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036" r:id="rId1"/>
    <p:sldMasterId id="2147484037" r:id="rId2"/>
    <p:sldMasterId id="2147484038" r:id="rId3"/>
    <p:sldMasterId id="2147484039" r:id="rId4"/>
    <p:sldMasterId id="2147484040" r:id="rId5"/>
    <p:sldMasterId id="2147484041" r:id="rId6"/>
    <p:sldMasterId id="2147484042" r:id="rId7"/>
    <p:sldMasterId id="2147484043" r:id="rId8"/>
  </p:sldMasterIdLst>
  <p:sldIdLst>
    <p:sldId id="346" r:id="rId9"/>
    <p:sldId id="292" r:id="rId10"/>
    <p:sldId id="351" r:id="rId11"/>
    <p:sldId id="294" r:id="rId12"/>
    <p:sldId id="305" r:id="rId13"/>
    <p:sldId id="295" r:id="rId14"/>
    <p:sldId id="326" r:id="rId15"/>
    <p:sldId id="260" r:id="rId16"/>
    <p:sldId id="298" r:id="rId17"/>
    <p:sldId id="300" r:id="rId18"/>
    <p:sldId id="341" r:id="rId19"/>
    <p:sldId id="286" r:id="rId20"/>
    <p:sldId id="327" r:id="rId21"/>
    <p:sldId id="261" r:id="rId22"/>
    <p:sldId id="262" r:id="rId23"/>
    <p:sldId id="338" r:id="rId24"/>
    <p:sldId id="328" r:id="rId25"/>
    <p:sldId id="339" r:id="rId26"/>
    <p:sldId id="334" r:id="rId27"/>
    <p:sldId id="304" r:id="rId28"/>
    <p:sldId id="337" r:id="rId29"/>
    <p:sldId id="353" r:id="rId30"/>
    <p:sldId id="361" r:id="rId31"/>
  </p:sldIdLst>
  <p:sldSz cx="121920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069">
          <p15:clr>
            <a:srgbClr val="A4A3A4"/>
          </p15:clr>
        </p15:guide>
        <p15:guide id="2" orient="horz" pos="2160">
          <p15:clr>
            <a:srgbClr val="A4A3A4"/>
          </p15:clr>
        </p15:guide>
        <p15:guide id="3" pos="1368">
          <p15:clr>
            <a:srgbClr val="A4A3A4"/>
          </p15:clr>
        </p15:guide>
        <p15:guide id="4" pos="3137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BE9366"/>
    <a:srgbClr val="7E5A36"/>
    <a:srgbClr val="BA8F61"/>
    <a:srgbClr val="52B6B1"/>
    <a:srgbClr val="0E94F1"/>
    <a:srgbClr val="97C602"/>
    <a:srgbClr val="79A00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3" d="100"/>
          <a:sy n="93" d="100"/>
        </p:scale>
        <p:origin x="274" y="82"/>
      </p:cViewPr>
      <p:guideLst>
        <p:guide pos="3069"/>
        <p:guide orient="horz" pos="2160"/>
        <p:guide pos="1368"/>
        <p:guide pos="313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png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BF73699-EA9A-4793-8B0B-1724984E926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5C561E34-F5A5-4837-A682-61C12DFEDFD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803A6CB-431A-481B-AD56-AFC4D62859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7EF67D5-53CA-4623-950F-8477058B8EA2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13B49DB-4B35-4583-8323-C87EEB4B44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9E0215E-559C-477B-B1AF-959EF9805F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1AB717-198B-4BF6-B040-766139BDEA49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907879574"/>
      </p:ext>
    </p:extLst>
  </p:cSld>
  <p:clrMapOvr>
    <a:masterClrMapping/>
  </p:clrMapOvr>
  <p:transition spd="med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E8B8F7D-43FB-4621-89FF-C9292BE6AF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04689003-1825-4EF0-B8D3-ADC1583642E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475E71B-8788-42F4-9999-AEF0166EDF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5ED7817-24B0-4B2B-BEDA-5595A75E3D04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63D1C45-46ED-4690-A1C4-E0F0961173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CBFFCEF-DAFB-4344-858A-605047985D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AABE23-984A-4AA2-B657-01D2AE541B19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183648152"/>
      </p:ext>
    </p:extLst>
  </p:cSld>
  <p:clrMapOvr>
    <a:masterClrMapping/>
  </p:clrMapOvr>
  <p:transition spd="med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D4D738BB-B37B-497B-98F1-C34F6DF3DA7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00665182-48D3-4DBE-86C0-E791A37718C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2D058EC-3876-46DD-AF3E-49F2009B92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0EA649F-8D92-4F43-863F-FF04095CE0FA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3B3BA3D-623D-4F08-A630-D036786CB0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12A1709-6FB5-4A2B-9CC0-4D87FD207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7B9959-479A-426D-90AD-8A777F9AA0AA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623737653"/>
      </p:ext>
    </p:extLst>
  </p:cSld>
  <p:clrMapOvr>
    <a:masterClrMapping/>
  </p:clrMapOvr>
  <p:transition spd="med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7B6DABD-7DE2-45A5-9817-76075E5D6F5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BE3A9707-66EB-4AF8-898E-9A615FBA5A5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198B2E6-22B6-4503-BAF4-2013462F35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D2D6014-E912-42E4-8543-5E027AAA69E3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D29FFED-3E78-49D9-8B11-A204EA4112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451CAF3-8572-4D94-BE63-C5E491AD6D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CE175E6-0C8E-4E37-95BC-A42739F90B68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070071474"/>
      </p:ext>
    </p:extLst>
  </p:cSld>
  <p:clrMapOvr>
    <a:masterClrMapping/>
  </p:clrMapOvr>
  <p:transition spd="med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C72177C-2371-45D9-87B9-E4A2C14561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9DF00840-C7DB-42A6-85FE-FBCEBD87404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4BA52E6-FE9C-4CAB-9B97-9AD10E9EC1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FA1B058-9C10-4495-B1B2-478B0944678F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BB19935-415C-42A9-8A09-ACF718EB3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E6B12C5-C0C5-4960-BE4A-0B568D7314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42F1F35-73E3-4BF5-BD7E-C29E2388040D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292853083"/>
      </p:ext>
    </p:extLst>
  </p:cSld>
  <p:clrMapOvr>
    <a:masterClrMapping/>
  </p:clrMapOvr>
  <p:transition spd="med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7F605C8-554F-4EEB-B6A8-A5848B3455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381E3A0-10C3-4791-8B92-2536DF439D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37E8032-D15A-4D3B-98E8-633640D062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F0F01DC-5B14-4507-9374-B8FFB8DF45C5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F112EAE-7DEB-468B-B7B5-B56CE3CBE7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8BE92AB-7BC0-4CE2-B093-6611C105F0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FE6EC28-30FD-40CA-92F5-21B3A0130C9F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530157015"/>
      </p:ext>
    </p:extLst>
  </p:cSld>
  <p:clrMapOvr>
    <a:masterClrMapping/>
  </p:clrMapOvr>
  <p:transition spd="med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D0A1620-B7D2-462A-91E8-F86C1ABF2B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E953DBB8-38DD-42D5-9185-D8CB5E34297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7C107E93-B3F6-4D8A-8966-F80D665A564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928A5AC-202A-4064-9576-0F51CC5D8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26E3624-8B6D-4BDB-8F9F-DC25C36FB1DC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FC89962E-5EB9-4BE6-AA9A-F28B71B1E7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E54B413-C93E-4D27-AC3C-363941DC39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7E393DF-B81C-45F9-8CDD-E3B1BA952C4A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109372989"/>
      </p:ext>
    </p:extLst>
  </p:cSld>
  <p:clrMapOvr>
    <a:masterClrMapping/>
  </p:clrMapOvr>
  <p:transition spd="med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F0CF4D7-6EF2-4E53-9EB7-016209B347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F8046C4-307D-4687-B176-2CF85573FA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BD7D6703-9D73-4F85-AB8D-B70A4E9A549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26C110A-70A1-4A93-AE99-CB085E21796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99A031B2-8FDE-40D7-A2D8-EF0F1FC181F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F08F55FD-CA6C-4C3D-B934-D893CF8622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6808E9C-D049-437C-BA9B-3A2406F838A1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CD0BA320-609A-4D40-9AD8-DF409F0E6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47C12C0C-E63C-49B9-BA25-F705EDA91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6E80938-AC06-4A3A-848F-F1E4472DB9E5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598416169"/>
      </p:ext>
    </p:extLst>
  </p:cSld>
  <p:clrMapOvr>
    <a:masterClrMapping/>
  </p:clrMapOvr>
  <p:transition spd="med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242BD60-A8DD-460C-8E21-04350362D5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5B6F59D1-99AA-44CD-9669-0287245BD9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59D0238-75B6-4383-BE58-778B9114682B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DFEC5AEF-277D-4607-A706-1E8DE2706A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3D8B7755-7880-4263-A0D5-4EF0685BF8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013C68-527F-4257-8F17-95EF8738143D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777470649"/>
      </p:ext>
    </p:extLst>
  </p:cSld>
  <p:clrMapOvr>
    <a:masterClrMapping/>
  </p:clrMapOvr>
  <p:transition spd="med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C9650FD8-DB7B-4C1C-8797-1AB2217F62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64E7C50-C61B-46A2-AADE-D80FEFB55D32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2EDBE3A0-FC2A-487B-B794-89A250CA2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847C6636-B62B-4436-AC46-49E14A0BFA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C6A2444-0A22-4405-8028-9358BFEA16F2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619059943"/>
      </p:ext>
    </p:extLst>
  </p:cSld>
  <p:clrMapOvr>
    <a:masterClrMapping/>
  </p:clrMapOvr>
  <p:transition spd="med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8B7FA19-2888-46D8-876D-7FB5F9CCAA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8D155E3-63AA-48B3-92B1-5FD819E8C0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257427E-B6B7-4634-A32F-31498CF5560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37413779-7B18-485A-A635-B6754E3B1A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6C61C06-3792-4369-AA49-B85F56F71283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D99A3AC-F83F-4AD8-B813-2341E8DD5C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67B0DC61-DCA6-4F65-92CE-59CDAB84C1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097C0C-B0BB-4675-AC69-07FE09D10FCE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705853459"/>
      </p:ext>
    </p:extLst>
  </p:cSld>
  <p:clrMapOvr>
    <a:masterClrMapping/>
  </p:clrMapOvr>
  <p:transition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129E22E-8F3E-481D-955E-6D4D0A1F1D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2753F6D7-3589-44FC-88BB-5EE91C81BAF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905ECE9-88A4-4AC8-8430-724F273804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8A8FEBD-BAE0-4C65-B96F-DAA7B80487FC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7D919A6-6B88-4D68-B107-82CBB639C0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563039F-B617-405E-B629-D0A790B85A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B8ABED8-56D9-437B-857D-341E9DC44C3E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042654535"/>
      </p:ext>
    </p:extLst>
  </p:cSld>
  <p:clrMapOvr>
    <a:masterClrMapping/>
  </p:clrMapOvr>
  <p:transition spd="med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21C5AF2-1655-4582-84F7-7F8979E2C8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96271426-D738-4E50-8D15-7C50DEBAD4C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A2C1BB90-F6E4-4984-A7B0-550D00180D2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452FB8C2-EF57-42DA-83AB-8E6FB900DD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7D6073A-C236-4AB0-A5A3-424C77B1974A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60B0AB45-3832-4794-91FE-EA5F4B1699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941D3DE1-5373-405C-BFFC-E0F0066015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22B3C8-64A6-487A-A6E1-E3CD78512970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479910133"/>
      </p:ext>
    </p:extLst>
  </p:cSld>
  <p:clrMapOvr>
    <a:masterClrMapping/>
  </p:clrMapOvr>
  <p:transition spd="med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425B0CD-A5E4-4898-929C-4C0241ECB2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10135949-9FF0-4E19-86ED-9C7EF27C390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BBEB63A-558A-4442-9B90-E855BD3A42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3FBB9B1-AB5E-41E9-BDE4-FCA8E09D820C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8B6EFE9-1812-414D-82FF-8072B593EA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730B159-C0EC-4E20-84E0-2543EC1B83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A869D3-7398-4F6F-896D-F693681DCC7C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201588557"/>
      </p:ext>
    </p:extLst>
  </p:cSld>
  <p:clrMapOvr>
    <a:masterClrMapping/>
  </p:clrMapOvr>
  <p:transition spd="med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F43A2E3C-6C66-4F8C-88A3-62772E1FF8B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A0279A9F-6D5E-4E9F-B52F-D01E7871730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467A3F6-383B-46E7-B9E9-F210AA7B17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F3BF93C-7F9D-43D7-8518-C3CD7DE67070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CDEC439-54BE-4C33-B6ED-A07B0DBCC0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6ADD383-C731-4822-A6C6-BAC852FE94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3C3B41-2F15-4F0F-B86E-DAEEE604DB83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649086737"/>
      </p:ext>
    </p:extLst>
  </p:cSld>
  <p:clrMapOvr>
    <a:masterClrMapping/>
  </p:clrMapOvr>
  <p:transition spd="med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5958753-D3D4-4221-B344-245BE943F5C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87A98E68-69FC-4D18-BE2A-3775A6DC15B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3581383504"/>
      </p:ext>
    </p:extLst>
  </p:cSld>
  <p:clrMapOvr>
    <a:masterClrMapping/>
  </p:clrMapOvr>
  <p:transition spd="med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3A685F8-543D-4982-835E-3512004502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8BF4B2CE-0DB3-479A-9A85-8A73E69A2F1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867773113"/>
      </p:ext>
    </p:extLst>
  </p:cSld>
  <p:clrMapOvr>
    <a:masterClrMapping/>
  </p:clrMapOvr>
  <p:transition spd="med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50807F5-22BB-4317-BDC6-A43B00716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B976A0D5-8245-4815-9BE2-0B9F3323864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351725382"/>
      </p:ext>
    </p:extLst>
  </p:cSld>
  <p:clrMapOvr>
    <a:masterClrMapping/>
  </p:clrMapOvr>
  <p:transition spd="med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4CF92EF-D2FD-49FD-B231-B2C31765E8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20C42FFA-D3C9-4B74-9DB1-45935FF5502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B1EB714E-DAAC-4365-9044-39BB17141EE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1600559729"/>
      </p:ext>
    </p:extLst>
  </p:cSld>
  <p:clrMapOvr>
    <a:masterClrMapping/>
  </p:clrMapOvr>
  <p:transition spd="med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B208459-5A51-4EEB-A4E7-12CF2A7137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3EC49669-728D-441F-8D79-49FACB6D5C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D296126D-B1BA-4F5D-8F6A-0F2348968E7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D7D1DBB5-9334-45F1-A842-98ACFAA8490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3577BA69-6D7D-4302-8959-9FD4F5A35E9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1469831977"/>
      </p:ext>
    </p:extLst>
  </p:cSld>
  <p:clrMapOvr>
    <a:masterClrMapping/>
  </p:clrMapOvr>
  <p:transition spd="med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FC2B9BB-E0F5-4190-AC2C-4F057B035A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474930775"/>
      </p:ext>
    </p:extLst>
  </p:cSld>
  <p:clrMapOvr>
    <a:masterClrMapping/>
  </p:clrMapOvr>
  <p:transition spd="med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2906040"/>
      </p:ext>
    </p:extLst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00C0418-BC3C-4E98-A48A-7B37DE3715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CCEE8DD7-E757-4DEB-BDB1-71DCCA461DE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94F1242-196A-4341-86F8-C9B497ACAD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F0EF328-6A3B-4B88-8A33-6BABD6AC101D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5B7C288-AD55-41BD-8E0D-406A818835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2837EE6-A2A9-46DA-B396-60D7576799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B39525-AD39-43EF-B911-13170A3F8EC7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975365061"/>
      </p:ext>
    </p:extLst>
  </p:cSld>
  <p:clrMapOvr>
    <a:masterClrMapping/>
  </p:clrMapOvr>
  <p:transition spd="med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87B7221-B5E6-4A8C-9019-62DC38FA8F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9EC51611-3A2D-4F29-8195-0B3192D1123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C7A5FECD-5468-4D7D-AFFD-10C88F2E458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776812165"/>
      </p:ext>
    </p:extLst>
  </p:cSld>
  <p:clrMapOvr>
    <a:masterClrMapping/>
  </p:clrMapOvr>
  <p:transition spd="med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D10FC0F-A342-4D63-B6E3-85EBFAB240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96D1491A-0FE3-46B7-B8B3-702A5CAD75F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F5EDEB8E-D952-465C-8BDE-51B880481BB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613842478"/>
      </p:ext>
    </p:extLst>
  </p:cSld>
  <p:clrMapOvr>
    <a:masterClrMapping/>
  </p:clrMapOvr>
  <p:transition spd="med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4715917-3A4F-4BA6-8C23-D6BE051A64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C9A306A6-6011-4700-9373-885A0716F0E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4161802599"/>
      </p:ext>
    </p:extLst>
  </p:cSld>
  <p:clrMapOvr>
    <a:masterClrMapping/>
  </p:clrMapOvr>
  <p:transition spd="med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30FDE77E-4615-4B8E-B6B6-BCA567EDD28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B1F1D31-8A04-4B26-B58D-011100609D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3688944587"/>
      </p:ext>
    </p:extLst>
  </p:cSld>
  <p:clrMapOvr>
    <a:masterClrMapping/>
  </p:clrMapOvr>
  <p:transition spd="med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E0B075F-796B-488F-A61A-6B672867177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EA6ED7E7-B13C-43A7-8F33-DAEE63483F0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882073114"/>
      </p:ext>
    </p:extLst>
  </p:cSld>
  <p:clrMapOvr>
    <a:masterClrMapping/>
  </p:clrMapOvr>
  <p:transition spd="med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02E56AC-5DE9-45BB-98A5-84EE9F20D4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7F65F01-F607-4B0F-84CB-5809BDD830F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2461144596"/>
      </p:ext>
    </p:extLst>
  </p:cSld>
  <p:clrMapOvr>
    <a:masterClrMapping/>
  </p:clrMapOvr>
  <p:transition spd="med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65D1474-7019-46E5-871E-11207EB65F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F826D089-CD4F-4F7F-8380-BE5D9B912C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637072872"/>
      </p:ext>
    </p:extLst>
  </p:cSld>
  <p:clrMapOvr>
    <a:masterClrMapping/>
  </p:clrMapOvr>
  <p:transition spd="med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D12FE37-CB94-4035-B46C-03FB35450A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E5DC908-ABA7-485E-9DEB-1CEA65CF016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7B687456-47D3-4DA4-BF39-9DFB9E050B4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2473228052"/>
      </p:ext>
    </p:extLst>
  </p:cSld>
  <p:clrMapOvr>
    <a:masterClrMapping/>
  </p:clrMapOvr>
  <p:transition spd="med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3653936-98E6-4676-A27D-93D729AAF4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A6A7D128-D264-4329-8E93-81BB30790F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DEE70C55-5ED4-4193-80C3-14FEB1632E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18141416-B28D-4BCA-A450-EA6A7F3F81E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7099B16D-D7C0-4015-B505-44DA860607B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4103527182"/>
      </p:ext>
    </p:extLst>
  </p:cSld>
  <p:clrMapOvr>
    <a:masterClrMapping/>
  </p:clrMapOvr>
  <p:transition spd="med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B7226C0-812C-494B-9E86-74413892A8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645656172"/>
      </p:ext>
    </p:extLst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DEAF277-19F6-4567-BA30-EC02D05FEA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EEEE5632-259F-48C6-812D-A4433BEED69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FDA017AC-73E7-4B73-8F33-30F07C37120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75893275-6AB3-4FE7-952B-1B59CF84F1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337C219-26E6-4257-AEEB-DDDA12635B6E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55A3D7C2-1F6B-4913-B3E1-660200672E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0483D8E-DE5C-48A1-A1E6-6A7357E537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0BD6C4-F00F-4633-B330-3B8A689B3D6F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889637599"/>
      </p:ext>
    </p:extLst>
  </p:cSld>
  <p:clrMapOvr>
    <a:masterClrMapping/>
  </p:clrMapOvr>
  <p:transition spd="med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00376505"/>
      </p:ext>
    </p:extLst>
  </p:cSld>
  <p:clrMapOvr>
    <a:masterClrMapping/>
  </p:clrMapOvr>
  <p:transition spd="med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D789DD2-526C-4F65-BC84-20004018AC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4FB5EBA-8257-4BE2-88D8-699EA798289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43F59A55-E935-49B2-8824-B6B2532A4AE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798064633"/>
      </p:ext>
    </p:extLst>
  </p:cSld>
  <p:clrMapOvr>
    <a:masterClrMapping/>
  </p:clrMapOvr>
  <p:transition spd="med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CF1A127-951F-4974-9BBA-635A3447BE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C920F5CE-9BF1-45B4-8FBD-05EF59E2DA5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A6D17AF-5488-4026-83F5-132FBFB289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977306920"/>
      </p:ext>
    </p:extLst>
  </p:cSld>
  <p:clrMapOvr>
    <a:masterClrMapping/>
  </p:clrMapOvr>
  <p:transition spd="med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86B63DB-A997-4483-8E9F-6951DE98FC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3F22B377-9CBB-4C0F-8C66-C3B2F3ED25F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3394498821"/>
      </p:ext>
    </p:extLst>
  </p:cSld>
  <p:clrMapOvr>
    <a:masterClrMapping/>
  </p:clrMapOvr>
  <p:transition spd="med"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896496E6-814B-47FE-9FD4-703C56C42AC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E13B140-AB1F-44D9-AAA6-0D42F0CF22B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4255457319"/>
      </p:ext>
    </p:extLst>
  </p:cSld>
  <p:clrMapOvr>
    <a:masterClrMapping/>
  </p:clrMapOvr>
  <p:transition spd="med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7C637E8-F212-41CE-8ED7-3BE8947C3FF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E2B979A0-8186-411F-A83F-B4318F07DFE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999638569"/>
      </p:ext>
    </p:extLst>
  </p:cSld>
  <p:clrMapOvr>
    <a:masterClrMapping/>
  </p:clrMapOvr>
  <p:transition spd="med"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D662367-60A5-4D63-818E-16DE6D4DBF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58B1EA3-CAB1-4B36-B784-4E72014472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752235250"/>
      </p:ext>
    </p:extLst>
  </p:cSld>
  <p:clrMapOvr>
    <a:masterClrMapping/>
  </p:clrMapOvr>
  <p:transition spd="med"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8B56ADA-9A57-4000-A3F4-8A94D027C4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E2BB592C-523E-4582-99A1-5AE6A6B35EE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946541887"/>
      </p:ext>
    </p:extLst>
  </p:cSld>
  <p:clrMapOvr>
    <a:masterClrMapping/>
  </p:clrMapOvr>
  <p:transition spd="med"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14B6499-1A03-4BB6-80E7-D0B3CAEB18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E951B43A-FA2C-4C59-86E0-3B8976A9AEE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A8ACE8F-8A9A-43DA-B567-BED58A0B7C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2880292074"/>
      </p:ext>
    </p:extLst>
  </p:cSld>
  <p:clrMapOvr>
    <a:masterClrMapping/>
  </p:clrMapOvr>
  <p:transition spd="med"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1658B56-1983-4A7E-BD6C-4098F5C055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58B9C0A-6307-47D3-9EB2-13F32CB6D2C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C309BDE0-8B3B-44CA-927F-2933F201A08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1A3AC4DA-F745-4684-A5A0-11499FFBE40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017F6A90-F1B7-484F-AE06-1F575745DF3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2882911523"/>
      </p:ext>
    </p:extLst>
  </p:cSld>
  <p:clrMapOvr>
    <a:masterClrMapping/>
  </p:clrMapOvr>
  <p:transition spd="med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2771607-BDF6-4901-9164-5E58D97E2E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823B84A-F859-4DF5-A0D6-CCEFA74391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DAC21FDA-8D1F-4B4F-B65B-F9D32B06851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C064625D-037B-4CDA-963D-93C85BC5B5C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5766941F-4E75-4248-849A-07A681ECCF1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0DD02F5F-88CE-490C-B1AF-1FD880AABC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9A0DCFD-A8EC-4A40-95C9-38242E7EA2DE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F49D4BEC-F860-417B-BBDF-4266F5D9BB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54812A46-8436-4B17-8C52-132F823C75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DCB96B-FCA0-4D32-8CF5-BC0DABD5CAB5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205167819"/>
      </p:ext>
    </p:extLst>
  </p:cSld>
  <p:clrMapOvr>
    <a:masterClrMapping/>
  </p:clrMapOvr>
  <p:transition spd="med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43C1F8F-3DF7-4593-A732-F95E30258C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521845245"/>
      </p:ext>
    </p:extLst>
  </p:cSld>
  <p:clrMapOvr>
    <a:masterClrMapping/>
  </p:clrMapOvr>
  <p:transition spd="med"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5808494"/>
      </p:ext>
    </p:extLst>
  </p:cSld>
  <p:clrMapOvr>
    <a:masterClrMapping/>
  </p:clrMapOvr>
  <p:transition spd="med"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217172C-39C6-485A-B7CF-9926138DE9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6A0E8F9-B6B1-48F2-8723-BE1FB4A76F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FE1687C0-696E-469D-AEC2-833FAF3BCA5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1528259684"/>
      </p:ext>
    </p:extLst>
  </p:cSld>
  <p:clrMapOvr>
    <a:masterClrMapping/>
  </p:clrMapOvr>
  <p:transition spd="med"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6FD132D-7DEA-4C59-9BA2-18589D76D1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37D211DC-55AC-47B0-AC24-395885BD6A3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96C3B65E-050E-41AE-BF9C-DE95D4307B6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670542812"/>
      </p:ext>
    </p:extLst>
  </p:cSld>
  <p:clrMapOvr>
    <a:masterClrMapping/>
  </p:clrMapOvr>
  <p:transition spd="med"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E0541A7-79D4-4481-BA11-25F9E3BF84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EC8DEBB4-206C-447E-89D9-D7B04247F2D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2647934866"/>
      </p:ext>
    </p:extLst>
  </p:cSld>
  <p:clrMapOvr>
    <a:masterClrMapping/>
  </p:clrMapOvr>
  <p:transition spd="med"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C0C70C7F-5FE4-4B57-868C-2CBBE43BB31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17DD428F-63C2-4BB1-A393-85C9167F39E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2954640450"/>
      </p:ext>
    </p:extLst>
  </p:cSld>
  <p:clrMapOvr>
    <a:masterClrMapping/>
  </p:clrMapOvr>
  <p:transition spd="med"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CB92789-0C92-4C4C-A441-E347B13BFE3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B05B4386-F34F-4DFD-932D-85EE71E0AF3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1725532849"/>
      </p:ext>
    </p:extLst>
  </p:cSld>
  <p:clrMapOvr>
    <a:masterClrMapping/>
  </p:clrMapOvr>
  <p:transition spd="med"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ED44EE1-9DE6-46F6-9BCA-933D44F53D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5725D507-C864-4BA3-BCCE-A09D9696373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936676665"/>
      </p:ext>
    </p:extLst>
  </p:cSld>
  <p:clrMapOvr>
    <a:masterClrMapping/>
  </p:clrMapOvr>
  <p:transition spd="med"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2174BAB-B512-4587-B628-0AD42C0B81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6AB80B6-DD51-4DBE-A1FD-FF1D935F442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2748263942"/>
      </p:ext>
    </p:extLst>
  </p:cSld>
  <p:clrMapOvr>
    <a:masterClrMapping/>
  </p:clrMapOvr>
  <p:transition spd="med"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D083CD2-728C-4247-A491-892A9E0F6B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2393F59-CE0A-4FAA-B507-F2ED991035D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3A50F866-2A13-4CD4-8962-DDE34B68C13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3152676062"/>
      </p:ext>
    </p:extLst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50BD584-B350-41DE-9FA4-847F8DC4B5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A044054B-B37B-4437-A7DD-5C07ADB878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8448342-F18F-42ED-8606-8FAD29867BDB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4A22F6F8-634F-4497-A95F-F9A2E09A4E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86BC31ED-5131-4008-929E-4FFFC70A1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2ED700-4528-4596-AED2-29443E8A18A5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35380839"/>
      </p:ext>
    </p:extLst>
  </p:cSld>
  <p:clrMapOvr>
    <a:masterClrMapping/>
  </p:clrMapOvr>
  <p:transition spd="med"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7C00D83-A45E-4313-ADD5-77D01D5E6E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37754049-F35C-4164-98C2-F100CE1DE4E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09F02C13-A820-4FCA-AF63-EFDDC24CB89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C83B2922-C695-45A3-BC8B-4724E65DB39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0612899C-F057-44DC-AD51-692BC0A4E04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3776885033"/>
      </p:ext>
    </p:extLst>
  </p:cSld>
  <p:clrMapOvr>
    <a:masterClrMapping/>
  </p:clrMapOvr>
  <p:transition spd="med"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949F77D-99CD-4EED-84F2-95C64BC95E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969138504"/>
      </p:ext>
    </p:extLst>
  </p:cSld>
  <p:clrMapOvr>
    <a:masterClrMapping/>
  </p:clrMapOvr>
  <p:transition spd="med"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6859976"/>
      </p:ext>
    </p:extLst>
  </p:cSld>
  <p:clrMapOvr>
    <a:masterClrMapping/>
  </p:clrMapOvr>
  <p:transition spd="med"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FFAFB2F-2C85-4138-A961-3655E78D4E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D3322B5-D0A6-4FD9-95F3-6361F94C3F6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D058C355-0DBE-418A-B150-2EEC1FA8D1E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1339910530"/>
      </p:ext>
    </p:extLst>
  </p:cSld>
  <p:clrMapOvr>
    <a:masterClrMapping/>
  </p:clrMapOvr>
  <p:transition spd="med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E72B9EA-87C5-48B5-AF2D-2D20DA8ACF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E51DE200-2BA9-4B32-B4A8-CC74E66CE09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D19EB4D-2A1D-4E27-9337-CC69056873D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1085508197"/>
      </p:ext>
    </p:extLst>
  </p:cSld>
  <p:clrMapOvr>
    <a:masterClrMapping/>
  </p:clrMapOvr>
  <p:transition spd="med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82FB363-F18F-4F70-BEAF-C030D4CA35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70627BD0-B7FB-4362-88D6-C5C54138E37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2667455691"/>
      </p:ext>
    </p:extLst>
  </p:cSld>
  <p:clrMapOvr>
    <a:masterClrMapping/>
  </p:clrMapOvr>
  <p:transition spd="med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11D0F83D-3181-446A-BB0E-7ABE6E5F3BE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4E786E32-2BC0-4AC6-A0FE-40E1A4CCAEE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106017910"/>
      </p:ext>
    </p:extLst>
  </p:cSld>
  <p:clrMapOvr>
    <a:masterClrMapping/>
  </p:clrMapOvr>
  <p:transition spd="med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19A314F-848A-44F3-8884-D7DA9D41373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6EE8F043-CEA5-4402-BB25-24EEFBC7AC9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3772388905"/>
      </p:ext>
    </p:extLst>
  </p:cSld>
  <p:clrMapOvr>
    <a:masterClrMapping/>
  </p:clrMapOvr>
  <p:transition spd="med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D2B0B9C-7047-484E-A917-FD704EC8CB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EDA4F296-2886-4608-AFEC-1961E267D1D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496194609"/>
      </p:ext>
    </p:extLst>
  </p:cSld>
  <p:clrMapOvr>
    <a:masterClrMapping/>
  </p:clrMapOvr>
  <p:transition spd="med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1279F1E-0C90-45E0-96D4-097489B10D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9399066-9F70-447F-B2EE-E3B91E5247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4140480058"/>
      </p:ext>
    </p:extLst>
  </p:cSld>
  <p:clrMapOvr>
    <a:masterClrMapping/>
  </p:clrMapOvr>
  <p:transition spd="med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443E4AFE-010E-40F3-9763-D14AD7E319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69E4400-6D7F-4681-A305-86093DA46082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E5669BF7-17EC-4EF1-9128-4489FC88EA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CB522022-459F-4F96-A039-A7750B310F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3B8792-780B-4014-A484-E9E2735859A1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275472119"/>
      </p:ext>
    </p:extLst>
  </p:cSld>
  <p:clrMapOvr>
    <a:masterClrMapping/>
  </p:clrMapOvr>
  <p:transition spd="med"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2B37465-2739-4597-ABA1-F0D236FF12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D74E677D-AD94-40BE-ACFB-C89062AE68F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15C4BB9-14F3-4E4F-8AA6-9F1BBC8D56D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1609210369"/>
      </p:ext>
    </p:extLst>
  </p:cSld>
  <p:clrMapOvr>
    <a:masterClrMapping/>
  </p:clrMapOvr>
  <p:transition spd="med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78B74F-14E5-407C-AB98-786C51D707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CCD21F4C-722E-42DB-B7AE-F27C0ED8B6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28F80F50-2637-4D36-8233-F1220660DA6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089100D1-3A96-4A5A-9846-A81DBE7C239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9960C8AE-0D3C-4A1C-A93C-4140C061D7B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3580757974"/>
      </p:ext>
    </p:extLst>
  </p:cSld>
  <p:clrMapOvr>
    <a:masterClrMapping/>
  </p:clrMapOvr>
  <p:transition spd="med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DBC66EF-71B5-4145-83BA-52A8DC6F04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773634590"/>
      </p:ext>
    </p:extLst>
  </p:cSld>
  <p:clrMapOvr>
    <a:masterClrMapping/>
  </p:clrMapOvr>
  <p:transition spd="med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3093372"/>
      </p:ext>
    </p:extLst>
  </p:cSld>
  <p:clrMapOvr>
    <a:masterClrMapping/>
  </p:clrMapOvr>
  <p:transition spd="med"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3CE3C10-57CB-4160-B403-508A2EFE88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3291A86-6299-4502-9EDC-043AE79240D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4853EFC-2858-4B00-8CD5-41A8DA6C150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576113702"/>
      </p:ext>
    </p:extLst>
  </p:cSld>
  <p:clrMapOvr>
    <a:masterClrMapping/>
  </p:clrMapOvr>
  <p:transition spd="med"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FA0703D-B97A-4F2F-ACF2-48670E3F39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7527F8E1-72EB-4906-A89D-EA6227032D5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984A16F7-09F7-46F4-96DD-99BC9D0F885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2118963398"/>
      </p:ext>
    </p:extLst>
  </p:cSld>
  <p:clrMapOvr>
    <a:masterClrMapping/>
  </p:clrMapOvr>
  <p:transition spd="med"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E8666A5-F3C0-4841-BB64-5ED00BC800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8B02C80C-CA67-4D43-B80A-93EED38E44F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136821441"/>
      </p:ext>
    </p:extLst>
  </p:cSld>
  <p:clrMapOvr>
    <a:masterClrMapping/>
  </p:clrMapOvr>
  <p:transition spd="med"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0FD04F8A-1001-4160-8E38-6A1090A0527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F4C4D33-1FD6-4EEB-9810-16513033DC9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3755265734"/>
      </p:ext>
    </p:extLst>
  </p:cSld>
  <p:clrMapOvr>
    <a:masterClrMapping/>
  </p:clrMapOvr>
  <p:transition spd="med"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5B63282-8BB7-4656-BB60-EA0B7A1C7C9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A1D87CD3-6E2A-4B49-A76E-A2D5C624393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567810454"/>
      </p:ext>
    </p:extLst>
  </p:cSld>
  <p:clrMapOvr>
    <a:masterClrMapping/>
  </p:clrMapOvr>
  <p:transition spd="med"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0E6F191-5B4F-4F45-9B56-CCE5B09EEF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0B6B437-5AFE-4B79-A529-A9D4274DBE5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1441694112"/>
      </p:ext>
    </p:extLst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3F85BBA-A760-48A2-B4D3-B8EC255AB5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9EAD3CD-01B2-47CB-B851-6CC1536BF9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A987E299-4149-4855-9202-6F09206E288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FDEF065-3DA1-4D3C-AA20-181AADA5B0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2EF54CA-2DA2-4CF0-860B-709AAEA7AECD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EEE900F-6B55-4680-912D-281B5668DC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90995DFE-1DFC-43EC-9824-69C356A2D2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03CC69E-1CCD-4C5C-9DA2-C3321B6BAB14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770088797"/>
      </p:ext>
    </p:extLst>
  </p:cSld>
  <p:clrMapOvr>
    <a:masterClrMapping/>
  </p:clrMapOvr>
  <p:transition spd="med">
    <p:fad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8044F93-B34D-4921-9E50-DD5CD5D837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ED92A8D-1A61-4AAF-BA58-D19D4B06ED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2528045548"/>
      </p:ext>
    </p:extLst>
  </p:cSld>
  <p:clrMapOvr>
    <a:masterClrMapping/>
  </p:clrMapOvr>
  <p:transition spd="med"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8065AB0-2C3B-41A9-9296-04CF08A46F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A56C86A-316F-41E4-B8B3-6B45553029A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374F69B4-AC91-4EB8-95E2-1760F987A0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3312611828"/>
      </p:ext>
    </p:extLst>
  </p:cSld>
  <p:clrMapOvr>
    <a:masterClrMapping/>
  </p:clrMapOvr>
  <p:transition spd="med"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D09DA67-7CFB-4E97-9235-CF36CE00AD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23A0ABC-D8A1-42A7-BE16-2162BB2B4D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950A2A3D-11DE-4914-82D7-D134ECC11EF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2D255084-AC24-48C6-B7E6-FB7C1B160DB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DAA9EF7D-0F08-49B1-88C3-11F8ADF26B9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1762336564"/>
      </p:ext>
    </p:extLst>
  </p:cSld>
  <p:clrMapOvr>
    <a:masterClrMapping/>
  </p:clrMapOvr>
  <p:transition spd="med"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9D0A530-43E2-4EED-964A-A5A0A8A31D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386395021"/>
      </p:ext>
    </p:extLst>
  </p:cSld>
  <p:clrMapOvr>
    <a:masterClrMapping/>
  </p:clrMapOvr>
  <p:transition spd="med"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8365158"/>
      </p:ext>
    </p:extLst>
  </p:cSld>
  <p:clrMapOvr>
    <a:masterClrMapping/>
  </p:clrMapOvr>
  <p:transition spd="med"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BDCBE88-C84C-4791-8B53-3B18553916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5FC8D980-6C45-48F1-98E7-4CE09D136FA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E45EFFD-FE18-4935-89C0-BB0C54F3988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670165885"/>
      </p:ext>
    </p:extLst>
  </p:cSld>
  <p:clrMapOvr>
    <a:masterClrMapping/>
  </p:clrMapOvr>
  <p:transition spd="med"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6043A56-CF83-460D-B724-BC25568842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DA43DE67-D3EF-4F8D-AE24-E418644B167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D925D11F-E163-4BFA-92D1-B1626654FF1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2163486634"/>
      </p:ext>
    </p:extLst>
  </p:cSld>
  <p:clrMapOvr>
    <a:masterClrMapping/>
  </p:clrMapOvr>
  <p:transition spd="med"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ACEA6A4-D401-442B-B405-1CA315D15F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AC222836-D59A-4032-A815-C1C03AF187B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3085398181"/>
      </p:ext>
    </p:extLst>
  </p:cSld>
  <p:clrMapOvr>
    <a:masterClrMapping/>
  </p:clrMapOvr>
  <p:transition spd="med"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8D2DD27C-E4DC-46FE-BDAD-FAE9EB14DDA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570CACBF-5C0E-48D2-BB4A-4C07D974222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3332305922"/>
      </p:ext>
    </p:extLst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8A167BF-7990-452D-94CC-0688C9A0FE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708E8207-7D97-4297-B34E-14CB58366FF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9407B59B-4834-4011-B027-10572344932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4F62423-4AF3-4188-A804-DB93EF4D07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B2AA85F-315B-461E-9326-BE880E03C3BA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52005450-3094-4363-A609-34F9E4D031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zh-CN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6FEFD2B-FCFC-4EC7-859E-54A05ACB61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E95A991-5E58-414B-AE25-734DE476F3D6}" type="slidenum">
              <a:rPr lang="en-US" altLang="zh-CN"/>
              <a:pPr/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871044537"/>
      </p:ext>
    </p:extLst>
  </p:cSld>
  <p:clrMapOvr>
    <a:masterClrMapping/>
  </p:clrMapOvr>
  <p:transition spd="med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图片 6">
            <a:extLst>
              <a:ext uri="{FF2B5EF4-FFF2-40B4-BE49-F238E27FC236}">
                <a16:creationId xmlns:a16="http://schemas.microsoft.com/office/drawing/2014/main" id="{0FEBC9B2-F07A-4161-A845-015CD00E31B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Title Placeholder 1">
            <a:extLst>
              <a:ext uri="{FF2B5EF4-FFF2-40B4-BE49-F238E27FC236}">
                <a16:creationId xmlns:a16="http://schemas.microsoft.com/office/drawing/2014/main" id="{BA918C83-A9C4-4387-A1E6-130A25CDE4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2052" name="Text Placeholder 2">
            <a:extLst>
              <a:ext uri="{FF2B5EF4-FFF2-40B4-BE49-F238E27FC236}">
                <a16:creationId xmlns:a16="http://schemas.microsoft.com/office/drawing/2014/main" id="{D49A9F9F-B759-43A8-9E39-A883BCD2C2E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2053" name="Date Placeholder 1">
            <a:extLst>
              <a:ext uri="{FF2B5EF4-FFF2-40B4-BE49-F238E27FC236}">
                <a16:creationId xmlns:a16="http://schemas.microsoft.com/office/drawing/2014/main" id="{A6E215A8-2676-4169-AB2A-F98CF9698E5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ea typeface="宋体" panose="02010600030101010101" pitchFamily="2" charset="-122"/>
              </a:defRPr>
            </a:lvl1pPr>
          </a:lstStyle>
          <a:p>
            <a:fld id="{673F3B64-8C82-4869-A549-C589709B9DA7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2054" name="Footer Placeholder 2">
            <a:extLst>
              <a:ext uri="{FF2B5EF4-FFF2-40B4-BE49-F238E27FC236}">
                <a16:creationId xmlns:a16="http://schemas.microsoft.com/office/drawing/2014/main" id="{65C7A134-E523-4430-B44E-1E1400C3C3E1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  <a:ea typeface="宋体" panose="02010600030101010101" pitchFamily="2" charset="-122"/>
              </a:defRPr>
            </a:lvl1pPr>
          </a:lstStyle>
          <a:p>
            <a:endParaRPr lang="en-US" altLang="zh-CN"/>
          </a:p>
        </p:txBody>
      </p:sp>
      <p:sp>
        <p:nvSpPr>
          <p:cNvPr id="2055" name="Slide Number Placeholder 3">
            <a:extLst>
              <a:ext uri="{FF2B5EF4-FFF2-40B4-BE49-F238E27FC236}">
                <a16:creationId xmlns:a16="http://schemas.microsoft.com/office/drawing/2014/main" id="{5760A9FA-4D98-4BDC-AADD-5B99F42764A4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ea typeface="宋体" panose="02010600030101010101" pitchFamily="2" charset="-122"/>
              </a:defRPr>
            </a:lvl1pPr>
          </a:lstStyle>
          <a:p>
            <a:fld id="{0B59CA4F-72C1-4AA1-9AAB-CB522A9F32BC}" type="slidenum">
              <a:rPr lang="en-US" altLang="zh-CN"/>
              <a:pPr/>
              <a:t>‹#›</a:t>
            </a:fld>
            <a:endParaRPr lang="en-US" altLang="zh-C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5" r:id="rId1"/>
    <p:sldLayoutId id="2147484056" r:id="rId2"/>
    <p:sldLayoutId id="2147484057" r:id="rId3"/>
    <p:sldLayoutId id="2147484058" r:id="rId4"/>
    <p:sldLayoutId id="2147484059" r:id="rId5"/>
    <p:sldLayoutId id="2147484060" r:id="rId6"/>
    <p:sldLayoutId id="2147484061" r:id="rId7"/>
    <p:sldLayoutId id="2147484062" r:id="rId8"/>
    <p:sldLayoutId id="2147484063" r:id="rId9"/>
    <p:sldLayoutId id="2147484064" r:id="rId10"/>
    <p:sldLayoutId id="2147484065" r:id="rId11"/>
  </p:sldLayoutIdLst>
  <p:transition spd="med"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图片 6">
            <a:extLst>
              <a:ext uri="{FF2B5EF4-FFF2-40B4-BE49-F238E27FC236}">
                <a16:creationId xmlns:a16="http://schemas.microsoft.com/office/drawing/2014/main" id="{D814F50C-491D-4FD9-8536-828F3550103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Title Placeholder 1">
            <a:extLst>
              <a:ext uri="{FF2B5EF4-FFF2-40B4-BE49-F238E27FC236}">
                <a16:creationId xmlns:a16="http://schemas.microsoft.com/office/drawing/2014/main" id="{71308A31-BE06-47CD-B8D8-BD8A87A041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3076" name="Text Placeholder 2">
            <a:extLst>
              <a:ext uri="{FF2B5EF4-FFF2-40B4-BE49-F238E27FC236}">
                <a16:creationId xmlns:a16="http://schemas.microsoft.com/office/drawing/2014/main" id="{9B509B93-6438-4A46-B6D4-B4EA88FD7D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3077" name="Date Placeholder 1">
            <a:extLst>
              <a:ext uri="{FF2B5EF4-FFF2-40B4-BE49-F238E27FC236}">
                <a16:creationId xmlns:a16="http://schemas.microsoft.com/office/drawing/2014/main" id="{CC913393-37B8-4FFE-95B4-5C9D4A69ED2B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ea typeface="宋体" panose="02010600030101010101" pitchFamily="2" charset="-122"/>
              </a:defRPr>
            </a:lvl1pPr>
          </a:lstStyle>
          <a:p>
            <a:fld id="{B21DFF6A-5153-4773-B366-404DE1D371C9}" type="datetimeFigureOut">
              <a:rPr lang="en-US" altLang="zh-CN"/>
              <a:pPr/>
              <a:t>1/6/2020</a:t>
            </a:fld>
            <a:endParaRPr lang="en-US" altLang="zh-CN"/>
          </a:p>
        </p:txBody>
      </p:sp>
      <p:sp>
        <p:nvSpPr>
          <p:cNvPr id="3078" name="Footer Placeholder 2">
            <a:extLst>
              <a:ext uri="{FF2B5EF4-FFF2-40B4-BE49-F238E27FC236}">
                <a16:creationId xmlns:a16="http://schemas.microsoft.com/office/drawing/2014/main" id="{E3A0FC3C-15BD-4AC2-A01C-A2FDF00442AB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  <a:ea typeface="宋体" panose="02010600030101010101" pitchFamily="2" charset="-122"/>
              </a:defRPr>
            </a:lvl1pPr>
          </a:lstStyle>
          <a:p>
            <a:endParaRPr lang="en-US" altLang="zh-CN"/>
          </a:p>
        </p:txBody>
      </p:sp>
      <p:sp>
        <p:nvSpPr>
          <p:cNvPr id="3079" name="Slide Number Placeholder 3">
            <a:extLst>
              <a:ext uri="{FF2B5EF4-FFF2-40B4-BE49-F238E27FC236}">
                <a16:creationId xmlns:a16="http://schemas.microsoft.com/office/drawing/2014/main" id="{B422321C-6B24-4B65-96D7-0519632C2C2B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ea typeface="宋体" panose="02010600030101010101" pitchFamily="2" charset="-122"/>
              </a:defRPr>
            </a:lvl1pPr>
          </a:lstStyle>
          <a:p>
            <a:fld id="{2235651D-9A31-4BDE-BE0E-EFF1348F228F}" type="slidenum">
              <a:rPr lang="en-US" altLang="zh-CN"/>
              <a:pPr/>
              <a:t>‹#›</a:t>
            </a:fld>
            <a:endParaRPr lang="en-US" altLang="zh-C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6" r:id="rId1"/>
    <p:sldLayoutId id="2147484067" r:id="rId2"/>
    <p:sldLayoutId id="2147484068" r:id="rId3"/>
    <p:sldLayoutId id="2147484069" r:id="rId4"/>
    <p:sldLayoutId id="2147484070" r:id="rId5"/>
    <p:sldLayoutId id="2147484071" r:id="rId6"/>
    <p:sldLayoutId id="2147484072" r:id="rId7"/>
    <p:sldLayoutId id="2147484073" r:id="rId8"/>
    <p:sldLayoutId id="2147484074" r:id="rId9"/>
    <p:sldLayoutId id="2147484075" r:id="rId10"/>
    <p:sldLayoutId id="2147484076" r:id="rId11"/>
  </p:sldLayoutIdLst>
  <p:transition spd="med"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Placeholder 1">
            <a:extLst>
              <a:ext uri="{FF2B5EF4-FFF2-40B4-BE49-F238E27FC236}">
                <a16:creationId xmlns:a16="http://schemas.microsoft.com/office/drawing/2014/main" id="{2281166A-E1B9-46A8-8DF2-C3A7E7F564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4099" name="Text Placeholder 2">
            <a:extLst>
              <a:ext uri="{FF2B5EF4-FFF2-40B4-BE49-F238E27FC236}">
                <a16:creationId xmlns:a16="http://schemas.microsoft.com/office/drawing/2014/main" id="{51F4C13A-5324-448E-A481-58CBA1FA0F7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77" r:id="rId1"/>
    <p:sldLayoutId id="2147484078" r:id="rId2"/>
    <p:sldLayoutId id="2147484079" r:id="rId3"/>
    <p:sldLayoutId id="2147484080" r:id="rId4"/>
    <p:sldLayoutId id="2147484081" r:id="rId5"/>
    <p:sldLayoutId id="2147484082" r:id="rId6"/>
    <p:sldLayoutId id="2147484083" r:id="rId7"/>
    <p:sldLayoutId id="2147484084" r:id="rId8"/>
    <p:sldLayoutId id="2147484085" r:id="rId9"/>
    <p:sldLayoutId id="2147484086" r:id="rId10"/>
    <p:sldLayoutId id="2147484087" r:id="rId11"/>
  </p:sldLayoutIdLst>
  <p:transition spd="med"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itle Placeholder 1">
            <a:extLst>
              <a:ext uri="{FF2B5EF4-FFF2-40B4-BE49-F238E27FC236}">
                <a16:creationId xmlns:a16="http://schemas.microsoft.com/office/drawing/2014/main" id="{F83A10A5-E14C-444B-B1A5-43367255AC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5123" name="Text Placeholder 2">
            <a:extLst>
              <a:ext uri="{FF2B5EF4-FFF2-40B4-BE49-F238E27FC236}">
                <a16:creationId xmlns:a16="http://schemas.microsoft.com/office/drawing/2014/main" id="{4E318E3A-7BB5-4A3A-808B-BB99FF3D42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88" r:id="rId1"/>
    <p:sldLayoutId id="2147484089" r:id="rId2"/>
    <p:sldLayoutId id="2147484090" r:id="rId3"/>
    <p:sldLayoutId id="2147484091" r:id="rId4"/>
    <p:sldLayoutId id="2147484092" r:id="rId5"/>
    <p:sldLayoutId id="2147484093" r:id="rId6"/>
    <p:sldLayoutId id="2147484094" r:id="rId7"/>
    <p:sldLayoutId id="2147484095" r:id="rId8"/>
    <p:sldLayoutId id="2147484096" r:id="rId9"/>
    <p:sldLayoutId id="2147484097" r:id="rId10"/>
    <p:sldLayoutId id="2147484098" r:id="rId11"/>
  </p:sldLayoutIdLst>
  <p:transition spd="med"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le Placeholder 1">
            <a:extLst>
              <a:ext uri="{FF2B5EF4-FFF2-40B4-BE49-F238E27FC236}">
                <a16:creationId xmlns:a16="http://schemas.microsoft.com/office/drawing/2014/main" id="{E94DA776-0B14-48F1-86EB-3E813F582A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6147" name="Text Placeholder 2">
            <a:extLst>
              <a:ext uri="{FF2B5EF4-FFF2-40B4-BE49-F238E27FC236}">
                <a16:creationId xmlns:a16="http://schemas.microsoft.com/office/drawing/2014/main" id="{01726BD2-487D-4878-A021-AD9DE6C1D9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99" r:id="rId1"/>
    <p:sldLayoutId id="2147484100" r:id="rId2"/>
    <p:sldLayoutId id="2147484101" r:id="rId3"/>
    <p:sldLayoutId id="2147484102" r:id="rId4"/>
    <p:sldLayoutId id="2147484103" r:id="rId5"/>
    <p:sldLayoutId id="2147484104" r:id="rId6"/>
    <p:sldLayoutId id="2147484105" r:id="rId7"/>
    <p:sldLayoutId id="2147484106" r:id="rId8"/>
    <p:sldLayoutId id="2147484107" r:id="rId9"/>
    <p:sldLayoutId id="2147484108" r:id="rId10"/>
    <p:sldLayoutId id="2147484109" r:id="rId11"/>
  </p:sldLayoutIdLst>
  <p:transition spd="med"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>
            <a:extLst>
              <a:ext uri="{FF2B5EF4-FFF2-40B4-BE49-F238E27FC236}">
                <a16:creationId xmlns:a16="http://schemas.microsoft.com/office/drawing/2014/main" id="{546B11A1-E0FC-4092-A964-415F723C32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7171" name="Text Placeholder 2">
            <a:extLst>
              <a:ext uri="{FF2B5EF4-FFF2-40B4-BE49-F238E27FC236}">
                <a16:creationId xmlns:a16="http://schemas.microsoft.com/office/drawing/2014/main" id="{C8EC721F-193D-4215-BA52-481039FF734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10" r:id="rId1"/>
    <p:sldLayoutId id="2147484111" r:id="rId2"/>
    <p:sldLayoutId id="2147484112" r:id="rId3"/>
    <p:sldLayoutId id="2147484113" r:id="rId4"/>
    <p:sldLayoutId id="2147484114" r:id="rId5"/>
    <p:sldLayoutId id="2147484115" r:id="rId6"/>
    <p:sldLayoutId id="2147484116" r:id="rId7"/>
    <p:sldLayoutId id="2147484117" r:id="rId8"/>
    <p:sldLayoutId id="2147484118" r:id="rId9"/>
    <p:sldLayoutId id="2147484119" r:id="rId10"/>
    <p:sldLayoutId id="2147484120" r:id="rId11"/>
  </p:sldLayoutIdLst>
  <p:transition spd="med"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itle Placeholder 1">
            <a:extLst>
              <a:ext uri="{FF2B5EF4-FFF2-40B4-BE49-F238E27FC236}">
                <a16:creationId xmlns:a16="http://schemas.microsoft.com/office/drawing/2014/main" id="{E6C7DC47-E770-48C1-AB49-30A65F57C0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8195" name="Text Placeholder 2">
            <a:extLst>
              <a:ext uri="{FF2B5EF4-FFF2-40B4-BE49-F238E27FC236}">
                <a16:creationId xmlns:a16="http://schemas.microsoft.com/office/drawing/2014/main" id="{F184B478-B3AB-4BA5-9B83-B25D437FC91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21" r:id="rId1"/>
    <p:sldLayoutId id="2147484122" r:id="rId2"/>
    <p:sldLayoutId id="2147484123" r:id="rId3"/>
    <p:sldLayoutId id="2147484124" r:id="rId4"/>
    <p:sldLayoutId id="2147484125" r:id="rId5"/>
    <p:sldLayoutId id="2147484126" r:id="rId6"/>
    <p:sldLayoutId id="2147484127" r:id="rId7"/>
    <p:sldLayoutId id="2147484128" r:id="rId8"/>
    <p:sldLayoutId id="2147484129" r:id="rId9"/>
    <p:sldLayoutId id="2147484130" r:id="rId10"/>
    <p:sldLayoutId id="2147484131" r:id="rId11"/>
  </p:sldLayoutIdLst>
  <p:transition spd="med"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itle Placeholder 1">
            <a:extLst>
              <a:ext uri="{FF2B5EF4-FFF2-40B4-BE49-F238E27FC236}">
                <a16:creationId xmlns:a16="http://schemas.microsoft.com/office/drawing/2014/main" id="{01FD5B16-6F37-49D5-80DC-9A527FDAFB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9219" name="Text Placeholder 2">
            <a:extLst>
              <a:ext uri="{FF2B5EF4-FFF2-40B4-BE49-F238E27FC236}">
                <a16:creationId xmlns:a16="http://schemas.microsoft.com/office/drawing/2014/main" id="{9370C6E4-84AE-420B-841A-E2983E8A89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32" r:id="rId1"/>
    <p:sldLayoutId id="2147484133" r:id="rId2"/>
    <p:sldLayoutId id="2147484134" r:id="rId3"/>
    <p:sldLayoutId id="2147484135" r:id="rId4"/>
    <p:sldLayoutId id="2147484136" r:id="rId5"/>
    <p:sldLayoutId id="2147484137" r:id="rId6"/>
    <p:sldLayoutId id="2147484138" r:id="rId7"/>
    <p:sldLayoutId id="2147484139" r:id="rId8"/>
    <p:sldLayoutId id="2147484140" r:id="rId9"/>
    <p:sldLayoutId id="2147484141" r:id="rId10"/>
    <p:sldLayoutId id="2147484142" r:id="rId11"/>
  </p:sldLayoutIdLst>
  <p:transition spd="med"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hyperlink" Target="https://www.freeppt7.com/" TargetMode="Externa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矩形 3">
            <a:extLst>
              <a:ext uri="{FF2B5EF4-FFF2-40B4-BE49-F238E27FC236}">
                <a16:creationId xmlns:a16="http://schemas.microsoft.com/office/drawing/2014/main" id="{F8F5B9EA-611C-4239-93C5-C99E35010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455" y="3739671"/>
            <a:ext cx="60960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Relaxed Work Series Commerce PPT Template</a:t>
            </a:r>
            <a:endParaRPr lang="zh-CN" altLang="en-US" sz="1400" dirty="0">
              <a:solidFill>
                <a:srgbClr val="F2F2F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1267" name="直接连接符 2">
            <a:extLst>
              <a:ext uri="{FF2B5EF4-FFF2-40B4-BE49-F238E27FC236}">
                <a16:creationId xmlns:a16="http://schemas.microsoft.com/office/drawing/2014/main" id="{E65B2BDD-DB25-40E7-8223-1E62E87ED8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5275" y="4220989"/>
            <a:ext cx="3924300" cy="0"/>
          </a:xfrm>
          <a:prstGeom prst="line">
            <a:avLst/>
          </a:prstGeom>
          <a:noFill/>
          <a:ln w="12700" cmpd="sng">
            <a:solidFill>
              <a:srgbClr val="BFBFB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268" name="矩形 10">
            <a:extLst>
              <a:ext uri="{FF2B5EF4-FFF2-40B4-BE49-F238E27FC236}">
                <a16:creationId xmlns:a16="http://schemas.microsoft.com/office/drawing/2014/main" id="{FACFD5E2-C15A-4432-8ED1-5FCA8E881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4118" y="4573331"/>
            <a:ext cx="7287719" cy="377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Suitable for business presentations such as reporting work summaries</a:t>
            </a:r>
          </a:p>
        </p:txBody>
      </p:sp>
      <p:sp>
        <p:nvSpPr>
          <p:cNvPr id="6" name="矩形 3">
            <a:extLst>
              <a:ext uri="{FF2B5EF4-FFF2-40B4-BE49-F238E27FC236}">
                <a16:creationId xmlns:a16="http://schemas.microsoft.com/office/drawing/2014/main" id="{408FDB8B-5124-4A65-8C4B-044049411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844" y="2721114"/>
            <a:ext cx="792891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0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EASY BUSINESS</a:t>
            </a:r>
            <a:r>
              <a:rPr lang="en-US" altLang="zh-CN" sz="40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PPT </a:t>
            </a:r>
            <a:r>
              <a:rPr lang="zh-CN" altLang="en-US" sz="40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TEMPLATE</a:t>
            </a:r>
            <a:endParaRPr lang="en-US" altLang="zh-CN" sz="4000" dirty="0">
              <a:solidFill>
                <a:srgbClr val="F2F2F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med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AutoShape 1">
            <a:extLst>
              <a:ext uri="{FF2B5EF4-FFF2-40B4-BE49-F238E27FC236}">
                <a16:creationId xmlns:a16="http://schemas.microsoft.com/office/drawing/2014/main" id="{A5495EAF-F31F-42B9-B5F2-D1C610947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7038" y="1960563"/>
            <a:ext cx="1452562" cy="3209925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7200" b="1">
              <a:solidFill>
                <a:srgbClr val="000000"/>
              </a:solidFill>
              <a:latin typeface="Bodoni MT Black" panose="02070A03080606020203" pitchFamily="18" charset="0"/>
              <a:ea typeface="宋体" panose="02010600030101010101" pitchFamily="2" charset="-122"/>
              <a:sym typeface="Bodoni MT Black" panose="02070A03080606020203" pitchFamily="18" charset="0"/>
            </a:endParaRPr>
          </a:p>
        </p:txBody>
      </p:sp>
      <p:sp>
        <p:nvSpPr>
          <p:cNvPr id="23555" name="AutoShape 2">
            <a:extLst>
              <a:ext uri="{FF2B5EF4-FFF2-40B4-BE49-F238E27FC236}">
                <a16:creationId xmlns:a16="http://schemas.microsoft.com/office/drawing/2014/main" id="{0281D180-5151-48DF-B837-93CA0DB4A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2709863"/>
            <a:ext cx="2239962" cy="2460625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7200" b="1">
              <a:solidFill>
                <a:srgbClr val="000000"/>
              </a:solidFill>
              <a:latin typeface="Bodoni MT Black" panose="02070A03080606020203" pitchFamily="18" charset="0"/>
              <a:ea typeface="宋体" panose="02010600030101010101" pitchFamily="2" charset="-122"/>
              <a:sym typeface="Bodoni MT Black" panose="02070A03080606020203" pitchFamily="18" charset="0"/>
            </a:endParaRPr>
          </a:p>
        </p:txBody>
      </p:sp>
      <p:sp>
        <p:nvSpPr>
          <p:cNvPr id="23556" name="AutoShape 3">
            <a:extLst>
              <a:ext uri="{FF2B5EF4-FFF2-40B4-BE49-F238E27FC236}">
                <a16:creationId xmlns:a16="http://schemas.microsoft.com/office/drawing/2014/main" id="{275E4B35-DD8C-4B00-A67D-26048025E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3354388"/>
            <a:ext cx="1855787" cy="1816100"/>
          </a:xfrm>
          <a:prstGeom prst="triangle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000000"/>
              </a:solidFill>
              <a:latin typeface="Arial" panose="020B0604020202020204" pitchFamily="34" charset="0"/>
              <a:ea typeface="宋体" panose="02010600030101010101" pitchFamily="2" charset="-122"/>
              <a:sym typeface="Arial" panose="020B0604020202020204" pitchFamily="34" charset="0"/>
            </a:endParaRPr>
          </a:p>
        </p:txBody>
      </p:sp>
      <p:sp>
        <p:nvSpPr>
          <p:cNvPr id="23557" name="AutoShape 4">
            <a:extLst>
              <a:ext uri="{FF2B5EF4-FFF2-40B4-BE49-F238E27FC236}">
                <a16:creationId xmlns:a16="http://schemas.microsoft.com/office/drawing/2014/main" id="{5A1CAFB7-2782-496A-9CB1-FDB7EBA78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360613"/>
            <a:ext cx="1768475" cy="2809875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7200" b="1">
              <a:solidFill>
                <a:srgbClr val="000000"/>
              </a:solidFill>
              <a:latin typeface="Bodoni MT Black" panose="02070A03080606020203" pitchFamily="18" charset="0"/>
              <a:ea typeface="宋体" panose="02010600030101010101" pitchFamily="2" charset="-122"/>
              <a:sym typeface="Bodoni MT Black" panose="02070A03080606020203" pitchFamily="18" charset="0"/>
            </a:endParaRPr>
          </a:p>
        </p:txBody>
      </p:sp>
      <p:sp>
        <p:nvSpPr>
          <p:cNvPr id="23558" name="AutoShape 5">
            <a:extLst>
              <a:ext uri="{FF2B5EF4-FFF2-40B4-BE49-F238E27FC236}">
                <a16:creationId xmlns:a16="http://schemas.microsoft.com/office/drawing/2014/main" id="{C510A109-B45D-428E-BC72-A69496EC0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8863" y="2673350"/>
            <a:ext cx="2027237" cy="2497138"/>
          </a:xfrm>
          <a:prstGeom prst="triangle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solidFill>
                <a:srgbClr val="000000"/>
              </a:solidFill>
              <a:latin typeface="Arial" panose="020B0604020202020204" pitchFamily="34" charset="0"/>
              <a:ea typeface="宋体" panose="02010600030101010101" pitchFamily="2" charset="-122"/>
              <a:sym typeface="Arial" panose="020B0604020202020204" pitchFamily="34" charset="0"/>
            </a:endParaRPr>
          </a:p>
        </p:txBody>
      </p:sp>
      <p:sp>
        <p:nvSpPr>
          <p:cNvPr id="23559" name="AutoShape 6">
            <a:extLst>
              <a:ext uri="{FF2B5EF4-FFF2-40B4-BE49-F238E27FC236}">
                <a16:creationId xmlns:a16="http://schemas.microsoft.com/office/drawing/2014/main" id="{826EE55F-A424-40B4-B45F-E4FE13C0D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5451475"/>
            <a:ext cx="1082675" cy="369888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 </a:t>
            </a:r>
            <a:endParaRPr lang="zh-CN" altLang="en-US" sz="1800" dirty="0">
              <a:solidFill>
                <a:srgbClr val="000000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23560" name="AutoShape 7">
            <a:extLst>
              <a:ext uri="{FF2B5EF4-FFF2-40B4-BE49-F238E27FC236}">
                <a16:creationId xmlns:a16="http://schemas.microsoft.com/office/drawing/2014/main" id="{395C55A2-2D94-4FB1-A084-2C21EEC10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3" y="5451475"/>
            <a:ext cx="1081087" cy="369888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 </a:t>
            </a:r>
            <a:endParaRPr lang="zh-CN" altLang="en-US" sz="1800" dirty="0">
              <a:solidFill>
                <a:srgbClr val="000000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23561" name="AutoShape 8">
            <a:extLst>
              <a:ext uri="{FF2B5EF4-FFF2-40B4-BE49-F238E27FC236}">
                <a16:creationId xmlns:a16="http://schemas.microsoft.com/office/drawing/2014/main" id="{820898E0-3B40-426A-9448-453F607FE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3625" y="5451475"/>
            <a:ext cx="1082675" cy="369888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 </a:t>
            </a:r>
            <a:endParaRPr lang="zh-CN" altLang="en-US" sz="1800" dirty="0">
              <a:solidFill>
                <a:srgbClr val="000000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23562" name="AutoShape 9">
            <a:extLst>
              <a:ext uri="{FF2B5EF4-FFF2-40B4-BE49-F238E27FC236}">
                <a16:creationId xmlns:a16="http://schemas.microsoft.com/office/drawing/2014/main" id="{37DEE8CF-1885-404E-B989-315107F9F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0350" y="5451475"/>
            <a:ext cx="1082675" cy="369888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 </a:t>
            </a:r>
            <a:endParaRPr lang="zh-CN" altLang="en-US" sz="1800" dirty="0">
              <a:solidFill>
                <a:srgbClr val="000000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23563" name="AutoShape 10">
            <a:extLst>
              <a:ext uri="{FF2B5EF4-FFF2-40B4-BE49-F238E27FC236}">
                <a16:creationId xmlns:a16="http://schemas.microsoft.com/office/drawing/2014/main" id="{446E3361-DB2A-42A1-9150-7AE1E0E76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0713" y="5451475"/>
            <a:ext cx="1081087" cy="369888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 </a:t>
            </a:r>
            <a:endParaRPr lang="zh-CN" altLang="en-US" sz="1800" dirty="0">
              <a:solidFill>
                <a:srgbClr val="000000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23564" name="AutoShape 11">
            <a:extLst>
              <a:ext uri="{FF2B5EF4-FFF2-40B4-BE49-F238E27FC236}">
                <a16:creationId xmlns:a16="http://schemas.microsoft.com/office/drawing/2014/main" id="{BCE42465-EDA2-4D1B-8C05-7909EEBAE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6199" y="930275"/>
            <a:ext cx="5967627" cy="69532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title</a:t>
            </a:r>
            <a:endParaRPr lang="zh-CN" altLang="en-US" sz="1800" dirty="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23565" name="AutoShape 12">
            <a:extLst>
              <a:ext uri="{FF2B5EF4-FFF2-40B4-BE49-F238E27FC236}">
                <a16:creationId xmlns:a16="http://schemas.microsoft.com/office/drawing/2014/main" id="{7CCB4113-BE2D-47DC-A401-109519A88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6200" y="1762125"/>
            <a:ext cx="5499100" cy="287338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note message to add a clearer title</a:t>
            </a:r>
            <a:endParaRPr lang="zh-CN" altLang="en-US" sz="180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5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5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64" grpId="0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AutoShape 3">
            <a:extLst>
              <a:ext uri="{FF2B5EF4-FFF2-40B4-BE49-F238E27FC236}">
                <a16:creationId xmlns:a16="http://schemas.microsoft.com/office/drawing/2014/main" id="{5D22E5F5-BE63-42F0-AF89-19ECE2E7F835}"/>
              </a:ext>
            </a:extLst>
          </p:cNvPr>
          <p:cNvSpPr>
            <a:spLocks noChangeArrowheads="1"/>
          </p:cNvSpPr>
          <p:nvPr/>
        </p:nvSpPr>
        <p:spPr bwMode="auto">
          <a:xfrm rot="17973186">
            <a:off x="6222206" y="2329657"/>
            <a:ext cx="925513" cy="336550"/>
          </a:xfrm>
          <a:prstGeom prst="rightArrow">
            <a:avLst>
              <a:gd name="adj1" fmla="val 35167"/>
              <a:gd name="adj2" fmla="val 11136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24579" name="AutoShape 4">
            <a:extLst>
              <a:ext uri="{FF2B5EF4-FFF2-40B4-BE49-F238E27FC236}">
                <a16:creationId xmlns:a16="http://schemas.microsoft.com/office/drawing/2014/main" id="{CA1300D3-3A77-46BE-BEEB-8DE98103D391}"/>
              </a:ext>
            </a:extLst>
          </p:cNvPr>
          <p:cNvSpPr>
            <a:spLocks noChangeArrowheads="1"/>
          </p:cNvSpPr>
          <p:nvPr/>
        </p:nvSpPr>
        <p:spPr bwMode="auto">
          <a:xfrm rot="3465783">
            <a:off x="6222207" y="4858544"/>
            <a:ext cx="925512" cy="336550"/>
          </a:xfrm>
          <a:prstGeom prst="rightArrow">
            <a:avLst>
              <a:gd name="adj1" fmla="val 35167"/>
              <a:gd name="adj2" fmla="val 11136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24580" name="AutoShape 5">
            <a:extLst>
              <a:ext uri="{FF2B5EF4-FFF2-40B4-BE49-F238E27FC236}">
                <a16:creationId xmlns:a16="http://schemas.microsoft.com/office/drawing/2014/main" id="{E7571268-F3D8-404B-AD47-CD53A60D0C49}"/>
              </a:ext>
            </a:extLst>
          </p:cNvPr>
          <p:cNvSpPr>
            <a:spLocks noChangeArrowheads="1"/>
          </p:cNvSpPr>
          <p:nvPr/>
        </p:nvSpPr>
        <p:spPr bwMode="auto">
          <a:xfrm rot="14369022">
            <a:off x="4798218" y="2418557"/>
            <a:ext cx="925513" cy="336550"/>
          </a:xfrm>
          <a:prstGeom prst="rightArrow">
            <a:avLst>
              <a:gd name="adj1" fmla="val 35167"/>
              <a:gd name="adj2" fmla="val 111362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24581" name="AutoShape 6">
            <a:extLst>
              <a:ext uri="{FF2B5EF4-FFF2-40B4-BE49-F238E27FC236}">
                <a16:creationId xmlns:a16="http://schemas.microsoft.com/office/drawing/2014/main" id="{9EE4010B-D06B-48C6-B46D-877E2CB005AB}"/>
              </a:ext>
            </a:extLst>
          </p:cNvPr>
          <p:cNvSpPr>
            <a:spLocks noChangeArrowheads="1"/>
          </p:cNvSpPr>
          <p:nvPr/>
        </p:nvSpPr>
        <p:spPr bwMode="auto">
          <a:xfrm rot="7535209">
            <a:off x="4751388" y="4818062"/>
            <a:ext cx="927100" cy="339725"/>
          </a:xfrm>
          <a:prstGeom prst="rightArrow">
            <a:avLst>
              <a:gd name="adj1" fmla="val 35167"/>
              <a:gd name="adj2" fmla="val 110511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24582" name="AutoShape 7">
            <a:extLst>
              <a:ext uri="{FF2B5EF4-FFF2-40B4-BE49-F238E27FC236}">
                <a16:creationId xmlns:a16="http://schemas.microsoft.com/office/drawing/2014/main" id="{38313978-B881-46D0-9643-1FD6A0876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88" y="3648075"/>
            <a:ext cx="925512" cy="336550"/>
          </a:xfrm>
          <a:prstGeom prst="rightArrow">
            <a:avLst>
              <a:gd name="adj1" fmla="val 35167"/>
              <a:gd name="adj2" fmla="val 111108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24583" name="AutoShape 8">
            <a:extLst>
              <a:ext uri="{FF2B5EF4-FFF2-40B4-BE49-F238E27FC236}">
                <a16:creationId xmlns:a16="http://schemas.microsoft.com/office/drawing/2014/main" id="{A6676A87-20ED-4DE8-97AD-C42CE1537FD4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083050" y="3638550"/>
            <a:ext cx="1009650" cy="339725"/>
          </a:xfrm>
          <a:prstGeom prst="rightArrow">
            <a:avLst>
              <a:gd name="adj1" fmla="val 35167"/>
              <a:gd name="adj2" fmla="val 120475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24584" name="Oval 9">
            <a:extLst>
              <a:ext uri="{FF2B5EF4-FFF2-40B4-BE49-F238E27FC236}">
                <a16:creationId xmlns:a16="http://schemas.microsoft.com/office/drawing/2014/main" id="{02F821AF-DAE7-4B18-8E12-20213E02D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6188" y="1581150"/>
            <a:ext cx="4373562" cy="4375150"/>
          </a:xfrm>
          <a:prstGeom prst="ellipse">
            <a:avLst/>
          </a:prstGeom>
          <a:noFill/>
          <a:ln w="38100" cmpd="sng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pic>
        <p:nvPicPr>
          <p:cNvPr id="24585" name="Group 10">
            <a:extLst>
              <a:ext uri="{FF2B5EF4-FFF2-40B4-BE49-F238E27FC236}">
                <a16:creationId xmlns:a16="http://schemas.microsoft.com/office/drawing/2014/main" id="{90F53207-08B8-4A78-8B6B-74A3BDDB4CC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7725" y="2541588"/>
            <a:ext cx="2524125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86" name="AutoShape 21">
            <a:extLst>
              <a:ext uri="{FF2B5EF4-FFF2-40B4-BE49-F238E27FC236}">
                <a16:creationId xmlns:a16="http://schemas.microsoft.com/office/drawing/2014/main" id="{27BFC481-5C17-4151-8868-95F584FC2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475" y="3552825"/>
            <a:ext cx="3027363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note</a:t>
            </a:r>
            <a:endParaRPr lang="zh-CN" altLang="en-US" sz="1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587" name="AutoShape 22">
            <a:extLst>
              <a:ext uri="{FF2B5EF4-FFF2-40B4-BE49-F238E27FC236}">
                <a16:creationId xmlns:a16="http://schemas.microsoft.com/office/drawing/2014/main" id="{970C69AF-4A1E-430C-B5E1-DDD35D47B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1681163"/>
            <a:ext cx="3028950" cy="534987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note</a:t>
            </a:r>
            <a:endParaRPr lang="zh-CN" altLang="en-US" sz="1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588" name="AutoShape 23">
            <a:extLst>
              <a:ext uri="{FF2B5EF4-FFF2-40B4-BE49-F238E27FC236}">
                <a16:creationId xmlns:a16="http://schemas.microsoft.com/office/drawing/2014/main" id="{02F4765B-708B-4BB5-8F84-DB1D55686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6575" y="5245100"/>
            <a:ext cx="3028950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note</a:t>
            </a:r>
            <a:endParaRPr lang="zh-CN" altLang="en-US" sz="1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589" name="AutoShape 24">
            <a:extLst>
              <a:ext uri="{FF2B5EF4-FFF2-40B4-BE49-F238E27FC236}">
                <a16:creationId xmlns:a16="http://schemas.microsoft.com/office/drawing/2014/main" id="{92F10898-1157-4560-B6C5-7E2EA3E98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1788" y="3552825"/>
            <a:ext cx="3116262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note</a:t>
            </a:r>
            <a:endParaRPr lang="zh-CN" altLang="en-US" sz="1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590" name="AutoShape 25">
            <a:extLst>
              <a:ext uri="{FF2B5EF4-FFF2-40B4-BE49-F238E27FC236}">
                <a16:creationId xmlns:a16="http://schemas.microsoft.com/office/drawing/2014/main" id="{C0BAA037-5A89-4384-A75F-26984A0F6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9613" y="1681163"/>
            <a:ext cx="3117850" cy="534987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note</a:t>
            </a:r>
            <a:endParaRPr lang="zh-CN" altLang="en-US" sz="1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591" name="AutoShape 26">
            <a:extLst>
              <a:ext uri="{FF2B5EF4-FFF2-40B4-BE49-F238E27FC236}">
                <a16:creationId xmlns:a16="http://schemas.microsoft.com/office/drawing/2014/main" id="{FCA2D52D-FAE0-4401-B86C-27D741FC7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9613" y="5245100"/>
            <a:ext cx="3117850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note</a:t>
            </a:r>
            <a:endParaRPr lang="zh-CN" altLang="en-US" sz="1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med">
    <p:fade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2">
            <a:extLst>
              <a:ext uri="{FF2B5EF4-FFF2-40B4-BE49-F238E27FC236}">
                <a16:creationId xmlns:a16="http://schemas.microsoft.com/office/drawing/2014/main" id="{EAC310ED-5A14-444A-AA62-07A854764F92}"/>
              </a:ext>
            </a:extLst>
          </p:cNvPr>
          <p:cNvGrpSpPr>
            <a:grpSpLocks/>
          </p:cNvGrpSpPr>
          <p:nvPr/>
        </p:nvGrpSpPr>
        <p:grpSpPr bwMode="auto">
          <a:xfrm rot="5700697">
            <a:off x="892969" y="2077244"/>
            <a:ext cx="4641850" cy="2703512"/>
            <a:chOff x="0" y="0"/>
            <a:chExt cx="425450" cy="330201"/>
          </a:xfrm>
        </p:grpSpPr>
        <p:sp>
          <p:nvSpPr>
            <p:cNvPr id="25603" name="Freeform 143">
              <a:extLst>
                <a:ext uri="{FF2B5EF4-FFF2-40B4-BE49-F238E27FC236}">
                  <a16:creationId xmlns:a16="http://schemas.microsoft.com/office/drawing/2014/main" id="{76B96AA3-B968-4E8D-BA76-8C304A146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700" y="220663"/>
              <a:ext cx="63500" cy="38100"/>
            </a:xfrm>
            <a:custGeom>
              <a:avLst/>
              <a:gdLst>
                <a:gd name="T0" fmla="*/ 1 w 17"/>
                <a:gd name="T1" fmla="*/ 2 h 10"/>
                <a:gd name="T2" fmla="*/ 14 w 17"/>
                <a:gd name="T3" fmla="*/ 9 h 10"/>
                <a:gd name="T4" fmla="*/ 14 w 17"/>
                <a:gd name="T5" fmla="*/ 9 h 10"/>
                <a:gd name="T6" fmla="*/ 16 w 17"/>
                <a:gd name="T7" fmla="*/ 8 h 10"/>
                <a:gd name="T8" fmla="*/ 2 w 17"/>
                <a:gd name="T9" fmla="*/ 0 h 10"/>
                <a:gd name="T10" fmla="*/ 0 w 17"/>
                <a:gd name="T11" fmla="*/ 1 h 10"/>
                <a:gd name="T12" fmla="*/ 1 w 17"/>
                <a:gd name="T13" fmla="*/ 2 h 10"/>
                <a:gd name="T14" fmla="*/ 14 w 17"/>
                <a:gd name="T15" fmla="*/ 9 h 10"/>
                <a:gd name="T16" fmla="*/ 14 w 17"/>
                <a:gd name="T17" fmla="*/ 9 h 10"/>
                <a:gd name="T18" fmla="*/ 14 w 17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0">
                  <a:moveTo>
                    <a:pt x="1" y="2"/>
                  </a:moveTo>
                  <a:cubicBezTo>
                    <a:pt x="5" y="4"/>
                    <a:pt x="10" y="6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10"/>
                    <a:pt x="17" y="9"/>
                    <a:pt x="16" y="8"/>
                  </a:cubicBezTo>
                  <a:cubicBezTo>
                    <a:pt x="12" y="4"/>
                    <a:pt x="7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04" name="Freeform 144">
              <a:extLst>
                <a:ext uri="{FF2B5EF4-FFF2-40B4-BE49-F238E27FC236}">
                  <a16:creationId xmlns:a16="http://schemas.microsoft.com/office/drawing/2014/main" id="{17EA4179-643D-4EEE-B7DE-0356461C4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" y="228600"/>
              <a:ext cx="190500" cy="25400"/>
            </a:xfrm>
            <a:custGeom>
              <a:avLst/>
              <a:gdLst>
                <a:gd name="T0" fmla="*/ 2 w 51"/>
                <a:gd name="T1" fmla="*/ 7 h 7"/>
                <a:gd name="T2" fmla="*/ 9 w 51"/>
                <a:gd name="T3" fmla="*/ 6 h 7"/>
                <a:gd name="T4" fmla="*/ 22 w 51"/>
                <a:gd name="T5" fmla="*/ 5 h 7"/>
                <a:gd name="T6" fmla="*/ 36 w 51"/>
                <a:gd name="T7" fmla="*/ 3 h 7"/>
                <a:gd name="T8" fmla="*/ 50 w 51"/>
                <a:gd name="T9" fmla="*/ 2 h 7"/>
                <a:gd name="T10" fmla="*/ 51 w 51"/>
                <a:gd name="T11" fmla="*/ 2 h 7"/>
                <a:gd name="T12" fmla="*/ 51 w 51"/>
                <a:gd name="T13" fmla="*/ 0 h 7"/>
                <a:gd name="T14" fmla="*/ 42 w 51"/>
                <a:gd name="T15" fmla="*/ 1 h 7"/>
                <a:gd name="T16" fmla="*/ 28 w 51"/>
                <a:gd name="T17" fmla="*/ 2 h 7"/>
                <a:gd name="T18" fmla="*/ 1 w 51"/>
                <a:gd name="T19" fmla="*/ 5 h 7"/>
                <a:gd name="T20" fmla="*/ 1 w 51"/>
                <a:gd name="T21" fmla="*/ 6 h 7"/>
                <a:gd name="T22" fmla="*/ 2 w 51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7">
                  <a:moveTo>
                    <a:pt x="2" y="7"/>
                  </a:moveTo>
                  <a:cubicBezTo>
                    <a:pt x="4" y="6"/>
                    <a:pt x="7" y="6"/>
                    <a:pt x="9" y="6"/>
                  </a:cubicBezTo>
                  <a:cubicBezTo>
                    <a:pt x="13" y="5"/>
                    <a:pt x="18" y="5"/>
                    <a:pt x="22" y="5"/>
                  </a:cubicBezTo>
                  <a:cubicBezTo>
                    <a:pt x="27" y="4"/>
                    <a:pt x="31" y="4"/>
                    <a:pt x="36" y="3"/>
                  </a:cubicBezTo>
                  <a:cubicBezTo>
                    <a:pt x="40" y="3"/>
                    <a:pt x="45" y="2"/>
                    <a:pt x="50" y="2"/>
                  </a:cubicBezTo>
                  <a:cubicBezTo>
                    <a:pt x="50" y="2"/>
                    <a:pt x="51" y="2"/>
                    <a:pt x="51" y="2"/>
                  </a:cubicBezTo>
                  <a:cubicBezTo>
                    <a:pt x="51" y="1"/>
                    <a:pt x="51" y="1"/>
                    <a:pt x="51" y="0"/>
                  </a:cubicBezTo>
                  <a:cubicBezTo>
                    <a:pt x="48" y="0"/>
                    <a:pt x="45" y="0"/>
                    <a:pt x="42" y="1"/>
                  </a:cubicBezTo>
                  <a:cubicBezTo>
                    <a:pt x="37" y="1"/>
                    <a:pt x="33" y="2"/>
                    <a:pt x="28" y="2"/>
                  </a:cubicBezTo>
                  <a:cubicBezTo>
                    <a:pt x="19" y="3"/>
                    <a:pt x="10" y="3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6"/>
                    <a:pt x="1" y="7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05" name="Freeform 145">
              <a:extLst>
                <a:ext uri="{FF2B5EF4-FFF2-40B4-BE49-F238E27FC236}">
                  <a16:creationId xmlns:a16="http://schemas.microsoft.com/office/drawing/2014/main" id="{7288CD21-45F0-48A9-9433-966B7C267A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79413" cy="325438"/>
            </a:xfrm>
            <a:custGeom>
              <a:avLst/>
              <a:gdLst>
                <a:gd name="T0" fmla="*/ 8 w 101"/>
                <a:gd name="T1" fmla="*/ 55 h 87"/>
                <a:gd name="T2" fmla="*/ 8 w 101"/>
                <a:gd name="T3" fmla="*/ 55 h 87"/>
                <a:gd name="T4" fmla="*/ 31 w 101"/>
                <a:gd name="T5" fmla="*/ 0 h 87"/>
                <a:gd name="T6" fmla="*/ 30 w 101"/>
                <a:gd name="T7" fmla="*/ 1 h 87"/>
                <a:gd name="T8" fmla="*/ 29 w 101"/>
                <a:gd name="T9" fmla="*/ 2 h 87"/>
                <a:gd name="T10" fmla="*/ 29 w 101"/>
                <a:gd name="T11" fmla="*/ 2 h 87"/>
                <a:gd name="T12" fmla="*/ 7 w 101"/>
                <a:gd name="T13" fmla="*/ 36 h 87"/>
                <a:gd name="T14" fmla="*/ 0 w 101"/>
                <a:gd name="T15" fmla="*/ 47 h 87"/>
                <a:gd name="T16" fmla="*/ 24 w 101"/>
                <a:gd name="T17" fmla="*/ 71 h 87"/>
                <a:gd name="T18" fmla="*/ 44 w 101"/>
                <a:gd name="T19" fmla="*/ 87 h 87"/>
                <a:gd name="T20" fmla="*/ 40 w 101"/>
                <a:gd name="T21" fmla="*/ 61 h 87"/>
                <a:gd name="T22" fmla="*/ 101 w 101"/>
                <a:gd name="T23" fmla="*/ 55 h 87"/>
                <a:gd name="T24" fmla="*/ 101 w 101"/>
                <a:gd name="T25" fmla="*/ 54 h 87"/>
                <a:gd name="T26" fmla="*/ 98 w 101"/>
                <a:gd name="T27" fmla="*/ 20 h 87"/>
                <a:gd name="T28" fmla="*/ 69 w 101"/>
                <a:gd name="T29" fmla="*/ 22 h 87"/>
                <a:gd name="T30" fmla="*/ 31 w 101"/>
                <a:gd name="T31" fmla="*/ 9 h 87"/>
                <a:gd name="T32" fmla="*/ 33 w 101"/>
                <a:gd name="T33" fmla="*/ 27 h 87"/>
                <a:gd name="T34" fmla="*/ 87 w 101"/>
                <a:gd name="T35" fmla="*/ 23 h 87"/>
                <a:gd name="T36" fmla="*/ 99 w 101"/>
                <a:gd name="T37" fmla="*/ 54 h 87"/>
                <a:gd name="T38" fmla="*/ 38 w 101"/>
                <a:gd name="T39" fmla="*/ 60 h 87"/>
                <a:gd name="T40" fmla="*/ 43 w 101"/>
                <a:gd name="T41" fmla="*/ 85 h 87"/>
                <a:gd name="T42" fmla="*/ 37 w 101"/>
                <a:gd name="T43" fmla="*/ 80 h 87"/>
                <a:gd name="T44" fmla="*/ 37 w 101"/>
                <a:gd name="T45" fmla="*/ 80 h 87"/>
                <a:gd name="T46" fmla="*/ 21 w 101"/>
                <a:gd name="T47" fmla="*/ 67 h 87"/>
                <a:gd name="T48" fmla="*/ 8 w 101"/>
                <a:gd name="T49" fmla="*/ 55 h 87"/>
                <a:gd name="T50" fmla="*/ 3 w 101"/>
                <a:gd name="T51" fmla="*/ 50 h 87"/>
                <a:gd name="T52" fmla="*/ 2 w 101"/>
                <a:gd name="T53" fmla="*/ 48 h 87"/>
                <a:gd name="T54" fmla="*/ 3 w 101"/>
                <a:gd name="T55" fmla="*/ 46 h 87"/>
                <a:gd name="T56" fmla="*/ 15 w 101"/>
                <a:gd name="T57" fmla="*/ 26 h 87"/>
                <a:gd name="T58" fmla="*/ 32 w 101"/>
                <a:gd name="T59" fmla="*/ 25 h 87"/>
                <a:gd name="T60" fmla="*/ 33 w 101"/>
                <a:gd name="T61" fmla="*/ 27 h 87"/>
                <a:gd name="T62" fmla="*/ 33 w 101"/>
                <a:gd name="T63" fmla="*/ 27 h 87"/>
                <a:gd name="T64" fmla="*/ 37 w 101"/>
                <a:gd name="T65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87">
                  <a:moveTo>
                    <a:pt x="8" y="55"/>
                  </a:move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lose/>
                  <a:moveTo>
                    <a:pt x="31" y="1"/>
                  </a:moveTo>
                  <a:cubicBezTo>
                    <a:pt x="31" y="1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5" y="8"/>
                    <a:pt x="21" y="13"/>
                    <a:pt x="18" y="19"/>
                  </a:cubicBezTo>
                  <a:cubicBezTo>
                    <a:pt x="14" y="24"/>
                    <a:pt x="11" y="30"/>
                    <a:pt x="7" y="36"/>
                  </a:cubicBezTo>
                  <a:cubicBezTo>
                    <a:pt x="5" y="39"/>
                    <a:pt x="1" y="42"/>
                    <a:pt x="0" y="46"/>
                  </a:cubicBezTo>
                  <a:cubicBezTo>
                    <a:pt x="0" y="46"/>
                    <a:pt x="0" y="47"/>
                    <a:pt x="0" y="47"/>
                  </a:cubicBezTo>
                  <a:cubicBezTo>
                    <a:pt x="0" y="51"/>
                    <a:pt x="4" y="54"/>
                    <a:pt x="7" y="56"/>
                  </a:cubicBezTo>
                  <a:cubicBezTo>
                    <a:pt x="13" y="61"/>
                    <a:pt x="18" y="66"/>
                    <a:pt x="24" y="71"/>
                  </a:cubicBezTo>
                  <a:cubicBezTo>
                    <a:pt x="30" y="77"/>
                    <a:pt x="36" y="82"/>
                    <a:pt x="43" y="87"/>
                  </a:cubicBezTo>
                  <a:cubicBezTo>
                    <a:pt x="43" y="87"/>
                    <a:pt x="43" y="87"/>
                    <a:pt x="44" y="87"/>
                  </a:cubicBezTo>
                  <a:cubicBezTo>
                    <a:pt x="44" y="87"/>
                    <a:pt x="45" y="87"/>
                    <a:pt x="45" y="86"/>
                  </a:cubicBezTo>
                  <a:cubicBezTo>
                    <a:pt x="43" y="77"/>
                    <a:pt x="41" y="69"/>
                    <a:pt x="40" y="61"/>
                  </a:cubicBezTo>
                  <a:cubicBezTo>
                    <a:pt x="43" y="60"/>
                    <a:pt x="46" y="59"/>
                    <a:pt x="50" y="59"/>
                  </a:cubicBezTo>
                  <a:cubicBezTo>
                    <a:pt x="67" y="57"/>
                    <a:pt x="84" y="57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4"/>
                  </a:cubicBezTo>
                  <a:cubicBezTo>
                    <a:pt x="101" y="43"/>
                    <a:pt x="99" y="32"/>
                    <a:pt x="100" y="20"/>
                  </a:cubicBezTo>
                  <a:cubicBezTo>
                    <a:pt x="100" y="19"/>
                    <a:pt x="98" y="19"/>
                    <a:pt x="98" y="20"/>
                  </a:cubicBezTo>
                  <a:cubicBezTo>
                    <a:pt x="94" y="20"/>
                    <a:pt x="91" y="20"/>
                    <a:pt x="87" y="21"/>
                  </a:cubicBezTo>
                  <a:cubicBezTo>
                    <a:pt x="81" y="21"/>
                    <a:pt x="75" y="21"/>
                    <a:pt x="69" y="22"/>
                  </a:cubicBezTo>
                  <a:cubicBezTo>
                    <a:pt x="58" y="22"/>
                    <a:pt x="46" y="23"/>
                    <a:pt x="34" y="25"/>
                  </a:cubicBezTo>
                  <a:cubicBezTo>
                    <a:pt x="33" y="20"/>
                    <a:pt x="32" y="14"/>
                    <a:pt x="31" y="9"/>
                  </a:cubicBezTo>
                  <a:cubicBezTo>
                    <a:pt x="31" y="6"/>
                    <a:pt x="31" y="3"/>
                    <a:pt x="31" y="1"/>
                  </a:cubicBezTo>
                  <a:close/>
                  <a:moveTo>
                    <a:pt x="33" y="27"/>
                  </a:moveTo>
                  <a:cubicBezTo>
                    <a:pt x="45" y="25"/>
                    <a:pt x="57" y="24"/>
                    <a:pt x="69" y="24"/>
                  </a:cubicBezTo>
                  <a:cubicBezTo>
                    <a:pt x="75" y="23"/>
                    <a:pt x="81" y="23"/>
                    <a:pt x="87" y="23"/>
                  </a:cubicBezTo>
                  <a:cubicBezTo>
                    <a:pt x="90" y="22"/>
                    <a:pt x="94" y="22"/>
                    <a:pt x="98" y="22"/>
                  </a:cubicBezTo>
                  <a:cubicBezTo>
                    <a:pt x="97" y="32"/>
                    <a:pt x="99" y="43"/>
                    <a:pt x="99" y="54"/>
                  </a:cubicBezTo>
                  <a:cubicBezTo>
                    <a:pt x="79" y="56"/>
                    <a:pt x="58" y="54"/>
                    <a:pt x="38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7" y="60"/>
                    <a:pt x="38" y="61"/>
                    <a:pt x="38" y="61"/>
                  </a:cubicBezTo>
                  <a:cubicBezTo>
                    <a:pt x="39" y="69"/>
                    <a:pt x="41" y="77"/>
                    <a:pt x="43" y="85"/>
                  </a:cubicBezTo>
                  <a:cubicBezTo>
                    <a:pt x="41" y="83"/>
                    <a:pt x="39" y="82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1" y="76"/>
                    <a:pt x="26" y="72"/>
                    <a:pt x="21" y="67"/>
                  </a:cubicBezTo>
                  <a:cubicBezTo>
                    <a:pt x="17" y="63"/>
                    <a:pt x="13" y="58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6" y="53"/>
                    <a:pt x="4" y="52"/>
                    <a:pt x="3" y="50"/>
                  </a:cubicBezTo>
                  <a:cubicBezTo>
                    <a:pt x="3" y="50"/>
                    <a:pt x="3" y="49"/>
                    <a:pt x="2" y="49"/>
                  </a:cubicBezTo>
                  <a:cubicBezTo>
                    <a:pt x="2" y="49"/>
                    <a:pt x="2" y="49"/>
                    <a:pt x="2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47"/>
                    <a:pt x="2" y="46"/>
                    <a:pt x="3" y="46"/>
                  </a:cubicBezTo>
                  <a:cubicBezTo>
                    <a:pt x="4" y="43"/>
                    <a:pt x="6" y="40"/>
                    <a:pt x="8" y="38"/>
                  </a:cubicBezTo>
                  <a:cubicBezTo>
                    <a:pt x="10" y="34"/>
                    <a:pt x="13" y="30"/>
                    <a:pt x="15" y="26"/>
                  </a:cubicBezTo>
                  <a:cubicBezTo>
                    <a:pt x="20" y="19"/>
                    <a:pt x="24" y="12"/>
                    <a:pt x="29" y="5"/>
                  </a:cubicBezTo>
                  <a:cubicBezTo>
                    <a:pt x="29" y="12"/>
                    <a:pt x="31" y="18"/>
                    <a:pt x="32" y="25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2" y="26"/>
                    <a:pt x="32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06" name="Freeform 146">
              <a:extLst>
                <a:ext uri="{FF2B5EF4-FFF2-40B4-BE49-F238E27FC236}">
                  <a16:creationId xmlns:a16="http://schemas.microsoft.com/office/drawing/2014/main" id="{6DD69B8E-BFA9-4256-8F2E-3AAC980DE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" y="247650"/>
              <a:ext cx="14288" cy="82550"/>
            </a:xfrm>
            <a:custGeom>
              <a:avLst/>
              <a:gdLst>
                <a:gd name="T0" fmla="*/ 0 w 4"/>
                <a:gd name="T1" fmla="*/ 1 h 22"/>
                <a:gd name="T2" fmla="*/ 0 w 4"/>
                <a:gd name="T3" fmla="*/ 3 h 22"/>
                <a:gd name="T4" fmla="*/ 2 w 4"/>
                <a:gd name="T5" fmla="*/ 20 h 22"/>
                <a:gd name="T6" fmla="*/ 4 w 4"/>
                <a:gd name="T7" fmla="*/ 20 h 22"/>
                <a:gd name="T8" fmla="*/ 2 w 4"/>
                <a:gd name="T9" fmla="*/ 1 h 22"/>
                <a:gd name="T10" fmla="*/ 0 w 4"/>
                <a:gd name="T11" fmla="*/ 1 h 22"/>
                <a:gd name="T12" fmla="*/ 0 w 4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2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1" y="9"/>
                    <a:pt x="2" y="14"/>
                    <a:pt x="2" y="20"/>
                  </a:cubicBezTo>
                  <a:cubicBezTo>
                    <a:pt x="2" y="22"/>
                    <a:pt x="4" y="22"/>
                    <a:pt x="4" y="20"/>
                  </a:cubicBezTo>
                  <a:cubicBezTo>
                    <a:pt x="3" y="14"/>
                    <a:pt x="3" y="7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07" name="Freeform 147">
              <a:extLst>
                <a:ext uri="{FF2B5EF4-FFF2-40B4-BE49-F238E27FC236}">
                  <a16:creationId xmlns:a16="http://schemas.microsoft.com/office/drawing/2014/main" id="{23DC0449-B313-4188-A662-626EF7884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319088"/>
              <a:ext cx="41275" cy="11113"/>
            </a:xfrm>
            <a:custGeom>
              <a:avLst/>
              <a:gdLst>
                <a:gd name="T0" fmla="*/ 1 w 11"/>
                <a:gd name="T1" fmla="*/ 2 h 3"/>
                <a:gd name="T2" fmla="*/ 4 w 11"/>
                <a:gd name="T3" fmla="*/ 2 h 3"/>
                <a:gd name="T4" fmla="*/ 10 w 11"/>
                <a:gd name="T5" fmla="*/ 3 h 3"/>
                <a:gd name="T6" fmla="*/ 10 w 11"/>
                <a:gd name="T7" fmla="*/ 1 h 3"/>
                <a:gd name="T8" fmla="*/ 9 w 11"/>
                <a:gd name="T9" fmla="*/ 1 h 3"/>
                <a:gd name="T10" fmla="*/ 1 w 11"/>
                <a:gd name="T11" fmla="*/ 0 h 3"/>
                <a:gd name="T12" fmla="*/ 1 w 11"/>
                <a:gd name="T13" fmla="*/ 0 h 3"/>
                <a:gd name="T14" fmla="*/ 1 w 11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3">
                  <a:moveTo>
                    <a:pt x="1" y="2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8" y="2"/>
                    <a:pt x="10" y="3"/>
                  </a:cubicBezTo>
                  <a:cubicBezTo>
                    <a:pt x="11" y="3"/>
                    <a:pt x="11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08" name="Freeform 148">
              <a:extLst>
                <a:ext uri="{FF2B5EF4-FFF2-40B4-BE49-F238E27FC236}">
                  <a16:creationId xmlns:a16="http://schemas.microsoft.com/office/drawing/2014/main" id="{44A76B42-A3AE-4DFB-8B1B-21EC160FE8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062" y="198438"/>
              <a:ext cx="52388" cy="30163"/>
            </a:xfrm>
            <a:custGeom>
              <a:avLst/>
              <a:gdLst>
                <a:gd name="T0" fmla="*/ 1 w 14"/>
                <a:gd name="T1" fmla="*/ 2 h 8"/>
                <a:gd name="T2" fmla="*/ 6 w 14"/>
                <a:gd name="T3" fmla="*/ 3 h 8"/>
                <a:gd name="T4" fmla="*/ 12 w 14"/>
                <a:gd name="T5" fmla="*/ 7 h 8"/>
                <a:gd name="T6" fmla="*/ 12 w 14"/>
                <a:gd name="T7" fmla="*/ 7 h 8"/>
                <a:gd name="T8" fmla="*/ 13 w 14"/>
                <a:gd name="T9" fmla="*/ 5 h 8"/>
                <a:gd name="T10" fmla="*/ 1 w 14"/>
                <a:gd name="T11" fmla="*/ 0 h 8"/>
                <a:gd name="T12" fmla="*/ 0 w 14"/>
                <a:gd name="T13" fmla="*/ 1 h 8"/>
                <a:gd name="T14" fmla="*/ 1 w 14"/>
                <a:gd name="T15" fmla="*/ 2 h 8"/>
                <a:gd name="T16" fmla="*/ 6 w 14"/>
                <a:gd name="T17" fmla="*/ 3 h 8"/>
                <a:gd name="T18" fmla="*/ 6 w 14"/>
                <a:gd name="T19" fmla="*/ 3 h 8"/>
                <a:gd name="T20" fmla="*/ 6 w 14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8">
                  <a:moveTo>
                    <a:pt x="1" y="2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8" y="4"/>
                    <a:pt x="10" y="5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4" y="6"/>
                    <a:pt x="13" y="5"/>
                  </a:cubicBezTo>
                  <a:cubicBezTo>
                    <a:pt x="10" y="3"/>
                    <a:pt x="5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09" name="Freeform 149">
              <a:extLst>
                <a:ext uri="{FF2B5EF4-FFF2-40B4-BE49-F238E27FC236}">
                  <a16:creationId xmlns:a16="http://schemas.microsoft.com/office/drawing/2014/main" id="{B6EDEFF6-B63C-448A-B571-57A34AABB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" y="85725"/>
              <a:ext cx="22225" cy="139700"/>
            </a:xfrm>
            <a:custGeom>
              <a:avLst/>
              <a:gdLst>
                <a:gd name="T0" fmla="*/ 0 w 6"/>
                <a:gd name="T1" fmla="*/ 1 h 37"/>
                <a:gd name="T2" fmla="*/ 2 w 6"/>
                <a:gd name="T3" fmla="*/ 17 h 37"/>
                <a:gd name="T4" fmla="*/ 4 w 6"/>
                <a:gd name="T5" fmla="*/ 36 h 37"/>
                <a:gd name="T6" fmla="*/ 6 w 6"/>
                <a:gd name="T7" fmla="*/ 36 h 37"/>
                <a:gd name="T8" fmla="*/ 2 w 6"/>
                <a:gd name="T9" fmla="*/ 1 h 37"/>
                <a:gd name="T10" fmla="*/ 0 w 6"/>
                <a:gd name="T11" fmla="*/ 0 h 37"/>
                <a:gd name="T12" fmla="*/ 0 w 6"/>
                <a:gd name="T13" fmla="*/ 1 h 37"/>
                <a:gd name="T14" fmla="*/ 0 w 6"/>
                <a:gd name="T1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7">
                  <a:moveTo>
                    <a:pt x="0" y="1"/>
                  </a:moveTo>
                  <a:cubicBezTo>
                    <a:pt x="1" y="6"/>
                    <a:pt x="2" y="12"/>
                    <a:pt x="2" y="17"/>
                  </a:cubicBezTo>
                  <a:cubicBezTo>
                    <a:pt x="3" y="24"/>
                    <a:pt x="4" y="30"/>
                    <a:pt x="4" y="36"/>
                  </a:cubicBezTo>
                  <a:cubicBezTo>
                    <a:pt x="5" y="37"/>
                    <a:pt x="6" y="37"/>
                    <a:pt x="6" y="36"/>
                  </a:cubicBezTo>
                  <a:cubicBezTo>
                    <a:pt x="5" y="25"/>
                    <a:pt x="4" y="13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0" name="Freeform 150">
              <a:extLst>
                <a:ext uri="{FF2B5EF4-FFF2-40B4-BE49-F238E27FC236}">
                  <a16:creationId xmlns:a16="http://schemas.microsoft.com/office/drawing/2014/main" id="{51658969-D926-499E-8344-0F171BB291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300" y="71438"/>
              <a:ext cx="41275" cy="33338"/>
            </a:xfrm>
            <a:custGeom>
              <a:avLst/>
              <a:gdLst>
                <a:gd name="T0" fmla="*/ 0 w 11"/>
                <a:gd name="T1" fmla="*/ 2 h 9"/>
                <a:gd name="T2" fmla="*/ 5 w 11"/>
                <a:gd name="T3" fmla="*/ 5 h 9"/>
                <a:gd name="T4" fmla="*/ 9 w 11"/>
                <a:gd name="T5" fmla="*/ 8 h 9"/>
                <a:gd name="T6" fmla="*/ 10 w 11"/>
                <a:gd name="T7" fmla="*/ 6 h 9"/>
                <a:gd name="T8" fmla="*/ 8 w 11"/>
                <a:gd name="T9" fmla="*/ 5 h 9"/>
                <a:gd name="T10" fmla="*/ 1 w 11"/>
                <a:gd name="T11" fmla="*/ 0 h 9"/>
                <a:gd name="T12" fmla="*/ 0 w 11"/>
                <a:gd name="T13" fmla="*/ 1 h 9"/>
                <a:gd name="T14" fmla="*/ 0 w 11"/>
                <a:gd name="T15" fmla="*/ 2 h 9"/>
                <a:gd name="T16" fmla="*/ 8 w 11"/>
                <a:gd name="T17" fmla="*/ 5 h 9"/>
                <a:gd name="T18" fmla="*/ 8 w 11"/>
                <a:gd name="T19" fmla="*/ 5 h 9"/>
                <a:gd name="T20" fmla="*/ 8 w 11"/>
                <a:gd name="T21" fmla="*/ 5 h 9"/>
                <a:gd name="T22" fmla="*/ 8 w 11"/>
                <a:gd name="T23" fmla="*/ 5 h 9"/>
                <a:gd name="T24" fmla="*/ 8 w 11"/>
                <a:gd name="T25" fmla="*/ 5 h 9"/>
                <a:gd name="T26" fmla="*/ 8 w 11"/>
                <a:gd name="T2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9">
                  <a:moveTo>
                    <a:pt x="0" y="2"/>
                  </a:moveTo>
                  <a:cubicBezTo>
                    <a:pt x="2" y="3"/>
                    <a:pt x="3" y="4"/>
                    <a:pt x="5" y="5"/>
                  </a:cubicBezTo>
                  <a:cubicBezTo>
                    <a:pt x="6" y="6"/>
                    <a:pt x="7" y="7"/>
                    <a:pt x="9" y="8"/>
                  </a:cubicBezTo>
                  <a:cubicBezTo>
                    <a:pt x="10" y="9"/>
                    <a:pt x="11" y="7"/>
                    <a:pt x="10" y="6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3"/>
                    <a:pt x="4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1" name="Freeform 151">
              <a:extLst>
                <a:ext uri="{FF2B5EF4-FFF2-40B4-BE49-F238E27FC236}">
                  <a16:creationId xmlns:a16="http://schemas.microsoft.com/office/drawing/2014/main" id="{8A1D2AD8-D591-419E-9A67-D4332FA695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187" y="220663"/>
              <a:ext cx="68263" cy="19050"/>
            </a:xfrm>
            <a:custGeom>
              <a:avLst/>
              <a:gdLst>
                <a:gd name="T0" fmla="*/ 1 w 18"/>
                <a:gd name="T1" fmla="*/ 4 h 5"/>
                <a:gd name="T2" fmla="*/ 2 w 18"/>
                <a:gd name="T3" fmla="*/ 4 h 5"/>
                <a:gd name="T4" fmla="*/ 9 w 18"/>
                <a:gd name="T5" fmla="*/ 3 h 5"/>
                <a:gd name="T6" fmla="*/ 15 w 18"/>
                <a:gd name="T7" fmla="*/ 2 h 5"/>
                <a:gd name="T8" fmla="*/ 16 w 18"/>
                <a:gd name="T9" fmla="*/ 2 h 5"/>
                <a:gd name="T10" fmla="*/ 17 w 18"/>
                <a:gd name="T11" fmla="*/ 2 h 5"/>
                <a:gd name="T12" fmla="*/ 17 w 18"/>
                <a:gd name="T13" fmla="*/ 0 h 5"/>
                <a:gd name="T14" fmla="*/ 13 w 18"/>
                <a:gd name="T15" fmla="*/ 1 h 5"/>
                <a:gd name="T16" fmla="*/ 8 w 18"/>
                <a:gd name="T17" fmla="*/ 2 h 5"/>
                <a:gd name="T18" fmla="*/ 1 w 18"/>
                <a:gd name="T19" fmla="*/ 3 h 5"/>
                <a:gd name="T20" fmla="*/ 0 w 18"/>
                <a:gd name="T21" fmla="*/ 3 h 5"/>
                <a:gd name="T22" fmla="*/ 1 w 18"/>
                <a:gd name="T23" fmla="*/ 4 h 5"/>
                <a:gd name="T24" fmla="*/ 2 w 18"/>
                <a:gd name="T25" fmla="*/ 4 h 5"/>
                <a:gd name="T26" fmla="*/ 2 w 18"/>
                <a:gd name="T27" fmla="*/ 4 h 5"/>
                <a:gd name="T28" fmla="*/ 2 w 18"/>
                <a:gd name="T29" fmla="*/ 4 h 5"/>
                <a:gd name="T30" fmla="*/ 8 w 18"/>
                <a:gd name="T31" fmla="*/ 2 h 5"/>
                <a:gd name="T32" fmla="*/ 8 w 18"/>
                <a:gd name="T33" fmla="*/ 2 h 5"/>
                <a:gd name="T34" fmla="*/ 8 w 18"/>
                <a:gd name="T35" fmla="*/ 2 h 5"/>
                <a:gd name="T36" fmla="*/ 8 w 18"/>
                <a:gd name="T37" fmla="*/ 2 h 5"/>
                <a:gd name="T38" fmla="*/ 8 w 18"/>
                <a:gd name="T39" fmla="*/ 2 h 5"/>
                <a:gd name="T40" fmla="*/ 8 w 18"/>
                <a:gd name="T4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">
                  <a:moveTo>
                    <a:pt x="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5" y="4"/>
                    <a:pt x="7" y="4"/>
                    <a:pt x="9" y="3"/>
                  </a:cubicBezTo>
                  <a:cubicBezTo>
                    <a:pt x="11" y="3"/>
                    <a:pt x="13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8" y="2"/>
                    <a:pt x="18" y="1"/>
                    <a:pt x="17" y="0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11" y="1"/>
                    <a:pt x="9" y="1"/>
                    <a:pt x="8" y="2"/>
                  </a:cubicBezTo>
                  <a:cubicBezTo>
                    <a:pt x="5" y="2"/>
                    <a:pt x="3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5"/>
                    <a:pt x="1" y="4"/>
                  </a:cubicBezTo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2" name="Freeform 152">
              <a:extLst>
                <a:ext uri="{FF2B5EF4-FFF2-40B4-BE49-F238E27FC236}">
                  <a16:creationId xmlns:a16="http://schemas.microsoft.com/office/drawing/2014/main" id="{7296CFBC-7126-479D-AA35-F695C8FDC6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300" y="88900"/>
              <a:ext cx="41275" cy="30163"/>
            </a:xfrm>
            <a:custGeom>
              <a:avLst/>
              <a:gdLst>
                <a:gd name="T0" fmla="*/ 0 w 11"/>
                <a:gd name="T1" fmla="*/ 2 h 8"/>
                <a:gd name="T2" fmla="*/ 9 w 11"/>
                <a:gd name="T3" fmla="*/ 7 h 8"/>
                <a:gd name="T4" fmla="*/ 9 w 11"/>
                <a:gd name="T5" fmla="*/ 7 h 8"/>
                <a:gd name="T6" fmla="*/ 10 w 11"/>
                <a:gd name="T7" fmla="*/ 6 h 8"/>
                <a:gd name="T8" fmla="*/ 7 w 11"/>
                <a:gd name="T9" fmla="*/ 3 h 8"/>
                <a:gd name="T10" fmla="*/ 1 w 11"/>
                <a:gd name="T11" fmla="*/ 0 h 8"/>
                <a:gd name="T12" fmla="*/ 0 w 11"/>
                <a:gd name="T13" fmla="*/ 1 h 8"/>
                <a:gd name="T14" fmla="*/ 0 w 11"/>
                <a:gd name="T15" fmla="*/ 2 h 8"/>
                <a:gd name="T16" fmla="*/ 9 w 11"/>
                <a:gd name="T17" fmla="*/ 7 h 8"/>
                <a:gd name="T18" fmla="*/ 9 w 11"/>
                <a:gd name="T19" fmla="*/ 7 h 8"/>
                <a:gd name="T20" fmla="*/ 9 w 11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3" y="3"/>
                    <a:pt x="6" y="5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1" y="7"/>
                    <a:pt x="10" y="6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3" name="Freeform 153">
              <a:extLst>
                <a:ext uri="{FF2B5EF4-FFF2-40B4-BE49-F238E27FC236}">
                  <a16:creationId xmlns:a16="http://schemas.microsoft.com/office/drawing/2014/main" id="{A2C9B085-CA52-4561-912C-C06C1F31A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112713"/>
              <a:ext cx="49213" cy="30163"/>
            </a:xfrm>
            <a:custGeom>
              <a:avLst/>
              <a:gdLst>
                <a:gd name="T0" fmla="*/ 1 w 13"/>
                <a:gd name="T1" fmla="*/ 2 h 8"/>
                <a:gd name="T2" fmla="*/ 6 w 13"/>
                <a:gd name="T3" fmla="*/ 5 h 8"/>
                <a:gd name="T4" fmla="*/ 11 w 13"/>
                <a:gd name="T5" fmla="*/ 8 h 8"/>
                <a:gd name="T6" fmla="*/ 12 w 13"/>
                <a:gd name="T7" fmla="*/ 6 h 8"/>
                <a:gd name="T8" fmla="*/ 7 w 13"/>
                <a:gd name="T9" fmla="*/ 3 h 8"/>
                <a:gd name="T10" fmla="*/ 1 w 13"/>
                <a:gd name="T11" fmla="*/ 1 h 8"/>
                <a:gd name="T12" fmla="*/ 0 w 13"/>
                <a:gd name="T13" fmla="*/ 1 h 8"/>
                <a:gd name="T14" fmla="*/ 1 w 13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8">
                  <a:moveTo>
                    <a:pt x="1" y="2"/>
                  </a:moveTo>
                  <a:cubicBezTo>
                    <a:pt x="2" y="3"/>
                    <a:pt x="4" y="4"/>
                    <a:pt x="6" y="5"/>
                  </a:cubicBezTo>
                  <a:cubicBezTo>
                    <a:pt x="7" y="6"/>
                    <a:pt x="9" y="7"/>
                    <a:pt x="11" y="8"/>
                  </a:cubicBezTo>
                  <a:cubicBezTo>
                    <a:pt x="12" y="8"/>
                    <a:pt x="13" y="6"/>
                    <a:pt x="12" y="6"/>
                  </a:cubicBezTo>
                  <a:cubicBezTo>
                    <a:pt x="10" y="5"/>
                    <a:pt x="8" y="4"/>
                    <a:pt x="7" y="3"/>
                  </a:cubicBezTo>
                  <a:cubicBezTo>
                    <a:pt x="5" y="2"/>
                    <a:pt x="3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4" name="Freeform 154">
              <a:extLst>
                <a:ext uri="{FF2B5EF4-FFF2-40B4-BE49-F238E27FC236}">
                  <a16:creationId xmlns:a16="http://schemas.microsoft.com/office/drawing/2014/main" id="{A1FD279B-C7B9-49F1-A6C8-5593E03DD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138113"/>
              <a:ext cx="49213" cy="26988"/>
            </a:xfrm>
            <a:custGeom>
              <a:avLst/>
              <a:gdLst>
                <a:gd name="T0" fmla="*/ 1 w 13"/>
                <a:gd name="T1" fmla="*/ 2 h 7"/>
                <a:gd name="T2" fmla="*/ 3 w 13"/>
                <a:gd name="T3" fmla="*/ 2 h 7"/>
                <a:gd name="T4" fmla="*/ 11 w 13"/>
                <a:gd name="T5" fmla="*/ 7 h 7"/>
                <a:gd name="T6" fmla="*/ 12 w 13"/>
                <a:gd name="T7" fmla="*/ 5 h 7"/>
                <a:gd name="T8" fmla="*/ 1 w 13"/>
                <a:gd name="T9" fmla="*/ 0 h 7"/>
                <a:gd name="T10" fmla="*/ 0 w 13"/>
                <a:gd name="T11" fmla="*/ 0 h 7"/>
                <a:gd name="T12" fmla="*/ 1 w 13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" y="2"/>
                  </a:moveTo>
                  <a:cubicBezTo>
                    <a:pt x="2" y="2"/>
                    <a:pt x="2" y="2"/>
                    <a:pt x="3" y="2"/>
                  </a:cubicBezTo>
                  <a:cubicBezTo>
                    <a:pt x="6" y="4"/>
                    <a:pt x="9" y="5"/>
                    <a:pt x="11" y="7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9" y="3"/>
                    <a:pt x="5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5" name="Freeform 155">
              <a:extLst>
                <a:ext uri="{FF2B5EF4-FFF2-40B4-BE49-F238E27FC236}">
                  <a16:creationId xmlns:a16="http://schemas.microsoft.com/office/drawing/2014/main" id="{EE314311-8FEB-403E-A628-93E555B646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062" y="160338"/>
              <a:ext cx="47625" cy="30163"/>
            </a:xfrm>
            <a:custGeom>
              <a:avLst/>
              <a:gdLst>
                <a:gd name="T0" fmla="*/ 1 w 13"/>
                <a:gd name="T1" fmla="*/ 2 h 8"/>
                <a:gd name="T2" fmla="*/ 3 w 13"/>
                <a:gd name="T3" fmla="*/ 3 h 8"/>
                <a:gd name="T4" fmla="*/ 10 w 13"/>
                <a:gd name="T5" fmla="*/ 7 h 8"/>
                <a:gd name="T6" fmla="*/ 11 w 13"/>
                <a:gd name="T7" fmla="*/ 7 h 8"/>
                <a:gd name="T8" fmla="*/ 12 w 13"/>
                <a:gd name="T9" fmla="*/ 6 h 8"/>
                <a:gd name="T10" fmla="*/ 7 w 13"/>
                <a:gd name="T11" fmla="*/ 3 h 8"/>
                <a:gd name="T12" fmla="*/ 1 w 13"/>
                <a:gd name="T13" fmla="*/ 0 h 8"/>
                <a:gd name="T14" fmla="*/ 0 w 13"/>
                <a:gd name="T15" fmla="*/ 1 h 8"/>
                <a:gd name="T16" fmla="*/ 1 w 13"/>
                <a:gd name="T17" fmla="*/ 2 h 8"/>
                <a:gd name="T18" fmla="*/ 3 w 13"/>
                <a:gd name="T19" fmla="*/ 3 h 8"/>
                <a:gd name="T20" fmla="*/ 3 w 13"/>
                <a:gd name="T21" fmla="*/ 3 h 8"/>
                <a:gd name="T22" fmla="*/ 3 w 13"/>
                <a:gd name="T23" fmla="*/ 3 h 8"/>
                <a:gd name="T24" fmla="*/ 3 w 13"/>
                <a:gd name="T25" fmla="*/ 3 h 8"/>
                <a:gd name="T26" fmla="*/ 3 w 13"/>
                <a:gd name="T27" fmla="*/ 3 h 8"/>
                <a:gd name="T28" fmla="*/ 3 w 13"/>
                <a:gd name="T29" fmla="*/ 3 h 8"/>
                <a:gd name="T30" fmla="*/ 10 w 13"/>
                <a:gd name="T31" fmla="*/ 7 h 8"/>
                <a:gd name="T32" fmla="*/ 10 w 13"/>
                <a:gd name="T33" fmla="*/ 7 h 8"/>
                <a:gd name="T34" fmla="*/ 10 w 13"/>
                <a:gd name="T3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8">
                  <a:moveTo>
                    <a:pt x="1" y="2"/>
                  </a:moveTo>
                  <a:cubicBezTo>
                    <a:pt x="1" y="2"/>
                    <a:pt x="2" y="3"/>
                    <a:pt x="3" y="3"/>
                  </a:cubicBezTo>
                  <a:cubicBezTo>
                    <a:pt x="5" y="4"/>
                    <a:pt x="8" y="5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7"/>
                    <a:pt x="12" y="6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6" name="Freeform 156">
              <a:extLst>
                <a:ext uri="{FF2B5EF4-FFF2-40B4-BE49-F238E27FC236}">
                  <a16:creationId xmlns:a16="http://schemas.microsoft.com/office/drawing/2014/main" id="{91F659AF-5EB8-43C2-A637-56BBCC3A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" y="184150"/>
              <a:ext cx="52388" cy="25400"/>
            </a:xfrm>
            <a:custGeom>
              <a:avLst/>
              <a:gdLst>
                <a:gd name="T0" fmla="*/ 1 w 14"/>
                <a:gd name="T1" fmla="*/ 2 h 7"/>
                <a:gd name="T2" fmla="*/ 8 w 14"/>
                <a:gd name="T3" fmla="*/ 4 h 7"/>
                <a:gd name="T4" fmla="*/ 10 w 14"/>
                <a:gd name="T5" fmla="*/ 5 h 7"/>
                <a:gd name="T6" fmla="*/ 11 w 14"/>
                <a:gd name="T7" fmla="*/ 6 h 7"/>
                <a:gd name="T8" fmla="*/ 13 w 14"/>
                <a:gd name="T9" fmla="*/ 5 h 7"/>
                <a:gd name="T10" fmla="*/ 1 w 14"/>
                <a:gd name="T11" fmla="*/ 0 h 7"/>
                <a:gd name="T12" fmla="*/ 0 w 14"/>
                <a:gd name="T13" fmla="*/ 0 h 7"/>
                <a:gd name="T14" fmla="*/ 1 w 14"/>
                <a:gd name="T1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7">
                  <a:moveTo>
                    <a:pt x="1" y="2"/>
                  </a:moveTo>
                  <a:cubicBezTo>
                    <a:pt x="3" y="2"/>
                    <a:pt x="5" y="3"/>
                    <a:pt x="8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7"/>
                    <a:pt x="14" y="6"/>
                    <a:pt x="13" y="5"/>
                  </a:cubicBezTo>
                  <a:cubicBezTo>
                    <a:pt x="10" y="2"/>
                    <a:pt x="5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7" name="Freeform 157">
              <a:extLst>
                <a:ext uri="{FF2B5EF4-FFF2-40B4-BE49-F238E27FC236}">
                  <a16:creationId xmlns:a16="http://schemas.microsoft.com/office/drawing/2014/main" id="{BA1F9247-855B-4662-9118-094920DD60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012" y="206375"/>
              <a:ext cx="49213" cy="25400"/>
            </a:xfrm>
            <a:custGeom>
              <a:avLst/>
              <a:gdLst>
                <a:gd name="T0" fmla="*/ 1 w 13"/>
                <a:gd name="T1" fmla="*/ 2 h 7"/>
                <a:gd name="T2" fmla="*/ 5 w 13"/>
                <a:gd name="T3" fmla="*/ 3 h 7"/>
                <a:gd name="T4" fmla="*/ 5 w 13"/>
                <a:gd name="T5" fmla="*/ 3 h 7"/>
                <a:gd name="T6" fmla="*/ 5 w 13"/>
                <a:gd name="T7" fmla="*/ 3 h 7"/>
                <a:gd name="T8" fmla="*/ 5 w 13"/>
                <a:gd name="T9" fmla="*/ 3 h 7"/>
                <a:gd name="T10" fmla="*/ 5 w 13"/>
                <a:gd name="T11" fmla="*/ 3 h 7"/>
                <a:gd name="T12" fmla="*/ 11 w 13"/>
                <a:gd name="T13" fmla="*/ 6 h 7"/>
                <a:gd name="T14" fmla="*/ 12 w 13"/>
                <a:gd name="T15" fmla="*/ 4 h 7"/>
                <a:gd name="T16" fmla="*/ 2 w 13"/>
                <a:gd name="T17" fmla="*/ 0 h 7"/>
                <a:gd name="T18" fmla="*/ 0 w 13"/>
                <a:gd name="T19" fmla="*/ 0 h 7"/>
                <a:gd name="T20" fmla="*/ 1 w 13"/>
                <a:gd name="T21" fmla="*/ 2 h 7"/>
                <a:gd name="T22" fmla="*/ 5 w 13"/>
                <a:gd name="T23" fmla="*/ 3 h 7"/>
                <a:gd name="T24" fmla="*/ 5 w 13"/>
                <a:gd name="T25" fmla="*/ 3 h 7"/>
                <a:gd name="T26" fmla="*/ 5 w 13"/>
                <a:gd name="T27" fmla="*/ 3 h 7"/>
                <a:gd name="T28" fmla="*/ 5 w 13"/>
                <a:gd name="T2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7">
                  <a:moveTo>
                    <a:pt x="1" y="2"/>
                  </a:moveTo>
                  <a:cubicBezTo>
                    <a:pt x="2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4"/>
                    <a:pt x="9" y="5"/>
                    <a:pt x="11" y="6"/>
                  </a:cubicBezTo>
                  <a:cubicBezTo>
                    <a:pt x="12" y="7"/>
                    <a:pt x="13" y="5"/>
                    <a:pt x="12" y="4"/>
                  </a:cubicBezTo>
                  <a:cubicBezTo>
                    <a:pt x="9" y="3"/>
                    <a:pt x="5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8" name="Freeform 158">
              <a:extLst>
                <a:ext uri="{FF2B5EF4-FFF2-40B4-BE49-F238E27FC236}">
                  <a16:creationId xmlns:a16="http://schemas.microsoft.com/office/drawing/2014/main" id="{BC3CB7BA-B485-4510-A395-FEBDDB6A6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2" y="206375"/>
              <a:ext cx="52388" cy="30163"/>
            </a:xfrm>
            <a:custGeom>
              <a:avLst/>
              <a:gdLst>
                <a:gd name="T0" fmla="*/ 1 w 14"/>
                <a:gd name="T1" fmla="*/ 2 h 8"/>
                <a:gd name="T2" fmla="*/ 7 w 14"/>
                <a:gd name="T3" fmla="*/ 5 h 8"/>
                <a:gd name="T4" fmla="*/ 12 w 14"/>
                <a:gd name="T5" fmla="*/ 7 h 8"/>
                <a:gd name="T6" fmla="*/ 13 w 14"/>
                <a:gd name="T7" fmla="*/ 6 h 8"/>
                <a:gd name="T8" fmla="*/ 1 w 14"/>
                <a:gd name="T9" fmla="*/ 1 h 8"/>
                <a:gd name="T10" fmla="*/ 0 w 14"/>
                <a:gd name="T11" fmla="*/ 1 h 8"/>
                <a:gd name="T12" fmla="*/ 1 w 1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1" y="2"/>
                  </a:moveTo>
                  <a:cubicBezTo>
                    <a:pt x="3" y="3"/>
                    <a:pt x="5" y="4"/>
                    <a:pt x="7" y="5"/>
                  </a:cubicBezTo>
                  <a:cubicBezTo>
                    <a:pt x="9" y="5"/>
                    <a:pt x="11" y="6"/>
                    <a:pt x="12" y="7"/>
                  </a:cubicBezTo>
                  <a:cubicBezTo>
                    <a:pt x="13" y="8"/>
                    <a:pt x="14" y="6"/>
                    <a:pt x="13" y="6"/>
                  </a:cubicBezTo>
                  <a:cubicBezTo>
                    <a:pt x="9" y="3"/>
                    <a:pt x="5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19" name="Freeform 159">
              <a:extLst>
                <a:ext uri="{FF2B5EF4-FFF2-40B4-BE49-F238E27FC236}">
                  <a16:creationId xmlns:a16="http://schemas.microsoft.com/office/drawing/2014/main" id="{6CF2E8E4-7389-4529-ADE6-4C88A129D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209550"/>
              <a:ext cx="52388" cy="26988"/>
            </a:xfrm>
            <a:custGeom>
              <a:avLst/>
              <a:gdLst>
                <a:gd name="T0" fmla="*/ 0 w 14"/>
                <a:gd name="T1" fmla="*/ 1 h 7"/>
                <a:gd name="T2" fmla="*/ 4 w 14"/>
                <a:gd name="T3" fmla="*/ 3 h 7"/>
                <a:gd name="T4" fmla="*/ 12 w 14"/>
                <a:gd name="T5" fmla="*/ 7 h 7"/>
                <a:gd name="T6" fmla="*/ 13 w 14"/>
                <a:gd name="T7" fmla="*/ 5 h 7"/>
                <a:gd name="T8" fmla="*/ 7 w 14"/>
                <a:gd name="T9" fmla="*/ 2 h 7"/>
                <a:gd name="T10" fmla="*/ 1 w 14"/>
                <a:gd name="T11" fmla="*/ 0 h 7"/>
                <a:gd name="T12" fmla="*/ 0 w 14"/>
                <a:gd name="T13" fmla="*/ 0 h 7"/>
                <a:gd name="T14" fmla="*/ 0 w 14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7">
                  <a:moveTo>
                    <a:pt x="0" y="1"/>
                  </a:moveTo>
                  <a:cubicBezTo>
                    <a:pt x="1" y="2"/>
                    <a:pt x="3" y="2"/>
                    <a:pt x="4" y="3"/>
                  </a:cubicBezTo>
                  <a:cubicBezTo>
                    <a:pt x="6" y="4"/>
                    <a:pt x="9" y="5"/>
                    <a:pt x="12" y="7"/>
                  </a:cubicBezTo>
                  <a:cubicBezTo>
                    <a:pt x="13" y="7"/>
                    <a:pt x="14" y="6"/>
                    <a:pt x="13" y="5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0" name="Freeform 160">
              <a:extLst>
                <a:ext uri="{FF2B5EF4-FFF2-40B4-BE49-F238E27FC236}">
                  <a16:creationId xmlns:a16="http://schemas.microsoft.com/office/drawing/2014/main" id="{3D4D4E89-BF31-46E5-9753-E9AC79659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209550"/>
              <a:ext cx="52388" cy="30163"/>
            </a:xfrm>
            <a:custGeom>
              <a:avLst/>
              <a:gdLst>
                <a:gd name="T0" fmla="*/ 0 w 14"/>
                <a:gd name="T1" fmla="*/ 2 h 8"/>
                <a:gd name="T2" fmla="*/ 4 w 14"/>
                <a:gd name="T3" fmla="*/ 4 h 8"/>
                <a:gd name="T4" fmla="*/ 12 w 14"/>
                <a:gd name="T5" fmla="*/ 8 h 8"/>
                <a:gd name="T6" fmla="*/ 13 w 14"/>
                <a:gd name="T7" fmla="*/ 6 h 8"/>
                <a:gd name="T8" fmla="*/ 1 w 14"/>
                <a:gd name="T9" fmla="*/ 1 h 8"/>
                <a:gd name="T10" fmla="*/ 0 w 14"/>
                <a:gd name="T11" fmla="*/ 1 h 8"/>
                <a:gd name="T12" fmla="*/ 0 w 1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0" y="2"/>
                  </a:moveTo>
                  <a:cubicBezTo>
                    <a:pt x="1" y="3"/>
                    <a:pt x="2" y="3"/>
                    <a:pt x="4" y="4"/>
                  </a:cubicBezTo>
                  <a:cubicBezTo>
                    <a:pt x="7" y="5"/>
                    <a:pt x="9" y="6"/>
                    <a:pt x="12" y="8"/>
                  </a:cubicBezTo>
                  <a:cubicBezTo>
                    <a:pt x="13" y="8"/>
                    <a:pt x="14" y="7"/>
                    <a:pt x="13" y="6"/>
                  </a:cubicBezTo>
                  <a:cubicBezTo>
                    <a:pt x="9" y="4"/>
                    <a:pt x="5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1" name="Freeform 161">
              <a:extLst>
                <a:ext uri="{FF2B5EF4-FFF2-40B4-BE49-F238E27FC236}">
                  <a16:creationId xmlns:a16="http://schemas.microsoft.com/office/drawing/2014/main" id="{A82304A7-3C83-49A4-87E0-B996A32CC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" y="209550"/>
              <a:ext cx="60325" cy="33338"/>
            </a:xfrm>
            <a:custGeom>
              <a:avLst/>
              <a:gdLst>
                <a:gd name="T0" fmla="*/ 1 w 16"/>
                <a:gd name="T1" fmla="*/ 2 h 9"/>
                <a:gd name="T2" fmla="*/ 4 w 16"/>
                <a:gd name="T3" fmla="*/ 3 h 9"/>
                <a:gd name="T4" fmla="*/ 14 w 16"/>
                <a:gd name="T5" fmla="*/ 9 h 9"/>
                <a:gd name="T6" fmla="*/ 15 w 16"/>
                <a:gd name="T7" fmla="*/ 7 h 9"/>
                <a:gd name="T8" fmla="*/ 2 w 16"/>
                <a:gd name="T9" fmla="*/ 1 h 9"/>
                <a:gd name="T10" fmla="*/ 1 w 16"/>
                <a:gd name="T11" fmla="*/ 1 h 9"/>
                <a:gd name="T12" fmla="*/ 1 w 1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1" y="2"/>
                  </a:moveTo>
                  <a:cubicBezTo>
                    <a:pt x="2" y="3"/>
                    <a:pt x="3" y="3"/>
                    <a:pt x="4" y="3"/>
                  </a:cubicBezTo>
                  <a:cubicBezTo>
                    <a:pt x="8" y="5"/>
                    <a:pt x="11" y="7"/>
                    <a:pt x="14" y="9"/>
                  </a:cubicBezTo>
                  <a:cubicBezTo>
                    <a:pt x="15" y="9"/>
                    <a:pt x="16" y="7"/>
                    <a:pt x="15" y="7"/>
                  </a:cubicBezTo>
                  <a:cubicBezTo>
                    <a:pt x="11" y="5"/>
                    <a:pt x="7" y="2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2" name="Freeform 162">
              <a:extLst>
                <a:ext uri="{FF2B5EF4-FFF2-40B4-BE49-F238E27FC236}">
                  <a16:creationId xmlns:a16="http://schemas.microsoft.com/office/drawing/2014/main" id="{0ACBE065-704A-4053-96E1-4F96153D8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" y="217488"/>
              <a:ext cx="58738" cy="30163"/>
            </a:xfrm>
            <a:custGeom>
              <a:avLst/>
              <a:gdLst>
                <a:gd name="T0" fmla="*/ 1 w 16"/>
                <a:gd name="T1" fmla="*/ 2 h 8"/>
                <a:gd name="T2" fmla="*/ 8 w 16"/>
                <a:gd name="T3" fmla="*/ 4 h 8"/>
                <a:gd name="T4" fmla="*/ 14 w 16"/>
                <a:gd name="T5" fmla="*/ 7 h 8"/>
                <a:gd name="T6" fmla="*/ 15 w 16"/>
                <a:gd name="T7" fmla="*/ 5 h 8"/>
                <a:gd name="T8" fmla="*/ 1 w 16"/>
                <a:gd name="T9" fmla="*/ 0 h 8"/>
                <a:gd name="T10" fmla="*/ 0 w 16"/>
                <a:gd name="T11" fmla="*/ 1 h 8"/>
                <a:gd name="T12" fmla="*/ 1 w 16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" y="2"/>
                  </a:moveTo>
                  <a:cubicBezTo>
                    <a:pt x="3" y="2"/>
                    <a:pt x="5" y="3"/>
                    <a:pt x="8" y="4"/>
                  </a:cubicBezTo>
                  <a:cubicBezTo>
                    <a:pt x="10" y="5"/>
                    <a:pt x="12" y="6"/>
                    <a:pt x="14" y="7"/>
                  </a:cubicBezTo>
                  <a:cubicBezTo>
                    <a:pt x="15" y="8"/>
                    <a:pt x="16" y="6"/>
                    <a:pt x="15" y="5"/>
                  </a:cubicBezTo>
                  <a:cubicBezTo>
                    <a:pt x="11" y="3"/>
                    <a:pt x="6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3" name="Freeform 163">
              <a:extLst>
                <a:ext uri="{FF2B5EF4-FFF2-40B4-BE49-F238E27FC236}">
                  <a16:creationId xmlns:a16="http://schemas.microsoft.com/office/drawing/2014/main" id="{0B2B1BD2-7516-4229-A779-3EB4453D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" y="217488"/>
              <a:ext cx="57150" cy="30163"/>
            </a:xfrm>
            <a:custGeom>
              <a:avLst/>
              <a:gdLst>
                <a:gd name="T0" fmla="*/ 0 w 15"/>
                <a:gd name="T1" fmla="*/ 2 h 8"/>
                <a:gd name="T2" fmla="*/ 7 w 15"/>
                <a:gd name="T3" fmla="*/ 4 h 8"/>
                <a:gd name="T4" fmla="*/ 13 w 15"/>
                <a:gd name="T5" fmla="*/ 7 h 8"/>
                <a:gd name="T6" fmla="*/ 14 w 15"/>
                <a:gd name="T7" fmla="*/ 6 h 8"/>
                <a:gd name="T8" fmla="*/ 1 w 15"/>
                <a:gd name="T9" fmla="*/ 0 h 8"/>
                <a:gd name="T10" fmla="*/ 0 w 15"/>
                <a:gd name="T11" fmla="*/ 1 h 8"/>
                <a:gd name="T12" fmla="*/ 0 w 1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3" y="3"/>
                    <a:pt x="5" y="3"/>
                    <a:pt x="7" y="4"/>
                  </a:cubicBezTo>
                  <a:cubicBezTo>
                    <a:pt x="9" y="5"/>
                    <a:pt x="11" y="6"/>
                    <a:pt x="13" y="7"/>
                  </a:cubicBezTo>
                  <a:cubicBezTo>
                    <a:pt x="14" y="8"/>
                    <a:pt x="15" y="6"/>
                    <a:pt x="14" y="6"/>
                  </a:cubicBezTo>
                  <a:cubicBezTo>
                    <a:pt x="10" y="3"/>
                    <a:pt x="6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4" name="Freeform 164">
              <a:extLst>
                <a:ext uri="{FF2B5EF4-FFF2-40B4-BE49-F238E27FC236}">
                  <a16:creationId xmlns:a16="http://schemas.microsoft.com/office/drawing/2014/main" id="{622AF670-B159-40AA-95AD-4D4C1564E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" y="242888"/>
              <a:ext cx="44450" cy="19050"/>
            </a:xfrm>
            <a:custGeom>
              <a:avLst/>
              <a:gdLst>
                <a:gd name="T0" fmla="*/ 1 w 12"/>
                <a:gd name="T1" fmla="*/ 2 h 5"/>
                <a:gd name="T2" fmla="*/ 10 w 12"/>
                <a:gd name="T3" fmla="*/ 5 h 5"/>
                <a:gd name="T4" fmla="*/ 11 w 12"/>
                <a:gd name="T5" fmla="*/ 3 h 5"/>
                <a:gd name="T6" fmla="*/ 1 w 12"/>
                <a:gd name="T7" fmla="*/ 1 h 5"/>
                <a:gd name="T8" fmla="*/ 0 w 12"/>
                <a:gd name="T9" fmla="*/ 1 h 5"/>
                <a:gd name="T10" fmla="*/ 1 w 12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1" y="2"/>
                  </a:moveTo>
                  <a:cubicBezTo>
                    <a:pt x="4" y="3"/>
                    <a:pt x="7" y="4"/>
                    <a:pt x="10" y="5"/>
                  </a:cubicBezTo>
                  <a:cubicBezTo>
                    <a:pt x="12" y="5"/>
                    <a:pt x="12" y="3"/>
                    <a:pt x="11" y="3"/>
                  </a:cubicBezTo>
                  <a:cubicBezTo>
                    <a:pt x="8" y="2"/>
                    <a:pt x="4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5" name="Freeform 165">
              <a:extLst>
                <a:ext uri="{FF2B5EF4-FFF2-40B4-BE49-F238E27FC236}">
                  <a16:creationId xmlns:a16="http://schemas.microsoft.com/office/drawing/2014/main" id="{0C0D2EA6-AFED-40F3-8E88-07226474A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261938"/>
              <a:ext cx="46038" cy="19050"/>
            </a:xfrm>
            <a:custGeom>
              <a:avLst/>
              <a:gdLst>
                <a:gd name="T0" fmla="*/ 0 w 12"/>
                <a:gd name="T1" fmla="*/ 2 h 5"/>
                <a:gd name="T2" fmla="*/ 10 w 12"/>
                <a:gd name="T3" fmla="*/ 5 h 5"/>
                <a:gd name="T4" fmla="*/ 10 w 12"/>
                <a:gd name="T5" fmla="*/ 3 h 5"/>
                <a:gd name="T6" fmla="*/ 1 w 12"/>
                <a:gd name="T7" fmla="*/ 0 h 5"/>
                <a:gd name="T8" fmla="*/ 0 w 12"/>
                <a:gd name="T9" fmla="*/ 1 h 5"/>
                <a:gd name="T10" fmla="*/ 0 w 12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cubicBezTo>
                    <a:pt x="4" y="3"/>
                    <a:pt x="7" y="4"/>
                    <a:pt x="10" y="5"/>
                  </a:cubicBezTo>
                  <a:cubicBezTo>
                    <a:pt x="11" y="5"/>
                    <a:pt x="12" y="3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6" name="Freeform 166">
              <a:extLst>
                <a:ext uri="{FF2B5EF4-FFF2-40B4-BE49-F238E27FC236}">
                  <a16:creationId xmlns:a16="http://schemas.microsoft.com/office/drawing/2014/main" id="{C2AEC8EF-6680-4883-888F-AF81A5A05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277813"/>
              <a:ext cx="41275" cy="14288"/>
            </a:xfrm>
            <a:custGeom>
              <a:avLst/>
              <a:gdLst>
                <a:gd name="T0" fmla="*/ 1 w 11"/>
                <a:gd name="T1" fmla="*/ 2 h 4"/>
                <a:gd name="T2" fmla="*/ 10 w 11"/>
                <a:gd name="T3" fmla="*/ 4 h 4"/>
                <a:gd name="T4" fmla="*/ 10 w 11"/>
                <a:gd name="T5" fmla="*/ 2 h 4"/>
                <a:gd name="T6" fmla="*/ 1 w 11"/>
                <a:gd name="T7" fmla="*/ 0 h 4"/>
                <a:gd name="T8" fmla="*/ 0 w 11"/>
                <a:gd name="T9" fmla="*/ 1 h 4"/>
                <a:gd name="T10" fmla="*/ 1 w 1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" y="2"/>
                  </a:moveTo>
                  <a:cubicBezTo>
                    <a:pt x="4" y="3"/>
                    <a:pt x="7" y="3"/>
                    <a:pt x="10" y="4"/>
                  </a:cubicBezTo>
                  <a:cubicBezTo>
                    <a:pt x="11" y="4"/>
                    <a:pt x="11" y="2"/>
                    <a:pt x="10" y="2"/>
                  </a:cubicBezTo>
                  <a:cubicBezTo>
                    <a:pt x="7" y="1"/>
                    <a:pt x="4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27" name="Freeform 167">
              <a:extLst>
                <a:ext uri="{FF2B5EF4-FFF2-40B4-BE49-F238E27FC236}">
                  <a16:creationId xmlns:a16="http://schemas.microsoft.com/office/drawing/2014/main" id="{97A87E65-30B6-4025-9C60-5F27062C4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" y="295275"/>
              <a:ext cx="41275" cy="19050"/>
            </a:xfrm>
            <a:custGeom>
              <a:avLst/>
              <a:gdLst>
                <a:gd name="T0" fmla="*/ 1 w 11"/>
                <a:gd name="T1" fmla="*/ 2 h 5"/>
                <a:gd name="T2" fmla="*/ 9 w 11"/>
                <a:gd name="T3" fmla="*/ 4 h 5"/>
                <a:gd name="T4" fmla="*/ 9 w 11"/>
                <a:gd name="T5" fmla="*/ 3 h 5"/>
                <a:gd name="T6" fmla="*/ 1 w 11"/>
                <a:gd name="T7" fmla="*/ 1 h 5"/>
                <a:gd name="T8" fmla="*/ 0 w 11"/>
                <a:gd name="T9" fmla="*/ 1 h 5"/>
                <a:gd name="T10" fmla="*/ 1 w 11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1" y="2"/>
                  </a:moveTo>
                  <a:cubicBezTo>
                    <a:pt x="3" y="3"/>
                    <a:pt x="6" y="4"/>
                    <a:pt x="9" y="4"/>
                  </a:cubicBezTo>
                  <a:cubicBezTo>
                    <a:pt x="10" y="5"/>
                    <a:pt x="11" y="3"/>
                    <a:pt x="9" y="3"/>
                  </a:cubicBezTo>
                  <a:cubicBezTo>
                    <a:pt x="7" y="2"/>
                    <a:pt x="4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5628" name="AutoShape 207">
            <a:extLst>
              <a:ext uri="{FF2B5EF4-FFF2-40B4-BE49-F238E27FC236}">
                <a16:creationId xmlns:a16="http://schemas.microsoft.com/office/drawing/2014/main" id="{97EBB868-6AC7-4CAF-BE4C-D43207603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1460500"/>
            <a:ext cx="5508625" cy="3817938"/>
          </a:xfrm>
          <a:prstGeom prst="roundRect">
            <a:avLst>
              <a:gd name="adj" fmla="val 4171"/>
            </a:avLst>
          </a:prstGeom>
          <a:solidFill>
            <a:srgbClr val="FFFFFF">
              <a:alpha val="25000"/>
            </a:srgbClr>
          </a:solidFill>
          <a:ln w="19050" cmpd="sng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ko-KR" altLang="en-US" sz="1800">
              <a:solidFill>
                <a:srgbClr val="000000"/>
              </a:solidFill>
              <a:latin typeface="微软雅黑" panose="020B0503020204020204" pitchFamily="34" charset="-122"/>
              <a:ea typeface="Malgun Gothic" panose="020B0503020000020004" pitchFamily="34" charset="-127"/>
            </a:endParaRPr>
          </a:p>
        </p:txBody>
      </p:sp>
      <p:grpSp>
        <p:nvGrpSpPr>
          <p:cNvPr id="25629" name="Group 29">
            <a:extLst>
              <a:ext uri="{FF2B5EF4-FFF2-40B4-BE49-F238E27FC236}">
                <a16:creationId xmlns:a16="http://schemas.microsoft.com/office/drawing/2014/main" id="{E9C7E148-B9B7-478D-8211-75AB8022CC11}"/>
              </a:ext>
            </a:extLst>
          </p:cNvPr>
          <p:cNvGrpSpPr>
            <a:grpSpLocks/>
          </p:cNvGrpSpPr>
          <p:nvPr/>
        </p:nvGrpSpPr>
        <p:grpSpPr bwMode="auto">
          <a:xfrm>
            <a:off x="4308475" y="4464050"/>
            <a:ext cx="5335588" cy="755650"/>
            <a:chOff x="0" y="0"/>
            <a:chExt cx="5335323" cy="756100"/>
          </a:xfrm>
        </p:grpSpPr>
        <p:sp>
          <p:nvSpPr>
            <p:cNvPr id="25630" name="AutoShape 218">
              <a:extLst>
                <a:ext uri="{FF2B5EF4-FFF2-40B4-BE49-F238E27FC236}">
                  <a16:creationId xmlns:a16="http://schemas.microsoft.com/office/drawing/2014/main" id="{27449502-5310-45B8-8360-035A8E6D9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16" y="476534"/>
              <a:ext cx="5047999" cy="27956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>
                    <a:alpha val="50000"/>
                  </a:srgbClr>
                </a:gs>
                <a:gs pos="100000">
                  <a:srgbClr val="6C6C6C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ko-KR" altLang="en-US" sz="1800">
                <a:solidFill>
                  <a:srgbClr val="000000"/>
                </a:solidFill>
                <a:latin typeface="微软雅黑" panose="020B0503020204020204" pitchFamily="34" charset="-122"/>
                <a:ea typeface="Malgun Gothic" panose="020B0503020000020004" pitchFamily="34" charset="-127"/>
              </a:endParaRPr>
            </a:p>
          </p:txBody>
        </p:sp>
        <p:grpSp>
          <p:nvGrpSpPr>
            <p:cNvPr id="25631" name="Group 31">
              <a:extLst>
                <a:ext uri="{FF2B5EF4-FFF2-40B4-BE49-F238E27FC236}">
                  <a16:creationId xmlns:a16="http://schemas.microsoft.com/office/drawing/2014/main" id="{5955BBD5-1993-481F-8725-CBA6792E5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53464" y="-32277"/>
              <a:ext cx="5443458" cy="738055"/>
              <a:chOff x="0" y="0"/>
              <a:chExt cx="5443728" cy="737616"/>
            </a:xfrm>
          </p:grpSpPr>
          <p:pic>
            <p:nvPicPr>
              <p:cNvPr id="25632" name="AutoShape 181">
                <a:extLst>
                  <a:ext uri="{FF2B5EF4-FFF2-40B4-BE49-F238E27FC236}">
                    <a16:creationId xmlns:a16="http://schemas.microsoft.com/office/drawing/2014/main" id="{1644422A-A874-42C2-BD81-6C3E614972F2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443728" cy="737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633" name="Text Box 33">
                <a:extLst>
                  <a:ext uri="{FF2B5EF4-FFF2-40B4-BE49-F238E27FC236}">
                    <a16:creationId xmlns:a16="http://schemas.microsoft.com/office/drawing/2014/main" id="{33736B36-5AAD-4A90-8640-A401AC51FD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5167" y="123958"/>
                <a:ext cx="5152188" cy="4427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ko-KR" altLang="en-US">
                  <a:latin typeface="微软雅黑" panose="020B0503020204020204" pitchFamily="34" charset="-122"/>
                  <a:ea typeface="Malgun Gothic" panose="020B0503020000020004" pitchFamily="34" charset="-127"/>
                </a:endParaRPr>
              </a:p>
            </p:txBody>
          </p:sp>
        </p:grpSp>
      </p:grpSp>
      <p:grpSp>
        <p:nvGrpSpPr>
          <p:cNvPr id="25634" name="Group 34">
            <a:extLst>
              <a:ext uri="{FF2B5EF4-FFF2-40B4-BE49-F238E27FC236}">
                <a16:creationId xmlns:a16="http://schemas.microsoft.com/office/drawing/2014/main" id="{41B8EBD9-6467-4C37-947D-521D00DC2733}"/>
              </a:ext>
            </a:extLst>
          </p:cNvPr>
          <p:cNvGrpSpPr>
            <a:grpSpLocks/>
          </p:cNvGrpSpPr>
          <p:nvPr/>
        </p:nvGrpSpPr>
        <p:grpSpPr bwMode="auto">
          <a:xfrm>
            <a:off x="4308475" y="2587625"/>
            <a:ext cx="5335588" cy="779463"/>
            <a:chOff x="0" y="0"/>
            <a:chExt cx="5335323" cy="779736"/>
          </a:xfrm>
        </p:grpSpPr>
        <p:sp>
          <p:nvSpPr>
            <p:cNvPr id="25635" name="AutoShape 213">
              <a:extLst>
                <a:ext uri="{FF2B5EF4-FFF2-40B4-BE49-F238E27FC236}">
                  <a16:creationId xmlns:a16="http://schemas.microsoft.com/office/drawing/2014/main" id="{12BD7515-97D6-4DA9-96A8-89DF14C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02" y="500238"/>
              <a:ext cx="5047999" cy="27949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>
                    <a:alpha val="50000"/>
                  </a:srgbClr>
                </a:gs>
                <a:gs pos="100000">
                  <a:srgbClr val="6C6C6C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ko-KR" altLang="en-US" sz="1800">
                <a:solidFill>
                  <a:srgbClr val="000000"/>
                </a:solidFill>
                <a:latin typeface="微软雅黑" panose="020B0503020204020204" pitchFamily="34" charset="-122"/>
                <a:ea typeface="Malgun Gothic" panose="020B0503020000020004" pitchFamily="34" charset="-127"/>
              </a:endParaRPr>
            </a:p>
          </p:txBody>
        </p:sp>
        <p:grpSp>
          <p:nvGrpSpPr>
            <p:cNvPr id="25636" name="Group 36">
              <a:extLst>
                <a:ext uri="{FF2B5EF4-FFF2-40B4-BE49-F238E27FC236}">
                  <a16:creationId xmlns:a16="http://schemas.microsoft.com/office/drawing/2014/main" id="{B36E0899-49A3-4667-A138-7497AE973C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53464" y="-33413"/>
              <a:ext cx="5443458" cy="737874"/>
              <a:chOff x="0" y="0"/>
              <a:chExt cx="5443728" cy="737616"/>
            </a:xfrm>
          </p:grpSpPr>
          <p:pic>
            <p:nvPicPr>
              <p:cNvPr id="25637" name="AutoShape 182">
                <a:extLst>
                  <a:ext uri="{FF2B5EF4-FFF2-40B4-BE49-F238E27FC236}">
                    <a16:creationId xmlns:a16="http://schemas.microsoft.com/office/drawing/2014/main" id="{420FDA82-76C9-489F-9B0F-04BB392A64BB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443728" cy="737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638" name="Text Box 38">
                <a:extLst>
                  <a:ext uri="{FF2B5EF4-FFF2-40B4-BE49-F238E27FC236}">
                    <a16:creationId xmlns:a16="http://schemas.microsoft.com/office/drawing/2014/main" id="{2F12EA07-8F4E-4669-A0A4-D6C7217119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5190" y="125124"/>
                <a:ext cx="5152142" cy="4428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ko-KR" altLang="en-US">
                  <a:latin typeface="微软雅黑" panose="020B0503020204020204" pitchFamily="34" charset="-122"/>
                  <a:ea typeface="Malgun Gothic" panose="020B0503020000020004" pitchFamily="34" charset="-127"/>
                </a:endParaRPr>
              </a:p>
            </p:txBody>
          </p:sp>
        </p:grpSp>
      </p:grpSp>
      <p:grpSp>
        <p:nvGrpSpPr>
          <p:cNvPr id="25639" name="Group 39">
            <a:extLst>
              <a:ext uri="{FF2B5EF4-FFF2-40B4-BE49-F238E27FC236}">
                <a16:creationId xmlns:a16="http://schemas.microsoft.com/office/drawing/2014/main" id="{7F8B72DE-506F-4C8D-924C-6F289DE33551}"/>
              </a:ext>
            </a:extLst>
          </p:cNvPr>
          <p:cNvGrpSpPr>
            <a:grpSpLocks/>
          </p:cNvGrpSpPr>
          <p:nvPr/>
        </p:nvGrpSpPr>
        <p:grpSpPr bwMode="auto">
          <a:xfrm>
            <a:off x="4308475" y="3525838"/>
            <a:ext cx="5335588" cy="768350"/>
            <a:chOff x="0" y="0"/>
            <a:chExt cx="5335323" cy="768695"/>
          </a:xfrm>
        </p:grpSpPr>
        <p:sp>
          <p:nvSpPr>
            <p:cNvPr id="25640" name="AutoShape 217">
              <a:extLst>
                <a:ext uri="{FF2B5EF4-FFF2-40B4-BE49-F238E27FC236}">
                  <a16:creationId xmlns:a16="http://schemas.microsoft.com/office/drawing/2014/main" id="{B3BAFADD-0D68-47F7-88D9-3158892B3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4" y="489170"/>
              <a:ext cx="5047999" cy="27952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>
                    <a:alpha val="50000"/>
                  </a:srgbClr>
                </a:gs>
                <a:gs pos="100000">
                  <a:srgbClr val="6C6C6C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ko-KR" altLang="en-US" sz="1800">
                <a:solidFill>
                  <a:srgbClr val="000000"/>
                </a:solidFill>
                <a:latin typeface="微软雅黑" panose="020B0503020204020204" pitchFamily="34" charset="-122"/>
                <a:ea typeface="Malgun Gothic" panose="020B0503020000020004" pitchFamily="34" charset="-127"/>
              </a:endParaRPr>
            </a:p>
          </p:txBody>
        </p:sp>
        <p:grpSp>
          <p:nvGrpSpPr>
            <p:cNvPr id="25641" name="Group 41">
              <a:extLst>
                <a:ext uri="{FF2B5EF4-FFF2-40B4-BE49-F238E27FC236}">
                  <a16:creationId xmlns:a16="http://schemas.microsoft.com/office/drawing/2014/main" id="{3139AF67-5EC5-4755-B4AA-8F93BCA0FD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53464" y="-32845"/>
              <a:ext cx="5443458" cy="737947"/>
              <a:chOff x="0" y="0"/>
              <a:chExt cx="5443728" cy="737616"/>
            </a:xfrm>
          </p:grpSpPr>
          <p:pic>
            <p:nvPicPr>
              <p:cNvPr id="25642" name="AutoShape 183">
                <a:extLst>
                  <a:ext uri="{FF2B5EF4-FFF2-40B4-BE49-F238E27FC236}">
                    <a16:creationId xmlns:a16="http://schemas.microsoft.com/office/drawing/2014/main" id="{7E293E0B-4E49-4BE6-9F05-751ACDC0B8DD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443728" cy="737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643" name="Text Box 43">
                <a:extLst>
                  <a:ext uri="{FF2B5EF4-FFF2-40B4-BE49-F238E27FC236}">
                    <a16:creationId xmlns:a16="http://schemas.microsoft.com/office/drawing/2014/main" id="{67B021D5-F79F-4251-BD8E-F0FDDAA2C7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5181" y="124544"/>
                <a:ext cx="5152160" cy="4428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endParaRPr lang="ko-KR" altLang="en-US">
                  <a:solidFill>
                    <a:srgbClr val="FFFFFF"/>
                  </a:solidFill>
                  <a:latin typeface="微软雅黑" panose="020B0503020204020204" pitchFamily="34" charset="-122"/>
                  <a:ea typeface="Malgun Gothic" panose="020B0503020000020004" pitchFamily="34" charset="-127"/>
                </a:endParaRPr>
              </a:p>
            </p:txBody>
          </p:sp>
        </p:grpSp>
      </p:grpSp>
      <p:sp>
        <p:nvSpPr>
          <p:cNvPr id="25644" name="Oval 148">
            <a:extLst>
              <a:ext uri="{FF2B5EF4-FFF2-40B4-BE49-F238E27FC236}">
                <a16:creationId xmlns:a16="http://schemas.microsoft.com/office/drawing/2014/main" id="{1D7D006F-848D-4182-BCB4-BBD9C21AE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4384675"/>
            <a:ext cx="785812" cy="787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ko-KR" altLang="en-US" sz="1800">
              <a:latin typeface="微软雅黑" panose="020B0503020204020204" pitchFamily="34" charset="-122"/>
              <a:ea typeface="Malgun Gothic" panose="020B0503020000020004" pitchFamily="34" charset="-127"/>
            </a:endParaRPr>
          </a:p>
        </p:txBody>
      </p:sp>
      <p:sp>
        <p:nvSpPr>
          <p:cNvPr id="25645" name="Oval 150">
            <a:extLst>
              <a:ext uri="{FF2B5EF4-FFF2-40B4-BE49-F238E27FC236}">
                <a16:creationId xmlns:a16="http://schemas.microsoft.com/office/drawing/2014/main" id="{DD60D345-43B2-4D03-B77B-124A514D1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3444875"/>
            <a:ext cx="785812" cy="787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ko-KR" altLang="en-US" sz="1800">
              <a:latin typeface="微软雅黑" panose="020B0503020204020204" pitchFamily="34" charset="-122"/>
              <a:ea typeface="Malgun Gothic" panose="020B0503020000020004" pitchFamily="34" charset="-127"/>
            </a:endParaRPr>
          </a:p>
        </p:txBody>
      </p:sp>
      <p:sp>
        <p:nvSpPr>
          <p:cNvPr id="25646" name="Oval 152">
            <a:extLst>
              <a:ext uri="{FF2B5EF4-FFF2-40B4-BE49-F238E27FC236}">
                <a16:creationId xmlns:a16="http://schemas.microsoft.com/office/drawing/2014/main" id="{4D3912E6-0E65-4C6A-A608-845F3646A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8613" y="2506663"/>
            <a:ext cx="785812" cy="787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ko-KR" altLang="en-US" sz="1800">
              <a:latin typeface="微软雅黑" panose="020B0503020204020204" pitchFamily="34" charset="-122"/>
              <a:ea typeface="Malgun Gothic" panose="020B0503020000020004" pitchFamily="34" charset="-127"/>
            </a:endParaRPr>
          </a:p>
        </p:txBody>
      </p:sp>
      <p:sp>
        <p:nvSpPr>
          <p:cNvPr id="25647" name="Line 186">
            <a:extLst>
              <a:ext uri="{FF2B5EF4-FFF2-40B4-BE49-F238E27FC236}">
                <a16:creationId xmlns:a16="http://schemas.microsoft.com/office/drawing/2014/main" id="{9FDABC8F-8F41-4F58-BD5C-FED9925062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2688" y="2898775"/>
            <a:ext cx="1001712" cy="0"/>
          </a:xfrm>
          <a:prstGeom prst="line">
            <a:avLst/>
          </a:prstGeom>
          <a:noFill/>
          <a:ln w="31750" cap="rnd" cmpd="sng">
            <a:solidFill>
              <a:srgbClr val="333333"/>
            </a:solidFill>
            <a:prstDash val="sysDot"/>
            <a:round/>
            <a:headEnd type="oval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48" name="Line 187">
            <a:extLst>
              <a:ext uri="{FF2B5EF4-FFF2-40B4-BE49-F238E27FC236}">
                <a16:creationId xmlns:a16="http://schemas.microsoft.com/office/drawing/2014/main" id="{A5AA3399-5F1A-4AEA-9C7B-2B24DF5F2E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2688" y="3838575"/>
            <a:ext cx="1001712" cy="0"/>
          </a:xfrm>
          <a:prstGeom prst="line">
            <a:avLst/>
          </a:prstGeom>
          <a:noFill/>
          <a:ln w="31750" cap="rnd" cmpd="sng">
            <a:solidFill>
              <a:srgbClr val="333333"/>
            </a:solidFill>
            <a:prstDash val="sysDot"/>
            <a:round/>
            <a:headEnd type="oval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49" name="Line 188">
            <a:extLst>
              <a:ext uri="{FF2B5EF4-FFF2-40B4-BE49-F238E27FC236}">
                <a16:creationId xmlns:a16="http://schemas.microsoft.com/office/drawing/2014/main" id="{85308E6A-487C-498E-90D3-5D1C0D35FE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2688" y="4778375"/>
            <a:ext cx="1001712" cy="0"/>
          </a:xfrm>
          <a:prstGeom prst="line">
            <a:avLst/>
          </a:prstGeom>
          <a:noFill/>
          <a:ln w="31750" cap="rnd" cmpd="sng">
            <a:solidFill>
              <a:srgbClr val="333333"/>
            </a:solidFill>
            <a:prstDash val="sysDot"/>
            <a:round/>
            <a:headEnd type="oval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50" name="AutoShape 208">
            <a:extLst>
              <a:ext uri="{FF2B5EF4-FFF2-40B4-BE49-F238E27FC236}">
                <a16:creationId xmlns:a16="http://schemas.microsoft.com/office/drawing/2014/main" id="{D8EFA0D8-164E-4AFA-91A7-860C2EB9B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8325" y="1597025"/>
            <a:ext cx="5195888" cy="739775"/>
          </a:xfrm>
          <a:prstGeom prst="roundRect">
            <a:avLst>
              <a:gd name="adj" fmla="val 17352"/>
            </a:avLst>
          </a:prstGeom>
          <a:gradFill rotWithShape="1">
            <a:gsLst>
              <a:gs pos="0">
                <a:srgbClr val="FFFFFF"/>
              </a:gs>
              <a:gs pos="35001">
                <a:srgbClr val="FFFFFF"/>
              </a:gs>
              <a:gs pos="100000">
                <a:srgbClr val="FFFFFF"/>
              </a:gs>
            </a:gsLst>
            <a:lin ang="5400000" scaled="1"/>
          </a:gradFill>
          <a:ln w="9525" cmpd="sng">
            <a:solidFill>
              <a:srgbClr val="F9F9F9"/>
            </a:solidFill>
            <a:round/>
            <a:headEnd/>
            <a:tailEnd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ko-KR" altLang="en-US" sz="1800">
              <a:latin typeface="微软雅黑" panose="020B0503020204020204" pitchFamily="34" charset="-122"/>
              <a:ea typeface="Malgun Gothic" panose="020B0503020000020004" pitchFamily="34" charset="-127"/>
            </a:endParaRPr>
          </a:p>
        </p:txBody>
      </p:sp>
      <p:sp>
        <p:nvSpPr>
          <p:cNvPr id="25651" name="Text Box 25">
            <a:extLst>
              <a:ext uri="{FF2B5EF4-FFF2-40B4-BE49-F238E27FC236}">
                <a16:creationId xmlns:a16="http://schemas.microsoft.com/office/drawing/2014/main" id="{73B5791C-3DB6-4BBB-AF46-FA69327F4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5288" y="2717800"/>
            <a:ext cx="6683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1800">
                <a:latin typeface="微软雅黑" panose="020B0503020204020204" pitchFamily="34" charset="-122"/>
                <a:ea typeface="微软雅黑" panose="020B0503020204020204" pitchFamily="34" charset="-122"/>
              </a:rPr>
              <a:t>Text</a:t>
            </a:r>
          </a:p>
        </p:txBody>
      </p:sp>
      <p:sp>
        <p:nvSpPr>
          <p:cNvPr id="25652" name="Text Box 25">
            <a:extLst>
              <a:ext uri="{FF2B5EF4-FFF2-40B4-BE49-F238E27FC236}">
                <a16:creationId xmlns:a16="http://schemas.microsoft.com/office/drawing/2014/main" id="{38BD928D-2473-43C3-8A09-04883B059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5288" y="3670300"/>
            <a:ext cx="6683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>
                <a:latin typeface="微软雅黑" panose="020B0503020204020204" pitchFamily="34" charset="-122"/>
                <a:ea typeface="微软雅黑" panose="020B0503020204020204" pitchFamily="34" charset="-122"/>
              </a:rPr>
              <a:t>Text</a:t>
            </a:r>
          </a:p>
        </p:txBody>
      </p:sp>
      <p:sp>
        <p:nvSpPr>
          <p:cNvPr id="25653" name="Text Box 25">
            <a:extLst>
              <a:ext uri="{FF2B5EF4-FFF2-40B4-BE49-F238E27FC236}">
                <a16:creationId xmlns:a16="http://schemas.microsoft.com/office/drawing/2014/main" id="{9468DD83-13E1-4EFE-B917-E242EB443A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5288" y="4602163"/>
            <a:ext cx="6683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>
                <a:latin typeface="微软雅黑" panose="020B0503020204020204" pitchFamily="34" charset="-122"/>
                <a:ea typeface="微软雅黑" panose="020B0503020204020204" pitchFamily="34" charset="-122"/>
              </a:rPr>
              <a:t>Text</a:t>
            </a:r>
          </a:p>
        </p:txBody>
      </p:sp>
      <p:sp>
        <p:nvSpPr>
          <p:cNvPr id="25654" name="Rectangle 24">
            <a:extLst>
              <a:ext uri="{FF2B5EF4-FFF2-40B4-BE49-F238E27FC236}">
                <a16:creationId xmlns:a16="http://schemas.microsoft.com/office/drawing/2014/main" id="{C60E5DE3-09C3-4CCB-96A6-A71107081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755900"/>
            <a:ext cx="4000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zh-CN" altLang="en-US" sz="1400">
                <a:latin typeface="微软雅黑" panose="020B0503020204020204" pitchFamily="34" charset="-122"/>
                <a:ea typeface="微软雅黑" panose="020B0503020204020204" pitchFamily="34" charset="-122"/>
              </a:rPr>
              <a:t>Click on the input text Click into the text</a:t>
            </a:r>
            <a:endParaRPr lang="en-US" altLang="zh-CN" sz="1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655" name="Rectangle 24">
            <a:extLst>
              <a:ext uri="{FF2B5EF4-FFF2-40B4-BE49-F238E27FC236}">
                <a16:creationId xmlns:a16="http://schemas.microsoft.com/office/drawing/2014/main" id="{CB3265E4-C27F-4A82-9BEE-5B75A74A7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3686175"/>
            <a:ext cx="4000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zh-CN" altLang="en-US" sz="14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on the input text Click into the text</a:t>
            </a:r>
            <a:endParaRPr lang="en-US" altLang="zh-CN" sz="14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656" name="Rectangle 24">
            <a:extLst>
              <a:ext uri="{FF2B5EF4-FFF2-40B4-BE49-F238E27FC236}">
                <a16:creationId xmlns:a16="http://schemas.microsoft.com/office/drawing/2014/main" id="{9019659C-B8CC-4001-A9CD-0BD5F3B5D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4627563"/>
            <a:ext cx="4000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zh-CN" altLang="en-US" sz="1400">
                <a:latin typeface="微软雅黑" panose="020B0503020204020204" pitchFamily="34" charset="-122"/>
                <a:ea typeface="微软雅黑" panose="020B0503020204020204" pitchFamily="34" charset="-122"/>
              </a:rPr>
              <a:t>Click on the input text Click into the text</a:t>
            </a:r>
            <a:endParaRPr lang="en-US" altLang="zh-CN" sz="1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657" name="Text Box 25">
            <a:extLst>
              <a:ext uri="{FF2B5EF4-FFF2-40B4-BE49-F238E27FC236}">
                <a16:creationId xmlns:a16="http://schemas.microsoft.com/office/drawing/2014/main" id="{EA83D3FB-EAAE-47EE-ACF1-7E3EC8A0D7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1725613"/>
            <a:ext cx="35274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Add content here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6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6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56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6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6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6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56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8" dur="500"/>
                                        <p:tgtEl>
                                          <p:spTgt spid="25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2" dur="500"/>
                                        <p:tgtEl>
                                          <p:spTgt spid="25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6" dur="500"/>
                                        <p:tgtEl>
                                          <p:spTgt spid="25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0" dur="500"/>
                                        <p:tgtEl>
                                          <p:spTgt spid="25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4" dur="500"/>
                                        <p:tgtEl>
                                          <p:spTgt spid="25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8" dur="500"/>
                                        <p:tgtEl>
                                          <p:spTgt spid="25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52" dur="500"/>
                                        <p:tgtEl>
                                          <p:spTgt spid="25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56" dur="500"/>
                                        <p:tgtEl>
                                          <p:spTgt spid="25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0" dur="500"/>
                                        <p:tgtEl>
                                          <p:spTgt spid="25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4" dur="500"/>
                                        <p:tgtEl>
                                          <p:spTgt spid="25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56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56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3" dur="500"/>
                                        <p:tgtEl>
                                          <p:spTgt spid="25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28" grpId="0" animBg="1" autoUpdateAnimBg="0"/>
      <p:bldP spid="25650" grpId="0" animBg="1" autoUpdateAnimBg="0"/>
      <p:bldP spid="25651" grpId="0" autoUpdateAnimBg="0"/>
      <p:bldP spid="25652" grpId="0" autoUpdateAnimBg="0"/>
      <p:bldP spid="25653" grpId="0" autoUpdateAnimBg="0"/>
      <p:bldP spid="25654" grpId="0" autoUpdateAnimBg="0"/>
      <p:bldP spid="25655" grpId="0" autoUpdateAnimBg="0"/>
      <p:bldP spid="25656" grpId="0" autoUpdateAnimBg="0"/>
      <p:bldP spid="25657" grpId="0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平行四边形 2">
            <a:extLst>
              <a:ext uri="{FF2B5EF4-FFF2-40B4-BE49-F238E27FC236}">
                <a16:creationId xmlns:a16="http://schemas.microsoft.com/office/drawing/2014/main" id="{214CDC58-2909-4CC3-BD06-C51B084A1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1263" y="2535238"/>
            <a:ext cx="6096000" cy="1076325"/>
          </a:xfrm>
          <a:prstGeom prst="parallelogram">
            <a:avLst>
              <a:gd name="adj" fmla="val 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zh-CN" altLang="en-US" sz="4400" b="1" i="1"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endParaRPr lang="en-US" altLang="zh-CN" sz="4400" b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627" name="矩形 10">
            <a:extLst>
              <a:ext uri="{FF2B5EF4-FFF2-40B4-BE49-F238E27FC236}">
                <a16:creationId xmlns:a16="http://schemas.microsoft.com/office/drawing/2014/main" id="{6729FDB1-2BDA-4121-BAB0-B9938051C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0763" y="3659188"/>
            <a:ext cx="51466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a subtitle to supplement the description of the specific content of the title</a:t>
            </a:r>
          </a:p>
        </p:txBody>
      </p:sp>
      <p:cxnSp>
        <p:nvCxnSpPr>
          <p:cNvPr id="26628" name="直接连接符 15">
            <a:extLst>
              <a:ext uri="{FF2B5EF4-FFF2-40B4-BE49-F238E27FC236}">
                <a16:creationId xmlns:a16="http://schemas.microsoft.com/office/drawing/2014/main" id="{27447890-2E7F-4CDD-9F26-2DFF00DB055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830763" y="3663950"/>
            <a:ext cx="4897437" cy="23813"/>
          </a:xfrm>
          <a:prstGeom prst="line">
            <a:avLst/>
          </a:prstGeom>
          <a:noFill/>
          <a:ln w="12700" cmpd="sng">
            <a:solidFill>
              <a:srgbClr val="D9D9D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29" name="矩形 5">
            <a:extLst>
              <a:ext uri="{FF2B5EF4-FFF2-40B4-BE49-F238E27FC236}">
                <a16:creationId xmlns:a16="http://schemas.microsoft.com/office/drawing/2014/main" id="{1F49ED64-4701-4546-8251-C80A12F7E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0763" y="2844800"/>
            <a:ext cx="326231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zh-CN" altLang="en-US" sz="4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a title</a:t>
            </a:r>
            <a:endParaRPr lang="en-US" altLang="zh-CN" sz="4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6630" name="Group 6">
            <a:extLst>
              <a:ext uri="{FF2B5EF4-FFF2-40B4-BE49-F238E27FC236}">
                <a16:creationId xmlns:a16="http://schemas.microsoft.com/office/drawing/2014/main" id="{DD86F95F-371B-4DF8-A652-F1A00F955AB1}"/>
              </a:ext>
            </a:extLst>
          </p:cNvPr>
          <p:cNvGrpSpPr>
            <a:grpSpLocks/>
          </p:cNvGrpSpPr>
          <p:nvPr/>
        </p:nvGrpSpPr>
        <p:grpSpPr bwMode="auto">
          <a:xfrm>
            <a:off x="2109788" y="1981200"/>
            <a:ext cx="2514600" cy="2379663"/>
            <a:chOff x="0" y="0"/>
            <a:chExt cx="827088" cy="782638"/>
          </a:xfrm>
        </p:grpSpPr>
        <p:sp>
          <p:nvSpPr>
            <p:cNvPr id="26631" name="Freeform 8830">
              <a:extLst>
                <a:ext uri="{FF2B5EF4-FFF2-40B4-BE49-F238E27FC236}">
                  <a16:creationId xmlns:a16="http://schemas.microsoft.com/office/drawing/2014/main" id="{0B5A0452-94FD-4839-9E25-006A12E7A9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827088" cy="782638"/>
            </a:xfrm>
            <a:custGeom>
              <a:avLst/>
              <a:gdLst>
                <a:gd name="T0" fmla="*/ 178 w 220"/>
                <a:gd name="T1" fmla="*/ 107 h 208"/>
                <a:gd name="T2" fmla="*/ 113 w 220"/>
                <a:gd name="T3" fmla="*/ 107 h 208"/>
                <a:gd name="T4" fmla="*/ 106 w 220"/>
                <a:gd name="T5" fmla="*/ 71 h 208"/>
                <a:gd name="T6" fmla="*/ 108 w 220"/>
                <a:gd name="T7" fmla="*/ 41 h 208"/>
                <a:gd name="T8" fmla="*/ 104 w 220"/>
                <a:gd name="T9" fmla="*/ 3 h 208"/>
                <a:gd name="T10" fmla="*/ 98 w 220"/>
                <a:gd name="T11" fmla="*/ 2 h 208"/>
                <a:gd name="T12" fmla="*/ 69 w 220"/>
                <a:gd name="T13" fmla="*/ 5 h 208"/>
                <a:gd name="T14" fmla="*/ 69 w 220"/>
                <a:gd name="T15" fmla="*/ 8 h 208"/>
                <a:gd name="T16" fmla="*/ 68 w 220"/>
                <a:gd name="T17" fmla="*/ 9 h 208"/>
                <a:gd name="T18" fmla="*/ 78 w 220"/>
                <a:gd name="T19" fmla="*/ 7 h 208"/>
                <a:gd name="T20" fmla="*/ 52 w 220"/>
                <a:gd name="T21" fmla="*/ 20 h 208"/>
                <a:gd name="T22" fmla="*/ 31 w 220"/>
                <a:gd name="T23" fmla="*/ 47 h 208"/>
                <a:gd name="T24" fmla="*/ 28 w 220"/>
                <a:gd name="T25" fmla="*/ 47 h 208"/>
                <a:gd name="T26" fmla="*/ 15 w 220"/>
                <a:gd name="T27" fmla="*/ 72 h 208"/>
                <a:gd name="T28" fmla="*/ 78 w 220"/>
                <a:gd name="T29" fmla="*/ 202 h 208"/>
                <a:gd name="T30" fmla="*/ 145 w 220"/>
                <a:gd name="T31" fmla="*/ 200 h 208"/>
                <a:gd name="T32" fmla="*/ 210 w 220"/>
                <a:gd name="T33" fmla="*/ 137 h 208"/>
                <a:gd name="T34" fmla="*/ 131 w 220"/>
                <a:gd name="T35" fmla="*/ 115 h 208"/>
                <a:gd name="T36" fmla="*/ 129 w 220"/>
                <a:gd name="T37" fmla="*/ 114 h 208"/>
                <a:gd name="T38" fmla="*/ 129 w 220"/>
                <a:gd name="T39" fmla="*/ 114 h 208"/>
                <a:gd name="T40" fmla="*/ 105 w 220"/>
                <a:gd name="T41" fmla="*/ 6 h 208"/>
                <a:gd name="T42" fmla="*/ 104 w 220"/>
                <a:gd name="T43" fmla="*/ 6 h 208"/>
                <a:gd name="T44" fmla="*/ 82 w 220"/>
                <a:gd name="T45" fmla="*/ 7 h 208"/>
                <a:gd name="T46" fmla="*/ 11 w 220"/>
                <a:gd name="T47" fmla="*/ 97 h 208"/>
                <a:gd name="T48" fmla="*/ 11 w 220"/>
                <a:gd name="T49" fmla="*/ 95 h 208"/>
                <a:gd name="T50" fmla="*/ 12 w 220"/>
                <a:gd name="T51" fmla="*/ 91 h 208"/>
                <a:gd name="T52" fmla="*/ 194 w 220"/>
                <a:gd name="T53" fmla="*/ 156 h 208"/>
                <a:gd name="T54" fmla="*/ 192 w 220"/>
                <a:gd name="T55" fmla="*/ 159 h 208"/>
                <a:gd name="T56" fmla="*/ 159 w 220"/>
                <a:gd name="T57" fmla="*/ 185 h 208"/>
                <a:gd name="T58" fmla="*/ 61 w 220"/>
                <a:gd name="T59" fmla="*/ 186 h 208"/>
                <a:gd name="T60" fmla="*/ 16 w 220"/>
                <a:gd name="T61" fmla="*/ 94 h 208"/>
                <a:gd name="T62" fmla="*/ 18 w 220"/>
                <a:gd name="T63" fmla="*/ 88 h 208"/>
                <a:gd name="T64" fmla="*/ 85 w 220"/>
                <a:gd name="T65" fmla="*/ 8 h 208"/>
                <a:gd name="T66" fmla="*/ 93 w 220"/>
                <a:gd name="T67" fmla="*/ 6 h 208"/>
                <a:gd name="T68" fmla="*/ 101 w 220"/>
                <a:gd name="T69" fmla="*/ 6 h 208"/>
                <a:gd name="T70" fmla="*/ 104 w 220"/>
                <a:gd name="T71" fmla="*/ 33 h 208"/>
                <a:gd name="T72" fmla="*/ 103 w 220"/>
                <a:gd name="T73" fmla="*/ 56 h 208"/>
                <a:gd name="T74" fmla="*/ 101 w 220"/>
                <a:gd name="T75" fmla="*/ 76 h 208"/>
                <a:gd name="T76" fmla="*/ 99 w 220"/>
                <a:gd name="T77" fmla="*/ 104 h 208"/>
                <a:gd name="T78" fmla="*/ 116 w 220"/>
                <a:gd name="T79" fmla="*/ 113 h 208"/>
                <a:gd name="T80" fmla="*/ 146 w 220"/>
                <a:gd name="T81" fmla="*/ 115 h 208"/>
                <a:gd name="T82" fmla="*/ 204 w 220"/>
                <a:gd name="T83" fmla="*/ 133 h 208"/>
                <a:gd name="T84" fmla="*/ 19 w 220"/>
                <a:gd name="T85" fmla="*/ 8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0" h="208">
                  <a:moveTo>
                    <a:pt x="213" y="107"/>
                  </a:moveTo>
                  <a:cubicBezTo>
                    <a:pt x="213" y="106"/>
                    <a:pt x="213" y="106"/>
                    <a:pt x="214" y="106"/>
                  </a:cubicBezTo>
                  <a:cubicBezTo>
                    <a:pt x="205" y="103"/>
                    <a:pt x="185" y="107"/>
                    <a:pt x="178" y="107"/>
                  </a:cubicBezTo>
                  <a:cubicBezTo>
                    <a:pt x="164" y="108"/>
                    <a:pt x="150" y="109"/>
                    <a:pt x="136" y="110"/>
                  </a:cubicBezTo>
                  <a:cubicBezTo>
                    <a:pt x="137" y="108"/>
                    <a:pt x="143" y="110"/>
                    <a:pt x="143" y="108"/>
                  </a:cubicBezTo>
                  <a:cubicBezTo>
                    <a:pt x="131" y="109"/>
                    <a:pt x="125" y="109"/>
                    <a:pt x="113" y="107"/>
                  </a:cubicBezTo>
                  <a:cubicBezTo>
                    <a:pt x="106" y="106"/>
                    <a:pt x="106" y="107"/>
                    <a:pt x="106" y="100"/>
                  </a:cubicBezTo>
                  <a:cubicBezTo>
                    <a:pt x="105" y="92"/>
                    <a:pt x="104" y="82"/>
                    <a:pt x="106" y="74"/>
                  </a:cubicBezTo>
                  <a:cubicBezTo>
                    <a:pt x="106" y="77"/>
                    <a:pt x="106" y="76"/>
                    <a:pt x="106" y="71"/>
                  </a:cubicBezTo>
                  <a:cubicBezTo>
                    <a:pt x="105" y="75"/>
                    <a:pt x="106" y="55"/>
                    <a:pt x="107" y="50"/>
                  </a:cubicBezTo>
                  <a:cubicBezTo>
                    <a:pt x="107" y="51"/>
                    <a:pt x="107" y="41"/>
                    <a:pt x="107" y="39"/>
                  </a:cubicBezTo>
                  <a:cubicBezTo>
                    <a:pt x="107" y="40"/>
                    <a:pt x="108" y="40"/>
                    <a:pt x="108" y="41"/>
                  </a:cubicBezTo>
                  <a:cubicBezTo>
                    <a:pt x="108" y="35"/>
                    <a:pt x="110" y="10"/>
                    <a:pt x="107" y="6"/>
                  </a:cubicBezTo>
                  <a:cubicBezTo>
                    <a:pt x="107" y="5"/>
                    <a:pt x="107" y="5"/>
                    <a:pt x="106" y="4"/>
                  </a:cubicBezTo>
                  <a:cubicBezTo>
                    <a:pt x="106" y="3"/>
                    <a:pt x="104" y="3"/>
                    <a:pt x="104" y="3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2" y="1"/>
                    <a:pt x="101" y="0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5" y="2"/>
                    <a:pt x="92" y="3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3" y="3"/>
                    <a:pt x="72" y="0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6"/>
                    <a:pt x="69" y="7"/>
                    <a:pt x="69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9" y="8"/>
                  </a:cubicBezTo>
                  <a:cubicBezTo>
                    <a:pt x="69" y="8"/>
                    <a:pt x="68" y="8"/>
                    <a:pt x="68" y="9"/>
                  </a:cubicBezTo>
                  <a:cubicBezTo>
                    <a:pt x="68" y="8"/>
                    <a:pt x="74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7" y="7"/>
                    <a:pt x="78" y="7"/>
                  </a:cubicBezTo>
                  <a:cubicBezTo>
                    <a:pt x="71" y="9"/>
                    <a:pt x="55" y="14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1" y="23"/>
                    <a:pt x="43" y="27"/>
                    <a:pt x="42" y="27"/>
                  </a:cubicBezTo>
                  <a:cubicBezTo>
                    <a:pt x="37" y="32"/>
                    <a:pt x="33" y="44"/>
                    <a:pt x="31" y="47"/>
                  </a:cubicBezTo>
                  <a:cubicBezTo>
                    <a:pt x="31" y="47"/>
                    <a:pt x="30" y="45"/>
                    <a:pt x="30" y="45"/>
                  </a:cubicBezTo>
                  <a:cubicBezTo>
                    <a:pt x="29" y="47"/>
                    <a:pt x="27" y="50"/>
                    <a:pt x="26" y="52"/>
                  </a:cubicBezTo>
                  <a:cubicBezTo>
                    <a:pt x="26" y="52"/>
                    <a:pt x="28" y="46"/>
                    <a:pt x="28" y="47"/>
                  </a:cubicBezTo>
                  <a:cubicBezTo>
                    <a:pt x="26" y="51"/>
                    <a:pt x="18" y="70"/>
                    <a:pt x="16" y="68"/>
                  </a:cubicBezTo>
                  <a:cubicBezTo>
                    <a:pt x="16" y="70"/>
                    <a:pt x="16" y="73"/>
                    <a:pt x="15" y="75"/>
                  </a:cubicBezTo>
                  <a:cubicBezTo>
                    <a:pt x="15" y="74"/>
                    <a:pt x="15" y="73"/>
                    <a:pt x="15" y="72"/>
                  </a:cubicBezTo>
                  <a:cubicBezTo>
                    <a:pt x="0" y="94"/>
                    <a:pt x="11" y="132"/>
                    <a:pt x="22" y="153"/>
                  </a:cubicBezTo>
                  <a:cubicBezTo>
                    <a:pt x="33" y="175"/>
                    <a:pt x="51" y="192"/>
                    <a:pt x="74" y="200"/>
                  </a:cubicBezTo>
                  <a:cubicBezTo>
                    <a:pt x="71" y="199"/>
                    <a:pt x="78" y="202"/>
                    <a:pt x="78" y="202"/>
                  </a:cubicBezTo>
                  <a:cubicBezTo>
                    <a:pt x="87" y="205"/>
                    <a:pt x="96" y="206"/>
                    <a:pt x="105" y="206"/>
                  </a:cubicBezTo>
                  <a:cubicBezTo>
                    <a:pt x="111" y="207"/>
                    <a:pt x="122" y="208"/>
                    <a:pt x="127" y="203"/>
                  </a:cubicBezTo>
                  <a:cubicBezTo>
                    <a:pt x="133" y="201"/>
                    <a:pt x="139" y="201"/>
                    <a:pt x="145" y="200"/>
                  </a:cubicBezTo>
                  <a:cubicBezTo>
                    <a:pt x="150" y="198"/>
                    <a:pt x="152" y="195"/>
                    <a:pt x="157" y="194"/>
                  </a:cubicBezTo>
                  <a:cubicBezTo>
                    <a:pt x="163" y="183"/>
                    <a:pt x="182" y="180"/>
                    <a:pt x="190" y="172"/>
                  </a:cubicBezTo>
                  <a:cubicBezTo>
                    <a:pt x="196" y="167"/>
                    <a:pt x="210" y="137"/>
                    <a:pt x="210" y="137"/>
                  </a:cubicBezTo>
                  <a:cubicBezTo>
                    <a:pt x="211" y="130"/>
                    <a:pt x="220" y="112"/>
                    <a:pt x="213" y="107"/>
                  </a:cubicBezTo>
                  <a:close/>
                  <a:moveTo>
                    <a:pt x="131" y="115"/>
                  </a:moveTo>
                  <a:cubicBezTo>
                    <a:pt x="133" y="114"/>
                    <a:pt x="137" y="114"/>
                    <a:pt x="131" y="115"/>
                  </a:cubicBezTo>
                  <a:close/>
                  <a:moveTo>
                    <a:pt x="131" y="115"/>
                  </a:moveTo>
                  <a:cubicBezTo>
                    <a:pt x="130" y="115"/>
                    <a:pt x="128" y="115"/>
                    <a:pt x="127" y="115"/>
                  </a:cubicBezTo>
                  <a:cubicBezTo>
                    <a:pt x="128" y="115"/>
                    <a:pt x="129" y="115"/>
                    <a:pt x="129" y="114"/>
                  </a:cubicBezTo>
                  <a:cubicBezTo>
                    <a:pt x="130" y="115"/>
                    <a:pt x="130" y="115"/>
                    <a:pt x="131" y="115"/>
                  </a:cubicBezTo>
                  <a:close/>
                  <a:moveTo>
                    <a:pt x="126" y="113"/>
                  </a:moveTo>
                  <a:cubicBezTo>
                    <a:pt x="127" y="114"/>
                    <a:pt x="128" y="114"/>
                    <a:pt x="129" y="114"/>
                  </a:cubicBezTo>
                  <a:cubicBezTo>
                    <a:pt x="127" y="114"/>
                    <a:pt x="125" y="115"/>
                    <a:pt x="124" y="114"/>
                  </a:cubicBezTo>
                  <a:cubicBezTo>
                    <a:pt x="125" y="114"/>
                    <a:pt x="128" y="114"/>
                    <a:pt x="126" y="113"/>
                  </a:cubicBezTo>
                  <a:close/>
                  <a:moveTo>
                    <a:pt x="105" y="6"/>
                  </a:moveTo>
                  <a:cubicBezTo>
                    <a:pt x="105" y="6"/>
                    <a:pt x="105" y="6"/>
                    <a:pt x="105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5" y="6"/>
                    <a:pt x="105" y="6"/>
                    <a:pt x="105" y="6"/>
                  </a:cubicBezTo>
                  <a:close/>
                  <a:moveTo>
                    <a:pt x="82" y="7"/>
                  </a:move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lose/>
                  <a:moveTo>
                    <a:pt x="11" y="97"/>
                  </a:moveTo>
                  <a:cubicBezTo>
                    <a:pt x="11" y="96"/>
                    <a:pt x="12" y="96"/>
                    <a:pt x="11" y="97"/>
                  </a:cubicBezTo>
                  <a:close/>
                  <a:moveTo>
                    <a:pt x="11" y="97"/>
                  </a:moveTo>
                  <a:cubicBezTo>
                    <a:pt x="11" y="96"/>
                    <a:pt x="11" y="95"/>
                    <a:pt x="11" y="95"/>
                  </a:cubicBezTo>
                  <a:cubicBezTo>
                    <a:pt x="12" y="94"/>
                    <a:pt x="11" y="96"/>
                    <a:pt x="11" y="97"/>
                  </a:cubicBezTo>
                  <a:close/>
                  <a:moveTo>
                    <a:pt x="12" y="91"/>
                  </a:moveTo>
                  <a:cubicBezTo>
                    <a:pt x="12" y="88"/>
                    <a:pt x="12" y="90"/>
                    <a:pt x="12" y="91"/>
                  </a:cubicBezTo>
                  <a:close/>
                  <a:moveTo>
                    <a:pt x="204" y="133"/>
                  </a:moveTo>
                  <a:cubicBezTo>
                    <a:pt x="204" y="133"/>
                    <a:pt x="204" y="132"/>
                    <a:pt x="205" y="131"/>
                  </a:cubicBezTo>
                  <a:cubicBezTo>
                    <a:pt x="198" y="136"/>
                    <a:pt x="198" y="149"/>
                    <a:pt x="194" y="156"/>
                  </a:cubicBezTo>
                  <a:cubicBezTo>
                    <a:pt x="195" y="154"/>
                    <a:pt x="196" y="151"/>
                    <a:pt x="196" y="149"/>
                  </a:cubicBezTo>
                  <a:cubicBezTo>
                    <a:pt x="196" y="150"/>
                    <a:pt x="194" y="154"/>
                    <a:pt x="194" y="155"/>
                  </a:cubicBezTo>
                  <a:cubicBezTo>
                    <a:pt x="196" y="149"/>
                    <a:pt x="192" y="159"/>
                    <a:pt x="192" y="159"/>
                  </a:cubicBezTo>
                  <a:cubicBezTo>
                    <a:pt x="189" y="164"/>
                    <a:pt x="184" y="169"/>
                    <a:pt x="179" y="173"/>
                  </a:cubicBezTo>
                  <a:cubicBezTo>
                    <a:pt x="175" y="177"/>
                    <a:pt x="170" y="180"/>
                    <a:pt x="165" y="183"/>
                  </a:cubicBezTo>
                  <a:cubicBezTo>
                    <a:pt x="165" y="183"/>
                    <a:pt x="151" y="187"/>
                    <a:pt x="159" y="185"/>
                  </a:cubicBezTo>
                  <a:cubicBezTo>
                    <a:pt x="160" y="185"/>
                    <a:pt x="148" y="192"/>
                    <a:pt x="152" y="187"/>
                  </a:cubicBezTo>
                  <a:cubicBezTo>
                    <a:pt x="138" y="198"/>
                    <a:pt x="113" y="200"/>
                    <a:pt x="95" y="198"/>
                  </a:cubicBezTo>
                  <a:cubicBezTo>
                    <a:pt x="83" y="196"/>
                    <a:pt x="71" y="188"/>
                    <a:pt x="61" y="186"/>
                  </a:cubicBezTo>
                  <a:cubicBezTo>
                    <a:pt x="60" y="179"/>
                    <a:pt x="45" y="175"/>
                    <a:pt x="41" y="169"/>
                  </a:cubicBezTo>
                  <a:cubicBezTo>
                    <a:pt x="37" y="164"/>
                    <a:pt x="29" y="156"/>
                    <a:pt x="28" y="151"/>
                  </a:cubicBezTo>
                  <a:cubicBezTo>
                    <a:pt x="23" y="134"/>
                    <a:pt x="8" y="113"/>
                    <a:pt x="16" y="94"/>
                  </a:cubicBezTo>
                  <a:cubicBezTo>
                    <a:pt x="16" y="96"/>
                    <a:pt x="16" y="98"/>
                    <a:pt x="16" y="100"/>
                  </a:cubicBezTo>
                  <a:cubicBezTo>
                    <a:pt x="17" y="98"/>
                    <a:pt x="21" y="88"/>
                    <a:pt x="19" y="82"/>
                  </a:cubicBezTo>
                  <a:cubicBezTo>
                    <a:pt x="20" y="83"/>
                    <a:pt x="18" y="87"/>
                    <a:pt x="18" y="88"/>
                  </a:cubicBezTo>
                  <a:cubicBezTo>
                    <a:pt x="14" y="72"/>
                    <a:pt x="34" y="43"/>
                    <a:pt x="44" y="33"/>
                  </a:cubicBezTo>
                  <a:cubicBezTo>
                    <a:pt x="51" y="26"/>
                    <a:pt x="68" y="14"/>
                    <a:pt x="84" y="8"/>
                  </a:cubicBezTo>
                  <a:cubicBezTo>
                    <a:pt x="84" y="8"/>
                    <a:pt x="85" y="8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6" y="8"/>
                    <a:pt x="87" y="8"/>
                    <a:pt x="87" y="8"/>
                  </a:cubicBezTo>
                  <a:cubicBezTo>
                    <a:pt x="91" y="8"/>
                    <a:pt x="85" y="10"/>
                    <a:pt x="93" y="6"/>
                  </a:cubicBezTo>
                  <a:cubicBezTo>
                    <a:pt x="95" y="6"/>
                    <a:pt x="97" y="6"/>
                    <a:pt x="99" y="6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100" y="6"/>
                    <a:pt x="101" y="6"/>
                    <a:pt x="101" y="6"/>
                  </a:cubicBezTo>
                  <a:cubicBezTo>
                    <a:pt x="101" y="6"/>
                    <a:pt x="100" y="6"/>
                    <a:pt x="100" y="6"/>
                  </a:cubicBezTo>
                  <a:cubicBezTo>
                    <a:pt x="102" y="6"/>
                    <a:pt x="104" y="8"/>
                    <a:pt x="104" y="11"/>
                  </a:cubicBezTo>
                  <a:cubicBezTo>
                    <a:pt x="105" y="18"/>
                    <a:pt x="105" y="26"/>
                    <a:pt x="104" y="33"/>
                  </a:cubicBezTo>
                  <a:cubicBezTo>
                    <a:pt x="103" y="32"/>
                    <a:pt x="103" y="33"/>
                    <a:pt x="103" y="33"/>
                  </a:cubicBezTo>
                  <a:cubicBezTo>
                    <a:pt x="103" y="40"/>
                    <a:pt x="106" y="50"/>
                    <a:pt x="102" y="57"/>
                  </a:cubicBezTo>
                  <a:cubicBezTo>
                    <a:pt x="102" y="57"/>
                    <a:pt x="103" y="56"/>
                    <a:pt x="103" y="56"/>
                  </a:cubicBezTo>
                  <a:cubicBezTo>
                    <a:pt x="103" y="58"/>
                    <a:pt x="104" y="72"/>
                    <a:pt x="102" y="74"/>
                  </a:cubicBezTo>
                  <a:cubicBezTo>
                    <a:pt x="102" y="73"/>
                    <a:pt x="102" y="72"/>
                    <a:pt x="101" y="71"/>
                  </a:cubicBezTo>
                  <a:cubicBezTo>
                    <a:pt x="101" y="69"/>
                    <a:pt x="100" y="76"/>
                    <a:pt x="101" y="76"/>
                  </a:cubicBezTo>
                  <a:cubicBezTo>
                    <a:pt x="100" y="80"/>
                    <a:pt x="98" y="89"/>
                    <a:pt x="99" y="91"/>
                  </a:cubicBezTo>
                  <a:cubicBezTo>
                    <a:pt x="99" y="94"/>
                    <a:pt x="102" y="106"/>
                    <a:pt x="101" y="108"/>
                  </a:cubicBezTo>
                  <a:cubicBezTo>
                    <a:pt x="100" y="107"/>
                    <a:pt x="100" y="106"/>
                    <a:pt x="99" y="104"/>
                  </a:cubicBezTo>
                  <a:cubicBezTo>
                    <a:pt x="101" y="111"/>
                    <a:pt x="105" y="111"/>
                    <a:pt x="114" y="113"/>
                  </a:cubicBezTo>
                  <a:cubicBezTo>
                    <a:pt x="113" y="113"/>
                    <a:pt x="112" y="113"/>
                    <a:pt x="111" y="113"/>
                  </a:cubicBezTo>
                  <a:cubicBezTo>
                    <a:pt x="113" y="112"/>
                    <a:pt x="114" y="112"/>
                    <a:pt x="116" y="113"/>
                  </a:cubicBezTo>
                  <a:cubicBezTo>
                    <a:pt x="117" y="113"/>
                    <a:pt x="127" y="117"/>
                    <a:pt x="131" y="116"/>
                  </a:cubicBezTo>
                  <a:cubicBezTo>
                    <a:pt x="130" y="115"/>
                    <a:pt x="131" y="115"/>
                    <a:pt x="131" y="115"/>
                  </a:cubicBezTo>
                  <a:cubicBezTo>
                    <a:pt x="136" y="116"/>
                    <a:pt x="141" y="115"/>
                    <a:pt x="146" y="115"/>
                  </a:cubicBezTo>
                  <a:cubicBezTo>
                    <a:pt x="142" y="114"/>
                    <a:pt x="170" y="114"/>
                    <a:pt x="164" y="115"/>
                  </a:cubicBezTo>
                  <a:cubicBezTo>
                    <a:pt x="179" y="115"/>
                    <a:pt x="197" y="109"/>
                    <a:pt x="208" y="113"/>
                  </a:cubicBezTo>
                  <a:cubicBezTo>
                    <a:pt x="207" y="117"/>
                    <a:pt x="208" y="133"/>
                    <a:pt x="204" y="133"/>
                  </a:cubicBezTo>
                  <a:close/>
                  <a:moveTo>
                    <a:pt x="19" y="86"/>
                  </a:moveTo>
                  <a:cubicBezTo>
                    <a:pt x="19" y="87"/>
                    <a:pt x="19" y="87"/>
                    <a:pt x="19" y="87"/>
                  </a:cubicBezTo>
                  <a:cubicBezTo>
                    <a:pt x="19" y="88"/>
                    <a:pt x="19" y="85"/>
                    <a:pt x="19" y="8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2" name="Freeform 8831">
              <a:extLst>
                <a:ext uri="{FF2B5EF4-FFF2-40B4-BE49-F238E27FC236}">
                  <a16:creationId xmlns:a16="http://schemas.microsoft.com/office/drawing/2014/main" id="{B4EC4523-37CF-4196-8038-2CEE4B2E46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638" y="4762"/>
              <a:ext cx="417513" cy="393700"/>
            </a:xfrm>
            <a:custGeom>
              <a:avLst/>
              <a:gdLst>
                <a:gd name="T0" fmla="*/ 32 w 111"/>
                <a:gd name="T1" fmla="*/ 103 h 105"/>
                <a:gd name="T2" fmla="*/ 107 w 111"/>
                <a:gd name="T3" fmla="*/ 95 h 105"/>
                <a:gd name="T4" fmla="*/ 90 w 111"/>
                <a:gd name="T5" fmla="*/ 47 h 105"/>
                <a:gd name="T6" fmla="*/ 66 w 111"/>
                <a:gd name="T7" fmla="*/ 21 h 105"/>
                <a:gd name="T8" fmla="*/ 42 w 111"/>
                <a:gd name="T9" fmla="*/ 8 h 105"/>
                <a:gd name="T10" fmla="*/ 35 w 111"/>
                <a:gd name="T11" fmla="*/ 5 h 105"/>
                <a:gd name="T12" fmla="*/ 18 w 111"/>
                <a:gd name="T13" fmla="*/ 2 h 105"/>
                <a:gd name="T14" fmla="*/ 12 w 111"/>
                <a:gd name="T15" fmla="*/ 0 h 105"/>
                <a:gd name="T16" fmla="*/ 9 w 111"/>
                <a:gd name="T17" fmla="*/ 5 h 105"/>
                <a:gd name="T18" fmla="*/ 6 w 111"/>
                <a:gd name="T19" fmla="*/ 33 h 105"/>
                <a:gd name="T20" fmla="*/ 8 w 111"/>
                <a:gd name="T21" fmla="*/ 55 h 105"/>
                <a:gd name="T22" fmla="*/ 5 w 111"/>
                <a:gd name="T23" fmla="*/ 67 h 105"/>
                <a:gd name="T24" fmla="*/ 18 w 111"/>
                <a:gd name="T25" fmla="*/ 6 h 105"/>
                <a:gd name="T26" fmla="*/ 18 w 111"/>
                <a:gd name="T27" fmla="*/ 6 h 105"/>
                <a:gd name="T28" fmla="*/ 17 w 111"/>
                <a:gd name="T29" fmla="*/ 7 h 105"/>
                <a:gd name="T30" fmla="*/ 16 w 111"/>
                <a:gd name="T31" fmla="*/ 6 h 105"/>
                <a:gd name="T32" fmla="*/ 18 w 111"/>
                <a:gd name="T33" fmla="*/ 7 h 105"/>
                <a:gd name="T34" fmla="*/ 25 w 111"/>
                <a:gd name="T35" fmla="*/ 11 h 105"/>
                <a:gd name="T36" fmla="*/ 18 w 111"/>
                <a:gd name="T37" fmla="*/ 7 h 105"/>
                <a:gd name="T38" fmla="*/ 12 w 111"/>
                <a:gd name="T39" fmla="*/ 7 h 105"/>
                <a:gd name="T40" fmla="*/ 10 w 111"/>
                <a:gd name="T41" fmla="*/ 79 h 105"/>
                <a:gd name="T42" fmla="*/ 11 w 111"/>
                <a:gd name="T43" fmla="*/ 75 h 105"/>
                <a:gd name="T44" fmla="*/ 13 w 111"/>
                <a:gd name="T45" fmla="*/ 13 h 105"/>
                <a:gd name="T46" fmla="*/ 15 w 111"/>
                <a:gd name="T47" fmla="*/ 10 h 105"/>
                <a:gd name="T48" fmla="*/ 24 w 111"/>
                <a:gd name="T49" fmla="*/ 11 h 105"/>
                <a:gd name="T50" fmla="*/ 32 w 111"/>
                <a:gd name="T51" fmla="*/ 11 h 105"/>
                <a:gd name="T52" fmla="*/ 47 w 111"/>
                <a:gd name="T53" fmla="*/ 16 h 105"/>
                <a:gd name="T54" fmla="*/ 49 w 111"/>
                <a:gd name="T55" fmla="*/ 17 h 105"/>
                <a:gd name="T56" fmla="*/ 49 w 111"/>
                <a:gd name="T57" fmla="*/ 17 h 105"/>
                <a:gd name="T58" fmla="*/ 68 w 111"/>
                <a:gd name="T59" fmla="*/ 30 h 105"/>
                <a:gd name="T60" fmla="*/ 88 w 111"/>
                <a:gd name="T61" fmla="*/ 53 h 105"/>
                <a:gd name="T62" fmla="*/ 98 w 111"/>
                <a:gd name="T63" fmla="*/ 74 h 105"/>
                <a:gd name="T64" fmla="*/ 99 w 111"/>
                <a:gd name="T65" fmla="*/ 93 h 105"/>
                <a:gd name="T66" fmla="*/ 29 w 111"/>
                <a:gd name="T67" fmla="*/ 94 h 105"/>
                <a:gd name="T68" fmla="*/ 12 w 111"/>
                <a:gd name="T69" fmla="*/ 74 h 105"/>
                <a:gd name="T70" fmla="*/ 12 w 111"/>
                <a:gd name="T71" fmla="*/ 74 h 105"/>
                <a:gd name="T72" fmla="*/ 5 w 111"/>
                <a:gd name="T73" fmla="*/ 8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1" h="105">
                  <a:moveTo>
                    <a:pt x="5" y="94"/>
                  </a:moveTo>
                  <a:cubicBezTo>
                    <a:pt x="9" y="105"/>
                    <a:pt x="24" y="104"/>
                    <a:pt x="32" y="103"/>
                  </a:cubicBezTo>
                  <a:cubicBezTo>
                    <a:pt x="51" y="101"/>
                    <a:pt x="67" y="101"/>
                    <a:pt x="86" y="99"/>
                  </a:cubicBezTo>
                  <a:cubicBezTo>
                    <a:pt x="90" y="99"/>
                    <a:pt x="111" y="103"/>
                    <a:pt x="107" y="95"/>
                  </a:cubicBezTo>
                  <a:cubicBezTo>
                    <a:pt x="107" y="93"/>
                    <a:pt x="105" y="79"/>
                    <a:pt x="104" y="72"/>
                  </a:cubicBezTo>
                  <a:cubicBezTo>
                    <a:pt x="102" y="63"/>
                    <a:pt x="96" y="54"/>
                    <a:pt x="90" y="47"/>
                  </a:cubicBezTo>
                  <a:cubicBezTo>
                    <a:pt x="85" y="41"/>
                    <a:pt x="80" y="35"/>
                    <a:pt x="75" y="29"/>
                  </a:cubicBezTo>
                  <a:cubicBezTo>
                    <a:pt x="72" y="26"/>
                    <a:pt x="69" y="23"/>
                    <a:pt x="66" y="21"/>
                  </a:cubicBezTo>
                  <a:cubicBezTo>
                    <a:pt x="64" y="19"/>
                    <a:pt x="47" y="13"/>
                    <a:pt x="58" y="14"/>
                  </a:cubicBezTo>
                  <a:cubicBezTo>
                    <a:pt x="56" y="14"/>
                    <a:pt x="43" y="8"/>
                    <a:pt x="42" y="8"/>
                  </a:cubicBezTo>
                  <a:cubicBezTo>
                    <a:pt x="41" y="8"/>
                    <a:pt x="39" y="9"/>
                    <a:pt x="39" y="9"/>
                  </a:cubicBezTo>
                  <a:cubicBezTo>
                    <a:pt x="41" y="7"/>
                    <a:pt x="38" y="6"/>
                    <a:pt x="35" y="5"/>
                  </a:cubicBezTo>
                  <a:cubicBezTo>
                    <a:pt x="35" y="5"/>
                    <a:pt x="36" y="4"/>
                    <a:pt x="36" y="3"/>
                  </a:cubicBezTo>
                  <a:cubicBezTo>
                    <a:pt x="35" y="1"/>
                    <a:pt x="25" y="1"/>
                    <a:pt x="18" y="2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4" y="4"/>
                    <a:pt x="5" y="0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8"/>
                    <a:pt x="7" y="11"/>
                  </a:cubicBezTo>
                  <a:cubicBezTo>
                    <a:pt x="8" y="11"/>
                    <a:pt x="9" y="35"/>
                    <a:pt x="6" y="33"/>
                  </a:cubicBezTo>
                  <a:cubicBezTo>
                    <a:pt x="10" y="33"/>
                    <a:pt x="6" y="41"/>
                    <a:pt x="6" y="39"/>
                  </a:cubicBezTo>
                  <a:cubicBezTo>
                    <a:pt x="6" y="47"/>
                    <a:pt x="10" y="50"/>
                    <a:pt x="8" y="55"/>
                  </a:cubicBezTo>
                  <a:cubicBezTo>
                    <a:pt x="7" y="54"/>
                    <a:pt x="7" y="53"/>
                    <a:pt x="8" y="52"/>
                  </a:cubicBezTo>
                  <a:cubicBezTo>
                    <a:pt x="5" y="53"/>
                    <a:pt x="4" y="68"/>
                    <a:pt x="5" y="67"/>
                  </a:cubicBezTo>
                  <a:cubicBezTo>
                    <a:pt x="1" y="72"/>
                    <a:pt x="3" y="88"/>
                    <a:pt x="5" y="94"/>
                  </a:cubicBezTo>
                  <a:close/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7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8" y="7"/>
                  </a:moveTo>
                  <a:cubicBezTo>
                    <a:pt x="21" y="8"/>
                    <a:pt x="26" y="9"/>
                    <a:pt x="30" y="10"/>
                  </a:cubicBezTo>
                  <a:cubicBezTo>
                    <a:pt x="29" y="11"/>
                    <a:pt x="27" y="11"/>
                    <a:pt x="25" y="11"/>
                  </a:cubicBezTo>
                  <a:cubicBezTo>
                    <a:pt x="25" y="11"/>
                    <a:pt x="17" y="9"/>
                    <a:pt x="14" y="7"/>
                  </a:cubicBezTo>
                  <a:cubicBezTo>
                    <a:pt x="18" y="8"/>
                    <a:pt x="19" y="8"/>
                    <a:pt x="18" y="7"/>
                  </a:cubicBezTo>
                  <a:close/>
                  <a:moveTo>
                    <a:pt x="13" y="9"/>
                  </a:moveTo>
                  <a:cubicBezTo>
                    <a:pt x="13" y="8"/>
                    <a:pt x="13" y="8"/>
                    <a:pt x="12" y="7"/>
                  </a:cubicBezTo>
                  <a:cubicBezTo>
                    <a:pt x="14" y="8"/>
                    <a:pt x="16" y="9"/>
                    <a:pt x="13" y="9"/>
                  </a:cubicBezTo>
                  <a:close/>
                  <a:moveTo>
                    <a:pt x="10" y="79"/>
                  </a:moveTo>
                  <a:cubicBezTo>
                    <a:pt x="10" y="88"/>
                    <a:pt x="14" y="75"/>
                    <a:pt x="11" y="72"/>
                  </a:cubicBezTo>
                  <a:cubicBezTo>
                    <a:pt x="11" y="73"/>
                    <a:pt x="10" y="74"/>
                    <a:pt x="11" y="75"/>
                  </a:cubicBezTo>
                  <a:cubicBezTo>
                    <a:pt x="8" y="71"/>
                    <a:pt x="12" y="51"/>
                    <a:pt x="12" y="46"/>
                  </a:cubicBezTo>
                  <a:cubicBezTo>
                    <a:pt x="12" y="35"/>
                    <a:pt x="12" y="24"/>
                    <a:pt x="13" y="13"/>
                  </a:cubicBezTo>
                  <a:cubicBezTo>
                    <a:pt x="13" y="12"/>
                    <a:pt x="13" y="10"/>
                    <a:pt x="13" y="9"/>
                  </a:cubicBezTo>
                  <a:cubicBezTo>
                    <a:pt x="13" y="9"/>
                    <a:pt x="14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11"/>
                    <a:pt x="21" y="11"/>
                    <a:pt x="24" y="11"/>
                  </a:cubicBezTo>
                  <a:cubicBezTo>
                    <a:pt x="23" y="11"/>
                    <a:pt x="21" y="12"/>
                    <a:pt x="19" y="13"/>
                  </a:cubicBezTo>
                  <a:cubicBezTo>
                    <a:pt x="21" y="13"/>
                    <a:pt x="28" y="11"/>
                    <a:pt x="32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9" y="12"/>
                    <a:pt x="43" y="14"/>
                    <a:pt x="47" y="16"/>
                  </a:cubicBezTo>
                  <a:cubicBezTo>
                    <a:pt x="46" y="16"/>
                    <a:pt x="46" y="15"/>
                    <a:pt x="47" y="15"/>
                  </a:cubicBezTo>
                  <a:cubicBezTo>
                    <a:pt x="48" y="16"/>
                    <a:pt x="48" y="16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0" y="19"/>
                    <a:pt x="52" y="20"/>
                    <a:pt x="55" y="21"/>
                  </a:cubicBezTo>
                  <a:cubicBezTo>
                    <a:pt x="64" y="24"/>
                    <a:pt x="62" y="27"/>
                    <a:pt x="68" y="30"/>
                  </a:cubicBezTo>
                  <a:cubicBezTo>
                    <a:pt x="75" y="34"/>
                    <a:pt x="90" y="50"/>
                    <a:pt x="88" y="56"/>
                  </a:cubicBezTo>
                  <a:cubicBezTo>
                    <a:pt x="89" y="55"/>
                    <a:pt x="88" y="54"/>
                    <a:pt x="88" y="53"/>
                  </a:cubicBezTo>
                  <a:cubicBezTo>
                    <a:pt x="86" y="56"/>
                    <a:pt x="94" y="64"/>
                    <a:pt x="96" y="66"/>
                  </a:cubicBezTo>
                  <a:cubicBezTo>
                    <a:pt x="89" y="61"/>
                    <a:pt x="97" y="68"/>
                    <a:pt x="98" y="74"/>
                  </a:cubicBezTo>
                  <a:cubicBezTo>
                    <a:pt x="99" y="77"/>
                    <a:pt x="99" y="91"/>
                    <a:pt x="100" y="91"/>
                  </a:cubicBezTo>
                  <a:cubicBezTo>
                    <a:pt x="100" y="91"/>
                    <a:pt x="99" y="92"/>
                    <a:pt x="99" y="93"/>
                  </a:cubicBezTo>
                  <a:cubicBezTo>
                    <a:pt x="93" y="87"/>
                    <a:pt x="59" y="93"/>
                    <a:pt x="52" y="94"/>
                  </a:cubicBezTo>
                  <a:cubicBezTo>
                    <a:pt x="50" y="90"/>
                    <a:pt x="33" y="96"/>
                    <a:pt x="29" y="94"/>
                  </a:cubicBezTo>
                  <a:cubicBezTo>
                    <a:pt x="22" y="95"/>
                    <a:pt x="0" y="94"/>
                    <a:pt x="10" y="79"/>
                  </a:cubicBezTo>
                  <a:close/>
                  <a:moveTo>
                    <a:pt x="12" y="74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1" y="73"/>
                    <a:pt x="12" y="74"/>
                  </a:cubicBezTo>
                  <a:close/>
                  <a:moveTo>
                    <a:pt x="5" y="81"/>
                  </a:moveTo>
                  <a:cubicBezTo>
                    <a:pt x="5" y="78"/>
                    <a:pt x="6" y="79"/>
                    <a:pt x="5" y="8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3" name="Freeform 8832">
              <a:extLst>
                <a:ext uri="{FF2B5EF4-FFF2-40B4-BE49-F238E27FC236}">
                  <a16:creationId xmlns:a16="http://schemas.microsoft.com/office/drawing/2014/main" id="{A9725948-EA21-429B-8101-BBDFE99B4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" y="565150"/>
              <a:ext cx="277813" cy="176213"/>
            </a:xfrm>
            <a:custGeom>
              <a:avLst/>
              <a:gdLst>
                <a:gd name="T0" fmla="*/ 1 w 74"/>
                <a:gd name="T1" fmla="*/ 47 h 47"/>
                <a:gd name="T2" fmla="*/ 73 w 74"/>
                <a:gd name="T3" fmla="*/ 1 h 47"/>
                <a:gd name="T4" fmla="*/ 72 w 74"/>
                <a:gd name="T5" fmla="*/ 0 h 47"/>
                <a:gd name="T6" fmla="*/ 0 w 74"/>
                <a:gd name="T7" fmla="*/ 47 h 47"/>
                <a:gd name="T8" fmla="*/ 1 w 74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7">
                  <a:moveTo>
                    <a:pt x="1" y="47"/>
                  </a:moveTo>
                  <a:cubicBezTo>
                    <a:pt x="25" y="31"/>
                    <a:pt x="47" y="12"/>
                    <a:pt x="73" y="1"/>
                  </a:cubicBezTo>
                  <a:cubicBezTo>
                    <a:pt x="74" y="0"/>
                    <a:pt x="72" y="0"/>
                    <a:pt x="72" y="0"/>
                  </a:cubicBezTo>
                  <a:cubicBezTo>
                    <a:pt x="46" y="12"/>
                    <a:pt x="24" y="31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4" name="Freeform 8833">
              <a:extLst>
                <a:ext uri="{FF2B5EF4-FFF2-40B4-BE49-F238E27FC236}">
                  <a16:creationId xmlns:a16="http://schemas.microsoft.com/office/drawing/2014/main" id="{4DC8D153-C8FB-411C-ABA8-DC6CE7DD2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" y="493712"/>
              <a:ext cx="352425" cy="250825"/>
            </a:xfrm>
            <a:custGeom>
              <a:avLst/>
              <a:gdLst>
                <a:gd name="T0" fmla="*/ 92 w 94"/>
                <a:gd name="T1" fmla="*/ 0 h 67"/>
                <a:gd name="T2" fmla="*/ 1 w 94"/>
                <a:gd name="T3" fmla="*/ 67 h 67"/>
                <a:gd name="T4" fmla="*/ 2 w 94"/>
                <a:gd name="T5" fmla="*/ 66 h 67"/>
                <a:gd name="T6" fmla="*/ 93 w 94"/>
                <a:gd name="T7" fmla="*/ 0 h 67"/>
                <a:gd name="T8" fmla="*/ 92 w 94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67">
                  <a:moveTo>
                    <a:pt x="92" y="0"/>
                  </a:moveTo>
                  <a:cubicBezTo>
                    <a:pt x="62" y="22"/>
                    <a:pt x="30" y="43"/>
                    <a:pt x="1" y="67"/>
                  </a:cubicBezTo>
                  <a:cubicBezTo>
                    <a:pt x="0" y="67"/>
                    <a:pt x="2" y="67"/>
                    <a:pt x="2" y="66"/>
                  </a:cubicBezTo>
                  <a:cubicBezTo>
                    <a:pt x="31" y="43"/>
                    <a:pt x="63" y="22"/>
                    <a:pt x="93" y="0"/>
                  </a:cubicBezTo>
                  <a:cubicBezTo>
                    <a:pt x="94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5" name="Freeform 8834">
              <a:extLst>
                <a:ext uri="{FF2B5EF4-FFF2-40B4-BE49-F238E27FC236}">
                  <a16:creationId xmlns:a16="http://schemas.microsoft.com/office/drawing/2014/main" id="{6D1D51DD-620A-4E44-879A-409A30FA6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8" y="455612"/>
              <a:ext cx="469900" cy="277813"/>
            </a:xfrm>
            <a:custGeom>
              <a:avLst/>
              <a:gdLst>
                <a:gd name="T0" fmla="*/ 2 w 125"/>
                <a:gd name="T1" fmla="*/ 74 h 74"/>
                <a:gd name="T2" fmla="*/ 124 w 125"/>
                <a:gd name="T3" fmla="*/ 1 h 74"/>
                <a:gd name="T4" fmla="*/ 123 w 125"/>
                <a:gd name="T5" fmla="*/ 0 h 74"/>
                <a:gd name="T6" fmla="*/ 1 w 125"/>
                <a:gd name="T7" fmla="*/ 73 h 74"/>
                <a:gd name="T8" fmla="*/ 2 w 125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4">
                  <a:moveTo>
                    <a:pt x="2" y="74"/>
                  </a:moveTo>
                  <a:cubicBezTo>
                    <a:pt x="43" y="50"/>
                    <a:pt x="79" y="17"/>
                    <a:pt x="124" y="1"/>
                  </a:cubicBezTo>
                  <a:cubicBezTo>
                    <a:pt x="125" y="0"/>
                    <a:pt x="124" y="0"/>
                    <a:pt x="123" y="0"/>
                  </a:cubicBezTo>
                  <a:cubicBezTo>
                    <a:pt x="78" y="17"/>
                    <a:pt x="42" y="49"/>
                    <a:pt x="1" y="73"/>
                  </a:cubicBezTo>
                  <a:cubicBezTo>
                    <a:pt x="0" y="74"/>
                    <a:pt x="1" y="74"/>
                    <a:pt x="2" y="7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6" name="Freeform 8835">
              <a:extLst>
                <a:ext uri="{FF2B5EF4-FFF2-40B4-BE49-F238E27FC236}">
                  <a16:creationId xmlns:a16="http://schemas.microsoft.com/office/drawing/2014/main" id="{9F2C31B5-1E6C-4366-B352-66CB09F9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09575"/>
              <a:ext cx="465138" cy="320675"/>
            </a:xfrm>
            <a:custGeom>
              <a:avLst/>
              <a:gdLst>
                <a:gd name="T0" fmla="*/ 122 w 124"/>
                <a:gd name="T1" fmla="*/ 0 h 85"/>
                <a:gd name="T2" fmla="*/ 0 w 124"/>
                <a:gd name="T3" fmla="*/ 85 h 85"/>
                <a:gd name="T4" fmla="*/ 1 w 124"/>
                <a:gd name="T5" fmla="*/ 85 h 85"/>
                <a:gd name="T6" fmla="*/ 123 w 124"/>
                <a:gd name="T7" fmla="*/ 0 h 85"/>
                <a:gd name="T8" fmla="*/ 122 w 124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85">
                  <a:moveTo>
                    <a:pt x="122" y="0"/>
                  </a:moveTo>
                  <a:cubicBezTo>
                    <a:pt x="81" y="28"/>
                    <a:pt x="37" y="52"/>
                    <a:pt x="0" y="85"/>
                  </a:cubicBezTo>
                  <a:cubicBezTo>
                    <a:pt x="0" y="85"/>
                    <a:pt x="1" y="85"/>
                    <a:pt x="1" y="85"/>
                  </a:cubicBezTo>
                  <a:cubicBezTo>
                    <a:pt x="38" y="52"/>
                    <a:pt x="82" y="28"/>
                    <a:pt x="123" y="0"/>
                  </a:cubicBezTo>
                  <a:cubicBezTo>
                    <a:pt x="124" y="0"/>
                    <a:pt x="122" y="0"/>
                    <a:pt x="1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7" name="Freeform 8836">
              <a:extLst>
                <a:ext uri="{FF2B5EF4-FFF2-40B4-BE49-F238E27FC236}">
                  <a16:creationId xmlns:a16="http://schemas.microsoft.com/office/drawing/2014/main" id="{FABB15C9-1F4C-48D1-BB5E-59F8484AB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14337"/>
              <a:ext cx="476250" cy="293688"/>
            </a:xfrm>
            <a:custGeom>
              <a:avLst/>
              <a:gdLst>
                <a:gd name="T0" fmla="*/ 1 w 127"/>
                <a:gd name="T1" fmla="*/ 78 h 78"/>
                <a:gd name="T2" fmla="*/ 126 w 127"/>
                <a:gd name="T3" fmla="*/ 1 h 78"/>
                <a:gd name="T4" fmla="*/ 126 w 127"/>
                <a:gd name="T5" fmla="*/ 0 h 78"/>
                <a:gd name="T6" fmla="*/ 0 w 127"/>
                <a:gd name="T7" fmla="*/ 77 h 78"/>
                <a:gd name="T8" fmla="*/ 1 w 12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78">
                  <a:moveTo>
                    <a:pt x="1" y="78"/>
                  </a:moveTo>
                  <a:cubicBezTo>
                    <a:pt x="43" y="52"/>
                    <a:pt x="82" y="23"/>
                    <a:pt x="126" y="1"/>
                  </a:cubicBezTo>
                  <a:cubicBezTo>
                    <a:pt x="127" y="1"/>
                    <a:pt x="126" y="0"/>
                    <a:pt x="126" y="0"/>
                  </a:cubicBezTo>
                  <a:cubicBezTo>
                    <a:pt x="82" y="22"/>
                    <a:pt x="42" y="51"/>
                    <a:pt x="0" y="77"/>
                  </a:cubicBezTo>
                  <a:cubicBezTo>
                    <a:pt x="0" y="78"/>
                    <a:pt x="1" y="78"/>
                    <a:pt x="1" y="7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8" name="Freeform 8837">
              <a:extLst>
                <a:ext uri="{FF2B5EF4-FFF2-40B4-BE49-F238E27FC236}">
                  <a16:creationId xmlns:a16="http://schemas.microsoft.com/office/drawing/2014/main" id="{B0858AA0-979D-42D2-9950-868A3C6EB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17512"/>
              <a:ext cx="420688" cy="290513"/>
            </a:xfrm>
            <a:custGeom>
              <a:avLst/>
              <a:gdLst>
                <a:gd name="T0" fmla="*/ 111 w 112"/>
                <a:gd name="T1" fmla="*/ 1 h 77"/>
                <a:gd name="T2" fmla="*/ 0 w 112"/>
                <a:gd name="T3" fmla="*/ 76 h 77"/>
                <a:gd name="T4" fmla="*/ 1 w 112"/>
                <a:gd name="T5" fmla="*/ 77 h 77"/>
                <a:gd name="T6" fmla="*/ 112 w 112"/>
                <a:gd name="T7" fmla="*/ 1 h 77"/>
                <a:gd name="T8" fmla="*/ 111 w 112"/>
                <a:gd name="T9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77">
                  <a:moveTo>
                    <a:pt x="111" y="1"/>
                  </a:moveTo>
                  <a:cubicBezTo>
                    <a:pt x="75" y="28"/>
                    <a:pt x="37" y="51"/>
                    <a:pt x="0" y="76"/>
                  </a:cubicBezTo>
                  <a:cubicBezTo>
                    <a:pt x="0" y="77"/>
                    <a:pt x="1" y="77"/>
                    <a:pt x="1" y="77"/>
                  </a:cubicBezTo>
                  <a:cubicBezTo>
                    <a:pt x="38" y="52"/>
                    <a:pt x="76" y="28"/>
                    <a:pt x="112" y="1"/>
                  </a:cubicBezTo>
                  <a:cubicBezTo>
                    <a:pt x="112" y="1"/>
                    <a:pt x="111" y="0"/>
                    <a:pt x="1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39" name="Freeform 8838">
              <a:extLst>
                <a:ext uri="{FF2B5EF4-FFF2-40B4-BE49-F238E27FC236}">
                  <a16:creationId xmlns:a16="http://schemas.microsoft.com/office/drawing/2014/main" id="{ED5095FB-4CB0-4C80-958A-F911D91D1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38" y="417512"/>
              <a:ext cx="406400" cy="252413"/>
            </a:xfrm>
            <a:custGeom>
              <a:avLst/>
              <a:gdLst>
                <a:gd name="T0" fmla="*/ 1 w 108"/>
                <a:gd name="T1" fmla="*/ 66 h 67"/>
                <a:gd name="T2" fmla="*/ 107 w 108"/>
                <a:gd name="T3" fmla="*/ 1 h 67"/>
                <a:gd name="T4" fmla="*/ 107 w 108"/>
                <a:gd name="T5" fmla="*/ 0 h 67"/>
                <a:gd name="T6" fmla="*/ 0 w 108"/>
                <a:gd name="T7" fmla="*/ 66 h 67"/>
                <a:gd name="T8" fmla="*/ 1 w 108"/>
                <a:gd name="T9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67">
                  <a:moveTo>
                    <a:pt x="1" y="66"/>
                  </a:moveTo>
                  <a:cubicBezTo>
                    <a:pt x="37" y="44"/>
                    <a:pt x="70" y="20"/>
                    <a:pt x="107" y="1"/>
                  </a:cubicBezTo>
                  <a:cubicBezTo>
                    <a:pt x="108" y="1"/>
                    <a:pt x="107" y="0"/>
                    <a:pt x="107" y="0"/>
                  </a:cubicBezTo>
                  <a:cubicBezTo>
                    <a:pt x="70" y="20"/>
                    <a:pt x="36" y="44"/>
                    <a:pt x="0" y="66"/>
                  </a:cubicBezTo>
                  <a:cubicBezTo>
                    <a:pt x="0" y="66"/>
                    <a:pt x="1" y="67"/>
                    <a:pt x="1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0" name="Freeform 8839">
              <a:extLst>
                <a:ext uri="{FF2B5EF4-FFF2-40B4-BE49-F238E27FC236}">
                  <a16:creationId xmlns:a16="http://schemas.microsoft.com/office/drawing/2014/main" id="{1345DA68-88B0-4606-9D87-2B57C9D0F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422275"/>
              <a:ext cx="363538" cy="244475"/>
            </a:xfrm>
            <a:custGeom>
              <a:avLst/>
              <a:gdLst>
                <a:gd name="T0" fmla="*/ 95 w 97"/>
                <a:gd name="T1" fmla="*/ 1 h 65"/>
                <a:gd name="T2" fmla="*/ 1 w 97"/>
                <a:gd name="T3" fmla="*/ 65 h 65"/>
                <a:gd name="T4" fmla="*/ 2 w 97"/>
                <a:gd name="T5" fmla="*/ 65 h 65"/>
                <a:gd name="T6" fmla="*/ 96 w 97"/>
                <a:gd name="T7" fmla="*/ 0 h 65"/>
                <a:gd name="T8" fmla="*/ 95 w 97"/>
                <a:gd name="T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65">
                  <a:moveTo>
                    <a:pt x="95" y="1"/>
                  </a:moveTo>
                  <a:cubicBezTo>
                    <a:pt x="66" y="26"/>
                    <a:pt x="32" y="43"/>
                    <a:pt x="1" y="65"/>
                  </a:cubicBezTo>
                  <a:cubicBezTo>
                    <a:pt x="0" y="65"/>
                    <a:pt x="2" y="65"/>
                    <a:pt x="2" y="65"/>
                  </a:cubicBezTo>
                  <a:cubicBezTo>
                    <a:pt x="34" y="43"/>
                    <a:pt x="68" y="26"/>
                    <a:pt x="96" y="0"/>
                  </a:cubicBezTo>
                  <a:cubicBezTo>
                    <a:pt x="97" y="0"/>
                    <a:pt x="95" y="0"/>
                    <a:pt x="9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1" name="Freeform 8840">
              <a:extLst>
                <a:ext uri="{FF2B5EF4-FFF2-40B4-BE49-F238E27FC236}">
                  <a16:creationId xmlns:a16="http://schemas.microsoft.com/office/drawing/2014/main" id="{C1BF5EA3-7833-454D-89DE-657EF60FD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417512"/>
              <a:ext cx="327025" cy="207963"/>
            </a:xfrm>
            <a:custGeom>
              <a:avLst/>
              <a:gdLst>
                <a:gd name="T0" fmla="*/ 2 w 87"/>
                <a:gd name="T1" fmla="*/ 54 h 55"/>
                <a:gd name="T2" fmla="*/ 86 w 87"/>
                <a:gd name="T3" fmla="*/ 0 h 55"/>
                <a:gd name="T4" fmla="*/ 85 w 87"/>
                <a:gd name="T5" fmla="*/ 0 h 55"/>
                <a:gd name="T6" fmla="*/ 1 w 87"/>
                <a:gd name="T7" fmla="*/ 54 h 55"/>
                <a:gd name="T8" fmla="*/ 2 w 87"/>
                <a:gd name="T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5">
                  <a:moveTo>
                    <a:pt x="2" y="54"/>
                  </a:moveTo>
                  <a:cubicBezTo>
                    <a:pt x="30" y="36"/>
                    <a:pt x="57" y="16"/>
                    <a:pt x="86" y="0"/>
                  </a:cubicBezTo>
                  <a:cubicBezTo>
                    <a:pt x="87" y="0"/>
                    <a:pt x="85" y="0"/>
                    <a:pt x="85" y="0"/>
                  </a:cubicBezTo>
                  <a:cubicBezTo>
                    <a:pt x="56" y="16"/>
                    <a:pt x="29" y="36"/>
                    <a:pt x="1" y="54"/>
                  </a:cubicBezTo>
                  <a:cubicBezTo>
                    <a:pt x="0" y="55"/>
                    <a:pt x="2" y="54"/>
                    <a:pt x="2" y="5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2" name="Freeform 8841">
              <a:extLst>
                <a:ext uri="{FF2B5EF4-FFF2-40B4-BE49-F238E27FC236}">
                  <a16:creationId xmlns:a16="http://schemas.microsoft.com/office/drawing/2014/main" id="{17B285FB-F597-4C50-9E78-9D4CB9E9E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409575"/>
              <a:ext cx="292100" cy="207963"/>
            </a:xfrm>
            <a:custGeom>
              <a:avLst/>
              <a:gdLst>
                <a:gd name="T0" fmla="*/ 76 w 78"/>
                <a:gd name="T1" fmla="*/ 1 h 55"/>
                <a:gd name="T2" fmla="*/ 1 w 78"/>
                <a:gd name="T3" fmla="*/ 54 h 55"/>
                <a:gd name="T4" fmla="*/ 2 w 78"/>
                <a:gd name="T5" fmla="*/ 54 h 55"/>
                <a:gd name="T6" fmla="*/ 77 w 78"/>
                <a:gd name="T7" fmla="*/ 1 h 55"/>
                <a:gd name="T8" fmla="*/ 76 w 78"/>
                <a:gd name="T9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76" y="1"/>
                  </a:moveTo>
                  <a:cubicBezTo>
                    <a:pt x="52" y="20"/>
                    <a:pt x="27" y="37"/>
                    <a:pt x="1" y="54"/>
                  </a:cubicBezTo>
                  <a:cubicBezTo>
                    <a:pt x="0" y="54"/>
                    <a:pt x="1" y="55"/>
                    <a:pt x="2" y="54"/>
                  </a:cubicBezTo>
                  <a:cubicBezTo>
                    <a:pt x="28" y="37"/>
                    <a:pt x="53" y="21"/>
                    <a:pt x="77" y="1"/>
                  </a:cubicBezTo>
                  <a:cubicBezTo>
                    <a:pt x="78" y="1"/>
                    <a:pt x="76" y="0"/>
                    <a:pt x="7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3" name="Freeform 8842">
              <a:extLst>
                <a:ext uri="{FF2B5EF4-FFF2-40B4-BE49-F238E27FC236}">
                  <a16:creationId xmlns:a16="http://schemas.microsoft.com/office/drawing/2014/main" id="{B07CD5C6-EBB2-4586-9B98-17B4E9D65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395287"/>
              <a:ext cx="296863" cy="187325"/>
            </a:xfrm>
            <a:custGeom>
              <a:avLst/>
              <a:gdLst>
                <a:gd name="T0" fmla="*/ 2 w 79"/>
                <a:gd name="T1" fmla="*/ 50 h 50"/>
                <a:gd name="T2" fmla="*/ 78 w 79"/>
                <a:gd name="T3" fmla="*/ 2 h 50"/>
                <a:gd name="T4" fmla="*/ 78 w 79"/>
                <a:gd name="T5" fmla="*/ 1 h 50"/>
                <a:gd name="T6" fmla="*/ 1 w 79"/>
                <a:gd name="T7" fmla="*/ 49 h 50"/>
                <a:gd name="T8" fmla="*/ 2 w 79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0">
                  <a:moveTo>
                    <a:pt x="2" y="50"/>
                  </a:moveTo>
                  <a:cubicBezTo>
                    <a:pt x="28" y="35"/>
                    <a:pt x="51" y="14"/>
                    <a:pt x="78" y="2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50" y="14"/>
                    <a:pt x="27" y="34"/>
                    <a:pt x="1" y="49"/>
                  </a:cubicBezTo>
                  <a:cubicBezTo>
                    <a:pt x="0" y="49"/>
                    <a:pt x="1" y="50"/>
                    <a:pt x="2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4" name="Freeform 8843">
              <a:extLst>
                <a:ext uri="{FF2B5EF4-FFF2-40B4-BE49-F238E27FC236}">
                  <a16:creationId xmlns:a16="http://schemas.microsoft.com/office/drawing/2014/main" id="{1E94E0B0-EB3B-4AEE-9A2C-5C3AA4181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373062"/>
              <a:ext cx="288925" cy="192088"/>
            </a:xfrm>
            <a:custGeom>
              <a:avLst/>
              <a:gdLst>
                <a:gd name="T0" fmla="*/ 75 w 77"/>
                <a:gd name="T1" fmla="*/ 0 h 51"/>
                <a:gd name="T2" fmla="*/ 0 w 77"/>
                <a:gd name="T3" fmla="*/ 50 h 51"/>
                <a:gd name="T4" fmla="*/ 1 w 77"/>
                <a:gd name="T5" fmla="*/ 51 h 51"/>
                <a:gd name="T6" fmla="*/ 76 w 77"/>
                <a:gd name="T7" fmla="*/ 1 h 51"/>
                <a:gd name="T8" fmla="*/ 75 w 7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1">
                  <a:moveTo>
                    <a:pt x="75" y="0"/>
                  </a:moveTo>
                  <a:cubicBezTo>
                    <a:pt x="51" y="18"/>
                    <a:pt x="24" y="31"/>
                    <a:pt x="0" y="50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25" y="32"/>
                    <a:pt x="52" y="18"/>
                    <a:pt x="76" y="1"/>
                  </a:cubicBezTo>
                  <a:cubicBezTo>
                    <a:pt x="77" y="0"/>
                    <a:pt x="76" y="0"/>
                    <a:pt x="7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5" name="Freeform 8844">
              <a:extLst>
                <a:ext uri="{FF2B5EF4-FFF2-40B4-BE49-F238E27FC236}">
                  <a16:creationId xmlns:a16="http://schemas.microsoft.com/office/drawing/2014/main" id="{5BAB7E65-FE8D-4719-88B4-3234E2EC5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357187"/>
              <a:ext cx="311150" cy="173038"/>
            </a:xfrm>
            <a:custGeom>
              <a:avLst/>
              <a:gdLst>
                <a:gd name="T0" fmla="*/ 2 w 83"/>
                <a:gd name="T1" fmla="*/ 46 h 46"/>
                <a:gd name="T2" fmla="*/ 82 w 83"/>
                <a:gd name="T3" fmla="*/ 0 h 46"/>
                <a:gd name="T4" fmla="*/ 81 w 83"/>
                <a:gd name="T5" fmla="*/ 0 h 46"/>
                <a:gd name="T6" fmla="*/ 1 w 83"/>
                <a:gd name="T7" fmla="*/ 45 h 46"/>
                <a:gd name="T8" fmla="*/ 2 w 83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6">
                  <a:moveTo>
                    <a:pt x="2" y="46"/>
                  </a:moveTo>
                  <a:cubicBezTo>
                    <a:pt x="29" y="32"/>
                    <a:pt x="54" y="14"/>
                    <a:pt x="82" y="0"/>
                  </a:cubicBezTo>
                  <a:cubicBezTo>
                    <a:pt x="83" y="0"/>
                    <a:pt x="81" y="0"/>
                    <a:pt x="81" y="0"/>
                  </a:cubicBezTo>
                  <a:cubicBezTo>
                    <a:pt x="53" y="14"/>
                    <a:pt x="28" y="32"/>
                    <a:pt x="1" y="45"/>
                  </a:cubicBezTo>
                  <a:cubicBezTo>
                    <a:pt x="0" y="46"/>
                    <a:pt x="1" y="46"/>
                    <a:pt x="2" y="4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6" name="Freeform 8845">
              <a:extLst>
                <a:ext uri="{FF2B5EF4-FFF2-40B4-BE49-F238E27FC236}">
                  <a16:creationId xmlns:a16="http://schemas.microsoft.com/office/drawing/2014/main" id="{3D188A40-C034-4DE2-8BBF-7029F8F0E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315912"/>
              <a:ext cx="315913" cy="203200"/>
            </a:xfrm>
            <a:custGeom>
              <a:avLst/>
              <a:gdLst>
                <a:gd name="T0" fmla="*/ 82 w 84"/>
                <a:gd name="T1" fmla="*/ 1 h 54"/>
                <a:gd name="T2" fmla="*/ 1 w 84"/>
                <a:gd name="T3" fmla="*/ 53 h 54"/>
                <a:gd name="T4" fmla="*/ 2 w 84"/>
                <a:gd name="T5" fmla="*/ 54 h 54"/>
                <a:gd name="T6" fmla="*/ 83 w 84"/>
                <a:gd name="T7" fmla="*/ 1 h 54"/>
                <a:gd name="T8" fmla="*/ 82 w 84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4">
                  <a:moveTo>
                    <a:pt x="82" y="1"/>
                  </a:moveTo>
                  <a:cubicBezTo>
                    <a:pt x="57" y="20"/>
                    <a:pt x="28" y="35"/>
                    <a:pt x="1" y="53"/>
                  </a:cubicBezTo>
                  <a:cubicBezTo>
                    <a:pt x="0" y="54"/>
                    <a:pt x="1" y="54"/>
                    <a:pt x="2" y="54"/>
                  </a:cubicBezTo>
                  <a:cubicBezTo>
                    <a:pt x="29" y="36"/>
                    <a:pt x="58" y="21"/>
                    <a:pt x="83" y="1"/>
                  </a:cubicBezTo>
                  <a:cubicBezTo>
                    <a:pt x="84" y="1"/>
                    <a:pt x="83" y="0"/>
                    <a:pt x="8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7" name="Freeform 8846">
              <a:extLst>
                <a:ext uri="{FF2B5EF4-FFF2-40B4-BE49-F238E27FC236}">
                  <a16:creationId xmlns:a16="http://schemas.microsoft.com/office/drawing/2014/main" id="{3CD5AD5F-7CD0-4F45-B38D-D8B5B6052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96862"/>
              <a:ext cx="319088" cy="192088"/>
            </a:xfrm>
            <a:custGeom>
              <a:avLst/>
              <a:gdLst>
                <a:gd name="T0" fmla="*/ 1 w 85"/>
                <a:gd name="T1" fmla="*/ 50 h 51"/>
                <a:gd name="T2" fmla="*/ 84 w 85"/>
                <a:gd name="T3" fmla="*/ 0 h 51"/>
                <a:gd name="T4" fmla="*/ 84 w 85"/>
                <a:gd name="T5" fmla="*/ 0 h 51"/>
                <a:gd name="T6" fmla="*/ 1 w 85"/>
                <a:gd name="T7" fmla="*/ 50 h 51"/>
                <a:gd name="T8" fmla="*/ 1 w 85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1" y="50"/>
                  </a:moveTo>
                  <a:cubicBezTo>
                    <a:pt x="29" y="33"/>
                    <a:pt x="54" y="13"/>
                    <a:pt x="84" y="0"/>
                  </a:cubicBezTo>
                  <a:cubicBezTo>
                    <a:pt x="85" y="0"/>
                    <a:pt x="84" y="0"/>
                    <a:pt x="84" y="0"/>
                  </a:cubicBezTo>
                  <a:cubicBezTo>
                    <a:pt x="54" y="13"/>
                    <a:pt x="28" y="33"/>
                    <a:pt x="1" y="50"/>
                  </a:cubicBezTo>
                  <a:cubicBezTo>
                    <a:pt x="0" y="50"/>
                    <a:pt x="1" y="51"/>
                    <a:pt x="1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8" name="Freeform 8847">
              <a:extLst>
                <a:ext uri="{FF2B5EF4-FFF2-40B4-BE49-F238E27FC236}">
                  <a16:creationId xmlns:a16="http://schemas.microsoft.com/office/drawing/2014/main" id="{C06794BE-D02C-45DE-A395-D5412D4E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263525"/>
              <a:ext cx="334963" cy="217488"/>
            </a:xfrm>
            <a:custGeom>
              <a:avLst/>
              <a:gdLst>
                <a:gd name="T0" fmla="*/ 2 w 89"/>
                <a:gd name="T1" fmla="*/ 45 h 58"/>
                <a:gd name="T2" fmla="*/ 44 w 89"/>
                <a:gd name="T3" fmla="*/ 22 h 58"/>
                <a:gd name="T4" fmla="*/ 66 w 89"/>
                <a:gd name="T5" fmla="*/ 11 h 58"/>
                <a:gd name="T6" fmla="*/ 83 w 89"/>
                <a:gd name="T7" fmla="*/ 4 h 58"/>
                <a:gd name="T8" fmla="*/ 4 w 89"/>
                <a:gd name="T9" fmla="*/ 57 h 58"/>
                <a:gd name="T10" fmla="*/ 5 w 89"/>
                <a:gd name="T11" fmla="*/ 57 h 58"/>
                <a:gd name="T12" fmla="*/ 88 w 89"/>
                <a:gd name="T13" fmla="*/ 1 h 58"/>
                <a:gd name="T14" fmla="*/ 87 w 89"/>
                <a:gd name="T15" fmla="*/ 0 h 58"/>
                <a:gd name="T16" fmla="*/ 1 w 89"/>
                <a:gd name="T17" fmla="*/ 44 h 58"/>
                <a:gd name="T18" fmla="*/ 2 w 89"/>
                <a:gd name="T19" fmla="*/ 4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58">
                  <a:moveTo>
                    <a:pt x="2" y="45"/>
                  </a:moveTo>
                  <a:cubicBezTo>
                    <a:pt x="16" y="38"/>
                    <a:pt x="30" y="30"/>
                    <a:pt x="44" y="22"/>
                  </a:cubicBezTo>
                  <a:cubicBezTo>
                    <a:pt x="51" y="18"/>
                    <a:pt x="59" y="14"/>
                    <a:pt x="66" y="11"/>
                  </a:cubicBezTo>
                  <a:cubicBezTo>
                    <a:pt x="69" y="9"/>
                    <a:pt x="81" y="5"/>
                    <a:pt x="83" y="4"/>
                  </a:cubicBezTo>
                  <a:cubicBezTo>
                    <a:pt x="59" y="25"/>
                    <a:pt x="30" y="40"/>
                    <a:pt x="4" y="57"/>
                  </a:cubicBezTo>
                  <a:cubicBezTo>
                    <a:pt x="3" y="57"/>
                    <a:pt x="4" y="58"/>
                    <a:pt x="5" y="57"/>
                  </a:cubicBezTo>
                  <a:cubicBezTo>
                    <a:pt x="33" y="39"/>
                    <a:pt x="63" y="23"/>
                    <a:pt x="88" y="1"/>
                  </a:cubicBezTo>
                  <a:cubicBezTo>
                    <a:pt x="89" y="0"/>
                    <a:pt x="88" y="0"/>
                    <a:pt x="87" y="0"/>
                  </a:cubicBezTo>
                  <a:cubicBezTo>
                    <a:pt x="57" y="12"/>
                    <a:pt x="30" y="29"/>
                    <a:pt x="1" y="44"/>
                  </a:cubicBezTo>
                  <a:cubicBezTo>
                    <a:pt x="0" y="45"/>
                    <a:pt x="1" y="45"/>
                    <a:pt x="2" y="4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49" name="Freeform 8848">
              <a:extLst>
                <a:ext uri="{FF2B5EF4-FFF2-40B4-BE49-F238E27FC236}">
                  <a16:creationId xmlns:a16="http://schemas.microsoft.com/office/drawing/2014/main" id="{7E1CD2E2-6C7B-4BCC-ABE7-38DCED68C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92087"/>
              <a:ext cx="344488" cy="233363"/>
            </a:xfrm>
            <a:custGeom>
              <a:avLst/>
              <a:gdLst>
                <a:gd name="T0" fmla="*/ 2 w 92"/>
                <a:gd name="T1" fmla="*/ 47 h 62"/>
                <a:gd name="T2" fmla="*/ 39 w 92"/>
                <a:gd name="T3" fmla="*/ 26 h 62"/>
                <a:gd name="T4" fmla="*/ 67 w 92"/>
                <a:gd name="T5" fmla="*/ 12 h 62"/>
                <a:gd name="T6" fmla="*/ 81 w 92"/>
                <a:gd name="T7" fmla="*/ 10 h 62"/>
                <a:gd name="T8" fmla="*/ 1 w 92"/>
                <a:gd name="T9" fmla="*/ 61 h 62"/>
                <a:gd name="T10" fmla="*/ 2 w 92"/>
                <a:gd name="T11" fmla="*/ 62 h 62"/>
                <a:gd name="T12" fmla="*/ 90 w 92"/>
                <a:gd name="T13" fmla="*/ 2 h 62"/>
                <a:gd name="T14" fmla="*/ 89 w 92"/>
                <a:gd name="T15" fmla="*/ 2 h 62"/>
                <a:gd name="T16" fmla="*/ 1 w 92"/>
                <a:gd name="T17" fmla="*/ 47 h 62"/>
                <a:gd name="T18" fmla="*/ 2 w 92"/>
                <a:gd name="T19" fmla="*/ 4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62">
                  <a:moveTo>
                    <a:pt x="2" y="47"/>
                  </a:moveTo>
                  <a:cubicBezTo>
                    <a:pt x="14" y="40"/>
                    <a:pt x="27" y="33"/>
                    <a:pt x="39" y="26"/>
                  </a:cubicBezTo>
                  <a:cubicBezTo>
                    <a:pt x="48" y="21"/>
                    <a:pt x="58" y="16"/>
                    <a:pt x="67" y="12"/>
                  </a:cubicBezTo>
                  <a:cubicBezTo>
                    <a:pt x="70" y="10"/>
                    <a:pt x="92" y="0"/>
                    <a:pt x="81" y="10"/>
                  </a:cubicBezTo>
                  <a:cubicBezTo>
                    <a:pt x="58" y="32"/>
                    <a:pt x="28" y="45"/>
                    <a:pt x="1" y="61"/>
                  </a:cubicBezTo>
                  <a:cubicBezTo>
                    <a:pt x="0" y="62"/>
                    <a:pt x="2" y="62"/>
                    <a:pt x="2" y="62"/>
                  </a:cubicBezTo>
                  <a:cubicBezTo>
                    <a:pt x="32" y="43"/>
                    <a:pt x="65" y="29"/>
                    <a:pt x="90" y="2"/>
                  </a:cubicBezTo>
                  <a:cubicBezTo>
                    <a:pt x="91" y="2"/>
                    <a:pt x="90" y="2"/>
                    <a:pt x="89" y="2"/>
                  </a:cubicBezTo>
                  <a:cubicBezTo>
                    <a:pt x="58" y="13"/>
                    <a:pt x="30" y="31"/>
                    <a:pt x="1" y="47"/>
                  </a:cubicBezTo>
                  <a:cubicBezTo>
                    <a:pt x="0" y="47"/>
                    <a:pt x="1" y="48"/>
                    <a:pt x="2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0" name="Freeform 8849">
              <a:extLst>
                <a:ext uri="{FF2B5EF4-FFF2-40B4-BE49-F238E27FC236}">
                  <a16:creationId xmlns:a16="http://schemas.microsoft.com/office/drawing/2014/main" id="{4F9AF4AF-B149-4EE5-BBDA-D0D2CAA0F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42875"/>
              <a:ext cx="330200" cy="214313"/>
            </a:xfrm>
            <a:custGeom>
              <a:avLst/>
              <a:gdLst>
                <a:gd name="T0" fmla="*/ 3 w 88"/>
                <a:gd name="T1" fmla="*/ 47 h 57"/>
                <a:gd name="T2" fmla="*/ 82 w 88"/>
                <a:gd name="T3" fmla="*/ 3 h 57"/>
                <a:gd name="T4" fmla="*/ 67 w 88"/>
                <a:gd name="T5" fmla="*/ 15 h 57"/>
                <a:gd name="T6" fmla="*/ 41 w 88"/>
                <a:gd name="T7" fmla="*/ 30 h 57"/>
                <a:gd name="T8" fmla="*/ 1 w 88"/>
                <a:gd name="T9" fmla="*/ 56 h 57"/>
                <a:gd name="T10" fmla="*/ 2 w 88"/>
                <a:gd name="T11" fmla="*/ 57 h 57"/>
                <a:gd name="T12" fmla="*/ 87 w 88"/>
                <a:gd name="T13" fmla="*/ 1 h 57"/>
                <a:gd name="T14" fmla="*/ 86 w 88"/>
                <a:gd name="T15" fmla="*/ 0 h 57"/>
                <a:gd name="T16" fmla="*/ 2 w 88"/>
                <a:gd name="T17" fmla="*/ 47 h 57"/>
                <a:gd name="T18" fmla="*/ 3 w 88"/>
                <a:gd name="T19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57">
                  <a:moveTo>
                    <a:pt x="3" y="47"/>
                  </a:moveTo>
                  <a:cubicBezTo>
                    <a:pt x="30" y="34"/>
                    <a:pt x="54" y="16"/>
                    <a:pt x="82" y="3"/>
                  </a:cubicBezTo>
                  <a:cubicBezTo>
                    <a:pt x="77" y="5"/>
                    <a:pt x="71" y="12"/>
                    <a:pt x="67" y="15"/>
                  </a:cubicBezTo>
                  <a:cubicBezTo>
                    <a:pt x="59" y="20"/>
                    <a:pt x="50" y="25"/>
                    <a:pt x="41" y="30"/>
                  </a:cubicBezTo>
                  <a:cubicBezTo>
                    <a:pt x="28" y="39"/>
                    <a:pt x="14" y="47"/>
                    <a:pt x="1" y="56"/>
                  </a:cubicBezTo>
                  <a:cubicBezTo>
                    <a:pt x="0" y="57"/>
                    <a:pt x="1" y="57"/>
                    <a:pt x="2" y="57"/>
                  </a:cubicBezTo>
                  <a:cubicBezTo>
                    <a:pt x="30" y="37"/>
                    <a:pt x="60" y="22"/>
                    <a:pt x="87" y="1"/>
                  </a:cubicBezTo>
                  <a:cubicBezTo>
                    <a:pt x="88" y="0"/>
                    <a:pt x="87" y="0"/>
                    <a:pt x="86" y="0"/>
                  </a:cubicBezTo>
                  <a:cubicBezTo>
                    <a:pt x="56" y="12"/>
                    <a:pt x="31" y="32"/>
                    <a:pt x="2" y="47"/>
                  </a:cubicBezTo>
                  <a:cubicBezTo>
                    <a:pt x="1" y="47"/>
                    <a:pt x="2" y="48"/>
                    <a:pt x="3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1" name="Freeform 8850">
              <a:extLst>
                <a:ext uri="{FF2B5EF4-FFF2-40B4-BE49-F238E27FC236}">
                  <a16:creationId xmlns:a16="http://schemas.microsoft.com/office/drawing/2014/main" id="{DC29585C-0E67-442C-A823-33C3220A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76200"/>
              <a:ext cx="330200" cy="217488"/>
            </a:xfrm>
            <a:custGeom>
              <a:avLst/>
              <a:gdLst>
                <a:gd name="T0" fmla="*/ 8 w 88"/>
                <a:gd name="T1" fmla="*/ 43 h 58"/>
                <a:gd name="T2" fmla="*/ 47 w 88"/>
                <a:gd name="T3" fmla="*/ 22 h 58"/>
                <a:gd name="T4" fmla="*/ 69 w 88"/>
                <a:gd name="T5" fmla="*/ 11 h 58"/>
                <a:gd name="T6" fmla="*/ 74 w 88"/>
                <a:gd name="T7" fmla="*/ 9 h 58"/>
                <a:gd name="T8" fmla="*/ 1 w 88"/>
                <a:gd name="T9" fmla="*/ 57 h 58"/>
                <a:gd name="T10" fmla="*/ 2 w 88"/>
                <a:gd name="T11" fmla="*/ 58 h 58"/>
                <a:gd name="T12" fmla="*/ 86 w 88"/>
                <a:gd name="T13" fmla="*/ 3 h 58"/>
                <a:gd name="T14" fmla="*/ 85 w 88"/>
                <a:gd name="T15" fmla="*/ 2 h 58"/>
                <a:gd name="T16" fmla="*/ 7 w 88"/>
                <a:gd name="T17" fmla="*/ 42 h 58"/>
                <a:gd name="T18" fmla="*/ 8 w 88"/>
                <a:gd name="T19" fmla="*/ 4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58">
                  <a:moveTo>
                    <a:pt x="8" y="43"/>
                  </a:moveTo>
                  <a:cubicBezTo>
                    <a:pt x="21" y="36"/>
                    <a:pt x="34" y="29"/>
                    <a:pt x="47" y="22"/>
                  </a:cubicBezTo>
                  <a:cubicBezTo>
                    <a:pt x="54" y="18"/>
                    <a:pt x="61" y="14"/>
                    <a:pt x="69" y="11"/>
                  </a:cubicBezTo>
                  <a:cubicBezTo>
                    <a:pt x="72" y="9"/>
                    <a:pt x="88" y="0"/>
                    <a:pt x="74" y="9"/>
                  </a:cubicBezTo>
                  <a:cubicBezTo>
                    <a:pt x="50" y="25"/>
                    <a:pt x="25" y="41"/>
                    <a:pt x="1" y="57"/>
                  </a:cubicBezTo>
                  <a:cubicBezTo>
                    <a:pt x="0" y="58"/>
                    <a:pt x="1" y="58"/>
                    <a:pt x="2" y="58"/>
                  </a:cubicBezTo>
                  <a:cubicBezTo>
                    <a:pt x="29" y="39"/>
                    <a:pt x="58" y="21"/>
                    <a:pt x="86" y="3"/>
                  </a:cubicBezTo>
                  <a:cubicBezTo>
                    <a:pt x="87" y="2"/>
                    <a:pt x="86" y="2"/>
                    <a:pt x="85" y="2"/>
                  </a:cubicBezTo>
                  <a:cubicBezTo>
                    <a:pt x="58" y="14"/>
                    <a:pt x="33" y="28"/>
                    <a:pt x="7" y="42"/>
                  </a:cubicBezTo>
                  <a:cubicBezTo>
                    <a:pt x="6" y="43"/>
                    <a:pt x="8" y="43"/>
                    <a:pt x="8" y="4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2" name="Freeform 8851">
              <a:extLst>
                <a:ext uri="{FF2B5EF4-FFF2-40B4-BE49-F238E27FC236}">
                  <a16:creationId xmlns:a16="http://schemas.microsoft.com/office/drawing/2014/main" id="{62DCE13E-4066-4B81-B26B-A4398AA9E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8" y="38100"/>
              <a:ext cx="285750" cy="165100"/>
            </a:xfrm>
            <a:custGeom>
              <a:avLst/>
              <a:gdLst>
                <a:gd name="T0" fmla="*/ 7 w 76"/>
                <a:gd name="T1" fmla="*/ 34 h 44"/>
                <a:gd name="T2" fmla="*/ 38 w 76"/>
                <a:gd name="T3" fmla="*/ 17 h 44"/>
                <a:gd name="T4" fmla="*/ 69 w 76"/>
                <a:gd name="T5" fmla="*/ 3 h 44"/>
                <a:gd name="T6" fmla="*/ 1 w 76"/>
                <a:gd name="T7" fmla="*/ 43 h 44"/>
                <a:gd name="T8" fmla="*/ 2 w 76"/>
                <a:gd name="T9" fmla="*/ 43 h 44"/>
                <a:gd name="T10" fmla="*/ 75 w 76"/>
                <a:gd name="T11" fmla="*/ 1 h 44"/>
                <a:gd name="T12" fmla="*/ 74 w 76"/>
                <a:gd name="T13" fmla="*/ 0 h 44"/>
                <a:gd name="T14" fmla="*/ 7 w 76"/>
                <a:gd name="T15" fmla="*/ 33 h 44"/>
                <a:gd name="T16" fmla="*/ 7 w 76"/>
                <a:gd name="T1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44">
                  <a:moveTo>
                    <a:pt x="7" y="34"/>
                  </a:moveTo>
                  <a:cubicBezTo>
                    <a:pt x="17" y="28"/>
                    <a:pt x="28" y="22"/>
                    <a:pt x="38" y="17"/>
                  </a:cubicBezTo>
                  <a:cubicBezTo>
                    <a:pt x="47" y="12"/>
                    <a:pt x="62" y="8"/>
                    <a:pt x="69" y="3"/>
                  </a:cubicBezTo>
                  <a:cubicBezTo>
                    <a:pt x="47" y="17"/>
                    <a:pt x="24" y="29"/>
                    <a:pt x="1" y="43"/>
                  </a:cubicBezTo>
                  <a:cubicBezTo>
                    <a:pt x="0" y="43"/>
                    <a:pt x="1" y="44"/>
                    <a:pt x="2" y="43"/>
                  </a:cubicBezTo>
                  <a:cubicBezTo>
                    <a:pt x="26" y="29"/>
                    <a:pt x="51" y="16"/>
                    <a:pt x="75" y="1"/>
                  </a:cubicBezTo>
                  <a:cubicBezTo>
                    <a:pt x="76" y="1"/>
                    <a:pt x="75" y="0"/>
                    <a:pt x="74" y="0"/>
                  </a:cubicBezTo>
                  <a:cubicBezTo>
                    <a:pt x="50" y="8"/>
                    <a:pt x="28" y="20"/>
                    <a:pt x="7" y="33"/>
                  </a:cubicBezTo>
                  <a:cubicBezTo>
                    <a:pt x="6" y="34"/>
                    <a:pt x="7" y="34"/>
                    <a:pt x="7" y="3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3" name="Freeform 8852">
              <a:extLst>
                <a:ext uri="{FF2B5EF4-FFF2-40B4-BE49-F238E27FC236}">
                  <a16:creationId xmlns:a16="http://schemas.microsoft.com/office/drawing/2014/main" id="{D881C5E9-27C7-4EC4-85F4-258905BE2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" y="11112"/>
              <a:ext cx="203200" cy="117475"/>
            </a:xfrm>
            <a:custGeom>
              <a:avLst/>
              <a:gdLst>
                <a:gd name="T0" fmla="*/ 52 w 54"/>
                <a:gd name="T1" fmla="*/ 1 h 31"/>
                <a:gd name="T2" fmla="*/ 0 w 54"/>
                <a:gd name="T3" fmla="*/ 30 h 31"/>
                <a:gd name="T4" fmla="*/ 1 w 54"/>
                <a:gd name="T5" fmla="*/ 31 h 31"/>
                <a:gd name="T6" fmla="*/ 53 w 54"/>
                <a:gd name="T7" fmla="*/ 1 h 31"/>
                <a:gd name="T8" fmla="*/ 52 w 54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1">
                  <a:moveTo>
                    <a:pt x="52" y="1"/>
                  </a:moveTo>
                  <a:cubicBezTo>
                    <a:pt x="35" y="10"/>
                    <a:pt x="17" y="20"/>
                    <a:pt x="0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8" y="20"/>
                    <a:pt x="35" y="11"/>
                    <a:pt x="53" y="1"/>
                  </a:cubicBezTo>
                  <a:cubicBezTo>
                    <a:pt x="54" y="1"/>
                    <a:pt x="53" y="0"/>
                    <a:pt x="5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4" name="Freeform 8853">
              <a:extLst>
                <a:ext uri="{FF2B5EF4-FFF2-40B4-BE49-F238E27FC236}">
                  <a16:creationId xmlns:a16="http://schemas.microsoft.com/office/drawing/2014/main" id="{ED121934-C53B-4B51-8E57-32635105A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334962"/>
              <a:ext cx="65088" cy="30163"/>
            </a:xfrm>
            <a:custGeom>
              <a:avLst/>
              <a:gdLst>
                <a:gd name="T0" fmla="*/ 2 w 17"/>
                <a:gd name="T1" fmla="*/ 7 h 8"/>
                <a:gd name="T2" fmla="*/ 16 w 17"/>
                <a:gd name="T3" fmla="*/ 1 h 8"/>
                <a:gd name="T4" fmla="*/ 15 w 17"/>
                <a:gd name="T5" fmla="*/ 1 h 8"/>
                <a:gd name="T6" fmla="*/ 1 w 17"/>
                <a:gd name="T7" fmla="*/ 7 h 8"/>
                <a:gd name="T8" fmla="*/ 2 w 1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2" y="7"/>
                  </a:moveTo>
                  <a:cubicBezTo>
                    <a:pt x="6" y="5"/>
                    <a:pt x="11" y="3"/>
                    <a:pt x="16" y="1"/>
                  </a:cubicBezTo>
                  <a:cubicBezTo>
                    <a:pt x="17" y="1"/>
                    <a:pt x="16" y="0"/>
                    <a:pt x="15" y="1"/>
                  </a:cubicBezTo>
                  <a:cubicBezTo>
                    <a:pt x="10" y="3"/>
                    <a:pt x="6" y="5"/>
                    <a:pt x="1" y="7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5" name="Freeform 8854">
              <a:extLst>
                <a:ext uri="{FF2B5EF4-FFF2-40B4-BE49-F238E27FC236}">
                  <a16:creationId xmlns:a16="http://schemas.microsoft.com/office/drawing/2014/main" id="{19D9EEFD-A089-49BA-B5CB-7320E8B81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163" y="293687"/>
              <a:ext cx="109538" cy="71438"/>
            </a:xfrm>
            <a:custGeom>
              <a:avLst/>
              <a:gdLst>
                <a:gd name="T0" fmla="*/ 27 w 29"/>
                <a:gd name="T1" fmla="*/ 0 h 19"/>
                <a:gd name="T2" fmla="*/ 0 w 29"/>
                <a:gd name="T3" fmla="*/ 18 h 19"/>
                <a:gd name="T4" fmla="*/ 1 w 29"/>
                <a:gd name="T5" fmla="*/ 18 h 19"/>
                <a:gd name="T6" fmla="*/ 28 w 29"/>
                <a:gd name="T7" fmla="*/ 0 h 19"/>
                <a:gd name="T8" fmla="*/ 27 w 2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9">
                  <a:moveTo>
                    <a:pt x="27" y="0"/>
                  </a:moveTo>
                  <a:cubicBezTo>
                    <a:pt x="18" y="6"/>
                    <a:pt x="8" y="11"/>
                    <a:pt x="0" y="18"/>
                  </a:cubicBezTo>
                  <a:cubicBezTo>
                    <a:pt x="0" y="19"/>
                    <a:pt x="1" y="18"/>
                    <a:pt x="1" y="18"/>
                  </a:cubicBezTo>
                  <a:cubicBezTo>
                    <a:pt x="10" y="11"/>
                    <a:pt x="19" y="6"/>
                    <a:pt x="28" y="0"/>
                  </a:cubicBezTo>
                  <a:cubicBezTo>
                    <a:pt x="29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6" name="Freeform 8855">
              <a:extLst>
                <a:ext uri="{FF2B5EF4-FFF2-40B4-BE49-F238E27FC236}">
                  <a16:creationId xmlns:a16="http://schemas.microsoft.com/office/drawing/2014/main" id="{7512000B-A597-4D31-988C-7F698E78E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00" y="279400"/>
              <a:ext cx="173038" cy="88900"/>
            </a:xfrm>
            <a:custGeom>
              <a:avLst/>
              <a:gdLst>
                <a:gd name="T0" fmla="*/ 1 w 46"/>
                <a:gd name="T1" fmla="*/ 23 h 24"/>
                <a:gd name="T2" fmla="*/ 45 w 46"/>
                <a:gd name="T3" fmla="*/ 1 h 24"/>
                <a:gd name="T4" fmla="*/ 44 w 46"/>
                <a:gd name="T5" fmla="*/ 1 h 24"/>
                <a:gd name="T6" fmla="*/ 1 w 46"/>
                <a:gd name="T7" fmla="*/ 23 h 24"/>
                <a:gd name="T8" fmla="*/ 1 w 46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4">
                  <a:moveTo>
                    <a:pt x="1" y="23"/>
                  </a:moveTo>
                  <a:cubicBezTo>
                    <a:pt x="17" y="18"/>
                    <a:pt x="31" y="9"/>
                    <a:pt x="45" y="1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30" y="8"/>
                    <a:pt x="16" y="18"/>
                    <a:pt x="1" y="23"/>
                  </a:cubicBezTo>
                  <a:cubicBezTo>
                    <a:pt x="0" y="23"/>
                    <a:pt x="0" y="24"/>
                    <a:pt x="1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7" name="Freeform 8856">
              <a:extLst>
                <a:ext uri="{FF2B5EF4-FFF2-40B4-BE49-F238E27FC236}">
                  <a16:creationId xmlns:a16="http://schemas.microsoft.com/office/drawing/2014/main" id="{57DE6A6B-AE52-480F-A4FD-B9A7DFEF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8" y="241300"/>
              <a:ext cx="179388" cy="127000"/>
            </a:xfrm>
            <a:custGeom>
              <a:avLst/>
              <a:gdLst>
                <a:gd name="T0" fmla="*/ 46 w 48"/>
                <a:gd name="T1" fmla="*/ 1 h 34"/>
                <a:gd name="T2" fmla="*/ 1 w 48"/>
                <a:gd name="T3" fmla="*/ 33 h 34"/>
                <a:gd name="T4" fmla="*/ 2 w 48"/>
                <a:gd name="T5" fmla="*/ 33 h 34"/>
                <a:gd name="T6" fmla="*/ 47 w 48"/>
                <a:gd name="T7" fmla="*/ 1 h 34"/>
                <a:gd name="T8" fmla="*/ 46 w 48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4">
                  <a:moveTo>
                    <a:pt x="46" y="1"/>
                  </a:moveTo>
                  <a:cubicBezTo>
                    <a:pt x="30" y="10"/>
                    <a:pt x="14" y="19"/>
                    <a:pt x="1" y="33"/>
                  </a:cubicBezTo>
                  <a:cubicBezTo>
                    <a:pt x="0" y="34"/>
                    <a:pt x="2" y="34"/>
                    <a:pt x="2" y="33"/>
                  </a:cubicBezTo>
                  <a:cubicBezTo>
                    <a:pt x="15" y="20"/>
                    <a:pt x="31" y="11"/>
                    <a:pt x="47" y="1"/>
                  </a:cubicBezTo>
                  <a:cubicBezTo>
                    <a:pt x="48" y="1"/>
                    <a:pt x="46" y="0"/>
                    <a:pt x="4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8" name="Freeform 8857">
              <a:extLst>
                <a:ext uri="{FF2B5EF4-FFF2-40B4-BE49-F238E27FC236}">
                  <a16:creationId xmlns:a16="http://schemas.microsoft.com/office/drawing/2014/main" id="{328D4C09-1CB4-411C-B06B-CD8E25EA4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75" y="192087"/>
              <a:ext cx="236538" cy="150813"/>
            </a:xfrm>
            <a:custGeom>
              <a:avLst/>
              <a:gdLst>
                <a:gd name="T0" fmla="*/ 57 w 63"/>
                <a:gd name="T1" fmla="*/ 1 h 40"/>
                <a:gd name="T2" fmla="*/ 1 w 63"/>
                <a:gd name="T3" fmla="*/ 40 h 40"/>
                <a:gd name="T4" fmla="*/ 1 w 63"/>
                <a:gd name="T5" fmla="*/ 40 h 40"/>
                <a:gd name="T6" fmla="*/ 62 w 63"/>
                <a:gd name="T7" fmla="*/ 11 h 40"/>
                <a:gd name="T8" fmla="*/ 61 w 63"/>
                <a:gd name="T9" fmla="*/ 10 h 40"/>
                <a:gd name="T10" fmla="*/ 5 w 63"/>
                <a:gd name="T11" fmla="*/ 39 h 40"/>
                <a:gd name="T12" fmla="*/ 12 w 63"/>
                <a:gd name="T13" fmla="*/ 32 h 40"/>
                <a:gd name="T14" fmla="*/ 29 w 63"/>
                <a:gd name="T15" fmla="*/ 19 h 40"/>
                <a:gd name="T16" fmla="*/ 58 w 63"/>
                <a:gd name="T17" fmla="*/ 1 h 40"/>
                <a:gd name="T18" fmla="*/ 57 w 63"/>
                <a:gd name="T1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40">
                  <a:moveTo>
                    <a:pt x="57" y="1"/>
                  </a:moveTo>
                  <a:cubicBezTo>
                    <a:pt x="38" y="13"/>
                    <a:pt x="18" y="25"/>
                    <a:pt x="1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24" y="35"/>
                    <a:pt x="43" y="22"/>
                    <a:pt x="62" y="11"/>
                  </a:cubicBezTo>
                  <a:cubicBezTo>
                    <a:pt x="63" y="10"/>
                    <a:pt x="62" y="10"/>
                    <a:pt x="61" y="10"/>
                  </a:cubicBezTo>
                  <a:cubicBezTo>
                    <a:pt x="43" y="21"/>
                    <a:pt x="26" y="33"/>
                    <a:pt x="5" y="39"/>
                  </a:cubicBezTo>
                  <a:cubicBezTo>
                    <a:pt x="4" y="39"/>
                    <a:pt x="11" y="32"/>
                    <a:pt x="12" y="32"/>
                  </a:cubicBezTo>
                  <a:cubicBezTo>
                    <a:pt x="17" y="27"/>
                    <a:pt x="23" y="23"/>
                    <a:pt x="29" y="19"/>
                  </a:cubicBezTo>
                  <a:cubicBezTo>
                    <a:pt x="39" y="13"/>
                    <a:pt x="49" y="7"/>
                    <a:pt x="58" y="1"/>
                  </a:cubicBezTo>
                  <a:cubicBezTo>
                    <a:pt x="59" y="0"/>
                    <a:pt x="58" y="0"/>
                    <a:pt x="5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59" name="Freeform 8858">
              <a:extLst>
                <a:ext uri="{FF2B5EF4-FFF2-40B4-BE49-F238E27FC236}">
                  <a16:creationId xmlns:a16="http://schemas.microsoft.com/office/drawing/2014/main" id="{9C1D9019-9D92-4815-9912-3E0A3868F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75" y="139700"/>
              <a:ext cx="266700" cy="168275"/>
            </a:xfrm>
            <a:custGeom>
              <a:avLst/>
              <a:gdLst>
                <a:gd name="T0" fmla="*/ 63 w 71"/>
                <a:gd name="T1" fmla="*/ 0 h 45"/>
                <a:gd name="T2" fmla="*/ 0 w 71"/>
                <a:gd name="T3" fmla="*/ 44 h 45"/>
                <a:gd name="T4" fmla="*/ 1 w 71"/>
                <a:gd name="T5" fmla="*/ 45 h 45"/>
                <a:gd name="T6" fmla="*/ 70 w 71"/>
                <a:gd name="T7" fmla="*/ 10 h 45"/>
                <a:gd name="T8" fmla="*/ 69 w 71"/>
                <a:gd name="T9" fmla="*/ 9 h 45"/>
                <a:gd name="T10" fmla="*/ 39 w 71"/>
                <a:gd name="T11" fmla="*/ 26 h 45"/>
                <a:gd name="T12" fmla="*/ 23 w 71"/>
                <a:gd name="T13" fmla="*/ 35 h 45"/>
                <a:gd name="T14" fmla="*/ 14 w 71"/>
                <a:gd name="T15" fmla="*/ 39 h 45"/>
                <a:gd name="T16" fmla="*/ 5 w 71"/>
                <a:gd name="T17" fmla="*/ 41 h 45"/>
                <a:gd name="T18" fmla="*/ 64 w 71"/>
                <a:gd name="T19" fmla="*/ 1 h 45"/>
                <a:gd name="T20" fmla="*/ 63 w 71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5">
                  <a:moveTo>
                    <a:pt x="63" y="0"/>
                  </a:moveTo>
                  <a:cubicBezTo>
                    <a:pt x="41" y="13"/>
                    <a:pt x="19" y="26"/>
                    <a:pt x="0" y="44"/>
                  </a:cubicBezTo>
                  <a:cubicBezTo>
                    <a:pt x="0" y="44"/>
                    <a:pt x="1" y="45"/>
                    <a:pt x="1" y="45"/>
                  </a:cubicBezTo>
                  <a:cubicBezTo>
                    <a:pt x="26" y="36"/>
                    <a:pt x="47" y="22"/>
                    <a:pt x="70" y="10"/>
                  </a:cubicBezTo>
                  <a:cubicBezTo>
                    <a:pt x="71" y="9"/>
                    <a:pt x="69" y="9"/>
                    <a:pt x="69" y="9"/>
                  </a:cubicBezTo>
                  <a:cubicBezTo>
                    <a:pt x="59" y="14"/>
                    <a:pt x="49" y="20"/>
                    <a:pt x="39" y="26"/>
                  </a:cubicBezTo>
                  <a:cubicBezTo>
                    <a:pt x="34" y="29"/>
                    <a:pt x="28" y="32"/>
                    <a:pt x="23" y="35"/>
                  </a:cubicBezTo>
                  <a:cubicBezTo>
                    <a:pt x="20" y="36"/>
                    <a:pt x="17" y="37"/>
                    <a:pt x="14" y="39"/>
                  </a:cubicBezTo>
                  <a:cubicBezTo>
                    <a:pt x="11" y="40"/>
                    <a:pt x="8" y="41"/>
                    <a:pt x="5" y="41"/>
                  </a:cubicBezTo>
                  <a:cubicBezTo>
                    <a:pt x="22" y="24"/>
                    <a:pt x="43" y="12"/>
                    <a:pt x="64" y="1"/>
                  </a:cubicBezTo>
                  <a:cubicBezTo>
                    <a:pt x="65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0" name="Freeform 8859">
              <a:extLst>
                <a:ext uri="{FF2B5EF4-FFF2-40B4-BE49-F238E27FC236}">
                  <a16:creationId xmlns:a16="http://schemas.microsoft.com/office/drawing/2014/main" id="{1FC06536-4EF1-4973-AE2F-02C5121C4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131762"/>
              <a:ext cx="239713" cy="139700"/>
            </a:xfrm>
            <a:custGeom>
              <a:avLst/>
              <a:gdLst>
                <a:gd name="T0" fmla="*/ 1 w 64"/>
                <a:gd name="T1" fmla="*/ 37 h 37"/>
                <a:gd name="T2" fmla="*/ 63 w 64"/>
                <a:gd name="T3" fmla="*/ 1 h 37"/>
                <a:gd name="T4" fmla="*/ 62 w 64"/>
                <a:gd name="T5" fmla="*/ 0 h 37"/>
                <a:gd name="T6" fmla="*/ 0 w 64"/>
                <a:gd name="T7" fmla="*/ 36 h 37"/>
                <a:gd name="T8" fmla="*/ 1 w 64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7">
                  <a:moveTo>
                    <a:pt x="1" y="37"/>
                  </a:moveTo>
                  <a:cubicBezTo>
                    <a:pt x="23" y="26"/>
                    <a:pt x="41" y="11"/>
                    <a:pt x="63" y="1"/>
                  </a:cubicBezTo>
                  <a:cubicBezTo>
                    <a:pt x="64" y="0"/>
                    <a:pt x="63" y="0"/>
                    <a:pt x="62" y="0"/>
                  </a:cubicBezTo>
                  <a:cubicBezTo>
                    <a:pt x="41" y="11"/>
                    <a:pt x="22" y="26"/>
                    <a:pt x="0" y="36"/>
                  </a:cubicBezTo>
                  <a:cubicBezTo>
                    <a:pt x="0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1" name="Freeform 8860">
              <a:extLst>
                <a:ext uri="{FF2B5EF4-FFF2-40B4-BE49-F238E27FC236}">
                  <a16:creationId xmlns:a16="http://schemas.microsoft.com/office/drawing/2014/main" id="{A2FD9216-6CAB-4E45-9EA7-54957C663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3" y="106362"/>
              <a:ext cx="209550" cy="142875"/>
            </a:xfrm>
            <a:custGeom>
              <a:avLst/>
              <a:gdLst>
                <a:gd name="T0" fmla="*/ 54 w 56"/>
                <a:gd name="T1" fmla="*/ 0 h 38"/>
                <a:gd name="T2" fmla="*/ 1 w 56"/>
                <a:gd name="T3" fmla="*/ 37 h 38"/>
                <a:gd name="T4" fmla="*/ 2 w 56"/>
                <a:gd name="T5" fmla="*/ 38 h 38"/>
                <a:gd name="T6" fmla="*/ 55 w 56"/>
                <a:gd name="T7" fmla="*/ 1 h 38"/>
                <a:gd name="T8" fmla="*/ 54 w 5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8">
                  <a:moveTo>
                    <a:pt x="54" y="0"/>
                  </a:moveTo>
                  <a:cubicBezTo>
                    <a:pt x="35" y="12"/>
                    <a:pt x="17" y="23"/>
                    <a:pt x="1" y="37"/>
                  </a:cubicBezTo>
                  <a:cubicBezTo>
                    <a:pt x="0" y="38"/>
                    <a:pt x="2" y="38"/>
                    <a:pt x="2" y="38"/>
                  </a:cubicBezTo>
                  <a:cubicBezTo>
                    <a:pt x="18" y="23"/>
                    <a:pt x="36" y="12"/>
                    <a:pt x="55" y="1"/>
                  </a:cubicBezTo>
                  <a:cubicBezTo>
                    <a:pt x="56" y="1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2" name="Freeform 8861">
              <a:extLst>
                <a:ext uri="{FF2B5EF4-FFF2-40B4-BE49-F238E27FC236}">
                  <a16:creationId xmlns:a16="http://schemas.microsoft.com/office/drawing/2014/main" id="{5420B490-E875-4646-B17A-B12D69D79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101600"/>
              <a:ext cx="206375" cy="112713"/>
            </a:xfrm>
            <a:custGeom>
              <a:avLst/>
              <a:gdLst>
                <a:gd name="T0" fmla="*/ 2 w 55"/>
                <a:gd name="T1" fmla="*/ 30 h 30"/>
                <a:gd name="T2" fmla="*/ 54 w 55"/>
                <a:gd name="T3" fmla="*/ 1 h 30"/>
                <a:gd name="T4" fmla="*/ 53 w 55"/>
                <a:gd name="T5" fmla="*/ 1 h 30"/>
                <a:gd name="T6" fmla="*/ 1 w 55"/>
                <a:gd name="T7" fmla="*/ 29 h 30"/>
                <a:gd name="T8" fmla="*/ 2 w 55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0">
                  <a:moveTo>
                    <a:pt x="2" y="30"/>
                  </a:moveTo>
                  <a:cubicBezTo>
                    <a:pt x="21" y="23"/>
                    <a:pt x="37" y="11"/>
                    <a:pt x="54" y="1"/>
                  </a:cubicBezTo>
                  <a:cubicBezTo>
                    <a:pt x="55" y="0"/>
                    <a:pt x="54" y="0"/>
                    <a:pt x="53" y="1"/>
                  </a:cubicBezTo>
                  <a:cubicBezTo>
                    <a:pt x="36" y="11"/>
                    <a:pt x="20" y="22"/>
                    <a:pt x="1" y="29"/>
                  </a:cubicBezTo>
                  <a:cubicBezTo>
                    <a:pt x="0" y="29"/>
                    <a:pt x="1" y="30"/>
                    <a:pt x="2" y="3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3" name="Freeform 8862">
              <a:extLst>
                <a:ext uri="{FF2B5EF4-FFF2-40B4-BE49-F238E27FC236}">
                  <a16:creationId xmlns:a16="http://schemas.microsoft.com/office/drawing/2014/main" id="{3D5A74E2-0AEA-4ACD-A52B-A38915BF8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79375"/>
              <a:ext cx="169863" cy="109538"/>
            </a:xfrm>
            <a:custGeom>
              <a:avLst/>
              <a:gdLst>
                <a:gd name="T0" fmla="*/ 43 w 45"/>
                <a:gd name="T1" fmla="*/ 0 h 29"/>
                <a:gd name="T2" fmla="*/ 1 w 45"/>
                <a:gd name="T3" fmla="*/ 27 h 29"/>
                <a:gd name="T4" fmla="*/ 2 w 45"/>
                <a:gd name="T5" fmla="*/ 28 h 29"/>
                <a:gd name="T6" fmla="*/ 44 w 45"/>
                <a:gd name="T7" fmla="*/ 1 h 29"/>
                <a:gd name="T8" fmla="*/ 43 w 4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9">
                  <a:moveTo>
                    <a:pt x="43" y="0"/>
                  </a:moveTo>
                  <a:cubicBezTo>
                    <a:pt x="29" y="9"/>
                    <a:pt x="14" y="17"/>
                    <a:pt x="1" y="27"/>
                  </a:cubicBezTo>
                  <a:cubicBezTo>
                    <a:pt x="0" y="28"/>
                    <a:pt x="2" y="29"/>
                    <a:pt x="2" y="28"/>
                  </a:cubicBezTo>
                  <a:cubicBezTo>
                    <a:pt x="15" y="18"/>
                    <a:pt x="30" y="10"/>
                    <a:pt x="44" y="1"/>
                  </a:cubicBezTo>
                  <a:cubicBezTo>
                    <a:pt x="45" y="0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4" name="Freeform 8863">
              <a:extLst>
                <a:ext uri="{FF2B5EF4-FFF2-40B4-BE49-F238E27FC236}">
                  <a16:creationId xmlns:a16="http://schemas.microsoft.com/office/drawing/2014/main" id="{C31888C8-64D0-4F8A-8E12-8C8341123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76200"/>
              <a:ext cx="150813" cy="74613"/>
            </a:xfrm>
            <a:custGeom>
              <a:avLst/>
              <a:gdLst>
                <a:gd name="T0" fmla="*/ 2 w 40"/>
                <a:gd name="T1" fmla="*/ 19 h 20"/>
                <a:gd name="T2" fmla="*/ 39 w 40"/>
                <a:gd name="T3" fmla="*/ 0 h 20"/>
                <a:gd name="T4" fmla="*/ 38 w 40"/>
                <a:gd name="T5" fmla="*/ 0 h 20"/>
                <a:gd name="T6" fmla="*/ 1 w 40"/>
                <a:gd name="T7" fmla="*/ 19 h 20"/>
                <a:gd name="T8" fmla="*/ 2 w 40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0">
                  <a:moveTo>
                    <a:pt x="2" y="19"/>
                  </a:moveTo>
                  <a:cubicBezTo>
                    <a:pt x="15" y="14"/>
                    <a:pt x="27" y="6"/>
                    <a:pt x="39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26" y="6"/>
                    <a:pt x="14" y="13"/>
                    <a:pt x="1" y="19"/>
                  </a:cubicBezTo>
                  <a:cubicBezTo>
                    <a:pt x="0" y="20"/>
                    <a:pt x="2" y="20"/>
                    <a:pt x="2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5" name="Freeform 8864">
              <a:extLst>
                <a:ext uri="{FF2B5EF4-FFF2-40B4-BE49-F238E27FC236}">
                  <a16:creationId xmlns:a16="http://schemas.microsoft.com/office/drawing/2014/main" id="{337C71C8-A89A-497C-87C3-A38B6CDB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57150"/>
              <a:ext cx="120650" cy="71438"/>
            </a:xfrm>
            <a:custGeom>
              <a:avLst/>
              <a:gdLst>
                <a:gd name="T0" fmla="*/ 30 w 32"/>
                <a:gd name="T1" fmla="*/ 0 h 19"/>
                <a:gd name="T2" fmla="*/ 1 w 32"/>
                <a:gd name="T3" fmla="*/ 18 h 19"/>
                <a:gd name="T4" fmla="*/ 2 w 32"/>
                <a:gd name="T5" fmla="*/ 18 h 19"/>
                <a:gd name="T6" fmla="*/ 31 w 32"/>
                <a:gd name="T7" fmla="*/ 0 h 19"/>
                <a:gd name="T8" fmla="*/ 30 w 3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30" y="0"/>
                  </a:moveTo>
                  <a:cubicBezTo>
                    <a:pt x="20" y="6"/>
                    <a:pt x="10" y="11"/>
                    <a:pt x="1" y="18"/>
                  </a:cubicBezTo>
                  <a:cubicBezTo>
                    <a:pt x="0" y="18"/>
                    <a:pt x="1" y="19"/>
                    <a:pt x="2" y="18"/>
                  </a:cubicBezTo>
                  <a:cubicBezTo>
                    <a:pt x="11" y="12"/>
                    <a:pt x="21" y="6"/>
                    <a:pt x="31" y="0"/>
                  </a:cubicBezTo>
                  <a:cubicBezTo>
                    <a:pt x="32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6" name="Freeform 8865">
              <a:extLst>
                <a:ext uri="{FF2B5EF4-FFF2-40B4-BE49-F238E27FC236}">
                  <a16:creationId xmlns:a16="http://schemas.microsoft.com/office/drawing/2014/main" id="{6352D11B-58E6-4BE4-AD07-F53939CEA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3" y="49212"/>
              <a:ext cx="101600" cy="57150"/>
            </a:xfrm>
            <a:custGeom>
              <a:avLst/>
              <a:gdLst>
                <a:gd name="T0" fmla="*/ 1 w 27"/>
                <a:gd name="T1" fmla="*/ 14 h 15"/>
                <a:gd name="T2" fmla="*/ 27 w 27"/>
                <a:gd name="T3" fmla="*/ 1 h 15"/>
                <a:gd name="T4" fmla="*/ 26 w 27"/>
                <a:gd name="T5" fmla="*/ 0 h 15"/>
                <a:gd name="T6" fmla="*/ 0 w 27"/>
                <a:gd name="T7" fmla="*/ 14 h 15"/>
                <a:gd name="T8" fmla="*/ 1 w 27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1" y="14"/>
                  </a:moveTo>
                  <a:cubicBezTo>
                    <a:pt x="10" y="10"/>
                    <a:pt x="18" y="5"/>
                    <a:pt x="27" y="1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17" y="4"/>
                    <a:pt x="9" y="9"/>
                    <a:pt x="0" y="14"/>
                  </a:cubicBezTo>
                  <a:cubicBezTo>
                    <a:pt x="0" y="14"/>
                    <a:pt x="0" y="15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7" name="Freeform 8866">
              <a:extLst>
                <a:ext uri="{FF2B5EF4-FFF2-40B4-BE49-F238E27FC236}">
                  <a16:creationId xmlns:a16="http://schemas.microsoft.com/office/drawing/2014/main" id="{A275DDDD-834C-47FE-AE8D-739510BEB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3" y="34925"/>
              <a:ext cx="96838" cy="52388"/>
            </a:xfrm>
            <a:custGeom>
              <a:avLst/>
              <a:gdLst>
                <a:gd name="T0" fmla="*/ 25 w 26"/>
                <a:gd name="T1" fmla="*/ 0 h 14"/>
                <a:gd name="T2" fmla="*/ 1 w 26"/>
                <a:gd name="T3" fmla="*/ 13 h 14"/>
                <a:gd name="T4" fmla="*/ 1 w 26"/>
                <a:gd name="T5" fmla="*/ 13 h 14"/>
                <a:gd name="T6" fmla="*/ 26 w 26"/>
                <a:gd name="T7" fmla="*/ 1 h 14"/>
                <a:gd name="T8" fmla="*/ 25 w 2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25" y="0"/>
                  </a:moveTo>
                  <a:cubicBezTo>
                    <a:pt x="17" y="4"/>
                    <a:pt x="9" y="8"/>
                    <a:pt x="1" y="13"/>
                  </a:cubicBezTo>
                  <a:cubicBezTo>
                    <a:pt x="0" y="13"/>
                    <a:pt x="0" y="14"/>
                    <a:pt x="1" y="13"/>
                  </a:cubicBezTo>
                  <a:cubicBezTo>
                    <a:pt x="9" y="9"/>
                    <a:pt x="17" y="5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68" name="Freeform 8867">
              <a:extLst>
                <a:ext uri="{FF2B5EF4-FFF2-40B4-BE49-F238E27FC236}">
                  <a16:creationId xmlns:a16="http://schemas.microsoft.com/office/drawing/2014/main" id="{B0726B83-1CEB-4C39-A236-EF1CA0342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38100"/>
              <a:ext cx="93663" cy="49213"/>
            </a:xfrm>
            <a:custGeom>
              <a:avLst/>
              <a:gdLst>
                <a:gd name="T0" fmla="*/ 1 w 25"/>
                <a:gd name="T1" fmla="*/ 13 h 13"/>
                <a:gd name="T2" fmla="*/ 24 w 25"/>
                <a:gd name="T3" fmla="*/ 1 h 13"/>
                <a:gd name="T4" fmla="*/ 23 w 25"/>
                <a:gd name="T5" fmla="*/ 0 h 13"/>
                <a:gd name="T6" fmla="*/ 1 w 25"/>
                <a:gd name="T7" fmla="*/ 12 h 13"/>
                <a:gd name="T8" fmla="*/ 1 w 2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1" y="13"/>
                  </a:moveTo>
                  <a:cubicBezTo>
                    <a:pt x="9" y="10"/>
                    <a:pt x="17" y="5"/>
                    <a:pt x="24" y="1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16" y="4"/>
                    <a:pt x="9" y="9"/>
                    <a:pt x="1" y="12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med"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AutoShape 15">
            <a:extLst>
              <a:ext uri="{FF2B5EF4-FFF2-40B4-BE49-F238E27FC236}">
                <a16:creationId xmlns:a16="http://schemas.microsoft.com/office/drawing/2014/main" id="{E5415F7F-EE53-4F6A-AB76-737E12196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4810125"/>
            <a:ext cx="1781175" cy="314325"/>
          </a:xfrm>
          <a:prstGeom prst="bevel">
            <a:avLst>
              <a:gd name="adj" fmla="val 5949"/>
            </a:avLst>
          </a:prstGeom>
          <a:solidFill>
            <a:schemeClr val="bg1"/>
          </a:solidFill>
          <a:ln w="9525" cmpd="sng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Enter the title</a:t>
            </a:r>
          </a:p>
        </p:txBody>
      </p:sp>
      <p:sp>
        <p:nvSpPr>
          <p:cNvPr id="27651" name="Text Box 16">
            <a:extLst>
              <a:ext uri="{FF2B5EF4-FFF2-40B4-BE49-F238E27FC236}">
                <a16:creationId xmlns:a16="http://schemas.microsoft.com/office/drawing/2014/main" id="{D4F5613F-A13F-4EC5-9B66-BADEFBA52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4006" y="3261638"/>
            <a:ext cx="2792499" cy="131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120650" indent="-12065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2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messages</a:t>
            </a:r>
            <a:endParaRPr lang="en-US" altLang="zh-CN" sz="1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2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messages</a:t>
            </a:r>
          </a:p>
          <a:p>
            <a:pPr algn="ctr">
              <a:lnSpc>
                <a:spcPct val="2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messages</a:t>
            </a:r>
          </a:p>
        </p:txBody>
      </p:sp>
      <p:sp>
        <p:nvSpPr>
          <p:cNvPr id="27652" name="Text Box 16">
            <a:extLst>
              <a:ext uri="{FF2B5EF4-FFF2-40B4-BE49-F238E27FC236}">
                <a16:creationId xmlns:a16="http://schemas.microsoft.com/office/drawing/2014/main" id="{CC47DA0C-0194-4BC7-8356-890E2E6005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1087" y="2830513"/>
            <a:ext cx="2989777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120650" indent="-12065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2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messages</a:t>
            </a:r>
            <a:endParaRPr lang="en-US" altLang="zh-CN" sz="1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2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messages</a:t>
            </a:r>
          </a:p>
          <a:p>
            <a:pPr algn="ctr">
              <a:lnSpc>
                <a:spcPct val="2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messages</a:t>
            </a:r>
          </a:p>
          <a:p>
            <a:pPr algn="ctr">
              <a:lnSpc>
                <a:spcPct val="2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messages</a:t>
            </a:r>
          </a:p>
        </p:txBody>
      </p:sp>
      <p:sp>
        <p:nvSpPr>
          <p:cNvPr id="27653" name="Text Box 16">
            <a:extLst>
              <a:ext uri="{FF2B5EF4-FFF2-40B4-BE49-F238E27FC236}">
                <a16:creationId xmlns:a16="http://schemas.microsoft.com/office/drawing/2014/main" id="{7D6FC823-DB07-4FAC-B6F7-7E83879AC2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0649" y="3692525"/>
            <a:ext cx="2599939" cy="8890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120650" indent="-120650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2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messages</a:t>
            </a:r>
            <a:endParaRPr lang="en-US" altLang="zh-CN" sz="1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2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messages</a:t>
            </a:r>
          </a:p>
        </p:txBody>
      </p:sp>
      <p:sp>
        <p:nvSpPr>
          <p:cNvPr id="27654" name="AutoShape 15">
            <a:extLst>
              <a:ext uri="{FF2B5EF4-FFF2-40B4-BE49-F238E27FC236}">
                <a16:creationId xmlns:a16="http://schemas.microsoft.com/office/drawing/2014/main" id="{5E894B79-DFE9-4042-BCB7-9E3F39ACC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0338" y="4810125"/>
            <a:ext cx="1781175" cy="314325"/>
          </a:xfrm>
          <a:prstGeom prst="bevel">
            <a:avLst>
              <a:gd name="adj" fmla="val 5949"/>
            </a:avLst>
          </a:prstGeom>
          <a:solidFill>
            <a:srgbClr val="00B0F0"/>
          </a:solidFill>
          <a:ln w="9525" cmpd="sng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Enter the title</a:t>
            </a:r>
          </a:p>
        </p:txBody>
      </p:sp>
      <p:sp>
        <p:nvSpPr>
          <p:cNvPr id="27655" name="AutoShape 15">
            <a:extLst>
              <a:ext uri="{FF2B5EF4-FFF2-40B4-BE49-F238E27FC236}">
                <a16:creationId xmlns:a16="http://schemas.microsoft.com/office/drawing/2014/main" id="{F86756ED-2D55-4662-BB11-A4EEAC2C5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7775" y="4810125"/>
            <a:ext cx="1781175" cy="314325"/>
          </a:xfrm>
          <a:prstGeom prst="bevel">
            <a:avLst>
              <a:gd name="adj" fmla="val 5949"/>
            </a:avLst>
          </a:prstGeom>
          <a:solidFill>
            <a:schemeClr val="bg1"/>
          </a:solidFill>
          <a:ln w="9525" cmpd="sng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Enter the title</a:t>
            </a:r>
          </a:p>
        </p:txBody>
      </p:sp>
      <p:sp>
        <p:nvSpPr>
          <p:cNvPr id="27656" name="椭圆 1">
            <a:extLst>
              <a:ext uri="{FF2B5EF4-FFF2-40B4-BE49-F238E27FC236}">
                <a16:creationId xmlns:a16="http://schemas.microsoft.com/office/drawing/2014/main" id="{7E88A5F4-A30A-4376-A330-40C77857F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4700" y="2579688"/>
            <a:ext cx="657225" cy="6572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zh-CN" sz="3600">
                <a:ea typeface="宋体" panose="02010600030101010101" pitchFamily="2" charset="-122"/>
              </a:rPr>
              <a:t>1</a:t>
            </a:r>
            <a:endParaRPr lang="zh-CN" altLang="en-US" sz="3600">
              <a:ea typeface="宋体" panose="02010600030101010101" pitchFamily="2" charset="-122"/>
            </a:endParaRPr>
          </a:p>
        </p:txBody>
      </p:sp>
      <p:sp>
        <p:nvSpPr>
          <p:cNvPr id="27657" name="椭圆 31">
            <a:extLst>
              <a:ext uri="{FF2B5EF4-FFF2-40B4-BE49-F238E27FC236}">
                <a16:creationId xmlns:a16="http://schemas.microsoft.com/office/drawing/2014/main" id="{166D5412-E1D2-4464-806B-5B81EF56E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9288" y="2251075"/>
            <a:ext cx="657225" cy="657225"/>
          </a:xfrm>
          <a:prstGeom prst="ellipse">
            <a:avLst/>
          </a:pr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zh-CN" sz="3600">
                <a:ea typeface="宋体" panose="02010600030101010101" pitchFamily="2" charset="-122"/>
              </a:rPr>
              <a:t>2</a:t>
            </a:r>
            <a:endParaRPr lang="zh-CN" altLang="en-US" sz="3600">
              <a:ea typeface="宋体" panose="02010600030101010101" pitchFamily="2" charset="-122"/>
            </a:endParaRPr>
          </a:p>
        </p:txBody>
      </p:sp>
      <p:sp>
        <p:nvSpPr>
          <p:cNvPr id="27658" name="椭圆 32">
            <a:extLst>
              <a:ext uri="{FF2B5EF4-FFF2-40B4-BE49-F238E27FC236}">
                <a16:creationId xmlns:a16="http://schemas.microsoft.com/office/drawing/2014/main" id="{ACCF145E-6793-4C94-93CB-68FE0C8A2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9275" y="1947863"/>
            <a:ext cx="657225" cy="6572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zh-CN" sz="3600">
                <a:ea typeface="宋体" panose="02010600030101010101" pitchFamily="2" charset="-122"/>
              </a:rPr>
              <a:t>3</a:t>
            </a:r>
            <a:endParaRPr lang="zh-CN" altLang="en-US" sz="3600">
              <a:ea typeface="宋体" panose="02010600030101010101" pitchFamily="2" charset="-122"/>
            </a:endParaRPr>
          </a:p>
        </p:txBody>
      </p:sp>
      <p:grpSp>
        <p:nvGrpSpPr>
          <p:cNvPr id="27659" name="Group 11">
            <a:extLst>
              <a:ext uri="{FF2B5EF4-FFF2-40B4-BE49-F238E27FC236}">
                <a16:creationId xmlns:a16="http://schemas.microsoft.com/office/drawing/2014/main" id="{771D79D1-1AF6-4FEA-B329-41200FEAA176}"/>
              </a:ext>
            </a:extLst>
          </p:cNvPr>
          <p:cNvGrpSpPr>
            <a:grpSpLocks/>
          </p:cNvGrpSpPr>
          <p:nvPr/>
        </p:nvGrpSpPr>
        <p:grpSpPr bwMode="auto">
          <a:xfrm rot="1389768">
            <a:off x="4154488" y="2273300"/>
            <a:ext cx="1211262" cy="1177925"/>
            <a:chOff x="0" y="0"/>
            <a:chExt cx="1539875" cy="1497013"/>
          </a:xfrm>
        </p:grpSpPr>
        <p:sp>
          <p:nvSpPr>
            <p:cNvPr id="27660" name="Freeform 585">
              <a:extLst>
                <a:ext uri="{FF2B5EF4-FFF2-40B4-BE49-F238E27FC236}">
                  <a16:creationId xmlns:a16="http://schemas.microsoft.com/office/drawing/2014/main" id="{6ED6C034-99F4-4743-82BE-99594450D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0"/>
              <a:ext cx="1531938" cy="1497013"/>
            </a:xfrm>
            <a:custGeom>
              <a:avLst/>
              <a:gdLst>
                <a:gd name="T0" fmla="*/ 400 w 408"/>
                <a:gd name="T1" fmla="*/ 12 h 399"/>
                <a:gd name="T2" fmla="*/ 383 w 408"/>
                <a:gd name="T3" fmla="*/ 40 h 399"/>
                <a:gd name="T4" fmla="*/ 333 w 408"/>
                <a:gd name="T5" fmla="*/ 114 h 399"/>
                <a:gd name="T6" fmla="*/ 159 w 408"/>
                <a:gd name="T7" fmla="*/ 297 h 399"/>
                <a:gd name="T8" fmla="*/ 18 w 408"/>
                <a:gd name="T9" fmla="*/ 365 h 399"/>
                <a:gd name="T10" fmla="*/ 7 w 408"/>
                <a:gd name="T11" fmla="*/ 381 h 399"/>
                <a:gd name="T12" fmla="*/ 2 w 408"/>
                <a:gd name="T13" fmla="*/ 399 h 399"/>
                <a:gd name="T14" fmla="*/ 213 w 408"/>
                <a:gd name="T15" fmla="*/ 272 h 399"/>
                <a:gd name="T16" fmla="*/ 359 w 408"/>
                <a:gd name="T17" fmla="*/ 92 h 399"/>
                <a:gd name="T18" fmla="*/ 397 w 408"/>
                <a:gd name="T19" fmla="*/ 31 h 399"/>
                <a:gd name="T20" fmla="*/ 407 w 408"/>
                <a:gd name="T21" fmla="*/ 8 h 399"/>
                <a:gd name="T22" fmla="*/ 400 w 408"/>
                <a:gd name="T23" fmla="*/ 1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8" h="399">
                  <a:moveTo>
                    <a:pt x="400" y="12"/>
                  </a:moveTo>
                  <a:cubicBezTo>
                    <a:pt x="393" y="24"/>
                    <a:pt x="390" y="30"/>
                    <a:pt x="383" y="40"/>
                  </a:cubicBezTo>
                  <a:cubicBezTo>
                    <a:pt x="367" y="65"/>
                    <a:pt x="351" y="90"/>
                    <a:pt x="333" y="114"/>
                  </a:cubicBezTo>
                  <a:cubicBezTo>
                    <a:pt x="283" y="182"/>
                    <a:pt x="227" y="246"/>
                    <a:pt x="159" y="297"/>
                  </a:cubicBezTo>
                  <a:cubicBezTo>
                    <a:pt x="118" y="329"/>
                    <a:pt x="70" y="356"/>
                    <a:pt x="18" y="365"/>
                  </a:cubicBezTo>
                  <a:cubicBezTo>
                    <a:pt x="13" y="366"/>
                    <a:pt x="9" y="377"/>
                    <a:pt x="7" y="381"/>
                  </a:cubicBezTo>
                  <a:cubicBezTo>
                    <a:pt x="7" y="381"/>
                    <a:pt x="0" y="399"/>
                    <a:pt x="2" y="399"/>
                  </a:cubicBezTo>
                  <a:cubicBezTo>
                    <a:pt x="84" y="385"/>
                    <a:pt x="154" y="330"/>
                    <a:pt x="213" y="272"/>
                  </a:cubicBezTo>
                  <a:cubicBezTo>
                    <a:pt x="268" y="218"/>
                    <a:pt x="316" y="156"/>
                    <a:pt x="359" y="92"/>
                  </a:cubicBezTo>
                  <a:cubicBezTo>
                    <a:pt x="372" y="72"/>
                    <a:pt x="385" y="52"/>
                    <a:pt x="397" y="31"/>
                  </a:cubicBezTo>
                  <a:cubicBezTo>
                    <a:pt x="401" y="24"/>
                    <a:pt x="405" y="16"/>
                    <a:pt x="407" y="8"/>
                  </a:cubicBezTo>
                  <a:cubicBezTo>
                    <a:pt x="408" y="0"/>
                    <a:pt x="401" y="11"/>
                    <a:pt x="4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1" name="Freeform 586">
              <a:extLst>
                <a:ext uri="{FF2B5EF4-FFF2-40B4-BE49-F238E27FC236}">
                  <a16:creationId xmlns:a16="http://schemas.microsoft.com/office/drawing/2014/main" id="{C3F69441-FABC-44F6-847D-993F91E4D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962" y="11113"/>
              <a:ext cx="315913" cy="382588"/>
            </a:xfrm>
            <a:custGeom>
              <a:avLst/>
              <a:gdLst>
                <a:gd name="T0" fmla="*/ 8 w 84"/>
                <a:gd name="T1" fmla="*/ 82 h 102"/>
                <a:gd name="T2" fmla="*/ 83 w 84"/>
                <a:gd name="T3" fmla="*/ 6 h 102"/>
                <a:gd name="T4" fmla="*/ 76 w 84"/>
                <a:gd name="T5" fmla="*/ 2 h 102"/>
                <a:gd name="T6" fmla="*/ 34 w 84"/>
                <a:gd name="T7" fmla="*/ 97 h 102"/>
                <a:gd name="T8" fmla="*/ 41 w 84"/>
                <a:gd name="T9" fmla="*/ 100 h 102"/>
                <a:gd name="T10" fmla="*/ 83 w 84"/>
                <a:gd name="T11" fmla="*/ 6 h 102"/>
                <a:gd name="T12" fmla="*/ 76 w 84"/>
                <a:gd name="T13" fmla="*/ 2 h 102"/>
                <a:gd name="T14" fmla="*/ 1 w 84"/>
                <a:gd name="T15" fmla="*/ 78 h 102"/>
                <a:gd name="T16" fmla="*/ 8 w 84"/>
                <a:gd name="T17" fmla="*/ 8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02">
                  <a:moveTo>
                    <a:pt x="8" y="82"/>
                  </a:moveTo>
                  <a:cubicBezTo>
                    <a:pt x="36" y="61"/>
                    <a:pt x="66" y="36"/>
                    <a:pt x="83" y="6"/>
                  </a:cubicBezTo>
                  <a:cubicBezTo>
                    <a:pt x="81" y="5"/>
                    <a:pt x="78" y="4"/>
                    <a:pt x="76" y="2"/>
                  </a:cubicBezTo>
                  <a:cubicBezTo>
                    <a:pt x="60" y="33"/>
                    <a:pt x="43" y="64"/>
                    <a:pt x="34" y="97"/>
                  </a:cubicBezTo>
                  <a:cubicBezTo>
                    <a:pt x="33" y="99"/>
                    <a:pt x="41" y="102"/>
                    <a:pt x="41" y="100"/>
                  </a:cubicBezTo>
                  <a:cubicBezTo>
                    <a:pt x="51" y="67"/>
                    <a:pt x="68" y="36"/>
                    <a:pt x="83" y="6"/>
                  </a:cubicBezTo>
                  <a:cubicBezTo>
                    <a:pt x="84" y="4"/>
                    <a:pt x="77" y="0"/>
                    <a:pt x="76" y="2"/>
                  </a:cubicBezTo>
                  <a:cubicBezTo>
                    <a:pt x="59" y="33"/>
                    <a:pt x="29" y="58"/>
                    <a:pt x="1" y="78"/>
                  </a:cubicBezTo>
                  <a:cubicBezTo>
                    <a:pt x="0" y="80"/>
                    <a:pt x="6" y="83"/>
                    <a:pt x="8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7662" name="Group 14">
            <a:extLst>
              <a:ext uri="{FF2B5EF4-FFF2-40B4-BE49-F238E27FC236}">
                <a16:creationId xmlns:a16="http://schemas.microsoft.com/office/drawing/2014/main" id="{F0482E2C-A299-40E7-A700-771EC86B3D80}"/>
              </a:ext>
            </a:extLst>
          </p:cNvPr>
          <p:cNvGrpSpPr>
            <a:grpSpLocks/>
          </p:cNvGrpSpPr>
          <p:nvPr/>
        </p:nvGrpSpPr>
        <p:grpSpPr bwMode="auto">
          <a:xfrm rot="1389768">
            <a:off x="6580188" y="1951038"/>
            <a:ext cx="1211262" cy="1176337"/>
            <a:chOff x="0" y="0"/>
            <a:chExt cx="1539875" cy="1497013"/>
          </a:xfrm>
        </p:grpSpPr>
        <p:sp>
          <p:nvSpPr>
            <p:cNvPr id="27663" name="Freeform 585">
              <a:extLst>
                <a:ext uri="{FF2B5EF4-FFF2-40B4-BE49-F238E27FC236}">
                  <a16:creationId xmlns:a16="http://schemas.microsoft.com/office/drawing/2014/main" id="{25642479-BB0D-401F-B332-7305B2742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0"/>
              <a:ext cx="1531938" cy="1497013"/>
            </a:xfrm>
            <a:custGeom>
              <a:avLst/>
              <a:gdLst>
                <a:gd name="T0" fmla="*/ 400 w 408"/>
                <a:gd name="T1" fmla="*/ 12 h 399"/>
                <a:gd name="T2" fmla="*/ 383 w 408"/>
                <a:gd name="T3" fmla="*/ 40 h 399"/>
                <a:gd name="T4" fmla="*/ 333 w 408"/>
                <a:gd name="T5" fmla="*/ 114 h 399"/>
                <a:gd name="T6" fmla="*/ 159 w 408"/>
                <a:gd name="T7" fmla="*/ 297 h 399"/>
                <a:gd name="T8" fmla="*/ 18 w 408"/>
                <a:gd name="T9" fmla="*/ 365 h 399"/>
                <a:gd name="T10" fmla="*/ 7 w 408"/>
                <a:gd name="T11" fmla="*/ 381 h 399"/>
                <a:gd name="T12" fmla="*/ 2 w 408"/>
                <a:gd name="T13" fmla="*/ 399 h 399"/>
                <a:gd name="T14" fmla="*/ 213 w 408"/>
                <a:gd name="T15" fmla="*/ 272 h 399"/>
                <a:gd name="T16" fmla="*/ 359 w 408"/>
                <a:gd name="T17" fmla="*/ 92 h 399"/>
                <a:gd name="T18" fmla="*/ 397 w 408"/>
                <a:gd name="T19" fmla="*/ 31 h 399"/>
                <a:gd name="T20" fmla="*/ 407 w 408"/>
                <a:gd name="T21" fmla="*/ 8 h 399"/>
                <a:gd name="T22" fmla="*/ 400 w 408"/>
                <a:gd name="T23" fmla="*/ 1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8" h="399">
                  <a:moveTo>
                    <a:pt x="400" y="12"/>
                  </a:moveTo>
                  <a:cubicBezTo>
                    <a:pt x="393" y="24"/>
                    <a:pt x="390" y="30"/>
                    <a:pt x="383" y="40"/>
                  </a:cubicBezTo>
                  <a:cubicBezTo>
                    <a:pt x="367" y="65"/>
                    <a:pt x="351" y="90"/>
                    <a:pt x="333" y="114"/>
                  </a:cubicBezTo>
                  <a:cubicBezTo>
                    <a:pt x="283" y="182"/>
                    <a:pt x="227" y="246"/>
                    <a:pt x="159" y="297"/>
                  </a:cubicBezTo>
                  <a:cubicBezTo>
                    <a:pt x="118" y="329"/>
                    <a:pt x="70" y="356"/>
                    <a:pt x="18" y="365"/>
                  </a:cubicBezTo>
                  <a:cubicBezTo>
                    <a:pt x="13" y="366"/>
                    <a:pt x="9" y="377"/>
                    <a:pt x="7" y="381"/>
                  </a:cubicBezTo>
                  <a:cubicBezTo>
                    <a:pt x="7" y="381"/>
                    <a:pt x="0" y="399"/>
                    <a:pt x="2" y="399"/>
                  </a:cubicBezTo>
                  <a:cubicBezTo>
                    <a:pt x="84" y="385"/>
                    <a:pt x="154" y="330"/>
                    <a:pt x="213" y="272"/>
                  </a:cubicBezTo>
                  <a:cubicBezTo>
                    <a:pt x="268" y="218"/>
                    <a:pt x="316" y="156"/>
                    <a:pt x="359" y="92"/>
                  </a:cubicBezTo>
                  <a:cubicBezTo>
                    <a:pt x="372" y="72"/>
                    <a:pt x="385" y="52"/>
                    <a:pt x="397" y="31"/>
                  </a:cubicBezTo>
                  <a:cubicBezTo>
                    <a:pt x="401" y="24"/>
                    <a:pt x="405" y="16"/>
                    <a:pt x="407" y="8"/>
                  </a:cubicBezTo>
                  <a:cubicBezTo>
                    <a:pt x="408" y="0"/>
                    <a:pt x="401" y="11"/>
                    <a:pt x="4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64" name="Freeform 586">
              <a:extLst>
                <a:ext uri="{FF2B5EF4-FFF2-40B4-BE49-F238E27FC236}">
                  <a16:creationId xmlns:a16="http://schemas.microsoft.com/office/drawing/2014/main" id="{B0601E81-8672-4BE5-8054-FB021B541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962" y="11113"/>
              <a:ext cx="315913" cy="382588"/>
            </a:xfrm>
            <a:custGeom>
              <a:avLst/>
              <a:gdLst>
                <a:gd name="T0" fmla="*/ 8 w 84"/>
                <a:gd name="T1" fmla="*/ 82 h 102"/>
                <a:gd name="T2" fmla="*/ 83 w 84"/>
                <a:gd name="T3" fmla="*/ 6 h 102"/>
                <a:gd name="T4" fmla="*/ 76 w 84"/>
                <a:gd name="T5" fmla="*/ 2 h 102"/>
                <a:gd name="T6" fmla="*/ 34 w 84"/>
                <a:gd name="T7" fmla="*/ 97 h 102"/>
                <a:gd name="T8" fmla="*/ 41 w 84"/>
                <a:gd name="T9" fmla="*/ 100 h 102"/>
                <a:gd name="T10" fmla="*/ 83 w 84"/>
                <a:gd name="T11" fmla="*/ 6 h 102"/>
                <a:gd name="T12" fmla="*/ 76 w 84"/>
                <a:gd name="T13" fmla="*/ 2 h 102"/>
                <a:gd name="T14" fmla="*/ 1 w 84"/>
                <a:gd name="T15" fmla="*/ 78 h 102"/>
                <a:gd name="T16" fmla="*/ 8 w 84"/>
                <a:gd name="T17" fmla="*/ 8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02">
                  <a:moveTo>
                    <a:pt x="8" y="82"/>
                  </a:moveTo>
                  <a:cubicBezTo>
                    <a:pt x="36" y="61"/>
                    <a:pt x="66" y="36"/>
                    <a:pt x="83" y="6"/>
                  </a:cubicBezTo>
                  <a:cubicBezTo>
                    <a:pt x="81" y="5"/>
                    <a:pt x="78" y="4"/>
                    <a:pt x="76" y="2"/>
                  </a:cubicBezTo>
                  <a:cubicBezTo>
                    <a:pt x="60" y="33"/>
                    <a:pt x="43" y="64"/>
                    <a:pt x="34" y="97"/>
                  </a:cubicBezTo>
                  <a:cubicBezTo>
                    <a:pt x="33" y="99"/>
                    <a:pt x="41" y="102"/>
                    <a:pt x="41" y="100"/>
                  </a:cubicBezTo>
                  <a:cubicBezTo>
                    <a:pt x="51" y="67"/>
                    <a:pt x="68" y="36"/>
                    <a:pt x="83" y="6"/>
                  </a:cubicBezTo>
                  <a:cubicBezTo>
                    <a:pt x="84" y="4"/>
                    <a:pt x="77" y="0"/>
                    <a:pt x="76" y="2"/>
                  </a:cubicBezTo>
                  <a:cubicBezTo>
                    <a:pt x="59" y="33"/>
                    <a:pt x="29" y="58"/>
                    <a:pt x="1" y="78"/>
                  </a:cubicBezTo>
                  <a:cubicBezTo>
                    <a:pt x="0" y="80"/>
                    <a:pt x="6" y="83"/>
                    <a:pt x="8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med"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Oval 2">
            <a:extLst>
              <a:ext uri="{FF2B5EF4-FFF2-40B4-BE49-F238E27FC236}">
                <a16:creationId xmlns:a16="http://schemas.microsoft.com/office/drawing/2014/main" id="{01900495-11EF-407C-B702-738F98FA7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4900" y="1289050"/>
            <a:ext cx="2520950" cy="2520950"/>
          </a:xfrm>
          <a:prstGeom prst="ellipse">
            <a:avLst/>
          </a:prstGeom>
          <a:solidFill>
            <a:srgbClr val="F2F2F2">
              <a:alpha val="50000"/>
            </a:srgbClr>
          </a:solidFill>
          <a:ln w="25400" cmpd="sng">
            <a:solidFill>
              <a:srgbClr val="C0C0C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 i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675" name="Oval 3">
            <a:extLst>
              <a:ext uri="{FF2B5EF4-FFF2-40B4-BE49-F238E27FC236}">
                <a16:creationId xmlns:a16="http://schemas.microsoft.com/office/drawing/2014/main" id="{7FB7489D-6625-4689-AA58-0BD162568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4175" y="2573338"/>
            <a:ext cx="2520950" cy="2520950"/>
          </a:xfrm>
          <a:prstGeom prst="ellipse">
            <a:avLst/>
          </a:prstGeom>
          <a:solidFill>
            <a:srgbClr val="F2F2F2">
              <a:alpha val="50000"/>
            </a:srgbClr>
          </a:solidFill>
          <a:ln w="25400" cmpd="sng">
            <a:solidFill>
              <a:srgbClr val="C0C0C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 i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676" name="Oval 4">
            <a:extLst>
              <a:ext uri="{FF2B5EF4-FFF2-40B4-BE49-F238E27FC236}">
                <a16:creationId xmlns:a16="http://schemas.microsoft.com/office/drawing/2014/main" id="{22EC4A4C-B237-445F-80AD-FF7D2F3D5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25" y="2573338"/>
            <a:ext cx="2520950" cy="2520950"/>
          </a:xfrm>
          <a:prstGeom prst="ellipse">
            <a:avLst/>
          </a:prstGeom>
          <a:solidFill>
            <a:srgbClr val="F2F2F2">
              <a:alpha val="50000"/>
            </a:srgbClr>
          </a:solidFill>
          <a:ln w="25400" cmpd="sng">
            <a:solidFill>
              <a:srgbClr val="C0C0C0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 i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677" name="未知">
            <a:extLst>
              <a:ext uri="{FF2B5EF4-FFF2-40B4-BE49-F238E27FC236}">
                <a16:creationId xmlns:a16="http://schemas.microsoft.com/office/drawing/2014/main" id="{0411E4A9-8624-4FFC-BD97-97F008299EFA}"/>
              </a:ext>
            </a:extLst>
          </p:cNvPr>
          <p:cNvSpPr>
            <a:spLocks/>
          </p:cNvSpPr>
          <p:nvPr/>
        </p:nvSpPr>
        <p:spPr bwMode="auto">
          <a:xfrm>
            <a:off x="5649913" y="2803525"/>
            <a:ext cx="1050925" cy="1168400"/>
          </a:xfrm>
          <a:custGeom>
            <a:avLst/>
            <a:gdLst>
              <a:gd name="T0" fmla="*/ 331 w 662"/>
              <a:gd name="T1" fmla="*/ 0 h 736"/>
              <a:gd name="T2" fmla="*/ 662 w 662"/>
              <a:gd name="T3" fmla="*/ 556 h 736"/>
              <a:gd name="T4" fmla="*/ 0 w 662"/>
              <a:gd name="T5" fmla="*/ 554 h 736"/>
              <a:gd name="T6" fmla="*/ 331 w 662"/>
              <a:gd name="T7" fmla="*/ 0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2" h="736">
                <a:moveTo>
                  <a:pt x="331" y="0"/>
                </a:moveTo>
                <a:cubicBezTo>
                  <a:pt x="331" y="0"/>
                  <a:pt x="644" y="210"/>
                  <a:pt x="662" y="556"/>
                </a:cubicBezTo>
                <a:cubicBezTo>
                  <a:pt x="340" y="736"/>
                  <a:pt x="0" y="554"/>
                  <a:pt x="0" y="554"/>
                </a:cubicBezTo>
                <a:cubicBezTo>
                  <a:pt x="6" y="222"/>
                  <a:pt x="331" y="0"/>
                  <a:pt x="331" y="0"/>
                </a:cubicBezTo>
                <a:close/>
              </a:path>
            </a:pathLst>
          </a:custGeom>
          <a:solidFill>
            <a:srgbClr val="00B0F0"/>
          </a:solidFill>
          <a:ln w="25400" cap="flat" cmpd="sng">
            <a:solidFill>
              <a:srgbClr val="FFFFFF"/>
            </a:solidFill>
            <a:bevel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8678" name="未知">
            <a:extLst>
              <a:ext uri="{FF2B5EF4-FFF2-40B4-BE49-F238E27FC236}">
                <a16:creationId xmlns:a16="http://schemas.microsoft.com/office/drawing/2014/main" id="{9366FB20-2FDA-4B78-8CE2-BD8CA890563A}"/>
              </a:ext>
            </a:extLst>
          </p:cNvPr>
          <p:cNvSpPr>
            <a:spLocks/>
          </p:cNvSpPr>
          <p:nvPr/>
        </p:nvSpPr>
        <p:spPr bwMode="auto">
          <a:xfrm>
            <a:off x="6176963" y="2371725"/>
            <a:ext cx="1247775" cy="1311275"/>
          </a:xfrm>
          <a:custGeom>
            <a:avLst/>
            <a:gdLst>
              <a:gd name="T0" fmla="*/ 0 w 786"/>
              <a:gd name="T1" fmla="*/ 272 h 826"/>
              <a:gd name="T2" fmla="*/ 786 w 786"/>
              <a:gd name="T3" fmla="*/ 202 h 826"/>
              <a:gd name="T4" fmla="*/ 334 w 786"/>
              <a:gd name="T5" fmla="*/ 826 h 826"/>
              <a:gd name="T6" fmla="*/ 0 w 786"/>
              <a:gd name="T7" fmla="*/ 272 h 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6" h="826">
                <a:moveTo>
                  <a:pt x="0" y="272"/>
                </a:moveTo>
                <a:cubicBezTo>
                  <a:pt x="0" y="272"/>
                  <a:pt x="350" y="0"/>
                  <a:pt x="786" y="202"/>
                </a:cubicBezTo>
                <a:cubicBezTo>
                  <a:pt x="786" y="202"/>
                  <a:pt x="744" y="656"/>
                  <a:pt x="334" y="826"/>
                </a:cubicBezTo>
                <a:cubicBezTo>
                  <a:pt x="296" y="466"/>
                  <a:pt x="0" y="272"/>
                  <a:pt x="0" y="272"/>
                </a:cubicBezTo>
                <a:close/>
              </a:path>
            </a:pathLst>
          </a:custGeom>
          <a:solidFill>
            <a:srgbClr val="BFBFBF"/>
          </a:solidFill>
          <a:ln w="25400" cap="flat" cmpd="sng">
            <a:solidFill>
              <a:srgbClr val="FFFFFF"/>
            </a:solidFill>
            <a:bevel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8679" name="未知">
            <a:extLst>
              <a:ext uri="{FF2B5EF4-FFF2-40B4-BE49-F238E27FC236}">
                <a16:creationId xmlns:a16="http://schemas.microsoft.com/office/drawing/2014/main" id="{FECF84AD-0B75-47EB-8F15-B701E8D49B78}"/>
              </a:ext>
            </a:extLst>
          </p:cNvPr>
          <p:cNvSpPr>
            <a:spLocks/>
          </p:cNvSpPr>
          <p:nvPr/>
        </p:nvSpPr>
        <p:spPr bwMode="auto">
          <a:xfrm>
            <a:off x="4922838" y="2368550"/>
            <a:ext cx="1250950" cy="1317625"/>
          </a:xfrm>
          <a:custGeom>
            <a:avLst/>
            <a:gdLst>
              <a:gd name="T0" fmla="*/ 458 w 788"/>
              <a:gd name="T1" fmla="*/ 826 h 826"/>
              <a:gd name="T2" fmla="*/ 0 w 788"/>
              <a:gd name="T3" fmla="*/ 202 h 826"/>
              <a:gd name="T4" fmla="*/ 788 w 788"/>
              <a:gd name="T5" fmla="*/ 274 h 826"/>
              <a:gd name="T6" fmla="*/ 458 w 788"/>
              <a:gd name="T7" fmla="*/ 826 h 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8" h="826">
                <a:moveTo>
                  <a:pt x="458" y="826"/>
                </a:moveTo>
                <a:cubicBezTo>
                  <a:pt x="458" y="826"/>
                  <a:pt x="68" y="698"/>
                  <a:pt x="0" y="202"/>
                </a:cubicBezTo>
                <a:cubicBezTo>
                  <a:pt x="0" y="202"/>
                  <a:pt x="418" y="0"/>
                  <a:pt x="788" y="274"/>
                </a:cubicBezTo>
                <a:cubicBezTo>
                  <a:pt x="438" y="526"/>
                  <a:pt x="458" y="826"/>
                  <a:pt x="458" y="826"/>
                </a:cubicBezTo>
                <a:close/>
              </a:path>
            </a:pathLst>
          </a:custGeom>
          <a:solidFill>
            <a:srgbClr val="BFBFBF"/>
          </a:solidFill>
          <a:ln w="25400" cap="flat" cmpd="sng">
            <a:solidFill>
              <a:srgbClr val="FFFFFF"/>
            </a:solidFill>
            <a:bevel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8680" name="未知">
            <a:extLst>
              <a:ext uri="{FF2B5EF4-FFF2-40B4-BE49-F238E27FC236}">
                <a16:creationId xmlns:a16="http://schemas.microsoft.com/office/drawing/2014/main" id="{30C90E32-12A6-41D0-8297-9F272DBC9CD3}"/>
              </a:ext>
            </a:extLst>
          </p:cNvPr>
          <p:cNvSpPr>
            <a:spLocks/>
          </p:cNvSpPr>
          <p:nvPr/>
        </p:nvSpPr>
        <p:spPr bwMode="auto">
          <a:xfrm>
            <a:off x="5538788" y="3683000"/>
            <a:ext cx="1270000" cy="1187450"/>
          </a:xfrm>
          <a:custGeom>
            <a:avLst/>
            <a:gdLst>
              <a:gd name="T0" fmla="*/ 68 w 800"/>
              <a:gd name="T1" fmla="*/ 0 h 748"/>
              <a:gd name="T2" fmla="*/ 734 w 800"/>
              <a:gd name="T3" fmla="*/ 4 h 748"/>
              <a:gd name="T4" fmla="*/ 400 w 800"/>
              <a:gd name="T5" fmla="*/ 748 h 748"/>
              <a:gd name="T6" fmla="*/ 68 w 800"/>
              <a:gd name="T7" fmla="*/ 0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0" h="748">
                <a:moveTo>
                  <a:pt x="68" y="0"/>
                </a:moveTo>
                <a:cubicBezTo>
                  <a:pt x="68" y="0"/>
                  <a:pt x="406" y="182"/>
                  <a:pt x="734" y="4"/>
                </a:cubicBezTo>
                <a:cubicBezTo>
                  <a:pt x="734" y="4"/>
                  <a:pt x="800" y="460"/>
                  <a:pt x="400" y="748"/>
                </a:cubicBezTo>
                <a:cubicBezTo>
                  <a:pt x="0" y="468"/>
                  <a:pt x="68" y="0"/>
                  <a:pt x="68" y="0"/>
                </a:cubicBezTo>
                <a:close/>
              </a:path>
            </a:pathLst>
          </a:custGeom>
          <a:solidFill>
            <a:srgbClr val="BFBFBF"/>
          </a:solidFill>
          <a:ln w="25400" cap="flat" cmpd="sng">
            <a:solidFill>
              <a:srgbClr val="FFFFFF"/>
            </a:solidFill>
            <a:bevel/>
            <a:headEnd/>
            <a:tailE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8681" name="Oval 10">
            <a:extLst>
              <a:ext uri="{FF2B5EF4-FFF2-40B4-BE49-F238E27FC236}">
                <a16:creationId xmlns:a16="http://schemas.microsoft.com/office/drawing/2014/main" id="{50C86355-62A2-4AEC-91A9-62C523956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1025" y="5192713"/>
            <a:ext cx="3594100" cy="371475"/>
          </a:xfrm>
          <a:prstGeom prst="ellipse">
            <a:avLst/>
          </a:prstGeom>
          <a:gradFill rotWithShape="1">
            <a:gsLst>
              <a:gs pos="0">
                <a:schemeClr val="tx1">
                  <a:alpha val="20000"/>
                </a:schemeClr>
              </a:gs>
              <a:gs pos="100000">
                <a:schemeClr val="tx1">
                  <a:alpha val="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800" i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682" name="Text Box 13">
            <a:extLst>
              <a:ext uri="{FF2B5EF4-FFF2-40B4-BE49-F238E27FC236}">
                <a16:creationId xmlns:a16="http://schemas.microsoft.com/office/drawing/2014/main" id="{BD6C1EE1-C492-4330-985E-10DD529931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6656" y="2705100"/>
            <a:ext cx="7175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Content 1</a:t>
            </a:r>
          </a:p>
        </p:txBody>
      </p:sp>
      <p:sp>
        <p:nvSpPr>
          <p:cNvPr id="28683" name="Text Box 14">
            <a:extLst>
              <a:ext uri="{FF2B5EF4-FFF2-40B4-BE49-F238E27FC236}">
                <a16:creationId xmlns:a16="http://schemas.microsoft.com/office/drawing/2014/main" id="{D4F5592A-8CCA-4385-B2FD-884A8A6FE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8350" y="3200400"/>
            <a:ext cx="641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Title</a:t>
            </a:r>
          </a:p>
        </p:txBody>
      </p:sp>
      <p:sp>
        <p:nvSpPr>
          <p:cNvPr id="28684" name="Rectangle 15">
            <a:extLst>
              <a:ext uri="{FF2B5EF4-FFF2-40B4-BE49-F238E27FC236}">
                <a16:creationId xmlns:a16="http://schemas.microsoft.com/office/drawing/2014/main" id="{C85C1F56-0C99-4991-BDE5-AB9BE6D0C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263" y="3822700"/>
            <a:ext cx="127793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rgbClr val="33333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paragraph text</a:t>
            </a:r>
          </a:p>
        </p:txBody>
      </p:sp>
      <p:sp>
        <p:nvSpPr>
          <p:cNvPr id="28685" name="Rectangle 17">
            <a:extLst>
              <a:ext uri="{FF2B5EF4-FFF2-40B4-BE49-F238E27FC236}">
                <a16:creationId xmlns:a16="http://schemas.microsoft.com/office/drawing/2014/main" id="{B023FF65-EF2C-47FB-9429-656172238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8753" y="1827212"/>
            <a:ext cx="1955972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rgbClr val="33333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paragraph text</a:t>
            </a:r>
          </a:p>
        </p:txBody>
      </p:sp>
      <p:sp>
        <p:nvSpPr>
          <p:cNvPr id="28686" name="Text Box 20">
            <a:extLst>
              <a:ext uri="{FF2B5EF4-FFF2-40B4-BE49-F238E27FC236}">
                <a16:creationId xmlns:a16="http://schemas.microsoft.com/office/drawing/2014/main" id="{40B0F0D5-B038-43EE-B1FB-ED3AB9C929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6513" y="3876847"/>
            <a:ext cx="7175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Content 3</a:t>
            </a:r>
          </a:p>
        </p:txBody>
      </p:sp>
      <p:sp>
        <p:nvSpPr>
          <p:cNvPr id="28687" name="Text Box 21">
            <a:extLst>
              <a:ext uri="{FF2B5EF4-FFF2-40B4-BE49-F238E27FC236}">
                <a16:creationId xmlns:a16="http://schemas.microsoft.com/office/drawing/2014/main" id="{19E3D6D5-F838-4D8D-BC52-399AB825A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9638" y="2677598"/>
            <a:ext cx="7175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Content 2</a:t>
            </a:r>
          </a:p>
        </p:txBody>
      </p:sp>
      <p:sp>
        <p:nvSpPr>
          <p:cNvPr id="28688" name="Text Box 22">
            <a:extLst>
              <a:ext uri="{FF2B5EF4-FFF2-40B4-BE49-F238E27FC236}">
                <a16:creationId xmlns:a16="http://schemas.microsoft.com/office/drawing/2014/main" id="{216896E8-DD19-4D77-839B-E7FA1540E3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9050" y="1227138"/>
            <a:ext cx="3136042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1800" b="1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content here</a:t>
            </a:r>
          </a:p>
        </p:txBody>
      </p:sp>
      <p:sp>
        <p:nvSpPr>
          <p:cNvPr id="28689" name="Rectangle 23">
            <a:extLst>
              <a:ext uri="{FF2B5EF4-FFF2-40B4-BE49-F238E27FC236}">
                <a16:creationId xmlns:a16="http://schemas.microsoft.com/office/drawing/2014/main" id="{7D49D3EB-6BDB-4D61-85D9-DB265DF8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4288" y="1758950"/>
            <a:ext cx="33467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263525" indent="-263525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</p:txBody>
      </p:sp>
      <p:sp>
        <p:nvSpPr>
          <p:cNvPr id="28690" name="Text Box 24">
            <a:extLst>
              <a:ext uri="{FF2B5EF4-FFF2-40B4-BE49-F238E27FC236}">
                <a16:creationId xmlns:a16="http://schemas.microsoft.com/office/drawing/2014/main" id="{920807E0-FAE7-4DBA-8890-976BD43F2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7524" y="4038600"/>
            <a:ext cx="2592989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1800" b="1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content here</a:t>
            </a:r>
          </a:p>
        </p:txBody>
      </p:sp>
      <p:sp>
        <p:nvSpPr>
          <p:cNvPr id="28691" name="Rectangle 25">
            <a:extLst>
              <a:ext uri="{FF2B5EF4-FFF2-40B4-BE49-F238E27FC236}">
                <a16:creationId xmlns:a16="http://schemas.microsoft.com/office/drawing/2014/main" id="{8DF52693-D96C-4B6B-9BBE-9ED566D48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1578" y="4570413"/>
            <a:ext cx="285608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263525" indent="-263525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  <a:p>
            <a:pPr algn="r"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</p:txBody>
      </p:sp>
      <p:sp>
        <p:nvSpPr>
          <p:cNvPr id="28692" name="Text Box 26">
            <a:extLst>
              <a:ext uri="{FF2B5EF4-FFF2-40B4-BE49-F238E27FC236}">
                <a16:creationId xmlns:a16="http://schemas.microsoft.com/office/drawing/2014/main" id="{27521AAF-E43E-4CD8-B07C-4C21FD4C1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1500" y="3976688"/>
            <a:ext cx="295429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1800" b="1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content here</a:t>
            </a:r>
          </a:p>
        </p:txBody>
      </p:sp>
      <p:sp>
        <p:nvSpPr>
          <p:cNvPr id="28693" name="Rectangle 27">
            <a:extLst>
              <a:ext uri="{FF2B5EF4-FFF2-40B4-BE49-F238E27FC236}">
                <a16:creationId xmlns:a16="http://schemas.microsoft.com/office/drawing/2014/main" id="{0ADB2380-71FC-4A2A-B89C-8D00E6D05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4508500"/>
            <a:ext cx="295429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263525" indent="-263525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</p:txBody>
      </p:sp>
      <p:sp>
        <p:nvSpPr>
          <p:cNvPr id="28694" name="Rectangle 17">
            <a:extLst>
              <a:ext uri="{FF2B5EF4-FFF2-40B4-BE49-F238E27FC236}">
                <a16:creationId xmlns:a16="http://schemas.microsoft.com/office/drawing/2014/main" id="{FA6C4744-6F10-4474-880C-D0F6A914A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5401" y="3699669"/>
            <a:ext cx="1277937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rgbClr val="33333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paragraph text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6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6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8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86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86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86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86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86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86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8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8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86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6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7" dur="1000"/>
                                        <p:tgtEl>
                                          <p:spTgt spid="28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8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8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2" dur="1000"/>
                                        <p:tgtEl>
                                          <p:spTgt spid="28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8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8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9" dur="1000"/>
                                        <p:tgtEl>
                                          <p:spTgt spid="28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8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8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4" dur="1000"/>
                                        <p:tgtEl>
                                          <p:spTgt spid="28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8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8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1" dur="1000"/>
                                        <p:tgtEl>
                                          <p:spTgt spid="28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8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8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6" dur="1000"/>
                                        <p:tgtEl>
                                          <p:spTgt spid="28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8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8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4" grpId="0" animBg="1" autoUpdateAnimBg="0"/>
      <p:bldP spid="28675" grpId="0" animBg="1" autoUpdateAnimBg="0"/>
      <p:bldP spid="28676" grpId="0" animBg="1" autoUpdateAnimBg="0"/>
      <p:bldP spid="28681" grpId="0" animBg="1" autoUpdateAnimBg="0"/>
      <p:bldP spid="28682" grpId="0" bldLvl="0" autoUpdateAnimBg="0"/>
      <p:bldP spid="28683" grpId="0" bldLvl="0" autoUpdateAnimBg="0"/>
      <p:bldP spid="28684" grpId="0" bldLvl="0" autoUpdateAnimBg="0"/>
      <p:bldP spid="28685" grpId="0" bldLvl="0" autoUpdateAnimBg="0"/>
      <p:bldP spid="28686" grpId="0" bldLvl="0" autoUpdateAnimBg="0"/>
      <p:bldP spid="28687" grpId="0" bldLvl="0" autoUpdateAnimBg="0"/>
      <p:bldP spid="28688" grpId="0" bldLvl="0" autoUpdateAnimBg="0"/>
      <p:bldP spid="28689" grpId="0" bldLvl="0" autoUpdateAnimBg="0"/>
      <p:bldP spid="28690" grpId="0" bldLvl="0" autoUpdateAnimBg="0"/>
      <p:bldP spid="28691" grpId="0" bldLvl="0" autoUpdateAnimBg="0"/>
      <p:bldP spid="28692" grpId="0" bldLvl="0" autoUpdateAnimBg="0"/>
      <p:bldP spid="28693" grpId="0" bldLvl="0" autoUpdateAnimBg="0"/>
      <p:bldP spid="28694" grpId="0" bldLvl="0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Line 16">
            <a:extLst>
              <a:ext uri="{FF2B5EF4-FFF2-40B4-BE49-F238E27FC236}">
                <a16:creationId xmlns:a16="http://schemas.microsoft.com/office/drawing/2014/main" id="{6E5B2312-E60A-45B1-A9DA-B42273DED2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411413" y="1733550"/>
            <a:ext cx="1800225" cy="0"/>
          </a:xfrm>
          <a:prstGeom prst="line">
            <a:avLst/>
          </a:prstGeom>
          <a:noFill/>
          <a:ln w="19050" cmpd="sng">
            <a:solidFill>
              <a:srgbClr val="D9D9D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699" name="Line 17">
            <a:extLst>
              <a:ext uri="{FF2B5EF4-FFF2-40B4-BE49-F238E27FC236}">
                <a16:creationId xmlns:a16="http://schemas.microsoft.com/office/drawing/2014/main" id="{215B4034-CC14-41A4-806F-FFE0940BD6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27650" y="5602288"/>
            <a:ext cx="1800225" cy="0"/>
          </a:xfrm>
          <a:prstGeom prst="line">
            <a:avLst/>
          </a:prstGeom>
          <a:noFill/>
          <a:ln w="19050" cmpd="sng">
            <a:solidFill>
              <a:srgbClr val="7F7F7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0" name="Line 18">
            <a:extLst>
              <a:ext uri="{FF2B5EF4-FFF2-40B4-BE49-F238E27FC236}">
                <a16:creationId xmlns:a16="http://schemas.microsoft.com/office/drawing/2014/main" id="{AFDD57AE-B85B-4349-ADFE-759195FC56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16875" y="1733550"/>
            <a:ext cx="1800225" cy="0"/>
          </a:xfrm>
          <a:prstGeom prst="line">
            <a:avLst/>
          </a:prstGeom>
          <a:noFill/>
          <a:ln w="19050" cmpd="sng">
            <a:solidFill>
              <a:srgbClr val="D9D9D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1" name="Rectangle 20">
            <a:extLst>
              <a:ext uri="{FF2B5EF4-FFF2-40B4-BE49-F238E27FC236}">
                <a16:creationId xmlns:a16="http://schemas.microsoft.com/office/drawing/2014/main" id="{FFECB82F-BF37-4717-A619-A3A18F219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5" y="2719388"/>
            <a:ext cx="1692275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zh-CN" altLang="en-US" sz="54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Title</a:t>
            </a:r>
          </a:p>
        </p:txBody>
      </p:sp>
      <p:sp>
        <p:nvSpPr>
          <p:cNvPr id="29702" name="Text Box 22">
            <a:extLst>
              <a:ext uri="{FF2B5EF4-FFF2-40B4-BE49-F238E27FC236}">
                <a16:creationId xmlns:a16="http://schemas.microsoft.com/office/drawing/2014/main" id="{B2007F84-2CF2-44CF-A591-3793789D2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6900" y="1266825"/>
            <a:ext cx="2405434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1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content here</a:t>
            </a:r>
          </a:p>
        </p:txBody>
      </p:sp>
      <p:sp>
        <p:nvSpPr>
          <p:cNvPr id="29703" name="Rectangle 23">
            <a:extLst>
              <a:ext uri="{FF2B5EF4-FFF2-40B4-BE49-F238E27FC236}">
                <a16:creationId xmlns:a16="http://schemas.microsoft.com/office/drawing/2014/main" id="{053F9E52-9013-4FE8-9FCF-9577BFD8E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254" y="1798638"/>
            <a:ext cx="2985659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263525" indent="-263525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  <a:p>
            <a:pPr algn="r"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</p:txBody>
      </p:sp>
      <p:sp>
        <p:nvSpPr>
          <p:cNvPr id="29704" name="Text Box 22">
            <a:extLst>
              <a:ext uri="{FF2B5EF4-FFF2-40B4-BE49-F238E27FC236}">
                <a16:creationId xmlns:a16="http://schemas.microsoft.com/office/drawing/2014/main" id="{94E7D43B-3A60-4E15-BFD2-05F685AF6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5150" y="1266825"/>
            <a:ext cx="277941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1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content here</a:t>
            </a:r>
          </a:p>
        </p:txBody>
      </p:sp>
      <p:sp>
        <p:nvSpPr>
          <p:cNvPr id="29705" name="Rectangle 23">
            <a:extLst>
              <a:ext uri="{FF2B5EF4-FFF2-40B4-BE49-F238E27FC236}">
                <a16:creationId xmlns:a16="http://schemas.microsoft.com/office/drawing/2014/main" id="{D53E9A91-ADDF-40C6-8DD0-2B21771EE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88" y="1798638"/>
            <a:ext cx="3146639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263525" indent="-263525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</p:txBody>
      </p:sp>
      <p:sp>
        <p:nvSpPr>
          <p:cNvPr id="29706" name="Text Box 22">
            <a:extLst>
              <a:ext uri="{FF2B5EF4-FFF2-40B4-BE49-F238E27FC236}">
                <a16:creationId xmlns:a16="http://schemas.microsoft.com/office/drawing/2014/main" id="{28B97083-1EF8-4F52-9860-7327A1D46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6357" y="5184775"/>
            <a:ext cx="246804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  <a:buFont typeface="Arial" panose="020B0604020202020204" pitchFamily="34" charset="0"/>
              <a:buNone/>
            </a:pPr>
            <a:r>
              <a:rPr lang="zh-CN" altLang="en-US" sz="1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content here</a:t>
            </a:r>
          </a:p>
        </p:txBody>
      </p:sp>
      <p:sp>
        <p:nvSpPr>
          <p:cNvPr id="29707" name="Rectangle 23">
            <a:extLst>
              <a:ext uri="{FF2B5EF4-FFF2-40B4-BE49-F238E27FC236}">
                <a16:creationId xmlns:a16="http://schemas.microsoft.com/office/drawing/2014/main" id="{93E57261-36F5-48A5-AAB2-22450C3D5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9375" y="5632450"/>
            <a:ext cx="3021013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263525" indent="-263525"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  <a:p>
            <a:pPr algn="ctr" eaLnBrk="1" hangingPunct="1">
              <a:lnSpc>
                <a:spcPct val="120000"/>
              </a:lnSpc>
              <a:spcBef>
                <a:spcPct val="0"/>
              </a:spcBef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paragraph text</a:t>
            </a:r>
          </a:p>
        </p:txBody>
      </p:sp>
      <p:grpSp>
        <p:nvGrpSpPr>
          <p:cNvPr id="29708" name="Group 12">
            <a:extLst>
              <a:ext uri="{FF2B5EF4-FFF2-40B4-BE49-F238E27FC236}">
                <a16:creationId xmlns:a16="http://schemas.microsoft.com/office/drawing/2014/main" id="{8083084F-D71E-4C36-BC0B-5C615C05063A}"/>
              </a:ext>
            </a:extLst>
          </p:cNvPr>
          <p:cNvGrpSpPr>
            <a:grpSpLocks/>
          </p:cNvGrpSpPr>
          <p:nvPr/>
        </p:nvGrpSpPr>
        <p:grpSpPr bwMode="auto">
          <a:xfrm>
            <a:off x="6880225" y="1773238"/>
            <a:ext cx="1230313" cy="1892300"/>
            <a:chOff x="0" y="0"/>
            <a:chExt cx="775" cy="1192"/>
          </a:xfrm>
        </p:grpSpPr>
        <p:sp>
          <p:nvSpPr>
            <p:cNvPr id="29709" name="AutoShape 20">
              <a:extLst>
                <a:ext uri="{FF2B5EF4-FFF2-40B4-BE49-F238E27FC236}">
                  <a16:creationId xmlns:a16="http://schemas.microsoft.com/office/drawing/2014/main" id="{E588935C-9719-4F9C-8604-43277FDC449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775" cy="1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0" name="Freeform 22">
              <a:extLst>
                <a:ext uri="{FF2B5EF4-FFF2-40B4-BE49-F238E27FC236}">
                  <a16:creationId xmlns:a16="http://schemas.microsoft.com/office/drawing/2014/main" id="{2B5BBB37-D402-4E65-A9A4-4ECBBC131B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" y="66"/>
              <a:ext cx="744" cy="1134"/>
            </a:xfrm>
            <a:custGeom>
              <a:avLst/>
              <a:gdLst>
                <a:gd name="T0" fmla="*/ 100 w 190"/>
                <a:gd name="T1" fmla="*/ 0 h 291"/>
                <a:gd name="T2" fmla="*/ 95 w 190"/>
                <a:gd name="T3" fmla="*/ 4 h 291"/>
                <a:gd name="T4" fmla="*/ 66 w 190"/>
                <a:gd name="T5" fmla="*/ 12 h 291"/>
                <a:gd name="T6" fmla="*/ 38 w 190"/>
                <a:gd name="T7" fmla="*/ 20 h 291"/>
                <a:gd name="T8" fmla="*/ 1 w 190"/>
                <a:gd name="T9" fmla="*/ 34 h 291"/>
                <a:gd name="T10" fmla="*/ 38 w 190"/>
                <a:gd name="T11" fmla="*/ 103 h 291"/>
                <a:gd name="T12" fmla="*/ 43 w 190"/>
                <a:gd name="T13" fmla="*/ 132 h 291"/>
                <a:gd name="T14" fmla="*/ 72 w 190"/>
                <a:gd name="T15" fmla="*/ 70 h 291"/>
                <a:gd name="T16" fmla="*/ 86 w 190"/>
                <a:gd name="T17" fmla="*/ 81 h 291"/>
                <a:gd name="T18" fmla="*/ 161 w 190"/>
                <a:gd name="T19" fmla="*/ 204 h 291"/>
                <a:gd name="T20" fmla="*/ 182 w 190"/>
                <a:gd name="T21" fmla="*/ 287 h 291"/>
                <a:gd name="T22" fmla="*/ 182 w 190"/>
                <a:gd name="T23" fmla="*/ 284 h 291"/>
                <a:gd name="T24" fmla="*/ 180 w 190"/>
                <a:gd name="T25" fmla="*/ 162 h 291"/>
                <a:gd name="T26" fmla="*/ 86 w 190"/>
                <a:gd name="T27" fmla="*/ 39 h 291"/>
                <a:gd name="T28" fmla="*/ 101 w 190"/>
                <a:gd name="T29" fmla="*/ 4 h 291"/>
                <a:gd name="T30" fmla="*/ 88 w 190"/>
                <a:gd name="T31" fmla="*/ 45 h 291"/>
                <a:gd name="T32" fmla="*/ 152 w 190"/>
                <a:gd name="T33" fmla="*/ 111 h 291"/>
                <a:gd name="T34" fmla="*/ 185 w 190"/>
                <a:gd name="T35" fmla="*/ 226 h 291"/>
                <a:gd name="T36" fmla="*/ 185 w 190"/>
                <a:gd name="T37" fmla="*/ 226 h 291"/>
                <a:gd name="T38" fmla="*/ 185 w 190"/>
                <a:gd name="T39" fmla="*/ 226 h 291"/>
                <a:gd name="T40" fmla="*/ 180 w 190"/>
                <a:gd name="T41" fmla="*/ 275 h 291"/>
                <a:gd name="T42" fmla="*/ 135 w 190"/>
                <a:gd name="T43" fmla="*/ 134 h 291"/>
                <a:gd name="T44" fmla="*/ 71 w 190"/>
                <a:gd name="T45" fmla="*/ 65 h 291"/>
                <a:gd name="T46" fmla="*/ 47 w 190"/>
                <a:gd name="T47" fmla="*/ 122 h 291"/>
                <a:gd name="T48" fmla="*/ 29 w 190"/>
                <a:gd name="T49" fmla="*/ 28 h 291"/>
                <a:gd name="T50" fmla="*/ 51 w 190"/>
                <a:gd name="T51" fmla="*/ 21 h 291"/>
                <a:gd name="T52" fmla="*/ 93 w 190"/>
                <a:gd name="T53" fmla="*/ 9 h 291"/>
                <a:gd name="T54" fmla="*/ 82 w 190"/>
                <a:gd name="T55" fmla="*/ 42 h 291"/>
                <a:gd name="T56" fmla="*/ 86 w 190"/>
                <a:gd name="T57" fmla="*/ 81 h 291"/>
                <a:gd name="T58" fmla="*/ 17 w 190"/>
                <a:gd name="T59" fmla="*/ 58 h 291"/>
                <a:gd name="T60" fmla="*/ 17 w 190"/>
                <a:gd name="T61" fmla="*/ 58 h 291"/>
                <a:gd name="T62" fmla="*/ 128 w 190"/>
                <a:gd name="T63" fmla="*/ 129 h 291"/>
                <a:gd name="T64" fmla="*/ 128 w 190"/>
                <a:gd name="T65" fmla="*/ 129 h 291"/>
                <a:gd name="T66" fmla="*/ 128 w 190"/>
                <a:gd name="T67" fmla="*/ 129 h 291"/>
                <a:gd name="T68" fmla="*/ 38 w 190"/>
                <a:gd name="T69" fmla="*/ 103 h 291"/>
                <a:gd name="T70" fmla="*/ 43 w 190"/>
                <a:gd name="T71" fmla="*/ 131 h 291"/>
                <a:gd name="T72" fmla="*/ 43 w 190"/>
                <a:gd name="T73" fmla="*/ 131 h 291"/>
                <a:gd name="T74" fmla="*/ 161 w 190"/>
                <a:gd name="T75" fmla="*/ 205 h 291"/>
                <a:gd name="T76" fmla="*/ 185 w 190"/>
                <a:gd name="T77" fmla="*/ 226 h 291"/>
                <a:gd name="T78" fmla="*/ 185 w 190"/>
                <a:gd name="T79" fmla="*/ 226 h 291"/>
                <a:gd name="T80" fmla="*/ 51 w 190"/>
                <a:gd name="T81" fmla="*/ 21 h 291"/>
                <a:gd name="T82" fmla="*/ 51 w 190"/>
                <a:gd name="T83" fmla="*/ 2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0" h="291">
                  <a:moveTo>
                    <a:pt x="101" y="4"/>
                  </a:moveTo>
                  <a:cubicBezTo>
                    <a:pt x="102" y="2"/>
                    <a:pt x="101" y="1"/>
                    <a:pt x="100" y="0"/>
                  </a:cubicBezTo>
                  <a:cubicBezTo>
                    <a:pt x="100" y="0"/>
                    <a:pt x="99" y="0"/>
                    <a:pt x="98" y="1"/>
                  </a:cubicBezTo>
                  <a:cubicBezTo>
                    <a:pt x="97" y="2"/>
                    <a:pt x="96" y="3"/>
                    <a:pt x="95" y="4"/>
                  </a:cubicBezTo>
                  <a:cubicBezTo>
                    <a:pt x="92" y="5"/>
                    <a:pt x="89" y="6"/>
                    <a:pt x="86" y="7"/>
                  </a:cubicBezTo>
                  <a:cubicBezTo>
                    <a:pt x="79" y="9"/>
                    <a:pt x="72" y="10"/>
                    <a:pt x="66" y="12"/>
                  </a:cubicBezTo>
                  <a:cubicBezTo>
                    <a:pt x="56" y="15"/>
                    <a:pt x="47" y="18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26" y="24"/>
                    <a:pt x="14" y="27"/>
                    <a:pt x="2" y="31"/>
                  </a:cubicBezTo>
                  <a:cubicBezTo>
                    <a:pt x="0" y="31"/>
                    <a:pt x="0" y="33"/>
                    <a:pt x="1" y="34"/>
                  </a:cubicBezTo>
                  <a:cubicBezTo>
                    <a:pt x="7" y="42"/>
                    <a:pt x="12" y="50"/>
                    <a:pt x="17" y="58"/>
                  </a:cubicBezTo>
                  <a:cubicBezTo>
                    <a:pt x="26" y="72"/>
                    <a:pt x="34" y="87"/>
                    <a:pt x="38" y="103"/>
                  </a:cubicBezTo>
                  <a:cubicBezTo>
                    <a:pt x="41" y="112"/>
                    <a:pt x="43" y="121"/>
                    <a:pt x="43" y="131"/>
                  </a:cubicBezTo>
                  <a:cubicBezTo>
                    <a:pt x="43" y="131"/>
                    <a:pt x="43" y="132"/>
                    <a:pt x="43" y="132"/>
                  </a:cubicBezTo>
                  <a:cubicBezTo>
                    <a:pt x="44" y="134"/>
                    <a:pt x="47" y="135"/>
                    <a:pt x="48" y="133"/>
                  </a:cubicBezTo>
                  <a:cubicBezTo>
                    <a:pt x="56" y="112"/>
                    <a:pt x="64" y="91"/>
                    <a:pt x="72" y="70"/>
                  </a:cubicBezTo>
                  <a:cubicBezTo>
                    <a:pt x="72" y="70"/>
                    <a:pt x="73" y="70"/>
                    <a:pt x="73" y="70"/>
                  </a:cubicBezTo>
                  <a:cubicBezTo>
                    <a:pt x="78" y="73"/>
                    <a:pt x="82" y="77"/>
                    <a:pt x="86" y="81"/>
                  </a:cubicBezTo>
                  <a:cubicBezTo>
                    <a:pt x="102" y="96"/>
                    <a:pt x="116" y="111"/>
                    <a:pt x="128" y="129"/>
                  </a:cubicBezTo>
                  <a:cubicBezTo>
                    <a:pt x="142" y="153"/>
                    <a:pt x="153" y="178"/>
                    <a:pt x="161" y="204"/>
                  </a:cubicBezTo>
                  <a:cubicBezTo>
                    <a:pt x="169" y="231"/>
                    <a:pt x="174" y="260"/>
                    <a:pt x="177" y="288"/>
                  </a:cubicBezTo>
                  <a:cubicBezTo>
                    <a:pt x="178" y="291"/>
                    <a:pt x="182" y="290"/>
                    <a:pt x="182" y="287"/>
                  </a:cubicBezTo>
                  <a:cubicBezTo>
                    <a:pt x="182" y="286"/>
                    <a:pt x="182" y="286"/>
                    <a:pt x="182" y="285"/>
                  </a:cubicBezTo>
                  <a:cubicBezTo>
                    <a:pt x="182" y="285"/>
                    <a:pt x="182" y="285"/>
                    <a:pt x="182" y="284"/>
                  </a:cubicBezTo>
                  <a:cubicBezTo>
                    <a:pt x="190" y="262"/>
                    <a:pt x="190" y="237"/>
                    <a:pt x="188" y="214"/>
                  </a:cubicBezTo>
                  <a:cubicBezTo>
                    <a:pt x="187" y="196"/>
                    <a:pt x="185" y="179"/>
                    <a:pt x="180" y="162"/>
                  </a:cubicBezTo>
                  <a:cubicBezTo>
                    <a:pt x="175" y="145"/>
                    <a:pt x="168" y="129"/>
                    <a:pt x="159" y="114"/>
                  </a:cubicBezTo>
                  <a:cubicBezTo>
                    <a:pt x="142" y="84"/>
                    <a:pt x="118" y="54"/>
                    <a:pt x="86" y="39"/>
                  </a:cubicBezTo>
                  <a:cubicBezTo>
                    <a:pt x="89" y="29"/>
                    <a:pt x="93" y="19"/>
                    <a:pt x="98" y="10"/>
                  </a:cubicBezTo>
                  <a:cubicBezTo>
                    <a:pt x="99" y="8"/>
                    <a:pt x="100" y="6"/>
                    <a:pt x="101" y="4"/>
                  </a:cubicBezTo>
                  <a:moveTo>
                    <a:pt x="82" y="42"/>
                  </a:moveTo>
                  <a:cubicBezTo>
                    <a:pt x="84" y="43"/>
                    <a:pt x="86" y="44"/>
                    <a:pt x="88" y="45"/>
                  </a:cubicBezTo>
                  <a:cubicBezTo>
                    <a:pt x="98" y="51"/>
                    <a:pt x="107" y="57"/>
                    <a:pt x="115" y="65"/>
                  </a:cubicBezTo>
                  <a:cubicBezTo>
                    <a:pt x="130" y="79"/>
                    <a:pt x="142" y="94"/>
                    <a:pt x="152" y="111"/>
                  </a:cubicBezTo>
                  <a:cubicBezTo>
                    <a:pt x="162" y="126"/>
                    <a:pt x="169" y="143"/>
                    <a:pt x="175" y="160"/>
                  </a:cubicBezTo>
                  <a:cubicBezTo>
                    <a:pt x="181" y="181"/>
                    <a:pt x="184" y="204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7"/>
                  </a:cubicBezTo>
                  <a:cubicBezTo>
                    <a:pt x="185" y="227"/>
                    <a:pt x="185" y="226"/>
                    <a:pt x="185" y="226"/>
                  </a:cubicBezTo>
                  <a:cubicBezTo>
                    <a:pt x="185" y="241"/>
                    <a:pt x="185" y="256"/>
                    <a:pt x="181" y="270"/>
                  </a:cubicBezTo>
                  <a:cubicBezTo>
                    <a:pt x="181" y="272"/>
                    <a:pt x="181" y="273"/>
                    <a:pt x="180" y="275"/>
                  </a:cubicBezTo>
                  <a:cubicBezTo>
                    <a:pt x="178" y="262"/>
                    <a:pt x="176" y="249"/>
                    <a:pt x="174" y="236"/>
                  </a:cubicBezTo>
                  <a:cubicBezTo>
                    <a:pt x="166" y="200"/>
                    <a:pt x="154" y="165"/>
                    <a:pt x="135" y="134"/>
                  </a:cubicBezTo>
                  <a:cubicBezTo>
                    <a:pt x="127" y="118"/>
                    <a:pt x="116" y="105"/>
                    <a:pt x="104" y="92"/>
                  </a:cubicBezTo>
                  <a:cubicBezTo>
                    <a:pt x="94" y="83"/>
                    <a:pt x="84" y="70"/>
                    <a:pt x="71" y="65"/>
                  </a:cubicBezTo>
                  <a:cubicBezTo>
                    <a:pt x="70" y="64"/>
                    <a:pt x="69" y="65"/>
                    <a:pt x="69" y="66"/>
                  </a:cubicBezTo>
                  <a:cubicBezTo>
                    <a:pt x="61" y="85"/>
                    <a:pt x="54" y="104"/>
                    <a:pt x="47" y="122"/>
                  </a:cubicBezTo>
                  <a:cubicBezTo>
                    <a:pt x="43" y="90"/>
                    <a:pt x="25" y="60"/>
                    <a:pt x="6" y="34"/>
                  </a:cubicBezTo>
                  <a:cubicBezTo>
                    <a:pt x="14" y="32"/>
                    <a:pt x="21" y="30"/>
                    <a:pt x="29" y="28"/>
                  </a:cubicBezTo>
                  <a:cubicBezTo>
                    <a:pt x="36" y="26"/>
                    <a:pt x="44" y="23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60" y="18"/>
                    <a:pt x="70" y="16"/>
                    <a:pt x="79" y="14"/>
                  </a:cubicBezTo>
                  <a:cubicBezTo>
                    <a:pt x="84" y="13"/>
                    <a:pt x="89" y="11"/>
                    <a:pt x="93" y="9"/>
                  </a:cubicBezTo>
                  <a:cubicBezTo>
                    <a:pt x="88" y="19"/>
                    <a:pt x="85" y="29"/>
                    <a:pt x="81" y="39"/>
                  </a:cubicBezTo>
                  <a:cubicBezTo>
                    <a:pt x="81" y="40"/>
                    <a:pt x="81" y="42"/>
                    <a:pt x="82" y="42"/>
                  </a:cubicBezTo>
                  <a:moveTo>
                    <a:pt x="86" y="80"/>
                  </a:moveTo>
                  <a:cubicBezTo>
                    <a:pt x="86" y="80"/>
                    <a:pt x="86" y="81"/>
                    <a:pt x="86" y="81"/>
                  </a:cubicBezTo>
                  <a:cubicBezTo>
                    <a:pt x="86" y="81"/>
                    <a:pt x="86" y="80"/>
                    <a:pt x="86" y="80"/>
                  </a:cubicBezTo>
                  <a:moveTo>
                    <a:pt x="17" y="58"/>
                  </a:move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moveTo>
                    <a:pt x="127" y="129"/>
                  </a:moveTo>
                  <a:cubicBezTo>
                    <a:pt x="127" y="129"/>
                    <a:pt x="128" y="129"/>
                    <a:pt x="128" y="129"/>
                  </a:cubicBezTo>
                  <a:cubicBezTo>
                    <a:pt x="128" y="129"/>
                    <a:pt x="127" y="129"/>
                    <a:pt x="127" y="129"/>
                  </a:cubicBezTo>
                  <a:moveTo>
                    <a:pt x="128" y="129"/>
                  </a:moveTo>
                  <a:cubicBezTo>
                    <a:pt x="128" y="129"/>
                    <a:pt x="128" y="129"/>
                    <a:pt x="128" y="130"/>
                  </a:cubicBezTo>
                  <a:cubicBezTo>
                    <a:pt x="128" y="129"/>
                    <a:pt x="128" y="129"/>
                    <a:pt x="128" y="129"/>
                  </a:cubicBezTo>
                  <a:moveTo>
                    <a:pt x="38" y="103"/>
                  </a:moveTo>
                  <a:cubicBezTo>
                    <a:pt x="38" y="103"/>
                    <a:pt x="38" y="103"/>
                    <a:pt x="38" y="103"/>
                  </a:cubicBezTo>
                  <a:cubicBezTo>
                    <a:pt x="38" y="103"/>
                    <a:pt x="38" y="103"/>
                    <a:pt x="38" y="103"/>
                  </a:cubicBezTo>
                  <a:moveTo>
                    <a:pt x="43" y="131"/>
                  </a:moveTo>
                  <a:cubicBezTo>
                    <a:pt x="43" y="131"/>
                    <a:pt x="43" y="131"/>
                    <a:pt x="43" y="131"/>
                  </a:cubicBezTo>
                  <a:cubicBezTo>
                    <a:pt x="43" y="131"/>
                    <a:pt x="43" y="131"/>
                    <a:pt x="43" y="131"/>
                  </a:cubicBezTo>
                  <a:moveTo>
                    <a:pt x="161" y="204"/>
                  </a:moveTo>
                  <a:cubicBezTo>
                    <a:pt x="161" y="205"/>
                    <a:pt x="161" y="205"/>
                    <a:pt x="161" y="205"/>
                  </a:cubicBezTo>
                  <a:cubicBezTo>
                    <a:pt x="161" y="205"/>
                    <a:pt x="161" y="205"/>
                    <a:pt x="161" y="204"/>
                  </a:cubicBezTo>
                  <a:moveTo>
                    <a:pt x="185" y="226"/>
                  </a:move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moveTo>
                    <a:pt x="51" y="21"/>
                  </a:moveTo>
                  <a:cubicBezTo>
                    <a:pt x="51" y="21"/>
                    <a:pt x="52" y="21"/>
                    <a:pt x="52" y="21"/>
                  </a:cubicBezTo>
                  <a:cubicBezTo>
                    <a:pt x="52" y="21"/>
                    <a:pt x="51" y="21"/>
                    <a:pt x="5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1" name="Freeform 23">
              <a:extLst>
                <a:ext uri="{FF2B5EF4-FFF2-40B4-BE49-F238E27FC236}">
                  <a16:creationId xmlns:a16="http://schemas.microsoft.com/office/drawing/2014/main" id="{14CA358B-4FE2-4701-BF5C-36463F35C3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" y="152"/>
              <a:ext cx="427" cy="872"/>
            </a:xfrm>
            <a:custGeom>
              <a:avLst/>
              <a:gdLst>
                <a:gd name="T0" fmla="*/ 4 w 109"/>
                <a:gd name="T1" fmla="*/ 1 h 224"/>
                <a:gd name="T2" fmla="*/ 4 w 109"/>
                <a:gd name="T3" fmla="*/ 1 h 224"/>
                <a:gd name="T4" fmla="*/ 2 w 109"/>
                <a:gd name="T5" fmla="*/ 5 h 224"/>
                <a:gd name="T6" fmla="*/ 7 w 109"/>
                <a:gd name="T7" fmla="*/ 7 h 224"/>
                <a:gd name="T8" fmla="*/ 33 w 109"/>
                <a:gd name="T9" fmla="*/ 27 h 224"/>
                <a:gd name="T10" fmla="*/ 70 w 109"/>
                <a:gd name="T11" fmla="*/ 73 h 224"/>
                <a:gd name="T12" fmla="*/ 90 w 109"/>
                <a:gd name="T13" fmla="*/ 117 h 224"/>
                <a:gd name="T14" fmla="*/ 104 w 109"/>
                <a:gd name="T15" fmla="*/ 195 h 224"/>
                <a:gd name="T16" fmla="*/ 102 w 109"/>
                <a:gd name="T17" fmla="*/ 221 h 224"/>
                <a:gd name="T18" fmla="*/ 106 w 109"/>
                <a:gd name="T19" fmla="*/ 221 h 224"/>
                <a:gd name="T20" fmla="*/ 107 w 109"/>
                <a:gd name="T21" fmla="*/ 180 h 224"/>
                <a:gd name="T22" fmla="*/ 77 w 109"/>
                <a:gd name="T23" fmla="*/ 77 h 224"/>
                <a:gd name="T24" fmla="*/ 46 w 109"/>
                <a:gd name="T25" fmla="*/ 34 h 224"/>
                <a:gd name="T26" fmla="*/ 4 w 109"/>
                <a:gd name="T27" fmla="*/ 1 h 224"/>
                <a:gd name="T28" fmla="*/ 33 w 109"/>
                <a:gd name="T29" fmla="*/ 27 h 224"/>
                <a:gd name="T30" fmla="*/ 33 w 109"/>
                <a:gd name="T31" fmla="*/ 27 h 224"/>
                <a:gd name="T32" fmla="*/ 33 w 109"/>
                <a:gd name="T33" fmla="*/ 27 h 224"/>
                <a:gd name="T34" fmla="*/ 90 w 109"/>
                <a:gd name="T35" fmla="*/ 117 h 224"/>
                <a:gd name="T36" fmla="*/ 90 w 109"/>
                <a:gd name="T37" fmla="*/ 118 h 224"/>
                <a:gd name="T38" fmla="*/ 90 w 109"/>
                <a:gd name="T39" fmla="*/ 117 h 224"/>
                <a:gd name="T40" fmla="*/ 104 w 109"/>
                <a:gd name="T41" fmla="*/ 195 h 224"/>
                <a:gd name="T42" fmla="*/ 104 w 109"/>
                <a:gd name="T43" fmla="*/ 195 h 224"/>
                <a:gd name="T44" fmla="*/ 104 w 109"/>
                <a:gd name="T45" fmla="*/ 19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22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0" y="4"/>
                    <a:pt x="2" y="5"/>
                  </a:cubicBezTo>
                  <a:cubicBezTo>
                    <a:pt x="4" y="6"/>
                    <a:pt x="5" y="6"/>
                    <a:pt x="7" y="7"/>
                  </a:cubicBezTo>
                  <a:cubicBezTo>
                    <a:pt x="16" y="12"/>
                    <a:pt x="25" y="19"/>
                    <a:pt x="33" y="27"/>
                  </a:cubicBezTo>
                  <a:cubicBezTo>
                    <a:pt x="47" y="41"/>
                    <a:pt x="60" y="56"/>
                    <a:pt x="70" y="73"/>
                  </a:cubicBezTo>
                  <a:cubicBezTo>
                    <a:pt x="79" y="87"/>
                    <a:pt x="85" y="102"/>
                    <a:pt x="90" y="117"/>
                  </a:cubicBezTo>
                  <a:cubicBezTo>
                    <a:pt x="97" y="142"/>
                    <a:pt x="102" y="169"/>
                    <a:pt x="104" y="195"/>
                  </a:cubicBezTo>
                  <a:cubicBezTo>
                    <a:pt x="104" y="204"/>
                    <a:pt x="103" y="212"/>
                    <a:pt x="102" y="221"/>
                  </a:cubicBezTo>
                  <a:cubicBezTo>
                    <a:pt x="101" y="223"/>
                    <a:pt x="106" y="224"/>
                    <a:pt x="106" y="221"/>
                  </a:cubicBezTo>
                  <a:cubicBezTo>
                    <a:pt x="109" y="208"/>
                    <a:pt x="108" y="194"/>
                    <a:pt x="107" y="180"/>
                  </a:cubicBezTo>
                  <a:cubicBezTo>
                    <a:pt x="103" y="145"/>
                    <a:pt x="95" y="108"/>
                    <a:pt x="77" y="77"/>
                  </a:cubicBezTo>
                  <a:cubicBezTo>
                    <a:pt x="69" y="61"/>
                    <a:pt x="58" y="47"/>
                    <a:pt x="46" y="34"/>
                  </a:cubicBezTo>
                  <a:cubicBezTo>
                    <a:pt x="34" y="20"/>
                    <a:pt x="20" y="8"/>
                    <a:pt x="4" y="1"/>
                  </a:cubicBezTo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moveTo>
                    <a:pt x="90" y="117"/>
                  </a:moveTo>
                  <a:cubicBezTo>
                    <a:pt x="90" y="118"/>
                    <a:pt x="90" y="118"/>
                    <a:pt x="90" y="118"/>
                  </a:cubicBezTo>
                  <a:cubicBezTo>
                    <a:pt x="90" y="118"/>
                    <a:pt x="90" y="118"/>
                    <a:pt x="90" y="117"/>
                  </a:cubicBezTo>
                  <a:moveTo>
                    <a:pt x="104" y="195"/>
                  </a:moveTo>
                  <a:cubicBezTo>
                    <a:pt x="104" y="195"/>
                    <a:pt x="104" y="195"/>
                    <a:pt x="104" y="195"/>
                  </a:cubicBezTo>
                  <a:cubicBezTo>
                    <a:pt x="104" y="195"/>
                    <a:pt x="104" y="195"/>
                    <a:pt x="104" y="1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2" name="Freeform 24">
              <a:extLst>
                <a:ext uri="{FF2B5EF4-FFF2-40B4-BE49-F238E27FC236}">
                  <a16:creationId xmlns:a16="http://schemas.microsoft.com/office/drawing/2014/main" id="{55640818-FD22-466C-820B-4AB088433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0"/>
              <a:ext cx="75" cy="78"/>
            </a:xfrm>
            <a:custGeom>
              <a:avLst/>
              <a:gdLst>
                <a:gd name="T0" fmla="*/ 5 w 19"/>
                <a:gd name="T1" fmla="*/ 2 h 20"/>
                <a:gd name="T2" fmla="*/ 17 w 19"/>
                <a:gd name="T3" fmla="*/ 15 h 20"/>
                <a:gd name="T4" fmla="*/ 13 w 19"/>
                <a:gd name="T5" fmla="*/ 18 h 20"/>
                <a:gd name="T6" fmla="*/ 1 w 19"/>
                <a:gd name="T7" fmla="*/ 4 h 20"/>
                <a:gd name="T8" fmla="*/ 4 w 19"/>
                <a:gd name="T9" fmla="*/ 1 h 20"/>
                <a:gd name="T10" fmla="*/ 5 w 19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5" y="2"/>
                  </a:moveTo>
                  <a:cubicBezTo>
                    <a:pt x="9" y="6"/>
                    <a:pt x="13" y="11"/>
                    <a:pt x="17" y="15"/>
                  </a:cubicBezTo>
                  <a:cubicBezTo>
                    <a:pt x="19" y="18"/>
                    <a:pt x="15" y="20"/>
                    <a:pt x="13" y="18"/>
                  </a:cubicBezTo>
                  <a:cubicBezTo>
                    <a:pt x="9" y="14"/>
                    <a:pt x="5" y="9"/>
                    <a:pt x="1" y="4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3" name="Freeform 25">
              <a:extLst>
                <a:ext uri="{FF2B5EF4-FFF2-40B4-BE49-F238E27FC236}">
                  <a16:creationId xmlns:a16="http://schemas.microsoft.com/office/drawing/2014/main" id="{B8475459-1570-4ABA-9E1F-D6A20A190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" y="-4"/>
              <a:ext cx="376" cy="168"/>
            </a:xfrm>
            <a:custGeom>
              <a:avLst/>
              <a:gdLst>
                <a:gd name="T0" fmla="*/ 94 w 96"/>
                <a:gd name="T1" fmla="*/ 4 h 43"/>
                <a:gd name="T2" fmla="*/ 49 w 96"/>
                <a:gd name="T3" fmla="*/ 22 h 43"/>
                <a:gd name="T4" fmla="*/ 26 w 96"/>
                <a:gd name="T5" fmla="*/ 31 h 43"/>
                <a:gd name="T6" fmla="*/ 6 w 96"/>
                <a:gd name="T7" fmla="*/ 40 h 43"/>
                <a:gd name="T8" fmla="*/ 4 w 96"/>
                <a:gd name="T9" fmla="*/ 41 h 43"/>
                <a:gd name="T10" fmla="*/ 1 w 96"/>
                <a:gd name="T11" fmla="*/ 38 h 43"/>
                <a:gd name="T12" fmla="*/ 3 w 96"/>
                <a:gd name="T13" fmla="*/ 37 h 43"/>
                <a:gd name="T14" fmla="*/ 3 w 96"/>
                <a:gd name="T15" fmla="*/ 37 h 43"/>
                <a:gd name="T16" fmla="*/ 20 w 96"/>
                <a:gd name="T17" fmla="*/ 29 h 43"/>
                <a:gd name="T18" fmla="*/ 44 w 96"/>
                <a:gd name="T19" fmla="*/ 19 h 43"/>
                <a:gd name="T20" fmla="*/ 92 w 96"/>
                <a:gd name="T21" fmla="*/ 0 h 43"/>
                <a:gd name="T22" fmla="*/ 94 w 96"/>
                <a:gd name="T23" fmla="*/ 0 h 43"/>
                <a:gd name="T24" fmla="*/ 94 w 96"/>
                <a:gd name="T2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43">
                  <a:moveTo>
                    <a:pt x="94" y="4"/>
                  </a:moveTo>
                  <a:cubicBezTo>
                    <a:pt x="79" y="11"/>
                    <a:pt x="64" y="16"/>
                    <a:pt x="49" y="22"/>
                  </a:cubicBezTo>
                  <a:cubicBezTo>
                    <a:pt x="41" y="25"/>
                    <a:pt x="33" y="28"/>
                    <a:pt x="26" y="31"/>
                  </a:cubicBezTo>
                  <a:cubicBezTo>
                    <a:pt x="19" y="34"/>
                    <a:pt x="12" y="36"/>
                    <a:pt x="6" y="40"/>
                  </a:cubicBezTo>
                  <a:cubicBezTo>
                    <a:pt x="6" y="40"/>
                    <a:pt x="5" y="41"/>
                    <a:pt x="4" y="41"/>
                  </a:cubicBezTo>
                  <a:cubicBezTo>
                    <a:pt x="2" y="43"/>
                    <a:pt x="0" y="40"/>
                    <a:pt x="1" y="38"/>
                  </a:cubicBezTo>
                  <a:cubicBezTo>
                    <a:pt x="2" y="38"/>
                    <a:pt x="2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8" y="33"/>
                    <a:pt x="14" y="31"/>
                    <a:pt x="20" y="29"/>
                  </a:cubicBezTo>
                  <a:cubicBezTo>
                    <a:pt x="28" y="26"/>
                    <a:pt x="36" y="22"/>
                    <a:pt x="44" y="19"/>
                  </a:cubicBezTo>
                  <a:cubicBezTo>
                    <a:pt x="60" y="13"/>
                    <a:pt x="76" y="8"/>
                    <a:pt x="92" y="0"/>
                  </a:cubicBezTo>
                  <a:cubicBezTo>
                    <a:pt x="93" y="0"/>
                    <a:pt x="93" y="0"/>
                    <a:pt x="94" y="0"/>
                  </a:cubicBezTo>
                  <a:cubicBezTo>
                    <a:pt x="95" y="1"/>
                    <a:pt x="96" y="4"/>
                    <a:pt x="9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4" name="Freeform 26">
              <a:extLst>
                <a:ext uri="{FF2B5EF4-FFF2-40B4-BE49-F238E27FC236}">
                  <a16:creationId xmlns:a16="http://schemas.microsoft.com/office/drawing/2014/main" id="{A0A7655E-8752-4417-BD61-FA552F9DE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40"/>
              <a:ext cx="43" cy="59"/>
            </a:xfrm>
            <a:custGeom>
              <a:avLst/>
              <a:gdLst>
                <a:gd name="T0" fmla="*/ 4 w 11"/>
                <a:gd name="T1" fmla="*/ 0 h 15"/>
                <a:gd name="T2" fmla="*/ 9 w 11"/>
                <a:gd name="T3" fmla="*/ 10 h 15"/>
                <a:gd name="T4" fmla="*/ 5 w 11"/>
                <a:gd name="T5" fmla="*/ 12 h 15"/>
                <a:gd name="T6" fmla="*/ 2 w 11"/>
                <a:gd name="T7" fmla="*/ 6 h 15"/>
                <a:gd name="T8" fmla="*/ 0 w 11"/>
                <a:gd name="T9" fmla="*/ 3 h 15"/>
                <a:gd name="T10" fmla="*/ 0 w 11"/>
                <a:gd name="T11" fmla="*/ 3 h 15"/>
                <a:gd name="T12" fmla="*/ 3 w 11"/>
                <a:gd name="T13" fmla="*/ 0 h 15"/>
                <a:gd name="T14" fmla="*/ 4 w 11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cubicBezTo>
                    <a:pt x="6" y="3"/>
                    <a:pt x="8" y="7"/>
                    <a:pt x="9" y="10"/>
                  </a:cubicBezTo>
                  <a:cubicBezTo>
                    <a:pt x="11" y="13"/>
                    <a:pt x="7" y="15"/>
                    <a:pt x="5" y="12"/>
                  </a:cubicBezTo>
                  <a:cubicBezTo>
                    <a:pt x="4" y="10"/>
                    <a:pt x="3" y="8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5" name="Freeform 27">
              <a:extLst>
                <a:ext uri="{FF2B5EF4-FFF2-40B4-BE49-F238E27FC236}">
                  <a16:creationId xmlns:a16="http://schemas.microsoft.com/office/drawing/2014/main" id="{0CF6B8AA-069F-4645-A4AD-0A6540AF2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" y="16"/>
              <a:ext cx="82" cy="82"/>
            </a:xfrm>
            <a:custGeom>
              <a:avLst/>
              <a:gdLst>
                <a:gd name="T0" fmla="*/ 5 w 21"/>
                <a:gd name="T1" fmla="*/ 1 h 21"/>
                <a:gd name="T2" fmla="*/ 11 w 21"/>
                <a:gd name="T3" fmla="*/ 8 h 21"/>
                <a:gd name="T4" fmla="*/ 19 w 21"/>
                <a:gd name="T5" fmla="*/ 15 h 21"/>
                <a:gd name="T6" fmla="*/ 16 w 21"/>
                <a:gd name="T7" fmla="*/ 19 h 21"/>
                <a:gd name="T8" fmla="*/ 1 w 21"/>
                <a:gd name="T9" fmla="*/ 4 h 21"/>
                <a:gd name="T10" fmla="*/ 4 w 21"/>
                <a:gd name="T11" fmla="*/ 1 h 21"/>
                <a:gd name="T12" fmla="*/ 5 w 21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5" y="1"/>
                  </a:moveTo>
                  <a:cubicBezTo>
                    <a:pt x="6" y="4"/>
                    <a:pt x="8" y="6"/>
                    <a:pt x="11" y="8"/>
                  </a:cubicBezTo>
                  <a:cubicBezTo>
                    <a:pt x="13" y="11"/>
                    <a:pt x="16" y="13"/>
                    <a:pt x="19" y="15"/>
                  </a:cubicBezTo>
                  <a:cubicBezTo>
                    <a:pt x="21" y="17"/>
                    <a:pt x="18" y="21"/>
                    <a:pt x="16" y="19"/>
                  </a:cubicBezTo>
                  <a:cubicBezTo>
                    <a:pt x="11" y="14"/>
                    <a:pt x="5" y="10"/>
                    <a:pt x="1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6" name="Freeform 28">
              <a:extLst>
                <a:ext uri="{FF2B5EF4-FFF2-40B4-BE49-F238E27FC236}">
                  <a16:creationId xmlns:a16="http://schemas.microsoft.com/office/drawing/2014/main" id="{523DAA3E-9DEA-41AD-ABE8-653D56555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" y="24"/>
              <a:ext cx="82" cy="81"/>
            </a:xfrm>
            <a:custGeom>
              <a:avLst/>
              <a:gdLst>
                <a:gd name="T0" fmla="*/ 5 w 21"/>
                <a:gd name="T1" fmla="*/ 1 h 21"/>
                <a:gd name="T2" fmla="*/ 19 w 21"/>
                <a:gd name="T3" fmla="*/ 16 h 21"/>
                <a:gd name="T4" fmla="*/ 16 w 21"/>
                <a:gd name="T5" fmla="*/ 19 h 21"/>
                <a:gd name="T6" fmla="*/ 4 w 21"/>
                <a:gd name="T7" fmla="*/ 6 h 21"/>
                <a:gd name="T8" fmla="*/ 2 w 21"/>
                <a:gd name="T9" fmla="*/ 4 h 21"/>
                <a:gd name="T10" fmla="*/ 4 w 21"/>
                <a:gd name="T11" fmla="*/ 0 h 21"/>
                <a:gd name="T12" fmla="*/ 5 w 21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5" y="1"/>
                  </a:moveTo>
                  <a:cubicBezTo>
                    <a:pt x="10" y="5"/>
                    <a:pt x="14" y="11"/>
                    <a:pt x="19" y="16"/>
                  </a:cubicBezTo>
                  <a:cubicBezTo>
                    <a:pt x="21" y="18"/>
                    <a:pt x="17" y="21"/>
                    <a:pt x="16" y="19"/>
                  </a:cubicBezTo>
                  <a:cubicBezTo>
                    <a:pt x="12" y="15"/>
                    <a:pt x="8" y="10"/>
                    <a:pt x="4" y="6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7" name="Freeform 29">
              <a:extLst>
                <a:ext uri="{FF2B5EF4-FFF2-40B4-BE49-F238E27FC236}">
                  <a16:creationId xmlns:a16="http://schemas.microsoft.com/office/drawing/2014/main" id="{502B4092-CE1D-411E-BAB2-DD167B6DB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43"/>
              <a:ext cx="78" cy="78"/>
            </a:xfrm>
            <a:custGeom>
              <a:avLst/>
              <a:gdLst>
                <a:gd name="T0" fmla="*/ 5 w 20"/>
                <a:gd name="T1" fmla="*/ 1 h 20"/>
                <a:gd name="T2" fmla="*/ 10 w 20"/>
                <a:gd name="T3" fmla="*/ 7 h 20"/>
                <a:gd name="T4" fmla="*/ 18 w 20"/>
                <a:gd name="T5" fmla="*/ 15 h 20"/>
                <a:gd name="T6" fmla="*/ 15 w 20"/>
                <a:gd name="T7" fmla="*/ 18 h 20"/>
                <a:gd name="T8" fmla="*/ 13 w 20"/>
                <a:gd name="T9" fmla="*/ 16 h 20"/>
                <a:gd name="T10" fmla="*/ 14 w 20"/>
                <a:gd name="T11" fmla="*/ 17 h 20"/>
                <a:gd name="T12" fmla="*/ 2 w 20"/>
                <a:gd name="T13" fmla="*/ 4 h 20"/>
                <a:gd name="T14" fmla="*/ 4 w 20"/>
                <a:gd name="T15" fmla="*/ 1 h 20"/>
                <a:gd name="T16" fmla="*/ 5 w 20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5" y="1"/>
                  </a:moveTo>
                  <a:cubicBezTo>
                    <a:pt x="7" y="4"/>
                    <a:pt x="9" y="6"/>
                    <a:pt x="10" y="7"/>
                  </a:cubicBezTo>
                  <a:cubicBezTo>
                    <a:pt x="13" y="10"/>
                    <a:pt x="16" y="12"/>
                    <a:pt x="18" y="15"/>
                  </a:cubicBezTo>
                  <a:cubicBezTo>
                    <a:pt x="20" y="17"/>
                    <a:pt x="17" y="20"/>
                    <a:pt x="15" y="18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0" y="13"/>
                    <a:pt x="5" y="9"/>
                    <a:pt x="2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8" name="Freeform 30">
              <a:extLst>
                <a:ext uri="{FF2B5EF4-FFF2-40B4-BE49-F238E27FC236}">
                  <a16:creationId xmlns:a16="http://schemas.microsoft.com/office/drawing/2014/main" id="{7CEBDB52-DBC1-4744-A13A-097FFA981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" y="59"/>
              <a:ext cx="78" cy="70"/>
            </a:xfrm>
            <a:custGeom>
              <a:avLst/>
              <a:gdLst>
                <a:gd name="T0" fmla="*/ 5 w 20"/>
                <a:gd name="T1" fmla="*/ 1 h 18"/>
                <a:gd name="T2" fmla="*/ 8 w 20"/>
                <a:gd name="T3" fmla="*/ 4 h 18"/>
                <a:gd name="T4" fmla="*/ 18 w 20"/>
                <a:gd name="T5" fmla="*/ 13 h 18"/>
                <a:gd name="T6" fmla="*/ 15 w 20"/>
                <a:gd name="T7" fmla="*/ 16 h 18"/>
                <a:gd name="T8" fmla="*/ 2 w 20"/>
                <a:gd name="T9" fmla="*/ 4 h 18"/>
                <a:gd name="T10" fmla="*/ 4 w 20"/>
                <a:gd name="T11" fmla="*/ 1 h 18"/>
                <a:gd name="T12" fmla="*/ 5 w 20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5" y="1"/>
                  </a:moveTo>
                  <a:cubicBezTo>
                    <a:pt x="6" y="2"/>
                    <a:pt x="7" y="3"/>
                    <a:pt x="8" y="4"/>
                  </a:cubicBezTo>
                  <a:cubicBezTo>
                    <a:pt x="11" y="7"/>
                    <a:pt x="14" y="10"/>
                    <a:pt x="18" y="13"/>
                  </a:cubicBezTo>
                  <a:cubicBezTo>
                    <a:pt x="20" y="15"/>
                    <a:pt x="17" y="18"/>
                    <a:pt x="15" y="16"/>
                  </a:cubicBezTo>
                  <a:cubicBezTo>
                    <a:pt x="10" y="12"/>
                    <a:pt x="6" y="8"/>
                    <a:pt x="2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19" name="Freeform 31">
              <a:extLst>
                <a:ext uri="{FF2B5EF4-FFF2-40B4-BE49-F238E27FC236}">
                  <a16:creationId xmlns:a16="http://schemas.microsoft.com/office/drawing/2014/main" id="{6C16F60A-0E79-46BC-9752-18F5B3E10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" y="74"/>
              <a:ext cx="78" cy="74"/>
            </a:xfrm>
            <a:custGeom>
              <a:avLst/>
              <a:gdLst>
                <a:gd name="T0" fmla="*/ 5 w 20"/>
                <a:gd name="T1" fmla="*/ 1 h 19"/>
                <a:gd name="T2" fmla="*/ 4 w 20"/>
                <a:gd name="T3" fmla="*/ 0 h 19"/>
                <a:gd name="T4" fmla="*/ 2 w 20"/>
                <a:gd name="T5" fmla="*/ 4 h 19"/>
                <a:gd name="T6" fmla="*/ 4 w 20"/>
                <a:gd name="T7" fmla="*/ 5 h 19"/>
                <a:gd name="T8" fmla="*/ 15 w 20"/>
                <a:gd name="T9" fmla="*/ 17 h 19"/>
                <a:gd name="T10" fmla="*/ 17 w 20"/>
                <a:gd name="T11" fmla="*/ 14 h 19"/>
                <a:gd name="T12" fmla="*/ 16 w 20"/>
                <a:gd name="T13" fmla="*/ 13 h 19"/>
                <a:gd name="T14" fmla="*/ 5 w 20"/>
                <a:gd name="T15" fmla="*/ 1 h 19"/>
                <a:gd name="T16" fmla="*/ 4 w 20"/>
                <a:gd name="T17" fmla="*/ 6 h 19"/>
                <a:gd name="T18" fmla="*/ 4 w 20"/>
                <a:gd name="T19" fmla="*/ 6 h 19"/>
                <a:gd name="T20" fmla="*/ 4 w 20"/>
                <a:gd name="T21" fmla="*/ 6 h 19"/>
                <a:gd name="T22" fmla="*/ 16 w 20"/>
                <a:gd name="T23" fmla="*/ 12 h 19"/>
                <a:gd name="T24" fmla="*/ 16 w 20"/>
                <a:gd name="T25" fmla="*/ 13 h 19"/>
                <a:gd name="T26" fmla="*/ 16 w 20"/>
                <a:gd name="T2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9">
                  <a:moveTo>
                    <a:pt x="5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7" y="9"/>
                    <a:pt x="11" y="14"/>
                    <a:pt x="15" y="17"/>
                  </a:cubicBezTo>
                  <a:cubicBezTo>
                    <a:pt x="17" y="19"/>
                    <a:pt x="20" y="16"/>
                    <a:pt x="17" y="14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2" y="9"/>
                    <a:pt x="9" y="4"/>
                    <a:pt x="5" y="1"/>
                  </a:cubicBezTo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6" y="12"/>
                  </a:moveTo>
                  <a:cubicBezTo>
                    <a:pt x="16" y="12"/>
                    <a:pt x="16" y="13"/>
                    <a:pt x="16" y="13"/>
                  </a:cubicBezTo>
                  <a:cubicBezTo>
                    <a:pt x="16" y="13"/>
                    <a:pt x="16" y="12"/>
                    <a:pt x="1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0" name="Freeform 32">
              <a:extLst>
                <a:ext uri="{FF2B5EF4-FFF2-40B4-BE49-F238E27FC236}">
                  <a16:creationId xmlns:a16="http://schemas.microsoft.com/office/drawing/2014/main" id="{C6EC1395-EA35-4C35-857D-7E419648C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" y="86"/>
              <a:ext cx="79" cy="82"/>
            </a:xfrm>
            <a:custGeom>
              <a:avLst/>
              <a:gdLst>
                <a:gd name="T0" fmla="*/ 5 w 20"/>
                <a:gd name="T1" fmla="*/ 1 h 21"/>
                <a:gd name="T2" fmla="*/ 17 w 20"/>
                <a:gd name="T3" fmla="*/ 15 h 21"/>
                <a:gd name="T4" fmla="*/ 18 w 20"/>
                <a:gd name="T5" fmla="*/ 15 h 21"/>
                <a:gd name="T6" fmla="*/ 15 w 20"/>
                <a:gd name="T7" fmla="*/ 19 h 21"/>
                <a:gd name="T8" fmla="*/ 2 w 20"/>
                <a:gd name="T9" fmla="*/ 5 h 21"/>
                <a:gd name="T10" fmla="*/ 2 w 20"/>
                <a:gd name="T11" fmla="*/ 5 h 21"/>
                <a:gd name="T12" fmla="*/ 4 w 20"/>
                <a:gd name="T13" fmla="*/ 1 h 21"/>
                <a:gd name="T14" fmla="*/ 5 w 20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1">
                  <a:moveTo>
                    <a:pt x="5" y="1"/>
                  </a:moveTo>
                  <a:cubicBezTo>
                    <a:pt x="9" y="5"/>
                    <a:pt x="13" y="10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7"/>
                    <a:pt x="17" y="21"/>
                    <a:pt x="15" y="19"/>
                  </a:cubicBezTo>
                  <a:cubicBezTo>
                    <a:pt x="11" y="14"/>
                    <a:pt x="7" y="9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1" name="Freeform 33">
              <a:extLst>
                <a:ext uri="{FF2B5EF4-FFF2-40B4-BE49-F238E27FC236}">
                  <a16:creationId xmlns:a16="http://schemas.microsoft.com/office/drawing/2014/main" id="{88DA0AC9-4201-44A9-B8A8-57345BD80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" y="105"/>
              <a:ext cx="71" cy="74"/>
            </a:xfrm>
            <a:custGeom>
              <a:avLst/>
              <a:gdLst>
                <a:gd name="T0" fmla="*/ 5 w 18"/>
                <a:gd name="T1" fmla="*/ 2 h 19"/>
                <a:gd name="T2" fmla="*/ 16 w 18"/>
                <a:gd name="T3" fmla="*/ 14 h 19"/>
                <a:gd name="T4" fmla="*/ 12 w 18"/>
                <a:gd name="T5" fmla="*/ 17 h 19"/>
                <a:gd name="T6" fmla="*/ 1 w 18"/>
                <a:gd name="T7" fmla="*/ 4 h 19"/>
                <a:gd name="T8" fmla="*/ 4 w 18"/>
                <a:gd name="T9" fmla="*/ 1 h 19"/>
                <a:gd name="T10" fmla="*/ 5 w 18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9">
                  <a:moveTo>
                    <a:pt x="5" y="2"/>
                  </a:moveTo>
                  <a:cubicBezTo>
                    <a:pt x="9" y="5"/>
                    <a:pt x="12" y="10"/>
                    <a:pt x="16" y="14"/>
                  </a:cubicBezTo>
                  <a:cubicBezTo>
                    <a:pt x="18" y="16"/>
                    <a:pt x="14" y="19"/>
                    <a:pt x="12" y="17"/>
                  </a:cubicBezTo>
                  <a:cubicBezTo>
                    <a:pt x="8" y="13"/>
                    <a:pt x="5" y="8"/>
                    <a:pt x="1" y="4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2" name="Freeform 34">
              <a:extLst>
                <a:ext uri="{FF2B5EF4-FFF2-40B4-BE49-F238E27FC236}">
                  <a16:creationId xmlns:a16="http://schemas.microsoft.com/office/drawing/2014/main" id="{A11B51C3-17FF-4F5A-9B22-9995F9289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" y="121"/>
              <a:ext cx="63" cy="66"/>
            </a:xfrm>
            <a:custGeom>
              <a:avLst/>
              <a:gdLst>
                <a:gd name="T0" fmla="*/ 5 w 16"/>
                <a:gd name="T1" fmla="*/ 1 h 17"/>
                <a:gd name="T2" fmla="*/ 14 w 16"/>
                <a:gd name="T3" fmla="*/ 12 h 17"/>
                <a:gd name="T4" fmla="*/ 10 w 16"/>
                <a:gd name="T5" fmla="*/ 15 h 17"/>
                <a:gd name="T6" fmla="*/ 1 w 16"/>
                <a:gd name="T7" fmla="*/ 4 h 17"/>
                <a:gd name="T8" fmla="*/ 4 w 16"/>
                <a:gd name="T9" fmla="*/ 1 h 17"/>
                <a:gd name="T10" fmla="*/ 5 w 16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5" y="1"/>
                  </a:moveTo>
                  <a:cubicBezTo>
                    <a:pt x="8" y="5"/>
                    <a:pt x="11" y="9"/>
                    <a:pt x="14" y="12"/>
                  </a:cubicBezTo>
                  <a:cubicBezTo>
                    <a:pt x="16" y="14"/>
                    <a:pt x="12" y="17"/>
                    <a:pt x="10" y="15"/>
                  </a:cubicBezTo>
                  <a:cubicBezTo>
                    <a:pt x="7" y="12"/>
                    <a:pt x="5" y="8"/>
                    <a:pt x="1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3" name="Freeform 35">
              <a:extLst>
                <a:ext uri="{FF2B5EF4-FFF2-40B4-BE49-F238E27FC236}">
                  <a16:creationId xmlns:a16="http://schemas.microsoft.com/office/drawing/2014/main" id="{92468855-4337-4241-A6B8-E130488E1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72"/>
              <a:ext cx="47" cy="70"/>
            </a:xfrm>
            <a:custGeom>
              <a:avLst/>
              <a:gdLst>
                <a:gd name="T0" fmla="*/ 11 w 12"/>
                <a:gd name="T1" fmla="*/ 3 h 18"/>
                <a:gd name="T2" fmla="*/ 5 w 12"/>
                <a:gd name="T3" fmla="*/ 15 h 18"/>
                <a:gd name="T4" fmla="*/ 1 w 12"/>
                <a:gd name="T5" fmla="*/ 14 h 18"/>
                <a:gd name="T6" fmla="*/ 7 w 12"/>
                <a:gd name="T7" fmla="*/ 1 h 18"/>
                <a:gd name="T8" fmla="*/ 10 w 12"/>
                <a:gd name="T9" fmla="*/ 0 h 18"/>
                <a:gd name="T10" fmla="*/ 11 w 12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8">
                  <a:moveTo>
                    <a:pt x="11" y="3"/>
                  </a:moveTo>
                  <a:cubicBezTo>
                    <a:pt x="9" y="7"/>
                    <a:pt x="7" y="11"/>
                    <a:pt x="5" y="15"/>
                  </a:cubicBezTo>
                  <a:cubicBezTo>
                    <a:pt x="4" y="18"/>
                    <a:pt x="0" y="16"/>
                    <a:pt x="1" y="14"/>
                  </a:cubicBezTo>
                  <a:cubicBezTo>
                    <a:pt x="3" y="10"/>
                    <a:pt x="5" y="5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0"/>
                    <a:pt x="12" y="1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4" name="Freeform 36">
              <a:extLst>
                <a:ext uri="{FF2B5EF4-FFF2-40B4-BE49-F238E27FC236}">
                  <a16:creationId xmlns:a16="http://schemas.microsoft.com/office/drawing/2014/main" id="{84120322-EDB2-4D30-91E1-BB557DDEE8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" y="203"/>
              <a:ext cx="47" cy="62"/>
            </a:xfrm>
            <a:custGeom>
              <a:avLst/>
              <a:gdLst>
                <a:gd name="T0" fmla="*/ 11 w 12"/>
                <a:gd name="T1" fmla="*/ 3 h 16"/>
                <a:gd name="T2" fmla="*/ 10 w 12"/>
                <a:gd name="T3" fmla="*/ 1 h 16"/>
                <a:gd name="T4" fmla="*/ 7 w 12"/>
                <a:gd name="T5" fmla="*/ 2 h 16"/>
                <a:gd name="T6" fmla="*/ 5 w 12"/>
                <a:gd name="T7" fmla="*/ 6 h 16"/>
                <a:gd name="T8" fmla="*/ 2 w 12"/>
                <a:gd name="T9" fmla="*/ 11 h 16"/>
                <a:gd name="T10" fmla="*/ 5 w 12"/>
                <a:gd name="T11" fmla="*/ 14 h 16"/>
                <a:gd name="T12" fmla="*/ 11 w 12"/>
                <a:gd name="T13" fmla="*/ 3 h 16"/>
                <a:gd name="T14" fmla="*/ 5 w 12"/>
                <a:gd name="T15" fmla="*/ 6 h 16"/>
                <a:gd name="T16" fmla="*/ 5 w 12"/>
                <a:gd name="T17" fmla="*/ 6 h 16"/>
                <a:gd name="T18" fmla="*/ 5 w 12"/>
                <a:gd name="T1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6">
                  <a:moveTo>
                    <a:pt x="11" y="3"/>
                  </a:moveTo>
                  <a:cubicBezTo>
                    <a:pt x="12" y="2"/>
                    <a:pt x="11" y="1"/>
                    <a:pt x="10" y="1"/>
                  </a:cubicBezTo>
                  <a:cubicBezTo>
                    <a:pt x="9" y="0"/>
                    <a:pt x="8" y="0"/>
                    <a:pt x="7" y="2"/>
                  </a:cubicBezTo>
                  <a:cubicBezTo>
                    <a:pt x="6" y="3"/>
                    <a:pt x="6" y="4"/>
                    <a:pt x="5" y="6"/>
                  </a:cubicBezTo>
                  <a:cubicBezTo>
                    <a:pt x="4" y="7"/>
                    <a:pt x="3" y="9"/>
                    <a:pt x="2" y="11"/>
                  </a:cubicBezTo>
                  <a:cubicBezTo>
                    <a:pt x="0" y="13"/>
                    <a:pt x="4" y="16"/>
                    <a:pt x="5" y="14"/>
                  </a:cubicBezTo>
                  <a:cubicBezTo>
                    <a:pt x="8" y="10"/>
                    <a:pt x="9" y="7"/>
                    <a:pt x="11" y="3"/>
                  </a:cubicBezTo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5" name="Freeform 37">
              <a:extLst>
                <a:ext uri="{FF2B5EF4-FFF2-40B4-BE49-F238E27FC236}">
                  <a16:creationId xmlns:a16="http://schemas.microsoft.com/office/drawing/2014/main" id="{520816A5-AC7B-46CF-ACDB-5B07C710BD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" y="230"/>
              <a:ext cx="43" cy="58"/>
            </a:xfrm>
            <a:custGeom>
              <a:avLst/>
              <a:gdLst>
                <a:gd name="T0" fmla="*/ 10 w 11"/>
                <a:gd name="T1" fmla="*/ 4 h 15"/>
                <a:gd name="T2" fmla="*/ 9 w 11"/>
                <a:gd name="T3" fmla="*/ 0 h 15"/>
                <a:gd name="T4" fmla="*/ 7 w 11"/>
                <a:gd name="T5" fmla="*/ 1 h 15"/>
                <a:gd name="T6" fmla="*/ 1 w 11"/>
                <a:gd name="T7" fmla="*/ 11 h 15"/>
                <a:gd name="T8" fmla="*/ 5 w 11"/>
                <a:gd name="T9" fmla="*/ 12 h 15"/>
                <a:gd name="T10" fmla="*/ 7 w 11"/>
                <a:gd name="T11" fmla="*/ 9 h 15"/>
                <a:gd name="T12" fmla="*/ 10 w 11"/>
                <a:gd name="T13" fmla="*/ 4 h 15"/>
                <a:gd name="T14" fmla="*/ 7 w 11"/>
                <a:gd name="T15" fmla="*/ 9 h 15"/>
                <a:gd name="T16" fmla="*/ 7 w 11"/>
                <a:gd name="T17" fmla="*/ 10 h 15"/>
                <a:gd name="T18" fmla="*/ 7 w 11"/>
                <a:gd name="T1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5">
                  <a:moveTo>
                    <a:pt x="10" y="4"/>
                  </a:moveTo>
                  <a:cubicBezTo>
                    <a:pt x="11" y="2"/>
                    <a:pt x="10" y="1"/>
                    <a:pt x="9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5" y="4"/>
                    <a:pt x="3" y="7"/>
                    <a:pt x="1" y="11"/>
                  </a:cubicBezTo>
                  <a:cubicBezTo>
                    <a:pt x="0" y="14"/>
                    <a:pt x="4" y="15"/>
                    <a:pt x="5" y="12"/>
                  </a:cubicBezTo>
                  <a:cubicBezTo>
                    <a:pt x="6" y="11"/>
                    <a:pt x="6" y="10"/>
                    <a:pt x="7" y="9"/>
                  </a:cubicBezTo>
                  <a:cubicBezTo>
                    <a:pt x="8" y="7"/>
                    <a:pt x="9" y="6"/>
                    <a:pt x="10" y="4"/>
                  </a:cubicBezTo>
                  <a:moveTo>
                    <a:pt x="7" y="9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6" name="Freeform 38">
              <a:extLst>
                <a:ext uri="{FF2B5EF4-FFF2-40B4-BE49-F238E27FC236}">
                  <a16:creationId xmlns:a16="http://schemas.microsoft.com/office/drawing/2014/main" id="{51E9BBD4-2F69-4E83-A081-212961D5B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261"/>
              <a:ext cx="47" cy="59"/>
            </a:xfrm>
            <a:custGeom>
              <a:avLst/>
              <a:gdLst>
                <a:gd name="T0" fmla="*/ 11 w 12"/>
                <a:gd name="T1" fmla="*/ 4 h 15"/>
                <a:gd name="T2" fmla="*/ 5 w 12"/>
                <a:gd name="T3" fmla="*/ 12 h 15"/>
                <a:gd name="T4" fmla="*/ 2 w 12"/>
                <a:gd name="T5" fmla="*/ 10 h 15"/>
                <a:gd name="T6" fmla="*/ 7 w 12"/>
                <a:gd name="T7" fmla="*/ 1 h 15"/>
                <a:gd name="T8" fmla="*/ 10 w 12"/>
                <a:gd name="T9" fmla="*/ 1 h 15"/>
                <a:gd name="T10" fmla="*/ 11 w 12"/>
                <a:gd name="T1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1" y="4"/>
                  </a:moveTo>
                  <a:cubicBezTo>
                    <a:pt x="9" y="7"/>
                    <a:pt x="7" y="10"/>
                    <a:pt x="5" y="12"/>
                  </a:cubicBezTo>
                  <a:cubicBezTo>
                    <a:pt x="4" y="15"/>
                    <a:pt x="0" y="12"/>
                    <a:pt x="2" y="10"/>
                  </a:cubicBezTo>
                  <a:cubicBezTo>
                    <a:pt x="4" y="7"/>
                    <a:pt x="5" y="4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2" y="3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7" name="Freeform 39">
              <a:extLst>
                <a:ext uri="{FF2B5EF4-FFF2-40B4-BE49-F238E27FC236}">
                  <a16:creationId xmlns:a16="http://schemas.microsoft.com/office/drawing/2014/main" id="{EB7E3D45-57B1-44BF-BCFC-7C0336C1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288"/>
              <a:ext cx="47" cy="59"/>
            </a:xfrm>
            <a:custGeom>
              <a:avLst/>
              <a:gdLst>
                <a:gd name="T0" fmla="*/ 11 w 12"/>
                <a:gd name="T1" fmla="*/ 4 h 15"/>
                <a:gd name="T2" fmla="*/ 6 w 12"/>
                <a:gd name="T3" fmla="*/ 11 h 15"/>
                <a:gd name="T4" fmla="*/ 6 w 12"/>
                <a:gd name="T5" fmla="*/ 11 h 15"/>
                <a:gd name="T6" fmla="*/ 6 w 12"/>
                <a:gd name="T7" fmla="*/ 12 h 15"/>
                <a:gd name="T8" fmla="*/ 2 w 12"/>
                <a:gd name="T9" fmla="*/ 11 h 15"/>
                <a:gd name="T10" fmla="*/ 8 w 12"/>
                <a:gd name="T11" fmla="*/ 1 h 15"/>
                <a:gd name="T12" fmla="*/ 10 w 12"/>
                <a:gd name="T13" fmla="*/ 0 h 15"/>
                <a:gd name="T14" fmla="*/ 11 w 12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5">
                  <a:moveTo>
                    <a:pt x="11" y="4"/>
                  </a:moveTo>
                  <a:cubicBezTo>
                    <a:pt x="10" y="6"/>
                    <a:pt x="8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4" y="15"/>
                    <a:pt x="0" y="13"/>
                    <a:pt x="2" y="11"/>
                  </a:cubicBezTo>
                  <a:cubicBezTo>
                    <a:pt x="3" y="7"/>
                    <a:pt x="6" y="4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"/>
                    <a:pt x="12" y="2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8" name="Freeform 40">
              <a:extLst>
                <a:ext uri="{FF2B5EF4-FFF2-40B4-BE49-F238E27FC236}">
                  <a16:creationId xmlns:a16="http://schemas.microsoft.com/office/drawing/2014/main" id="{C870646D-550D-495F-9A2B-26CA5D290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327"/>
              <a:ext cx="51" cy="51"/>
            </a:xfrm>
            <a:custGeom>
              <a:avLst/>
              <a:gdLst>
                <a:gd name="T0" fmla="*/ 12 w 13"/>
                <a:gd name="T1" fmla="*/ 3 h 13"/>
                <a:gd name="T2" fmla="*/ 6 w 13"/>
                <a:gd name="T3" fmla="*/ 11 h 13"/>
                <a:gd name="T4" fmla="*/ 2 w 13"/>
                <a:gd name="T5" fmla="*/ 8 h 13"/>
                <a:gd name="T6" fmla="*/ 8 w 13"/>
                <a:gd name="T7" fmla="*/ 1 h 13"/>
                <a:gd name="T8" fmla="*/ 11 w 13"/>
                <a:gd name="T9" fmla="*/ 0 h 13"/>
                <a:gd name="T10" fmla="*/ 12 w 13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3"/>
                  </a:moveTo>
                  <a:cubicBezTo>
                    <a:pt x="10" y="6"/>
                    <a:pt x="8" y="8"/>
                    <a:pt x="6" y="11"/>
                  </a:cubicBezTo>
                  <a:cubicBezTo>
                    <a:pt x="4" y="13"/>
                    <a:pt x="0" y="11"/>
                    <a:pt x="2" y="8"/>
                  </a:cubicBezTo>
                  <a:cubicBezTo>
                    <a:pt x="4" y="6"/>
                    <a:pt x="6" y="3"/>
                    <a:pt x="8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3" y="2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29" name="Freeform 41">
              <a:extLst>
                <a:ext uri="{FF2B5EF4-FFF2-40B4-BE49-F238E27FC236}">
                  <a16:creationId xmlns:a16="http://schemas.microsoft.com/office/drawing/2014/main" id="{47A578F5-39C6-4FFA-9883-8CC924699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362"/>
              <a:ext cx="51" cy="51"/>
            </a:xfrm>
            <a:custGeom>
              <a:avLst/>
              <a:gdLst>
                <a:gd name="T0" fmla="*/ 12 w 13"/>
                <a:gd name="T1" fmla="*/ 4 h 13"/>
                <a:gd name="T2" fmla="*/ 11 w 13"/>
                <a:gd name="T3" fmla="*/ 4 h 13"/>
                <a:gd name="T4" fmla="*/ 6 w 13"/>
                <a:gd name="T5" fmla="*/ 11 h 13"/>
                <a:gd name="T6" fmla="*/ 2 w 13"/>
                <a:gd name="T7" fmla="*/ 9 h 13"/>
                <a:gd name="T8" fmla="*/ 9 w 13"/>
                <a:gd name="T9" fmla="*/ 0 h 13"/>
                <a:gd name="T10" fmla="*/ 11 w 13"/>
                <a:gd name="T11" fmla="*/ 0 h 13"/>
                <a:gd name="T12" fmla="*/ 12 w 13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9" y="6"/>
                    <a:pt x="8" y="9"/>
                    <a:pt x="6" y="11"/>
                  </a:cubicBezTo>
                  <a:cubicBezTo>
                    <a:pt x="4" y="13"/>
                    <a:pt x="0" y="11"/>
                    <a:pt x="2" y="9"/>
                  </a:cubicBezTo>
                  <a:cubicBezTo>
                    <a:pt x="4" y="6"/>
                    <a:pt x="6" y="3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3" y="2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0" name="Freeform 42">
              <a:extLst>
                <a:ext uri="{FF2B5EF4-FFF2-40B4-BE49-F238E27FC236}">
                  <a16:creationId xmlns:a16="http://schemas.microsoft.com/office/drawing/2014/main" id="{B08FE876-DF8E-47FF-9F47-7EAD05CCB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409"/>
              <a:ext cx="43" cy="51"/>
            </a:xfrm>
            <a:custGeom>
              <a:avLst/>
              <a:gdLst>
                <a:gd name="T0" fmla="*/ 10 w 11"/>
                <a:gd name="T1" fmla="*/ 4 h 13"/>
                <a:gd name="T2" fmla="*/ 6 w 11"/>
                <a:gd name="T3" fmla="*/ 10 h 13"/>
                <a:gd name="T4" fmla="*/ 2 w 11"/>
                <a:gd name="T5" fmla="*/ 8 h 13"/>
                <a:gd name="T6" fmla="*/ 7 w 11"/>
                <a:gd name="T7" fmla="*/ 1 h 13"/>
                <a:gd name="T8" fmla="*/ 9 w 11"/>
                <a:gd name="T9" fmla="*/ 0 h 13"/>
                <a:gd name="T10" fmla="*/ 10 w 11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0" y="4"/>
                  </a:moveTo>
                  <a:cubicBezTo>
                    <a:pt x="9" y="6"/>
                    <a:pt x="7" y="8"/>
                    <a:pt x="6" y="10"/>
                  </a:cubicBezTo>
                  <a:cubicBezTo>
                    <a:pt x="4" y="13"/>
                    <a:pt x="0" y="10"/>
                    <a:pt x="2" y="8"/>
                  </a:cubicBezTo>
                  <a:cubicBezTo>
                    <a:pt x="4" y="6"/>
                    <a:pt x="5" y="3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2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1" name="Freeform 43">
              <a:extLst>
                <a:ext uri="{FF2B5EF4-FFF2-40B4-BE49-F238E27FC236}">
                  <a16:creationId xmlns:a16="http://schemas.microsoft.com/office/drawing/2014/main" id="{92B704FD-9AC3-4880-8439-2592C4056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440"/>
              <a:ext cx="47" cy="51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7 h 13"/>
                <a:gd name="T4" fmla="*/ 6 w 12"/>
                <a:gd name="T5" fmla="*/ 10 h 13"/>
                <a:gd name="T6" fmla="*/ 6 w 12"/>
                <a:gd name="T7" fmla="*/ 10 h 13"/>
                <a:gd name="T8" fmla="*/ 1 w 12"/>
                <a:gd name="T9" fmla="*/ 9 h 13"/>
                <a:gd name="T10" fmla="*/ 7 w 12"/>
                <a:gd name="T11" fmla="*/ 2 h 13"/>
                <a:gd name="T12" fmla="*/ 7 w 12"/>
                <a:gd name="T13" fmla="*/ 1 h 13"/>
                <a:gd name="T14" fmla="*/ 10 w 12"/>
                <a:gd name="T15" fmla="*/ 1 h 13"/>
                <a:gd name="T16" fmla="*/ 11 w 12"/>
                <a:gd name="T1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0" y="5"/>
                    <a:pt x="9" y="6"/>
                    <a:pt x="8" y="7"/>
                  </a:cubicBezTo>
                  <a:cubicBezTo>
                    <a:pt x="7" y="8"/>
                    <a:pt x="6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3"/>
                    <a:pt x="0" y="11"/>
                    <a:pt x="1" y="9"/>
                  </a:cubicBezTo>
                  <a:cubicBezTo>
                    <a:pt x="3" y="6"/>
                    <a:pt x="5" y="4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8" y="1"/>
                    <a:pt x="9" y="0"/>
                    <a:pt x="10" y="1"/>
                  </a:cubicBezTo>
                  <a:cubicBezTo>
                    <a:pt x="11" y="1"/>
                    <a:pt x="12" y="3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2" name="Freeform 44">
              <a:extLst>
                <a:ext uri="{FF2B5EF4-FFF2-40B4-BE49-F238E27FC236}">
                  <a16:creationId xmlns:a16="http://schemas.microsoft.com/office/drawing/2014/main" id="{BC294B4A-6D27-4595-920D-FD6B8D15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483"/>
              <a:ext cx="43" cy="47"/>
            </a:xfrm>
            <a:custGeom>
              <a:avLst/>
              <a:gdLst>
                <a:gd name="T0" fmla="*/ 10 w 11"/>
                <a:gd name="T1" fmla="*/ 3 h 12"/>
                <a:gd name="T2" fmla="*/ 5 w 11"/>
                <a:gd name="T3" fmla="*/ 10 h 12"/>
                <a:gd name="T4" fmla="*/ 2 w 11"/>
                <a:gd name="T5" fmla="*/ 7 h 12"/>
                <a:gd name="T6" fmla="*/ 6 w 11"/>
                <a:gd name="T7" fmla="*/ 1 h 12"/>
                <a:gd name="T8" fmla="*/ 9 w 11"/>
                <a:gd name="T9" fmla="*/ 0 h 12"/>
                <a:gd name="T10" fmla="*/ 10 w 11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8" y="5"/>
                    <a:pt x="7" y="8"/>
                    <a:pt x="5" y="10"/>
                  </a:cubicBezTo>
                  <a:cubicBezTo>
                    <a:pt x="4" y="12"/>
                    <a:pt x="0" y="10"/>
                    <a:pt x="2" y="7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2"/>
                    <a:pt x="1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3" name="Freeform 45">
              <a:extLst>
                <a:ext uri="{FF2B5EF4-FFF2-40B4-BE49-F238E27FC236}">
                  <a16:creationId xmlns:a16="http://schemas.microsoft.com/office/drawing/2014/main" id="{1E5E7982-0A30-497E-8B25-1EA1E26DF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514"/>
              <a:ext cx="43" cy="51"/>
            </a:xfrm>
            <a:custGeom>
              <a:avLst/>
              <a:gdLst>
                <a:gd name="T0" fmla="*/ 10 w 11"/>
                <a:gd name="T1" fmla="*/ 4 h 13"/>
                <a:gd name="T2" fmla="*/ 6 w 11"/>
                <a:gd name="T3" fmla="*/ 9 h 13"/>
                <a:gd name="T4" fmla="*/ 6 w 11"/>
                <a:gd name="T5" fmla="*/ 10 h 13"/>
                <a:gd name="T6" fmla="*/ 1 w 11"/>
                <a:gd name="T7" fmla="*/ 8 h 13"/>
                <a:gd name="T8" fmla="*/ 6 w 11"/>
                <a:gd name="T9" fmla="*/ 1 h 13"/>
                <a:gd name="T10" fmla="*/ 9 w 11"/>
                <a:gd name="T11" fmla="*/ 0 h 13"/>
                <a:gd name="T12" fmla="*/ 10 w 11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10" y="4"/>
                  </a:moveTo>
                  <a:cubicBezTo>
                    <a:pt x="8" y="5"/>
                    <a:pt x="7" y="7"/>
                    <a:pt x="6" y="9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4" y="13"/>
                    <a:pt x="0" y="11"/>
                    <a:pt x="1" y="8"/>
                  </a:cubicBezTo>
                  <a:cubicBezTo>
                    <a:pt x="3" y="6"/>
                    <a:pt x="4" y="3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2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4" name="Freeform 46">
              <a:extLst>
                <a:ext uri="{FF2B5EF4-FFF2-40B4-BE49-F238E27FC236}">
                  <a16:creationId xmlns:a16="http://schemas.microsoft.com/office/drawing/2014/main" id="{767F0092-7AFD-420C-B355-502133AE6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553"/>
              <a:ext cx="39" cy="47"/>
            </a:xfrm>
            <a:custGeom>
              <a:avLst/>
              <a:gdLst>
                <a:gd name="T0" fmla="*/ 9 w 10"/>
                <a:gd name="T1" fmla="*/ 4 h 12"/>
                <a:gd name="T2" fmla="*/ 5 w 10"/>
                <a:gd name="T3" fmla="*/ 9 h 12"/>
                <a:gd name="T4" fmla="*/ 1 w 10"/>
                <a:gd name="T5" fmla="*/ 7 h 12"/>
                <a:gd name="T6" fmla="*/ 5 w 10"/>
                <a:gd name="T7" fmla="*/ 1 h 12"/>
                <a:gd name="T8" fmla="*/ 8 w 10"/>
                <a:gd name="T9" fmla="*/ 1 h 12"/>
                <a:gd name="T10" fmla="*/ 9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7" y="6"/>
                    <a:pt x="6" y="7"/>
                    <a:pt x="5" y="9"/>
                  </a:cubicBezTo>
                  <a:cubicBezTo>
                    <a:pt x="3" y="12"/>
                    <a:pt x="0" y="9"/>
                    <a:pt x="1" y="7"/>
                  </a:cubicBezTo>
                  <a:cubicBezTo>
                    <a:pt x="2" y="5"/>
                    <a:pt x="4" y="3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9" y="1"/>
                    <a:pt x="10" y="3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5" name="Freeform 47">
              <a:extLst>
                <a:ext uri="{FF2B5EF4-FFF2-40B4-BE49-F238E27FC236}">
                  <a16:creationId xmlns:a16="http://schemas.microsoft.com/office/drawing/2014/main" id="{0E6A3056-D37E-4ACC-980C-2C9C15F17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592"/>
              <a:ext cx="31" cy="39"/>
            </a:xfrm>
            <a:custGeom>
              <a:avLst/>
              <a:gdLst>
                <a:gd name="T0" fmla="*/ 7 w 8"/>
                <a:gd name="T1" fmla="*/ 4 h 10"/>
                <a:gd name="T2" fmla="*/ 5 w 8"/>
                <a:gd name="T3" fmla="*/ 7 h 10"/>
                <a:gd name="T4" fmla="*/ 2 w 8"/>
                <a:gd name="T5" fmla="*/ 5 h 10"/>
                <a:gd name="T6" fmla="*/ 4 w 8"/>
                <a:gd name="T7" fmla="*/ 1 h 10"/>
                <a:gd name="T8" fmla="*/ 6 w 8"/>
                <a:gd name="T9" fmla="*/ 1 h 10"/>
                <a:gd name="T10" fmla="*/ 7 w 8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7" y="4"/>
                  </a:moveTo>
                  <a:cubicBezTo>
                    <a:pt x="7" y="5"/>
                    <a:pt x="6" y="6"/>
                    <a:pt x="5" y="7"/>
                  </a:cubicBezTo>
                  <a:cubicBezTo>
                    <a:pt x="4" y="10"/>
                    <a:pt x="0" y="7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8" y="3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6" name="Freeform 48">
              <a:extLst>
                <a:ext uri="{FF2B5EF4-FFF2-40B4-BE49-F238E27FC236}">
                  <a16:creationId xmlns:a16="http://schemas.microsoft.com/office/drawing/2014/main" id="{D9200010-51F7-4A15-A3EE-6022ABB91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627"/>
              <a:ext cx="32" cy="27"/>
            </a:xfrm>
            <a:custGeom>
              <a:avLst/>
              <a:gdLst>
                <a:gd name="T0" fmla="*/ 7 w 8"/>
                <a:gd name="T1" fmla="*/ 3 h 7"/>
                <a:gd name="T2" fmla="*/ 5 w 8"/>
                <a:gd name="T3" fmla="*/ 5 h 7"/>
                <a:gd name="T4" fmla="*/ 2 w 8"/>
                <a:gd name="T5" fmla="*/ 3 h 7"/>
                <a:gd name="T6" fmla="*/ 4 w 8"/>
                <a:gd name="T7" fmla="*/ 1 h 7"/>
                <a:gd name="T8" fmla="*/ 6 w 8"/>
                <a:gd name="T9" fmla="*/ 0 h 7"/>
                <a:gd name="T10" fmla="*/ 7 w 8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4"/>
                    <a:pt x="6" y="5"/>
                    <a:pt x="5" y="5"/>
                  </a:cubicBezTo>
                  <a:cubicBezTo>
                    <a:pt x="3" y="7"/>
                    <a:pt x="0" y="5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1"/>
                    <a:pt x="8" y="2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7" name="Freeform 49">
              <a:extLst>
                <a:ext uri="{FF2B5EF4-FFF2-40B4-BE49-F238E27FC236}">
                  <a16:creationId xmlns:a16="http://schemas.microsoft.com/office/drawing/2014/main" id="{AAD100E4-EA11-4069-9FF3-F75D6A59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923"/>
              <a:ext cx="59" cy="277"/>
            </a:xfrm>
            <a:custGeom>
              <a:avLst/>
              <a:gdLst>
                <a:gd name="T0" fmla="*/ 15 w 15"/>
                <a:gd name="T1" fmla="*/ 2 h 71"/>
                <a:gd name="T2" fmla="*/ 11 w 15"/>
                <a:gd name="T3" fmla="*/ 34 h 71"/>
                <a:gd name="T4" fmla="*/ 5 w 15"/>
                <a:gd name="T5" fmla="*/ 65 h 71"/>
                <a:gd name="T6" fmla="*/ 5 w 15"/>
                <a:gd name="T7" fmla="*/ 68 h 71"/>
                <a:gd name="T8" fmla="*/ 0 w 15"/>
                <a:gd name="T9" fmla="*/ 67 h 71"/>
                <a:gd name="T10" fmla="*/ 2 w 15"/>
                <a:gd name="T11" fmla="*/ 58 h 71"/>
                <a:gd name="T12" fmla="*/ 7 w 15"/>
                <a:gd name="T13" fmla="*/ 30 h 71"/>
                <a:gd name="T14" fmla="*/ 10 w 15"/>
                <a:gd name="T15" fmla="*/ 2 h 71"/>
                <a:gd name="T16" fmla="*/ 13 w 15"/>
                <a:gd name="T17" fmla="*/ 0 h 71"/>
                <a:gd name="T18" fmla="*/ 15 w 15"/>
                <a:gd name="T19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1">
                  <a:moveTo>
                    <a:pt x="15" y="2"/>
                  </a:moveTo>
                  <a:cubicBezTo>
                    <a:pt x="15" y="13"/>
                    <a:pt x="13" y="24"/>
                    <a:pt x="11" y="34"/>
                  </a:cubicBezTo>
                  <a:cubicBezTo>
                    <a:pt x="10" y="45"/>
                    <a:pt x="8" y="55"/>
                    <a:pt x="5" y="65"/>
                  </a:cubicBezTo>
                  <a:cubicBezTo>
                    <a:pt x="5" y="66"/>
                    <a:pt x="5" y="67"/>
                    <a:pt x="5" y="68"/>
                  </a:cubicBezTo>
                  <a:cubicBezTo>
                    <a:pt x="4" y="71"/>
                    <a:pt x="0" y="70"/>
                    <a:pt x="0" y="67"/>
                  </a:cubicBezTo>
                  <a:cubicBezTo>
                    <a:pt x="1" y="64"/>
                    <a:pt x="2" y="61"/>
                    <a:pt x="2" y="58"/>
                  </a:cubicBezTo>
                  <a:cubicBezTo>
                    <a:pt x="4" y="49"/>
                    <a:pt x="6" y="39"/>
                    <a:pt x="7" y="30"/>
                  </a:cubicBezTo>
                  <a:cubicBezTo>
                    <a:pt x="9" y="21"/>
                    <a:pt x="10" y="11"/>
                    <a:pt x="10" y="2"/>
                  </a:cubicBezTo>
                  <a:cubicBezTo>
                    <a:pt x="10" y="0"/>
                    <a:pt x="12" y="0"/>
                    <a:pt x="13" y="0"/>
                  </a:cubicBezTo>
                  <a:cubicBezTo>
                    <a:pt x="14" y="0"/>
                    <a:pt x="15" y="1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8" name="Freeform 50">
              <a:extLst>
                <a:ext uri="{FF2B5EF4-FFF2-40B4-BE49-F238E27FC236}">
                  <a16:creationId xmlns:a16="http://schemas.microsoft.com/office/drawing/2014/main" id="{B06F49C7-369D-432C-B1D9-56919BA2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658"/>
              <a:ext cx="36" cy="32"/>
            </a:xfrm>
            <a:custGeom>
              <a:avLst/>
              <a:gdLst>
                <a:gd name="T0" fmla="*/ 8 w 9"/>
                <a:gd name="T1" fmla="*/ 4 h 8"/>
                <a:gd name="T2" fmla="*/ 5 w 9"/>
                <a:gd name="T3" fmla="*/ 6 h 8"/>
                <a:gd name="T4" fmla="*/ 2 w 9"/>
                <a:gd name="T5" fmla="*/ 3 h 8"/>
                <a:gd name="T6" fmla="*/ 5 w 9"/>
                <a:gd name="T7" fmla="*/ 1 h 8"/>
                <a:gd name="T8" fmla="*/ 7 w 9"/>
                <a:gd name="T9" fmla="*/ 1 h 8"/>
                <a:gd name="T10" fmla="*/ 8 w 9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8" y="4"/>
                  </a:moveTo>
                  <a:cubicBezTo>
                    <a:pt x="7" y="5"/>
                    <a:pt x="6" y="6"/>
                    <a:pt x="5" y="6"/>
                  </a:cubicBezTo>
                  <a:cubicBezTo>
                    <a:pt x="3" y="8"/>
                    <a:pt x="0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9" y="1"/>
                    <a:pt x="9" y="3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9" name="Freeform 51">
              <a:extLst>
                <a:ext uri="{FF2B5EF4-FFF2-40B4-BE49-F238E27FC236}">
                  <a16:creationId xmlns:a16="http://schemas.microsoft.com/office/drawing/2014/main" id="{EFF95DFC-D6F8-4B79-B1A3-2E5E51821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690"/>
              <a:ext cx="27" cy="27"/>
            </a:xfrm>
            <a:custGeom>
              <a:avLst/>
              <a:gdLst>
                <a:gd name="T0" fmla="*/ 3 w 7"/>
                <a:gd name="T1" fmla="*/ 6 h 7"/>
                <a:gd name="T2" fmla="*/ 4 w 7"/>
                <a:gd name="T3" fmla="*/ 2 h 7"/>
                <a:gd name="T4" fmla="*/ 3 w 7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3" y="6"/>
                  </a:moveTo>
                  <a:cubicBezTo>
                    <a:pt x="0" y="5"/>
                    <a:pt x="2" y="0"/>
                    <a:pt x="4" y="2"/>
                  </a:cubicBezTo>
                  <a:cubicBezTo>
                    <a:pt x="7" y="3"/>
                    <a:pt x="6" y="7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0" name="Freeform 52">
              <a:extLst>
                <a:ext uri="{FF2B5EF4-FFF2-40B4-BE49-F238E27FC236}">
                  <a16:creationId xmlns:a16="http://schemas.microsoft.com/office/drawing/2014/main" id="{78274A13-A6AA-4403-B0D5-F3B1C6656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" y="728"/>
              <a:ext cx="39" cy="28"/>
            </a:xfrm>
            <a:custGeom>
              <a:avLst/>
              <a:gdLst>
                <a:gd name="T0" fmla="*/ 8 w 10"/>
                <a:gd name="T1" fmla="*/ 5 h 7"/>
                <a:gd name="T2" fmla="*/ 8 w 10"/>
                <a:gd name="T3" fmla="*/ 0 h 7"/>
                <a:gd name="T4" fmla="*/ 7 w 10"/>
                <a:gd name="T5" fmla="*/ 0 h 7"/>
                <a:gd name="T6" fmla="*/ 3 w 10"/>
                <a:gd name="T7" fmla="*/ 2 h 7"/>
                <a:gd name="T8" fmla="*/ 6 w 10"/>
                <a:gd name="T9" fmla="*/ 6 h 7"/>
                <a:gd name="T10" fmla="*/ 5 w 10"/>
                <a:gd name="T11" fmla="*/ 6 h 7"/>
                <a:gd name="T12" fmla="*/ 8 w 10"/>
                <a:gd name="T13" fmla="*/ 5 h 7"/>
                <a:gd name="T14" fmla="*/ 8 w 10"/>
                <a:gd name="T15" fmla="*/ 5 h 7"/>
                <a:gd name="T16" fmla="*/ 8 w 10"/>
                <a:gd name="T17" fmla="*/ 5 h 7"/>
                <a:gd name="T18" fmla="*/ 8 w 10"/>
                <a:gd name="T19" fmla="*/ 5 h 7"/>
                <a:gd name="T20" fmla="*/ 8 w 10"/>
                <a:gd name="T21" fmla="*/ 5 h 7"/>
                <a:gd name="T22" fmla="*/ 7 w 10"/>
                <a:gd name="T23" fmla="*/ 5 h 7"/>
                <a:gd name="T24" fmla="*/ 7 w 10"/>
                <a:gd name="T25" fmla="*/ 5 h 7"/>
                <a:gd name="T26" fmla="*/ 7 w 10"/>
                <a:gd name="T27" fmla="*/ 5 h 7"/>
                <a:gd name="T28" fmla="*/ 8 w 10"/>
                <a:gd name="T29" fmla="*/ 5 h 7"/>
                <a:gd name="T30" fmla="*/ 8 w 10"/>
                <a:gd name="T31" fmla="*/ 5 h 7"/>
                <a:gd name="T32" fmla="*/ 8 w 10"/>
                <a:gd name="T33" fmla="*/ 5 h 7"/>
                <a:gd name="T34" fmla="*/ 8 w 10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7">
                  <a:moveTo>
                    <a:pt x="8" y="5"/>
                  </a:moveTo>
                  <a:cubicBezTo>
                    <a:pt x="10" y="4"/>
                    <a:pt x="10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0" y="4"/>
                    <a:pt x="3" y="7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1" name="Freeform 53">
              <a:extLst>
                <a:ext uri="{FF2B5EF4-FFF2-40B4-BE49-F238E27FC236}">
                  <a16:creationId xmlns:a16="http://schemas.microsoft.com/office/drawing/2014/main" id="{5FF6C35B-5E11-474A-BC23-19690E6E8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" y="764"/>
              <a:ext cx="39" cy="31"/>
            </a:xfrm>
            <a:custGeom>
              <a:avLst/>
              <a:gdLst>
                <a:gd name="T0" fmla="*/ 8 w 10"/>
                <a:gd name="T1" fmla="*/ 4 h 8"/>
                <a:gd name="T2" fmla="*/ 8 w 10"/>
                <a:gd name="T3" fmla="*/ 0 h 8"/>
                <a:gd name="T4" fmla="*/ 6 w 10"/>
                <a:gd name="T5" fmla="*/ 0 h 8"/>
                <a:gd name="T6" fmla="*/ 2 w 10"/>
                <a:gd name="T7" fmla="*/ 3 h 8"/>
                <a:gd name="T8" fmla="*/ 5 w 10"/>
                <a:gd name="T9" fmla="*/ 6 h 8"/>
                <a:gd name="T10" fmla="*/ 5 w 10"/>
                <a:gd name="T11" fmla="*/ 6 h 8"/>
                <a:gd name="T12" fmla="*/ 8 w 10"/>
                <a:gd name="T13" fmla="*/ 4 h 8"/>
                <a:gd name="T14" fmla="*/ 6 w 10"/>
                <a:gd name="T15" fmla="*/ 6 h 8"/>
                <a:gd name="T16" fmla="*/ 6 w 10"/>
                <a:gd name="T17" fmla="*/ 6 h 8"/>
                <a:gd name="T18" fmla="*/ 6 w 10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8" y="4"/>
                  </a:moveTo>
                  <a:cubicBezTo>
                    <a:pt x="10" y="3"/>
                    <a:pt x="9" y="1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2"/>
                    <a:pt x="2" y="3"/>
                  </a:cubicBezTo>
                  <a:cubicBezTo>
                    <a:pt x="0" y="4"/>
                    <a:pt x="3" y="8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7" y="5"/>
                    <a:pt x="8" y="4"/>
                  </a:cubicBezTo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2" name="Freeform 54">
              <a:extLst>
                <a:ext uri="{FF2B5EF4-FFF2-40B4-BE49-F238E27FC236}">
                  <a16:creationId xmlns:a16="http://schemas.microsoft.com/office/drawing/2014/main" id="{54ECD69E-5F09-42EE-93C4-13865EC25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799"/>
              <a:ext cx="43" cy="31"/>
            </a:xfrm>
            <a:custGeom>
              <a:avLst/>
              <a:gdLst>
                <a:gd name="T0" fmla="*/ 9 w 11"/>
                <a:gd name="T1" fmla="*/ 4 h 8"/>
                <a:gd name="T2" fmla="*/ 5 w 11"/>
                <a:gd name="T3" fmla="*/ 6 h 8"/>
                <a:gd name="T4" fmla="*/ 3 w 11"/>
                <a:gd name="T5" fmla="*/ 2 h 8"/>
                <a:gd name="T6" fmla="*/ 7 w 11"/>
                <a:gd name="T7" fmla="*/ 0 h 8"/>
                <a:gd name="T8" fmla="*/ 8 w 11"/>
                <a:gd name="T9" fmla="*/ 0 h 8"/>
                <a:gd name="T10" fmla="*/ 9 w 11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9" y="4"/>
                  </a:moveTo>
                  <a:cubicBezTo>
                    <a:pt x="7" y="5"/>
                    <a:pt x="6" y="5"/>
                    <a:pt x="5" y="6"/>
                  </a:cubicBezTo>
                  <a:cubicBezTo>
                    <a:pt x="2" y="8"/>
                    <a:pt x="0" y="4"/>
                    <a:pt x="3" y="2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3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3" name="Freeform 55">
              <a:extLst>
                <a:ext uri="{FF2B5EF4-FFF2-40B4-BE49-F238E27FC236}">
                  <a16:creationId xmlns:a16="http://schemas.microsoft.com/office/drawing/2014/main" id="{59655E8B-C329-4FD9-B46E-FE90EE5B5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838"/>
              <a:ext cx="28" cy="23"/>
            </a:xfrm>
            <a:custGeom>
              <a:avLst/>
              <a:gdLst>
                <a:gd name="T0" fmla="*/ 3 w 7"/>
                <a:gd name="T1" fmla="*/ 5 h 6"/>
                <a:gd name="T2" fmla="*/ 5 w 7"/>
                <a:gd name="T3" fmla="*/ 1 h 6"/>
                <a:gd name="T4" fmla="*/ 3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5"/>
                  </a:moveTo>
                  <a:cubicBezTo>
                    <a:pt x="0" y="4"/>
                    <a:pt x="2" y="0"/>
                    <a:pt x="5" y="1"/>
                  </a:cubicBezTo>
                  <a:cubicBezTo>
                    <a:pt x="7" y="2"/>
                    <a:pt x="6" y="6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4" name="Freeform 56">
              <a:extLst>
                <a:ext uri="{FF2B5EF4-FFF2-40B4-BE49-F238E27FC236}">
                  <a16:creationId xmlns:a16="http://schemas.microsoft.com/office/drawing/2014/main" id="{3559D5D6-2A47-456F-A147-5F7C650B8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869"/>
              <a:ext cx="31" cy="27"/>
            </a:xfrm>
            <a:custGeom>
              <a:avLst/>
              <a:gdLst>
                <a:gd name="T0" fmla="*/ 6 w 8"/>
                <a:gd name="T1" fmla="*/ 4 h 7"/>
                <a:gd name="T2" fmla="*/ 4 w 8"/>
                <a:gd name="T3" fmla="*/ 5 h 7"/>
                <a:gd name="T4" fmla="*/ 2 w 8"/>
                <a:gd name="T5" fmla="*/ 1 h 7"/>
                <a:gd name="T6" fmla="*/ 5 w 8"/>
                <a:gd name="T7" fmla="*/ 0 h 7"/>
                <a:gd name="T8" fmla="*/ 6 w 8"/>
                <a:gd name="T9" fmla="*/ 0 h 7"/>
                <a:gd name="T10" fmla="*/ 6 w 8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6" y="4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2" y="7"/>
                    <a:pt x="0" y="3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8" y="3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9745" name="Group 49">
            <a:extLst>
              <a:ext uri="{FF2B5EF4-FFF2-40B4-BE49-F238E27FC236}">
                <a16:creationId xmlns:a16="http://schemas.microsoft.com/office/drawing/2014/main" id="{C9D846E4-D767-405E-8576-8640BDF5AE7D}"/>
              </a:ext>
            </a:extLst>
          </p:cNvPr>
          <p:cNvGrpSpPr>
            <a:grpSpLocks/>
          </p:cNvGrpSpPr>
          <p:nvPr/>
        </p:nvGrpSpPr>
        <p:grpSpPr bwMode="auto">
          <a:xfrm rot="7805852">
            <a:off x="5774531" y="3469482"/>
            <a:ext cx="1230313" cy="1892300"/>
            <a:chOff x="0" y="0"/>
            <a:chExt cx="775" cy="1192"/>
          </a:xfrm>
        </p:grpSpPr>
        <p:sp>
          <p:nvSpPr>
            <p:cNvPr id="29746" name="AutoShape 20">
              <a:extLst>
                <a:ext uri="{FF2B5EF4-FFF2-40B4-BE49-F238E27FC236}">
                  <a16:creationId xmlns:a16="http://schemas.microsoft.com/office/drawing/2014/main" id="{4918DAE6-0D51-4563-8135-B1E8AA97ED8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775" cy="1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7" name="Freeform 22">
              <a:extLst>
                <a:ext uri="{FF2B5EF4-FFF2-40B4-BE49-F238E27FC236}">
                  <a16:creationId xmlns:a16="http://schemas.microsoft.com/office/drawing/2014/main" id="{44F10BFA-F109-4A09-A77B-EC81534206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" y="66"/>
              <a:ext cx="744" cy="1134"/>
            </a:xfrm>
            <a:custGeom>
              <a:avLst/>
              <a:gdLst>
                <a:gd name="T0" fmla="*/ 100 w 190"/>
                <a:gd name="T1" fmla="*/ 0 h 291"/>
                <a:gd name="T2" fmla="*/ 95 w 190"/>
                <a:gd name="T3" fmla="*/ 4 h 291"/>
                <a:gd name="T4" fmla="*/ 66 w 190"/>
                <a:gd name="T5" fmla="*/ 12 h 291"/>
                <a:gd name="T6" fmla="*/ 38 w 190"/>
                <a:gd name="T7" fmla="*/ 20 h 291"/>
                <a:gd name="T8" fmla="*/ 1 w 190"/>
                <a:gd name="T9" fmla="*/ 34 h 291"/>
                <a:gd name="T10" fmla="*/ 38 w 190"/>
                <a:gd name="T11" fmla="*/ 103 h 291"/>
                <a:gd name="T12" fmla="*/ 43 w 190"/>
                <a:gd name="T13" fmla="*/ 132 h 291"/>
                <a:gd name="T14" fmla="*/ 72 w 190"/>
                <a:gd name="T15" fmla="*/ 70 h 291"/>
                <a:gd name="T16" fmla="*/ 86 w 190"/>
                <a:gd name="T17" fmla="*/ 81 h 291"/>
                <a:gd name="T18" fmla="*/ 161 w 190"/>
                <a:gd name="T19" fmla="*/ 204 h 291"/>
                <a:gd name="T20" fmla="*/ 182 w 190"/>
                <a:gd name="T21" fmla="*/ 287 h 291"/>
                <a:gd name="T22" fmla="*/ 182 w 190"/>
                <a:gd name="T23" fmla="*/ 284 h 291"/>
                <a:gd name="T24" fmla="*/ 180 w 190"/>
                <a:gd name="T25" fmla="*/ 162 h 291"/>
                <a:gd name="T26" fmla="*/ 86 w 190"/>
                <a:gd name="T27" fmla="*/ 39 h 291"/>
                <a:gd name="T28" fmla="*/ 101 w 190"/>
                <a:gd name="T29" fmla="*/ 4 h 291"/>
                <a:gd name="T30" fmla="*/ 88 w 190"/>
                <a:gd name="T31" fmla="*/ 45 h 291"/>
                <a:gd name="T32" fmla="*/ 152 w 190"/>
                <a:gd name="T33" fmla="*/ 111 h 291"/>
                <a:gd name="T34" fmla="*/ 185 w 190"/>
                <a:gd name="T35" fmla="*/ 226 h 291"/>
                <a:gd name="T36" fmla="*/ 185 w 190"/>
                <a:gd name="T37" fmla="*/ 226 h 291"/>
                <a:gd name="T38" fmla="*/ 185 w 190"/>
                <a:gd name="T39" fmla="*/ 226 h 291"/>
                <a:gd name="T40" fmla="*/ 180 w 190"/>
                <a:gd name="T41" fmla="*/ 275 h 291"/>
                <a:gd name="T42" fmla="*/ 135 w 190"/>
                <a:gd name="T43" fmla="*/ 134 h 291"/>
                <a:gd name="T44" fmla="*/ 71 w 190"/>
                <a:gd name="T45" fmla="*/ 65 h 291"/>
                <a:gd name="T46" fmla="*/ 47 w 190"/>
                <a:gd name="T47" fmla="*/ 122 h 291"/>
                <a:gd name="T48" fmla="*/ 29 w 190"/>
                <a:gd name="T49" fmla="*/ 28 h 291"/>
                <a:gd name="T50" fmla="*/ 51 w 190"/>
                <a:gd name="T51" fmla="*/ 21 h 291"/>
                <a:gd name="T52" fmla="*/ 93 w 190"/>
                <a:gd name="T53" fmla="*/ 9 h 291"/>
                <a:gd name="T54" fmla="*/ 82 w 190"/>
                <a:gd name="T55" fmla="*/ 42 h 291"/>
                <a:gd name="T56" fmla="*/ 86 w 190"/>
                <a:gd name="T57" fmla="*/ 81 h 291"/>
                <a:gd name="T58" fmla="*/ 17 w 190"/>
                <a:gd name="T59" fmla="*/ 58 h 291"/>
                <a:gd name="T60" fmla="*/ 17 w 190"/>
                <a:gd name="T61" fmla="*/ 58 h 291"/>
                <a:gd name="T62" fmla="*/ 128 w 190"/>
                <a:gd name="T63" fmla="*/ 129 h 291"/>
                <a:gd name="T64" fmla="*/ 128 w 190"/>
                <a:gd name="T65" fmla="*/ 129 h 291"/>
                <a:gd name="T66" fmla="*/ 128 w 190"/>
                <a:gd name="T67" fmla="*/ 129 h 291"/>
                <a:gd name="T68" fmla="*/ 38 w 190"/>
                <a:gd name="T69" fmla="*/ 103 h 291"/>
                <a:gd name="T70" fmla="*/ 43 w 190"/>
                <a:gd name="T71" fmla="*/ 131 h 291"/>
                <a:gd name="T72" fmla="*/ 43 w 190"/>
                <a:gd name="T73" fmla="*/ 131 h 291"/>
                <a:gd name="T74" fmla="*/ 161 w 190"/>
                <a:gd name="T75" fmla="*/ 205 h 291"/>
                <a:gd name="T76" fmla="*/ 185 w 190"/>
                <a:gd name="T77" fmla="*/ 226 h 291"/>
                <a:gd name="T78" fmla="*/ 185 w 190"/>
                <a:gd name="T79" fmla="*/ 226 h 291"/>
                <a:gd name="T80" fmla="*/ 51 w 190"/>
                <a:gd name="T81" fmla="*/ 21 h 291"/>
                <a:gd name="T82" fmla="*/ 51 w 190"/>
                <a:gd name="T83" fmla="*/ 2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0" h="291">
                  <a:moveTo>
                    <a:pt x="101" y="4"/>
                  </a:moveTo>
                  <a:cubicBezTo>
                    <a:pt x="102" y="2"/>
                    <a:pt x="101" y="1"/>
                    <a:pt x="100" y="0"/>
                  </a:cubicBezTo>
                  <a:cubicBezTo>
                    <a:pt x="100" y="0"/>
                    <a:pt x="99" y="0"/>
                    <a:pt x="98" y="1"/>
                  </a:cubicBezTo>
                  <a:cubicBezTo>
                    <a:pt x="97" y="2"/>
                    <a:pt x="96" y="3"/>
                    <a:pt x="95" y="4"/>
                  </a:cubicBezTo>
                  <a:cubicBezTo>
                    <a:pt x="92" y="5"/>
                    <a:pt x="89" y="6"/>
                    <a:pt x="86" y="7"/>
                  </a:cubicBezTo>
                  <a:cubicBezTo>
                    <a:pt x="79" y="9"/>
                    <a:pt x="72" y="10"/>
                    <a:pt x="66" y="12"/>
                  </a:cubicBezTo>
                  <a:cubicBezTo>
                    <a:pt x="56" y="15"/>
                    <a:pt x="47" y="18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26" y="24"/>
                    <a:pt x="14" y="27"/>
                    <a:pt x="2" y="31"/>
                  </a:cubicBezTo>
                  <a:cubicBezTo>
                    <a:pt x="0" y="31"/>
                    <a:pt x="0" y="33"/>
                    <a:pt x="1" y="34"/>
                  </a:cubicBezTo>
                  <a:cubicBezTo>
                    <a:pt x="7" y="42"/>
                    <a:pt x="12" y="50"/>
                    <a:pt x="17" y="58"/>
                  </a:cubicBezTo>
                  <a:cubicBezTo>
                    <a:pt x="26" y="72"/>
                    <a:pt x="34" y="87"/>
                    <a:pt x="38" y="103"/>
                  </a:cubicBezTo>
                  <a:cubicBezTo>
                    <a:pt x="41" y="112"/>
                    <a:pt x="43" y="121"/>
                    <a:pt x="43" y="131"/>
                  </a:cubicBezTo>
                  <a:cubicBezTo>
                    <a:pt x="43" y="131"/>
                    <a:pt x="43" y="132"/>
                    <a:pt x="43" y="132"/>
                  </a:cubicBezTo>
                  <a:cubicBezTo>
                    <a:pt x="44" y="134"/>
                    <a:pt x="47" y="135"/>
                    <a:pt x="48" y="133"/>
                  </a:cubicBezTo>
                  <a:cubicBezTo>
                    <a:pt x="56" y="112"/>
                    <a:pt x="64" y="91"/>
                    <a:pt x="72" y="70"/>
                  </a:cubicBezTo>
                  <a:cubicBezTo>
                    <a:pt x="72" y="70"/>
                    <a:pt x="73" y="70"/>
                    <a:pt x="73" y="70"/>
                  </a:cubicBezTo>
                  <a:cubicBezTo>
                    <a:pt x="78" y="73"/>
                    <a:pt x="82" y="77"/>
                    <a:pt x="86" y="81"/>
                  </a:cubicBezTo>
                  <a:cubicBezTo>
                    <a:pt x="102" y="96"/>
                    <a:pt x="116" y="111"/>
                    <a:pt x="128" y="129"/>
                  </a:cubicBezTo>
                  <a:cubicBezTo>
                    <a:pt x="142" y="153"/>
                    <a:pt x="153" y="178"/>
                    <a:pt x="161" y="204"/>
                  </a:cubicBezTo>
                  <a:cubicBezTo>
                    <a:pt x="169" y="231"/>
                    <a:pt x="174" y="260"/>
                    <a:pt x="177" y="288"/>
                  </a:cubicBezTo>
                  <a:cubicBezTo>
                    <a:pt x="178" y="291"/>
                    <a:pt x="182" y="290"/>
                    <a:pt x="182" y="287"/>
                  </a:cubicBezTo>
                  <a:cubicBezTo>
                    <a:pt x="182" y="286"/>
                    <a:pt x="182" y="286"/>
                    <a:pt x="182" y="285"/>
                  </a:cubicBezTo>
                  <a:cubicBezTo>
                    <a:pt x="182" y="285"/>
                    <a:pt x="182" y="285"/>
                    <a:pt x="182" y="284"/>
                  </a:cubicBezTo>
                  <a:cubicBezTo>
                    <a:pt x="190" y="262"/>
                    <a:pt x="190" y="237"/>
                    <a:pt x="188" y="214"/>
                  </a:cubicBezTo>
                  <a:cubicBezTo>
                    <a:pt x="187" y="196"/>
                    <a:pt x="185" y="179"/>
                    <a:pt x="180" y="162"/>
                  </a:cubicBezTo>
                  <a:cubicBezTo>
                    <a:pt x="175" y="145"/>
                    <a:pt x="168" y="129"/>
                    <a:pt x="159" y="114"/>
                  </a:cubicBezTo>
                  <a:cubicBezTo>
                    <a:pt x="142" y="84"/>
                    <a:pt x="118" y="54"/>
                    <a:pt x="86" y="39"/>
                  </a:cubicBezTo>
                  <a:cubicBezTo>
                    <a:pt x="89" y="29"/>
                    <a:pt x="93" y="19"/>
                    <a:pt x="98" y="10"/>
                  </a:cubicBezTo>
                  <a:cubicBezTo>
                    <a:pt x="99" y="8"/>
                    <a:pt x="100" y="6"/>
                    <a:pt x="101" y="4"/>
                  </a:cubicBezTo>
                  <a:moveTo>
                    <a:pt x="82" y="42"/>
                  </a:moveTo>
                  <a:cubicBezTo>
                    <a:pt x="84" y="43"/>
                    <a:pt x="86" y="44"/>
                    <a:pt x="88" y="45"/>
                  </a:cubicBezTo>
                  <a:cubicBezTo>
                    <a:pt x="98" y="51"/>
                    <a:pt x="107" y="57"/>
                    <a:pt x="115" y="65"/>
                  </a:cubicBezTo>
                  <a:cubicBezTo>
                    <a:pt x="130" y="79"/>
                    <a:pt x="142" y="94"/>
                    <a:pt x="152" y="111"/>
                  </a:cubicBezTo>
                  <a:cubicBezTo>
                    <a:pt x="162" y="126"/>
                    <a:pt x="169" y="143"/>
                    <a:pt x="175" y="160"/>
                  </a:cubicBezTo>
                  <a:cubicBezTo>
                    <a:pt x="181" y="181"/>
                    <a:pt x="184" y="204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7"/>
                  </a:cubicBezTo>
                  <a:cubicBezTo>
                    <a:pt x="185" y="227"/>
                    <a:pt x="185" y="226"/>
                    <a:pt x="185" y="226"/>
                  </a:cubicBezTo>
                  <a:cubicBezTo>
                    <a:pt x="185" y="241"/>
                    <a:pt x="185" y="256"/>
                    <a:pt x="181" y="270"/>
                  </a:cubicBezTo>
                  <a:cubicBezTo>
                    <a:pt x="181" y="272"/>
                    <a:pt x="181" y="273"/>
                    <a:pt x="180" y="275"/>
                  </a:cubicBezTo>
                  <a:cubicBezTo>
                    <a:pt x="178" y="262"/>
                    <a:pt x="176" y="249"/>
                    <a:pt x="174" y="236"/>
                  </a:cubicBezTo>
                  <a:cubicBezTo>
                    <a:pt x="166" y="200"/>
                    <a:pt x="154" y="165"/>
                    <a:pt x="135" y="134"/>
                  </a:cubicBezTo>
                  <a:cubicBezTo>
                    <a:pt x="127" y="118"/>
                    <a:pt x="116" y="105"/>
                    <a:pt x="104" y="92"/>
                  </a:cubicBezTo>
                  <a:cubicBezTo>
                    <a:pt x="94" y="83"/>
                    <a:pt x="84" y="70"/>
                    <a:pt x="71" y="65"/>
                  </a:cubicBezTo>
                  <a:cubicBezTo>
                    <a:pt x="70" y="64"/>
                    <a:pt x="69" y="65"/>
                    <a:pt x="69" y="66"/>
                  </a:cubicBezTo>
                  <a:cubicBezTo>
                    <a:pt x="61" y="85"/>
                    <a:pt x="54" y="104"/>
                    <a:pt x="47" y="122"/>
                  </a:cubicBezTo>
                  <a:cubicBezTo>
                    <a:pt x="43" y="90"/>
                    <a:pt x="25" y="60"/>
                    <a:pt x="6" y="34"/>
                  </a:cubicBezTo>
                  <a:cubicBezTo>
                    <a:pt x="14" y="32"/>
                    <a:pt x="21" y="30"/>
                    <a:pt x="29" y="28"/>
                  </a:cubicBezTo>
                  <a:cubicBezTo>
                    <a:pt x="36" y="26"/>
                    <a:pt x="44" y="23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60" y="18"/>
                    <a:pt x="70" y="16"/>
                    <a:pt x="79" y="14"/>
                  </a:cubicBezTo>
                  <a:cubicBezTo>
                    <a:pt x="84" y="13"/>
                    <a:pt x="89" y="11"/>
                    <a:pt x="93" y="9"/>
                  </a:cubicBezTo>
                  <a:cubicBezTo>
                    <a:pt x="88" y="19"/>
                    <a:pt x="85" y="29"/>
                    <a:pt x="81" y="39"/>
                  </a:cubicBezTo>
                  <a:cubicBezTo>
                    <a:pt x="81" y="40"/>
                    <a:pt x="81" y="42"/>
                    <a:pt x="82" y="42"/>
                  </a:cubicBezTo>
                  <a:moveTo>
                    <a:pt x="86" y="80"/>
                  </a:moveTo>
                  <a:cubicBezTo>
                    <a:pt x="86" y="80"/>
                    <a:pt x="86" y="81"/>
                    <a:pt x="86" y="81"/>
                  </a:cubicBezTo>
                  <a:cubicBezTo>
                    <a:pt x="86" y="81"/>
                    <a:pt x="86" y="80"/>
                    <a:pt x="86" y="80"/>
                  </a:cubicBezTo>
                  <a:moveTo>
                    <a:pt x="17" y="58"/>
                  </a:move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moveTo>
                    <a:pt x="127" y="129"/>
                  </a:moveTo>
                  <a:cubicBezTo>
                    <a:pt x="127" y="129"/>
                    <a:pt x="128" y="129"/>
                    <a:pt x="128" y="129"/>
                  </a:cubicBezTo>
                  <a:cubicBezTo>
                    <a:pt x="128" y="129"/>
                    <a:pt x="127" y="129"/>
                    <a:pt x="127" y="129"/>
                  </a:cubicBezTo>
                  <a:moveTo>
                    <a:pt x="128" y="129"/>
                  </a:moveTo>
                  <a:cubicBezTo>
                    <a:pt x="128" y="129"/>
                    <a:pt x="128" y="129"/>
                    <a:pt x="128" y="130"/>
                  </a:cubicBezTo>
                  <a:cubicBezTo>
                    <a:pt x="128" y="129"/>
                    <a:pt x="128" y="129"/>
                    <a:pt x="128" y="129"/>
                  </a:cubicBezTo>
                  <a:moveTo>
                    <a:pt x="38" y="103"/>
                  </a:moveTo>
                  <a:cubicBezTo>
                    <a:pt x="38" y="103"/>
                    <a:pt x="38" y="103"/>
                    <a:pt x="38" y="103"/>
                  </a:cubicBezTo>
                  <a:cubicBezTo>
                    <a:pt x="38" y="103"/>
                    <a:pt x="38" y="103"/>
                    <a:pt x="38" y="103"/>
                  </a:cubicBezTo>
                  <a:moveTo>
                    <a:pt x="43" y="131"/>
                  </a:moveTo>
                  <a:cubicBezTo>
                    <a:pt x="43" y="131"/>
                    <a:pt x="43" y="131"/>
                    <a:pt x="43" y="131"/>
                  </a:cubicBezTo>
                  <a:cubicBezTo>
                    <a:pt x="43" y="131"/>
                    <a:pt x="43" y="131"/>
                    <a:pt x="43" y="131"/>
                  </a:cubicBezTo>
                  <a:moveTo>
                    <a:pt x="161" y="204"/>
                  </a:moveTo>
                  <a:cubicBezTo>
                    <a:pt x="161" y="205"/>
                    <a:pt x="161" y="205"/>
                    <a:pt x="161" y="205"/>
                  </a:cubicBezTo>
                  <a:cubicBezTo>
                    <a:pt x="161" y="205"/>
                    <a:pt x="161" y="205"/>
                    <a:pt x="161" y="204"/>
                  </a:cubicBezTo>
                  <a:moveTo>
                    <a:pt x="185" y="226"/>
                  </a:move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moveTo>
                    <a:pt x="51" y="21"/>
                  </a:moveTo>
                  <a:cubicBezTo>
                    <a:pt x="51" y="21"/>
                    <a:pt x="52" y="21"/>
                    <a:pt x="52" y="21"/>
                  </a:cubicBezTo>
                  <a:cubicBezTo>
                    <a:pt x="52" y="21"/>
                    <a:pt x="51" y="21"/>
                    <a:pt x="5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8" name="Freeform 23">
              <a:extLst>
                <a:ext uri="{FF2B5EF4-FFF2-40B4-BE49-F238E27FC236}">
                  <a16:creationId xmlns:a16="http://schemas.microsoft.com/office/drawing/2014/main" id="{1AA5FA54-3ED3-4FAE-92AE-F2D8C4656E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" y="152"/>
              <a:ext cx="427" cy="872"/>
            </a:xfrm>
            <a:custGeom>
              <a:avLst/>
              <a:gdLst>
                <a:gd name="T0" fmla="*/ 4 w 109"/>
                <a:gd name="T1" fmla="*/ 1 h 224"/>
                <a:gd name="T2" fmla="*/ 4 w 109"/>
                <a:gd name="T3" fmla="*/ 1 h 224"/>
                <a:gd name="T4" fmla="*/ 2 w 109"/>
                <a:gd name="T5" fmla="*/ 5 h 224"/>
                <a:gd name="T6" fmla="*/ 7 w 109"/>
                <a:gd name="T7" fmla="*/ 7 h 224"/>
                <a:gd name="T8" fmla="*/ 33 w 109"/>
                <a:gd name="T9" fmla="*/ 27 h 224"/>
                <a:gd name="T10" fmla="*/ 70 w 109"/>
                <a:gd name="T11" fmla="*/ 73 h 224"/>
                <a:gd name="T12" fmla="*/ 90 w 109"/>
                <a:gd name="T13" fmla="*/ 117 h 224"/>
                <a:gd name="T14" fmla="*/ 104 w 109"/>
                <a:gd name="T15" fmla="*/ 195 h 224"/>
                <a:gd name="T16" fmla="*/ 102 w 109"/>
                <a:gd name="T17" fmla="*/ 221 h 224"/>
                <a:gd name="T18" fmla="*/ 106 w 109"/>
                <a:gd name="T19" fmla="*/ 221 h 224"/>
                <a:gd name="T20" fmla="*/ 107 w 109"/>
                <a:gd name="T21" fmla="*/ 180 h 224"/>
                <a:gd name="T22" fmla="*/ 77 w 109"/>
                <a:gd name="T23" fmla="*/ 77 h 224"/>
                <a:gd name="T24" fmla="*/ 46 w 109"/>
                <a:gd name="T25" fmla="*/ 34 h 224"/>
                <a:gd name="T26" fmla="*/ 4 w 109"/>
                <a:gd name="T27" fmla="*/ 1 h 224"/>
                <a:gd name="T28" fmla="*/ 33 w 109"/>
                <a:gd name="T29" fmla="*/ 27 h 224"/>
                <a:gd name="T30" fmla="*/ 33 w 109"/>
                <a:gd name="T31" fmla="*/ 27 h 224"/>
                <a:gd name="T32" fmla="*/ 33 w 109"/>
                <a:gd name="T33" fmla="*/ 27 h 224"/>
                <a:gd name="T34" fmla="*/ 90 w 109"/>
                <a:gd name="T35" fmla="*/ 117 h 224"/>
                <a:gd name="T36" fmla="*/ 90 w 109"/>
                <a:gd name="T37" fmla="*/ 118 h 224"/>
                <a:gd name="T38" fmla="*/ 90 w 109"/>
                <a:gd name="T39" fmla="*/ 117 h 224"/>
                <a:gd name="T40" fmla="*/ 104 w 109"/>
                <a:gd name="T41" fmla="*/ 195 h 224"/>
                <a:gd name="T42" fmla="*/ 104 w 109"/>
                <a:gd name="T43" fmla="*/ 195 h 224"/>
                <a:gd name="T44" fmla="*/ 104 w 109"/>
                <a:gd name="T45" fmla="*/ 19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22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0" y="4"/>
                    <a:pt x="2" y="5"/>
                  </a:cubicBezTo>
                  <a:cubicBezTo>
                    <a:pt x="4" y="6"/>
                    <a:pt x="5" y="6"/>
                    <a:pt x="7" y="7"/>
                  </a:cubicBezTo>
                  <a:cubicBezTo>
                    <a:pt x="16" y="12"/>
                    <a:pt x="25" y="19"/>
                    <a:pt x="33" y="27"/>
                  </a:cubicBezTo>
                  <a:cubicBezTo>
                    <a:pt x="47" y="41"/>
                    <a:pt x="60" y="56"/>
                    <a:pt x="70" y="73"/>
                  </a:cubicBezTo>
                  <a:cubicBezTo>
                    <a:pt x="79" y="87"/>
                    <a:pt x="85" y="102"/>
                    <a:pt x="90" y="117"/>
                  </a:cubicBezTo>
                  <a:cubicBezTo>
                    <a:pt x="97" y="142"/>
                    <a:pt x="102" y="169"/>
                    <a:pt x="104" y="195"/>
                  </a:cubicBezTo>
                  <a:cubicBezTo>
                    <a:pt x="104" y="204"/>
                    <a:pt x="103" y="212"/>
                    <a:pt x="102" y="221"/>
                  </a:cubicBezTo>
                  <a:cubicBezTo>
                    <a:pt x="101" y="223"/>
                    <a:pt x="106" y="224"/>
                    <a:pt x="106" y="221"/>
                  </a:cubicBezTo>
                  <a:cubicBezTo>
                    <a:pt x="109" y="208"/>
                    <a:pt x="108" y="194"/>
                    <a:pt x="107" y="180"/>
                  </a:cubicBezTo>
                  <a:cubicBezTo>
                    <a:pt x="103" y="145"/>
                    <a:pt x="95" y="108"/>
                    <a:pt x="77" y="77"/>
                  </a:cubicBezTo>
                  <a:cubicBezTo>
                    <a:pt x="69" y="61"/>
                    <a:pt x="58" y="47"/>
                    <a:pt x="46" y="34"/>
                  </a:cubicBezTo>
                  <a:cubicBezTo>
                    <a:pt x="34" y="20"/>
                    <a:pt x="20" y="8"/>
                    <a:pt x="4" y="1"/>
                  </a:cubicBezTo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moveTo>
                    <a:pt x="90" y="117"/>
                  </a:moveTo>
                  <a:cubicBezTo>
                    <a:pt x="90" y="118"/>
                    <a:pt x="90" y="118"/>
                    <a:pt x="90" y="118"/>
                  </a:cubicBezTo>
                  <a:cubicBezTo>
                    <a:pt x="90" y="118"/>
                    <a:pt x="90" y="118"/>
                    <a:pt x="90" y="117"/>
                  </a:cubicBezTo>
                  <a:moveTo>
                    <a:pt x="104" y="195"/>
                  </a:moveTo>
                  <a:cubicBezTo>
                    <a:pt x="104" y="195"/>
                    <a:pt x="104" y="195"/>
                    <a:pt x="104" y="195"/>
                  </a:cubicBezTo>
                  <a:cubicBezTo>
                    <a:pt x="104" y="195"/>
                    <a:pt x="104" y="195"/>
                    <a:pt x="104" y="1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9" name="Freeform 24">
              <a:extLst>
                <a:ext uri="{FF2B5EF4-FFF2-40B4-BE49-F238E27FC236}">
                  <a16:creationId xmlns:a16="http://schemas.microsoft.com/office/drawing/2014/main" id="{115ED818-61CD-4A39-817D-5DDB317B7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0"/>
              <a:ext cx="75" cy="78"/>
            </a:xfrm>
            <a:custGeom>
              <a:avLst/>
              <a:gdLst>
                <a:gd name="T0" fmla="*/ 5 w 19"/>
                <a:gd name="T1" fmla="*/ 2 h 20"/>
                <a:gd name="T2" fmla="*/ 17 w 19"/>
                <a:gd name="T3" fmla="*/ 15 h 20"/>
                <a:gd name="T4" fmla="*/ 13 w 19"/>
                <a:gd name="T5" fmla="*/ 18 h 20"/>
                <a:gd name="T6" fmla="*/ 1 w 19"/>
                <a:gd name="T7" fmla="*/ 4 h 20"/>
                <a:gd name="T8" fmla="*/ 4 w 19"/>
                <a:gd name="T9" fmla="*/ 1 h 20"/>
                <a:gd name="T10" fmla="*/ 5 w 19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5" y="2"/>
                  </a:moveTo>
                  <a:cubicBezTo>
                    <a:pt x="9" y="6"/>
                    <a:pt x="13" y="11"/>
                    <a:pt x="17" y="15"/>
                  </a:cubicBezTo>
                  <a:cubicBezTo>
                    <a:pt x="19" y="18"/>
                    <a:pt x="15" y="20"/>
                    <a:pt x="13" y="18"/>
                  </a:cubicBezTo>
                  <a:cubicBezTo>
                    <a:pt x="9" y="14"/>
                    <a:pt x="5" y="9"/>
                    <a:pt x="1" y="4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0" name="Freeform 25">
              <a:extLst>
                <a:ext uri="{FF2B5EF4-FFF2-40B4-BE49-F238E27FC236}">
                  <a16:creationId xmlns:a16="http://schemas.microsoft.com/office/drawing/2014/main" id="{AA14DE8F-5777-4D27-900B-09D1FE8EE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" y="-4"/>
              <a:ext cx="376" cy="168"/>
            </a:xfrm>
            <a:custGeom>
              <a:avLst/>
              <a:gdLst>
                <a:gd name="T0" fmla="*/ 94 w 96"/>
                <a:gd name="T1" fmla="*/ 4 h 43"/>
                <a:gd name="T2" fmla="*/ 49 w 96"/>
                <a:gd name="T3" fmla="*/ 22 h 43"/>
                <a:gd name="T4" fmla="*/ 26 w 96"/>
                <a:gd name="T5" fmla="*/ 31 h 43"/>
                <a:gd name="T6" fmla="*/ 6 w 96"/>
                <a:gd name="T7" fmla="*/ 40 h 43"/>
                <a:gd name="T8" fmla="*/ 4 w 96"/>
                <a:gd name="T9" fmla="*/ 41 h 43"/>
                <a:gd name="T10" fmla="*/ 1 w 96"/>
                <a:gd name="T11" fmla="*/ 38 h 43"/>
                <a:gd name="T12" fmla="*/ 3 w 96"/>
                <a:gd name="T13" fmla="*/ 37 h 43"/>
                <a:gd name="T14" fmla="*/ 3 w 96"/>
                <a:gd name="T15" fmla="*/ 37 h 43"/>
                <a:gd name="T16" fmla="*/ 20 w 96"/>
                <a:gd name="T17" fmla="*/ 29 h 43"/>
                <a:gd name="T18" fmla="*/ 44 w 96"/>
                <a:gd name="T19" fmla="*/ 19 h 43"/>
                <a:gd name="T20" fmla="*/ 92 w 96"/>
                <a:gd name="T21" fmla="*/ 0 h 43"/>
                <a:gd name="T22" fmla="*/ 94 w 96"/>
                <a:gd name="T23" fmla="*/ 0 h 43"/>
                <a:gd name="T24" fmla="*/ 94 w 96"/>
                <a:gd name="T2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43">
                  <a:moveTo>
                    <a:pt x="94" y="4"/>
                  </a:moveTo>
                  <a:cubicBezTo>
                    <a:pt x="79" y="11"/>
                    <a:pt x="64" y="16"/>
                    <a:pt x="49" y="22"/>
                  </a:cubicBezTo>
                  <a:cubicBezTo>
                    <a:pt x="41" y="25"/>
                    <a:pt x="33" y="28"/>
                    <a:pt x="26" y="31"/>
                  </a:cubicBezTo>
                  <a:cubicBezTo>
                    <a:pt x="19" y="34"/>
                    <a:pt x="12" y="36"/>
                    <a:pt x="6" y="40"/>
                  </a:cubicBezTo>
                  <a:cubicBezTo>
                    <a:pt x="6" y="40"/>
                    <a:pt x="5" y="41"/>
                    <a:pt x="4" y="41"/>
                  </a:cubicBezTo>
                  <a:cubicBezTo>
                    <a:pt x="2" y="43"/>
                    <a:pt x="0" y="40"/>
                    <a:pt x="1" y="38"/>
                  </a:cubicBezTo>
                  <a:cubicBezTo>
                    <a:pt x="2" y="38"/>
                    <a:pt x="2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8" y="33"/>
                    <a:pt x="14" y="31"/>
                    <a:pt x="20" y="29"/>
                  </a:cubicBezTo>
                  <a:cubicBezTo>
                    <a:pt x="28" y="26"/>
                    <a:pt x="36" y="22"/>
                    <a:pt x="44" y="19"/>
                  </a:cubicBezTo>
                  <a:cubicBezTo>
                    <a:pt x="60" y="13"/>
                    <a:pt x="76" y="8"/>
                    <a:pt x="92" y="0"/>
                  </a:cubicBezTo>
                  <a:cubicBezTo>
                    <a:pt x="93" y="0"/>
                    <a:pt x="93" y="0"/>
                    <a:pt x="94" y="0"/>
                  </a:cubicBezTo>
                  <a:cubicBezTo>
                    <a:pt x="95" y="1"/>
                    <a:pt x="96" y="4"/>
                    <a:pt x="9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1" name="Freeform 26">
              <a:extLst>
                <a:ext uri="{FF2B5EF4-FFF2-40B4-BE49-F238E27FC236}">
                  <a16:creationId xmlns:a16="http://schemas.microsoft.com/office/drawing/2014/main" id="{71C1C05E-85B6-44BB-AB28-334F4F1F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40"/>
              <a:ext cx="43" cy="59"/>
            </a:xfrm>
            <a:custGeom>
              <a:avLst/>
              <a:gdLst>
                <a:gd name="T0" fmla="*/ 4 w 11"/>
                <a:gd name="T1" fmla="*/ 0 h 15"/>
                <a:gd name="T2" fmla="*/ 9 w 11"/>
                <a:gd name="T3" fmla="*/ 10 h 15"/>
                <a:gd name="T4" fmla="*/ 5 w 11"/>
                <a:gd name="T5" fmla="*/ 12 h 15"/>
                <a:gd name="T6" fmla="*/ 2 w 11"/>
                <a:gd name="T7" fmla="*/ 6 h 15"/>
                <a:gd name="T8" fmla="*/ 0 w 11"/>
                <a:gd name="T9" fmla="*/ 3 h 15"/>
                <a:gd name="T10" fmla="*/ 0 w 11"/>
                <a:gd name="T11" fmla="*/ 3 h 15"/>
                <a:gd name="T12" fmla="*/ 3 w 11"/>
                <a:gd name="T13" fmla="*/ 0 h 15"/>
                <a:gd name="T14" fmla="*/ 4 w 11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cubicBezTo>
                    <a:pt x="6" y="3"/>
                    <a:pt x="8" y="7"/>
                    <a:pt x="9" y="10"/>
                  </a:cubicBezTo>
                  <a:cubicBezTo>
                    <a:pt x="11" y="13"/>
                    <a:pt x="7" y="15"/>
                    <a:pt x="5" y="12"/>
                  </a:cubicBezTo>
                  <a:cubicBezTo>
                    <a:pt x="4" y="10"/>
                    <a:pt x="3" y="8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2" name="Freeform 27">
              <a:extLst>
                <a:ext uri="{FF2B5EF4-FFF2-40B4-BE49-F238E27FC236}">
                  <a16:creationId xmlns:a16="http://schemas.microsoft.com/office/drawing/2014/main" id="{582EE20E-0A0F-4002-96F5-79612FAA9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" y="16"/>
              <a:ext cx="82" cy="82"/>
            </a:xfrm>
            <a:custGeom>
              <a:avLst/>
              <a:gdLst>
                <a:gd name="T0" fmla="*/ 5 w 21"/>
                <a:gd name="T1" fmla="*/ 1 h 21"/>
                <a:gd name="T2" fmla="*/ 11 w 21"/>
                <a:gd name="T3" fmla="*/ 8 h 21"/>
                <a:gd name="T4" fmla="*/ 19 w 21"/>
                <a:gd name="T5" fmla="*/ 15 h 21"/>
                <a:gd name="T6" fmla="*/ 16 w 21"/>
                <a:gd name="T7" fmla="*/ 19 h 21"/>
                <a:gd name="T8" fmla="*/ 1 w 21"/>
                <a:gd name="T9" fmla="*/ 4 h 21"/>
                <a:gd name="T10" fmla="*/ 4 w 21"/>
                <a:gd name="T11" fmla="*/ 1 h 21"/>
                <a:gd name="T12" fmla="*/ 5 w 21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5" y="1"/>
                  </a:moveTo>
                  <a:cubicBezTo>
                    <a:pt x="6" y="4"/>
                    <a:pt x="8" y="6"/>
                    <a:pt x="11" y="8"/>
                  </a:cubicBezTo>
                  <a:cubicBezTo>
                    <a:pt x="13" y="11"/>
                    <a:pt x="16" y="13"/>
                    <a:pt x="19" y="15"/>
                  </a:cubicBezTo>
                  <a:cubicBezTo>
                    <a:pt x="21" y="17"/>
                    <a:pt x="18" y="21"/>
                    <a:pt x="16" y="19"/>
                  </a:cubicBezTo>
                  <a:cubicBezTo>
                    <a:pt x="11" y="14"/>
                    <a:pt x="5" y="10"/>
                    <a:pt x="1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3" name="Freeform 28">
              <a:extLst>
                <a:ext uri="{FF2B5EF4-FFF2-40B4-BE49-F238E27FC236}">
                  <a16:creationId xmlns:a16="http://schemas.microsoft.com/office/drawing/2014/main" id="{B91DF473-D86E-4C6B-98F8-50D3B37E8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" y="24"/>
              <a:ext cx="82" cy="81"/>
            </a:xfrm>
            <a:custGeom>
              <a:avLst/>
              <a:gdLst>
                <a:gd name="T0" fmla="*/ 5 w 21"/>
                <a:gd name="T1" fmla="*/ 1 h 21"/>
                <a:gd name="T2" fmla="*/ 19 w 21"/>
                <a:gd name="T3" fmla="*/ 16 h 21"/>
                <a:gd name="T4" fmla="*/ 16 w 21"/>
                <a:gd name="T5" fmla="*/ 19 h 21"/>
                <a:gd name="T6" fmla="*/ 4 w 21"/>
                <a:gd name="T7" fmla="*/ 6 h 21"/>
                <a:gd name="T8" fmla="*/ 2 w 21"/>
                <a:gd name="T9" fmla="*/ 4 h 21"/>
                <a:gd name="T10" fmla="*/ 4 w 21"/>
                <a:gd name="T11" fmla="*/ 0 h 21"/>
                <a:gd name="T12" fmla="*/ 5 w 21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5" y="1"/>
                  </a:moveTo>
                  <a:cubicBezTo>
                    <a:pt x="10" y="5"/>
                    <a:pt x="14" y="11"/>
                    <a:pt x="19" y="16"/>
                  </a:cubicBezTo>
                  <a:cubicBezTo>
                    <a:pt x="21" y="18"/>
                    <a:pt x="17" y="21"/>
                    <a:pt x="16" y="19"/>
                  </a:cubicBezTo>
                  <a:cubicBezTo>
                    <a:pt x="12" y="15"/>
                    <a:pt x="8" y="10"/>
                    <a:pt x="4" y="6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4" name="Freeform 29">
              <a:extLst>
                <a:ext uri="{FF2B5EF4-FFF2-40B4-BE49-F238E27FC236}">
                  <a16:creationId xmlns:a16="http://schemas.microsoft.com/office/drawing/2014/main" id="{57229295-0CC7-48C9-828C-547C960AC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43"/>
              <a:ext cx="78" cy="78"/>
            </a:xfrm>
            <a:custGeom>
              <a:avLst/>
              <a:gdLst>
                <a:gd name="T0" fmla="*/ 5 w 20"/>
                <a:gd name="T1" fmla="*/ 1 h 20"/>
                <a:gd name="T2" fmla="*/ 10 w 20"/>
                <a:gd name="T3" fmla="*/ 7 h 20"/>
                <a:gd name="T4" fmla="*/ 18 w 20"/>
                <a:gd name="T5" fmla="*/ 15 h 20"/>
                <a:gd name="T6" fmla="*/ 15 w 20"/>
                <a:gd name="T7" fmla="*/ 18 h 20"/>
                <a:gd name="T8" fmla="*/ 13 w 20"/>
                <a:gd name="T9" fmla="*/ 16 h 20"/>
                <a:gd name="T10" fmla="*/ 14 w 20"/>
                <a:gd name="T11" fmla="*/ 17 h 20"/>
                <a:gd name="T12" fmla="*/ 2 w 20"/>
                <a:gd name="T13" fmla="*/ 4 h 20"/>
                <a:gd name="T14" fmla="*/ 4 w 20"/>
                <a:gd name="T15" fmla="*/ 1 h 20"/>
                <a:gd name="T16" fmla="*/ 5 w 20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5" y="1"/>
                  </a:moveTo>
                  <a:cubicBezTo>
                    <a:pt x="7" y="4"/>
                    <a:pt x="9" y="6"/>
                    <a:pt x="10" y="7"/>
                  </a:cubicBezTo>
                  <a:cubicBezTo>
                    <a:pt x="13" y="10"/>
                    <a:pt x="16" y="12"/>
                    <a:pt x="18" y="15"/>
                  </a:cubicBezTo>
                  <a:cubicBezTo>
                    <a:pt x="20" y="17"/>
                    <a:pt x="17" y="20"/>
                    <a:pt x="15" y="18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0" y="13"/>
                    <a:pt x="5" y="9"/>
                    <a:pt x="2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5" name="Freeform 30">
              <a:extLst>
                <a:ext uri="{FF2B5EF4-FFF2-40B4-BE49-F238E27FC236}">
                  <a16:creationId xmlns:a16="http://schemas.microsoft.com/office/drawing/2014/main" id="{0A2B7172-855B-40D7-BB81-24AC95EBF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" y="59"/>
              <a:ext cx="78" cy="70"/>
            </a:xfrm>
            <a:custGeom>
              <a:avLst/>
              <a:gdLst>
                <a:gd name="T0" fmla="*/ 5 w 20"/>
                <a:gd name="T1" fmla="*/ 1 h 18"/>
                <a:gd name="T2" fmla="*/ 8 w 20"/>
                <a:gd name="T3" fmla="*/ 4 h 18"/>
                <a:gd name="T4" fmla="*/ 18 w 20"/>
                <a:gd name="T5" fmla="*/ 13 h 18"/>
                <a:gd name="T6" fmla="*/ 15 w 20"/>
                <a:gd name="T7" fmla="*/ 16 h 18"/>
                <a:gd name="T8" fmla="*/ 2 w 20"/>
                <a:gd name="T9" fmla="*/ 4 h 18"/>
                <a:gd name="T10" fmla="*/ 4 w 20"/>
                <a:gd name="T11" fmla="*/ 1 h 18"/>
                <a:gd name="T12" fmla="*/ 5 w 20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5" y="1"/>
                  </a:moveTo>
                  <a:cubicBezTo>
                    <a:pt x="6" y="2"/>
                    <a:pt x="7" y="3"/>
                    <a:pt x="8" y="4"/>
                  </a:cubicBezTo>
                  <a:cubicBezTo>
                    <a:pt x="11" y="7"/>
                    <a:pt x="14" y="10"/>
                    <a:pt x="18" y="13"/>
                  </a:cubicBezTo>
                  <a:cubicBezTo>
                    <a:pt x="20" y="15"/>
                    <a:pt x="17" y="18"/>
                    <a:pt x="15" y="16"/>
                  </a:cubicBezTo>
                  <a:cubicBezTo>
                    <a:pt x="10" y="12"/>
                    <a:pt x="6" y="8"/>
                    <a:pt x="2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6" name="Freeform 31">
              <a:extLst>
                <a:ext uri="{FF2B5EF4-FFF2-40B4-BE49-F238E27FC236}">
                  <a16:creationId xmlns:a16="http://schemas.microsoft.com/office/drawing/2014/main" id="{AA1F7199-92F7-47B5-AAC2-B8161C4E9E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" y="74"/>
              <a:ext cx="78" cy="74"/>
            </a:xfrm>
            <a:custGeom>
              <a:avLst/>
              <a:gdLst>
                <a:gd name="T0" fmla="*/ 5 w 20"/>
                <a:gd name="T1" fmla="*/ 1 h 19"/>
                <a:gd name="T2" fmla="*/ 4 w 20"/>
                <a:gd name="T3" fmla="*/ 0 h 19"/>
                <a:gd name="T4" fmla="*/ 2 w 20"/>
                <a:gd name="T5" fmla="*/ 4 h 19"/>
                <a:gd name="T6" fmla="*/ 4 w 20"/>
                <a:gd name="T7" fmla="*/ 5 h 19"/>
                <a:gd name="T8" fmla="*/ 15 w 20"/>
                <a:gd name="T9" fmla="*/ 17 h 19"/>
                <a:gd name="T10" fmla="*/ 17 w 20"/>
                <a:gd name="T11" fmla="*/ 14 h 19"/>
                <a:gd name="T12" fmla="*/ 16 w 20"/>
                <a:gd name="T13" fmla="*/ 13 h 19"/>
                <a:gd name="T14" fmla="*/ 5 w 20"/>
                <a:gd name="T15" fmla="*/ 1 h 19"/>
                <a:gd name="T16" fmla="*/ 4 w 20"/>
                <a:gd name="T17" fmla="*/ 6 h 19"/>
                <a:gd name="T18" fmla="*/ 4 w 20"/>
                <a:gd name="T19" fmla="*/ 6 h 19"/>
                <a:gd name="T20" fmla="*/ 4 w 20"/>
                <a:gd name="T21" fmla="*/ 6 h 19"/>
                <a:gd name="T22" fmla="*/ 16 w 20"/>
                <a:gd name="T23" fmla="*/ 12 h 19"/>
                <a:gd name="T24" fmla="*/ 16 w 20"/>
                <a:gd name="T25" fmla="*/ 13 h 19"/>
                <a:gd name="T26" fmla="*/ 16 w 20"/>
                <a:gd name="T2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9">
                  <a:moveTo>
                    <a:pt x="5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7" y="9"/>
                    <a:pt x="11" y="14"/>
                    <a:pt x="15" y="17"/>
                  </a:cubicBezTo>
                  <a:cubicBezTo>
                    <a:pt x="17" y="19"/>
                    <a:pt x="20" y="16"/>
                    <a:pt x="17" y="14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2" y="9"/>
                    <a:pt x="9" y="4"/>
                    <a:pt x="5" y="1"/>
                  </a:cubicBezTo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6" y="12"/>
                  </a:moveTo>
                  <a:cubicBezTo>
                    <a:pt x="16" y="12"/>
                    <a:pt x="16" y="13"/>
                    <a:pt x="16" y="13"/>
                  </a:cubicBezTo>
                  <a:cubicBezTo>
                    <a:pt x="16" y="13"/>
                    <a:pt x="16" y="12"/>
                    <a:pt x="1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7" name="Freeform 32">
              <a:extLst>
                <a:ext uri="{FF2B5EF4-FFF2-40B4-BE49-F238E27FC236}">
                  <a16:creationId xmlns:a16="http://schemas.microsoft.com/office/drawing/2014/main" id="{04D5EEAB-C5E7-4A2F-9F58-78444EED4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" y="86"/>
              <a:ext cx="79" cy="82"/>
            </a:xfrm>
            <a:custGeom>
              <a:avLst/>
              <a:gdLst>
                <a:gd name="T0" fmla="*/ 5 w 20"/>
                <a:gd name="T1" fmla="*/ 1 h 21"/>
                <a:gd name="T2" fmla="*/ 17 w 20"/>
                <a:gd name="T3" fmla="*/ 15 h 21"/>
                <a:gd name="T4" fmla="*/ 18 w 20"/>
                <a:gd name="T5" fmla="*/ 15 h 21"/>
                <a:gd name="T6" fmla="*/ 15 w 20"/>
                <a:gd name="T7" fmla="*/ 19 h 21"/>
                <a:gd name="T8" fmla="*/ 2 w 20"/>
                <a:gd name="T9" fmla="*/ 5 h 21"/>
                <a:gd name="T10" fmla="*/ 2 w 20"/>
                <a:gd name="T11" fmla="*/ 5 h 21"/>
                <a:gd name="T12" fmla="*/ 4 w 20"/>
                <a:gd name="T13" fmla="*/ 1 h 21"/>
                <a:gd name="T14" fmla="*/ 5 w 20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1">
                  <a:moveTo>
                    <a:pt x="5" y="1"/>
                  </a:moveTo>
                  <a:cubicBezTo>
                    <a:pt x="9" y="5"/>
                    <a:pt x="13" y="10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7"/>
                    <a:pt x="17" y="21"/>
                    <a:pt x="15" y="19"/>
                  </a:cubicBezTo>
                  <a:cubicBezTo>
                    <a:pt x="11" y="14"/>
                    <a:pt x="7" y="9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8" name="Freeform 33">
              <a:extLst>
                <a:ext uri="{FF2B5EF4-FFF2-40B4-BE49-F238E27FC236}">
                  <a16:creationId xmlns:a16="http://schemas.microsoft.com/office/drawing/2014/main" id="{97759616-0F0F-4514-802F-98CEEE95F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" y="105"/>
              <a:ext cx="71" cy="74"/>
            </a:xfrm>
            <a:custGeom>
              <a:avLst/>
              <a:gdLst>
                <a:gd name="T0" fmla="*/ 5 w 18"/>
                <a:gd name="T1" fmla="*/ 2 h 19"/>
                <a:gd name="T2" fmla="*/ 16 w 18"/>
                <a:gd name="T3" fmla="*/ 14 h 19"/>
                <a:gd name="T4" fmla="*/ 12 w 18"/>
                <a:gd name="T5" fmla="*/ 17 h 19"/>
                <a:gd name="T6" fmla="*/ 1 w 18"/>
                <a:gd name="T7" fmla="*/ 4 h 19"/>
                <a:gd name="T8" fmla="*/ 4 w 18"/>
                <a:gd name="T9" fmla="*/ 1 h 19"/>
                <a:gd name="T10" fmla="*/ 5 w 18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9">
                  <a:moveTo>
                    <a:pt x="5" y="2"/>
                  </a:moveTo>
                  <a:cubicBezTo>
                    <a:pt x="9" y="5"/>
                    <a:pt x="12" y="10"/>
                    <a:pt x="16" y="14"/>
                  </a:cubicBezTo>
                  <a:cubicBezTo>
                    <a:pt x="18" y="16"/>
                    <a:pt x="14" y="19"/>
                    <a:pt x="12" y="17"/>
                  </a:cubicBezTo>
                  <a:cubicBezTo>
                    <a:pt x="8" y="13"/>
                    <a:pt x="5" y="8"/>
                    <a:pt x="1" y="4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9" name="Freeform 34">
              <a:extLst>
                <a:ext uri="{FF2B5EF4-FFF2-40B4-BE49-F238E27FC236}">
                  <a16:creationId xmlns:a16="http://schemas.microsoft.com/office/drawing/2014/main" id="{B7897DE6-47A5-433C-90F1-8533126D9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" y="121"/>
              <a:ext cx="63" cy="66"/>
            </a:xfrm>
            <a:custGeom>
              <a:avLst/>
              <a:gdLst>
                <a:gd name="T0" fmla="*/ 5 w 16"/>
                <a:gd name="T1" fmla="*/ 1 h 17"/>
                <a:gd name="T2" fmla="*/ 14 w 16"/>
                <a:gd name="T3" fmla="*/ 12 h 17"/>
                <a:gd name="T4" fmla="*/ 10 w 16"/>
                <a:gd name="T5" fmla="*/ 15 h 17"/>
                <a:gd name="T6" fmla="*/ 1 w 16"/>
                <a:gd name="T7" fmla="*/ 4 h 17"/>
                <a:gd name="T8" fmla="*/ 4 w 16"/>
                <a:gd name="T9" fmla="*/ 1 h 17"/>
                <a:gd name="T10" fmla="*/ 5 w 16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5" y="1"/>
                  </a:moveTo>
                  <a:cubicBezTo>
                    <a:pt x="8" y="5"/>
                    <a:pt x="11" y="9"/>
                    <a:pt x="14" y="12"/>
                  </a:cubicBezTo>
                  <a:cubicBezTo>
                    <a:pt x="16" y="14"/>
                    <a:pt x="12" y="17"/>
                    <a:pt x="10" y="15"/>
                  </a:cubicBezTo>
                  <a:cubicBezTo>
                    <a:pt x="7" y="12"/>
                    <a:pt x="5" y="8"/>
                    <a:pt x="1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0" name="Freeform 35">
              <a:extLst>
                <a:ext uri="{FF2B5EF4-FFF2-40B4-BE49-F238E27FC236}">
                  <a16:creationId xmlns:a16="http://schemas.microsoft.com/office/drawing/2014/main" id="{137E3EA8-037D-450E-BC99-02BF1E23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72"/>
              <a:ext cx="47" cy="70"/>
            </a:xfrm>
            <a:custGeom>
              <a:avLst/>
              <a:gdLst>
                <a:gd name="T0" fmla="*/ 11 w 12"/>
                <a:gd name="T1" fmla="*/ 3 h 18"/>
                <a:gd name="T2" fmla="*/ 5 w 12"/>
                <a:gd name="T3" fmla="*/ 15 h 18"/>
                <a:gd name="T4" fmla="*/ 1 w 12"/>
                <a:gd name="T5" fmla="*/ 14 h 18"/>
                <a:gd name="T6" fmla="*/ 7 w 12"/>
                <a:gd name="T7" fmla="*/ 1 h 18"/>
                <a:gd name="T8" fmla="*/ 10 w 12"/>
                <a:gd name="T9" fmla="*/ 0 h 18"/>
                <a:gd name="T10" fmla="*/ 11 w 12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8">
                  <a:moveTo>
                    <a:pt x="11" y="3"/>
                  </a:moveTo>
                  <a:cubicBezTo>
                    <a:pt x="9" y="7"/>
                    <a:pt x="7" y="11"/>
                    <a:pt x="5" y="15"/>
                  </a:cubicBezTo>
                  <a:cubicBezTo>
                    <a:pt x="4" y="18"/>
                    <a:pt x="0" y="16"/>
                    <a:pt x="1" y="14"/>
                  </a:cubicBezTo>
                  <a:cubicBezTo>
                    <a:pt x="3" y="10"/>
                    <a:pt x="5" y="5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0"/>
                    <a:pt x="12" y="1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1" name="Freeform 36">
              <a:extLst>
                <a:ext uri="{FF2B5EF4-FFF2-40B4-BE49-F238E27FC236}">
                  <a16:creationId xmlns:a16="http://schemas.microsoft.com/office/drawing/2014/main" id="{D63A1866-4029-4E52-ADEE-D05E397E1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" y="203"/>
              <a:ext cx="47" cy="62"/>
            </a:xfrm>
            <a:custGeom>
              <a:avLst/>
              <a:gdLst>
                <a:gd name="T0" fmla="*/ 11 w 12"/>
                <a:gd name="T1" fmla="*/ 3 h 16"/>
                <a:gd name="T2" fmla="*/ 10 w 12"/>
                <a:gd name="T3" fmla="*/ 1 h 16"/>
                <a:gd name="T4" fmla="*/ 7 w 12"/>
                <a:gd name="T5" fmla="*/ 2 h 16"/>
                <a:gd name="T6" fmla="*/ 5 w 12"/>
                <a:gd name="T7" fmla="*/ 6 h 16"/>
                <a:gd name="T8" fmla="*/ 2 w 12"/>
                <a:gd name="T9" fmla="*/ 11 h 16"/>
                <a:gd name="T10" fmla="*/ 5 w 12"/>
                <a:gd name="T11" fmla="*/ 14 h 16"/>
                <a:gd name="T12" fmla="*/ 11 w 12"/>
                <a:gd name="T13" fmla="*/ 3 h 16"/>
                <a:gd name="T14" fmla="*/ 5 w 12"/>
                <a:gd name="T15" fmla="*/ 6 h 16"/>
                <a:gd name="T16" fmla="*/ 5 w 12"/>
                <a:gd name="T17" fmla="*/ 6 h 16"/>
                <a:gd name="T18" fmla="*/ 5 w 12"/>
                <a:gd name="T1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6">
                  <a:moveTo>
                    <a:pt x="11" y="3"/>
                  </a:moveTo>
                  <a:cubicBezTo>
                    <a:pt x="12" y="2"/>
                    <a:pt x="11" y="1"/>
                    <a:pt x="10" y="1"/>
                  </a:cubicBezTo>
                  <a:cubicBezTo>
                    <a:pt x="9" y="0"/>
                    <a:pt x="8" y="0"/>
                    <a:pt x="7" y="2"/>
                  </a:cubicBezTo>
                  <a:cubicBezTo>
                    <a:pt x="6" y="3"/>
                    <a:pt x="6" y="4"/>
                    <a:pt x="5" y="6"/>
                  </a:cubicBezTo>
                  <a:cubicBezTo>
                    <a:pt x="4" y="7"/>
                    <a:pt x="3" y="9"/>
                    <a:pt x="2" y="11"/>
                  </a:cubicBezTo>
                  <a:cubicBezTo>
                    <a:pt x="0" y="13"/>
                    <a:pt x="4" y="16"/>
                    <a:pt x="5" y="14"/>
                  </a:cubicBezTo>
                  <a:cubicBezTo>
                    <a:pt x="8" y="10"/>
                    <a:pt x="9" y="7"/>
                    <a:pt x="11" y="3"/>
                  </a:cubicBezTo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2" name="Freeform 37">
              <a:extLst>
                <a:ext uri="{FF2B5EF4-FFF2-40B4-BE49-F238E27FC236}">
                  <a16:creationId xmlns:a16="http://schemas.microsoft.com/office/drawing/2014/main" id="{A92E3769-BC7E-4E8C-AF57-6463ED3420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" y="230"/>
              <a:ext cx="43" cy="58"/>
            </a:xfrm>
            <a:custGeom>
              <a:avLst/>
              <a:gdLst>
                <a:gd name="T0" fmla="*/ 10 w 11"/>
                <a:gd name="T1" fmla="*/ 4 h 15"/>
                <a:gd name="T2" fmla="*/ 9 w 11"/>
                <a:gd name="T3" fmla="*/ 0 h 15"/>
                <a:gd name="T4" fmla="*/ 7 w 11"/>
                <a:gd name="T5" fmla="*/ 1 h 15"/>
                <a:gd name="T6" fmla="*/ 1 w 11"/>
                <a:gd name="T7" fmla="*/ 11 h 15"/>
                <a:gd name="T8" fmla="*/ 5 w 11"/>
                <a:gd name="T9" fmla="*/ 12 h 15"/>
                <a:gd name="T10" fmla="*/ 7 w 11"/>
                <a:gd name="T11" fmla="*/ 9 h 15"/>
                <a:gd name="T12" fmla="*/ 10 w 11"/>
                <a:gd name="T13" fmla="*/ 4 h 15"/>
                <a:gd name="T14" fmla="*/ 7 w 11"/>
                <a:gd name="T15" fmla="*/ 9 h 15"/>
                <a:gd name="T16" fmla="*/ 7 w 11"/>
                <a:gd name="T17" fmla="*/ 10 h 15"/>
                <a:gd name="T18" fmla="*/ 7 w 11"/>
                <a:gd name="T1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5">
                  <a:moveTo>
                    <a:pt x="10" y="4"/>
                  </a:moveTo>
                  <a:cubicBezTo>
                    <a:pt x="11" y="2"/>
                    <a:pt x="10" y="1"/>
                    <a:pt x="9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5" y="4"/>
                    <a:pt x="3" y="7"/>
                    <a:pt x="1" y="11"/>
                  </a:cubicBezTo>
                  <a:cubicBezTo>
                    <a:pt x="0" y="14"/>
                    <a:pt x="4" y="15"/>
                    <a:pt x="5" y="12"/>
                  </a:cubicBezTo>
                  <a:cubicBezTo>
                    <a:pt x="6" y="11"/>
                    <a:pt x="6" y="10"/>
                    <a:pt x="7" y="9"/>
                  </a:cubicBezTo>
                  <a:cubicBezTo>
                    <a:pt x="8" y="7"/>
                    <a:pt x="9" y="6"/>
                    <a:pt x="10" y="4"/>
                  </a:cubicBezTo>
                  <a:moveTo>
                    <a:pt x="7" y="9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3" name="Freeform 38">
              <a:extLst>
                <a:ext uri="{FF2B5EF4-FFF2-40B4-BE49-F238E27FC236}">
                  <a16:creationId xmlns:a16="http://schemas.microsoft.com/office/drawing/2014/main" id="{7EF8940F-68A0-40AE-B705-EF74E967E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261"/>
              <a:ext cx="47" cy="59"/>
            </a:xfrm>
            <a:custGeom>
              <a:avLst/>
              <a:gdLst>
                <a:gd name="T0" fmla="*/ 11 w 12"/>
                <a:gd name="T1" fmla="*/ 4 h 15"/>
                <a:gd name="T2" fmla="*/ 5 w 12"/>
                <a:gd name="T3" fmla="*/ 12 h 15"/>
                <a:gd name="T4" fmla="*/ 2 w 12"/>
                <a:gd name="T5" fmla="*/ 10 h 15"/>
                <a:gd name="T6" fmla="*/ 7 w 12"/>
                <a:gd name="T7" fmla="*/ 1 h 15"/>
                <a:gd name="T8" fmla="*/ 10 w 12"/>
                <a:gd name="T9" fmla="*/ 1 h 15"/>
                <a:gd name="T10" fmla="*/ 11 w 12"/>
                <a:gd name="T1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1" y="4"/>
                  </a:moveTo>
                  <a:cubicBezTo>
                    <a:pt x="9" y="7"/>
                    <a:pt x="7" y="10"/>
                    <a:pt x="5" y="12"/>
                  </a:cubicBezTo>
                  <a:cubicBezTo>
                    <a:pt x="4" y="15"/>
                    <a:pt x="0" y="12"/>
                    <a:pt x="2" y="10"/>
                  </a:cubicBezTo>
                  <a:cubicBezTo>
                    <a:pt x="4" y="7"/>
                    <a:pt x="5" y="4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2" y="3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4" name="Freeform 39">
              <a:extLst>
                <a:ext uri="{FF2B5EF4-FFF2-40B4-BE49-F238E27FC236}">
                  <a16:creationId xmlns:a16="http://schemas.microsoft.com/office/drawing/2014/main" id="{99F7ED59-AC09-41E3-B9CC-BF170CFFE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288"/>
              <a:ext cx="47" cy="59"/>
            </a:xfrm>
            <a:custGeom>
              <a:avLst/>
              <a:gdLst>
                <a:gd name="T0" fmla="*/ 11 w 12"/>
                <a:gd name="T1" fmla="*/ 4 h 15"/>
                <a:gd name="T2" fmla="*/ 6 w 12"/>
                <a:gd name="T3" fmla="*/ 11 h 15"/>
                <a:gd name="T4" fmla="*/ 6 w 12"/>
                <a:gd name="T5" fmla="*/ 11 h 15"/>
                <a:gd name="T6" fmla="*/ 6 w 12"/>
                <a:gd name="T7" fmla="*/ 12 h 15"/>
                <a:gd name="T8" fmla="*/ 2 w 12"/>
                <a:gd name="T9" fmla="*/ 11 h 15"/>
                <a:gd name="T10" fmla="*/ 8 w 12"/>
                <a:gd name="T11" fmla="*/ 1 h 15"/>
                <a:gd name="T12" fmla="*/ 10 w 12"/>
                <a:gd name="T13" fmla="*/ 0 h 15"/>
                <a:gd name="T14" fmla="*/ 11 w 12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5">
                  <a:moveTo>
                    <a:pt x="11" y="4"/>
                  </a:moveTo>
                  <a:cubicBezTo>
                    <a:pt x="10" y="6"/>
                    <a:pt x="8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4" y="15"/>
                    <a:pt x="0" y="13"/>
                    <a:pt x="2" y="11"/>
                  </a:cubicBezTo>
                  <a:cubicBezTo>
                    <a:pt x="3" y="7"/>
                    <a:pt x="6" y="4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"/>
                    <a:pt x="12" y="2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5" name="Freeform 40">
              <a:extLst>
                <a:ext uri="{FF2B5EF4-FFF2-40B4-BE49-F238E27FC236}">
                  <a16:creationId xmlns:a16="http://schemas.microsoft.com/office/drawing/2014/main" id="{478BF67F-F2A8-491B-92E3-ACCC47DEE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327"/>
              <a:ext cx="51" cy="51"/>
            </a:xfrm>
            <a:custGeom>
              <a:avLst/>
              <a:gdLst>
                <a:gd name="T0" fmla="*/ 12 w 13"/>
                <a:gd name="T1" fmla="*/ 3 h 13"/>
                <a:gd name="T2" fmla="*/ 6 w 13"/>
                <a:gd name="T3" fmla="*/ 11 h 13"/>
                <a:gd name="T4" fmla="*/ 2 w 13"/>
                <a:gd name="T5" fmla="*/ 8 h 13"/>
                <a:gd name="T6" fmla="*/ 8 w 13"/>
                <a:gd name="T7" fmla="*/ 1 h 13"/>
                <a:gd name="T8" fmla="*/ 11 w 13"/>
                <a:gd name="T9" fmla="*/ 0 h 13"/>
                <a:gd name="T10" fmla="*/ 12 w 13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3"/>
                  </a:moveTo>
                  <a:cubicBezTo>
                    <a:pt x="10" y="6"/>
                    <a:pt x="8" y="8"/>
                    <a:pt x="6" y="11"/>
                  </a:cubicBezTo>
                  <a:cubicBezTo>
                    <a:pt x="4" y="13"/>
                    <a:pt x="0" y="11"/>
                    <a:pt x="2" y="8"/>
                  </a:cubicBezTo>
                  <a:cubicBezTo>
                    <a:pt x="4" y="6"/>
                    <a:pt x="6" y="3"/>
                    <a:pt x="8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3" y="2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6" name="Freeform 41">
              <a:extLst>
                <a:ext uri="{FF2B5EF4-FFF2-40B4-BE49-F238E27FC236}">
                  <a16:creationId xmlns:a16="http://schemas.microsoft.com/office/drawing/2014/main" id="{6FBA7A6B-FFA9-4670-B8DF-8E7D39F07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362"/>
              <a:ext cx="51" cy="51"/>
            </a:xfrm>
            <a:custGeom>
              <a:avLst/>
              <a:gdLst>
                <a:gd name="T0" fmla="*/ 12 w 13"/>
                <a:gd name="T1" fmla="*/ 4 h 13"/>
                <a:gd name="T2" fmla="*/ 11 w 13"/>
                <a:gd name="T3" fmla="*/ 4 h 13"/>
                <a:gd name="T4" fmla="*/ 6 w 13"/>
                <a:gd name="T5" fmla="*/ 11 h 13"/>
                <a:gd name="T6" fmla="*/ 2 w 13"/>
                <a:gd name="T7" fmla="*/ 9 h 13"/>
                <a:gd name="T8" fmla="*/ 9 w 13"/>
                <a:gd name="T9" fmla="*/ 0 h 13"/>
                <a:gd name="T10" fmla="*/ 11 w 13"/>
                <a:gd name="T11" fmla="*/ 0 h 13"/>
                <a:gd name="T12" fmla="*/ 12 w 13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9" y="6"/>
                    <a:pt x="8" y="9"/>
                    <a:pt x="6" y="11"/>
                  </a:cubicBezTo>
                  <a:cubicBezTo>
                    <a:pt x="4" y="13"/>
                    <a:pt x="0" y="11"/>
                    <a:pt x="2" y="9"/>
                  </a:cubicBezTo>
                  <a:cubicBezTo>
                    <a:pt x="4" y="6"/>
                    <a:pt x="6" y="3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3" y="2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7" name="Freeform 42">
              <a:extLst>
                <a:ext uri="{FF2B5EF4-FFF2-40B4-BE49-F238E27FC236}">
                  <a16:creationId xmlns:a16="http://schemas.microsoft.com/office/drawing/2014/main" id="{6ACADE8B-410A-4C80-9731-DD0918B3D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409"/>
              <a:ext cx="43" cy="51"/>
            </a:xfrm>
            <a:custGeom>
              <a:avLst/>
              <a:gdLst>
                <a:gd name="T0" fmla="*/ 10 w 11"/>
                <a:gd name="T1" fmla="*/ 4 h 13"/>
                <a:gd name="T2" fmla="*/ 6 w 11"/>
                <a:gd name="T3" fmla="*/ 10 h 13"/>
                <a:gd name="T4" fmla="*/ 2 w 11"/>
                <a:gd name="T5" fmla="*/ 8 h 13"/>
                <a:gd name="T6" fmla="*/ 7 w 11"/>
                <a:gd name="T7" fmla="*/ 1 h 13"/>
                <a:gd name="T8" fmla="*/ 9 w 11"/>
                <a:gd name="T9" fmla="*/ 0 h 13"/>
                <a:gd name="T10" fmla="*/ 10 w 11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0" y="4"/>
                  </a:moveTo>
                  <a:cubicBezTo>
                    <a:pt x="9" y="6"/>
                    <a:pt x="7" y="8"/>
                    <a:pt x="6" y="10"/>
                  </a:cubicBezTo>
                  <a:cubicBezTo>
                    <a:pt x="4" y="13"/>
                    <a:pt x="0" y="10"/>
                    <a:pt x="2" y="8"/>
                  </a:cubicBezTo>
                  <a:cubicBezTo>
                    <a:pt x="4" y="6"/>
                    <a:pt x="5" y="3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2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8" name="Freeform 43">
              <a:extLst>
                <a:ext uri="{FF2B5EF4-FFF2-40B4-BE49-F238E27FC236}">
                  <a16:creationId xmlns:a16="http://schemas.microsoft.com/office/drawing/2014/main" id="{B0FF1A6F-B39D-47F6-8F62-52315913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440"/>
              <a:ext cx="47" cy="51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7 h 13"/>
                <a:gd name="T4" fmla="*/ 6 w 12"/>
                <a:gd name="T5" fmla="*/ 10 h 13"/>
                <a:gd name="T6" fmla="*/ 6 w 12"/>
                <a:gd name="T7" fmla="*/ 10 h 13"/>
                <a:gd name="T8" fmla="*/ 1 w 12"/>
                <a:gd name="T9" fmla="*/ 9 h 13"/>
                <a:gd name="T10" fmla="*/ 7 w 12"/>
                <a:gd name="T11" fmla="*/ 2 h 13"/>
                <a:gd name="T12" fmla="*/ 7 w 12"/>
                <a:gd name="T13" fmla="*/ 1 h 13"/>
                <a:gd name="T14" fmla="*/ 10 w 12"/>
                <a:gd name="T15" fmla="*/ 1 h 13"/>
                <a:gd name="T16" fmla="*/ 11 w 12"/>
                <a:gd name="T1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0" y="5"/>
                    <a:pt x="9" y="6"/>
                    <a:pt x="8" y="7"/>
                  </a:cubicBezTo>
                  <a:cubicBezTo>
                    <a:pt x="7" y="8"/>
                    <a:pt x="6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3"/>
                    <a:pt x="0" y="11"/>
                    <a:pt x="1" y="9"/>
                  </a:cubicBezTo>
                  <a:cubicBezTo>
                    <a:pt x="3" y="6"/>
                    <a:pt x="5" y="4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8" y="1"/>
                    <a:pt x="9" y="0"/>
                    <a:pt x="10" y="1"/>
                  </a:cubicBezTo>
                  <a:cubicBezTo>
                    <a:pt x="11" y="1"/>
                    <a:pt x="12" y="3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69" name="Freeform 44">
              <a:extLst>
                <a:ext uri="{FF2B5EF4-FFF2-40B4-BE49-F238E27FC236}">
                  <a16:creationId xmlns:a16="http://schemas.microsoft.com/office/drawing/2014/main" id="{DDEEFF63-99FF-46B4-BDC0-7DD22B59E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483"/>
              <a:ext cx="43" cy="47"/>
            </a:xfrm>
            <a:custGeom>
              <a:avLst/>
              <a:gdLst>
                <a:gd name="T0" fmla="*/ 10 w 11"/>
                <a:gd name="T1" fmla="*/ 3 h 12"/>
                <a:gd name="T2" fmla="*/ 5 w 11"/>
                <a:gd name="T3" fmla="*/ 10 h 12"/>
                <a:gd name="T4" fmla="*/ 2 w 11"/>
                <a:gd name="T5" fmla="*/ 7 h 12"/>
                <a:gd name="T6" fmla="*/ 6 w 11"/>
                <a:gd name="T7" fmla="*/ 1 h 12"/>
                <a:gd name="T8" fmla="*/ 9 w 11"/>
                <a:gd name="T9" fmla="*/ 0 h 12"/>
                <a:gd name="T10" fmla="*/ 10 w 11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8" y="5"/>
                    <a:pt x="7" y="8"/>
                    <a:pt x="5" y="10"/>
                  </a:cubicBezTo>
                  <a:cubicBezTo>
                    <a:pt x="4" y="12"/>
                    <a:pt x="0" y="10"/>
                    <a:pt x="2" y="7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2"/>
                    <a:pt x="1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0" name="Freeform 45">
              <a:extLst>
                <a:ext uri="{FF2B5EF4-FFF2-40B4-BE49-F238E27FC236}">
                  <a16:creationId xmlns:a16="http://schemas.microsoft.com/office/drawing/2014/main" id="{8A39D5ED-9535-483D-A41C-1F40A91FC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514"/>
              <a:ext cx="43" cy="51"/>
            </a:xfrm>
            <a:custGeom>
              <a:avLst/>
              <a:gdLst>
                <a:gd name="T0" fmla="*/ 10 w 11"/>
                <a:gd name="T1" fmla="*/ 4 h 13"/>
                <a:gd name="T2" fmla="*/ 6 w 11"/>
                <a:gd name="T3" fmla="*/ 9 h 13"/>
                <a:gd name="T4" fmla="*/ 6 w 11"/>
                <a:gd name="T5" fmla="*/ 10 h 13"/>
                <a:gd name="T6" fmla="*/ 1 w 11"/>
                <a:gd name="T7" fmla="*/ 8 h 13"/>
                <a:gd name="T8" fmla="*/ 6 w 11"/>
                <a:gd name="T9" fmla="*/ 1 h 13"/>
                <a:gd name="T10" fmla="*/ 9 w 11"/>
                <a:gd name="T11" fmla="*/ 0 h 13"/>
                <a:gd name="T12" fmla="*/ 10 w 11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10" y="4"/>
                  </a:moveTo>
                  <a:cubicBezTo>
                    <a:pt x="8" y="5"/>
                    <a:pt x="7" y="7"/>
                    <a:pt x="6" y="9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4" y="13"/>
                    <a:pt x="0" y="11"/>
                    <a:pt x="1" y="8"/>
                  </a:cubicBezTo>
                  <a:cubicBezTo>
                    <a:pt x="3" y="6"/>
                    <a:pt x="4" y="3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2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1" name="Freeform 46">
              <a:extLst>
                <a:ext uri="{FF2B5EF4-FFF2-40B4-BE49-F238E27FC236}">
                  <a16:creationId xmlns:a16="http://schemas.microsoft.com/office/drawing/2014/main" id="{E6A6DDE5-55EE-4C92-91A0-4B13D87AA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553"/>
              <a:ext cx="39" cy="47"/>
            </a:xfrm>
            <a:custGeom>
              <a:avLst/>
              <a:gdLst>
                <a:gd name="T0" fmla="*/ 9 w 10"/>
                <a:gd name="T1" fmla="*/ 4 h 12"/>
                <a:gd name="T2" fmla="*/ 5 w 10"/>
                <a:gd name="T3" fmla="*/ 9 h 12"/>
                <a:gd name="T4" fmla="*/ 1 w 10"/>
                <a:gd name="T5" fmla="*/ 7 h 12"/>
                <a:gd name="T6" fmla="*/ 5 w 10"/>
                <a:gd name="T7" fmla="*/ 1 h 12"/>
                <a:gd name="T8" fmla="*/ 8 w 10"/>
                <a:gd name="T9" fmla="*/ 1 h 12"/>
                <a:gd name="T10" fmla="*/ 9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7" y="6"/>
                    <a:pt x="6" y="7"/>
                    <a:pt x="5" y="9"/>
                  </a:cubicBezTo>
                  <a:cubicBezTo>
                    <a:pt x="3" y="12"/>
                    <a:pt x="0" y="9"/>
                    <a:pt x="1" y="7"/>
                  </a:cubicBezTo>
                  <a:cubicBezTo>
                    <a:pt x="2" y="5"/>
                    <a:pt x="4" y="3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9" y="1"/>
                    <a:pt x="10" y="3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2" name="Freeform 47">
              <a:extLst>
                <a:ext uri="{FF2B5EF4-FFF2-40B4-BE49-F238E27FC236}">
                  <a16:creationId xmlns:a16="http://schemas.microsoft.com/office/drawing/2014/main" id="{F665D97C-E2C6-45F9-B2D6-FECF53AF4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592"/>
              <a:ext cx="31" cy="39"/>
            </a:xfrm>
            <a:custGeom>
              <a:avLst/>
              <a:gdLst>
                <a:gd name="T0" fmla="*/ 7 w 8"/>
                <a:gd name="T1" fmla="*/ 4 h 10"/>
                <a:gd name="T2" fmla="*/ 5 w 8"/>
                <a:gd name="T3" fmla="*/ 7 h 10"/>
                <a:gd name="T4" fmla="*/ 2 w 8"/>
                <a:gd name="T5" fmla="*/ 5 h 10"/>
                <a:gd name="T6" fmla="*/ 4 w 8"/>
                <a:gd name="T7" fmla="*/ 1 h 10"/>
                <a:gd name="T8" fmla="*/ 6 w 8"/>
                <a:gd name="T9" fmla="*/ 1 h 10"/>
                <a:gd name="T10" fmla="*/ 7 w 8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7" y="4"/>
                  </a:moveTo>
                  <a:cubicBezTo>
                    <a:pt x="7" y="5"/>
                    <a:pt x="6" y="6"/>
                    <a:pt x="5" y="7"/>
                  </a:cubicBezTo>
                  <a:cubicBezTo>
                    <a:pt x="4" y="10"/>
                    <a:pt x="0" y="7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8" y="3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3" name="Freeform 48">
              <a:extLst>
                <a:ext uri="{FF2B5EF4-FFF2-40B4-BE49-F238E27FC236}">
                  <a16:creationId xmlns:a16="http://schemas.microsoft.com/office/drawing/2014/main" id="{EEAFB455-D7DA-4BF0-AC62-EF854D567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627"/>
              <a:ext cx="32" cy="27"/>
            </a:xfrm>
            <a:custGeom>
              <a:avLst/>
              <a:gdLst>
                <a:gd name="T0" fmla="*/ 7 w 8"/>
                <a:gd name="T1" fmla="*/ 3 h 7"/>
                <a:gd name="T2" fmla="*/ 5 w 8"/>
                <a:gd name="T3" fmla="*/ 5 h 7"/>
                <a:gd name="T4" fmla="*/ 2 w 8"/>
                <a:gd name="T5" fmla="*/ 3 h 7"/>
                <a:gd name="T6" fmla="*/ 4 w 8"/>
                <a:gd name="T7" fmla="*/ 1 h 7"/>
                <a:gd name="T8" fmla="*/ 6 w 8"/>
                <a:gd name="T9" fmla="*/ 0 h 7"/>
                <a:gd name="T10" fmla="*/ 7 w 8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4"/>
                    <a:pt x="6" y="5"/>
                    <a:pt x="5" y="5"/>
                  </a:cubicBezTo>
                  <a:cubicBezTo>
                    <a:pt x="3" y="7"/>
                    <a:pt x="0" y="5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1"/>
                    <a:pt x="8" y="2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4" name="Freeform 49">
              <a:extLst>
                <a:ext uri="{FF2B5EF4-FFF2-40B4-BE49-F238E27FC236}">
                  <a16:creationId xmlns:a16="http://schemas.microsoft.com/office/drawing/2014/main" id="{C6D3F08F-8EDE-4A52-800F-318369BD3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923"/>
              <a:ext cx="59" cy="277"/>
            </a:xfrm>
            <a:custGeom>
              <a:avLst/>
              <a:gdLst>
                <a:gd name="T0" fmla="*/ 15 w 15"/>
                <a:gd name="T1" fmla="*/ 2 h 71"/>
                <a:gd name="T2" fmla="*/ 11 w 15"/>
                <a:gd name="T3" fmla="*/ 34 h 71"/>
                <a:gd name="T4" fmla="*/ 5 w 15"/>
                <a:gd name="T5" fmla="*/ 65 h 71"/>
                <a:gd name="T6" fmla="*/ 5 w 15"/>
                <a:gd name="T7" fmla="*/ 68 h 71"/>
                <a:gd name="T8" fmla="*/ 0 w 15"/>
                <a:gd name="T9" fmla="*/ 67 h 71"/>
                <a:gd name="T10" fmla="*/ 2 w 15"/>
                <a:gd name="T11" fmla="*/ 58 h 71"/>
                <a:gd name="T12" fmla="*/ 7 w 15"/>
                <a:gd name="T13" fmla="*/ 30 h 71"/>
                <a:gd name="T14" fmla="*/ 10 w 15"/>
                <a:gd name="T15" fmla="*/ 2 h 71"/>
                <a:gd name="T16" fmla="*/ 13 w 15"/>
                <a:gd name="T17" fmla="*/ 0 h 71"/>
                <a:gd name="T18" fmla="*/ 15 w 15"/>
                <a:gd name="T19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1">
                  <a:moveTo>
                    <a:pt x="15" y="2"/>
                  </a:moveTo>
                  <a:cubicBezTo>
                    <a:pt x="15" y="13"/>
                    <a:pt x="13" y="24"/>
                    <a:pt x="11" y="34"/>
                  </a:cubicBezTo>
                  <a:cubicBezTo>
                    <a:pt x="10" y="45"/>
                    <a:pt x="8" y="55"/>
                    <a:pt x="5" y="65"/>
                  </a:cubicBezTo>
                  <a:cubicBezTo>
                    <a:pt x="5" y="66"/>
                    <a:pt x="5" y="67"/>
                    <a:pt x="5" y="68"/>
                  </a:cubicBezTo>
                  <a:cubicBezTo>
                    <a:pt x="4" y="71"/>
                    <a:pt x="0" y="70"/>
                    <a:pt x="0" y="67"/>
                  </a:cubicBezTo>
                  <a:cubicBezTo>
                    <a:pt x="1" y="64"/>
                    <a:pt x="2" y="61"/>
                    <a:pt x="2" y="58"/>
                  </a:cubicBezTo>
                  <a:cubicBezTo>
                    <a:pt x="4" y="49"/>
                    <a:pt x="6" y="39"/>
                    <a:pt x="7" y="30"/>
                  </a:cubicBezTo>
                  <a:cubicBezTo>
                    <a:pt x="9" y="21"/>
                    <a:pt x="10" y="11"/>
                    <a:pt x="10" y="2"/>
                  </a:cubicBezTo>
                  <a:cubicBezTo>
                    <a:pt x="10" y="0"/>
                    <a:pt x="12" y="0"/>
                    <a:pt x="13" y="0"/>
                  </a:cubicBezTo>
                  <a:cubicBezTo>
                    <a:pt x="14" y="0"/>
                    <a:pt x="15" y="1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5" name="Freeform 50">
              <a:extLst>
                <a:ext uri="{FF2B5EF4-FFF2-40B4-BE49-F238E27FC236}">
                  <a16:creationId xmlns:a16="http://schemas.microsoft.com/office/drawing/2014/main" id="{2D03FCE4-A448-469E-971A-5A3B7021B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658"/>
              <a:ext cx="36" cy="32"/>
            </a:xfrm>
            <a:custGeom>
              <a:avLst/>
              <a:gdLst>
                <a:gd name="T0" fmla="*/ 8 w 9"/>
                <a:gd name="T1" fmla="*/ 4 h 8"/>
                <a:gd name="T2" fmla="*/ 5 w 9"/>
                <a:gd name="T3" fmla="*/ 6 h 8"/>
                <a:gd name="T4" fmla="*/ 2 w 9"/>
                <a:gd name="T5" fmla="*/ 3 h 8"/>
                <a:gd name="T6" fmla="*/ 5 w 9"/>
                <a:gd name="T7" fmla="*/ 1 h 8"/>
                <a:gd name="T8" fmla="*/ 7 w 9"/>
                <a:gd name="T9" fmla="*/ 1 h 8"/>
                <a:gd name="T10" fmla="*/ 8 w 9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8" y="4"/>
                  </a:moveTo>
                  <a:cubicBezTo>
                    <a:pt x="7" y="5"/>
                    <a:pt x="6" y="6"/>
                    <a:pt x="5" y="6"/>
                  </a:cubicBezTo>
                  <a:cubicBezTo>
                    <a:pt x="3" y="8"/>
                    <a:pt x="0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9" y="1"/>
                    <a:pt x="9" y="3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6" name="Freeform 51">
              <a:extLst>
                <a:ext uri="{FF2B5EF4-FFF2-40B4-BE49-F238E27FC236}">
                  <a16:creationId xmlns:a16="http://schemas.microsoft.com/office/drawing/2014/main" id="{4F74B122-9F6B-4288-83A0-8534D7A7E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690"/>
              <a:ext cx="27" cy="27"/>
            </a:xfrm>
            <a:custGeom>
              <a:avLst/>
              <a:gdLst>
                <a:gd name="T0" fmla="*/ 3 w 7"/>
                <a:gd name="T1" fmla="*/ 6 h 7"/>
                <a:gd name="T2" fmla="*/ 4 w 7"/>
                <a:gd name="T3" fmla="*/ 2 h 7"/>
                <a:gd name="T4" fmla="*/ 3 w 7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3" y="6"/>
                  </a:moveTo>
                  <a:cubicBezTo>
                    <a:pt x="0" y="5"/>
                    <a:pt x="2" y="0"/>
                    <a:pt x="4" y="2"/>
                  </a:cubicBezTo>
                  <a:cubicBezTo>
                    <a:pt x="7" y="3"/>
                    <a:pt x="6" y="7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7" name="Freeform 52">
              <a:extLst>
                <a:ext uri="{FF2B5EF4-FFF2-40B4-BE49-F238E27FC236}">
                  <a16:creationId xmlns:a16="http://schemas.microsoft.com/office/drawing/2014/main" id="{B3DA62F7-6E23-4A96-843C-A488A52AC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" y="728"/>
              <a:ext cx="39" cy="28"/>
            </a:xfrm>
            <a:custGeom>
              <a:avLst/>
              <a:gdLst>
                <a:gd name="T0" fmla="*/ 8 w 10"/>
                <a:gd name="T1" fmla="*/ 5 h 7"/>
                <a:gd name="T2" fmla="*/ 8 w 10"/>
                <a:gd name="T3" fmla="*/ 0 h 7"/>
                <a:gd name="T4" fmla="*/ 7 w 10"/>
                <a:gd name="T5" fmla="*/ 0 h 7"/>
                <a:gd name="T6" fmla="*/ 3 w 10"/>
                <a:gd name="T7" fmla="*/ 2 h 7"/>
                <a:gd name="T8" fmla="*/ 6 w 10"/>
                <a:gd name="T9" fmla="*/ 6 h 7"/>
                <a:gd name="T10" fmla="*/ 5 w 10"/>
                <a:gd name="T11" fmla="*/ 6 h 7"/>
                <a:gd name="T12" fmla="*/ 8 w 10"/>
                <a:gd name="T13" fmla="*/ 5 h 7"/>
                <a:gd name="T14" fmla="*/ 8 w 10"/>
                <a:gd name="T15" fmla="*/ 5 h 7"/>
                <a:gd name="T16" fmla="*/ 8 w 10"/>
                <a:gd name="T17" fmla="*/ 5 h 7"/>
                <a:gd name="T18" fmla="*/ 8 w 10"/>
                <a:gd name="T19" fmla="*/ 5 h 7"/>
                <a:gd name="T20" fmla="*/ 8 w 10"/>
                <a:gd name="T21" fmla="*/ 5 h 7"/>
                <a:gd name="T22" fmla="*/ 7 w 10"/>
                <a:gd name="T23" fmla="*/ 5 h 7"/>
                <a:gd name="T24" fmla="*/ 7 w 10"/>
                <a:gd name="T25" fmla="*/ 5 h 7"/>
                <a:gd name="T26" fmla="*/ 7 w 10"/>
                <a:gd name="T27" fmla="*/ 5 h 7"/>
                <a:gd name="T28" fmla="*/ 8 w 10"/>
                <a:gd name="T29" fmla="*/ 5 h 7"/>
                <a:gd name="T30" fmla="*/ 8 w 10"/>
                <a:gd name="T31" fmla="*/ 5 h 7"/>
                <a:gd name="T32" fmla="*/ 8 w 10"/>
                <a:gd name="T33" fmla="*/ 5 h 7"/>
                <a:gd name="T34" fmla="*/ 8 w 10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7">
                  <a:moveTo>
                    <a:pt x="8" y="5"/>
                  </a:moveTo>
                  <a:cubicBezTo>
                    <a:pt x="10" y="4"/>
                    <a:pt x="10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0" y="4"/>
                    <a:pt x="3" y="7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8" name="Freeform 53">
              <a:extLst>
                <a:ext uri="{FF2B5EF4-FFF2-40B4-BE49-F238E27FC236}">
                  <a16:creationId xmlns:a16="http://schemas.microsoft.com/office/drawing/2014/main" id="{A1593BCD-F228-428E-A86C-C7B31F7056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" y="764"/>
              <a:ext cx="39" cy="31"/>
            </a:xfrm>
            <a:custGeom>
              <a:avLst/>
              <a:gdLst>
                <a:gd name="T0" fmla="*/ 8 w 10"/>
                <a:gd name="T1" fmla="*/ 4 h 8"/>
                <a:gd name="T2" fmla="*/ 8 w 10"/>
                <a:gd name="T3" fmla="*/ 0 h 8"/>
                <a:gd name="T4" fmla="*/ 6 w 10"/>
                <a:gd name="T5" fmla="*/ 0 h 8"/>
                <a:gd name="T6" fmla="*/ 2 w 10"/>
                <a:gd name="T7" fmla="*/ 3 h 8"/>
                <a:gd name="T8" fmla="*/ 5 w 10"/>
                <a:gd name="T9" fmla="*/ 6 h 8"/>
                <a:gd name="T10" fmla="*/ 5 w 10"/>
                <a:gd name="T11" fmla="*/ 6 h 8"/>
                <a:gd name="T12" fmla="*/ 8 w 10"/>
                <a:gd name="T13" fmla="*/ 4 h 8"/>
                <a:gd name="T14" fmla="*/ 6 w 10"/>
                <a:gd name="T15" fmla="*/ 6 h 8"/>
                <a:gd name="T16" fmla="*/ 6 w 10"/>
                <a:gd name="T17" fmla="*/ 6 h 8"/>
                <a:gd name="T18" fmla="*/ 6 w 10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8" y="4"/>
                  </a:moveTo>
                  <a:cubicBezTo>
                    <a:pt x="10" y="3"/>
                    <a:pt x="9" y="1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2"/>
                    <a:pt x="2" y="3"/>
                  </a:cubicBezTo>
                  <a:cubicBezTo>
                    <a:pt x="0" y="4"/>
                    <a:pt x="3" y="8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7" y="5"/>
                    <a:pt x="8" y="4"/>
                  </a:cubicBezTo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79" name="Freeform 54">
              <a:extLst>
                <a:ext uri="{FF2B5EF4-FFF2-40B4-BE49-F238E27FC236}">
                  <a16:creationId xmlns:a16="http://schemas.microsoft.com/office/drawing/2014/main" id="{11958A27-28A2-48B9-83A0-A682336AC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799"/>
              <a:ext cx="43" cy="31"/>
            </a:xfrm>
            <a:custGeom>
              <a:avLst/>
              <a:gdLst>
                <a:gd name="T0" fmla="*/ 9 w 11"/>
                <a:gd name="T1" fmla="*/ 4 h 8"/>
                <a:gd name="T2" fmla="*/ 5 w 11"/>
                <a:gd name="T3" fmla="*/ 6 h 8"/>
                <a:gd name="T4" fmla="*/ 3 w 11"/>
                <a:gd name="T5" fmla="*/ 2 h 8"/>
                <a:gd name="T6" fmla="*/ 7 w 11"/>
                <a:gd name="T7" fmla="*/ 0 h 8"/>
                <a:gd name="T8" fmla="*/ 8 w 11"/>
                <a:gd name="T9" fmla="*/ 0 h 8"/>
                <a:gd name="T10" fmla="*/ 9 w 11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9" y="4"/>
                  </a:moveTo>
                  <a:cubicBezTo>
                    <a:pt x="7" y="5"/>
                    <a:pt x="6" y="5"/>
                    <a:pt x="5" y="6"/>
                  </a:cubicBezTo>
                  <a:cubicBezTo>
                    <a:pt x="2" y="8"/>
                    <a:pt x="0" y="4"/>
                    <a:pt x="3" y="2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3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0" name="Freeform 55">
              <a:extLst>
                <a:ext uri="{FF2B5EF4-FFF2-40B4-BE49-F238E27FC236}">
                  <a16:creationId xmlns:a16="http://schemas.microsoft.com/office/drawing/2014/main" id="{06CBF9E2-2C52-406E-9075-B3928EB8F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838"/>
              <a:ext cx="28" cy="23"/>
            </a:xfrm>
            <a:custGeom>
              <a:avLst/>
              <a:gdLst>
                <a:gd name="T0" fmla="*/ 3 w 7"/>
                <a:gd name="T1" fmla="*/ 5 h 6"/>
                <a:gd name="T2" fmla="*/ 5 w 7"/>
                <a:gd name="T3" fmla="*/ 1 h 6"/>
                <a:gd name="T4" fmla="*/ 3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5"/>
                  </a:moveTo>
                  <a:cubicBezTo>
                    <a:pt x="0" y="4"/>
                    <a:pt x="2" y="0"/>
                    <a:pt x="5" y="1"/>
                  </a:cubicBezTo>
                  <a:cubicBezTo>
                    <a:pt x="7" y="2"/>
                    <a:pt x="6" y="6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1" name="Freeform 56">
              <a:extLst>
                <a:ext uri="{FF2B5EF4-FFF2-40B4-BE49-F238E27FC236}">
                  <a16:creationId xmlns:a16="http://schemas.microsoft.com/office/drawing/2014/main" id="{5238F633-BF4C-427B-B29D-3B1BBE200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869"/>
              <a:ext cx="31" cy="27"/>
            </a:xfrm>
            <a:custGeom>
              <a:avLst/>
              <a:gdLst>
                <a:gd name="T0" fmla="*/ 6 w 8"/>
                <a:gd name="T1" fmla="*/ 4 h 7"/>
                <a:gd name="T2" fmla="*/ 4 w 8"/>
                <a:gd name="T3" fmla="*/ 5 h 7"/>
                <a:gd name="T4" fmla="*/ 2 w 8"/>
                <a:gd name="T5" fmla="*/ 1 h 7"/>
                <a:gd name="T6" fmla="*/ 5 w 8"/>
                <a:gd name="T7" fmla="*/ 0 h 7"/>
                <a:gd name="T8" fmla="*/ 6 w 8"/>
                <a:gd name="T9" fmla="*/ 0 h 7"/>
                <a:gd name="T10" fmla="*/ 6 w 8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6" y="4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2" y="7"/>
                    <a:pt x="0" y="3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8" y="3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9782" name="Group 86">
            <a:extLst>
              <a:ext uri="{FF2B5EF4-FFF2-40B4-BE49-F238E27FC236}">
                <a16:creationId xmlns:a16="http://schemas.microsoft.com/office/drawing/2014/main" id="{376B3317-D6A9-466B-ACC3-C912093CE0CB}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1908175"/>
            <a:ext cx="1895475" cy="1781175"/>
            <a:chOff x="0" y="0"/>
            <a:chExt cx="1895258" cy="1782018"/>
          </a:xfrm>
        </p:grpSpPr>
        <p:sp>
          <p:nvSpPr>
            <p:cNvPr id="29783" name="AutoShape 20">
              <a:extLst>
                <a:ext uri="{FF2B5EF4-FFF2-40B4-BE49-F238E27FC236}">
                  <a16:creationId xmlns:a16="http://schemas.microsoft.com/office/drawing/2014/main" id="{C836AC3C-89DA-4577-8244-5BD4B003E8C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14777805">
              <a:off x="330994" y="-76054"/>
              <a:ext cx="1230312" cy="1892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4" name="Freeform 22">
              <a:extLst>
                <a:ext uri="{FF2B5EF4-FFF2-40B4-BE49-F238E27FC236}">
                  <a16:creationId xmlns:a16="http://schemas.microsoft.com/office/drawing/2014/main" id="{A542FA4C-AA06-45DE-BAE1-F5CF78429417}"/>
                </a:ext>
              </a:extLst>
            </p:cNvPr>
            <p:cNvSpPr>
              <a:spLocks noEditPoints="1"/>
            </p:cNvSpPr>
            <p:nvPr/>
          </p:nvSpPr>
          <p:spPr bwMode="auto">
            <a:xfrm rot="14777805">
              <a:off x="404595" y="-64531"/>
              <a:ext cx="1181100" cy="1800225"/>
            </a:xfrm>
            <a:custGeom>
              <a:avLst/>
              <a:gdLst>
                <a:gd name="T0" fmla="*/ 100 w 190"/>
                <a:gd name="T1" fmla="*/ 0 h 291"/>
                <a:gd name="T2" fmla="*/ 95 w 190"/>
                <a:gd name="T3" fmla="*/ 4 h 291"/>
                <a:gd name="T4" fmla="*/ 66 w 190"/>
                <a:gd name="T5" fmla="*/ 12 h 291"/>
                <a:gd name="T6" fmla="*/ 38 w 190"/>
                <a:gd name="T7" fmla="*/ 20 h 291"/>
                <a:gd name="T8" fmla="*/ 1 w 190"/>
                <a:gd name="T9" fmla="*/ 34 h 291"/>
                <a:gd name="T10" fmla="*/ 38 w 190"/>
                <a:gd name="T11" fmla="*/ 103 h 291"/>
                <a:gd name="T12" fmla="*/ 43 w 190"/>
                <a:gd name="T13" fmla="*/ 132 h 291"/>
                <a:gd name="T14" fmla="*/ 72 w 190"/>
                <a:gd name="T15" fmla="*/ 70 h 291"/>
                <a:gd name="T16" fmla="*/ 86 w 190"/>
                <a:gd name="T17" fmla="*/ 81 h 291"/>
                <a:gd name="T18" fmla="*/ 161 w 190"/>
                <a:gd name="T19" fmla="*/ 204 h 291"/>
                <a:gd name="T20" fmla="*/ 182 w 190"/>
                <a:gd name="T21" fmla="*/ 287 h 291"/>
                <a:gd name="T22" fmla="*/ 182 w 190"/>
                <a:gd name="T23" fmla="*/ 284 h 291"/>
                <a:gd name="T24" fmla="*/ 180 w 190"/>
                <a:gd name="T25" fmla="*/ 162 h 291"/>
                <a:gd name="T26" fmla="*/ 86 w 190"/>
                <a:gd name="T27" fmla="*/ 39 h 291"/>
                <a:gd name="T28" fmla="*/ 101 w 190"/>
                <a:gd name="T29" fmla="*/ 4 h 291"/>
                <a:gd name="T30" fmla="*/ 88 w 190"/>
                <a:gd name="T31" fmla="*/ 45 h 291"/>
                <a:gd name="T32" fmla="*/ 152 w 190"/>
                <a:gd name="T33" fmla="*/ 111 h 291"/>
                <a:gd name="T34" fmla="*/ 185 w 190"/>
                <a:gd name="T35" fmla="*/ 226 h 291"/>
                <a:gd name="T36" fmla="*/ 185 w 190"/>
                <a:gd name="T37" fmla="*/ 226 h 291"/>
                <a:gd name="T38" fmla="*/ 185 w 190"/>
                <a:gd name="T39" fmla="*/ 226 h 291"/>
                <a:gd name="T40" fmla="*/ 180 w 190"/>
                <a:gd name="T41" fmla="*/ 275 h 291"/>
                <a:gd name="T42" fmla="*/ 135 w 190"/>
                <a:gd name="T43" fmla="*/ 134 h 291"/>
                <a:gd name="T44" fmla="*/ 71 w 190"/>
                <a:gd name="T45" fmla="*/ 65 h 291"/>
                <a:gd name="T46" fmla="*/ 47 w 190"/>
                <a:gd name="T47" fmla="*/ 122 h 291"/>
                <a:gd name="T48" fmla="*/ 29 w 190"/>
                <a:gd name="T49" fmla="*/ 28 h 291"/>
                <a:gd name="T50" fmla="*/ 51 w 190"/>
                <a:gd name="T51" fmla="*/ 21 h 291"/>
                <a:gd name="T52" fmla="*/ 93 w 190"/>
                <a:gd name="T53" fmla="*/ 9 h 291"/>
                <a:gd name="T54" fmla="*/ 82 w 190"/>
                <a:gd name="T55" fmla="*/ 42 h 291"/>
                <a:gd name="T56" fmla="*/ 86 w 190"/>
                <a:gd name="T57" fmla="*/ 81 h 291"/>
                <a:gd name="T58" fmla="*/ 17 w 190"/>
                <a:gd name="T59" fmla="*/ 58 h 291"/>
                <a:gd name="T60" fmla="*/ 17 w 190"/>
                <a:gd name="T61" fmla="*/ 58 h 291"/>
                <a:gd name="T62" fmla="*/ 128 w 190"/>
                <a:gd name="T63" fmla="*/ 129 h 291"/>
                <a:gd name="T64" fmla="*/ 128 w 190"/>
                <a:gd name="T65" fmla="*/ 129 h 291"/>
                <a:gd name="T66" fmla="*/ 128 w 190"/>
                <a:gd name="T67" fmla="*/ 129 h 291"/>
                <a:gd name="T68" fmla="*/ 38 w 190"/>
                <a:gd name="T69" fmla="*/ 103 h 291"/>
                <a:gd name="T70" fmla="*/ 43 w 190"/>
                <a:gd name="T71" fmla="*/ 131 h 291"/>
                <a:gd name="T72" fmla="*/ 43 w 190"/>
                <a:gd name="T73" fmla="*/ 131 h 291"/>
                <a:gd name="T74" fmla="*/ 161 w 190"/>
                <a:gd name="T75" fmla="*/ 205 h 291"/>
                <a:gd name="T76" fmla="*/ 185 w 190"/>
                <a:gd name="T77" fmla="*/ 226 h 291"/>
                <a:gd name="T78" fmla="*/ 185 w 190"/>
                <a:gd name="T79" fmla="*/ 226 h 291"/>
                <a:gd name="T80" fmla="*/ 51 w 190"/>
                <a:gd name="T81" fmla="*/ 21 h 291"/>
                <a:gd name="T82" fmla="*/ 51 w 190"/>
                <a:gd name="T83" fmla="*/ 2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0" h="291">
                  <a:moveTo>
                    <a:pt x="101" y="4"/>
                  </a:moveTo>
                  <a:cubicBezTo>
                    <a:pt x="102" y="2"/>
                    <a:pt x="101" y="1"/>
                    <a:pt x="100" y="0"/>
                  </a:cubicBezTo>
                  <a:cubicBezTo>
                    <a:pt x="100" y="0"/>
                    <a:pt x="99" y="0"/>
                    <a:pt x="98" y="1"/>
                  </a:cubicBezTo>
                  <a:cubicBezTo>
                    <a:pt x="97" y="2"/>
                    <a:pt x="96" y="3"/>
                    <a:pt x="95" y="4"/>
                  </a:cubicBezTo>
                  <a:cubicBezTo>
                    <a:pt x="92" y="5"/>
                    <a:pt x="89" y="6"/>
                    <a:pt x="86" y="7"/>
                  </a:cubicBezTo>
                  <a:cubicBezTo>
                    <a:pt x="79" y="9"/>
                    <a:pt x="72" y="10"/>
                    <a:pt x="66" y="12"/>
                  </a:cubicBezTo>
                  <a:cubicBezTo>
                    <a:pt x="56" y="15"/>
                    <a:pt x="47" y="18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26" y="24"/>
                    <a:pt x="14" y="27"/>
                    <a:pt x="2" y="31"/>
                  </a:cubicBezTo>
                  <a:cubicBezTo>
                    <a:pt x="0" y="31"/>
                    <a:pt x="0" y="33"/>
                    <a:pt x="1" y="34"/>
                  </a:cubicBezTo>
                  <a:cubicBezTo>
                    <a:pt x="7" y="42"/>
                    <a:pt x="12" y="50"/>
                    <a:pt x="17" y="58"/>
                  </a:cubicBezTo>
                  <a:cubicBezTo>
                    <a:pt x="26" y="72"/>
                    <a:pt x="34" y="87"/>
                    <a:pt x="38" y="103"/>
                  </a:cubicBezTo>
                  <a:cubicBezTo>
                    <a:pt x="41" y="112"/>
                    <a:pt x="43" y="121"/>
                    <a:pt x="43" y="131"/>
                  </a:cubicBezTo>
                  <a:cubicBezTo>
                    <a:pt x="43" y="131"/>
                    <a:pt x="43" y="132"/>
                    <a:pt x="43" y="132"/>
                  </a:cubicBezTo>
                  <a:cubicBezTo>
                    <a:pt x="44" y="134"/>
                    <a:pt x="47" y="135"/>
                    <a:pt x="48" y="133"/>
                  </a:cubicBezTo>
                  <a:cubicBezTo>
                    <a:pt x="56" y="112"/>
                    <a:pt x="64" y="91"/>
                    <a:pt x="72" y="70"/>
                  </a:cubicBezTo>
                  <a:cubicBezTo>
                    <a:pt x="72" y="70"/>
                    <a:pt x="73" y="70"/>
                    <a:pt x="73" y="70"/>
                  </a:cubicBezTo>
                  <a:cubicBezTo>
                    <a:pt x="78" y="73"/>
                    <a:pt x="82" y="77"/>
                    <a:pt x="86" y="81"/>
                  </a:cubicBezTo>
                  <a:cubicBezTo>
                    <a:pt x="102" y="96"/>
                    <a:pt x="116" y="111"/>
                    <a:pt x="128" y="129"/>
                  </a:cubicBezTo>
                  <a:cubicBezTo>
                    <a:pt x="142" y="153"/>
                    <a:pt x="153" y="178"/>
                    <a:pt x="161" y="204"/>
                  </a:cubicBezTo>
                  <a:cubicBezTo>
                    <a:pt x="169" y="231"/>
                    <a:pt x="174" y="260"/>
                    <a:pt x="177" y="288"/>
                  </a:cubicBezTo>
                  <a:cubicBezTo>
                    <a:pt x="178" y="291"/>
                    <a:pt x="182" y="290"/>
                    <a:pt x="182" y="287"/>
                  </a:cubicBezTo>
                  <a:cubicBezTo>
                    <a:pt x="182" y="286"/>
                    <a:pt x="182" y="286"/>
                    <a:pt x="182" y="285"/>
                  </a:cubicBezTo>
                  <a:cubicBezTo>
                    <a:pt x="182" y="285"/>
                    <a:pt x="182" y="285"/>
                    <a:pt x="182" y="284"/>
                  </a:cubicBezTo>
                  <a:cubicBezTo>
                    <a:pt x="190" y="262"/>
                    <a:pt x="190" y="237"/>
                    <a:pt x="188" y="214"/>
                  </a:cubicBezTo>
                  <a:cubicBezTo>
                    <a:pt x="187" y="196"/>
                    <a:pt x="185" y="179"/>
                    <a:pt x="180" y="162"/>
                  </a:cubicBezTo>
                  <a:cubicBezTo>
                    <a:pt x="175" y="145"/>
                    <a:pt x="168" y="129"/>
                    <a:pt x="159" y="114"/>
                  </a:cubicBezTo>
                  <a:cubicBezTo>
                    <a:pt x="142" y="84"/>
                    <a:pt x="118" y="54"/>
                    <a:pt x="86" y="39"/>
                  </a:cubicBezTo>
                  <a:cubicBezTo>
                    <a:pt x="89" y="29"/>
                    <a:pt x="93" y="19"/>
                    <a:pt x="98" y="10"/>
                  </a:cubicBezTo>
                  <a:cubicBezTo>
                    <a:pt x="99" y="8"/>
                    <a:pt x="100" y="6"/>
                    <a:pt x="101" y="4"/>
                  </a:cubicBezTo>
                  <a:moveTo>
                    <a:pt x="82" y="42"/>
                  </a:moveTo>
                  <a:cubicBezTo>
                    <a:pt x="84" y="43"/>
                    <a:pt x="86" y="44"/>
                    <a:pt x="88" y="45"/>
                  </a:cubicBezTo>
                  <a:cubicBezTo>
                    <a:pt x="98" y="51"/>
                    <a:pt x="107" y="57"/>
                    <a:pt x="115" y="65"/>
                  </a:cubicBezTo>
                  <a:cubicBezTo>
                    <a:pt x="130" y="79"/>
                    <a:pt x="142" y="94"/>
                    <a:pt x="152" y="111"/>
                  </a:cubicBezTo>
                  <a:cubicBezTo>
                    <a:pt x="162" y="126"/>
                    <a:pt x="169" y="143"/>
                    <a:pt x="175" y="160"/>
                  </a:cubicBezTo>
                  <a:cubicBezTo>
                    <a:pt x="181" y="181"/>
                    <a:pt x="184" y="204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7"/>
                  </a:cubicBezTo>
                  <a:cubicBezTo>
                    <a:pt x="185" y="227"/>
                    <a:pt x="185" y="226"/>
                    <a:pt x="185" y="226"/>
                  </a:cubicBezTo>
                  <a:cubicBezTo>
                    <a:pt x="185" y="241"/>
                    <a:pt x="185" y="256"/>
                    <a:pt x="181" y="270"/>
                  </a:cubicBezTo>
                  <a:cubicBezTo>
                    <a:pt x="181" y="272"/>
                    <a:pt x="181" y="273"/>
                    <a:pt x="180" y="275"/>
                  </a:cubicBezTo>
                  <a:cubicBezTo>
                    <a:pt x="178" y="262"/>
                    <a:pt x="176" y="249"/>
                    <a:pt x="174" y="236"/>
                  </a:cubicBezTo>
                  <a:cubicBezTo>
                    <a:pt x="166" y="200"/>
                    <a:pt x="154" y="165"/>
                    <a:pt x="135" y="134"/>
                  </a:cubicBezTo>
                  <a:cubicBezTo>
                    <a:pt x="127" y="118"/>
                    <a:pt x="116" y="105"/>
                    <a:pt x="104" y="92"/>
                  </a:cubicBezTo>
                  <a:cubicBezTo>
                    <a:pt x="94" y="83"/>
                    <a:pt x="84" y="70"/>
                    <a:pt x="71" y="65"/>
                  </a:cubicBezTo>
                  <a:cubicBezTo>
                    <a:pt x="70" y="64"/>
                    <a:pt x="69" y="65"/>
                    <a:pt x="69" y="66"/>
                  </a:cubicBezTo>
                  <a:cubicBezTo>
                    <a:pt x="61" y="85"/>
                    <a:pt x="54" y="104"/>
                    <a:pt x="47" y="122"/>
                  </a:cubicBezTo>
                  <a:cubicBezTo>
                    <a:pt x="43" y="90"/>
                    <a:pt x="25" y="60"/>
                    <a:pt x="6" y="34"/>
                  </a:cubicBezTo>
                  <a:cubicBezTo>
                    <a:pt x="14" y="32"/>
                    <a:pt x="21" y="30"/>
                    <a:pt x="29" y="28"/>
                  </a:cubicBezTo>
                  <a:cubicBezTo>
                    <a:pt x="36" y="26"/>
                    <a:pt x="44" y="23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60" y="18"/>
                    <a:pt x="70" y="16"/>
                    <a:pt x="79" y="14"/>
                  </a:cubicBezTo>
                  <a:cubicBezTo>
                    <a:pt x="84" y="13"/>
                    <a:pt x="89" y="11"/>
                    <a:pt x="93" y="9"/>
                  </a:cubicBezTo>
                  <a:cubicBezTo>
                    <a:pt x="88" y="19"/>
                    <a:pt x="85" y="29"/>
                    <a:pt x="81" y="39"/>
                  </a:cubicBezTo>
                  <a:cubicBezTo>
                    <a:pt x="81" y="40"/>
                    <a:pt x="81" y="42"/>
                    <a:pt x="82" y="42"/>
                  </a:cubicBezTo>
                  <a:moveTo>
                    <a:pt x="86" y="80"/>
                  </a:moveTo>
                  <a:cubicBezTo>
                    <a:pt x="86" y="80"/>
                    <a:pt x="86" y="81"/>
                    <a:pt x="86" y="81"/>
                  </a:cubicBezTo>
                  <a:cubicBezTo>
                    <a:pt x="86" y="81"/>
                    <a:pt x="86" y="80"/>
                    <a:pt x="86" y="80"/>
                  </a:cubicBezTo>
                  <a:moveTo>
                    <a:pt x="17" y="58"/>
                  </a:move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moveTo>
                    <a:pt x="127" y="129"/>
                  </a:moveTo>
                  <a:cubicBezTo>
                    <a:pt x="127" y="129"/>
                    <a:pt x="128" y="129"/>
                    <a:pt x="128" y="129"/>
                  </a:cubicBezTo>
                  <a:cubicBezTo>
                    <a:pt x="128" y="129"/>
                    <a:pt x="127" y="129"/>
                    <a:pt x="127" y="129"/>
                  </a:cubicBezTo>
                  <a:moveTo>
                    <a:pt x="128" y="129"/>
                  </a:moveTo>
                  <a:cubicBezTo>
                    <a:pt x="128" y="129"/>
                    <a:pt x="128" y="129"/>
                    <a:pt x="128" y="130"/>
                  </a:cubicBezTo>
                  <a:cubicBezTo>
                    <a:pt x="128" y="129"/>
                    <a:pt x="128" y="129"/>
                    <a:pt x="128" y="129"/>
                  </a:cubicBezTo>
                  <a:moveTo>
                    <a:pt x="38" y="103"/>
                  </a:moveTo>
                  <a:cubicBezTo>
                    <a:pt x="38" y="103"/>
                    <a:pt x="38" y="103"/>
                    <a:pt x="38" y="103"/>
                  </a:cubicBezTo>
                  <a:cubicBezTo>
                    <a:pt x="38" y="103"/>
                    <a:pt x="38" y="103"/>
                    <a:pt x="38" y="103"/>
                  </a:cubicBezTo>
                  <a:moveTo>
                    <a:pt x="43" y="131"/>
                  </a:moveTo>
                  <a:cubicBezTo>
                    <a:pt x="43" y="131"/>
                    <a:pt x="43" y="131"/>
                    <a:pt x="43" y="131"/>
                  </a:cubicBezTo>
                  <a:cubicBezTo>
                    <a:pt x="43" y="131"/>
                    <a:pt x="43" y="131"/>
                    <a:pt x="43" y="131"/>
                  </a:cubicBezTo>
                  <a:moveTo>
                    <a:pt x="161" y="204"/>
                  </a:moveTo>
                  <a:cubicBezTo>
                    <a:pt x="161" y="205"/>
                    <a:pt x="161" y="205"/>
                    <a:pt x="161" y="205"/>
                  </a:cubicBezTo>
                  <a:cubicBezTo>
                    <a:pt x="161" y="205"/>
                    <a:pt x="161" y="205"/>
                    <a:pt x="161" y="204"/>
                  </a:cubicBezTo>
                  <a:moveTo>
                    <a:pt x="185" y="226"/>
                  </a:move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cubicBezTo>
                    <a:pt x="185" y="226"/>
                    <a:pt x="185" y="226"/>
                    <a:pt x="185" y="226"/>
                  </a:cubicBezTo>
                  <a:moveTo>
                    <a:pt x="51" y="21"/>
                  </a:moveTo>
                  <a:cubicBezTo>
                    <a:pt x="51" y="21"/>
                    <a:pt x="52" y="21"/>
                    <a:pt x="52" y="21"/>
                  </a:cubicBezTo>
                  <a:cubicBezTo>
                    <a:pt x="52" y="21"/>
                    <a:pt x="51" y="21"/>
                    <a:pt x="5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5" name="Freeform 23">
              <a:extLst>
                <a:ext uri="{FF2B5EF4-FFF2-40B4-BE49-F238E27FC236}">
                  <a16:creationId xmlns:a16="http://schemas.microsoft.com/office/drawing/2014/main" id="{F4DE6BA8-13D0-4FF9-9FD4-1769EE5CF04E}"/>
                </a:ext>
              </a:extLst>
            </p:cNvPr>
            <p:cNvSpPr>
              <a:spLocks noEditPoints="1"/>
            </p:cNvSpPr>
            <p:nvPr/>
          </p:nvSpPr>
          <p:spPr bwMode="auto">
            <a:xfrm rot="14777805">
              <a:off x="479443" y="-81500"/>
              <a:ext cx="677862" cy="1384300"/>
            </a:xfrm>
            <a:custGeom>
              <a:avLst/>
              <a:gdLst>
                <a:gd name="T0" fmla="*/ 4 w 109"/>
                <a:gd name="T1" fmla="*/ 1 h 224"/>
                <a:gd name="T2" fmla="*/ 4 w 109"/>
                <a:gd name="T3" fmla="*/ 1 h 224"/>
                <a:gd name="T4" fmla="*/ 2 w 109"/>
                <a:gd name="T5" fmla="*/ 5 h 224"/>
                <a:gd name="T6" fmla="*/ 7 w 109"/>
                <a:gd name="T7" fmla="*/ 7 h 224"/>
                <a:gd name="T8" fmla="*/ 33 w 109"/>
                <a:gd name="T9" fmla="*/ 27 h 224"/>
                <a:gd name="T10" fmla="*/ 70 w 109"/>
                <a:gd name="T11" fmla="*/ 73 h 224"/>
                <a:gd name="T12" fmla="*/ 90 w 109"/>
                <a:gd name="T13" fmla="*/ 117 h 224"/>
                <a:gd name="T14" fmla="*/ 104 w 109"/>
                <a:gd name="T15" fmla="*/ 195 h 224"/>
                <a:gd name="T16" fmla="*/ 102 w 109"/>
                <a:gd name="T17" fmla="*/ 221 h 224"/>
                <a:gd name="T18" fmla="*/ 106 w 109"/>
                <a:gd name="T19" fmla="*/ 221 h 224"/>
                <a:gd name="T20" fmla="*/ 107 w 109"/>
                <a:gd name="T21" fmla="*/ 180 h 224"/>
                <a:gd name="T22" fmla="*/ 77 w 109"/>
                <a:gd name="T23" fmla="*/ 77 h 224"/>
                <a:gd name="T24" fmla="*/ 46 w 109"/>
                <a:gd name="T25" fmla="*/ 34 h 224"/>
                <a:gd name="T26" fmla="*/ 4 w 109"/>
                <a:gd name="T27" fmla="*/ 1 h 224"/>
                <a:gd name="T28" fmla="*/ 33 w 109"/>
                <a:gd name="T29" fmla="*/ 27 h 224"/>
                <a:gd name="T30" fmla="*/ 33 w 109"/>
                <a:gd name="T31" fmla="*/ 27 h 224"/>
                <a:gd name="T32" fmla="*/ 33 w 109"/>
                <a:gd name="T33" fmla="*/ 27 h 224"/>
                <a:gd name="T34" fmla="*/ 90 w 109"/>
                <a:gd name="T35" fmla="*/ 117 h 224"/>
                <a:gd name="T36" fmla="*/ 90 w 109"/>
                <a:gd name="T37" fmla="*/ 118 h 224"/>
                <a:gd name="T38" fmla="*/ 90 w 109"/>
                <a:gd name="T39" fmla="*/ 117 h 224"/>
                <a:gd name="T40" fmla="*/ 104 w 109"/>
                <a:gd name="T41" fmla="*/ 195 h 224"/>
                <a:gd name="T42" fmla="*/ 104 w 109"/>
                <a:gd name="T43" fmla="*/ 195 h 224"/>
                <a:gd name="T44" fmla="*/ 104 w 109"/>
                <a:gd name="T45" fmla="*/ 19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22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0" y="4"/>
                    <a:pt x="2" y="5"/>
                  </a:cubicBezTo>
                  <a:cubicBezTo>
                    <a:pt x="4" y="6"/>
                    <a:pt x="5" y="6"/>
                    <a:pt x="7" y="7"/>
                  </a:cubicBezTo>
                  <a:cubicBezTo>
                    <a:pt x="16" y="12"/>
                    <a:pt x="25" y="19"/>
                    <a:pt x="33" y="27"/>
                  </a:cubicBezTo>
                  <a:cubicBezTo>
                    <a:pt x="47" y="41"/>
                    <a:pt x="60" y="56"/>
                    <a:pt x="70" y="73"/>
                  </a:cubicBezTo>
                  <a:cubicBezTo>
                    <a:pt x="79" y="87"/>
                    <a:pt x="85" y="102"/>
                    <a:pt x="90" y="117"/>
                  </a:cubicBezTo>
                  <a:cubicBezTo>
                    <a:pt x="97" y="142"/>
                    <a:pt x="102" y="169"/>
                    <a:pt x="104" y="195"/>
                  </a:cubicBezTo>
                  <a:cubicBezTo>
                    <a:pt x="104" y="204"/>
                    <a:pt x="103" y="212"/>
                    <a:pt x="102" y="221"/>
                  </a:cubicBezTo>
                  <a:cubicBezTo>
                    <a:pt x="101" y="223"/>
                    <a:pt x="106" y="224"/>
                    <a:pt x="106" y="221"/>
                  </a:cubicBezTo>
                  <a:cubicBezTo>
                    <a:pt x="109" y="208"/>
                    <a:pt x="108" y="194"/>
                    <a:pt x="107" y="180"/>
                  </a:cubicBezTo>
                  <a:cubicBezTo>
                    <a:pt x="103" y="145"/>
                    <a:pt x="95" y="108"/>
                    <a:pt x="77" y="77"/>
                  </a:cubicBezTo>
                  <a:cubicBezTo>
                    <a:pt x="69" y="61"/>
                    <a:pt x="58" y="47"/>
                    <a:pt x="46" y="34"/>
                  </a:cubicBezTo>
                  <a:cubicBezTo>
                    <a:pt x="34" y="20"/>
                    <a:pt x="20" y="8"/>
                    <a:pt x="4" y="1"/>
                  </a:cubicBezTo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moveTo>
                    <a:pt x="90" y="117"/>
                  </a:moveTo>
                  <a:cubicBezTo>
                    <a:pt x="90" y="118"/>
                    <a:pt x="90" y="118"/>
                    <a:pt x="90" y="118"/>
                  </a:cubicBezTo>
                  <a:cubicBezTo>
                    <a:pt x="90" y="118"/>
                    <a:pt x="90" y="118"/>
                    <a:pt x="90" y="117"/>
                  </a:cubicBezTo>
                  <a:moveTo>
                    <a:pt x="104" y="195"/>
                  </a:moveTo>
                  <a:cubicBezTo>
                    <a:pt x="104" y="195"/>
                    <a:pt x="104" y="195"/>
                    <a:pt x="104" y="195"/>
                  </a:cubicBezTo>
                  <a:cubicBezTo>
                    <a:pt x="104" y="195"/>
                    <a:pt x="104" y="195"/>
                    <a:pt x="104" y="1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6" name="Freeform 24">
              <a:extLst>
                <a:ext uri="{FF2B5EF4-FFF2-40B4-BE49-F238E27FC236}">
                  <a16:creationId xmlns:a16="http://schemas.microsoft.com/office/drawing/2014/main" id="{9B5F904B-E2F2-47C8-A063-9987B9EC174D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75698" y="1160739"/>
              <a:ext cx="119062" cy="123825"/>
            </a:xfrm>
            <a:custGeom>
              <a:avLst/>
              <a:gdLst>
                <a:gd name="T0" fmla="*/ 5 w 19"/>
                <a:gd name="T1" fmla="*/ 2 h 20"/>
                <a:gd name="T2" fmla="*/ 17 w 19"/>
                <a:gd name="T3" fmla="*/ 15 h 20"/>
                <a:gd name="T4" fmla="*/ 13 w 19"/>
                <a:gd name="T5" fmla="*/ 18 h 20"/>
                <a:gd name="T6" fmla="*/ 1 w 19"/>
                <a:gd name="T7" fmla="*/ 4 h 20"/>
                <a:gd name="T8" fmla="*/ 4 w 19"/>
                <a:gd name="T9" fmla="*/ 1 h 20"/>
                <a:gd name="T10" fmla="*/ 5 w 19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5" y="2"/>
                  </a:moveTo>
                  <a:cubicBezTo>
                    <a:pt x="9" y="6"/>
                    <a:pt x="13" y="11"/>
                    <a:pt x="17" y="15"/>
                  </a:cubicBezTo>
                  <a:cubicBezTo>
                    <a:pt x="19" y="18"/>
                    <a:pt x="15" y="20"/>
                    <a:pt x="13" y="18"/>
                  </a:cubicBezTo>
                  <a:cubicBezTo>
                    <a:pt x="9" y="14"/>
                    <a:pt x="5" y="9"/>
                    <a:pt x="1" y="4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7" name="Freeform 25">
              <a:extLst>
                <a:ext uri="{FF2B5EF4-FFF2-40B4-BE49-F238E27FC236}">
                  <a16:creationId xmlns:a16="http://schemas.microsoft.com/office/drawing/2014/main" id="{D0277070-6A30-443A-B45A-C79CFF61D15C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22417" y="1350218"/>
              <a:ext cx="596900" cy="266700"/>
            </a:xfrm>
            <a:custGeom>
              <a:avLst/>
              <a:gdLst>
                <a:gd name="T0" fmla="*/ 94 w 96"/>
                <a:gd name="T1" fmla="*/ 4 h 43"/>
                <a:gd name="T2" fmla="*/ 49 w 96"/>
                <a:gd name="T3" fmla="*/ 22 h 43"/>
                <a:gd name="T4" fmla="*/ 26 w 96"/>
                <a:gd name="T5" fmla="*/ 31 h 43"/>
                <a:gd name="T6" fmla="*/ 6 w 96"/>
                <a:gd name="T7" fmla="*/ 40 h 43"/>
                <a:gd name="T8" fmla="*/ 4 w 96"/>
                <a:gd name="T9" fmla="*/ 41 h 43"/>
                <a:gd name="T10" fmla="*/ 1 w 96"/>
                <a:gd name="T11" fmla="*/ 38 h 43"/>
                <a:gd name="T12" fmla="*/ 3 w 96"/>
                <a:gd name="T13" fmla="*/ 37 h 43"/>
                <a:gd name="T14" fmla="*/ 3 w 96"/>
                <a:gd name="T15" fmla="*/ 37 h 43"/>
                <a:gd name="T16" fmla="*/ 20 w 96"/>
                <a:gd name="T17" fmla="*/ 29 h 43"/>
                <a:gd name="T18" fmla="*/ 44 w 96"/>
                <a:gd name="T19" fmla="*/ 19 h 43"/>
                <a:gd name="T20" fmla="*/ 92 w 96"/>
                <a:gd name="T21" fmla="*/ 0 h 43"/>
                <a:gd name="T22" fmla="*/ 94 w 96"/>
                <a:gd name="T23" fmla="*/ 0 h 43"/>
                <a:gd name="T24" fmla="*/ 94 w 96"/>
                <a:gd name="T25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43">
                  <a:moveTo>
                    <a:pt x="94" y="4"/>
                  </a:moveTo>
                  <a:cubicBezTo>
                    <a:pt x="79" y="11"/>
                    <a:pt x="64" y="16"/>
                    <a:pt x="49" y="22"/>
                  </a:cubicBezTo>
                  <a:cubicBezTo>
                    <a:pt x="41" y="25"/>
                    <a:pt x="33" y="28"/>
                    <a:pt x="26" y="31"/>
                  </a:cubicBezTo>
                  <a:cubicBezTo>
                    <a:pt x="19" y="34"/>
                    <a:pt x="12" y="36"/>
                    <a:pt x="6" y="40"/>
                  </a:cubicBezTo>
                  <a:cubicBezTo>
                    <a:pt x="6" y="40"/>
                    <a:pt x="5" y="41"/>
                    <a:pt x="4" y="41"/>
                  </a:cubicBezTo>
                  <a:cubicBezTo>
                    <a:pt x="2" y="43"/>
                    <a:pt x="0" y="40"/>
                    <a:pt x="1" y="38"/>
                  </a:cubicBezTo>
                  <a:cubicBezTo>
                    <a:pt x="2" y="38"/>
                    <a:pt x="2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8" y="33"/>
                    <a:pt x="14" y="31"/>
                    <a:pt x="20" y="29"/>
                  </a:cubicBezTo>
                  <a:cubicBezTo>
                    <a:pt x="28" y="26"/>
                    <a:pt x="36" y="22"/>
                    <a:pt x="44" y="19"/>
                  </a:cubicBezTo>
                  <a:cubicBezTo>
                    <a:pt x="60" y="13"/>
                    <a:pt x="76" y="8"/>
                    <a:pt x="92" y="0"/>
                  </a:cubicBezTo>
                  <a:cubicBezTo>
                    <a:pt x="93" y="0"/>
                    <a:pt x="93" y="0"/>
                    <a:pt x="94" y="0"/>
                  </a:cubicBezTo>
                  <a:cubicBezTo>
                    <a:pt x="95" y="1"/>
                    <a:pt x="96" y="4"/>
                    <a:pt x="9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8" name="Freeform 26">
              <a:extLst>
                <a:ext uri="{FF2B5EF4-FFF2-40B4-BE49-F238E27FC236}">
                  <a16:creationId xmlns:a16="http://schemas.microsoft.com/office/drawing/2014/main" id="{44531146-35E2-45F3-9FB3-A2664561DD47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525638" y="1627455"/>
              <a:ext cx="68262" cy="93663"/>
            </a:xfrm>
            <a:custGeom>
              <a:avLst/>
              <a:gdLst>
                <a:gd name="T0" fmla="*/ 4 w 11"/>
                <a:gd name="T1" fmla="*/ 0 h 15"/>
                <a:gd name="T2" fmla="*/ 9 w 11"/>
                <a:gd name="T3" fmla="*/ 10 h 15"/>
                <a:gd name="T4" fmla="*/ 5 w 11"/>
                <a:gd name="T5" fmla="*/ 12 h 15"/>
                <a:gd name="T6" fmla="*/ 2 w 11"/>
                <a:gd name="T7" fmla="*/ 6 h 15"/>
                <a:gd name="T8" fmla="*/ 0 w 11"/>
                <a:gd name="T9" fmla="*/ 3 h 15"/>
                <a:gd name="T10" fmla="*/ 0 w 11"/>
                <a:gd name="T11" fmla="*/ 3 h 15"/>
                <a:gd name="T12" fmla="*/ 3 w 11"/>
                <a:gd name="T13" fmla="*/ 0 h 15"/>
                <a:gd name="T14" fmla="*/ 4 w 11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cubicBezTo>
                    <a:pt x="6" y="3"/>
                    <a:pt x="8" y="7"/>
                    <a:pt x="9" y="10"/>
                  </a:cubicBezTo>
                  <a:cubicBezTo>
                    <a:pt x="11" y="13"/>
                    <a:pt x="7" y="15"/>
                    <a:pt x="5" y="12"/>
                  </a:cubicBezTo>
                  <a:cubicBezTo>
                    <a:pt x="4" y="10"/>
                    <a:pt x="3" y="8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89" name="Freeform 27">
              <a:extLst>
                <a:ext uri="{FF2B5EF4-FFF2-40B4-BE49-F238E27FC236}">
                  <a16:creationId xmlns:a16="http://schemas.microsoft.com/office/drawing/2014/main" id="{7AC2BF3D-82F1-4E95-B063-F84633D2E148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116409" y="1191864"/>
              <a:ext cx="130175" cy="130175"/>
            </a:xfrm>
            <a:custGeom>
              <a:avLst/>
              <a:gdLst>
                <a:gd name="T0" fmla="*/ 5 w 21"/>
                <a:gd name="T1" fmla="*/ 1 h 21"/>
                <a:gd name="T2" fmla="*/ 11 w 21"/>
                <a:gd name="T3" fmla="*/ 8 h 21"/>
                <a:gd name="T4" fmla="*/ 19 w 21"/>
                <a:gd name="T5" fmla="*/ 15 h 21"/>
                <a:gd name="T6" fmla="*/ 16 w 21"/>
                <a:gd name="T7" fmla="*/ 19 h 21"/>
                <a:gd name="T8" fmla="*/ 1 w 21"/>
                <a:gd name="T9" fmla="*/ 4 h 21"/>
                <a:gd name="T10" fmla="*/ 4 w 21"/>
                <a:gd name="T11" fmla="*/ 1 h 21"/>
                <a:gd name="T12" fmla="*/ 5 w 21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5" y="1"/>
                  </a:moveTo>
                  <a:cubicBezTo>
                    <a:pt x="6" y="4"/>
                    <a:pt x="8" y="6"/>
                    <a:pt x="11" y="8"/>
                  </a:cubicBezTo>
                  <a:cubicBezTo>
                    <a:pt x="13" y="11"/>
                    <a:pt x="16" y="13"/>
                    <a:pt x="19" y="15"/>
                  </a:cubicBezTo>
                  <a:cubicBezTo>
                    <a:pt x="21" y="17"/>
                    <a:pt x="18" y="21"/>
                    <a:pt x="16" y="19"/>
                  </a:cubicBezTo>
                  <a:cubicBezTo>
                    <a:pt x="11" y="14"/>
                    <a:pt x="5" y="10"/>
                    <a:pt x="1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0" name="Freeform 28">
              <a:extLst>
                <a:ext uri="{FF2B5EF4-FFF2-40B4-BE49-F238E27FC236}">
                  <a16:creationId xmlns:a16="http://schemas.microsoft.com/office/drawing/2014/main" id="{8BCF0300-E74D-4A78-8334-7DA3211BF16C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152200" y="1244561"/>
              <a:ext cx="130175" cy="128588"/>
            </a:xfrm>
            <a:custGeom>
              <a:avLst/>
              <a:gdLst>
                <a:gd name="T0" fmla="*/ 5 w 21"/>
                <a:gd name="T1" fmla="*/ 1 h 21"/>
                <a:gd name="T2" fmla="*/ 19 w 21"/>
                <a:gd name="T3" fmla="*/ 16 h 21"/>
                <a:gd name="T4" fmla="*/ 16 w 21"/>
                <a:gd name="T5" fmla="*/ 19 h 21"/>
                <a:gd name="T6" fmla="*/ 4 w 21"/>
                <a:gd name="T7" fmla="*/ 6 h 21"/>
                <a:gd name="T8" fmla="*/ 2 w 21"/>
                <a:gd name="T9" fmla="*/ 4 h 21"/>
                <a:gd name="T10" fmla="*/ 4 w 21"/>
                <a:gd name="T11" fmla="*/ 0 h 21"/>
                <a:gd name="T12" fmla="*/ 5 w 21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5" y="1"/>
                  </a:moveTo>
                  <a:cubicBezTo>
                    <a:pt x="10" y="5"/>
                    <a:pt x="14" y="11"/>
                    <a:pt x="19" y="16"/>
                  </a:cubicBezTo>
                  <a:cubicBezTo>
                    <a:pt x="21" y="18"/>
                    <a:pt x="17" y="21"/>
                    <a:pt x="16" y="19"/>
                  </a:cubicBezTo>
                  <a:cubicBezTo>
                    <a:pt x="12" y="15"/>
                    <a:pt x="8" y="10"/>
                    <a:pt x="4" y="6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1" name="Freeform 29">
              <a:extLst>
                <a:ext uri="{FF2B5EF4-FFF2-40B4-BE49-F238E27FC236}">
                  <a16:creationId xmlns:a16="http://schemas.microsoft.com/office/drawing/2014/main" id="{F9CBDF55-E911-4DD6-B659-DC7576DF7231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209530" y="1301185"/>
              <a:ext cx="123825" cy="123825"/>
            </a:xfrm>
            <a:custGeom>
              <a:avLst/>
              <a:gdLst>
                <a:gd name="T0" fmla="*/ 5 w 20"/>
                <a:gd name="T1" fmla="*/ 1 h 20"/>
                <a:gd name="T2" fmla="*/ 10 w 20"/>
                <a:gd name="T3" fmla="*/ 7 h 20"/>
                <a:gd name="T4" fmla="*/ 18 w 20"/>
                <a:gd name="T5" fmla="*/ 15 h 20"/>
                <a:gd name="T6" fmla="*/ 15 w 20"/>
                <a:gd name="T7" fmla="*/ 18 h 20"/>
                <a:gd name="T8" fmla="*/ 13 w 20"/>
                <a:gd name="T9" fmla="*/ 16 h 20"/>
                <a:gd name="T10" fmla="*/ 14 w 20"/>
                <a:gd name="T11" fmla="*/ 17 h 20"/>
                <a:gd name="T12" fmla="*/ 2 w 20"/>
                <a:gd name="T13" fmla="*/ 4 h 20"/>
                <a:gd name="T14" fmla="*/ 4 w 20"/>
                <a:gd name="T15" fmla="*/ 1 h 20"/>
                <a:gd name="T16" fmla="*/ 5 w 20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5" y="1"/>
                  </a:moveTo>
                  <a:cubicBezTo>
                    <a:pt x="7" y="4"/>
                    <a:pt x="9" y="6"/>
                    <a:pt x="10" y="7"/>
                  </a:cubicBezTo>
                  <a:cubicBezTo>
                    <a:pt x="13" y="10"/>
                    <a:pt x="16" y="12"/>
                    <a:pt x="18" y="15"/>
                  </a:cubicBezTo>
                  <a:cubicBezTo>
                    <a:pt x="20" y="17"/>
                    <a:pt x="17" y="20"/>
                    <a:pt x="15" y="18"/>
                  </a:cubicBezTo>
                  <a:cubicBezTo>
                    <a:pt x="14" y="17"/>
                    <a:pt x="14" y="17"/>
                    <a:pt x="13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0" y="13"/>
                    <a:pt x="5" y="9"/>
                    <a:pt x="2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2" name="Freeform 30">
              <a:extLst>
                <a:ext uri="{FF2B5EF4-FFF2-40B4-BE49-F238E27FC236}">
                  <a16:creationId xmlns:a16="http://schemas.microsoft.com/office/drawing/2014/main" id="{F5B5FDF4-4BFC-462A-9F15-D91D60B65E9E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256967" y="1368195"/>
              <a:ext cx="123825" cy="111125"/>
            </a:xfrm>
            <a:custGeom>
              <a:avLst/>
              <a:gdLst>
                <a:gd name="T0" fmla="*/ 5 w 20"/>
                <a:gd name="T1" fmla="*/ 1 h 18"/>
                <a:gd name="T2" fmla="*/ 8 w 20"/>
                <a:gd name="T3" fmla="*/ 4 h 18"/>
                <a:gd name="T4" fmla="*/ 18 w 20"/>
                <a:gd name="T5" fmla="*/ 13 h 18"/>
                <a:gd name="T6" fmla="*/ 15 w 20"/>
                <a:gd name="T7" fmla="*/ 16 h 18"/>
                <a:gd name="T8" fmla="*/ 2 w 20"/>
                <a:gd name="T9" fmla="*/ 4 h 18"/>
                <a:gd name="T10" fmla="*/ 4 w 20"/>
                <a:gd name="T11" fmla="*/ 1 h 18"/>
                <a:gd name="T12" fmla="*/ 5 w 20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5" y="1"/>
                  </a:moveTo>
                  <a:cubicBezTo>
                    <a:pt x="6" y="2"/>
                    <a:pt x="7" y="3"/>
                    <a:pt x="8" y="4"/>
                  </a:cubicBezTo>
                  <a:cubicBezTo>
                    <a:pt x="11" y="7"/>
                    <a:pt x="14" y="10"/>
                    <a:pt x="18" y="13"/>
                  </a:cubicBezTo>
                  <a:cubicBezTo>
                    <a:pt x="20" y="15"/>
                    <a:pt x="17" y="18"/>
                    <a:pt x="15" y="16"/>
                  </a:cubicBezTo>
                  <a:cubicBezTo>
                    <a:pt x="10" y="12"/>
                    <a:pt x="6" y="8"/>
                    <a:pt x="2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3" name="Freeform 31">
              <a:extLst>
                <a:ext uri="{FF2B5EF4-FFF2-40B4-BE49-F238E27FC236}">
                  <a16:creationId xmlns:a16="http://schemas.microsoft.com/office/drawing/2014/main" id="{1CF43B5B-6550-45CA-BAC4-340F365C05D7}"/>
                </a:ext>
              </a:extLst>
            </p:cNvPr>
            <p:cNvSpPr>
              <a:spLocks noEditPoints="1"/>
            </p:cNvSpPr>
            <p:nvPr/>
          </p:nvSpPr>
          <p:spPr bwMode="auto">
            <a:xfrm rot="14777805">
              <a:off x="301461" y="1399232"/>
              <a:ext cx="123825" cy="117475"/>
            </a:xfrm>
            <a:custGeom>
              <a:avLst/>
              <a:gdLst>
                <a:gd name="T0" fmla="*/ 5 w 20"/>
                <a:gd name="T1" fmla="*/ 1 h 19"/>
                <a:gd name="T2" fmla="*/ 4 w 20"/>
                <a:gd name="T3" fmla="*/ 0 h 19"/>
                <a:gd name="T4" fmla="*/ 2 w 20"/>
                <a:gd name="T5" fmla="*/ 4 h 19"/>
                <a:gd name="T6" fmla="*/ 4 w 20"/>
                <a:gd name="T7" fmla="*/ 5 h 19"/>
                <a:gd name="T8" fmla="*/ 15 w 20"/>
                <a:gd name="T9" fmla="*/ 17 h 19"/>
                <a:gd name="T10" fmla="*/ 17 w 20"/>
                <a:gd name="T11" fmla="*/ 14 h 19"/>
                <a:gd name="T12" fmla="*/ 16 w 20"/>
                <a:gd name="T13" fmla="*/ 13 h 19"/>
                <a:gd name="T14" fmla="*/ 5 w 20"/>
                <a:gd name="T15" fmla="*/ 1 h 19"/>
                <a:gd name="T16" fmla="*/ 4 w 20"/>
                <a:gd name="T17" fmla="*/ 6 h 19"/>
                <a:gd name="T18" fmla="*/ 4 w 20"/>
                <a:gd name="T19" fmla="*/ 6 h 19"/>
                <a:gd name="T20" fmla="*/ 4 w 20"/>
                <a:gd name="T21" fmla="*/ 6 h 19"/>
                <a:gd name="T22" fmla="*/ 16 w 20"/>
                <a:gd name="T23" fmla="*/ 12 h 19"/>
                <a:gd name="T24" fmla="*/ 16 w 20"/>
                <a:gd name="T25" fmla="*/ 13 h 19"/>
                <a:gd name="T26" fmla="*/ 16 w 20"/>
                <a:gd name="T2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9">
                  <a:moveTo>
                    <a:pt x="5" y="1"/>
                  </a:moveTo>
                  <a:cubicBezTo>
                    <a:pt x="5" y="1"/>
                    <a:pt x="4" y="0"/>
                    <a:pt x="4" y="0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7" y="9"/>
                    <a:pt x="11" y="14"/>
                    <a:pt x="15" y="17"/>
                  </a:cubicBezTo>
                  <a:cubicBezTo>
                    <a:pt x="17" y="19"/>
                    <a:pt x="20" y="16"/>
                    <a:pt x="17" y="14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2" y="9"/>
                    <a:pt x="9" y="4"/>
                    <a:pt x="5" y="1"/>
                  </a:cubicBezTo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6" y="12"/>
                  </a:moveTo>
                  <a:cubicBezTo>
                    <a:pt x="16" y="12"/>
                    <a:pt x="16" y="13"/>
                    <a:pt x="16" y="13"/>
                  </a:cubicBezTo>
                  <a:cubicBezTo>
                    <a:pt x="16" y="13"/>
                    <a:pt x="16" y="12"/>
                    <a:pt x="16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4" name="Freeform 32">
              <a:extLst>
                <a:ext uri="{FF2B5EF4-FFF2-40B4-BE49-F238E27FC236}">
                  <a16:creationId xmlns:a16="http://schemas.microsoft.com/office/drawing/2014/main" id="{1C83E542-4265-496E-9DF0-792DC80D7953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351686" y="1445902"/>
              <a:ext cx="125412" cy="130175"/>
            </a:xfrm>
            <a:custGeom>
              <a:avLst/>
              <a:gdLst>
                <a:gd name="T0" fmla="*/ 5 w 20"/>
                <a:gd name="T1" fmla="*/ 1 h 21"/>
                <a:gd name="T2" fmla="*/ 17 w 20"/>
                <a:gd name="T3" fmla="*/ 15 h 21"/>
                <a:gd name="T4" fmla="*/ 18 w 20"/>
                <a:gd name="T5" fmla="*/ 15 h 21"/>
                <a:gd name="T6" fmla="*/ 15 w 20"/>
                <a:gd name="T7" fmla="*/ 19 h 21"/>
                <a:gd name="T8" fmla="*/ 2 w 20"/>
                <a:gd name="T9" fmla="*/ 5 h 21"/>
                <a:gd name="T10" fmla="*/ 2 w 20"/>
                <a:gd name="T11" fmla="*/ 5 h 21"/>
                <a:gd name="T12" fmla="*/ 4 w 20"/>
                <a:gd name="T13" fmla="*/ 1 h 21"/>
                <a:gd name="T14" fmla="*/ 5 w 20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1">
                  <a:moveTo>
                    <a:pt x="5" y="1"/>
                  </a:moveTo>
                  <a:cubicBezTo>
                    <a:pt x="9" y="5"/>
                    <a:pt x="13" y="10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7"/>
                    <a:pt x="17" y="21"/>
                    <a:pt x="15" y="19"/>
                  </a:cubicBezTo>
                  <a:cubicBezTo>
                    <a:pt x="11" y="14"/>
                    <a:pt x="7" y="9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5" name="Freeform 33">
              <a:extLst>
                <a:ext uri="{FF2B5EF4-FFF2-40B4-BE49-F238E27FC236}">
                  <a16:creationId xmlns:a16="http://schemas.microsoft.com/office/drawing/2014/main" id="{0C53412B-428A-4C2F-A0AB-BBD5C0D27AA8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404728" y="1499369"/>
              <a:ext cx="112712" cy="117475"/>
            </a:xfrm>
            <a:custGeom>
              <a:avLst/>
              <a:gdLst>
                <a:gd name="T0" fmla="*/ 5 w 18"/>
                <a:gd name="T1" fmla="*/ 2 h 19"/>
                <a:gd name="T2" fmla="*/ 16 w 18"/>
                <a:gd name="T3" fmla="*/ 14 h 19"/>
                <a:gd name="T4" fmla="*/ 12 w 18"/>
                <a:gd name="T5" fmla="*/ 17 h 19"/>
                <a:gd name="T6" fmla="*/ 1 w 18"/>
                <a:gd name="T7" fmla="*/ 4 h 19"/>
                <a:gd name="T8" fmla="*/ 4 w 18"/>
                <a:gd name="T9" fmla="*/ 1 h 19"/>
                <a:gd name="T10" fmla="*/ 5 w 18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9">
                  <a:moveTo>
                    <a:pt x="5" y="2"/>
                  </a:moveTo>
                  <a:cubicBezTo>
                    <a:pt x="9" y="5"/>
                    <a:pt x="12" y="10"/>
                    <a:pt x="16" y="14"/>
                  </a:cubicBezTo>
                  <a:cubicBezTo>
                    <a:pt x="18" y="16"/>
                    <a:pt x="14" y="19"/>
                    <a:pt x="12" y="17"/>
                  </a:cubicBezTo>
                  <a:cubicBezTo>
                    <a:pt x="8" y="13"/>
                    <a:pt x="5" y="8"/>
                    <a:pt x="1" y="4"/>
                  </a:cubicBezTo>
                  <a:cubicBezTo>
                    <a:pt x="0" y="3"/>
                    <a:pt x="2" y="0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6" name="Freeform 34">
              <a:extLst>
                <a:ext uri="{FF2B5EF4-FFF2-40B4-BE49-F238E27FC236}">
                  <a16:creationId xmlns:a16="http://schemas.microsoft.com/office/drawing/2014/main" id="{A3B0C055-78F0-4A7A-8952-ED373682A79B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453410" y="1554750"/>
              <a:ext cx="100012" cy="104775"/>
            </a:xfrm>
            <a:custGeom>
              <a:avLst/>
              <a:gdLst>
                <a:gd name="T0" fmla="*/ 5 w 16"/>
                <a:gd name="T1" fmla="*/ 1 h 17"/>
                <a:gd name="T2" fmla="*/ 14 w 16"/>
                <a:gd name="T3" fmla="*/ 12 h 17"/>
                <a:gd name="T4" fmla="*/ 10 w 16"/>
                <a:gd name="T5" fmla="*/ 15 h 17"/>
                <a:gd name="T6" fmla="*/ 1 w 16"/>
                <a:gd name="T7" fmla="*/ 4 h 17"/>
                <a:gd name="T8" fmla="*/ 4 w 16"/>
                <a:gd name="T9" fmla="*/ 1 h 17"/>
                <a:gd name="T10" fmla="*/ 5 w 16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5" y="1"/>
                  </a:moveTo>
                  <a:cubicBezTo>
                    <a:pt x="8" y="5"/>
                    <a:pt x="11" y="9"/>
                    <a:pt x="14" y="12"/>
                  </a:cubicBezTo>
                  <a:cubicBezTo>
                    <a:pt x="16" y="14"/>
                    <a:pt x="12" y="17"/>
                    <a:pt x="10" y="15"/>
                  </a:cubicBezTo>
                  <a:cubicBezTo>
                    <a:pt x="7" y="12"/>
                    <a:pt x="5" y="8"/>
                    <a:pt x="1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7" name="Freeform 35">
              <a:extLst>
                <a:ext uri="{FF2B5EF4-FFF2-40B4-BE49-F238E27FC236}">
                  <a16:creationId xmlns:a16="http://schemas.microsoft.com/office/drawing/2014/main" id="{A8D9A12C-E9F6-44F3-83A2-70E1381E58E4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340848" y="1056968"/>
              <a:ext cx="74612" cy="111125"/>
            </a:xfrm>
            <a:custGeom>
              <a:avLst/>
              <a:gdLst>
                <a:gd name="T0" fmla="*/ 11 w 12"/>
                <a:gd name="T1" fmla="*/ 3 h 18"/>
                <a:gd name="T2" fmla="*/ 5 w 12"/>
                <a:gd name="T3" fmla="*/ 15 h 18"/>
                <a:gd name="T4" fmla="*/ 1 w 12"/>
                <a:gd name="T5" fmla="*/ 14 h 18"/>
                <a:gd name="T6" fmla="*/ 7 w 12"/>
                <a:gd name="T7" fmla="*/ 1 h 18"/>
                <a:gd name="T8" fmla="*/ 10 w 12"/>
                <a:gd name="T9" fmla="*/ 0 h 18"/>
                <a:gd name="T10" fmla="*/ 11 w 12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8">
                  <a:moveTo>
                    <a:pt x="11" y="3"/>
                  </a:moveTo>
                  <a:cubicBezTo>
                    <a:pt x="9" y="7"/>
                    <a:pt x="7" y="11"/>
                    <a:pt x="5" y="15"/>
                  </a:cubicBezTo>
                  <a:cubicBezTo>
                    <a:pt x="4" y="18"/>
                    <a:pt x="0" y="16"/>
                    <a:pt x="1" y="14"/>
                  </a:cubicBezTo>
                  <a:cubicBezTo>
                    <a:pt x="3" y="10"/>
                    <a:pt x="5" y="5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0"/>
                    <a:pt x="12" y="1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8" name="Freeform 36">
              <a:extLst>
                <a:ext uri="{FF2B5EF4-FFF2-40B4-BE49-F238E27FC236}">
                  <a16:creationId xmlns:a16="http://schemas.microsoft.com/office/drawing/2014/main" id="{285A3005-DE33-436B-B9A8-899059267632}"/>
                </a:ext>
              </a:extLst>
            </p:cNvPr>
            <p:cNvSpPr>
              <a:spLocks noEditPoints="1"/>
            </p:cNvSpPr>
            <p:nvPr/>
          </p:nvSpPr>
          <p:spPr bwMode="auto">
            <a:xfrm rot="14777805">
              <a:off x="360311" y="1001026"/>
              <a:ext cx="74612" cy="98425"/>
            </a:xfrm>
            <a:custGeom>
              <a:avLst/>
              <a:gdLst>
                <a:gd name="T0" fmla="*/ 11 w 12"/>
                <a:gd name="T1" fmla="*/ 3 h 16"/>
                <a:gd name="T2" fmla="*/ 10 w 12"/>
                <a:gd name="T3" fmla="*/ 1 h 16"/>
                <a:gd name="T4" fmla="*/ 7 w 12"/>
                <a:gd name="T5" fmla="*/ 2 h 16"/>
                <a:gd name="T6" fmla="*/ 5 w 12"/>
                <a:gd name="T7" fmla="*/ 6 h 16"/>
                <a:gd name="T8" fmla="*/ 2 w 12"/>
                <a:gd name="T9" fmla="*/ 11 h 16"/>
                <a:gd name="T10" fmla="*/ 5 w 12"/>
                <a:gd name="T11" fmla="*/ 14 h 16"/>
                <a:gd name="T12" fmla="*/ 11 w 12"/>
                <a:gd name="T13" fmla="*/ 3 h 16"/>
                <a:gd name="T14" fmla="*/ 5 w 12"/>
                <a:gd name="T15" fmla="*/ 6 h 16"/>
                <a:gd name="T16" fmla="*/ 5 w 12"/>
                <a:gd name="T17" fmla="*/ 6 h 16"/>
                <a:gd name="T18" fmla="*/ 5 w 12"/>
                <a:gd name="T1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6">
                  <a:moveTo>
                    <a:pt x="11" y="3"/>
                  </a:moveTo>
                  <a:cubicBezTo>
                    <a:pt x="12" y="2"/>
                    <a:pt x="11" y="1"/>
                    <a:pt x="10" y="1"/>
                  </a:cubicBezTo>
                  <a:cubicBezTo>
                    <a:pt x="9" y="0"/>
                    <a:pt x="8" y="0"/>
                    <a:pt x="7" y="2"/>
                  </a:cubicBezTo>
                  <a:cubicBezTo>
                    <a:pt x="6" y="3"/>
                    <a:pt x="6" y="4"/>
                    <a:pt x="5" y="6"/>
                  </a:cubicBezTo>
                  <a:cubicBezTo>
                    <a:pt x="4" y="7"/>
                    <a:pt x="3" y="9"/>
                    <a:pt x="2" y="11"/>
                  </a:cubicBezTo>
                  <a:cubicBezTo>
                    <a:pt x="0" y="13"/>
                    <a:pt x="4" y="16"/>
                    <a:pt x="5" y="14"/>
                  </a:cubicBezTo>
                  <a:cubicBezTo>
                    <a:pt x="8" y="10"/>
                    <a:pt x="9" y="7"/>
                    <a:pt x="11" y="3"/>
                  </a:cubicBezTo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99" name="Freeform 37">
              <a:extLst>
                <a:ext uri="{FF2B5EF4-FFF2-40B4-BE49-F238E27FC236}">
                  <a16:creationId xmlns:a16="http://schemas.microsoft.com/office/drawing/2014/main" id="{9952BA7F-7D9D-48FD-8A4A-553325E30F7C}"/>
                </a:ext>
              </a:extLst>
            </p:cNvPr>
            <p:cNvSpPr>
              <a:spLocks noEditPoints="1"/>
            </p:cNvSpPr>
            <p:nvPr/>
          </p:nvSpPr>
          <p:spPr bwMode="auto">
            <a:xfrm rot="14777805">
              <a:off x="378766" y="940279"/>
              <a:ext cx="68262" cy="92075"/>
            </a:xfrm>
            <a:custGeom>
              <a:avLst/>
              <a:gdLst>
                <a:gd name="T0" fmla="*/ 10 w 11"/>
                <a:gd name="T1" fmla="*/ 4 h 15"/>
                <a:gd name="T2" fmla="*/ 9 w 11"/>
                <a:gd name="T3" fmla="*/ 0 h 15"/>
                <a:gd name="T4" fmla="*/ 7 w 11"/>
                <a:gd name="T5" fmla="*/ 1 h 15"/>
                <a:gd name="T6" fmla="*/ 1 w 11"/>
                <a:gd name="T7" fmla="*/ 11 h 15"/>
                <a:gd name="T8" fmla="*/ 5 w 11"/>
                <a:gd name="T9" fmla="*/ 12 h 15"/>
                <a:gd name="T10" fmla="*/ 7 w 11"/>
                <a:gd name="T11" fmla="*/ 9 h 15"/>
                <a:gd name="T12" fmla="*/ 10 w 11"/>
                <a:gd name="T13" fmla="*/ 4 h 15"/>
                <a:gd name="T14" fmla="*/ 7 w 11"/>
                <a:gd name="T15" fmla="*/ 9 h 15"/>
                <a:gd name="T16" fmla="*/ 7 w 11"/>
                <a:gd name="T17" fmla="*/ 10 h 15"/>
                <a:gd name="T18" fmla="*/ 7 w 11"/>
                <a:gd name="T1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5">
                  <a:moveTo>
                    <a:pt x="10" y="4"/>
                  </a:moveTo>
                  <a:cubicBezTo>
                    <a:pt x="11" y="2"/>
                    <a:pt x="10" y="1"/>
                    <a:pt x="9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5" y="4"/>
                    <a:pt x="3" y="7"/>
                    <a:pt x="1" y="11"/>
                  </a:cubicBezTo>
                  <a:cubicBezTo>
                    <a:pt x="0" y="14"/>
                    <a:pt x="4" y="15"/>
                    <a:pt x="5" y="12"/>
                  </a:cubicBezTo>
                  <a:cubicBezTo>
                    <a:pt x="6" y="11"/>
                    <a:pt x="6" y="10"/>
                    <a:pt x="7" y="9"/>
                  </a:cubicBezTo>
                  <a:cubicBezTo>
                    <a:pt x="8" y="7"/>
                    <a:pt x="9" y="6"/>
                    <a:pt x="10" y="4"/>
                  </a:cubicBezTo>
                  <a:moveTo>
                    <a:pt x="7" y="9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0" name="Freeform 38">
              <a:extLst>
                <a:ext uri="{FF2B5EF4-FFF2-40B4-BE49-F238E27FC236}">
                  <a16:creationId xmlns:a16="http://schemas.microsoft.com/office/drawing/2014/main" id="{28F44605-2369-4ABB-A884-D8AF98366599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397128" y="864147"/>
              <a:ext cx="74612" cy="93663"/>
            </a:xfrm>
            <a:custGeom>
              <a:avLst/>
              <a:gdLst>
                <a:gd name="T0" fmla="*/ 11 w 12"/>
                <a:gd name="T1" fmla="*/ 4 h 15"/>
                <a:gd name="T2" fmla="*/ 5 w 12"/>
                <a:gd name="T3" fmla="*/ 12 h 15"/>
                <a:gd name="T4" fmla="*/ 2 w 12"/>
                <a:gd name="T5" fmla="*/ 10 h 15"/>
                <a:gd name="T6" fmla="*/ 7 w 12"/>
                <a:gd name="T7" fmla="*/ 1 h 15"/>
                <a:gd name="T8" fmla="*/ 10 w 12"/>
                <a:gd name="T9" fmla="*/ 1 h 15"/>
                <a:gd name="T10" fmla="*/ 11 w 12"/>
                <a:gd name="T1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1" y="4"/>
                  </a:moveTo>
                  <a:cubicBezTo>
                    <a:pt x="9" y="7"/>
                    <a:pt x="7" y="10"/>
                    <a:pt x="5" y="12"/>
                  </a:cubicBezTo>
                  <a:cubicBezTo>
                    <a:pt x="4" y="15"/>
                    <a:pt x="0" y="12"/>
                    <a:pt x="2" y="10"/>
                  </a:cubicBezTo>
                  <a:cubicBezTo>
                    <a:pt x="4" y="7"/>
                    <a:pt x="5" y="4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2" y="3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1" name="Freeform 39">
              <a:extLst>
                <a:ext uri="{FF2B5EF4-FFF2-40B4-BE49-F238E27FC236}">
                  <a16:creationId xmlns:a16="http://schemas.microsoft.com/office/drawing/2014/main" id="{C0CB43EC-5BC7-4456-84EF-F9ACC2F0A65D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421697" y="813484"/>
              <a:ext cx="74612" cy="93663"/>
            </a:xfrm>
            <a:custGeom>
              <a:avLst/>
              <a:gdLst>
                <a:gd name="T0" fmla="*/ 11 w 12"/>
                <a:gd name="T1" fmla="*/ 4 h 15"/>
                <a:gd name="T2" fmla="*/ 6 w 12"/>
                <a:gd name="T3" fmla="*/ 11 h 15"/>
                <a:gd name="T4" fmla="*/ 6 w 12"/>
                <a:gd name="T5" fmla="*/ 11 h 15"/>
                <a:gd name="T6" fmla="*/ 6 w 12"/>
                <a:gd name="T7" fmla="*/ 12 h 15"/>
                <a:gd name="T8" fmla="*/ 2 w 12"/>
                <a:gd name="T9" fmla="*/ 11 h 15"/>
                <a:gd name="T10" fmla="*/ 8 w 12"/>
                <a:gd name="T11" fmla="*/ 1 h 15"/>
                <a:gd name="T12" fmla="*/ 10 w 12"/>
                <a:gd name="T13" fmla="*/ 0 h 15"/>
                <a:gd name="T14" fmla="*/ 11 w 12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5">
                  <a:moveTo>
                    <a:pt x="11" y="4"/>
                  </a:moveTo>
                  <a:cubicBezTo>
                    <a:pt x="10" y="6"/>
                    <a:pt x="8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4" y="15"/>
                    <a:pt x="0" y="13"/>
                    <a:pt x="2" y="11"/>
                  </a:cubicBezTo>
                  <a:cubicBezTo>
                    <a:pt x="3" y="7"/>
                    <a:pt x="6" y="4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"/>
                    <a:pt x="12" y="2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2" name="Freeform 40">
              <a:extLst>
                <a:ext uri="{FF2B5EF4-FFF2-40B4-BE49-F238E27FC236}">
                  <a16:creationId xmlns:a16="http://schemas.microsoft.com/office/drawing/2014/main" id="{00456C5E-38F4-40C3-A59A-FFAD90C2E1C7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448337" y="749530"/>
              <a:ext cx="80962" cy="80963"/>
            </a:xfrm>
            <a:custGeom>
              <a:avLst/>
              <a:gdLst>
                <a:gd name="T0" fmla="*/ 12 w 13"/>
                <a:gd name="T1" fmla="*/ 3 h 13"/>
                <a:gd name="T2" fmla="*/ 6 w 13"/>
                <a:gd name="T3" fmla="*/ 11 h 13"/>
                <a:gd name="T4" fmla="*/ 2 w 13"/>
                <a:gd name="T5" fmla="*/ 8 h 13"/>
                <a:gd name="T6" fmla="*/ 8 w 13"/>
                <a:gd name="T7" fmla="*/ 1 h 13"/>
                <a:gd name="T8" fmla="*/ 11 w 13"/>
                <a:gd name="T9" fmla="*/ 0 h 13"/>
                <a:gd name="T10" fmla="*/ 12 w 13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3"/>
                  </a:moveTo>
                  <a:cubicBezTo>
                    <a:pt x="10" y="6"/>
                    <a:pt x="8" y="8"/>
                    <a:pt x="6" y="11"/>
                  </a:cubicBezTo>
                  <a:cubicBezTo>
                    <a:pt x="4" y="13"/>
                    <a:pt x="0" y="11"/>
                    <a:pt x="2" y="8"/>
                  </a:cubicBezTo>
                  <a:cubicBezTo>
                    <a:pt x="4" y="6"/>
                    <a:pt x="6" y="3"/>
                    <a:pt x="8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3" y="2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3" name="Freeform 41">
              <a:extLst>
                <a:ext uri="{FF2B5EF4-FFF2-40B4-BE49-F238E27FC236}">
                  <a16:creationId xmlns:a16="http://schemas.microsoft.com/office/drawing/2014/main" id="{2125B93A-113E-4E35-AF83-938DC7C9C3A5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481344" y="686493"/>
              <a:ext cx="80962" cy="80963"/>
            </a:xfrm>
            <a:custGeom>
              <a:avLst/>
              <a:gdLst>
                <a:gd name="T0" fmla="*/ 12 w 13"/>
                <a:gd name="T1" fmla="*/ 4 h 13"/>
                <a:gd name="T2" fmla="*/ 11 w 13"/>
                <a:gd name="T3" fmla="*/ 4 h 13"/>
                <a:gd name="T4" fmla="*/ 6 w 13"/>
                <a:gd name="T5" fmla="*/ 11 h 13"/>
                <a:gd name="T6" fmla="*/ 2 w 13"/>
                <a:gd name="T7" fmla="*/ 9 h 13"/>
                <a:gd name="T8" fmla="*/ 9 w 13"/>
                <a:gd name="T9" fmla="*/ 0 h 13"/>
                <a:gd name="T10" fmla="*/ 11 w 13"/>
                <a:gd name="T11" fmla="*/ 0 h 13"/>
                <a:gd name="T12" fmla="*/ 12 w 13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9" y="6"/>
                    <a:pt x="8" y="9"/>
                    <a:pt x="6" y="11"/>
                  </a:cubicBezTo>
                  <a:cubicBezTo>
                    <a:pt x="4" y="13"/>
                    <a:pt x="0" y="11"/>
                    <a:pt x="2" y="9"/>
                  </a:cubicBezTo>
                  <a:cubicBezTo>
                    <a:pt x="4" y="6"/>
                    <a:pt x="6" y="3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3" y="2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4" name="Freeform 42">
              <a:extLst>
                <a:ext uri="{FF2B5EF4-FFF2-40B4-BE49-F238E27FC236}">
                  <a16:creationId xmlns:a16="http://schemas.microsoft.com/office/drawing/2014/main" id="{C166B73F-107F-40B7-8B4D-0F2A783CF0F9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538781" y="617253"/>
              <a:ext cx="68262" cy="80963"/>
            </a:xfrm>
            <a:custGeom>
              <a:avLst/>
              <a:gdLst>
                <a:gd name="T0" fmla="*/ 10 w 11"/>
                <a:gd name="T1" fmla="*/ 4 h 13"/>
                <a:gd name="T2" fmla="*/ 6 w 11"/>
                <a:gd name="T3" fmla="*/ 10 h 13"/>
                <a:gd name="T4" fmla="*/ 2 w 11"/>
                <a:gd name="T5" fmla="*/ 8 h 13"/>
                <a:gd name="T6" fmla="*/ 7 w 11"/>
                <a:gd name="T7" fmla="*/ 1 h 13"/>
                <a:gd name="T8" fmla="*/ 9 w 11"/>
                <a:gd name="T9" fmla="*/ 0 h 13"/>
                <a:gd name="T10" fmla="*/ 10 w 11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0" y="4"/>
                  </a:moveTo>
                  <a:cubicBezTo>
                    <a:pt x="9" y="6"/>
                    <a:pt x="7" y="8"/>
                    <a:pt x="6" y="10"/>
                  </a:cubicBezTo>
                  <a:cubicBezTo>
                    <a:pt x="4" y="13"/>
                    <a:pt x="0" y="10"/>
                    <a:pt x="2" y="8"/>
                  </a:cubicBezTo>
                  <a:cubicBezTo>
                    <a:pt x="4" y="6"/>
                    <a:pt x="5" y="3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2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5" name="Freeform 43">
              <a:extLst>
                <a:ext uri="{FF2B5EF4-FFF2-40B4-BE49-F238E27FC236}">
                  <a16:creationId xmlns:a16="http://schemas.microsoft.com/office/drawing/2014/main" id="{66652D81-4B62-4575-AFDE-0CE73CBA9BB4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564074" y="559676"/>
              <a:ext cx="74612" cy="80963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7 h 13"/>
                <a:gd name="T4" fmla="*/ 6 w 12"/>
                <a:gd name="T5" fmla="*/ 10 h 13"/>
                <a:gd name="T6" fmla="*/ 6 w 12"/>
                <a:gd name="T7" fmla="*/ 10 h 13"/>
                <a:gd name="T8" fmla="*/ 1 w 12"/>
                <a:gd name="T9" fmla="*/ 9 h 13"/>
                <a:gd name="T10" fmla="*/ 7 w 12"/>
                <a:gd name="T11" fmla="*/ 2 h 13"/>
                <a:gd name="T12" fmla="*/ 7 w 12"/>
                <a:gd name="T13" fmla="*/ 1 h 13"/>
                <a:gd name="T14" fmla="*/ 10 w 12"/>
                <a:gd name="T15" fmla="*/ 1 h 13"/>
                <a:gd name="T16" fmla="*/ 11 w 12"/>
                <a:gd name="T1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0" y="5"/>
                    <a:pt x="9" y="6"/>
                    <a:pt x="8" y="7"/>
                  </a:cubicBezTo>
                  <a:cubicBezTo>
                    <a:pt x="7" y="8"/>
                    <a:pt x="6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3"/>
                    <a:pt x="0" y="11"/>
                    <a:pt x="1" y="9"/>
                  </a:cubicBezTo>
                  <a:cubicBezTo>
                    <a:pt x="3" y="6"/>
                    <a:pt x="5" y="4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8" y="1"/>
                    <a:pt x="9" y="0"/>
                    <a:pt x="10" y="1"/>
                  </a:cubicBezTo>
                  <a:cubicBezTo>
                    <a:pt x="11" y="1"/>
                    <a:pt x="12" y="3"/>
                    <a:pt x="1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6" name="Freeform 44">
              <a:extLst>
                <a:ext uri="{FF2B5EF4-FFF2-40B4-BE49-F238E27FC236}">
                  <a16:creationId xmlns:a16="http://schemas.microsoft.com/office/drawing/2014/main" id="{FBBE97A2-97B1-4FD1-BAB6-67EE4458B7FC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610892" y="500347"/>
              <a:ext cx="68262" cy="74613"/>
            </a:xfrm>
            <a:custGeom>
              <a:avLst/>
              <a:gdLst>
                <a:gd name="T0" fmla="*/ 10 w 11"/>
                <a:gd name="T1" fmla="*/ 3 h 12"/>
                <a:gd name="T2" fmla="*/ 5 w 11"/>
                <a:gd name="T3" fmla="*/ 10 h 12"/>
                <a:gd name="T4" fmla="*/ 2 w 11"/>
                <a:gd name="T5" fmla="*/ 7 h 12"/>
                <a:gd name="T6" fmla="*/ 6 w 11"/>
                <a:gd name="T7" fmla="*/ 1 h 12"/>
                <a:gd name="T8" fmla="*/ 9 w 11"/>
                <a:gd name="T9" fmla="*/ 0 h 12"/>
                <a:gd name="T10" fmla="*/ 10 w 11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8" y="5"/>
                    <a:pt x="7" y="8"/>
                    <a:pt x="5" y="10"/>
                  </a:cubicBezTo>
                  <a:cubicBezTo>
                    <a:pt x="4" y="12"/>
                    <a:pt x="0" y="10"/>
                    <a:pt x="2" y="7"/>
                  </a:cubicBezTo>
                  <a:cubicBezTo>
                    <a:pt x="3" y="5"/>
                    <a:pt x="5" y="3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2"/>
                    <a:pt x="1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7" name="Freeform 45">
              <a:extLst>
                <a:ext uri="{FF2B5EF4-FFF2-40B4-BE49-F238E27FC236}">
                  <a16:creationId xmlns:a16="http://schemas.microsoft.com/office/drawing/2014/main" id="{48BEAB78-A8BB-49D6-8347-446317204F40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648649" y="452855"/>
              <a:ext cx="68262" cy="80963"/>
            </a:xfrm>
            <a:custGeom>
              <a:avLst/>
              <a:gdLst>
                <a:gd name="T0" fmla="*/ 10 w 11"/>
                <a:gd name="T1" fmla="*/ 4 h 13"/>
                <a:gd name="T2" fmla="*/ 6 w 11"/>
                <a:gd name="T3" fmla="*/ 9 h 13"/>
                <a:gd name="T4" fmla="*/ 6 w 11"/>
                <a:gd name="T5" fmla="*/ 10 h 13"/>
                <a:gd name="T6" fmla="*/ 1 w 11"/>
                <a:gd name="T7" fmla="*/ 8 h 13"/>
                <a:gd name="T8" fmla="*/ 6 w 11"/>
                <a:gd name="T9" fmla="*/ 1 h 13"/>
                <a:gd name="T10" fmla="*/ 9 w 11"/>
                <a:gd name="T11" fmla="*/ 0 h 13"/>
                <a:gd name="T12" fmla="*/ 10 w 11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10" y="4"/>
                  </a:moveTo>
                  <a:cubicBezTo>
                    <a:pt x="8" y="5"/>
                    <a:pt x="7" y="7"/>
                    <a:pt x="6" y="9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4" y="13"/>
                    <a:pt x="0" y="11"/>
                    <a:pt x="1" y="8"/>
                  </a:cubicBezTo>
                  <a:cubicBezTo>
                    <a:pt x="3" y="6"/>
                    <a:pt x="4" y="3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2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8" name="Freeform 46">
              <a:extLst>
                <a:ext uri="{FF2B5EF4-FFF2-40B4-BE49-F238E27FC236}">
                  <a16:creationId xmlns:a16="http://schemas.microsoft.com/office/drawing/2014/main" id="{C85C673C-DE21-4788-8C24-4F72A7BE9CE1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694758" y="407706"/>
              <a:ext cx="61912" cy="74613"/>
            </a:xfrm>
            <a:custGeom>
              <a:avLst/>
              <a:gdLst>
                <a:gd name="T0" fmla="*/ 9 w 10"/>
                <a:gd name="T1" fmla="*/ 4 h 12"/>
                <a:gd name="T2" fmla="*/ 5 w 10"/>
                <a:gd name="T3" fmla="*/ 9 h 12"/>
                <a:gd name="T4" fmla="*/ 1 w 10"/>
                <a:gd name="T5" fmla="*/ 7 h 12"/>
                <a:gd name="T6" fmla="*/ 5 w 10"/>
                <a:gd name="T7" fmla="*/ 1 h 12"/>
                <a:gd name="T8" fmla="*/ 8 w 10"/>
                <a:gd name="T9" fmla="*/ 1 h 12"/>
                <a:gd name="T10" fmla="*/ 9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7" y="6"/>
                    <a:pt x="6" y="7"/>
                    <a:pt x="5" y="9"/>
                  </a:cubicBezTo>
                  <a:cubicBezTo>
                    <a:pt x="3" y="12"/>
                    <a:pt x="0" y="9"/>
                    <a:pt x="1" y="7"/>
                  </a:cubicBezTo>
                  <a:cubicBezTo>
                    <a:pt x="2" y="5"/>
                    <a:pt x="4" y="3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9" y="1"/>
                    <a:pt x="10" y="3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09" name="Freeform 47">
              <a:extLst>
                <a:ext uri="{FF2B5EF4-FFF2-40B4-BE49-F238E27FC236}">
                  <a16:creationId xmlns:a16="http://schemas.microsoft.com/office/drawing/2014/main" id="{6BDBA7FD-7B40-4C32-96D3-BF0EE756D8CA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741772" y="368463"/>
              <a:ext cx="49212" cy="61913"/>
            </a:xfrm>
            <a:custGeom>
              <a:avLst/>
              <a:gdLst>
                <a:gd name="T0" fmla="*/ 7 w 8"/>
                <a:gd name="T1" fmla="*/ 4 h 10"/>
                <a:gd name="T2" fmla="*/ 5 w 8"/>
                <a:gd name="T3" fmla="*/ 7 h 10"/>
                <a:gd name="T4" fmla="*/ 2 w 8"/>
                <a:gd name="T5" fmla="*/ 5 h 10"/>
                <a:gd name="T6" fmla="*/ 4 w 8"/>
                <a:gd name="T7" fmla="*/ 1 h 10"/>
                <a:gd name="T8" fmla="*/ 6 w 8"/>
                <a:gd name="T9" fmla="*/ 1 h 10"/>
                <a:gd name="T10" fmla="*/ 7 w 8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7" y="4"/>
                  </a:moveTo>
                  <a:cubicBezTo>
                    <a:pt x="7" y="5"/>
                    <a:pt x="6" y="6"/>
                    <a:pt x="5" y="7"/>
                  </a:cubicBezTo>
                  <a:cubicBezTo>
                    <a:pt x="4" y="10"/>
                    <a:pt x="0" y="7"/>
                    <a:pt x="2" y="5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8" y="3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10" name="Freeform 48">
              <a:extLst>
                <a:ext uri="{FF2B5EF4-FFF2-40B4-BE49-F238E27FC236}">
                  <a16:creationId xmlns:a16="http://schemas.microsoft.com/office/drawing/2014/main" id="{75ED7B97-3D98-4DD7-A601-9878BD675BAB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775793" y="342765"/>
              <a:ext cx="50800" cy="42863"/>
            </a:xfrm>
            <a:custGeom>
              <a:avLst/>
              <a:gdLst>
                <a:gd name="T0" fmla="*/ 7 w 8"/>
                <a:gd name="T1" fmla="*/ 3 h 7"/>
                <a:gd name="T2" fmla="*/ 5 w 8"/>
                <a:gd name="T3" fmla="*/ 5 h 7"/>
                <a:gd name="T4" fmla="*/ 2 w 8"/>
                <a:gd name="T5" fmla="*/ 3 h 7"/>
                <a:gd name="T6" fmla="*/ 4 w 8"/>
                <a:gd name="T7" fmla="*/ 1 h 7"/>
                <a:gd name="T8" fmla="*/ 6 w 8"/>
                <a:gd name="T9" fmla="*/ 0 h 7"/>
                <a:gd name="T10" fmla="*/ 7 w 8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4"/>
                    <a:pt x="6" y="5"/>
                    <a:pt x="5" y="5"/>
                  </a:cubicBezTo>
                  <a:cubicBezTo>
                    <a:pt x="3" y="7"/>
                    <a:pt x="0" y="5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1"/>
                    <a:pt x="8" y="2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11" name="Freeform 49">
              <a:extLst>
                <a:ext uri="{FF2B5EF4-FFF2-40B4-BE49-F238E27FC236}">
                  <a16:creationId xmlns:a16="http://schemas.microsoft.com/office/drawing/2014/main" id="{BB67A3F1-1A46-4EEA-96AB-294F3DCAA8B6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1344940" y="-173038"/>
              <a:ext cx="93662" cy="439738"/>
            </a:xfrm>
            <a:custGeom>
              <a:avLst/>
              <a:gdLst>
                <a:gd name="T0" fmla="*/ 15 w 15"/>
                <a:gd name="T1" fmla="*/ 2 h 71"/>
                <a:gd name="T2" fmla="*/ 11 w 15"/>
                <a:gd name="T3" fmla="*/ 34 h 71"/>
                <a:gd name="T4" fmla="*/ 5 w 15"/>
                <a:gd name="T5" fmla="*/ 65 h 71"/>
                <a:gd name="T6" fmla="*/ 5 w 15"/>
                <a:gd name="T7" fmla="*/ 68 h 71"/>
                <a:gd name="T8" fmla="*/ 0 w 15"/>
                <a:gd name="T9" fmla="*/ 67 h 71"/>
                <a:gd name="T10" fmla="*/ 2 w 15"/>
                <a:gd name="T11" fmla="*/ 58 h 71"/>
                <a:gd name="T12" fmla="*/ 7 w 15"/>
                <a:gd name="T13" fmla="*/ 30 h 71"/>
                <a:gd name="T14" fmla="*/ 10 w 15"/>
                <a:gd name="T15" fmla="*/ 2 h 71"/>
                <a:gd name="T16" fmla="*/ 13 w 15"/>
                <a:gd name="T17" fmla="*/ 0 h 71"/>
                <a:gd name="T18" fmla="*/ 15 w 15"/>
                <a:gd name="T19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1">
                  <a:moveTo>
                    <a:pt x="15" y="2"/>
                  </a:moveTo>
                  <a:cubicBezTo>
                    <a:pt x="15" y="13"/>
                    <a:pt x="13" y="24"/>
                    <a:pt x="11" y="34"/>
                  </a:cubicBezTo>
                  <a:cubicBezTo>
                    <a:pt x="10" y="45"/>
                    <a:pt x="8" y="55"/>
                    <a:pt x="5" y="65"/>
                  </a:cubicBezTo>
                  <a:cubicBezTo>
                    <a:pt x="5" y="66"/>
                    <a:pt x="5" y="67"/>
                    <a:pt x="5" y="68"/>
                  </a:cubicBezTo>
                  <a:cubicBezTo>
                    <a:pt x="4" y="71"/>
                    <a:pt x="0" y="70"/>
                    <a:pt x="0" y="67"/>
                  </a:cubicBezTo>
                  <a:cubicBezTo>
                    <a:pt x="1" y="64"/>
                    <a:pt x="2" y="61"/>
                    <a:pt x="2" y="58"/>
                  </a:cubicBezTo>
                  <a:cubicBezTo>
                    <a:pt x="4" y="49"/>
                    <a:pt x="6" y="39"/>
                    <a:pt x="7" y="30"/>
                  </a:cubicBezTo>
                  <a:cubicBezTo>
                    <a:pt x="9" y="21"/>
                    <a:pt x="10" y="11"/>
                    <a:pt x="10" y="2"/>
                  </a:cubicBezTo>
                  <a:cubicBezTo>
                    <a:pt x="10" y="0"/>
                    <a:pt x="12" y="0"/>
                    <a:pt x="13" y="0"/>
                  </a:cubicBezTo>
                  <a:cubicBezTo>
                    <a:pt x="14" y="0"/>
                    <a:pt x="15" y="1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12" name="Freeform 50">
              <a:extLst>
                <a:ext uri="{FF2B5EF4-FFF2-40B4-BE49-F238E27FC236}">
                  <a16:creationId xmlns:a16="http://schemas.microsoft.com/office/drawing/2014/main" id="{B45323DB-F64B-4F62-BBF7-97D02DA29358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820038" y="314511"/>
              <a:ext cx="57150" cy="50800"/>
            </a:xfrm>
            <a:custGeom>
              <a:avLst/>
              <a:gdLst>
                <a:gd name="T0" fmla="*/ 8 w 9"/>
                <a:gd name="T1" fmla="*/ 4 h 8"/>
                <a:gd name="T2" fmla="*/ 5 w 9"/>
                <a:gd name="T3" fmla="*/ 6 h 8"/>
                <a:gd name="T4" fmla="*/ 2 w 9"/>
                <a:gd name="T5" fmla="*/ 3 h 8"/>
                <a:gd name="T6" fmla="*/ 5 w 9"/>
                <a:gd name="T7" fmla="*/ 1 h 8"/>
                <a:gd name="T8" fmla="*/ 7 w 9"/>
                <a:gd name="T9" fmla="*/ 1 h 8"/>
                <a:gd name="T10" fmla="*/ 8 w 9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8" y="4"/>
                  </a:moveTo>
                  <a:cubicBezTo>
                    <a:pt x="7" y="5"/>
                    <a:pt x="6" y="6"/>
                    <a:pt x="5" y="6"/>
                  </a:cubicBezTo>
                  <a:cubicBezTo>
                    <a:pt x="3" y="8"/>
                    <a:pt x="0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9" y="1"/>
                    <a:pt x="9" y="3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13" name="Freeform 51">
              <a:extLst>
                <a:ext uri="{FF2B5EF4-FFF2-40B4-BE49-F238E27FC236}">
                  <a16:creationId xmlns:a16="http://schemas.microsoft.com/office/drawing/2014/main" id="{948220A2-CED7-412F-9DFA-B950BCE48859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860169" y="277122"/>
              <a:ext cx="42862" cy="42863"/>
            </a:xfrm>
            <a:custGeom>
              <a:avLst/>
              <a:gdLst>
                <a:gd name="T0" fmla="*/ 3 w 7"/>
                <a:gd name="T1" fmla="*/ 6 h 7"/>
                <a:gd name="T2" fmla="*/ 4 w 7"/>
                <a:gd name="T3" fmla="*/ 2 h 7"/>
                <a:gd name="T4" fmla="*/ 3 w 7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3" y="6"/>
                  </a:moveTo>
                  <a:cubicBezTo>
                    <a:pt x="0" y="5"/>
                    <a:pt x="2" y="0"/>
                    <a:pt x="4" y="2"/>
                  </a:cubicBezTo>
                  <a:cubicBezTo>
                    <a:pt x="7" y="3"/>
                    <a:pt x="6" y="7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14" name="Freeform 52">
              <a:extLst>
                <a:ext uri="{FF2B5EF4-FFF2-40B4-BE49-F238E27FC236}">
                  <a16:creationId xmlns:a16="http://schemas.microsoft.com/office/drawing/2014/main" id="{20ABAABD-E05F-42EB-94CC-D46662A028B4}"/>
                </a:ext>
              </a:extLst>
            </p:cNvPr>
            <p:cNvSpPr>
              <a:spLocks noEditPoints="1"/>
            </p:cNvSpPr>
            <p:nvPr/>
          </p:nvSpPr>
          <p:spPr bwMode="auto">
            <a:xfrm rot="14777805">
              <a:off x="905332" y="248853"/>
              <a:ext cx="61912" cy="44450"/>
            </a:xfrm>
            <a:custGeom>
              <a:avLst/>
              <a:gdLst>
                <a:gd name="T0" fmla="*/ 8 w 10"/>
                <a:gd name="T1" fmla="*/ 5 h 7"/>
                <a:gd name="T2" fmla="*/ 8 w 10"/>
                <a:gd name="T3" fmla="*/ 0 h 7"/>
                <a:gd name="T4" fmla="*/ 7 w 10"/>
                <a:gd name="T5" fmla="*/ 0 h 7"/>
                <a:gd name="T6" fmla="*/ 3 w 10"/>
                <a:gd name="T7" fmla="*/ 2 h 7"/>
                <a:gd name="T8" fmla="*/ 6 w 10"/>
                <a:gd name="T9" fmla="*/ 6 h 7"/>
                <a:gd name="T10" fmla="*/ 5 w 10"/>
                <a:gd name="T11" fmla="*/ 6 h 7"/>
                <a:gd name="T12" fmla="*/ 8 w 10"/>
                <a:gd name="T13" fmla="*/ 5 h 7"/>
                <a:gd name="T14" fmla="*/ 8 w 10"/>
                <a:gd name="T15" fmla="*/ 5 h 7"/>
                <a:gd name="T16" fmla="*/ 8 w 10"/>
                <a:gd name="T17" fmla="*/ 5 h 7"/>
                <a:gd name="T18" fmla="*/ 8 w 10"/>
                <a:gd name="T19" fmla="*/ 5 h 7"/>
                <a:gd name="T20" fmla="*/ 8 w 10"/>
                <a:gd name="T21" fmla="*/ 5 h 7"/>
                <a:gd name="T22" fmla="*/ 7 w 10"/>
                <a:gd name="T23" fmla="*/ 5 h 7"/>
                <a:gd name="T24" fmla="*/ 7 w 10"/>
                <a:gd name="T25" fmla="*/ 5 h 7"/>
                <a:gd name="T26" fmla="*/ 7 w 10"/>
                <a:gd name="T27" fmla="*/ 5 h 7"/>
                <a:gd name="T28" fmla="*/ 8 w 10"/>
                <a:gd name="T29" fmla="*/ 5 h 7"/>
                <a:gd name="T30" fmla="*/ 8 w 10"/>
                <a:gd name="T31" fmla="*/ 5 h 7"/>
                <a:gd name="T32" fmla="*/ 8 w 10"/>
                <a:gd name="T33" fmla="*/ 5 h 7"/>
                <a:gd name="T34" fmla="*/ 8 w 10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7">
                  <a:moveTo>
                    <a:pt x="8" y="5"/>
                  </a:moveTo>
                  <a:cubicBezTo>
                    <a:pt x="10" y="4"/>
                    <a:pt x="10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0" y="4"/>
                    <a:pt x="3" y="7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15" name="Freeform 53">
              <a:extLst>
                <a:ext uri="{FF2B5EF4-FFF2-40B4-BE49-F238E27FC236}">
                  <a16:creationId xmlns:a16="http://schemas.microsoft.com/office/drawing/2014/main" id="{402B1E6B-E61C-4F07-BACD-AC07D7CB445D}"/>
                </a:ext>
              </a:extLst>
            </p:cNvPr>
            <p:cNvSpPr>
              <a:spLocks noEditPoints="1"/>
            </p:cNvSpPr>
            <p:nvPr/>
          </p:nvSpPr>
          <p:spPr bwMode="auto">
            <a:xfrm rot="14777805">
              <a:off x="954734" y="210910"/>
              <a:ext cx="61912" cy="49213"/>
            </a:xfrm>
            <a:custGeom>
              <a:avLst/>
              <a:gdLst>
                <a:gd name="T0" fmla="*/ 8 w 10"/>
                <a:gd name="T1" fmla="*/ 4 h 8"/>
                <a:gd name="T2" fmla="*/ 8 w 10"/>
                <a:gd name="T3" fmla="*/ 0 h 8"/>
                <a:gd name="T4" fmla="*/ 6 w 10"/>
                <a:gd name="T5" fmla="*/ 0 h 8"/>
                <a:gd name="T6" fmla="*/ 2 w 10"/>
                <a:gd name="T7" fmla="*/ 3 h 8"/>
                <a:gd name="T8" fmla="*/ 5 w 10"/>
                <a:gd name="T9" fmla="*/ 6 h 8"/>
                <a:gd name="T10" fmla="*/ 5 w 10"/>
                <a:gd name="T11" fmla="*/ 6 h 8"/>
                <a:gd name="T12" fmla="*/ 8 w 10"/>
                <a:gd name="T13" fmla="*/ 4 h 8"/>
                <a:gd name="T14" fmla="*/ 6 w 10"/>
                <a:gd name="T15" fmla="*/ 6 h 8"/>
                <a:gd name="T16" fmla="*/ 6 w 10"/>
                <a:gd name="T17" fmla="*/ 6 h 8"/>
                <a:gd name="T18" fmla="*/ 6 w 10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8" y="4"/>
                  </a:moveTo>
                  <a:cubicBezTo>
                    <a:pt x="10" y="3"/>
                    <a:pt x="9" y="1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2"/>
                    <a:pt x="2" y="3"/>
                  </a:cubicBezTo>
                  <a:cubicBezTo>
                    <a:pt x="0" y="4"/>
                    <a:pt x="3" y="8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7" y="5"/>
                    <a:pt x="8" y="4"/>
                  </a:cubicBezTo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16" name="Freeform 54">
              <a:extLst>
                <a:ext uri="{FF2B5EF4-FFF2-40B4-BE49-F238E27FC236}">
                  <a16:creationId xmlns:a16="http://schemas.microsoft.com/office/drawing/2014/main" id="{D858AB53-C3A2-4E89-862D-80E79921652D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998606" y="179853"/>
              <a:ext cx="68262" cy="49213"/>
            </a:xfrm>
            <a:custGeom>
              <a:avLst/>
              <a:gdLst>
                <a:gd name="T0" fmla="*/ 9 w 11"/>
                <a:gd name="T1" fmla="*/ 4 h 8"/>
                <a:gd name="T2" fmla="*/ 5 w 11"/>
                <a:gd name="T3" fmla="*/ 6 h 8"/>
                <a:gd name="T4" fmla="*/ 3 w 11"/>
                <a:gd name="T5" fmla="*/ 2 h 8"/>
                <a:gd name="T6" fmla="*/ 7 w 11"/>
                <a:gd name="T7" fmla="*/ 0 h 8"/>
                <a:gd name="T8" fmla="*/ 8 w 11"/>
                <a:gd name="T9" fmla="*/ 0 h 8"/>
                <a:gd name="T10" fmla="*/ 9 w 11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9" y="4"/>
                  </a:moveTo>
                  <a:cubicBezTo>
                    <a:pt x="7" y="5"/>
                    <a:pt x="6" y="5"/>
                    <a:pt x="5" y="6"/>
                  </a:cubicBezTo>
                  <a:cubicBezTo>
                    <a:pt x="2" y="8"/>
                    <a:pt x="0" y="4"/>
                    <a:pt x="3" y="2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3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17" name="Freeform 55">
              <a:extLst>
                <a:ext uri="{FF2B5EF4-FFF2-40B4-BE49-F238E27FC236}">
                  <a16:creationId xmlns:a16="http://schemas.microsoft.com/office/drawing/2014/main" id="{4CFC0A0E-2165-413D-B4CB-25318274467C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1054048" y="147150"/>
              <a:ext cx="44450" cy="36513"/>
            </a:xfrm>
            <a:custGeom>
              <a:avLst/>
              <a:gdLst>
                <a:gd name="T0" fmla="*/ 3 w 7"/>
                <a:gd name="T1" fmla="*/ 5 h 6"/>
                <a:gd name="T2" fmla="*/ 5 w 7"/>
                <a:gd name="T3" fmla="*/ 1 h 6"/>
                <a:gd name="T4" fmla="*/ 3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5"/>
                  </a:moveTo>
                  <a:cubicBezTo>
                    <a:pt x="0" y="4"/>
                    <a:pt x="2" y="0"/>
                    <a:pt x="5" y="1"/>
                  </a:cubicBezTo>
                  <a:cubicBezTo>
                    <a:pt x="7" y="2"/>
                    <a:pt x="6" y="6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18" name="Freeform 56">
              <a:extLst>
                <a:ext uri="{FF2B5EF4-FFF2-40B4-BE49-F238E27FC236}">
                  <a16:creationId xmlns:a16="http://schemas.microsoft.com/office/drawing/2014/main" id="{D259DA8E-3419-4243-85E4-1B2AB6D53C71}"/>
                </a:ext>
              </a:extLst>
            </p:cNvPr>
            <p:cNvSpPr>
              <a:spLocks/>
            </p:cNvSpPr>
            <p:nvPr/>
          </p:nvSpPr>
          <p:spPr bwMode="auto">
            <a:xfrm rot="14777805">
              <a:off x="1100592" y="125096"/>
              <a:ext cx="49212" cy="42863"/>
            </a:xfrm>
            <a:custGeom>
              <a:avLst/>
              <a:gdLst>
                <a:gd name="T0" fmla="*/ 6 w 8"/>
                <a:gd name="T1" fmla="*/ 4 h 7"/>
                <a:gd name="T2" fmla="*/ 4 w 8"/>
                <a:gd name="T3" fmla="*/ 5 h 7"/>
                <a:gd name="T4" fmla="*/ 2 w 8"/>
                <a:gd name="T5" fmla="*/ 1 h 7"/>
                <a:gd name="T6" fmla="*/ 5 w 8"/>
                <a:gd name="T7" fmla="*/ 0 h 7"/>
                <a:gd name="T8" fmla="*/ 6 w 8"/>
                <a:gd name="T9" fmla="*/ 0 h 7"/>
                <a:gd name="T10" fmla="*/ 6 w 8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6" y="4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2" y="7"/>
                    <a:pt x="0" y="3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8" y="3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9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9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9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9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29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1" dur="1000"/>
                                        <p:tgtEl>
                                          <p:spTgt spid="29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6" dur="1000"/>
                                        <p:tgtEl>
                                          <p:spTgt spid="29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9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9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3" dur="1000"/>
                                        <p:tgtEl>
                                          <p:spTgt spid="29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9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9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29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2" grpId="0" bldLvl="0" autoUpdateAnimBg="0"/>
      <p:bldP spid="29703" grpId="0" bldLvl="0" autoUpdateAnimBg="0"/>
      <p:bldP spid="29704" grpId="0" bldLvl="0" autoUpdateAnimBg="0"/>
      <p:bldP spid="29705" grpId="0" bldLvl="0" autoUpdateAnimBg="0"/>
      <p:bldP spid="29706" grpId="0" bldLvl="0" autoUpdateAnimBg="0"/>
      <p:bldP spid="29707" grpId="0" bldLvl="0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平行四边形 2">
            <a:extLst>
              <a:ext uri="{FF2B5EF4-FFF2-40B4-BE49-F238E27FC236}">
                <a16:creationId xmlns:a16="http://schemas.microsoft.com/office/drawing/2014/main" id="{25D835ED-8D8B-4828-9183-E10463E8F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1263" y="2535238"/>
            <a:ext cx="6096000" cy="1076325"/>
          </a:xfrm>
          <a:prstGeom prst="parallelogram">
            <a:avLst>
              <a:gd name="adj" fmla="val 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zh-CN" altLang="en-US" sz="4400" b="1" i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endParaRPr lang="en-US" altLang="zh-CN" sz="44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723" name="矩形 10">
            <a:extLst>
              <a:ext uri="{FF2B5EF4-FFF2-40B4-BE49-F238E27FC236}">
                <a16:creationId xmlns:a16="http://schemas.microsoft.com/office/drawing/2014/main" id="{0BA749D2-4858-4A48-BA15-933CB783C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8850" y="3525838"/>
            <a:ext cx="51466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a subtitle to supplement the description of the specific content of the title</a:t>
            </a:r>
          </a:p>
        </p:txBody>
      </p:sp>
      <p:cxnSp>
        <p:nvCxnSpPr>
          <p:cNvPr id="30724" name="直接连接符 15">
            <a:extLst>
              <a:ext uri="{FF2B5EF4-FFF2-40B4-BE49-F238E27FC236}">
                <a16:creationId xmlns:a16="http://schemas.microsoft.com/office/drawing/2014/main" id="{424F2BE1-45C4-47A0-A714-AD91814579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68850" y="3541713"/>
            <a:ext cx="4897438" cy="23812"/>
          </a:xfrm>
          <a:prstGeom prst="line">
            <a:avLst/>
          </a:prstGeom>
          <a:noFill/>
          <a:ln w="12700" cmpd="sng">
            <a:solidFill>
              <a:srgbClr val="D9D9D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25" name="矩形 5">
            <a:extLst>
              <a:ext uri="{FF2B5EF4-FFF2-40B4-BE49-F238E27FC236}">
                <a16:creationId xmlns:a16="http://schemas.microsoft.com/office/drawing/2014/main" id="{65C47F5E-B3C1-4CD6-B196-6ED4B5B29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8850" y="2711450"/>
            <a:ext cx="32623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zh-CN" altLang="en-US" sz="4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a title</a:t>
            </a:r>
            <a:endParaRPr lang="en-US" altLang="zh-CN" sz="4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0726" name="Group 6">
            <a:extLst>
              <a:ext uri="{FF2B5EF4-FFF2-40B4-BE49-F238E27FC236}">
                <a16:creationId xmlns:a16="http://schemas.microsoft.com/office/drawing/2014/main" id="{D7359752-C416-4073-A94F-A130E41D0E21}"/>
              </a:ext>
            </a:extLst>
          </p:cNvPr>
          <p:cNvGrpSpPr>
            <a:grpSpLocks/>
          </p:cNvGrpSpPr>
          <p:nvPr/>
        </p:nvGrpSpPr>
        <p:grpSpPr bwMode="auto">
          <a:xfrm>
            <a:off x="2149475" y="2030413"/>
            <a:ext cx="2459038" cy="2413000"/>
            <a:chOff x="0" y="0"/>
            <a:chExt cx="252413" cy="247650"/>
          </a:xfrm>
        </p:grpSpPr>
        <p:sp>
          <p:nvSpPr>
            <p:cNvPr id="30727" name="Freeform 2950">
              <a:extLst>
                <a:ext uri="{FF2B5EF4-FFF2-40B4-BE49-F238E27FC236}">
                  <a16:creationId xmlns:a16="http://schemas.microsoft.com/office/drawing/2014/main" id="{49F9B64F-DDE5-4887-919A-409A91E902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71438"/>
              <a:ext cx="106363" cy="106362"/>
            </a:xfrm>
            <a:custGeom>
              <a:avLst/>
              <a:gdLst>
                <a:gd name="T0" fmla="*/ 17 w 18"/>
                <a:gd name="T1" fmla="*/ 13 h 18"/>
                <a:gd name="T2" fmla="*/ 18 w 18"/>
                <a:gd name="T3" fmla="*/ 9 h 18"/>
                <a:gd name="T4" fmla="*/ 17 w 18"/>
                <a:gd name="T5" fmla="*/ 4 h 18"/>
                <a:gd name="T6" fmla="*/ 14 w 18"/>
                <a:gd name="T7" fmla="*/ 1 h 18"/>
                <a:gd name="T8" fmla="*/ 8 w 18"/>
                <a:gd name="T9" fmla="*/ 0 h 18"/>
                <a:gd name="T10" fmla="*/ 8 w 18"/>
                <a:gd name="T11" fmla="*/ 0 h 18"/>
                <a:gd name="T12" fmla="*/ 8 w 18"/>
                <a:gd name="T13" fmla="*/ 0 h 18"/>
                <a:gd name="T14" fmla="*/ 7 w 18"/>
                <a:gd name="T15" fmla="*/ 0 h 18"/>
                <a:gd name="T16" fmla="*/ 7 w 18"/>
                <a:gd name="T17" fmla="*/ 0 h 18"/>
                <a:gd name="T18" fmla="*/ 7 w 18"/>
                <a:gd name="T19" fmla="*/ 0 h 18"/>
                <a:gd name="T20" fmla="*/ 7 w 18"/>
                <a:gd name="T21" fmla="*/ 0 h 18"/>
                <a:gd name="T22" fmla="*/ 4 w 18"/>
                <a:gd name="T23" fmla="*/ 2 h 18"/>
                <a:gd name="T24" fmla="*/ 2 w 18"/>
                <a:gd name="T25" fmla="*/ 3 h 18"/>
                <a:gd name="T26" fmla="*/ 1 w 18"/>
                <a:gd name="T27" fmla="*/ 6 h 18"/>
                <a:gd name="T28" fmla="*/ 1 w 18"/>
                <a:gd name="T29" fmla="*/ 5 h 18"/>
                <a:gd name="T30" fmla="*/ 1 w 18"/>
                <a:gd name="T31" fmla="*/ 5 h 18"/>
                <a:gd name="T32" fmla="*/ 0 w 18"/>
                <a:gd name="T33" fmla="*/ 5 h 18"/>
                <a:gd name="T34" fmla="*/ 1 w 18"/>
                <a:gd name="T35" fmla="*/ 5 h 18"/>
                <a:gd name="T36" fmla="*/ 0 w 18"/>
                <a:gd name="T37" fmla="*/ 6 h 18"/>
                <a:gd name="T38" fmla="*/ 0 w 18"/>
                <a:gd name="T39" fmla="*/ 7 h 18"/>
                <a:gd name="T40" fmla="*/ 0 w 18"/>
                <a:gd name="T41" fmla="*/ 9 h 18"/>
                <a:gd name="T42" fmla="*/ 0 w 18"/>
                <a:gd name="T43" fmla="*/ 9 h 18"/>
                <a:gd name="T44" fmla="*/ 0 w 18"/>
                <a:gd name="T45" fmla="*/ 9 h 18"/>
                <a:gd name="T46" fmla="*/ 0 w 18"/>
                <a:gd name="T47" fmla="*/ 10 h 18"/>
                <a:gd name="T48" fmla="*/ 1 w 18"/>
                <a:gd name="T49" fmla="*/ 12 h 18"/>
                <a:gd name="T50" fmla="*/ 1 w 18"/>
                <a:gd name="T51" fmla="*/ 13 h 18"/>
                <a:gd name="T52" fmla="*/ 3 w 18"/>
                <a:gd name="T53" fmla="*/ 14 h 18"/>
                <a:gd name="T54" fmla="*/ 3 w 18"/>
                <a:gd name="T55" fmla="*/ 14 h 18"/>
                <a:gd name="T56" fmla="*/ 3 w 18"/>
                <a:gd name="T57" fmla="*/ 15 h 18"/>
                <a:gd name="T58" fmla="*/ 3 w 18"/>
                <a:gd name="T59" fmla="*/ 15 h 18"/>
                <a:gd name="T60" fmla="*/ 3 w 18"/>
                <a:gd name="T61" fmla="*/ 15 h 18"/>
                <a:gd name="T62" fmla="*/ 8 w 18"/>
                <a:gd name="T63" fmla="*/ 17 h 18"/>
                <a:gd name="T64" fmla="*/ 10 w 18"/>
                <a:gd name="T65" fmla="*/ 17 h 18"/>
                <a:gd name="T66" fmla="*/ 11 w 18"/>
                <a:gd name="T67" fmla="*/ 17 h 18"/>
                <a:gd name="T68" fmla="*/ 13 w 18"/>
                <a:gd name="T69" fmla="*/ 16 h 18"/>
                <a:gd name="T70" fmla="*/ 13 w 18"/>
                <a:gd name="T71" fmla="*/ 16 h 18"/>
                <a:gd name="T72" fmla="*/ 17 w 18"/>
                <a:gd name="T73" fmla="*/ 13 h 18"/>
                <a:gd name="T74" fmla="*/ 8 w 18"/>
                <a:gd name="T75" fmla="*/ 1 h 18"/>
                <a:gd name="T76" fmla="*/ 8 w 18"/>
                <a:gd name="T77" fmla="*/ 1 h 18"/>
                <a:gd name="T78" fmla="*/ 4 w 18"/>
                <a:gd name="T79" fmla="*/ 14 h 18"/>
                <a:gd name="T80" fmla="*/ 4 w 18"/>
                <a:gd name="T81" fmla="*/ 14 h 18"/>
                <a:gd name="T82" fmla="*/ 2 w 18"/>
                <a:gd name="T83" fmla="*/ 13 h 18"/>
                <a:gd name="T84" fmla="*/ 1 w 18"/>
                <a:gd name="T85" fmla="*/ 9 h 18"/>
                <a:gd name="T86" fmla="*/ 1 w 18"/>
                <a:gd name="T87" fmla="*/ 8 h 18"/>
                <a:gd name="T88" fmla="*/ 1 w 18"/>
                <a:gd name="T89" fmla="*/ 8 h 18"/>
                <a:gd name="T90" fmla="*/ 1 w 18"/>
                <a:gd name="T91" fmla="*/ 7 h 18"/>
                <a:gd name="T92" fmla="*/ 2 w 18"/>
                <a:gd name="T93" fmla="*/ 4 h 18"/>
                <a:gd name="T94" fmla="*/ 3 w 18"/>
                <a:gd name="T95" fmla="*/ 4 h 18"/>
                <a:gd name="T96" fmla="*/ 5 w 18"/>
                <a:gd name="T97" fmla="*/ 2 h 18"/>
                <a:gd name="T98" fmla="*/ 4 w 18"/>
                <a:gd name="T99" fmla="*/ 2 h 18"/>
                <a:gd name="T100" fmla="*/ 6 w 18"/>
                <a:gd name="T101" fmla="*/ 2 h 18"/>
                <a:gd name="T102" fmla="*/ 10 w 18"/>
                <a:gd name="T103" fmla="*/ 1 h 18"/>
                <a:gd name="T104" fmla="*/ 14 w 18"/>
                <a:gd name="T105" fmla="*/ 3 h 18"/>
                <a:gd name="T106" fmla="*/ 16 w 18"/>
                <a:gd name="T107" fmla="*/ 7 h 18"/>
                <a:gd name="T108" fmla="*/ 14 w 18"/>
                <a:gd name="T109" fmla="*/ 14 h 18"/>
                <a:gd name="T110" fmla="*/ 4 w 18"/>
                <a:gd name="T111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" h="18">
                  <a:moveTo>
                    <a:pt x="17" y="13"/>
                  </a:moveTo>
                  <a:cubicBezTo>
                    <a:pt x="17" y="13"/>
                    <a:pt x="18" y="10"/>
                    <a:pt x="18" y="9"/>
                  </a:cubicBezTo>
                  <a:cubicBezTo>
                    <a:pt x="17" y="8"/>
                    <a:pt x="18" y="5"/>
                    <a:pt x="17" y="4"/>
                  </a:cubicBezTo>
                  <a:cubicBezTo>
                    <a:pt x="16" y="3"/>
                    <a:pt x="15" y="2"/>
                    <a:pt x="14" y="1"/>
                  </a:cubicBezTo>
                  <a:cubicBezTo>
                    <a:pt x="12" y="0"/>
                    <a:pt x="10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0"/>
                  </a:cubicBezTo>
                  <a:cubicBezTo>
                    <a:pt x="7" y="1"/>
                    <a:pt x="5" y="1"/>
                    <a:pt x="4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7" y="16"/>
                    <a:pt x="8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1" y="16"/>
                    <a:pt x="12" y="17"/>
                    <a:pt x="11" y="17"/>
                  </a:cubicBezTo>
                  <a:cubicBezTo>
                    <a:pt x="12" y="18"/>
                    <a:pt x="13" y="14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6" y="14"/>
                    <a:pt x="17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3" y="12"/>
                    <a:pt x="2" y="13"/>
                  </a:cubicBezTo>
                  <a:cubicBezTo>
                    <a:pt x="2" y="13"/>
                    <a:pt x="2" y="11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2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5"/>
                    <a:pt x="2" y="4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6" y="2"/>
                    <a:pt x="9" y="1"/>
                    <a:pt x="10" y="1"/>
                  </a:cubicBezTo>
                  <a:cubicBezTo>
                    <a:pt x="11" y="1"/>
                    <a:pt x="13" y="2"/>
                    <a:pt x="14" y="3"/>
                  </a:cubicBezTo>
                  <a:cubicBezTo>
                    <a:pt x="16" y="5"/>
                    <a:pt x="16" y="5"/>
                    <a:pt x="16" y="7"/>
                  </a:cubicBezTo>
                  <a:cubicBezTo>
                    <a:pt x="16" y="11"/>
                    <a:pt x="16" y="12"/>
                    <a:pt x="14" y="14"/>
                  </a:cubicBezTo>
                  <a:cubicBezTo>
                    <a:pt x="11" y="17"/>
                    <a:pt x="6" y="16"/>
                    <a:pt x="4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28" name="Freeform 2951">
              <a:extLst>
                <a:ext uri="{FF2B5EF4-FFF2-40B4-BE49-F238E27FC236}">
                  <a16:creationId xmlns:a16="http://schemas.microsoft.com/office/drawing/2014/main" id="{FA8A3852-247D-4E21-ACB1-AEBD2932F0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34950" cy="247650"/>
            </a:xfrm>
            <a:custGeom>
              <a:avLst/>
              <a:gdLst>
                <a:gd name="T0" fmla="*/ 34 w 40"/>
                <a:gd name="T1" fmla="*/ 36 h 42"/>
                <a:gd name="T2" fmla="*/ 30 w 40"/>
                <a:gd name="T3" fmla="*/ 35 h 42"/>
                <a:gd name="T4" fmla="*/ 27 w 40"/>
                <a:gd name="T5" fmla="*/ 32 h 42"/>
                <a:gd name="T6" fmla="*/ 27 w 40"/>
                <a:gd name="T7" fmla="*/ 33 h 42"/>
                <a:gd name="T8" fmla="*/ 27 w 40"/>
                <a:gd name="T9" fmla="*/ 36 h 42"/>
                <a:gd name="T10" fmla="*/ 26 w 40"/>
                <a:gd name="T11" fmla="*/ 39 h 42"/>
                <a:gd name="T12" fmla="*/ 25 w 40"/>
                <a:gd name="T13" fmla="*/ 40 h 42"/>
                <a:gd name="T14" fmla="*/ 22 w 40"/>
                <a:gd name="T15" fmla="*/ 40 h 42"/>
                <a:gd name="T16" fmla="*/ 18 w 40"/>
                <a:gd name="T17" fmla="*/ 40 h 42"/>
                <a:gd name="T18" fmla="*/ 19 w 40"/>
                <a:gd name="T19" fmla="*/ 40 h 42"/>
                <a:gd name="T20" fmla="*/ 16 w 40"/>
                <a:gd name="T21" fmla="*/ 33 h 42"/>
                <a:gd name="T22" fmla="*/ 9 w 40"/>
                <a:gd name="T23" fmla="*/ 36 h 42"/>
                <a:gd name="T24" fmla="*/ 5 w 40"/>
                <a:gd name="T25" fmla="*/ 31 h 42"/>
                <a:gd name="T26" fmla="*/ 9 w 40"/>
                <a:gd name="T27" fmla="*/ 26 h 42"/>
                <a:gd name="T28" fmla="*/ 2 w 40"/>
                <a:gd name="T29" fmla="*/ 21 h 42"/>
                <a:gd name="T30" fmla="*/ 3 w 40"/>
                <a:gd name="T31" fmla="*/ 19 h 42"/>
                <a:gd name="T32" fmla="*/ 6 w 40"/>
                <a:gd name="T33" fmla="*/ 9 h 42"/>
                <a:gd name="T34" fmla="*/ 12 w 40"/>
                <a:gd name="T35" fmla="*/ 5 h 42"/>
                <a:gd name="T36" fmla="*/ 17 w 40"/>
                <a:gd name="T37" fmla="*/ 8 h 42"/>
                <a:gd name="T38" fmla="*/ 27 w 40"/>
                <a:gd name="T39" fmla="*/ 2 h 42"/>
                <a:gd name="T40" fmla="*/ 27 w 40"/>
                <a:gd name="T41" fmla="*/ 4 h 42"/>
                <a:gd name="T42" fmla="*/ 27 w 40"/>
                <a:gd name="T43" fmla="*/ 9 h 42"/>
                <a:gd name="T44" fmla="*/ 29 w 40"/>
                <a:gd name="T45" fmla="*/ 7 h 42"/>
                <a:gd name="T46" fmla="*/ 37 w 40"/>
                <a:gd name="T47" fmla="*/ 7 h 42"/>
                <a:gd name="T48" fmla="*/ 34 w 40"/>
                <a:gd name="T49" fmla="*/ 15 h 42"/>
                <a:gd name="T50" fmla="*/ 38 w 40"/>
                <a:gd name="T51" fmla="*/ 14 h 42"/>
                <a:gd name="T52" fmla="*/ 37 w 40"/>
                <a:gd name="T53" fmla="*/ 14 h 42"/>
                <a:gd name="T54" fmla="*/ 40 w 40"/>
                <a:gd name="T55" fmla="*/ 10 h 42"/>
                <a:gd name="T56" fmla="*/ 39 w 40"/>
                <a:gd name="T57" fmla="*/ 8 h 42"/>
                <a:gd name="T58" fmla="*/ 37 w 40"/>
                <a:gd name="T59" fmla="*/ 5 h 42"/>
                <a:gd name="T60" fmla="*/ 32 w 40"/>
                <a:gd name="T61" fmla="*/ 3 h 42"/>
                <a:gd name="T62" fmla="*/ 31 w 40"/>
                <a:gd name="T63" fmla="*/ 4 h 42"/>
                <a:gd name="T64" fmla="*/ 28 w 40"/>
                <a:gd name="T65" fmla="*/ 6 h 42"/>
                <a:gd name="T66" fmla="*/ 28 w 40"/>
                <a:gd name="T67" fmla="*/ 2 h 42"/>
                <a:gd name="T68" fmla="*/ 28 w 40"/>
                <a:gd name="T69" fmla="*/ 2 h 42"/>
                <a:gd name="T70" fmla="*/ 28 w 40"/>
                <a:gd name="T71" fmla="*/ 1 h 42"/>
                <a:gd name="T72" fmla="*/ 27 w 40"/>
                <a:gd name="T73" fmla="*/ 1 h 42"/>
                <a:gd name="T74" fmla="*/ 27 w 40"/>
                <a:gd name="T75" fmla="*/ 1 h 42"/>
                <a:gd name="T76" fmla="*/ 17 w 40"/>
                <a:gd name="T77" fmla="*/ 0 h 42"/>
                <a:gd name="T78" fmla="*/ 14 w 40"/>
                <a:gd name="T79" fmla="*/ 5 h 42"/>
                <a:gd name="T80" fmla="*/ 11 w 40"/>
                <a:gd name="T81" fmla="*/ 3 h 42"/>
                <a:gd name="T82" fmla="*/ 5 w 40"/>
                <a:gd name="T83" fmla="*/ 7 h 42"/>
                <a:gd name="T84" fmla="*/ 5 w 40"/>
                <a:gd name="T85" fmla="*/ 14 h 42"/>
                <a:gd name="T86" fmla="*/ 2 w 40"/>
                <a:gd name="T87" fmla="*/ 26 h 42"/>
                <a:gd name="T88" fmla="*/ 5 w 40"/>
                <a:gd name="T89" fmla="*/ 29 h 42"/>
                <a:gd name="T90" fmla="*/ 15 w 40"/>
                <a:gd name="T91" fmla="*/ 36 h 42"/>
                <a:gd name="T92" fmla="*/ 17 w 40"/>
                <a:gd name="T93" fmla="*/ 40 h 42"/>
                <a:gd name="T94" fmla="*/ 18 w 40"/>
                <a:gd name="T95" fmla="*/ 41 h 42"/>
                <a:gd name="T96" fmla="*/ 22 w 40"/>
                <a:gd name="T97" fmla="*/ 41 h 42"/>
                <a:gd name="T98" fmla="*/ 28 w 40"/>
                <a:gd name="T99" fmla="*/ 36 h 42"/>
                <a:gd name="T100" fmla="*/ 31 w 40"/>
                <a:gd name="T101" fmla="*/ 37 h 42"/>
                <a:gd name="T102" fmla="*/ 33 w 40"/>
                <a:gd name="T103" fmla="*/ 38 h 42"/>
                <a:gd name="T104" fmla="*/ 36 w 40"/>
                <a:gd name="T105" fmla="*/ 35 h 42"/>
                <a:gd name="T106" fmla="*/ 27 w 40"/>
                <a:gd name="T107" fmla="*/ 3 h 42"/>
                <a:gd name="T108" fmla="*/ 27 w 40"/>
                <a:gd name="T109" fmla="*/ 3 h 42"/>
                <a:gd name="T110" fmla="*/ 19 w 40"/>
                <a:gd name="T111" fmla="*/ 40 h 42"/>
                <a:gd name="T112" fmla="*/ 19 w 40"/>
                <a:gd name="T113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" h="42">
                  <a:moveTo>
                    <a:pt x="34" y="37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3" y="37"/>
                    <a:pt x="31" y="37"/>
                    <a:pt x="30" y="35"/>
                  </a:cubicBezTo>
                  <a:cubicBezTo>
                    <a:pt x="30" y="35"/>
                    <a:pt x="30" y="36"/>
                    <a:pt x="30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7" y="33"/>
                    <a:pt x="27" y="34"/>
                    <a:pt x="28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8" y="34"/>
                    <a:pt x="27" y="36"/>
                    <a:pt x="27" y="36"/>
                  </a:cubicBezTo>
                  <a:cubicBezTo>
                    <a:pt x="27" y="37"/>
                    <a:pt x="28" y="38"/>
                    <a:pt x="28" y="38"/>
                  </a:cubicBezTo>
                  <a:cubicBezTo>
                    <a:pt x="27" y="39"/>
                    <a:pt x="26" y="39"/>
                    <a:pt x="26" y="39"/>
                  </a:cubicBezTo>
                  <a:cubicBezTo>
                    <a:pt x="26" y="40"/>
                    <a:pt x="25" y="41"/>
                    <a:pt x="25" y="40"/>
                  </a:cubicBezTo>
                  <a:cubicBezTo>
                    <a:pt x="26" y="40"/>
                    <a:pt x="25" y="40"/>
                    <a:pt x="25" y="40"/>
                  </a:cubicBezTo>
                  <a:cubicBezTo>
                    <a:pt x="24" y="40"/>
                    <a:pt x="23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40"/>
                    <a:pt x="19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7" y="39"/>
                    <a:pt x="16" y="38"/>
                    <a:pt x="16" y="36"/>
                  </a:cubicBezTo>
                  <a:cubicBezTo>
                    <a:pt x="16" y="36"/>
                    <a:pt x="16" y="33"/>
                    <a:pt x="16" y="33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8"/>
                    <a:pt x="11" y="37"/>
                    <a:pt x="9" y="36"/>
                  </a:cubicBezTo>
                  <a:cubicBezTo>
                    <a:pt x="9" y="36"/>
                    <a:pt x="4" y="30"/>
                    <a:pt x="6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9"/>
                    <a:pt x="8" y="28"/>
                  </a:cubicBezTo>
                  <a:cubicBezTo>
                    <a:pt x="8" y="28"/>
                    <a:pt x="9" y="27"/>
                    <a:pt x="9" y="26"/>
                  </a:cubicBezTo>
                  <a:cubicBezTo>
                    <a:pt x="8" y="27"/>
                    <a:pt x="6" y="26"/>
                    <a:pt x="5" y="26"/>
                  </a:cubicBezTo>
                  <a:cubicBezTo>
                    <a:pt x="3" y="26"/>
                    <a:pt x="2" y="24"/>
                    <a:pt x="2" y="21"/>
                  </a:cubicBezTo>
                  <a:cubicBezTo>
                    <a:pt x="3" y="22"/>
                    <a:pt x="3" y="21"/>
                    <a:pt x="3" y="20"/>
                  </a:cubicBezTo>
                  <a:cubicBezTo>
                    <a:pt x="2" y="22"/>
                    <a:pt x="2" y="18"/>
                    <a:pt x="3" y="19"/>
                  </a:cubicBezTo>
                  <a:cubicBezTo>
                    <a:pt x="2" y="14"/>
                    <a:pt x="7" y="16"/>
                    <a:pt x="11" y="15"/>
                  </a:cubicBezTo>
                  <a:cubicBezTo>
                    <a:pt x="9" y="14"/>
                    <a:pt x="5" y="11"/>
                    <a:pt x="6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10" y="5"/>
                    <a:pt x="11" y="4"/>
                    <a:pt x="12" y="5"/>
                  </a:cubicBezTo>
                  <a:cubicBezTo>
                    <a:pt x="14" y="6"/>
                    <a:pt x="15" y="8"/>
                    <a:pt x="17" y="9"/>
                  </a:cubicBezTo>
                  <a:cubicBezTo>
                    <a:pt x="17" y="9"/>
                    <a:pt x="16" y="6"/>
                    <a:pt x="17" y="8"/>
                  </a:cubicBezTo>
                  <a:cubicBezTo>
                    <a:pt x="17" y="4"/>
                    <a:pt x="16" y="1"/>
                    <a:pt x="20" y="1"/>
                  </a:cubicBezTo>
                  <a:cubicBezTo>
                    <a:pt x="22" y="1"/>
                    <a:pt x="26" y="0"/>
                    <a:pt x="27" y="2"/>
                  </a:cubicBezTo>
                  <a:cubicBezTo>
                    <a:pt x="26" y="1"/>
                    <a:pt x="26" y="1"/>
                    <a:pt x="27" y="2"/>
                  </a:cubicBezTo>
                  <a:cubicBezTo>
                    <a:pt x="28" y="2"/>
                    <a:pt x="27" y="4"/>
                    <a:pt x="27" y="4"/>
                  </a:cubicBezTo>
                  <a:cubicBezTo>
                    <a:pt x="27" y="4"/>
                    <a:pt x="28" y="3"/>
                    <a:pt x="27" y="3"/>
                  </a:cubicBezTo>
                  <a:cubicBezTo>
                    <a:pt x="28" y="5"/>
                    <a:pt x="27" y="7"/>
                    <a:pt x="27" y="9"/>
                  </a:cubicBezTo>
                  <a:cubicBezTo>
                    <a:pt x="28" y="8"/>
                    <a:pt x="28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4"/>
                    <a:pt x="32" y="4"/>
                  </a:cubicBezTo>
                  <a:cubicBezTo>
                    <a:pt x="34" y="3"/>
                    <a:pt x="36" y="6"/>
                    <a:pt x="37" y="7"/>
                  </a:cubicBezTo>
                  <a:cubicBezTo>
                    <a:pt x="38" y="8"/>
                    <a:pt x="39" y="10"/>
                    <a:pt x="38" y="12"/>
                  </a:cubicBezTo>
                  <a:cubicBezTo>
                    <a:pt x="36" y="13"/>
                    <a:pt x="35" y="14"/>
                    <a:pt x="34" y="15"/>
                  </a:cubicBezTo>
                  <a:cubicBezTo>
                    <a:pt x="36" y="15"/>
                    <a:pt x="38" y="14"/>
                    <a:pt x="39" y="15"/>
                  </a:cubicBezTo>
                  <a:cubicBezTo>
                    <a:pt x="39" y="15"/>
                    <a:pt x="39" y="14"/>
                    <a:pt x="38" y="14"/>
                  </a:cubicBezTo>
                  <a:cubicBezTo>
                    <a:pt x="39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8" y="13"/>
                    <a:pt x="39" y="12"/>
                  </a:cubicBezTo>
                  <a:cubicBezTo>
                    <a:pt x="39" y="12"/>
                    <a:pt x="39" y="11"/>
                    <a:pt x="40" y="10"/>
                  </a:cubicBezTo>
                  <a:cubicBezTo>
                    <a:pt x="40" y="10"/>
                    <a:pt x="40" y="9"/>
                    <a:pt x="39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8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3" y="3"/>
                    <a:pt x="32" y="4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1" y="3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29" y="6"/>
                    <a:pt x="28" y="6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8" y="1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5" y="0"/>
                    <a:pt x="24" y="0"/>
                  </a:cubicBezTo>
                  <a:cubicBezTo>
                    <a:pt x="22" y="0"/>
                    <a:pt x="19" y="0"/>
                    <a:pt x="17" y="0"/>
                  </a:cubicBezTo>
                  <a:cubicBezTo>
                    <a:pt x="15" y="1"/>
                    <a:pt x="15" y="4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8" y="3"/>
                    <a:pt x="7" y="5"/>
                    <a:pt x="5" y="7"/>
                  </a:cubicBezTo>
                  <a:cubicBezTo>
                    <a:pt x="6" y="6"/>
                    <a:pt x="5" y="8"/>
                    <a:pt x="5" y="7"/>
                  </a:cubicBezTo>
                  <a:cubicBezTo>
                    <a:pt x="3" y="10"/>
                    <a:pt x="5" y="12"/>
                    <a:pt x="7" y="14"/>
                  </a:cubicBezTo>
                  <a:cubicBezTo>
                    <a:pt x="7" y="14"/>
                    <a:pt x="5" y="13"/>
                    <a:pt x="5" y="14"/>
                  </a:cubicBezTo>
                  <a:cubicBezTo>
                    <a:pt x="0" y="14"/>
                    <a:pt x="2" y="17"/>
                    <a:pt x="2" y="21"/>
                  </a:cubicBezTo>
                  <a:cubicBezTo>
                    <a:pt x="2" y="23"/>
                    <a:pt x="1" y="24"/>
                    <a:pt x="2" y="26"/>
                  </a:cubicBezTo>
                  <a:cubicBezTo>
                    <a:pt x="3" y="28"/>
                    <a:pt x="5" y="26"/>
                    <a:pt x="7" y="27"/>
                  </a:cubicBezTo>
                  <a:cubicBezTo>
                    <a:pt x="6" y="28"/>
                    <a:pt x="6" y="28"/>
                    <a:pt x="5" y="29"/>
                  </a:cubicBezTo>
                  <a:cubicBezTo>
                    <a:pt x="5" y="29"/>
                    <a:pt x="4" y="31"/>
                    <a:pt x="4" y="30"/>
                  </a:cubicBezTo>
                  <a:cubicBezTo>
                    <a:pt x="3" y="34"/>
                    <a:pt x="12" y="42"/>
                    <a:pt x="15" y="36"/>
                  </a:cubicBezTo>
                  <a:cubicBezTo>
                    <a:pt x="15" y="37"/>
                    <a:pt x="15" y="35"/>
                    <a:pt x="15" y="35"/>
                  </a:cubicBezTo>
                  <a:cubicBezTo>
                    <a:pt x="15" y="37"/>
                    <a:pt x="15" y="39"/>
                    <a:pt x="17" y="40"/>
                  </a:cubicBezTo>
                  <a:cubicBezTo>
                    <a:pt x="17" y="40"/>
                    <a:pt x="17" y="40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20" y="41"/>
                    <a:pt x="18" y="41"/>
                  </a:cubicBezTo>
                  <a:cubicBezTo>
                    <a:pt x="19" y="41"/>
                    <a:pt x="22" y="41"/>
                    <a:pt x="22" y="41"/>
                  </a:cubicBezTo>
                  <a:cubicBezTo>
                    <a:pt x="24" y="41"/>
                    <a:pt x="26" y="41"/>
                    <a:pt x="27" y="40"/>
                  </a:cubicBezTo>
                  <a:cubicBezTo>
                    <a:pt x="28" y="40"/>
                    <a:pt x="29" y="36"/>
                    <a:pt x="28" y="36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29" y="35"/>
                    <a:pt x="30" y="37"/>
                    <a:pt x="31" y="37"/>
                  </a:cubicBezTo>
                  <a:cubicBezTo>
                    <a:pt x="31" y="38"/>
                    <a:pt x="32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8"/>
                    <a:pt x="35" y="36"/>
                    <a:pt x="36" y="36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5" y="36"/>
                    <a:pt x="34" y="37"/>
                  </a:cubicBezTo>
                  <a:close/>
                  <a:moveTo>
                    <a:pt x="27" y="3"/>
                  </a:moveTo>
                  <a:cubicBezTo>
                    <a:pt x="27" y="3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29" name="Freeform 2952">
              <a:extLst>
                <a:ext uri="{FF2B5EF4-FFF2-40B4-BE49-F238E27FC236}">
                  <a16:creationId xmlns:a16="http://schemas.microsoft.com/office/drawing/2014/main" id="{F0D96247-C072-415E-87FA-B2A162691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95250"/>
              <a:ext cx="52388" cy="100012"/>
            </a:xfrm>
            <a:custGeom>
              <a:avLst/>
              <a:gdLst>
                <a:gd name="T0" fmla="*/ 8 w 9"/>
                <a:gd name="T1" fmla="*/ 1 h 17"/>
                <a:gd name="T2" fmla="*/ 8 w 9"/>
                <a:gd name="T3" fmla="*/ 0 h 17"/>
                <a:gd name="T4" fmla="*/ 8 w 9"/>
                <a:gd name="T5" fmla="*/ 3 h 17"/>
                <a:gd name="T6" fmla="*/ 8 w 9"/>
                <a:gd name="T7" fmla="*/ 7 h 17"/>
                <a:gd name="T8" fmla="*/ 6 w 9"/>
                <a:gd name="T9" fmla="*/ 10 h 17"/>
                <a:gd name="T10" fmla="*/ 0 w 9"/>
                <a:gd name="T11" fmla="*/ 10 h 17"/>
                <a:gd name="T12" fmla="*/ 3 w 9"/>
                <a:gd name="T13" fmla="*/ 12 h 17"/>
                <a:gd name="T14" fmla="*/ 2 w 9"/>
                <a:gd name="T15" fmla="*/ 12 h 17"/>
                <a:gd name="T16" fmla="*/ 3 w 9"/>
                <a:gd name="T17" fmla="*/ 12 h 17"/>
                <a:gd name="T18" fmla="*/ 3 w 9"/>
                <a:gd name="T19" fmla="*/ 12 h 17"/>
                <a:gd name="T20" fmla="*/ 5 w 9"/>
                <a:gd name="T21" fmla="*/ 15 h 17"/>
                <a:gd name="T22" fmla="*/ 4 w 9"/>
                <a:gd name="T23" fmla="*/ 17 h 17"/>
                <a:gd name="T24" fmla="*/ 5 w 9"/>
                <a:gd name="T25" fmla="*/ 15 h 17"/>
                <a:gd name="T26" fmla="*/ 2 w 9"/>
                <a:gd name="T27" fmla="*/ 11 h 17"/>
                <a:gd name="T28" fmla="*/ 5 w 9"/>
                <a:gd name="T29" fmla="*/ 10 h 17"/>
                <a:gd name="T30" fmla="*/ 6 w 9"/>
                <a:gd name="T31" fmla="*/ 11 h 17"/>
                <a:gd name="T32" fmla="*/ 8 w 9"/>
                <a:gd name="T33" fmla="*/ 9 h 17"/>
                <a:gd name="T34" fmla="*/ 9 w 9"/>
                <a:gd name="T35" fmla="*/ 7 h 17"/>
                <a:gd name="T36" fmla="*/ 8 w 9"/>
                <a:gd name="T3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7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2"/>
                    <a:pt x="8" y="3"/>
                  </a:cubicBezTo>
                  <a:cubicBezTo>
                    <a:pt x="8" y="4"/>
                    <a:pt x="9" y="7"/>
                    <a:pt x="8" y="7"/>
                  </a:cubicBezTo>
                  <a:cubicBezTo>
                    <a:pt x="9" y="7"/>
                    <a:pt x="6" y="10"/>
                    <a:pt x="6" y="10"/>
                  </a:cubicBezTo>
                  <a:cubicBezTo>
                    <a:pt x="4" y="11"/>
                    <a:pt x="2" y="10"/>
                    <a:pt x="0" y="10"/>
                  </a:cubicBezTo>
                  <a:cubicBezTo>
                    <a:pt x="0" y="10"/>
                    <a:pt x="2" y="12"/>
                    <a:pt x="3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4"/>
                    <a:pt x="5" y="15"/>
                  </a:cubicBezTo>
                  <a:cubicBezTo>
                    <a:pt x="5" y="16"/>
                    <a:pt x="4" y="17"/>
                    <a:pt x="4" y="17"/>
                  </a:cubicBezTo>
                  <a:cubicBezTo>
                    <a:pt x="5" y="17"/>
                    <a:pt x="5" y="16"/>
                    <a:pt x="5" y="15"/>
                  </a:cubicBezTo>
                  <a:cubicBezTo>
                    <a:pt x="5" y="14"/>
                    <a:pt x="3" y="12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4" y="11"/>
                    <a:pt x="5" y="10"/>
                    <a:pt x="6" y="11"/>
                  </a:cubicBezTo>
                  <a:cubicBezTo>
                    <a:pt x="6" y="11"/>
                    <a:pt x="8" y="10"/>
                    <a:pt x="8" y="9"/>
                  </a:cubicBezTo>
                  <a:cubicBezTo>
                    <a:pt x="7" y="10"/>
                    <a:pt x="8" y="7"/>
                    <a:pt x="9" y="7"/>
                  </a:cubicBezTo>
                  <a:cubicBezTo>
                    <a:pt x="9" y="7"/>
                    <a:pt x="8" y="3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0" name="Freeform 2953">
              <a:extLst>
                <a:ext uri="{FF2B5EF4-FFF2-40B4-BE49-F238E27FC236}">
                  <a16:creationId xmlns:a16="http://schemas.microsoft.com/office/drawing/2014/main" id="{269820C9-C646-4799-9388-3103CAFDD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82563"/>
              <a:ext cx="41275" cy="36512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3"/>
                    <a:pt x="3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5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1" name="Freeform 2954">
              <a:extLst>
                <a:ext uri="{FF2B5EF4-FFF2-40B4-BE49-F238E27FC236}">
                  <a16:creationId xmlns:a16="http://schemas.microsoft.com/office/drawing/2014/main" id="{F1EF5E97-FD6D-4AAD-AC9C-3E346E950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77800"/>
              <a:ext cx="11113" cy="11112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2 w 2"/>
                <a:gd name="T5" fmla="*/ 0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0" y="1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2" name="Freeform 2955">
              <a:extLst>
                <a:ext uri="{FF2B5EF4-FFF2-40B4-BE49-F238E27FC236}">
                  <a16:creationId xmlns:a16="http://schemas.microsoft.com/office/drawing/2014/main" id="{06163B60-40EF-4AC8-A52F-EC06D708B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82563"/>
              <a:ext cx="58738" cy="23812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0 h 4"/>
                <a:gd name="T4" fmla="*/ 10 w 10"/>
                <a:gd name="T5" fmla="*/ 0 h 4"/>
                <a:gd name="T6" fmla="*/ 1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2"/>
                    <a:pt x="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3" name="Freeform 2956">
              <a:extLst>
                <a:ext uri="{FF2B5EF4-FFF2-40B4-BE49-F238E27FC236}">
                  <a16:creationId xmlns:a16="http://schemas.microsoft.com/office/drawing/2014/main" id="{45656C76-6744-4543-AF96-A2FC2D577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19075"/>
              <a:ext cx="39688" cy="2222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4" name="Freeform 2957">
              <a:extLst>
                <a:ext uri="{FF2B5EF4-FFF2-40B4-BE49-F238E27FC236}">
                  <a16:creationId xmlns:a16="http://schemas.microsoft.com/office/drawing/2014/main" id="{705A247D-E05A-4361-AC43-74B687C2B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12725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5" name="Freeform 2958">
              <a:extLst>
                <a:ext uri="{FF2B5EF4-FFF2-40B4-BE49-F238E27FC236}">
                  <a16:creationId xmlns:a16="http://schemas.microsoft.com/office/drawing/2014/main" id="{AC33BF2D-C131-4711-81A7-D39B7301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71450"/>
              <a:ext cx="46038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1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6" name="Freeform 2959">
              <a:extLst>
                <a:ext uri="{FF2B5EF4-FFF2-40B4-BE49-F238E27FC236}">
                  <a16:creationId xmlns:a16="http://schemas.microsoft.com/office/drawing/2014/main" id="{9F546CD6-7871-4F66-AD6B-67E83E070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71450"/>
              <a:ext cx="58738" cy="28575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6" y="1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7" name="Freeform 2960">
              <a:extLst>
                <a:ext uri="{FF2B5EF4-FFF2-40B4-BE49-F238E27FC236}">
                  <a16:creationId xmlns:a16="http://schemas.microsoft.com/office/drawing/2014/main" id="{BA921937-EF65-41E8-96A5-B0F63DDAA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06375"/>
              <a:ext cx="47625" cy="30162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8" name="Freeform 2961">
              <a:extLst>
                <a:ext uri="{FF2B5EF4-FFF2-40B4-BE49-F238E27FC236}">
                  <a16:creationId xmlns:a16="http://schemas.microsoft.com/office/drawing/2014/main" id="{900B197E-ED49-46E6-9EC4-DD297B0A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58750"/>
              <a:ext cx="104775" cy="77787"/>
            </a:xfrm>
            <a:custGeom>
              <a:avLst/>
              <a:gdLst>
                <a:gd name="T0" fmla="*/ 18 w 18"/>
                <a:gd name="T1" fmla="*/ 1 h 13"/>
                <a:gd name="T2" fmla="*/ 0 w 18"/>
                <a:gd name="T3" fmla="*/ 13 h 13"/>
                <a:gd name="T4" fmla="*/ 1 w 18"/>
                <a:gd name="T5" fmla="*/ 13 h 13"/>
                <a:gd name="T6" fmla="*/ 18 w 18"/>
                <a:gd name="T7" fmla="*/ 1 h 13"/>
                <a:gd name="T8" fmla="*/ 18 w 18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8" y="1"/>
                  </a:moveTo>
                  <a:cubicBezTo>
                    <a:pt x="12" y="5"/>
                    <a:pt x="6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6" y="9"/>
                    <a:pt x="12" y="5"/>
                    <a:pt x="18" y="1"/>
                  </a:cubicBezTo>
                  <a:cubicBezTo>
                    <a:pt x="18" y="1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39" name="Freeform 2962">
              <a:extLst>
                <a:ext uri="{FF2B5EF4-FFF2-40B4-BE49-F238E27FC236}">
                  <a16:creationId xmlns:a16="http://schemas.microsoft.com/office/drawing/2014/main" id="{64F1CC8D-EBEB-4C6F-A753-7F7BF5BC1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36525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0" name="Freeform 2963">
              <a:extLst>
                <a:ext uri="{FF2B5EF4-FFF2-40B4-BE49-F238E27FC236}">
                  <a16:creationId xmlns:a16="http://schemas.microsoft.com/office/drawing/2014/main" id="{2EA4975B-9726-4053-9414-6EA7D15A3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36525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3 w 3"/>
                <a:gd name="T5" fmla="*/ 0 h 3"/>
                <a:gd name="T6" fmla="*/ 3 w 3"/>
                <a:gd name="T7" fmla="*/ 0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1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1" name="Freeform 2964">
              <a:extLst>
                <a:ext uri="{FF2B5EF4-FFF2-40B4-BE49-F238E27FC236}">
                  <a16:creationId xmlns:a16="http://schemas.microsoft.com/office/drawing/2014/main" id="{6A091972-3E6E-4145-844B-2D939E3D5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36525"/>
              <a:ext cx="152400" cy="82550"/>
            </a:xfrm>
            <a:custGeom>
              <a:avLst/>
              <a:gdLst>
                <a:gd name="T0" fmla="*/ 0 w 26"/>
                <a:gd name="T1" fmla="*/ 14 h 14"/>
                <a:gd name="T2" fmla="*/ 12 w 26"/>
                <a:gd name="T3" fmla="*/ 8 h 14"/>
                <a:gd name="T4" fmla="*/ 26 w 26"/>
                <a:gd name="T5" fmla="*/ 0 h 14"/>
                <a:gd name="T6" fmla="*/ 26 w 26"/>
                <a:gd name="T7" fmla="*/ 0 h 14"/>
                <a:gd name="T8" fmla="*/ 17 w 26"/>
                <a:gd name="T9" fmla="*/ 4 h 14"/>
                <a:gd name="T10" fmla="*/ 0 w 26"/>
                <a:gd name="T11" fmla="*/ 14 h 14"/>
                <a:gd name="T12" fmla="*/ 0 w 2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0" y="14"/>
                  </a:moveTo>
                  <a:cubicBezTo>
                    <a:pt x="4" y="12"/>
                    <a:pt x="8" y="10"/>
                    <a:pt x="12" y="8"/>
                  </a:cubicBezTo>
                  <a:cubicBezTo>
                    <a:pt x="16" y="5"/>
                    <a:pt x="20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3" y="1"/>
                    <a:pt x="20" y="2"/>
                    <a:pt x="17" y="4"/>
                  </a:cubicBezTo>
                  <a:cubicBezTo>
                    <a:pt x="12" y="8"/>
                    <a:pt x="6" y="11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2" name="Freeform 2965">
              <a:extLst>
                <a:ext uri="{FF2B5EF4-FFF2-40B4-BE49-F238E27FC236}">
                  <a16:creationId xmlns:a16="http://schemas.microsoft.com/office/drawing/2014/main" id="{06AE82D6-4F08-4A79-A949-22D9BA402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12713"/>
              <a:ext cx="158750" cy="106362"/>
            </a:xfrm>
            <a:custGeom>
              <a:avLst/>
              <a:gdLst>
                <a:gd name="T0" fmla="*/ 27 w 27"/>
                <a:gd name="T1" fmla="*/ 0 h 18"/>
                <a:gd name="T2" fmla="*/ 0 w 27"/>
                <a:gd name="T3" fmla="*/ 18 h 18"/>
                <a:gd name="T4" fmla="*/ 0 w 27"/>
                <a:gd name="T5" fmla="*/ 18 h 18"/>
                <a:gd name="T6" fmla="*/ 27 w 27"/>
                <a:gd name="T7" fmla="*/ 0 h 18"/>
                <a:gd name="T8" fmla="*/ 27 w 2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0"/>
                  </a:moveTo>
                  <a:cubicBezTo>
                    <a:pt x="18" y="6"/>
                    <a:pt x="9" y="1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2"/>
                    <a:pt x="19" y="6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3" name="Freeform 2966">
              <a:extLst>
                <a:ext uri="{FF2B5EF4-FFF2-40B4-BE49-F238E27FC236}">
                  <a16:creationId xmlns:a16="http://schemas.microsoft.com/office/drawing/2014/main" id="{125A8EAB-7775-496D-8F60-A5293A135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06363"/>
              <a:ext cx="11113" cy="17462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2 w 2"/>
                <a:gd name="T5" fmla="*/ 0 h 3"/>
                <a:gd name="T6" fmla="*/ 2 w 2"/>
                <a:gd name="T7" fmla="*/ 1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4" name="Freeform 2967">
              <a:extLst>
                <a:ext uri="{FF2B5EF4-FFF2-40B4-BE49-F238E27FC236}">
                  <a16:creationId xmlns:a16="http://schemas.microsoft.com/office/drawing/2014/main" id="{DC6A61CF-650E-4C93-A4EC-99B8CE2FF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06363"/>
              <a:ext cx="87313" cy="47625"/>
            </a:xfrm>
            <a:custGeom>
              <a:avLst/>
              <a:gdLst>
                <a:gd name="T0" fmla="*/ 1 w 15"/>
                <a:gd name="T1" fmla="*/ 8 h 8"/>
                <a:gd name="T2" fmla="*/ 15 w 15"/>
                <a:gd name="T3" fmla="*/ 1 h 8"/>
                <a:gd name="T4" fmla="*/ 15 w 15"/>
                <a:gd name="T5" fmla="*/ 0 h 8"/>
                <a:gd name="T6" fmla="*/ 0 w 15"/>
                <a:gd name="T7" fmla="*/ 8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5" y="5"/>
                    <a:pt x="10" y="3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5" name="Freeform 2968">
              <a:extLst>
                <a:ext uri="{FF2B5EF4-FFF2-40B4-BE49-F238E27FC236}">
                  <a16:creationId xmlns:a16="http://schemas.microsoft.com/office/drawing/2014/main" id="{B8AEB36A-5474-48FE-A956-3464859B5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65100"/>
              <a:ext cx="87313" cy="53975"/>
            </a:xfrm>
            <a:custGeom>
              <a:avLst/>
              <a:gdLst>
                <a:gd name="T0" fmla="*/ 0 w 15"/>
                <a:gd name="T1" fmla="*/ 9 h 9"/>
                <a:gd name="T2" fmla="*/ 14 w 15"/>
                <a:gd name="T3" fmla="*/ 0 h 9"/>
                <a:gd name="T4" fmla="*/ 14 w 15"/>
                <a:gd name="T5" fmla="*/ 0 h 9"/>
                <a:gd name="T6" fmla="*/ 0 w 15"/>
                <a:gd name="T7" fmla="*/ 9 h 9"/>
                <a:gd name="T8" fmla="*/ 0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5" y="6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6" name="Freeform 2969">
              <a:extLst>
                <a:ext uri="{FF2B5EF4-FFF2-40B4-BE49-F238E27FC236}">
                  <a16:creationId xmlns:a16="http://schemas.microsoft.com/office/drawing/2014/main" id="{716F7F40-35B2-4B13-8193-30D159EDC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65100"/>
              <a:ext cx="69850" cy="53975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0 h 9"/>
                <a:gd name="T8" fmla="*/ 12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7" name="Freeform 2970">
              <a:extLst>
                <a:ext uri="{FF2B5EF4-FFF2-40B4-BE49-F238E27FC236}">
                  <a16:creationId xmlns:a16="http://schemas.microsoft.com/office/drawing/2014/main" id="{323E1F7D-BB37-4A17-A5CD-24316CCDA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00013"/>
              <a:ext cx="76200" cy="41275"/>
            </a:xfrm>
            <a:custGeom>
              <a:avLst/>
              <a:gdLst>
                <a:gd name="T0" fmla="*/ 13 w 13"/>
                <a:gd name="T1" fmla="*/ 0 h 7"/>
                <a:gd name="T2" fmla="*/ 0 w 13"/>
                <a:gd name="T3" fmla="*/ 7 h 7"/>
                <a:gd name="T4" fmla="*/ 0 w 13"/>
                <a:gd name="T5" fmla="*/ 7 h 7"/>
                <a:gd name="T6" fmla="*/ 13 w 13"/>
                <a:gd name="T7" fmla="*/ 0 h 7"/>
                <a:gd name="T8" fmla="*/ 1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8" name="Freeform 2971">
              <a:extLst>
                <a:ext uri="{FF2B5EF4-FFF2-40B4-BE49-F238E27FC236}">
                  <a16:creationId xmlns:a16="http://schemas.microsoft.com/office/drawing/2014/main" id="{50704805-21EF-4BDB-B5F3-B526106B8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8900"/>
              <a:ext cx="69850" cy="3492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49" name="Freeform 2972">
              <a:extLst>
                <a:ext uri="{FF2B5EF4-FFF2-40B4-BE49-F238E27FC236}">
                  <a16:creationId xmlns:a16="http://schemas.microsoft.com/office/drawing/2014/main" id="{CCC9AD73-7BC8-4A85-BFA5-973D308DA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69850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1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0" name="Freeform 2973">
              <a:extLst>
                <a:ext uri="{FF2B5EF4-FFF2-40B4-BE49-F238E27FC236}">
                  <a16:creationId xmlns:a16="http://schemas.microsoft.com/office/drawing/2014/main" id="{2B757B3D-7256-4328-95C2-EE1471724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69850" cy="41275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1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1" name="Freeform 2974">
              <a:extLst>
                <a:ext uri="{FF2B5EF4-FFF2-40B4-BE49-F238E27FC236}">
                  <a16:creationId xmlns:a16="http://schemas.microsoft.com/office/drawing/2014/main" id="{6F491399-A982-4359-9426-C6817AEE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8900"/>
              <a:ext cx="58738" cy="349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5 h 6"/>
                <a:gd name="T4" fmla="*/ 1 w 10"/>
                <a:gd name="T5" fmla="*/ 5 h 6"/>
                <a:gd name="T6" fmla="*/ 9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2" name="Freeform 2975">
              <a:extLst>
                <a:ext uri="{FF2B5EF4-FFF2-40B4-BE49-F238E27FC236}">
                  <a16:creationId xmlns:a16="http://schemas.microsoft.com/office/drawing/2014/main" id="{7F7C9521-3AB7-4FA0-82ED-E983A6E28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2550"/>
              <a:ext cx="52388" cy="30162"/>
            </a:xfrm>
            <a:custGeom>
              <a:avLst/>
              <a:gdLst>
                <a:gd name="T0" fmla="*/ 0 w 9"/>
                <a:gd name="T1" fmla="*/ 5 h 5"/>
                <a:gd name="T2" fmla="*/ 8 w 9"/>
                <a:gd name="T3" fmla="*/ 1 h 5"/>
                <a:gd name="T4" fmla="*/ 8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3" name="Freeform 2976">
              <a:extLst>
                <a:ext uri="{FF2B5EF4-FFF2-40B4-BE49-F238E27FC236}">
                  <a16:creationId xmlns:a16="http://schemas.microsoft.com/office/drawing/2014/main" id="{9BE49122-938D-4D27-80E6-35916CC4A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53988"/>
              <a:ext cx="65088" cy="41275"/>
            </a:xfrm>
            <a:custGeom>
              <a:avLst/>
              <a:gdLst>
                <a:gd name="T0" fmla="*/ 9 w 11"/>
                <a:gd name="T1" fmla="*/ 0 h 7"/>
                <a:gd name="T2" fmla="*/ 0 w 11"/>
                <a:gd name="T3" fmla="*/ 7 h 7"/>
                <a:gd name="T4" fmla="*/ 0 w 11"/>
                <a:gd name="T5" fmla="*/ 7 h 7"/>
                <a:gd name="T6" fmla="*/ 2 w 11"/>
                <a:gd name="T7" fmla="*/ 6 h 7"/>
                <a:gd name="T8" fmla="*/ 0 w 11"/>
                <a:gd name="T9" fmla="*/ 7 h 7"/>
                <a:gd name="T10" fmla="*/ 0 w 11"/>
                <a:gd name="T11" fmla="*/ 7 h 7"/>
                <a:gd name="T12" fmla="*/ 11 w 11"/>
                <a:gd name="T13" fmla="*/ 1 h 7"/>
                <a:gd name="T14" fmla="*/ 11 w 11"/>
                <a:gd name="T15" fmla="*/ 1 h 7"/>
                <a:gd name="T16" fmla="*/ 4 w 11"/>
                <a:gd name="T17" fmla="*/ 5 h 7"/>
                <a:gd name="T18" fmla="*/ 1 w 11"/>
                <a:gd name="T19" fmla="*/ 6 h 7"/>
                <a:gd name="T20" fmla="*/ 0 w 11"/>
                <a:gd name="T21" fmla="*/ 7 h 7"/>
                <a:gd name="T22" fmla="*/ 1 w 11"/>
                <a:gd name="T23" fmla="*/ 6 h 7"/>
                <a:gd name="T24" fmla="*/ 1 w 11"/>
                <a:gd name="T25" fmla="*/ 7 h 7"/>
                <a:gd name="T26" fmla="*/ 1 w 11"/>
                <a:gd name="T27" fmla="*/ 7 h 7"/>
                <a:gd name="T28" fmla="*/ 4 w 11"/>
                <a:gd name="T29" fmla="*/ 4 h 7"/>
                <a:gd name="T30" fmla="*/ 9 w 11"/>
                <a:gd name="T31" fmla="*/ 0 h 7"/>
                <a:gd name="T32" fmla="*/ 9 w 11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7">
                  <a:moveTo>
                    <a:pt x="9" y="0"/>
                  </a:moveTo>
                  <a:cubicBezTo>
                    <a:pt x="6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7"/>
                    <a:pt x="2" y="6"/>
                  </a:cubicBezTo>
                  <a:cubicBezTo>
                    <a:pt x="2" y="5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4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5" y="3"/>
                    <a:pt x="7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4" name="Freeform 2977">
              <a:extLst>
                <a:ext uri="{FF2B5EF4-FFF2-40B4-BE49-F238E27FC236}">
                  <a16:creationId xmlns:a16="http://schemas.microsoft.com/office/drawing/2014/main" id="{555E132B-CF87-4C7F-BF34-72AF3F4D8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65088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1 w 10"/>
                <a:gd name="T3" fmla="*/ 6 h 6"/>
                <a:gd name="T4" fmla="*/ 1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5" name="Freeform 2978">
              <a:extLst>
                <a:ext uri="{FF2B5EF4-FFF2-40B4-BE49-F238E27FC236}">
                  <a16:creationId xmlns:a16="http://schemas.microsoft.com/office/drawing/2014/main" id="{9C0F00A1-EA21-42C7-AF9E-E8E88BC41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58738"/>
              <a:ext cx="65088" cy="30162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0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6" name="Freeform 2979">
              <a:extLst>
                <a:ext uri="{FF2B5EF4-FFF2-40B4-BE49-F238E27FC236}">
                  <a16:creationId xmlns:a16="http://schemas.microsoft.com/office/drawing/2014/main" id="{0FEC568C-71A9-4155-B727-5BD64848E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36525"/>
              <a:ext cx="34925" cy="2222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7" name="Freeform 2980">
              <a:extLst>
                <a:ext uri="{FF2B5EF4-FFF2-40B4-BE49-F238E27FC236}">
                  <a16:creationId xmlns:a16="http://schemas.microsoft.com/office/drawing/2014/main" id="{649CC861-787D-41D2-B46D-2F2F02BE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36525"/>
              <a:ext cx="41275" cy="2222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8" name="Freeform 2981">
              <a:extLst>
                <a:ext uri="{FF2B5EF4-FFF2-40B4-BE49-F238E27FC236}">
                  <a16:creationId xmlns:a16="http://schemas.microsoft.com/office/drawing/2014/main" id="{CE6A5AAD-CE96-42B6-96AF-DD8EF526D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47625"/>
              <a:ext cx="63500" cy="34925"/>
            </a:xfrm>
            <a:custGeom>
              <a:avLst/>
              <a:gdLst>
                <a:gd name="T0" fmla="*/ 11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9" name="Freeform 2982">
              <a:extLst>
                <a:ext uri="{FF2B5EF4-FFF2-40B4-BE49-F238E27FC236}">
                  <a16:creationId xmlns:a16="http://schemas.microsoft.com/office/drawing/2014/main" id="{21BB5E6B-18B9-4B7B-A71C-80EEC5680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41275"/>
              <a:ext cx="76200" cy="34925"/>
            </a:xfrm>
            <a:custGeom>
              <a:avLst/>
              <a:gdLst>
                <a:gd name="T0" fmla="*/ 0 w 13"/>
                <a:gd name="T1" fmla="*/ 6 h 6"/>
                <a:gd name="T2" fmla="*/ 13 w 13"/>
                <a:gd name="T3" fmla="*/ 0 h 6"/>
                <a:gd name="T4" fmla="*/ 13 w 13"/>
                <a:gd name="T5" fmla="*/ 0 h 6"/>
                <a:gd name="T6" fmla="*/ 0 w 13"/>
                <a:gd name="T7" fmla="*/ 6 h 6"/>
                <a:gd name="T8" fmla="*/ 0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0" name="Freeform 2983">
              <a:extLst>
                <a:ext uri="{FF2B5EF4-FFF2-40B4-BE49-F238E27FC236}">
                  <a16:creationId xmlns:a16="http://schemas.microsoft.com/office/drawing/2014/main" id="{73E0C061-F5C4-4B3E-A558-9E4FE4892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12713"/>
              <a:ext cx="71438" cy="34925"/>
            </a:xfrm>
            <a:custGeom>
              <a:avLst/>
              <a:gdLst>
                <a:gd name="T0" fmla="*/ 1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1" name="Freeform 2984">
              <a:extLst>
                <a:ext uri="{FF2B5EF4-FFF2-40B4-BE49-F238E27FC236}">
                  <a16:creationId xmlns:a16="http://schemas.microsoft.com/office/drawing/2014/main" id="{6ED9E7B7-9DC9-4E48-85D8-E2AD42490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06363"/>
              <a:ext cx="71438" cy="41275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2" name="Freeform 2985">
              <a:extLst>
                <a:ext uri="{FF2B5EF4-FFF2-40B4-BE49-F238E27FC236}">
                  <a16:creationId xmlns:a16="http://schemas.microsoft.com/office/drawing/2014/main" id="{20F88390-BD59-4B61-90FC-6131E757D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30163"/>
              <a:ext cx="76200" cy="46037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3 w 13"/>
                <a:gd name="T7" fmla="*/ 0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9" y="3"/>
                    <a:pt x="4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3" name="Freeform 2986">
              <a:extLst>
                <a:ext uri="{FF2B5EF4-FFF2-40B4-BE49-F238E27FC236}">
                  <a16:creationId xmlns:a16="http://schemas.microsoft.com/office/drawing/2014/main" id="{CC45FF35-97E8-496C-9907-2FF60C7B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23813"/>
              <a:ext cx="188913" cy="100012"/>
            </a:xfrm>
            <a:custGeom>
              <a:avLst/>
              <a:gdLst>
                <a:gd name="T0" fmla="*/ 0 w 32"/>
                <a:gd name="T1" fmla="*/ 17 h 17"/>
                <a:gd name="T2" fmla="*/ 32 w 32"/>
                <a:gd name="T3" fmla="*/ 0 h 17"/>
                <a:gd name="T4" fmla="*/ 32 w 32"/>
                <a:gd name="T5" fmla="*/ 0 h 17"/>
                <a:gd name="T6" fmla="*/ 0 w 32"/>
                <a:gd name="T7" fmla="*/ 17 h 17"/>
                <a:gd name="T8" fmla="*/ 0 w 3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0" y="17"/>
                  </a:moveTo>
                  <a:cubicBezTo>
                    <a:pt x="11" y="11"/>
                    <a:pt x="21" y="5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1" y="5"/>
                    <a:pt x="11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4" name="Freeform 2987">
              <a:extLst>
                <a:ext uri="{FF2B5EF4-FFF2-40B4-BE49-F238E27FC236}">
                  <a16:creationId xmlns:a16="http://schemas.microsoft.com/office/drawing/2014/main" id="{519F34F4-5348-4D57-BE18-A7E542DE3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7463"/>
              <a:ext cx="152400" cy="100012"/>
            </a:xfrm>
            <a:custGeom>
              <a:avLst/>
              <a:gdLst>
                <a:gd name="T0" fmla="*/ 26 w 26"/>
                <a:gd name="T1" fmla="*/ 0 h 17"/>
                <a:gd name="T2" fmla="*/ 0 w 26"/>
                <a:gd name="T3" fmla="*/ 16 h 17"/>
                <a:gd name="T4" fmla="*/ 0 w 26"/>
                <a:gd name="T5" fmla="*/ 17 h 17"/>
                <a:gd name="T6" fmla="*/ 26 w 26"/>
                <a:gd name="T7" fmla="*/ 1 h 17"/>
                <a:gd name="T8" fmla="*/ 26 w 2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6" y="0"/>
                  </a:moveTo>
                  <a:cubicBezTo>
                    <a:pt x="17" y="6"/>
                    <a:pt x="8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1"/>
                    <a:pt x="17" y="6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5" name="Freeform 2988">
              <a:extLst>
                <a:ext uri="{FF2B5EF4-FFF2-40B4-BE49-F238E27FC236}">
                  <a16:creationId xmlns:a16="http://schemas.microsoft.com/office/drawing/2014/main" id="{B7E5DEB1-89B7-4DCE-BB80-DD4B81C57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7463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6" name="Freeform 2989">
              <a:extLst>
                <a:ext uri="{FF2B5EF4-FFF2-40B4-BE49-F238E27FC236}">
                  <a16:creationId xmlns:a16="http://schemas.microsoft.com/office/drawing/2014/main" id="{1EB4B403-AE66-443C-B56D-A41F22A60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7463"/>
              <a:ext cx="128588" cy="65087"/>
            </a:xfrm>
            <a:custGeom>
              <a:avLst/>
              <a:gdLst>
                <a:gd name="T0" fmla="*/ 1 w 22"/>
                <a:gd name="T1" fmla="*/ 11 h 11"/>
                <a:gd name="T2" fmla="*/ 22 w 22"/>
                <a:gd name="T3" fmla="*/ 0 h 11"/>
                <a:gd name="T4" fmla="*/ 22 w 22"/>
                <a:gd name="T5" fmla="*/ 0 h 11"/>
                <a:gd name="T6" fmla="*/ 1 w 22"/>
                <a:gd name="T7" fmla="*/ 11 h 11"/>
                <a:gd name="T8" fmla="*/ 1 w 2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" y="11"/>
                  </a:moveTo>
                  <a:cubicBezTo>
                    <a:pt x="8" y="7"/>
                    <a:pt x="14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4" y="3"/>
                    <a:pt x="8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7" name="Freeform 2990">
              <a:extLst>
                <a:ext uri="{FF2B5EF4-FFF2-40B4-BE49-F238E27FC236}">
                  <a16:creationId xmlns:a16="http://schemas.microsoft.com/office/drawing/2014/main" id="{E71CBBC1-4509-460E-8C63-29C436166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88900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8" name="Freeform 2991">
              <a:extLst>
                <a:ext uri="{FF2B5EF4-FFF2-40B4-BE49-F238E27FC236}">
                  <a16:creationId xmlns:a16="http://schemas.microsoft.com/office/drawing/2014/main" id="{8ECA68E3-B376-4FE5-B323-9ED739A8D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6350"/>
              <a:ext cx="117475" cy="69850"/>
            </a:xfrm>
            <a:custGeom>
              <a:avLst/>
              <a:gdLst>
                <a:gd name="T0" fmla="*/ 0 w 20"/>
                <a:gd name="T1" fmla="*/ 10 h 12"/>
                <a:gd name="T2" fmla="*/ 18 w 20"/>
                <a:gd name="T3" fmla="*/ 0 h 12"/>
                <a:gd name="T4" fmla="*/ 15 w 20"/>
                <a:gd name="T5" fmla="*/ 3 h 12"/>
                <a:gd name="T6" fmla="*/ 10 w 20"/>
                <a:gd name="T7" fmla="*/ 6 h 12"/>
                <a:gd name="T8" fmla="*/ 1 w 20"/>
                <a:gd name="T9" fmla="*/ 11 h 12"/>
                <a:gd name="T10" fmla="*/ 1 w 20"/>
                <a:gd name="T11" fmla="*/ 12 h 12"/>
                <a:gd name="T12" fmla="*/ 20 w 20"/>
                <a:gd name="T13" fmla="*/ 0 h 12"/>
                <a:gd name="T14" fmla="*/ 20 w 20"/>
                <a:gd name="T15" fmla="*/ 0 h 12"/>
                <a:gd name="T16" fmla="*/ 0 w 20"/>
                <a:gd name="T17" fmla="*/ 10 h 12"/>
                <a:gd name="T18" fmla="*/ 0 w 2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0" y="10"/>
                  </a:moveTo>
                  <a:cubicBezTo>
                    <a:pt x="6" y="7"/>
                    <a:pt x="12" y="2"/>
                    <a:pt x="18" y="0"/>
                  </a:cubicBezTo>
                  <a:cubicBezTo>
                    <a:pt x="18" y="0"/>
                    <a:pt x="16" y="2"/>
                    <a:pt x="15" y="3"/>
                  </a:cubicBezTo>
                  <a:cubicBezTo>
                    <a:pt x="13" y="4"/>
                    <a:pt x="12" y="5"/>
                    <a:pt x="10" y="6"/>
                  </a:cubicBezTo>
                  <a:cubicBezTo>
                    <a:pt x="7" y="8"/>
                    <a:pt x="4" y="9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7" y="7"/>
                    <a:pt x="14" y="4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1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9" name="Freeform 2992">
              <a:extLst>
                <a:ext uri="{FF2B5EF4-FFF2-40B4-BE49-F238E27FC236}">
                  <a16:creationId xmlns:a16="http://schemas.microsoft.com/office/drawing/2014/main" id="{314EDE11-07A9-4824-912A-4A6A7F992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3813"/>
              <a:ext cx="46038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med">
    <p:fad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746" name="Object 2">
            <a:extLst>
              <a:ext uri="{FF2B5EF4-FFF2-40B4-BE49-F238E27FC236}">
                <a16:creationId xmlns:a16="http://schemas.microsoft.com/office/drawing/2014/main" id="{7D7BAB6C-1FE6-416A-B7AE-DC0CBF411F8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01738" y="438150"/>
          <a:ext cx="10782300" cy="593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5" r:id="rId3" imgW="10784759" imgH="5938019" progId="Excel.Chart.8">
                  <p:embed/>
                </p:oleObj>
              </mc:Choice>
              <mc:Fallback>
                <p:oleObj r:id="rId3" imgW="10784759" imgH="5938019" progId="Excel.Chart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01738" y="438150"/>
                        <a:ext cx="10782300" cy="5930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cmpd="sng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16">
            <a:extLst>
              <a:ext uri="{FF2B5EF4-FFF2-40B4-BE49-F238E27FC236}">
                <a16:creationId xmlns:a16="http://schemas.microsoft.com/office/drawing/2014/main" id="{0A34B268-CF1A-4CED-91A9-BC62DBE16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7" y="2808288"/>
            <a:ext cx="1277937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paragraph text</a:t>
            </a:r>
          </a:p>
        </p:txBody>
      </p:sp>
      <p:sp>
        <p:nvSpPr>
          <p:cNvPr id="32771" name="Rectangle 16">
            <a:extLst>
              <a:ext uri="{FF2B5EF4-FFF2-40B4-BE49-F238E27FC236}">
                <a16:creationId xmlns:a16="http://schemas.microsoft.com/office/drawing/2014/main" id="{C534F368-93B9-4CA8-A4CC-CA59B8D3B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005" y="1835944"/>
            <a:ext cx="1277938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paragraph text</a:t>
            </a:r>
          </a:p>
        </p:txBody>
      </p:sp>
      <p:sp>
        <p:nvSpPr>
          <p:cNvPr id="32772" name="Rectangle 16">
            <a:extLst>
              <a:ext uri="{FF2B5EF4-FFF2-40B4-BE49-F238E27FC236}">
                <a16:creationId xmlns:a16="http://schemas.microsoft.com/office/drawing/2014/main" id="{9504CA87-365A-48CA-85D6-0F7227B7F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0373" y="2772376"/>
            <a:ext cx="1277938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paragraph text</a:t>
            </a:r>
          </a:p>
        </p:txBody>
      </p:sp>
      <p:pic>
        <p:nvPicPr>
          <p:cNvPr id="32773" name="图片 8">
            <a:extLst>
              <a:ext uri="{FF2B5EF4-FFF2-40B4-BE49-F238E27FC236}">
                <a16:creationId xmlns:a16="http://schemas.microsoft.com/office/drawing/2014/main" id="{438BFAEC-56C4-4394-AF86-3F7EA37953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7500" y="4602163"/>
            <a:ext cx="1157288" cy="75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4" name="图片 10">
            <a:extLst>
              <a:ext uri="{FF2B5EF4-FFF2-40B4-BE49-F238E27FC236}">
                <a16:creationId xmlns:a16="http://schemas.microsoft.com/office/drawing/2014/main" id="{AD6746B0-1CE9-4A39-B22D-949A739625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4575" y="4602163"/>
            <a:ext cx="1158875" cy="75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5" name="Freeform 8965">
            <a:extLst>
              <a:ext uri="{FF2B5EF4-FFF2-40B4-BE49-F238E27FC236}">
                <a16:creationId xmlns:a16="http://schemas.microsoft.com/office/drawing/2014/main" id="{72F596D7-EDFE-4CAF-8562-648009BDAF94}"/>
              </a:ext>
            </a:extLst>
          </p:cNvPr>
          <p:cNvSpPr>
            <a:spLocks noEditPoints="1"/>
          </p:cNvSpPr>
          <p:nvPr/>
        </p:nvSpPr>
        <p:spPr bwMode="auto">
          <a:xfrm>
            <a:off x="1881188" y="2284413"/>
            <a:ext cx="2052637" cy="1944687"/>
          </a:xfrm>
          <a:custGeom>
            <a:avLst/>
            <a:gdLst>
              <a:gd name="T0" fmla="*/ 128 w 135"/>
              <a:gd name="T1" fmla="*/ 44 h 128"/>
              <a:gd name="T2" fmla="*/ 116 w 135"/>
              <a:gd name="T3" fmla="*/ 24 h 128"/>
              <a:gd name="T4" fmla="*/ 103 w 135"/>
              <a:gd name="T5" fmla="*/ 12 h 128"/>
              <a:gd name="T6" fmla="*/ 100 w 135"/>
              <a:gd name="T7" fmla="*/ 11 h 128"/>
              <a:gd name="T8" fmla="*/ 82 w 135"/>
              <a:gd name="T9" fmla="*/ 4 h 128"/>
              <a:gd name="T10" fmla="*/ 78 w 135"/>
              <a:gd name="T11" fmla="*/ 3 h 128"/>
              <a:gd name="T12" fmla="*/ 77 w 135"/>
              <a:gd name="T13" fmla="*/ 3 h 128"/>
              <a:gd name="T14" fmla="*/ 77 w 135"/>
              <a:gd name="T15" fmla="*/ 3 h 128"/>
              <a:gd name="T16" fmla="*/ 78 w 135"/>
              <a:gd name="T17" fmla="*/ 2 h 128"/>
              <a:gd name="T18" fmla="*/ 78 w 135"/>
              <a:gd name="T19" fmla="*/ 2 h 128"/>
              <a:gd name="T20" fmla="*/ 78 w 135"/>
              <a:gd name="T21" fmla="*/ 2 h 128"/>
              <a:gd name="T22" fmla="*/ 77 w 135"/>
              <a:gd name="T23" fmla="*/ 2 h 128"/>
              <a:gd name="T24" fmla="*/ 74 w 135"/>
              <a:gd name="T25" fmla="*/ 2 h 128"/>
              <a:gd name="T26" fmla="*/ 73 w 135"/>
              <a:gd name="T27" fmla="*/ 2 h 128"/>
              <a:gd name="T28" fmla="*/ 71 w 135"/>
              <a:gd name="T29" fmla="*/ 1 h 128"/>
              <a:gd name="T30" fmla="*/ 67 w 135"/>
              <a:gd name="T31" fmla="*/ 1 h 128"/>
              <a:gd name="T32" fmla="*/ 63 w 135"/>
              <a:gd name="T33" fmla="*/ 1 h 128"/>
              <a:gd name="T34" fmla="*/ 60 w 135"/>
              <a:gd name="T35" fmla="*/ 1 h 128"/>
              <a:gd name="T36" fmla="*/ 37 w 135"/>
              <a:gd name="T37" fmla="*/ 10 h 128"/>
              <a:gd name="T38" fmla="*/ 31 w 135"/>
              <a:gd name="T39" fmla="*/ 12 h 128"/>
              <a:gd name="T40" fmla="*/ 22 w 135"/>
              <a:gd name="T41" fmla="*/ 22 h 128"/>
              <a:gd name="T42" fmla="*/ 21 w 135"/>
              <a:gd name="T43" fmla="*/ 23 h 128"/>
              <a:gd name="T44" fmla="*/ 11 w 135"/>
              <a:gd name="T45" fmla="*/ 38 h 128"/>
              <a:gd name="T46" fmla="*/ 10 w 135"/>
              <a:gd name="T47" fmla="*/ 85 h 128"/>
              <a:gd name="T48" fmla="*/ 36 w 135"/>
              <a:gd name="T49" fmla="*/ 117 h 128"/>
              <a:gd name="T50" fmla="*/ 83 w 135"/>
              <a:gd name="T51" fmla="*/ 124 h 128"/>
              <a:gd name="T52" fmla="*/ 120 w 135"/>
              <a:gd name="T53" fmla="*/ 99 h 128"/>
              <a:gd name="T54" fmla="*/ 123 w 135"/>
              <a:gd name="T55" fmla="*/ 41 h 128"/>
              <a:gd name="T56" fmla="*/ 123 w 135"/>
              <a:gd name="T57" fmla="*/ 41 h 128"/>
              <a:gd name="T58" fmla="*/ 122 w 135"/>
              <a:gd name="T59" fmla="*/ 39 h 128"/>
              <a:gd name="T60" fmla="*/ 122 w 135"/>
              <a:gd name="T61" fmla="*/ 38 h 128"/>
              <a:gd name="T62" fmla="*/ 7 w 135"/>
              <a:gd name="T63" fmla="*/ 51 h 128"/>
              <a:gd name="T64" fmla="*/ 117 w 135"/>
              <a:gd name="T65" fmla="*/ 96 h 128"/>
              <a:gd name="T66" fmla="*/ 109 w 135"/>
              <a:gd name="T67" fmla="*/ 107 h 128"/>
              <a:gd name="T68" fmla="*/ 109 w 135"/>
              <a:gd name="T69" fmla="*/ 106 h 128"/>
              <a:gd name="T70" fmla="*/ 96 w 135"/>
              <a:gd name="T71" fmla="*/ 116 h 128"/>
              <a:gd name="T72" fmla="*/ 85 w 135"/>
              <a:gd name="T73" fmla="*/ 119 h 128"/>
              <a:gd name="T74" fmla="*/ 43 w 135"/>
              <a:gd name="T75" fmla="*/ 116 h 128"/>
              <a:gd name="T76" fmla="*/ 21 w 135"/>
              <a:gd name="T77" fmla="*/ 98 h 128"/>
              <a:gd name="T78" fmla="*/ 11 w 135"/>
              <a:gd name="T79" fmla="*/ 50 h 128"/>
              <a:gd name="T80" fmla="*/ 13 w 135"/>
              <a:gd name="T81" fmla="*/ 43 h 128"/>
              <a:gd name="T82" fmla="*/ 36 w 135"/>
              <a:gd name="T83" fmla="*/ 15 h 128"/>
              <a:gd name="T84" fmla="*/ 59 w 135"/>
              <a:gd name="T85" fmla="*/ 4 h 128"/>
              <a:gd name="T86" fmla="*/ 60 w 135"/>
              <a:gd name="T87" fmla="*/ 4 h 128"/>
              <a:gd name="T88" fmla="*/ 61 w 135"/>
              <a:gd name="T89" fmla="*/ 4 h 128"/>
              <a:gd name="T90" fmla="*/ 71 w 135"/>
              <a:gd name="T91" fmla="*/ 4 h 128"/>
              <a:gd name="T92" fmla="*/ 78 w 135"/>
              <a:gd name="T93" fmla="*/ 5 h 128"/>
              <a:gd name="T94" fmla="*/ 80 w 135"/>
              <a:gd name="T95" fmla="*/ 6 h 128"/>
              <a:gd name="T96" fmla="*/ 90 w 135"/>
              <a:gd name="T97" fmla="*/ 9 h 128"/>
              <a:gd name="T98" fmla="*/ 98 w 135"/>
              <a:gd name="T99" fmla="*/ 13 h 128"/>
              <a:gd name="T100" fmla="*/ 109 w 135"/>
              <a:gd name="T101" fmla="*/ 23 h 128"/>
              <a:gd name="T102" fmla="*/ 112 w 135"/>
              <a:gd name="T103" fmla="*/ 25 h 128"/>
              <a:gd name="T104" fmla="*/ 117 w 135"/>
              <a:gd name="T105" fmla="*/ 29 h 128"/>
              <a:gd name="T106" fmla="*/ 121 w 135"/>
              <a:gd name="T107" fmla="*/ 40 h 128"/>
              <a:gd name="T108" fmla="*/ 125 w 135"/>
              <a:gd name="T109" fmla="*/ 46 h 128"/>
              <a:gd name="T110" fmla="*/ 125 w 135"/>
              <a:gd name="T111" fmla="*/ 81 h 128"/>
              <a:gd name="T112" fmla="*/ 13 w 135"/>
              <a:gd name="T113" fmla="*/ 4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5" h="128">
                <a:moveTo>
                  <a:pt x="126" y="41"/>
                </a:moveTo>
                <a:cubicBezTo>
                  <a:pt x="127" y="40"/>
                  <a:pt x="128" y="45"/>
                  <a:pt x="128" y="44"/>
                </a:cubicBezTo>
                <a:cubicBezTo>
                  <a:pt x="128" y="43"/>
                  <a:pt x="125" y="36"/>
                  <a:pt x="125" y="37"/>
                </a:cubicBezTo>
                <a:cubicBezTo>
                  <a:pt x="122" y="32"/>
                  <a:pt x="119" y="28"/>
                  <a:pt x="116" y="24"/>
                </a:cubicBezTo>
                <a:cubicBezTo>
                  <a:pt x="112" y="18"/>
                  <a:pt x="106" y="16"/>
                  <a:pt x="100" y="11"/>
                </a:cubicBezTo>
                <a:cubicBezTo>
                  <a:pt x="100" y="11"/>
                  <a:pt x="102" y="12"/>
                  <a:pt x="103" y="12"/>
                </a:cubicBezTo>
                <a:cubicBezTo>
                  <a:pt x="102" y="12"/>
                  <a:pt x="100" y="11"/>
                  <a:pt x="99" y="10"/>
                </a:cubicBezTo>
                <a:cubicBezTo>
                  <a:pt x="99" y="11"/>
                  <a:pt x="100" y="11"/>
                  <a:pt x="100" y="11"/>
                </a:cubicBezTo>
                <a:cubicBezTo>
                  <a:pt x="93" y="9"/>
                  <a:pt x="88" y="7"/>
                  <a:pt x="81" y="4"/>
                </a:cubicBezTo>
                <a:cubicBezTo>
                  <a:pt x="81" y="4"/>
                  <a:pt x="82" y="4"/>
                  <a:pt x="82" y="4"/>
                </a:cubicBezTo>
                <a:cubicBezTo>
                  <a:pt x="81" y="3"/>
                  <a:pt x="80" y="3"/>
                  <a:pt x="78" y="3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3"/>
                  <a:pt x="78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8" y="3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7" y="1"/>
                  <a:pt x="76" y="0"/>
                  <a:pt x="75" y="2"/>
                </a:cubicBezTo>
                <a:cubicBezTo>
                  <a:pt x="76" y="2"/>
                  <a:pt x="77" y="2"/>
                  <a:pt x="77" y="2"/>
                </a:cubicBezTo>
                <a:cubicBezTo>
                  <a:pt x="77" y="2"/>
                  <a:pt x="77" y="2"/>
                  <a:pt x="78" y="2"/>
                </a:cubicBezTo>
                <a:cubicBezTo>
                  <a:pt x="77" y="2"/>
                  <a:pt x="75" y="2"/>
                  <a:pt x="74" y="2"/>
                </a:cubicBezTo>
                <a:cubicBezTo>
                  <a:pt x="74" y="2"/>
                  <a:pt x="74" y="2"/>
                  <a:pt x="73" y="2"/>
                </a:cubicBezTo>
                <a:cubicBezTo>
                  <a:pt x="74" y="2"/>
                  <a:pt x="73" y="2"/>
                  <a:pt x="73" y="2"/>
                </a:cubicBezTo>
                <a:cubicBezTo>
                  <a:pt x="72" y="2"/>
                  <a:pt x="72" y="2"/>
                  <a:pt x="72" y="2"/>
                </a:cubicBezTo>
                <a:cubicBezTo>
                  <a:pt x="72" y="2"/>
                  <a:pt x="71" y="2"/>
                  <a:pt x="71" y="1"/>
                </a:cubicBezTo>
                <a:cubicBezTo>
                  <a:pt x="70" y="1"/>
                  <a:pt x="69" y="1"/>
                  <a:pt x="68" y="1"/>
                </a:cubicBezTo>
                <a:cubicBezTo>
                  <a:pt x="67" y="1"/>
                  <a:pt x="67" y="1"/>
                  <a:pt x="67" y="1"/>
                </a:cubicBezTo>
                <a:cubicBezTo>
                  <a:pt x="67" y="1"/>
                  <a:pt x="66" y="0"/>
                  <a:pt x="64" y="1"/>
                </a:cubicBezTo>
                <a:cubicBezTo>
                  <a:pt x="67" y="0"/>
                  <a:pt x="65" y="1"/>
                  <a:pt x="63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1" y="1"/>
                  <a:pt x="60" y="1"/>
                  <a:pt x="60" y="1"/>
                </a:cubicBezTo>
                <a:cubicBezTo>
                  <a:pt x="57" y="1"/>
                  <a:pt x="52" y="3"/>
                  <a:pt x="51" y="3"/>
                </a:cubicBezTo>
                <a:cubicBezTo>
                  <a:pt x="46" y="4"/>
                  <a:pt x="40" y="6"/>
                  <a:pt x="37" y="10"/>
                </a:cubicBezTo>
                <a:cubicBezTo>
                  <a:pt x="37" y="10"/>
                  <a:pt x="36" y="10"/>
                  <a:pt x="36" y="10"/>
                </a:cubicBezTo>
                <a:cubicBezTo>
                  <a:pt x="35" y="11"/>
                  <a:pt x="30" y="12"/>
                  <a:pt x="31" y="12"/>
                </a:cubicBezTo>
                <a:cubicBezTo>
                  <a:pt x="27" y="15"/>
                  <a:pt x="24" y="22"/>
                  <a:pt x="22" y="23"/>
                </a:cubicBezTo>
                <a:cubicBezTo>
                  <a:pt x="22" y="23"/>
                  <a:pt x="22" y="22"/>
                  <a:pt x="22" y="22"/>
                </a:cubicBezTo>
                <a:cubicBezTo>
                  <a:pt x="21" y="23"/>
                  <a:pt x="20" y="25"/>
                  <a:pt x="19" y="26"/>
                </a:cubicBezTo>
                <a:cubicBezTo>
                  <a:pt x="19" y="26"/>
                  <a:pt x="21" y="23"/>
                  <a:pt x="21" y="23"/>
                </a:cubicBezTo>
                <a:cubicBezTo>
                  <a:pt x="20" y="25"/>
                  <a:pt x="13" y="36"/>
                  <a:pt x="12" y="34"/>
                </a:cubicBezTo>
                <a:cubicBezTo>
                  <a:pt x="12" y="36"/>
                  <a:pt x="12" y="37"/>
                  <a:pt x="11" y="38"/>
                </a:cubicBezTo>
                <a:cubicBezTo>
                  <a:pt x="11" y="38"/>
                  <a:pt x="11" y="37"/>
                  <a:pt x="12" y="37"/>
                </a:cubicBezTo>
                <a:cubicBezTo>
                  <a:pt x="0" y="49"/>
                  <a:pt x="5" y="72"/>
                  <a:pt x="10" y="85"/>
                </a:cubicBezTo>
                <a:cubicBezTo>
                  <a:pt x="15" y="98"/>
                  <a:pt x="23" y="109"/>
                  <a:pt x="35" y="117"/>
                </a:cubicBezTo>
                <a:cubicBezTo>
                  <a:pt x="32" y="115"/>
                  <a:pt x="38" y="118"/>
                  <a:pt x="36" y="117"/>
                </a:cubicBezTo>
                <a:cubicBezTo>
                  <a:pt x="40" y="120"/>
                  <a:pt x="45" y="122"/>
                  <a:pt x="50" y="124"/>
                </a:cubicBezTo>
                <a:cubicBezTo>
                  <a:pt x="59" y="127"/>
                  <a:pt x="75" y="128"/>
                  <a:pt x="83" y="124"/>
                </a:cubicBezTo>
                <a:cubicBezTo>
                  <a:pt x="90" y="120"/>
                  <a:pt x="99" y="120"/>
                  <a:pt x="105" y="116"/>
                </a:cubicBezTo>
                <a:cubicBezTo>
                  <a:pt x="108" y="114"/>
                  <a:pt x="120" y="99"/>
                  <a:pt x="120" y="99"/>
                </a:cubicBezTo>
                <a:cubicBezTo>
                  <a:pt x="129" y="80"/>
                  <a:pt x="135" y="60"/>
                  <a:pt x="126" y="41"/>
                </a:cubicBezTo>
                <a:close/>
                <a:moveTo>
                  <a:pt x="123" y="41"/>
                </a:moveTo>
                <a:cubicBezTo>
                  <a:pt x="123" y="40"/>
                  <a:pt x="123" y="40"/>
                  <a:pt x="122" y="40"/>
                </a:cubicBezTo>
                <a:cubicBezTo>
                  <a:pt x="123" y="40"/>
                  <a:pt x="123" y="40"/>
                  <a:pt x="123" y="41"/>
                </a:cubicBezTo>
                <a:close/>
                <a:moveTo>
                  <a:pt x="122" y="38"/>
                </a:moveTo>
                <a:cubicBezTo>
                  <a:pt x="122" y="39"/>
                  <a:pt x="122" y="39"/>
                  <a:pt x="122" y="39"/>
                </a:cubicBezTo>
                <a:cubicBezTo>
                  <a:pt x="122" y="39"/>
                  <a:pt x="121" y="38"/>
                  <a:pt x="121" y="37"/>
                </a:cubicBezTo>
                <a:cubicBezTo>
                  <a:pt x="121" y="38"/>
                  <a:pt x="122" y="38"/>
                  <a:pt x="122" y="38"/>
                </a:cubicBezTo>
                <a:close/>
                <a:moveTo>
                  <a:pt x="7" y="51"/>
                </a:moveTo>
                <a:cubicBezTo>
                  <a:pt x="8" y="49"/>
                  <a:pt x="8" y="50"/>
                  <a:pt x="7" y="51"/>
                </a:cubicBezTo>
                <a:close/>
                <a:moveTo>
                  <a:pt x="125" y="81"/>
                </a:moveTo>
                <a:cubicBezTo>
                  <a:pt x="124" y="82"/>
                  <a:pt x="119" y="96"/>
                  <a:pt x="117" y="96"/>
                </a:cubicBezTo>
                <a:cubicBezTo>
                  <a:pt x="118" y="95"/>
                  <a:pt x="118" y="95"/>
                  <a:pt x="118" y="94"/>
                </a:cubicBezTo>
                <a:cubicBezTo>
                  <a:pt x="114" y="96"/>
                  <a:pt x="112" y="104"/>
                  <a:pt x="109" y="107"/>
                </a:cubicBezTo>
                <a:cubicBezTo>
                  <a:pt x="109" y="106"/>
                  <a:pt x="110" y="105"/>
                  <a:pt x="111" y="104"/>
                </a:cubicBezTo>
                <a:cubicBezTo>
                  <a:pt x="110" y="104"/>
                  <a:pt x="109" y="106"/>
                  <a:pt x="109" y="106"/>
                </a:cubicBezTo>
                <a:cubicBezTo>
                  <a:pt x="111" y="103"/>
                  <a:pt x="107" y="109"/>
                  <a:pt x="107" y="109"/>
                </a:cubicBezTo>
                <a:cubicBezTo>
                  <a:pt x="104" y="112"/>
                  <a:pt x="100" y="114"/>
                  <a:pt x="96" y="116"/>
                </a:cubicBezTo>
                <a:cubicBezTo>
                  <a:pt x="94" y="117"/>
                  <a:pt x="91" y="118"/>
                  <a:pt x="89" y="119"/>
                </a:cubicBezTo>
                <a:cubicBezTo>
                  <a:pt x="89" y="119"/>
                  <a:pt x="80" y="119"/>
                  <a:pt x="85" y="119"/>
                </a:cubicBezTo>
                <a:cubicBezTo>
                  <a:pt x="86" y="119"/>
                  <a:pt x="78" y="122"/>
                  <a:pt x="81" y="120"/>
                </a:cubicBezTo>
                <a:cubicBezTo>
                  <a:pt x="70" y="125"/>
                  <a:pt x="54" y="121"/>
                  <a:pt x="43" y="116"/>
                </a:cubicBezTo>
                <a:cubicBezTo>
                  <a:pt x="38" y="114"/>
                  <a:pt x="33" y="108"/>
                  <a:pt x="29" y="107"/>
                </a:cubicBezTo>
                <a:cubicBezTo>
                  <a:pt x="29" y="104"/>
                  <a:pt x="23" y="100"/>
                  <a:pt x="21" y="98"/>
                </a:cubicBezTo>
                <a:cubicBezTo>
                  <a:pt x="18" y="95"/>
                  <a:pt x="17" y="89"/>
                  <a:pt x="14" y="85"/>
                </a:cubicBezTo>
                <a:cubicBezTo>
                  <a:pt x="9" y="79"/>
                  <a:pt x="6" y="57"/>
                  <a:pt x="11" y="50"/>
                </a:cubicBezTo>
                <a:cubicBezTo>
                  <a:pt x="10" y="51"/>
                  <a:pt x="10" y="52"/>
                  <a:pt x="10" y="53"/>
                </a:cubicBezTo>
                <a:cubicBezTo>
                  <a:pt x="11" y="52"/>
                  <a:pt x="14" y="46"/>
                  <a:pt x="13" y="43"/>
                </a:cubicBezTo>
                <a:cubicBezTo>
                  <a:pt x="13" y="44"/>
                  <a:pt x="12" y="45"/>
                  <a:pt x="12" y="46"/>
                </a:cubicBezTo>
                <a:cubicBezTo>
                  <a:pt x="11" y="35"/>
                  <a:pt x="28" y="19"/>
                  <a:pt x="36" y="15"/>
                </a:cubicBezTo>
                <a:cubicBezTo>
                  <a:pt x="40" y="12"/>
                  <a:pt x="50" y="6"/>
                  <a:pt x="59" y="3"/>
                </a:cubicBezTo>
                <a:cubicBezTo>
                  <a:pt x="59" y="4"/>
                  <a:pt x="59" y="4"/>
                  <a:pt x="59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59" y="4"/>
                  <a:pt x="59" y="4"/>
                  <a:pt x="60" y="4"/>
                </a:cubicBezTo>
                <a:cubicBezTo>
                  <a:pt x="60" y="4"/>
                  <a:pt x="61" y="5"/>
                  <a:pt x="61" y="5"/>
                </a:cubicBezTo>
                <a:cubicBezTo>
                  <a:pt x="61" y="4"/>
                  <a:pt x="61" y="4"/>
                  <a:pt x="61" y="4"/>
                </a:cubicBezTo>
                <a:cubicBezTo>
                  <a:pt x="62" y="4"/>
                  <a:pt x="63" y="4"/>
                  <a:pt x="64" y="4"/>
                </a:cubicBezTo>
                <a:cubicBezTo>
                  <a:pt x="67" y="5"/>
                  <a:pt x="71" y="5"/>
                  <a:pt x="71" y="4"/>
                </a:cubicBezTo>
                <a:cubicBezTo>
                  <a:pt x="71" y="4"/>
                  <a:pt x="71" y="4"/>
                  <a:pt x="72" y="4"/>
                </a:cubicBezTo>
                <a:cubicBezTo>
                  <a:pt x="74" y="4"/>
                  <a:pt x="76" y="5"/>
                  <a:pt x="78" y="5"/>
                </a:cubicBezTo>
                <a:cubicBezTo>
                  <a:pt x="75" y="5"/>
                  <a:pt x="81" y="7"/>
                  <a:pt x="82" y="7"/>
                </a:cubicBezTo>
                <a:cubicBezTo>
                  <a:pt x="81" y="7"/>
                  <a:pt x="81" y="6"/>
                  <a:pt x="80" y="6"/>
                </a:cubicBezTo>
                <a:cubicBezTo>
                  <a:pt x="83" y="8"/>
                  <a:pt x="88" y="7"/>
                  <a:pt x="91" y="10"/>
                </a:cubicBezTo>
                <a:cubicBezTo>
                  <a:pt x="90" y="10"/>
                  <a:pt x="90" y="9"/>
                  <a:pt x="90" y="9"/>
                </a:cubicBezTo>
                <a:cubicBezTo>
                  <a:pt x="91" y="9"/>
                  <a:pt x="99" y="12"/>
                  <a:pt x="99" y="13"/>
                </a:cubicBezTo>
                <a:cubicBezTo>
                  <a:pt x="99" y="13"/>
                  <a:pt x="98" y="13"/>
                  <a:pt x="98" y="13"/>
                </a:cubicBezTo>
                <a:cubicBezTo>
                  <a:pt x="98" y="14"/>
                  <a:pt x="100" y="15"/>
                  <a:pt x="100" y="14"/>
                </a:cubicBezTo>
                <a:cubicBezTo>
                  <a:pt x="103" y="17"/>
                  <a:pt x="107" y="20"/>
                  <a:pt x="109" y="23"/>
                </a:cubicBezTo>
                <a:cubicBezTo>
                  <a:pt x="110" y="23"/>
                  <a:pt x="114" y="24"/>
                  <a:pt x="113" y="26"/>
                </a:cubicBezTo>
                <a:cubicBezTo>
                  <a:pt x="112" y="24"/>
                  <a:pt x="113" y="26"/>
                  <a:pt x="112" y="25"/>
                </a:cubicBezTo>
                <a:cubicBezTo>
                  <a:pt x="114" y="27"/>
                  <a:pt x="116" y="29"/>
                  <a:pt x="117" y="31"/>
                </a:cubicBezTo>
                <a:cubicBezTo>
                  <a:pt x="117" y="30"/>
                  <a:pt x="117" y="30"/>
                  <a:pt x="117" y="29"/>
                </a:cubicBezTo>
                <a:cubicBezTo>
                  <a:pt x="118" y="30"/>
                  <a:pt x="118" y="30"/>
                  <a:pt x="119" y="32"/>
                </a:cubicBezTo>
                <a:cubicBezTo>
                  <a:pt x="119" y="32"/>
                  <a:pt x="120" y="37"/>
                  <a:pt x="121" y="40"/>
                </a:cubicBezTo>
                <a:cubicBezTo>
                  <a:pt x="121" y="39"/>
                  <a:pt x="122" y="39"/>
                  <a:pt x="122" y="40"/>
                </a:cubicBezTo>
                <a:cubicBezTo>
                  <a:pt x="123" y="43"/>
                  <a:pt x="125" y="47"/>
                  <a:pt x="125" y="46"/>
                </a:cubicBezTo>
                <a:cubicBezTo>
                  <a:pt x="127" y="47"/>
                  <a:pt x="127" y="60"/>
                  <a:pt x="127" y="57"/>
                </a:cubicBezTo>
                <a:cubicBezTo>
                  <a:pt x="127" y="65"/>
                  <a:pt x="125" y="73"/>
                  <a:pt x="125" y="81"/>
                </a:cubicBezTo>
                <a:close/>
                <a:moveTo>
                  <a:pt x="13" y="45"/>
                </a:move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3" y="44"/>
                  <a:pt x="13" y="45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6" name="Freeform 8965">
            <a:extLst>
              <a:ext uri="{FF2B5EF4-FFF2-40B4-BE49-F238E27FC236}">
                <a16:creationId xmlns:a16="http://schemas.microsoft.com/office/drawing/2014/main" id="{38A1C671-CB3D-4B34-A71E-250B3AC0FBD3}"/>
              </a:ext>
            </a:extLst>
          </p:cNvPr>
          <p:cNvSpPr>
            <a:spLocks noEditPoints="1"/>
          </p:cNvSpPr>
          <p:nvPr/>
        </p:nvSpPr>
        <p:spPr bwMode="auto">
          <a:xfrm>
            <a:off x="5162550" y="1385888"/>
            <a:ext cx="2054225" cy="1944687"/>
          </a:xfrm>
          <a:custGeom>
            <a:avLst/>
            <a:gdLst>
              <a:gd name="T0" fmla="*/ 128 w 135"/>
              <a:gd name="T1" fmla="*/ 44 h 128"/>
              <a:gd name="T2" fmla="*/ 116 w 135"/>
              <a:gd name="T3" fmla="*/ 24 h 128"/>
              <a:gd name="T4" fmla="*/ 103 w 135"/>
              <a:gd name="T5" fmla="*/ 12 h 128"/>
              <a:gd name="T6" fmla="*/ 100 w 135"/>
              <a:gd name="T7" fmla="*/ 11 h 128"/>
              <a:gd name="T8" fmla="*/ 82 w 135"/>
              <a:gd name="T9" fmla="*/ 4 h 128"/>
              <a:gd name="T10" fmla="*/ 78 w 135"/>
              <a:gd name="T11" fmla="*/ 3 h 128"/>
              <a:gd name="T12" fmla="*/ 77 w 135"/>
              <a:gd name="T13" fmla="*/ 3 h 128"/>
              <a:gd name="T14" fmla="*/ 77 w 135"/>
              <a:gd name="T15" fmla="*/ 3 h 128"/>
              <a:gd name="T16" fmla="*/ 78 w 135"/>
              <a:gd name="T17" fmla="*/ 2 h 128"/>
              <a:gd name="T18" fmla="*/ 78 w 135"/>
              <a:gd name="T19" fmla="*/ 2 h 128"/>
              <a:gd name="T20" fmla="*/ 78 w 135"/>
              <a:gd name="T21" fmla="*/ 2 h 128"/>
              <a:gd name="T22" fmla="*/ 77 w 135"/>
              <a:gd name="T23" fmla="*/ 2 h 128"/>
              <a:gd name="T24" fmla="*/ 74 w 135"/>
              <a:gd name="T25" fmla="*/ 2 h 128"/>
              <a:gd name="T26" fmla="*/ 73 w 135"/>
              <a:gd name="T27" fmla="*/ 2 h 128"/>
              <a:gd name="T28" fmla="*/ 71 w 135"/>
              <a:gd name="T29" fmla="*/ 1 h 128"/>
              <a:gd name="T30" fmla="*/ 67 w 135"/>
              <a:gd name="T31" fmla="*/ 1 h 128"/>
              <a:gd name="T32" fmla="*/ 63 w 135"/>
              <a:gd name="T33" fmla="*/ 1 h 128"/>
              <a:gd name="T34" fmla="*/ 60 w 135"/>
              <a:gd name="T35" fmla="*/ 1 h 128"/>
              <a:gd name="T36" fmla="*/ 37 w 135"/>
              <a:gd name="T37" fmla="*/ 10 h 128"/>
              <a:gd name="T38" fmla="*/ 31 w 135"/>
              <a:gd name="T39" fmla="*/ 12 h 128"/>
              <a:gd name="T40" fmla="*/ 22 w 135"/>
              <a:gd name="T41" fmla="*/ 22 h 128"/>
              <a:gd name="T42" fmla="*/ 21 w 135"/>
              <a:gd name="T43" fmla="*/ 23 h 128"/>
              <a:gd name="T44" fmla="*/ 11 w 135"/>
              <a:gd name="T45" fmla="*/ 38 h 128"/>
              <a:gd name="T46" fmla="*/ 10 w 135"/>
              <a:gd name="T47" fmla="*/ 85 h 128"/>
              <a:gd name="T48" fmla="*/ 36 w 135"/>
              <a:gd name="T49" fmla="*/ 117 h 128"/>
              <a:gd name="T50" fmla="*/ 83 w 135"/>
              <a:gd name="T51" fmla="*/ 124 h 128"/>
              <a:gd name="T52" fmla="*/ 120 w 135"/>
              <a:gd name="T53" fmla="*/ 99 h 128"/>
              <a:gd name="T54" fmla="*/ 123 w 135"/>
              <a:gd name="T55" fmla="*/ 41 h 128"/>
              <a:gd name="T56" fmla="*/ 123 w 135"/>
              <a:gd name="T57" fmla="*/ 41 h 128"/>
              <a:gd name="T58" fmla="*/ 122 w 135"/>
              <a:gd name="T59" fmla="*/ 39 h 128"/>
              <a:gd name="T60" fmla="*/ 122 w 135"/>
              <a:gd name="T61" fmla="*/ 38 h 128"/>
              <a:gd name="T62" fmla="*/ 7 w 135"/>
              <a:gd name="T63" fmla="*/ 51 h 128"/>
              <a:gd name="T64" fmla="*/ 117 w 135"/>
              <a:gd name="T65" fmla="*/ 96 h 128"/>
              <a:gd name="T66" fmla="*/ 109 w 135"/>
              <a:gd name="T67" fmla="*/ 107 h 128"/>
              <a:gd name="T68" fmla="*/ 109 w 135"/>
              <a:gd name="T69" fmla="*/ 106 h 128"/>
              <a:gd name="T70" fmla="*/ 96 w 135"/>
              <a:gd name="T71" fmla="*/ 116 h 128"/>
              <a:gd name="T72" fmla="*/ 85 w 135"/>
              <a:gd name="T73" fmla="*/ 119 h 128"/>
              <a:gd name="T74" fmla="*/ 43 w 135"/>
              <a:gd name="T75" fmla="*/ 116 h 128"/>
              <a:gd name="T76" fmla="*/ 21 w 135"/>
              <a:gd name="T77" fmla="*/ 98 h 128"/>
              <a:gd name="T78" fmla="*/ 11 w 135"/>
              <a:gd name="T79" fmla="*/ 50 h 128"/>
              <a:gd name="T80" fmla="*/ 13 w 135"/>
              <a:gd name="T81" fmla="*/ 43 h 128"/>
              <a:gd name="T82" fmla="*/ 36 w 135"/>
              <a:gd name="T83" fmla="*/ 15 h 128"/>
              <a:gd name="T84" fmla="*/ 59 w 135"/>
              <a:gd name="T85" fmla="*/ 4 h 128"/>
              <a:gd name="T86" fmla="*/ 60 w 135"/>
              <a:gd name="T87" fmla="*/ 4 h 128"/>
              <a:gd name="T88" fmla="*/ 61 w 135"/>
              <a:gd name="T89" fmla="*/ 4 h 128"/>
              <a:gd name="T90" fmla="*/ 71 w 135"/>
              <a:gd name="T91" fmla="*/ 4 h 128"/>
              <a:gd name="T92" fmla="*/ 78 w 135"/>
              <a:gd name="T93" fmla="*/ 5 h 128"/>
              <a:gd name="T94" fmla="*/ 80 w 135"/>
              <a:gd name="T95" fmla="*/ 6 h 128"/>
              <a:gd name="T96" fmla="*/ 90 w 135"/>
              <a:gd name="T97" fmla="*/ 9 h 128"/>
              <a:gd name="T98" fmla="*/ 98 w 135"/>
              <a:gd name="T99" fmla="*/ 13 h 128"/>
              <a:gd name="T100" fmla="*/ 109 w 135"/>
              <a:gd name="T101" fmla="*/ 23 h 128"/>
              <a:gd name="T102" fmla="*/ 112 w 135"/>
              <a:gd name="T103" fmla="*/ 25 h 128"/>
              <a:gd name="T104" fmla="*/ 117 w 135"/>
              <a:gd name="T105" fmla="*/ 29 h 128"/>
              <a:gd name="T106" fmla="*/ 121 w 135"/>
              <a:gd name="T107" fmla="*/ 40 h 128"/>
              <a:gd name="T108" fmla="*/ 125 w 135"/>
              <a:gd name="T109" fmla="*/ 46 h 128"/>
              <a:gd name="T110" fmla="*/ 125 w 135"/>
              <a:gd name="T111" fmla="*/ 81 h 128"/>
              <a:gd name="T112" fmla="*/ 13 w 135"/>
              <a:gd name="T113" fmla="*/ 4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5" h="128">
                <a:moveTo>
                  <a:pt x="126" y="41"/>
                </a:moveTo>
                <a:cubicBezTo>
                  <a:pt x="127" y="40"/>
                  <a:pt x="128" y="45"/>
                  <a:pt x="128" y="44"/>
                </a:cubicBezTo>
                <a:cubicBezTo>
                  <a:pt x="128" y="43"/>
                  <a:pt x="125" y="36"/>
                  <a:pt x="125" y="37"/>
                </a:cubicBezTo>
                <a:cubicBezTo>
                  <a:pt x="122" y="32"/>
                  <a:pt x="119" y="28"/>
                  <a:pt x="116" y="24"/>
                </a:cubicBezTo>
                <a:cubicBezTo>
                  <a:pt x="112" y="18"/>
                  <a:pt x="106" y="16"/>
                  <a:pt x="100" y="11"/>
                </a:cubicBezTo>
                <a:cubicBezTo>
                  <a:pt x="100" y="11"/>
                  <a:pt x="102" y="12"/>
                  <a:pt x="103" y="12"/>
                </a:cubicBezTo>
                <a:cubicBezTo>
                  <a:pt x="102" y="12"/>
                  <a:pt x="100" y="11"/>
                  <a:pt x="99" y="10"/>
                </a:cubicBezTo>
                <a:cubicBezTo>
                  <a:pt x="99" y="11"/>
                  <a:pt x="100" y="11"/>
                  <a:pt x="100" y="11"/>
                </a:cubicBezTo>
                <a:cubicBezTo>
                  <a:pt x="93" y="9"/>
                  <a:pt x="88" y="7"/>
                  <a:pt x="81" y="4"/>
                </a:cubicBezTo>
                <a:cubicBezTo>
                  <a:pt x="81" y="4"/>
                  <a:pt x="82" y="4"/>
                  <a:pt x="82" y="4"/>
                </a:cubicBezTo>
                <a:cubicBezTo>
                  <a:pt x="81" y="3"/>
                  <a:pt x="80" y="3"/>
                  <a:pt x="78" y="3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3"/>
                  <a:pt x="78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8" y="3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7" y="1"/>
                  <a:pt x="76" y="0"/>
                  <a:pt x="75" y="2"/>
                </a:cubicBezTo>
                <a:cubicBezTo>
                  <a:pt x="76" y="2"/>
                  <a:pt x="77" y="2"/>
                  <a:pt x="77" y="2"/>
                </a:cubicBezTo>
                <a:cubicBezTo>
                  <a:pt x="77" y="2"/>
                  <a:pt x="77" y="2"/>
                  <a:pt x="78" y="2"/>
                </a:cubicBezTo>
                <a:cubicBezTo>
                  <a:pt x="77" y="2"/>
                  <a:pt x="75" y="2"/>
                  <a:pt x="74" y="2"/>
                </a:cubicBezTo>
                <a:cubicBezTo>
                  <a:pt x="74" y="2"/>
                  <a:pt x="74" y="2"/>
                  <a:pt x="73" y="2"/>
                </a:cubicBezTo>
                <a:cubicBezTo>
                  <a:pt x="74" y="2"/>
                  <a:pt x="73" y="2"/>
                  <a:pt x="73" y="2"/>
                </a:cubicBezTo>
                <a:cubicBezTo>
                  <a:pt x="72" y="2"/>
                  <a:pt x="72" y="2"/>
                  <a:pt x="72" y="2"/>
                </a:cubicBezTo>
                <a:cubicBezTo>
                  <a:pt x="72" y="2"/>
                  <a:pt x="71" y="2"/>
                  <a:pt x="71" y="1"/>
                </a:cubicBezTo>
                <a:cubicBezTo>
                  <a:pt x="70" y="1"/>
                  <a:pt x="69" y="1"/>
                  <a:pt x="68" y="1"/>
                </a:cubicBezTo>
                <a:cubicBezTo>
                  <a:pt x="67" y="1"/>
                  <a:pt x="67" y="1"/>
                  <a:pt x="67" y="1"/>
                </a:cubicBezTo>
                <a:cubicBezTo>
                  <a:pt x="67" y="1"/>
                  <a:pt x="66" y="0"/>
                  <a:pt x="64" y="1"/>
                </a:cubicBezTo>
                <a:cubicBezTo>
                  <a:pt x="67" y="0"/>
                  <a:pt x="65" y="1"/>
                  <a:pt x="63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1" y="1"/>
                  <a:pt x="60" y="1"/>
                  <a:pt x="60" y="1"/>
                </a:cubicBezTo>
                <a:cubicBezTo>
                  <a:pt x="57" y="1"/>
                  <a:pt x="52" y="3"/>
                  <a:pt x="51" y="3"/>
                </a:cubicBezTo>
                <a:cubicBezTo>
                  <a:pt x="46" y="4"/>
                  <a:pt x="40" y="6"/>
                  <a:pt x="37" y="10"/>
                </a:cubicBezTo>
                <a:cubicBezTo>
                  <a:pt x="37" y="10"/>
                  <a:pt x="36" y="10"/>
                  <a:pt x="36" y="10"/>
                </a:cubicBezTo>
                <a:cubicBezTo>
                  <a:pt x="35" y="11"/>
                  <a:pt x="30" y="12"/>
                  <a:pt x="31" y="12"/>
                </a:cubicBezTo>
                <a:cubicBezTo>
                  <a:pt x="27" y="15"/>
                  <a:pt x="24" y="22"/>
                  <a:pt x="22" y="23"/>
                </a:cubicBezTo>
                <a:cubicBezTo>
                  <a:pt x="22" y="23"/>
                  <a:pt x="22" y="22"/>
                  <a:pt x="22" y="22"/>
                </a:cubicBezTo>
                <a:cubicBezTo>
                  <a:pt x="21" y="23"/>
                  <a:pt x="20" y="25"/>
                  <a:pt x="19" y="26"/>
                </a:cubicBezTo>
                <a:cubicBezTo>
                  <a:pt x="19" y="26"/>
                  <a:pt x="21" y="23"/>
                  <a:pt x="21" y="23"/>
                </a:cubicBezTo>
                <a:cubicBezTo>
                  <a:pt x="20" y="25"/>
                  <a:pt x="13" y="36"/>
                  <a:pt x="12" y="34"/>
                </a:cubicBezTo>
                <a:cubicBezTo>
                  <a:pt x="12" y="36"/>
                  <a:pt x="12" y="37"/>
                  <a:pt x="11" y="38"/>
                </a:cubicBezTo>
                <a:cubicBezTo>
                  <a:pt x="11" y="38"/>
                  <a:pt x="11" y="37"/>
                  <a:pt x="12" y="37"/>
                </a:cubicBezTo>
                <a:cubicBezTo>
                  <a:pt x="0" y="49"/>
                  <a:pt x="5" y="72"/>
                  <a:pt x="10" y="85"/>
                </a:cubicBezTo>
                <a:cubicBezTo>
                  <a:pt x="15" y="98"/>
                  <a:pt x="23" y="109"/>
                  <a:pt x="35" y="117"/>
                </a:cubicBezTo>
                <a:cubicBezTo>
                  <a:pt x="32" y="115"/>
                  <a:pt x="38" y="118"/>
                  <a:pt x="36" y="117"/>
                </a:cubicBezTo>
                <a:cubicBezTo>
                  <a:pt x="40" y="120"/>
                  <a:pt x="45" y="122"/>
                  <a:pt x="50" y="124"/>
                </a:cubicBezTo>
                <a:cubicBezTo>
                  <a:pt x="59" y="127"/>
                  <a:pt x="75" y="128"/>
                  <a:pt x="83" y="124"/>
                </a:cubicBezTo>
                <a:cubicBezTo>
                  <a:pt x="90" y="120"/>
                  <a:pt x="99" y="120"/>
                  <a:pt x="105" y="116"/>
                </a:cubicBezTo>
                <a:cubicBezTo>
                  <a:pt x="108" y="114"/>
                  <a:pt x="120" y="99"/>
                  <a:pt x="120" y="99"/>
                </a:cubicBezTo>
                <a:cubicBezTo>
                  <a:pt x="129" y="80"/>
                  <a:pt x="135" y="60"/>
                  <a:pt x="126" y="41"/>
                </a:cubicBezTo>
                <a:close/>
                <a:moveTo>
                  <a:pt x="123" y="41"/>
                </a:moveTo>
                <a:cubicBezTo>
                  <a:pt x="123" y="40"/>
                  <a:pt x="123" y="40"/>
                  <a:pt x="122" y="40"/>
                </a:cubicBezTo>
                <a:cubicBezTo>
                  <a:pt x="123" y="40"/>
                  <a:pt x="123" y="40"/>
                  <a:pt x="123" y="41"/>
                </a:cubicBezTo>
                <a:close/>
                <a:moveTo>
                  <a:pt x="122" y="38"/>
                </a:moveTo>
                <a:cubicBezTo>
                  <a:pt x="122" y="39"/>
                  <a:pt x="122" y="39"/>
                  <a:pt x="122" y="39"/>
                </a:cubicBezTo>
                <a:cubicBezTo>
                  <a:pt x="122" y="39"/>
                  <a:pt x="121" y="38"/>
                  <a:pt x="121" y="37"/>
                </a:cubicBezTo>
                <a:cubicBezTo>
                  <a:pt x="121" y="38"/>
                  <a:pt x="122" y="38"/>
                  <a:pt x="122" y="38"/>
                </a:cubicBezTo>
                <a:close/>
                <a:moveTo>
                  <a:pt x="7" y="51"/>
                </a:moveTo>
                <a:cubicBezTo>
                  <a:pt x="8" y="49"/>
                  <a:pt x="8" y="50"/>
                  <a:pt x="7" y="51"/>
                </a:cubicBezTo>
                <a:close/>
                <a:moveTo>
                  <a:pt x="125" y="81"/>
                </a:moveTo>
                <a:cubicBezTo>
                  <a:pt x="124" y="82"/>
                  <a:pt x="119" y="96"/>
                  <a:pt x="117" y="96"/>
                </a:cubicBezTo>
                <a:cubicBezTo>
                  <a:pt x="118" y="95"/>
                  <a:pt x="118" y="95"/>
                  <a:pt x="118" y="94"/>
                </a:cubicBezTo>
                <a:cubicBezTo>
                  <a:pt x="114" y="96"/>
                  <a:pt x="112" y="104"/>
                  <a:pt x="109" y="107"/>
                </a:cubicBezTo>
                <a:cubicBezTo>
                  <a:pt x="109" y="106"/>
                  <a:pt x="110" y="105"/>
                  <a:pt x="111" y="104"/>
                </a:cubicBezTo>
                <a:cubicBezTo>
                  <a:pt x="110" y="104"/>
                  <a:pt x="109" y="106"/>
                  <a:pt x="109" y="106"/>
                </a:cubicBezTo>
                <a:cubicBezTo>
                  <a:pt x="111" y="103"/>
                  <a:pt x="107" y="109"/>
                  <a:pt x="107" y="109"/>
                </a:cubicBezTo>
                <a:cubicBezTo>
                  <a:pt x="104" y="112"/>
                  <a:pt x="100" y="114"/>
                  <a:pt x="96" y="116"/>
                </a:cubicBezTo>
                <a:cubicBezTo>
                  <a:pt x="94" y="117"/>
                  <a:pt x="91" y="118"/>
                  <a:pt x="89" y="119"/>
                </a:cubicBezTo>
                <a:cubicBezTo>
                  <a:pt x="89" y="119"/>
                  <a:pt x="80" y="119"/>
                  <a:pt x="85" y="119"/>
                </a:cubicBezTo>
                <a:cubicBezTo>
                  <a:pt x="86" y="119"/>
                  <a:pt x="78" y="122"/>
                  <a:pt x="81" y="120"/>
                </a:cubicBezTo>
                <a:cubicBezTo>
                  <a:pt x="70" y="125"/>
                  <a:pt x="54" y="121"/>
                  <a:pt x="43" y="116"/>
                </a:cubicBezTo>
                <a:cubicBezTo>
                  <a:pt x="38" y="114"/>
                  <a:pt x="33" y="108"/>
                  <a:pt x="29" y="107"/>
                </a:cubicBezTo>
                <a:cubicBezTo>
                  <a:pt x="29" y="104"/>
                  <a:pt x="23" y="100"/>
                  <a:pt x="21" y="98"/>
                </a:cubicBezTo>
                <a:cubicBezTo>
                  <a:pt x="18" y="95"/>
                  <a:pt x="17" y="89"/>
                  <a:pt x="14" y="85"/>
                </a:cubicBezTo>
                <a:cubicBezTo>
                  <a:pt x="9" y="79"/>
                  <a:pt x="6" y="57"/>
                  <a:pt x="11" y="50"/>
                </a:cubicBezTo>
                <a:cubicBezTo>
                  <a:pt x="10" y="51"/>
                  <a:pt x="10" y="52"/>
                  <a:pt x="10" y="53"/>
                </a:cubicBezTo>
                <a:cubicBezTo>
                  <a:pt x="11" y="52"/>
                  <a:pt x="14" y="46"/>
                  <a:pt x="13" y="43"/>
                </a:cubicBezTo>
                <a:cubicBezTo>
                  <a:pt x="13" y="44"/>
                  <a:pt x="12" y="45"/>
                  <a:pt x="12" y="46"/>
                </a:cubicBezTo>
                <a:cubicBezTo>
                  <a:pt x="11" y="35"/>
                  <a:pt x="28" y="19"/>
                  <a:pt x="36" y="15"/>
                </a:cubicBezTo>
                <a:cubicBezTo>
                  <a:pt x="40" y="12"/>
                  <a:pt x="50" y="6"/>
                  <a:pt x="59" y="3"/>
                </a:cubicBezTo>
                <a:cubicBezTo>
                  <a:pt x="59" y="4"/>
                  <a:pt x="59" y="4"/>
                  <a:pt x="59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59" y="4"/>
                  <a:pt x="59" y="4"/>
                  <a:pt x="60" y="4"/>
                </a:cubicBezTo>
                <a:cubicBezTo>
                  <a:pt x="60" y="4"/>
                  <a:pt x="61" y="5"/>
                  <a:pt x="61" y="5"/>
                </a:cubicBezTo>
                <a:cubicBezTo>
                  <a:pt x="61" y="4"/>
                  <a:pt x="61" y="4"/>
                  <a:pt x="61" y="4"/>
                </a:cubicBezTo>
                <a:cubicBezTo>
                  <a:pt x="62" y="4"/>
                  <a:pt x="63" y="4"/>
                  <a:pt x="64" y="4"/>
                </a:cubicBezTo>
                <a:cubicBezTo>
                  <a:pt x="67" y="5"/>
                  <a:pt x="71" y="5"/>
                  <a:pt x="71" y="4"/>
                </a:cubicBezTo>
                <a:cubicBezTo>
                  <a:pt x="71" y="4"/>
                  <a:pt x="71" y="4"/>
                  <a:pt x="72" y="4"/>
                </a:cubicBezTo>
                <a:cubicBezTo>
                  <a:pt x="74" y="4"/>
                  <a:pt x="76" y="5"/>
                  <a:pt x="78" y="5"/>
                </a:cubicBezTo>
                <a:cubicBezTo>
                  <a:pt x="75" y="5"/>
                  <a:pt x="81" y="7"/>
                  <a:pt x="82" y="7"/>
                </a:cubicBezTo>
                <a:cubicBezTo>
                  <a:pt x="81" y="7"/>
                  <a:pt x="81" y="6"/>
                  <a:pt x="80" y="6"/>
                </a:cubicBezTo>
                <a:cubicBezTo>
                  <a:pt x="83" y="8"/>
                  <a:pt x="88" y="7"/>
                  <a:pt x="91" y="10"/>
                </a:cubicBezTo>
                <a:cubicBezTo>
                  <a:pt x="90" y="10"/>
                  <a:pt x="90" y="9"/>
                  <a:pt x="90" y="9"/>
                </a:cubicBezTo>
                <a:cubicBezTo>
                  <a:pt x="91" y="9"/>
                  <a:pt x="99" y="12"/>
                  <a:pt x="99" y="13"/>
                </a:cubicBezTo>
                <a:cubicBezTo>
                  <a:pt x="99" y="13"/>
                  <a:pt x="98" y="13"/>
                  <a:pt x="98" y="13"/>
                </a:cubicBezTo>
                <a:cubicBezTo>
                  <a:pt x="98" y="14"/>
                  <a:pt x="100" y="15"/>
                  <a:pt x="100" y="14"/>
                </a:cubicBezTo>
                <a:cubicBezTo>
                  <a:pt x="103" y="17"/>
                  <a:pt x="107" y="20"/>
                  <a:pt x="109" y="23"/>
                </a:cubicBezTo>
                <a:cubicBezTo>
                  <a:pt x="110" y="23"/>
                  <a:pt x="114" y="24"/>
                  <a:pt x="113" y="26"/>
                </a:cubicBezTo>
                <a:cubicBezTo>
                  <a:pt x="112" y="24"/>
                  <a:pt x="113" y="26"/>
                  <a:pt x="112" y="25"/>
                </a:cubicBezTo>
                <a:cubicBezTo>
                  <a:pt x="114" y="27"/>
                  <a:pt x="116" y="29"/>
                  <a:pt x="117" y="31"/>
                </a:cubicBezTo>
                <a:cubicBezTo>
                  <a:pt x="117" y="30"/>
                  <a:pt x="117" y="30"/>
                  <a:pt x="117" y="29"/>
                </a:cubicBezTo>
                <a:cubicBezTo>
                  <a:pt x="118" y="30"/>
                  <a:pt x="118" y="30"/>
                  <a:pt x="119" y="32"/>
                </a:cubicBezTo>
                <a:cubicBezTo>
                  <a:pt x="119" y="32"/>
                  <a:pt x="120" y="37"/>
                  <a:pt x="121" y="40"/>
                </a:cubicBezTo>
                <a:cubicBezTo>
                  <a:pt x="121" y="39"/>
                  <a:pt x="122" y="39"/>
                  <a:pt x="122" y="40"/>
                </a:cubicBezTo>
                <a:cubicBezTo>
                  <a:pt x="123" y="43"/>
                  <a:pt x="125" y="47"/>
                  <a:pt x="125" y="46"/>
                </a:cubicBezTo>
                <a:cubicBezTo>
                  <a:pt x="127" y="47"/>
                  <a:pt x="127" y="60"/>
                  <a:pt x="127" y="57"/>
                </a:cubicBezTo>
                <a:cubicBezTo>
                  <a:pt x="127" y="65"/>
                  <a:pt x="125" y="73"/>
                  <a:pt x="125" y="81"/>
                </a:cubicBezTo>
                <a:close/>
                <a:moveTo>
                  <a:pt x="13" y="45"/>
                </a:move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3" y="44"/>
                  <a:pt x="13" y="45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7" name="Freeform 8965">
            <a:extLst>
              <a:ext uri="{FF2B5EF4-FFF2-40B4-BE49-F238E27FC236}">
                <a16:creationId xmlns:a16="http://schemas.microsoft.com/office/drawing/2014/main" id="{73885F67-3ACA-4A0D-B517-6181E2277412}"/>
              </a:ext>
            </a:extLst>
          </p:cNvPr>
          <p:cNvSpPr>
            <a:spLocks noEditPoints="1"/>
          </p:cNvSpPr>
          <p:nvPr/>
        </p:nvSpPr>
        <p:spPr bwMode="auto">
          <a:xfrm>
            <a:off x="8328025" y="2284413"/>
            <a:ext cx="2054225" cy="1944687"/>
          </a:xfrm>
          <a:custGeom>
            <a:avLst/>
            <a:gdLst>
              <a:gd name="T0" fmla="*/ 128 w 135"/>
              <a:gd name="T1" fmla="*/ 44 h 128"/>
              <a:gd name="T2" fmla="*/ 116 w 135"/>
              <a:gd name="T3" fmla="*/ 24 h 128"/>
              <a:gd name="T4" fmla="*/ 103 w 135"/>
              <a:gd name="T5" fmla="*/ 12 h 128"/>
              <a:gd name="T6" fmla="*/ 100 w 135"/>
              <a:gd name="T7" fmla="*/ 11 h 128"/>
              <a:gd name="T8" fmla="*/ 82 w 135"/>
              <a:gd name="T9" fmla="*/ 4 h 128"/>
              <a:gd name="T10" fmla="*/ 78 w 135"/>
              <a:gd name="T11" fmla="*/ 3 h 128"/>
              <a:gd name="T12" fmla="*/ 77 w 135"/>
              <a:gd name="T13" fmla="*/ 3 h 128"/>
              <a:gd name="T14" fmla="*/ 77 w 135"/>
              <a:gd name="T15" fmla="*/ 3 h 128"/>
              <a:gd name="T16" fmla="*/ 78 w 135"/>
              <a:gd name="T17" fmla="*/ 2 h 128"/>
              <a:gd name="T18" fmla="*/ 78 w 135"/>
              <a:gd name="T19" fmla="*/ 2 h 128"/>
              <a:gd name="T20" fmla="*/ 78 w 135"/>
              <a:gd name="T21" fmla="*/ 2 h 128"/>
              <a:gd name="T22" fmla="*/ 77 w 135"/>
              <a:gd name="T23" fmla="*/ 2 h 128"/>
              <a:gd name="T24" fmla="*/ 74 w 135"/>
              <a:gd name="T25" fmla="*/ 2 h 128"/>
              <a:gd name="T26" fmla="*/ 73 w 135"/>
              <a:gd name="T27" fmla="*/ 2 h 128"/>
              <a:gd name="T28" fmla="*/ 71 w 135"/>
              <a:gd name="T29" fmla="*/ 1 h 128"/>
              <a:gd name="T30" fmla="*/ 67 w 135"/>
              <a:gd name="T31" fmla="*/ 1 h 128"/>
              <a:gd name="T32" fmla="*/ 63 w 135"/>
              <a:gd name="T33" fmla="*/ 1 h 128"/>
              <a:gd name="T34" fmla="*/ 60 w 135"/>
              <a:gd name="T35" fmla="*/ 1 h 128"/>
              <a:gd name="T36" fmla="*/ 37 w 135"/>
              <a:gd name="T37" fmla="*/ 10 h 128"/>
              <a:gd name="T38" fmla="*/ 31 w 135"/>
              <a:gd name="T39" fmla="*/ 12 h 128"/>
              <a:gd name="T40" fmla="*/ 22 w 135"/>
              <a:gd name="T41" fmla="*/ 22 h 128"/>
              <a:gd name="T42" fmla="*/ 21 w 135"/>
              <a:gd name="T43" fmla="*/ 23 h 128"/>
              <a:gd name="T44" fmla="*/ 11 w 135"/>
              <a:gd name="T45" fmla="*/ 38 h 128"/>
              <a:gd name="T46" fmla="*/ 10 w 135"/>
              <a:gd name="T47" fmla="*/ 85 h 128"/>
              <a:gd name="T48" fmla="*/ 36 w 135"/>
              <a:gd name="T49" fmla="*/ 117 h 128"/>
              <a:gd name="T50" fmla="*/ 83 w 135"/>
              <a:gd name="T51" fmla="*/ 124 h 128"/>
              <a:gd name="T52" fmla="*/ 120 w 135"/>
              <a:gd name="T53" fmla="*/ 99 h 128"/>
              <a:gd name="T54" fmla="*/ 123 w 135"/>
              <a:gd name="T55" fmla="*/ 41 h 128"/>
              <a:gd name="T56" fmla="*/ 123 w 135"/>
              <a:gd name="T57" fmla="*/ 41 h 128"/>
              <a:gd name="T58" fmla="*/ 122 w 135"/>
              <a:gd name="T59" fmla="*/ 39 h 128"/>
              <a:gd name="T60" fmla="*/ 122 w 135"/>
              <a:gd name="T61" fmla="*/ 38 h 128"/>
              <a:gd name="T62" fmla="*/ 7 w 135"/>
              <a:gd name="T63" fmla="*/ 51 h 128"/>
              <a:gd name="T64" fmla="*/ 117 w 135"/>
              <a:gd name="T65" fmla="*/ 96 h 128"/>
              <a:gd name="T66" fmla="*/ 109 w 135"/>
              <a:gd name="T67" fmla="*/ 107 h 128"/>
              <a:gd name="T68" fmla="*/ 109 w 135"/>
              <a:gd name="T69" fmla="*/ 106 h 128"/>
              <a:gd name="T70" fmla="*/ 96 w 135"/>
              <a:gd name="T71" fmla="*/ 116 h 128"/>
              <a:gd name="T72" fmla="*/ 85 w 135"/>
              <a:gd name="T73" fmla="*/ 119 h 128"/>
              <a:gd name="T74" fmla="*/ 43 w 135"/>
              <a:gd name="T75" fmla="*/ 116 h 128"/>
              <a:gd name="T76" fmla="*/ 21 w 135"/>
              <a:gd name="T77" fmla="*/ 98 h 128"/>
              <a:gd name="T78" fmla="*/ 11 w 135"/>
              <a:gd name="T79" fmla="*/ 50 h 128"/>
              <a:gd name="T80" fmla="*/ 13 w 135"/>
              <a:gd name="T81" fmla="*/ 43 h 128"/>
              <a:gd name="T82" fmla="*/ 36 w 135"/>
              <a:gd name="T83" fmla="*/ 15 h 128"/>
              <a:gd name="T84" fmla="*/ 59 w 135"/>
              <a:gd name="T85" fmla="*/ 4 h 128"/>
              <a:gd name="T86" fmla="*/ 60 w 135"/>
              <a:gd name="T87" fmla="*/ 4 h 128"/>
              <a:gd name="T88" fmla="*/ 61 w 135"/>
              <a:gd name="T89" fmla="*/ 4 h 128"/>
              <a:gd name="T90" fmla="*/ 71 w 135"/>
              <a:gd name="T91" fmla="*/ 4 h 128"/>
              <a:gd name="T92" fmla="*/ 78 w 135"/>
              <a:gd name="T93" fmla="*/ 5 h 128"/>
              <a:gd name="T94" fmla="*/ 80 w 135"/>
              <a:gd name="T95" fmla="*/ 6 h 128"/>
              <a:gd name="T96" fmla="*/ 90 w 135"/>
              <a:gd name="T97" fmla="*/ 9 h 128"/>
              <a:gd name="T98" fmla="*/ 98 w 135"/>
              <a:gd name="T99" fmla="*/ 13 h 128"/>
              <a:gd name="T100" fmla="*/ 109 w 135"/>
              <a:gd name="T101" fmla="*/ 23 h 128"/>
              <a:gd name="T102" fmla="*/ 112 w 135"/>
              <a:gd name="T103" fmla="*/ 25 h 128"/>
              <a:gd name="T104" fmla="*/ 117 w 135"/>
              <a:gd name="T105" fmla="*/ 29 h 128"/>
              <a:gd name="T106" fmla="*/ 121 w 135"/>
              <a:gd name="T107" fmla="*/ 40 h 128"/>
              <a:gd name="T108" fmla="*/ 125 w 135"/>
              <a:gd name="T109" fmla="*/ 46 h 128"/>
              <a:gd name="T110" fmla="*/ 125 w 135"/>
              <a:gd name="T111" fmla="*/ 81 h 128"/>
              <a:gd name="T112" fmla="*/ 13 w 135"/>
              <a:gd name="T113" fmla="*/ 4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5" h="128">
                <a:moveTo>
                  <a:pt x="126" y="41"/>
                </a:moveTo>
                <a:cubicBezTo>
                  <a:pt x="127" y="40"/>
                  <a:pt x="128" y="45"/>
                  <a:pt x="128" y="44"/>
                </a:cubicBezTo>
                <a:cubicBezTo>
                  <a:pt x="128" y="43"/>
                  <a:pt x="125" y="36"/>
                  <a:pt x="125" y="37"/>
                </a:cubicBezTo>
                <a:cubicBezTo>
                  <a:pt x="122" y="32"/>
                  <a:pt x="119" y="28"/>
                  <a:pt x="116" y="24"/>
                </a:cubicBezTo>
                <a:cubicBezTo>
                  <a:pt x="112" y="18"/>
                  <a:pt x="106" y="16"/>
                  <a:pt x="100" y="11"/>
                </a:cubicBezTo>
                <a:cubicBezTo>
                  <a:pt x="100" y="11"/>
                  <a:pt x="102" y="12"/>
                  <a:pt x="103" y="12"/>
                </a:cubicBezTo>
                <a:cubicBezTo>
                  <a:pt x="102" y="12"/>
                  <a:pt x="100" y="11"/>
                  <a:pt x="99" y="10"/>
                </a:cubicBezTo>
                <a:cubicBezTo>
                  <a:pt x="99" y="11"/>
                  <a:pt x="100" y="11"/>
                  <a:pt x="100" y="11"/>
                </a:cubicBezTo>
                <a:cubicBezTo>
                  <a:pt x="93" y="9"/>
                  <a:pt x="88" y="7"/>
                  <a:pt x="81" y="4"/>
                </a:cubicBezTo>
                <a:cubicBezTo>
                  <a:pt x="81" y="4"/>
                  <a:pt x="82" y="4"/>
                  <a:pt x="82" y="4"/>
                </a:cubicBezTo>
                <a:cubicBezTo>
                  <a:pt x="81" y="3"/>
                  <a:pt x="80" y="3"/>
                  <a:pt x="78" y="3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3"/>
                  <a:pt x="78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78" y="3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7" y="1"/>
                  <a:pt x="76" y="0"/>
                  <a:pt x="75" y="2"/>
                </a:cubicBezTo>
                <a:cubicBezTo>
                  <a:pt x="76" y="2"/>
                  <a:pt x="77" y="2"/>
                  <a:pt x="77" y="2"/>
                </a:cubicBezTo>
                <a:cubicBezTo>
                  <a:pt x="77" y="2"/>
                  <a:pt x="77" y="2"/>
                  <a:pt x="78" y="2"/>
                </a:cubicBezTo>
                <a:cubicBezTo>
                  <a:pt x="77" y="2"/>
                  <a:pt x="75" y="2"/>
                  <a:pt x="74" y="2"/>
                </a:cubicBezTo>
                <a:cubicBezTo>
                  <a:pt x="74" y="2"/>
                  <a:pt x="74" y="2"/>
                  <a:pt x="73" y="2"/>
                </a:cubicBezTo>
                <a:cubicBezTo>
                  <a:pt x="74" y="2"/>
                  <a:pt x="73" y="2"/>
                  <a:pt x="73" y="2"/>
                </a:cubicBezTo>
                <a:cubicBezTo>
                  <a:pt x="72" y="2"/>
                  <a:pt x="72" y="2"/>
                  <a:pt x="72" y="2"/>
                </a:cubicBezTo>
                <a:cubicBezTo>
                  <a:pt x="72" y="2"/>
                  <a:pt x="71" y="2"/>
                  <a:pt x="71" y="1"/>
                </a:cubicBezTo>
                <a:cubicBezTo>
                  <a:pt x="70" y="1"/>
                  <a:pt x="69" y="1"/>
                  <a:pt x="68" y="1"/>
                </a:cubicBezTo>
                <a:cubicBezTo>
                  <a:pt x="67" y="1"/>
                  <a:pt x="67" y="1"/>
                  <a:pt x="67" y="1"/>
                </a:cubicBezTo>
                <a:cubicBezTo>
                  <a:pt x="67" y="1"/>
                  <a:pt x="66" y="0"/>
                  <a:pt x="64" y="1"/>
                </a:cubicBezTo>
                <a:cubicBezTo>
                  <a:pt x="67" y="0"/>
                  <a:pt x="65" y="1"/>
                  <a:pt x="63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1" y="1"/>
                  <a:pt x="60" y="1"/>
                  <a:pt x="60" y="1"/>
                </a:cubicBezTo>
                <a:cubicBezTo>
                  <a:pt x="57" y="1"/>
                  <a:pt x="52" y="3"/>
                  <a:pt x="51" y="3"/>
                </a:cubicBezTo>
                <a:cubicBezTo>
                  <a:pt x="46" y="4"/>
                  <a:pt x="40" y="6"/>
                  <a:pt x="37" y="10"/>
                </a:cubicBezTo>
                <a:cubicBezTo>
                  <a:pt x="37" y="10"/>
                  <a:pt x="36" y="10"/>
                  <a:pt x="36" y="10"/>
                </a:cubicBezTo>
                <a:cubicBezTo>
                  <a:pt x="35" y="11"/>
                  <a:pt x="30" y="12"/>
                  <a:pt x="31" y="12"/>
                </a:cubicBezTo>
                <a:cubicBezTo>
                  <a:pt x="27" y="15"/>
                  <a:pt x="24" y="22"/>
                  <a:pt x="22" y="23"/>
                </a:cubicBezTo>
                <a:cubicBezTo>
                  <a:pt x="22" y="23"/>
                  <a:pt x="22" y="22"/>
                  <a:pt x="22" y="22"/>
                </a:cubicBezTo>
                <a:cubicBezTo>
                  <a:pt x="21" y="23"/>
                  <a:pt x="20" y="25"/>
                  <a:pt x="19" y="26"/>
                </a:cubicBezTo>
                <a:cubicBezTo>
                  <a:pt x="19" y="26"/>
                  <a:pt x="21" y="23"/>
                  <a:pt x="21" y="23"/>
                </a:cubicBezTo>
                <a:cubicBezTo>
                  <a:pt x="20" y="25"/>
                  <a:pt x="13" y="36"/>
                  <a:pt x="12" y="34"/>
                </a:cubicBezTo>
                <a:cubicBezTo>
                  <a:pt x="12" y="36"/>
                  <a:pt x="12" y="37"/>
                  <a:pt x="11" y="38"/>
                </a:cubicBezTo>
                <a:cubicBezTo>
                  <a:pt x="11" y="38"/>
                  <a:pt x="11" y="37"/>
                  <a:pt x="12" y="37"/>
                </a:cubicBezTo>
                <a:cubicBezTo>
                  <a:pt x="0" y="49"/>
                  <a:pt x="5" y="72"/>
                  <a:pt x="10" y="85"/>
                </a:cubicBezTo>
                <a:cubicBezTo>
                  <a:pt x="15" y="98"/>
                  <a:pt x="23" y="109"/>
                  <a:pt x="35" y="117"/>
                </a:cubicBezTo>
                <a:cubicBezTo>
                  <a:pt x="32" y="115"/>
                  <a:pt x="38" y="118"/>
                  <a:pt x="36" y="117"/>
                </a:cubicBezTo>
                <a:cubicBezTo>
                  <a:pt x="40" y="120"/>
                  <a:pt x="45" y="122"/>
                  <a:pt x="50" y="124"/>
                </a:cubicBezTo>
                <a:cubicBezTo>
                  <a:pt x="59" y="127"/>
                  <a:pt x="75" y="128"/>
                  <a:pt x="83" y="124"/>
                </a:cubicBezTo>
                <a:cubicBezTo>
                  <a:pt x="90" y="120"/>
                  <a:pt x="99" y="120"/>
                  <a:pt x="105" y="116"/>
                </a:cubicBezTo>
                <a:cubicBezTo>
                  <a:pt x="108" y="114"/>
                  <a:pt x="120" y="99"/>
                  <a:pt x="120" y="99"/>
                </a:cubicBezTo>
                <a:cubicBezTo>
                  <a:pt x="129" y="80"/>
                  <a:pt x="135" y="60"/>
                  <a:pt x="126" y="41"/>
                </a:cubicBezTo>
                <a:close/>
                <a:moveTo>
                  <a:pt x="123" y="41"/>
                </a:moveTo>
                <a:cubicBezTo>
                  <a:pt x="123" y="40"/>
                  <a:pt x="123" y="40"/>
                  <a:pt x="122" y="40"/>
                </a:cubicBezTo>
                <a:cubicBezTo>
                  <a:pt x="123" y="40"/>
                  <a:pt x="123" y="40"/>
                  <a:pt x="123" y="41"/>
                </a:cubicBezTo>
                <a:close/>
                <a:moveTo>
                  <a:pt x="122" y="38"/>
                </a:moveTo>
                <a:cubicBezTo>
                  <a:pt x="122" y="39"/>
                  <a:pt x="122" y="39"/>
                  <a:pt x="122" y="39"/>
                </a:cubicBezTo>
                <a:cubicBezTo>
                  <a:pt x="122" y="39"/>
                  <a:pt x="121" y="38"/>
                  <a:pt x="121" y="37"/>
                </a:cubicBezTo>
                <a:cubicBezTo>
                  <a:pt x="121" y="38"/>
                  <a:pt x="122" y="38"/>
                  <a:pt x="122" y="38"/>
                </a:cubicBezTo>
                <a:close/>
                <a:moveTo>
                  <a:pt x="7" y="51"/>
                </a:moveTo>
                <a:cubicBezTo>
                  <a:pt x="8" y="49"/>
                  <a:pt x="8" y="50"/>
                  <a:pt x="7" y="51"/>
                </a:cubicBezTo>
                <a:close/>
                <a:moveTo>
                  <a:pt x="125" y="81"/>
                </a:moveTo>
                <a:cubicBezTo>
                  <a:pt x="124" y="82"/>
                  <a:pt x="119" y="96"/>
                  <a:pt x="117" y="96"/>
                </a:cubicBezTo>
                <a:cubicBezTo>
                  <a:pt x="118" y="95"/>
                  <a:pt x="118" y="95"/>
                  <a:pt x="118" y="94"/>
                </a:cubicBezTo>
                <a:cubicBezTo>
                  <a:pt x="114" y="96"/>
                  <a:pt x="112" y="104"/>
                  <a:pt x="109" y="107"/>
                </a:cubicBezTo>
                <a:cubicBezTo>
                  <a:pt x="109" y="106"/>
                  <a:pt x="110" y="105"/>
                  <a:pt x="111" y="104"/>
                </a:cubicBezTo>
                <a:cubicBezTo>
                  <a:pt x="110" y="104"/>
                  <a:pt x="109" y="106"/>
                  <a:pt x="109" y="106"/>
                </a:cubicBezTo>
                <a:cubicBezTo>
                  <a:pt x="111" y="103"/>
                  <a:pt x="107" y="109"/>
                  <a:pt x="107" y="109"/>
                </a:cubicBezTo>
                <a:cubicBezTo>
                  <a:pt x="104" y="112"/>
                  <a:pt x="100" y="114"/>
                  <a:pt x="96" y="116"/>
                </a:cubicBezTo>
                <a:cubicBezTo>
                  <a:pt x="94" y="117"/>
                  <a:pt x="91" y="118"/>
                  <a:pt x="89" y="119"/>
                </a:cubicBezTo>
                <a:cubicBezTo>
                  <a:pt x="89" y="119"/>
                  <a:pt x="80" y="119"/>
                  <a:pt x="85" y="119"/>
                </a:cubicBezTo>
                <a:cubicBezTo>
                  <a:pt x="86" y="119"/>
                  <a:pt x="78" y="122"/>
                  <a:pt x="81" y="120"/>
                </a:cubicBezTo>
                <a:cubicBezTo>
                  <a:pt x="70" y="125"/>
                  <a:pt x="54" y="121"/>
                  <a:pt x="43" y="116"/>
                </a:cubicBezTo>
                <a:cubicBezTo>
                  <a:pt x="38" y="114"/>
                  <a:pt x="33" y="108"/>
                  <a:pt x="29" y="107"/>
                </a:cubicBezTo>
                <a:cubicBezTo>
                  <a:pt x="29" y="104"/>
                  <a:pt x="23" y="100"/>
                  <a:pt x="21" y="98"/>
                </a:cubicBezTo>
                <a:cubicBezTo>
                  <a:pt x="18" y="95"/>
                  <a:pt x="17" y="89"/>
                  <a:pt x="14" y="85"/>
                </a:cubicBezTo>
                <a:cubicBezTo>
                  <a:pt x="9" y="79"/>
                  <a:pt x="6" y="57"/>
                  <a:pt x="11" y="50"/>
                </a:cubicBezTo>
                <a:cubicBezTo>
                  <a:pt x="10" y="51"/>
                  <a:pt x="10" y="52"/>
                  <a:pt x="10" y="53"/>
                </a:cubicBezTo>
                <a:cubicBezTo>
                  <a:pt x="11" y="52"/>
                  <a:pt x="14" y="46"/>
                  <a:pt x="13" y="43"/>
                </a:cubicBezTo>
                <a:cubicBezTo>
                  <a:pt x="13" y="44"/>
                  <a:pt x="12" y="45"/>
                  <a:pt x="12" y="46"/>
                </a:cubicBezTo>
                <a:cubicBezTo>
                  <a:pt x="11" y="35"/>
                  <a:pt x="28" y="19"/>
                  <a:pt x="36" y="15"/>
                </a:cubicBezTo>
                <a:cubicBezTo>
                  <a:pt x="40" y="12"/>
                  <a:pt x="50" y="6"/>
                  <a:pt x="59" y="3"/>
                </a:cubicBezTo>
                <a:cubicBezTo>
                  <a:pt x="59" y="4"/>
                  <a:pt x="59" y="4"/>
                  <a:pt x="59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59" y="4"/>
                  <a:pt x="59" y="4"/>
                  <a:pt x="60" y="4"/>
                </a:cubicBezTo>
                <a:cubicBezTo>
                  <a:pt x="60" y="4"/>
                  <a:pt x="61" y="5"/>
                  <a:pt x="61" y="5"/>
                </a:cubicBezTo>
                <a:cubicBezTo>
                  <a:pt x="61" y="4"/>
                  <a:pt x="61" y="4"/>
                  <a:pt x="61" y="4"/>
                </a:cubicBezTo>
                <a:cubicBezTo>
                  <a:pt x="62" y="4"/>
                  <a:pt x="63" y="4"/>
                  <a:pt x="64" y="4"/>
                </a:cubicBezTo>
                <a:cubicBezTo>
                  <a:pt x="67" y="5"/>
                  <a:pt x="71" y="5"/>
                  <a:pt x="71" y="4"/>
                </a:cubicBezTo>
                <a:cubicBezTo>
                  <a:pt x="71" y="4"/>
                  <a:pt x="71" y="4"/>
                  <a:pt x="72" y="4"/>
                </a:cubicBezTo>
                <a:cubicBezTo>
                  <a:pt x="74" y="4"/>
                  <a:pt x="76" y="5"/>
                  <a:pt x="78" y="5"/>
                </a:cubicBezTo>
                <a:cubicBezTo>
                  <a:pt x="75" y="5"/>
                  <a:pt x="81" y="7"/>
                  <a:pt x="82" y="7"/>
                </a:cubicBezTo>
                <a:cubicBezTo>
                  <a:pt x="81" y="7"/>
                  <a:pt x="81" y="6"/>
                  <a:pt x="80" y="6"/>
                </a:cubicBezTo>
                <a:cubicBezTo>
                  <a:pt x="83" y="8"/>
                  <a:pt x="88" y="7"/>
                  <a:pt x="91" y="10"/>
                </a:cubicBezTo>
                <a:cubicBezTo>
                  <a:pt x="90" y="10"/>
                  <a:pt x="90" y="9"/>
                  <a:pt x="90" y="9"/>
                </a:cubicBezTo>
                <a:cubicBezTo>
                  <a:pt x="91" y="9"/>
                  <a:pt x="99" y="12"/>
                  <a:pt x="99" y="13"/>
                </a:cubicBezTo>
                <a:cubicBezTo>
                  <a:pt x="99" y="13"/>
                  <a:pt x="98" y="13"/>
                  <a:pt x="98" y="13"/>
                </a:cubicBezTo>
                <a:cubicBezTo>
                  <a:pt x="98" y="14"/>
                  <a:pt x="100" y="15"/>
                  <a:pt x="100" y="14"/>
                </a:cubicBezTo>
                <a:cubicBezTo>
                  <a:pt x="103" y="17"/>
                  <a:pt x="107" y="20"/>
                  <a:pt x="109" y="23"/>
                </a:cubicBezTo>
                <a:cubicBezTo>
                  <a:pt x="110" y="23"/>
                  <a:pt x="114" y="24"/>
                  <a:pt x="113" y="26"/>
                </a:cubicBezTo>
                <a:cubicBezTo>
                  <a:pt x="112" y="24"/>
                  <a:pt x="113" y="26"/>
                  <a:pt x="112" y="25"/>
                </a:cubicBezTo>
                <a:cubicBezTo>
                  <a:pt x="114" y="27"/>
                  <a:pt x="116" y="29"/>
                  <a:pt x="117" y="31"/>
                </a:cubicBezTo>
                <a:cubicBezTo>
                  <a:pt x="117" y="30"/>
                  <a:pt x="117" y="30"/>
                  <a:pt x="117" y="29"/>
                </a:cubicBezTo>
                <a:cubicBezTo>
                  <a:pt x="118" y="30"/>
                  <a:pt x="118" y="30"/>
                  <a:pt x="119" y="32"/>
                </a:cubicBezTo>
                <a:cubicBezTo>
                  <a:pt x="119" y="32"/>
                  <a:pt x="120" y="37"/>
                  <a:pt x="121" y="40"/>
                </a:cubicBezTo>
                <a:cubicBezTo>
                  <a:pt x="121" y="39"/>
                  <a:pt x="122" y="39"/>
                  <a:pt x="122" y="40"/>
                </a:cubicBezTo>
                <a:cubicBezTo>
                  <a:pt x="123" y="43"/>
                  <a:pt x="125" y="47"/>
                  <a:pt x="125" y="46"/>
                </a:cubicBezTo>
                <a:cubicBezTo>
                  <a:pt x="127" y="47"/>
                  <a:pt x="127" y="60"/>
                  <a:pt x="127" y="57"/>
                </a:cubicBezTo>
                <a:cubicBezTo>
                  <a:pt x="127" y="65"/>
                  <a:pt x="125" y="73"/>
                  <a:pt x="125" y="81"/>
                </a:cubicBezTo>
                <a:close/>
                <a:moveTo>
                  <a:pt x="13" y="45"/>
                </a:move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3" y="44"/>
                  <a:pt x="13" y="45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2778" name="Group 10">
            <a:extLst>
              <a:ext uri="{FF2B5EF4-FFF2-40B4-BE49-F238E27FC236}">
                <a16:creationId xmlns:a16="http://schemas.microsoft.com/office/drawing/2014/main" id="{E6908DBA-5256-4088-8460-9F5B08D02E4D}"/>
              </a:ext>
            </a:extLst>
          </p:cNvPr>
          <p:cNvGrpSpPr>
            <a:grpSpLocks/>
          </p:cNvGrpSpPr>
          <p:nvPr/>
        </p:nvGrpSpPr>
        <p:grpSpPr bwMode="auto">
          <a:xfrm rot="5585713">
            <a:off x="5773738" y="4379913"/>
            <a:ext cx="1090612" cy="633412"/>
            <a:chOff x="0" y="0"/>
            <a:chExt cx="425450" cy="330201"/>
          </a:xfrm>
        </p:grpSpPr>
        <p:sp>
          <p:nvSpPr>
            <p:cNvPr id="32779" name="Freeform 143">
              <a:extLst>
                <a:ext uri="{FF2B5EF4-FFF2-40B4-BE49-F238E27FC236}">
                  <a16:creationId xmlns:a16="http://schemas.microsoft.com/office/drawing/2014/main" id="{547A1F6F-AF91-42E5-B720-3EF7B48359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700" y="220663"/>
              <a:ext cx="63500" cy="38100"/>
            </a:xfrm>
            <a:custGeom>
              <a:avLst/>
              <a:gdLst>
                <a:gd name="T0" fmla="*/ 1 w 17"/>
                <a:gd name="T1" fmla="*/ 2 h 10"/>
                <a:gd name="T2" fmla="*/ 14 w 17"/>
                <a:gd name="T3" fmla="*/ 9 h 10"/>
                <a:gd name="T4" fmla="*/ 14 w 17"/>
                <a:gd name="T5" fmla="*/ 9 h 10"/>
                <a:gd name="T6" fmla="*/ 16 w 17"/>
                <a:gd name="T7" fmla="*/ 8 h 10"/>
                <a:gd name="T8" fmla="*/ 2 w 17"/>
                <a:gd name="T9" fmla="*/ 0 h 10"/>
                <a:gd name="T10" fmla="*/ 0 w 17"/>
                <a:gd name="T11" fmla="*/ 1 h 10"/>
                <a:gd name="T12" fmla="*/ 1 w 17"/>
                <a:gd name="T13" fmla="*/ 2 h 10"/>
                <a:gd name="T14" fmla="*/ 14 w 17"/>
                <a:gd name="T15" fmla="*/ 9 h 10"/>
                <a:gd name="T16" fmla="*/ 14 w 17"/>
                <a:gd name="T17" fmla="*/ 9 h 10"/>
                <a:gd name="T18" fmla="*/ 14 w 17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0">
                  <a:moveTo>
                    <a:pt x="1" y="2"/>
                  </a:moveTo>
                  <a:cubicBezTo>
                    <a:pt x="5" y="4"/>
                    <a:pt x="10" y="6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10"/>
                    <a:pt x="17" y="9"/>
                    <a:pt x="16" y="8"/>
                  </a:cubicBezTo>
                  <a:cubicBezTo>
                    <a:pt x="12" y="4"/>
                    <a:pt x="7" y="2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0" name="Freeform 144">
              <a:extLst>
                <a:ext uri="{FF2B5EF4-FFF2-40B4-BE49-F238E27FC236}">
                  <a16:creationId xmlns:a16="http://schemas.microsoft.com/office/drawing/2014/main" id="{9B9E52DE-FD4C-4301-8482-D362A9D32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" y="228600"/>
              <a:ext cx="190500" cy="25400"/>
            </a:xfrm>
            <a:custGeom>
              <a:avLst/>
              <a:gdLst>
                <a:gd name="T0" fmla="*/ 2 w 51"/>
                <a:gd name="T1" fmla="*/ 7 h 7"/>
                <a:gd name="T2" fmla="*/ 9 w 51"/>
                <a:gd name="T3" fmla="*/ 6 h 7"/>
                <a:gd name="T4" fmla="*/ 22 w 51"/>
                <a:gd name="T5" fmla="*/ 5 h 7"/>
                <a:gd name="T6" fmla="*/ 36 w 51"/>
                <a:gd name="T7" fmla="*/ 3 h 7"/>
                <a:gd name="T8" fmla="*/ 50 w 51"/>
                <a:gd name="T9" fmla="*/ 2 h 7"/>
                <a:gd name="T10" fmla="*/ 51 w 51"/>
                <a:gd name="T11" fmla="*/ 2 h 7"/>
                <a:gd name="T12" fmla="*/ 51 w 51"/>
                <a:gd name="T13" fmla="*/ 0 h 7"/>
                <a:gd name="T14" fmla="*/ 42 w 51"/>
                <a:gd name="T15" fmla="*/ 1 h 7"/>
                <a:gd name="T16" fmla="*/ 28 w 51"/>
                <a:gd name="T17" fmla="*/ 2 h 7"/>
                <a:gd name="T18" fmla="*/ 1 w 51"/>
                <a:gd name="T19" fmla="*/ 5 h 7"/>
                <a:gd name="T20" fmla="*/ 1 w 51"/>
                <a:gd name="T21" fmla="*/ 6 h 7"/>
                <a:gd name="T22" fmla="*/ 2 w 51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7">
                  <a:moveTo>
                    <a:pt x="2" y="7"/>
                  </a:moveTo>
                  <a:cubicBezTo>
                    <a:pt x="4" y="6"/>
                    <a:pt x="7" y="6"/>
                    <a:pt x="9" y="6"/>
                  </a:cubicBezTo>
                  <a:cubicBezTo>
                    <a:pt x="13" y="5"/>
                    <a:pt x="18" y="5"/>
                    <a:pt x="22" y="5"/>
                  </a:cubicBezTo>
                  <a:cubicBezTo>
                    <a:pt x="27" y="4"/>
                    <a:pt x="31" y="4"/>
                    <a:pt x="36" y="3"/>
                  </a:cubicBezTo>
                  <a:cubicBezTo>
                    <a:pt x="40" y="3"/>
                    <a:pt x="45" y="2"/>
                    <a:pt x="50" y="2"/>
                  </a:cubicBezTo>
                  <a:cubicBezTo>
                    <a:pt x="50" y="2"/>
                    <a:pt x="51" y="2"/>
                    <a:pt x="51" y="2"/>
                  </a:cubicBezTo>
                  <a:cubicBezTo>
                    <a:pt x="51" y="1"/>
                    <a:pt x="51" y="1"/>
                    <a:pt x="51" y="0"/>
                  </a:cubicBezTo>
                  <a:cubicBezTo>
                    <a:pt x="48" y="0"/>
                    <a:pt x="45" y="0"/>
                    <a:pt x="42" y="1"/>
                  </a:cubicBezTo>
                  <a:cubicBezTo>
                    <a:pt x="37" y="1"/>
                    <a:pt x="33" y="2"/>
                    <a:pt x="28" y="2"/>
                  </a:cubicBezTo>
                  <a:cubicBezTo>
                    <a:pt x="19" y="3"/>
                    <a:pt x="10" y="3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6"/>
                    <a:pt x="1" y="7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1" name="Freeform 145">
              <a:extLst>
                <a:ext uri="{FF2B5EF4-FFF2-40B4-BE49-F238E27FC236}">
                  <a16:creationId xmlns:a16="http://schemas.microsoft.com/office/drawing/2014/main" id="{4A2F2AF1-E8EC-4543-ABC3-61E5C4BC26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79413" cy="325438"/>
            </a:xfrm>
            <a:custGeom>
              <a:avLst/>
              <a:gdLst>
                <a:gd name="T0" fmla="*/ 8 w 101"/>
                <a:gd name="T1" fmla="*/ 55 h 87"/>
                <a:gd name="T2" fmla="*/ 8 w 101"/>
                <a:gd name="T3" fmla="*/ 55 h 87"/>
                <a:gd name="T4" fmla="*/ 31 w 101"/>
                <a:gd name="T5" fmla="*/ 0 h 87"/>
                <a:gd name="T6" fmla="*/ 30 w 101"/>
                <a:gd name="T7" fmla="*/ 1 h 87"/>
                <a:gd name="T8" fmla="*/ 29 w 101"/>
                <a:gd name="T9" fmla="*/ 2 h 87"/>
                <a:gd name="T10" fmla="*/ 29 w 101"/>
                <a:gd name="T11" fmla="*/ 2 h 87"/>
                <a:gd name="T12" fmla="*/ 7 w 101"/>
                <a:gd name="T13" fmla="*/ 36 h 87"/>
                <a:gd name="T14" fmla="*/ 0 w 101"/>
                <a:gd name="T15" fmla="*/ 47 h 87"/>
                <a:gd name="T16" fmla="*/ 24 w 101"/>
                <a:gd name="T17" fmla="*/ 71 h 87"/>
                <a:gd name="T18" fmla="*/ 44 w 101"/>
                <a:gd name="T19" fmla="*/ 87 h 87"/>
                <a:gd name="T20" fmla="*/ 40 w 101"/>
                <a:gd name="T21" fmla="*/ 61 h 87"/>
                <a:gd name="T22" fmla="*/ 101 w 101"/>
                <a:gd name="T23" fmla="*/ 55 h 87"/>
                <a:gd name="T24" fmla="*/ 101 w 101"/>
                <a:gd name="T25" fmla="*/ 54 h 87"/>
                <a:gd name="T26" fmla="*/ 98 w 101"/>
                <a:gd name="T27" fmla="*/ 20 h 87"/>
                <a:gd name="T28" fmla="*/ 69 w 101"/>
                <a:gd name="T29" fmla="*/ 22 h 87"/>
                <a:gd name="T30" fmla="*/ 31 w 101"/>
                <a:gd name="T31" fmla="*/ 9 h 87"/>
                <a:gd name="T32" fmla="*/ 33 w 101"/>
                <a:gd name="T33" fmla="*/ 27 h 87"/>
                <a:gd name="T34" fmla="*/ 87 w 101"/>
                <a:gd name="T35" fmla="*/ 23 h 87"/>
                <a:gd name="T36" fmla="*/ 99 w 101"/>
                <a:gd name="T37" fmla="*/ 54 h 87"/>
                <a:gd name="T38" fmla="*/ 38 w 101"/>
                <a:gd name="T39" fmla="*/ 60 h 87"/>
                <a:gd name="T40" fmla="*/ 43 w 101"/>
                <a:gd name="T41" fmla="*/ 85 h 87"/>
                <a:gd name="T42" fmla="*/ 37 w 101"/>
                <a:gd name="T43" fmla="*/ 80 h 87"/>
                <a:gd name="T44" fmla="*/ 37 w 101"/>
                <a:gd name="T45" fmla="*/ 80 h 87"/>
                <a:gd name="T46" fmla="*/ 21 w 101"/>
                <a:gd name="T47" fmla="*/ 67 h 87"/>
                <a:gd name="T48" fmla="*/ 8 w 101"/>
                <a:gd name="T49" fmla="*/ 55 h 87"/>
                <a:gd name="T50" fmla="*/ 3 w 101"/>
                <a:gd name="T51" fmla="*/ 50 h 87"/>
                <a:gd name="T52" fmla="*/ 2 w 101"/>
                <a:gd name="T53" fmla="*/ 48 h 87"/>
                <a:gd name="T54" fmla="*/ 3 w 101"/>
                <a:gd name="T55" fmla="*/ 46 h 87"/>
                <a:gd name="T56" fmla="*/ 15 w 101"/>
                <a:gd name="T57" fmla="*/ 26 h 87"/>
                <a:gd name="T58" fmla="*/ 32 w 101"/>
                <a:gd name="T59" fmla="*/ 25 h 87"/>
                <a:gd name="T60" fmla="*/ 33 w 101"/>
                <a:gd name="T61" fmla="*/ 27 h 87"/>
                <a:gd name="T62" fmla="*/ 33 w 101"/>
                <a:gd name="T63" fmla="*/ 27 h 87"/>
                <a:gd name="T64" fmla="*/ 37 w 101"/>
                <a:gd name="T65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87">
                  <a:moveTo>
                    <a:pt x="8" y="55"/>
                  </a:move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lose/>
                  <a:moveTo>
                    <a:pt x="31" y="1"/>
                  </a:moveTo>
                  <a:cubicBezTo>
                    <a:pt x="31" y="1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5" y="8"/>
                    <a:pt x="21" y="13"/>
                    <a:pt x="18" y="19"/>
                  </a:cubicBezTo>
                  <a:cubicBezTo>
                    <a:pt x="14" y="24"/>
                    <a:pt x="11" y="30"/>
                    <a:pt x="7" y="36"/>
                  </a:cubicBezTo>
                  <a:cubicBezTo>
                    <a:pt x="5" y="39"/>
                    <a:pt x="1" y="42"/>
                    <a:pt x="0" y="46"/>
                  </a:cubicBezTo>
                  <a:cubicBezTo>
                    <a:pt x="0" y="46"/>
                    <a:pt x="0" y="47"/>
                    <a:pt x="0" y="47"/>
                  </a:cubicBezTo>
                  <a:cubicBezTo>
                    <a:pt x="0" y="51"/>
                    <a:pt x="4" y="54"/>
                    <a:pt x="7" y="56"/>
                  </a:cubicBezTo>
                  <a:cubicBezTo>
                    <a:pt x="13" y="61"/>
                    <a:pt x="18" y="66"/>
                    <a:pt x="24" y="71"/>
                  </a:cubicBezTo>
                  <a:cubicBezTo>
                    <a:pt x="30" y="77"/>
                    <a:pt x="36" y="82"/>
                    <a:pt x="43" y="87"/>
                  </a:cubicBezTo>
                  <a:cubicBezTo>
                    <a:pt x="43" y="87"/>
                    <a:pt x="43" y="87"/>
                    <a:pt x="44" y="87"/>
                  </a:cubicBezTo>
                  <a:cubicBezTo>
                    <a:pt x="44" y="87"/>
                    <a:pt x="45" y="87"/>
                    <a:pt x="45" y="86"/>
                  </a:cubicBezTo>
                  <a:cubicBezTo>
                    <a:pt x="43" y="77"/>
                    <a:pt x="41" y="69"/>
                    <a:pt x="40" y="61"/>
                  </a:cubicBezTo>
                  <a:cubicBezTo>
                    <a:pt x="43" y="60"/>
                    <a:pt x="46" y="59"/>
                    <a:pt x="50" y="59"/>
                  </a:cubicBezTo>
                  <a:cubicBezTo>
                    <a:pt x="67" y="57"/>
                    <a:pt x="84" y="57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4"/>
                  </a:cubicBezTo>
                  <a:cubicBezTo>
                    <a:pt x="101" y="43"/>
                    <a:pt x="99" y="32"/>
                    <a:pt x="100" y="20"/>
                  </a:cubicBezTo>
                  <a:cubicBezTo>
                    <a:pt x="100" y="19"/>
                    <a:pt x="98" y="19"/>
                    <a:pt x="98" y="20"/>
                  </a:cubicBezTo>
                  <a:cubicBezTo>
                    <a:pt x="94" y="20"/>
                    <a:pt x="91" y="20"/>
                    <a:pt x="87" y="21"/>
                  </a:cubicBezTo>
                  <a:cubicBezTo>
                    <a:pt x="81" y="21"/>
                    <a:pt x="75" y="21"/>
                    <a:pt x="69" y="22"/>
                  </a:cubicBezTo>
                  <a:cubicBezTo>
                    <a:pt x="58" y="22"/>
                    <a:pt x="46" y="23"/>
                    <a:pt x="34" y="25"/>
                  </a:cubicBezTo>
                  <a:cubicBezTo>
                    <a:pt x="33" y="20"/>
                    <a:pt x="32" y="14"/>
                    <a:pt x="31" y="9"/>
                  </a:cubicBezTo>
                  <a:cubicBezTo>
                    <a:pt x="31" y="6"/>
                    <a:pt x="31" y="3"/>
                    <a:pt x="31" y="1"/>
                  </a:cubicBezTo>
                  <a:close/>
                  <a:moveTo>
                    <a:pt x="33" y="27"/>
                  </a:moveTo>
                  <a:cubicBezTo>
                    <a:pt x="45" y="25"/>
                    <a:pt x="57" y="24"/>
                    <a:pt x="69" y="24"/>
                  </a:cubicBezTo>
                  <a:cubicBezTo>
                    <a:pt x="75" y="23"/>
                    <a:pt x="81" y="23"/>
                    <a:pt x="87" y="23"/>
                  </a:cubicBezTo>
                  <a:cubicBezTo>
                    <a:pt x="90" y="22"/>
                    <a:pt x="94" y="22"/>
                    <a:pt x="98" y="22"/>
                  </a:cubicBezTo>
                  <a:cubicBezTo>
                    <a:pt x="97" y="32"/>
                    <a:pt x="99" y="43"/>
                    <a:pt x="99" y="54"/>
                  </a:cubicBezTo>
                  <a:cubicBezTo>
                    <a:pt x="79" y="56"/>
                    <a:pt x="58" y="54"/>
                    <a:pt x="38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7" y="60"/>
                    <a:pt x="38" y="61"/>
                    <a:pt x="38" y="61"/>
                  </a:cubicBezTo>
                  <a:cubicBezTo>
                    <a:pt x="39" y="69"/>
                    <a:pt x="41" y="77"/>
                    <a:pt x="43" y="85"/>
                  </a:cubicBezTo>
                  <a:cubicBezTo>
                    <a:pt x="41" y="83"/>
                    <a:pt x="39" y="82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1" y="76"/>
                    <a:pt x="26" y="72"/>
                    <a:pt x="21" y="67"/>
                  </a:cubicBezTo>
                  <a:cubicBezTo>
                    <a:pt x="17" y="63"/>
                    <a:pt x="13" y="58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6" y="53"/>
                    <a:pt x="4" y="52"/>
                    <a:pt x="3" y="50"/>
                  </a:cubicBezTo>
                  <a:cubicBezTo>
                    <a:pt x="3" y="50"/>
                    <a:pt x="3" y="49"/>
                    <a:pt x="2" y="49"/>
                  </a:cubicBezTo>
                  <a:cubicBezTo>
                    <a:pt x="2" y="49"/>
                    <a:pt x="2" y="49"/>
                    <a:pt x="2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47"/>
                    <a:pt x="2" y="46"/>
                    <a:pt x="3" y="46"/>
                  </a:cubicBezTo>
                  <a:cubicBezTo>
                    <a:pt x="4" y="43"/>
                    <a:pt x="6" y="40"/>
                    <a:pt x="8" y="38"/>
                  </a:cubicBezTo>
                  <a:cubicBezTo>
                    <a:pt x="10" y="34"/>
                    <a:pt x="13" y="30"/>
                    <a:pt x="15" y="26"/>
                  </a:cubicBezTo>
                  <a:cubicBezTo>
                    <a:pt x="20" y="19"/>
                    <a:pt x="24" y="12"/>
                    <a:pt x="29" y="5"/>
                  </a:cubicBezTo>
                  <a:cubicBezTo>
                    <a:pt x="29" y="12"/>
                    <a:pt x="31" y="18"/>
                    <a:pt x="32" y="25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2" y="26"/>
                    <a:pt x="32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2" name="Freeform 146">
              <a:extLst>
                <a:ext uri="{FF2B5EF4-FFF2-40B4-BE49-F238E27FC236}">
                  <a16:creationId xmlns:a16="http://schemas.microsoft.com/office/drawing/2014/main" id="{59A8E412-13AE-49FD-92AF-AC7463D7B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" y="247650"/>
              <a:ext cx="14288" cy="82550"/>
            </a:xfrm>
            <a:custGeom>
              <a:avLst/>
              <a:gdLst>
                <a:gd name="T0" fmla="*/ 0 w 4"/>
                <a:gd name="T1" fmla="*/ 1 h 22"/>
                <a:gd name="T2" fmla="*/ 0 w 4"/>
                <a:gd name="T3" fmla="*/ 3 h 22"/>
                <a:gd name="T4" fmla="*/ 2 w 4"/>
                <a:gd name="T5" fmla="*/ 20 h 22"/>
                <a:gd name="T6" fmla="*/ 4 w 4"/>
                <a:gd name="T7" fmla="*/ 20 h 22"/>
                <a:gd name="T8" fmla="*/ 2 w 4"/>
                <a:gd name="T9" fmla="*/ 1 h 22"/>
                <a:gd name="T10" fmla="*/ 0 w 4"/>
                <a:gd name="T11" fmla="*/ 1 h 22"/>
                <a:gd name="T12" fmla="*/ 0 w 4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2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1" y="9"/>
                    <a:pt x="2" y="14"/>
                    <a:pt x="2" y="20"/>
                  </a:cubicBezTo>
                  <a:cubicBezTo>
                    <a:pt x="2" y="22"/>
                    <a:pt x="4" y="22"/>
                    <a:pt x="4" y="20"/>
                  </a:cubicBezTo>
                  <a:cubicBezTo>
                    <a:pt x="3" y="14"/>
                    <a:pt x="3" y="7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3" name="Freeform 147">
              <a:extLst>
                <a:ext uri="{FF2B5EF4-FFF2-40B4-BE49-F238E27FC236}">
                  <a16:creationId xmlns:a16="http://schemas.microsoft.com/office/drawing/2014/main" id="{AF2B9441-30B1-4E58-B4A3-59AD15F42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319088"/>
              <a:ext cx="41275" cy="11113"/>
            </a:xfrm>
            <a:custGeom>
              <a:avLst/>
              <a:gdLst>
                <a:gd name="T0" fmla="*/ 1 w 11"/>
                <a:gd name="T1" fmla="*/ 2 h 3"/>
                <a:gd name="T2" fmla="*/ 4 w 11"/>
                <a:gd name="T3" fmla="*/ 2 h 3"/>
                <a:gd name="T4" fmla="*/ 10 w 11"/>
                <a:gd name="T5" fmla="*/ 3 h 3"/>
                <a:gd name="T6" fmla="*/ 10 w 11"/>
                <a:gd name="T7" fmla="*/ 1 h 3"/>
                <a:gd name="T8" fmla="*/ 9 w 11"/>
                <a:gd name="T9" fmla="*/ 1 h 3"/>
                <a:gd name="T10" fmla="*/ 1 w 11"/>
                <a:gd name="T11" fmla="*/ 0 h 3"/>
                <a:gd name="T12" fmla="*/ 1 w 11"/>
                <a:gd name="T13" fmla="*/ 0 h 3"/>
                <a:gd name="T14" fmla="*/ 1 w 11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3">
                  <a:moveTo>
                    <a:pt x="1" y="2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8" y="2"/>
                    <a:pt x="10" y="3"/>
                  </a:cubicBezTo>
                  <a:cubicBezTo>
                    <a:pt x="11" y="3"/>
                    <a:pt x="11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4" name="Freeform 148">
              <a:extLst>
                <a:ext uri="{FF2B5EF4-FFF2-40B4-BE49-F238E27FC236}">
                  <a16:creationId xmlns:a16="http://schemas.microsoft.com/office/drawing/2014/main" id="{81FA61E0-0BF2-4544-89BD-3A3D26B737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062" y="198438"/>
              <a:ext cx="52388" cy="30163"/>
            </a:xfrm>
            <a:custGeom>
              <a:avLst/>
              <a:gdLst>
                <a:gd name="T0" fmla="*/ 1 w 14"/>
                <a:gd name="T1" fmla="*/ 2 h 8"/>
                <a:gd name="T2" fmla="*/ 6 w 14"/>
                <a:gd name="T3" fmla="*/ 3 h 8"/>
                <a:gd name="T4" fmla="*/ 12 w 14"/>
                <a:gd name="T5" fmla="*/ 7 h 8"/>
                <a:gd name="T6" fmla="*/ 12 w 14"/>
                <a:gd name="T7" fmla="*/ 7 h 8"/>
                <a:gd name="T8" fmla="*/ 13 w 14"/>
                <a:gd name="T9" fmla="*/ 5 h 8"/>
                <a:gd name="T10" fmla="*/ 1 w 14"/>
                <a:gd name="T11" fmla="*/ 0 h 8"/>
                <a:gd name="T12" fmla="*/ 0 w 14"/>
                <a:gd name="T13" fmla="*/ 1 h 8"/>
                <a:gd name="T14" fmla="*/ 1 w 14"/>
                <a:gd name="T15" fmla="*/ 2 h 8"/>
                <a:gd name="T16" fmla="*/ 6 w 14"/>
                <a:gd name="T17" fmla="*/ 3 h 8"/>
                <a:gd name="T18" fmla="*/ 6 w 14"/>
                <a:gd name="T19" fmla="*/ 3 h 8"/>
                <a:gd name="T20" fmla="*/ 6 w 14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8">
                  <a:moveTo>
                    <a:pt x="1" y="2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8" y="4"/>
                    <a:pt x="10" y="5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4" y="6"/>
                    <a:pt x="13" y="5"/>
                  </a:cubicBezTo>
                  <a:cubicBezTo>
                    <a:pt x="10" y="3"/>
                    <a:pt x="5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5" name="Freeform 149">
              <a:extLst>
                <a:ext uri="{FF2B5EF4-FFF2-40B4-BE49-F238E27FC236}">
                  <a16:creationId xmlns:a16="http://schemas.microsoft.com/office/drawing/2014/main" id="{8CCC1B5E-89E5-4C2C-82CB-BDED9703F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" y="85725"/>
              <a:ext cx="22225" cy="139700"/>
            </a:xfrm>
            <a:custGeom>
              <a:avLst/>
              <a:gdLst>
                <a:gd name="T0" fmla="*/ 0 w 6"/>
                <a:gd name="T1" fmla="*/ 1 h 37"/>
                <a:gd name="T2" fmla="*/ 2 w 6"/>
                <a:gd name="T3" fmla="*/ 17 h 37"/>
                <a:gd name="T4" fmla="*/ 4 w 6"/>
                <a:gd name="T5" fmla="*/ 36 h 37"/>
                <a:gd name="T6" fmla="*/ 6 w 6"/>
                <a:gd name="T7" fmla="*/ 36 h 37"/>
                <a:gd name="T8" fmla="*/ 2 w 6"/>
                <a:gd name="T9" fmla="*/ 1 h 37"/>
                <a:gd name="T10" fmla="*/ 0 w 6"/>
                <a:gd name="T11" fmla="*/ 0 h 37"/>
                <a:gd name="T12" fmla="*/ 0 w 6"/>
                <a:gd name="T13" fmla="*/ 1 h 37"/>
                <a:gd name="T14" fmla="*/ 0 w 6"/>
                <a:gd name="T1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7">
                  <a:moveTo>
                    <a:pt x="0" y="1"/>
                  </a:moveTo>
                  <a:cubicBezTo>
                    <a:pt x="1" y="6"/>
                    <a:pt x="2" y="12"/>
                    <a:pt x="2" y="17"/>
                  </a:cubicBezTo>
                  <a:cubicBezTo>
                    <a:pt x="3" y="24"/>
                    <a:pt x="4" y="30"/>
                    <a:pt x="4" y="36"/>
                  </a:cubicBezTo>
                  <a:cubicBezTo>
                    <a:pt x="5" y="37"/>
                    <a:pt x="6" y="37"/>
                    <a:pt x="6" y="36"/>
                  </a:cubicBezTo>
                  <a:cubicBezTo>
                    <a:pt x="5" y="25"/>
                    <a:pt x="4" y="13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6" name="Freeform 150">
              <a:extLst>
                <a:ext uri="{FF2B5EF4-FFF2-40B4-BE49-F238E27FC236}">
                  <a16:creationId xmlns:a16="http://schemas.microsoft.com/office/drawing/2014/main" id="{DD3BFFC9-5C40-41FA-94C8-C24267FBD9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300" y="71438"/>
              <a:ext cx="41275" cy="33338"/>
            </a:xfrm>
            <a:custGeom>
              <a:avLst/>
              <a:gdLst>
                <a:gd name="T0" fmla="*/ 0 w 11"/>
                <a:gd name="T1" fmla="*/ 2 h 9"/>
                <a:gd name="T2" fmla="*/ 5 w 11"/>
                <a:gd name="T3" fmla="*/ 5 h 9"/>
                <a:gd name="T4" fmla="*/ 9 w 11"/>
                <a:gd name="T5" fmla="*/ 8 h 9"/>
                <a:gd name="T6" fmla="*/ 10 w 11"/>
                <a:gd name="T7" fmla="*/ 6 h 9"/>
                <a:gd name="T8" fmla="*/ 8 w 11"/>
                <a:gd name="T9" fmla="*/ 5 h 9"/>
                <a:gd name="T10" fmla="*/ 1 w 11"/>
                <a:gd name="T11" fmla="*/ 0 h 9"/>
                <a:gd name="T12" fmla="*/ 0 w 11"/>
                <a:gd name="T13" fmla="*/ 1 h 9"/>
                <a:gd name="T14" fmla="*/ 0 w 11"/>
                <a:gd name="T15" fmla="*/ 2 h 9"/>
                <a:gd name="T16" fmla="*/ 8 w 11"/>
                <a:gd name="T17" fmla="*/ 5 h 9"/>
                <a:gd name="T18" fmla="*/ 8 w 11"/>
                <a:gd name="T19" fmla="*/ 5 h 9"/>
                <a:gd name="T20" fmla="*/ 8 w 11"/>
                <a:gd name="T21" fmla="*/ 5 h 9"/>
                <a:gd name="T22" fmla="*/ 8 w 11"/>
                <a:gd name="T23" fmla="*/ 5 h 9"/>
                <a:gd name="T24" fmla="*/ 8 w 11"/>
                <a:gd name="T25" fmla="*/ 5 h 9"/>
                <a:gd name="T26" fmla="*/ 8 w 11"/>
                <a:gd name="T2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9">
                  <a:moveTo>
                    <a:pt x="0" y="2"/>
                  </a:moveTo>
                  <a:cubicBezTo>
                    <a:pt x="2" y="3"/>
                    <a:pt x="3" y="4"/>
                    <a:pt x="5" y="5"/>
                  </a:cubicBezTo>
                  <a:cubicBezTo>
                    <a:pt x="6" y="6"/>
                    <a:pt x="7" y="7"/>
                    <a:pt x="9" y="8"/>
                  </a:cubicBezTo>
                  <a:cubicBezTo>
                    <a:pt x="10" y="9"/>
                    <a:pt x="11" y="7"/>
                    <a:pt x="10" y="6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3"/>
                    <a:pt x="4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7" name="Freeform 151">
              <a:extLst>
                <a:ext uri="{FF2B5EF4-FFF2-40B4-BE49-F238E27FC236}">
                  <a16:creationId xmlns:a16="http://schemas.microsoft.com/office/drawing/2014/main" id="{F8AAE41B-0D09-40A9-944B-A9FD9FA0F4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187" y="220663"/>
              <a:ext cx="68263" cy="19050"/>
            </a:xfrm>
            <a:custGeom>
              <a:avLst/>
              <a:gdLst>
                <a:gd name="T0" fmla="*/ 1 w 18"/>
                <a:gd name="T1" fmla="*/ 4 h 5"/>
                <a:gd name="T2" fmla="*/ 2 w 18"/>
                <a:gd name="T3" fmla="*/ 4 h 5"/>
                <a:gd name="T4" fmla="*/ 9 w 18"/>
                <a:gd name="T5" fmla="*/ 3 h 5"/>
                <a:gd name="T6" fmla="*/ 15 w 18"/>
                <a:gd name="T7" fmla="*/ 2 h 5"/>
                <a:gd name="T8" fmla="*/ 16 w 18"/>
                <a:gd name="T9" fmla="*/ 2 h 5"/>
                <a:gd name="T10" fmla="*/ 17 w 18"/>
                <a:gd name="T11" fmla="*/ 2 h 5"/>
                <a:gd name="T12" fmla="*/ 17 w 18"/>
                <a:gd name="T13" fmla="*/ 0 h 5"/>
                <a:gd name="T14" fmla="*/ 13 w 18"/>
                <a:gd name="T15" fmla="*/ 1 h 5"/>
                <a:gd name="T16" fmla="*/ 8 w 18"/>
                <a:gd name="T17" fmla="*/ 2 h 5"/>
                <a:gd name="T18" fmla="*/ 1 w 18"/>
                <a:gd name="T19" fmla="*/ 3 h 5"/>
                <a:gd name="T20" fmla="*/ 0 w 18"/>
                <a:gd name="T21" fmla="*/ 3 h 5"/>
                <a:gd name="T22" fmla="*/ 1 w 18"/>
                <a:gd name="T23" fmla="*/ 4 h 5"/>
                <a:gd name="T24" fmla="*/ 2 w 18"/>
                <a:gd name="T25" fmla="*/ 4 h 5"/>
                <a:gd name="T26" fmla="*/ 2 w 18"/>
                <a:gd name="T27" fmla="*/ 4 h 5"/>
                <a:gd name="T28" fmla="*/ 2 w 18"/>
                <a:gd name="T29" fmla="*/ 4 h 5"/>
                <a:gd name="T30" fmla="*/ 8 w 18"/>
                <a:gd name="T31" fmla="*/ 2 h 5"/>
                <a:gd name="T32" fmla="*/ 8 w 18"/>
                <a:gd name="T33" fmla="*/ 2 h 5"/>
                <a:gd name="T34" fmla="*/ 8 w 18"/>
                <a:gd name="T35" fmla="*/ 2 h 5"/>
                <a:gd name="T36" fmla="*/ 8 w 18"/>
                <a:gd name="T37" fmla="*/ 2 h 5"/>
                <a:gd name="T38" fmla="*/ 8 w 18"/>
                <a:gd name="T39" fmla="*/ 2 h 5"/>
                <a:gd name="T40" fmla="*/ 8 w 18"/>
                <a:gd name="T4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">
                  <a:moveTo>
                    <a:pt x="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5" y="4"/>
                    <a:pt x="7" y="4"/>
                    <a:pt x="9" y="3"/>
                  </a:cubicBezTo>
                  <a:cubicBezTo>
                    <a:pt x="11" y="3"/>
                    <a:pt x="13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8" y="2"/>
                    <a:pt x="18" y="1"/>
                    <a:pt x="17" y="0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11" y="1"/>
                    <a:pt x="9" y="1"/>
                    <a:pt x="8" y="2"/>
                  </a:cubicBezTo>
                  <a:cubicBezTo>
                    <a:pt x="5" y="2"/>
                    <a:pt x="3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5"/>
                    <a:pt x="1" y="4"/>
                  </a:cubicBezTo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8" name="Freeform 152">
              <a:extLst>
                <a:ext uri="{FF2B5EF4-FFF2-40B4-BE49-F238E27FC236}">
                  <a16:creationId xmlns:a16="http://schemas.microsoft.com/office/drawing/2014/main" id="{9CF396BD-92DF-449D-ACD5-C363742F33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300" y="88900"/>
              <a:ext cx="41275" cy="30163"/>
            </a:xfrm>
            <a:custGeom>
              <a:avLst/>
              <a:gdLst>
                <a:gd name="T0" fmla="*/ 0 w 11"/>
                <a:gd name="T1" fmla="*/ 2 h 8"/>
                <a:gd name="T2" fmla="*/ 9 w 11"/>
                <a:gd name="T3" fmla="*/ 7 h 8"/>
                <a:gd name="T4" fmla="*/ 9 w 11"/>
                <a:gd name="T5" fmla="*/ 7 h 8"/>
                <a:gd name="T6" fmla="*/ 10 w 11"/>
                <a:gd name="T7" fmla="*/ 6 h 8"/>
                <a:gd name="T8" fmla="*/ 7 w 11"/>
                <a:gd name="T9" fmla="*/ 3 h 8"/>
                <a:gd name="T10" fmla="*/ 1 w 11"/>
                <a:gd name="T11" fmla="*/ 0 h 8"/>
                <a:gd name="T12" fmla="*/ 0 w 11"/>
                <a:gd name="T13" fmla="*/ 1 h 8"/>
                <a:gd name="T14" fmla="*/ 0 w 11"/>
                <a:gd name="T15" fmla="*/ 2 h 8"/>
                <a:gd name="T16" fmla="*/ 9 w 11"/>
                <a:gd name="T17" fmla="*/ 7 h 8"/>
                <a:gd name="T18" fmla="*/ 9 w 11"/>
                <a:gd name="T19" fmla="*/ 7 h 8"/>
                <a:gd name="T20" fmla="*/ 9 w 11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3" y="3"/>
                    <a:pt x="6" y="5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1" y="7"/>
                    <a:pt x="10" y="6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9" name="Freeform 153">
              <a:extLst>
                <a:ext uri="{FF2B5EF4-FFF2-40B4-BE49-F238E27FC236}">
                  <a16:creationId xmlns:a16="http://schemas.microsoft.com/office/drawing/2014/main" id="{3B265F89-170E-428B-A26B-9A2A8E70A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112713"/>
              <a:ext cx="49213" cy="30163"/>
            </a:xfrm>
            <a:custGeom>
              <a:avLst/>
              <a:gdLst>
                <a:gd name="T0" fmla="*/ 1 w 13"/>
                <a:gd name="T1" fmla="*/ 2 h 8"/>
                <a:gd name="T2" fmla="*/ 6 w 13"/>
                <a:gd name="T3" fmla="*/ 5 h 8"/>
                <a:gd name="T4" fmla="*/ 11 w 13"/>
                <a:gd name="T5" fmla="*/ 8 h 8"/>
                <a:gd name="T6" fmla="*/ 12 w 13"/>
                <a:gd name="T7" fmla="*/ 6 h 8"/>
                <a:gd name="T8" fmla="*/ 7 w 13"/>
                <a:gd name="T9" fmla="*/ 3 h 8"/>
                <a:gd name="T10" fmla="*/ 1 w 13"/>
                <a:gd name="T11" fmla="*/ 1 h 8"/>
                <a:gd name="T12" fmla="*/ 0 w 13"/>
                <a:gd name="T13" fmla="*/ 1 h 8"/>
                <a:gd name="T14" fmla="*/ 1 w 13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8">
                  <a:moveTo>
                    <a:pt x="1" y="2"/>
                  </a:moveTo>
                  <a:cubicBezTo>
                    <a:pt x="2" y="3"/>
                    <a:pt x="4" y="4"/>
                    <a:pt x="6" y="5"/>
                  </a:cubicBezTo>
                  <a:cubicBezTo>
                    <a:pt x="7" y="6"/>
                    <a:pt x="9" y="7"/>
                    <a:pt x="11" y="8"/>
                  </a:cubicBezTo>
                  <a:cubicBezTo>
                    <a:pt x="12" y="8"/>
                    <a:pt x="13" y="6"/>
                    <a:pt x="12" y="6"/>
                  </a:cubicBezTo>
                  <a:cubicBezTo>
                    <a:pt x="10" y="5"/>
                    <a:pt x="8" y="4"/>
                    <a:pt x="7" y="3"/>
                  </a:cubicBezTo>
                  <a:cubicBezTo>
                    <a:pt x="5" y="2"/>
                    <a:pt x="3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0" name="Freeform 154">
              <a:extLst>
                <a:ext uri="{FF2B5EF4-FFF2-40B4-BE49-F238E27FC236}">
                  <a16:creationId xmlns:a16="http://schemas.microsoft.com/office/drawing/2014/main" id="{2A071480-12F2-410C-B782-49A382935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138113"/>
              <a:ext cx="49213" cy="26988"/>
            </a:xfrm>
            <a:custGeom>
              <a:avLst/>
              <a:gdLst>
                <a:gd name="T0" fmla="*/ 1 w 13"/>
                <a:gd name="T1" fmla="*/ 2 h 7"/>
                <a:gd name="T2" fmla="*/ 3 w 13"/>
                <a:gd name="T3" fmla="*/ 2 h 7"/>
                <a:gd name="T4" fmla="*/ 11 w 13"/>
                <a:gd name="T5" fmla="*/ 7 h 7"/>
                <a:gd name="T6" fmla="*/ 12 w 13"/>
                <a:gd name="T7" fmla="*/ 5 h 7"/>
                <a:gd name="T8" fmla="*/ 1 w 13"/>
                <a:gd name="T9" fmla="*/ 0 h 7"/>
                <a:gd name="T10" fmla="*/ 0 w 13"/>
                <a:gd name="T11" fmla="*/ 0 h 7"/>
                <a:gd name="T12" fmla="*/ 1 w 13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" y="2"/>
                  </a:moveTo>
                  <a:cubicBezTo>
                    <a:pt x="2" y="2"/>
                    <a:pt x="2" y="2"/>
                    <a:pt x="3" y="2"/>
                  </a:cubicBezTo>
                  <a:cubicBezTo>
                    <a:pt x="6" y="4"/>
                    <a:pt x="9" y="5"/>
                    <a:pt x="11" y="7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9" y="3"/>
                    <a:pt x="5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1" name="Freeform 155">
              <a:extLst>
                <a:ext uri="{FF2B5EF4-FFF2-40B4-BE49-F238E27FC236}">
                  <a16:creationId xmlns:a16="http://schemas.microsoft.com/office/drawing/2014/main" id="{CA8C4D5F-2624-4723-BCE5-C06274092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062" y="160338"/>
              <a:ext cx="47625" cy="30163"/>
            </a:xfrm>
            <a:custGeom>
              <a:avLst/>
              <a:gdLst>
                <a:gd name="T0" fmla="*/ 1 w 13"/>
                <a:gd name="T1" fmla="*/ 2 h 8"/>
                <a:gd name="T2" fmla="*/ 3 w 13"/>
                <a:gd name="T3" fmla="*/ 3 h 8"/>
                <a:gd name="T4" fmla="*/ 10 w 13"/>
                <a:gd name="T5" fmla="*/ 7 h 8"/>
                <a:gd name="T6" fmla="*/ 11 w 13"/>
                <a:gd name="T7" fmla="*/ 7 h 8"/>
                <a:gd name="T8" fmla="*/ 12 w 13"/>
                <a:gd name="T9" fmla="*/ 6 h 8"/>
                <a:gd name="T10" fmla="*/ 7 w 13"/>
                <a:gd name="T11" fmla="*/ 3 h 8"/>
                <a:gd name="T12" fmla="*/ 1 w 13"/>
                <a:gd name="T13" fmla="*/ 0 h 8"/>
                <a:gd name="T14" fmla="*/ 0 w 13"/>
                <a:gd name="T15" fmla="*/ 1 h 8"/>
                <a:gd name="T16" fmla="*/ 1 w 13"/>
                <a:gd name="T17" fmla="*/ 2 h 8"/>
                <a:gd name="T18" fmla="*/ 3 w 13"/>
                <a:gd name="T19" fmla="*/ 3 h 8"/>
                <a:gd name="T20" fmla="*/ 3 w 13"/>
                <a:gd name="T21" fmla="*/ 3 h 8"/>
                <a:gd name="T22" fmla="*/ 3 w 13"/>
                <a:gd name="T23" fmla="*/ 3 h 8"/>
                <a:gd name="T24" fmla="*/ 3 w 13"/>
                <a:gd name="T25" fmla="*/ 3 h 8"/>
                <a:gd name="T26" fmla="*/ 3 w 13"/>
                <a:gd name="T27" fmla="*/ 3 h 8"/>
                <a:gd name="T28" fmla="*/ 3 w 13"/>
                <a:gd name="T29" fmla="*/ 3 h 8"/>
                <a:gd name="T30" fmla="*/ 10 w 13"/>
                <a:gd name="T31" fmla="*/ 7 h 8"/>
                <a:gd name="T32" fmla="*/ 10 w 13"/>
                <a:gd name="T33" fmla="*/ 7 h 8"/>
                <a:gd name="T34" fmla="*/ 10 w 13"/>
                <a:gd name="T3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8">
                  <a:moveTo>
                    <a:pt x="1" y="2"/>
                  </a:moveTo>
                  <a:cubicBezTo>
                    <a:pt x="1" y="2"/>
                    <a:pt x="2" y="3"/>
                    <a:pt x="3" y="3"/>
                  </a:cubicBezTo>
                  <a:cubicBezTo>
                    <a:pt x="5" y="4"/>
                    <a:pt x="8" y="5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7"/>
                    <a:pt x="12" y="6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2"/>
                    <a:pt x="3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2" name="Freeform 156">
              <a:extLst>
                <a:ext uri="{FF2B5EF4-FFF2-40B4-BE49-F238E27FC236}">
                  <a16:creationId xmlns:a16="http://schemas.microsoft.com/office/drawing/2014/main" id="{7F3A343D-64A0-4DF9-B584-38BC641E3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" y="184150"/>
              <a:ext cx="52388" cy="25400"/>
            </a:xfrm>
            <a:custGeom>
              <a:avLst/>
              <a:gdLst>
                <a:gd name="T0" fmla="*/ 1 w 14"/>
                <a:gd name="T1" fmla="*/ 2 h 7"/>
                <a:gd name="T2" fmla="*/ 8 w 14"/>
                <a:gd name="T3" fmla="*/ 4 h 7"/>
                <a:gd name="T4" fmla="*/ 10 w 14"/>
                <a:gd name="T5" fmla="*/ 5 h 7"/>
                <a:gd name="T6" fmla="*/ 11 w 14"/>
                <a:gd name="T7" fmla="*/ 6 h 7"/>
                <a:gd name="T8" fmla="*/ 13 w 14"/>
                <a:gd name="T9" fmla="*/ 5 h 7"/>
                <a:gd name="T10" fmla="*/ 1 w 14"/>
                <a:gd name="T11" fmla="*/ 0 h 7"/>
                <a:gd name="T12" fmla="*/ 0 w 14"/>
                <a:gd name="T13" fmla="*/ 0 h 7"/>
                <a:gd name="T14" fmla="*/ 1 w 14"/>
                <a:gd name="T1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7">
                  <a:moveTo>
                    <a:pt x="1" y="2"/>
                  </a:moveTo>
                  <a:cubicBezTo>
                    <a:pt x="3" y="2"/>
                    <a:pt x="5" y="3"/>
                    <a:pt x="8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7"/>
                    <a:pt x="14" y="6"/>
                    <a:pt x="13" y="5"/>
                  </a:cubicBezTo>
                  <a:cubicBezTo>
                    <a:pt x="10" y="2"/>
                    <a:pt x="5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3" name="Freeform 157">
              <a:extLst>
                <a:ext uri="{FF2B5EF4-FFF2-40B4-BE49-F238E27FC236}">
                  <a16:creationId xmlns:a16="http://schemas.microsoft.com/office/drawing/2014/main" id="{6E0F1DD7-766F-4710-BE71-5B6DD08A1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012" y="206375"/>
              <a:ext cx="49213" cy="25400"/>
            </a:xfrm>
            <a:custGeom>
              <a:avLst/>
              <a:gdLst>
                <a:gd name="T0" fmla="*/ 1 w 13"/>
                <a:gd name="T1" fmla="*/ 2 h 7"/>
                <a:gd name="T2" fmla="*/ 5 w 13"/>
                <a:gd name="T3" fmla="*/ 3 h 7"/>
                <a:gd name="T4" fmla="*/ 5 w 13"/>
                <a:gd name="T5" fmla="*/ 3 h 7"/>
                <a:gd name="T6" fmla="*/ 5 w 13"/>
                <a:gd name="T7" fmla="*/ 3 h 7"/>
                <a:gd name="T8" fmla="*/ 5 w 13"/>
                <a:gd name="T9" fmla="*/ 3 h 7"/>
                <a:gd name="T10" fmla="*/ 5 w 13"/>
                <a:gd name="T11" fmla="*/ 3 h 7"/>
                <a:gd name="T12" fmla="*/ 11 w 13"/>
                <a:gd name="T13" fmla="*/ 6 h 7"/>
                <a:gd name="T14" fmla="*/ 12 w 13"/>
                <a:gd name="T15" fmla="*/ 4 h 7"/>
                <a:gd name="T16" fmla="*/ 2 w 13"/>
                <a:gd name="T17" fmla="*/ 0 h 7"/>
                <a:gd name="T18" fmla="*/ 0 w 13"/>
                <a:gd name="T19" fmla="*/ 0 h 7"/>
                <a:gd name="T20" fmla="*/ 1 w 13"/>
                <a:gd name="T21" fmla="*/ 2 h 7"/>
                <a:gd name="T22" fmla="*/ 5 w 13"/>
                <a:gd name="T23" fmla="*/ 3 h 7"/>
                <a:gd name="T24" fmla="*/ 5 w 13"/>
                <a:gd name="T25" fmla="*/ 3 h 7"/>
                <a:gd name="T26" fmla="*/ 5 w 13"/>
                <a:gd name="T27" fmla="*/ 3 h 7"/>
                <a:gd name="T28" fmla="*/ 5 w 13"/>
                <a:gd name="T2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7">
                  <a:moveTo>
                    <a:pt x="1" y="2"/>
                  </a:moveTo>
                  <a:cubicBezTo>
                    <a:pt x="2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4"/>
                    <a:pt x="9" y="5"/>
                    <a:pt x="11" y="6"/>
                  </a:cubicBezTo>
                  <a:cubicBezTo>
                    <a:pt x="12" y="7"/>
                    <a:pt x="13" y="5"/>
                    <a:pt x="12" y="4"/>
                  </a:cubicBezTo>
                  <a:cubicBezTo>
                    <a:pt x="9" y="3"/>
                    <a:pt x="5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4" name="Freeform 158">
              <a:extLst>
                <a:ext uri="{FF2B5EF4-FFF2-40B4-BE49-F238E27FC236}">
                  <a16:creationId xmlns:a16="http://schemas.microsoft.com/office/drawing/2014/main" id="{7A311E6A-CC26-43DB-82AE-B7D04A44A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2" y="206375"/>
              <a:ext cx="52388" cy="30163"/>
            </a:xfrm>
            <a:custGeom>
              <a:avLst/>
              <a:gdLst>
                <a:gd name="T0" fmla="*/ 1 w 14"/>
                <a:gd name="T1" fmla="*/ 2 h 8"/>
                <a:gd name="T2" fmla="*/ 7 w 14"/>
                <a:gd name="T3" fmla="*/ 5 h 8"/>
                <a:gd name="T4" fmla="*/ 12 w 14"/>
                <a:gd name="T5" fmla="*/ 7 h 8"/>
                <a:gd name="T6" fmla="*/ 13 w 14"/>
                <a:gd name="T7" fmla="*/ 6 h 8"/>
                <a:gd name="T8" fmla="*/ 1 w 14"/>
                <a:gd name="T9" fmla="*/ 1 h 8"/>
                <a:gd name="T10" fmla="*/ 0 w 14"/>
                <a:gd name="T11" fmla="*/ 1 h 8"/>
                <a:gd name="T12" fmla="*/ 1 w 1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1" y="2"/>
                  </a:moveTo>
                  <a:cubicBezTo>
                    <a:pt x="3" y="3"/>
                    <a:pt x="5" y="4"/>
                    <a:pt x="7" y="5"/>
                  </a:cubicBezTo>
                  <a:cubicBezTo>
                    <a:pt x="9" y="5"/>
                    <a:pt x="11" y="6"/>
                    <a:pt x="12" y="7"/>
                  </a:cubicBezTo>
                  <a:cubicBezTo>
                    <a:pt x="13" y="8"/>
                    <a:pt x="14" y="6"/>
                    <a:pt x="13" y="6"/>
                  </a:cubicBezTo>
                  <a:cubicBezTo>
                    <a:pt x="9" y="3"/>
                    <a:pt x="5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5" name="Freeform 159">
              <a:extLst>
                <a:ext uri="{FF2B5EF4-FFF2-40B4-BE49-F238E27FC236}">
                  <a16:creationId xmlns:a16="http://schemas.microsoft.com/office/drawing/2014/main" id="{0258924A-1A29-492C-A8AF-4E4B74854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209550"/>
              <a:ext cx="52388" cy="26988"/>
            </a:xfrm>
            <a:custGeom>
              <a:avLst/>
              <a:gdLst>
                <a:gd name="T0" fmla="*/ 0 w 14"/>
                <a:gd name="T1" fmla="*/ 1 h 7"/>
                <a:gd name="T2" fmla="*/ 4 w 14"/>
                <a:gd name="T3" fmla="*/ 3 h 7"/>
                <a:gd name="T4" fmla="*/ 12 w 14"/>
                <a:gd name="T5" fmla="*/ 7 h 7"/>
                <a:gd name="T6" fmla="*/ 13 w 14"/>
                <a:gd name="T7" fmla="*/ 5 h 7"/>
                <a:gd name="T8" fmla="*/ 7 w 14"/>
                <a:gd name="T9" fmla="*/ 2 h 7"/>
                <a:gd name="T10" fmla="*/ 1 w 14"/>
                <a:gd name="T11" fmla="*/ 0 h 7"/>
                <a:gd name="T12" fmla="*/ 0 w 14"/>
                <a:gd name="T13" fmla="*/ 0 h 7"/>
                <a:gd name="T14" fmla="*/ 0 w 14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7">
                  <a:moveTo>
                    <a:pt x="0" y="1"/>
                  </a:moveTo>
                  <a:cubicBezTo>
                    <a:pt x="1" y="2"/>
                    <a:pt x="3" y="2"/>
                    <a:pt x="4" y="3"/>
                  </a:cubicBezTo>
                  <a:cubicBezTo>
                    <a:pt x="6" y="4"/>
                    <a:pt x="9" y="5"/>
                    <a:pt x="12" y="7"/>
                  </a:cubicBezTo>
                  <a:cubicBezTo>
                    <a:pt x="13" y="7"/>
                    <a:pt x="14" y="6"/>
                    <a:pt x="13" y="5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6" name="Freeform 160">
              <a:extLst>
                <a:ext uri="{FF2B5EF4-FFF2-40B4-BE49-F238E27FC236}">
                  <a16:creationId xmlns:a16="http://schemas.microsoft.com/office/drawing/2014/main" id="{19EBACD6-4D27-4B33-B541-5383B5650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209550"/>
              <a:ext cx="52388" cy="30163"/>
            </a:xfrm>
            <a:custGeom>
              <a:avLst/>
              <a:gdLst>
                <a:gd name="T0" fmla="*/ 0 w 14"/>
                <a:gd name="T1" fmla="*/ 2 h 8"/>
                <a:gd name="T2" fmla="*/ 4 w 14"/>
                <a:gd name="T3" fmla="*/ 4 h 8"/>
                <a:gd name="T4" fmla="*/ 12 w 14"/>
                <a:gd name="T5" fmla="*/ 8 h 8"/>
                <a:gd name="T6" fmla="*/ 13 w 14"/>
                <a:gd name="T7" fmla="*/ 6 h 8"/>
                <a:gd name="T8" fmla="*/ 1 w 14"/>
                <a:gd name="T9" fmla="*/ 1 h 8"/>
                <a:gd name="T10" fmla="*/ 0 w 14"/>
                <a:gd name="T11" fmla="*/ 1 h 8"/>
                <a:gd name="T12" fmla="*/ 0 w 1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0" y="2"/>
                  </a:moveTo>
                  <a:cubicBezTo>
                    <a:pt x="1" y="3"/>
                    <a:pt x="2" y="3"/>
                    <a:pt x="4" y="4"/>
                  </a:cubicBezTo>
                  <a:cubicBezTo>
                    <a:pt x="7" y="5"/>
                    <a:pt x="9" y="6"/>
                    <a:pt x="12" y="8"/>
                  </a:cubicBezTo>
                  <a:cubicBezTo>
                    <a:pt x="13" y="8"/>
                    <a:pt x="14" y="7"/>
                    <a:pt x="13" y="6"/>
                  </a:cubicBezTo>
                  <a:cubicBezTo>
                    <a:pt x="9" y="4"/>
                    <a:pt x="5" y="2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7" name="Freeform 161">
              <a:extLst>
                <a:ext uri="{FF2B5EF4-FFF2-40B4-BE49-F238E27FC236}">
                  <a16:creationId xmlns:a16="http://schemas.microsoft.com/office/drawing/2014/main" id="{3A25F0ED-79B5-4DB1-95DA-46ECB3FB3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" y="209550"/>
              <a:ext cx="60325" cy="33338"/>
            </a:xfrm>
            <a:custGeom>
              <a:avLst/>
              <a:gdLst>
                <a:gd name="T0" fmla="*/ 1 w 16"/>
                <a:gd name="T1" fmla="*/ 2 h 9"/>
                <a:gd name="T2" fmla="*/ 4 w 16"/>
                <a:gd name="T3" fmla="*/ 3 h 9"/>
                <a:gd name="T4" fmla="*/ 14 w 16"/>
                <a:gd name="T5" fmla="*/ 9 h 9"/>
                <a:gd name="T6" fmla="*/ 15 w 16"/>
                <a:gd name="T7" fmla="*/ 7 h 9"/>
                <a:gd name="T8" fmla="*/ 2 w 16"/>
                <a:gd name="T9" fmla="*/ 1 h 9"/>
                <a:gd name="T10" fmla="*/ 1 w 16"/>
                <a:gd name="T11" fmla="*/ 1 h 9"/>
                <a:gd name="T12" fmla="*/ 1 w 1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1" y="2"/>
                  </a:moveTo>
                  <a:cubicBezTo>
                    <a:pt x="2" y="3"/>
                    <a:pt x="3" y="3"/>
                    <a:pt x="4" y="3"/>
                  </a:cubicBezTo>
                  <a:cubicBezTo>
                    <a:pt x="8" y="5"/>
                    <a:pt x="11" y="7"/>
                    <a:pt x="14" y="9"/>
                  </a:cubicBezTo>
                  <a:cubicBezTo>
                    <a:pt x="15" y="9"/>
                    <a:pt x="16" y="7"/>
                    <a:pt x="15" y="7"/>
                  </a:cubicBezTo>
                  <a:cubicBezTo>
                    <a:pt x="11" y="5"/>
                    <a:pt x="7" y="2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8" name="Freeform 162">
              <a:extLst>
                <a:ext uri="{FF2B5EF4-FFF2-40B4-BE49-F238E27FC236}">
                  <a16:creationId xmlns:a16="http://schemas.microsoft.com/office/drawing/2014/main" id="{C7734B93-BC8B-4B1C-8F0C-0BA1AB169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" y="217488"/>
              <a:ext cx="58738" cy="30163"/>
            </a:xfrm>
            <a:custGeom>
              <a:avLst/>
              <a:gdLst>
                <a:gd name="T0" fmla="*/ 1 w 16"/>
                <a:gd name="T1" fmla="*/ 2 h 8"/>
                <a:gd name="T2" fmla="*/ 8 w 16"/>
                <a:gd name="T3" fmla="*/ 4 h 8"/>
                <a:gd name="T4" fmla="*/ 14 w 16"/>
                <a:gd name="T5" fmla="*/ 7 h 8"/>
                <a:gd name="T6" fmla="*/ 15 w 16"/>
                <a:gd name="T7" fmla="*/ 5 h 8"/>
                <a:gd name="T8" fmla="*/ 1 w 16"/>
                <a:gd name="T9" fmla="*/ 0 h 8"/>
                <a:gd name="T10" fmla="*/ 0 w 16"/>
                <a:gd name="T11" fmla="*/ 1 h 8"/>
                <a:gd name="T12" fmla="*/ 1 w 16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" y="2"/>
                  </a:moveTo>
                  <a:cubicBezTo>
                    <a:pt x="3" y="2"/>
                    <a:pt x="5" y="3"/>
                    <a:pt x="8" y="4"/>
                  </a:cubicBezTo>
                  <a:cubicBezTo>
                    <a:pt x="10" y="5"/>
                    <a:pt x="12" y="6"/>
                    <a:pt x="14" y="7"/>
                  </a:cubicBezTo>
                  <a:cubicBezTo>
                    <a:pt x="15" y="8"/>
                    <a:pt x="16" y="6"/>
                    <a:pt x="15" y="5"/>
                  </a:cubicBezTo>
                  <a:cubicBezTo>
                    <a:pt x="11" y="3"/>
                    <a:pt x="6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9" name="Freeform 163">
              <a:extLst>
                <a:ext uri="{FF2B5EF4-FFF2-40B4-BE49-F238E27FC236}">
                  <a16:creationId xmlns:a16="http://schemas.microsoft.com/office/drawing/2014/main" id="{99DE1ED6-0C2A-433B-982E-71ECFA50B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" y="217488"/>
              <a:ext cx="57150" cy="30163"/>
            </a:xfrm>
            <a:custGeom>
              <a:avLst/>
              <a:gdLst>
                <a:gd name="T0" fmla="*/ 0 w 15"/>
                <a:gd name="T1" fmla="*/ 2 h 8"/>
                <a:gd name="T2" fmla="*/ 7 w 15"/>
                <a:gd name="T3" fmla="*/ 4 h 8"/>
                <a:gd name="T4" fmla="*/ 13 w 15"/>
                <a:gd name="T5" fmla="*/ 7 h 8"/>
                <a:gd name="T6" fmla="*/ 14 w 15"/>
                <a:gd name="T7" fmla="*/ 6 h 8"/>
                <a:gd name="T8" fmla="*/ 1 w 15"/>
                <a:gd name="T9" fmla="*/ 0 h 8"/>
                <a:gd name="T10" fmla="*/ 0 w 15"/>
                <a:gd name="T11" fmla="*/ 1 h 8"/>
                <a:gd name="T12" fmla="*/ 0 w 1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3" y="3"/>
                    <a:pt x="5" y="3"/>
                    <a:pt x="7" y="4"/>
                  </a:cubicBezTo>
                  <a:cubicBezTo>
                    <a:pt x="9" y="5"/>
                    <a:pt x="11" y="6"/>
                    <a:pt x="13" y="7"/>
                  </a:cubicBezTo>
                  <a:cubicBezTo>
                    <a:pt x="14" y="8"/>
                    <a:pt x="15" y="6"/>
                    <a:pt x="14" y="6"/>
                  </a:cubicBezTo>
                  <a:cubicBezTo>
                    <a:pt x="10" y="3"/>
                    <a:pt x="6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0" name="Freeform 164">
              <a:extLst>
                <a:ext uri="{FF2B5EF4-FFF2-40B4-BE49-F238E27FC236}">
                  <a16:creationId xmlns:a16="http://schemas.microsoft.com/office/drawing/2014/main" id="{7E7A9ED5-B3B0-4C5B-965D-F012A1537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" y="242888"/>
              <a:ext cx="44450" cy="19050"/>
            </a:xfrm>
            <a:custGeom>
              <a:avLst/>
              <a:gdLst>
                <a:gd name="T0" fmla="*/ 1 w 12"/>
                <a:gd name="T1" fmla="*/ 2 h 5"/>
                <a:gd name="T2" fmla="*/ 10 w 12"/>
                <a:gd name="T3" fmla="*/ 5 h 5"/>
                <a:gd name="T4" fmla="*/ 11 w 12"/>
                <a:gd name="T5" fmla="*/ 3 h 5"/>
                <a:gd name="T6" fmla="*/ 1 w 12"/>
                <a:gd name="T7" fmla="*/ 1 h 5"/>
                <a:gd name="T8" fmla="*/ 0 w 12"/>
                <a:gd name="T9" fmla="*/ 1 h 5"/>
                <a:gd name="T10" fmla="*/ 1 w 12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1" y="2"/>
                  </a:moveTo>
                  <a:cubicBezTo>
                    <a:pt x="4" y="3"/>
                    <a:pt x="7" y="4"/>
                    <a:pt x="10" y="5"/>
                  </a:cubicBezTo>
                  <a:cubicBezTo>
                    <a:pt x="12" y="5"/>
                    <a:pt x="12" y="3"/>
                    <a:pt x="11" y="3"/>
                  </a:cubicBezTo>
                  <a:cubicBezTo>
                    <a:pt x="8" y="2"/>
                    <a:pt x="4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1" name="Freeform 165">
              <a:extLst>
                <a:ext uri="{FF2B5EF4-FFF2-40B4-BE49-F238E27FC236}">
                  <a16:creationId xmlns:a16="http://schemas.microsoft.com/office/drawing/2014/main" id="{9A32427E-30EA-4844-BBAC-59367ACA9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261938"/>
              <a:ext cx="46038" cy="19050"/>
            </a:xfrm>
            <a:custGeom>
              <a:avLst/>
              <a:gdLst>
                <a:gd name="T0" fmla="*/ 0 w 12"/>
                <a:gd name="T1" fmla="*/ 2 h 5"/>
                <a:gd name="T2" fmla="*/ 10 w 12"/>
                <a:gd name="T3" fmla="*/ 5 h 5"/>
                <a:gd name="T4" fmla="*/ 10 w 12"/>
                <a:gd name="T5" fmla="*/ 3 h 5"/>
                <a:gd name="T6" fmla="*/ 1 w 12"/>
                <a:gd name="T7" fmla="*/ 0 h 5"/>
                <a:gd name="T8" fmla="*/ 0 w 12"/>
                <a:gd name="T9" fmla="*/ 1 h 5"/>
                <a:gd name="T10" fmla="*/ 0 w 12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2"/>
                  </a:moveTo>
                  <a:cubicBezTo>
                    <a:pt x="4" y="3"/>
                    <a:pt x="7" y="4"/>
                    <a:pt x="10" y="5"/>
                  </a:cubicBezTo>
                  <a:cubicBezTo>
                    <a:pt x="11" y="5"/>
                    <a:pt x="12" y="3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2" name="Freeform 166">
              <a:extLst>
                <a:ext uri="{FF2B5EF4-FFF2-40B4-BE49-F238E27FC236}">
                  <a16:creationId xmlns:a16="http://schemas.microsoft.com/office/drawing/2014/main" id="{EFCB340B-2D55-4400-A395-3C160A294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277813"/>
              <a:ext cx="41275" cy="14288"/>
            </a:xfrm>
            <a:custGeom>
              <a:avLst/>
              <a:gdLst>
                <a:gd name="T0" fmla="*/ 1 w 11"/>
                <a:gd name="T1" fmla="*/ 2 h 4"/>
                <a:gd name="T2" fmla="*/ 10 w 11"/>
                <a:gd name="T3" fmla="*/ 4 h 4"/>
                <a:gd name="T4" fmla="*/ 10 w 11"/>
                <a:gd name="T5" fmla="*/ 2 h 4"/>
                <a:gd name="T6" fmla="*/ 1 w 11"/>
                <a:gd name="T7" fmla="*/ 0 h 4"/>
                <a:gd name="T8" fmla="*/ 0 w 11"/>
                <a:gd name="T9" fmla="*/ 1 h 4"/>
                <a:gd name="T10" fmla="*/ 1 w 1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" y="2"/>
                  </a:moveTo>
                  <a:cubicBezTo>
                    <a:pt x="4" y="3"/>
                    <a:pt x="7" y="3"/>
                    <a:pt x="10" y="4"/>
                  </a:cubicBezTo>
                  <a:cubicBezTo>
                    <a:pt x="11" y="4"/>
                    <a:pt x="11" y="2"/>
                    <a:pt x="10" y="2"/>
                  </a:cubicBezTo>
                  <a:cubicBezTo>
                    <a:pt x="7" y="1"/>
                    <a:pt x="4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03" name="Freeform 167">
              <a:extLst>
                <a:ext uri="{FF2B5EF4-FFF2-40B4-BE49-F238E27FC236}">
                  <a16:creationId xmlns:a16="http://schemas.microsoft.com/office/drawing/2014/main" id="{57B3AFCF-1A42-4B36-BEF7-E10EABCA8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" y="295275"/>
              <a:ext cx="41275" cy="19050"/>
            </a:xfrm>
            <a:custGeom>
              <a:avLst/>
              <a:gdLst>
                <a:gd name="T0" fmla="*/ 1 w 11"/>
                <a:gd name="T1" fmla="*/ 2 h 5"/>
                <a:gd name="T2" fmla="*/ 9 w 11"/>
                <a:gd name="T3" fmla="*/ 4 h 5"/>
                <a:gd name="T4" fmla="*/ 9 w 11"/>
                <a:gd name="T5" fmla="*/ 3 h 5"/>
                <a:gd name="T6" fmla="*/ 1 w 11"/>
                <a:gd name="T7" fmla="*/ 1 h 5"/>
                <a:gd name="T8" fmla="*/ 0 w 11"/>
                <a:gd name="T9" fmla="*/ 1 h 5"/>
                <a:gd name="T10" fmla="*/ 1 w 11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1" y="2"/>
                  </a:moveTo>
                  <a:cubicBezTo>
                    <a:pt x="3" y="3"/>
                    <a:pt x="6" y="4"/>
                    <a:pt x="9" y="4"/>
                  </a:cubicBezTo>
                  <a:cubicBezTo>
                    <a:pt x="10" y="5"/>
                    <a:pt x="11" y="3"/>
                    <a:pt x="9" y="3"/>
                  </a:cubicBezTo>
                  <a:cubicBezTo>
                    <a:pt x="7" y="2"/>
                    <a:pt x="4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0" grpId="0" bldLvl="0" autoUpdateAnimBg="0"/>
      <p:bldP spid="32771" grpId="0" bldLvl="0" autoUpdateAnimBg="0"/>
      <p:bldP spid="32772" grpId="0" bldLvl="0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矩形 10">
            <a:extLst>
              <a:ext uri="{FF2B5EF4-FFF2-40B4-BE49-F238E27FC236}">
                <a16:creationId xmlns:a16="http://schemas.microsoft.com/office/drawing/2014/main" id="{D57228C2-2930-4A73-9AE8-1EC4CBCF0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8" y="303213"/>
            <a:ext cx="3883025" cy="1000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Easy </a:t>
            </a:r>
            <a:endParaRPr lang="en-US" altLang="zh-CN" sz="2400" dirty="0">
              <a:solidFill>
                <a:srgbClr val="F2F2F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business</a:t>
            </a:r>
            <a:r>
              <a:rPr lang="en-US" altLang="zh-CN" sz="2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PPT </a:t>
            </a:r>
            <a:r>
              <a:rPr lang="zh-CN" altLang="en-US" sz="24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Template</a:t>
            </a:r>
            <a:endParaRPr lang="en-US" altLang="zh-CN" sz="2400" dirty="0">
              <a:solidFill>
                <a:srgbClr val="F2F2F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1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Relaxed Work Series Commerce PPT Template</a:t>
            </a:r>
            <a:endParaRPr lang="zh-CN" altLang="en-US" sz="1100" dirty="0">
              <a:solidFill>
                <a:srgbClr val="F2F2F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363" name="AutoShape 1">
            <a:extLst>
              <a:ext uri="{FF2B5EF4-FFF2-40B4-BE49-F238E27FC236}">
                <a16:creationId xmlns:a16="http://schemas.microsoft.com/office/drawing/2014/main" id="{480AA856-9EC8-4272-9DFA-64030501E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1484313"/>
            <a:ext cx="2757488" cy="69532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title</a:t>
            </a:r>
            <a:endParaRPr lang="zh-CN" altLang="en-US" sz="1000">
              <a:solidFill>
                <a:srgbClr val="F2F2F2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5364" name="AutoShape 1">
            <a:extLst>
              <a:ext uri="{FF2B5EF4-FFF2-40B4-BE49-F238E27FC236}">
                <a16:creationId xmlns:a16="http://schemas.microsoft.com/office/drawing/2014/main" id="{95C0F065-7A5B-4FA6-893C-E45A1B5F7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2660650"/>
            <a:ext cx="2757488" cy="69532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title</a:t>
            </a:r>
            <a:endParaRPr lang="zh-CN" altLang="en-US" sz="1000">
              <a:solidFill>
                <a:srgbClr val="F2F2F2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5365" name="AutoShape 1">
            <a:extLst>
              <a:ext uri="{FF2B5EF4-FFF2-40B4-BE49-F238E27FC236}">
                <a16:creationId xmlns:a16="http://schemas.microsoft.com/office/drawing/2014/main" id="{67491672-2D01-496B-9F39-E732651C4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3838575"/>
            <a:ext cx="2757488" cy="69532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title</a:t>
            </a:r>
            <a:endParaRPr lang="zh-CN" altLang="en-US" sz="1000">
              <a:solidFill>
                <a:srgbClr val="F2F2F2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5366" name="AutoShape 1">
            <a:extLst>
              <a:ext uri="{FF2B5EF4-FFF2-40B4-BE49-F238E27FC236}">
                <a16:creationId xmlns:a16="http://schemas.microsoft.com/office/drawing/2014/main" id="{267727FB-5FB4-4E7B-8C1A-FAD276614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5014913"/>
            <a:ext cx="2757488" cy="69532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title</a:t>
            </a:r>
            <a:endParaRPr lang="zh-CN" altLang="en-US" sz="1000">
              <a:solidFill>
                <a:srgbClr val="F2F2F2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5367" name="矩形 27">
            <a:extLst>
              <a:ext uri="{FF2B5EF4-FFF2-40B4-BE49-F238E27FC236}">
                <a16:creationId xmlns:a16="http://schemas.microsoft.com/office/drawing/2014/main" id="{2ABAE7FF-0F87-445E-BA0F-EBE69D787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117" y="2130425"/>
            <a:ext cx="677108" cy="252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3200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</a:p>
        </p:txBody>
      </p:sp>
      <p:grpSp>
        <p:nvGrpSpPr>
          <p:cNvPr id="15368" name="Group 8">
            <a:extLst>
              <a:ext uri="{FF2B5EF4-FFF2-40B4-BE49-F238E27FC236}">
                <a16:creationId xmlns:a16="http://schemas.microsoft.com/office/drawing/2014/main" id="{ED68AC02-F1B8-43CB-850E-B5C486BB4BDE}"/>
              </a:ext>
            </a:extLst>
          </p:cNvPr>
          <p:cNvGrpSpPr>
            <a:grpSpLocks/>
          </p:cNvGrpSpPr>
          <p:nvPr/>
        </p:nvGrpSpPr>
        <p:grpSpPr bwMode="auto">
          <a:xfrm>
            <a:off x="5233988" y="5005388"/>
            <a:ext cx="806450" cy="792162"/>
            <a:chOff x="0" y="0"/>
            <a:chExt cx="252413" cy="247650"/>
          </a:xfrm>
        </p:grpSpPr>
        <p:sp>
          <p:nvSpPr>
            <p:cNvPr id="15369" name="Freeform 2950">
              <a:extLst>
                <a:ext uri="{FF2B5EF4-FFF2-40B4-BE49-F238E27FC236}">
                  <a16:creationId xmlns:a16="http://schemas.microsoft.com/office/drawing/2014/main" id="{07C9BDED-3163-48A5-A66C-7AA142F00C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71438"/>
              <a:ext cx="106363" cy="106362"/>
            </a:xfrm>
            <a:custGeom>
              <a:avLst/>
              <a:gdLst>
                <a:gd name="T0" fmla="*/ 17 w 18"/>
                <a:gd name="T1" fmla="*/ 13 h 18"/>
                <a:gd name="T2" fmla="*/ 18 w 18"/>
                <a:gd name="T3" fmla="*/ 9 h 18"/>
                <a:gd name="T4" fmla="*/ 17 w 18"/>
                <a:gd name="T5" fmla="*/ 4 h 18"/>
                <a:gd name="T6" fmla="*/ 14 w 18"/>
                <a:gd name="T7" fmla="*/ 1 h 18"/>
                <a:gd name="T8" fmla="*/ 8 w 18"/>
                <a:gd name="T9" fmla="*/ 0 h 18"/>
                <a:gd name="T10" fmla="*/ 8 w 18"/>
                <a:gd name="T11" fmla="*/ 0 h 18"/>
                <a:gd name="T12" fmla="*/ 8 w 18"/>
                <a:gd name="T13" fmla="*/ 0 h 18"/>
                <a:gd name="T14" fmla="*/ 7 w 18"/>
                <a:gd name="T15" fmla="*/ 0 h 18"/>
                <a:gd name="T16" fmla="*/ 7 w 18"/>
                <a:gd name="T17" fmla="*/ 0 h 18"/>
                <a:gd name="T18" fmla="*/ 7 w 18"/>
                <a:gd name="T19" fmla="*/ 0 h 18"/>
                <a:gd name="T20" fmla="*/ 7 w 18"/>
                <a:gd name="T21" fmla="*/ 0 h 18"/>
                <a:gd name="T22" fmla="*/ 4 w 18"/>
                <a:gd name="T23" fmla="*/ 2 h 18"/>
                <a:gd name="T24" fmla="*/ 2 w 18"/>
                <a:gd name="T25" fmla="*/ 3 h 18"/>
                <a:gd name="T26" fmla="*/ 1 w 18"/>
                <a:gd name="T27" fmla="*/ 6 h 18"/>
                <a:gd name="T28" fmla="*/ 1 w 18"/>
                <a:gd name="T29" fmla="*/ 5 h 18"/>
                <a:gd name="T30" fmla="*/ 1 w 18"/>
                <a:gd name="T31" fmla="*/ 5 h 18"/>
                <a:gd name="T32" fmla="*/ 0 w 18"/>
                <a:gd name="T33" fmla="*/ 5 h 18"/>
                <a:gd name="T34" fmla="*/ 1 w 18"/>
                <a:gd name="T35" fmla="*/ 5 h 18"/>
                <a:gd name="T36" fmla="*/ 0 w 18"/>
                <a:gd name="T37" fmla="*/ 6 h 18"/>
                <a:gd name="T38" fmla="*/ 0 w 18"/>
                <a:gd name="T39" fmla="*/ 7 h 18"/>
                <a:gd name="T40" fmla="*/ 0 w 18"/>
                <a:gd name="T41" fmla="*/ 9 h 18"/>
                <a:gd name="T42" fmla="*/ 0 w 18"/>
                <a:gd name="T43" fmla="*/ 9 h 18"/>
                <a:gd name="T44" fmla="*/ 0 w 18"/>
                <a:gd name="T45" fmla="*/ 9 h 18"/>
                <a:gd name="T46" fmla="*/ 0 w 18"/>
                <a:gd name="T47" fmla="*/ 10 h 18"/>
                <a:gd name="T48" fmla="*/ 1 w 18"/>
                <a:gd name="T49" fmla="*/ 12 h 18"/>
                <a:gd name="T50" fmla="*/ 1 w 18"/>
                <a:gd name="T51" fmla="*/ 13 h 18"/>
                <a:gd name="T52" fmla="*/ 3 w 18"/>
                <a:gd name="T53" fmla="*/ 14 h 18"/>
                <a:gd name="T54" fmla="*/ 3 w 18"/>
                <a:gd name="T55" fmla="*/ 14 h 18"/>
                <a:gd name="T56" fmla="*/ 3 w 18"/>
                <a:gd name="T57" fmla="*/ 15 h 18"/>
                <a:gd name="T58" fmla="*/ 3 w 18"/>
                <a:gd name="T59" fmla="*/ 15 h 18"/>
                <a:gd name="T60" fmla="*/ 3 w 18"/>
                <a:gd name="T61" fmla="*/ 15 h 18"/>
                <a:gd name="T62" fmla="*/ 8 w 18"/>
                <a:gd name="T63" fmla="*/ 17 h 18"/>
                <a:gd name="T64" fmla="*/ 10 w 18"/>
                <a:gd name="T65" fmla="*/ 17 h 18"/>
                <a:gd name="T66" fmla="*/ 11 w 18"/>
                <a:gd name="T67" fmla="*/ 17 h 18"/>
                <a:gd name="T68" fmla="*/ 13 w 18"/>
                <a:gd name="T69" fmla="*/ 16 h 18"/>
                <a:gd name="T70" fmla="*/ 13 w 18"/>
                <a:gd name="T71" fmla="*/ 16 h 18"/>
                <a:gd name="T72" fmla="*/ 17 w 18"/>
                <a:gd name="T73" fmla="*/ 13 h 18"/>
                <a:gd name="T74" fmla="*/ 8 w 18"/>
                <a:gd name="T75" fmla="*/ 1 h 18"/>
                <a:gd name="T76" fmla="*/ 8 w 18"/>
                <a:gd name="T77" fmla="*/ 1 h 18"/>
                <a:gd name="T78" fmla="*/ 4 w 18"/>
                <a:gd name="T79" fmla="*/ 14 h 18"/>
                <a:gd name="T80" fmla="*/ 4 w 18"/>
                <a:gd name="T81" fmla="*/ 14 h 18"/>
                <a:gd name="T82" fmla="*/ 2 w 18"/>
                <a:gd name="T83" fmla="*/ 13 h 18"/>
                <a:gd name="T84" fmla="*/ 1 w 18"/>
                <a:gd name="T85" fmla="*/ 9 h 18"/>
                <a:gd name="T86" fmla="*/ 1 w 18"/>
                <a:gd name="T87" fmla="*/ 8 h 18"/>
                <a:gd name="T88" fmla="*/ 1 w 18"/>
                <a:gd name="T89" fmla="*/ 8 h 18"/>
                <a:gd name="T90" fmla="*/ 1 w 18"/>
                <a:gd name="T91" fmla="*/ 7 h 18"/>
                <a:gd name="T92" fmla="*/ 2 w 18"/>
                <a:gd name="T93" fmla="*/ 4 h 18"/>
                <a:gd name="T94" fmla="*/ 3 w 18"/>
                <a:gd name="T95" fmla="*/ 4 h 18"/>
                <a:gd name="T96" fmla="*/ 5 w 18"/>
                <a:gd name="T97" fmla="*/ 2 h 18"/>
                <a:gd name="T98" fmla="*/ 4 w 18"/>
                <a:gd name="T99" fmla="*/ 2 h 18"/>
                <a:gd name="T100" fmla="*/ 6 w 18"/>
                <a:gd name="T101" fmla="*/ 2 h 18"/>
                <a:gd name="T102" fmla="*/ 10 w 18"/>
                <a:gd name="T103" fmla="*/ 1 h 18"/>
                <a:gd name="T104" fmla="*/ 14 w 18"/>
                <a:gd name="T105" fmla="*/ 3 h 18"/>
                <a:gd name="T106" fmla="*/ 16 w 18"/>
                <a:gd name="T107" fmla="*/ 7 h 18"/>
                <a:gd name="T108" fmla="*/ 14 w 18"/>
                <a:gd name="T109" fmla="*/ 14 h 18"/>
                <a:gd name="T110" fmla="*/ 4 w 18"/>
                <a:gd name="T111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" h="18">
                  <a:moveTo>
                    <a:pt x="17" y="13"/>
                  </a:moveTo>
                  <a:cubicBezTo>
                    <a:pt x="17" y="13"/>
                    <a:pt x="18" y="10"/>
                    <a:pt x="18" y="9"/>
                  </a:cubicBezTo>
                  <a:cubicBezTo>
                    <a:pt x="17" y="8"/>
                    <a:pt x="18" y="5"/>
                    <a:pt x="17" y="4"/>
                  </a:cubicBezTo>
                  <a:cubicBezTo>
                    <a:pt x="16" y="3"/>
                    <a:pt x="15" y="2"/>
                    <a:pt x="14" y="1"/>
                  </a:cubicBezTo>
                  <a:cubicBezTo>
                    <a:pt x="12" y="0"/>
                    <a:pt x="10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0"/>
                  </a:cubicBezTo>
                  <a:cubicBezTo>
                    <a:pt x="7" y="1"/>
                    <a:pt x="5" y="1"/>
                    <a:pt x="4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7" y="16"/>
                    <a:pt x="8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1" y="16"/>
                    <a:pt x="12" y="17"/>
                    <a:pt x="11" y="17"/>
                  </a:cubicBezTo>
                  <a:cubicBezTo>
                    <a:pt x="12" y="18"/>
                    <a:pt x="13" y="14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6" y="14"/>
                    <a:pt x="17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3" y="12"/>
                    <a:pt x="2" y="13"/>
                  </a:cubicBezTo>
                  <a:cubicBezTo>
                    <a:pt x="2" y="13"/>
                    <a:pt x="2" y="11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2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5"/>
                    <a:pt x="2" y="4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6" y="2"/>
                    <a:pt x="9" y="1"/>
                    <a:pt x="10" y="1"/>
                  </a:cubicBezTo>
                  <a:cubicBezTo>
                    <a:pt x="11" y="1"/>
                    <a:pt x="13" y="2"/>
                    <a:pt x="14" y="3"/>
                  </a:cubicBezTo>
                  <a:cubicBezTo>
                    <a:pt x="16" y="5"/>
                    <a:pt x="16" y="5"/>
                    <a:pt x="16" y="7"/>
                  </a:cubicBezTo>
                  <a:cubicBezTo>
                    <a:pt x="16" y="11"/>
                    <a:pt x="16" y="12"/>
                    <a:pt x="14" y="14"/>
                  </a:cubicBezTo>
                  <a:cubicBezTo>
                    <a:pt x="11" y="17"/>
                    <a:pt x="6" y="16"/>
                    <a:pt x="4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0" name="Freeform 2951">
              <a:extLst>
                <a:ext uri="{FF2B5EF4-FFF2-40B4-BE49-F238E27FC236}">
                  <a16:creationId xmlns:a16="http://schemas.microsoft.com/office/drawing/2014/main" id="{2E9BE6A1-F1CA-41E1-B9DA-F20BD8D5E6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34950" cy="247650"/>
            </a:xfrm>
            <a:custGeom>
              <a:avLst/>
              <a:gdLst>
                <a:gd name="T0" fmla="*/ 34 w 40"/>
                <a:gd name="T1" fmla="*/ 36 h 42"/>
                <a:gd name="T2" fmla="*/ 30 w 40"/>
                <a:gd name="T3" fmla="*/ 35 h 42"/>
                <a:gd name="T4" fmla="*/ 27 w 40"/>
                <a:gd name="T5" fmla="*/ 32 h 42"/>
                <a:gd name="T6" fmla="*/ 27 w 40"/>
                <a:gd name="T7" fmla="*/ 33 h 42"/>
                <a:gd name="T8" fmla="*/ 27 w 40"/>
                <a:gd name="T9" fmla="*/ 36 h 42"/>
                <a:gd name="T10" fmla="*/ 26 w 40"/>
                <a:gd name="T11" fmla="*/ 39 h 42"/>
                <a:gd name="T12" fmla="*/ 25 w 40"/>
                <a:gd name="T13" fmla="*/ 40 h 42"/>
                <a:gd name="T14" fmla="*/ 22 w 40"/>
                <a:gd name="T15" fmla="*/ 40 h 42"/>
                <a:gd name="T16" fmla="*/ 18 w 40"/>
                <a:gd name="T17" fmla="*/ 40 h 42"/>
                <a:gd name="T18" fmla="*/ 19 w 40"/>
                <a:gd name="T19" fmla="*/ 40 h 42"/>
                <a:gd name="T20" fmla="*/ 16 w 40"/>
                <a:gd name="T21" fmla="*/ 33 h 42"/>
                <a:gd name="T22" fmla="*/ 9 w 40"/>
                <a:gd name="T23" fmla="*/ 36 h 42"/>
                <a:gd name="T24" fmla="*/ 5 w 40"/>
                <a:gd name="T25" fmla="*/ 31 h 42"/>
                <a:gd name="T26" fmla="*/ 9 w 40"/>
                <a:gd name="T27" fmla="*/ 26 h 42"/>
                <a:gd name="T28" fmla="*/ 2 w 40"/>
                <a:gd name="T29" fmla="*/ 21 h 42"/>
                <a:gd name="T30" fmla="*/ 3 w 40"/>
                <a:gd name="T31" fmla="*/ 19 h 42"/>
                <a:gd name="T32" fmla="*/ 6 w 40"/>
                <a:gd name="T33" fmla="*/ 9 h 42"/>
                <a:gd name="T34" fmla="*/ 12 w 40"/>
                <a:gd name="T35" fmla="*/ 5 h 42"/>
                <a:gd name="T36" fmla="*/ 17 w 40"/>
                <a:gd name="T37" fmla="*/ 8 h 42"/>
                <a:gd name="T38" fmla="*/ 27 w 40"/>
                <a:gd name="T39" fmla="*/ 2 h 42"/>
                <a:gd name="T40" fmla="*/ 27 w 40"/>
                <a:gd name="T41" fmla="*/ 4 h 42"/>
                <a:gd name="T42" fmla="*/ 27 w 40"/>
                <a:gd name="T43" fmla="*/ 9 h 42"/>
                <a:gd name="T44" fmla="*/ 29 w 40"/>
                <a:gd name="T45" fmla="*/ 7 h 42"/>
                <a:gd name="T46" fmla="*/ 37 w 40"/>
                <a:gd name="T47" fmla="*/ 7 h 42"/>
                <a:gd name="T48" fmla="*/ 34 w 40"/>
                <a:gd name="T49" fmla="*/ 15 h 42"/>
                <a:gd name="T50" fmla="*/ 38 w 40"/>
                <a:gd name="T51" fmla="*/ 14 h 42"/>
                <a:gd name="T52" fmla="*/ 37 w 40"/>
                <a:gd name="T53" fmla="*/ 14 h 42"/>
                <a:gd name="T54" fmla="*/ 40 w 40"/>
                <a:gd name="T55" fmla="*/ 10 h 42"/>
                <a:gd name="T56" fmla="*/ 39 w 40"/>
                <a:gd name="T57" fmla="*/ 8 h 42"/>
                <a:gd name="T58" fmla="*/ 37 w 40"/>
                <a:gd name="T59" fmla="*/ 5 h 42"/>
                <a:gd name="T60" fmla="*/ 32 w 40"/>
                <a:gd name="T61" fmla="*/ 3 h 42"/>
                <a:gd name="T62" fmla="*/ 31 w 40"/>
                <a:gd name="T63" fmla="*/ 4 h 42"/>
                <a:gd name="T64" fmla="*/ 28 w 40"/>
                <a:gd name="T65" fmla="*/ 6 h 42"/>
                <a:gd name="T66" fmla="*/ 28 w 40"/>
                <a:gd name="T67" fmla="*/ 2 h 42"/>
                <a:gd name="T68" fmla="*/ 28 w 40"/>
                <a:gd name="T69" fmla="*/ 2 h 42"/>
                <a:gd name="T70" fmla="*/ 28 w 40"/>
                <a:gd name="T71" fmla="*/ 1 h 42"/>
                <a:gd name="T72" fmla="*/ 27 w 40"/>
                <a:gd name="T73" fmla="*/ 1 h 42"/>
                <a:gd name="T74" fmla="*/ 27 w 40"/>
                <a:gd name="T75" fmla="*/ 1 h 42"/>
                <a:gd name="T76" fmla="*/ 17 w 40"/>
                <a:gd name="T77" fmla="*/ 0 h 42"/>
                <a:gd name="T78" fmla="*/ 14 w 40"/>
                <a:gd name="T79" fmla="*/ 5 h 42"/>
                <a:gd name="T80" fmla="*/ 11 w 40"/>
                <a:gd name="T81" fmla="*/ 3 h 42"/>
                <a:gd name="T82" fmla="*/ 5 w 40"/>
                <a:gd name="T83" fmla="*/ 7 h 42"/>
                <a:gd name="T84" fmla="*/ 5 w 40"/>
                <a:gd name="T85" fmla="*/ 14 h 42"/>
                <a:gd name="T86" fmla="*/ 2 w 40"/>
                <a:gd name="T87" fmla="*/ 26 h 42"/>
                <a:gd name="T88" fmla="*/ 5 w 40"/>
                <a:gd name="T89" fmla="*/ 29 h 42"/>
                <a:gd name="T90" fmla="*/ 15 w 40"/>
                <a:gd name="T91" fmla="*/ 36 h 42"/>
                <a:gd name="T92" fmla="*/ 17 w 40"/>
                <a:gd name="T93" fmla="*/ 40 h 42"/>
                <a:gd name="T94" fmla="*/ 18 w 40"/>
                <a:gd name="T95" fmla="*/ 41 h 42"/>
                <a:gd name="T96" fmla="*/ 22 w 40"/>
                <a:gd name="T97" fmla="*/ 41 h 42"/>
                <a:gd name="T98" fmla="*/ 28 w 40"/>
                <a:gd name="T99" fmla="*/ 36 h 42"/>
                <a:gd name="T100" fmla="*/ 31 w 40"/>
                <a:gd name="T101" fmla="*/ 37 h 42"/>
                <a:gd name="T102" fmla="*/ 33 w 40"/>
                <a:gd name="T103" fmla="*/ 38 h 42"/>
                <a:gd name="T104" fmla="*/ 36 w 40"/>
                <a:gd name="T105" fmla="*/ 35 h 42"/>
                <a:gd name="T106" fmla="*/ 27 w 40"/>
                <a:gd name="T107" fmla="*/ 3 h 42"/>
                <a:gd name="T108" fmla="*/ 27 w 40"/>
                <a:gd name="T109" fmla="*/ 3 h 42"/>
                <a:gd name="T110" fmla="*/ 19 w 40"/>
                <a:gd name="T111" fmla="*/ 40 h 42"/>
                <a:gd name="T112" fmla="*/ 19 w 40"/>
                <a:gd name="T113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" h="42">
                  <a:moveTo>
                    <a:pt x="34" y="37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3" y="37"/>
                    <a:pt x="31" y="37"/>
                    <a:pt x="30" y="35"/>
                  </a:cubicBezTo>
                  <a:cubicBezTo>
                    <a:pt x="30" y="35"/>
                    <a:pt x="30" y="36"/>
                    <a:pt x="30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7" y="33"/>
                    <a:pt x="27" y="34"/>
                    <a:pt x="28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8" y="34"/>
                    <a:pt x="27" y="36"/>
                    <a:pt x="27" y="36"/>
                  </a:cubicBezTo>
                  <a:cubicBezTo>
                    <a:pt x="27" y="37"/>
                    <a:pt x="28" y="38"/>
                    <a:pt x="28" y="38"/>
                  </a:cubicBezTo>
                  <a:cubicBezTo>
                    <a:pt x="27" y="39"/>
                    <a:pt x="26" y="39"/>
                    <a:pt x="26" y="39"/>
                  </a:cubicBezTo>
                  <a:cubicBezTo>
                    <a:pt x="26" y="40"/>
                    <a:pt x="25" y="41"/>
                    <a:pt x="25" y="40"/>
                  </a:cubicBezTo>
                  <a:cubicBezTo>
                    <a:pt x="26" y="40"/>
                    <a:pt x="25" y="40"/>
                    <a:pt x="25" y="40"/>
                  </a:cubicBezTo>
                  <a:cubicBezTo>
                    <a:pt x="24" y="40"/>
                    <a:pt x="23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40"/>
                    <a:pt x="19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7" y="39"/>
                    <a:pt x="16" y="38"/>
                    <a:pt x="16" y="36"/>
                  </a:cubicBezTo>
                  <a:cubicBezTo>
                    <a:pt x="16" y="36"/>
                    <a:pt x="16" y="33"/>
                    <a:pt x="16" y="33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8"/>
                    <a:pt x="11" y="37"/>
                    <a:pt x="9" y="36"/>
                  </a:cubicBezTo>
                  <a:cubicBezTo>
                    <a:pt x="9" y="36"/>
                    <a:pt x="4" y="30"/>
                    <a:pt x="6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9"/>
                    <a:pt x="8" y="28"/>
                  </a:cubicBezTo>
                  <a:cubicBezTo>
                    <a:pt x="8" y="28"/>
                    <a:pt x="9" y="27"/>
                    <a:pt x="9" y="26"/>
                  </a:cubicBezTo>
                  <a:cubicBezTo>
                    <a:pt x="8" y="27"/>
                    <a:pt x="6" y="26"/>
                    <a:pt x="5" y="26"/>
                  </a:cubicBezTo>
                  <a:cubicBezTo>
                    <a:pt x="3" y="26"/>
                    <a:pt x="2" y="24"/>
                    <a:pt x="2" y="21"/>
                  </a:cubicBezTo>
                  <a:cubicBezTo>
                    <a:pt x="3" y="22"/>
                    <a:pt x="3" y="21"/>
                    <a:pt x="3" y="20"/>
                  </a:cubicBezTo>
                  <a:cubicBezTo>
                    <a:pt x="2" y="22"/>
                    <a:pt x="2" y="18"/>
                    <a:pt x="3" y="19"/>
                  </a:cubicBezTo>
                  <a:cubicBezTo>
                    <a:pt x="2" y="14"/>
                    <a:pt x="7" y="16"/>
                    <a:pt x="11" y="15"/>
                  </a:cubicBezTo>
                  <a:cubicBezTo>
                    <a:pt x="9" y="14"/>
                    <a:pt x="5" y="11"/>
                    <a:pt x="6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10" y="5"/>
                    <a:pt x="11" y="4"/>
                    <a:pt x="12" y="5"/>
                  </a:cubicBezTo>
                  <a:cubicBezTo>
                    <a:pt x="14" y="6"/>
                    <a:pt x="15" y="8"/>
                    <a:pt x="17" y="9"/>
                  </a:cubicBezTo>
                  <a:cubicBezTo>
                    <a:pt x="17" y="9"/>
                    <a:pt x="16" y="6"/>
                    <a:pt x="17" y="8"/>
                  </a:cubicBezTo>
                  <a:cubicBezTo>
                    <a:pt x="17" y="4"/>
                    <a:pt x="16" y="1"/>
                    <a:pt x="20" y="1"/>
                  </a:cubicBezTo>
                  <a:cubicBezTo>
                    <a:pt x="22" y="1"/>
                    <a:pt x="26" y="0"/>
                    <a:pt x="27" y="2"/>
                  </a:cubicBezTo>
                  <a:cubicBezTo>
                    <a:pt x="26" y="1"/>
                    <a:pt x="26" y="1"/>
                    <a:pt x="27" y="2"/>
                  </a:cubicBezTo>
                  <a:cubicBezTo>
                    <a:pt x="28" y="2"/>
                    <a:pt x="27" y="4"/>
                    <a:pt x="27" y="4"/>
                  </a:cubicBezTo>
                  <a:cubicBezTo>
                    <a:pt x="27" y="4"/>
                    <a:pt x="28" y="3"/>
                    <a:pt x="27" y="3"/>
                  </a:cubicBezTo>
                  <a:cubicBezTo>
                    <a:pt x="28" y="5"/>
                    <a:pt x="27" y="7"/>
                    <a:pt x="27" y="9"/>
                  </a:cubicBezTo>
                  <a:cubicBezTo>
                    <a:pt x="28" y="8"/>
                    <a:pt x="28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4"/>
                    <a:pt x="32" y="4"/>
                  </a:cubicBezTo>
                  <a:cubicBezTo>
                    <a:pt x="34" y="3"/>
                    <a:pt x="36" y="6"/>
                    <a:pt x="37" y="7"/>
                  </a:cubicBezTo>
                  <a:cubicBezTo>
                    <a:pt x="38" y="8"/>
                    <a:pt x="39" y="10"/>
                    <a:pt x="38" y="12"/>
                  </a:cubicBezTo>
                  <a:cubicBezTo>
                    <a:pt x="36" y="13"/>
                    <a:pt x="35" y="14"/>
                    <a:pt x="34" y="15"/>
                  </a:cubicBezTo>
                  <a:cubicBezTo>
                    <a:pt x="36" y="15"/>
                    <a:pt x="38" y="14"/>
                    <a:pt x="39" y="15"/>
                  </a:cubicBezTo>
                  <a:cubicBezTo>
                    <a:pt x="39" y="15"/>
                    <a:pt x="39" y="14"/>
                    <a:pt x="38" y="14"/>
                  </a:cubicBezTo>
                  <a:cubicBezTo>
                    <a:pt x="39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8" y="13"/>
                    <a:pt x="39" y="12"/>
                  </a:cubicBezTo>
                  <a:cubicBezTo>
                    <a:pt x="39" y="12"/>
                    <a:pt x="39" y="11"/>
                    <a:pt x="40" y="10"/>
                  </a:cubicBezTo>
                  <a:cubicBezTo>
                    <a:pt x="40" y="10"/>
                    <a:pt x="40" y="9"/>
                    <a:pt x="39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8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3" y="3"/>
                    <a:pt x="32" y="4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1" y="3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29" y="6"/>
                    <a:pt x="28" y="6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8" y="1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5" y="0"/>
                    <a:pt x="24" y="0"/>
                  </a:cubicBezTo>
                  <a:cubicBezTo>
                    <a:pt x="22" y="0"/>
                    <a:pt x="19" y="0"/>
                    <a:pt x="17" y="0"/>
                  </a:cubicBezTo>
                  <a:cubicBezTo>
                    <a:pt x="15" y="1"/>
                    <a:pt x="15" y="4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8" y="3"/>
                    <a:pt x="7" y="5"/>
                    <a:pt x="5" y="7"/>
                  </a:cubicBezTo>
                  <a:cubicBezTo>
                    <a:pt x="6" y="6"/>
                    <a:pt x="5" y="8"/>
                    <a:pt x="5" y="7"/>
                  </a:cubicBezTo>
                  <a:cubicBezTo>
                    <a:pt x="3" y="10"/>
                    <a:pt x="5" y="12"/>
                    <a:pt x="7" y="14"/>
                  </a:cubicBezTo>
                  <a:cubicBezTo>
                    <a:pt x="7" y="14"/>
                    <a:pt x="5" y="13"/>
                    <a:pt x="5" y="14"/>
                  </a:cubicBezTo>
                  <a:cubicBezTo>
                    <a:pt x="0" y="14"/>
                    <a:pt x="2" y="17"/>
                    <a:pt x="2" y="21"/>
                  </a:cubicBezTo>
                  <a:cubicBezTo>
                    <a:pt x="2" y="23"/>
                    <a:pt x="1" y="24"/>
                    <a:pt x="2" y="26"/>
                  </a:cubicBezTo>
                  <a:cubicBezTo>
                    <a:pt x="3" y="28"/>
                    <a:pt x="5" y="26"/>
                    <a:pt x="7" y="27"/>
                  </a:cubicBezTo>
                  <a:cubicBezTo>
                    <a:pt x="6" y="28"/>
                    <a:pt x="6" y="28"/>
                    <a:pt x="5" y="29"/>
                  </a:cubicBezTo>
                  <a:cubicBezTo>
                    <a:pt x="5" y="29"/>
                    <a:pt x="4" y="31"/>
                    <a:pt x="4" y="30"/>
                  </a:cubicBezTo>
                  <a:cubicBezTo>
                    <a:pt x="3" y="34"/>
                    <a:pt x="12" y="42"/>
                    <a:pt x="15" y="36"/>
                  </a:cubicBezTo>
                  <a:cubicBezTo>
                    <a:pt x="15" y="37"/>
                    <a:pt x="15" y="35"/>
                    <a:pt x="15" y="35"/>
                  </a:cubicBezTo>
                  <a:cubicBezTo>
                    <a:pt x="15" y="37"/>
                    <a:pt x="15" y="39"/>
                    <a:pt x="17" y="40"/>
                  </a:cubicBezTo>
                  <a:cubicBezTo>
                    <a:pt x="17" y="40"/>
                    <a:pt x="17" y="40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20" y="41"/>
                    <a:pt x="18" y="41"/>
                  </a:cubicBezTo>
                  <a:cubicBezTo>
                    <a:pt x="19" y="41"/>
                    <a:pt x="22" y="41"/>
                    <a:pt x="22" y="41"/>
                  </a:cubicBezTo>
                  <a:cubicBezTo>
                    <a:pt x="24" y="41"/>
                    <a:pt x="26" y="41"/>
                    <a:pt x="27" y="40"/>
                  </a:cubicBezTo>
                  <a:cubicBezTo>
                    <a:pt x="28" y="40"/>
                    <a:pt x="29" y="36"/>
                    <a:pt x="28" y="36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29" y="35"/>
                    <a:pt x="30" y="37"/>
                    <a:pt x="31" y="37"/>
                  </a:cubicBezTo>
                  <a:cubicBezTo>
                    <a:pt x="31" y="38"/>
                    <a:pt x="32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8"/>
                    <a:pt x="35" y="36"/>
                    <a:pt x="36" y="36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5" y="36"/>
                    <a:pt x="34" y="37"/>
                  </a:cubicBezTo>
                  <a:close/>
                  <a:moveTo>
                    <a:pt x="27" y="3"/>
                  </a:moveTo>
                  <a:cubicBezTo>
                    <a:pt x="27" y="3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1" name="Freeform 2952">
              <a:extLst>
                <a:ext uri="{FF2B5EF4-FFF2-40B4-BE49-F238E27FC236}">
                  <a16:creationId xmlns:a16="http://schemas.microsoft.com/office/drawing/2014/main" id="{B365683A-F9F6-402E-A062-0D068F35C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95250"/>
              <a:ext cx="52388" cy="100012"/>
            </a:xfrm>
            <a:custGeom>
              <a:avLst/>
              <a:gdLst>
                <a:gd name="T0" fmla="*/ 8 w 9"/>
                <a:gd name="T1" fmla="*/ 1 h 17"/>
                <a:gd name="T2" fmla="*/ 8 w 9"/>
                <a:gd name="T3" fmla="*/ 0 h 17"/>
                <a:gd name="T4" fmla="*/ 8 w 9"/>
                <a:gd name="T5" fmla="*/ 3 h 17"/>
                <a:gd name="T6" fmla="*/ 8 w 9"/>
                <a:gd name="T7" fmla="*/ 7 h 17"/>
                <a:gd name="T8" fmla="*/ 6 w 9"/>
                <a:gd name="T9" fmla="*/ 10 h 17"/>
                <a:gd name="T10" fmla="*/ 0 w 9"/>
                <a:gd name="T11" fmla="*/ 10 h 17"/>
                <a:gd name="T12" fmla="*/ 3 w 9"/>
                <a:gd name="T13" fmla="*/ 12 h 17"/>
                <a:gd name="T14" fmla="*/ 2 w 9"/>
                <a:gd name="T15" fmla="*/ 12 h 17"/>
                <a:gd name="T16" fmla="*/ 3 w 9"/>
                <a:gd name="T17" fmla="*/ 12 h 17"/>
                <a:gd name="T18" fmla="*/ 3 w 9"/>
                <a:gd name="T19" fmla="*/ 12 h 17"/>
                <a:gd name="T20" fmla="*/ 5 w 9"/>
                <a:gd name="T21" fmla="*/ 15 h 17"/>
                <a:gd name="T22" fmla="*/ 4 w 9"/>
                <a:gd name="T23" fmla="*/ 17 h 17"/>
                <a:gd name="T24" fmla="*/ 5 w 9"/>
                <a:gd name="T25" fmla="*/ 15 h 17"/>
                <a:gd name="T26" fmla="*/ 2 w 9"/>
                <a:gd name="T27" fmla="*/ 11 h 17"/>
                <a:gd name="T28" fmla="*/ 5 w 9"/>
                <a:gd name="T29" fmla="*/ 10 h 17"/>
                <a:gd name="T30" fmla="*/ 6 w 9"/>
                <a:gd name="T31" fmla="*/ 11 h 17"/>
                <a:gd name="T32" fmla="*/ 8 w 9"/>
                <a:gd name="T33" fmla="*/ 9 h 17"/>
                <a:gd name="T34" fmla="*/ 9 w 9"/>
                <a:gd name="T35" fmla="*/ 7 h 17"/>
                <a:gd name="T36" fmla="*/ 8 w 9"/>
                <a:gd name="T3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7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2"/>
                    <a:pt x="8" y="3"/>
                  </a:cubicBezTo>
                  <a:cubicBezTo>
                    <a:pt x="8" y="4"/>
                    <a:pt x="9" y="7"/>
                    <a:pt x="8" y="7"/>
                  </a:cubicBezTo>
                  <a:cubicBezTo>
                    <a:pt x="9" y="7"/>
                    <a:pt x="6" y="10"/>
                    <a:pt x="6" y="10"/>
                  </a:cubicBezTo>
                  <a:cubicBezTo>
                    <a:pt x="4" y="11"/>
                    <a:pt x="2" y="10"/>
                    <a:pt x="0" y="10"/>
                  </a:cubicBezTo>
                  <a:cubicBezTo>
                    <a:pt x="0" y="10"/>
                    <a:pt x="2" y="12"/>
                    <a:pt x="3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4"/>
                    <a:pt x="5" y="15"/>
                  </a:cubicBezTo>
                  <a:cubicBezTo>
                    <a:pt x="5" y="16"/>
                    <a:pt x="4" y="17"/>
                    <a:pt x="4" y="17"/>
                  </a:cubicBezTo>
                  <a:cubicBezTo>
                    <a:pt x="5" y="17"/>
                    <a:pt x="5" y="16"/>
                    <a:pt x="5" y="15"/>
                  </a:cubicBezTo>
                  <a:cubicBezTo>
                    <a:pt x="5" y="14"/>
                    <a:pt x="3" y="12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4" y="11"/>
                    <a:pt x="5" y="10"/>
                    <a:pt x="6" y="11"/>
                  </a:cubicBezTo>
                  <a:cubicBezTo>
                    <a:pt x="6" y="11"/>
                    <a:pt x="8" y="10"/>
                    <a:pt x="8" y="9"/>
                  </a:cubicBezTo>
                  <a:cubicBezTo>
                    <a:pt x="7" y="10"/>
                    <a:pt x="8" y="7"/>
                    <a:pt x="9" y="7"/>
                  </a:cubicBezTo>
                  <a:cubicBezTo>
                    <a:pt x="9" y="7"/>
                    <a:pt x="8" y="3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2" name="Freeform 2953">
              <a:extLst>
                <a:ext uri="{FF2B5EF4-FFF2-40B4-BE49-F238E27FC236}">
                  <a16:creationId xmlns:a16="http://schemas.microsoft.com/office/drawing/2014/main" id="{FD5DA936-D08A-4EFA-A307-AD55F6640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82563"/>
              <a:ext cx="41275" cy="36512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3"/>
                    <a:pt x="3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5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3" name="Freeform 2954">
              <a:extLst>
                <a:ext uri="{FF2B5EF4-FFF2-40B4-BE49-F238E27FC236}">
                  <a16:creationId xmlns:a16="http://schemas.microsoft.com/office/drawing/2014/main" id="{F8464DB3-A965-45FE-9E61-D61606649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77800"/>
              <a:ext cx="11113" cy="11112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2 w 2"/>
                <a:gd name="T5" fmla="*/ 0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0" y="1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4" name="Freeform 2955">
              <a:extLst>
                <a:ext uri="{FF2B5EF4-FFF2-40B4-BE49-F238E27FC236}">
                  <a16:creationId xmlns:a16="http://schemas.microsoft.com/office/drawing/2014/main" id="{B5FE9D52-1C9F-4DE5-964A-A2E799DF8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82563"/>
              <a:ext cx="58738" cy="23812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0 h 4"/>
                <a:gd name="T4" fmla="*/ 10 w 10"/>
                <a:gd name="T5" fmla="*/ 0 h 4"/>
                <a:gd name="T6" fmla="*/ 1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2"/>
                    <a:pt x="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5" name="Freeform 2956">
              <a:extLst>
                <a:ext uri="{FF2B5EF4-FFF2-40B4-BE49-F238E27FC236}">
                  <a16:creationId xmlns:a16="http://schemas.microsoft.com/office/drawing/2014/main" id="{3AEA145F-ABD1-4554-9488-7A7153047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19075"/>
              <a:ext cx="39688" cy="2222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6" name="Freeform 2957">
              <a:extLst>
                <a:ext uri="{FF2B5EF4-FFF2-40B4-BE49-F238E27FC236}">
                  <a16:creationId xmlns:a16="http://schemas.microsoft.com/office/drawing/2014/main" id="{D0636F72-300E-4910-A5B0-0AC2926E6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12725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7" name="Freeform 2958">
              <a:extLst>
                <a:ext uri="{FF2B5EF4-FFF2-40B4-BE49-F238E27FC236}">
                  <a16:creationId xmlns:a16="http://schemas.microsoft.com/office/drawing/2014/main" id="{F23FDEA9-7ECC-4286-992D-2451E9194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71450"/>
              <a:ext cx="46038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1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8" name="Freeform 2959">
              <a:extLst>
                <a:ext uri="{FF2B5EF4-FFF2-40B4-BE49-F238E27FC236}">
                  <a16:creationId xmlns:a16="http://schemas.microsoft.com/office/drawing/2014/main" id="{2BFEE0E3-3C8A-44CB-99FD-D7065117C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71450"/>
              <a:ext cx="58738" cy="28575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6" y="1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9" name="Freeform 2960">
              <a:extLst>
                <a:ext uri="{FF2B5EF4-FFF2-40B4-BE49-F238E27FC236}">
                  <a16:creationId xmlns:a16="http://schemas.microsoft.com/office/drawing/2014/main" id="{188040D2-62A0-4E29-8C3A-7CE5031D0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06375"/>
              <a:ext cx="47625" cy="30162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0" name="Freeform 2961">
              <a:extLst>
                <a:ext uri="{FF2B5EF4-FFF2-40B4-BE49-F238E27FC236}">
                  <a16:creationId xmlns:a16="http://schemas.microsoft.com/office/drawing/2014/main" id="{EE853B41-C800-4E46-98E6-3389B293B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58750"/>
              <a:ext cx="104775" cy="77787"/>
            </a:xfrm>
            <a:custGeom>
              <a:avLst/>
              <a:gdLst>
                <a:gd name="T0" fmla="*/ 18 w 18"/>
                <a:gd name="T1" fmla="*/ 1 h 13"/>
                <a:gd name="T2" fmla="*/ 0 w 18"/>
                <a:gd name="T3" fmla="*/ 13 h 13"/>
                <a:gd name="T4" fmla="*/ 1 w 18"/>
                <a:gd name="T5" fmla="*/ 13 h 13"/>
                <a:gd name="T6" fmla="*/ 18 w 18"/>
                <a:gd name="T7" fmla="*/ 1 h 13"/>
                <a:gd name="T8" fmla="*/ 18 w 18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8" y="1"/>
                  </a:moveTo>
                  <a:cubicBezTo>
                    <a:pt x="12" y="5"/>
                    <a:pt x="6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6" y="9"/>
                    <a:pt x="12" y="5"/>
                    <a:pt x="18" y="1"/>
                  </a:cubicBezTo>
                  <a:cubicBezTo>
                    <a:pt x="18" y="1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1" name="Freeform 2962">
              <a:extLst>
                <a:ext uri="{FF2B5EF4-FFF2-40B4-BE49-F238E27FC236}">
                  <a16:creationId xmlns:a16="http://schemas.microsoft.com/office/drawing/2014/main" id="{24D58906-5F02-4E65-B1DD-90753DF28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36525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2" name="Freeform 2963">
              <a:extLst>
                <a:ext uri="{FF2B5EF4-FFF2-40B4-BE49-F238E27FC236}">
                  <a16:creationId xmlns:a16="http://schemas.microsoft.com/office/drawing/2014/main" id="{330D5794-739D-42F4-AE52-64C9AE00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36525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3 w 3"/>
                <a:gd name="T5" fmla="*/ 0 h 3"/>
                <a:gd name="T6" fmla="*/ 3 w 3"/>
                <a:gd name="T7" fmla="*/ 0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1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3" name="Freeform 2964">
              <a:extLst>
                <a:ext uri="{FF2B5EF4-FFF2-40B4-BE49-F238E27FC236}">
                  <a16:creationId xmlns:a16="http://schemas.microsoft.com/office/drawing/2014/main" id="{65B81C42-09A6-4AC2-AD1F-20FB1BE28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36525"/>
              <a:ext cx="152400" cy="82550"/>
            </a:xfrm>
            <a:custGeom>
              <a:avLst/>
              <a:gdLst>
                <a:gd name="T0" fmla="*/ 0 w 26"/>
                <a:gd name="T1" fmla="*/ 14 h 14"/>
                <a:gd name="T2" fmla="*/ 12 w 26"/>
                <a:gd name="T3" fmla="*/ 8 h 14"/>
                <a:gd name="T4" fmla="*/ 26 w 26"/>
                <a:gd name="T5" fmla="*/ 0 h 14"/>
                <a:gd name="T6" fmla="*/ 26 w 26"/>
                <a:gd name="T7" fmla="*/ 0 h 14"/>
                <a:gd name="T8" fmla="*/ 17 w 26"/>
                <a:gd name="T9" fmla="*/ 4 h 14"/>
                <a:gd name="T10" fmla="*/ 0 w 26"/>
                <a:gd name="T11" fmla="*/ 14 h 14"/>
                <a:gd name="T12" fmla="*/ 0 w 2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0" y="14"/>
                  </a:moveTo>
                  <a:cubicBezTo>
                    <a:pt x="4" y="12"/>
                    <a:pt x="8" y="10"/>
                    <a:pt x="12" y="8"/>
                  </a:cubicBezTo>
                  <a:cubicBezTo>
                    <a:pt x="16" y="5"/>
                    <a:pt x="20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3" y="1"/>
                    <a:pt x="20" y="2"/>
                    <a:pt x="17" y="4"/>
                  </a:cubicBezTo>
                  <a:cubicBezTo>
                    <a:pt x="12" y="8"/>
                    <a:pt x="6" y="11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4" name="Freeform 2965">
              <a:extLst>
                <a:ext uri="{FF2B5EF4-FFF2-40B4-BE49-F238E27FC236}">
                  <a16:creationId xmlns:a16="http://schemas.microsoft.com/office/drawing/2014/main" id="{4A52DCB2-319B-4889-9C2B-FA85D3F33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12713"/>
              <a:ext cx="158750" cy="106362"/>
            </a:xfrm>
            <a:custGeom>
              <a:avLst/>
              <a:gdLst>
                <a:gd name="T0" fmla="*/ 27 w 27"/>
                <a:gd name="T1" fmla="*/ 0 h 18"/>
                <a:gd name="T2" fmla="*/ 0 w 27"/>
                <a:gd name="T3" fmla="*/ 18 h 18"/>
                <a:gd name="T4" fmla="*/ 0 w 27"/>
                <a:gd name="T5" fmla="*/ 18 h 18"/>
                <a:gd name="T6" fmla="*/ 27 w 27"/>
                <a:gd name="T7" fmla="*/ 0 h 18"/>
                <a:gd name="T8" fmla="*/ 27 w 2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0"/>
                  </a:moveTo>
                  <a:cubicBezTo>
                    <a:pt x="18" y="6"/>
                    <a:pt x="9" y="1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2"/>
                    <a:pt x="19" y="6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5" name="Freeform 2966">
              <a:extLst>
                <a:ext uri="{FF2B5EF4-FFF2-40B4-BE49-F238E27FC236}">
                  <a16:creationId xmlns:a16="http://schemas.microsoft.com/office/drawing/2014/main" id="{C2600A57-5FEB-4AE9-8481-1CD58EB21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06363"/>
              <a:ext cx="11113" cy="17462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2 w 2"/>
                <a:gd name="T5" fmla="*/ 0 h 3"/>
                <a:gd name="T6" fmla="*/ 2 w 2"/>
                <a:gd name="T7" fmla="*/ 1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6" name="Freeform 2967">
              <a:extLst>
                <a:ext uri="{FF2B5EF4-FFF2-40B4-BE49-F238E27FC236}">
                  <a16:creationId xmlns:a16="http://schemas.microsoft.com/office/drawing/2014/main" id="{290A3A7E-8D53-4B4B-A17F-8642AC62C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06363"/>
              <a:ext cx="87313" cy="47625"/>
            </a:xfrm>
            <a:custGeom>
              <a:avLst/>
              <a:gdLst>
                <a:gd name="T0" fmla="*/ 1 w 15"/>
                <a:gd name="T1" fmla="*/ 8 h 8"/>
                <a:gd name="T2" fmla="*/ 15 w 15"/>
                <a:gd name="T3" fmla="*/ 1 h 8"/>
                <a:gd name="T4" fmla="*/ 15 w 15"/>
                <a:gd name="T5" fmla="*/ 0 h 8"/>
                <a:gd name="T6" fmla="*/ 0 w 15"/>
                <a:gd name="T7" fmla="*/ 8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5" y="5"/>
                    <a:pt x="10" y="3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7" name="Freeform 2968">
              <a:extLst>
                <a:ext uri="{FF2B5EF4-FFF2-40B4-BE49-F238E27FC236}">
                  <a16:creationId xmlns:a16="http://schemas.microsoft.com/office/drawing/2014/main" id="{20920A03-1A38-4812-AB3C-C7832E09E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65100"/>
              <a:ext cx="87313" cy="53975"/>
            </a:xfrm>
            <a:custGeom>
              <a:avLst/>
              <a:gdLst>
                <a:gd name="T0" fmla="*/ 0 w 15"/>
                <a:gd name="T1" fmla="*/ 9 h 9"/>
                <a:gd name="T2" fmla="*/ 14 w 15"/>
                <a:gd name="T3" fmla="*/ 0 h 9"/>
                <a:gd name="T4" fmla="*/ 14 w 15"/>
                <a:gd name="T5" fmla="*/ 0 h 9"/>
                <a:gd name="T6" fmla="*/ 0 w 15"/>
                <a:gd name="T7" fmla="*/ 9 h 9"/>
                <a:gd name="T8" fmla="*/ 0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5" y="6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8" name="Freeform 2969">
              <a:extLst>
                <a:ext uri="{FF2B5EF4-FFF2-40B4-BE49-F238E27FC236}">
                  <a16:creationId xmlns:a16="http://schemas.microsoft.com/office/drawing/2014/main" id="{186A797A-6CA8-469B-9512-1137BA2C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65100"/>
              <a:ext cx="69850" cy="53975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0 h 9"/>
                <a:gd name="T8" fmla="*/ 12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9" name="Freeform 2970">
              <a:extLst>
                <a:ext uri="{FF2B5EF4-FFF2-40B4-BE49-F238E27FC236}">
                  <a16:creationId xmlns:a16="http://schemas.microsoft.com/office/drawing/2014/main" id="{2957BA1C-7028-4DA7-AA0C-37B7FB445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00013"/>
              <a:ext cx="76200" cy="41275"/>
            </a:xfrm>
            <a:custGeom>
              <a:avLst/>
              <a:gdLst>
                <a:gd name="T0" fmla="*/ 13 w 13"/>
                <a:gd name="T1" fmla="*/ 0 h 7"/>
                <a:gd name="T2" fmla="*/ 0 w 13"/>
                <a:gd name="T3" fmla="*/ 7 h 7"/>
                <a:gd name="T4" fmla="*/ 0 w 13"/>
                <a:gd name="T5" fmla="*/ 7 h 7"/>
                <a:gd name="T6" fmla="*/ 13 w 13"/>
                <a:gd name="T7" fmla="*/ 0 h 7"/>
                <a:gd name="T8" fmla="*/ 1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0" name="Freeform 2971">
              <a:extLst>
                <a:ext uri="{FF2B5EF4-FFF2-40B4-BE49-F238E27FC236}">
                  <a16:creationId xmlns:a16="http://schemas.microsoft.com/office/drawing/2014/main" id="{8F658FF4-05A0-457F-A8C8-A7F863C00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8900"/>
              <a:ext cx="69850" cy="3492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1" name="Freeform 2972">
              <a:extLst>
                <a:ext uri="{FF2B5EF4-FFF2-40B4-BE49-F238E27FC236}">
                  <a16:creationId xmlns:a16="http://schemas.microsoft.com/office/drawing/2014/main" id="{4701DC34-BB54-4072-BE68-22C916E9B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69850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1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2" name="Freeform 2973">
              <a:extLst>
                <a:ext uri="{FF2B5EF4-FFF2-40B4-BE49-F238E27FC236}">
                  <a16:creationId xmlns:a16="http://schemas.microsoft.com/office/drawing/2014/main" id="{4432E338-7D04-4C30-B024-16FB09A75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69850" cy="41275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1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3" name="Freeform 2974">
              <a:extLst>
                <a:ext uri="{FF2B5EF4-FFF2-40B4-BE49-F238E27FC236}">
                  <a16:creationId xmlns:a16="http://schemas.microsoft.com/office/drawing/2014/main" id="{6B95F13C-0F1A-45A4-B02F-81E272B9E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8900"/>
              <a:ext cx="58738" cy="349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5 h 6"/>
                <a:gd name="T4" fmla="*/ 1 w 10"/>
                <a:gd name="T5" fmla="*/ 5 h 6"/>
                <a:gd name="T6" fmla="*/ 9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4" name="Freeform 2975">
              <a:extLst>
                <a:ext uri="{FF2B5EF4-FFF2-40B4-BE49-F238E27FC236}">
                  <a16:creationId xmlns:a16="http://schemas.microsoft.com/office/drawing/2014/main" id="{8EA9B820-050A-48BE-AEC4-F3F808F7D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2550"/>
              <a:ext cx="52388" cy="30162"/>
            </a:xfrm>
            <a:custGeom>
              <a:avLst/>
              <a:gdLst>
                <a:gd name="T0" fmla="*/ 0 w 9"/>
                <a:gd name="T1" fmla="*/ 5 h 5"/>
                <a:gd name="T2" fmla="*/ 8 w 9"/>
                <a:gd name="T3" fmla="*/ 1 h 5"/>
                <a:gd name="T4" fmla="*/ 8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5" name="Freeform 2976">
              <a:extLst>
                <a:ext uri="{FF2B5EF4-FFF2-40B4-BE49-F238E27FC236}">
                  <a16:creationId xmlns:a16="http://schemas.microsoft.com/office/drawing/2014/main" id="{05D68327-F88E-44CD-99A5-BC6F8EDF2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53988"/>
              <a:ext cx="65088" cy="41275"/>
            </a:xfrm>
            <a:custGeom>
              <a:avLst/>
              <a:gdLst>
                <a:gd name="T0" fmla="*/ 9 w 11"/>
                <a:gd name="T1" fmla="*/ 0 h 7"/>
                <a:gd name="T2" fmla="*/ 0 w 11"/>
                <a:gd name="T3" fmla="*/ 7 h 7"/>
                <a:gd name="T4" fmla="*/ 0 w 11"/>
                <a:gd name="T5" fmla="*/ 7 h 7"/>
                <a:gd name="T6" fmla="*/ 2 w 11"/>
                <a:gd name="T7" fmla="*/ 6 h 7"/>
                <a:gd name="T8" fmla="*/ 0 w 11"/>
                <a:gd name="T9" fmla="*/ 7 h 7"/>
                <a:gd name="T10" fmla="*/ 0 w 11"/>
                <a:gd name="T11" fmla="*/ 7 h 7"/>
                <a:gd name="T12" fmla="*/ 11 w 11"/>
                <a:gd name="T13" fmla="*/ 1 h 7"/>
                <a:gd name="T14" fmla="*/ 11 w 11"/>
                <a:gd name="T15" fmla="*/ 1 h 7"/>
                <a:gd name="T16" fmla="*/ 4 w 11"/>
                <a:gd name="T17" fmla="*/ 5 h 7"/>
                <a:gd name="T18" fmla="*/ 1 w 11"/>
                <a:gd name="T19" fmla="*/ 6 h 7"/>
                <a:gd name="T20" fmla="*/ 0 w 11"/>
                <a:gd name="T21" fmla="*/ 7 h 7"/>
                <a:gd name="T22" fmla="*/ 1 w 11"/>
                <a:gd name="T23" fmla="*/ 6 h 7"/>
                <a:gd name="T24" fmla="*/ 1 w 11"/>
                <a:gd name="T25" fmla="*/ 7 h 7"/>
                <a:gd name="T26" fmla="*/ 1 w 11"/>
                <a:gd name="T27" fmla="*/ 7 h 7"/>
                <a:gd name="T28" fmla="*/ 4 w 11"/>
                <a:gd name="T29" fmla="*/ 4 h 7"/>
                <a:gd name="T30" fmla="*/ 9 w 11"/>
                <a:gd name="T31" fmla="*/ 0 h 7"/>
                <a:gd name="T32" fmla="*/ 9 w 11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7">
                  <a:moveTo>
                    <a:pt x="9" y="0"/>
                  </a:moveTo>
                  <a:cubicBezTo>
                    <a:pt x="6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7"/>
                    <a:pt x="2" y="6"/>
                  </a:cubicBezTo>
                  <a:cubicBezTo>
                    <a:pt x="2" y="5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4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5" y="3"/>
                    <a:pt x="7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6" name="Freeform 2977">
              <a:extLst>
                <a:ext uri="{FF2B5EF4-FFF2-40B4-BE49-F238E27FC236}">
                  <a16:creationId xmlns:a16="http://schemas.microsoft.com/office/drawing/2014/main" id="{17632E4D-2676-4B2C-925C-F349EBC0B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65088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1 w 10"/>
                <a:gd name="T3" fmla="*/ 6 h 6"/>
                <a:gd name="T4" fmla="*/ 1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7" name="Freeform 2978">
              <a:extLst>
                <a:ext uri="{FF2B5EF4-FFF2-40B4-BE49-F238E27FC236}">
                  <a16:creationId xmlns:a16="http://schemas.microsoft.com/office/drawing/2014/main" id="{4BAF978F-A9C2-4D84-9709-F277C6368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58738"/>
              <a:ext cx="65088" cy="30162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0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8" name="Freeform 2979">
              <a:extLst>
                <a:ext uri="{FF2B5EF4-FFF2-40B4-BE49-F238E27FC236}">
                  <a16:creationId xmlns:a16="http://schemas.microsoft.com/office/drawing/2014/main" id="{B64C8486-55F1-476F-BEE0-16005CB36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36525"/>
              <a:ext cx="34925" cy="2222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9" name="Freeform 2980">
              <a:extLst>
                <a:ext uri="{FF2B5EF4-FFF2-40B4-BE49-F238E27FC236}">
                  <a16:creationId xmlns:a16="http://schemas.microsoft.com/office/drawing/2014/main" id="{8B71DB75-5C96-4301-BCEB-7F677BD6A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36525"/>
              <a:ext cx="41275" cy="2222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0" name="Freeform 2981">
              <a:extLst>
                <a:ext uri="{FF2B5EF4-FFF2-40B4-BE49-F238E27FC236}">
                  <a16:creationId xmlns:a16="http://schemas.microsoft.com/office/drawing/2014/main" id="{96515099-3BFD-4769-A84A-FC23130EA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47625"/>
              <a:ext cx="63500" cy="34925"/>
            </a:xfrm>
            <a:custGeom>
              <a:avLst/>
              <a:gdLst>
                <a:gd name="T0" fmla="*/ 11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1" name="Freeform 2982">
              <a:extLst>
                <a:ext uri="{FF2B5EF4-FFF2-40B4-BE49-F238E27FC236}">
                  <a16:creationId xmlns:a16="http://schemas.microsoft.com/office/drawing/2014/main" id="{C44CCA60-710B-4EC9-BBC6-2119F6B58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41275"/>
              <a:ext cx="76200" cy="34925"/>
            </a:xfrm>
            <a:custGeom>
              <a:avLst/>
              <a:gdLst>
                <a:gd name="T0" fmla="*/ 0 w 13"/>
                <a:gd name="T1" fmla="*/ 6 h 6"/>
                <a:gd name="T2" fmla="*/ 13 w 13"/>
                <a:gd name="T3" fmla="*/ 0 h 6"/>
                <a:gd name="T4" fmla="*/ 13 w 13"/>
                <a:gd name="T5" fmla="*/ 0 h 6"/>
                <a:gd name="T6" fmla="*/ 0 w 13"/>
                <a:gd name="T7" fmla="*/ 6 h 6"/>
                <a:gd name="T8" fmla="*/ 0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2" name="Freeform 2983">
              <a:extLst>
                <a:ext uri="{FF2B5EF4-FFF2-40B4-BE49-F238E27FC236}">
                  <a16:creationId xmlns:a16="http://schemas.microsoft.com/office/drawing/2014/main" id="{E23B1DCE-275A-4B6E-BA80-326649945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12713"/>
              <a:ext cx="71438" cy="34925"/>
            </a:xfrm>
            <a:custGeom>
              <a:avLst/>
              <a:gdLst>
                <a:gd name="T0" fmla="*/ 1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3" name="Freeform 2984">
              <a:extLst>
                <a:ext uri="{FF2B5EF4-FFF2-40B4-BE49-F238E27FC236}">
                  <a16:creationId xmlns:a16="http://schemas.microsoft.com/office/drawing/2014/main" id="{578B895B-6C64-40B7-BAFC-F9153A825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06363"/>
              <a:ext cx="71438" cy="41275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4" name="Freeform 2985">
              <a:extLst>
                <a:ext uri="{FF2B5EF4-FFF2-40B4-BE49-F238E27FC236}">
                  <a16:creationId xmlns:a16="http://schemas.microsoft.com/office/drawing/2014/main" id="{D48F1C2E-F87F-42D9-8F40-A5A060C58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30163"/>
              <a:ext cx="76200" cy="46037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3 w 13"/>
                <a:gd name="T7" fmla="*/ 0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9" y="3"/>
                    <a:pt x="4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5" name="Freeform 2986">
              <a:extLst>
                <a:ext uri="{FF2B5EF4-FFF2-40B4-BE49-F238E27FC236}">
                  <a16:creationId xmlns:a16="http://schemas.microsoft.com/office/drawing/2014/main" id="{1D22AF29-F23C-4FA3-8F75-1507D60EF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23813"/>
              <a:ext cx="188913" cy="100012"/>
            </a:xfrm>
            <a:custGeom>
              <a:avLst/>
              <a:gdLst>
                <a:gd name="T0" fmla="*/ 0 w 32"/>
                <a:gd name="T1" fmla="*/ 17 h 17"/>
                <a:gd name="T2" fmla="*/ 32 w 32"/>
                <a:gd name="T3" fmla="*/ 0 h 17"/>
                <a:gd name="T4" fmla="*/ 32 w 32"/>
                <a:gd name="T5" fmla="*/ 0 h 17"/>
                <a:gd name="T6" fmla="*/ 0 w 32"/>
                <a:gd name="T7" fmla="*/ 17 h 17"/>
                <a:gd name="T8" fmla="*/ 0 w 3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0" y="17"/>
                  </a:moveTo>
                  <a:cubicBezTo>
                    <a:pt x="11" y="11"/>
                    <a:pt x="21" y="5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1" y="5"/>
                    <a:pt x="11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6" name="Freeform 2987">
              <a:extLst>
                <a:ext uri="{FF2B5EF4-FFF2-40B4-BE49-F238E27FC236}">
                  <a16:creationId xmlns:a16="http://schemas.microsoft.com/office/drawing/2014/main" id="{130BC8F0-8B1E-4564-BEB7-4C0FC2045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7463"/>
              <a:ext cx="152400" cy="100012"/>
            </a:xfrm>
            <a:custGeom>
              <a:avLst/>
              <a:gdLst>
                <a:gd name="T0" fmla="*/ 26 w 26"/>
                <a:gd name="T1" fmla="*/ 0 h 17"/>
                <a:gd name="T2" fmla="*/ 0 w 26"/>
                <a:gd name="T3" fmla="*/ 16 h 17"/>
                <a:gd name="T4" fmla="*/ 0 w 26"/>
                <a:gd name="T5" fmla="*/ 17 h 17"/>
                <a:gd name="T6" fmla="*/ 26 w 26"/>
                <a:gd name="T7" fmla="*/ 1 h 17"/>
                <a:gd name="T8" fmla="*/ 26 w 2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6" y="0"/>
                  </a:moveTo>
                  <a:cubicBezTo>
                    <a:pt x="17" y="6"/>
                    <a:pt x="8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1"/>
                    <a:pt x="17" y="6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7" name="Freeform 2988">
              <a:extLst>
                <a:ext uri="{FF2B5EF4-FFF2-40B4-BE49-F238E27FC236}">
                  <a16:creationId xmlns:a16="http://schemas.microsoft.com/office/drawing/2014/main" id="{49F31BB0-B657-4382-9C39-7D4A6EAA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7463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8" name="Freeform 2989">
              <a:extLst>
                <a:ext uri="{FF2B5EF4-FFF2-40B4-BE49-F238E27FC236}">
                  <a16:creationId xmlns:a16="http://schemas.microsoft.com/office/drawing/2014/main" id="{555C3CEC-7461-4AF5-81F2-B8E8B4CE5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7463"/>
              <a:ext cx="128588" cy="65087"/>
            </a:xfrm>
            <a:custGeom>
              <a:avLst/>
              <a:gdLst>
                <a:gd name="T0" fmla="*/ 1 w 22"/>
                <a:gd name="T1" fmla="*/ 11 h 11"/>
                <a:gd name="T2" fmla="*/ 22 w 22"/>
                <a:gd name="T3" fmla="*/ 0 h 11"/>
                <a:gd name="T4" fmla="*/ 22 w 22"/>
                <a:gd name="T5" fmla="*/ 0 h 11"/>
                <a:gd name="T6" fmla="*/ 1 w 22"/>
                <a:gd name="T7" fmla="*/ 11 h 11"/>
                <a:gd name="T8" fmla="*/ 1 w 2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" y="11"/>
                  </a:moveTo>
                  <a:cubicBezTo>
                    <a:pt x="8" y="7"/>
                    <a:pt x="14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4" y="3"/>
                    <a:pt x="8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9" name="Freeform 2990">
              <a:extLst>
                <a:ext uri="{FF2B5EF4-FFF2-40B4-BE49-F238E27FC236}">
                  <a16:creationId xmlns:a16="http://schemas.microsoft.com/office/drawing/2014/main" id="{20C4128E-F581-4FE1-A90E-E6318025D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88900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0" name="Freeform 2991">
              <a:extLst>
                <a:ext uri="{FF2B5EF4-FFF2-40B4-BE49-F238E27FC236}">
                  <a16:creationId xmlns:a16="http://schemas.microsoft.com/office/drawing/2014/main" id="{AFCAF1C7-F7D5-4181-A66E-1E0664239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6350"/>
              <a:ext cx="117475" cy="69850"/>
            </a:xfrm>
            <a:custGeom>
              <a:avLst/>
              <a:gdLst>
                <a:gd name="T0" fmla="*/ 0 w 20"/>
                <a:gd name="T1" fmla="*/ 10 h 12"/>
                <a:gd name="T2" fmla="*/ 18 w 20"/>
                <a:gd name="T3" fmla="*/ 0 h 12"/>
                <a:gd name="T4" fmla="*/ 15 w 20"/>
                <a:gd name="T5" fmla="*/ 3 h 12"/>
                <a:gd name="T6" fmla="*/ 10 w 20"/>
                <a:gd name="T7" fmla="*/ 6 h 12"/>
                <a:gd name="T8" fmla="*/ 1 w 20"/>
                <a:gd name="T9" fmla="*/ 11 h 12"/>
                <a:gd name="T10" fmla="*/ 1 w 20"/>
                <a:gd name="T11" fmla="*/ 12 h 12"/>
                <a:gd name="T12" fmla="*/ 20 w 20"/>
                <a:gd name="T13" fmla="*/ 0 h 12"/>
                <a:gd name="T14" fmla="*/ 20 w 20"/>
                <a:gd name="T15" fmla="*/ 0 h 12"/>
                <a:gd name="T16" fmla="*/ 0 w 20"/>
                <a:gd name="T17" fmla="*/ 10 h 12"/>
                <a:gd name="T18" fmla="*/ 0 w 2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0" y="10"/>
                  </a:moveTo>
                  <a:cubicBezTo>
                    <a:pt x="6" y="7"/>
                    <a:pt x="12" y="2"/>
                    <a:pt x="18" y="0"/>
                  </a:cubicBezTo>
                  <a:cubicBezTo>
                    <a:pt x="18" y="0"/>
                    <a:pt x="16" y="2"/>
                    <a:pt x="15" y="3"/>
                  </a:cubicBezTo>
                  <a:cubicBezTo>
                    <a:pt x="13" y="4"/>
                    <a:pt x="12" y="5"/>
                    <a:pt x="10" y="6"/>
                  </a:cubicBezTo>
                  <a:cubicBezTo>
                    <a:pt x="7" y="8"/>
                    <a:pt x="4" y="9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7" y="7"/>
                    <a:pt x="14" y="4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1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1" name="Freeform 2992">
              <a:extLst>
                <a:ext uri="{FF2B5EF4-FFF2-40B4-BE49-F238E27FC236}">
                  <a16:creationId xmlns:a16="http://schemas.microsoft.com/office/drawing/2014/main" id="{B7B173C2-770E-47B2-9A9C-778BD08D1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3813"/>
              <a:ext cx="46038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412" name="Group 52">
            <a:extLst>
              <a:ext uri="{FF2B5EF4-FFF2-40B4-BE49-F238E27FC236}">
                <a16:creationId xmlns:a16="http://schemas.microsoft.com/office/drawing/2014/main" id="{2FE171F2-C334-4938-BAD2-08B3D25FE67A}"/>
              </a:ext>
            </a:extLst>
          </p:cNvPr>
          <p:cNvGrpSpPr>
            <a:grpSpLocks/>
          </p:cNvGrpSpPr>
          <p:nvPr/>
        </p:nvGrpSpPr>
        <p:grpSpPr bwMode="auto">
          <a:xfrm>
            <a:off x="5222875" y="3829050"/>
            <a:ext cx="827088" cy="782638"/>
            <a:chOff x="0" y="0"/>
            <a:chExt cx="827088" cy="782638"/>
          </a:xfrm>
        </p:grpSpPr>
        <p:sp>
          <p:nvSpPr>
            <p:cNvPr id="15413" name="Freeform 8830">
              <a:extLst>
                <a:ext uri="{FF2B5EF4-FFF2-40B4-BE49-F238E27FC236}">
                  <a16:creationId xmlns:a16="http://schemas.microsoft.com/office/drawing/2014/main" id="{AC798519-6A48-4179-B0EB-8E757019B9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827088" cy="782638"/>
            </a:xfrm>
            <a:custGeom>
              <a:avLst/>
              <a:gdLst>
                <a:gd name="T0" fmla="*/ 178 w 220"/>
                <a:gd name="T1" fmla="*/ 107 h 208"/>
                <a:gd name="T2" fmla="*/ 113 w 220"/>
                <a:gd name="T3" fmla="*/ 107 h 208"/>
                <a:gd name="T4" fmla="*/ 106 w 220"/>
                <a:gd name="T5" fmla="*/ 71 h 208"/>
                <a:gd name="T6" fmla="*/ 108 w 220"/>
                <a:gd name="T7" fmla="*/ 41 h 208"/>
                <a:gd name="T8" fmla="*/ 104 w 220"/>
                <a:gd name="T9" fmla="*/ 3 h 208"/>
                <a:gd name="T10" fmla="*/ 98 w 220"/>
                <a:gd name="T11" fmla="*/ 2 h 208"/>
                <a:gd name="T12" fmla="*/ 69 w 220"/>
                <a:gd name="T13" fmla="*/ 5 h 208"/>
                <a:gd name="T14" fmla="*/ 69 w 220"/>
                <a:gd name="T15" fmla="*/ 8 h 208"/>
                <a:gd name="T16" fmla="*/ 68 w 220"/>
                <a:gd name="T17" fmla="*/ 9 h 208"/>
                <a:gd name="T18" fmla="*/ 78 w 220"/>
                <a:gd name="T19" fmla="*/ 7 h 208"/>
                <a:gd name="T20" fmla="*/ 52 w 220"/>
                <a:gd name="T21" fmla="*/ 20 h 208"/>
                <a:gd name="T22" fmla="*/ 31 w 220"/>
                <a:gd name="T23" fmla="*/ 47 h 208"/>
                <a:gd name="T24" fmla="*/ 28 w 220"/>
                <a:gd name="T25" fmla="*/ 47 h 208"/>
                <a:gd name="T26" fmla="*/ 15 w 220"/>
                <a:gd name="T27" fmla="*/ 72 h 208"/>
                <a:gd name="T28" fmla="*/ 78 w 220"/>
                <a:gd name="T29" fmla="*/ 202 h 208"/>
                <a:gd name="T30" fmla="*/ 145 w 220"/>
                <a:gd name="T31" fmla="*/ 200 h 208"/>
                <a:gd name="T32" fmla="*/ 210 w 220"/>
                <a:gd name="T33" fmla="*/ 137 h 208"/>
                <a:gd name="T34" fmla="*/ 131 w 220"/>
                <a:gd name="T35" fmla="*/ 115 h 208"/>
                <a:gd name="T36" fmla="*/ 129 w 220"/>
                <a:gd name="T37" fmla="*/ 114 h 208"/>
                <a:gd name="T38" fmla="*/ 129 w 220"/>
                <a:gd name="T39" fmla="*/ 114 h 208"/>
                <a:gd name="T40" fmla="*/ 105 w 220"/>
                <a:gd name="T41" fmla="*/ 6 h 208"/>
                <a:gd name="T42" fmla="*/ 104 w 220"/>
                <a:gd name="T43" fmla="*/ 6 h 208"/>
                <a:gd name="T44" fmla="*/ 82 w 220"/>
                <a:gd name="T45" fmla="*/ 7 h 208"/>
                <a:gd name="T46" fmla="*/ 11 w 220"/>
                <a:gd name="T47" fmla="*/ 97 h 208"/>
                <a:gd name="T48" fmla="*/ 11 w 220"/>
                <a:gd name="T49" fmla="*/ 95 h 208"/>
                <a:gd name="T50" fmla="*/ 12 w 220"/>
                <a:gd name="T51" fmla="*/ 91 h 208"/>
                <a:gd name="T52" fmla="*/ 194 w 220"/>
                <a:gd name="T53" fmla="*/ 156 h 208"/>
                <a:gd name="T54" fmla="*/ 192 w 220"/>
                <a:gd name="T55" fmla="*/ 159 h 208"/>
                <a:gd name="T56" fmla="*/ 159 w 220"/>
                <a:gd name="T57" fmla="*/ 185 h 208"/>
                <a:gd name="T58" fmla="*/ 61 w 220"/>
                <a:gd name="T59" fmla="*/ 186 h 208"/>
                <a:gd name="T60" fmla="*/ 16 w 220"/>
                <a:gd name="T61" fmla="*/ 94 h 208"/>
                <a:gd name="T62" fmla="*/ 18 w 220"/>
                <a:gd name="T63" fmla="*/ 88 h 208"/>
                <a:gd name="T64" fmla="*/ 85 w 220"/>
                <a:gd name="T65" fmla="*/ 8 h 208"/>
                <a:gd name="T66" fmla="*/ 93 w 220"/>
                <a:gd name="T67" fmla="*/ 6 h 208"/>
                <a:gd name="T68" fmla="*/ 101 w 220"/>
                <a:gd name="T69" fmla="*/ 6 h 208"/>
                <a:gd name="T70" fmla="*/ 104 w 220"/>
                <a:gd name="T71" fmla="*/ 33 h 208"/>
                <a:gd name="T72" fmla="*/ 103 w 220"/>
                <a:gd name="T73" fmla="*/ 56 h 208"/>
                <a:gd name="T74" fmla="*/ 101 w 220"/>
                <a:gd name="T75" fmla="*/ 76 h 208"/>
                <a:gd name="T76" fmla="*/ 99 w 220"/>
                <a:gd name="T77" fmla="*/ 104 h 208"/>
                <a:gd name="T78" fmla="*/ 116 w 220"/>
                <a:gd name="T79" fmla="*/ 113 h 208"/>
                <a:gd name="T80" fmla="*/ 146 w 220"/>
                <a:gd name="T81" fmla="*/ 115 h 208"/>
                <a:gd name="T82" fmla="*/ 204 w 220"/>
                <a:gd name="T83" fmla="*/ 133 h 208"/>
                <a:gd name="T84" fmla="*/ 19 w 220"/>
                <a:gd name="T85" fmla="*/ 8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0" h="208">
                  <a:moveTo>
                    <a:pt x="213" y="107"/>
                  </a:moveTo>
                  <a:cubicBezTo>
                    <a:pt x="213" y="106"/>
                    <a:pt x="213" y="106"/>
                    <a:pt x="214" y="106"/>
                  </a:cubicBezTo>
                  <a:cubicBezTo>
                    <a:pt x="205" y="103"/>
                    <a:pt x="185" y="107"/>
                    <a:pt x="178" y="107"/>
                  </a:cubicBezTo>
                  <a:cubicBezTo>
                    <a:pt x="164" y="108"/>
                    <a:pt x="150" y="109"/>
                    <a:pt x="136" y="110"/>
                  </a:cubicBezTo>
                  <a:cubicBezTo>
                    <a:pt x="137" y="108"/>
                    <a:pt x="143" y="110"/>
                    <a:pt x="143" y="108"/>
                  </a:cubicBezTo>
                  <a:cubicBezTo>
                    <a:pt x="131" y="109"/>
                    <a:pt x="125" y="109"/>
                    <a:pt x="113" y="107"/>
                  </a:cubicBezTo>
                  <a:cubicBezTo>
                    <a:pt x="106" y="106"/>
                    <a:pt x="106" y="107"/>
                    <a:pt x="106" y="100"/>
                  </a:cubicBezTo>
                  <a:cubicBezTo>
                    <a:pt x="105" y="92"/>
                    <a:pt x="104" y="82"/>
                    <a:pt x="106" y="74"/>
                  </a:cubicBezTo>
                  <a:cubicBezTo>
                    <a:pt x="106" y="77"/>
                    <a:pt x="106" y="76"/>
                    <a:pt x="106" y="71"/>
                  </a:cubicBezTo>
                  <a:cubicBezTo>
                    <a:pt x="105" y="75"/>
                    <a:pt x="106" y="55"/>
                    <a:pt x="107" y="50"/>
                  </a:cubicBezTo>
                  <a:cubicBezTo>
                    <a:pt x="107" y="51"/>
                    <a:pt x="107" y="41"/>
                    <a:pt x="107" y="39"/>
                  </a:cubicBezTo>
                  <a:cubicBezTo>
                    <a:pt x="107" y="40"/>
                    <a:pt x="108" y="40"/>
                    <a:pt x="108" y="41"/>
                  </a:cubicBezTo>
                  <a:cubicBezTo>
                    <a:pt x="108" y="35"/>
                    <a:pt x="110" y="10"/>
                    <a:pt x="107" y="6"/>
                  </a:cubicBezTo>
                  <a:cubicBezTo>
                    <a:pt x="107" y="5"/>
                    <a:pt x="107" y="5"/>
                    <a:pt x="106" y="4"/>
                  </a:cubicBezTo>
                  <a:cubicBezTo>
                    <a:pt x="106" y="3"/>
                    <a:pt x="104" y="3"/>
                    <a:pt x="104" y="3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2" y="1"/>
                    <a:pt x="101" y="0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5" y="2"/>
                    <a:pt x="92" y="3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3" y="3"/>
                    <a:pt x="72" y="0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6"/>
                    <a:pt x="69" y="7"/>
                    <a:pt x="69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9" y="8"/>
                  </a:cubicBezTo>
                  <a:cubicBezTo>
                    <a:pt x="69" y="8"/>
                    <a:pt x="68" y="8"/>
                    <a:pt x="68" y="9"/>
                  </a:cubicBezTo>
                  <a:cubicBezTo>
                    <a:pt x="68" y="8"/>
                    <a:pt x="74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7" y="7"/>
                    <a:pt x="78" y="7"/>
                  </a:cubicBezTo>
                  <a:cubicBezTo>
                    <a:pt x="71" y="9"/>
                    <a:pt x="55" y="14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1" y="23"/>
                    <a:pt x="43" y="27"/>
                    <a:pt x="42" y="27"/>
                  </a:cubicBezTo>
                  <a:cubicBezTo>
                    <a:pt x="37" y="32"/>
                    <a:pt x="33" y="44"/>
                    <a:pt x="31" y="47"/>
                  </a:cubicBezTo>
                  <a:cubicBezTo>
                    <a:pt x="31" y="47"/>
                    <a:pt x="30" y="45"/>
                    <a:pt x="30" y="45"/>
                  </a:cubicBezTo>
                  <a:cubicBezTo>
                    <a:pt x="29" y="47"/>
                    <a:pt x="27" y="50"/>
                    <a:pt x="26" y="52"/>
                  </a:cubicBezTo>
                  <a:cubicBezTo>
                    <a:pt x="26" y="52"/>
                    <a:pt x="28" y="46"/>
                    <a:pt x="28" y="47"/>
                  </a:cubicBezTo>
                  <a:cubicBezTo>
                    <a:pt x="26" y="51"/>
                    <a:pt x="18" y="70"/>
                    <a:pt x="16" y="68"/>
                  </a:cubicBezTo>
                  <a:cubicBezTo>
                    <a:pt x="16" y="70"/>
                    <a:pt x="16" y="73"/>
                    <a:pt x="15" y="75"/>
                  </a:cubicBezTo>
                  <a:cubicBezTo>
                    <a:pt x="15" y="74"/>
                    <a:pt x="15" y="73"/>
                    <a:pt x="15" y="72"/>
                  </a:cubicBezTo>
                  <a:cubicBezTo>
                    <a:pt x="0" y="94"/>
                    <a:pt x="11" y="132"/>
                    <a:pt x="22" y="153"/>
                  </a:cubicBezTo>
                  <a:cubicBezTo>
                    <a:pt x="33" y="175"/>
                    <a:pt x="51" y="192"/>
                    <a:pt x="74" y="200"/>
                  </a:cubicBezTo>
                  <a:cubicBezTo>
                    <a:pt x="71" y="199"/>
                    <a:pt x="78" y="202"/>
                    <a:pt x="78" y="202"/>
                  </a:cubicBezTo>
                  <a:cubicBezTo>
                    <a:pt x="87" y="205"/>
                    <a:pt x="96" y="206"/>
                    <a:pt x="105" y="206"/>
                  </a:cubicBezTo>
                  <a:cubicBezTo>
                    <a:pt x="111" y="207"/>
                    <a:pt x="122" y="208"/>
                    <a:pt x="127" y="203"/>
                  </a:cubicBezTo>
                  <a:cubicBezTo>
                    <a:pt x="133" y="201"/>
                    <a:pt x="139" y="201"/>
                    <a:pt x="145" y="200"/>
                  </a:cubicBezTo>
                  <a:cubicBezTo>
                    <a:pt x="150" y="198"/>
                    <a:pt x="152" y="195"/>
                    <a:pt x="157" y="194"/>
                  </a:cubicBezTo>
                  <a:cubicBezTo>
                    <a:pt x="163" y="183"/>
                    <a:pt x="182" y="180"/>
                    <a:pt x="190" y="172"/>
                  </a:cubicBezTo>
                  <a:cubicBezTo>
                    <a:pt x="196" y="167"/>
                    <a:pt x="210" y="137"/>
                    <a:pt x="210" y="137"/>
                  </a:cubicBezTo>
                  <a:cubicBezTo>
                    <a:pt x="211" y="130"/>
                    <a:pt x="220" y="112"/>
                    <a:pt x="213" y="107"/>
                  </a:cubicBezTo>
                  <a:close/>
                  <a:moveTo>
                    <a:pt x="131" y="115"/>
                  </a:moveTo>
                  <a:cubicBezTo>
                    <a:pt x="133" y="114"/>
                    <a:pt x="137" y="114"/>
                    <a:pt x="131" y="115"/>
                  </a:cubicBezTo>
                  <a:close/>
                  <a:moveTo>
                    <a:pt x="131" y="115"/>
                  </a:moveTo>
                  <a:cubicBezTo>
                    <a:pt x="130" y="115"/>
                    <a:pt x="128" y="115"/>
                    <a:pt x="127" y="115"/>
                  </a:cubicBezTo>
                  <a:cubicBezTo>
                    <a:pt x="128" y="115"/>
                    <a:pt x="129" y="115"/>
                    <a:pt x="129" y="114"/>
                  </a:cubicBezTo>
                  <a:cubicBezTo>
                    <a:pt x="130" y="115"/>
                    <a:pt x="130" y="115"/>
                    <a:pt x="131" y="115"/>
                  </a:cubicBezTo>
                  <a:close/>
                  <a:moveTo>
                    <a:pt x="126" y="113"/>
                  </a:moveTo>
                  <a:cubicBezTo>
                    <a:pt x="127" y="114"/>
                    <a:pt x="128" y="114"/>
                    <a:pt x="129" y="114"/>
                  </a:cubicBezTo>
                  <a:cubicBezTo>
                    <a:pt x="127" y="114"/>
                    <a:pt x="125" y="115"/>
                    <a:pt x="124" y="114"/>
                  </a:cubicBezTo>
                  <a:cubicBezTo>
                    <a:pt x="125" y="114"/>
                    <a:pt x="128" y="114"/>
                    <a:pt x="126" y="113"/>
                  </a:cubicBezTo>
                  <a:close/>
                  <a:moveTo>
                    <a:pt x="105" y="6"/>
                  </a:moveTo>
                  <a:cubicBezTo>
                    <a:pt x="105" y="6"/>
                    <a:pt x="105" y="6"/>
                    <a:pt x="105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5" y="6"/>
                    <a:pt x="105" y="6"/>
                    <a:pt x="105" y="6"/>
                  </a:cubicBezTo>
                  <a:close/>
                  <a:moveTo>
                    <a:pt x="82" y="7"/>
                  </a:move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lose/>
                  <a:moveTo>
                    <a:pt x="11" y="97"/>
                  </a:moveTo>
                  <a:cubicBezTo>
                    <a:pt x="11" y="96"/>
                    <a:pt x="12" y="96"/>
                    <a:pt x="11" y="97"/>
                  </a:cubicBezTo>
                  <a:close/>
                  <a:moveTo>
                    <a:pt x="11" y="97"/>
                  </a:moveTo>
                  <a:cubicBezTo>
                    <a:pt x="11" y="96"/>
                    <a:pt x="11" y="95"/>
                    <a:pt x="11" y="95"/>
                  </a:cubicBezTo>
                  <a:cubicBezTo>
                    <a:pt x="12" y="94"/>
                    <a:pt x="11" y="96"/>
                    <a:pt x="11" y="97"/>
                  </a:cubicBezTo>
                  <a:close/>
                  <a:moveTo>
                    <a:pt x="12" y="91"/>
                  </a:moveTo>
                  <a:cubicBezTo>
                    <a:pt x="12" y="88"/>
                    <a:pt x="12" y="90"/>
                    <a:pt x="12" y="91"/>
                  </a:cubicBezTo>
                  <a:close/>
                  <a:moveTo>
                    <a:pt x="204" y="133"/>
                  </a:moveTo>
                  <a:cubicBezTo>
                    <a:pt x="204" y="133"/>
                    <a:pt x="204" y="132"/>
                    <a:pt x="205" y="131"/>
                  </a:cubicBezTo>
                  <a:cubicBezTo>
                    <a:pt x="198" y="136"/>
                    <a:pt x="198" y="149"/>
                    <a:pt x="194" y="156"/>
                  </a:cubicBezTo>
                  <a:cubicBezTo>
                    <a:pt x="195" y="154"/>
                    <a:pt x="196" y="151"/>
                    <a:pt x="196" y="149"/>
                  </a:cubicBezTo>
                  <a:cubicBezTo>
                    <a:pt x="196" y="150"/>
                    <a:pt x="194" y="154"/>
                    <a:pt x="194" y="155"/>
                  </a:cubicBezTo>
                  <a:cubicBezTo>
                    <a:pt x="196" y="149"/>
                    <a:pt x="192" y="159"/>
                    <a:pt x="192" y="159"/>
                  </a:cubicBezTo>
                  <a:cubicBezTo>
                    <a:pt x="189" y="164"/>
                    <a:pt x="184" y="169"/>
                    <a:pt x="179" y="173"/>
                  </a:cubicBezTo>
                  <a:cubicBezTo>
                    <a:pt x="175" y="177"/>
                    <a:pt x="170" y="180"/>
                    <a:pt x="165" y="183"/>
                  </a:cubicBezTo>
                  <a:cubicBezTo>
                    <a:pt x="165" y="183"/>
                    <a:pt x="151" y="187"/>
                    <a:pt x="159" y="185"/>
                  </a:cubicBezTo>
                  <a:cubicBezTo>
                    <a:pt x="160" y="185"/>
                    <a:pt x="148" y="192"/>
                    <a:pt x="152" y="187"/>
                  </a:cubicBezTo>
                  <a:cubicBezTo>
                    <a:pt x="138" y="198"/>
                    <a:pt x="113" y="200"/>
                    <a:pt x="95" y="198"/>
                  </a:cubicBezTo>
                  <a:cubicBezTo>
                    <a:pt x="83" y="196"/>
                    <a:pt x="71" y="188"/>
                    <a:pt x="61" y="186"/>
                  </a:cubicBezTo>
                  <a:cubicBezTo>
                    <a:pt x="60" y="179"/>
                    <a:pt x="45" y="175"/>
                    <a:pt x="41" y="169"/>
                  </a:cubicBezTo>
                  <a:cubicBezTo>
                    <a:pt x="37" y="164"/>
                    <a:pt x="29" y="156"/>
                    <a:pt x="28" y="151"/>
                  </a:cubicBezTo>
                  <a:cubicBezTo>
                    <a:pt x="23" y="134"/>
                    <a:pt x="8" y="113"/>
                    <a:pt x="16" y="94"/>
                  </a:cubicBezTo>
                  <a:cubicBezTo>
                    <a:pt x="16" y="96"/>
                    <a:pt x="16" y="98"/>
                    <a:pt x="16" y="100"/>
                  </a:cubicBezTo>
                  <a:cubicBezTo>
                    <a:pt x="17" y="98"/>
                    <a:pt x="21" y="88"/>
                    <a:pt x="19" y="82"/>
                  </a:cubicBezTo>
                  <a:cubicBezTo>
                    <a:pt x="20" y="83"/>
                    <a:pt x="18" y="87"/>
                    <a:pt x="18" y="88"/>
                  </a:cubicBezTo>
                  <a:cubicBezTo>
                    <a:pt x="14" y="72"/>
                    <a:pt x="34" y="43"/>
                    <a:pt x="44" y="33"/>
                  </a:cubicBezTo>
                  <a:cubicBezTo>
                    <a:pt x="51" y="26"/>
                    <a:pt x="68" y="14"/>
                    <a:pt x="84" y="8"/>
                  </a:cubicBezTo>
                  <a:cubicBezTo>
                    <a:pt x="84" y="8"/>
                    <a:pt x="85" y="8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6" y="8"/>
                    <a:pt x="87" y="8"/>
                    <a:pt x="87" y="8"/>
                  </a:cubicBezTo>
                  <a:cubicBezTo>
                    <a:pt x="91" y="8"/>
                    <a:pt x="85" y="10"/>
                    <a:pt x="93" y="6"/>
                  </a:cubicBezTo>
                  <a:cubicBezTo>
                    <a:pt x="95" y="6"/>
                    <a:pt x="97" y="6"/>
                    <a:pt x="99" y="6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100" y="6"/>
                    <a:pt x="101" y="6"/>
                    <a:pt x="101" y="6"/>
                  </a:cubicBezTo>
                  <a:cubicBezTo>
                    <a:pt x="101" y="6"/>
                    <a:pt x="100" y="6"/>
                    <a:pt x="100" y="6"/>
                  </a:cubicBezTo>
                  <a:cubicBezTo>
                    <a:pt x="102" y="6"/>
                    <a:pt x="104" y="8"/>
                    <a:pt x="104" y="11"/>
                  </a:cubicBezTo>
                  <a:cubicBezTo>
                    <a:pt x="105" y="18"/>
                    <a:pt x="105" y="26"/>
                    <a:pt x="104" y="33"/>
                  </a:cubicBezTo>
                  <a:cubicBezTo>
                    <a:pt x="103" y="32"/>
                    <a:pt x="103" y="33"/>
                    <a:pt x="103" y="33"/>
                  </a:cubicBezTo>
                  <a:cubicBezTo>
                    <a:pt x="103" y="40"/>
                    <a:pt x="106" y="50"/>
                    <a:pt x="102" y="57"/>
                  </a:cubicBezTo>
                  <a:cubicBezTo>
                    <a:pt x="102" y="57"/>
                    <a:pt x="103" y="56"/>
                    <a:pt x="103" y="56"/>
                  </a:cubicBezTo>
                  <a:cubicBezTo>
                    <a:pt x="103" y="58"/>
                    <a:pt x="104" y="72"/>
                    <a:pt x="102" y="74"/>
                  </a:cubicBezTo>
                  <a:cubicBezTo>
                    <a:pt x="102" y="73"/>
                    <a:pt x="102" y="72"/>
                    <a:pt x="101" y="71"/>
                  </a:cubicBezTo>
                  <a:cubicBezTo>
                    <a:pt x="101" y="69"/>
                    <a:pt x="100" y="76"/>
                    <a:pt x="101" y="76"/>
                  </a:cubicBezTo>
                  <a:cubicBezTo>
                    <a:pt x="100" y="80"/>
                    <a:pt x="98" y="89"/>
                    <a:pt x="99" y="91"/>
                  </a:cubicBezTo>
                  <a:cubicBezTo>
                    <a:pt x="99" y="94"/>
                    <a:pt x="102" y="106"/>
                    <a:pt x="101" y="108"/>
                  </a:cubicBezTo>
                  <a:cubicBezTo>
                    <a:pt x="100" y="107"/>
                    <a:pt x="100" y="106"/>
                    <a:pt x="99" y="104"/>
                  </a:cubicBezTo>
                  <a:cubicBezTo>
                    <a:pt x="101" y="111"/>
                    <a:pt x="105" y="111"/>
                    <a:pt x="114" y="113"/>
                  </a:cubicBezTo>
                  <a:cubicBezTo>
                    <a:pt x="113" y="113"/>
                    <a:pt x="112" y="113"/>
                    <a:pt x="111" y="113"/>
                  </a:cubicBezTo>
                  <a:cubicBezTo>
                    <a:pt x="113" y="112"/>
                    <a:pt x="114" y="112"/>
                    <a:pt x="116" y="113"/>
                  </a:cubicBezTo>
                  <a:cubicBezTo>
                    <a:pt x="117" y="113"/>
                    <a:pt x="127" y="117"/>
                    <a:pt x="131" y="116"/>
                  </a:cubicBezTo>
                  <a:cubicBezTo>
                    <a:pt x="130" y="115"/>
                    <a:pt x="131" y="115"/>
                    <a:pt x="131" y="115"/>
                  </a:cubicBezTo>
                  <a:cubicBezTo>
                    <a:pt x="136" y="116"/>
                    <a:pt x="141" y="115"/>
                    <a:pt x="146" y="115"/>
                  </a:cubicBezTo>
                  <a:cubicBezTo>
                    <a:pt x="142" y="114"/>
                    <a:pt x="170" y="114"/>
                    <a:pt x="164" y="115"/>
                  </a:cubicBezTo>
                  <a:cubicBezTo>
                    <a:pt x="179" y="115"/>
                    <a:pt x="197" y="109"/>
                    <a:pt x="208" y="113"/>
                  </a:cubicBezTo>
                  <a:cubicBezTo>
                    <a:pt x="207" y="117"/>
                    <a:pt x="208" y="133"/>
                    <a:pt x="204" y="133"/>
                  </a:cubicBezTo>
                  <a:close/>
                  <a:moveTo>
                    <a:pt x="19" y="86"/>
                  </a:moveTo>
                  <a:cubicBezTo>
                    <a:pt x="19" y="87"/>
                    <a:pt x="19" y="87"/>
                    <a:pt x="19" y="87"/>
                  </a:cubicBezTo>
                  <a:cubicBezTo>
                    <a:pt x="19" y="88"/>
                    <a:pt x="19" y="85"/>
                    <a:pt x="19" y="8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4" name="Freeform 8831">
              <a:extLst>
                <a:ext uri="{FF2B5EF4-FFF2-40B4-BE49-F238E27FC236}">
                  <a16:creationId xmlns:a16="http://schemas.microsoft.com/office/drawing/2014/main" id="{878FE02F-1A18-432D-8B1C-186A35998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638" y="4762"/>
              <a:ext cx="417513" cy="393700"/>
            </a:xfrm>
            <a:custGeom>
              <a:avLst/>
              <a:gdLst>
                <a:gd name="T0" fmla="*/ 32 w 111"/>
                <a:gd name="T1" fmla="*/ 103 h 105"/>
                <a:gd name="T2" fmla="*/ 107 w 111"/>
                <a:gd name="T3" fmla="*/ 95 h 105"/>
                <a:gd name="T4" fmla="*/ 90 w 111"/>
                <a:gd name="T5" fmla="*/ 47 h 105"/>
                <a:gd name="T6" fmla="*/ 66 w 111"/>
                <a:gd name="T7" fmla="*/ 21 h 105"/>
                <a:gd name="T8" fmla="*/ 42 w 111"/>
                <a:gd name="T9" fmla="*/ 8 h 105"/>
                <a:gd name="T10" fmla="*/ 35 w 111"/>
                <a:gd name="T11" fmla="*/ 5 h 105"/>
                <a:gd name="T12" fmla="*/ 18 w 111"/>
                <a:gd name="T13" fmla="*/ 2 h 105"/>
                <a:gd name="T14" fmla="*/ 12 w 111"/>
                <a:gd name="T15" fmla="*/ 0 h 105"/>
                <a:gd name="T16" fmla="*/ 9 w 111"/>
                <a:gd name="T17" fmla="*/ 5 h 105"/>
                <a:gd name="T18" fmla="*/ 6 w 111"/>
                <a:gd name="T19" fmla="*/ 33 h 105"/>
                <a:gd name="T20" fmla="*/ 8 w 111"/>
                <a:gd name="T21" fmla="*/ 55 h 105"/>
                <a:gd name="T22" fmla="*/ 5 w 111"/>
                <a:gd name="T23" fmla="*/ 67 h 105"/>
                <a:gd name="T24" fmla="*/ 18 w 111"/>
                <a:gd name="T25" fmla="*/ 6 h 105"/>
                <a:gd name="T26" fmla="*/ 18 w 111"/>
                <a:gd name="T27" fmla="*/ 6 h 105"/>
                <a:gd name="T28" fmla="*/ 17 w 111"/>
                <a:gd name="T29" fmla="*/ 7 h 105"/>
                <a:gd name="T30" fmla="*/ 16 w 111"/>
                <a:gd name="T31" fmla="*/ 6 h 105"/>
                <a:gd name="T32" fmla="*/ 18 w 111"/>
                <a:gd name="T33" fmla="*/ 7 h 105"/>
                <a:gd name="T34" fmla="*/ 25 w 111"/>
                <a:gd name="T35" fmla="*/ 11 h 105"/>
                <a:gd name="T36" fmla="*/ 18 w 111"/>
                <a:gd name="T37" fmla="*/ 7 h 105"/>
                <a:gd name="T38" fmla="*/ 12 w 111"/>
                <a:gd name="T39" fmla="*/ 7 h 105"/>
                <a:gd name="T40" fmla="*/ 10 w 111"/>
                <a:gd name="T41" fmla="*/ 79 h 105"/>
                <a:gd name="T42" fmla="*/ 11 w 111"/>
                <a:gd name="T43" fmla="*/ 75 h 105"/>
                <a:gd name="T44" fmla="*/ 13 w 111"/>
                <a:gd name="T45" fmla="*/ 13 h 105"/>
                <a:gd name="T46" fmla="*/ 15 w 111"/>
                <a:gd name="T47" fmla="*/ 10 h 105"/>
                <a:gd name="T48" fmla="*/ 24 w 111"/>
                <a:gd name="T49" fmla="*/ 11 h 105"/>
                <a:gd name="T50" fmla="*/ 32 w 111"/>
                <a:gd name="T51" fmla="*/ 11 h 105"/>
                <a:gd name="T52" fmla="*/ 47 w 111"/>
                <a:gd name="T53" fmla="*/ 16 h 105"/>
                <a:gd name="T54" fmla="*/ 49 w 111"/>
                <a:gd name="T55" fmla="*/ 17 h 105"/>
                <a:gd name="T56" fmla="*/ 49 w 111"/>
                <a:gd name="T57" fmla="*/ 17 h 105"/>
                <a:gd name="T58" fmla="*/ 68 w 111"/>
                <a:gd name="T59" fmla="*/ 30 h 105"/>
                <a:gd name="T60" fmla="*/ 88 w 111"/>
                <a:gd name="T61" fmla="*/ 53 h 105"/>
                <a:gd name="T62" fmla="*/ 98 w 111"/>
                <a:gd name="T63" fmla="*/ 74 h 105"/>
                <a:gd name="T64" fmla="*/ 99 w 111"/>
                <a:gd name="T65" fmla="*/ 93 h 105"/>
                <a:gd name="T66" fmla="*/ 29 w 111"/>
                <a:gd name="T67" fmla="*/ 94 h 105"/>
                <a:gd name="T68" fmla="*/ 12 w 111"/>
                <a:gd name="T69" fmla="*/ 74 h 105"/>
                <a:gd name="T70" fmla="*/ 12 w 111"/>
                <a:gd name="T71" fmla="*/ 74 h 105"/>
                <a:gd name="T72" fmla="*/ 5 w 111"/>
                <a:gd name="T73" fmla="*/ 8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1" h="105">
                  <a:moveTo>
                    <a:pt x="5" y="94"/>
                  </a:moveTo>
                  <a:cubicBezTo>
                    <a:pt x="9" y="105"/>
                    <a:pt x="24" y="104"/>
                    <a:pt x="32" y="103"/>
                  </a:cubicBezTo>
                  <a:cubicBezTo>
                    <a:pt x="51" y="101"/>
                    <a:pt x="67" y="101"/>
                    <a:pt x="86" y="99"/>
                  </a:cubicBezTo>
                  <a:cubicBezTo>
                    <a:pt x="90" y="99"/>
                    <a:pt x="111" y="103"/>
                    <a:pt x="107" y="95"/>
                  </a:cubicBezTo>
                  <a:cubicBezTo>
                    <a:pt x="107" y="93"/>
                    <a:pt x="105" y="79"/>
                    <a:pt x="104" y="72"/>
                  </a:cubicBezTo>
                  <a:cubicBezTo>
                    <a:pt x="102" y="63"/>
                    <a:pt x="96" y="54"/>
                    <a:pt x="90" y="47"/>
                  </a:cubicBezTo>
                  <a:cubicBezTo>
                    <a:pt x="85" y="41"/>
                    <a:pt x="80" y="35"/>
                    <a:pt x="75" y="29"/>
                  </a:cubicBezTo>
                  <a:cubicBezTo>
                    <a:pt x="72" y="26"/>
                    <a:pt x="69" y="23"/>
                    <a:pt x="66" y="21"/>
                  </a:cubicBezTo>
                  <a:cubicBezTo>
                    <a:pt x="64" y="19"/>
                    <a:pt x="47" y="13"/>
                    <a:pt x="58" y="14"/>
                  </a:cubicBezTo>
                  <a:cubicBezTo>
                    <a:pt x="56" y="14"/>
                    <a:pt x="43" y="8"/>
                    <a:pt x="42" y="8"/>
                  </a:cubicBezTo>
                  <a:cubicBezTo>
                    <a:pt x="41" y="8"/>
                    <a:pt x="39" y="9"/>
                    <a:pt x="39" y="9"/>
                  </a:cubicBezTo>
                  <a:cubicBezTo>
                    <a:pt x="41" y="7"/>
                    <a:pt x="38" y="6"/>
                    <a:pt x="35" y="5"/>
                  </a:cubicBezTo>
                  <a:cubicBezTo>
                    <a:pt x="35" y="5"/>
                    <a:pt x="36" y="4"/>
                    <a:pt x="36" y="3"/>
                  </a:cubicBezTo>
                  <a:cubicBezTo>
                    <a:pt x="35" y="1"/>
                    <a:pt x="25" y="1"/>
                    <a:pt x="18" y="2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4" y="4"/>
                    <a:pt x="5" y="0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8"/>
                    <a:pt x="7" y="11"/>
                  </a:cubicBezTo>
                  <a:cubicBezTo>
                    <a:pt x="8" y="11"/>
                    <a:pt x="9" y="35"/>
                    <a:pt x="6" y="33"/>
                  </a:cubicBezTo>
                  <a:cubicBezTo>
                    <a:pt x="10" y="33"/>
                    <a:pt x="6" y="41"/>
                    <a:pt x="6" y="39"/>
                  </a:cubicBezTo>
                  <a:cubicBezTo>
                    <a:pt x="6" y="47"/>
                    <a:pt x="10" y="50"/>
                    <a:pt x="8" y="55"/>
                  </a:cubicBezTo>
                  <a:cubicBezTo>
                    <a:pt x="7" y="54"/>
                    <a:pt x="7" y="53"/>
                    <a:pt x="8" y="52"/>
                  </a:cubicBezTo>
                  <a:cubicBezTo>
                    <a:pt x="5" y="53"/>
                    <a:pt x="4" y="68"/>
                    <a:pt x="5" y="67"/>
                  </a:cubicBezTo>
                  <a:cubicBezTo>
                    <a:pt x="1" y="72"/>
                    <a:pt x="3" y="88"/>
                    <a:pt x="5" y="94"/>
                  </a:cubicBezTo>
                  <a:close/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7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8" y="7"/>
                  </a:moveTo>
                  <a:cubicBezTo>
                    <a:pt x="21" y="8"/>
                    <a:pt x="26" y="9"/>
                    <a:pt x="30" y="10"/>
                  </a:cubicBezTo>
                  <a:cubicBezTo>
                    <a:pt x="29" y="11"/>
                    <a:pt x="27" y="11"/>
                    <a:pt x="25" y="11"/>
                  </a:cubicBezTo>
                  <a:cubicBezTo>
                    <a:pt x="25" y="11"/>
                    <a:pt x="17" y="9"/>
                    <a:pt x="14" y="7"/>
                  </a:cubicBezTo>
                  <a:cubicBezTo>
                    <a:pt x="18" y="8"/>
                    <a:pt x="19" y="8"/>
                    <a:pt x="18" y="7"/>
                  </a:cubicBezTo>
                  <a:close/>
                  <a:moveTo>
                    <a:pt x="13" y="9"/>
                  </a:moveTo>
                  <a:cubicBezTo>
                    <a:pt x="13" y="8"/>
                    <a:pt x="13" y="8"/>
                    <a:pt x="12" y="7"/>
                  </a:cubicBezTo>
                  <a:cubicBezTo>
                    <a:pt x="14" y="8"/>
                    <a:pt x="16" y="9"/>
                    <a:pt x="13" y="9"/>
                  </a:cubicBezTo>
                  <a:close/>
                  <a:moveTo>
                    <a:pt x="10" y="79"/>
                  </a:moveTo>
                  <a:cubicBezTo>
                    <a:pt x="10" y="88"/>
                    <a:pt x="14" y="75"/>
                    <a:pt x="11" y="72"/>
                  </a:cubicBezTo>
                  <a:cubicBezTo>
                    <a:pt x="11" y="73"/>
                    <a:pt x="10" y="74"/>
                    <a:pt x="11" y="75"/>
                  </a:cubicBezTo>
                  <a:cubicBezTo>
                    <a:pt x="8" y="71"/>
                    <a:pt x="12" y="51"/>
                    <a:pt x="12" y="46"/>
                  </a:cubicBezTo>
                  <a:cubicBezTo>
                    <a:pt x="12" y="35"/>
                    <a:pt x="12" y="24"/>
                    <a:pt x="13" y="13"/>
                  </a:cubicBezTo>
                  <a:cubicBezTo>
                    <a:pt x="13" y="12"/>
                    <a:pt x="13" y="10"/>
                    <a:pt x="13" y="9"/>
                  </a:cubicBezTo>
                  <a:cubicBezTo>
                    <a:pt x="13" y="9"/>
                    <a:pt x="14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11"/>
                    <a:pt x="21" y="11"/>
                    <a:pt x="24" y="11"/>
                  </a:cubicBezTo>
                  <a:cubicBezTo>
                    <a:pt x="23" y="11"/>
                    <a:pt x="21" y="12"/>
                    <a:pt x="19" y="13"/>
                  </a:cubicBezTo>
                  <a:cubicBezTo>
                    <a:pt x="21" y="13"/>
                    <a:pt x="28" y="11"/>
                    <a:pt x="32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9" y="12"/>
                    <a:pt x="43" y="14"/>
                    <a:pt x="47" y="16"/>
                  </a:cubicBezTo>
                  <a:cubicBezTo>
                    <a:pt x="46" y="16"/>
                    <a:pt x="46" y="15"/>
                    <a:pt x="47" y="15"/>
                  </a:cubicBezTo>
                  <a:cubicBezTo>
                    <a:pt x="48" y="16"/>
                    <a:pt x="48" y="16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0" y="19"/>
                    <a:pt x="52" y="20"/>
                    <a:pt x="55" y="21"/>
                  </a:cubicBezTo>
                  <a:cubicBezTo>
                    <a:pt x="64" y="24"/>
                    <a:pt x="62" y="27"/>
                    <a:pt x="68" y="30"/>
                  </a:cubicBezTo>
                  <a:cubicBezTo>
                    <a:pt x="75" y="34"/>
                    <a:pt x="90" y="50"/>
                    <a:pt x="88" y="56"/>
                  </a:cubicBezTo>
                  <a:cubicBezTo>
                    <a:pt x="89" y="55"/>
                    <a:pt x="88" y="54"/>
                    <a:pt x="88" y="53"/>
                  </a:cubicBezTo>
                  <a:cubicBezTo>
                    <a:pt x="86" y="56"/>
                    <a:pt x="94" y="64"/>
                    <a:pt x="96" y="66"/>
                  </a:cubicBezTo>
                  <a:cubicBezTo>
                    <a:pt x="89" y="61"/>
                    <a:pt x="97" y="68"/>
                    <a:pt x="98" y="74"/>
                  </a:cubicBezTo>
                  <a:cubicBezTo>
                    <a:pt x="99" y="77"/>
                    <a:pt x="99" y="91"/>
                    <a:pt x="100" y="91"/>
                  </a:cubicBezTo>
                  <a:cubicBezTo>
                    <a:pt x="100" y="91"/>
                    <a:pt x="99" y="92"/>
                    <a:pt x="99" y="93"/>
                  </a:cubicBezTo>
                  <a:cubicBezTo>
                    <a:pt x="93" y="87"/>
                    <a:pt x="59" y="93"/>
                    <a:pt x="52" y="94"/>
                  </a:cubicBezTo>
                  <a:cubicBezTo>
                    <a:pt x="50" y="90"/>
                    <a:pt x="33" y="96"/>
                    <a:pt x="29" y="94"/>
                  </a:cubicBezTo>
                  <a:cubicBezTo>
                    <a:pt x="22" y="95"/>
                    <a:pt x="0" y="94"/>
                    <a:pt x="10" y="79"/>
                  </a:cubicBezTo>
                  <a:close/>
                  <a:moveTo>
                    <a:pt x="12" y="74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1" y="73"/>
                    <a:pt x="12" y="74"/>
                  </a:cubicBezTo>
                  <a:close/>
                  <a:moveTo>
                    <a:pt x="5" y="81"/>
                  </a:moveTo>
                  <a:cubicBezTo>
                    <a:pt x="5" y="78"/>
                    <a:pt x="6" y="79"/>
                    <a:pt x="5" y="8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5" name="Freeform 8832">
              <a:extLst>
                <a:ext uri="{FF2B5EF4-FFF2-40B4-BE49-F238E27FC236}">
                  <a16:creationId xmlns:a16="http://schemas.microsoft.com/office/drawing/2014/main" id="{303A3D3A-A554-4260-8E72-A2750A480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" y="565150"/>
              <a:ext cx="277813" cy="176213"/>
            </a:xfrm>
            <a:custGeom>
              <a:avLst/>
              <a:gdLst>
                <a:gd name="T0" fmla="*/ 1 w 74"/>
                <a:gd name="T1" fmla="*/ 47 h 47"/>
                <a:gd name="T2" fmla="*/ 73 w 74"/>
                <a:gd name="T3" fmla="*/ 1 h 47"/>
                <a:gd name="T4" fmla="*/ 72 w 74"/>
                <a:gd name="T5" fmla="*/ 0 h 47"/>
                <a:gd name="T6" fmla="*/ 0 w 74"/>
                <a:gd name="T7" fmla="*/ 47 h 47"/>
                <a:gd name="T8" fmla="*/ 1 w 74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7">
                  <a:moveTo>
                    <a:pt x="1" y="47"/>
                  </a:moveTo>
                  <a:cubicBezTo>
                    <a:pt x="25" y="31"/>
                    <a:pt x="47" y="12"/>
                    <a:pt x="73" y="1"/>
                  </a:cubicBezTo>
                  <a:cubicBezTo>
                    <a:pt x="74" y="0"/>
                    <a:pt x="72" y="0"/>
                    <a:pt x="72" y="0"/>
                  </a:cubicBezTo>
                  <a:cubicBezTo>
                    <a:pt x="46" y="12"/>
                    <a:pt x="24" y="31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6" name="Freeform 8833">
              <a:extLst>
                <a:ext uri="{FF2B5EF4-FFF2-40B4-BE49-F238E27FC236}">
                  <a16:creationId xmlns:a16="http://schemas.microsoft.com/office/drawing/2014/main" id="{5A0415F9-BBFB-4691-86AF-5260B177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" y="493712"/>
              <a:ext cx="352425" cy="250825"/>
            </a:xfrm>
            <a:custGeom>
              <a:avLst/>
              <a:gdLst>
                <a:gd name="T0" fmla="*/ 92 w 94"/>
                <a:gd name="T1" fmla="*/ 0 h 67"/>
                <a:gd name="T2" fmla="*/ 1 w 94"/>
                <a:gd name="T3" fmla="*/ 67 h 67"/>
                <a:gd name="T4" fmla="*/ 2 w 94"/>
                <a:gd name="T5" fmla="*/ 66 h 67"/>
                <a:gd name="T6" fmla="*/ 93 w 94"/>
                <a:gd name="T7" fmla="*/ 0 h 67"/>
                <a:gd name="T8" fmla="*/ 92 w 94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67">
                  <a:moveTo>
                    <a:pt x="92" y="0"/>
                  </a:moveTo>
                  <a:cubicBezTo>
                    <a:pt x="62" y="22"/>
                    <a:pt x="30" y="43"/>
                    <a:pt x="1" y="67"/>
                  </a:cubicBezTo>
                  <a:cubicBezTo>
                    <a:pt x="0" y="67"/>
                    <a:pt x="2" y="67"/>
                    <a:pt x="2" y="66"/>
                  </a:cubicBezTo>
                  <a:cubicBezTo>
                    <a:pt x="31" y="43"/>
                    <a:pt x="63" y="22"/>
                    <a:pt x="93" y="0"/>
                  </a:cubicBezTo>
                  <a:cubicBezTo>
                    <a:pt x="94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7" name="Freeform 8834">
              <a:extLst>
                <a:ext uri="{FF2B5EF4-FFF2-40B4-BE49-F238E27FC236}">
                  <a16:creationId xmlns:a16="http://schemas.microsoft.com/office/drawing/2014/main" id="{39B5C6D2-2CA5-48F5-9346-93E98615A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8" y="455612"/>
              <a:ext cx="469900" cy="277813"/>
            </a:xfrm>
            <a:custGeom>
              <a:avLst/>
              <a:gdLst>
                <a:gd name="T0" fmla="*/ 2 w 125"/>
                <a:gd name="T1" fmla="*/ 74 h 74"/>
                <a:gd name="T2" fmla="*/ 124 w 125"/>
                <a:gd name="T3" fmla="*/ 1 h 74"/>
                <a:gd name="T4" fmla="*/ 123 w 125"/>
                <a:gd name="T5" fmla="*/ 0 h 74"/>
                <a:gd name="T6" fmla="*/ 1 w 125"/>
                <a:gd name="T7" fmla="*/ 73 h 74"/>
                <a:gd name="T8" fmla="*/ 2 w 125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4">
                  <a:moveTo>
                    <a:pt x="2" y="74"/>
                  </a:moveTo>
                  <a:cubicBezTo>
                    <a:pt x="43" y="50"/>
                    <a:pt x="79" y="17"/>
                    <a:pt x="124" y="1"/>
                  </a:cubicBezTo>
                  <a:cubicBezTo>
                    <a:pt x="125" y="0"/>
                    <a:pt x="124" y="0"/>
                    <a:pt x="123" y="0"/>
                  </a:cubicBezTo>
                  <a:cubicBezTo>
                    <a:pt x="78" y="17"/>
                    <a:pt x="42" y="49"/>
                    <a:pt x="1" y="73"/>
                  </a:cubicBezTo>
                  <a:cubicBezTo>
                    <a:pt x="0" y="74"/>
                    <a:pt x="1" y="74"/>
                    <a:pt x="2" y="7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8" name="Freeform 8835">
              <a:extLst>
                <a:ext uri="{FF2B5EF4-FFF2-40B4-BE49-F238E27FC236}">
                  <a16:creationId xmlns:a16="http://schemas.microsoft.com/office/drawing/2014/main" id="{1CD96517-6B9A-46F3-96CD-5CACC37BC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09575"/>
              <a:ext cx="465138" cy="320675"/>
            </a:xfrm>
            <a:custGeom>
              <a:avLst/>
              <a:gdLst>
                <a:gd name="T0" fmla="*/ 122 w 124"/>
                <a:gd name="T1" fmla="*/ 0 h 85"/>
                <a:gd name="T2" fmla="*/ 0 w 124"/>
                <a:gd name="T3" fmla="*/ 85 h 85"/>
                <a:gd name="T4" fmla="*/ 1 w 124"/>
                <a:gd name="T5" fmla="*/ 85 h 85"/>
                <a:gd name="T6" fmla="*/ 123 w 124"/>
                <a:gd name="T7" fmla="*/ 0 h 85"/>
                <a:gd name="T8" fmla="*/ 122 w 124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85">
                  <a:moveTo>
                    <a:pt x="122" y="0"/>
                  </a:moveTo>
                  <a:cubicBezTo>
                    <a:pt x="81" y="28"/>
                    <a:pt x="37" y="52"/>
                    <a:pt x="0" y="85"/>
                  </a:cubicBezTo>
                  <a:cubicBezTo>
                    <a:pt x="0" y="85"/>
                    <a:pt x="1" y="85"/>
                    <a:pt x="1" y="85"/>
                  </a:cubicBezTo>
                  <a:cubicBezTo>
                    <a:pt x="38" y="52"/>
                    <a:pt x="82" y="28"/>
                    <a:pt x="123" y="0"/>
                  </a:cubicBezTo>
                  <a:cubicBezTo>
                    <a:pt x="124" y="0"/>
                    <a:pt x="122" y="0"/>
                    <a:pt x="1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9" name="Freeform 8836">
              <a:extLst>
                <a:ext uri="{FF2B5EF4-FFF2-40B4-BE49-F238E27FC236}">
                  <a16:creationId xmlns:a16="http://schemas.microsoft.com/office/drawing/2014/main" id="{D17E5191-B940-430D-A1C6-40B039E35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14337"/>
              <a:ext cx="476250" cy="293688"/>
            </a:xfrm>
            <a:custGeom>
              <a:avLst/>
              <a:gdLst>
                <a:gd name="T0" fmla="*/ 1 w 127"/>
                <a:gd name="T1" fmla="*/ 78 h 78"/>
                <a:gd name="T2" fmla="*/ 126 w 127"/>
                <a:gd name="T3" fmla="*/ 1 h 78"/>
                <a:gd name="T4" fmla="*/ 126 w 127"/>
                <a:gd name="T5" fmla="*/ 0 h 78"/>
                <a:gd name="T6" fmla="*/ 0 w 127"/>
                <a:gd name="T7" fmla="*/ 77 h 78"/>
                <a:gd name="T8" fmla="*/ 1 w 12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78">
                  <a:moveTo>
                    <a:pt x="1" y="78"/>
                  </a:moveTo>
                  <a:cubicBezTo>
                    <a:pt x="43" y="52"/>
                    <a:pt x="82" y="23"/>
                    <a:pt x="126" y="1"/>
                  </a:cubicBezTo>
                  <a:cubicBezTo>
                    <a:pt x="127" y="1"/>
                    <a:pt x="126" y="0"/>
                    <a:pt x="126" y="0"/>
                  </a:cubicBezTo>
                  <a:cubicBezTo>
                    <a:pt x="82" y="22"/>
                    <a:pt x="42" y="51"/>
                    <a:pt x="0" y="77"/>
                  </a:cubicBezTo>
                  <a:cubicBezTo>
                    <a:pt x="0" y="78"/>
                    <a:pt x="1" y="78"/>
                    <a:pt x="1" y="7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0" name="Freeform 8837">
              <a:extLst>
                <a:ext uri="{FF2B5EF4-FFF2-40B4-BE49-F238E27FC236}">
                  <a16:creationId xmlns:a16="http://schemas.microsoft.com/office/drawing/2014/main" id="{F461B5D6-6D9B-45B9-B099-054395517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17512"/>
              <a:ext cx="420688" cy="290513"/>
            </a:xfrm>
            <a:custGeom>
              <a:avLst/>
              <a:gdLst>
                <a:gd name="T0" fmla="*/ 111 w 112"/>
                <a:gd name="T1" fmla="*/ 1 h 77"/>
                <a:gd name="T2" fmla="*/ 0 w 112"/>
                <a:gd name="T3" fmla="*/ 76 h 77"/>
                <a:gd name="T4" fmla="*/ 1 w 112"/>
                <a:gd name="T5" fmla="*/ 77 h 77"/>
                <a:gd name="T6" fmla="*/ 112 w 112"/>
                <a:gd name="T7" fmla="*/ 1 h 77"/>
                <a:gd name="T8" fmla="*/ 111 w 112"/>
                <a:gd name="T9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77">
                  <a:moveTo>
                    <a:pt x="111" y="1"/>
                  </a:moveTo>
                  <a:cubicBezTo>
                    <a:pt x="75" y="28"/>
                    <a:pt x="37" y="51"/>
                    <a:pt x="0" y="76"/>
                  </a:cubicBezTo>
                  <a:cubicBezTo>
                    <a:pt x="0" y="77"/>
                    <a:pt x="1" y="77"/>
                    <a:pt x="1" y="77"/>
                  </a:cubicBezTo>
                  <a:cubicBezTo>
                    <a:pt x="38" y="52"/>
                    <a:pt x="76" y="28"/>
                    <a:pt x="112" y="1"/>
                  </a:cubicBezTo>
                  <a:cubicBezTo>
                    <a:pt x="112" y="1"/>
                    <a:pt x="111" y="0"/>
                    <a:pt x="1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1" name="Freeform 8838">
              <a:extLst>
                <a:ext uri="{FF2B5EF4-FFF2-40B4-BE49-F238E27FC236}">
                  <a16:creationId xmlns:a16="http://schemas.microsoft.com/office/drawing/2014/main" id="{319EDC58-A50D-4438-B7B5-2B29144F5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38" y="417512"/>
              <a:ext cx="406400" cy="252413"/>
            </a:xfrm>
            <a:custGeom>
              <a:avLst/>
              <a:gdLst>
                <a:gd name="T0" fmla="*/ 1 w 108"/>
                <a:gd name="T1" fmla="*/ 66 h 67"/>
                <a:gd name="T2" fmla="*/ 107 w 108"/>
                <a:gd name="T3" fmla="*/ 1 h 67"/>
                <a:gd name="T4" fmla="*/ 107 w 108"/>
                <a:gd name="T5" fmla="*/ 0 h 67"/>
                <a:gd name="T6" fmla="*/ 0 w 108"/>
                <a:gd name="T7" fmla="*/ 66 h 67"/>
                <a:gd name="T8" fmla="*/ 1 w 108"/>
                <a:gd name="T9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67">
                  <a:moveTo>
                    <a:pt x="1" y="66"/>
                  </a:moveTo>
                  <a:cubicBezTo>
                    <a:pt x="37" y="44"/>
                    <a:pt x="70" y="20"/>
                    <a:pt x="107" y="1"/>
                  </a:cubicBezTo>
                  <a:cubicBezTo>
                    <a:pt x="108" y="1"/>
                    <a:pt x="107" y="0"/>
                    <a:pt x="107" y="0"/>
                  </a:cubicBezTo>
                  <a:cubicBezTo>
                    <a:pt x="70" y="20"/>
                    <a:pt x="36" y="44"/>
                    <a:pt x="0" y="66"/>
                  </a:cubicBezTo>
                  <a:cubicBezTo>
                    <a:pt x="0" y="66"/>
                    <a:pt x="1" y="67"/>
                    <a:pt x="1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2" name="Freeform 8839">
              <a:extLst>
                <a:ext uri="{FF2B5EF4-FFF2-40B4-BE49-F238E27FC236}">
                  <a16:creationId xmlns:a16="http://schemas.microsoft.com/office/drawing/2014/main" id="{45CC6C4B-C90E-444E-A909-6CDDF61A2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422275"/>
              <a:ext cx="363538" cy="244475"/>
            </a:xfrm>
            <a:custGeom>
              <a:avLst/>
              <a:gdLst>
                <a:gd name="T0" fmla="*/ 95 w 97"/>
                <a:gd name="T1" fmla="*/ 1 h 65"/>
                <a:gd name="T2" fmla="*/ 1 w 97"/>
                <a:gd name="T3" fmla="*/ 65 h 65"/>
                <a:gd name="T4" fmla="*/ 2 w 97"/>
                <a:gd name="T5" fmla="*/ 65 h 65"/>
                <a:gd name="T6" fmla="*/ 96 w 97"/>
                <a:gd name="T7" fmla="*/ 0 h 65"/>
                <a:gd name="T8" fmla="*/ 95 w 97"/>
                <a:gd name="T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65">
                  <a:moveTo>
                    <a:pt x="95" y="1"/>
                  </a:moveTo>
                  <a:cubicBezTo>
                    <a:pt x="66" y="26"/>
                    <a:pt x="32" y="43"/>
                    <a:pt x="1" y="65"/>
                  </a:cubicBezTo>
                  <a:cubicBezTo>
                    <a:pt x="0" y="65"/>
                    <a:pt x="2" y="65"/>
                    <a:pt x="2" y="65"/>
                  </a:cubicBezTo>
                  <a:cubicBezTo>
                    <a:pt x="34" y="43"/>
                    <a:pt x="68" y="26"/>
                    <a:pt x="96" y="0"/>
                  </a:cubicBezTo>
                  <a:cubicBezTo>
                    <a:pt x="97" y="0"/>
                    <a:pt x="95" y="0"/>
                    <a:pt x="9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3" name="Freeform 8840">
              <a:extLst>
                <a:ext uri="{FF2B5EF4-FFF2-40B4-BE49-F238E27FC236}">
                  <a16:creationId xmlns:a16="http://schemas.microsoft.com/office/drawing/2014/main" id="{DC94C677-E0EA-4C3B-BA51-D6307347E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417512"/>
              <a:ext cx="327025" cy="207963"/>
            </a:xfrm>
            <a:custGeom>
              <a:avLst/>
              <a:gdLst>
                <a:gd name="T0" fmla="*/ 2 w 87"/>
                <a:gd name="T1" fmla="*/ 54 h 55"/>
                <a:gd name="T2" fmla="*/ 86 w 87"/>
                <a:gd name="T3" fmla="*/ 0 h 55"/>
                <a:gd name="T4" fmla="*/ 85 w 87"/>
                <a:gd name="T5" fmla="*/ 0 h 55"/>
                <a:gd name="T6" fmla="*/ 1 w 87"/>
                <a:gd name="T7" fmla="*/ 54 h 55"/>
                <a:gd name="T8" fmla="*/ 2 w 87"/>
                <a:gd name="T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5">
                  <a:moveTo>
                    <a:pt x="2" y="54"/>
                  </a:moveTo>
                  <a:cubicBezTo>
                    <a:pt x="30" y="36"/>
                    <a:pt x="57" y="16"/>
                    <a:pt x="86" y="0"/>
                  </a:cubicBezTo>
                  <a:cubicBezTo>
                    <a:pt x="87" y="0"/>
                    <a:pt x="85" y="0"/>
                    <a:pt x="85" y="0"/>
                  </a:cubicBezTo>
                  <a:cubicBezTo>
                    <a:pt x="56" y="16"/>
                    <a:pt x="29" y="36"/>
                    <a:pt x="1" y="54"/>
                  </a:cubicBezTo>
                  <a:cubicBezTo>
                    <a:pt x="0" y="55"/>
                    <a:pt x="2" y="54"/>
                    <a:pt x="2" y="5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4" name="Freeform 8841">
              <a:extLst>
                <a:ext uri="{FF2B5EF4-FFF2-40B4-BE49-F238E27FC236}">
                  <a16:creationId xmlns:a16="http://schemas.microsoft.com/office/drawing/2014/main" id="{B4793B60-500A-45A4-89AF-C5A84ACB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409575"/>
              <a:ext cx="292100" cy="207963"/>
            </a:xfrm>
            <a:custGeom>
              <a:avLst/>
              <a:gdLst>
                <a:gd name="T0" fmla="*/ 76 w 78"/>
                <a:gd name="T1" fmla="*/ 1 h 55"/>
                <a:gd name="T2" fmla="*/ 1 w 78"/>
                <a:gd name="T3" fmla="*/ 54 h 55"/>
                <a:gd name="T4" fmla="*/ 2 w 78"/>
                <a:gd name="T5" fmla="*/ 54 h 55"/>
                <a:gd name="T6" fmla="*/ 77 w 78"/>
                <a:gd name="T7" fmla="*/ 1 h 55"/>
                <a:gd name="T8" fmla="*/ 76 w 78"/>
                <a:gd name="T9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76" y="1"/>
                  </a:moveTo>
                  <a:cubicBezTo>
                    <a:pt x="52" y="20"/>
                    <a:pt x="27" y="37"/>
                    <a:pt x="1" y="54"/>
                  </a:cubicBezTo>
                  <a:cubicBezTo>
                    <a:pt x="0" y="54"/>
                    <a:pt x="1" y="55"/>
                    <a:pt x="2" y="54"/>
                  </a:cubicBezTo>
                  <a:cubicBezTo>
                    <a:pt x="28" y="37"/>
                    <a:pt x="53" y="21"/>
                    <a:pt x="77" y="1"/>
                  </a:cubicBezTo>
                  <a:cubicBezTo>
                    <a:pt x="78" y="1"/>
                    <a:pt x="76" y="0"/>
                    <a:pt x="7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5" name="Freeform 8842">
              <a:extLst>
                <a:ext uri="{FF2B5EF4-FFF2-40B4-BE49-F238E27FC236}">
                  <a16:creationId xmlns:a16="http://schemas.microsoft.com/office/drawing/2014/main" id="{C57B2BAA-F069-443D-AB7C-14015530E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395287"/>
              <a:ext cx="296863" cy="187325"/>
            </a:xfrm>
            <a:custGeom>
              <a:avLst/>
              <a:gdLst>
                <a:gd name="T0" fmla="*/ 2 w 79"/>
                <a:gd name="T1" fmla="*/ 50 h 50"/>
                <a:gd name="T2" fmla="*/ 78 w 79"/>
                <a:gd name="T3" fmla="*/ 2 h 50"/>
                <a:gd name="T4" fmla="*/ 78 w 79"/>
                <a:gd name="T5" fmla="*/ 1 h 50"/>
                <a:gd name="T6" fmla="*/ 1 w 79"/>
                <a:gd name="T7" fmla="*/ 49 h 50"/>
                <a:gd name="T8" fmla="*/ 2 w 79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0">
                  <a:moveTo>
                    <a:pt x="2" y="50"/>
                  </a:moveTo>
                  <a:cubicBezTo>
                    <a:pt x="28" y="35"/>
                    <a:pt x="51" y="14"/>
                    <a:pt x="78" y="2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50" y="14"/>
                    <a:pt x="27" y="34"/>
                    <a:pt x="1" y="49"/>
                  </a:cubicBezTo>
                  <a:cubicBezTo>
                    <a:pt x="0" y="49"/>
                    <a:pt x="1" y="50"/>
                    <a:pt x="2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6" name="Freeform 8843">
              <a:extLst>
                <a:ext uri="{FF2B5EF4-FFF2-40B4-BE49-F238E27FC236}">
                  <a16:creationId xmlns:a16="http://schemas.microsoft.com/office/drawing/2014/main" id="{BFD8DCCB-A8B9-41A6-8730-D138B68C1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373062"/>
              <a:ext cx="288925" cy="192088"/>
            </a:xfrm>
            <a:custGeom>
              <a:avLst/>
              <a:gdLst>
                <a:gd name="T0" fmla="*/ 75 w 77"/>
                <a:gd name="T1" fmla="*/ 0 h 51"/>
                <a:gd name="T2" fmla="*/ 0 w 77"/>
                <a:gd name="T3" fmla="*/ 50 h 51"/>
                <a:gd name="T4" fmla="*/ 1 w 77"/>
                <a:gd name="T5" fmla="*/ 51 h 51"/>
                <a:gd name="T6" fmla="*/ 76 w 77"/>
                <a:gd name="T7" fmla="*/ 1 h 51"/>
                <a:gd name="T8" fmla="*/ 75 w 7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1">
                  <a:moveTo>
                    <a:pt x="75" y="0"/>
                  </a:moveTo>
                  <a:cubicBezTo>
                    <a:pt x="51" y="18"/>
                    <a:pt x="24" y="31"/>
                    <a:pt x="0" y="50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25" y="32"/>
                    <a:pt x="52" y="18"/>
                    <a:pt x="76" y="1"/>
                  </a:cubicBezTo>
                  <a:cubicBezTo>
                    <a:pt x="77" y="0"/>
                    <a:pt x="76" y="0"/>
                    <a:pt x="7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7" name="Freeform 8844">
              <a:extLst>
                <a:ext uri="{FF2B5EF4-FFF2-40B4-BE49-F238E27FC236}">
                  <a16:creationId xmlns:a16="http://schemas.microsoft.com/office/drawing/2014/main" id="{EB2FF5FE-4F6F-4B9E-8994-0FAA1BA0D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357187"/>
              <a:ext cx="311150" cy="173038"/>
            </a:xfrm>
            <a:custGeom>
              <a:avLst/>
              <a:gdLst>
                <a:gd name="T0" fmla="*/ 2 w 83"/>
                <a:gd name="T1" fmla="*/ 46 h 46"/>
                <a:gd name="T2" fmla="*/ 82 w 83"/>
                <a:gd name="T3" fmla="*/ 0 h 46"/>
                <a:gd name="T4" fmla="*/ 81 w 83"/>
                <a:gd name="T5" fmla="*/ 0 h 46"/>
                <a:gd name="T6" fmla="*/ 1 w 83"/>
                <a:gd name="T7" fmla="*/ 45 h 46"/>
                <a:gd name="T8" fmla="*/ 2 w 83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6">
                  <a:moveTo>
                    <a:pt x="2" y="46"/>
                  </a:moveTo>
                  <a:cubicBezTo>
                    <a:pt x="29" y="32"/>
                    <a:pt x="54" y="14"/>
                    <a:pt x="82" y="0"/>
                  </a:cubicBezTo>
                  <a:cubicBezTo>
                    <a:pt x="83" y="0"/>
                    <a:pt x="81" y="0"/>
                    <a:pt x="81" y="0"/>
                  </a:cubicBezTo>
                  <a:cubicBezTo>
                    <a:pt x="53" y="14"/>
                    <a:pt x="28" y="32"/>
                    <a:pt x="1" y="45"/>
                  </a:cubicBezTo>
                  <a:cubicBezTo>
                    <a:pt x="0" y="46"/>
                    <a:pt x="1" y="46"/>
                    <a:pt x="2" y="4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8" name="Freeform 8845">
              <a:extLst>
                <a:ext uri="{FF2B5EF4-FFF2-40B4-BE49-F238E27FC236}">
                  <a16:creationId xmlns:a16="http://schemas.microsoft.com/office/drawing/2014/main" id="{A71AC171-6FB1-4C22-A7ED-197DC02A5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315912"/>
              <a:ext cx="315913" cy="203200"/>
            </a:xfrm>
            <a:custGeom>
              <a:avLst/>
              <a:gdLst>
                <a:gd name="T0" fmla="*/ 82 w 84"/>
                <a:gd name="T1" fmla="*/ 1 h 54"/>
                <a:gd name="T2" fmla="*/ 1 w 84"/>
                <a:gd name="T3" fmla="*/ 53 h 54"/>
                <a:gd name="T4" fmla="*/ 2 w 84"/>
                <a:gd name="T5" fmla="*/ 54 h 54"/>
                <a:gd name="T6" fmla="*/ 83 w 84"/>
                <a:gd name="T7" fmla="*/ 1 h 54"/>
                <a:gd name="T8" fmla="*/ 82 w 84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4">
                  <a:moveTo>
                    <a:pt x="82" y="1"/>
                  </a:moveTo>
                  <a:cubicBezTo>
                    <a:pt x="57" y="20"/>
                    <a:pt x="28" y="35"/>
                    <a:pt x="1" y="53"/>
                  </a:cubicBezTo>
                  <a:cubicBezTo>
                    <a:pt x="0" y="54"/>
                    <a:pt x="1" y="54"/>
                    <a:pt x="2" y="54"/>
                  </a:cubicBezTo>
                  <a:cubicBezTo>
                    <a:pt x="29" y="36"/>
                    <a:pt x="58" y="21"/>
                    <a:pt x="83" y="1"/>
                  </a:cubicBezTo>
                  <a:cubicBezTo>
                    <a:pt x="84" y="1"/>
                    <a:pt x="83" y="0"/>
                    <a:pt x="8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9" name="Freeform 8846">
              <a:extLst>
                <a:ext uri="{FF2B5EF4-FFF2-40B4-BE49-F238E27FC236}">
                  <a16:creationId xmlns:a16="http://schemas.microsoft.com/office/drawing/2014/main" id="{0DB75FA7-E8B7-4E72-87D1-4D3046055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96862"/>
              <a:ext cx="319088" cy="192088"/>
            </a:xfrm>
            <a:custGeom>
              <a:avLst/>
              <a:gdLst>
                <a:gd name="T0" fmla="*/ 1 w 85"/>
                <a:gd name="T1" fmla="*/ 50 h 51"/>
                <a:gd name="T2" fmla="*/ 84 w 85"/>
                <a:gd name="T3" fmla="*/ 0 h 51"/>
                <a:gd name="T4" fmla="*/ 84 w 85"/>
                <a:gd name="T5" fmla="*/ 0 h 51"/>
                <a:gd name="T6" fmla="*/ 1 w 85"/>
                <a:gd name="T7" fmla="*/ 50 h 51"/>
                <a:gd name="T8" fmla="*/ 1 w 85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1" y="50"/>
                  </a:moveTo>
                  <a:cubicBezTo>
                    <a:pt x="29" y="33"/>
                    <a:pt x="54" y="13"/>
                    <a:pt x="84" y="0"/>
                  </a:cubicBezTo>
                  <a:cubicBezTo>
                    <a:pt x="85" y="0"/>
                    <a:pt x="84" y="0"/>
                    <a:pt x="84" y="0"/>
                  </a:cubicBezTo>
                  <a:cubicBezTo>
                    <a:pt x="54" y="13"/>
                    <a:pt x="28" y="33"/>
                    <a:pt x="1" y="50"/>
                  </a:cubicBezTo>
                  <a:cubicBezTo>
                    <a:pt x="0" y="50"/>
                    <a:pt x="1" y="51"/>
                    <a:pt x="1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0" name="Freeform 8847">
              <a:extLst>
                <a:ext uri="{FF2B5EF4-FFF2-40B4-BE49-F238E27FC236}">
                  <a16:creationId xmlns:a16="http://schemas.microsoft.com/office/drawing/2014/main" id="{F9464B79-CF2C-4A74-A129-A21BC080F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263525"/>
              <a:ext cx="334963" cy="217488"/>
            </a:xfrm>
            <a:custGeom>
              <a:avLst/>
              <a:gdLst>
                <a:gd name="T0" fmla="*/ 2 w 89"/>
                <a:gd name="T1" fmla="*/ 45 h 58"/>
                <a:gd name="T2" fmla="*/ 44 w 89"/>
                <a:gd name="T3" fmla="*/ 22 h 58"/>
                <a:gd name="T4" fmla="*/ 66 w 89"/>
                <a:gd name="T5" fmla="*/ 11 h 58"/>
                <a:gd name="T6" fmla="*/ 83 w 89"/>
                <a:gd name="T7" fmla="*/ 4 h 58"/>
                <a:gd name="T8" fmla="*/ 4 w 89"/>
                <a:gd name="T9" fmla="*/ 57 h 58"/>
                <a:gd name="T10" fmla="*/ 5 w 89"/>
                <a:gd name="T11" fmla="*/ 57 h 58"/>
                <a:gd name="T12" fmla="*/ 88 w 89"/>
                <a:gd name="T13" fmla="*/ 1 h 58"/>
                <a:gd name="T14" fmla="*/ 87 w 89"/>
                <a:gd name="T15" fmla="*/ 0 h 58"/>
                <a:gd name="T16" fmla="*/ 1 w 89"/>
                <a:gd name="T17" fmla="*/ 44 h 58"/>
                <a:gd name="T18" fmla="*/ 2 w 89"/>
                <a:gd name="T19" fmla="*/ 4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58">
                  <a:moveTo>
                    <a:pt x="2" y="45"/>
                  </a:moveTo>
                  <a:cubicBezTo>
                    <a:pt x="16" y="38"/>
                    <a:pt x="30" y="30"/>
                    <a:pt x="44" y="22"/>
                  </a:cubicBezTo>
                  <a:cubicBezTo>
                    <a:pt x="51" y="18"/>
                    <a:pt x="59" y="14"/>
                    <a:pt x="66" y="11"/>
                  </a:cubicBezTo>
                  <a:cubicBezTo>
                    <a:pt x="69" y="9"/>
                    <a:pt x="81" y="5"/>
                    <a:pt x="83" y="4"/>
                  </a:cubicBezTo>
                  <a:cubicBezTo>
                    <a:pt x="59" y="25"/>
                    <a:pt x="30" y="40"/>
                    <a:pt x="4" y="57"/>
                  </a:cubicBezTo>
                  <a:cubicBezTo>
                    <a:pt x="3" y="57"/>
                    <a:pt x="4" y="58"/>
                    <a:pt x="5" y="57"/>
                  </a:cubicBezTo>
                  <a:cubicBezTo>
                    <a:pt x="33" y="39"/>
                    <a:pt x="63" y="23"/>
                    <a:pt x="88" y="1"/>
                  </a:cubicBezTo>
                  <a:cubicBezTo>
                    <a:pt x="89" y="0"/>
                    <a:pt x="88" y="0"/>
                    <a:pt x="87" y="0"/>
                  </a:cubicBezTo>
                  <a:cubicBezTo>
                    <a:pt x="57" y="12"/>
                    <a:pt x="30" y="29"/>
                    <a:pt x="1" y="44"/>
                  </a:cubicBezTo>
                  <a:cubicBezTo>
                    <a:pt x="0" y="45"/>
                    <a:pt x="1" y="45"/>
                    <a:pt x="2" y="4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1" name="Freeform 8848">
              <a:extLst>
                <a:ext uri="{FF2B5EF4-FFF2-40B4-BE49-F238E27FC236}">
                  <a16:creationId xmlns:a16="http://schemas.microsoft.com/office/drawing/2014/main" id="{CEE1C34E-75CC-4C53-AAF2-630E2F188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92087"/>
              <a:ext cx="344488" cy="233363"/>
            </a:xfrm>
            <a:custGeom>
              <a:avLst/>
              <a:gdLst>
                <a:gd name="T0" fmla="*/ 2 w 92"/>
                <a:gd name="T1" fmla="*/ 47 h 62"/>
                <a:gd name="T2" fmla="*/ 39 w 92"/>
                <a:gd name="T3" fmla="*/ 26 h 62"/>
                <a:gd name="T4" fmla="*/ 67 w 92"/>
                <a:gd name="T5" fmla="*/ 12 h 62"/>
                <a:gd name="T6" fmla="*/ 81 w 92"/>
                <a:gd name="T7" fmla="*/ 10 h 62"/>
                <a:gd name="T8" fmla="*/ 1 w 92"/>
                <a:gd name="T9" fmla="*/ 61 h 62"/>
                <a:gd name="T10" fmla="*/ 2 w 92"/>
                <a:gd name="T11" fmla="*/ 62 h 62"/>
                <a:gd name="T12" fmla="*/ 90 w 92"/>
                <a:gd name="T13" fmla="*/ 2 h 62"/>
                <a:gd name="T14" fmla="*/ 89 w 92"/>
                <a:gd name="T15" fmla="*/ 2 h 62"/>
                <a:gd name="T16" fmla="*/ 1 w 92"/>
                <a:gd name="T17" fmla="*/ 47 h 62"/>
                <a:gd name="T18" fmla="*/ 2 w 92"/>
                <a:gd name="T19" fmla="*/ 4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62">
                  <a:moveTo>
                    <a:pt x="2" y="47"/>
                  </a:moveTo>
                  <a:cubicBezTo>
                    <a:pt x="14" y="40"/>
                    <a:pt x="27" y="33"/>
                    <a:pt x="39" y="26"/>
                  </a:cubicBezTo>
                  <a:cubicBezTo>
                    <a:pt x="48" y="21"/>
                    <a:pt x="58" y="16"/>
                    <a:pt x="67" y="12"/>
                  </a:cubicBezTo>
                  <a:cubicBezTo>
                    <a:pt x="70" y="10"/>
                    <a:pt x="92" y="0"/>
                    <a:pt x="81" y="10"/>
                  </a:cubicBezTo>
                  <a:cubicBezTo>
                    <a:pt x="58" y="32"/>
                    <a:pt x="28" y="45"/>
                    <a:pt x="1" y="61"/>
                  </a:cubicBezTo>
                  <a:cubicBezTo>
                    <a:pt x="0" y="62"/>
                    <a:pt x="2" y="62"/>
                    <a:pt x="2" y="62"/>
                  </a:cubicBezTo>
                  <a:cubicBezTo>
                    <a:pt x="32" y="43"/>
                    <a:pt x="65" y="29"/>
                    <a:pt x="90" y="2"/>
                  </a:cubicBezTo>
                  <a:cubicBezTo>
                    <a:pt x="91" y="2"/>
                    <a:pt x="90" y="2"/>
                    <a:pt x="89" y="2"/>
                  </a:cubicBezTo>
                  <a:cubicBezTo>
                    <a:pt x="58" y="13"/>
                    <a:pt x="30" y="31"/>
                    <a:pt x="1" y="47"/>
                  </a:cubicBezTo>
                  <a:cubicBezTo>
                    <a:pt x="0" y="47"/>
                    <a:pt x="1" y="48"/>
                    <a:pt x="2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2" name="Freeform 8849">
              <a:extLst>
                <a:ext uri="{FF2B5EF4-FFF2-40B4-BE49-F238E27FC236}">
                  <a16:creationId xmlns:a16="http://schemas.microsoft.com/office/drawing/2014/main" id="{C2D078C6-2687-45D7-A79F-3013CF3C5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42875"/>
              <a:ext cx="330200" cy="214313"/>
            </a:xfrm>
            <a:custGeom>
              <a:avLst/>
              <a:gdLst>
                <a:gd name="T0" fmla="*/ 3 w 88"/>
                <a:gd name="T1" fmla="*/ 47 h 57"/>
                <a:gd name="T2" fmla="*/ 82 w 88"/>
                <a:gd name="T3" fmla="*/ 3 h 57"/>
                <a:gd name="T4" fmla="*/ 67 w 88"/>
                <a:gd name="T5" fmla="*/ 15 h 57"/>
                <a:gd name="T6" fmla="*/ 41 w 88"/>
                <a:gd name="T7" fmla="*/ 30 h 57"/>
                <a:gd name="T8" fmla="*/ 1 w 88"/>
                <a:gd name="T9" fmla="*/ 56 h 57"/>
                <a:gd name="T10" fmla="*/ 2 w 88"/>
                <a:gd name="T11" fmla="*/ 57 h 57"/>
                <a:gd name="T12" fmla="*/ 87 w 88"/>
                <a:gd name="T13" fmla="*/ 1 h 57"/>
                <a:gd name="T14" fmla="*/ 86 w 88"/>
                <a:gd name="T15" fmla="*/ 0 h 57"/>
                <a:gd name="T16" fmla="*/ 2 w 88"/>
                <a:gd name="T17" fmla="*/ 47 h 57"/>
                <a:gd name="T18" fmla="*/ 3 w 88"/>
                <a:gd name="T19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57">
                  <a:moveTo>
                    <a:pt x="3" y="47"/>
                  </a:moveTo>
                  <a:cubicBezTo>
                    <a:pt x="30" y="34"/>
                    <a:pt x="54" y="16"/>
                    <a:pt x="82" y="3"/>
                  </a:cubicBezTo>
                  <a:cubicBezTo>
                    <a:pt x="77" y="5"/>
                    <a:pt x="71" y="12"/>
                    <a:pt x="67" y="15"/>
                  </a:cubicBezTo>
                  <a:cubicBezTo>
                    <a:pt x="59" y="20"/>
                    <a:pt x="50" y="25"/>
                    <a:pt x="41" y="30"/>
                  </a:cubicBezTo>
                  <a:cubicBezTo>
                    <a:pt x="28" y="39"/>
                    <a:pt x="14" y="47"/>
                    <a:pt x="1" y="56"/>
                  </a:cubicBezTo>
                  <a:cubicBezTo>
                    <a:pt x="0" y="57"/>
                    <a:pt x="1" y="57"/>
                    <a:pt x="2" y="57"/>
                  </a:cubicBezTo>
                  <a:cubicBezTo>
                    <a:pt x="30" y="37"/>
                    <a:pt x="60" y="22"/>
                    <a:pt x="87" y="1"/>
                  </a:cubicBezTo>
                  <a:cubicBezTo>
                    <a:pt x="88" y="0"/>
                    <a:pt x="87" y="0"/>
                    <a:pt x="86" y="0"/>
                  </a:cubicBezTo>
                  <a:cubicBezTo>
                    <a:pt x="56" y="12"/>
                    <a:pt x="31" y="32"/>
                    <a:pt x="2" y="47"/>
                  </a:cubicBezTo>
                  <a:cubicBezTo>
                    <a:pt x="1" y="47"/>
                    <a:pt x="2" y="48"/>
                    <a:pt x="3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3" name="Freeform 8850">
              <a:extLst>
                <a:ext uri="{FF2B5EF4-FFF2-40B4-BE49-F238E27FC236}">
                  <a16:creationId xmlns:a16="http://schemas.microsoft.com/office/drawing/2014/main" id="{1AECC282-F558-40AB-9A1F-51BF6AABF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76200"/>
              <a:ext cx="330200" cy="217488"/>
            </a:xfrm>
            <a:custGeom>
              <a:avLst/>
              <a:gdLst>
                <a:gd name="T0" fmla="*/ 8 w 88"/>
                <a:gd name="T1" fmla="*/ 43 h 58"/>
                <a:gd name="T2" fmla="*/ 47 w 88"/>
                <a:gd name="T3" fmla="*/ 22 h 58"/>
                <a:gd name="T4" fmla="*/ 69 w 88"/>
                <a:gd name="T5" fmla="*/ 11 h 58"/>
                <a:gd name="T6" fmla="*/ 74 w 88"/>
                <a:gd name="T7" fmla="*/ 9 h 58"/>
                <a:gd name="T8" fmla="*/ 1 w 88"/>
                <a:gd name="T9" fmla="*/ 57 h 58"/>
                <a:gd name="T10" fmla="*/ 2 w 88"/>
                <a:gd name="T11" fmla="*/ 58 h 58"/>
                <a:gd name="T12" fmla="*/ 86 w 88"/>
                <a:gd name="T13" fmla="*/ 3 h 58"/>
                <a:gd name="T14" fmla="*/ 85 w 88"/>
                <a:gd name="T15" fmla="*/ 2 h 58"/>
                <a:gd name="T16" fmla="*/ 7 w 88"/>
                <a:gd name="T17" fmla="*/ 42 h 58"/>
                <a:gd name="T18" fmla="*/ 8 w 88"/>
                <a:gd name="T19" fmla="*/ 4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58">
                  <a:moveTo>
                    <a:pt x="8" y="43"/>
                  </a:moveTo>
                  <a:cubicBezTo>
                    <a:pt x="21" y="36"/>
                    <a:pt x="34" y="29"/>
                    <a:pt x="47" y="22"/>
                  </a:cubicBezTo>
                  <a:cubicBezTo>
                    <a:pt x="54" y="18"/>
                    <a:pt x="61" y="14"/>
                    <a:pt x="69" y="11"/>
                  </a:cubicBezTo>
                  <a:cubicBezTo>
                    <a:pt x="72" y="9"/>
                    <a:pt x="88" y="0"/>
                    <a:pt x="74" y="9"/>
                  </a:cubicBezTo>
                  <a:cubicBezTo>
                    <a:pt x="50" y="25"/>
                    <a:pt x="25" y="41"/>
                    <a:pt x="1" y="57"/>
                  </a:cubicBezTo>
                  <a:cubicBezTo>
                    <a:pt x="0" y="58"/>
                    <a:pt x="1" y="58"/>
                    <a:pt x="2" y="58"/>
                  </a:cubicBezTo>
                  <a:cubicBezTo>
                    <a:pt x="29" y="39"/>
                    <a:pt x="58" y="21"/>
                    <a:pt x="86" y="3"/>
                  </a:cubicBezTo>
                  <a:cubicBezTo>
                    <a:pt x="87" y="2"/>
                    <a:pt x="86" y="2"/>
                    <a:pt x="85" y="2"/>
                  </a:cubicBezTo>
                  <a:cubicBezTo>
                    <a:pt x="58" y="14"/>
                    <a:pt x="33" y="28"/>
                    <a:pt x="7" y="42"/>
                  </a:cubicBezTo>
                  <a:cubicBezTo>
                    <a:pt x="6" y="43"/>
                    <a:pt x="8" y="43"/>
                    <a:pt x="8" y="4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4" name="Freeform 8851">
              <a:extLst>
                <a:ext uri="{FF2B5EF4-FFF2-40B4-BE49-F238E27FC236}">
                  <a16:creationId xmlns:a16="http://schemas.microsoft.com/office/drawing/2014/main" id="{732DE493-9C59-4209-872F-0C28482DA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8" y="38100"/>
              <a:ext cx="285750" cy="165100"/>
            </a:xfrm>
            <a:custGeom>
              <a:avLst/>
              <a:gdLst>
                <a:gd name="T0" fmla="*/ 7 w 76"/>
                <a:gd name="T1" fmla="*/ 34 h 44"/>
                <a:gd name="T2" fmla="*/ 38 w 76"/>
                <a:gd name="T3" fmla="*/ 17 h 44"/>
                <a:gd name="T4" fmla="*/ 69 w 76"/>
                <a:gd name="T5" fmla="*/ 3 h 44"/>
                <a:gd name="T6" fmla="*/ 1 w 76"/>
                <a:gd name="T7" fmla="*/ 43 h 44"/>
                <a:gd name="T8" fmla="*/ 2 w 76"/>
                <a:gd name="T9" fmla="*/ 43 h 44"/>
                <a:gd name="T10" fmla="*/ 75 w 76"/>
                <a:gd name="T11" fmla="*/ 1 h 44"/>
                <a:gd name="T12" fmla="*/ 74 w 76"/>
                <a:gd name="T13" fmla="*/ 0 h 44"/>
                <a:gd name="T14" fmla="*/ 7 w 76"/>
                <a:gd name="T15" fmla="*/ 33 h 44"/>
                <a:gd name="T16" fmla="*/ 7 w 76"/>
                <a:gd name="T1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44">
                  <a:moveTo>
                    <a:pt x="7" y="34"/>
                  </a:moveTo>
                  <a:cubicBezTo>
                    <a:pt x="17" y="28"/>
                    <a:pt x="28" y="22"/>
                    <a:pt x="38" y="17"/>
                  </a:cubicBezTo>
                  <a:cubicBezTo>
                    <a:pt x="47" y="12"/>
                    <a:pt x="62" y="8"/>
                    <a:pt x="69" y="3"/>
                  </a:cubicBezTo>
                  <a:cubicBezTo>
                    <a:pt x="47" y="17"/>
                    <a:pt x="24" y="29"/>
                    <a:pt x="1" y="43"/>
                  </a:cubicBezTo>
                  <a:cubicBezTo>
                    <a:pt x="0" y="43"/>
                    <a:pt x="1" y="44"/>
                    <a:pt x="2" y="43"/>
                  </a:cubicBezTo>
                  <a:cubicBezTo>
                    <a:pt x="26" y="29"/>
                    <a:pt x="51" y="16"/>
                    <a:pt x="75" y="1"/>
                  </a:cubicBezTo>
                  <a:cubicBezTo>
                    <a:pt x="76" y="1"/>
                    <a:pt x="75" y="0"/>
                    <a:pt x="74" y="0"/>
                  </a:cubicBezTo>
                  <a:cubicBezTo>
                    <a:pt x="50" y="8"/>
                    <a:pt x="28" y="20"/>
                    <a:pt x="7" y="33"/>
                  </a:cubicBezTo>
                  <a:cubicBezTo>
                    <a:pt x="6" y="34"/>
                    <a:pt x="7" y="34"/>
                    <a:pt x="7" y="3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5" name="Freeform 8852">
              <a:extLst>
                <a:ext uri="{FF2B5EF4-FFF2-40B4-BE49-F238E27FC236}">
                  <a16:creationId xmlns:a16="http://schemas.microsoft.com/office/drawing/2014/main" id="{3DF7BBB3-8F7B-4A87-865B-5442B318E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" y="11112"/>
              <a:ext cx="203200" cy="117475"/>
            </a:xfrm>
            <a:custGeom>
              <a:avLst/>
              <a:gdLst>
                <a:gd name="T0" fmla="*/ 52 w 54"/>
                <a:gd name="T1" fmla="*/ 1 h 31"/>
                <a:gd name="T2" fmla="*/ 0 w 54"/>
                <a:gd name="T3" fmla="*/ 30 h 31"/>
                <a:gd name="T4" fmla="*/ 1 w 54"/>
                <a:gd name="T5" fmla="*/ 31 h 31"/>
                <a:gd name="T6" fmla="*/ 53 w 54"/>
                <a:gd name="T7" fmla="*/ 1 h 31"/>
                <a:gd name="T8" fmla="*/ 52 w 54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1">
                  <a:moveTo>
                    <a:pt x="52" y="1"/>
                  </a:moveTo>
                  <a:cubicBezTo>
                    <a:pt x="35" y="10"/>
                    <a:pt x="17" y="20"/>
                    <a:pt x="0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8" y="20"/>
                    <a:pt x="35" y="11"/>
                    <a:pt x="53" y="1"/>
                  </a:cubicBezTo>
                  <a:cubicBezTo>
                    <a:pt x="54" y="1"/>
                    <a:pt x="53" y="0"/>
                    <a:pt x="5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6" name="Freeform 8853">
              <a:extLst>
                <a:ext uri="{FF2B5EF4-FFF2-40B4-BE49-F238E27FC236}">
                  <a16:creationId xmlns:a16="http://schemas.microsoft.com/office/drawing/2014/main" id="{4CE765B6-E73B-4D6E-8482-82D5BC9F0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334962"/>
              <a:ext cx="65088" cy="30163"/>
            </a:xfrm>
            <a:custGeom>
              <a:avLst/>
              <a:gdLst>
                <a:gd name="T0" fmla="*/ 2 w 17"/>
                <a:gd name="T1" fmla="*/ 7 h 8"/>
                <a:gd name="T2" fmla="*/ 16 w 17"/>
                <a:gd name="T3" fmla="*/ 1 h 8"/>
                <a:gd name="T4" fmla="*/ 15 w 17"/>
                <a:gd name="T5" fmla="*/ 1 h 8"/>
                <a:gd name="T6" fmla="*/ 1 w 17"/>
                <a:gd name="T7" fmla="*/ 7 h 8"/>
                <a:gd name="T8" fmla="*/ 2 w 1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2" y="7"/>
                  </a:moveTo>
                  <a:cubicBezTo>
                    <a:pt x="6" y="5"/>
                    <a:pt x="11" y="3"/>
                    <a:pt x="16" y="1"/>
                  </a:cubicBezTo>
                  <a:cubicBezTo>
                    <a:pt x="17" y="1"/>
                    <a:pt x="16" y="0"/>
                    <a:pt x="15" y="1"/>
                  </a:cubicBezTo>
                  <a:cubicBezTo>
                    <a:pt x="10" y="3"/>
                    <a:pt x="6" y="5"/>
                    <a:pt x="1" y="7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7" name="Freeform 8854">
              <a:extLst>
                <a:ext uri="{FF2B5EF4-FFF2-40B4-BE49-F238E27FC236}">
                  <a16:creationId xmlns:a16="http://schemas.microsoft.com/office/drawing/2014/main" id="{86779EDD-2C40-4F4F-9BB7-6104C8E60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163" y="293687"/>
              <a:ext cx="109538" cy="71438"/>
            </a:xfrm>
            <a:custGeom>
              <a:avLst/>
              <a:gdLst>
                <a:gd name="T0" fmla="*/ 27 w 29"/>
                <a:gd name="T1" fmla="*/ 0 h 19"/>
                <a:gd name="T2" fmla="*/ 0 w 29"/>
                <a:gd name="T3" fmla="*/ 18 h 19"/>
                <a:gd name="T4" fmla="*/ 1 w 29"/>
                <a:gd name="T5" fmla="*/ 18 h 19"/>
                <a:gd name="T6" fmla="*/ 28 w 29"/>
                <a:gd name="T7" fmla="*/ 0 h 19"/>
                <a:gd name="T8" fmla="*/ 27 w 2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9">
                  <a:moveTo>
                    <a:pt x="27" y="0"/>
                  </a:moveTo>
                  <a:cubicBezTo>
                    <a:pt x="18" y="6"/>
                    <a:pt x="8" y="11"/>
                    <a:pt x="0" y="18"/>
                  </a:cubicBezTo>
                  <a:cubicBezTo>
                    <a:pt x="0" y="19"/>
                    <a:pt x="1" y="18"/>
                    <a:pt x="1" y="18"/>
                  </a:cubicBezTo>
                  <a:cubicBezTo>
                    <a:pt x="10" y="11"/>
                    <a:pt x="19" y="6"/>
                    <a:pt x="28" y="0"/>
                  </a:cubicBezTo>
                  <a:cubicBezTo>
                    <a:pt x="29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8" name="Freeform 8855">
              <a:extLst>
                <a:ext uri="{FF2B5EF4-FFF2-40B4-BE49-F238E27FC236}">
                  <a16:creationId xmlns:a16="http://schemas.microsoft.com/office/drawing/2014/main" id="{113B5503-3BFA-4F77-886A-1FF647820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00" y="279400"/>
              <a:ext cx="173038" cy="88900"/>
            </a:xfrm>
            <a:custGeom>
              <a:avLst/>
              <a:gdLst>
                <a:gd name="T0" fmla="*/ 1 w 46"/>
                <a:gd name="T1" fmla="*/ 23 h 24"/>
                <a:gd name="T2" fmla="*/ 45 w 46"/>
                <a:gd name="T3" fmla="*/ 1 h 24"/>
                <a:gd name="T4" fmla="*/ 44 w 46"/>
                <a:gd name="T5" fmla="*/ 1 h 24"/>
                <a:gd name="T6" fmla="*/ 1 w 46"/>
                <a:gd name="T7" fmla="*/ 23 h 24"/>
                <a:gd name="T8" fmla="*/ 1 w 46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4">
                  <a:moveTo>
                    <a:pt x="1" y="23"/>
                  </a:moveTo>
                  <a:cubicBezTo>
                    <a:pt x="17" y="18"/>
                    <a:pt x="31" y="9"/>
                    <a:pt x="45" y="1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30" y="8"/>
                    <a:pt x="16" y="18"/>
                    <a:pt x="1" y="23"/>
                  </a:cubicBezTo>
                  <a:cubicBezTo>
                    <a:pt x="0" y="23"/>
                    <a:pt x="0" y="24"/>
                    <a:pt x="1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9" name="Freeform 8856">
              <a:extLst>
                <a:ext uri="{FF2B5EF4-FFF2-40B4-BE49-F238E27FC236}">
                  <a16:creationId xmlns:a16="http://schemas.microsoft.com/office/drawing/2014/main" id="{B4176835-13E5-4D6E-9B75-A128A1395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8" y="241300"/>
              <a:ext cx="179388" cy="127000"/>
            </a:xfrm>
            <a:custGeom>
              <a:avLst/>
              <a:gdLst>
                <a:gd name="T0" fmla="*/ 46 w 48"/>
                <a:gd name="T1" fmla="*/ 1 h 34"/>
                <a:gd name="T2" fmla="*/ 1 w 48"/>
                <a:gd name="T3" fmla="*/ 33 h 34"/>
                <a:gd name="T4" fmla="*/ 2 w 48"/>
                <a:gd name="T5" fmla="*/ 33 h 34"/>
                <a:gd name="T6" fmla="*/ 47 w 48"/>
                <a:gd name="T7" fmla="*/ 1 h 34"/>
                <a:gd name="T8" fmla="*/ 46 w 48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4">
                  <a:moveTo>
                    <a:pt x="46" y="1"/>
                  </a:moveTo>
                  <a:cubicBezTo>
                    <a:pt x="30" y="10"/>
                    <a:pt x="14" y="19"/>
                    <a:pt x="1" y="33"/>
                  </a:cubicBezTo>
                  <a:cubicBezTo>
                    <a:pt x="0" y="34"/>
                    <a:pt x="2" y="34"/>
                    <a:pt x="2" y="33"/>
                  </a:cubicBezTo>
                  <a:cubicBezTo>
                    <a:pt x="15" y="20"/>
                    <a:pt x="31" y="11"/>
                    <a:pt x="47" y="1"/>
                  </a:cubicBezTo>
                  <a:cubicBezTo>
                    <a:pt x="48" y="1"/>
                    <a:pt x="46" y="0"/>
                    <a:pt x="4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0" name="Freeform 8857">
              <a:extLst>
                <a:ext uri="{FF2B5EF4-FFF2-40B4-BE49-F238E27FC236}">
                  <a16:creationId xmlns:a16="http://schemas.microsoft.com/office/drawing/2014/main" id="{7BEEE9FE-3557-4F08-BB3A-2003785C1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75" y="192087"/>
              <a:ext cx="236538" cy="150813"/>
            </a:xfrm>
            <a:custGeom>
              <a:avLst/>
              <a:gdLst>
                <a:gd name="T0" fmla="*/ 57 w 63"/>
                <a:gd name="T1" fmla="*/ 1 h 40"/>
                <a:gd name="T2" fmla="*/ 1 w 63"/>
                <a:gd name="T3" fmla="*/ 40 h 40"/>
                <a:gd name="T4" fmla="*/ 1 w 63"/>
                <a:gd name="T5" fmla="*/ 40 h 40"/>
                <a:gd name="T6" fmla="*/ 62 w 63"/>
                <a:gd name="T7" fmla="*/ 11 h 40"/>
                <a:gd name="T8" fmla="*/ 61 w 63"/>
                <a:gd name="T9" fmla="*/ 10 h 40"/>
                <a:gd name="T10" fmla="*/ 5 w 63"/>
                <a:gd name="T11" fmla="*/ 39 h 40"/>
                <a:gd name="T12" fmla="*/ 12 w 63"/>
                <a:gd name="T13" fmla="*/ 32 h 40"/>
                <a:gd name="T14" fmla="*/ 29 w 63"/>
                <a:gd name="T15" fmla="*/ 19 h 40"/>
                <a:gd name="T16" fmla="*/ 58 w 63"/>
                <a:gd name="T17" fmla="*/ 1 h 40"/>
                <a:gd name="T18" fmla="*/ 57 w 63"/>
                <a:gd name="T1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40">
                  <a:moveTo>
                    <a:pt x="57" y="1"/>
                  </a:moveTo>
                  <a:cubicBezTo>
                    <a:pt x="38" y="13"/>
                    <a:pt x="18" y="25"/>
                    <a:pt x="1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24" y="35"/>
                    <a:pt x="43" y="22"/>
                    <a:pt x="62" y="11"/>
                  </a:cubicBezTo>
                  <a:cubicBezTo>
                    <a:pt x="63" y="10"/>
                    <a:pt x="62" y="10"/>
                    <a:pt x="61" y="10"/>
                  </a:cubicBezTo>
                  <a:cubicBezTo>
                    <a:pt x="43" y="21"/>
                    <a:pt x="26" y="33"/>
                    <a:pt x="5" y="39"/>
                  </a:cubicBezTo>
                  <a:cubicBezTo>
                    <a:pt x="4" y="39"/>
                    <a:pt x="11" y="32"/>
                    <a:pt x="12" y="32"/>
                  </a:cubicBezTo>
                  <a:cubicBezTo>
                    <a:pt x="17" y="27"/>
                    <a:pt x="23" y="23"/>
                    <a:pt x="29" y="19"/>
                  </a:cubicBezTo>
                  <a:cubicBezTo>
                    <a:pt x="39" y="13"/>
                    <a:pt x="49" y="7"/>
                    <a:pt x="58" y="1"/>
                  </a:cubicBezTo>
                  <a:cubicBezTo>
                    <a:pt x="59" y="0"/>
                    <a:pt x="58" y="0"/>
                    <a:pt x="5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1" name="Freeform 8858">
              <a:extLst>
                <a:ext uri="{FF2B5EF4-FFF2-40B4-BE49-F238E27FC236}">
                  <a16:creationId xmlns:a16="http://schemas.microsoft.com/office/drawing/2014/main" id="{1034BF7C-4D39-4FBA-85C7-4714461EF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75" y="139700"/>
              <a:ext cx="266700" cy="168275"/>
            </a:xfrm>
            <a:custGeom>
              <a:avLst/>
              <a:gdLst>
                <a:gd name="T0" fmla="*/ 63 w 71"/>
                <a:gd name="T1" fmla="*/ 0 h 45"/>
                <a:gd name="T2" fmla="*/ 0 w 71"/>
                <a:gd name="T3" fmla="*/ 44 h 45"/>
                <a:gd name="T4" fmla="*/ 1 w 71"/>
                <a:gd name="T5" fmla="*/ 45 h 45"/>
                <a:gd name="T6" fmla="*/ 70 w 71"/>
                <a:gd name="T7" fmla="*/ 10 h 45"/>
                <a:gd name="T8" fmla="*/ 69 w 71"/>
                <a:gd name="T9" fmla="*/ 9 h 45"/>
                <a:gd name="T10" fmla="*/ 39 w 71"/>
                <a:gd name="T11" fmla="*/ 26 h 45"/>
                <a:gd name="T12" fmla="*/ 23 w 71"/>
                <a:gd name="T13" fmla="*/ 35 h 45"/>
                <a:gd name="T14" fmla="*/ 14 w 71"/>
                <a:gd name="T15" fmla="*/ 39 h 45"/>
                <a:gd name="T16" fmla="*/ 5 w 71"/>
                <a:gd name="T17" fmla="*/ 41 h 45"/>
                <a:gd name="T18" fmla="*/ 64 w 71"/>
                <a:gd name="T19" fmla="*/ 1 h 45"/>
                <a:gd name="T20" fmla="*/ 63 w 71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5">
                  <a:moveTo>
                    <a:pt x="63" y="0"/>
                  </a:moveTo>
                  <a:cubicBezTo>
                    <a:pt x="41" y="13"/>
                    <a:pt x="19" y="26"/>
                    <a:pt x="0" y="44"/>
                  </a:cubicBezTo>
                  <a:cubicBezTo>
                    <a:pt x="0" y="44"/>
                    <a:pt x="1" y="45"/>
                    <a:pt x="1" y="45"/>
                  </a:cubicBezTo>
                  <a:cubicBezTo>
                    <a:pt x="26" y="36"/>
                    <a:pt x="47" y="22"/>
                    <a:pt x="70" y="10"/>
                  </a:cubicBezTo>
                  <a:cubicBezTo>
                    <a:pt x="71" y="9"/>
                    <a:pt x="69" y="9"/>
                    <a:pt x="69" y="9"/>
                  </a:cubicBezTo>
                  <a:cubicBezTo>
                    <a:pt x="59" y="14"/>
                    <a:pt x="49" y="20"/>
                    <a:pt x="39" y="26"/>
                  </a:cubicBezTo>
                  <a:cubicBezTo>
                    <a:pt x="34" y="29"/>
                    <a:pt x="28" y="32"/>
                    <a:pt x="23" y="35"/>
                  </a:cubicBezTo>
                  <a:cubicBezTo>
                    <a:pt x="20" y="36"/>
                    <a:pt x="17" y="37"/>
                    <a:pt x="14" y="39"/>
                  </a:cubicBezTo>
                  <a:cubicBezTo>
                    <a:pt x="11" y="40"/>
                    <a:pt x="8" y="41"/>
                    <a:pt x="5" y="41"/>
                  </a:cubicBezTo>
                  <a:cubicBezTo>
                    <a:pt x="22" y="24"/>
                    <a:pt x="43" y="12"/>
                    <a:pt x="64" y="1"/>
                  </a:cubicBezTo>
                  <a:cubicBezTo>
                    <a:pt x="65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2" name="Freeform 8859">
              <a:extLst>
                <a:ext uri="{FF2B5EF4-FFF2-40B4-BE49-F238E27FC236}">
                  <a16:creationId xmlns:a16="http://schemas.microsoft.com/office/drawing/2014/main" id="{D1C1940B-EF0A-4BE4-BDC0-EAB767F98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131762"/>
              <a:ext cx="239713" cy="139700"/>
            </a:xfrm>
            <a:custGeom>
              <a:avLst/>
              <a:gdLst>
                <a:gd name="T0" fmla="*/ 1 w 64"/>
                <a:gd name="T1" fmla="*/ 37 h 37"/>
                <a:gd name="T2" fmla="*/ 63 w 64"/>
                <a:gd name="T3" fmla="*/ 1 h 37"/>
                <a:gd name="T4" fmla="*/ 62 w 64"/>
                <a:gd name="T5" fmla="*/ 0 h 37"/>
                <a:gd name="T6" fmla="*/ 0 w 64"/>
                <a:gd name="T7" fmla="*/ 36 h 37"/>
                <a:gd name="T8" fmla="*/ 1 w 64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7">
                  <a:moveTo>
                    <a:pt x="1" y="37"/>
                  </a:moveTo>
                  <a:cubicBezTo>
                    <a:pt x="23" y="26"/>
                    <a:pt x="41" y="11"/>
                    <a:pt x="63" y="1"/>
                  </a:cubicBezTo>
                  <a:cubicBezTo>
                    <a:pt x="64" y="0"/>
                    <a:pt x="63" y="0"/>
                    <a:pt x="62" y="0"/>
                  </a:cubicBezTo>
                  <a:cubicBezTo>
                    <a:pt x="41" y="11"/>
                    <a:pt x="22" y="26"/>
                    <a:pt x="0" y="36"/>
                  </a:cubicBezTo>
                  <a:cubicBezTo>
                    <a:pt x="0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3" name="Freeform 8860">
              <a:extLst>
                <a:ext uri="{FF2B5EF4-FFF2-40B4-BE49-F238E27FC236}">
                  <a16:creationId xmlns:a16="http://schemas.microsoft.com/office/drawing/2014/main" id="{CEC73C4A-1009-4D36-92EB-00CEBF465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3" y="106362"/>
              <a:ext cx="209550" cy="142875"/>
            </a:xfrm>
            <a:custGeom>
              <a:avLst/>
              <a:gdLst>
                <a:gd name="T0" fmla="*/ 54 w 56"/>
                <a:gd name="T1" fmla="*/ 0 h 38"/>
                <a:gd name="T2" fmla="*/ 1 w 56"/>
                <a:gd name="T3" fmla="*/ 37 h 38"/>
                <a:gd name="T4" fmla="*/ 2 w 56"/>
                <a:gd name="T5" fmla="*/ 38 h 38"/>
                <a:gd name="T6" fmla="*/ 55 w 56"/>
                <a:gd name="T7" fmla="*/ 1 h 38"/>
                <a:gd name="T8" fmla="*/ 54 w 5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8">
                  <a:moveTo>
                    <a:pt x="54" y="0"/>
                  </a:moveTo>
                  <a:cubicBezTo>
                    <a:pt x="35" y="12"/>
                    <a:pt x="17" y="23"/>
                    <a:pt x="1" y="37"/>
                  </a:cubicBezTo>
                  <a:cubicBezTo>
                    <a:pt x="0" y="38"/>
                    <a:pt x="2" y="38"/>
                    <a:pt x="2" y="38"/>
                  </a:cubicBezTo>
                  <a:cubicBezTo>
                    <a:pt x="18" y="23"/>
                    <a:pt x="36" y="12"/>
                    <a:pt x="55" y="1"/>
                  </a:cubicBezTo>
                  <a:cubicBezTo>
                    <a:pt x="56" y="1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4" name="Freeform 8861">
              <a:extLst>
                <a:ext uri="{FF2B5EF4-FFF2-40B4-BE49-F238E27FC236}">
                  <a16:creationId xmlns:a16="http://schemas.microsoft.com/office/drawing/2014/main" id="{EDDDB07B-9AC3-41A4-B2E1-F22A66D6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101600"/>
              <a:ext cx="206375" cy="112713"/>
            </a:xfrm>
            <a:custGeom>
              <a:avLst/>
              <a:gdLst>
                <a:gd name="T0" fmla="*/ 2 w 55"/>
                <a:gd name="T1" fmla="*/ 30 h 30"/>
                <a:gd name="T2" fmla="*/ 54 w 55"/>
                <a:gd name="T3" fmla="*/ 1 h 30"/>
                <a:gd name="T4" fmla="*/ 53 w 55"/>
                <a:gd name="T5" fmla="*/ 1 h 30"/>
                <a:gd name="T6" fmla="*/ 1 w 55"/>
                <a:gd name="T7" fmla="*/ 29 h 30"/>
                <a:gd name="T8" fmla="*/ 2 w 55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0">
                  <a:moveTo>
                    <a:pt x="2" y="30"/>
                  </a:moveTo>
                  <a:cubicBezTo>
                    <a:pt x="21" y="23"/>
                    <a:pt x="37" y="11"/>
                    <a:pt x="54" y="1"/>
                  </a:cubicBezTo>
                  <a:cubicBezTo>
                    <a:pt x="55" y="0"/>
                    <a:pt x="54" y="0"/>
                    <a:pt x="53" y="1"/>
                  </a:cubicBezTo>
                  <a:cubicBezTo>
                    <a:pt x="36" y="11"/>
                    <a:pt x="20" y="22"/>
                    <a:pt x="1" y="29"/>
                  </a:cubicBezTo>
                  <a:cubicBezTo>
                    <a:pt x="0" y="29"/>
                    <a:pt x="1" y="30"/>
                    <a:pt x="2" y="3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5" name="Freeform 8862">
              <a:extLst>
                <a:ext uri="{FF2B5EF4-FFF2-40B4-BE49-F238E27FC236}">
                  <a16:creationId xmlns:a16="http://schemas.microsoft.com/office/drawing/2014/main" id="{7DDE0796-02D0-4FAB-8440-8A371F433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79375"/>
              <a:ext cx="169863" cy="109538"/>
            </a:xfrm>
            <a:custGeom>
              <a:avLst/>
              <a:gdLst>
                <a:gd name="T0" fmla="*/ 43 w 45"/>
                <a:gd name="T1" fmla="*/ 0 h 29"/>
                <a:gd name="T2" fmla="*/ 1 w 45"/>
                <a:gd name="T3" fmla="*/ 27 h 29"/>
                <a:gd name="T4" fmla="*/ 2 w 45"/>
                <a:gd name="T5" fmla="*/ 28 h 29"/>
                <a:gd name="T6" fmla="*/ 44 w 45"/>
                <a:gd name="T7" fmla="*/ 1 h 29"/>
                <a:gd name="T8" fmla="*/ 43 w 4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9">
                  <a:moveTo>
                    <a:pt x="43" y="0"/>
                  </a:moveTo>
                  <a:cubicBezTo>
                    <a:pt x="29" y="9"/>
                    <a:pt x="14" y="17"/>
                    <a:pt x="1" y="27"/>
                  </a:cubicBezTo>
                  <a:cubicBezTo>
                    <a:pt x="0" y="28"/>
                    <a:pt x="2" y="29"/>
                    <a:pt x="2" y="28"/>
                  </a:cubicBezTo>
                  <a:cubicBezTo>
                    <a:pt x="15" y="18"/>
                    <a:pt x="30" y="10"/>
                    <a:pt x="44" y="1"/>
                  </a:cubicBezTo>
                  <a:cubicBezTo>
                    <a:pt x="45" y="0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6" name="Freeform 8863">
              <a:extLst>
                <a:ext uri="{FF2B5EF4-FFF2-40B4-BE49-F238E27FC236}">
                  <a16:creationId xmlns:a16="http://schemas.microsoft.com/office/drawing/2014/main" id="{BCE00332-0150-4F03-90E3-55E229EFC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76200"/>
              <a:ext cx="150813" cy="74613"/>
            </a:xfrm>
            <a:custGeom>
              <a:avLst/>
              <a:gdLst>
                <a:gd name="T0" fmla="*/ 2 w 40"/>
                <a:gd name="T1" fmla="*/ 19 h 20"/>
                <a:gd name="T2" fmla="*/ 39 w 40"/>
                <a:gd name="T3" fmla="*/ 0 h 20"/>
                <a:gd name="T4" fmla="*/ 38 w 40"/>
                <a:gd name="T5" fmla="*/ 0 h 20"/>
                <a:gd name="T6" fmla="*/ 1 w 40"/>
                <a:gd name="T7" fmla="*/ 19 h 20"/>
                <a:gd name="T8" fmla="*/ 2 w 40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0">
                  <a:moveTo>
                    <a:pt x="2" y="19"/>
                  </a:moveTo>
                  <a:cubicBezTo>
                    <a:pt x="15" y="14"/>
                    <a:pt x="27" y="6"/>
                    <a:pt x="39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26" y="6"/>
                    <a:pt x="14" y="13"/>
                    <a:pt x="1" y="19"/>
                  </a:cubicBezTo>
                  <a:cubicBezTo>
                    <a:pt x="0" y="20"/>
                    <a:pt x="2" y="20"/>
                    <a:pt x="2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7" name="Freeform 8864">
              <a:extLst>
                <a:ext uri="{FF2B5EF4-FFF2-40B4-BE49-F238E27FC236}">
                  <a16:creationId xmlns:a16="http://schemas.microsoft.com/office/drawing/2014/main" id="{BD1BAF31-905A-4A48-A225-8021C93ED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57150"/>
              <a:ext cx="120650" cy="71438"/>
            </a:xfrm>
            <a:custGeom>
              <a:avLst/>
              <a:gdLst>
                <a:gd name="T0" fmla="*/ 30 w 32"/>
                <a:gd name="T1" fmla="*/ 0 h 19"/>
                <a:gd name="T2" fmla="*/ 1 w 32"/>
                <a:gd name="T3" fmla="*/ 18 h 19"/>
                <a:gd name="T4" fmla="*/ 2 w 32"/>
                <a:gd name="T5" fmla="*/ 18 h 19"/>
                <a:gd name="T6" fmla="*/ 31 w 32"/>
                <a:gd name="T7" fmla="*/ 0 h 19"/>
                <a:gd name="T8" fmla="*/ 30 w 3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30" y="0"/>
                  </a:moveTo>
                  <a:cubicBezTo>
                    <a:pt x="20" y="6"/>
                    <a:pt x="10" y="11"/>
                    <a:pt x="1" y="18"/>
                  </a:cubicBezTo>
                  <a:cubicBezTo>
                    <a:pt x="0" y="18"/>
                    <a:pt x="1" y="19"/>
                    <a:pt x="2" y="18"/>
                  </a:cubicBezTo>
                  <a:cubicBezTo>
                    <a:pt x="11" y="12"/>
                    <a:pt x="21" y="6"/>
                    <a:pt x="31" y="0"/>
                  </a:cubicBezTo>
                  <a:cubicBezTo>
                    <a:pt x="32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8" name="Freeform 8865">
              <a:extLst>
                <a:ext uri="{FF2B5EF4-FFF2-40B4-BE49-F238E27FC236}">
                  <a16:creationId xmlns:a16="http://schemas.microsoft.com/office/drawing/2014/main" id="{BA4D8E77-CE6B-4A8D-9C3D-EA5642A0D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3" y="49212"/>
              <a:ext cx="101600" cy="57150"/>
            </a:xfrm>
            <a:custGeom>
              <a:avLst/>
              <a:gdLst>
                <a:gd name="T0" fmla="*/ 1 w 27"/>
                <a:gd name="T1" fmla="*/ 14 h 15"/>
                <a:gd name="T2" fmla="*/ 27 w 27"/>
                <a:gd name="T3" fmla="*/ 1 h 15"/>
                <a:gd name="T4" fmla="*/ 26 w 27"/>
                <a:gd name="T5" fmla="*/ 0 h 15"/>
                <a:gd name="T6" fmla="*/ 0 w 27"/>
                <a:gd name="T7" fmla="*/ 14 h 15"/>
                <a:gd name="T8" fmla="*/ 1 w 27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1" y="14"/>
                  </a:moveTo>
                  <a:cubicBezTo>
                    <a:pt x="10" y="10"/>
                    <a:pt x="18" y="5"/>
                    <a:pt x="27" y="1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17" y="4"/>
                    <a:pt x="9" y="9"/>
                    <a:pt x="0" y="14"/>
                  </a:cubicBezTo>
                  <a:cubicBezTo>
                    <a:pt x="0" y="14"/>
                    <a:pt x="0" y="15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9" name="Freeform 8866">
              <a:extLst>
                <a:ext uri="{FF2B5EF4-FFF2-40B4-BE49-F238E27FC236}">
                  <a16:creationId xmlns:a16="http://schemas.microsoft.com/office/drawing/2014/main" id="{F184BB16-FA93-44F9-BE51-B843B5665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3" y="34925"/>
              <a:ext cx="96838" cy="52388"/>
            </a:xfrm>
            <a:custGeom>
              <a:avLst/>
              <a:gdLst>
                <a:gd name="T0" fmla="*/ 25 w 26"/>
                <a:gd name="T1" fmla="*/ 0 h 14"/>
                <a:gd name="T2" fmla="*/ 1 w 26"/>
                <a:gd name="T3" fmla="*/ 13 h 14"/>
                <a:gd name="T4" fmla="*/ 1 w 26"/>
                <a:gd name="T5" fmla="*/ 13 h 14"/>
                <a:gd name="T6" fmla="*/ 26 w 26"/>
                <a:gd name="T7" fmla="*/ 1 h 14"/>
                <a:gd name="T8" fmla="*/ 25 w 2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25" y="0"/>
                  </a:moveTo>
                  <a:cubicBezTo>
                    <a:pt x="17" y="4"/>
                    <a:pt x="9" y="8"/>
                    <a:pt x="1" y="13"/>
                  </a:cubicBezTo>
                  <a:cubicBezTo>
                    <a:pt x="0" y="13"/>
                    <a:pt x="0" y="14"/>
                    <a:pt x="1" y="13"/>
                  </a:cubicBezTo>
                  <a:cubicBezTo>
                    <a:pt x="9" y="9"/>
                    <a:pt x="17" y="5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0" name="Freeform 8867">
              <a:extLst>
                <a:ext uri="{FF2B5EF4-FFF2-40B4-BE49-F238E27FC236}">
                  <a16:creationId xmlns:a16="http://schemas.microsoft.com/office/drawing/2014/main" id="{086BE971-DCBF-481E-AC3B-C9505F570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38100"/>
              <a:ext cx="93663" cy="49213"/>
            </a:xfrm>
            <a:custGeom>
              <a:avLst/>
              <a:gdLst>
                <a:gd name="T0" fmla="*/ 1 w 25"/>
                <a:gd name="T1" fmla="*/ 13 h 13"/>
                <a:gd name="T2" fmla="*/ 24 w 25"/>
                <a:gd name="T3" fmla="*/ 1 h 13"/>
                <a:gd name="T4" fmla="*/ 23 w 25"/>
                <a:gd name="T5" fmla="*/ 0 h 13"/>
                <a:gd name="T6" fmla="*/ 1 w 25"/>
                <a:gd name="T7" fmla="*/ 12 h 13"/>
                <a:gd name="T8" fmla="*/ 1 w 2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1" y="13"/>
                  </a:moveTo>
                  <a:cubicBezTo>
                    <a:pt x="9" y="10"/>
                    <a:pt x="17" y="5"/>
                    <a:pt x="24" y="1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16" y="4"/>
                    <a:pt x="9" y="9"/>
                    <a:pt x="1" y="12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451" name="Group 91">
            <a:extLst>
              <a:ext uri="{FF2B5EF4-FFF2-40B4-BE49-F238E27FC236}">
                <a16:creationId xmlns:a16="http://schemas.microsoft.com/office/drawing/2014/main" id="{D721C439-2282-4655-AA94-C8D0C557C2DD}"/>
              </a:ext>
            </a:extLst>
          </p:cNvPr>
          <p:cNvGrpSpPr>
            <a:grpSpLocks/>
          </p:cNvGrpSpPr>
          <p:nvPr/>
        </p:nvGrpSpPr>
        <p:grpSpPr bwMode="auto">
          <a:xfrm>
            <a:off x="5351463" y="1435100"/>
            <a:ext cx="569912" cy="774700"/>
            <a:chOff x="0" y="0"/>
            <a:chExt cx="569913" cy="774701"/>
          </a:xfrm>
        </p:grpSpPr>
        <p:sp>
          <p:nvSpPr>
            <p:cNvPr id="15452" name="Freeform 8996">
              <a:extLst>
                <a:ext uri="{FF2B5EF4-FFF2-40B4-BE49-F238E27FC236}">
                  <a16:creationId xmlns:a16="http://schemas.microsoft.com/office/drawing/2014/main" id="{C5197A72-8704-41D0-A45A-D66F2E55AF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037" y="627063"/>
              <a:ext cx="247650" cy="147638"/>
            </a:xfrm>
            <a:custGeom>
              <a:avLst/>
              <a:gdLst>
                <a:gd name="T0" fmla="*/ 17 w 66"/>
                <a:gd name="T1" fmla="*/ 5 h 39"/>
                <a:gd name="T2" fmla="*/ 10 w 66"/>
                <a:gd name="T3" fmla="*/ 6 h 39"/>
                <a:gd name="T4" fmla="*/ 7 w 66"/>
                <a:gd name="T5" fmla="*/ 3 h 39"/>
                <a:gd name="T6" fmla="*/ 4 w 66"/>
                <a:gd name="T7" fmla="*/ 1 h 39"/>
                <a:gd name="T8" fmla="*/ 3 w 66"/>
                <a:gd name="T9" fmla="*/ 2 h 39"/>
                <a:gd name="T10" fmla="*/ 1 w 66"/>
                <a:gd name="T11" fmla="*/ 4 h 39"/>
                <a:gd name="T12" fmla="*/ 2 w 66"/>
                <a:gd name="T13" fmla="*/ 7 h 39"/>
                <a:gd name="T14" fmla="*/ 2 w 66"/>
                <a:gd name="T15" fmla="*/ 8 h 39"/>
                <a:gd name="T16" fmla="*/ 2 w 66"/>
                <a:gd name="T17" fmla="*/ 10 h 39"/>
                <a:gd name="T18" fmla="*/ 2 w 66"/>
                <a:gd name="T19" fmla="*/ 11 h 39"/>
                <a:gd name="T20" fmla="*/ 2 w 66"/>
                <a:gd name="T21" fmla="*/ 11 h 39"/>
                <a:gd name="T22" fmla="*/ 3 w 66"/>
                <a:gd name="T23" fmla="*/ 17 h 39"/>
                <a:gd name="T24" fmla="*/ 4 w 66"/>
                <a:gd name="T25" fmla="*/ 22 h 39"/>
                <a:gd name="T26" fmla="*/ 4 w 66"/>
                <a:gd name="T27" fmla="*/ 22 h 39"/>
                <a:gd name="T28" fmla="*/ 4 w 66"/>
                <a:gd name="T29" fmla="*/ 22 h 39"/>
                <a:gd name="T30" fmla="*/ 4 w 66"/>
                <a:gd name="T31" fmla="*/ 22 h 39"/>
                <a:gd name="T32" fmla="*/ 4 w 66"/>
                <a:gd name="T33" fmla="*/ 22 h 39"/>
                <a:gd name="T34" fmla="*/ 4 w 66"/>
                <a:gd name="T35" fmla="*/ 22 h 39"/>
                <a:gd name="T36" fmla="*/ 12 w 66"/>
                <a:gd name="T37" fmla="*/ 28 h 39"/>
                <a:gd name="T38" fmla="*/ 9 w 66"/>
                <a:gd name="T39" fmla="*/ 28 h 39"/>
                <a:gd name="T40" fmla="*/ 37 w 66"/>
                <a:gd name="T41" fmla="*/ 39 h 39"/>
                <a:gd name="T42" fmla="*/ 60 w 66"/>
                <a:gd name="T43" fmla="*/ 23 h 39"/>
                <a:gd name="T44" fmla="*/ 65 w 66"/>
                <a:gd name="T45" fmla="*/ 4 h 39"/>
                <a:gd name="T46" fmla="*/ 17 w 66"/>
                <a:gd name="T47" fmla="*/ 5 h 39"/>
                <a:gd name="T48" fmla="*/ 4 w 66"/>
                <a:gd name="T49" fmla="*/ 22 h 39"/>
                <a:gd name="T50" fmla="*/ 4 w 66"/>
                <a:gd name="T51" fmla="*/ 22 h 39"/>
                <a:gd name="T52" fmla="*/ 4 w 66"/>
                <a:gd name="T53" fmla="*/ 22 h 39"/>
                <a:gd name="T54" fmla="*/ 4 w 66"/>
                <a:gd name="T55" fmla="*/ 22 h 39"/>
                <a:gd name="T56" fmla="*/ 22 w 66"/>
                <a:gd name="T57" fmla="*/ 35 h 39"/>
                <a:gd name="T58" fmla="*/ 23 w 66"/>
                <a:gd name="T59" fmla="*/ 36 h 39"/>
                <a:gd name="T60" fmla="*/ 22 w 66"/>
                <a:gd name="T61" fmla="*/ 35 h 39"/>
                <a:gd name="T62" fmla="*/ 57 w 66"/>
                <a:gd name="T63" fmla="*/ 9 h 39"/>
                <a:gd name="T64" fmla="*/ 56 w 66"/>
                <a:gd name="T65" fmla="*/ 11 h 39"/>
                <a:gd name="T66" fmla="*/ 49 w 66"/>
                <a:gd name="T67" fmla="*/ 26 h 39"/>
                <a:gd name="T68" fmla="*/ 23 w 66"/>
                <a:gd name="T69" fmla="*/ 31 h 39"/>
                <a:gd name="T70" fmla="*/ 25 w 66"/>
                <a:gd name="T71" fmla="*/ 30 h 39"/>
                <a:gd name="T72" fmla="*/ 21 w 66"/>
                <a:gd name="T73" fmla="*/ 30 h 39"/>
                <a:gd name="T74" fmla="*/ 8 w 66"/>
                <a:gd name="T75" fmla="*/ 13 h 39"/>
                <a:gd name="T76" fmla="*/ 8 w 66"/>
                <a:gd name="T77" fmla="*/ 10 h 39"/>
                <a:gd name="T78" fmla="*/ 8 w 66"/>
                <a:gd name="T79" fmla="*/ 10 h 39"/>
                <a:gd name="T80" fmla="*/ 7 w 66"/>
                <a:gd name="T81" fmla="*/ 9 h 39"/>
                <a:gd name="T82" fmla="*/ 7 w 66"/>
                <a:gd name="T83" fmla="*/ 9 h 39"/>
                <a:gd name="T84" fmla="*/ 14 w 66"/>
                <a:gd name="T85" fmla="*/ 10 h 39"/>
                <a:gd name="T86" fmla="*/ 14 w 66"/>
                <a:gd name="T87" fmla="*/ 9 h 39"/>
                <a:gd name="T88" fmla="*/ 42 w 66"/>
                <a:gd name="T89" fmla="*/ 10 h 39"/>
                <a:gd name="T90" fmla="*/ 43 w 66"/>
                <a:gd name="T91" fmla="*/ 9 h 39"/>
                <a:gd name="T92" fmla="*/ 43 w 66"/>
                <a:gd name="T93" fmla="*/ 10 h 39"/>
                <a:gd name="T94" fmla="*/ 49 w 66"/>
                <a:gd name="T95" fmla="*/ 10 h 39"/>
                <a:gd name="T96" fmla="*/ 57 w 66"/>
                <a:gd name="T9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39">
                  <a:moveTo>
                    <a:pt x="17" y="5"/>
                  </a:moveTo>
                  <a:cubicBezTo>
                    <a:pt x="21" y="3"/>
                    <a:pt x="11" y="3"/>
                    <a:pt x="10" y="6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2"/>
                    <a:pt x="6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2"/>
                    <a:pt x="1" y="4"/>
                  </a:cubicBezTo>
                  <a:cubicBezTo>
                    <a:pt x="1" y="5"/>
                    <a:pt x="0" y="6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3"/>
                    <a:pt x="2" y="15"/>
                    <a:pt x="3" y="17"/>
                  </a:cubicBezTo>
                  <a:cubicBezTo>
                    <a:pt x="3" y="19"/>
                    <a:pt x="3" y="20"/>
                    <a:pt x="4" y="22"/>
                  </a:cubicBezTo>
                  <a:cubicBezTo>
                    <a:pt x="2" y="22"/>
                    <a:pt x="0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6" y="26"/>
                    <a:pt x="10" y="24"/>
                    <a:pt x="12" y="28"/>
                  </a:cubicBezTo>
                  <a:cubicBezTo>
                    <a:pt x="11" y="28"/>
                    <a:pt x="10" y="27"/>
                    <a:pt x="9" y="28"/>
                  </a:cubicBezTo>
                  <a:cubicBezTo>
                    <a:pt x="13" y="36"/>
                    <a:pt x="29" y="39"/>
                    <a:pt x="37" y="39"/>
                  </a:cubicBezTo>
                  <a:cubicBezTo>
                    <a:pt x="49" y="39"/>
                    <a:pt x="55" y="29"/>
                    <a:pt x="60" y="23"/>
                  </a:cubicBezTo>
                  <a:cubicBezTo>
                    <a:pt x="62" y="22"/>
                    <a:pt x="66" y="8"/>
                    <a:pt x="65" y="4"/>
                  </a:cubicBezTo>
                  <a:cubicBezTo>
                    <a:pt x="65" y="1"/>
                    <a:pt x="22" y="5"/>
                    <a:pt x="17" y="5"/>
                  </a:cubicBezTo>
                  <a:close/>
                  <a:moveTo>
                    <a:pt x="4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lose/>
                  <a:moveTo>
                    <a:pt x="22" y="35"/>
                  </a:moveTo>
                  <a:cubicBezTo>
                    <a:pt x="22" y="35"/>
                    <a:pt x="22" y="35"/>
                    <a:pt x="23" y="36"/>
                  </a:cubicBezTo>
                  <a:cubicBezTo>
                    <a:pt x="22" y="35"/>
                    <a:pt x="22" y="35"/>
                    <a:pt x="22" y="35"/>
                  </a:cubicBezTo>
                  <a:close/>
                  <a:moveTo>
                    <a:pt x="57" y="9"/>
                  </a:moveTo>
                  <a:cubicBezTo>
                    <a:pt x="57" y="10"/>
                    <a:pt x="57" y="10"/>
                    <a:pt x="56" y="11"/>
                  </a:cubicBezTo>
                  <a:cubicBezTo>
                    <a:pt x="59" y="10"/>
                    <a:pt x="52" y="24"/>
                    <a:pt x="49" y="26"/>
                  </a:cubicBezTo>
                  <a:cubicBezTo>
                    <a:pt x="47" y="29"/>
                    <a:pt x="26" y="38"/>
                    <a:pt x="23" y="31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27" y="29"/>
                    <a:pt x="18" y="31"/>
                    <a:pt x="21" y="30"/>
                  </a:cubicBezTo>
                  <a:cubicBezTo>
                    <a:pt x="17" y="31"/>
                    <a:pt x="9" y="20"/>
                    <a:pt x="8" y="13"/>
                  </a:cubicBezTo>
                  <a:cubicBezTo>
                    <a:pt x="8" y="13"/>
                    <a:pt x="8" y="12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12" y="10"/>
                    <a:pt x="14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6" y="12"/>
                    <a:pt x="42" y="10"/>
                    <a:pt x="42" y="10"/>
                  </a:cubicBezTo>
                  <a:cubicBezTo>
                    <a:pt x="42" y="10"/>
                    <a:pt x="43" y="9"/>
                    <a:pt x="43" y="9"/>
                  </a:cubicBezTo>
                  <a:cubicBezTo>
                    <a:pt x="44" y="10"/>
                    <a:pt x="45" y="10"/>
                    <a:pt x="43" y="10"/>
                  </a:cubicBezTo>
                  <a:cubicBezTo>
                    <a:pt x="46" y="16"/>
                    <a:pt x="49" y="3"/>
                    <a:pt x="49" y="10"/>
                  </a:cubicBezTo>
                  <a:cubicBezTo>
                    <a:pt x="49" y="13"/>
                    <a:pt x="64" y="0"/>
                    <a:pt x="57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3" name="Freeform 8997">
              <a:extLst>
                <a:ext uri="{FF2B5EF4-FFF2-40B4-BE49-F238E27FC236}">
                  <a16:creationId xmlns:a16="http://schemas.microsoft.com/office/drawing/2014/main" id="{6CB5FC23-2C98-401F-AF16-C28F6F9064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7" y="74613"/>
              <a:ext cx="412750" cy="296863"/>
            </a:xfrm>
            <a:custGeom>
              <a:avLst/>
              <a:gdLst>
                <a:gd name="T0" fmla="*/ 106 w 110"/>
                <a:gd name="T1" fmla="*/ 21 h 79"/>
                <a:gd name="T2" fmla="*/ 106 w 110"/>
                <a:gd name="T3" fmla="*/ 21 h 79"/>
                <a:gd name="T4" fmla="*/ 97 w 110"/>
                <a:gd name="T5" fmla="*/ 11 h 79"/>
                <a:gd name="T6" fmla="*/ 72 w 110"/>
                <a:gd name="T7" fmla="*/ 2 h 79"/>
                <a:gd name="T8" fmla="*/ 51 w 110"/>
                <a:gd name="T9" fmla="*/ 2 h 79"/>
                <a:gd name="T10" fmla="*/ 41 w 110"/>
                <a:gd name="T11" fmla="*/ 6 h 79"/>
                <a:gd name="T12" fmla="*/ 11 w 110"/>
                <a:gd name="T13" fmla="*/ 36 h 79"/>
                <a:gd name="T14" fmla="*/ 10 w 110"/>
                <a:gd name="T15" fmla="*/ 75 h 79"/>
                <a:gd name="T16" fmla="*/ 11 w 110"/>
                <a:gd name="T17" fmla="*/ 76 h 79"/>
                <a:gd name="T18" fmla="*/ 17 w 110"/>
                <a:gd name="T19" fmla="*/ 74 h 79"/>
                <a:gd name="T20" fmla="*/ 17 w 110"/>
                <a:gd name="T21" fmla="*/ 73 h 79"/>
                <a:gd name="T22" fmla="*/ 24 w 110"/>
                <a:gd name="T23" fmla="*/ 46 h 79"/>
                <a:gd name="T24" fmla="*/ 27 w 110"/>
                <a:gd name="T25" fmla="*/ 40 h 79"/>
                <a:gd name="T26" fmla="*/ 25 w 110"/>
                <a:gd name="T27" fmla="*/ 41 h 79"/>
                <a:gd name="T28" fmla="*/ 70 w 110"/>
                <a:gd name="T29" fmla="*/ 16 h 79"/>
                <a:gd name="T30" fmla="*/ 79 w 110"/>
                <a:gd name="T31" fmla="*/ 15 h 79"/>
                <a:gd name="T32" fmla="*/ 94 w 110"/>
                <a:gd name="T33" fmla="*/ 20 h 79"/>
                <a:gd name="T34" fmla="*/ 106 w 110"/>
                <a:gd name="T35" fmla="*/ 27 h 79"/>
                <a:gd name="T36" fmla="*/ 110 w 110"/>
                <a:gd name="T37" fmla="*/ 23 h 79"/>
                <a:gd name="T38" fmla="*/ 19 w 110"/>
                <a:gd name="T39" fmla="*/ 42 h 79"/>
                <a:gd name="T40" fmla="*/ 85 w 110"/>
                <a:gd name="T41" fmla="*/ 13 h 79"/>
                <a:gd name="T42" fmla="*/ 73 w 110"/>
                <a:gd name="T43" fmla="*/ 11 h 79"/>
                <a:gd name="T44" fmla="*/ 72 w 110"/>
                <a:gd name="T45" fmla="*/ 11 h 79"/>
                <a:gd name="T46" fmla="*/ 68 w 110"/>
                <a:gd name="T47" fmla="*/ 11 h 79"/>
                <a:gd name="T48" fmla="*/ 61 w 110"/>
                <a:gd name="T49" fmla="*/ 11 h 79"/>
                <a:gd name="T50" fmla="*/ 61 w 110"/>
                <a:gd name="T51" fmla="*/ 11 h 79"/>
                <a:gd name="T52" fmla="*/ 48 w 110"/>
                <a:gd name="T53" fmla="*/ 14 h 79"/>
                <a:gd name="T54" fmla="*/ 33 w 110"/>
                <a:gd name="T55" fmla="*/ 26 h 79"/>
                <a:gd name="T56" fmla="*/ 24 w 110"/>
                <a:gd name="T57" fmla="*/ 33 h 79"/>
                <a:gd name="T58" fmla="*/ 12 w 110"/>
                <a:gd name="T59" fmla="*/ 61 h 79"/>
                <a:gd name="T60" fmla="*/ 91 w 110"/>
                <a:gd name="T61" fmla="*/ 13 h 79"/>
                <a:gd name="T62" fmla="*/ 93 w 110"/>
                <a:gd name="T63" fmla="*/ 1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79">
                  <a:moveTo>
                    <a:pt x="109" y="25"/>
                  </a:moveTo>
                  <a:cubicBezTo>
                    <a:pt x="109" y="24"/>
                    <a:pt x="107" y="22"/>
                    <a:pt x="106" y="21"/>
                  </a:cubicBezTo>
                  <a:cubicBezTo>
                    <a:pt x="106" y="21"/>
                    <a:pt x="106" y="21"/>
                    <a:pt x="107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0"/>
                    <a:pt x="105" y="19"/>
                    <a:pt x="105" y="19"/>
                  </a:cubicBezTo>
                  <a:cubicBezTo>
                    <a:pt x="106" y="20"/>
                    <a:pt x="101" y="13"/>
                    <a:pt x="97" y="11"/>
                  </a:cubicBezTo>
                  <a:cubicBezTo>
                    <a:pt x="97" y="11"/>
                    <a:pt x="97" y="11"/>
                    <a:pt x="97" y="12"/>
                  </a:cubicBezTo>
                  <a:cubicBezTo>
                    <a:pt x="88" y="8"/>
                    <a:pt x="83" y="2"/>
                    <a:pt x="72" y="2"/>
                  </a:cubicBezTo>
                  <a:cubicBezTo>
                    <a:pt x="70" y="2"/>
                    <a:pt x="60" y="0"/>
                    <a:pt x="58" y="1"/>
                  </a:cubicBezTo>
                  <a:cubicBezTo>
                    <a:pt x="54" y="3"/>
                    <a:pt x="50" y="3"/>
                    <a:pt x="51" y="2"/>
                  </a:cubicBezTo>
                  <a:cubicBezTo>
                    <a:pt x="49" y="0"/>
                    <a:pt x="36" y="13"/>
                    <a:pt x="42" y="5"/>
                  </a:cubicBezTo>
                  <a:cubicBezTo>
                    <a:pt x="42" y="5"/>
                    <a:pt x="41" y="6"/>
                    <a:pt x="41" y="6"/>
                  </a:cubicBezTo>
                  <a:cubicBezTo>
                    <a:pt x="39" y="11"/>
                    <a:pt x="25" y="15"/>
                    <a:pt x="20" y="18"/>
                  </a:cubicBezTo>
                  <a:cubicBezTo>
                    <a:pt x="19" y="19"/>
                    <a:pt x="14" y="30"/>
                    <a:pt x="11" y="36"/>
                  </a:cubicBezTo>
                  <a:cubicBezTo>
                    <a:pt x="9" y="42"/>
                    <a:pt x="0" y="60"/>
                    <a:pt x="7" y="63"/>
                  </a:cubicBezTo>
                  <a:cubicBezTo>
                    <a:pt x="6" y="64"/>
                    <a:pt x="8" y="71"/>
                    <a:pt x="10" y="75"/>
                  </a:cubicBezTo>
                  <a:cubicBezTo>
                    <a:pt x="10" y="75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2" y="78"/>
                    <a:pt x="14" y="79"/>
                    <a:pt x="15" y="78"/>
                  </a:cubicBezTo>
                  <a:cubicBezTo>
                    <a:pt x="16" y="77"/>
                    <a:pt x="17" y="76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3"/>
                  </a:cubicBezTo>
                  <a:cubicBezTo>
                    <a:pt x="19" y="64"/>
                    <a:pt x="15" y="47"/>
                    <a:pt x="24" y="43"/>
                  </a:cubicBezTo>
                  <a:cubicBezTo>
                    <a:pt x="20" y="49"/>
                    <a:pt x="23" y="43"/>
                    <a:pt x="24" y="46"/>
                  </a:cubicBezTo>
                  <a:cubicBezTo>
                    <a:pt x="24" y="44"/>
                    <a:pt x="25" y="42"/>
                    <a:pt x="26" y="41"/>
                  </a:cubicBezTo>
                  <a:cubicBezTo>
                    <a:pt x="26" y="40"/>
                    <a:pt x="26" y="40"/>
                    <a:pt x="27" y="40"/>
                  </a:cubicBezTo>
                  <a:cubicBezTo>
                    <a:pt x="27" y="40"/>
                    <a:pt x="27" y="40"/>
                    <a:pt x="28" y="40"/>
                  </a:cubicBezTo>
                  <a:cubicBezTo>
                    <a:pt x="26" y="39"/>
                    <a:pt x="26" y="39"/>
                    <a:pt x="25" y="41"/>
                  </a:cubicBezTo>
                  <a:cubicBezTo>
                    <a:pt x="25" y="36"/>
                    <a:pt x="39" y="24"/>
                    <a:pt x="42" y="22"/>
                  </a:cubicBezTo>
                  <a:cubicBezTo>
                    <a:pt x="52" y="16"/>
                    <a:pt x="59" y="16"/>
                    <a:pt x="70" y="16"/>
                  </a:cubicBezTo>
                  <a:cubicBezTo>
                    <a:pt x="72" y="15"/>
                    <a:pt x="73" y="15"/>
                    <a:pt x="73" y="14"/>
                  </a:cubicBezTo>
                  <a:cubicBezTo>
                    <a:pt x="75" y="14"/>
                    <a:pt x="77" y="14"/>
                    <a:pt x="79" y="15"/>
                  </a:cubicBezTo>
                  <a:cubicBezTo>
                    <a:pt x="77" y="17"/>
                    <a:pt x="87" y="16"/>
                    <a:pt x="88" y="18"/>
                  </a:cubicBezTo>
                  <a:cubicBezTo>
                    <a:pt x="87" y="13"/>
                    <a:pt x="95" y="22"/>
                    <a:pt x="94" y="20"/>
                  </a:cubicBezTo>
                  <a:cubicBezTo>
                    <a:pt x="96" y="21"/>
                    <a:pt x="106" y="27"/>
                    <a:pt x="109" y="25"/>
                  </a:cubicBezTo>
                  <a:cubicBezTo>
                    <a:pt x="108" y="26"/>
                    <a:pt x="107" y="27"/>
                    <a:pt x="106" y="27"/>
                  </a:cubicBezTo>
                  <a:cubicBezTo>
                    <a:pt x="109" y="27"/>
                    <a:pt x="109" y="26"/>
                    <a:pt x="109" y="25"/>
                  </a:cubicBezTo>
                  <a:cubicBezTo>
                    <a:pt x="110" y="25"/>
                    <a:pt x="110" y="24"/>
                    <a:pt x="110" y="23"/>
                  </a:cubicBezTo>
                  <a:cubicBezTo>
                    <a:pt x="110" y="24"/>
                    <a:pt x="110" y="25"/>
                    <a:pt x="109" y="25"/>
                  </a:cubicBezTo>
                  <a:close/>
                  <a:moveTo>
                    <a:pt x="19" y="42"/>
                  </a:moveTo>
                  <a:cubicBezTo>
                    <a:pt x="20" y="41"/>
                    <a:pt x="20" y="41"/>
                    <a:pt x="19" y="42"/>
                  </a:cubicBezTo>
                  <a:close/>
                  <a:moveTo>
                    <a:pt x="85" y="13"/>
                  </a:moveTo>
                  <a:cubicBezTo>
                    <a:pt x="85" y="13"/>
                    <a:pt x="80" y="12"/>
                    <a:pt x="74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2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1" y="11"/>
                    <a:pt x="70" y="11"/>
                    <a:pt x="68" y="11"/>
                  </a:cubicBezTo>
                  <a:cubicBezTo>
                    <a:pt x="66" y="10"/>
                    <a:pt x="64" y="10"/>
                    <a:pt x="64" y="10"/>
                  </a:cubicBezTo>
                  <a:cubicBezTo>
                    <a:pt x="63" y="10"/>
                    <a:pt x="62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6" y="12"/>
                    <a:pt x="49" y="15"/>
                    <a:pt x="48" y="14"/>
                  </a:cubicBezTo>
                  <a:cubicBezTo>
                    <a:pt x="48" y="17"/>
                    <a:pt x="41" y="17"/>
                    <a:pt x="42" y="16"/>
                  </a:cubicBezTo>
                  <a:cubicBezTo>
                    <a:pt x="37" y="19"/>
                    <a:pt x="37" y="24"/>
                    <a:pt x="33" y="26"/>
                  </a:cubicBezTo>
                  <a:cubicBezTo>
                    <a:pt x="32" y="25"/>
                    <a:pt x="33" y="24"/>
                    <a:pt x="34" y="24"/>
                  </a:cubicBezTo>
                  <a:cubicBezTo>
                    <a:pt x="31" y="21"/>
                    <a:pt x="26" y="31"/>
                    <a:pt x="24" y="33"/>
                  </a:cubicBezTo>
                  <a:cubicBezTo>
                    <a:pt x="25" y="33"/>
                    <a:pt x="25" y="33"/>
                    <a:pt x="25" y="32"/>
                  </a:cubicBezTo>
                  <a:cubicBezTo>
                    <a:pt x="16" y="35"/>
                    <a:pt x="13" y="49"/>
                    <a:pt x="12" y="61"/>
                  </a:cubicBezTo>
                  <a:cubicBezTo>
                    <a:pt x="11" y="48"/>
                    <a:pt x="15" y="33"/>
                    <a:pt x="21" y="27"/>
                  </a:cubicBezTo>
                  <a:cubicBezTo>
                    <a:pt x="41" y="9"/>
                    <a:pt x="66" y="0"/>
                    <a:pt x="91" y="13"/>
                  </a:cubicBezTo>
                  <a:cubicBezTo>
                    <a:pt x="90" y="13"/>
                    <a:pt x="89" y="13"/>
                    <a:pt x="88" y="13"/>
                  </a:cubicBezTo>
                  <a:cubicBezTo>
                    <a:pt x="90" y="13"/>
                    <a:pt x="92" y="15"/>
                    <a:pt x="93" y="16"/>
                  </a:cubicBezTo>
                  <a:cubicBezTo>
                    <a:pt x="91" y="15"/>
                    <a:pt x="85" y="13"/>
                    <a:pt x="85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4" name="Freeform 8998">
              <a:extLst>
                <a:ext uri="{FF2B5EF4-FFF2-40B4-BE49-F238E27FC236}">
                  <a16:creationId xmlns:a16="http://schemas.microsoft.com/office/drawing/2014/main" id="{422467FD-FC30-4EFB-A628-AE1AA1F57F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569913" cy="646113"/>
            </a:xfrm>
            <a:custGeom>
              <a:avLst/>
              <a:gdLst>
                <a:gd name="T0" fmla="*/ 146 w 152"/>
                <a:gd name="T1" fmla="*/ 49 h 172"/>
                <a:gd name="T2" fmla="*/ 131 w 152"/>
                <a:gd name="T3" fmla="*/ 26 h 172"/>
                <a:gd name="T4" fmla="*/ 121 w 152"/>
                <a:gd name="T5" fmla="*/ 17 h 172"/>
                <a:gd name="T6" fmla="*/ 104 w 152"/>
                <a:gd name="T7" fmla="*/ 9 h 172"/>
                <a:gd name="T8" fmla="*/ 90 w 152"/>
                <a:gd name="T9" fmla="*/ 5 h 172"/>
                <a:gd name="T10" fmla="*/ 91 w 152"/>
                <a:gd name="T11" fmla="*/ 4 h 172"/>
                <a:gd name="T12" fmla="*/ 90 w 152"/>
                <a:gd name="T13" fmla="*/ 4 h 172"/>
                <a:gd name="T14" fmla="*/ 89 w 152"/>
                <a:gd name="T15" fmla="*/ 5 h 172"/>
                <a:gd name="T16" fmla="*/ 89 w 152"/>
                <a:gd name="T17" fmla="*/ 4 h 172"/>
                <a:gd name="T18" fmla="*/ 89 w 152"/>
                <a:gd name="T19" fmla="*/ 5 h 172"/>
                <a:gd name="T20" fmla="*/ 89 w 152"/>
                <a:gd name="T21" fmla="*/ 4 h 172"/>
                <a:gd name="T22" fmla="*/ 89 w 152"/>
                <a:gd name="T23" fmla="*/ 3 h 172"/>
                <a:gd name="T24" fmla="*/ 88 w 152"/>
                <a:gd name="T25" fmla="*/ 3 h 172"/>
                <a:gd name="T26" fmla="*/ 81 w 152"/>
                <a:gd name="T27" fmla="*/ 3 h 172"/>
                <a:gd name="T28" fmla="*/ 78 w 152"/>
                <a:gd name="T29" fmla="*/ 3 h 172"/>
                <a:gd name="T30" fmla="*/ 58 w 152"/>
                <a:gd name="T31" fmla="*/ 5 h 172"/>
                <a:gd name="T32" fmla="*/ 34 w 152"/>
                <a:gd name="T33" fmla="*/ 17 h 172"/>
                <a:gd name="T34" fmla="*/ 22 w 152"/>
                <a:gd name="T35" fmla="*/ 30 h 172"/>
                <a:gd name="T36" fmla="*/ 12 w 152"/>
                <a:gd name="T37" fmla="*/ 48 h 172"/>
                <a:gd name="T38" fmla="*/ 43 w 152"/>
                <a:gd name="T39" fmla="*/ 146 h 172"/>
                <a:gd name="T40" fmla="*/ 97 w 152"/>
                <a:gd name="T41" fmla="*/ 164 h 172"/>
                <a:gd name="T42" fmla="*/ 131 w 152"/>
                <a:gd name="T43" fmla="*/ 123 h 172"/>
                <a:gd name="T44" fmla="*/ 147 w 152"/>
                <a:gd name="T45" fmla="*/ 55 h 172"/>
                <a:gd name="T46" fmla="*/ 142 w 152"/>
                <a:gd name="T47" fmla="*/ 53 h 172"/>
                <a:gd name="T48" fmla="*/ 141 w 152"/>
                <a:gd name="T49" fmla="*/ 51 h 172"/>
                <a:gd name="T50" fmla="*/ 140 w 152"/>
                <a:gd name="T51" fmla="*/ 50 h 172"/>
                <a:gd name="T52" fmla="*/ 89 w 152"/>
                <a:gd name="T53" fmla="*/ 5 h 172"/>
                <a:gd name="T54" fmla="*/ 89 w 152"/>
                <a:gd name="T55" fmla="*/ 6 h 172"/>
                <a:gd name="T56" fmla="*/ 9 w 152"/>
                <a:gd name="T57" fmla="*/ 66 h 172"/>
                <a:gd name="T58" fmla="*/ 144 w 152"/>
                <a:gd name="T59" fmla="*/ 85 h 172"/>
                <a:gd name="T60" fmla="*/ 119 w 152"/>
                <a:gd name="T61" fmla="*/ 135 h 172"/>
                <a:gd name="T62" fmla="*/ 112 w 152"/>
                <a:gd name="T63" fmla="*/ 145 h 172"/>
                <a:gd name="T64" fmla="*/ 65 w 152"/>
                <a:gd name="T65" fmla="*/ 158 h 172"/>
                <a:gd name="T66" fmla="*/ 24 w 152"/>
                <a:gd name="T67" fmla="*/ 103 h 172"/>
                <a:gd name="T68" fmla="*/ 13 w 152"/>
                <a:gd name="T69" fmla="*/ 68 h 172"/>
                <a:gd name="T70" fmla="*/ 15 w 152"/>
                <a:gd name="T71" fmla="*/ 59 h 172"/>
                <a:gd name="T72" fmla="*/ 71 w 152"/>
                <a:gd name="T73" fmla="*/ 7 h 172"/>
                <a:gd name="T74" fmla="*/ 88 w 152"/>
                <a:gd name="T75" fmla="*/ 7 h 172"/>
                <a:gd name="T76" fmla="*/ 92 w 152"/>
                <a:gd name="T77" fmla="*/ 9 h 172"/>
                <a:gd name="T78" fmla="*/ 117 w 152"/>
                <a:gd name="T79" fmla="*/ 19 h 172"/>
                <a:gd name="T80" fmla="*/ 117 w 152"/>
                <a:gd name="T81" fmla="*/ 20 h 172"/>
                <a:gd name="T82" fmla="*/ 131 w 152"/>
                <a:gd name="T83" fmla="*/ 35 h 172"/>
                <a:gd name="T84" fmla="*/ 140 w 152"/>
                <a:gd name="T85" fmla="*/ 53 h 172"/>
                <a:gd name="T86" fmla="*/ 144 w 152"/>
                <a:gd name="T87" fmla="*/ 66 h 172"/>
                <a:gd name="T88" fmla="*/ 16 w 152"/>
                <a:gd name="T89" fmla="*/ 58 h 172"/>
                <a:gd name="T90" fmla="*/ 16 w 152"/>
                <a:gd name="T91" fmla="*/ 5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" h="172">
                  <a:moveTo>
                    <a:pt x="150" y="59"/>
                  </a:moveTo>
                  <a:cubicBezTo>
                    <a:pt x="149" y="58"/>
                    <a:pt x="144" y="47"/>
                    <a:pt x="146" y="49"/>
                  </a:cubicBezTo>
                  <a:cubicBezTo>
                    <a:pt x="145" y="47"/>
                    <a:pt x="140" y="38"/>
                    <a:pt x="140" y="38"/>
                  </a:cubicBezTo>
                  <a:cubicBezTo>
                    <a:pt x="137" y="37"/>
                    <a:pt x="134" y="28"/>
                    <a:pt x="131" y="26"/>
                  </a:cubicBezTo>
                  <a:cubicBezTo>
                    <a:pt x="127" y="22"/>
                    <a:pt x="122" y="20"/>
                    <a:pt x="119" y="16"/>
                  </a:cubicBezTo>
                  <a:cubicBezTo>
                    <a:pt x="120" y="17"/>
                    <a:pt x="121" y="17"/>
                    <a:pt x="121" y="17"/>
                  </a:cubicBezTo>
                  <a:cubicBezTo>
                    <a:pt x="120" y="16"/>
                    <a:pt x="119" y="16"/>
                    <a:pt x="117" y="15"/>
                  </a:cubicBezTo>
                  <a:cubicBezTo>
                    <a:pt x="122" y="19"/>
                    <a:pt x="104" y="9"/>
                    <a:pt x="104" y="9"/>
                  </a:cubicBezTo>
                  <a:cubicBezTo>
                    <a:pt x="102" y="8"/>
                    <a:pt x="94" y="8"/>
                    <a:pt x="98" y="6"/>
                  </a:cubicBezTo>
                  <a:cubicBezTo>
                    <a:pt x="97" y="6"/>
                    <a:pt x="94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1" y="5"/>
                    <a:pt x="91" y="4"/>
                  </a:cubicBezTo>
                  <a:cubicBezTo>
                    <a:pt x="91" y="4"/>
                    <a:pt x="90" y="5"/>
                    <a:pt x="90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89" y="3"/>
                    <a:pt x="89" y="3"/>
                  </a:cubicBezTo>
                  <a:cubicBezTo>
                    <a:pt x="89" y="4"/>
                    <a:pt x="89" y="4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5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2"/>
                    <a:pt x="88" y="2"/>
                    <a:pt x="88" y="3"/>
                  </a:cubicBezTo>
                  <a:cubicBezTo>
                    <a:pt x="86" y="2"/>
                    <a:pt x="84" y="3"/>
                    <a:pt x="83" y="3"/>
                  </a:cubicBezTo>
                  <a:cubicBezTo>
                    <a:pt x="82" y="3"/>
                    <a:pt x="81" y="3"/>
                    <a:pt x="81" y="3"/>
                  </a:cubicBezTo>
                  <a:cubicBezTo>
                    <a:pt x="80" y="3"/>
                    <a:pt x="79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7" y="1"/>
                    <a:pt x="74" y="0"/>
                    <a:pt x="75" y="1"/>
                  </a:cubicBezTo>
                  <a:cubicBezTo>
                    <a:pt x="72" y="0"/>
                    <a:pt x="63" y="4"/>
                    <a:pt x="58" y="5"/>
                  </a:cubicBezTo>
                  <a:cubicBezTo>
                    <a:pt x="54" y="5"/>
                    <a:pt x="40" y="13"/>
                    <a:pt x="41" y="12"/>
                  </a:cubicBezTo>
                  <a:cubicBezTo>
                    <a:pt x="43" y="14"/>
                    <a:pt x="32" y="19"/>
                    <a:pt x="34" y="17"/>
                  </a:cubicBezTo>
                  <a:cubicBezTo>
                    <a:pt x="26" y="23"/>
                    <a:pt x="26" y="30"/>
                    <a:pt x="21" y="35"/>
                  </a:cubicBezTo>
                  <a:cubicBezTo>
                    <a:pt x="20" y="34"/>
                    <a:pt x="23" y="30"/>
                    <a:pt x="22" y="30"/>
                  </a:cubicBezTo>
                  <a:cubicBezTo>
                    <a:pt x="21" y="33"/>
                    <a:pt x="15" y="47"/>
                    <a:pt x="13" y="45"/>
                  </a:cubicBezTo>
                  <a:cubicBezTo>
                    <a:pt x="12" y="57"/>
                    <a:pt x="12" y="49"/>
                    <a:pt x="12" y="48"/>
                  </a:cubicBezTo>
                  <a:cubicBezTo>
                    <a:pt x="0" y="61"/>
                    <a:pt x="9" y="91"/>
                    <a:pt x="17" y="105"/>
                  </a:cubicBezTo>
                  <a:cubicBezTo>
                    <a:pt x="24" y="118"/>
                    <a:pt x="34" y="137"/>
                    <a:pt x="43" y="146"/>
                  </a:cubicBezTo>
                  <a:cubicBezTo>
                    <a:pt x="42" y="147"/>
                    <a:pt x="42" y="147"/>
                    <a:pt x="43" y="147"/>
                  </a:cubicBezTo>
                  <a:cubicBezTo>
                    <a:pt x="47" y="167"/>
                    <a:pt x="80" y="172"/>
                    <a:pt x="97" y="164"/>
                  </a:cubicBezTo>
                  <a:cubicBezTo>
                    <a:pt x="105" y="159"/>
                    <a:pt x="116" y="152"/>
                    <a:pt x="120" y="143"/>
                  </a:cubicBezTo>
                  <a:cubicBezTo>
                    <a:pt x="122" y="140"/>
                    <a:pt x="131" y="121"/>
                    <a:pt x="131" y="123"/>
                  </a:cubicBezTo>
                  <a:cubicBezTo>
                    <a:pt x="135" y="112"/>
                    <a:pt x="144" y="105"/>
                    <a:pt x="146" y="93"/>
                  </a:cubicBezTo>
                  <a:cubicBezTo>
                    <a:pt x="148" y="80"/>
                    <a:pt x="152" y="68"/>
                    <a:pt x="147" y="55"/>
                  </a:cubicBezTo>
                  <a:cubicBezTo>
                    <a:pt x="149" y="54"/>
                    <a:pt x="148" y="59"/>
                    <a:pt x="150" y="59"/>
                  </a:cubicBezTo>
                  <a:close/>
                  <a:moveTo>
                    <a:pt x="142" y="53"/>
                  </a:moveTo>
                  <a:cubicBezTo>
                    <a:pt x="143" y="55"/>
                    <a:pt x="144" y="56"/>
                    <a:pt x="142" y="53"/>
                  </a:cubicBezTo>
                  <a:close/>
                  <a:moveTo>
                    <a:pt x="141" y="51"/>
                  </a:moveTo>
                  <a:cubicBezTo>
                    <a:pt x="141" y="51"/>
                    <a:pt x="141" y="52"/>
                    <a:pt x="141" y="52"/>
                  </a:cubicBezTo>
                  <a:cubicBezTo>
                    <a:pt x="141" y="52"/>
                    <a:pt x="141" y="51"/>
                    <a:pt x="140" y="50"/>
                  </a:cubicBezTo>
                  <a:cubicBezTo>
                    <a:pt x="141" y="51"/>
                    <a:pt x="141" y="51"/>
                    <a:pt x="141" y="51"/>
                  </a:cubicBezTo>
                  <a:close/>
                  <a:moveTo>
                    <a:pt x="89" y="5"/>
                  </a:moveTo>
                  <a:cubicBezTo>
                    <a:pt x="89" y="5"/>
                    <a:pt x="89" y="5"/>
                    <a:pt x="89" y="5"/>
                  </a:cubicBezTo>
                  <a:cubicBezTo>
                    <a:pt x="89" y="5"/>
                    <a:pt x="89" y="6"/>
                    <a:pt x="89" y="6"/>
                  </a:cubicBezTo>
                  <a:cubicBezTo>
                    <a:pt x="89" y="6"/>
                    <a:pt x="89" y="5"/>
                    <a:pt x="89" y="5"/>
                  </a:cubicBezTo>
                  <a:close/>
                  <a:moveTo>
                    <a:pt x="9" y="66"/>
                  </a:moveTo>
                  <a:cubicBezTo>
                    <a:pt x="10" y="64"/>
                    <a:pt x="10" y="63"/>
                    <a:pt x="9" y="66"/>
                  </a:cubicBezTo>
                  <a:close/>
                  <a:moveTo>
                    <a:pt x="144" y="85"/>
                  </a:moveTo>
                  <a:cubicBezTo>
                    <a:pt x="142" y="99"/>
                    <a:pt x="129" y="108"/>
                    <a:pt x="128" y="118"/>
                  </a:cubicBezTo>
                  <a:cubicBezTo>
                    <a:pt x="128" y="117"/>
                    <a:pt x="120" y="132"/>
                    <a:pt x="119" y="135"/>
                  </a:cubicBezTo>
                  <a:cubicBezTo>
                    <a:pt x="121" y="123"/>
                    <a:pt x="116" y="135"/>
                    <a:pt x="119" y="133"/>
                  </a:cubicBezTo>
                  <a:cubicBezTo>
                    <a:pt x="119" y="137"/>
                    <a:pt x="115" y="142"/>
                    <a:pt x="112" y="145"/>
                  </a:cubicBezTo>
                  <a:cubicBezTo>
                    <a:pt x="106" y="153"/>
                    <a:pt x="100" y="154"/>
                    <a:pt x="96" y="157"/>
                  </a:cubicBezTo>
                  <a:cubicBezTo>
                    <a:pt x="91" y="161"/>
                    <a:pt x="75" y="161"/>
                    <a:pt x="65" y="158"/>
                  </a:cubicBezTo>
                  <a:cubicBezTo>
                    <a:pt x="49" y="154"/>
                    <a:pt x="50" y="141"/>
                    <a:pt x="41" y="132"/>
                  </a:cubicBezTo>
                  <a:cubicBezTo>
                    <a:pt x="44" y="127"/>
                    <a:pt x="27" y="108"/>
                    <a:pt x="24" y="103"/>
                  </a:cubicBezTo>
                  <a:cubicBezTo>
                    <a:pt x="18" y="94"/>
                    <a:pt x="7" y="74"/>
                    <a:pt x="14" y="64"/>
                  </a:cubicBezTo>
                  <a:cubicBezTo>
                    <a:pt x="14" y="65"/>
                    <a:pt x="13" y="67"/>
                    <a:pt x="13" y="68"/>
                  </a:cubicBezTo>
                  <a:cubicBezTo>
                    <a:pt x="14" y="67"/>
                    <a:pt x="18" y="59"/>
                    <a:pt x="16" y="56"/>
                  </a:cubicBezTo>
                  <a:cubicBezTo>
                    <a:pt x="15" y="57"/>
                    <a:pt x="15" y="58"/>
                    <a:pt x="15" y="59"/>
                  </a:cubicBezTo>
                  <a:cubicBezTo>
                    <a:pt x="10" y="41"/>
                    <a:pt x="39" y="23"/>
                    <a:pt x="49" y="15"/>
                  </a:cubicBezTo>
                  <a:cubicBezTo>
                    <a:pt x="56" y="10"/>
                    <a:pt x="63" y="9"/>
                    <a:pt x="71" y="7"/>
                  </a:cubicBezTo>
                  <a:cubicBezTo>
                    <a:pt x="75" y="7"/>
                    <a:pt x="81" y="7"/>
                    <a:pt x="85" y="6"/>
                  </a:cubicBezTo>
                  <a:cubicBezTo>
                    <a:pt x="86" y="7"/>
                    <a:pt x="87" y="7"/>
                    <a:pt x="88" y="7"/>
                  </a:cubicBezTo>
                  <a:cubicBezTo>
                    <a:pt x="88" y="8"/>
                    <a:pt x="88" y="7"/>
                    <a:pt x="88" y="7"/>
                  </a:cubicBezTo>
                  <a:cubicBezTo>
                    <a:pt x="89" y="8"/>
                    <a:pt x="91" y="8"/>
                    <a:pt x="92" y="9"/>
                  </a:cubicBezTo>
                  <a:cubicBezTo>
                    <a:pt x="90" y="10"/>
                    <a:pt x="104" y="11"/>
                    <a:pt x="107" y="15"/>
                  </a:cubicBezTo>
                  <a:cubicBezTo>
                    <a:pt x="105" y="11"/>
                    <a:pt x="116" y="19"/>
                    <a:pt x="117" y="19"/>
                  </a:cubicBezTo>
                  <a:cubicBezTo>
                    <a:pt x="117" y="19"/>
                    <a:pt x="116" y="19"/>
                    <a:pt x="115" y="19"/>
                  </a:cubicBezTo>
                  <a:cubicBezTo>
                    <a:pt x="115" y="19"/>
                    <a:pt x="119" y="22"/>
                    <a:pt x="117" y="20"/>
                  </a:cubicBezTo>
                  <a:cubicBezTo>
                    <a:pt x="118" y="21"/>
                    <a:pt x="129" y="31"/>
                    <a:pt x="132" y="34"/>
                  </a:cubicBezTo>
                  <a:cubicBezTo>
                    <a:pt x="132" y="35"/>
                    <a:pt x="132" y="35"/>
                    <a:pt x="131" y="35"/>
                  </a:cubicBezTo>
                  <a:cubicBezTo>
                    <a:pt x="133" y="37"/>
                    <a:pt x="137" y="41"/>
                    <a:pt x="138" y="43"/>
                  </a:cubicBezTo>
                  <a:cubicBezTo>
                    <a:pt x="139" y="43"/>
                    <a:pt x="139" y="51"/>
                    <a:pt x="140" y="53"/>
                  </a:cubicBezTo>
                  <a:cubicBezTo>
                    <a:pt x="141" y="52"/>
                    <a:pt x="141" y="52"/>
                    <a:pt x="141" y="53"/>
                  </a:cubicBezTo>
                  <a:cubicBezTo>
                    <a:pt x="142" y="57"/>
                    <a:pt x="144" y="62"/>
                    <a:pt x="144" y="66"/>
                  </a:cubicBezTo>
                  <a:cubicBezTo>
                    <a:pt x="146" y="76"/>
                    <a:pt x="144" y="75"/>
                    <a:pt x="144" y="85"/>
                  </a:cubicBezTo>
                  <a:close/>
                  <a:moveTo>
                    <a:pt x="16" y="58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7"/>
                    <a:pt x="16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5" name="Freeform 8999">
              <a:extLst>
                <a:ext uri="{FF2B5EF4-FFF2-40B4-BE49-F238E27FC236}">
                  <a16:creationId xmlns:a16="http://schemas.microsoft.com/office/drawing/2014/main" id="{F8758F15-F88E-4474-8470-D68FA16B0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12" y="714375"/>
              <a:ext cx="65088" cy="41275"/>
            </a:xfrm>
            <a:custGeom>
              <a:avLst/>
              <a:gdLst>
                <a:gd name="T0" fmla="*/ 16 w 17"/>
                <a:gd name="T1" fmla="*/ 1 h 11"/>
                <a:gd name="T2" fmla="*/ 1 w 17"/>
                <a:gd name="T3" fmla="*/ 10 h 11"/>
                <a:gd name="T4" fmla="*/ 2 w 17"/>
                <a:gd name="T5" fmla="*/ 10 h 11"/>
                <a:gd name="T6" fmla="*/ 16 w 17"/>
                <a:gd name="T7" fmla="*/ 1 h 11"/>
                <a:gd name="T8" fmla="*/ 16 w 1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1"/>
                  </a:moveTo>
                  <a:cubicBezTo>
                    <a:pt x="11" y="4"/>
                    <a:pt x="6" y="7"/>
                    <a:pt x="1" y="10"/>
                  </a:cubicBezTo>
                  <a:cubicBezTo>
                    <a:pt x="0" y="10"/>
                    <a:pt x="1" y="11"/>
                    <a:pt x="2" y="10"/>
                  </a:cubicBezTo>
                  <a:cubicBezTo>
                    <a:pt x="7" y="7"/>
                    <a:pt x="12" y="4"/>
                    <a:pt x="16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6" name="Freeform 9000">
              <a:extLst>
                <a:ext uri="{FF2B5EF4-FFF2-40B4-BE49-F238E27FC236}">
                  <a16:creationId xmlns:a16="http://schemas.microsoft.com/office/drawing/2014/main" id="{7343242A-D31A-4077-8BA7-45BB58A81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657225"/>
              <a:ext cx="142875" cy="79375"/>
            </a:xfrm>
            <a:custGeom>
              <a:avLst/>
              <a:gdLst>
                <a:gd name="T0" fmla="*/ 2 w 38"/>
                <a:gd name="T1" fmla="*/ 21 h 21"/>
                <a:gd name="T2" fmla="*/ 37 w 38"/>
                <a:gd name="T3" fmla="*/ 1 h 21"/>
                <a:gd name="T4" fmla="*/ 37 w 38"/>
                <a:gd name="T5" fmla="*/ 0 h 21"/>
                <a:gd name="T6" fmla="*/ 1 w 38"/>
                <a:gd name="T7" fmla="*/ 20 h 21"/>
                <a:gd name="T8" fmla="*/ 2 w 3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2" y="21"/>
                  </a:moveTo>
                  <a:cubicBezTo>
                    <a:pt x="14" y="14"/>
                    <a:pt x="25" y="7"/>
                    <a:pt x="37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24" y="6"/>
                    <a:pt x="13" y="13"/>
                    <a:pt x="1" y="20"/>
                  </a:cubicBezTo>
                  <a:cubicBezTo>
                    <a:pt x="0" y="21"/>
                    <a:pt x="1" y="21"/>
                    <a:pt x="2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7" name="Freeform 9001">
              <a:extLst>
                <a:ext uri="{FF2B5EF4-FFF2-40B4-BE49-F238E27FC236}">
                  <a16:creationId xmlns:a16="http://schemas.microsoft.com/office/drawing/2014/main" id="{1C4B4FBC-7814-40FF-8309-ACD3677D1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650875"/>
              <a:ext cx="117475" cy="77788"/>
            </a:xfrm>
            <a:custGeom>
              <a:avLst/>
              <a:gdLst>
                <a:gd name="T0" fmla="*/ 30 w 31"/>
                <a:gd name="T1" fmla="*/ 0 h 21"/>
                <a:gd name="T2" fmla="*/ 1 w 31"/>
                <a:gd name="T3" fmla="*/ 20 h 21"/>
                <a:gd name="T4" fmla="*/ 2 w 31"/>
                <a:gd name="T5" fmla="*/ 20 h 21"/>
                <a:gd name="T6" fmla="*/ 31 w 31"/>
                <a:gd name="T7" fmla="*/ 1 h 21"/>
                <a:gd name="T8" fmla="*/ 30 w 3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1">
                  <a:moveTo>
                    <a:pt x="30" y="0"/>
                  </a:moveTo>
                  <a:cubicBezTo>
                    <a:pt x="20" y="7"/>
                    <a:pt x="11" y="13"/>
                    <a:pt x="1" y="20"/>
                  </a:cubicBezTo>
                  <a:cubicBezTo>
                    <a:pt x="0" y="21"/>
                    <a:pt x="2" y="21"/>
                    <a:pt x="2" y="20"/>
                  </a:cubicBezTo>
                  <a:cubicBezTo>
                    <a:pt x="11" y="14"/>
                    <a:pt x="21" y="7"/>
                    <a:pt x="31" y="1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8" name="Freeform 9002">
              <a:extLst>
                <a:ext uri="{FF2B5EF4-FFF2-40B4-BE49-F238E27FC236}">
                  <a16:creationId xmlns:a16="http://schemas.microsoft.com/office/drawing/2014/main" id="{A1B70661-B25A-42A3-9EDD-EE5556369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" y="657225"/>
              <a:ext cx="87313" cy="53975"/>
            </a:xfrm>
            <a:custGeom>
              <a:avLst/>
              <a:gdLst>
                <a:gd name="T0" fmla="*/ 2 w 23"/>
                <a:gd name="T1" fmla="*/ 13 h 14"/>
                <a:gd name="T2" fmla="*/ 22 w 23"/>
                <a:gd name="T3" fmla="*/ 0 h 14"/>
                <a:gd name="T4" fmla="*/ 21 w 23"/>
                <a:gd name="T5" fmla="*/ 0 h 14"/>
                <a:gd name="T6" fmla="*/ 1 w 23"/>
                <a:gd name="T7" fmla="*/ 13 h 14"/>
                <a:gd name="T8" fmla="*/ 2 w 2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2" y="13"/>
                  </a:moveTo>
                  <a:cubicBezTo>
                    <a:pt x="9" y="9"/>
                    <a:pt x="15" y="5"/>
                    <a:pt x="22" y="0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5" y="4"/>
                    <a:pt x="8" y="8"/>
                    <a:pt x="1" y="13"/>
                  </a:cubicBezTo>
                  <a:cubicBezTo>
                    <a:pt x="0" y="13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9" name="Freeform 9003">
              <a:extLst>
                <a:ext uri="{FF2B5EF4-FFF2-40B4-BE49-F238E27FC236}">
                  <a16:creationId xmlns:a16="http://schemas.microsoft.com/office/drawing/2014/main" id="{577B714B-5DB5-4799-A7D3-B525DFF44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" y="657225"/>
              <a:ext cx="63500" cy="41275"/>
            </a:xfrm>
            <a:custGeom>
              <a:avLst/>
              <a:gdLst>
                <a:gd name="T0" fmla="*/ 15 w 17"/>
                <a:gd name="T1" fmla="*/ 0 h 11"/>
                <a:gd name="T2" fmla="*/ 1 w 17"/>
                <a:gd name="T3" fmla="*/ 10 h 11"/>
                <a:gd name="T4" fmla="*/ 2 w 17"/>
                <a:gd name="T5" fmla="*/ 11 h 11"/>
                <a:gd name="T6" fmla="*/ 16 w 17"/>
                <a:gd name="T7" fmla="*/ 1 h 11"/>
                <a:gd name="T8" fmla="*/ 15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5" y="0"/>
                  </a:moveTo>
                  <a:cubicBezTo>
                    <a:pt x="11" y="3"/>
                    <a:pt x="6" y="7"/>
                    <a:pt x="1" y="10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7" y="7"/>
                    <a:pt x="12" y="4"/>
                    <a:pt x="16" y="1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0" name="Freeform 9004">
              <a:extLst>
                <a:ext uri="{FF2B5EF4-FFF2-40B4-BE49-F238E27FC236}">
                  <a16:creationId xmlns:a16="http://schemas.microsoft.com/office/drawing/2014/main" id="{8284AC00-7C46-43B2-A43E-3C75DB721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12" y="555625"/>
              <a:ext cx="112713" cy="49213"/>
            </a:xfrm>
            <a:custGeom>
              <a:avLst/>
              <a:gdLst>
                <a:gd name="T0" fmla="*/ 2 w 30"/>
                <a:gd name="T1" fmla="*/ 13 h 13"/>
                <a:gd name="T2" fmla="*/ 22 w 30"/>
                <a:gd name="T3" fmla="*/ 3 h 13"/>
                <a:gd name="T4" fmla="*/ 25 w 30"/>
                <a:gd name="T5" fmla="*/ 2 h 13"/>
                <a:gd name="T6" fmla="*/ 24 w 30"/>
                <a:gd name="T7" fmla="*/ 4 h 13"/>
                <a:gd name="T8" fmla="*/ 16 w 30"/>
                <a:gd name="T9" fmla="*/ 10 h 13"/>
                <a:gd name="T10" fmla="*/ 17 w 30"/>
                <a:gd name="T11" fmla="*/ 11 h 13"/>
                <a:gd name="T12" fmla="*/ 29 w 30"/>
                <a:gd name="T13" fmla="*/ 1 h 13"/>
                <a:gd name="T14" fmla="*/ 29 w 30"/>
                <a:gd name="T15" fmla="*/ 0 h 13"/>
                <a:gd name="T16" fmla="*/ 1 w 30"/>
                <a:gd name="T17" fmla="*/ 12 h 13"/>
                <a:gd name="T18" fmla="*/ 2 w 30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3">
                  <a:moveTo>
                    <a:pt x="2" y="13"/>
                  </a:moveTo>
                  <a:cubicBezTo>
                    <a:pt x="8" y="9"/>
                    <a:pt x="15" y="6"/>
                    <a:pt x="22" y="3"/>
                  </a:cubicBezTo>
                  <a:cubicBezTo>
                    <a:pt x="23" y="3"/>
                    <a:pt x="24" y="2"/>
                    <a:pt x="25" y="2"/>
                  </a:cubicBezTo>
                  <a:cubicBezTo>
                    <a:pt x="30" y="1"/>
                    <a:pt x="25" y="3"/>
                    <a:pt x="24" y="4"/>
                  </a:cubicBezTo>
                  <a:cubicBezTo>
                    <a:pt x="21" y="6"/>
                    <a:pt x="19" y="8"/>
                    <a:pt x="16" y="10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21" y="8"/>
                    <a:pt x="25" y="4"/>
                    <a:pt x="29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19" y="3"/>
                    <a:pt x="10" y="7"/>
                    <a:pt x="1" y="12"/>
                  </a:cubicBezTo>
                  <a:cubicBezTo>
                    <a:pt x="0" y="12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1" name="Freeform 9005">
              <a:extLst>
                <a:ext uri="{FF2B5EF4-FFF2-40B4-BE49-F238E27FC236}">
                  <a16:creationId xmlns:a16="http://schemas.microsoft.com/office/drawing/2014/main" id="{A628219A-4109-49A5-A6CD-2D6D63B01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" y="657225"/>
              <a:ext cx="36513" cy="23813"/>
            </a:xfrm>
            <a:custGeom>
              <a:avLst/>
              <a:gdLst>
                <a:gd name="T0" fmla="*/ 2 w 10"/>
                <a:gd name="T1" fmla="*/ 5 h 6"/>
                <a:gd name="T2" fmla="*/ 10 w 10"/>
                <a:gd name="T3" fmla="*/ 0 h 6"/>
                <a:gd name="T4" fmla="*/ 9 w 10"/>
                <a:gd name="T5" fmla="*/ 0 h 6"/>
                <a:gd name="T6" fmla="*/ 1 w 10"/>
                <a:gd name="T7" fmla="*/ 5 h 6"/>
                <a:gd name="T8" fmla="*/ 2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5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4" y="3"/>
                    <a:pt x="1" y="5"/>
                  </a:cubicBezTo>
                  <a:cubicBezTo>
                    <a:pt x="0" y="5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2" name="Freeform 9006">
              <a:extLst>
                <a:ext uri="{FF2B5EF4-FFF2-40B4-BE49-F238E27FC236}">
                  <a16:creationId xmlns:a16="http://schemas.microsoft.com/office/drawing/2014/main" id="{C0BE4C5E-FF64-4EC6-96EE-BF960979F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" y="484188"/>
              <a:ext cx="239713" cy="125413"/>
            </a:xfrm>
            <a:custGeom>
              <a:avLst/>
              <a:gdLst>
                <a:gd name="T0" fmla="*/ 2 w 64"/>
                <a:gd name="T1" fmla="*/ 32 h 33"/>
                <a:gd name="T2" fmla="*/ 52 w 64"/>
                <a:gd name="T3" fmla="*/ 5 h 33"/>
                <a:gd name="T4" fmla="*/ 39 w 64"/>
                <a:gd name="T5" fmla="*/ 17 h 33"/>
                <a:gd name="T6" fmla="*/ 15 w 64"/>
                <a:gd name="T7" fmla="*/ 32 h 33"/>
                <a:gd name="T8" fmla="*/ 16 w 64"/>
                <a:gd name="T9" fmla="*/ 32 h 33"/>
                <a:gd name="T10" fmla="*/ 60 w 64"/>
                <a:gd name="T11" fmla="*/ 2 h 33"/>
                <a:gd name="T12" fmla="*/ 59 w 64"/>
                <a:gd name="T13" fmla="*/ 2 h 33"/>
                <a:gd name="T14" fmla="*/ 1 w 64"/>
                <a:gd name="T15" fmla="*/ 32 h 33"/>
                <a:gd name="T16" fmla="*/ 2 w 64"/>
                <a:gd name="T1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33">
                  <a:moveTo>
                    <a:pt x="2" y="32"/>
                  </a:moveTo>
                  <a:cubicBezTo>
                    <a:pt x="18" y="22"/>
                    <a:pt x="34" y="12"/>
                    <a:pt x="52" y="5"/>
                  </a:cubicBezTo>
                  <a:cubicBezTo>
                    <a:pt x="64" y="0"/>
                    <a:pt x="42" y="15"/>
                    <a:pt x="39" y="17"/>
                  </a:cubicBezTo>
                  <a:cubicBezTo>
                    <a:pt x="31" y="22"/>
                    <a:pt x="23" y="27"/>
                    <a:pt x="15" y="32"/>
                  </a:cubicBezTo>
                  <a:cubicBezTo>
                    <a:pt x="14" y="33"/>
                    <a:pt x="16" y="32"/>
                    <a:pt x="16" y="32"/>
                  </a:cubicBezTo>
                  <a:cubicBezTo>
                    <a:pt x="31" y="23"/>
                    <a:pt x="46" y="13"/>
                    <a:pt x="60" y="2"/>
                  </a:cubicBezTo>
                  <a:cubicBezTo>
                    <a:pt x="61" y="1"/>
                    <a:pt x="59" y="2"/>
                    <a:pt x="59" y="2"/>
                  </a:cubicBezTo>
                  <a:cubicBezTo>
                    <a:pt x="38" y="9"/>
                    <a:pt x="19" y="20"/>
                    <a:pt x="1" y="32"/>
                  </a:cubicBezTo>
                  <a:cubicBezTo>
                    <a:pt x="0" y="33"/>
                    <a:pt x="1" y="33"/>
                    <a:pt x="2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3" name="Freeform 9007">
              <a:extLst>
                <a:ext uri="{FF2B5EF4-FFF2-40B4-BE49-F238E27FC236}">
                  <a16:creationId xmlns:a16="http://schemas.microsoft.com/office/drawing/2014/main" id="{6CE78010-22C3-42A7-8926-7F1D43880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" y="417513"/>
              <a:ext cx="293688" cy="192088"/>
            </a:xfrm>
            <a:custGeom>
              <a:avLst/>
              <a:gdLst>
                <a:gd name="T0" fmla="*/ 76 w 78"/>
                <a:gd name="T1" fmla="*/ 0 h 51"/>
                <a:gd name="T2" fmla="*/ 1 w 78"/>
                <a:gd name="T3" fmla="*/ 50 h 51"/>
                <a:gd name="T4" fmla="*/ 2 w 78"/>
                <a:gd name="T5" fmla="*/ 51 h 51"/>
                <a:gd name="T6" fmla="*/ 77 w 78"/>
                <a:gd name="T7" fmla="*/ 1 h 51"/>
                <a:gd name="T8" fmla="*/ 76 w 78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1">
                  <a:moveTo>
                    <a:pt x="76" y="0"/>
                  </a:moveTo>
                  <a:cubicBezTo>
                    <a:pt x="51" y="17"/>
                    <a:pt x="26" y="34"/>
                    <a:pt x="1" y="50"/>
                  </a:cubicBezTo>
                  <a:cubicBezTo>
                    <a:pt x="0" y="51"/>
                    <a:pt x="1" y="51"/>
                    <a:pt x="2" y="51"/>
                  </a:cubicBezTo>
                  <a:cubicBezTo>
                    <a:pt x="27" y="34"/>
                    <a:pt x="52" y="18"/>
                    <a:pt x="77" y="1"/>
                  </a:cubicBezTo>
                  <a:cubicBezTo>
                    <a:pt x="78" y="0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4" name="Freeform 9008">
              <a:extLst>
                <a:ext uri="{FF2B5EF4-FFF2-40B4-BE49-F238E27FC236}">
                  <a16:creationId xmlns:a16="http://schemas.microsoft.com/office/drawing/2014/main" id="{FD2EA2C8-C0B6-4E7F-B3EF-3C73AD28B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2" y="398463"/>
              <a:ext cx="327025" cy="184150"/>
            </a:xfrm>
            <a:custGeom>
              <a:avLst/>
              <a:gdLst>
                <a:gd name="T0" fmla="*/ 2 w 87"/>
                <a:gd name="T1" fmla="*/ 49 h 49"/>
                <a:gd name="T2" fmla="*/ 86 w 87"/>
                <a:gd name="T3" fmla="*/ 0 h 49"/>
                <a:gd name="T4" fmla="*/ 86 w 87"/>
                <a:gd name="T5" fmla="*/ 0 h 49"/>
                <a:gd name="T6" fmla="*/ 1 w 87"/>
                <a:gd name="T7" fmla="*/ 49 h 49"/>
                <a:gd name="T8" fmla="*/ 2 w 87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9">
                  <a:moveTo>
                    <a:pt x="2" y="49"/>
                  </a:moveTo>
                  <a:cubicBezTo>
                    <a:pt x="30" y="33"/>
                    <a:pt x="56" y="14"/>
                    <a:pt x="86" y="0"/>
                  </a:cubicBezTo>
                  <a:cubicBezTo>
                    <a:pt x="87" y="0"/>
                    <a:pt x="86" y="0"/>
                    <a:pt x="86" y="0"/>
                  </a:cubicBezTo>
                  <a:cubicBezTo>
                    <a:pt x="56" y="13"/>
                    <a:pt x="29" y="33"/>
                    <a:pt x="1" y="49"/>
                  </a:cubicBezTo>
                  <a:cubicBezTo>
                    <a:pt x="0" y="49"/>
                    <a:pt x="1" y="49"/>
                    <a:pt x="2" y="4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5" name="Freeform 9009">
              <a:extLst>
                <a:ext uri="{FF2B5EF4-FFF2-40B4-BE49-F238E27FC236}">
                  <a16:creationId xmlns:a16="http://schemas.microsoft.com/office/drawing/2014/main" id="{DD61BF0C-DB8F-4EE7-9B43-D6A4D0D7D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330200"/>
              <a:ext cx="360363" cy="233363"/>
            </a:xfrm>
            <a:custGeom>
              <a:avLst/>
              <a:gdLst>
                <a:gd name="T0" fmla="*/ 94 w 96"/>
                <a:gd name="T1" fmla="*/ 0 h 62"/>
                <a:gd name="T2" fmla="*/ 1 w 96"/>
                <a:gd name="T3" fmla="*/ 61 h 62"/>
                <a:gd name="T4" fmla="*/ 2 w 96"/>
                <a:gd name="T5" fmla="*/ 61 h 62"/>
                <a:gd name="T6" fmla="*/ 95 w 96"/>
                <a:gd name="T7" fmla="*/ 0 h 62"/>
                <a:gd name="T8" fmla="*/ 94 w 9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2">
                  <a:moveTo>
                    <a:pt x="94" y="0"/>
                  </a:moveTo>
                  <a:cubicBezTo>
                    <a:pt x="64" y="22"/>
                    <a:pt x="32" y="41"/>
                    <a:pt x="1" y="61"/>
                  </a:cubicBezTo>
                  <a:cubicBezTo>
                    <a:pt x="0" y="62"/>
                    <a:pt x="2" y="62"/>
                    <a:pt x="2" y="61"/>
                  </a:cubicBezTo>
                  <a:cubicBezTo>
                    <a:pt x="33" y="41"/>
                    <a:pt x="65" y="22"/>
                    <a:pt x="95" y="0"/>
                  </a:cubicBezTo>
                  <a:cubicBezTo>
                    <a:pt x="96" y="0"/>
                    <a:pt x="94" y="0"/>
                    <a:pt x="9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6" name="Freeform 9010">
              <a:extLst>
                <a:ext uri="{FF2B5EF4-FFF2-40B4-BE49-F238E27FC236}">
                  <a16:creationId xmlns:a16="http://schemas.microsoft.com/office/drawing/2014/main" id="{C6C93A8C-A595-4D9C-8336-08CEA26CA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327025"/>
              <a:ext cx="371475" cy="203200"/>
            </a:xfrm>
            <a:custGeom>
              <a:avLst/>
              <a:gdLst>
                <a:gd name="T0" fmla="*/ 2 w 99"/>
                <a:gd name="T1" fmla="*/ 53 h 54"/>
                <a:gd name="T2" fmla="*/ 98 w 99"/>
                <a:gd name="T3" fmla="*/ 0 h 54"/>
                <a:gd name="T4" fmla="*/ 98 w 99"/>
                <a:gd name="T5" fmla="*/ 0 h 54"/>
                <a:gd name="T6" fmla="*/ 1 w 99"/>
                <a:gd name="T7" fmla="*/ 53 h 54"/>
                <a:gd name="T8" fmla="*/ 2 w 99"/>
                <a:gd name="T9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4">
                  <a:moveTo>
                    <a:pt x="2" y="53"/>
                  </a:moveTo>
                  <a:cubicBezTo>
                    <a:pt x="33" y="34"/>
                    <a:pt x="63" y="13"/>
                    <a:pt x="98" y="0"/>
                  </a:cubicBezTo>
                  <a:cubicBezTo>
                    <a:pt x="99" y="0"/>
                    <a:pt x="98" y="0"/>
                    <a:pt x="98" y="0"/>
                  </a:cubicBezTo>
                  <a:cubicBezTo>
                    <a:pt x="63" y="13"/>
                    <a:pt x="32" y="34"/>
                    <a:pt x="1" y="53"/>
                  </a:cubicBezTo>
                  <a:cubicBezTo>
                    <a:pt x="0" y="54"/>
                    <a:pt x="1" y="54"/>
                    <a:pt x="2" y="5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7" name="Freeform 9011">
              <a:extLst>
                <a:ext uri="{FF2B5EF4-FFF2-40B4-BE49-F238E27FC236}">
                  <a16:creationId xmlns:a16="http://schemas.microsoft.com/office/drawing/2014/main" id="{597AD641-2612-49C5-8924-111052DE4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266700"/>
              <a:ext cx="396875" cy="247650"/>
            </a:xfrm>
            <a:custGeom>
              <a:avLst/>
              <a:gdLst>
                <a:gd name="T0" fmla="*/ 2 w 106"/>
                <a:gd name="T1" fmla="*/ 57 h 66"/>
                <a:gd name="T2" fmla="*/ 41 w 106"/>
                <a:gd name="T3" fmla="*/ 33 h 66"/>
                <a:gd name="T4" fmla="*/ 69 w 106"/>
                <a:gd name="T5" fmla="*/ 16 h 66"/>
                <a:gd name="T6" fmla="*/ 86 w 106"/>
                <a:gd name="T7" fmla="*/ 7 h 66"/>
                <a:gd name="T8" fmla="*/ 95 w 106"/>
                <a:gd name="T9" fmla="*/ 9 h 66"/>
                <a:gd name="T10" fmla="*/ 6 w 106"/>
                <a:gd name="T11" fmla="*/ 65 h 66"/>
                <a:gd name="T12" fmla="*/ 7 w 106"/>
                <a:gd name="T13" fmla="*/ 66 h 66"/>
                <a:gd name="T14" fmla="*/ 105 w 106"/>
                <a:gd name="T15" fmla="*/ 1 h 66"/>
                <a:gd name="T16" fmla="*/ 105 w 106"/>
                <a:gd name="T17" fmla="*/ 0 h 66"/>
                <a:gd name="T18" fmla="*/ 1 w 106"/>
                <a:gd name="T19" fmla="*/ 57 h 66"/>
                <a:gd name="T20" fmla="*/ 2 w 106"/>
                <a:gd name="T21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" h="66">
                  <a:moveTo>
                    <a:pt x="2" y="57"/>
                  </a:moveTo>
                  <a:cubicBezTo>
                    <a:pt x="15" y="50"/>
                    <a:pt x="28" y="41"/>
                    <a:pt x="41" y="33"/>
                  </a:cubicBezTo>
                  <a:cubicBezTo>
                    <a:pt x="50" y="27"/>
                    <a:pt x="59" y="21"/>
                    <a:pt x="69" y="16"/>
                  </a:cubicBezTo>
                  <a:cubicBezTo>
                    <a:pt x="74" y="13"/>
                    <a:pt x="80" y="10"/>
                    <a:pt x="86" y="7"/>
                  </a:cubicBezTo>
                  <a:cubicBezTo>
                    <a:pt x="91" y="3"/>
                    <a:pt x="94" y="4"/>
                    <a:pt x="95" y="9"/>
                  </a:cubicBezTo>
                  <a:cubicBezTo>
                    <a:pt x="69" y="32"/>
                    <a:pt x="34" y="45"/>
                    <a:pt x="6" y="65"/>
                  </a:cubicBezTo>
                  <a:cubicBezTo>
                    <a:pt x="6" y="66"/>
                    <a:pt x="7" y="66"/>
                    <a:pt x="7" y="66"/>
                  </a:cubicBezTo>
                  <a:cubicBezTo>
                    <a:pt x="39" y="42"/>
                    <a:pt x="77" y="28"/>
                    <a:pt x="105" y="1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66" y="12"/>
                    <a:pt x="36" y="38"/>
                    <a:pt x="1" y="57"/>
                  </a:cubicBezTo>
                  <a:cubicBezTo>
                    <a:pt x="0" y="57"/>
                    <a:pt x="1" y="57"/>
                    <a:pt x="2" y="5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8" name="Freeform 9012">
              <a:extLst>
                <a:ext uri="{FF2B5EF4-FFF2-40B4-BE49-F238E27FC236}">
                  <a16:creationId xmlns:a16="http://schemas.microsoft.com/office/drawing/2014/main" id="{2D47483E-EE83-4DE4-97B5-7CE0CB5A8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" y="206375"/>
              <a:ext cx="415925" cy="260350"/>
            </a:xfrm>
            <a:custGeom>
              <a:avLst/>
              <a:gdLst>
                <a:gd name="T0" fmla="*/ 109 w 111"/>
                <a:gd name="T1" fmla="*/ 0 h 69"/>
                <a:gd name="T2" fmla="*/ 0 w 111"/>
                <a:gd name="T3" fmla="*/ 69 h 69"/>
                <a:gd name="T4" fmla="*/ 1 w 111"/>
                <a:gd name="T5" fmla="*/ 69 h 69"/>
                <a:gd name="T6" fmla="*/ 110 w 111"/>
                <a:gd name="T7" fmla="*/ 1 h 69"/>
                <a:gd name="T8" fmla="*/ 109 w 111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9">
                  <a:moveTo>
                    <a:pt x="109" y="0"/>
                  </a:moveTo>
                  <a:cubicBezTo>
                    <a:pt x="72" y="22"/>
                    <a:pt x="35" y="43"/>
                    <a:pt x="0" y="69"/>
                  </a:cubicBezTo>
                  <a:cubicBezTo>
                    <a:pt x="0" y="69"/>
                    <a:pt x="1" y="69"/>
                    <a:pt x="1" y="69"/>
                  </a:cubicBezTo>
                  <a:cubicBezTo>
                    <a:pt x="36" y="43"/>
                    <a:pt x="73" y="22"/>
                    <a:pt x="110" y="1"/>
                  </a:cubicBezTo>
                  <a:cubicBezTo>
                    <a:pt x="111" y="0"/>
                    <a:pt x="109" y="0"/>
                    <a:pt x="10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9" name="Freeform 9013">
              <a:extLst>
                <a:ext uri="{FF2B5EF4-FFF2-40B4-BE49-F238E27FC236}">
                  <a16:creationId xmlns:a16="http://schemas.microsoft.com/office/drawing/2014/main" id="{F6F645B7-66EC-4C39-A093-F92A97CDB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206375"/>
              <a:ext cx="423863" cy="247650"/>
            </a:xfrm>
            <a:custGeom>
              <a:avLst/>
              <a:gdLst>
                <a:gd name="T0" fmla="*/ 2 w 113"/>
                <a:gd name="T1" fmla="*/ 66 h 66"/>
                <a:gd name="T2" fmla="*/ 113 w 113"/>
                <a:gd name="T3" fmla="*/ 1 h 66"/>
                <a:gd name="T4" fmla="*/ 112 w 113"/>
                <a:gd name="T5" fmla="*/ 1 h 66"/>
                <a:gd name="T6" fmla="*/ 1 w 113"/>
                <a:gd name="T7" fmla="*/ 65 h 66"/>
                <a:gd name="T8" fmla="*/ 2 w 113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66">
                  <a:moveTo>
                    <a:pt x="2" y="66"/>
                  </a:moveTo>
                  <a:cubicBezTo>
                    <a:pt x="39" y="45"/>
                    <a:pt x="76" y="23"/>
                    <a:pt x="113" y="1"/>
                  </a:cubicBezTo>
                  <a:cubicBezTo>
                    <a:pt x="113" y="0"/>
                    <a:pt x="112" y="0"/>
                    <a:pt x="112" y="1"/>
                  </a:cubicBezTo>
                  <a:cubicBezTo>
                    <a:pt x="75" y="22"/>
                    <a:pt x="39" y="45"/>
                    <a:pt x="1" y="65"/>
                  </a:cubicBezTo>
                  <a:cubicBezTo>
                    <a:pt x="0" y="66"/>
                    <a:pt x="1" y="66"/>
                    <a:pt x="2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0" name="Freeform 9014">
              <a:extLst>
                <a:ext uri="{FF2B5EF4-FFF2-40B4-BE49-F238E27FC236}">
                  <a16:creationId xmlns:a16="http://schemas.microsoft.com/office/drawing/2014/main" id="{B3AEA264-F45B-48F1-ACE9-75D1CF41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84150"/>
              <a:ext cx="427038" cy="247650"/>
            </a:xfrm>
            <a:custGeom>
              <a:avLst/>
              <a:gdLst>
                <a:gd name="T0" fmla="*/ 112 w 114"/>
                <a:gd name="T1" fmla="*/ 0 h 66"/>
                <a:gd name="T2" fmla="*/ 1 w 114"/>
                <a:gd name="T3" fmla="*/ 65 h 66"/>
                <a:gd name="T4" fmla="*/ 2 w 114"/>
                <a:gd name="T5" fmla="*/ 66 h 66"/>
                <a:gd name="T6" fmla="*/ 113 w 114"/>
                <a:gd name="T7" fmla="*/ 0 h 66"/>
                <a:gd name="T8" fmla="*/ 112 w 114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66">
                  <a:moveTo>
                    <a:pt x="112" y="0"/>
                  </a:moveTo>
                  <a:cubicBezTo>
                    <a:pt x="75" y="22"/>
                    <a:pt x="35" y="39"/>
                    <a:pt x="1" y="65"/>
                  </a:cubicBezTo>
                  <a:cubicBezTo>
                    <a:pt x="0" y="66"/>
                    <a:pt x="1" y="66"/>
                    <a:pt x="2" y="66"/>
                  </a:cubicBezTo>
                  <a:cubicBezTo>
                    <a:pt x="36" y="40"/>
                    <a:pt x="76" y="23"/>
                    <a:pt x="113" y="0"/>
                  </a:cubicBezTo>
                  <a:cubicBezTo>
                    <a:pt x="114" y="0"/>
                    <a:pt x="112" y="0"/>
                    <a:pt x="1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1" name="Freeform 9015">
              <a:extLst>
                <a:ext uri="{FF2B5EF4-FFF2-40B4-BE49-F238E27FC236}">
                  <a16:creationId xmlns:a16="http://schemas.microsoft.com/office/drawing/2014/main" id="{F12F58EF-5B4E-4636-AD8B-0946BD46B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" y="173038"/>
              <a:ext cx="436563" cy="247650"/>
            </a:xfrm>
            <a:custGeom>
              <a:avLst/>
              <a:gdLst>
                <a:gd name="T0" fmla="*/ 2 w 116"/>
                <a:gd name="T1" fmla="*/ 66 h 66"/>
                <a:gd name="T2" fmla="*/ 115 w 116"/>
                <a:gd name="T3" fmla="*/ 1 h 66"/>
                <a:gd name="T4" fmla="*/ 115 w 116"/>
                <a:gd name="T5" fmla="*/ 0 h 66"/>
                <a:gd name="T6" fmla="*/ 1 w 116"/>
                <a:gd name="T7" fmla="*/ 65 h 66"/>
                <a:gd name="T8" fmla="*/ 2 w 116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6">
                  <a:moveTo>
                    <a:pt x="2" y="66"/>
                  </a:moveTo>
                  <a:cubicBezTo>
                    <a:pt x="40" y="46"/>
                    <a:pt x="77" y="23"/>
                    <a:pt x="115" y="1"/>
                  </a:cubicBezTo>
                  <a:cubicBezTo>
                    <a:pt x="116" y="1"/>
                    <a:pt x="115" y="0"/>
                    <a:pt x="115" y="0"/>
                  </a:cubicBezTo>
                  <a:cubicBezTo>
                    <a:pt x="77" y="22"/>
                    <a:pt x="40" y="45"/>
                    <a:pt x="1" y="65"/>
                  </a:cubicBezTo>
                  <a:cubicBezTo>
                    <a:pt x="0" y="66"/>
                    <a:pt x="1" y="66"/>
                    <a:pt x="2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2" name="Freeform 9016">
              <a:extLst>
                <a:ext uri="{FF2B5EF4-FFF2-40B4-BE49-F238E27FC236}">
                  <a16:creationId xmlns:a16="http://schemas.microsoft.com/office/drawing/2014/main" id="{3946EC45-4DBB-4B77-92FC-1818D5456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138113"/>
              <a:ext cx="423863" cy="268288"/>
            </a:xfrm>
            <a:custGeom>
              <a:avLst/>
              <a:gdLst>
                <a:gd name="T0" fmla="*/ 112 w 113"/>
                <a:gd name="T1" fmla="*/ 0 h 71"/>
                <a:gd name="T2" fmla="*/ 1 w 113"/>
                <a:gd name="T3" fmla="*/ 70 h 71"/>
                <a:gd name="T4" fmla="*/ 2 w 113"/>
                <a:gd name="T5" fmla="*/ 70 h 71"/>
                <a:gd name="T6" fmla="*/ 112 w 113"/>
                <a:gd name="T7" fmla="*/ 0 h 71"/>
                <a:gd name="T8" fmla="*/ 112 w 113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71">
                  <a:moveTo>
                    <a:pt x="112" y="0"/>
                  </a:moveTo>
                  <a:cubicBezTo>
                    <a:pt x="74" y="22"/>
                    <a:pt x="36" y="44"/>
                    <a:pt x="1" y="70"/>
                  </a:cubicBezTo>
                  <a:cubicBezTo>
                    <a:pt x="0" y="71"/>
                    <a:pt x="1" y="71"/>
                    <a:pt x="2" y="70"/>
                  </a:cubicBezTo>
                  <a:cubicBezTo>
                    <a:pt x="37" y="44"/>
                    <a:pt x="75" y="23"/>
                    <a:pt x="112" y="0"/>
                  </a:cubicBezTo>
                  <a:cubicBezTo>
                    <a:pt x="113" y="0"/>
                    <a:pt x="112" y="0"/>
                    <a:pt x="1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3" name="Freeform 9017">
              <a:extLst>
                <a:ext uri="{FF2B5EF4-FFF2-40B4-BE49-F238E27FC236}">
                  <a16:creationId xmlns:a16="http://schemas.microsoft.com/office/drawing/2014/main" id="{D57F2420-2CDB-417C-B840-9C0258E0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" y="115888"/>
              <a:ext cx="423863" cy="249238"/>
            </a:xfrm>
            <a:custGeom>
              <a:avLst/>
              <a:gdLst>
                <a:gd name="T0" fmla="*/ 2 w 113"/>
                <a:gd name="T1" fmla="*/ 66 h 66"/>
                <a:gd name="T2" fmla="*/ 112 w 113"/>
                <a:gd name="T3" fmla="*/ 1 h 66"/>
                <a:gd name="T4" fmla="*/ 111 w 113"/>
                <a:gd name="T5" fmla="*/ 1 h 66"/>
                <a:gd name="T6" fmla="*/ 1 w 113"/>
                <a:gd name="T7" fmla="*/ 65 h 66"/>
                <a:gd name="T8" fmla="*/ 2 w 113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66">
                  <a:moveTo>
                    <a:pt x="2" y="66"/>
                  </a:moveTo>
                  <a:cubicBezTo>
                    <a:pt x="39" y="46"/>
                    <a:pt x="75" y="23"/>
                    <a:pt x="112" y="1"/>
                  </a:cubicBezTo>
                  <a:cubicBezTo>
                    <a:pt x="113" y="1"/>
                    <a:pt x="111" y="0"/>
                    <a:pt x="111" y="1"/>
                  </a:cubicBezTo>
                  <a:cubicBezTo>
                    <a:pt x="74" y="22"/>
                    <a:pt x="39" y="45"/>
                    <a:pt x="1" y="65"/>
                  </a:cubicBezTo>
                  <a:cubicBezTo>
                    <a:pt x="0" y="66"/>
                    <a:pt x="2" y="66"/>
                    <a:pt x="2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4" name="Freeform 9018">
              <a:extLst>
                <a:ext uri="{FF2B5EF4-FFF2-40B4-BE49-F238E27FC236}">
                  <a16:creationId xmlns:a16="http://schemas.microsoft.com/office/drawing/2014/main" id="{40CFCE5B-432C-4989-B34B-0E93B15B3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93663"/>
              <a:ext cx="401638" cy="252413"/>
            </a:xfrm>
            <a:custGeom>
              <a:avLst/>
              <a:gdLst>
                <a:gd name="T0" fmla="*/ 105 w 107"/>
                <a:gd name="T1" fmla="*/ 0 h 67"/>
                <a:gd name="T2" fmla="*/ 0 w 107"/>
                <a:gd name="T3" fmla="*/ 67 h 67"/>
                <a:gd name="T4" fmla="*/ 1 w 107"/>
                <a:gd name="T5" fmla="*/ 67 h 67"/>
                <a:gd name="T6" fmla="*/ 106 w 107"/>
                <a:gd name="T7" fmla="*/ 0 h 67"/>
                <a:gd name="T8" fmla="*/ 105 w 107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67">
                  <a:moveTo>
                    <a:pt x="105" y="0"/>
                  </a:moveTo>
                  <a:cubicBezTo>
                    <a:pt x="71" y="24"/>
                    <a:pt x="35" y="44"/>
                    <a:pt x="0" y="67"/>
                  </a:cubicBezTo>
                  <a:cubicBezTo>
                    <a:pt x="0" y="67"/>
                    <a:pt x="1" y="67"/>
                    <a:pt x="1" y="67"/>
                  </a:cubicBezTo>
                  <a:cubicBezTo>
                    <a:pt x="36" y="44"/>
                    <a:pt x="72" y="24"/>
                    <a:pt x="106" y="0"/>
                  </a:cubicBezTo>
                  <a:cubicBezTo>
                    <a:pt x="107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5" name="Freeform 9019">
              <a:extLst>
                <a:ext uri="{FF2B5EF4-FFF2-40B4-BE49-F238E27FC236}">
                  <a16:creationId xmlns:a16="http://schemas.microsoft.com/office/drawing/2014/main" id="{A5F531BE-ACA3-4233-BC82-3A7182BB9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85725"/>
              <a:ext cx="409575" cy="241300"/>
            </a:xfrm>
            <a:custGeom>
              <a:avLst/>
              <a:gdLst>
                <a:gd name="T0" fmla="*/ 2 w 109"/>
                <a:gd name="T1" fmla="*/ 63 h 64"/>
                <a:gd name="T2" fmla="*/ 108 w 109"/>
                <a:gd name="T3" fmla="*/ 1 h 64"/>
                <a:gd name="T4" fmla="*/ 108 w 109"/>
                <a:gd name="T5" fmla="*/ 0 h 64"/>
                <a:gd name="T6" fmla="*/ 1 w 109"/>
                <a:gd name="T7" fmla="*/ 63 h 64"/>
                <a:gd name="T8" fmla="*/ 2 w 109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64">
                  <a:moveTo>
                    <a:pt x="2" y="63"/>
                  </a:moveTo>
                  <a:cubicBezTo>
                    <a:pt x="39" y="46"/>
                    <a:pt x="72" y="19"/>
                    <a:pt x="108" y="1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71" y="19"/>
                    <a:pt x="38" y="45"/>
                    <a:pt x="1" y="63"/>
                  </a:cubicBezTo>
                  <a:cubicBezTo>
                    <a:pt x="0" y="63"/>
                    <a:pt x="1" y="64"/>
                    <a:pt x="2" y="6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6" name="Freeform 9020">
              <a:extLst>
                <a:ext uri="{FF2B5EF4-FFF2-40B4-BE49-F238E27FC236}">
                  <a16:creationId xmlns:a16="http://schemas.microsoft.com/office/drawing/2014/main" id="{7C432A61-BD8B-473D-A387-6B2D4F191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50825"/>
              <a:ext cx="63500" cy="49213"/>
            </a:xfrm>
            <a:custGeom>
              <a:avLst/>
              <a:gdLst>
                <a:gd name="T0" fmla="*/ 15 w 17"/>
                <a:gd name="T1" fmla="*/ 1 h 13"/>
                <a:gd name="T2" fmla="*/ 1 w 17"/>
                <a:gd name="T3" fmla="*/ 12 h 13"/>
                <a:gd name="T4" fmla="*/ 2 w 17"/>
                <a:gd name="T5" fmla="*/ 13 h 13"/>
                <a:gd name="T6" fmla="*/ 16 w 17"/>
                <a:gd name="T7" fmla="*/ 1 h 13"/>
                <a:gd name="T8" fmla="*/ 15 w 1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5" y="1"/>
                  </a:moveTo>
                  <a:cubicBezTo>
                    <a:pt x="10" y="4"/>
                    <a:pt x="6" y="8"/>
                    <a:pt x="1" y="12"/>
                  </a:cubicBezTo>
                  <a:cubicBezTo>
                    <a:pt x="0" y="13"/>
                    <a:pt x="1" y="13"/>
                    <a:pt x="2" y="13"/>
                  </a:cubicBezTo>
                  <a:cubicBezTo>
                    <a:pt x="6" y="9"/>
                    <a:pt x="11" y="5"/>
                    <a:pt x="16" y="1"/>
                  </a:cubicBezTo>
                  <a:cubicBezTo>
                    <a:pt x="17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7" name="Freeform 9021">
              <a:extLst>
                <a:ext uri="{FF2B5EF4-FFF2-40B4-BE49-F238E27FC236}">
                  <a16:creationId xmlns:a16="http://schemas.microsoft.com/office/drawing/2014/main" id="{2A67865B-0ABB-4C6E-B67B-7325157C6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" y="127000"/>
              <a:ext cx="146050" cy="95250"/>
            </a:xfrm>
            <a:custGeom>
              <a:avLst/>
              <a:gdLst>
                <a:gd name="T0" fmla="*/ 37 w 39"/>
                <a:gd name="T1" fmla="*/ 0 h 25"/>
                <a:gd name="T2" fmla="*/ 0 w 39"/>
                <a:gd name="T3" fmla="*/ 25 h 25"/>
                <a:gd name="T4" fmla="*/ 1 w 39"/>
                <a:gd name="T5" fmla="*/ 25 h 25"/>
                <a:gd name="T6" fmla="*/ 38 w 39"/>
                <a:gd name="T7" fmla="*/ 0 h 25"/>
                <a:gd name="T8" fmla="*/ 37 w 39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37" y="0"/>
                  </a:moveTo>
                  <a:cubicBezTo>
                    <a:pt x="25" y="8"/>
                    <a:pt x="12" y="16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3" y="16"/>
                    <a:pt x="26" y="8"/>
                    <a:pt x="38" y="0"/>
                  </a:cubicBezTo>
                  <a:cubicBezTo>
                    <a:pt x="39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8" name="Freeform 9022">
              <a:extLst>
                <a:ext uri="{FF2B5EF4-FFF2-40B4-BE49-F238E27FC236}">
                  <a16:creationId xmlns:a16="http://schemas.microsoft.com/office/drawing/2014/main" id="{640F25C4-EF70-41C0-9C15-74E79122B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7" y="74613"/>
              <a:ext cx="26988" cy="15875"/>
            </a:xfrm>
            <a:custGeom>
              <a:avLst/>
              <a:gdLst>
                <a:gd name="T0" fmla="*/ 2 w 7"/>
                <a:gd name="T1" fmla="*/ 3 h 4"/>
                <a:gd name="T2" fmla="*/ 6 w 7"/>
                <a:gd name="T3" fmla="*/ 0 h 4"/>
                <a:gd name="T4" fmla="*/ 5 w 7"/>
                <a:gd name="T5" fmla="*/ 0 h 4"/>
                <a:gd name="T6" fmla="*/ 1 w 7"/>
                <a:gd name="T7" fmla="*/ 3 h 4"/>
                <a:gd name="T8" fmla="*/ 2 w 7"/>
                <a:gd name="T9" fmla="*/ 3 h 4"/>
                <a:gd name="T10" fmla="*/ 6 w 7"/>
                <a:gd name="T11" fmla="*/ 0 h 4"/>
                <a:gd name="T12" fmla="*/ 5 w 7"/>
                <a:gd name="T13" fmla="*/ 0 h 4"/>
                <a:gd name="T14" fmla="*/ 1 w 7"/>
                <a:gd name="T15" fmla="*/ 3 h 4"/>
                <a:gd name="T16" fmla="*/ 2 w 7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2" y="3"/>
                  </a:moveTo>
                  <a:cubicBezTo>
                    <a:pt x="4" y="2"/>
                    <a:pt x="5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9" name="Freeform 9023">
              <a:extLst>
                <a:ext uri="{FF2B5EF4-FFF2-40B4-BE49-F238E27FC236}">
                  <a16:creationId xmlns:a16="http://schemas.microsoft.com/office/drawing/2014/main" id="{7F49E8E0-8BB3-4818-BD74-937B77B1C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27000"/>
              <a:ext cx="142875" cy="95250"/>
            </a:xfrm>
            <a:custGeom>
              <a:avLst/>
              <a:gdLst>
                <a:gd name="T0" fmla="*/ 1 w 38"/>
                <a:gd name="T1" fmla="*/ 25 h 25"/>
                <a:gd name="T2" fmla="*/ 37 w 38"/>
                <a:gd name="T3" fmla="*/ 1 h 25"/>
                <a:gd name="T4" fmla="*/ 36 w 38"/>
                <a:gd name="T5" fmla="*/ 1 h 25"/>
                <a:gd name="T6" fmla="*/ 0 w 38"/>
                <a:gd name="T7" fmla="*/ 25 h 25"/>
                <a:gd name="T8" fmla="*/ 1 w 3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5">
                  <a:moveTo>
                    <a:pt x="1" y="25"/>
                  </a:moveTo>
                  <a:cubicBezTo>
                    <a:pt x="13" y="17"/>
                    <a:pt x="25" y="9"/>
                    <a:pt x="37" y="1"/>
                  </a:cubicBezTo>
                  <a:cubicBezTo>
                    <a:pt x="38" y="0"/>
                    <a:pt x="36" y="0"/>
                    <a:pt x="36" y="1"/>
                  </a:cubicBezTo>
                  <a:cubicBezTo>
                    <a:pt x="24" y="9"/>
                    <a:pt x="12" y="17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0" name="Freeform 9024">
              <a:extLst>
                <a:ext uri="{FF2B5EF4-FFF2-40B4-BE49-F238E27FC236}">
                  <a16:creationId xmlns:a16="http://schemas.microsoft.com/office/drawing/2014/main" id="{03F23AB4-FB5E-4BB7-AD3B-41E71917A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44475"/>
              <a:ext cx="55563" cy="33338"/>
            </a:xfrm>
            <a:custGeom>
              <a:avLst/>
              <a:gdLst>
                <a:gd name="T0" fmla="*/ 1 w 15"/>
                <a:gd name="T1" fmla="*/ 9 h 9"/>
                <a:gd name="T2" fmla="*/ 14 w 15"/>
                <a:gd name="T3" fmla="*/ 2 h 9"/>
                <a:gd name="T4" fmla="*/ 13 w 15"/>
                <a:gd name="T5" fmla="*/ 1 h 9"/>
                <a:gd name="T6" fmla="*/ 0 w 15"/>
                <a:gd name="T7" fmla="*/ 8 h 9"/>
                <a:gd name="T8" fmla="*/ 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9"/>
                  </a:moveTo>
                  <a:cubicBezTo>
                    <a:pt x="5" y="6"/>
                    <a:pt x="10" y="4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9" y="3"/>
                    <a:pt x="5" y="6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1" name="Freeform 9025">
              <a:extLst>
                <a:ext uri="{FF2B5EF4-FFF2-40B4-BE49-F238E27FC236}">
                  <a16:creationId xmlns:a16="http://schemas.microsoft.com/office/drawing/2014/main" id="{85033E16-C804-4632-993E-CA672F10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0163"/>
              <a:ext cx="307975" cy="220663"/>
            </a:xfrm>
            <a:custGeom>
              <a:avLst/>
              <a:gdLst>
                <a:gd name="T0" fmla="*/ 81 w 82"/>
                <a:gd name="T1" fmla="*/ 0 h 59"/>
                <a:gd name="T2" fmla="*/ 0 w 82"/>
                <a:gd name="T3" fmla="*/ 58 h 59"/>
                <a:gd name="T4" fmla="*/ 2 w 82"/>
                <a:gd name="T5" fmla="*/ 59 h 59"/>
                <a:gd name="T6" fmla="*/ 82 w 82"/>
                <a:gd name="T7" fmla="*/ 0 h 59"/>
                <a:gd name="T8" fmla="*/ 81 w 82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9">
                  <a:moveTo>
                    <a:pt x="81" y="0"/>
                  </a:moveTo>
                  <a:cubicBezTo>
                    <a:pt x="55" y="20"/>
                    <a:pt x="26" y="37"/>
                    <a:pt x="0" y="58"/>
                  </a:cubicBezTo>
                  <a:cubicBezTo>
                    <a:pt x="0" y="59"/>
                    <a:pt x="1" y="59"/>
                    <a:pt x="2" y="59"/>
                  </a:cubicBezTo>
                  <a:cubicBezTo>
                    <a:pt x="27" y="37"/>
                    <a:pt x="56" y="21"/>
                    <a:pt x="82" y="0"/>
                  </a:cubicBezTo>
                  <a:cubicBezTo>
                    <a:pt x="82" y="0"/>
                    <a:pt x="81" y="0"/>
                    <a:pt x="8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2" name="Freeform 9026">
              <a:extLst>
                <a:ext uri="{FF2B5EF4-FFF2-40B4-BE49-F238E27FC236}">
                  <a16:creationId xmlns:a16="http://schemas.microsoft.com/office/drawing/2014/main" id="{DF54E4D3-5EC2-42DE-806D-9181BDE15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5400"/>
              <a:ext cx="296863" cy="188913"/>
            </a:xfrm>
            <a:custGeom>
              <a:avLst/>
              <a:gdLst>
                <a:gd name="T0" fmla="*/ 1 w 79"/>
                <a:gd name="T1" fmla="*/ 49 h 50"/>
                <a:gd name="T2" fmla="*/ 78 w 79"/>
                <a:gd name="T3" fmla="*/ 1 h 50"/>
                <a:gd name="T4" fmla="*/ 77 w 79"/>
                <a:gd name="T5" fmla="*/ 0 h 50"/>
                <a:gd name="T6" fmla="*/ 1 w 79"/>
                <a:gd name="T7" fmla="*/ 48 h 50"/>
                <a:gd name="T8" fmla="*/ 1 w 79"/>
                <a:gd name="T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0">
                  <a:moveTo>
                    <a:pt x="1" y="49"/>
                  </a:moveTo>
                  <a:cubicBezTo>
                    <a:pt x="27" y="34"/>
                    <a:pt x="50" y="13"/>
                    <a:pt x="78" y="1"/>
                  </a:cubicBezTo>
                  <a:cubicBezTo>
                    <a:pt x="79" y="0"/>
                    <a:pt x="78" y="0"/>
                    <a:pt x="77" y="0"/>
                  </a:cubicBezTo>
                  <a:cubicBezTo>
                    <a:pt x="49" y="12"/>
                    <a:pt x="27" y="33"/>
                    <a:pt x="1" y="48"/>
                  </a:cubicBezTo>
                  <a:cubicBezTo>
                    <a:pt x="0" y="49"/>
                    <a:pt x="1" y="50"/>
                    <a:pt x="1" y="4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3" name="Freeform 9027">
              <a:extLst>
                <a:ext uri="{FF2B5EF4-FFF2-40B4-BE49-F238E27FC236}">
                  <a16:creationId xmlns:a16="http://schemas.microsoft.com/office/drawing/2014/main" id="{B2D0451F-836E-4B13-875A-C83337C63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1113"/>
              <a:ext cx="198438" cy="165100"/>
            </a:xfrm>
            <a:custGeom>
              <a:avLst/>
              <a:gdLst>
                <a:gd name="T0" fmla="*/ 52 w 53"/>
                <a:gd name="T1" fmla="*/ 0 h 44"/>
                <a:gd name="T2" fmla="*/ 0 w 53"/>
                <a:gd name="T3" fmla="*/ 43 h 44"/>
                <a:gd name="T4" fmla="*/ 1 w 53"/>
                <a:gd name="T5" fmla="*/ 43 h 44"/>
                <a:gd name="T6" fmla="*/ 53 w 53"/>
                <a:gd name="T7" fmla="*/ 1 h 44"/>
                <a:gd name="T8" fmla="*/ 52 w 5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4">
                  <a:moveTo>
                    <a:pt x="52" y="0"/>
                  </a:moveTo>
                  <a:cubicBezTo>
                    <a:pt x="34" y="14"/>
                    <a:pt x="16" y="28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18" y="28"/>
                    <a:pt x="35" y="14"/>
                    <a:pt x="53" y="1"/>
                  </a:cubicBezTo>
                  <a:cubicBezTo>
                    <a:pt x="53" y="0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484" name="Group 124">
            <a:extLst>
              <a:ext uri="{FF2B5EF4-FFF2-40B4-BE49-F238E27FC236}">
                <a16:creationId xmlns:a16="http://schemas.microsoft.com/office/drawing/2014/main" id="{9A7B5AC3-A85F-4FEC-8304-54FB88A61CF6}"/>
              </a:ext>
            </a:extLst>
          </p:cNvPr>
          <p:cNvGrpSpPr>
            <a:grpSpLocks/>
          </p:cNvGrpSpPr>
          <p:nvPr/>
        </p:nvGrpSpPr>
        <p:grpSpPr bwMode="auto">
          <a:xfrm>
            <a:off x="5311775" y="2603500"/>
            <a:ext cx="650875" cy="831850"/>
            <a:chOff x="0" y="0"/>
            <a:chExt cx="650875" cy="831850"/>
          </a:xfrm>
        </p:grpSpPr>
        <p:sp>
          <p:nvSpPr>
            <p:cNvPr id="15485" name="Freeform 9375">
              <a:extLst>
                <a:ext uri="{FF2B5EF4-FFF2-40B4-BE49-F238E27FC236}">
                  <a16:creationId xmlns:a16="http://schemas.microsoft.com/office/drawing/2014/main" id="{5334EEEF-7548-48BB-8CD1-9752B83E0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650875" cy="828675"/>
            </a:xfrm>
            <a:custGeom>
              <a:avLst/>
              <a:gdLst>
                <a:gd name="T0" fmla="*/ 166 w 173"/>
                <a:gd name="T1" fmla="*/ 128 h 220"/>
                <a:gd name="T2" fmla="*/ 160 w 173"/>
                <a:gd name="T3" fmla="*/ 68 h 220"/>
                <a:gd name="T4" fmla="*/ 145 w 173"/>
                <a:gd name="T5" fmla="*/ 69 h 220"/>
                <a:gd name="T6" fmla="*/ 133 w 173"/>
                <a:gd name="T7" fmla="*/ 71 h 220"/>
                <a:gd name="T8" fmla="*/ 106 w 173"/>
                <a:gd name="T9" fmla="*/ 70 h 220"/>
                <a:gd name="T10" fmla="*/ 158 w 173"/>
                <a:gd name="T11" fmla="*/ 72 h 220"/>
                <a:gd name="T12" fmla="*/ 163 w 173"/>
                <a:gd name="T13" fmla="*/ 78 h 220"/>
                <a:gd name="T14" fmla="*/ 163 w 173"/>
                <a:gd name="T15" fmla="*/ 95 h 220"/>
                <a:gd name="T16" fmla="*/ 163 w 173"/>
                <a:gd name="T17" fmla="*/ 121 h 220"/>
                <a:gd name="T18" fmla="*/ 163 w 173"/>
                <a:gd name="T19" fmla="*/ 128 h 220"/>
                <a:gd name="T20" fmla="*/ 163 w 173"/>
                <a:gd name="T21" fmla="*/ 143 h 220"/>
                <a:gd name="T22" fmla="*/ 163 w 173"/>
                <a:gd name="T23" fmla="*/ 158 h 220"/>
                <a:gd name="T24" fmla="*/ 163 w 173"/>
                <a:gd name="T25" fmla="*/ 188 h 220"/>
                <a:gd name="T26" fmla="*/ 161 w 173"/>
                <a:gd name="T27" fmla="*/ 200 h 220"/>
                <a:gd name="T28" fmla="*/ 161 w 173"/>
                <a:gd name="T29" fmla="*/ 201 h 220"/>
                <a:gd name="T30" fmla="*/ 153 w 173"/>
                <a:gd name="T31" fmla="*/ 209 h 220"/>
                <a:gd name="T32" fmla="*/ 123 w 173"/>
                <a:gd name="T33" fmla="*/ 210 h 220"/>
                <a:gd name="T34" fmla="*/ 58 w 173"/>
                <a:gd name="T35" fmla="*/ 211 h 220"/>
                <a:gd name="T36" fmla="*/ 35 w 173"/>
                <a:gd name="T37" fmla="*/ 213 h 220"/>
                <a:gd name="T38" fmla="*/ 36 w 173"/>
                <a:gd name="T39" fmla="*/ 212 h 220"/>
                <a:gd name="T40" fmla="*/ 7 w 173"/>
                <a:gd name="T41" fmla="*/ 197 h 220"/>
                <a:gd name="T42" fmla="*/ 8 w 173"/>
                <a:gd name="T43" fmla="*/ 188 h 220"/>
                <a:gd name="T44" fmla="*/ 9 w 173"/>
                <a:gd name="T45" fmla="*/ 75 h 220"/>
                <a:gd name="T46" fmla="*/ 24 w 173"/>
                <a:gd name="T47" fmla="*/ 9 h 220"/>
                <a:gd name="T48" fmla="*/ 35 w 173"/>
                <a:gd name="T49" fmla="*/ 10 h 220"/>
                <a:gd name="T50" fmla="*/ 53 w 173"/>
                <a:gd name="T51" fmla="*/ 10 h 220"/>
                <a:gd name="T52" fmla="*/ 101 w 173"/>
                <a:gd name="T53" fmla="*/ 57 h 220"/>
                <a:gd name="T54" fmla="*/ 100 w 173"/>
                <a:gd name="T55" fmla="*/ 61 h 220"/>
                <a:gd name="T56" fmla="*/ 102 w 173"/>
                <a:gd name="T57" fmla="*/ 60 h 220"/>
                <a:gd name="T58" fmla="*/ 102 w 173"/>
                <a:gd name="T59" fmla="*/ 58 h 220"/>
                <a:gd name="T60" fmla="*/ 102 w 173"/>
                <a:gd name="T61" fmla="*/ 58 h 220"/>
                <a:gd name="T62" fmla="*/ 105 w 173"/>
                <a:gd name="T63" fmla="*/ 54 h 220"/>
                <a:gd name="T64" fmla="*/ 106 w 173"/>
                <a:gd name="T65" fmla="*/ 28 h 220"/>
                <a:gd name="T66" fmla="*/ 101 w 173"/>
                <a:gd name="T67" fmla="*/ 7 h 220"/>
                <a:gd name="T68" fmla="*/ 101 w 173"/>
                <a:gd name="T69" fmla="*/ 7 h 220"/>
                <a:gd name="T70" fmla="*/ 70 w 173"/>
                <a:gd name="T71" fmla="*/ 6 h 220"/>
                <a:gd name="T72" fmla="*/ 63 w 173"/>
                <a:gd name="T73" fmla="*/ 6 h 220"/>
                <a:gd name="T74" fmla="*/ 47 w 173"/>
                <a:gd name="T75" fmla="*/ 4 h 220"/>
                <a:gd name="T76" fmla="*/ 44 w 173"/>
                <a:gd name="T77" fmla="*/ 5 h 220"/>
                <a:gd name="T78" fmla="*/ 2 w 173"/>
                <a:gd name="T79" fmla="*/ 46 h 220"/>
                <a:gd name="T80" fmla="*/ 3 w 173"/>
                <a:gd name="T81" fmla="*/ 115 h 220"/>
                <a:gd name="T82" fmla="*/ 23 w 173"/>
                <a:gd name="T83" fmla="*/ 219 h 220"/>
                <a:gd name="T84" fmla="*/ 149 w 173"/>
                <a:gd name="T85" fmla="*/ 215 h 220"/>
                <a:gd name="T86" fmla="*/ 168 w 173"/>
                <a:gd name="T87" fmla="*/ 157 h 220"/>
                <a:gd name="T88" fmla="*/ 32 w 173"/>
                <a:gd name="T89" fmla="*/ 10 h 220"/>
                <a:gd name="T90" fmla="*/ 32 w 173"/>
                <a:gd name="T91" fmla="*/ 10 h 220"/>
                <a:gd name="T92" fmla="*/ 101 w 173"/>
                <a:gd name="T93" fmla="*/ 59 h 220"/>
                <a:gd name="T94" fmla="*/ 101 w 173"/>
                <a:gd name="T95" fmla="*/ 59 h 220"/>
                <a:gd name="T96" fmla="*/ 26 w 173"/>
                <a:gd name="T97" fmla="*/ 5 h 220"/>
                <a:gd name="T98" fmla="*/ 21 w 173"/>
                <a:gd name="T99" fmla="*/ 5 h 220"/>
                <a:gd name="T100" fmla="*/ 20 w 173"/>
                <a:gd name="T101" fmla="*/ 5 h 220"/>
                <a:gd name="T102" fmla="*/ 155 w 173"/>
                <a:gd name="T103" fmla="*/ 209 h 220"/>
                <a:gd name="T104" fmla="*/ 155 w 173"/>
                <a:gd name="T105" fmla="*/ 209 h 220"/>
                <a:gd name="T106" fmla="*/ 163 w 173"/>
                <a:gd name="T107" fmla="*/ 18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3" h="220">
                  <a:moveTo>
                    <a:pt x="166" y="138"/>
                  </a:moveTo>
                  <a:cubicBezTo>
                    <a:pt x="166" y="138"/>
                    <a:pt x="166" y="130"/>
                    <a:pt x="166" y="128"/>
                  </a:cubicBezTo>
                  <a:cubicBezTo>
                    <a:pt x="166" y="128"/>
                    <a:pt x="167" y="129"/>
                    <a:pt x="167" y="130"/>
                  </a:cubicBezTo>
                  <a:cubicBezTo>
                    <a:pt x="167" y="119"/>
                    <a:pt x="170" y="71"/>
                    <a:pt x="160" y="68"/>
                  </a:cubicBezTo>
                  <a:cubicBezTo>
                    <a:pt x="164" y="72"/>
                    <a:pt x="158" y="69"/>
                    <a:pt x="157" y="69"/>
                  </a:cubicBezTo>
                  <a:cubicBezTo>
                    <a:pt x="148" y="69"/>
                    <a:pt x="153" y="69"/>
                    <a:pt x="145" y="69"/>
                  </a:cubicBezTo>
                  <a:cubicBezTo>
                    <a:pt x="152" y="67"/>
                    <a:pt x="145" y="69"/>
                    <a:pt x="144" y="68"/>
                  </a:cubicBezTo>
                  <a:cubicBezTo>
                    <a:pt x="140" y="68"/>
                    <a:pt x="137" y="69"/>
                    <a:pt x="133" y="71"/>
                  </a:cubicBezTo>
                  <a:cubicBezTo>
                    <a:pt x="134" y="70"/>
                    <a:pt x="113" y="70"/>
                    <a:pt x="107" y="69"/>
                  </a:cubicBezTo>
                  <a:cubicBezTo>
                    <a:pt x="108" y="69"/>
                    <a:pt x="107" y="70"/>
                    <a:pt x="106" y="70"/>
                  </a:cubicBezTo>
                  <a:cubicBezTo>
                    <a:pt x="110" y="74"/>
                    <a:pt x="127" y="69"/>
                    <a:pt x="128" y="73"/>
                  </a:cubicBezTo>
                  <a:cubicBezTo>
                    <a:pt x="128" y="70"/>
                    <a:pt x="158" y="72"/>
                    <a:pt x="158" y="72"/>
                  </a:cubicBezTo>
                  <a:cubicBezTo>
                    <a:pt x="161" y="71"/>
                    <a:pt x="165" y="78"/>
                    <a:pt x="165" y="79"/>
                  </a:cubicBezTo>
                  <a:cubicBezTo>
                    <a:pt x="162" y="76"/>
                    <a:pt x="165" y="83"/>
                    <a:pt x="163" y="78"/>
                  </a:cubicBezTo>
                  <a:cubicBezTo>
                    <a:pt x="163" y="80"/>
                    <a:pt x="163" y="81"/>
                    <a:pt x="163" y="81"/>
                  </a:cubicBezTo>
                  <a:cubicBezTo>
                    <a:pt x="163" y="85"/>
                    <a:pt x="162" y="90"/>
                    <a:pt x="163" y="95"/>
                  </a:cubicBezTo>
                  <a:cubicBezTo>
                    <a:pt x="164" y="104"/>
                    <a:pt x="164" y="114"/>
                    <a:pt x="163" y="123"/>
                  </a:cubicBezTo>
                  <a:cubicBezTo>
                    <a:pt x="162" y="121"/>
                    <a:pt x="162" y="124"/>
                    <a:pt x="163" y="121"/>
                  </a:cubicBezTo>
                  <a:cubicBezTo>
                    <a:pt x="162" y="124"/>
                    <a:pt x="162" y="127"/>
                    <a:pt x="162" y="130"/>
                  </a:cubicBezTo>
                  <a:cubicBezTo>
                    <a:pt x="162" y="129"/>
                    <a:pt x="162" y="128"/>
                    <a:pt x="163" y="128"/>
                  </a:cubicBezTo>
                  <a:cubicBezTo>
                    <a:pt x="163" y="133"/>
                    <a:pt x="164" y="140"/>
                    <a:pt x="162" y="145"/>
                  </a:cubicBezTo>
                  <a:cubicBezTo>
                    <a:pt x="162" y="144"/>
                    <a:pt x="163" y="144"/>
                    <a:pt x="163" y="143"/>
                  </a:cubicBezTo>
                  <a:cubicBezTo>
                    <a:pt x="163" y="146"/>
                    <a:pt x="166" y="158"/>
                    <a:pt x="165" y="160"/>
                  </a:cubicBezTo>
                  <a:cubicBezTo>
                    <a:pt x="164" y="159"/>
                    <a:pt x="164" y="158"/>
                    <a:pt x="163" y="158"/>
                  </a:cubicBezTo>
                  <a:cubicBezTo>
                    <a:pt x="162" y="156"/>
                    <a:pt x="163" y="163"/>
                    <a:pt x="164" y="162"/>
                  </a:cubicBezTo>
                  <a:cubicBezTo>
                    <a:pt x="163" y="167"/>
                    <a:pt x="163" y="182"/>
                    <a:pt x="163" y="188"/>
                  </a:cubicBezTo>
                  <a:cubicBezTo>
                    <a:pt x="163" y="188"/>
                    <a:pt x="163" y="189"/>
                    <a:pt x="162" y="188"/>
                  </a:cubicBezTo>
                  <a:cubicBezTo>
                    <a:pt x="162" y="191"/>
                    <a:pt x="162" y="197"/>
                    <a:pt x="161" y="200"/>
                  </a:cubicBezTo>
                  <a:cubicBezTo>
                    <a:pt x="161" y="199"/>
                    <a:pt x="162" y="198"/>
                    <a:pt x="162" y="197"/>
                  </a:cubicBezTo>
                  <a:cubicBezTo>
                    <a:pt x="163" y="198"/>
                    <a:pt x="163" y="200"/>
                    <a:pt x="161" y="201"/>
                  </a:cubicBezTo>
                  <a:cubicBezTo>
                    <a:pt x="161" y="203"/>
                    <a:pt x="155" y="206"/>
                    <a:pt x="152" y="208"/>
                  </a:cubicBezTo>
                  <a:cubicBezTo>
                    <a:pt x="153" y="209"/>
                    <a:pt x="157" y="206"/>
                    <a:pt x="153" y="209"/>
                  </a:cubicBezTo>
                  <a:cubicBezTo>
                    <a:pt x="149" y="210"/>
                    <a:pt x="142" y="210"/>
                    <a:pt x="140" y="210"/>
                  </a:cubicBezTo>
                  <a:cubicBezTo>
                    <a:pt x="144" y="211"/>
                    <a:pt x="118" y="211"/>
                    <a:pt x="123" y="210"/>
                  </a:cubicBezTo>
                  <a:cubicBezTo>
                    <a:pt x="112" y="210"/>
                    <a:pt x="95" y="208"/>
                    <a:pt x="85" y="211"/>
                  </a:cubicBezTo>
                  <a:cubicBezTo>
                    <a:pt x="83" y="211"/>
                    <a:pt x="58" y="213"/>
                    <a:pt x="58" y="211"/>
                  </a:cubicBezTo>
                  <a:cubicBezTo>
                    <a:pt x="59" y="211"/>
                    <a:pt x="60" y="211"/>
                    <a:pt x="60" y="211"/>
                  </a:cubicBezTo>
                  <a:cubicBezTo>
                    <a:pt x="54" y="207"/>
                    <a:pt x="41" y="213"/>
                    <a:pt x="35" y="213"/>
                  </a:cubicBezTo>
                  <a:cubicBezTo>
                    <a:pt x="37" y="213"/>
                    <a:pt x="39" y="212"/>
                    <a:pt x="41" y="211"/>
                  </a:cubicBezTo>
                  <a:cubicBezTo>
                    <a:pt x="40" y="212"/>
                    <a:pt x="37" y="212"/>
                    <a:pt x="36" y="212"/>
                  </a:cubicBezTo>
                  <a:cubicBezTo>
                    <a:pt x="35" y="212"/>
                    <a:pt x="26" y="213"/>
                    <a:pt x="22" y="212"/>
                  </a:cubicBezTo>
                  <a:cubicBezTo>
                    <a:pt x="16" y="210"/>
                    <a:pt x="5" y="205"/>
                    <a:pt x="7" y="197"/>
                  </a:cubicBezTo>
                  <a:cubicBezTo>
                    <a:pt x="9" y="198"/>
                    <a:pt x="8" y="190"/>
                    <a:pt x="7" y="195"/>
                  </a:cubicBezTo>
                  <a:cubicBezTo>
                    <a:pt x="7" y="194"/>
                    <a:pt x="7" y="183"/>
                    <a:pt x="8" y="188"/>
                  </a:cubicBezTo>
                  <a:cubicBezTo>
                    <a:pt x="5" y="159"/>
                    <a:pt x="16" y="124"/>
                    <a:pt x="9" y="97"/>
                  </a:cubicBezTo>
                  <a:cubicBezTo>
                    <a:pt x="12" y="93"/>
                    <a:pt x="9" y="80"/>
                    <a:pt x="9" y="75"/>
                  </a:cubicBezTo>
                  <a:cubicBezTo>
                    <a:pt x="8" y="66"/>
                    <a:pt x="10" y="58"/>
                    <a:pt x="9" y="49"/>
                  </a:cubicBezTo>
                  <a:cubicBezTo>
                    <a:pt x="7" y="38"/>
                    <a:pt x="1" y="3"/>
                    <a:pt x="24" y="9"/>
                  </a:cubicBezTo>
                  <a:cubicBezTo>
                    <a:pt x="22" y="9"/>
                    <a:pt x="20" y="10"/>
                    <a:pt x="19" y="10"/>
                  </a:cubicBezTo>
                  <a:cubicBezTo>
                    <a:pt x="21" y="10"/>
                    <a:pt x="31" y="12"/>
                    <a:pt x="35" y="10"/>
                  </a:cubicBezTo>
                  <a:cubicBezTo>
                    <a:pt x="34" y="10"/>
                    <a:pt x="31" y="9"/>
                    <a:pt x="30" y="9"/>
                  </a:cubicBezTo>
                  <a:cubicBezTo>
                    <a:pt x="35" y="7"/>
                    <a:pt x="50" y="12"/>
                    <a:pt x="53" y="10"/>
                  </a:cubicBezTo>
                  <a:cubicBezTo>
                    <a:pt x="65" y="7"/>
                    <a:pt x="81" y="5"/>
                    <a:pt x="94" y="9"/>
                  </a:cubicBezTo>
                  <a:cubicBezTo>
                    <a:pt x="104" y="13"/>
                    <a:pt x="105" y="45"/>
                    <a:pt x="101" y="57"/>
                  </a:cubicBezTo>
                  <a:cubicBezTo>
                    <a:pt x="101" y="57"/>
                    <a:pt x="101" y="57"/>
                    <a:pt x="100" y="57"/>
                  </a:cubicBezTo>
                  <a:cubicBezTo>
                    <a:pt x="100" y="57"/>
                    <a:pt x="99" y="59"/>
                    <a:pt x="100" y="61"/>
                  </a:cubicBezTo>
                  <a:cubicBezTo>
                    <a:pt x="100" y="61"/>
                    <a:pt x="100" y="60"/>
                    <a:pt x="101" y="60"/>
                  </a:cubicBezTo>
                  <a:cubicBezTo>
                    <a:pt x="101" y="62"/>
                    <a:pt x="101" y="62"/>
                    <a:pt x="102" y="60"/>
                  </a:cubicBezTo>
                  <a:cubicBezTo>
                    <a:pt x="101" y="60"/>
                    <a:pt x="101" y="59"/>
                    <a:pt x="101" y="59"/>
                  </a:cubicBezTo>
                  <a:cubicBezTo>
                    <a:pt x="102" y="59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3" y="57"/>
                    <a:pt x="105" y="56"/>
                    <a:pt x="105" y="54"/>
                  </a:cubicBezTo>
                  <a:cubicBezTo>
                    <a:pt x="105" y="55"/>
                    <a:pt x="106" y="47"/>
                    <a:pt x="106" y="47"/>
                  </a:cubicBezTo>
                  <a:cubicBezTo>
                    <a:pt x="104" y="41"/>
                    <a:pt x="105" y="33"/>
                    <a:pt x="106" y="28"/>
                  </a:cubicBezTo>
                  <a:cubicBezTo>
                    <a:pt x="106" y="28"/>
                    <a:pt x="104" y="11"/>
                    <a:pt x="102" y="8"/>
                  </a:cubicBezTo>
                  <a:cubicBezTo>
                    <a:pt x="102" y="8"/>
                    <a:pt x="101" y="7"/>
                    <a:pt x="101" y="7"/>
                  </a:cubicBezTo>
                  <a:cubicBezTo>
                    <a:pt x="101" y="7"/>
                    <a:pt x="102" y="7"/>
                    <a:pt x="102" y="7"/>
                  </a:cubicBezTo>
                  <a:cubicBezTo>
                    <a:pt x="102" y="7"/>
                    <a:pt x="101" y="7"/>
                    <a:pt x="101" y="7"/>
                  </a:cubicBezTo>
                  <a:cubicBezTo>
                    <a:pt x="97" y="6"/>
                    <a:pt x="89" y="1"/>
                    <a:pt x="91" y="3"/>
                  </a:cubicBezTo>
                  <a:cubicBezTo>
                    <a:pt x="85" y="2"/>
                    <a:pt x="73" y="7"/>
                    <a:pt x="70" y="6"/>
                  </a:cubicBezTo>
                  <a:cubicBezTo>
                    <a:pt x="70" y="6"/>
                    <a:pt x="71" y="4"/>
                    <a:pt x="71" y="4"/>
                  </a:cubicBezTo>
                  <a:cubicBezTo>
                    <a:pt x="68" y="5"/>
                    <a:pt x="66" y="5"/>
                    <a:pt x="63" y="6"/>
                  </a:cubicBezTo>
                  <a:cubicBezTo>
                    <a:pt x="63" y="5"/>
                    <a:pt x="69" y="4"/>
                    <a:pt x="68" y="4"/>
                  </a:cubicBezTo>
                  <a:cubicBezTo>
                    <a:pt x="64" y="5"/>
                    <a:pt x="46" y="6"/>
                    <a:pt x="47" y="4"/>
                  </a:cubicBezTo>
                  <a:cubicBezTo>
                    <a:pt x="45" y="5"/>
                    <a:pt x="43" y="5"/>
                    <a:pt x="41" y="5"/>
                  </a:cubicBezTo>
                  <a:cubicBezTo>
                    <a:pt x="42" y="5"/>
                    <a:pt x="43" y="5"/>
                    <a:pt x="44" y="5"/>
                  </a:cubicBezTo>
                  <a:cubicBezTo>
                    <a:pt x="34" y="0"/>
                    <a:pt x="15" y="2"/>
                    <a:pt x="7" y="9"/>
                  </a:cubicBezTo>
                  <a:cubicBezTo>
                    <a:pt x="0" y="20"/>
                    <a:pt x="2" y="33"/>
                    <a:pt x="2" y="46"/>
                  </a:cubicBezTo>
                  <a:cubicBezTo>
                    <a:pt x="2" y="69"/>
                    <a:pt x="2" y="91"/>
                    <a:pt x="2" y="113"/>
                  </a:cubicBezTo>
                  <a:cubicBezTo>
                    <a:pt x="2" y="110"/>
                    <a:pt x="3" y="115"/>
                    <a:pt x="3" y="115"/>
                  </a:cubicBezTo>
                  <a:cubicBezTo>
                    <a:pt x="0" y="138"/>
                    <a:pt x="1" y="168"/>
                    <a:pt x="1" y="193"/>
                  </a:cubicBezTo>
                  <a:cubicBezTo>
                    <a:pt x="1" y="207"/>
                    <a:pt x="8" y="218"/>
                    <a:pt x="23" y="219"/>
                  </a:cubicBezTo>
                  <a:cubicBezTo>
                    <a:pt x="30" y="219"/>
                    <a:pt x="57" y="218"/>
                    <a:pt x="57" y="218"/>
                  </a:cubicBezTo>
                  <a:cubicBezTo>
                    <a:pt x="87" y="212"/>
                    <a:pt x="119" y="220"/>
                    <a:pt x="149" y="215"/>
                  </a:cubicBezTo>
                  <a:cubicBezTo>
                    <a:pt x="149" y="215"/>
                    <a:pt x="149" y="215"/>
                    <a:pt x="149" y="216"/>
                  </a:cubicBezTo>
                  <a:cubicBezTo>
                    <a:pt x="173" y="208"/>
                    <a:pt x="170" y="174"/>
                    <a:pt x="168" y="157"/>
                  </a:cubicBezTo>
                  <a:cubicBezTo>
                    <a:pt x="167" y="161"/>
                    <a:pt x="165" y="142"/>
                    <a:pt x="166" y="138"/>
                  </a:cubicBezTo>
                  <a:close/>
                  <a:moveTo>
                    <a:pt x="32" y="10"/>
                  </a:moveTo>
                  <a:cubicBezTo>
                    <a:pt x="30" y="10"/>
                    <a:pt x="31" y="10"/>
                    <a:pt x="31" y="10"/>
                  </a:cubicBezTo>
                  <a:cubicBezTo>
                    <a:pt x="30" y="10"/>
                    <a:pt x="33" y="10"/>
                    <a:pt x="32" y="10"/>
                  </a:cubicBezTo>
                  <a:close/>
                  <a:moveTo>
                    <a:pt x="101" y="59"/>
                  </a:move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8"/>
                    <a:pt x="101" y="58"/>
                  </a:cubicBezTo>
                  <a:cubicBezTo>
                    <a:pt x="101" y="59"/>
                    <a:pt x="101" y="59"/>
                    <a:pt x="101" y="59"/>
                  </a:cubicBezTo>
                  <a:close/>
                  <a:moveTo>
                    <a:pt x="26" y="5"/>
                  </a:moveTo>
                  <a:cubicBezTo>
                    <a:pt x="29" y="4"/>
                    <a:pt x="27" y="4"/>
                    <a:pt x="26" y="5"/>
                  </a:cubicBezTo>
                  <a:close/>
                  <a:moveTo>
                    <a:pt x="23" y="5"/>
                  </a:moveTo>
                  <a:cubicBezTo>
                    <a:pt x="23" y="5"/>
                    <a:pt x="21" y="5"/>
                    <a:pt x="21" y="5"/>
                  </a:cubicBezTo>
                  <a:cubicBezTo>
                    <a:pt x="21" y="5"/>
                    <a:pt x="22" y="5"/>
                    <a:pt x="23" y="5"/>
                  </a:cubicBezTo>
                  <a:close/>
                  <a:moveTo>
                    <a:pt x="20" y="5"/>
                  </a:moveTo>
                  <a:cubicBezTo>
                    <a:pt x="21" y="5"/>
                    <a:pt x="21" y="5"/>
                    <a:pt x="20" y="5"/>
                  </a:cubicBezTo>
                  <a:close/>
                  <a:moveTo>
                    <a:pt x="155" y="209"/>
                  </a:moveTo>
                  <a:cubicBezTo>
                    <a:pt x="156" y="208"/>
                    <a:pt x="157" y="208"/>
                    <a:pt x="158" y="207"/>
                  </a:cubicBezTo>
                  <a:cubicBezTo>
                    <a:pt x="158" y="208"/>
                    <a:pt x="157" y="208"/>
                    <a:pt x="155" y="209"/>
                  </a:cubicBezTo>
                  <a:close/>
                  <a:moveTo>
                    <a:pt x="163" y="190"/>
                  </a:moveTo>
                  <a:cubicBezTo>
                    <a:pt x="163" y="189"/>
                    <a:pt x="163" y="189"/>
                    <a:pt x="163" y="189"/>
                  </a:cubicBezTo>
                  <a:cubicBezTo>
                    <a:pt x="163" y="189"/>
                    <a:pt x="163" y="190"/>
                    <a:pt x="163" y="19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6" name="Freeform 9376">
              <a:extLst>
                <a:ext uri="{FF2B5EF4-FFF2-40B4-BE49-F238E27FC236}">
                  <a16:creationId xmlns:a16="http://schemas.microsoft.com/office/drawing/2014/main" id="{53552FD6-A4C7-4BAA-A814-C96511F71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463" y="0"/>
              <a:ext cx="244475" cy="252413"/>
            </a:xfrm>
            <a:custGeom>
              <a:avLst/>
              <a:gdLst>
                <a:gd name="T0" fmla="*/ 5 w 65"/>
                <a:gd name="T1" fmla="*/ 30 h 67"/>
                <a:gd name="T2" fmla="*/ 12 w 65"/>
                <a:gd name="T3" fmla="*/ 58 h 67"/>
                <a:gd name="T4" fmla="*/ 6 w 65"/>
                <a:gd name="T5" fmla="*/ 39 h 67"/>
                <a:gd name="T6" fmla="*/ 8 w 65"/>
                <a:gd name="T7" fmla="*/ 39 h 67"/>
                <a:gd name="T8" fmla="*/ 10 w 65"/>
                <a:gd name="T9" fmla="*/ 33 h 67"/>
                <a:gd name="T10" fmla="*/ 8 w 65"/>
                <a:gd name="T11" fmla="*/ 32 h 67"/>
                <a:gd name="T12" fmla="*/ 9 w 65"/>
                <a:gd name="T13" fmla="*/ 24 h 67"/>
                <a:gd name="T14" fmla="*/ 8 w 65"/>
                <a:gd name="T15" fmla="*/ 17 h 67"/>
                <a:gd name="T16" fmla="*/ 9 w 65"/>
                <a:gd name="T17" fmla="*/ 12 h 67"/>
                <a:gd name="T18" fmla="*/ 13 w 65"/>
                <a:gd name="T19" fmla="*/ 16 h 67"/>
                <a:gd name="T20" fmla="*/ 18 w 65"/>
                <a:gd name="T21" fmla="*/ 21 h 67"/>
                <a:gd name="T22" fmla="*/ 23 w 65"/>
                <a:gd name="T23" fmla="*/ 31 h 67"/>
                <a:gd name="T24" fmla="*/ 50 w 65"/>
                <a:gd name="T25" fmla="*/ 55 h 67"/>
                <a:gd name="T26" fmla="*/ 49 w 65"/>
                <a:gd name="T27" fmla="*/ 56 h 67"/>
                <a:gd name="T28" fmla="*/ 50 w 65"/>
                <a:gd name="T29" fmla="*/ 57 h 67"/>
                <a:gd name="T30" fmla="*/ 54 w 65"/>
                <a:gd name="T31" fmla="*/ 59 h 67"/>
                <a:gd name="T32" fmla="*/ 52 w 65"/>
                <a:gd name="T33" fmla="*/ 59 h 67"/>
                <a:gd name="T34" fmla="*/ 49 w 65"/>
                <a:gd name="T35" fmla="*/ 57 h 67"/>
                <a:gd name="T36" fmla="*/ 47 w 65"/>
                <a:gd name="T37" fmla="*/ 57 h 67"/>
                <a:gd name="T38" fmla="*/ 48 w 65"/>
                <a:gd name="T39" fmla="*/ 59 h 67"/>
                <a:gd name="T40" fmla="*/ 20 w 65"/>
                <a:gd name="T41" fmla="*/ 57 h 67"/>
                <a:gd name="T42" fmla="*/ 18 w 65"/>
                <a:gd name="T43" fmla="*/ 59 h 67"/>
                <a:gd name="T44" fmla="*/ 13 w 65"/>
                <a:gd name="T45" fmla="*/ 59 h 67"/>
                <a:gd name="T46" fmla="*/ 17 w 65"/>
                <a:gd name="T47" fmla="*/ 60 h 67"/>
                <a:gd name="T48" fmla="*/ 20 w 65"/>
                <a:gd name="T49" fmla="*/ 62 h 67"/>
                <a:gd name="T50" fmla="*/ 32 w 65"/>
                <a:gd name="T51" fmla="*/ 62 h 67"/>
                <a:gd name="T52" fmla="*/ 34 w 65"/>
                <a:gd name="T53" fmla="*/ 65 h 67"/>
                <a:gd name="T54" fmla="*/ 41 w 65"/>
                <a:gd name="T55" fmla="*/ 62 h 67"/>
                <a:gd name="T56" fmla="*/ 40 w 65"/>
                <a:gd name="T57" fmla="*/ 64 h 67"/>
                <a:gd name="T58" fmla="*/ 48 w 65"/>
                <a:gd name="T59" fmla="*/ 63 h 67"/>
                <a:gd name="T60" fmla="*/ 47 w 65"/>
                <a:gd name="T61" fmla="*/ 63 h 67"/>
                <a:gd name="T62" fmla="*/ 65 w 65"/>
                <a:gd name="T63" fmla="*/ 63 h 67"/>
                <a:gd name="T64" fmla="*/ 4 w 65"/>
                <a:gd name="T65" fmla="*/ 0 h 67"/>
                <a:gd name="T66" fmla="*/ 4 w 65"/>
                <a:gd name="T67" fmla="*/ 23 h 67"/>
                <a:gd name="T68" fmla="*/ 5 w 65"/>
                <a:gd name="T69" fmla="*/ 30 h 67"/>
                <a:gd name="T70" fmla="*/ 18 w 65"/>
                <a:gd name="T71" fmla="*/ 61 h 67"/>
                <a:gd name="T72" fmla="*/ 18 w 65"/>
                <a:gd name="T73" fmla="*/ 60 h 67"/>
                <a:gd name="T74" fmla="*/ 18 w 65"/>
                <a:gd name="T75" fmla="*/ 60 h 67"/>
                <a:gd name="T76" fmla="*/ 18 w 65"/>
                <a:gd name="T77" fmla="*/ 61 h 67"/>
                <a:gd name="T78" fmla="*/ 23 w 65"/>
                <a:gd name="T79" fmla="*/ 61 h 67"/>
                <a:gd name="T80" fmla="*/ 23 w 65"/>
                <a:gd name="T81" fmla="*/ 61 h 67"/>
                <a:gd name="T82" fmla="*/ 23 w 65"/>
                <a:gd name="T83" fmla="*/ 61 h 67"/>
                <a:gd name="T84" fmla="*/ 23 w 65"/>
                <a:gd name="T85" fmla="*/ 61 h 67"/>
                <a:gd name="T86" fmla="*/ 23 w 65"/>
                <a:gd name="T87" fmla="*/ 61 h 67"/>
                <a:gd name="T88" fmla="*/ 55 w 65"/>
                <a:gd name="T89" fmla="*/ 62 h 67"/>
                <a:gd name="T90" fmla="*/ 55 w 65"/>
                <a:gd name="T91" fmla="*/ 62 h 67"/>
                <a:gd name="T92" fmla="*/ 9 w 65"/>
                <a:gd name="T93" fmla="*/ 24 h 67"/>
                <a:gd name="T94" fmla="*/ 7 w 65"/>
                <a:gd name="T95" fmla="*/ 25 h 67"/>
                <a:gd name="T96" fmla="*/ 9 w 65"/>
                <a:gd name="T97" fmla="*/ 2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67">
                  <a:moveTo>
                    <a:pt x="5" y="30"/>
                  </a:moveTo>
                  <a:cubicBezTo>
                    <a:pt x="0" y="32"/>
                    <a:pt x="3" y="52"/>
                    <a:pt x="12" y="58"/>
                  </a:cubicBezTo>
                  <a:cubicBezTo>
                    <a:pt x="13" y="55"/>
                    <a:pt x="7" y="42"/>
                    <a:pt x="6" y="39"/>
                  </a:cubicBezTo>
                  <a:cubicBezTo>
                    <a:pt x="7" y="39"/>
                    <a:pt x="8" y="38"/>
                    <a:pt x="8" y="39"/>
                  </a:cubicBezTo>
                  <a:cubicBezTo>
                    <a:pt x="7" y="36"/>
                    <a:pt x="7" y="35"/>
                    <a:pt x="10" y="33"/>
                  </a:cubicBezTo>
                  <a:cubicBezTo>
                    <a:pt x="9" y="33"/>
                    <a:pt x="8" y="32"/>
                    <a:pt x="8" y="32"/>
                  </a:cubicBezTo>
                  <a:cubicBezTo>
                    <a:pt x="8" y="31"/>
                    <a:pt x="10" y="26"/>
                    <a:pt x="9" y="24"/>
                  </a:cubicBezTo>
                  <a:cubicBezTo>
                    <a:pt x="10" y="22"/>
                    <a:pt x="7" y="19"/>
                    <a:pt x="8" y="17"/>
                  </a:cubicBezTo>
                  <a:cubicBezTo>
                    <a:pt x="9" y="19"/>
                    <a:pt x="9" y="15"/>
                    <a:pt x="9" y="12"/>
                  </a:cubicBezTo>
                  <a:cubicBezTo>
                    <a:pt x="10" y="16"/>
                    <a:pt x="12" y="16"/>
                    <a:pt x="13" y="16"/>
                  </a:cubicBezTo>
                  <a:cubicBezTo>
                    <a:pt x="13" y="20"/>
                    <a:pt x="14" y="19"/>
                    <a:pt x="18" y="21"/>
                  </a:cubicBezTo>
                  <a:cubicBezTo>
                    <a:pt x="14" y="20"/>
                    <a:pt x="22" y="26"/>
                    <a:pt x="23" y="31"/>
                  </a:cubicBezTo>
                  <a:cubicBezTo>
                    <a:pt x="31" y="35"/>
                    <a:pt x="42" y="54"/>
                    <a:pt x="50" y="55"/>
                  </a:cubicBezTo>
                  <a:cubicBezTo>
                    <a:pt x="50" y="55"/>
                    <a:pt x="49" y="56"/>
                    <a:pt x="49" y="56"/>
                  </a:cubicBezTo>
                  <a:cubicBezTo>
                    <a:pt x="49" y="56"/>
                    <a:pt x="54" y="58"/>
                    <a:pt x="50" y="57"/>
                  </a:cubicBezTo>
                  <a:cubicBezTo>
                    <a:pt x="52" y="57"/>
                    <a:pt x="53" y="58"/>
                    <a:pt x="54" y="59"/>
                  </a:cubicBezTo>
                  <a:cubicBezTo>
                    <a:pt x="53" y="58"/>
                    <a:pt x="51" y="58"/>
                    <a:pt x="52" y="59"/>
                  </a:cubicBezTo>
                  <a:cubicBezTo>
                    <a:pt x="46" y="55"/>
                    <a:pt x="53" y="59"/>
                    <a:pt x="49" y="57"/>
                  </a:cubicBezTo>
                  <a:cubicBezTo>
                    <a:pt x="49" y="57"/>
                    <a:pt x="47" y="57"/>
                    <a:pt x="47" y="57"/>
                  </a:cubicBezTo>
                  <a:cubicBezTo>
                    <a:pt x="47" y="57"/>
                    <a:pt x="48" y="59"/>
                    <a:pt x="48" y="59"/>
                  </a:cubicBezTo>
                  <a:cubicBezTo>
                    <a:pt x="46" y="56"/>
                    <a:pt x="25" y="58"/>
                    <a:pt x="20" y="57"/>
                  </a:cubicBezTo>
                  <a:cubicBezTo>
                    <a:pt x="19" y="58"/>
                    <a:pt x="18" y="58"/>
                    <a:pt x="18" y="59"/>
                  </a:cubicBezTo>
                  <a:cubicBezTo>
                    <a:pt x="17" y="57"/>
                    <a:pt x="14" y="58"/>
                    <a:pt x="13" y="59"/>
                  </a:cubicBezTo>
                  <a:cubicBezTo>
                    <a:pt x="14" y="60"/>
                    <a:pt x="16" y="60"/>
                    <a:pt x="17" y="60"/>
                  </a:cubicBezTo>
                  <a:cubicBezTo>
                    <a:pt x="16" y="62"/>
                    <a:pt x="18" y="62"/>
                    <a:pt x="20" y="62"/>
                  </a:cubicBezTo>
                  <a:cubicBezTo>
                    <a:pt x="23" y="65"/>
                    <a:pt x="29" y="67"/>
                    <a:pt x="32" y="62"/>
                  </a:cubicBezTo>
                  <a:cubicBezTo>
                    <a:pt x="32" y="66"/>
                    <a:pt x="32" y="62"/>
                    <a:pt x="34" y="65"/>
                  </a:cubicBezTo>
                  <a:cubicBezTo>
                    <a:pt x="38" y="65"/>
                    <a:pt x="38" y="60"/>
                    <a:pt x="41" y="62"/>
                  </a:cubicBezTo>
                  <a:cubicBezTo>
                    <a:pt x="42" y="63"/>
                    <a:pt x="40" y="62"/>
                    <a:pt x="40" y="64"/>
                  </a:cubicBezTo>
                  <a:cubicBezTo>
                    <a:pt x="42" y="65"/>
                    <a:pt x="44" y="61"/>
                    <a:pt x="48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9" y="65"/>
                    <a:pt x="65" y="64"/>
                    <a:pt x="65" y="63"/>
                  </a:cubicBezTo>
                  <a:cubicBezTo>
                    <a:pt x="42" y="46"/>
                    <a:pt x="27" y="19"/>
                    <a:pt x="4" y="0"/>
                  </a:cubicBezTo>
                  <a:cubicBezTo>
                    <a:pt x="6" y="8"/>
                    <a:pt x="3" y="13"/>
                    <a:pt x="4" y="23"/>
                  </a:cubicBezTo>
                  <a:cubicBezTo>
                    <a:pt x="1" y="19"/>
                    <a:pt x="2" y="29"/>
                    <a:pt x="5" y="30"/>
                  </a:cubicBezTo>
                  <a:close/>
                  <a:moveTo>
                    <a:pt x="18" y="61"/>
                  </a:moveTo>
                  <a:cubicBezTo>
                    <a:pt x="18" y="61"/>
                    <a:pt x="18" y="60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61"/>
                    <a:pt x="18" y="61"/>
                  </a:cubicBezTo>
                  <a:close/>
                  <a:moveTo>
                    <a:pt x="23" y="61"/>
                  </a:move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lose/>
                  <a:moveTo>
                    <a:pt x="55" y="62"/>
                  </a:moveTo>
                  <a:cubicBezTo>
                    <a:pt x="54" y="62"/>
                    <a:pt x="53" y="61"/>
                    <a:pt x="55" y="62"/>
                  </a:cubicBezTo>
                  <a:close/>
                  <a:moveTo>
                    <a:pt x="9" y="24"/>
                  </a:moveTo>
                  <a:cubicBezTo>
                    <a:pt x="9" y="26"/>
                    <a:pt x="9" y="25"/>
                    <a:pt x="7" y="25"/>
                  </a:cubicBezTo>
                  <a:cubicBezTo>
                    <a:pt x="8" y="25"/>
                    <a:pt x="8" y="25"/>
                    <a:pt x="9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7" name="Freeform 9377">
              <a:extLst>
                <a:ext uri="{FF2B5EF4-FFF2-40B4-BE49-F238E27FC236}">
                  <a16:creationId xmlns:a16="http://schemas.microsoft.com/office/drawing/2014/main" id="{EDB4040A-9777-46E4-ADFC-0EF0FD4D1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50" y="785813"/>
              <a:ext cx="68263" cy="26988"/>
            </a:xfrm>
            <a:custGeom>
              <a:avLst/>
              <a:gdLst>
                <a:gd name="T0" fmla="*/ 2 w 18"/>
                <a:gd name="T1" fmla="*/ 7 h 7"/>
                <a:gd name="T2" fmla="*/ 13 w 18"/>
                <a:gd name="T3" fmla="*/ 2 h 7"/>
                <a:gd name="T4" fmla="*/ 16 w 18"/>
                <a:gd name="T5" fmla="*/ 1 h 7"/>
                <a:gd name="T6" fmla="*/ 14 w 18"/>
                <a:gd name="T7" fmla="*/ 3 h 7"/>
                <a:gd name="T8" fmla="*/ 8 w 18"/>
                <a:gd name="T9" fmla="*/ 7 h 7"/>
                <a:gd name="T10" fmla="*/ 9 w 18"/>
                <a:gd name="T11" fmla="*/ 7 h 7"/>
                <a:gd name="T12" fmla="*/ 18 w 18"/>
                <a:gd name="T13" fmla="*/ 1 h 7"/>
                <a:gd name="T14" fmla="*/ 17 w 18"/>
                <a:gd name="T15" fmla="*/ 0 h 7"/>
                <a:gd name="T16" fmla="*/ 1 w 18"/>
                <a:gd name="T17" fmla="*/ 7 h 7"/>
                <a:gd name="T18" fmla="*/ 2 w 18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7">
                  <a:moveTo>
                    <a:pt x="2" y="7"/>
                  </a:moveTo>
                  <a:cubicBezTo>
                    <a:pt x="6" y="5"/>
                    <a:pt x="9" y="4"/>
                    <a:pt x="13" y="2"/>
                  </a:cubicBezTo>
                  <a:cubicBezTo>
                    <a:pt x="14" y="2"/>
                    <a:pt x="15" y="1"/>
                    <a:pt x="16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2" y="4"/>
                    <a:pt x="10" y="6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2" y="5"/>
                    <a:pt x="15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2"/>
                    <a:pt x="6" y="5"/>
                    <a:pt x="1" y="7"/>
                  </a:cubicBezTo>
                  <a:cubicBezTo>
                    <a:pt x="0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8" name="Freeform 9378">
              <a:extLst>
                <a:ext uri="{FF2B5EF4-FFF2-40B4-BE49-F238E27FC236}">
                  <a16:creationId xmlns:a16="http://schemas.microsoft.com/office/drawing/2014/main" id="{90D5A310-AEA2-49D8-825F-98194666F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50" y="711200"/>
              <a:ext cx="131763" cy="96838"/>
            </a:xfrm>
            <a:custGeom>
              <a:avLst/>
              <a:gdLst>
                <a:gd name="T0" fmla="*/ 34 w 35"/>
                <a:gd name="T1" fmla="*/ 0 h 26"/>
                <a:gd name="T2" fmla="*/ 1 w 35"/>
                <a:gd name="T3" fmla="*/ 25 h 26"/>
                <a:gd name="T4" fmla="*/ 2 w 35"/>
                <a:gd name="T5" fmla="*/ 26 h 26"/>
                <a:gd name="T6" fmla="*/ 35 w 35"/>
                <a:gd name="T7" fmla="*/ 1 h 26"/>
                <a:gd name="T8" fmla="*/ 34 w 3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4" y="0"/>
                  </a:moveTo>
                  <a:cubicBezTo>
                    <a:pt x="23" y="9"/>
                    <a:pt x="12" y="17"/>
                    <a:pt x="1" y="25"/>
                  </a:cubicBezTo>
                  <a:cubicBezTo>
                    <a:pt x="0" y="26"/>
                    <a:pt x="2" y="26"/>
                    <a:pt x="2" y="26"/>
                  </a:cubicBezTo>
                  <a:cubicBezTo>
                    <a:pt x="13" y="17"/>
                    <a:pt x="24" y="10"/>
                    <a:pt x="35" y="1"/>
                  </a:cubicBezTo>
                  <a:cubicBezTo>
                    <a:pt x="35" y="1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9" name="Freeform 9379">
              <a:extLst>
                <a:ext uri="{FF2B5EF4-FFF2-40B4-BE49-F238E27FC236}">
                  <a16:creationId xmlns:a16="http://schemas.microsoft.com/office/drawing/2014/main" id="{420EBD05-04E2-47F5-9DA4-5F3230A7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3" y="669925"/>
              <a:ext cx="255588" cy="138113"/>
            </a:xfrm>
            <a:custGeom>
              <a:avLst/>
              <a:gdLst>
                <a:gd name="T0" fmla="*/ 2 w 68"/>
                <a:gd name="T1" fmla="*/ 37 h 37"/>
                <a:gd name="T2" fmla="*/ 67 w 68"/>
                <a:gd name="T3" fmla="*/ 1 h 37"/>
                <a:gd name="T4" fmla="*/ 67 w 68"/>
                <a:gd name="T5" fmla="*/ 1 h 37"/>
                <a:gd name="T6" fmla="*/ 1 w 68"/>
                <a:gd name="T7" fmla="*/ 36 h 37"/>
                <a:gd name="T8" fmla="*/ 2 w 6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7">
                  <a:moveTo>
                    <a:pt x="2" y="37"/>
                  </a:moveTo>
                  <a:cubicBezTo>
                    <a:pt x="24" y="26"/>
                    <a:pt x="43" y="8"/>
                    <a:pt x="67" y="1"/>
                  </a:cubicBezTo>
                  <a:cubicBezTo>
                    <a:pt x="68" y="1"/>
                    <a:pt x="67" y="0"/>
                    <a:pt x="67" y="1"/>
                  </a:cubicBezTo>
                  <a:cubicBezTo>
                    <a:pt x="42" y="7"/>
                    <a:pt x="24" y="25"/>
                    <a:pt x="1" y="36"/>
                  </a:cubicBezTo>
                  <a:cubicBezTo>
                    <a:pt x="0" y="37"/>
                    <a:pt x="2" y="37"/>
                    <a:pt x="2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0" name="Freeform 9380">
              <a:extLst>
                <a:ext uri="{FF2B5EF4-FFF2-40B4-BE49-F238E27FC236}">
                  <a16:creationId xmlns:a16="http://schemas.microsoft.com/office/drawing/2014/main" id="{08F112C9-B671-47C4-A7D8-9C56C1E8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8" y="639763"/>
              <a:ext cx="255588" cy="168275"/>
            </a:xfrm>
            <a:custGeom>
              <a:avLst/>
              <a:gdLst>
                <a:gd name="T0" fmla="*/ 67 w 68"/>
                <a:gd name="T1" fmla="*/ 1 h 45"/>
                <a:gd name="T2" fmla="*/ 0 w 68"/>
                <a:gd name="T3" fmla="*/ 44 h 45"/>
                <a:gd name="T4" fmla="*/ 2 w 68"/>
                <a:gd name="T5" fmla="*/ 44 h 45"/>
                <a:gd name="T6" fmla="*/ 68 w 68"/>
                <a:gd name="T7" fmla="*/ 1 h 45"/>
                <a:gd name="T8" fmla="*/ 67 w 68"/>
                <a:gd name="T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5">
                  <a:moveTo>
                    <a:pt x="67" y="1"/>
                  </a:moveTo>
                  <a:cubicBezTo>
                    <a:pt x="44" y="15"/>
                    <a:pt x="20" y="26"/>
                    <a:pt x="0" y="44"/>
                  </a:cubicBezTo>
                  <a:cubicBezTo>
                    <a:pt x="0" y="45"/>
                    <a:pt x="1" y="45"/>
                    <a:pt x="2" y="44"/>
                  </a:cubicBezTo>
                  <a:cubicBezTo>
                    <a:pt x="21" y="26"/>
                    <a:pt x="46" y="15"/>
                    <a:pt x="68" y="1"/>
                  </a:cubicBezTo>
                  <a:cubicBezTo>
                    <a:pt x="68" y="0"/>
                    <a:pt x="67" y="0"/>
                    <a:pt x="6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1" name="Freeform 9381">
              <a:extLst>
                <a:ext uri="{FF2B5EF4-FFF2-40B4-BE49-F238E27FC236}">
                  <a16:creationId xmlns:a16="http://schemas.microsoft.com/office/drawing/2014/main" id="{F703F44E-3990-4A0F-BCC3-78B515C79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13" y="612775"/>
              <a:ext cx="322263" cy="192088"/>
            </a:xfrm>
            <a:custGeom>
              <a:avLst/>
              <a:gdLst>
                <a:gd name="T0" fmla="*/ 2 w 86"/>
                <a:gd name="T1" fmla="*/ 51 h 51"/>
                <a:gd name="T2" fmla="*/ 85 w 86"/>
                <a:gd name="T3" fmla="*/ 0 h 51"/>
                <a:gd name="T4" fmla="*/ 85 w 86"/>
                <a:gd name="T5" fmla="*/ 0 h 51"/>
                <a:gd name="T6" fmla="*/ 1 w 86"/>
                <a:gd name="T7" fmla="*/ 50 h 51"/>
                <a:gd name="T8" fmla="*/ 2 w 86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1">
                  <a:moveTo>
                    <a:pt x="2" y="51"/>
                  </a:moveTo>
                  <a:cubicBezTo>
                    <a:pt x="30" y="34"/>
                    <a:pt x="57" y="16"/>
                    <a:pt x="85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56" y="15"/>
                    <a:pt x="29" y="34"/>
                    <a:pt x="1" y="50"/>
                  </a:cubicBezTo>
                  <a:cubicBezTo>
                    <a:pt x="0" y="51"/>
                    <a:pt x="2" y="51"/>
                    <a:pt x="2" y="5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2" name="Freeform 9382">
              <a:extLst>
                <a:ext uri="{FF2B5EF4-FFF2-40B4-BE49-F238E27FC236}">
                  <a16:creationId xmlns:a16="http://schemas.microsoft.com/office/drawing/2014/main" id="{F24F26D7-A36F-4371-9382-01D67E348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" y="582613"/>
              <a:ext cx="349250" cy="222250"/>
            </a:xfrm>
            <a:custGeom>
              <a:avLst/>
              <a:gdLst>
                <a:gd name="T0" fmla="*/ 92 w 93"/>
                <a:gd name="T1" fmla="*/ 0 h 59"/>
                <a:gd name="T2" fmla="*/ 1 w 93"/>
                <a:gd name="T3" fmla="*/ 58 h 59"/>
                <a:gd name="T4" fmla="*/ 2 w 93"/>
                <a:gd name="T5" fmla="*/ 59 h 59"/>
                <a:gd name="T6" fmla="*/ 92 w 93"/>
                <a:gd name="T7" fmla="*/ 0 h 59"/>
                <a:gd name="T8" fmla="*/ 92 w 9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59">
                  <a:moveTo>
                    <a:pt x="92" y="0"/>
                  </a:moveTo>
                  <a:cubicBezTo>
                    <a:pt x="62" y="21"/>
                    <a:pt x="30" y="38"/>
                    <a:pt x="1" y="58"/>
                  </a:cubicBezTo>
                  <a:cubicBezTo>
                    <a:pt x="0" y="59"/>
                    <a:pt x="1" y="59"/>
                    <a:pt x="2" y="59"/>
                  </a:cubicBezTo>
                  <a:cubicBezTo>
                    <a:pt x="31" y="38"/>
                    <a:pt x="63" y="21"/>
                    <a:pt x="92" y="0"/>
                  </a:cubicBezTo>
                  <a:cubicBezTo>
                    <a:pt x="93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3" name="Freeform 9383">
              <a:extLst>
                <a:ext uri="{FF2B5EF4-FFF2-40B4-BE49-F238E27FC236}">
                  <a16:creationId xmlns:a16="http://schemas.microsoft.com/office/drawing/2014/main" id="{90C3F6E0-D61B-443B-8F9B-BD2A07B8C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560388"/>
              <a:ext cx="428625" cy="247650"/>
            </a:xfrm>
            <a:custGeom>
              <a:avLst/>
              <a:gdLst>
                <a:gd name="T0" fmla="*/ 1 w 114"/>
                <a:gd name="T1" fmla="*/ 66 h 66"/>
                <a:gd name="T2" fmla="*/ 54 w 114"/>
                <a:gd name="T3" fmla="*/ 34 h 66"/>
                <a:gd name="T4" fmla="*/ 113 w 114"/>
                <a:gd name="T5" fmla="*/ 1 h 66"/>
                <a:gd name="T6" fmla="*/ 112 w 114"/>
                <a:gd name="T7" fmla="*/ 0 h 66"/>
                <a:gd name="T8" fmla="*/ 71 w 114"/>
                <a:gd name="T9" fmla="*/ 23 h 66"/>
                <a:gd name="T10" fmla="*/ 0 w 114"/>
                <a:gd name="T11" fmla="*/ 65 h 66"/>
                <a:gd name="T12" fmla="*/ 1 w 114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66">
                  <a:moveTo>
                    <a:pt x="1" y="66"/>
                  </a:moveTo>
                  <a:cubicBezTo>
                    <a:pt x="19" y="55"/>
                    <a:pt x="37" y="45"/>
                    <a:pt x="54" y="34"/>
                  </a:cubicBezTo>
                  <a:cubicBezTo>
                    <a:pt x="73" y="23"/>
                    <a:pt x="91" y="8"/>
                    <a:pt x="113" y="1"/>
                  </a:cubicBezTo>
                  <a:cubicBezTo>
                    <a:pt x="114" y="0"/>
                    <a:pt x="113" y="0"/>
                    <a:pt x="112" y="0"/>
                  </a:cubicBezTo>
                  <a:cubicBezTo>
                    <a:pt x="97" y="6"/>
                    <a:pt x="84" y="14"/>
                    <a:pt x="71" y="23"/>
                  </a:cubicBezTo>
                  <a:cubicBezTo>
                    <a:pt x="48" y="38"/>
                    <a:pt x="24" y="51"/>
                    <a:pt x="0" y="65"/>
                  </a:cubicBezTo>
                  <a:cubicBezTo>
                    <a:pt x="0" y="66"/>
                    <a:pt x="1" y="66"/>
                    <a:pt x="1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4" name="Freeform 9384">
              <a:extLst>
                <a:ext uri="{FF2B5EF4-FFF2-40B4-BE49-F238E27FC236}">
                  <a16:creationId xmlns:a16="http://schemas.microsoft.com/office/drawing/2014/main" id="{9D75F8DC-5095-42BF-BDD9-547FAA18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477838"/>
              <a:ext cx="558800" cy="346075"/>
            </a:xfrm>
            <a:custGeom>
              <a:avLst/>
              <a:gdLst>
                <a:gd name="T0" fmla="*/ 147 w 149"/>
                <a:gd name="T1" fmla="*/ 0 h 92"/>
                <a:gd name="T2" fmla="*/ 3 w 149"/>
                <a:gd name="T3" fmla="*/ 89 h 92"/>
                <a:gd name="T4" fmla="*/ 3 w 149"/>
                <a:gd name="T5" fmla="*/ 90 h 92"/>
                <a:gd name="T6" fmla="*/ 121 w 149"/>
                <a:gd name="T7" fmla="*/ 24 h 92"/>
                <a:gd name="T8" fmla="*/ 133 w 149"/>
                <a:gd name="T9" fmla="*/ 19 h 92"/>
                <a:gd name="T10" fmla="*/ 126 w 149"/>
                <a:gd name="T11" fmla="*/ 27 h 92"/>
                <a:gd name="T12" fmla="*/ 94 w 149"/>
                <a:gd name="T13" fmla="*/ 47 h 92"/>
                <a:gd name="T14" fmla="*/ 30 w 149"/>
                <a:gd name="T15" fmla="*/ 88 h 92"/>
                <a:gd name="T16" fmla="*/ 31 w 149"/>
                <a:gd name="T17" fmla="*/ 88 h 92"/>
                <a:gd name="T18" fmla="*/ 146 w 149"/>
                <a:gd name="T19" fmla="*/ 15 h 92"/>
                <a:gd name="T20" fmla="*/ 146 w 149"/>
                <a:gd name="T21" fmla="*/ 14 h 92"/>
                <a:gd name="T22" fmla="*/ 21 w 149"/>
                <a:gd name="T23" fmla="*/ 80 h 92"/>
                <a:gd name="T24" fmla="*/ 16 w 149"/>
                <a:gd name="T25" fmla="*/ 81 h 92"/>
                <a:gd name="T26" fmla="*/ 34 w 149"/>
                <a:gd name="T27" fmla="*/ 69 h 92"/>
                <a:gd name="T28" fmla="*/ 72 w 149"/>
                <a:gd name="T29" fmla="*/ 46 h 92"/>
                <a:gd name="T30" fmla="*/ 148 w 149"/>
                <a:gd name="T31" fmla="*/ 1 h 92"/>
                <a:gd name="T32" fmla="*/ 147 w 149"/>
                <a:gd name="T3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92">
                  <a:moveTo>
                    <a:pt x="147" y="0"/>
                  </a:moveTo>
                  <a:cubicBezTo>
                    <a:pt x="100" y="31"/>
                    <a:pt x="49" y="56"/>
                    <a:pt x="3" y="89"/>
                  </a:cubicBezTo>
                  <a:cubicBezTo>
                    <a:pt x="2" y="90"/>
                    <a:pt x="3" y="90"/>
                    <a:pt x="3" y="90"/>
                  </a:cubicBezTo>
                  <a:cubicBezTo>
                    <a:pt x="44" y="70"/>
                    <a:pt x="80" y="43"/>
                    <a:pt x="121" y="24"/>
                  </a:cubicBezTo>
                  <a:cubicBezTo>
                    <a:pt x="125" y="23"/>
                    <a:pt x="129" y="21"/>
                    <a:pt x="133" y="19"/>
                  </a:cubicBezTo>
                  <a:cubicBezTo>
                    <a:pt x="149" y="13"/>
                    <a:pt x="127" y="26"/>
                    <a:pt x="126" y="27"/>
                  </a:cubicBezTo>
                  <a:cubicBezTo>
                    <a:pt x="116" y="34"/>
                    <a:pt x="105" y="41"/>
                    <a:pt x="94" y="47"/>
                  </a:cubicBezTo>
                  <a:cubicBezTo>
                    <a:pt x="73" y="61"/>
                    <a:pt x="51" y="74"/>
                    <a:pt x="30" y="88"/>
                  </a:cubicBezTo>
                  <a:cubicBezTo>
                    <a:pt x="29" y="88"/>
                    <a:pt x="30" y="89"/>
                    <a:pt x="31" y="88"/>
                  </a:cubicBezTo>
                  <a:cubicBezTo>
                    <a:pt x="69" y="63"/>
                    <a:pt x="108" y="40"/>
                    <a:pt x="146" y="15"/>
                  </a:cubicBezTo>
                  <a:cubicBezTo>
                    <a:pt x="147" y="14"/>
                    <a:pt x="146" y="14"/>
                    <a:pt x="146" y="14"/>
                  </a:cubicBezTo>
                  <a:cubicBezTo>
                    <a:pt x="101" y="29"/>
                    <a:pt x="62" y="57"/>
                    <a:pt x="21" y="80"/>
                  </a:cubicBezTo>
                  <a:cubicBezTo>
                    <a:pt x="18" y="81"/>
                    <a:pt x="0" y="92"/>
                    <a:pt x="16" y="81"/>
                  </a:cubicBezTo>
                  <a:cubicBezTo>
                    <a:pt x="22" y="77"/>
                    <a:pt x="28" y="73"/>
                    <a:pt x="34" y="69"/>
                  </a:cubicBezTo>
                  <a:cubicBezTo>
                    <a:pt x="47" y="61"/>
                    <a:pt x="59" y="54"/>
                    <a:pt x="72" y="46"/>
                  </a:cubicBezTo>
                  <a:cubicBezTo>
                    <a:pt x="97" y="31"/>
                    <a:pt x="123" y="17"/>
                    <a:pt x="148" y="1"/>
                  </a:cubicBezTo>
                  <a:cubicBezTo>
                    <a:pt x="149" y="0"/>
                    <a:pt x="147" y="0"/>
                    <a:pt x="14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5" name="Freeform 9385">
              <a:extLst>
                <a:ext uri="{FF2B5EF4-FFF2-40B4-BE49-F238E27FC236}">
                  <a16:creationId xmlns:a16="http://schemas.microsoft.com/office/drawing/2014/main" id="{4DE0D380-E05A-4631-84A1-3C0D95FD9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439738"/>
              <a:ext cx="593725" cy="350838"/>
            </a:xfrm>
            <a:custGeom>
              <a:avLst/>
              <a:gdLst>
                <a:gd name="T0" fmla="*/ 156 w 158"/>
                <a:gd name="T1" fmla="*/ 1 h 93"/>
                <a:gd name="T2" fmla="*/ 1 w 158"/>
                <a:gd name="T3" fmla="*/ 92 h 93"/>
                <a:gd name="T4" fmla="*/ 2 w 158"/>
                <a:gd name="T5" fmla="*/ 93 h 93"/>
                <a:gd name="T6" fmla="*/ 156 w 158"/>
                <a:gd name="T7" fmla="*/ 8 h 93"/>
                <a:gd name="T8" fmla="*/ 155 w 158"/>
                <a:gd name="T9" fmla="*/ 8 h 93"/>
                <a:gd name="T10" fmla="*/ 8 w 158"/>
                <a:gd name="T11" fmla="*/ 89 h 93"/>
                <a:gd name="T12" fmla="*/ 37 w 158"/>
                <a:gd name="T13" fmla="*/ 68 h 93"/>
                <a:gd name="T14" fmla="*/ 74 w 158"/>
                <a:gd name="T15" fmla="*/ 46 h 93"/>
                <a:gd name="T16" fmla="*/ 157 w 158"/>
                <a:gd name="T17" fmla="*/ 1 h 93"/>
                <a:gd name="T18" fmla="*/ 156 w 158"/>
                <a:gd name="T19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93">
                  <a:moveTo>
                    <a:pt x="156" y="1"/>
                  </a:moveTo>
                  <a:cubicBezTo>
                    <a:pt x="103" y="30"/>
                    <a:pt x="49" y="56"/>
                    <a:pt x="1" y="92"/>
                  </a:cubicBezTo>
                  <a:cubicBezTo>
                    <a:pt x="0" y="93"/>
                    <a:pt x="1" y="93"/>
                    <a:pt x="2" y="93"/>
                  </a:cubicBezTo>
                  <a:cubicBezTo>
                    <a:pt x="56" y="69"/>
                    <a:pt x="102" y="32"/>
                    <a:pt x="156" y="8"/>
                  </a:cubicBezTo>
                  <a:cubicBezTo>
                    <a:pt x="157" y="8"/>
                    <a:pt x="156" y="7"/>
                    <a:pt x="155" y="8"/>
                  </a:cubicBezTo>
                  <a:cubicBezTo>
                    <a:pt x="104" y="31"/>
                    <a:pt x="59" y="66"/>
                    <a:pt x="8" y="89"/>
                  </a:cubicBezTo>
                  <a:cubicBezTo>
                    <a:pt x="17" y="85"/>
                    <a:pt x="28" y="74"/>
                    <a:pt x="37" y="68"/>
                  </a:cubicBezTo>
                  <a:cubicBezTo>
                    <a:pt x="50" y="60"/>
                    <a:pt x="62" y="53"/>
                    <a:pt x="74" y="46"/>
                  </a:cubicBezTo>
                  <a:cubicBezTo>
                    <a:pt x="102" y="30"/>
                    <a:pt x="129" y="16"/>
                    <a:pt x="157" y="1"/>
                  </a:cubicBezTo>
                  <a:cubicBezTo>
                    <a:pt x="158" y="1"/>
                    <a:pt x="156" y="0"/>
                    <a:pt x="15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6" name="Freeform 9386">
              <a:extLst>
                <a:ext uri="{FF2B5EF4-FFF2-40B4-BE49-F238E27FC236}">
                  <a16:creationId xmlns:a16="http://schemas.microsoft.com/office/drawing/2014/main" id="{1D424E74-D838-47B3-80E2-AA93B9FD1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406400"/>
              <a:ext cx="608013" cy="304800"/>
            </a:xfrm>
            <a:custGeom>
              <a:avLst/>
              <a:gdLst>
                <a:gd name="T0" fmla="*/ 2 w 162"/>
                <a:gd name="T1" fmla="*/ 81 h 81"/>
                <a:gd name="T2" fmla="*/ 161 w 162"/>
                <a:gd name="T3" fmla="*/ 1 h 81"/>
                <a:gd name="T4" fmla="*/ 161 w 162"/>
                <a:gd name="T5" fmla="*/ 0 h 81"/>
                <a:gd name="T6" fmla="*/ 1 w 162"/>
                <a:gd name="T7" fmla="*/ 80 h 81"/>
                <a:gd name="T8" fmla="*/ 2 w 162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1">
                  <a:moveTo>
                    <a:pt x="2" y="81"/>
                  </a:moveTo>
                  <a:cubicBezTo>
                    <a:pt x="56" y="55"/>
                    <a:pt x="106" y="24"/>
                    <a:pt x="161" y="1"/>
                  </a:cubicBezTo>
                  <a:cubicBezTo>
                    <a:pt x="162" y="0"/>
                    <a:pt x="161" y="0"/>
                    <a:pt x="161" y="0"/>
                  </a:cubicBezTo>
                  <a:cubicBezTo>
                    <a:pt x="106" y="24"/>
                    <a:pt x="55" y="55"/>
                    <a:pt x="1" y="80"/>
                  </a:cubicBezTo>
                  <a:cubicBezTo>
                    <a:pt x="0" y="81"/>
                    <a:pt x="1" y="81"/>
                    <a:pt x="2" y="8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7" name="Freeform 9387">
              <a:extLst>
                <a:ext uri="{FF2B5EF4-FFF2-40B4-BE49-F238E27FC236}">
                  <a16:creationId xmlns:a16="http://schemas.microsoft.com/office/drawing/2014/main" id="{72C1D0B1-A3F8-401B-A3C3-9F4CE8BCB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338138"/>
              <a:ext cx="608013" cy="357188"/>
            </a:xfrm>
            <a:custGeom>
              <a:avLst/>
              <a:gdLst>
                <a:gd name="T0" fmla="*/ 161 w 162"/>
                <a:gd name="T1" fmla="*/ 0 h 95"/>
                <a:gd name="T2" fmla="*/ 0 w 162"/>
                <a:gd name="T3" fmla="*/ 94 h 95"/>
                <a:gd name="T4" fmla="*/ 1 w 162"/>
                <a:gd name="T5" fmla="*/ 95 h 95"/>
                <a:gd name="T6" fmla="*/ 162 w 162"/>
                <a:gd name="T7" fmla="*/ 1 h 95"/>
                <a:gd name="T8" fmla="*/ 161 w 162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95">
                  <a:moveTo>
                    <a:pt x="161" y="0"/>
                  </a:moveTo>
                  <a:cubicBezTo>
                    <a:pt x="107" y="31"/>
                    <a:pt x="51" y="59"/>
                    <a:pt x="0" y="94"/>
                  </a:cubicBezTo>
                  <a:cubicBezTo>
                    <a:pt x="0" y="95"/>
                    <a:pt x="1" y="95"/>
                    <a:pt x="1" y="95"/>
                  </a:cubicBezTo>
                  <a:cubicBezTo>
                    <a:pt x="52" y="59"/>
                    <a:pt x="108" y="32"/>
                    <a:pt x="162" y="1"/>
                  </a:cubicBezTo>
                  <a:cubicBezTo>
                    <a:pt x="162" y="1"/>
                    <a:pt x="162" y="0"/>
                    <a:pt x="16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8" name="Freeform 9388">
              <a:extLst>
                <a:ext uri="{FF2B5EF4-FFF2-40B4-BE49-F238E27FC236}">
                  <a16:creationId xmlns:a16="http://schemas.microsoft.com/office/drawing/2014/main" id="{CCFF2A00-7DB5-4825-B6E0-E24B8DE6B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15913"/>
              <a:ext cx="600075" cy="307975"/>
            </a:xfrm>
            <a:custGeom>
              <a:avLst/>
              <a:gdLst>
                <a:gd name="T0" fmla="*/ 1 w 160"/>
                <a:gd name="T1" fmla="*/ 82 h 82"/>
                <a:gd name="T2" fmla="*/ 159 w 160"/>
                <a:gd name="T3" fmla="*/ 1 h 82"/>
                <a:gd name="T4" fmla="*/ 159 w 160"/>
                <a:gd name="T5" fmla="*/ 0 h 82"/>
                <a:gd name="T6" fmla="*/ 1 w 160"/>
                <a:gd name="T7" fmla="*/ 81 h 82"/>
                <a:gd name="T8" fmla="*/ 1 w 160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82">
                  <a:moveTo>
                    <a:pt x="1" y="82"/>
                  </a:moveTo>
                  <a:cubicBezTo>
                    <a:pt x="56" y="58"/>
                    <a:pt x="105" y="24"/>
                    <a:pt x="159" y="1"/>
                  </a:cubicBezTo>
                  <a:cubicBezTo>
                    <a:pt x="160" y="1"/>
                    <a:pt x="160" y="0"/>
                    <a:pt x="159" y="0"/>
                  </a:cubicBezTo>
                  <a:cubicBezTo>
                    <a:pt x="104" y="23"/>
                    <a:pt x="55" y="58"/>
                    <a:pt x="1" y="81"/>
                  </a:cubicBezTo>
                  <a:cubicBezTo>
                    <a:pt x="0" y="82"/>
                    <a:pt x="0" y="82"/>
                    <a:pt x="1" y="8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9" name="Freeform 9389">
              <a:extLst>
                <a:ext uri="{FF2B5EF4-FFF2-40B4-BE49-F238E27FC236}">
                  <a16:creationId xmlns:a16="http://schemas.microsoft.com/office/drawing/2014/main" id="{CE2DF0A9-C682-4B1B-9882-F6FDF85C4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71463"/>
              <a:ext cx="585788" cy="330200"/>
            </a:xfrm>
            <a:custGeom>
              <a:avLst/>
              <a:gdLst>
                <a:gd name="T0" fmla="*/ 155 w 156"/>
                <a:gd name="T1" fmla="*/ 0 h 88"/>
                <a:gd name="T2" fmla="*/ 0 w 156"/>
                <a:gd name="T3" fmla="*/ 87 h 88"/>
                <a:gd name="T4" fmla="*/ 1 w 156"/>
                <a:gd name="T5" fmla="*/ 88 h 88"/>
                <a:gd name="T6" fmla="*/ 155 w 156"/>
                <a:gd name="T7" fmla="*/ 1 h 88"/>
                <a:gd name="T8" fmla="*/ 155 w 156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88">
                  <a:moveTo>
                    <a:pt x="155" y="0"/>
                  </a:moveTo>
                  <a:cubicBezTo>
                    <a:pt x="104" y="31"/>
                    <a:pt x="48" y="52"/>
                    <a:pt x="0" y="87"/>
                  </a:cubicBezTo>
                  <a:cubicBezTo>
                    <a:pt x="0" y="88"/>
                    <a:pt x="1" y="88"/>
                    <a:pt x="1" y="88"/>
                  </a:cubicBezTo>
                  <a:cubicBezTo>
                    <a:pt x="48" y="53"/>
                    <a:pt x="105" y="32"/>
                    <a:pt x="155" y="1"/>
                  </a:cubicBezTo>
                  <a:cubicBezTo>
                    <a:pt x="156" y="1"/>
                    <a:pt x="155" y="0"/>
                    <a:pt x="15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0" name="Freeform 9390">
              <a:extLst>
                <a:ext uri="{FF2B5EF4-FFF2-40B4-BE49-F238E27FC236}">
                  <a16:creationId xmlns:a16="http://schemas.microsoft.com/office/drawing/2014/main" id="{883E4E4C-B388-4BDD-923C-C3093C62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266700"/>
              <a:ext cx="544513" cy="266700"/>
            </a:xfrm>
            <a:custGeom>
              <a:avLst/>
              <a:gdLst>
                <a:gd name="T0" fmla="*/ 2 w 145"/>
                <a:gd name="T1" fmla="*/ 71 h 71"/>
                <a:gd name="T2" fmla="*/ 145 w 145"/>
                <a:gd name="T3" fmla="*/ 1 h 71"/>
                <a:gd name="T4" fmla="*/ 144 w 145"/>
                <a:gd name="T5" fmla="*/ 0 h 71"/>
                <a:gd name="T6" fmla="*/ 1 w 145"/>
                <a:gd name="T7" fmla="*/ 70 h 71"/>
                <a:gd name="T8" fmla="*/ 2 w 145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71">
                  <a:moveTo>
                    <a:pt x="2" y="71"/>
                  </a:moveTo>
                  <a:cubicBezTo>
                    <a:pt x="50" y="49"/>
                    <a:pt x="96" y="21"/>
                    <a:pt x="145" y="1"/>
                  </a:cubicBezTo>
                  <a:cubicBezTo>
                    <a:pt x="145" y="0"/>
                    <a:pt x="145" y="0"/>
                    <a:pt x="144" y="0"/>
                  </a:cubicBezTo>
                  <a:cubicBezTo>
                    <a:pt x="95" y="21"/>
                    <a:pt x="49" y="48"/>
                    <a:pt x="1" y="70"/>
                  </a:cubicBezTo>
                  <a:cubicBezTo>
                    <a:pt x="0" y="71"/>
                    <a:pt x="1" y="71"/>
                    <a:pt x="2" y="7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1" name="Freeform 9391">
              <a:extLst>
                <a:ext uri="{FF2B5EF4-FFF2-40B4-BE49-F238E27FC236}">
                  <a16:creationId xmlns:a16="http://schemas.microsoft.com/office/drawing/2014/main" id="{AB032595-B2F1-4A16-B7FD-A925E94F6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266700"/>
              <a:ext cx="423863" cy="249238"/>
            </a:xfrm>
            <a:custGeom>
              <a:avLst/>
              <a:gdLst>
                <a:gd name="T0" fmla="*/ 112 w 113"/>
                <a:gd name="T1" fmla="*/ 0 h 66"/>
                <a:gd name="T2" fmla="*/ 1 w 113"/>
                <a:gd name="T3" fmla="*/ 65 h 66"/>
                <a:gd name="T4" fmla="*/ 2 w 113"/>
                <a:gd name="T5" fmla="*/ 65 h 66"/>
                <a:gd name="T6" fmla="*/ 113 w 113"/>
                <a:gd name="T7" fmla="*/ 1 h 66"/>
                <a:gd name="T8" fmla="*/ 112 w 11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66">
                  <a:moveTo>
                    <a:pt x="112" y="0"/>
                  </a:moveTo>
                  <a:cubicBezTo>
                    <a:pt x="73" y="19"/>
                    <a:pt x="37" y="42"/>
                    <a:pt x="1" y="65"/>
                  </a:cubicBezTo>
                  <a:cubicBezTo>
                    <a:pt x="0" y="65"/>
                    <a:pt x="1" y="66"/>
                    <a:pt x="2" y="65"/>
                  </a:cubicBezTo>
                  <a:cubicBezTo>
                    <a:pt x="38" y="42"/>
                    <a:pt x="74" y="20"/>
                    <a:pt x="113" y="1"/>
                  </a:cubicBezTo>
                  <a:cubicBezTo>
                    <a:pt x="113" y="0"/>
                    <a:pt x="113" y="0"/>
                    <a:pt x="1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2" name="Freeform 9392">
              <a:extLst>
                <a:ext uri="{FF2B5EF4-FFF2-40B4-BE49-F238E27FC236}">
                  <a16:creationId xmlns:a16="http://schemas.microsoft.com/office/drawing/2014/main" id="{9961073C-5D26-4491-A885-9F1E2C729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192088"/>
              <a:ext cx="38100" cy="25400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6 h 7"/>
                <a:gd name="T4" fmla="*/ 1 w 10"/>
                <a:gd name="T5" fmla="*/ 6 h 7"/>
                <a:gd name="T6" fmla="*/ 9 w 10"/>
                <a:gd name="T7" fmla="*/ 2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ubicBezTo>
                    <a:pt x="4" y="5"/>
                    <a:pt x="6" y="3"/>
                    <a:pt x="9" y="2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3" name="Freeform 9393">
              <a:extLst>
                <a:ext uri="{FF2B5EF4-FFF2-40B4-BE49-F238E27FC236}">
                  <a16:creationId xmlns:a16="http://schemas.microsoft.com/office/drawing/2014/main" id="{C6FF6E77-E4D0-410E-8DE4-A9770D2D8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63" y="184150"/>
              <a:ext cx="68263" cy="26988"/>
            </a:xfrm>
            <a:custGeom>
              <a:avLst/>
              <a:gdLst>
                <a:gd name="T0" fmla="*/ 2 w 18"/>
                <a:gd name="T1" fmla="*/ 7 h 7"/>
                <a:gd name="T2" fmla="*/ 17 w 18"/>
                <a:gd name="T3" fmla="*/ 1 h 7"/>
                <a:gd name="T4" fmla="*/ 17 w 18"/>
                <a:gd name="T5" fmla="*/ 0 h 7"/>
                <a:gd name="T6" fmla="*/ 1 w 18"/>
                <a:gd name="T7" fmla="*/ 7 h 7"/>
                <a:gd name="T8" fmla="*/ 2 w 1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7"/>
                  </a:moveTo>
                  <a:cubicBezTo>
                    <a:pt x="7" y="5"/>
                    <a:pt x="12" y="3"/>
                    <a:pt x="17" y="1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2" y="2"/>
                    <a:pt x="6" y="5"/>
                    <a:pt x="1" y="7"/>
                  </a:cubicBezTo>
                  <a:cubicBezTo>
                    <a:pt x="0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4" name="Freeform 9394">
              <a:extLst>
                <a:ext uri="{FF2B5EF4-FFF2-40B4-BE49-F238E27FC236}">
                  <a16:creationId xmlns:a16="http://schemas.microsoft.com/office/drawing/2014/main" id="{E9D08107-4C50-41AA-83D6-D50317B6D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66700"/>
              <a:ext cx="363538" cy="188913"/>
            </a:xfrm>
            <a:custGeom>
              <a:avLst/>
              <a:gdLst>
                <a:gd name="T0" fmla="*/ 2 w 97"/>
                <a:gd name="T1" fmla="*/ 50 h 50"/>
                <a:gd name="T2" fmla="*/ 96 w 97"/>
                <a:gd name="T3" fmla="*/ 0 h 50"/>
                <a:gd name="T4" fmla="*/ 95 w 97"/>
                <a:gd name="T5" fmla="*/ 0 h 50"/>
                <a:gd name="T6" fmla="*/ 1 w 97"/>
                <a:gd name="T7" fmla="*/ 50 h 50"/>
                <a:gd name="T8" fmla="*/ 2 w 9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0">
                  <a:moveTo>
                    <a:pt x="2" y="50"/>
                  </a:moveTo>
                  <a:cubicBezTo>
                    <a:pt x="34" y="35"/>
                    <a:pt x="65" y="17"/>
                    <a:pt x="96" y="0"/>
                  </a:cubicBezTo>
                  <a:cubicBezTo>
                    <a:pt x="97" y="0"/>
                    <a:pt x="96" y="0"/>
                    <a:pt x="95" y="0"/>
                  </a:cubicBezTo>
                  <a:cubicBezTo>
                    <a:pt x="64" y="16"/>
                    <a:pt x="34" y="35"/>
                    <a:pt x="1" y="50"/>
                  </a:cubicBezTo>
                  <a:cubicBezTo>
                    <a:pt x="0" y="50"/>
                    <a:pt x="2" y="50"/>
                    <a:pt x="2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5" name="Freeform 9395">
              <a:extLst>
                <a:ext uri="{FF2B5EF4-FFF2-40B4-BE49-F238E27FC236}">
                  <a16:creationId xmlns:a16="http://schemas.microsoft.com/office/drawing/2014/main" id="{A841155F-CD24-4FEA-862B-CD15D68DF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41300"/>
              <a:ext cx="338138" cy="179388"/>
            </a:xfrm>
            <a:custGeom>
              <a:avLst/>
              <a:gdLst>
                <a:gd name="T0" fmla="*/ 89 w 90"/>
                <a:gd name="T1" fmla="*/ 0 h 48"/>
                <a:gd name="T2" fmla="*/ 1 w 90"/>
                <a:gd name="T3" fmla="*/ 48 h 48"/>
                <a:gd name="T4" fmla="*/ 2 w 90"/>
                <a:gd name="T5" fmla="*/ 48 h 48"/>
                <a:gd name="T6" fmla="*/ 89 w 90"/>
                <a:gd name="T7" fmla="*/ 0 h 48"/>
                <a:gd name="T8" fmla="*/ 89 w 9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8">
                  <a:moveTo>
                    <a:pt x="89" y="0"/>
                  </a:moveTo>
                  <a:cubicBezTo>
                    <a:pt x="59" y="16"/>
                    <a:pt x="28" y="29"/>
                    <a:pt x="1" y="48"/>
                  </a:cubicBezTo>
                  <a:cubicBezTo>
                    <a:pt x="0" y="48"/>
                    <a:pt x="1" y="48"/>
                    <a:pt x="2" y="48"/>
                  </a:cubicBezTo>
                  <a:cubicBezTo>
                    <a:pt x="29" y="29"/>
                    <a:pt x="60" y="16"/>
                    <a:pt x="89" y="0"/>
                  </a:cubicBezTo>
                  <a:cubicBezTo>
                    <a:pt x="90" y="0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6" name="Freeform 9396">
              <a:extLst>
                <a:ext uri="{FF2B5EF4-FFF2-40B4-BE49-F238E27FC236}">
                  <a16:creationId xmlns:a16="http://schemas.microsoft.com/office/drawing/2014/main" id="{0FBB8BAA-67F0-47D9-AC1C-139EE894E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" y="150813"/>
              <a:ext cx="100013" cy="52388"/>
            </a:xfrm>
            <a:custGeom>
              <a:avLst/>
              <a:gdLst>
                <a:gd name="T0" fmla="*/ 26 w 27"/>
                <a:gd name="T1" fmla="*/ 0 h 14"/>
                <a:gd name="T2" fmla="*/ 0 w 27"/>
                <a:gd name="T3" fmla="*/ 14 h 14"/>
                <a:gd name="T4" fmla="*/ 1 w 27"/>
                <a:gd name="T5" fmla="*/ 14 h 14"/>
                <a:gd name="T6" fmla="*/ 27 w 27"/>
                <a:gd name="T7" fmla="*/ 0 h 14"/>
                <a:gd name="T8" fmla="*/ 26 w 2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6" y="0"/>
                  </a:moveTo>
                  <a:cubicBezTo>
                    <a:pt x="17" y="5"/>
                    <a:pt x="9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0" y="9"/>
                    <a:pt x="18" y="5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7" name="Freeform 9397">
              <a:extLst>
                <a:ext uri="{FF2B5EF4-FFF2-40B4-BE49-F238E27FC236}">
                  <a16:creationId xmlns:a16="http://schemas.microsoft.com/office/drawing/2014/main" id="{B29309D4-6EF7-48BB-9DFF-FBE664444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134938"/>
              <a:ext cx="104775" cy="52388"/>
            </a:xfrm>
            <a:custGeom>
              <a:avLst/>
              <a:gdLst>
                <a:gd name="T0" fmla="*/ 2 w 28"/>
                <a:gd name="T1" fmla="*/ 13 h 14"/>
                <a:gd name="T2" fmla="*/ 27 w 28"/>
                <a:gd name="T3" fmla="*/ 1 h 14"/>
                <a:gd name="T4" fmla="*/ 27 w 28"/>
                <a:gd name="T5" fmla="*/ 1 h 14"/>
                <a:gd name="T6" fmla="*/ 1 w 28"/>
                <a:gd name="T7" fmla="*/ 13 h 14"/>
                <a:gd name="T8" fmla="*/ 2 w 2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4">
                  <a:moveTo>
                    <a:pt x="2" y="13"/>
                  </a:moveTo>
                  <a:cubicBezTo>
                    <a:pt x="10" y="9"/>
                    <a:pt x="19" y="5"/>
                    <a:pt x="27" y="1"/>
                  </a:cubicBezTo>
                  <a:cubicBezTo>
                    <a:pt x="28" y="1"/>
                    <a:pt x="27" y="0"/>
                    <a:pt x="27" y="1"/>
                  </a:cubicBezTo>
                  <a:cubicBezTo>
                    <a:pt x="18" y="4"/>
                    <a:pt x="10" y="9"/>
                    <a:pt x="1" y="13"/>
                  </a:cubicBezTo>
                  <a:cubicBezTo>
                    <a:pt x="0" y="13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8" name="Freeform 9398">
              <a:extLst>
                <a:ext uri="{FF2B5EF4-FFF2-40B4-BE49-F238E27FC236}">
                  <a16:creationId xmlns:a16="http://schemas.microsoft.com/office/drawing/2014/main" id="{88258249-6EA2-473C-986D-73142DFCE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11138"/>
              <a:ext cx="341313" cy="184150"/>
            </a:xfrm>
            <a:custGeom>
              <a:avLst/>
              <a:gdLst>
                <a:gd name="T0" fmla="*/ 2 w 91"/>
                <a:gd name="T1" fmla="*/ 49 h 49"/>
                <a:gd name="T2" fmla="*/ 91 w 91"/>
                <a:gd name="T3" fmla="*/ 1 h 49"/>
                <a:gd name="T4" fmla="*/ 90 w 91"/>
                <a:gd name="T5" fmla="*/ 0 h 49"/>
                <a:gd name="T6" fmla="*/ 1 w 91"/>
                <a:gd name="T7" fmla="*/ 48 h 49"/>
                <a:gd name="T8" fmla="*/ 2 w 91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49">
                  <a:moveTo>
                    <a:pt x="2" y="49"/>
                  </a:moveTo>
                  <a:cubicBezTo>
                    <a:pt x="32" y="33"/>
                    <a:pt x="61" y="16"/>
                    <a:pt x="91" y="1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60" y="16"/>
                    <a:pt x="31" y="33"/>
                    <a:pt x="1" y="48"/>
                  </a:cubicBezTo>
                  <a:cubicBezTo>
                    <a:pt x="0" y="49"/>
                    <a:pt x="1" y="49"/>
                    <a:pt x="2" y="4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9" name="Freeform 9399">
              <a:extLst>
                <a:ext uri="{FF2B5EF4-FFF2-40B4-BE49-F238E27FC236}">
                  <a16:creationId xmlns:a16="http://schemas.microsoft.com/office/drawing/2014/main" id="{83E86382-F68F-4E61-8768-20BAE012A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338138" cy="192088"/>
            </a:xfrm>
            <a:custGeom>
              <a:avLst/>
              <a:gdLst>
                <a:gd name="T0" fmla="*/ 89 w 90"/>
                <a:gd name="T1" fmla="*/ 0 h 51"/>
                <a:gd name="T2" fmla="*/ 1 w 90"/>
                <a:gd name="T3" fmla="*/ 50 h 51"/>
                <a:gd name="T4" fmla="*/ 2 w 90"/>
                <a:gd name="T5" fmla="*/ 51 h 51"/>
                <a:gd name="T6" fmla="*/ 90 w 90"/>
                <a:gd name="T7" fmla="*/ 1 h 51"/>
                <a:gd name="T8" fmla="*/ 89 w 90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51">
                  <a:moveTo>
                    <a:pt x="89" y="0"/>
                  </a:moveTo>
                  <a:cubicBezTo>
                    <a:pt x="59" y="17"/>
                    <a:pt x="30" y="33"/>
                    <a:pt x="1" y="50"/>
                  </a:cubicBezTo>
                  <a:cubicBezTo>
                    <a:pt x="0" y="51"/>
                    <a:pt x="1" y="51"/>
                    <a:pt x="2" y="51"/>
                  </a:cubicBezTo>
                  <a:cubicBezTo>
                    <a:pt x="31" y="33"/>
                    <a:pt x="60" y="17"/>
                    <a:pt x="90" y="1"/>
                  </a:cubicBezTo>
                  <a:cubicBezTo>
                    <a:pt x="90" y="0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0" name="Freeform 9400">
              <a:extLst>
                <a:ext uri="{FF2B5EF4-FFF2-40B4-BE49-F238E27FC236}">
                  <a16:creationId xmlns:a16="http://schemas.microsoft.com/office/drawing/2014/main" id="{1947AB9F-69CD-44CD-8A54-05F27E71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98425"/>
              <a:ext cx="63500" cy="36513"/>
            </a:xfrm>
            <a:custGeom>
              <a:avLst/>
              <a:gdLst>
                <a:gd name="T0" fmla="*/ 16 w 17"/>
                <a:gd name="T1" fmla="*/ 1 h 10"/>
                <a:gd name="T2" fmla="*/ 1 w 17"/>
                <a:gd name="T3" fmla="*/ 9 h 10"/>
                <a:gd name="T4" fmla="*/ 2 w 17"/>
                <a:gd name="T5" fmla="*/ 10 h 10"/>
                <a:gd name="T6" fmla="*/ 17 w 17"/>
                <a:gd name="T7" fmla="*/ 1 h 10"/>
                <a:gd name="T8" fmla="*/ 16 w 1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6" y="1"/>
                  </a:moveTo>
                  <a:cubicBezTo>
                    <a:pt x="11" y="4"/>
                    <a:pt x="6" y="6"/>
                    <a:pt x="1" y="9"/>
                  </a:cubicBezTo>
                  <a:cubicBezTo>
                    <a:pt x="0" y="10"/>
                    <a:pt x="2" y="10"/>
                    <a:pt x="2" y="10"/>
                  </a:cubicBezTo>
                  <a:cubicBezTo>
                    <a:pt x="7" y="7"/>
                    <a:pt x="12" y="4"/>
                    <a:pt x="17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1" name="Freeform 9401">
              <a:extLst>
                <a:ext uri="{FF2B5EF4-FFF2-40B4-BE49-F238E27FC236}">
                  <a16:creationId xmlns:a16="http://schemas.microsoft.com/office/drawing/2014/main" id="{96839106-7526-4B81-91F3-A0478F618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" y="85725"/>
              <a:ext cx="49213" cy="26988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1 h 7"/>
                <a:gd name="T4" fmla="*/ 12 w 13"/>
                <a:gd name="T5" fmla="*/ 0 h 7"/>
                <a:gd name="T6" fmla="*/ 0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2" name="Freeform 9402">
              <a:extLst>
                <a:ext uri="{FF2B5EF4-FFF2-40B4-BE49-F238E27FC236}">
                  <a16:creationId xmlns:a16="http://schemas.microsoft.com/office/drawing/2014/main" id="{CD59DFC3-5E89-48D5-9B87-36A13D3F1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39700"/>
              <a:ext cx="349250" cy="179388"/>
            </a:xfrm>
            <a:custGeom>
              <a:avLst/>
              <a:gdLst>
                <a:gd name="T0" fmla="*/ 2 w 93"/>
                <a:gd name="T1" fmla="*/ 48 h 48"/>
                <a:gd name="T2" fmla="*/ 92 w 93"/>
                <a:gd name="T3" fmla="*/ 0 h 48"/>
                <a:gd name="T4" fmla="*/ 91 w 93"/>
                <a:gd name="T5" fmla="*/ 0 h 48"/>
                <a:gd name="T6" fmla="*/ 1 w 93"/>
                <a:gd name="T7" fmla="*/ 47 h 48"/>
                <a:gd name="T8" fmla="*/ 2 w 93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48">
                  <a:moveTo>
                    <a:pt x="2" y="48"/>
                  </a:moveTo>
                  <a:cubicBezTo>
                    <a:pt x="32" y="32"/>
                    <a:pt x="62" y="16"/>
                    <a:pt x="92" y="0"/>
                  </a:cubicBezTo>
                  <a:cubicBezTo>
                    <a:pt x="93" y="0"/>
                    <a:pt x="92" y="0"/>
                    <a:pt x="91" y="0"/>
                  </a:cubicBezTo>
                  <a:cubicBezTo>
                    <a:pt x="61" y="16"/>
                    <a:pt x="31" y="32"/>
                    <a:pt x="1" y="47"/>
                  </a:cubicBezTo>
                  <a:cubicBezTo>
                    <a:pt x="0" y="48"/>
                    <a:pt x="2" y="48"/>
                    <a:pt x="2" y="4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3" name="Freeform 9403">
              <a:extLst>
                <a:ext uri="{FF2B5EF4-FFF2-40B4-BE49-F238E27FC236}">
                  <a16:creationId xmlns:a16="http://schemas.microsoft.com/office/drawing/2014/main" id="{15DE00FD-C5FB-47AD-A490-D3894E479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101600"/>
              <a:ext cx="352425" cy="200025"/>
            </a:xfrm>
            <a:custGeom>
              <a:avLst/>
              <a:gdLst>
                <a:gd name="T0" fmla="*/ 92 w 94"/>
                <a:gd name="T1" fmla="*/ 0 h 53"/>
                <a:gd name="T2" fmla="*/ 1 w 94"/>
                <a:gd name="T3" fmla="*/ 52 h 53"/>
                <a:gd name="T4" fmla="*/ 2 w 94"/>
                <a:gd name="T5" fmla="*/ 53 h 53"/>
                <a:gd name="T6" fmla="*/ 93 w 94"/>
                <a:gd name="T7" fmla="*/ 0 h 53"/>
                <a:gd name="T8" fmla="*/ 92 w 9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3">
                  <a:moveTo>
                    <a:pt x="92" y="0"/>
                  </a:moveTo>
                  <a:cubicBezTo>
                    <a:pt x="62" y="18"/>
                    <a:pt x="31" y="34"/>
                    <a:pt x="1" y="52"/>
                  </a:cubicBezTo>
                  <a:cubicBezTo>
                    <a:pt x="0" y="53"/>
                    <a:pt x="1" y="53"/>
                    <a:pt x="2" y="53"/>
                  </a:cubicBezTo>
                  <a:cubicBezTo>
                    <a:pt x="32" y="35"/>
                    <a:pt x="63" y="19"/>
                    <a:pt x="93" y="0"/>
                  </a:cubicBezTo>
                  <a:cubicBezTo>
                    <a:pt x="94" y="0"/>
                    <a:pt x="93" y="0"/>
                    <a:pt x="9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4" name="Freeform 9404">
              <a:extLst>
                <a:ext uri="{FF2B5EF4-FFF2-40B4-BE49-F238E27FC236}">
                  <a16:creationId xmlns:a16="http://schemas.microsoft.com/office/drawing/2014/main" id="{59C572BD-CB39-4D9C-911D-9F906329B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71438"/>
              <a:ext cx="352425" cy="180975"/>
            </a:xfrm>
            <a:custGeom>
              <a:avLst/>
              <a:gdLst>
                <a:gd name="T0" fmla="*/ 2 w 94"/>
                <a:gd name="T1" fmla="*/ 47 h 48"/>
                <a:gd name="T2" fmla="*/ 93 w 94"/>
                <a:gd name="T3" fmla="*/ 1 h 48"/>
                <a:gd name="T4" fmla="*/ 93 w 94"/>
                <a:gd name="T5" fmla="*/ 1 h 48"/>
                <a:gd name="T6" fmla="*/ 1 w 94"/>
                <a:gd name="T7" fmla="*/ 47 h 48"/>
                <a:gd name="T8" fmla="*/ 2 w 94"/>
                <a:gd name="T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8">
                  <a:moveTo>
                    <a:pt x="2" y="47"/>
                  </a:moveTo>
                  <a:cubicBezTo>
                    <a:pt x="32" y="32"/>
                    <a:pt x="61" y="14"/>
                    <a:pt x="93" y="1"/>
                  </a:cubicBezTo>
                  <a:cubicBezTo>
                    <a:pt x="94" y="1"/>
                    <a:pt x="93" y="0"/>
                    <a:pt x="93" y="1"/>
                  </a:cubicBezTo>
                  <a:cubicBezTo>
                    <a:pt x="61" y="13"/>
                    <a:pt x="32" y="31"/>
                    <a:pt x="1" y="47"/>
                  </a:cubicBezTo>
                  <a:cubicBezTo>
                    <a:pt x="0" y="47"/>
                    <a:pt x="1" y="48"/>
                    <a:pt x="2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5" name="Freeform 9405">
              <a:extLst>
                <a:ext uri="{FF2B5EF4-FFF2-40B4-BE49-F238E27FC236}">
                  <a16:creationId xmlns:a16="http://schemas.microsoft.com/office/drawing/2014/main" id="{AB36E000-2FD9-43C8-AB27-301EEEE01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8100"/>
              <a:ext cx="333375" cy="179388"/>
            </a:xfrm>
            <a:custGeom>
              <a:avLst/>
              <a:gdLst>
                <a:gd name="T0" fmla="*/ 88 w 89"/>
                <a:gd name="T1" fmla="*/ 1 h 48"/>
                <a:gd name="T2" fmla="*/ 1 w 89"/>
                <a:gd name="T3" fmla="*/ 48 h 48"/>
                <a:gd name="T4" fmla="*/ 2 w 89"/>
                <a:gd name="T5" fmla="*/ 48 h 48"/>
                <a:gd name="T6" fmla="*/ 88 w 89"/>
                <a:gd name="T7" fmla="*/ 2 h 48"/>
                <a:gd name="T8" fmla="*/ 88 w 8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88" y="1"/>
                  </a:moveTo>
                  <a:cubicBezTo>
                    <a:pt x="59" y="16"/>
                    <a:pt x="29" y="30"/>
                    <a:pt x="1" y="48"/>
                  </a:cubicBezTo>
                  <a:cubicBezTo>
                    <a:pt x="0" y="48"/>
                    <a:pt x="1" y="48"/>
                    <a:pt x="2" y="48"/>
                  </a:cubicBezTo>
                  <a:cubicBezTo>
                    <a:pt x="30" y="31"/>
                    <a:pt x="59" y="17"/>
                    <a:pt x="88" y="2"/>
                  </a:cubicBezTo>
                  <a:cubicBezTo>
                    <a:pt x="89" y="1"/>
                    <a:pt x="88" y="0"/>
                    <a:pt x="8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6" name="Freeform 9406">
              <a:extLst>
                <a:ext uri="{FF2B5EF4-FFF2-40B4-BE49-F238E27FC236}">
                  <a16:creationId xmlns:a16="http://schemas.microsoft.com/office/drawing/2014/main" id="{57E1C617-F9F5-4FDC-B590-931E55398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0163"/>
              <a:ext cx="333375" cy="169863"/>
            </a:xfrm>
            <a:custGeom>
              <a:avLst/>
              <a:gdLst>
                <a:gd name="T0" fmla="*/ 2 w 89"/>
                <a:gd name="T1" fmla="*/ 44 h 45"/>
                <a:gd name="T2" fmla="*/ 88 w 89"/>
                <a:gd name="T3" fmla="*/ 1 h 45"/>
                <a:gd name="T4" fmla="*/ 87 w 89"/>
                <a:gd name="T5" fmla="*/ 1 h 45"/>
                <a:gd name="T6" fmla="*/ 1 w 89"/>
                <a:gd name="T7" fmla="*/ 44 h 45"/>
                <a:gd name="T8" fmla="*/ 2 w 89"/>
                <a:gd name="T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5">
                  <a:moveTo>
                    <a:pt x="2" y="44"/>
                  </a:moveTo>
                  <a:cubicBezTo>
                    <a:pt x="32" y="32"/>
                    <a:pt x="59" y="14"/>
                    <a:pt x="88" y="1"/>
                  </a:cubicBezTo>
                  <a:cubicBezTo>
                    <a:pt x="89" y="0"/>
                    <a:pt x="87" y="0"/>
                    <a:pt x="87" y="1"/>
                  </a:cubicBezTo>
                  <a:cubicBezTo>
                    <a:pt x="58" y="14"/>
                    <a:pt x="31" y="32"/>
                    <a:pt x="1" y="44"/>
                  </a:cubicBezTo>
                  <a:cubicBezTo>
                    <a:pt x="0" y="44"/>
                    <a:pt x="1" y="45"/>
                    <a:pt x="2" y="4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7" name="Freeform 9407">
              <a:extLst>
                <a:ext uri="{FF2B5EF4-FFF2-40B4-BE49-F238E27FC236}">
                  <a16:creationId xmlns:a16="http://schemas.microsoft.com/office/drawing/2014/main" id="{1CDE49E8-C32F-4C37-8CFB-786087F2D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6988"/>
              <a:ext cx="254000" cy="142875"/>
            </a:xfrm>
            <a:custGeom>
              <a:avLst/>
              <a:gdLst>
                <a:gd name="T0" fmla="*/ 67 w 68"/>
                <a:gd name="T1" fmla="*/ 0 h 38"/>
                <a:gd name="T2" fmla="*/ 1 w 68"/>
                <a:gd name="T3" fmla="*/ 37 h 38"/>
                <a:gd name="T4" fmla="*/ 2 w 68"/>
                <a:gd name="T5" fmla="*/ 37 h 38"/>
                <a:gd name="T6" fmla="*/ 68 w 68"/>
                <a:gd name="T7" fmla="*/ 1 h 38"/>
                <a:gd name="T8" fmla="*/ 67 w 68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8">
                  <a:moveTo>
                    <a:pt x="67" y="0"/>
                  </a:moveTo>
                  <a:cubicBezTo>
                    <a:pt x="46" y="14"/>
                    <a:pt x="23" y="24"/>
                    <a:pt x="1" y="37"/>
                  </a:cubicBezTo>
                  <a:cubicBezTo>
                    <a:pt x="0" y="38"/>
                    <a:pt x="1" y="38"/>
                    <a:pt x="2" y="37"/>
                  </a:cubicBezTo>
                  <a:cubicBezTo>
                    <a:pt x="24" y="25"/>
                    <a:pt x="47" y="15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8" name="Freeform 9408">
              <a:extLst>
                <a:ext uri="{FF2B5EF4-FFF2-40B4-BE49-F238E27FC236}">
                  <a16:creationId xmlns:a16="http://schemas.microsoft.com/office/drawing/2014/main" id="{BB5B8D17-5681-4070-A491-FD337E344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30163"/>
              <a:ext cx="209550" cy="109538"/>
            </a:xfrm>
            <a:custGeom>
              <a:avLst/>
              <a:gdLst>
                <a:gd name="T0" fmla="*/ 2 w 56"/>
                <a:gd name="T1" fmla="*/ 29 h 29"/>
                <a:gd name="T2" fmla="*/ 55 w 56"/>
                <a:gd name="T3" fmla="*/ 1 h 29"/>
                <a:gd name="T4" fmla="*/ 54 w 56"/>
                <a:gd name="T5" fmla="*/ 0 h 29"/>
                <a:gd name="T6" fmla="*/ 1 w 56"/>
                <a:gd name="T7" fmla="*/ 28 h 29"/>
                <a:gd name="T8" fmla="*/ 2 w 56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9">
                  <a:moveTo>
                    <a:pt x="2" y="29"/>
                  </a:moveTo>
                  <a:cubicBezTo>
                    <a:pt x="20" y="20"/>
                    <a:pt x="37" y="9"/>
                    <a:pt x="55" y="1"/>
                  </a:cubicBezTo>
                  <a:cubicBezTo>
                    <a:pt x="56" y="1"/>
                    <a:pt x="55" y="0"/>
                    <a:pt x="54" y="0"/>
                  </a:cubicBezTo>
                  <a:cubicBezTo>
                    <a:pt x="36" y="9"/>
                    <a:pt x="19" y="19"/>
                    <a:pt x="1" y="28"/>
                  </a:cubicBezTo>
                  <a:cubicBezTo>
                    <a:pt x="0" y="28"/>
                    <a:pt x="1" y="29"/>
                    <a:pt x="2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9" name="Freeform 9409">
              <a:extLst>
                <a:ext uri="{FF2B5EF4-FFF2-40B4-BE49-F238E27FC236}">
                  <a16:creationId xmlns:a16="http://schemas.microsoft.com/office/drawing/2014/main" id="{2AEC906F-2FEF-4CD2-B4ED-D05BE1F1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6988"/>
              <a:ext cx="146050" cy="82550"/>
            </a:xfrm>
            <a:custGeom>
              <a:avLst/>
              <a:gdLst>
                <a:gd name="T0" fmla="*/ 38 w 39"/>
                <a:gd name="T1" fmla="*/ 0 h 22"/>
                <a:gd name="T2" fmla="*/ 1 w 39"/>
                <a:gd name="T3" fmla="*/ 21 h 22"/>
                <a:gd name="T4" fmla="*/ 1 w 39"/>
                <a:gd name="T5" fmla="*/ 22 h 22"/>
                <a:gd name="T6" fmla="*/ 38 w 39"/>
                <a:gd name="T7" fmla="*/ 1 h 22"/>
                <a:gd name="T8" fmla="*/ 38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38" y="0"/>
                  </a:moveTo>
                  <a:cubicBezTo>
                    <a:pt x="25" y="7"/>
                    <a:pt x="13" y="14"/>
                    <a:pt x="1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3" y="14"/>
                    <a:pt x="26" y="8"/>
                    <a:pt x="38" y="1"/>
                  </a:cubicBezTo>
                  <a:cubicBezTo>
                    <a:pt x="39" y="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0" name="Freeform 9410">
              <a:extLst>
                <a:ext uri="{FF2B5EF4-FFF2-40B4-BE49-F238E27FC236}">
                  <a16:creationId xmlns:a16="http://schemas.microsoft.com/office/drawing/2014/main" id="{093E4FC0-2FA1-4532-A9F1-24C8EB6F0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6988"/>
              <a:ext cx="138113" cy="74613"/>
            </a:xfrm>
            <a:custGeom>
              <a:avLst/>
              <a:gdLst>
                <a:gd name="T0" fmla="*/ 2 w 37"/>
                <a:gd name="T1" fmla="*/ 19 h 20"/>
                <a:gd name="T2" fmla="*/ 36 w 37"/>
                <a:gd name="T3" fmla="*/ 0 h 20"/>
                <a:gd name="T4" fmla="*/ 36 w 37"/>
                <a:gd name="T5" fmla="*/ 0 h 20"/>
                <a:gd name="T6" fmla="*/ 1 w 37"/>
                <a:gd name="T7" fmla="*/ 19 h 20"/>
                <a:gd name="T8" fmla="*/ 2 w 3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0">
                  <a:moveTo>
                    <a:pt x="2" y="19"/>
                  </a:moveTo>
                  <a:cubicBezTo>
                    <a:pt x="13" y="13"/>
                    <a:pt x="25" y="6"/>
                    <a:pt x="36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24" y="6"/>
                    <a:pt x="13" y="12"/>
                    <a:pt x="1" y="19"/>
                  </a:cubicBezTo>
                  <a:cubicBezTo>
                    <a:pt x="0" y="20"/>
                    <a:pt x="2" y="20"/>
                    <a:pt x="2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10" presetID="23" presetClass="entr" presetSubtype="32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200"/>
                            </p:stCondLst>
                            <p:childTnLst>
                              <p:par>
                                <p:cTn id="15" presetID="23" presetClass="entr" presetSubtype="32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3300"/>
                            </p:stCondLst>
                            <p:childTnLst>
                              <p:par>
                                <p:cTn id="20" presetID="23" presetClass="entr" presetSubtype="32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3" grpId="0" autoUpdateAnimBg="0"/>
      <p:bldP spid="15364" grpId="0" autoUpdateAnimBg="0"/>
      <p:bldP spid="15365" grpId="0" autoUpdateAnimBg="0"/>
      <p:bldP spid="15366" grpId="0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Group 1">
            <a:extLst>
              <a:ext uri="{FF2B5EF4-FFF2-40B4-BE49-F238E27FC236}">
                <a16:creationId xmlns:a16="http://schemas.microsoft.com/office/drawing/2014/main" id="{B5FE9B12-FC03-4305-B7CD-D975B657D5A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8925" y="560388"/>
            <a:ext cx="7253288" cy="5803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AutoShape 34">
            <a:extLst>
              <a:ext uri="{FF2B5EF4-FFF2-40B4-BE49-F238E27FC236}">
                <a16:creationId xmlns:a16="http://schemas.microsoft.com/office/drawing/2014/main" id="{060743A6-5B4D-48BB-9E19-D31A1FA9C4E7}"/>
              </a:ext>
            </a:extLst>
          </p:cNvPr>
          <p:cNvSpPr>
            <a:spLocks/>
          </p:cNvSpPr>
          <p:nvPr/>
        </p:nvSpPr>
        <p:spPr bwMode="auto">
          <a:xfrm>
            <a:off x="7516813" y="3159125"/>
            <a:ext cx="231775" cy="231775"/>
          </a:xfrm>
          <a:custGeom>
            <a:avLst/>
            <a:gdLst>
              <a:gd name="T0" fmla="*/ 16796 w 19679"/>
              <a:gd name="T1" fmla="*/ 2881 h 19679"/>
              <a:gd name="T2" fmla="*/ 16796 w 19679"/>
              <a:gd name="T3" fmla="*/ 16796 h 19679"/>
              <a:gd name="T4" fmla="*/ 2881 w 19679"/>
              <a:gd name="T5" fmla="*/ 16796 h 19679"/>
              <a:gd name="T6" fmla="*/ 2881 w 19679"/>
              <a:gd name="T7" fmla="*/ 2881 h 19679"/>
              <a:gd name="T8" fmla="*/ 16796 w 19679"/>
              <a:gd name="T9" fmla="*/ 2881 h 19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9"/>
                  <a:pt x="6724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rgbClr val="00B0F0"/>
          </a:solidFill>
          <a:ln w="9525" cmpd="sng">
            <a:solidFill>
              <a:srgbClr val="97C602"/>
            </a:solidFill>
            <a:bevel/>
            <a:headEnd/>
            <a:tailEnd/>
          </a:ln>
        </p:spPr>
        <p:txBody>
          <a:bodyPr lIns="0" tIns="0" rIns="0" bIns="0" anchor="ctr"/>
          <a:lstStyle/>
          <a:p>
            <a:endParaRPr lang="zh-CN" altLang="en-US"/>
          </a:p>
        </p:txBody>
      </p:sp>
      <p:sp>
        <p:nvSpPr>
          <p:cNvPr id="33796" name="AutoShape 35">
            <a:extLst>
              <a:ext uri="{FF2B5EF4-FFF2-40B4-BE49-F238E27FC236}">
                <a16:creationId xmlns:a16="http://schemas.microsoft.com/office/drawing/2014/main" id="{DDDD0601-F873-4B9E-83DF-6D16AA989C02}"/>
              </a:ext>
            </a:extLst>
          </p:cNvPr>
          <p:cNvSpPr>
            <a:spLocks/>
          </p:cNvSpPr>
          <p:nvPr/>
        </p:nvSpPr>
        <p:spPr bwMode="auto">
          <a:xfrm>
            <a:off x="4530725" y="4143375"/>
            <a:ext cx="231775" cy="230188"/>
          </a:xfrm>
          <a:custGeom>
            <a:avLst/>
            <a:gdLst>
              <a:gd name="T0" fmla="*/ 16796 w 19679"/>
              <a:gd name="T1" fmla="*/ 2881 h 19679"/>
              <a:gd name="T2" fmla="*/ 16796 w 19679"/>
              <a:gd name="T3" fmla="*/ 16796 h 19679"/>
              <a:gd name="T4" fmla="*/ 2881 w 19679"/>
              <a:gd name="T5" fmla="*/ 16796 h 19679"/>
              <a:gd name="T6" fmla="*/ 2881 w 19679"/>
              <a:gd name="T7" fmla="*/ 2881 h 19679"/>
              <a:gd name="T8" fmla="*/ 16796 w 19679"/>
              <a:gd name="T9" fmla="*/ 2881 h 19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zh-CN" altLang="en-US"/>
          </a:p>
        </p:txBody>
      </p:sp>
      <p:sp>
        <p:nvSpPr>
          <p:cNvPr id="33797" name="AutoShape 36">
            <a:extLst>
              <a:ext uri="{FF2B5EF4-FFF2-40B4-BE49-F238E27FC236}">
                <a16:creationId xmlns:a16="http://schemas.microsoft.com/office/drawing/2014/main" id="{B1449054-E5C6-468B-8336-29641ACDCAF5}"/>
              </a:ext>
            </a:extLst>
          </p:cNvPr>
          <p:cNvSpPr>
            <a:spLocks/>
          </p:cNvSpPr>
          <p:nvPr/>
        </p:nvSpPr>
        <p:spPr bwMode="auto">
          <a:xfrm>
            <a:off x="8407400" y="5048250"/>
            <a:ext cx="231775" cy="231775"/>
          </a:xfrm>
          <a:custGeom>
            <a:avLst/>
            <a:gdLst>
              <a:gd name="T0" fmla="*/ 16796 w 19679"/>
              <a:gd name="T1" fmla="*/ 2881 h 19679"/>
              <a:gd name="T2" fmla="*/ 16796 w 19679"/>
              <a:gd name="T3" fmla="*/ 16796 h 19679"/>
              <a:gd name="T4" fmla="*/ 2881 w 19679"/>
              <a:gd name="T5" fmla="*/ 16796 h 19679"/>
              <a:gd name="T6" fmla="*/ 2881 w 19679"/>
              <a:gd name="T7" fmla="*/ 2881 h 19679"/>
              <a:gd name="T8" fmla="*/ 16796 w 19679"/>
              <a:gd name="T9" fmla="*/ 2881 h 19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9"/>
                  <a:pt x="6724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zh-CN" altLang="en-US"/>
          </a:p>
        </p:txBody>
      </p:sp>
      <p:sp>
        <p:nvSpPr>
          <p:cNvPr id="33798" name="AutoShape 37">
            <a:extLst>
              <a:ext uri="{FF2B5EF4-FFF2-40B4-BE49-F238E27FC236}">
                <a16:creationId xmlns:a16="http://schemas.microsoft.com/office/drawing/2014/main" id="{07BBF029-AD97-4483-B578-7622B4029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0188" y="4630738"/>
            <a:ext cx="1027112" cy="334962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name</a:t>
            </a:r>
            <a:endParaRPr lang="zh-CN" altLang="en-US" sz="1600" dirty="0"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33799" name="AutoShape 38">
            <a:extLst>
              <a:ext uri="{FF2B5EF4-FFF2-40B4-BE49-F238E27FC236}">
                <a16:creationId xmlns:a16="http://schemas.microsoft.com/office/drawing/2014/main" id="{1ED46038-EF48-4FA6-9606-A85331837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988" y="5651500"/>
            <a:ext cx="1027112" cy="336550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name</a:t>
            </a:r>
            <a:endParaRPr lang="zh-CN" altLang="en-US" sz="1600" dirty="0"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33800" name="AutoShape 39">
            <a:extLst>
              <a:ext uri="{FF2B5EF4-FFF2-40B4-BE49-F238E27FC236}">
                <a16:creationId xmlns:a16="http://schemas.microsoft.com/office/drawing/2014/main" id="{6EBD364C-4AB4-4CDE-BADD-8A5659088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000" y="2974975"/>
            <a:ext cx="1027113" cy="334963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name</a:t>
            </a:r>
            <a:endParaRPr lang="zh-CN" altLang="en-US" sz="1600" dirty="0"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  <p:transition spd="med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组合 1">
            <a:extLst>
              <a:ext uri="{FF2B5EF4-FFF2-40B4-BE49-F238E27FC236}">
                <a16:creationId xmlns:a16="http://schemas.microsoft.com/office/drawing/2014/main" id="{AB7B4D8B-F6F4-450D-89CF-FADBF9637C5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438" y="927100"/>
            <a:ext cx="10783887" cy="531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>
    <p:fad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矩形 3">
            <a:extLst>
              <a:ext uri="{FF2B5EF4-FFF2-40B4-BE49-F238E27FC236}">
                <a16:creationId xmlns:a16="http://schemas.microsoft.com/office/drawing/2014/main" id="{CB3EBB55-E9A3-4857-ADEA-AC39B41D2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4402138"/>
            <a:ext cx="60960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200">
                <a:solidFill>
                  <a:srgbClr val="D9D9D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Easy business</a:t>
            </a:r>
            <a:r>
              <a:rPr lang="en-US" altLang="zh-CN" sz="3200">
                <a:solidFill>
                  <a:srgbClr val="D9D9D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3200">
                <a:solidFill>
                  <a:srgbClr val="D9D9D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Template</a:t>
            </a:r>
            <a:endParaRPr lang="en-US" altLang="zh-CN" sz="3200">
              <a:solidFill>
                <a:srgbClr val="D9D9D9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400">
                <a:solidFill>
                  <a:srgbClr val="D9D9D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Relaxed Work Series Commerce PPT Template</a:t>
            </a:r>
            <a:endParaRPr lang="zh-CN" altLang="en-US" sz="1400">
              <a:solidFill>
                <a:srgbClr val="D9D9D9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5843" name="直接连接符 2">
            <a:extLst>
              <a:ext uri="{FF2B5EF4-FFF2-40B4-BE49-F238E27FC236}">
                <a16:creationId xmlns:a16="http://schemas.microsoft.com/office/drawing/2014/main" id="{8492800F-C8F0-4AA3-BAD3-8E88AE45DE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5275" y="5278438"/>
            <a:ext cx="3924300" cy="0"/>
          </a:xfrm>
          <a:prstGeom prst="line">
            <a:avLst/>
          </a:prstGeom>
          <a:noFill/>
          <a:ln w="12700" cmpd="sng">
            <a:solidFill>
              <a:srgbClr val="A6A6A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44" name="矩形 10">
            <a:extLst>
              <a:ext uri="{FF2B5EF4-FFF2-40B4-BE49-F238E27FC236}">
                <a16:creationId xmlns:a16="http://schemas.microsoft.com/office/drawing/2014/main" id="{B94FA2B3-2C8A-47AD-A618-D0A615E4F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4100" y="5284788"/>
            <a:ext cx="49482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https://www.freeppt7.com</a:t>
            </a:r>
            <a:endParaRPr lang="zh-CN" altLang="en-US" sz="1400" dirty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5845" name="图片 1">
            <a:extLst>
              <a:ext uri="{FF2B5EF4-FFF2-40B4-BE49-F238E27FC236}">
                <a16:creationId xmlns:a16="http://schemas.microsoft.com/office/drawing/2014/main" id="{B5D6AE2E-94AC-45EC-AE73-C133E242F7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03" t="35730" r="21910" b="39607"/>
          <a:stretch>
            <a:fillRect/>
          </a:stretch>
        </p:blipFill>
        <p:spPr bwMode="auto">
          <a:xfrm>
            <a:off x="2701925" y="2051050"/>
            <a:ext cx="678815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6" name="Group 2">
            <a:extLst>
              <a:ext uri="{FF2B5EF4-FFF2-40B4-BE49-F238E27FC236}">
                <a16:creationId xmlns:a16="http://schemas.microsoft.com/office/drawing/2014/main" id="{75690211-E2FF-4A52-91A1-E6355BFDF1C8}"/>
              </a:ext>
            </a:extLst>
          </p:cNvPr>
          <p:cNvGrpSpPr>
            <a:grpSpLocks/>
          </p:cNvGrpSpPr>
          <p:nvPr/>
        </p:nvGrpSpPr>
        <p:grpSpPr bwMode="auto">
          <a:xfrm>
            <a:off x="322263" y="4438650"/>
            <a:ext cx="415925" cy="454025"/>
            <a:chOff x="0" y="0"/>
            <a:chExt cx="415925" cy="454025"/>
          </a:xfrm>
        </p:grpSpPr>
        <p:sp>
          <p:nvSpPr>
            <p:cNvPr id="36867" name="Rectangle 5">
              <a:extLst>
                <a:ext uri="{FF2B5EF4-FFF2-40B4-BE49-F238E27FC236}">
                  <a16:creationId xmlns:a16="http://schemas.microsoft.com/office/drawing/2014/main" id="{A096D46F-4FF1-4B9A-BD6D-3CC0C0722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8" y="193675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6868" name="Freeform 6">
              <a:extLst>
                <a:ext uri="{FF2B5EF4-FFF2-40B4-BE49-F238E27FC236}">
                  <a16:creationId xmlns:a16="http://schemas.microsoft.com/office/drawing/2014/main" id="{6F93DEE3-CF27-4C0A-AE5F-C850E563D4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825" y="141287"/>
              <a:ext cx="80963" cy="223838"/>
            </a:xfrm>
            <a:custGeom>
              <a:avLst/>
              <a:gdLst>
                <a:gd name="T0" fmla="*/ 12 w 14"/>
                <a:gd name="T1" fmla="*/ 6 h 38"/>
                <a:gd name="T2" fmla="*/ 1 w 14"/>
                <a:gd name="T3" fmla="*/ 8 h 38"/>
                <a:gd name="T4" fmla="*/ 1 w 14"/>
                <a:gd name="T5" fmla="*/ 7 h 38"/>
                <a:gd name="T6" fmla="*/ 1 w 14"/>
                <a:gd name="T7" fmla="*/ 8 h 38"/>
                <a:gd name="T8" fmla="*/ 1 w 14"/>
                <a:gd name="T9" fmla="*/ 9 h 38"/>
                <a:gd name="T10" fmla="*/ 1 w 14"/>
                <a:gd name="T11" fmla="*/ 8 h 38"/>
                <a:gd name="T12" fmla="*/ 2 w 14"/>
                <a:gd name="T13" fmla="*/ 24 h 38"/>
                <a:gd name="T14" fmla="*/ 2 w 14"/>
                <a:gd name="T15" fmla="*/ 23 h 38"/>
                <a:gd name="T16" fmla="*/ 2 w 14"/>
                <a:gd name="T17" fmla="*/ 27 h 38"/>
                <a:gd name="T18" fmla="*/ 3 w 14"/>
                <a:gd name="T19" fmla="*/ 33 h 38"/>
                <a:gd name="T20" fmla="*/ 3 w 14"/>
                <a:gd name="T21" fmla="*/ 36 h 38"/>
                <a:gd name="T22" fmla="*/ 9 w 14"/>
                <a:gd name="T23" fmla="*/ 38 h 38"/>
                <a:gd name="T24" fmla="*/ 12 w 14"/>
                <a:gd name="T25" fmla="*/ 34 h 38"/>
                <a:gd name="T26" fmla="*/ 12 w 14"/>
                <a:gd name="T27" fmla="*/ 24 h 38"/>
                <a:gd name="T28" fmla="*/ 12 w 14"/>
                <a:gd name="T29" fmla="*/ 6 h 38"/>
                <a:gd name="T30" fmla="*/ 2 w 14"/>
                <a:gd name="T31" fmla="*/ 18 h 38"/>
                <a:gd name="T32" fmla="*/ 2 w 14"/>
                <a:gd name="T33" fmla="*/ 18 h 38"/>
                <a:gd name="T34" fmla="*/ 2 w 14"/>
                <a:gd name="T35" fmla="*/ 18 h 38"/>
                <a:gd name="T36" fmla="*/ 12 w 14"/>
                <a:gd name="T37" fmla="*/ 15 h 38"/>
                <a:gd name="T38" fmla="*/ 11 w 14"/>
                <a:gd name="T39" fmla="*/ 26 h 38"/>
                <a:gd name="T40" fmla="*/ 10 w 14"/>
                <a:gd name="T41" fmla="*/ 26 h 38"/>
                <a:gd name="T42" fmla="*/ 10 w 14"/>
                <a:gd name="T43" fmla="*/ 29 h 38"/>
                <a:gd name="T44" fmla="*/ 10 w 14"/>
                <a:gd name="T45" fmla="*/ 30 h 38"/>
                <a:gd name="T46" fmla="*/ 10 w 14"/>
                <a:gd name="T47" fmla="*/ 33 h 38"/>
                <a:gd name="T48" fmla="*/ 9 w 14"/>
                <a:gd name="T49" fmla="*/ 35 h 38"/>
                <a:gd name="T50" fmla="*/ 4 w 14"/>
                <a:gd name="T51" fmla="*/ 37 h 38"/>
                <a:gd name="T52" fmla="*/ 3 w 14"/>
                <a:gd name="T53" fmla="*/ 33 h 38"/>
                <a:gd name="T54" fmla="*/ 3 w 14"/>
                <a:gd name="T55" fmla="*/ 34 h 38"/>
                <a:gd name="T56" fmla="*/ 3 w 14"/>
                <a:gd name="T57" fmla="*/ 33 h 38"/>
                <a:gd name="T58" fmla="*/ 4 w 14"/>
                <a:gd name="T59" fmla="*/ 31 h 38"/>
                <a:gd name="T60" fmla="*/ 4 w 14"/>
                <a:gd name="T61" fmla="*/ 24 h 38"/>
                <a:gd name="T62" fmla="*/ 4 w 14"/>
                <a:gd name="T63" fmla="*/ 18 h 38"/>
                <a:gd name="T64" fmla="*/ 4 w 14"/>
                <a:gd name="T65" fmla="*/ 18 h 38"/>
                <a:gd name="T66" fmla="*/ 7 w 14"/>
                <a:gd name="T67" fmla="*/ 4 h 38"/>
                <a:gd name="T68" fmla="*/ 11 w 14"/>
                <a:gd name="T69" fmla="*/ 13 h 38"/>
                <a:gd name="T70" fmla="*/ 11 w 14"/>
                <a:gd name="T71" fmla="*/ 14 h 38"/>
                <a:gd name="T72" fmla="*/ 12 w 14"/>
                <a:gd name="T73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38">
                  <a:moveTo>
                    <a:pt x="12" y="6"/>
                  </a:moveTo>
                  <a:cubicBezTo>
                    <a:pt x="10" y="0"/>
                    <a:pt x="2" y="3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13"/>
                    <a:pt x="3" y="18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4"/>
                    <a:pt x="0" y="27"/>
                    <a:pt x="2" y="27"/>
                  </a:cubicBezTo>
                  <a:cubicBezTo>
                    <a:pt x="0" y="29"/>
                    <a:pt x="1" y="31"/>
                    <a:pt x="3" y="33"/>
                  </a:cubicBezTo>
                  <a:cubicBezTo>
                    <a:pt x="3" y="33"/>
                    <a:pt x="3" y="36"/>
                    <a:pt x="3" y="36"/>
                  </a:cubicBezTo>
                  <a:cubicBezTo>
                    <a:pt x="3" y="38"/>
                    <a:pt x="7" y="38"/>
                    <a:pt x="9" y="38"/>
                  </a:cubicBezTo>
                  <a:cubicBezTo>
                    <a:pt x="11" y="37"/>
                    <a:pt x="11" y="35"/>
                    <a:pt x="12" y="34"/>
                  </a:cubicBezTo>
                  <a:cubicBezTo>
                    <a:pt x="12" y="30"/>
                    <a:pt x="12" y="27"/>
                    <a:pt x="12" y="24"/>
                  </a:cubicBezTo>
                  <a:cubicBezTo>
                    <a:pt x="12" y="18"/>
                    <a:pt x="14" y="12"/>
                    <a:pt x="12" y="6"/>
                  </a:cubicBezTo>
                  <a:close/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lose/>
                  <a:moveTo>
                    <a:pt x="12" y="15"/>
                  </a:moveTo>
                  <a:cubicBezTo>
                    <a:pt x="10" y="16"/>
                    <a:pt x="10" y="25"/>
                    <a:pt x="11" y="26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0" y="27"/>
                    <a:pt x="10" y="28"/>
                    <a:pt x="10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9" y="30"/>
                    <a:pt x="11" y="31"/>
                    <a:pt x="10" y="33"/>
                  </a:cubicBezTo>
                  <a:cubicBezTo>
                    <a:pt x="11" y="31"/>
                    <a:pt x="9" y="35"/>
                    <a:pt x="9" y="35"/>
                  </a:cubicBezTo>
                  <a:cubicBezTo>
                    <a:pt x="9" y="36"/>
                    <a:pt x="4" y="37"/>
                    <a:pt x="4" y="37"/>
                  </a:cubicBezTo>
                  <a:cubicBezTo>
                    <a:pt x="4" y="36"/>
                    <a:pt x="3" y="34"/>
                    <a:pt x="3" y="33"/>
                  </a:cubicBezTo>
                  <a:cubicBezTo>
                    <a:pt x="3" y="33"/>
                    <a:pt x="3" y="35"/>
                    <a:pt x="3" y="34"/>
                  </a:cubicBezTo>
                  <a:cubicBezTo>
                    <a:pt x="3" y="34"/>
                    <a:pt x="3" y="34"/>
                    <a:pt x="3" y="33"/>
                  </a:cubicBezTo>
                  <a:cubicBezTo>
                    <a:pt x="3" y="33"/>
                    <a:pt x="4" y="33"/>
                    <a:pt x="4" y="31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4" y="22"/>
                    <a:pt x="3" y="19"/>
                    <a:pt x="4" y="18"/>
                  </a:cubicBezTo>
                  <a:cubicBezTo>
                    <a:pt x="4" y="18"/>
                    <a:pt x="4" y="17"/>
                    <a:pt x="4" y="18"/>
                  </a:cubicBezTo>
                  <a:cubicBezTo>
                    <a:pt x="1" y="16"/>
                    <a:pt x="4" y="5"/>
                    <a:pt x="7" y="4"/>
                  </a:cubicBezTo>
                  <a:cubicBezTo>
                    <a:pt x="10" y="3"/>
                    <a:pt x="12" y="12"/>
                    <a:pt x="11" y="13"/>
                  </a:cubicBezTo>
                  <a:cubicBezTo>
                    <a:pt x="13" y="12"/>
                    <a:pt x="11" y="13"/>
                    <a:pt x="11" y="14"/>
                  </a:cubicBezTo>
                  <a:cubicBezTo>
                    <a:pt x="10" y="15"/>
                    <a:pt x="11" y="15"/>
                    <a:pt x="12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69" name="Freeform 7">
              <a:extLst>
                <a:ext uri="{FF2B5EF4-FFF2-40B4-BE49-F238E27FC236}">
                  <a16:creationId xmlns:a16="http://schemas.microsoft.com/office/drawing/2014/main" id="{00138691-5890-467E-9773-F3FC02CAE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336550"/>
              <a:ext cx="0" cy="4763"/>
            </a:xfrm>
            <a:custGeom>
              <a:avLst/>
              <a:gdLst>
                <a:gd name="T0" fmla="*/ 0 h 1"/>
                <a:gd name="T1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0" name="Rectangle 8">
              <a:extLst>
                <a:ext uri="{FF2B5EF4-FFF2-40B4-BE49-F238E27FC236}">
                  <a16:creationId xmlns:a16="http://schemas.microsoft.com/office/drawing/2014/main" id="{E922668C-12A4-4160-BDC9-16223F667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88" y="182562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6871" name="Freeform 9">
              <a:extLst>
                <a:ext uri="{FF2B5EF4-FFF2-40B4-BE49-F238E27FC236}">
                  <a16:creationId xmlns:a16="http://schemas.microsoft.com/office/drawing/2014/main" id="{2F538126-A492-4B59-9E0D-3E7B3079C7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88" y="152400"/>
              <a:ext cx="82550" cy="212725"/>
            </a:xfrm>
            <a:custGeom>
              <a:avLst/>
              <a:gdLst>
                <a:gd name="T0" fmla="*/ 1 w 14"/>
                <a:gd name="T1" fmla="*/ 30 h 36"/>
                <a:gd name="T2" fmla="*/ 6 w 14"/>
                <a:gd name="T3" fmla="*/ 36 h 36"/>
                <a:gd name="T4" fmla="*/ 11 w 14"/>
                <a:gd name="T5" fmla="*/ 34 h 36"/>
                <a:gd name="T6" fmla="*/ 14 w 14"/>
                <a:gd name="T7" fmla="*/ 25 h 36"/>
                <a:gd name="T8" fmla="*/ 13 w 14"/>
                <a:gd name="T9" fmla="*/ 18 h 36"/>
                <a:gd name="T10" fmla="*/ 13 w 14"/>
                <a:gd name="T11" fmla="*/ 13 h 36"/>
                <a:gd name="T12" fmla="*/ 12 w 14"/>
                <a:gd name="T13" fmla="*/ 10 h 36"/>
                <a:gd name="T14" fmla="*/ 12 w 14"/>
                <a:gd name="T15" fmla="*/ 10 h 36"/>
                <a:gd name="T16" fmla="*/ 11 w 14"/>
                <a:gd name="T17" fmla="*/ 3 h 36"/>
                <a:gd name="T18" fmla="*/ 9 w 14"/>
                <a:gd name="T19" fmla="*/ 1 h 36"/>
                <a:gd name="T20" fmla="*/ 3 w 14"/>
                <a:gd name="T21" fmla="*/ 2 h 36"/>
                <a:gd name="T22" fmla="*/ 3 w 14"/>
                <a:gd name="T23" fmla="*/ 2 h 36"/>
                <a:gd name="T24" fmla="*/ 3 w 14"/>
                <a:gd name="T25" fmla="*/ 4 h 36"/>
                <a:gd name="T26" fmla="*/ 2 w 14"/>
                <a:gd name="T27" fmla="*/ 5 h 36"/>
                <a:gd name="T28" fmla="*/ 3 w 14"/>
                <a:gd name="T29" fmla="*/ 5 h 36"/>
                <a:gd name="T30" fmla="*/ 3 w 14"/>
                <a:gd name="T31" fmla="*/ 5 h 36"/>
                <a:gd name="T32" fmla="*/ 2 w 14"/>
                <a:gd name="T33" fmla="*/ 11 h 36"/>
                <a:gd name="T34" fmla="*/ 1 w 14"/>
                <a:gd name="T35" fmla="*/ 12 h 36"/>
                <a:gd name="T36" fmla="*/ 3 w 14"/>
                <a:gd name="T37" fmla="*/ 15 h 36"/>
                <a:gd name="T38" fmla="*/ 2 w 14"/>
                <a:gd name="T39" fmla="*/ 15 h 36"/>
                <a:gd name="T40" fmla="*/ 2 w 14"/>
                <a:gd name="T41" fmla="*/ 18 h 36"/>
                <a:gd name="T42" fmla="*/ 1 w 14"/>
                <a:gd name="T43" fmla="*/ 30 h 36"/>
                <a:gd name="T44" fmla="*/ 3 w 14"/>
                <a:gd name="T45" fmla="*/ 4 h 36"/>
                <a:gd name="T46" fmla="*/ 3 w 14"/>
                <a:gd name="T47" fmla="*/ 4 h 36"/>
                <a:gd name="T48" fmla="*/ 3 w 14"/>
                <a:gd name="T49" fmla="*/ 5 h 36"/>
                <a:gd name="T50" fmla="*/ 4 w 14"/>
                <a:gd name="T51" fmla="*/ 1 h 36"/>
                <a:gd name="T52" fmla="*/ 6 w 14"/>
                <a:gd name="T53" fmla="*/ 1 h 36"/>
                <a:gd name="T54" fmla="*/ 10 w 14"/>
                <a:gd name="T55" fmla="*/ 3 h 36"/>
                <a:gd name="T56" fmla="*/ 11 w 14"/>
                <a:gd name="T57" fmla="*/ 5 h 36"/>
                <a:gd name="T58" fmla="*/ 10 w 14"/>
                <a:gd name="T59" fmla="*/ 5 h 36"/>
                <a:gd name="T60" fmla="*/ 10 w 14"/>
                <a:gd name="T61" fmla="*/ 8 h 36"/>
                <a:gd name="T62" fmla="*/ 11 w 14"/>
                <a:gd name="T63" fmla="*/ 9 h 36"/>
                <a:gd name="T64" fmla="*/ 10 w 14"/>
                <a:gd name="T65" fmla="*/ 9 h 36"/>
                <a:gd name="T66" fmla="*/ 11 w 14"/>
                <a:gd name="T67" fmla="*/ 12 h 36"/>
                <a:gd name="T68" fmla="*/ 11 w 14"/>
                <a:gd name="T69" fmla="*/ 12 h 36"/>
                <a:gd name="T70" fmla="*/ 11 w 14"/>
                <a:gd name="T71" fmla="*/ 23 h 36"/>
                <a:gd name="T72" fmla="*/ 12 w 14"/>
                <a:gd name="T73" fmla="*/ 23 h 36"/>
                <a:gd name="T74" fmla="*/ 11 w 14"/>
                <a:gd name="T75" fmla="*/ 23 h 36"/>
                <a:gd name="T76" fmla="*/ 11 w 14"/>
                <a:gd name="T77" fmla="*/ 25 h 36"/>
                <a:gd name="T78" fmla="*/ 7 w 14"/>
                <a:gd name="T79" fmla="*/ 34 h 36"/>
                <a:gd name="T80" fmla="*/ 4 w 14"/>
                <a:gd name="T81" fmla="*/ 30 h 36"/>
                <a:gd name="T82" fmla="*/ 4 w 14"/>
                <a:gd name="T83" fmla="*/ 20 h 36"/>
                <a:gd name="T84" fmla="*/ 4 w 14"/>
                <a:gd name="T85" fmla="*/ 21 h 36"/>
                <a:gd name="T86" fmla="*/ 4 w 14"/>
                <a:gd name="T87" fmla="*/ 19 h 36"/>
                <a:gd name="T88" fmla="*/ 4 w 14"/>
                <a:gd name="T89" fmla="*/ 19 h 36"/>
                <a:gd name="T90" fmla="*/ 4 w 14"/>
                <a:gd name="T91" fmla="*/ 19 h 36"/>
                <a:gd name="T92" fmla="*/ 4 w 14"/>
                <a:gd name="T93" fmla="*/ 19 h 36"/>
                <a:gd name="T94" fmla="*/ 4 w 14"/>
                <a:gd name="T95" fmla="*/ 5 h 36"/>
                <a:gd name="T96" fmla="*/ 3 w 14"/>
                <a:gd name="T97" fmla="*/ 5 h 36"/>
                <a:gd name="T98" fmla="*/ 3 w 14"/>
                <a:gd name="T99" fmla="*/ 5 h 36"/>
                <a:gd name="T100" fmla="*/ 3 w 14"/>
                <a:gd name="T101" fmla="*/ 4 h 36"/>
                <a:gd name="T102" fmla="*/ 2 w 14"/>
                <a:gd name="T103" fmla="*/ 20 h 36"/>
                <a:gd name="T104" fmla="*/ 2 w 14"/>
                <a:gd name="T105" fmla="*/ 20 h 36"/>
                <a:gd name="T106" fmla="*/ 2 w 14"/>
                <a:gd name="T107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36">
                  <a:moveTo>
                    <a:pt x="1" y="30"/>
                  </a:moveTo>
                  <a:cubicBezTo>
                    <a:pt x="2" y="33"/>
                    <a:pt x="3" y="36"/>
                    <a:pt x="6" y="36"/>
                  </a:cubicBezTo>
                  <a:cubicBezTo>
                    <a:pt x="9" y="35"/>
                    <a:pt x="8" y="36"/>
                    <a:pt x="11" y="34"/>
                  </a:cubicBezTo>
                  <a:cubicBezTo>
                    <a:pt x="13" y="33"/>
                    <a:pt x="13" y="27"/>
                    <a:pt x="14" y="25"/>
                  </a:cubicBezTo>
                  <a:cubicBezTo>
                    <a:pt x="14" y="23"/>
                    <a:pt x="13" y="20"/>
                    <a:pt x="13" y="18"/>
                  </a:cubicBezTo>
                  <a:cubicBezTo>
                    <a:pt x="13" y="17"/>
                    <a:pt x="12" y="12"/>
                    <a:pt x="13" y="13"/>
                  </a:cubicBezTo>
                  <a:cubicBezTo>
                    <a:pt x="13" y="13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2" y="5"/>
                    <a:pt x="11" y="3"/>
                  </a:cubicBezTo>
                  <a:cubicBezTo>
                    <a:pt x="11" y="2"/>
                    <a:pt x="11" y="1"/>
                    <a:pt x="9" y="1"/>
                  </a:cubicBezTo>
                  <a:cubicBezTo>
                    <a:pt x="8" y="0"/>
                    <a:pt x="3" y="0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3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7"/>
                    <a:pt x="0" y="9"/>
                    <a:pt x="2" y="11"/>
                  </a:cubicBezTo>
                  <a:cubicBezTo>
                    <a:pt x="1" y="11"/>
                    <a:pt x="2" y="11"/>
                    <a:pt x="1" y="12"/>
                  </a:cubicBezTo>
                  <a:cubicBezTo>
                    <a:pt x="1" y="13"/>
                    <a:pt x="3" y="14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2" y="18"/>
                    <a:pt x="1" y="28"/>
                    <a:pt x="1" y="30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5"/>
                    <a:pt x="3" y="5"/>
                  </a:cubicBezTo>
                  <a:cubicBezTo>
                    <a:pt x="3" y="5"/>
                    <a:pt x="4" y="2"/>
                    <a:pt x="4" y="1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8" y="1"/>
                    <a:pt x="8" y="2"/>
                    <a:pt x="10" y="3"/>
                  </a:cubicBezTo>
                  <a:cubicBezTo>
                    <a:pt x="9" y="4"/>
                    <a:pt x="11" y="4"/>
                    <a:pt x="11" y="5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1" y="6"/>
                    <a:pt x="11" y="7"/>
                    <a:pt x="10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10"/>
                    <a:pt x="10" y="12"/>
                    <a:pt x="11" y="12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2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9" y="24"/>
                    <a:pt x="14" y="26"/>
                    <a:pt x="11" y="25"/>
                  </a:cubicBezTo>
                  <a:cubicBezTo>
                    <a:pt x="12" y="26"/>
                    <a:pt x="10" y="35"/>
                    <a:pt x="7" y="34"/>
                  </a:cubicBezTo>
                  <a:cubicBezTo>
                    <a:pt x="5" y="33"/>
                    <a:pt x="4" y="31"/>
                    <a:pt x="4" y="30"/>
                  </a:cubicBezTo>
                  <a:cubicBezTo>
                    <a:pt x="4" y="28"/>
                    <a:pt x="2" y="22"/>
                    <a:pt x="4" y="20"/>
                  </a:cubicBezTo>
                  <a:cubicBezTo>
                    <a:pt x="4" y="21"/>
                    <a:pt x="4" y="20"/>
                    <a:pt x="4" y="21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5"/>
                    <a:pt x="4" y="10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2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20"/>
                    <a:pt x="2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2" name="Rectangle 10">
              <a:extLst>
                <a:ext uri="{FF2B5EF4-FFF2-40B4-BE49-F238E27FC236}">
                  <a16:creationId xmlns:a16="http://schemas.microsoft.com/office/drawing/2014/main" id="{DADF9AF4-7B27-4487-8239-2541120AE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" y="323850"/>
              <a:ext cx="1588" cy="6350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6873" name="Freeform 11">
              <a:extLst>
                <a:ext uri="{FF2B5EF4-FFF2-40B4-BE49-F238E27FC236}">
                  <a16:creationId xmlns:a16="http://schemas.microsoft.com/office/drawing/2014/main" id="{A6A4F448-3133-43A6-A1F4-4C3FAD9D9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150" y="152400"/>
              <a:ext cx="87313" cy="223838"/>
            </a:xfrm>
            <a:custGeom>
              <a:avLst/>
              <a:gdLst>
                <a:gd name="T0" fmla="*/ 12 w 15"/>
                <a:gd name="T1" fmla="*/ 32 h 38"/>
                <a:gd name="T2" fmla="*/ 13 w 15"/>
                <a:gd name="T3" fmla="*/ 14 h 38"/>
                <a:gd name="T4" fmla="*/ 12 w 15"/>
                <a:gd name="T5" fmla="*/ 4 h 38"/>
                <a:gd name="T6" fmla="*/ 9 w 15"/>
                <a:gd name="T7" fmla="*/ 1 h 38"/>
                <a:gd name="T8" fmla="*/ 3 w 15"/>
                <a:gd name="T9" fmla="*/ 2 h 38"/>
                <a:gd name="T10" fmla="*/ 3 w 15"/>
                <a:gd name="T11" fmla="*/ 5 h 38"/>
                <a:gd name="T12" fmla="*/ 3 w 15"/>
                <a:gd name="T13" fmla="*/ 11 h 38"/>
                <a:gd name="T14" fmla="*/ 3 w 15"/>
                <a:gd name="T15" fmla="*/ 15 h 38"/>
                <a:gd name="T16" fmla="*/ 2 w 15"/>
                <a:gd name="T17" fmla="*/ 15 h 38"/>
                <a:gd name="T18" fmla="*/ 1 w 15"/>
                <a:gd name="T19" fmla="*/ 30 h 38"/>
                <a:gd name="T20" fmla="*/ 1 w 15"/>
                <a:gd name="T21" fmla="*/ 30 h 38"/>
                <a:gd name="T22" fmla="*/ 1 w 15"/>
                <a:gd name="T23" fmla="*/ 30 h 38"/>
                <a:gd name="T24" fmla="*/ 2 w 15"/>
                <a:gd name="T25" fmla="*/ 31 h 38"/>
                <a:gd name="T26" fmla="*/ 1 w 15"/>
                <a:gd name="T27" fmla="*/ 30 h 38"/>
                <a:gd name="T28" fmla="*/ 12 w 15"/>
                <a:gd name="T29" fmla="*/ 32 h 38"/>
                <a:gd name="T30" fmla="*/ 4 w 15"/>
                <a:gd name="T31" fmla="*/ 20 h 38"/>
                <a:gd name="T32" fmla="*/ 5 w 15"/>
                <a:gd name="T33" fmla="*/ 21 h 38"/>
                <a:gd name="T34" fmla="*/ 4 w 15"/>
                <a:gd name="T35" fmla="*/ 15 h 38"/>
                <a:gd name="T36" fmla="*/ 4 w 15"/>
                <a:gd name="T37" fmla="*/ 8 h 38"/>
                <a:gd name="T38" fmla="*/ 3 w 15"/>
                <a:gd name="T39" fmla="*/ 5 h 38"/>
                <a:gd name="T40" fmla="*/ 3 w 15"/>
                <a:gd name="T41" fmla="*/ 4 h 38"/>
                <a:gd name="T42" fmla="*/ 4 w 15"/>
                <a:gd name="T43" fmla="*/ 5 h 38"/>
                <a:gd name="T44" fmla="*/ 5 w 15"/>
                <a:gd name="T45" fmla="*/ 1 h 38"/>
                <a:gd name="T46" fmla="*/ 10 w 15"/>
                <a:gd name="T47" fmla="*/ 3 h 38"/>
                <a:gd name="T48" fmla="*/ 10 w 15"/>
                <a:gd name="T49" fmla="*/ 5 h 38"/>
                <a:gd name="T50" fmla="*/ 11 w 15"/>
                <a:gd name="T51" fmla="*/ 9 h 38"/>
                <a:gd name="T52" fmla="*/ 10 w 15"/>
                <a:gd name="T53" fmla="*/ 9 h 38"/>
                <a:gd name="T54" fmla="*/ 11 w 15"/>
                <a:gd name="T55" fmla="*/ 12 h 38"/>
                <a:gd name="T56" fmla="*/ 11 w 15"/>
                <a:gd name="T57" fmla="*/ 12 h 38"/>
                <a:gd name="T58" fmla="*/ 12 w 15"/>
                <a:gd name="T59" fmla="*/ 23 h 38"/>
                <a:gd name="T60" fmla="*/ 11 w 15"/>
                <a:gd name="T61" fmla="*/ 24 h 38"/>
                <a:gd name="T62" fmla="*/ 11 w 15"/>
                <a:gd name="T63" fmla="*/ 25 h 38"/>
                <a:gd name="T64" fmla="*/ 7 w 15"/>
                <a:gd name="T65" fmla="*/ 34 h 38"/>
                <a:gd name="T66" fmla="*/ 4 w 15"/>
                <a:gd name="T67" fmla="*/ 20 h 38"/>
                <a:gd name="T68" fmla="*/ 2 w 15"/>
                <a:gd name="T69" fmla="*/ 20 h 38"/>
                <a:gd name="T70" fmla="*/ 2 w 15"/>
                <a:gd name="T71" fmla="*/ 20 h 38"/>
                <a:gd name="T72" fmla="*/ 2 w 15"/>
                <a:gd name="T73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38">
                  <a:moveTo>
                    <a:pt x="12" y="32"/>
                  </a:moveTo>
                  <a:cubicBezTo>
                    <a:pt x="15" y="26"/>
                    <a:pt x="13" y="20"/>
                    <a:pt x="13" y="14"/>
                  </a:cubicBezTo>
                  <a:cubicBezTo>
                    <a:pt x="12" y="12"/>
                    <a:pt x="13" y="8"/>
                    <a:pt x="12" y="4"/>
                  </a:cubicBezTo>
                  <a:cubicBezTo>
                    <a:pt x="11" y="3"/>
                    <a:pt x="11" y="1"/>
                    <a:pt x="9" y="1"/>
                  </a:cubicBezTo>
                  <a:cubicBezTo>
                    <a:pt x="8" y="0"/>
                    <a:pt x="3" y="0"/>
                    <a:pt x="3" y="2"/>
                  </a:cubicBezTo>
                  <a:cubicBezTo>
                    <a:pt x="3" y="2"/>
                    <a:pt x="3" y="5"/>
                    <a:pt x="3" y="5"/>
                  </a:cubicBezTo>
                  <a:cubicBezTo>
                    <a:pt x="1" y="7"/>
                    <a:pt x="1" y="9"/>
                    <a:pt x="3" y="11"/>
                  </a:cubicBezTo>
                  <a:cubicBezTo>
                    <a:pt x="0" y="11"/>
                    <a:pt x="3" y="14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20"/>
                    <a:pt x="1" y="25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2" y="30"/>
                    <a:pt x="2" y="31"/>
                    <a:pt x="2" y="31"/>
                  </a:cubicBezTo>
                  <a:cubicBezTo>
                    <a:pt x="2" y="31"/>
                    <a:pt x="1" y="30"/>
                    <a:pt x="1" y="30"/>
                  </a:cubicBezTo>
                  <a:cubicBezTo>
                    <a:pt x="2" y="36"/>
                    <a:pt x="10" y="38"/>
                    <a:pt x="12" y="32"/>
                  </a:cubicBezTo>
                  <a:close/>
                  <a:moveTo>
                    <a:pt x="4" y="20"/>
                  </a:moveTo>
                  <a:cubicBezTo>
                    <a:pt x="4" y="22"/>
                    <a:pt x="4" y="20"/>
                    <a:pt x="5" y="21"/>
                  </a:cubicBezTo>
                  <a:cubicBezTo>
                    <a:pt x="4" y="19"/>
                    <a:pt x="4" y="16"/>
                    <a:pt x="4" y="15"/>
                  </a:cubicBezTo>
                  <a:cubicBezTo>
                    <a:pt x="4" y="12"/>
                    <a:pt x="4" y="10"/>
                    <a:pt x="4" y="8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5"/>
                    <a:pt x="4" y="5"/>
                  </a:cubicBezTo>
                  <a:cubicBezTo>
                    <a:pt x="4" y="4"/>
                    <a:pt x="4" y="2"/>
                    <a:pt x="5" y="1"/>
                  </a:cubicBezTo>
                  <a:cubicBezTo>
                    <a:pt x="5" y="2"/>
                    <a:pt x="9" y="3"/>
                    <a:pt x="10" y="3"/>
                  </a:cubicBezTo>
                  <a:cubicBezTo>
                    <a:pt x="10" y="3"/>
                    <a:pt x="12" y="7"/>
                    <a:pt x="10" y="5"/>
                  </a:cubicBezTo>
                  <a:cubicBezTo>
                    <a:pt x="11" y="7"/>
                    <a:pt x="9" y="8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10"/>
                    <a:pt x="10" y="12"/>
                    <a:pt x="11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0" y="13"/>
                    <a:pt x="11" y="22"/>
                    <a:pt x="12" y="23"/>
                  </a:cubicBezTo>
                  <a:cubicBezTo>
                    <a:pt x="12" y="23"/>
                    <a:pt x="10" y="23"/>
                    <a:pt x="11" y="24"/>
                  </a:cubicBezTo>
                  <a:cubicBezTo>
                    <a:pt x="11" y="25"/>
                    <a:pt x="13" y="26"/>
                    <a:pt x="11" y="25"/>
                  </a:cubicBezTo>
                  <a:cubicBezTo>
                    <a:pt x="12" y="26"/>
                    <a:pt x="10" y="35"/>
                    <a:pt x="7" y="34"/>
                  </a:cubicBezTo>
                  <a:cubicBezTo>
                    <a:pt x="4" y="33"/>
                    <a:pt x="2" y="22"/>
                    <a:pt x="4" y="20"/>
                  </a:cubicBezTo>
                  <a:close/>
                  <a:moveTo>
                    <a:pt x="2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2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4" name="Rectangle 12">
              <a:extLst>
                <a:ext uri="{FF2B5EF4-FFF2-40B4-BE49-F238E27FC236}">
                  <a16:creationId xmlns:a16="http://schemas.microsoft.com/office/drawing/2014/main" id="{B59379C6-27E7-4993-845D-18F82C7F6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63" y="336550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6875" name="Rectangle 13">
              <a:extLst>
                <a:ext uri="{FF2B5EF4-FFF2-40B4-BE49-F238E27FC236}">
                  <a16:creationId xmlns:a16="http://schemas.microsoft.com/office/drawing/2014/main" id="{5233B59C-6EFF-4029-AFAA-85940C9D5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3" y="182562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6876" name="Freeform 14">
              <a:extLst>
                <a:ext uri="{FF2B5EF4-FFF2-40B4-BE49-F238E27FC236}">
                  <a16:creationId xmlns:a16="http://schemas.microsoft.com/office/drawing/2014/main" id="{6A8B76FD-0C70-4598-B6FF-61F884DD92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3" y="141287"/>
              <a:ext cx="80963" cy="241300"/>
            </a:xfrm>
            <a:custGeom>
              <a:avLst/>
              <a:gdLst>
                <a:gd name="T0" fmla="*/ 11 w 14"/>
                <a:gd name="T1" fmla="*/ 35 h 41"/>
                <a:gd name="T2" fmla="*/ 12 w 14"/>
                <a:gd name="T3" fmla="*/ 19 h 41"/>
                <a:gd name="T4" fmla="*/ 12 w 14"/>
                <a:gd name="T5" fmla="*/ 10 h 41"/>
                <a:gd name="T6" fmla="*/ 3 w 14"/>
                <a:gd name="T7" fmla="*/ 4 h 41"/>
                <a:gd name="T8" fmla="*/ 2 w 14"/>
                <a:gd name="T9" fmla="*/ 17 h 41"/>
                <a:gd name="T10" fmla="*/ 1 w 14"/>
                <a:gd name="T11" fmla="*/ 17 h 41"/>
                <a:gd name="T12" fmla="*/ 1 w 14"/>
                <a:gd name="T13" fmla="*/ 32 h 41"/>
                <a:gd name="T14" fmla="*/ 1 w 14"/>
                <a:gd name="T15" fmla="*/ 32 h 41"/>
                <a:gd name="T16" fmla="*/ 1 w 14"/>
                <a:gd name="T17" fmla="*/ 32 h 41"/>
                <a:gd name="T18" fmla="*/ 1 w 14"/>
                <a:gd name="T19" fmla="*/ 33 h 41"/>
                <a:gd name="T20" fmla="*/ 1 w 14"/>
                <a:gd name="T21" fmla="*/ 32 h 41"/>
                <a:gd name="T22" fmla="*/ 11 w 14"/>
                <a:gd name="T23" fmla="*/ 35 h 41"/>
                <a:gd name="T24" fmla="*/ 4 w 14"/>
                <a:gd name="T25" fmla="*/ 23 h 41"/>
                <a:gd name="T26" fmla="*/ 3 w 14"/>
                <a:gd name="T27" fmla="*/ 7 h 41"/>
                <a:gd name="T28" fmla="*/ 3 w 14"/>
                <a:gd name="T29" fmla="*/ 6 h 41"/>
                <a:gd name="T30" fmla="*/ 3 w 14"/>
                <a:gd name="T31" fmla="*/ 7 h 41"/>
                <a:gd name="T32" fmla="*/ 11 w 14"/>
                <a:gd name="T33" fmla="*/ 7 h 41"/>
                <a:gd name="T34" fmla="*/ 11 w 14"/>
                <a:gd name="T35" fmla="*/ 14 h 41"/>
                <a:gd name="T36" fmla="*/ 11 w 14"/>
                <a:gd name="T37" fmla="*/ 25 h 41"/>
                <a:gd name="T38" fmla="*/ 12 w 14"/>
                <a:gd name="T39" fmla="*/ 27 h 41"/>
                <a:gd name="T40" fmla="*/ 6 w 14"/>
                <a:gd name="T41" fmla="*/ 36 h 41"/>
                <a:gd name="T42" fmla="*/ 4 w 14"/>
                <a:gd name="T43" fmla="*/ 22 h 41"/>
                <a:gd name="T44" fmla="*/ 4 w 14"/>
                <a:gd name="T45" fmla="*/ 23 h 41"/>
                <a:gd name="T46" fmla="*/ 2 w 14"/>
                <a:gd name="T47" fmla="*/ 22 h 41"/>
                <a:gd name="T48" fmla="*/ 2 w 14"/>
                <a:gd name="T49" fmla="*/ 22 h 41"/>
                <a:gd name="T50" fmla="*/ 2 w 14"/>
                <a:gd name="T51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41">
                  <a:moveTo>
                    <a:pt x="11" y="35"/>
                  </a:moveTo>
                  <a:cubicBezTo>
                    <a:pt x="14" y="30"/>
                    <a:pt x="13" y="24"/>
                    <a:pt x="12" y="19"/>
                  </a:cubicBezTo>
                  <a:cubicBezTo>
                    <a:pt x="12" y="15"/>
                    <a:pt x="12" y="13"/>
                    <a:pt x="12" y="10"/>
                  </a:cubicBezTo>
                  <a:cubicBezTo>
                    <a:pt x="12" y="3"/>
                    <a:pt x="3" y="0"/>
                    <a:pt x="3" y="4"/>
                  </a:cubicBezTo>
                  <a:cubicBezTo>
                    <a:pt x="1" y="4"/>
                    <a:pt x="3" y="16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2" y="22"/>
                    <a:pt x="0" y="27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3"/>
                    <a:pt x="1" y="32"/>
                    <a:pt x="1" y="32"/>
                  </a:cubicBezTo>
                  <a:cubicBezTo>
                    <a:pt x="1" y="37"/>
                    <a:pt x="9" y="41"/>
                    <a:pt x="11" y="35"/>
                  </a:cubicBezTo>
                  <a:close/>
                  <a:moveTo>
                    <a:pt x="4" y="23"/>
                  </a:moveTo>
                  <a:cubicBezTo>
                    <a:pt x="2" y="20"/>
                    <a:pt x="3" y="9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7"/>
                    <a:pt x="3" y="7"/>
                  </a:cubicBezTo>
                  <a:cubicBezTo>
                    <a:pt x="3" y="1"/>
                    <a:pt x="9" y="3"/>
                    <a:pt x="11" y="7"/>
                  </a:cubicBezTo>
                  <a:cubicBezTo>
                    <a:pt x="10" y="8"/>
                    <a:pt x="9" y="14"/>
                    <a:pt x="11" y="14"/>
                  </a:cubicBezTo>
                  <a:cubicBezTo>
                    <a:pt x="9" y="15"/>
                    <a:pt x="10" y="24"/>
                    <a:pt x="11" y="25"/>
                  </a:cubicBezTo>
                  <a:cubicBezTo>
                    <a:pt x="10" y="27"/>
                    <a:pt x="11" y="26"/>
                    <a:pt x="12" y="27"/>
                  </a:cubicBezTo>
                  <a:cubicBezTo>
                    <a:pt x="12" y="27"/>
                    <a:pt x="10" y="37"/>
                    <a:pt x="6" y="36"/>
                  </a:cubicBezTo>
                  <a:cubicBezTo>
                    <a:pt x="3" y="35"/>
                    <a:pt x="1" y="24"/>
                    <a:pt x="4" y="22"/>
                  </a:cubicBezTo>
                  <a:cubicBezTo>
                    <a:pt x="3" y="24"/>
                    <a:pt x="3" y="22"/>
                    <a:pt x="4" y="23"/>
                  </a:cubicBezTo>
                  <a:close/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77" name="Rectangle 15">
              <a:extLst>
                <a:ext uri="{FF2B5EF4-FFF2-40B4-BE49-F238E27FC236}">
                  <a16:creationId xmlns:a16="http://schemas.microsoft.com/office/drawing/2014/main" id="{D31132B4-9D2F-4D91-B931-2DE05428B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5" y="323850"/>
              <a:ext cx="1588" cy="6350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6878" name="Rectangle 16">
              <a:extLst>
                <a:ext uri="{FF2B5EF4-FFF2-40B4-BE49-F238E27FC236}">
                  <a16:creationId xmlns:a16="http://schemas.microsoft.com/office/drawing/2014/main" id="{62E9F9D5-2CAC-4A52-B2E9-A02835364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25" y="182562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6879" name="Rectangle 17">
              <a:extLst>
                <a:ext uri="{FF2B5EF4-FFF2-40B4-BE49-F238E27FC236}">
                  <a16:creationId xmlns:a16="http://schemas.microsoft.com/office/drawing/2014/main" id="{2D31CEBE-FDD1-4B0B-AC08-433C26192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5" y="336550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6880" name="Freeform 18">
              <a:extLst>
                <a:ext uri="{FF2B5EF4-FFF2-40B4-BE49-F238E27FC236}">
                  <a16:creationId xmlns:a16="http://schemas.microsoft.com/office/drawing/2014/main" id="{F406B35C-0EC2-4AA1-AF48-D66F5E6199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3" y="0"/>
              <a:ext cx="393700" cy="152400"/>
            </a:xfrm>
            <a:custGeom>
              <a:avLst/>
              <a:gdLst>
                <a:gd name="T0" fmla="*/ 4 w 67"/>
                <a:gd name="T1" fmla="*/ 23 h 26"/>
                <a:gd name="T2" fmla="*/ 4 w 67"/>
                <a:gd name="T3" fmla="*/ 23 h 26"/>
                <a:gd name="T4" fmla="*/ 4 w 67"/>
                <a:gd name="T5" fmla="*/ 23 h 26"/>
                <a:gd name="T6" fmla="*/ 6 w 67"/>
                <a:gd name="T7" fmla="*/ 23 h 26"/>
                <a:gd name="T8" fmla="*/ 15 w 67"/>
                <a:gd name="T9" fmla="*/ 24 h 26"/>
                <a:gd name="T10" fmla="*/ 24 w 67"/>
                <a:gd name="T11" fmla="*/ 23 h 26"/>
                <a:gd name="T12" fmla="*/ 29 w 67"/>
                <a:gd name="T13" fmla="*/ 24 h 26"/>
                <a:gd name="T14" fmla="*/ 40 w 67"/>
                <a:gd name="T15" fmla="*/ 24 h 26"/>
                <a:gd name="T16" fmla="*/ 66 w 67"/>
                <a:gd name="T17" fmla="*/ 17 h 26"/>
                <a:gd name="T18" fmla="*/ 38 w 67"/>
                <a:gd name="T19" fmla="*/ 1 h 26"/>
                <a:gd name="T20" fmla="*/ 29 w 67"/>
                <a:gd name="T21" fmla="*/ 0 h 26"/>
                <a:gd name="T22" fmla="*/ 16 w 67"/>
                <a:gd name="T23" fmla="*/ 8 h 26"/>
                <a:gd name="T24" fmla="*/ 0 w 67"/>
                <a:gd name="T25" fmla="*/ 19 h 26"/>
                <a:gd name="T26" fmla="*/ 9 w 67"/>
                <a:gd name="T27" fmla="*/ 23 h 26"/>
                <a:gd name="T28" fmla="*/ 9 w 67"/>
                <a:gd name="T29" fmla="*/ 23 h 26"/>
                <a:gd name="T30" fmla="*/ 33 w 67"/>
                <a:gd name="T31" fmla="*/ 23 h 26"/>
                <a:gd name="T32" fmla="*/ 1 w 67"/>
                <a:gd name="T33" fmla="*/ 17 h 26"/>
                <a:gd name="T34" fmla="*/ 14 w 67"/>
                <a:gd name="T35" fmla="*/ 10 h 26"/>
                <a:gd name="T36" fmla="*/ 16 w 67"/>
                <a:gd name="T37" fmla="*/ 9 h 26"/>
                <a:gd name="T38" fmla="*/ 25 w 67"/>
                <a:gd name="T39" fmla="*/ 4 h 26"/>
                <a:gd name="T40" fmla="*/ 27 w 67"/>
                <a:gd name="T41" fmla="*/ 3 h 26"/>
                <a:gd name="T42" fmla="*/ 28 w 67"/>
                <a:gd name="T43" fmla="*/ 3 h 26"/>
                <a:gd name="T44" fmla="*/ 32 w 67"/>
                <a:gd name="T45" fmla="*/ 2 h 26"/>
                <a:gd name="T46" fmla="*/ 46 w 67"/>
                <a:gd name="T47" fmla="*/ 7 h 26"/>
                <a:gd name="T48" fmla="*/ 55 w 67"/>
                <a:gd name="T49" fmla="*/ 12 h 26"/>
                <a:gd name="T50" fmla="*/ 63 w 67"/>
                <a:gd name="T51" fmla="*/ 20 h 26"/>
                <a:gd name="T52" fmla="*/ 46 w 67"/>
                <a:gd name="T53" fmla="*/ 21 h 26"/>
                <a:gd name="T54" fmla="*/ 34 w 67"/>
                <a:gd name="T55" fmla="*/ 22 h 26"/>
                <a:gd name="T56" fmla="*/ 31 w 67"/>
                <a:gd name="T57" fmla="*/ 22 h 26"/>
                <a:gd name="T58" fmla="*/ 9 w 67"/>
                <a:gd name="T59" fmla="*/ 22 h 26"/>
                <a:gd name="T60" fmla="*/ 7 w 67"/>
                <a:gd name="T61" fmla="*/ 22 h 26"/>
                <a:gd name="T62" fmla="*/ 5 w 67"/>
                <a:gd name="T63" fmla="*/ 22 h 26"/>
                <a:gd name="T64" fmla="*/ 1 w 67"/>
                <a:gd name="T65" fmla="*/ 17 h 26"/>
                <a:gd name="T66" fmla="*/ 31 w 67"/>
                <a:gd name="T6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" h="26">
                  <a:moveTo>
                    <a:pt x="2" y="22"/>
                  </a:moveTo>
                  <a:cubicBezTo>
                    <a:pt x="1" y="22"/>
                    <a:pt x="2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6" y="24"/>
                    <a:pt x="7" y="24"/>
                    <a:pt x="8" y="23"/>
                  </a:cubicBezTo>
                  <a:cubicBezTo>
                    <a:pt x="9" y="24"/>
                    <a:pt x="15" y="24"/>
                    <a:pt x="15" y="24"/>
                  </a:cubicBezTo>
                  <a:cubicBezTo>
                    <a:pt x="16" y="23"/>
                    <a:pt x="18" y="24"/>
                    <a:pt x="18" y="24"/>
                  </a:cubicBezTo>
                  <a:cubicBezTo>
                    <a:pt x="20" y="24"/>
                    <a:pt x="22" y="23"/>
                    <a:pt x="24" y="23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7" y="24"/>
                    <a:pt x="29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2" y="26"/>
                    <a:pt x="36" y="22"/>
                    <a:pt x="40" y="24"/>
                  </a:cubicBezTo>
                  <a:cubicBezTo>
                    <a:pt x="43" y="23"/>
                    <a:pt x="50" y="23"/>
                    <a:pt x="53" y="24"/>
                  </a:cubicBezTo>
                  <a:cubicBezTo>
                    <a:pt x="58" y="26"/>
                    <a:pt x="67" y="23"/>
                    <a:pt x="66" y="17"/>
                  </a:cubicBezTo>
                  <a:cubicBezTo>
                    <a:pt x="65" y="11"/>
                    <a:pt x="51" y="10"/>
                    <a:pt x="48" y="5"/>
                  </a:cubicBezTo>
                  <a:cubicBezTo>
                    <a:pt x="45" y="5"/>
                    <a:pt x="40" y="3"/>
                    <a:pt x="38" y="1"/>
                  </a:cubicBezTo>
                  <a:cubicBezTo>
                    <a:pt x="37" y="1"/>
                    <a:pt x="35" y="0"/>
                    <a:pt x="33" y="0"/>
                  </a:cubicBezTo>
                  <a:cubicBezTo>
                    <a:pt x="32" y="0"/>
                    <a:pt x="27" y="3"/>
                    <a:pt x="29" y="0"/>
                  </a:cubicBezTo>
                  <a:cubicBezTo>
                    <a:pt x="29" y="1"/>
                    <a:pt x="24" y="4"/>
                    <a:pt x="23" y="4"/>
                  </a:cubicBezTo>
                  <a:cubicBezTo>
                    <a:pt x="23" y="5"/>
                    <a:pt x="18" y="7"/>
                    <a:pt x="16" y="8"/>
                  </a:cubicBezTo>
                  <a:cubicBezTo>
                    <a:pt x="17" y="7"/>
                    <a:pt x="10" y="11"/>
                    <a:pt x="10" y="10"/>
                  </a:cubicBezTo>
                  <a:cubicBezTo>
                    <a:pt x="7" y="11"/>
                    <a:pt x="0" y="14"/>
                    <a:pt x="0" y="19"/>
                  </a:cubicBezTo>
                  <a:cubicBezTo>
                    <a:pt x="0" y="19"/>
                    <a:pt x="2" y="22"/>
                    <a:pt x="2" y="22"/>
                  </a:cubicBezTo>
                  <a:close/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lose/>
                  <a:moveTo>
                    <a:pt x="33" y="23"/>
                  </a:moveTo>
                  <a:cubicBezTo>
                    <a:pt x="32" y="23"/>
                    <a:pt x="33" y="23"/>
                    <a:pt x="33" y="23"/>
                  </a:cubicBezTo>
                  <a:close/>
                  <a:moveTo>
                    <a:pt x="1" y="17"/>
                  </a:moveTo>
                  <a:cubicBezTo>
                    <a:pt x="3" y="17"/>
                    <a:pt x="6" y="12"/>
                    <a:pt x="9" y="12"/>
                  </a:cubicBezTo>
                  <a:cubicBezTo>
                    <a:pt x="9" y="13"/>
                    <a:pt x="13" y="10"/>
                    <a:pt x="14" y="10"/>
                  </a:cubicBezTo>
                  <a:cubicBezTo>
                    <a:pt x="13" y="9"/>
                    <a:pt x="16" y="9"/>
                    <a:pt x="17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8" y="9"/>
                    <a:pt x="23" y="6"/>
                    <a:pt x="23" y="7"/>
                  </a:cubicBezTo>
                  <a:cubicBezTo>
                    <a:pt x="23" y="6"/>
                    <a:pt x="25" y="5"/>
                    <a:pt x="25" y="4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31" y="2"/>
                    <a:pt x="32" y="2"/>
                  </a:cubicBezTo>
                  <a:cubicBezTo>
                    <a:pt x="34" y="1"/>
                    <a:pt x="39" y="2"/>
                    <a:pt x="41" y="4"/>
                  </a:cubicBezTo>
                  <a:cubicBezTo>
                    <a:pt x="42" y="6"/>
                    <a:pt x="45" y="7"/>
                    <a:pt x="46" y="7"/>
                  </a:cubicBezTo>
                  <a:cubicBezTo>
                    <a:pt x="45" y="7"/>
                    <a:pt x="54" y="9"/>
                    <a:pt x="49" y="9"/>
                  </a:cubicBezTo>
                  <a:cubicBezTo>
                    <a:pt x="50" y="10"/>
                    <a:pt x="53" y="10"/>
                    <a:pt x="55" y="12"/>
                  </a:cubicBezTo>
                  <a:cubicBezTo>
                    <a:pt x="56" y="12"/>
                    <a:pt x="60" y="15"/>
                    <a:pt x="59" y="14"/>
                  </a:cubicBezTo>
                  <a:cubicBezTo>
                    <a:pt x="61" y="14"/>
                    <a:pt x="66" y="18"/>
                    <a:pt x="63" y="20"/>
                  </a:cubicBezTo>
                  <a:cubicBezTo>
                    <a:pt x="61" y="21"/>
                    <a:pt x="57" y="22"/>
                    <a:pt x="54" y="22"/>
                  </a:cubicBezTo>
                  <a:cubicBezTo>
                    <a:pt x="54" y="20"/>
                    <a:pt x="48" y="22"/>
                    <a:pt x="46" y="21"/>
                  </a:cubicBezTo>
                  <a:cubicBezTo>
                    <a:pt x="42" y="21"/>
                    <a:pt x="36" y="24"/>
                    <a:pt x="32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1" y="21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ubicBezTo>
                    <a:pt x="29" y="23"/>
                    <a:pt x="23" y="22"/>
                    <a:pt x="21" y="22"/>
                  </a:cubicBezTo>
                  <a:cubicBezTo>
                    <a:pt x="17" y="21"/>
                    <a:pt x="13" y="22"/>
                    <a:pt x="9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2" y="23"/>
                    <a:pt x="1" y="19"/>
                    <a:pt x="1" y="17"/>
                  </a:cubicBezTo>
                  <a:close/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0" y="22"/>
                    <a:pt x="3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1" name="Freeform 19">
              <a:extLst>
                <a:ext uri="{FF2B5EF4-FFF2-40B4-BE49-F238E27FC236}">
                  <a16:creationId xmlns:a16="http://schemas.microsoft.com/office/drawing/2014/main" id="{1020459E-7B30-401C-B43F-CE9E49B0F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371475"/>
              <a:ext cx="415925" cy="82550"/>
            </a:xfrm>
            <a:custGeom>
              <a:avLst/>
              <a:gdLst>
                <a:gd name="T0" fmla="*/ 67 w 71"/>
                <a:gd name="T1" fmla="*/ 3 h 14"/>
                <a:gd name="T2" fmla="*/ 65 w 71"/>
                <a:gd name="T3" fmla="*/ 2 h 14"/>
                <a:gd name="T4" fmla="*/ 65 w 71"/>
                <a:gd name="T5" fmla="*/ 2 h 14"/>
                <a:gd name="T6" fmla="*/ 65 w 71"/>
                <a:gd name="T7" fmla="*/ 2 h 14"/>
                <a:gd name="T8" fmla="*/ 64 w 71"/>
                <a:gd name="T9" fmla="*/ 1 h 14"/>
                <a:gd name="T10" fmla="*/ 64 w 71"/>
                <a:gd name="T11" fmla="*/ 2 h 14"/>
                <a:gd name="T12" fmla="*/ 63 w 71"/>
                <a:gd name="T13" fmla="*/ 2 h 14"/>
                <a:gd name="T14" fmla="*/ 61 w 71"/>
                <a:gd name="T15" fmla="*/ 1 h 14"/>
                <a:gd name="T16" fmla="*/ 54 w 71"/>
                <a:gd name="T17" fmla="*/ 1 h 14"/>
                <a:gd name="T18" fmla="*/ 52 w 71"/>
                <a:gd name="T19" fmla="*/ 1 h 14"/>
                <a:gd name="T20" fmla="*/ 46 w 71"/>
                <a:gd name="T21" fmla="*/ 2 h 14"/>
                <a:gd name="T22" fmla="*/ 47 w 71"/>
                <a:gd name="T23" fmla="*/ 1 h 14"/>
                <a:gd name="T24" fmla="*/ 41 w 71"/>
                <a:gd name="T25" fmla="*/ 1 h 14"/>
                <a:gd name="T26" fmla="*/ 42 w 71"/>
                <a:gd name="T27" fmla="*/ 1 h 14"/>
                <a:gd name="T28" fmla="*/ 32 w 71"/>
                <a:gd name="T29" fmla="*/ 1 h 14"/>
                <a:gd name="T30" fmla="*/ 18 w 71"/>
                <a:gd name="T31" fmla="*/ 1 h 14"/>
                <a:gd name="T32" fmla="*/ 13 w 71"/>
                <a:gd name="T33" fmla="*/ 1 h 14"/>
                <a:gd name="T34" fmla="*/ 3 w 71"/>
                <a:gd name="T35" fmla="*/ 5 h 14"/>
                <a:gd name="T36" fmla="*/ 23 w 71"/>
                <a:gd name="T37" fmla="*/ 12 h 14"/>
                <a:gd name="T38" fmla="*/ 31 w 71"/>
                <a:gd name="T39" fmla="*/ 11 h 14"/>
                <a:gd name="T40" fmla="*/ 36 w 71"/>
                <a:gd name="T41" fmla="*/ 11 h 14"/>
                <a:gd name="T42" fmla="*/ 38 w 71"/>
                <a:gd name="T43" fmla="*/ 12 h 14"/>
                <a:gd name="T44" fmla="*/ 44 w 71"/>
                <a:gd name="T45" fmla="*/ 11 h 14"/>
                <a:gd name="T46" fmla="*/ 45 w 71"/>
                <a:gd name="T47" fmla="*/ 10 h 14"/>
                <a:gd name="T48" fmla="*/ 53 w 71"/>
                <a:gd name="T49" fmla="*/ 11 h 14"/>
                <a:gd name="T50" fmla="*/ 58 w 71"/>
                <a:gd name="T51" fmla="*/ 12 h 14"/>
                <a:gd name="T52" fmla="*/ 69 w 71"/>
                <a:gd name="T53" fmla="*/ 5 h 14"/>
                <a:gd name="T54" fmla="*/ 67 w 71"/>
                <a:gd name="T55" fmla="*/ 3 h 14"/>
                <a:gd name="T56" fmla="*/ 37 w 71"/>
                <a:gd name="T57" fmla="*/ 1 h 14"/>
                <a:gd name="T58" fmla="*/ 37 w 71"/>
                <a:gd name="T59" fmla="*/ 1 h 14"/>
                <a:gd name="T60" fmla="*/ 68 w 71"/>
                <a:gd name="T61" fmla="*/ 8 h 14"/>
                <a:gd name="T62" fmla="*/ 60 w 71"/>
                <a:gd name="T63" fmla="*/ 10 h 14"/>
                <a:gd name="T64" fmla="*/ 53 w 71"/>
                <a:gd name="T65" fmla="*/ 10 h 14"/>
                <a:gd name="T66" fmla="*/ 53 w 71"/>
                <a:gd name="T67" fmla="*/ 10 h 14"/>
                <a:gd name="T68" fmla="*/ 46 w 71"/>
                <a:gd name="T69" fmla="*/ 9 h 14"/>
                <a:gd name="T70" fmla="*/ 43 w 71"/>
                <a:gd name="T71" fmla="*/ 10 h 14"/>
                <a:gd name="T72" fmla="*/ 41 w 71"/>
                <a:gd name="T73" fmla="*/ 9 h 14"/>
                <a:gd name="T74" fmla="*/ 41 w 71"/>
                <a:gd name="T75" fmla="*/ 10 h 14"/>
                <a:gd name="T76" fmla="*/ 38 w 71"/>
                <a:gd name="T77" fmla="*/ 9 h 14"/>
                <a:gd name="T78" fmla="*/ 34 w 71"/>
                <a:gd name="T79" fmla="*/ 9 h 14"/>
                <a:gd name="T80" fmla="*/ 21 w 71"/>
                <a:gd name="T81" fmla="*/ 10 h 14"/>
                <a:gd name="T82" fmla="*/ 17 w 71"/>
                <a:gd name="T83" fmla="*/ 10 h 14"/>
                <a:gd name="T84" fmla="*/ 7 w 71"/>
                <a:gd name="T85" fmla="*/ 9 h 14"/>
                <a:gd name="T86" fmla="*/ 7 w 71"/>
                <a:gd name="T87" fmla="*/ 9 h 14"/>
                <a:gd name="T88" fmla="*/ 7 w 71"/>
                <a:gd name="T89" fmla="*/ 3 h 14"/>
                <a:gd name="T90" fmla="*/ 16 w 71"/>
                <a:gd name="T91" fmla="*/ 3 h 14"/>
                <a:gd name="T92" fmla="*/ 38 w 71"/>
                <a:gd name="T93" fmla="*/ 3 h 14"/>
                <a:gd name="T94" fmla="*/ 37 w 71"/>
                <a:gd name="T95" fmla="*/ 3 h 14"/>
                <a:gd name="T96" fmla="*/ 40 w 71"/>
                <a:gd name="T97" fmla="*/ 3 h 14"/>
                <a:gd name="T98" fmla="*/ 39 w 71"/>
                <a:gd name="T99" fmla="*/ 3 h 14"/>
                <a:gd name="T100" fmla="*/ 51 w 71"/>
                <a:gd name="T101" fmla="*/ 2 h 14"/>
                <a:gd name="T102" fmla="*/ 64 w 71"/>
                <a:gd name="T103" fmla="*/ 3 h 14"/>
                <a:gd name="T104" fmla="*/ 64 w 71"/>
                <a:gd name="T105" fmla="*/ 3 h 14"/>
                <a:gd name="T106" fmla="*/ 65 w 71"/>
                <a:gd name="T107" fmla="*/ 3 h 14"/>
                <a:gd name="T108" fmla="*/ 68 w 71"/>
                <a:gd name="T109" fmla="*/ 8 h 14"/>
                <a:gd name="T110" fmla="*/ 40 w 71"/>
                <a:gd name="T111" fmla="*/ 3 h 14"/>
                <a:gd name="T112" fmla="*/ 39 w 71"/>
                <a:gd name="T113" fmla="*/ 3 h 14"/>
                <a:gd name="T114" fmla="*/ 40 w 71"/>
                <a:gd name="T11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" h="14">
                  <a:moveTo>
                    <a:pt x="67" y="3"/>
                  </a:moveTo>
                  <a:cubicBezTo>
                    <a:pt x="68" y="3"/>
                    <a:pt x="66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4" y="1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64" y="2"/>
                    <a:pt x="63" y="2"/>
                  </a:cubicBezTo>
                  <a:cubicBezTo>
                    <a:pt x="62" y="1"/>
                    <a:pt x="60" y="1"/>
                    <a:pt x="61" y="1"/>
                  </a:cubicBezTo>
                  <a:cubicBezTo>
                    <a:pt x="59" y="1"/>
                    <a:pt x="54" y="1"/>
                    <a:pt x="54" y="1"/>
                  </a:cubicBezTo>
                  <a:cubicBezTo>
                    <a:pt x="54" y="2"/>
                    <a:pt x="51" y="1"/>
                    <a:pt x="52" y="1"/>
                  </a:cubicBezTo>
                  <a:cubicBezTo>
                    <a:pt x="49" y="0"/>
                    <a:pt x="48" y="2"/>
                    <a:pt x="46" y="2"/>
                  </a:cubicBezTo>
                  <a:cubicBezTo>
                    <a:pt x="46" y="1"/>
                    <a:pt x="47" y="1"/>
                    <a:pt x="47" y="1"/>
                  </a:cubicBezTo>
                  <a:cubicBezTo>
                    <a:pt x="47" y="0"/>
                    <a:pt x="43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9" y="0"/>
                    <a:pt x="35" y="1"/>
                    <a:pt x="32" y="1"/>
                  </a:cubicBezTo>
                  <a:cubicBezTo>
                    <a:pt x="27" y="1"/>
                    <a:pt x="23" y="1"/>
                    <a:pt x="18" y="1"/>
                  </a:cubicBezTo>
                  <a:cubicBezTo>
                    <a:pt x="18" y="0"/>
                    <a:pt x="13" y="1"/>
                    <a:pt x="13" y="1"/>
                  </a:cubicBezTo>
                  <a:cubicBezTo>
                    <a:pt x="9" y="0"/>
                    <a:pt x="5" y="0"/>
                    <a:pt x="3" y="5"/>
                  </a:cubicBezTo>
                  <a:cubicBezTo>
                    <a:pt x="0" y="14"/>
                    <a:pt x="19" y="12"/>
                    <a:pt x="23" y="12"/>
                  </a:cubicBezTo>
                  <a:cubicBezTo>
                    <a:pt x="26" y="11"/>
                    <a:pt x="28" y="11"/>
                    <a:pt x="31" y="11"/>
                  </a:cubicBezTo>
                  <a:cubicBezTo>
                    <a:pt x="32" y="11"/>
                    <a:pt x="34" y="11"/>
                    <a:pt x="36" y="11"/>
                  </a:cubicBezTo>
                  <a:cubicBezTo>
                    <a:pt x="37" y="11"/>
                    <a:pt x="41" y="10"/>
                    <a:pt x="38" y="12"/>
                  </a:cubicBezTo>
                  <a:cubicBezTo>
                    <a:pt x="39" y="11"/>
                    <a:pt x="44" y="11"/>
                    <a:pt x="44" y="11"/>
                  </a:cubicBezTo>
                  <a:cubicBezTo>
                    <a:pt x="44" y="11"/>
                    <a:pt x="45" y="10"/>
                    <a:pt x="45" y="10"/>
                  </a:cubicBezTo>
                  <a:cubicBezTo>
                    <a:pt x="44" y="11"/>
                    <a:pt x="52" y="11"/>
                    <a:pt x="53" y="11"/>
                  </a:cubicBezTo>
                  <a:cubicBezTo>
                    <a:pt x="52" y="11"/>
                    <a:pt x="59" y="11"/>
                    <a:pt x="58" y="12"/>
                  </a:cubicBezTo>
                  <a:cubicBezTo>
                    <a:pt x="62" y="12"/>
                    <a:pt x="71" y="11"/>
                    <a:pt x="69" y="5"/>
                  </a:cubicBezTo>
                  <a:cubicBezTo>
                    <a:pt x="69" y="6"/>
                    <a:pt x="67" y="3"/>
                    <a:pt x="67" y="3"/>
                  </a:cubicBezTo>
                  <a:close/>
                  <a:moveTo>
                    <a:pt x="37" y="1"/>
                  </a:moveTo>
                  <a:cubicBezTo>
                    <a:pt x="38" y="1"/>
                    <a:pt x="38" y="2"/>
                    <a:pt x="37" y="1"/>
                  </a:cubicBezTo>
                  <a:close/>
                  <a:moveTo>
                    <a:pt x="68" y="8"/>
                  </a:moveTo>
                  <a:cubicBezTo>
                    <a:pt x="66" y="8"/>
                    <a:pt x="64" y="11"/>
                    <a:pt x="60" y="10"/>
                  </a:cubicBezTo>
                  <a:cubicBezTo>
                    <a:pt x="60" y="10"/>
                    <a:pt x="53" y="10"/>
                    <a:pt x="53" y="10"/>
                  </a:cubicBezTo>
                  <a:cubicBezTo>
                    <a:pt x="52" y="10"/>
                    <a:pt x="52" y="10"/>
                    <a:pt x="53" y="10"/>
                  </a:cubicBezTo>
                  <a:cubicBezTo>
                    <a:pt x="51" y="9"/>
                    <a:pt x="46" y="9"/>
                    <a:pt x="46" y="9"/>
                  </a:cubicBezTo>
                  <a:cubicBezTo>
                    <a:pt x="46" y="9"/>
                    <a:pt x="44" y="10"/>
                    <a:pt x="43" y="10"/>
                  </a:cubicBezTo>
                  <a:cubicBezTo>
                    <a:pt x="43" y="10"/>
                    <a:pt x="42" y="9"/>
                    <a:pt x="41" y="9"/>
                  </a:cubicBezTo>
                  <a:cubicBezTo>
                    <a:pt x="41" y="9"/>
                    <a:pt x="41" y="10"/>
                    <a:pt x="41" y="10"/>
                  </a:cubicBezTo>
                  <a:cubicBezTo>
                    <a:pt x="40" y="10"/>
                    <a:pt x="39" y="9"/>
                    <a:pt x="38" y="9"/>
                  </a:cubicBezTo>
                  <a:cubicBezTo>
                    <a:pt x="38" y="10"/>
                    <a:pt x="33" y="10"/>
                    <a:pt x="34" y="9"/>
                  </a:cubicBezTo>
                  <a:cubicBezTo>
                    <a:pt x="30" y="9"/>
                    <a:pt x="25" y="9"/>
                    <a:pt x="21" y="10"/>
                  </a:cubicBezTo>
                  <a:cubicBezTo>
                    <a:pt x="22" y="9"/>
                    <a:pt x="13" y="12"/>
                    <a:pt x="17" y="10"/>
                  </a:cubicBezTo>
                  <a:cubicBezTo>
                    <a:pt x="15" y="10"/>
                    <a:pt x="10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10"/>
                    <a:pt x="4" y="4"/>
                    <a:pt x="7" y="3"/>
                  </a:cubicBezTo>
                  <a:cubicBezTo>
                    <a:pt x="10" y="3"/>
                    <a:pt x="14" y="3"/>
                    <a:pt x="16" y="3"/>
                  </a:cubicBezTo>
                  <a:cubicBezTo>
                    <a:pt x="18" y="6"/>
                    <a:pt x="35" y="1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9" y="4"/>
                    <a:pt x="40" y="3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41" y="2"/>
                    <a:pt x="49" y="2"/>
                    <a:pt x="51" y="2"/>
                  </a:cubicBezTo>
                  <a:cubicBezTo>
                    <a:pt x="54" y="2"/>
                    <a:pt x="62" y="4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5" y="3"/>
                  </a:cubicBezTo>
                  <a:cubicBezTo>
                    <a:pt x="65" y="4"/>
                    <a:pt x="69" y="5"/>
                    <a:pt x="68" y="8"/>
                  </a:cubicBezTo>
                  <a:close/>
                  <a:moveTo>
                    <a:pt x="40" y="3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40" y="3"/>
                    <a:pt x="4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2" name="Freeform 20">
              <a:extLst>
                <a:ext uri="{FF2B5EF4-FFF2-40B4-BE49-F238E27FC236}">
                  <a16:creationId xmlns:a16="http://schemas.microsoft.com/office/drawing/2014/main" id="{A3538086-2BA5-4BDF-9774-7C7868EBC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" y="112712"/>
              <a:ext cx="46038" cy="17463"/>
            </a:xfrm>
            <a:custGeom>
              <a:avLst/>
              <a:gdLst>
                <a:gd name="T0" fmla="*/ 0 w 8"/>
                <a:gd name="T1" fmla="*/ 3 h 3"/>
                <a:gd name="T2" fmla="*/ 5 w 8"/>
                <a:gd name="T3" fmla="*/ 1 h 3"/>
                <a:gd name="T4" fmla="*/ 7 w 8"/>
                <a:gd name="T5" fmla="*/ 0 h 3"/>
                <a:gd name="T6" fmla="*/ 4 w 8"/>
                <a:gd name="T7" fmla="*/ 2 h 3"/>
                <a:gd name="T8" fmla="*/ 5 w 8"/>
                <a:gd name="T9" fmla="*/ 3 h 3"/>
                <a:gd name="T10" fmla="*/ 8 w 8"/>
                <a:gd name="T11" fmla="*/ 0 h 3"/>
                <a:gd name="T12" fmla="*/ 8 w 8"/>
                <a:gd name="T13" fmla="*/ 0 h 3"/>
                <a:gd name="T14" fmla="*/ 0 w 8"/>
                <a:gd name="T15" fmla="*/ 2 h 3"/>
                <a:gd name="T16" fmla="*/ 0 w 8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7" y="0"/>
                    <a:pt x="7" y="0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3" name="Freeform 21">
              <a:extLst>
                <a:ext uri="{FF2B5EF4-FFF2-40B4-BE49-F238E27FC236}">
                  <a16:creationId xmlns:a16="http://schemas.microsoft.com/office/drawing/2014/main" id="{5529FC9A-BE8C-4782-8BF8-09591444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93662"/>
              <a:ext cx="76200" cy="36513"/>
            </a:xfrm>
            <a:custGeom>
              <a:avLst/>
              <a:gdLst>
                <a:gd name="T0" fmla="*/ 1 w 13"/>
                <a:gd name="T1" fmla="*/ 6 h 6"/>
                <a:gd name="T2" fmla="*/ 11 w 13"/>
                <a:gd name="T3" fmla="*/ 1 h 6"/>
                <a:gd name="T4" fmla="*/ 11 w 13"/>
                <a:gd name="T5" fmla="*/ 2 h 6"/>
                <a:gd name="T6" fmla="*/ 8 w 13"/>
                <a:gd name="T7" fmla="*/ 3 h 6"/>
                <a:gd name="T8" fmla="*/ 5 w 13"/>
                <a:gd name="T9" fmla="*/ 5 h 6"/>
                <a:gd name="T10" fmla="*/ 5 w 13"/>
                <a:gd name="T11" fmla="*/ 5 h 6"/>
                <a:gd name="T12" fmla="*/ 13 w 13"/>
                <a:gd name="T13" fmla="*/ 0 h 6"/>
                <a:gd name="T14" fmla="*/ 13 w 13"/>
                <a:gd name="T15" fmla="*/ 0 h 6"/>
                <a:gd name="T16" fmla="*/ 1 w 13"/>
                <a:gd name="T17" fmla="*/ 5 h 6"/>
                <a:gd name="T18" fmla="*/ 1 w 13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6">
                  <a:moveTo>
                    <a:pt x="1" y="6"/>
                  </a:moveTo>
                  <a:cubicBezTo>
                    <a:pt x="4" y="4"/>
                    <a:pt x="7" y="3"/>
                    <a:pt x="11" y="1"/>
                  </a:cubicBezTo>
                  <a:cubicBezTo>
                    <a:pt x="12" y="1"/>
                    <a:pt x="13" y="0"/>
                    <a:pt x="11" y="2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8" y="4"/>
                    <a:pt x="11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5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4" name="Freeform 22">
              <a:extLst>
                <a:ext uri="{FF2B5EF4-FFF2-40B4-BE49-F238E27FC236}">
                  <a16:creationId xmlns:a16="http://schemas.microsoft.com/office/drawing/2014/main" id="{35895508-BA9E-4402-844C-7334A050A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82550"/>
              <a:ext cx="93663" cy="47625"/>
            </a:xfrm>
            <a:custGeom>
              <a:avLst/>
              <a:gdLst>
                <a:gd name="T0" fmla="*/ 0 w 16"/>
                <a:gd name="T1" fmla="*/ 8 h 8"/>
                <a:gd name="T2" fmla="*/ 13 w 16"/>
                <a:gd name="T3" fmla="*/ 1 h 8"/>
                <a:gd name="T4" fmla="*/ 12 w 16"/>
                <a:gd name="T5" fmla="*/ 3 h 8"/>
                <a:gd name="T6" fmla="*/ 8 w 16"/>
                <a:gd name="T7" fmla="*/ 5 h 8"/>
                <a:gd name="T8" fmla="*/ 3 w 16"/>
                <a:gd name="T9" fmla="*/ 7 h 8"/>
                <a:gd name="T10" fmla="*/ 3 w 16"/>
                <a:gd name="T11" fmla="*/ 8 h 8"/>
                <a:gd name="T12" fmla="*/ 15 w 16"/>
                <a:gd name="T13" fmla="*/ 1 h 8"/>
                <a:gd name="T14" fmla="*/ 15 w 16"/>
                <a:gd name="T15" fmla="*/ 1 h 8"/>
                <a:gd name="T16" fmla="*/ 0 w 16"/>
                <a:gd name="T17" fmla="*/ 8 h 8"/>
                <a:gd name="T18" fmla="*/ 0 w 16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5" y="6"/>
                    <a:pt x="9" y="3"/>
                    <a:pt x="13" y="1"/>
                  </a:cubicBezTo>
                  <a:cubicBezTo>
                    <a:pt x="16" y="0"/>
                    <a:pt x="12" y="2"/>
                    <a:pt x="12" y="3"/>
                  </a:cubicBezTo>
                  <a:cubicBezTo>
                    <a:pt x="11" y="4"/>
                    <a:pt x="9" y="4"/>
                    <a:pt x="8" y="5"/>
                  </a:cubicBezTo>
                  <a:cubicBezTo>
                    <a:pt x="6" y="6"/>
                    <a:pt x="4" y="6"/>
                    <a:pt x="3" y="7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7" y="5"/>
                    <a:pt x="12" y="4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5" name="Freeform 23">
              <a:extLst>
                <a:ext uri="{FF2B5EF4-FFF2-40B4-BE49-F238E27FC236}">
                  <a16:creationId xmlns:a16="http://schemas.microsoft.com/office/drawing/2014/main" id="{362EEC2E-D909-4BEE-B261-02F5E8E0E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71437"/>
              <a:ext cx="152400" cy="58738"/>
            </a:xfrm>
            <a:custGeom>
              <a:avLst/>
              <a:gdLst>
                <a:gd name="T0" fmla="*/ 1 w 26"/>
                <a:gd name="T1" fmla="*/ 10 h 10"/>
                <a:gd name="T2" fmla="*/ 21 w 26"/>
                <a:gd name="T3" fmla="*/ 0 h 10"/>
                <a:gd name="T4" fmla="*/ 23 w 26"/>
                <a:gd name="T5" fmla="*/ 1 h 10"/>
                <a:gd name="T6" fmla="*/ 20 w 26"/>
                <a:gd name="T7" fmla="*/ 3 h 10"/>
                <a:gd name="T8" fmla="*/ 14 w 26"/>
                <a:gd name="T9" fmla="*/ 6 h 10"/>
                <a:gd name="T10" fmla="*/ 7 w 26"/>
                <a:gd name="T11" fmla="*/ 10 h 10"/>
                <a:gd name="T12" fmla="*/ 7 w 26"/>
                <a:gd name="T13" fmla="*/ 10 h 10"/>
                <a:gd name="T14" fmla="*/ 26 w 26"/>
                <a:gd name="T15" fmla="*/ 0 h 10"/>
                <a:gd name="T16" fmla="*/ 26 w 26"/>
                <a:gd name="T17" fmla="*/ 0 h 10"/>
                <a:gd name="T18" fmla="*/ 1 w 26"/>
                <a:gd name="T19" fmla="*/ 10 h 10"/>
                <a:gd name="T20" fmla="*/ 1 w 26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1" y="10"/>
                  </a:moveTo>
                  <a:cubicBezTo>
                    <a:pt x="8" y="7"/>
                    <a:pt x="14" y="3"/>
                    <a:pt x="21" y="0"/>
                  </a:cubicBezTo>
                  <a:cubicBezTo>
                    <a:pt x="21" y="1"/>
                    <a:pt x="22" y="1"/>
                    <a:pt x="23" y="1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8" y="4"/>
                    <a:pt x="16" y="5"/>
                    <a:pt x="14" y="6"/>
                  </a:cubicBezTo>
                  <a:cubicBezTo>
                    <a:pt x="12" y="7"/>
                    <a:pt x="9" y="8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3" y="6"/>
                    <a:pt x="20" y="4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9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6" name="Freeform 24">
              <a:extLst>
                <a:ext uri="{FF2B5EF4-FFF2-40B4-BE49-F238E27FC236}">
                  <a16:creationId xmlns:a16="http://schemas.microsoft.com/office/drawing/2014/main" id="{812AE40B-43BE-4C62-BCA7-85FDB8419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58737"/>
              <a:ext cx="141288" cy="71438"/>
            </a:xfrm>
            <a:custGeom>
              <a:avLst/>
              <a:gdLst>
                <a:gd name="T0" fmla="*/ 23 w 24"/>
                <a:gd name="T1" fmla="*/ 0 h 12"/>
                <a:gd name="T2" fmla="*/ 0 w 24"/>
                <a:gd name="T3" fmla="*/ 12 h 12"/>
                <a:gd name="T4" fmla="*/ 1 w 24"/>
                <a:gd name="T5" fmla="*/ 12 h 12"/>
                <a:gd name="T6" fmla="*/ 24 w 24"/>
                <a:gd name="T7" fmla="*/ 0 h 12"/>
                <a:gd name="T8" fmla="*/ 23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3" y="0"/>
                  </a:moveTo>
                  <a:cubicBezTo>
                    <a:pt x="16" y="4"/>
                    <a:pt x="7" y="7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8" y="7"/>
                    <a:pt x="16" y="5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7" name="Freeform 25">
              <a:extLst>
                <a:ext uri="{FF2B5EF4-FFF2-40B4-BE49-F238E27FC236}">
                  <a16:creationId xmlns:a16="http://schemas.microsoft.com/office/drawing/2014/main" id="{2B631D99-CDAF-48A0-89D6-DD218FB37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52387"/>
              <a:ext cx="157163" cy="77788"/>
            </a:xfrm>
            <a:custGeom>
              <a:avLst/>
              <a:gdLst>
                <a:gd name="T0" fmla="*/ 1 w 27"/>
                <a:gd name="T1" fmla="*/ 13 h 13"/>
                <a:gd name="T2" fmla="*/ 27 w 27"/>
                <a:gd name="T3" fmla="*/ 1 h 13"/>
                <a:gd name="T4" fmla="*/ 27 w 27"/>
                <a:gd name="T5" fmla="*/ 0 h 13"/>
                <a:gd name="T6" fmla="*/ 0 w 27"/>
                <a:gd name="T7" fmla="*/ 13 h 13"/>
                <a:gd name="T8" fmla="*/ 1 w 2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3">
                  <a:moveTo>
                    <a:pt x="1" y="13"/>
                  </a:moveTo>
                  <a:cubicBezTo>
                    <a:pt x="10" y="9"/>
                    <a:pt x="18" y="3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8" y="3"/>
                    <a:pt x="10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8" name="Freeform 26">
              <a:extLst>
                <a:ext uri="{FF2B5EF4-FFF2-40B4-BE49-F238E27FC236}">
                  <a16:creationId xmlns:a16="http://schemas.microsoft.com/office/drawing/2014/main" id="{559341FC-AFAF-445A-BE2B-6026BC340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47625"/>
              <a:ext cx="165100" cy="82550"/>
            </a:xfrm>
            <a:custGeom>
              <a:avLst/>
              <a:gdLst>
                <a:gd name="T0" fmla="*/ 27 w 28"/>
                <a:gd name="T1" fmla="*/ 0 h 14"/>
                <a:gd name="T2" fmla="*/ 1 w 28"/>
                <a:gd name="T3" fmla="*/ 14 h 14"/>
                <a:gd name="T4" fmla="*/ 1 w 28"/>
                <a:gd name="T5" fmla="*/ 14 h 14"/>
                <a:gd name="T6" fmla="*/ 27 w 28"/>
                <a:gd name="T7" fmla="*/ 1 h 14"/>
                <a:gd name="T8" fmla="*/ 27 w 2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4">
                  <a:moveTo>
                    <a:pt x="27" y="0"/>
                  </a:moveTo>
                  <a:cubicBezTo>
                    <a:pt x="18" y="5"/>
                    <a:pt x="9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9" y="9"/>
                    <a:pt x="19" y="5"/>
                    <a:pt x="27" y="1"/>
                  </a:cubicBezTo>
                  <a:cubicBezTo>
                    <a:pt x="28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89" name="Freeform 27">
              <a:extLst>
                <a:ext uri="{FF2B5EF4-FFF2-40B4-BE49-F238E27FC236}">
                  <a16:creationId xmlns:a16="http://schemas.microsoft.com/office/drawing/2014/main" id="{8BF09112-7B66-4370-8FE3-CA379CC1D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41275"/>
              <a:ext cx="193675" cy="93663"/>
            </a:xfrm>
            <a:custGeom>
              <a:avLst/>
              <a:gdLst>
                <a:gd name="T0" fmla="*/ 28 w 33"/>
                <a:gd name="T1" fmla="*/ 0 h 16"/>
                <a:gd name="T2" fmla="*/ 1 w 33"/>
                <a:gd name="T3" fmla="*/ 15 h 16"/>
                <a:gd name="T4" fmla="*/ 1 w 33"/>
                <a:gd name="T5" fmla="*/ 15 h 16"/>
                <a:gd name="T6" fmla="*/ 32 w 33"/>
                <a:gd name="T7" fmla="*/ 1 h 16"/>
                <a:gd name="T8" fmla="*/ 32 w 33"/>
                <a:gd name="T9" fmla="*/ 1 h 16"/>
                <a:gd name="T10" fmla="*/ 5 w 33"/>
                <a:gd name="T11" fmla="*/ 13 h 16"/>
                <a:gd name="T12" fmla="*/ 7 w 33"/>
                <a:gd name="T13" fmla="*/ 11 h 16"/>
                <a:gd name="T14" fmla="*/ 15 w 33"/>
                <a:gd name="T15" fmla="*/ 7 h 16"/>
                <a:gd name="T16" fmla="*/ 29 w 33"/>
                <a:gd name="T17" fmla="*/ 0 h 16"/>
                <a:gd name="T18" fmla="*/ 28 w 33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6">
                  <a:moveTo>
                    <a:pt x="28" y="0"/>
                  </a:moveTo>
                  <a:cubicBezTo>
                    <a:pt x="19" y="5"/>
                    <a:pt x="10" y="9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2" y="11"/>
                    <a:pt x="22" y="5"/>
                    <a:pt x="32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23" y="5"/>
                    <a:pt x="14" y="10"/>
                    <a:pt x="5" y="13"/>
                  </a:cubicBezTo>
                  <a:cubicBezTo>
                    <a:pt x="0" y="16"/>
                    <a:pt x="7" y="11"/>
                    <a:pt x="7" y="11"/>
                  </a:cubicBezTo>
                  <a:cubicBezTo>
                    <a:pt x="10" y="10"/>
                    <a:pt x="12" y="8"/>
                    <a:pt x="15" y="7"/>
                  </a:cubicBezTo>
                  <a:cubicBezTo>
                    <a:pt x="20" y="5"/>
                    <a:pt x="24" y="2"/>
                    <a:pt x="29" y="0"/>
                  </a:cubicBezTo>
                  <a:cubicBezTo>
                    <a:pt x="29" y="0"/>
                    <a:pt x="29" y="0"/>
                    <a:pt x="2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0" name="Freeform 28">
              <a:extLst>
                <a:ext uri="{FF2B5EF4-FFF2-40B4-BE49-F238E27FC236}">
                  <a16:creationId xmlns:a16="http://schemas.microsoft.com/office/drawing/2014/main" id="{7A35EC5E-828D-4B37-9BC1-39FFD8276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3812"/>
              <a:ext cx="187325" cy="93663"/>
            </a:xfrm>
            <a:custGeom>
              <a:avLst/>
              <a:gdLst>
                <a:gd name="T0" fmla="*/ 30 w 32"/>
                <a:gd name="T1" fmla="*/ 0 h 16"/>
                <a:gd name="T2" fmla="*/ 0 w 32"/>
                <a:gd name="T3" fmla="*/ 16 h 16"/>
                <a:gd name="T4" fmla="*/ 0 w 32"/>
                <a:gd name="T5" fmla="*/ 16 h 16"/>
                <a:gd name="T6" fmla="*/ 32 w 32"/>
                <a:gd name="T7" fmla="*/ 2 h 16"/>
                <a:gd name="T8" fmla="*/ 31 w 32"/>
                <a:gd name="T9" fmla="*/ 2 h 16"/>
                <a:gd name="T10" fmla="*/ 4 w 32"/>
                <a:gd name="T11" fmla="*/ 14 h 16"/>
                <a:gd name="T12" fmla="*/ 4 w 32"/>
                <a:gd name="T13" fmla="*/ 14 h 16"/>
                <a:gd name="T14" fmla="*/ 8 w 32"/>
                <a:gd name="T15" fmla="*/ 12 h 16"/>
                <a:gd name="T16" fmla="*/ 17 w 32"/>
                <a:gd name="T17" fmla="*/ 7 h 16"/>
                <a:gd name="T18" fmla="*/ 30 w 32"/>
                <a:gd name="T19" fmla="*/ 0 h 16"/>
                <a:gd name="T20" fmla="*/ 30 w 32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6">
                  <a:moveTo>
                    <a:pt x="30" y="0"/>
                  </a:moveTo>
                  <a:cubicBezTo>
                    <a:pt x="20" y="6"/>
                    <a:pt x="9" y="9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1" y="12"/>
                    <a:pt x="21" y="6"/>
                    <a:pt x="32" y="2"/>
                  </a:cubicBezTo>
                  <a:cubicBezTo>
                    <a:pt x="32" y="2"/>
                    <a:pt x="32" y="2"/>
                    <a:pt x="31" y="2"/>
                  </a:cubicBezTo>
                  <a:cubicBezTo>
                    <a:pt x="22" y="5"/>
                    <a:pt x="14" y="11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7" y="12"/>
                    <a:pt x="8" y="12"/>
                  </a:cubicBezTo>
                  <a:cubicBezTo>
                    <a:pt x="11" y="10"/>
                    <a:pt x="14" y="8"/>
                    <a:pt x="17" y="7"/>
                  </a:cubicBezTo>
                  <a:cubicBezTo>
                    <a:pt x="22" y="5"/>
                    <a:pt x="26" y="3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1" name="Freeform 29">
              <a:extLst>
                <a:ext uri="{FF2B5EF4-FFF2-40B4-BE49-F238E27FC236}">
                  <a16:creationId xmlns:a16="http://schemas.microsoft.com/office/drawing/2014/main" id="{B7824D28-AC20-4C8F-A12F-7DF700881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0"/>
              <a:ext cx="233363" cy="130175"/>
            </a:xfrm>
            <a:custGeom>
              <a:avLst/>
              <a:gdLst>
                <a:gd name="T0" fmla="*/ 0 w 40"/>
                <a:gd name="T1" fmla="*/ 18 h 22"/>
                <a:gd name="T2" fmla="*/ 15 w 40"/>
                <a:gd name="T3" fmla="*/ 11 h 22"/>
                <a:gd name="T4" fmla="*/ 23 w 40"/>
                <a:gd name="T5" fmla="*/ 7 h 22"/>
                <a:gd name="T6" fmla="*/ 28 w 40"/>
                <a:gd name="T7" fmla="*/ 5 h 22"/>
                <a:gd name="T8" fmla="*/ 1 w 40"/>
                <a:gd name="T9" fmla="*/ 21 h 22"/>
                <a:gd name="T10" fmla="*/ 1 w 40"/>
                <a:gd name="T11" fmla="*/ 21 h 22"/>
                <a:gd name="T12" fmla="*/ 40 w 40"/>
                <a:gd name="T13" fmla="*/ 4 h 22"/>
                <a:gd name="T14" fmla="*/ 40 w 40"/>
                <a:gd name="T15" fmla="*/ 3 h 22"/>
                <a:gd name="T16" fmla="*/ 6 w 40"/>
                <a:gd name="T17" fmla="*/ 19 h 22"/>
                <a:gd name="T18" fmla="*/ 8 w 40"/>
                <a:gd name="T19" fmla="*/ 17 h 22"/>
                <a:gd name="T20" fmla="*/ 17 w 40"/>
                <a:gd name="T21" fmla="*/ 11 h 22"/>
                <a:gd name="T22" fmla="*/ 33 w 40"/>
                <a:gd name="T23" fmla="*/ 2 h 22"/>
                <a:gd name="T24" fmla="*/ 33 w 40"/>
                <a:gd name="T25" fmla="*/ 2 h 22"/>
                <a:gd name="T26" fmla="*/ 0 w 40"/>
                <a:gd name="T27" fmla="*/ 18 h 22"/>
                <a:gd name="T28" fmla="*/ 0 w 40"/>
                <a:gd name="T2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22">
                  <a:moveTo>
                    <a:pt x="0" y="18"/>
                  </a:moveTo>
                  <a:cubicBezTo>
                    <a:pt x="5" y="16"/>
                    <a:pt x="10" y="13"/>
                    <a:pt x="15" y="11"/>
                  </a:cubicBezTo>
                  <a:cubicBezTo>
                    <a:pt x="18" y="9"/>
                    <a:pt x="20" y="8"/>
                    <a:pt x="23" y="7"/>
                  </a:cubicBezTo>
                  <a:cubicBezTo>
                    <a:pt x="21" y="8"/>
                    <a:pt x="36" y="0"/>
                    <a:pt x="28" y="5"/>
                  </a:cubicBezTo>
                  <a:cubicBezTo>
                    <a:pt x="19" y="11"/>
                    <a:pt x="10" y="15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5" y="16"/>
                    <a:pt x="26" y="8"/>
                    <a:pt x="40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28" y="7"/>
                    <a:pt x="17" y="14"/>
                    <a:pt x="6" y="19"/>
                  </a:cubicBezTo>
                  <a:cubicBezTo>
                    <a:pt x="0" y="22"/>
                    <a:pt x="7" y="17"/>
                    <a:pt x="8" y="17"/>
                  </a:cubicBezTo>
                  <a:cubicBezTo>
                    <a:pt x="11" y="15"/>
                    <a:pt x="14" y="13"/>
                    <a:pt x="17" y="11"/>
                  </a:cubicBezTo>
                  <a:cubicBezTo>
                    <a:pt x="23" y="9"/>
                    <a:pt x="28" y="6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1" y="6"/>
                    <a:pt x="11" y="13"/>
                    <a:pt x="0" y="18"/>
                  </a:cubicBezTo>
                  <a:cubicBezTo>
                    <a:pt x="0" y="19"/>
                    <a:pt x="0" y="19"/>
                    <a:pt x="0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2" name="Freeform 30">
              <a:extLst>
                <a:ext uri="{FF2B5EF4-FFF2-40B4-BE49-F238E27FC236}">
                  <a16:creationId xmlns:a16="http://schemas.microsoft.com/office/drawing/2014/main" id="{E13F11B8-D749-4847-9925-68CC000B6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3812"/>
              <a:ext cx="152400" cy="82550"/>
            </a:xfrm>
            <a:custGeom>
              <a:avLst/>
              <a:gdLst>
                <a:gd name="T0" fmla="*/ 0 w 26"/>
                <a:gd name="T1" fmla="*/ 12 h 14"/>
                <a:gd name="T2" fmla="*/ 10 w 26"/>
                <a:gd name="T3" fmla="*/ 7 h 14"/>
                <a:gd name="T4" fmla="*/ 16 w 26"/>
                <a:gd name="T5" fmla="*/ 4 h 14"/>
                <a:gd name="T6" fmla="*/ 24 w 26"/>
                <a:gd name="T7" fmla="*/ 1 h 14"/>
                <a:gd name="T8" fmla="*/ 0 w 26"/>
                <a:gd name="T9" fmla="*/ 14 h 14"/>
                <a:gd name="T10" fmla="*/ 0 w 26"/>
                <a:gd name="T11" fmla="*/ 14 h 14"/>
                <a:gd name="T12" fmla="*/ 26 w 26"/>
                <a:gd name="T13" fmla="*/ 0 h 14"/>
                <a:gd name="T14" fmla="*/ 25 w 26"/>
                <a:gd name="T15" fmla="*/ 0 h 14"/>
                <a:gd name="T16" fmla="*/ 0 w 26"/>
                <a:gd name="T17" fmla="*/ 12 h 14"/>
                <a:gd name="T18" fmla="*/ 0 w 26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">
                  <a:moveTo>
                    <a:pt x="0" y="12"/>
                  </a:moveTo>
                  <a:cubicBezTo>
                    <a:pt x="3" y="10"/>
                    <a:pt x="6" y="9"/>
                    <a:pt x="10" y="7"/>
                  </a:cubicBezTo>
                  <a:cubicBezTo>
                    <a:pt x="12" y="6"/>
                    <a:pt x="14" y="5"/>
                    <a:pt x="16" y="4"/>
                  </a:cubicBezTo>
                  <a:cubicBezTo>
                    <a:pt x="18" y="3"/>
                    <a:pt x="21" y="2"/>
                    <a:pt x="24" y="1"/>
                  </a:cubicBezTo>
                  <a:cubicBezTo>
                    <a:pt x="16" y="6"/>
                    <a:pt x="8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9"/>
                    <a:pt x="17" y="5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16" y="3"/>
                    <a:pt x="8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3" name="Freeform 31">
              <a:extLst>
                <a:ext uri="{FF2B5EF4-FFF2-40B4-BE49-F238E27FC236}">
                  <a16:creationId xmlns:a16="http://schemas.microsoft.com/office/drawing/2014/main" id="{825AEFBC-9481-4782-BBBD-5DB3A1CE9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" y="341312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4" name="Freeform 32">
              <a:extLst>
                <a:ext uri="{FF2B5EF4-FFF2-40B4-BE49-F238E27FC236}">
                  <a16:creationId xmlns:a16="http://schemas.microsoft.com/office/drawing/2014/main" id="{4493841E-AC84-441C-AF13-ED9C19117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336550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5" name="Freeform 33">
              <a:extLst>
                <a:ext uri="{FF2B5EF4-FFF2-40B4-BE49-F238E27FC236}">
                  <a16:creationId xmlns:a16="http://schemas.microsoft.com/office/drawing/2014/main" id="{D404929B-F15A-4DC6-A011-1AC1E82EB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3" y="312737"/>
              <a:ext cx="46038" cy="23813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6" name="Freeform 34">
              <a:extLst>
                <a:ext uri="{FF2B5EF4-FFF2-40B4-BE49-F238E27FC236}">
                  <a16:creationId xmlns:a16="http://schemas.microsoft.com/office/drawing/2014/main" id="{DB1875C6-D8AF-4056-A47F-C2B870E9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3" y="306387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7" name="Freeform 35">
              <a:extLst>
                <a:ext uri="{FF2B5EF4-FFF2-40B4-BE49-F238E27FC236}">
                  <a16:creationId xmlns:a16="http://schemas.microsoft.com/office/drawing/2014/main" id="{56B29B02-1A19-49B3-AE4B-D53AECF82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3" y="295275"/>
              <a:ext cx="52388" cy="22225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8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8" name="Freeform 36">
              <a:extLst>
                <a:ext uri="{FF2B5EF4-FFF2-40B4-BE49-F238E27FC236}">
                  <a16:creationId xmlns:a16="http://schemas.microsoft.com/office/drawing/2014/main" id="{782AAEC2-3070-42EA-A323-368B1159C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282575"/>
              <a:ext cx="58738" cy="17463"/>
            </a:xfrm>
            <a:custGeom>
              <a:avLst/>
              <a:gdLst>
                <a:gd name="T0" fmla="*/ 1 w 10"/>
                <a:gd name="T1" fmla="*/ 3 h 3"/>
                <a:gd name="T2" fmla="*/ 10 w 10"/>
                <a:gd name="T3" fmla="*/ 0 h 3"/>
                <a:gd name="T4" fmla="*/ 9 w 10"/>
                <a:gd name="T5" fmla="*/ 0 h 3"/>
                <a:gd name="T6" fmla="*/ 1 w 10"/>
                <a:gd name="T7" fmla="*/ 3 h 3"/>
                <a:gd name="T8" fmla="*/ 1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1" y="3"/>
                  </a:moveTo>
                  <a:cubicBezTo>
                    <a:pt x="4" y="2"/>
                    <a:pt x="7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99" name="Freeform 37">
              <a:extLst>
                <a:ext uri="{FF2B5EF4-FFF2-40B4-BE49-F238E27FC236}">
                  <a16:creationId xmlns:a16="http://schemas.microsoft.com/office/drawing/2014/main" id="{9A134264-DDBF-4F57-87C1-09556F8D8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323850"/>
              <a:ext cx="46038" cy="17463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0" name="Freeform 38">
              <a:extLst>
                <a:ext uri="{FF2B5EF4-FFF2-40B4-BE49-F238E27FC236}">
                  <a16:creationId xmlns:a16="http://schemas.microsoft.com/office/drawing/2014/main" id="{18DBE54F-833F-4B51-BF8D-E42C06D63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306387"/>
              <a:ext cx="46038" cy="30163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1" name="Freeform 39">
              <a:extLst>
                <a:ext uri="{FF2B5EF4-FFF2-40B4-BE49-F238E27FC236}">
                  <a16:creationId xmlns:a16="http://schemas.microsoft.com/office/drawing/2014/main" id="{BC95479F-500F-4AC2-8657-E4AE08C1C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265112"/>
              <a:ext cx="52388" cy="23813"/>
            </a:xfrm>
            <a:custGeom>
              <a:avLst/>
              <a:gdLst>
                <a:gd name="T0" fmla="*/ 8 w 9"/>
                <a:gd name="T1" fmla="*/ 0 h 4"/>
                <a:gd name="T2" fmla="*/ 1 w 9"/>
                <a:gd name="T3" fmla="*/ 4 h 4"/>
                <a:gd name="T4" fmla="*/ 1 w 9"/>
                <a:gd name="T5" fmla="*/ 4 h 4"/>
                <a:gd name="T6" fmla="*/ 9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2" name="Freeform 40">
              <a:extLst>
                <a:ext uri="{FF2B5EF4-FFF2-40B4-BE49-F238E27FC236}">
                  <a16:creationId xmlns:a16="http://schemas.microsoft.com/office/drawing/2014/main" id="{7966760D-144F-4F3B-8C8C-240219DAB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258762"/>
              <a:ext cx="52388" cy="23813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1 h 4"/>
                <a:gd name="T4" fmla="*/ 9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3" name="Freeform 41">
              <a:extLst>
                <a:ext uri="{FF2B5EF4-FFF2-40B4-BE49-F238E27FC236}">
                  <a16:creationId xmlns:a16="http://schemas.microsoft.com/office/drawing/2014/main" id="{6E30A790-4BD8-441C-93AB-B8706CDCB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300037"/>
              <a:ext cx="46038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4" name="Freeform 42">
              <a:extLst>
                <a:ext uri="{FF2B5EF4-FFF2-40B4-BE49-F238E27FC236}">
                  <a16:creationId xmlns:a16="http://schemas.microsoft.com/office/drawing/2014/main" id="{E27C1549-24B3-49C3-A2BE-48D65380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288925"/>
              <a:ext cx="52388" cy="28575"/>
            </a:xfrm>
            <a:custGeom>
              <a:avLst/>
              <a:gdLst>
                <a:gd name="T0" fmla="*/ 8 w 9"/>
                <a:gd name="T1" fmla="*/ 0 h 5"/>
                <a:gd name="T2" fmla="*/ 1 w 9"/>
                <a:gd name="T3" fmla="*/ 4 h 5"/>
                <a:gd name="T4" fmla="*/ 1 w 9"/>
                <a:gd name="T5" fmla="*/ 4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5" name="Freeform 43">
              <a:extLst>
                <a:ext uri="{FF2B5EF4-FFF2-40B4-BE49-F238E27FC236}">
                  <a16:creationId xmlns:a16="http://schemas.microsoft.com/office/drawing/2014/main" id="{FE434DD8-4427-490C-A869-C99338CAE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247650"/>
              <a:ext cx="52388" cy="23813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3 h 4"/>
                <a:gd name="T4" fmla="*/ 1 w 9"/>
                <a:gd name="T5" fmla="*/ 4 h 4"/>
                <a:gd name="T6" fmla="*/ 9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6" name="Freeform 44">
              <a:extLst>
                <a:ext uri="{FF2B5EF4-FFF2-40B4-BE49-F238E27FC236}">
                  <a16:creationId xmlns:a16="http://schemas.microsoft.com/office/drawing/2014/main" id="{5C35CAE8-31C8-417C-842E-3260DD86D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234950"/>
              <a:ext cx="52388" cy="19050"/>
            </a:xfrm>
            <a:custGeom>
              <a:avLst/>
              <a:gdLst>
                <a:gd name="T0" fmla="*/ 1 w 9"/>
                <a:gd name="T1" fmla="*/ 3 h 3"/>
                <a:gd name="T2" fmla="*/ 8 w 9"/>
                <a:gd name="T3" fmla="*/ 1 h 3"/>
                <a:gd name="T4" fmla="*/ 8 w 9"/>
                <a:gd name="T5" fmla="*/ 1 h 3"/>
                <a:gd name="T6" fmla="*/ 1 w 9"/>
                <a:gd name="T7" fmla="*/ 3 h 3"/>
                <a:gd name="T8" fmla="*/ 1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3" y="2"/>
                    <a:pt x="6" y="2"/>
                    <a:pt x="8" y="1"/>
                  </a:cubicBezTo>
                  <a:cubicBezTo>
                    <a:pt x="9" y="1"/>
                    <a:pt x="9" y="0"/>
                    <a:pt x="8" y="1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7" name="Freeform 45">
              <a:extLst>
                <a:ext uri="{FF2B5EF4-FFF2-40B4-BE49-F238E27FC236}">
                  <a16:creationId xmlns:a16="http://schemas.microsoft.com/office/drawing/2014/main" id="{826654AD-A657-4BEB-BB5A-5BC8F1BE9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271462"/>
              <a:ext cx="46038" cy="23813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8" name="Freeform 46">
              <a:extLst>
                <a:ext uri="{FF2B5EF4-FFF2-40B4-BE49-F238E27FC236}">
                  <a16:creationId xmlns:a16="http://schemas.microsoft.com/office/drawing/2014/main" id="{2B173B3B-38D0-4548-BB95-DA4C4971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317500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1 h 4"/>
                <a:gd name="T10" fmla="*/ 1 w 7"/>
                <a:gd name="T11" fmla="*/ 3 h 4"/>
                <a:gd name="T12" fmla="*/ 7 w 7"/>
                <a:gd name="T13" fmla="*/ 0 h 4"/>
                <a:gd name="T14" fmla="*/ 6 w 7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2"/>
                    <a:pt x="3" y="2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9" name="Freeform 47">
              <a:extLst>
                <a:ext uri="{FF2B5EF4-FFF2-40B4-BE49-F238E27FC236}">
                  <a16:creationId xmlns:a16="http://schemas.microsoft.com/office/drawing/2014/main" id="{3AF0173B-1A40-4707-B366-7931F6D0B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317500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  <a:gd name="T10" fmla="*/ 1 w 7"/>
                <a:gd name="T11" fmla="*/ 3 h 4"/>
                <a:gd name="T12" fmla="*/ 6 w 7"/>
                <a:gd name="T13" fmla="*/ 0 h 4"/>
                <a:gd name="T14" fmla="*/ 6 w 7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0" name="Freeform 48">
              <a:extLst>
                <a:ext uri="{FF2B5EF4-FFF2-40B4-BE49-F238E27FC236}">
                  <a16:creationId xmlns:a16="http://schemas.microsoft.com/office/drawing/2014/main" id="{750C6796-E408-44D7-B059-B274A1576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258762"/>
              <a:ext cx="39688" cy="23813"/>
            </a:xfrm>
            <a:custGeom>
              <a:avLst/>
              <a:gdLst>
                <a:gd name="T0" fmla="*/ 7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1" name="Freeform 49">
              <a:extLst>
                <a:ext uri="{FF2B5EF4-FFF2-40B4-BE49-F238E27FC236}">
                  <a16:creationId xmlns:a16="http://schemas.microsoft.com/office/drawing/2014/main" id="{1B4E0D25-6E2C-4C1A-BE28-1BA602C1B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212725"/>
              <a:ext cx="47625" cy="2222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2" name="Freeform 50">
              <a:extLst>
                <a:ext uri="{FF2B5EF4-FFF2-40B4-BE49-F238E27FC236}">
                  <a16:creationId xmlns:a16="http://schemas.microsoft.com/office/drawing/2014/main" id="{24D7D9D5-10B7-442D-A63B-05C06F72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3" y="206375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1 h 3"/>
                <a:gd name="T4" fmla="*/ 7 w 7"/>
                <a:gd name="T5" fmla="*/ 1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3" name="Freeform 51">
              <a:extLst>
                <a:ext uri="{FF2B5EF4-FFF2-40B4-BE49-F238E27FC236}">
                  <a16:creationId xmlns:a16="http://schemas.microsoft.com/office/drawing/2014/main" id="{6459B6F5-E9D4-46D1-AAE2-8E9213C17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241300"/>
              <a:ext cx="46038" cy="23813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1 h 4"/>
                <a:gd name="T4" fmla="*/ 7 w 8"/>
                <a:gd name="T5" fmla="*/ 1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7" y="0"/>
                    <a:pt x="7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4" name="Freeform 52">
              <a:extLst>
                <a:ext uri="{FF2B5EF4-FFF2-40B4-BE49-F238E27FC236}">
                  <a16:creationId xmlns:a16="http://schemas.microsoft.com/office/drawing/2014/main" id="{CF37038C-8E93-4756-A7EE-E454D5838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88925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6 w 7"/>
                <a:gd name="T5" fmla="*/ 1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5" name="Freeform 53">
              <a:extLst>
                <a:ext uri="{FF2B5EF4-FFF2-40B4-BE49-F238E27FC236}">
                  <a16:creationId xmlns:a16="http://schemas.microsoft.com/office/drawing/2014/main" id="{E2D1EE38-E598-48B5-8929-7688A64CF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341312"/>
              <a:ext cx="28575" cy="12700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6" name="Freeform 54">
              <a:extLst>
                <a:ext uri="{FF2B5EF4-FFF2-40B4-BE49-F238E27FC236}">
                  <a16:creationId xmlns:a16="http://schemas.microsoft.com/office/drawing/2014/main" id="{3F40A514-4FC3-4CF4-9AFF-EEFE216B5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341312"/>
              <a:ext cx="28575" cy="17463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2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7" name="Freeform 55">
              <a:extLst>
                <a:ext uri="{FF2B5EF4-FFF2-40B4-BE49-F238E27FC236}">
                  <a16:creationId xmlns:a16="http://schemas.microsoft.com/office/drawing/2014/main" id="{4DE9423F-3D27-4858-9BEF-2A90A7343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76225"/>
              <a:ext cx="41275" cy="30163"/>
            </a:xfrm>
            <a:custGeom>
              <a:avLst/>
              <a:gdLst>
                <a:gd name="T0" fmla="*/ 7 w 7"/>
                <a:gd name="T1" fmla="*/ 1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1 h 5"/>
                <a:gd name="T8" fmla="*/ 7 w 7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8" name="Freeform 56">
              <a:extLst>
                <a:ext uri="{FF2B5EF4-FFF2-40B4-BE49-F238E27FC236}">
                  <a16:creationId xmlns:a16="http://schemas.microsoft.com/office/drawing/2014/main" id="{CF8DB484-4094-477C-A2FF-28A8747E3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23837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9" name="Freeform 57">
              <a:extLst>
                <a:ext uri="{FF2B5EF4-FFF2-40B4-BE49-F238E27FC236}">
                  <a16:creationId xmlns:a16="http://schemas.microsoft.com/office/drawing/2014/main" id="{EFA6218D-986A-4D01-943D-5FE4C1B5A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3" y="176212"/>
              <a:ext cx="41275" cy="23813"/>
            </a:xfrm>
            <a:custGeom>
              <a:avLst/>
              <a:gdLst>
                <a:gd name="T0" fmla="*/ 7 w 7"/>
                <a:gd name="T1" fmla="*/ 1 h 4"/>
                <a:gd name="T2" fmla="*/ 1 w 7"/>
                <a:gd name="T3" fmla="*/ 3 h 4"/>
                <a:gd name="T4" fmla="*/ 1 w 7"/>
                <a:gd name="T5" fmla="*/ 3 h 4"/>
                <a:gd name="T6" fmla="*/ 7 w 7"/>
                <a:gd name="T7" fmla="*/ 1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0" name="Freeform 58">
              <a:extLst>
                <a:ext uri="{FF2B5EF4-FFF2-40B4-BE49-F238E27FC236}">
                  <a16:creationId xmlns:a16="http://schemas.microsoft.com/office/drawing/2014/main" id="{9CCC5B4E-8754-4A8D-8586-D969D57B5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176212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1 h 3"/>
                <a:gd name="T4" fmla="*/ 6 w 7"/>
                <a:gd name="T5" fmla="*/ 1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1" name="Freeform 59">
              <a:extLst>
                <a:ext uri="{FF2B5EF4-FFF2-40B4-BE49-F238E27FC236}">
                  <a16:creationId xmlns:a16="http://schemas.microsoft.com/office/drawing/2014/main" id="{9DB86A0C-5EFC-44E0-AEBD-2441210EE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217487"/>
              <a:ext cx="39688" cy="1746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2" name="Freeform 60">
              <a:extLst>
                <a:ext uri="{FF2B5EF4-FFF2-40B4-BE49-F238E27FC236}">
                  <a16:creationId xmlns:a16="http://schemas.microsoft.com/office/drawing/2014/main" id="{C61B3752-852E-42C9-8DC4-57C9E924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54000"/>
              <a:ext cx="41275" cy="2222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3" name="Freeform 61">
              <a:extLst>
                <a:ext uri="{FF2B5EF4-FFF2-40B4-BE49-F238E27FC236}">
                  <a16:creationId xmlns:a16="http://schemas.microsoft.com/office/drawing/2014/main" id="{73669286-0BA5-4FC1-A1B2-7264D76D8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300037"/>
              <a:ext cx="52388" cy="23813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4" name="Freeform 62">
              <a:extLst>
                <a:ext uri="{FF2B5EF4-FFF2-40B4-BE49-F238E27FC236}">
                  <a16:creationId xmlns:a16="http://schemas.microsoft.com/office/drawing/2014/main" id="{80499B5E-8273-4280-AAB5-CE6545951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300037"/>
              <a:ext cx="46038" cy="23813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  <a:gd name="T10" fmla="*/ 7 w 8"/>
                <a:gd name="T11" fmla="*/ 0 h 4"/>
                <a:gd name="T12" fmla="*/ 1 w 8"/>
                <a:gd name="T13" fmla="*/ 4 h 4"/>
                <a:gd name="T14" fmla="*/ 1 w 8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5" name="Freeform 63">
              <a:extLst>
                <a:ext uri="{FF2B5EF4-FFF2-40B4-BE49-F238E27FC236}">
                  <a16:creationId xmlns:a16="http://schemas.microsoft.com/office/drawing/2014/main" id="{38E311D0-702B-4A6F-9F08-3C57E9B9D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95275"/>
              <a:ext cx="52388" cy="285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6" name="Freeform 64">
              <a:extLst>
                <a:ext uri="{FF2B5EF4-FFF2-40B4-BE49-F238E27FC236}">
                  <a16:creationId xmlns:a16="http://schemas.microsoft.com/office/drawing/2014/main" id="{D119BCF1-A168-42B2-AC3E-63F09014C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47650"/>
              <a:ext cx="46038" cy="23813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7" name="Freeform 65">
              <a:extLst>
                <a:ext uri="{FF2B5EF4-FFF2-40B4-BE49-F238E27FC236}">
                  <a16:creationId xmlns:a16="http://schemas.microsoft.com/office/drawing/2014/main" id="{FF4D02ED-79E0-4707-8AAB-390319438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200025"/>
              <a:ext cx="39688" cy="23813"/>
            </a:xfrm>
            <a:custGeom>
              <a:avLst/>
              <a:gdLst>
                <a:gd name="T0" fmla="*/ 6 w 7"/>
                <a:gd name="T1" fmla="*/ 1 h 4"/>
                <a:gd name="T2" fmla="*/ 1 w 7"/>
                <a:gd name="T3" fmla="*/ 3 h 4"/>
                <a:gd name="T4" fmla="*/ 1 w 7"/>
                <a:gd name="T5" fmla="*/ 4 h 4"/>
                <a:gd name="T6" fmla="*/ 7 w 7"/>
                <a:gd name="T7" fmla="*/ 1 h 4"/>
                <a:gd name="T8" fmla="*/ 6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1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8" name="Freeform 66">
              <a:extLst>
                <a:ext uri="{FF2B5EF4-FFF2-40B4-BE49-F238E27FC236}">
                  <a16:creationId xmlns:a16="http://schemas.microsoft.com/office/drawing/2014/main" id="{C7909B0B-3BC5-4F2A-B4BC-4EE696B8C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188912"/>
              <a:ext cx="34925" cy="11113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9" name="Freeform 67">
              <a:extLst>
                <a:ext uri="{FF2B5EF4-FFF2-40B4-BE49-F238E27FC236}">
                  <a16:creationId xmlns:a16="http://schemas.microsoft.com/office/drawing/2014/main" id="{4587E894-BEA2-462F-B7DE-76FFCD67B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30187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0" name="Freeform 68">
              <a:extLst>
                <a:ext uri="{FF2B5EF4-FFF2-40B4-BE49-F238E27FC236}">
                  <a16:creationId xmlns:a16="http://schemas.microsoft.com/office/drawing/2014/main" id="{08E73FEE-5D00-4F4D-8189-8035E60E6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76225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1" name="Freeform 69">
              <a:extLst>
                <a:ext uri="{FF2B5EF4-FFF2-40B4-BE49-F238E27FC236}">
                  <a16:creationId xmlns:a16="http://schemas.microsoft.com/office/drawing/2014/main" id="{148C9349-55CE-4DA1-AF02-5B29D80A0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58762"/>
              <a:ext cx="52388" cy="41275"/>
            </a:xfrm>
            <a:custGeom>
              <a:avLst/>
              <a:gdLst>
                <a:gd name="T0" fmla="*/ 8 w 9"/>
                <a:gd name="T1" fmla="*/ 0 h 7"/>
                <a:gd name="T2" fmla="*/ 0 w 9"/>
                <a:gd name="T3" fmla="*/ 6 h 7"/>
                <a:gd name="T4" fmla="*/ 1 w 9"/>
                <a:gd name="T5" fmla="*/ 6 h 7"/>
                <a:gd name="T6" fmla="*/ 9 w 9"/>
                <a:gd name="T7" fmla="*/ 1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2" name="Freeform 70">
              <a:extLst>
                <a:ext uri="{FF2B5EF4-FFF2-40B4-BE49-F238E27FC236}">
                  <a16:creationId xmlns:a16="http://schemas.microsoft.com/office/drawing/2014/main" id="{8779C697-954D-442E-967F-4DBB27970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12725"/>
              <a:ext cx="41275" cy="17463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3" name="Freeform 71">
              <a:extLst>
                <a:ext uri="{FF2B5EF4-FFF2-40B4-BE49-F238E27FC236}">
                  <a16:creationId xmlns:a16="http://schemas.microsoft.com/office/drawing/2014/main" id="{52B293E3-B64B-4E4F-B838-40A86D0F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171450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4" name="Freeform 72">
              <a:extLst>
                <a:ext uri="{FF2B5EF4-FFF2-40B4-BE49-F238E27FC236}">
                  <a16:creationId xmlns:a16="http://schemas.microsoft.com/office/drawing/2014/main" id="{3ABAF97C-6495-4C79-B8F3-08DC518A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58750"/>
              <a:ext cx="23813" cy="635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5" name="Freeform 73">
              <a:extLst>
                <a:ext uri="{FF2B5EF4-FFF2-40B4-BE49-F238E27FC236}">
                  <a16:creationId xmlns:a16="http://schemas.microsoft.com/office/drawing/2014/main" id="{D8FF551A-F7D5-428E-81E9-9A3056EBB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88912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6" name="Freeform 74">
              <a:extLst>
                <a:ext uri="{FF2B5EF4-FFF2-40B4-BE49-F238E27FC236}">
                  <a16:creationId xmlns:a16="http://schemas.microsoft.com/office/drawing/2014/main" id="{FE8D6AF1-B516-47F5-8806-25CA1881A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34950"/>
              <a:ext cx="52388" cy="23813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7" name="Freeform 75">
              <a:extLst>
                <a:ext uri="{FF2B5EF4-FFF2-40B4-BE49-F238E27FC236}">
                  <a16:creationId xmlns:a16="http://schemas.microsoft.com/office/drawing/2014/main" id="{88F56EC7-1815-45EA-8811-4079153D1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7487"/>
              <a:ext cx="52388" cy="30163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8" name="Freeform 76">
              <a:extLst>
                <a:ext uri="{FF2B5EF4-FFF2-40B4-BE49-F238E27FC236}">
                  <a16:creationId xmlns:a16="http://schemas.microsoft.com/office/drawing/2014/main" id="{B152903D-9ED8-49CB-A816-135B4CAF2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76212"/>
              <a:ext cx="36513" cy="1746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9" name="Freeform 77">
              <a:extLst>
                <a:ext uri="{FF2B5EF4-FFF2-40B4-BE49-F238E27FC236}">
                  <a16:creationId xmlns:a16="http://schemas.microsoft.com/office/drawing/2014/main" id="{3D6C346C-75F0-4F50-9765-92C029A54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71450"/>
              <a:ext cx="30163" cy="111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0" name="Freeform 78">
              <a:extLst>
                <a:ext uri="{FF2B5EF4-FFF2-40B4-BE49-F238E27FC236}">
                  <a16:creationId xmlns:a16="http://schemas.microsoft.com/office/drawing/2014/main" id="{B242A196-F3D9-46AE-B496-B5BD0BFDC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2725"/>
              <a:ext cx="52388" cy="22225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1" name="Freeform 79">
              <a:extLst>
                <a:ext uri="{FF2B5EF4-FFF2-40B4-BE49-F238E27FC236}">
                  <a16:creationId xmlns:a16="http://schemas.microsoft.com/office/drawing/2014/main" id="{2C3D0BEA-D9BE-4673-839C-F98496964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00025"/>
              <a:ext cx="52388" cy="30163"/>
            </a:xfrm>
            <a:custGeom>
              <a:avLst/>
              <a:gdLst>
                <a:gd name="T0" fmla="*/ 8 w 9"/>
                <a:gd name="T1" fmla="*/ 1 h 5"/>
                <a:gd name="T2" fmla="*/ 1 w 9"/>
                <a:gd name="T3" fmla="*/ 4 h 5"/>
                <a:gd name="T4" fmla="*/ 1 w 9"/>
                <a:gd name="T5" fmla="*/ 4 h 5"/>
                <a:gd name="T6" fmla="*/ 8 w 9"/>
                <a:gd name="T7" fmla="*/ 1 h 5"/>
                <a:gd name="T8" fmla="*/ 8 w 9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1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9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2" name="Freeform 80">
              <a:extLst>
                <a:ext uri="{FF2B5EF4-FFF2-40B4-BE49-F238E27FC236}">
                  <a16:creationId xmlns:a16="http://schemas.microsoft.com/office/drawing/2014/main" id="{5FFC2008-2443-41C9-9AC8-B06AD1583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93675"/>
              <a:ext cx="47625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3" name="Freeform 81">
              <a:extLst>
                <a:ext uri="{FF2B5EF4-FFF2-40B4-BE49-F238E27FC236}">
                  <a16:creationId xmlns:a16="http://schemas.microsoft.com/office/drawing/2014/main" id="{D6929196-2490-4DEC-8653-5F740E044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88912"/>
              <a:ext cx="47625" cy="2381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4" name="Freeform 82">
              <a:extLst>
                <a:ext uri="{FF2B5EF4-FFF2-40B4-BE49-F238E27FC236}">
                  <a16:creationId xmlns:a16="http://schemas.microsoft.com/office/drawing/2014/main" id="{9542BDF8-A06D-43E7-BB47-F089FBE3F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76212"/>
              <a:ext cx="47625" cy="23813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1 h 4"/>
                <a:gd name="T4" fmla="*/ 7 w 8"/>
                <a:gd name="T5" fmla="*/ 0 h 4"/>
                <a:gd name="T6" fmla="*/ 1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5" name="Freeform 83">
              <a:extLst>
                <a:ext uri="{FF2B5EF4-FFF2-40B4-BE49-F238E27FC236}">
                  <a16:creationId xmlns:a16="http://schemas.microsoft.com/office/drawing/2014/main" id="{0418D941-A2D7-4978-93E9-65B7A31C5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34925" cy="23813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6" name="Freeform 84">
              <a:extLst>
                <a:ext uri="{FF2B5EF4-FFF2-40B4-BE49-F238E27FC236}">
                  <a16:creationId xmlns:a16="http://schemas.microsoft.com/office/drawing/2014/main" id="{7500441C-9FBB-44ED-A4CF-2BEEFA50D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" y="412750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7" name="Freeform 85">
              <a:extLst>
                <a:ext uri="{FF2B5EF4-FFF2-40B4-BE49-F238E27FC236}">
                  <a16:creationId xmlns:a16="http://schemas.microsoft.com/office/drawing/2014/main" id="{9C0BC9D6-F629-4C34-B1BA-383BDF4CE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8" y="388937"/>
              <a:ext cx="111125" cy="41275"/>
            </a:xfrm>
            <a:custGeom>
              <a:avLst/>
              <a:gdLst>
                <a:gd name="T0" fmla="*/ 11 w 19"/>
                <a:gd name="T1" fmla="*/ 0 h 7"/>
                <a:gd name="T2" fmla="*/ 0 w 19"/>
                <a:gd name="T3" fmla="*/ 7 h 7"/>
                <a:gd name="T4" fmla="*/ 0 w 19"/>
                <a:gd name="T5" fmla="*/ 7 h 7"/>
                <a:gd name="T6" fmla="*/ 12 w 19"/>
                <a:gd name="T7" fmla="*/ 2 h 7"/>
                <a:gd name="T8" fmla="*/ 16 w 19"/>
                <a:gd name="T9" fmla="*/ 1 h 7"/>
                <a:gd name="T10" fmla="*/ 12 w 19"/>
                <a:gd name="T11" fmla="*/ 4 h 7"/>
                <a:gd name="T12" fmla="*/ 8 w 19"/>
                <a:gd name="T13" fmla="*/ 7 h 7"/>
                <a:gd name="T14" fmla="*/ 8 w 19"/>
                <a:gd name="T15" fmla="*/ 7 h 7"/>
                <a:gd name="T16" fmla="*/ 19 w 19"/>
                <a:gd name="T17" fmla="*/ 3 h 7"/>
                <a:gd name="T18" fmla="*/ 19 w 19"/>
                <a:gd name="T19" fmla="*/ 3 h 7"/>
                <a:gd name="T20" fmla="*/ 15 w 19"/>
                <a:gd name="T21" fmla="*/ 5 h 7"/>
                <a:gd name="T22" fmla="*/ 12 w 19"/>
                <a:gd name="T23" fmla="*/ 6 h 7"/>
                <a:gd name="T24" fmla="*/ 12 w 19"/>
                <a:gd name="T25" fmla="*/ 4 h 7"/>
                <a:gd name="T26" fmla="*/ 17 w 19"/>
                <a:gd name="T27" fmla="*/ 1 h 7"/>
                <a:gd name="T28" fmla="*/ 17 w 19"/>
                <a:gd name="T29" fmla="*/ 1 h 7"/>
                <a:gd name="T30" fmla="*/ 5 w 19"/>
                <a:gd name="T31" fmla="*/ 5 h 7"/>
                <a:gd name="T32" fmla="*/ 4 w 19"/>
                <a:gd name="T33" fmla="*/ 5 h 7"/>
                <a:gd name="T34" fmla="*/ 1 w 19"/>
                <a:gd name="T35" fmla="*/ 6 h 7"/>
                <a:gd name="T36" fmla="*/ 5 w 19"/>
                <a:gd name="T37" fmla="*/ 3 h 7"/>
                <a:gd name="T38" fmla="*/ 11 w 19"/>
                <a:gd name="T39" fmla="*/ 0 h 7"/>
                <a:gd name="T40" fmla="*/ 11 w 19"/>
                <a:gd name="T4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7">
                  <a:moveTo>
                    <a:pt x="11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8" y="4"/>
                    <a:pt x="12" y="2"/>
                  </a:cubicBezTo>
                  <a:cubicBezTo>
                    <a:pt x="13" y="2"/>
                    <a:pt x="17" y="1"/>
                    <a:pt x="16" y="1"/>
                  </a:cubicBezTo>
                  <a:cubicBezTo>
                    <a:pt x="15" y="2"/>
                    <a:pt x="13" y="3"/>
                    <a:pt x="12" y="4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2" y="7"/>
                    <a:pt x="15" y="5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4"/>
                    <a:pt x="17" y="4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9" y="6"/>
                    <a:pt x="9" y="5"/>
                    <a:pt x="12" y="4"/>
                  </a:cubicBezTo>
                  <a:cubicBezTo>
                    <a:pt x="14" y="3"/>
                    <a:pt x="16" y="2"/>
                    <a:pt x="17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3" y="1"/>
                    <a:pt x="9" y="3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8" name="Freeform 86">
              <a:extLst>
                <a:ext uri="{FF2B5EF4-FFF2-40B4-BE49-F238E27FC236}">
                  <a16:creationId xmlns:a16="http://schemas.microsoft.com/office/drawing/2014/main" id="{7705163C-B3B6-453D-A48A-B5C2AFBCF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388937"/>
              <a:ext cx="100013" cy="41275"/>
            </a:xfrm>
            <a:custGeom>
              <a:avLst/>
              <a:gdLst>
                <a:gd name="T0" fmla="*/ 11 w 17"/>
                <a:gd name="T1" fmla="*/ 0 h 7"/>
                <a:gd name="T2" fmla="*/ 0 w 17"/>
                <a:gd name="T3" fmla="*/ 7 h 7"/>
                <a:gd name="T4" fmla="*/ 0 w 17"/>
                <a:gd name="T5" fmla="*/ 7 h 7"/>
                <a:gd name="T6" fmla="*/ 17 w 17"/>
                <a:gd name="T7" fmla="*/ 0 h 7"/>
                <a:gd name="T8" fmla="*/ 17 w 17"/>
                <a:gd name="T9" fmla="*/ 0 h 7"/>
                <a:gd name="T10" fmla="*/ 5 w 17"/>
                <a:gd name="T11" fmla="*/ 5 h 7"/>
                <a:gd name="T12" fmla="*/ 1 w 17"/>
                <a:gd name="T13" fmla="*/ 6 h 7"/>
                <a:gd name="T14" fmla="*/ 5 w 17"/>
                <a:gd name="T15" fmla="*/ 4 h 7"/>
                <a:gd name="T16" fmla="*/ 11 w 17"/>
                <a:gd name="T17" fmla="*/ 0 h 7"/>
                <a:gd name="T18" fmla="*/ 11 w 1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7">
                  <a:moveTo>
                    <a:pt x="11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6"/>
                    <a:pt x="11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9" y="4"/>
                    <a:pt x="5" y="5"/>
                  </a:cubicBezTo>
                  <a:cubicBezTo>
                    <a:pt x="6" y="5"/>
                    <a:pt x="0" y="7"/>
                    <a:pt x="1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9" name="Freeform 87">
              <a:extLst>
                <a:ext uri="{FF2B5EF4-FFF2-40B4-BE49-F238E27FC236}">
                  <a16:creationId xmlns:a16="http://schemas.microsoft.com/office/drawing/2014/main" id="{8A6FC1A3-AAE8-4796-B3C2-924B664DF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388937"/>
              <a:ext cx="111125" cy="47625"/>
            </a:xfrm>
            <a:custGeom>
              <a:avLst/>
              <a:gdLst>
                <a:gd name="T0" fmla="*/ 14 w 19"/>
                <a:gd name="T1" fmla="*/ 0 h 8"/>
                <a:gd name="T2" fmla="*/ 1 w 19"/>
                <a:gd name="T3" fmla="*/ 8 h 8"/>
                <a:gd name="T4" fmla="*/ 1 w 19"/>
                <a:gd name="T5" fmla="*/ 8 h 8"/>
                <a:gd name="T6" fmla="*/ 19 w 19"/>
                <a:gd name="T7" fmla="*/ 0 h 8"/>
                <a:gd name="T8" fmla="*/ 18 w 19"/>
                <a:gd name="T9" fmla="*/ 0 h 8"/>
                <a:gd name="T10" fmla="*/ 3 w 19"/>
                <a:gd name="T11" fmla="*/ 7 h 8"/>
                <a:gd name="T12" fmla="*/ 6 w 19"/>
                <a:gd name="T13" fmla="*/ 4 h 8"/>
                <a:gd name="T14" fmla="*/ 14 w 19"/>
                <a:gd name="T15" fmla="*/ 0 h 8"/>
                <a:gd name="T16" fmla="*/ 14 w 1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8">
                  <a:moveTo>
                    <a:pt x="14" y="0"/>
                  </a:moveTo>
                  <a:cubicBezTo>
                    <a:pt x="9" y="3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7" y="6"/>
                    <a:pt x="13" y="3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3" y="2"/>
                    <a:pt x="9" y="5"/>
                    <a:pt x="3" y="7"/>
                  </a:cubicBezTo>
                  <a:cubicBezTo>
                    <a:pt x="0" y="8"/>
                    <a:pt x="6" y="5"/>
                    <a:pt x="6" y="4"/>
                  </a:cubicBezTo>
                  <a:cubicBezTo>
                    <a:pt x="9" y="3"/>
                    <a:pt x="12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0" name="Freeform 88">
              <a:extLst>
                <a:ext uri="{FF2B5EF4-FFF2-40B4-BE49-F238E27FC236}">
                  <a16:creationId xmlns:a16="http://schemas.microsoft.com/office/drawing/2014/main" id="{1AA20FAF-58B1-4666-AC37-225211F88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388937"/>
              <a:ext cx="76200" cy="41275"/>
            </a:xfrm>
            <a:custGeom>
              <a:avLst/>
              <a:gdLst>
                <a:gd name="T0" fmla="*/ 12 w 13"/>
                <a:gd name="T1" fmla="*/ 0 h 7"/>
                <a:gd name="T2" fmla="*/ 0 w 13"/>
                <a:gd name="T3" fmla="*/ 6 h 7"/>
                <a:gd name="T4" fmla="*/ 0 w 13"/>
                <a:gd name="T5" fmla="*/ 6 h 7"/>
                <a:gd name="T6" fmla="*/ 13 w 13"/>
                <a:gd name="T7" fmla="*/ 0 h 7"/>
                <a:gd name="T8" fmla="*/ 12 w 13"/>
                <a:gd name="T9" fmla="*/ 0 h 7"/>
                <a:gd name="T10" fmla="*/ 8 w 13"/>
                <a:gd name="T11" fmla="*/ 2 h 7"/>
                <a:gd name="T12" fmla="*/ 1 w 13"/>
                <a:gd name="T13" fmla="*/ 6 h 7"/>
                <a:gd name="T14" fmla="*/ 12 w 13"/>
                <a:gd name="T15" fmla="*/ 0 h 7"/>
                <a:gd name="T16" fmla="*/ 12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8" y="3"/>
                    <a:pt x="4" y="4"/>
                    <a:pt x="0" y="6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4" y="5"/>
                    <a:pt x="8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1" y="1"/>
                    <a:pt x="9" y="2"/>
                    <a:pt x="8" y="2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4" y="4"/>
                    <a:pt x="9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1" name="Freeform 89">
              <a:extLst>
                <a:ext uri="{FF2B5EF4-FFF2-40B4-BE49-F238E27FC236}">
                  <a16:creationId xmlns:a16="http://schemas.microsoft.com/office/drawing/2014/main" id="{C28328DA-6B39-466A-8D8F-F8A0A5D25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388937"/>
              <a:ext cx="100013" cy="47625"/>
            </a:xfrm>
            <a:custGeom>
              <a:avLst/>
              <a:gdLst>
                <a:gd name="T0" fmla="*/ 13 w 17"/>
                <a:gd name="T1" fmla="*/ 0 h 8"/>
                <a:gd name="T2" fmla="*/ 0 w 17"/>
                <a:gd name="T3" fmla="*/ 8 h 8"/>
                <a:gd name="T4" fmla="*/ 1 w 17"/>
                <a:gd name="T5" fmla="*/ 8 h 8"/>
                <a:gd name="T6" fmla="*/ 16 w 17"/>
                <a:gd name="T7" fmla="*/ 0 h 8"/>
                <a:gd name="T8" fmla="*/ 16 w 17"/>
                <a:gd name="T9" fmla="*/ 0 h 8"/>
                <a:gd name="T10" fmla="*/ 2 w 17"/>
                <a:gd name="T11" fmla="*/ 7 h 8"/>
                <a:gd name="T12" fmla="*/ 3 w 17"/>
                <a:gd name="T13" fmla="*/ 7 h 8"/>
                <a:gd name="T14" fmla="*/ 6 w 17"/>
                <a:gd name="T15" fmla="*/ 4 h 8"/>
                <a:gd name="T16" fmla="*/ 13 w 17"/>
                <a:gd name="T17" fmla="*/ 0 h 8"/>
                <a:gd name="T18" fmla="*/ 13 w 1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8">
                  <a:moveTo>
                    <a:pt x="13" y="0"/>
                  </a:moveTo>
                  <a:cubicBezTo>
                    <a:pt x="9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1" y="2"/>
                    <a:pt x="16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1" y="2"/>
                    <a:pt x="7" y="5"/>
                    <a:pt x="2" y="7"/>
                  </a:cubicBezTo>
                  <a:cubicBezTo>
                    <a:pt x="0" y="8"/>
                    <a:pt x="2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2" name="Freeform 90">
              <a:extLst>
                <a:ext uri="{FF2B5EF4-FFF2-40B4-BE49-F238E27FC236}">
                  <a16:creationId xmlns:a16="http://schemas.microsoft.com/office/drawing/2014/main" id="{FD284724-9614-43A9-ACB8-B474B2A80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382587"/>
              <a:ext cx="106363" cy="58738"/>
            </a:xfrm>
            <a:custGeom>
              <a:avLst/>
              <a:gdLst>
                <a:gd name="T0" fmla="*/ 14 w 18"/>
                <a:gd name="T1" fmla="*/ 1 h 10"/>
                <a:gd name="T2" fmla="*/ 1 w 18"/>
                <a:gd name="T3" fmla="*/ 9 h 10"/>
                <a:gd name="T4" fmla="*/ 1 w 18"/>
                <a:gd name="T5" fmla="*/ 9 h 10"/>
                <a:gd name="T6" fmla="*/ 18 w 18"/>
                <a:gd name="T7" fmla="*/ 1 h 10"/>
                <a:gd name="T8" fmla="*/ 17 w 18"/>
                <a:gd name="T9" fmla="*/ 1 h 10"/>
                <a:gd name="T10" fmla="*/ 4 w 18"/>
                <a:gd name="T11" fmla="*/ 8 h 10"/>
                <a:gd name="T12" fmla="*/ 3 w 18"/>
                <a:gd name="T13" fmla="*/ 8 h 10"/>
                <a:gd name="T14" fmla="*/ 7 w 18"/>
                <a:gd name="T15" fmla="*/ 5 h 10"/>
                <a:gd name="T16" fmla="*/ 14 w 18"/>
                <a:gd name="T17" fmla="*/ 1 h 10"/>
                <a:gd name="T18" fmla="*/ 14 w 18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14" y="1"/>
                  </a:moveTo>
                  <a:cubicBezTo>
                    <a:pt x="10" y="4"/>
                    <a:pt x="5" y="6"/>
                    <a:pt x="1" y="9"/>
                  </a:cubicBezTo>
                  <a:cubicBezTo>
                    <a:pt x="0" y="9"/>
                    <a:pt x="1" y="10"/>
                    <a:pt x="1" y="9"/>
                  </a:cubicBezTo>
                  <a:cubicBezTo>
                    <a:pt x="7" y="8"/>
                    <a:pt x="12" y="4"/>
                    <a:pt x="18" y="1"/>
                  </a:cubicBezTo>
                  <a:cubicBezTo>
                    <a:pt x="18" y="1"/>
                    <a:pt x="18" y="0"/>
                    <a:pt x="17" y="1"/>
                  </a:cubicBezTo>
                  <a:cubicBezTo>
                    <a:pt x="13" y="3"/>
                    <a:pt x="9" y="6"/>
                    <a:pt x="4" y="8"/>
                  </a:cubicBezTo>
                  <a:cubicBezTo>
                    <a:pt x="1" y="9"/>
                    <a:pt x="2" y="9"/>
                    <a:pt x="3" y="8"/>
                  </a:cubicBezTo>
                  <a:cubicBezTo>
                    <a:pt x="4" y="7"/>
                    <a:pt x="6" y="6"/>
                    <a:pt x="7" y="5"/>
                  </a:cubicBezTo>
                  <a:cubicBezTo>
                    <a:pt x="10" y="4"/>
                    <a:pt x="12" y="3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3" name="Freeform 91">
              <a:extLst>
                <a:ext uri="{FF2B5EF4-FFF2-40B4-BE49-F238E27FC236}">
                  <a16:creationId xmlns:a16="http://schemas.microsoft.com/office/drawing/2014/main" id="{BEB43B2A-E6B6-400F-900A-0CAA336C7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82587"/>
              <a:ext cx="69850" cy="47625"/>
            </a:xfrm>
            <a:custGeom>
              <a:avLst/>
              <a:gdLst>
                <a:gd name="T0" fmla="*/ 0 w 12"/>
                <a:gd name="T1" fmla="*/ 7 h 8"/>
                <a:gd name="T2" fmla="*/ 12 w 12"/>
                <a:gd name="T3" fmla="*/ 1 h 8"/>
                <a:gd name="T4" fmla="*/ 12 w 12"/>
                <a:gd name="T5" fmla="*/ 0 h 8"/>
                <a:gd name="T6" fmla="*/ 0 w 12"/>
                <a:gd name="T7" fmla="*/ 7 h 8"/>
                <a:gd name="T8" fmla="*/ 0 w 12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7"/>
                  </a:move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8" y="3"/>
                    <a:pt x="4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4" name="Freeform 92">
              <a:extLst>
                <a:ext uri="{FF2B5EF4-FFF2-40B4-BE49-F238E27FC236}">
                  <a16:creationId xmlns:a16="http://schemas.microsoft.com/office/drawing/2014/main" id="{B331937F-7689-4616-B36E-7600785C9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382587"/>
              <a:ext cx="71438" cy="47625"/>
            </a:xfrm>
            <a:custGeom>
              <a:avLst/>
              <a:gdLst>
                <a:gd name="T0" fmla="*/ 11 w 12"/>
                <a:gd name="T1" fmla="*/ 0 h 8"/>
                <a:gd name="T2" fmla="*/ 1 w 12"/>
                <a:gd name="T3" fmla="*/ 7 h 8"/>
                <a:gd name="T4" fmla="*/ 1 w 12"/>
                <a:gd name="T5" fmla="*/ 7 h 8"/>
                <a:gd name="T6" fmla="*/ 11 w 12"/>
                <a:gd name="T7" fmla="*/ 1 h 8"/>
                <a:gd name="T8" fmla="*/ 11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8" y="3"/>
                    <a:pt x="4" y="4"/>
                    <a:pt x="1" y="7"/>
                  </a:cubicBezTo>
                  <a:cubicBezTo>
                    <a:pt x="0" y="7"/>
                    <a:pt x="1" y="8"/>
                    <a:pt x="1" y="7"/>
                  </a:cubicBezTo>
                  <a:cubicBezTo>
                    <a:pt x="4" y="5"/>
                    <a:pt x="8" y="3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5" name="Freeform 93">
              <a:extLst>
                <a:ext uri="{FF2B5EF4-FFF2-40B4-BE49-F238E27FC236}">
                  <a16:creationId xmlns:a16="http://schemas.microsoft.com/office/drawing/2014/main" id="{D3E94648-917B-47E7-BD07-952E62F72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82587"/>
              <a:ext cx="52388" cy="30163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1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6" name="Freeform 94">
              <a:extLst>
                <a:ext uri="{FF2B5EF4-FFF2-40B4-BE49-F238E27FC236}">
                  <a16:creationId xmlns:a16="http://schemas.microsoft.com/office/drawing/2014/main" id="{8ACCCE40-0791-4591-B11A-41648C5A0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82587"/>
              <a:ext cx="34925" cy="30163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6957" name="Group 93">
            <a:extLst>
              <a:ext uri="{FF2B5EF4-FFF2-40B4-BE49-F238E27FC236}">
                <a16:creationId xmlns:a16="http://schemas.microsoft.com/office/drawing/2014/main" id="{013F9BA5-A5F1-4817-AD96-CD861BE384EC}"/>
              </a:ext>
            </a:extLst>
          </p:cNvPr>
          <p:cNvGrpSpPr>
            <a:grpSpLocks/>
          </p:cNvGrpSpPr>
          <p:nvPr/>
        </p:nvGrpSpPr>
        <p:grpSpPr bwMode="auto">
          <a:xfrm>
            <a:off x="1008063" y="4432300"/>
            <a:ext cx="398462" cy="465138"/>
            <a:chOff x="0" y="0"/>
            <a:chExt cx="398463" cy="465138"/>
          </a:xfrm>
        </p:grpSpPr>
        <p:sp>
          <p:nvSpPr>
            <p:cNvPr id="36958" name="Freeform 95">
              <a:extLst>
                <a:ext uri="{FF2B5EF4-FFF2-40B4-BE49-F238E27FC236}">
                  <a16:creationId xmlns:a16="http://schemas.microsoft.com/office/drawing/2014/main" id="{20B6745B-243E-465A-82B5-85EFB7A1F7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363" y="0"/>
              <a:ext cx="211138" cy="265113"/>
            </a:xfrm>
            <a:custGeom>
              <a:avLst/>
              <a:gdLst>
                <a:gd name="T0" fmla="*/ 1 w 36"/>
                <a:gd name="T1" fmla="*/ 31 h 45"/>
                <a:gd name="T2" fmla="*/ 4 w 36"/>
                <a:gd name="T3" fmla="*/ 36 h 45"/>
                <a:gd name="T4" fmla="*/ 5 w 36"/>
                <a:gd name="T5" fmla="*/ 36 h 45"/>
                <a:gd name="T6" fmla="*/ 4 w 36"/>
                <a:gd name="T7" fmla="*/ 37 h 45"/>
                <a:gd name="T8" fmla="*/ 10 w 36"/>
                <a:gd name="T9" fmla="*/ 42 h 45"/>
                <a:gd name="T10" fmla="*/ 14 w 36"/>
                <a:gd name="T11" fmla="*/ 44 h 45"/>
                <a:gd name="T12" fmla="*/ 14 w 36"/>
                <a:gd name="T13" fmla="*/ 44 h 45"/>
                <a:gd name="T14" fmla="*/ 14 w 36"/>
                <a:gd name="T15" fmla="*/ 44 h 45"/>
                <a:gd name="T16" fmla="*/ 17 w 36"/>
                <a:gd name="T17" fmla="*/ 45 h 45"/>
                <a:gd name="T18" fmla="*/ 19 w 36"/>
                <a:gd name="T19" fmla="*/ 45 h 45"/>
                <a:gd name="T20" fmla="*/ 21 w 36"/>
                <a:gd name="T21" fmla="*/ 44 h 45"/>
                <a:gd name="T22" fmla="*/ 21 w 36"/>
                <a:gd name="T23" fmla="*/ 44 h 45"/>
                <a:gd name="T24" fmla="*/ 23 w 36"/>
                <a:gd name="T25" fmla="*/ 44 h 45"/>
                <a:gd name="T26" fmla="*/ 23 w 36"/>
                <a:gd name="T27" fmla="*/ 44 h 45"/>
                <a:gd name="T28" fmla="*/ 24 w 36"/>
                <a:gd name="T29" fmla="*/ 45 h 45"/>
                <a:gd name="T30" fmla="*/ 24 w 36"/>
                <a:gd name="T31" fmla="*/ 44 h 45"/>
                <a:gd name="T32" fmla="*/ 24 w 36"/>
                <a:gd name="T33" fmla="*/ 44 h 45"/>
                <a:gd name="T34" fmla="*/ 24 w 36"/>
                <a:gd name="T35" fmla="*/ 44 h 45"/>
                <a:gd name="T36" fmla="*/ 23 w 36"/>
                <a:gd name="T37" fmla="*/ 43 h 45"/>
                <a:gd name="T38" fmla="*/ 27 w 36"/>
                <a:gd name="T39" fmla="*/ 41 h 45"/>
                <a:gd name="T40" fmla="*/ 28 w 36"/>
                <a:gd name="T41" fmla="*/ 40 h 45"/>
                <a:gd name="T42" fmla="*/ 31 w 36"/>
                <a:gd name="T43" fmla="*/ 34 h 45"/>
                <a:gd name="T44" fmla="*/ 30 w 36"/>
                <a:gd name="T45" fmla="*/ 35 h 45"/>
                <a:gd name="T46" fmla="*/ 32 w 36"/>
                <a:gd name="T47" fmla="*/ 32 h 45"/>
                <a:gd name="T48" fmla="*/ 32 w 36"/>
                <a:gd name="T49" fmla="*/ 30 h 45"/>
                <a:gd name="T50" fmla="*/ 31 w 36"/>
                <a:gd name="T51" fmla="*/ 9 h 45"/>
                <a:gd name="T52" fmla="*/ 21 w 36"/>
                <a:gd name="T53" fmla="*/ 1 h 45"/>
                <a:gd name="T54" fmla="*/ 4 w 36"/>
                <a:gd name="T55" fmla="*/ 8 h 45"/>
                <a:gd name="T56" fmla="*/ 0 w 36"/>
                <a:gd name="T57" fmla="*/ 17 h 45"/>
                <a:gd name="T58" fmla="*/ 0 w 36"/>
                <a:gd name="T59" fmla="*/ 25 h 45"/>
                <a:gd name="T60" fmla="*/ 1 w 36"/>
                <a:gd name="T61" fmla="*/ 31 h 45"/>
                <a:gd name="T62" fmla="*/ 33 w 36"/>
                <a:gd name="T63" fmla="*/ 26 h 45"/>
                <a:gd name="T64" fmla="*/ 33 w 36"/>
                <a:gd name="T65" fmla="*/ 26 h 45"/>
                <a:gd name="T66" fmla="*/ 2 w 36"/>
                <a:gd name="T67" fmla="*/ 14 h 45"/>
                <a:gd name="T68" fmla="*/ 4 w 36"/>
                <a:gd name="T69" fmla="*/ 9 h 45"/>
                <a:gd name="T70" fmla="*/ 5 w 36"/>
                <a:gd name="T71" fmla="*/ 8 h 45"/>
                <a:gd name="T72" fmla="*/ 11 w 36"/>
                <a:gd name="T73" fmla="*/ 4 h 45"/>
                <a:gd name="T74" fmla="*/ 18 w 36"/>
                <a:gd name="T75" fmla="*/ 3 h 45"/>
                <a:gd name="T76" fmla="*/ 26 w 36"/>
                <a:gd name="T77" fmla="*/ 7 h 45"/>
                <a:gd name="T78" fmla="*/ 31 w 36"/>
                <a:gd name="T79" fmla="*/ 26 h 45"/>
                <a:gd name="T80" fmla="*/ 31 w 36"/>
                <a:gd name="T81" fmla="*/ 28 h 45"/>
                <a:gd name="T82" fmla="*/ 31 w 36"/>
                <a:gd name="T83" fmla="*/ 27 h 45"/>
                <a:gd name="T84" fmla="*/ 24 w 36"/>
                <a:gd name="T85" fmla="*/ 41 h 45"/>
                <a:gd name="T86" fmla="*/ 17 w 36"/>
                <a:gd name="T87" fmla="*/ 43 h 45"/>
                <a:gd name="T88" fmla="*/ 17 w 36"/>
                <a:gd name="T89" fmla="*/ 43 h 45"/>
                <a:gd name="T90" fmla="*/ 10 w 36"/>
                <a:gd name="T91" fmla="*/ 41 h 45"/>
                <a:gd name="T92" fmla="*/ 11 w 36"/>
                <a:gd name="T93" fmla="*/ 41 h 45"/>
                <a:gd name="T94" fmla="*/ 7 w 36"/>
                <a:gd name="T95" fmla="*/ 37 h 45"/>
                <a:gd name="T96" fmla="*/ 4 w 36"/>
                <a:gd name="T97" fmla="*/ 35 h 45"/>
                <a:gd name="T98" fmla="*/ 4 w 36"/>
                <a:gd name="T99" fmla="*/ 33 h 45"/>
                <a:gd name="T100" fmla="*/ 4 w 36"/>
                <a:gd name="T101" fmla="*/ 32 h 45"/>
                <a:gd name="T102" fmla="*/ 3 w 36"/>
                <a:gd name="T103" fmla="*/ 30 h 45"/>
                <a:gd name="T104" fmla="*/ 2 w 36"/>
                <a:gd name="T105" fmla="*/ 25 h 45"/>
                <a:gd name="T106" fmla="*/ 2 w 36"/>
                <a:gd name="T107" fmla="*/ 14 h 45"/>
                <a:gd name="T108" fmla="*/ 31 w 36"/>
                <a:gd name="T109" fmla="*/ 28 h 45"/>
                <a:gd name="T110" fmla="*/ 31 w 36"/>
                <a:gd name="T111" fmla="*/ 28 h 45"/>
                <a:gd name="T112" fmla="*/ 31 w 36"/>
                <a:gd name="T113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" h="45">
                  <a:moveTo>
                    <a:pt x="1" y="31"/>
                  </a:moveTo>
                  <a:cubicBezTo>
                    <a:pt x="1" y="31"/>
                    <a:pt x="3" y="36"/>
                    <a:pt x="4" y="36"/>
                  </a:cubicBezTo>
                  <a:cubicBezTo>
                    <a:pt x="4" y="36"/>
                    <a:pt x="5" y="36"/>
                    <a:pt x="5" y="36"/>
                  </a:cubicBezTo>
                  <a:cubicBezTo>
                    <a:pt x="4" y="36"/>
                    <a:pt x="5" y="37"/>
                    <a:pt x="4" y="37"/>
                  </a:cubicBezTo>
                  <a:cubicBezTo>
                    <a:pt x="6" y="39"/>
                    <a:pt x="8" y="41"/>
                    <a:pt x="10" y="42"/>
                  </a:cubicBezTo>
                  <a:cubicBezTo>
                    <a:pt x="10" y="42"/>
                    <a:pt x="12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5"/>
                    <a:pt x="16" y="45"/>
                    <a:pt x="17" y="45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19" y="45"/>
                    <a:pt x="20" y="45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2" y="44"/>
                    <a:pt x="22" y="45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45"/>
                    <a:pt x="23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3" y="43"/>
                    <a:pt x="23" y="43"/>
                  </a:cubicBezTo>
                  <a:cubicBezTo>
                    <a:pt x="25" y="42"/>
                    <a:pt x="27" y="41"/>
                    <a:pt x="27" y="41"/>
                  </a:cubicBezTo>
                  <a:cubicBezTo>
                    <a:pt x="26" y="40"/>
                    <a:pt x="29" y="40"/>
                    <a:pt x="28" y="40"/>
                  </a:cubicBezTo>
                  <a:cubicBezTo>
                    <a:pt x="30" y="38"/>
                    <a:pt x="29" y="36"/>
                    <a:pt x="31" y="34"/>
                  </a:cubicBezTo>
                  <a:cubicBezTo>
                    <a:pt x="31" y="35"/>
                    <a:pt x="31" y="35"/>
                    <a:pt x="30" y="35"/>
                  </a:cubicBezTo>
                  <a:cubicBezTo>
                    <a:pt x="32" y="36"/>
                    <a:pt x="32" y="33"/>
                    <a:pt x="32" y="32"/>
                  </a:cubicBezTo>
                  <a:cubicBezTo>
                    <a:pt x="32" y="32"/>
                    <a:pt x="33" y="29"/>
                    <a:pt x="32" y="30"/>
                  </a:cubicBezTo>
                  <a:cubicBezTo>
                    <a:pt x="36" y="27"/>
                    <a:pt x="33" y="13"/>
                    <a:pt x="31" y="9"/>
                  </a:cubicBezTo>
                  <a:cubicBezTo>
                    <a:pt x="29" y="5"/>
                    <a:pt x="25" y="2"/>
                    <a:pt x="21" y="1"/>
                  </a:cubicBezTo>
                  <a:cubicBezTo>
                    <a:pt x="14" y="0"/>
                    <a:pt x="7" y="1"/>
                    <a:pt x="4" y="8"/>
                  </a:cubicBezTo>
                  <a:cubicBezTo>
                    <a:pt x="2" y="11"/>
                    <a:pt x="1" y="13"/>
                    <a:pt x="0" y="17"/>
                  </a:cubicBezTo>
                  <a:cubicBezTo>
                    <a:pt x="0" y="20"/>
                    <a:pt x="0" y="22"/>
                    <a:pt x="0" y="25"/>
                  </a:cubicBezTo>
                  <a:cubicBezTo>
                    <a:pt x="0" y="27"/>
                    <a:pt x="3" y="33"/>
                    <a:pt x="1" y="31"/>
                  </a:cubicBezTo>
                  <a:close/>
                  <a:moveTo>
                    <a:pt x="33" y="26"/>
                  </a:moveTo>
                  <a:cubicBezTo>
                    <a:pt x="33" y="27"/>
                    <a:pt x="33" y="26"/>
                    <a:pt x="33" y="26"/>
                  </a:cubicBezTo>
                  <a:close/>
                  <a:moveTo>
                    <a:pt x="2" y="14"/>
                  </a:moveTo>
                  <a:cubicBezTo>
                    <a:pt x="3" y="14"/>
                    <a:pt x="4" y="10"/>
                    <a:pt x="4" y="9"/>
                  </a:cubicBezTo>
                  <a:cubicBezTo>
                    <a:pt x="4" y="12"/>
                    <a:pt x="4" y="9"/>
                    <a:pt x="5" y="8"/>
                  </a:cubicBezTo>
                  <a:cubicBezTo>
                    <a:pt x="6" y="6"/>
                    <a:pt x="9" y="4"/>
                    <a:pt x="11" y="4"/>
                  </a:cubicBezTo>
                  <a:cubicBezTo>
                    <a:pt x="11" y="4"/>
                    <a:pt x="16" y="2"/>
                    <a:pt x="18" y="3"/>
                  </a:cubicBezTo>
                  <a:cubicBezTo>
                    <a:pt x="21" y="3"/>
                    <a:pt x="24" y="5"/>
                    <a:pt x="26" y="7"/>
                  </a:cubicBezTo>
                  <a:cubicBezTo>
                    <a:pt x="30" y="9"/>
                    <a:pt x="34" y="23"/>
                    <a:pt x="31" y="26"/>
                  </a:cubicBezTo>
                  <a:cubicBezTo>
                    <a:pt x="32" y="23"/>
                    <a:pt x="30" y="28"/>
                    <a:pt x="31" y="28"/>
                  </a:cubicBezTo>
                  <a:cubicBezTo>
                    <a:pt x="31" y="28"/>
                    <a:pt x="31" y="28"/>
                    <a:pt x="31" y="27"/>
                  </a:cubicBezTo>
                  <a:cubicBezTo>
                    <a:pt x="33" y="31"/>
                    <a:pt x="26" y="39"/>
                    <a:pt x="24" y="41"/>
                  </a:cubicBezTo>
                  <a:cubicBezTo>
                    <a:pt x="23" y="42"/>
                    <a:pt x="19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5" y="42"/>
                    <a:pt x="10" y="41"/>
                    <a:pt x="10" y="41"/>
                  </a:cubicBezTo>
                  <a:cubicBezTo>
                    <a:pt x="10" y="41"/>
                    <a:pt x="10" y="41"/>
                    <a:pt x="11" y="41"/>
                  </a:cubicBezTo>
                  <a:cubicBezTo>
                    <a:pt x="9" y="40"/>
                    <a:pt x="6" y="37"/>
                    <a:pt x="7" y="37"/>
                  </a:cubicBezTo>
                  <a:cubicBezTo>
                    <a:pt x="6" y="36"/>
                    <a:pt x="5" y="35"/>
                    <a:pt x="4" y="35"/>
                  </a:cubicBezTo>
                  <a:cubicBezTo>
                    <a:pt x="6" y="34"/>
                    <a:pt x="3" y="30"/>
                    <a:pt x="4" y="33"/>
                  </a:cubicBezTo>
                  <a:cubicBezTo>
                    <a:pt x="4" y="33"/>
                    <a:pt x="4" y="32"/>
                    <a:pt x="4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2" y="27"/>
                    <a:pt x="2" y="26"/>
                    <a:pt x="2" y="25"/>
                  </a:cubicBezTo>
                  <a:cubicBezTo>
                    <a:pt x="1" y="21"/>
                    <a:pt x="3" y="17"/>
                    <a:pt x="2" y="14"/>
                  </a:cubicBezTo>
                  <a:close/>
                  <a:moveTo>
                    <a:pt x="31" y="28"/>
                  </a:moveTo>
                  <a:cubicBezTo>
                    <a:pt x="31" y="28"/>
                    <a:pt x="31" y="28"/>
                    <a:pt x="31" y="28"/>
                  </a:cubicBezTo>
                  <a:cubicBezTo>
                    <a:pt x="31" y="27"/>
                    <a:pt x="31" y="28"/>
                    <a:pt x="31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9" name="Freeform 96">
              <a:extLst>
                <a:ext uri="{FF2B5EF4-FFF2-40B4-BE49-F238E27FC236}">
                  <a16:creationId xmlns:a16="http://schemas.microsoft.com/office/drawing/2014/main" id="{7E9A0756-B0EA-49AD-B88E-F3F649E11B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71450"/>
              <a:ext cx="398463" cy="293688"/>
            </a:xfrm>
            <a:custGeom>
              <a:avLst/>
              <a:gdLst>
                <a:gd name="T0" fmla="*/ 66 w 68"/>
                <a:gd name="T1" fmla="*/ 25 h 50"/>
                <a:gd name="T2" fmla="*/ 63 w 68"/>
                <a:gd name="T3" fmla="*/ 19 h 50"/>
                <a:gd name="T4" fmla="*/ 52 w 68"/>
                <a:gd name="T5" fmla="*/ 11 h 50"/>
                <a:gd name="T6" fmla="*/ 52 w 68"/>
                <a:gd name="T7" fmla="*/ 11 h 50"/>
                <a:gd name="T8" fmla="*/ 50 w 68"/>
                <a:gd name="T9" fmla="*/ 10 h 50"/>
                <a:gd name="T10" fmla="*/ 49 w 68"/>
                <a:gd name="T11" fmla="*/ 11 h 50"/>
                <a:gd name="T12" fmla="*/ 48 w 68"/>
                <a:gd name="T13" fmla="*/ 12 h 50"/>
                <a:gd name="T14" fmla="*/ 39 w 68"/>
                <a:gd name="T15" fmla="*/ 18 h 50"/>
                <a:gd name="T16" fmla="*/ 37 w 68"/>
                <a:gd name="T17" fmla="*/ 18 h 50"/>
                <a:gd name="T18" fmla="*/ 29 w 68"/>
                <a:gd name="T19" fmla="*/ 18 h 50"/>
                <a:gd name="T20" fmla="*/ 24 w 68"/>
                <a:gd name="T21" fmla="*/ 16 h 50"/>
                <a:gd name="T22" fmla="*/ 2 w 68"/>
                <a:gd name="T23" fmla="*/ 36 h 50"/>
                <a:gd name="T24" fmla="*/ 31 w 68"/>
                <a:gd name="T25" fmla="*/ 47 h 50"/>
                <a:gd name="T26" fmla="*/ 64 w 68"/>
                <a:gd name="T27" fmla="*/ 41 h 50"/>
                <a:gd name="T28" fmla="*/ 66 w 68"/>
                <a:gd name="T29" fmla="*/ 40 h 50"/>
                <a:gd name="T30" fmla="*/ 53 w 68"/>
                <a:gd name="T31" fmla="*/ 12 h 50"/>
                <a:gd name="T32" fmla="*/ 53 w 68"/>
                <a:gd name="T33" fmla="*/ 12 h 50"/>
                <a:gd name="T34" fmla="*/ 50 w 68"/>
                <a:gd name="T35" fmla="*/ 12 h 50"/>
                <a:gd name="T36" fmla="*/ 51 w 68"/>
                <a:gd name="T37" fmla="*/ 12 h 50"/>
                <a:gd name="T38" fmla="*/ 51 w 68"/>
                <a:gd name="T39" fmla="*/ 13 h 50"/>
                <a:gd name="T40" fmla="*/ 54 w 68"/>
                <a:gd name="T41" fmla="*/ 13 h 50"/>
                <a:gd name="T42" fmla="*/ 54 w 68"/>
                <a:gd name="T43" fmla="*/ 12 h 50"/>
                <a:gd name="T44" fmla="*/ 54 w 68"/>
                <a:gd name="T45" fmla="*/ 13 h 50"/>
                <a:gd name="T46" fmla="*/ 54 w 68"/>
                <a:gd name="T47" fmla="*/ 14 h 50"/>
                <a:gd name="T48" fmla="*/ 50 w 68"/>
                <a:gd name="T49" fmla="*/ 13 h 50"/>
                <a:gd name="T50" fmla="*/ 20 w 68"/>
                <a:gd name="T51" fmla="*/ 12 h 50"/>
                <a:gd name="T52" fmla="*/ 21 w 68"/>
                <a:gd name="T53" fmla="*/ 15 h 50"/>
                <a:gd name="T54" fmla="*/ 21 w 68"/>
                <a:gd name="T55" fmla="*/ 15 h 50"/>
                <a:gd name="T56" fmla="*/ 64 w 68"/>
                <a:gd name="T57" fmla="*/ 38 h 50"/>
                <a:gd name="T58" fmla="*/ 64 w 68"/>
                <a:gd name="T59" fmla="*/ 39 h 50"/>
                <a:gd name="T60" fmla="*/ 63 w 68"/>
                <a:gd name="T61" fmla="*/ 39 h 50"/>
                <a:gd name="T62" fmla="*/ 60 w 68"/>
                <a:gd name="T63" fmla="*/ 43 h 50"/>
                <a:gd name="T64" fmla="*/ 40 w 68"/>
                <a:gd name="T65" fmla="*/ 45 h 50"/>
                <a:gd name="T66" fmla="*/ 34 w 68"/>
                <a:gd name="T67" fmla="*/ 44 h 50"/>
                <a:gd name="T68" fmla="*/ 17 w 68"/>
                <a:gd name="T69" fmla="*/ 44 h 50"/>
                <a:gd name="T70" fmla="*/ 4 w 68"/>
                <a:gd name="T71" fmla="*/ 31 h 50"/>
                <a:gd name="T72" fmla="*/ 10 w 68"/>
                <a:gd name="T73" fmla="*/ 18 h 50"/>
                <a:gd name="T74" fmla="*/ 19 w 68"/>
                <a:gd name="T75" fmla="*/ 12 h 50"/>
                <a:gd name="T76" fmla="*/ 21 w 68"/>
                <a:gd name="T77" fmla="*/ 15 h 50"/>
                <a:gd name="T78" fmla="*/ 39 w 68"/>
                <a:gd name="T79" fmla="*/ 21 h 50"/>
                <a:gd name="T80" fmla="*/ 48 w 68"/>
                <a:gd name="T81" fmla="*/ 15 h 50"/>
                <a:gd name="T82" fmla="*/ 55 w 68"/>
                <a:gd name="T83" fmla="*/ 13 h 50"/>
                <a:gd name="T84" fmla="*/ 59 w 68"/>
                <a:gd name="T85" fmla="*/ 16 h 50"/>
                <a:gd name="T86" fmla="*/ 62 w 68"/>
                <a:gd name="T87" fmla="*/ 21 h 50"/>
                <a:gd name="T88" fmla="*/ 64 w 68"/>
                <a:gd name="T89" fmla="*/ 24 h 50"/>
                <a:gd name="T90" fmla="*/ 65 w 68"/>
                <a:gd name="T91" fmla="*/ 32 h 50"/>
                <a:gd name="T92" fmla="*/ 65 w 68"/>
                <a:gd name="T93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" h="50">
                  <a:moveTo>
                    <a:pt x="65" y="24"/>
                  </a:moveTo>
                  <a:cubicBezTo>
                    <a:pt x="66" y="24"/>
                    <a:pt x="66" y="24"/>
                    <a:pt x="66" y="25"/>
                  </a:cubicBezTo>
                  <a:cubicBezTo>
                    <a:pt x="66" y="24"/>
                    <a:pt x="65" y="24"/>
                    <a:pt x="65" y="23"/>
                  </a:cubicBezTo>
                  <a:cubicBezTo>
                    <a:pt x="66" y="25"/>
                    <a:pt x="63" y="18"/>
                    <a:pt x="63" y="19"/>
                  </a:cubicBezTo>
                  <a:cubicBezTo>
                    <a:pt x="62" y="18"/>
                    <a:pt x="60" y="16"/>
                    <a:pt x="61" y="16"/>
                  </a:cubicBezTo>
                  <a:cubicBezTo>
                    <a:pt x="59" y="14"/>
                    <a:pt x="56" y="12"/>
                    <a:pt x="52" y="11"/>
                  </a:cubicBezTo>
                  <a:cubicBezTo>
                    <a:pt x="53" y="11"/>
                    <a:pt x="52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1"/>
                    <a:pt x="52" y="11"/>
                    <a:pt x="52" y="10"/>
                  </a:cubicBezTo>
                  <a:cubicBezTo>
                    <a:pt x="51" y="10"/>
                    <a:pt x="51" y="10"/>
                    <a:pt x="50" y="10"/>
                  </a:cubicBezTo>
                  <a:cubicBezTo>
                    <a:pt x="50" y="10"/>
                    <a:pt x="49" y="10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8" y="11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7" y="13"/>
                    <a:pt x="47" y="15"/>
                    <a:pt x="44" y="16"/>
                  </a:cubicBezTo>
                  <a:cubicBezTo>
                    <a:pt x="44" y="17"/>
                    <a:pt x="40" y="19"/>
                    <a:pt x="39" y="18"/>
                  </a:cubicBezTo>
                  <a:cubicBezTo>
                    <a:pt x="39" y="19"/>
                    <a:pt x="36" y="18"/>
                    <a:pt x="37" y="18"/>
                  </a:cubicBezTo>
                  <a:cubicBezTo>
                    <a:pt x="36" y="18"/>
                    <a:pt x="36" y="18"/>
                    <a:pt x="37" y="18"/>
                  </a:cubicBezTo>
                  <a:cubicBezTo>
                    <a:pt x="36" y="18"/>
                    <a:pt x="32" y="19"/>
                    <a:pt x="31" y="19"/>
                  </a:cubicBezTo>
                  <a:cubicBezTo>
                    <a:pt x="31" y="19"/>
                    <a:pt x="30" y="19"/>
                    <a:pt x="29" y="18"/>
                  </a:cubicBezTo>
                  <a:cubicBezTo>
                    <a:pt x="29" y="18"/>
                    <a:pt x="31" y="18"/>
                    <a:pt x="31" y="18"/>
                  </a:cubicBezTo>
                  <a:cubicBezTo>
                    <a:pt x="29" y="18"/>
                    <a:pt x="25" y="17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15" y="0"/>
                    <a:pt x="0" y="25"/>
                    <a:pt x="2" y="36"/>
                  </a:cubicBezTo>
                  <a:cubicBezTo>
                    <a:pt x="2" y="45"/>
                    <a:pt x="13" y="47"/>
                    <a:pt x="20" y="46"/>
                  </a:cubicBezTo>
                  <a:cubicBezTo>
                    <a:pt x="24" y="46"/>
                    <a:pt x="28" y="47"/>
                    <a:pt x="31" y="47"/>
                  </a:cubicBezTo>
                  <a:cubicBezTo>
                    <a:pt x="33" y="47"/>
                    <a:pt x="40" y="46"/>
                    <a:pt x="39" y="47"/>
                  </a:cubicBezTo>
                  <a:cubicBezTo>
                    <a:pt x="47" y="45"/>
                    <a:pt x="59" y="50"/>
                    <a:pt x="64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0"/>
                    <a:pt x="66" y="39"/>
                    <a:pt x="66" y="40"/>
                  </a:cubicBezTo>
                  <a:cubicBezTo>
                    <a:pt x="68" y="34"/>
                    <a:pt x="66" y="30"/>
                    <a:pt x="65" y="24"/>
                  </a:cubicBezTo>
                  <a:close/>
                  <a:moveTo>
                    <a:pt x="53" y="12"/>
                  </a:moveTo>
                  <a:cubicBezTo>
                    <a:pt x="53" y="12"/>
                    <a:pt x="53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lose/>
                  <a:moveTo>
                    <a:pt x="50" y="13"/>
                  </a:move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3"/>
                    <a:pt x="53" y="13"/>
                  </a:cubicBezTo>
                  <a:cubicBezTo>
                    <a:pt x="53" y="13"/>
                    <a:pt x="53" y="13"/>
                    <a:pt x="54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2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13"/>
                    <a:pt x="54" y="13"/>
                    <a:pt x="54" y="13"/>
                  </a:cubicBezTo>
                  <a:cubicBezTo>
                    <a:pt x="54" y="13"/>
                    <a:pt x="54" y="14"/>
                    <a:pt x="54" y="14"/>
                  </a:cubicBezTo>
                  <a:cubicBezTo>
                    <a:pt x="54" y="14"/>
                    <a:pt x="52" y="16"/>
                    <a:pt x="51" y="17"/>
                  </a:cubicBezTo>
                  <a:cubicBezTo>
                    <a:pt x="49" y="13"/>
                    <a:pt x="49" y="13"/>
                    <a:pt x="50" y="13"/>
                  </a:cubicBezTo>
                  <a:close/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0" y="12"/>
                    <a:pt x="20" y="12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1" y="15"/>
                  </a:cubicBezTo>
                  <a:cubicBezTo>
                    <a:pt x="20" y="15"/>
                    <a:pt x="21" y="16"/>
                    <a:pt x="21" y="15"/>
                  </a:cubicBezTo>
                  <a:close/>
                  <a:moveTo>
                    <a:pt x="64" y="39"/>
                  </a:moveTo>
                  <a:cubicBezTo>
                    <a:pt x="64" y="38"/>
                    <a:pt x="64" y="38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38"/>
                    <a:pt x="64" y="38"/>
                    <a:pt x="64" y="39"/>
                  </a:cubicBezTo>
                  <a:close/>
                  <a:moveTo>
                    <a:pt x="65" y="36"/>
                  </a:moveTo>
                  <a:cubicBezTo>
                    <a:pt x="65" y="36"/>
                    <a:pt x="63" y="38"/>
                    <a:pt x="63" y="39"/>
                  </a:cubicBezTo>
                  <a:cubicBezTo>
                    <a:pt x="63" y="39"/>
                    <a:pt x="64" y="38"/>
                    <a:pt x="64" y="39"/>
                  </a:cubicBezTo>
                  <a:cubicBezTo>
                    <a:pt x="62" y="40"/>
                    <a:pt x="61" y="42"/>
                    <a:pt x="60" y="43"/>
                  </a:cubicBezTo>
                  <a:cubicBezTo>
                    <a:pt x="57" y="45"/>
                    <a:pt x="55" y="45"/>
                    <a:pt x="51" y="45"/>
                  </a:cubicBezTo>
                  <a:cubicBezTo>
                    <a:pt x="48" y="46"/>
                    <a:pt x="43" y="43"/>
                    <a:pt x="40" y="45"/>
                  </a:cubicBezTo>
                  <a:cubicBezTo>
                    <a:pt x="40" y="45"/>
                    <a:pt x="34" y="45"/>
                    <a:pt x="33" y="45"/>
                  </a:cubicBezTo>
                  <a:cubicBezTo>
                    <a:pt x="37" y="43"/>
                    <a:pt x="33" y="44"/>
                    <a:pt x="34" y="44"/>
                  </a:cubicBezTo>
                  <a:cubicBezTo>
                    <a:pt x="31" y="46"/>
                    <a:pt x="22" y="44"/>
                    <a:pt x="20" y="44"/>
                  </a:cubicBezTo>
                  <a:cubicBezTo>
                    <a:pt x="22" y="44"/>
                    <a:pt x="17" y="44"/>
                    <a:pt x="17" y="44"/>
                  </a:cubicBezTo>
                  <a:cubicBezTo>
                    <a:pt x="13" y="44"/>
                    <a:pt x="9" y="43"/>
                    <a:pt x="7" y="41"/>
                  </a:cubicBezTo>
                  <a:cubicBezTo>
                    <a:pt x="4" y="37"/>
                    <a:pt x="5" y="34"/>
                    <a:pt x="4" y="31"/>
                  </a:cubicBezTo>
                  <a:cubicBezTo>
                    <a:pt x="5" y="30"/>
                    <a:pt x="5" y="25"/>
                    <a:pt x="6" y="24"/>
                  </a:cubicBezTo>
                  <a:cubicBezTo>
                    <a:pt x="7" y="22"/>
                    <a:pt x="8" y="20"/>
                    <a:pt x="10" y="18"/>
                  </a:cubicBezTo>
                  <a:cubicBezTo>
                    <a:pt x="11" y="17"/>
                    <a:pt x="18" y="8"/>
                    <a:pt x="20" y="13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3"/>
                    <a:pt x="20" y="16"/>
                    <a:pt x="22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2" y="15"/>
                    <a:pt x="25" y="19"/>
                    <a:pt x="26" y="19"/>
                  </a:cubicBezTo>
                  <a:cubicBezTo>
                    <a:pt x="30" y="20"/>
                    <a:pt x="34" y="21"/>
                    <a:pt x="39" y="21"/>
                  </a:cubicBezTo>
                  <a:cubicBezTo>
                    <a:pt x="42" y="21"/>
                    <a:pt x="45" y="18"/>
                    <a:pt x="48" y="16"/>
                  </a:cubicBezTo>
                  <a:cubicBezTo>
                    <a:pt x="48" y="16"/>
                    <a:pt x="48" y="16"/>
                    <a:pt x="48" y="15"/>
                  </a:cubicBezTo>
                  <a:cubicBezTo>
                    <a:pt x="48" y="16"/>
                    <a:pt x="49" y="17"/>
                    <a:pt x="50" y="17"/>
                  </a:cubicBezTo>
                  <a:cubicBezTo>
                    <a:pt x="51" y="17"/>
                    <a:pt x="56" y="15"/>
                    <a:pt x="55" y="13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6" y="13"/>
                    <a:pt x="58" y="14"/>
                    <a:pt x="59" y="16"/>
                  </a:cubicBezTo>
                  <a:cubicBezTo>
                    <a:pt x="58" y="16"/>
                    <a:pt x="59" y="17"/>
                    <a:pt x="60" y="17"/>
                  </a:cubicBezTo>
                  <a:cubicBezTo>
                    <a:pt x="61" y="18"/>
                    <a:pt x="62" y="20"/>
                    <a:pt x="62" y="21"/>
                  </a:cubicBezTo>
                  <a:cubicBezTo>
                    <a:pt x="63" y="19"/>
                    <a:pt x="64" y="24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4"/>
                    <a:pt x="64" y="25"/>
                    <a:pt x="64" y="25"/>
                  </a:cubicBezTo>
                  <a:cubicBezTo>
                    <a:pt x="64" y="26"/>
                    <a:pt x="65" y="30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3"/>
                    <a:pt x="65" y="35"/>
                    <a:pt x="65" y="3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0" name="Freeform 97">
              <a:extLst>
                <a:ext uri="{FF2B5EF4-FFF2-40B4-BE49-F238E27FC236}">
                  <a16:creationId xmlns:a16="http://schemas.microsoft.com/office/drawing/2014/main" id="{E11111E9-98AF-4011-88F0-D25A68A68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236537"/>
              <a:ext cx="39688" cy="1746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1" name="Freeform 98">
              <a:extLst>
                <a:ext uri="{FF2B5EF4-FFF2-40B4-BE49-F238E27FC236}">
                  <a16:creationId xmlns:a16="http://schemas.microsoft.com/office/drawing/2014/main" id="{49CB29C2-4CE5-4CD0-AE49-A725A4C0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19075"/>
              <a:ext cx="76200" cy="34925"/>
            </a:xfrm>
            <a:custGeom>
              <a:avLst/>
              <a:gdLst>
                <a:gd name="T0" fmla="*/ 1 w 13"/>
                <a:gd name="T1" fmla="*/ 5 h 6"/>
                <a:gd name="T2" fmla="*/ 10 w 13"/>
                <a:gd name="T3" fmla="*/ 1 h 6"/>
                <a:gd name="T4" fmla="*/ 11 w 13"/>
                <a:gd name="T5" fmla="*/ 1 h 6"/>
                <a:gd name="T6" fmla="*/ 9 w 13"/>
                <a:gd name="T7" fmla="*/ 3 h 6"/>
                <a:gd name="T8" fmla="*/ 5 w 13"/>
                <a:gd name="T9" fmla="*/ 5 h 6"/>
                <a:gd name="T10" fmla="*/ 5 w 13"/>
                <a:gd name="T11" fmla="*/ 6 h 6"/>
                <a:gd name="T12" fmla="*/ 13 w 13"/>
                <a:gd name="T13" fmla="*/ 0 h 6"/>
                <a:gd name="T14" fmla="*/ 13 w 13"/>
                <a:gd name="T15" fmla="*/ 0 h 6"/>
                <a:gd name="T16" fmla="*/ 0 w 13"/>
                <a:gd name="T17" fmla="*/ 5 h 6"/>
                <a:gd name="T18" fmla="*/ 1 w 13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6">
                  <a:moveTo>
                    <a:pt x="1" y="5"/>
                  </a:moveTo>
                  <a:cubicBezTo>
                    <a:pt x="4" y="3"/>
                    <a:pt x="7" y="2"/>
                    <a:pt x="10" y="1"/>
                  </a:cubicBezTo>
                  <a:cubicBezTo>
                    <a:pt x="11" y="0"/>
                    <a:pt x="13" y="0"/>
                    <a:pt x="11" y="1"/>
                  </a:cubicBezTo>
                  <a:cubicBezTo>
                    <a:pt x="11" y="2"/>
                    <a:pt x="10" y="3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8" y="4"/>
                    <a:pt x="11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2" name="Freeform 99">
              <a:extLst>
                <a:ext uri="{FF2B5EF4-FFF2-40B4-BE49-F238E27FC236}">
                  <a16:creationId xmlns:a16="http://schemas.microsoft.com/office/drawing/2014/main" id="{12000A78-0A88-4418-836B-5DE0489CF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00025"/>
              <a:ext cx="93663" cy="47625"/>
            </a:xfrm>
            <a:custGeom>
              <a:avLst/>
              <a:gdLst>
                <a:gd name="T0" fmla="*/ 15 w 16"/>
                <a:gd name="T1" fmla="*/ 0 h 8"/>
                <a:gd name="T2" fmla="*/ 0 w 16"/>
                <a:gd name="T3" fmla="*/ 7 h 8"/>
                <a:gd name="T4" fmla="*/ 0 w 16"/>
                <a:gd name="T5" fmla="*/ 7 h 8"/>
                <a:gd name="T6" fmla="*/ 15 w 16"/>
                <a:gd name="T7" fmla="*/ 0 h 8"/>
                <a:gd name="T8" fmla="*/ 15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5" y="0"/>
                  </a:moveTo>
                  <a:cubicBezTo>
                    <a:pt x="10" y="3"/>
                    <a:pt x="5" y="5"/>
                    <a:pt x="0" y="7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5" y="5"/>
                    <a:pt x="11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3" name="Freeform 100">
              <a:extLst>
                <a:ext uri="{FF2B5EF4-FFF2-40B4-BE49-F238E27FC236}">
                  <a16:creationId xmlns:a16="http://schemas.microsoft.com/office/drawing/2014/main" id="{66D83057-33DE-4E99-8B89-85A0EF6B4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82562"/>
              <a:ext cx="134938" cy="53975"/>
            </a:xfrm>
            <a:custGeom>
              <a:avLst/>
              <a:gdLst>
                <a:gd name="T0" fmla="*/ 1 w 23"/>
                <a:gd name="T1" fmla="*/ 9 h 9"/>
                <a:gd name="T2" fmla="*/ 22 w 23"/>
                <a:gd name="T3" fmla="*/ 0 h 9"/>
                <a:gd name="T4" fmla="*/ 22 w 23"/>
                <a:gd name="T5" fmla="*/ 0 h 9"/>
                <a:gd name="T6" fmla="*/ 1 w 23"/>
                <a:gd name="T7" fmla="*/ 9 h 9"/>
                <a:gd name="T8" fmla="*/ 1 w 2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1" y="9"/>
                  </a:moveTo>
                  <a:cubicBezTo>
                    <a:pt x="8" y="7"/>
                    <a:pt x="15" y="2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2"/>
                    <a:pt x="8" y="7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4" name="Freeform 101">
              <a:extLst>
                <a:ext uri="{FF2B5EF4-FFF2-40B4-BE49-F238E27FC236}">
                  <a16:creationId xmlns:a16="http://schemas.microsoft.com/office/drawing/2014/main" id="{5DDA3EFC-DC44-411B-90C7-67795EE21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65100"/>
              <a:ext cx="134938" cy="71438"/>
            </a:xfrm>
            <a:custGeom>
              <a:avLst/>
              <a:gdLst>
                <a:gd name="T0" fmla="*/ 23 w 23"/>
                <a:gd name="T1" fmla="*/ 0 h 12"/>
                <a:gd name="T2" fmla="*/ 0 w 23"/>
                <a:gd name="T3" fmla="*/ 12 h 12"/>
                <a:gd name="T4" fmla="*/ 0 w 23"/>
                <a:gd name="T5" fmla="*/ 12 h 12"/>
                <a:gd name="T6" fmla="*/ 23 w 23"/>
                <a:gd name="T7" fmla="*/ 0 h 12"/>
                <a:gd name="T8" fmla="*/ 23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15" y="4"/>
                    <a:pt x="7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7"/>
                    <a:pt x="16" y="4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5" name="Freeform 102">
              <a:extLst>
                <a:ext uri="{FF2B5EF4-FFF2-40B4-BE49-F238E27FC236}">
                  <a16:creationId xmlns:a16="http://schemas.microsoft.com/office/drawing/2014/main" id="{91D3C2DD-C82E-42AB-808B-38ED330CF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53987"/>
              <a:ext cx="158750" cy="65088"/>
            </a:xfrm>
            <a:custGeom>
              <a:avLst/>
              <a:gdLst>
                <a:gd name="T0" fmla="*/ 1 w 27"/>
                <a:gd name="T1" fmla="*/ 11 h 11"/>
                <a:gd name="T2" fmla="*/ 27 w 27"/>
                <a:gd name="T3" fmla="*/ 0 h 11"/>
                <a:gd name="T4" fmla="*/ 27 w 27"/>
                <a:gd name="T5" fmla="*/ 0 h 11"/>
                <a:gd name="T6" fmla="*/ 1 w 27"/>
                <a:gd name="T7" fmla="*/ 11 h 11"/>
                <a:gd name="T8" fmla="*/ 1 w 2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1" y="11"/>
                  </a:moveTo>
                  <a:cubicBezTo>
                    <a:pt x="10" y="7"/>
                    <a:pt x="18" y="3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8" y="3"/>
                    <a:pt x="9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6" name="Freeform 103">
              <a:extLst>
                <a:ext uri="{FF2B5EF4-FFF2-40B4-BE49-F238E27FC236}">
                  <a16:creationId xmlns:a16="http://schemas.microsoft.com/office/drawing/2014/main" id="{20E1988D-81FE-47D0-A167-EAA7D4989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41287"/>
              <a:ext cx="158750" cy="77788"/>
            </a:xfrm>
            <a:custGeom>
              <a:avLst/>
              <a:gdLst>
                <a:gd name="T0" fmla="*/ 27 w 27"/>
                <a:gd name="T1" fmla="*/ 0 h 13"/>
                <a:gd name="T2" fmla="*/ 0 w 27"/>
                <a:gd name="T3" fmla="*/ 13 h 13"/>
                <a:gd name="T4" fmla="*/ 1 w 27"/>
                <a:gd name="T5" fmla="*/ 13 h 13"/>
                <a:gd name="T6" fmla="*/ 27 w 27"/>
                <a:gd name="T7" fmla="*/ 1 h 13"/>
                <a:gd name="T8" fmla="*/ 27 w 2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18" y="5"/>
                    <a:pt x="9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9" y="9"/>
                    <a:pt x="18" y="5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7" name="Freeform 104">
              <a:extLst>
                <a:ext uri="{FF2B5EF4-FFF2-40B4-BE49-F238E27FC236}">
                  <a16:creationId xmlns:a16="http://schemas.microsoft.com/office/drawing/2014/main" id="{54C08B78-5698-44C7-93FF-5C98D201A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12712"/>
              <a:ext cx="176213" cy="87313"/>
            </a:xfrm>
            <a:custGeom>
              <a:avLst/>
              <a:gdLst>
                <a:gd name="T0" fmla="*/ 30 w 30"/>
                <a:gd name="T1" fmla="*/ 0 h 15"/>
                <a:gd name="T2" fmla="*/ 1 w 30"/>
                <a:gd name="T3" fmla="*/ 14 h 15"/>
                <a:gd name="T4" fmla="*/ 2 w 30"/>
                <a:gd name="T5" fmla="*/ 15 h 15"/>
                <a:gd name="T6" fmla="*/ 30 w 30"/>
                <a:gd name="T7" fmla="*/ 4 h 15"/>
                <a:gd name="T8" fmla="*/ 30 w 30"/>
                <a:gd name="T9" fmla="*/ 3 h 15"/>
                <a:gd name="T10" fmla="*/ 5 w 30"/>
                <a:gd name="T11" fmla="*/ 14 h 15"/>
                <a:gd name="T12" fmla="*/ 8 w 30"/>
                <a:gd name="T13" fmla="*/ 11 h 15"/>
                <a:gd name="T14" fmla="*/ 16 w 30"/>
                <a:gd name="T15" fmla="*/ 7 h 15"/>
                <a:gd name="T16" fmla="*/ 30 w 30"/>
                <a:gd name="T17" fmla="*/ 1 h 15"/>
                <a:gd name="T18" fmla="*/ 30 w 30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5">
                  <a:moveTo>
                    <a:pt x="30" y="0"/>
                  </a:moveTo>
                  <a:cubicBezTo>
                    <a:pt x="20" y="5"/>
                    <a:pt x="10" y="9"/>
                    <a:pt x="1" y="14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12" y="13"/>
                    <a:pt x="21" y="7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1" y="6"/>
                    <a:pt x="14" y="11"/>
                    <a:pt x="5" y="14"/>
                  </a:cubicBezTo>
                  <a:cubicBezTo>
                    <a:pt x="0" y="15"/>
                    <a:pt x="7" y="11"/>
                    <a:pt x="8" y="11"/>
                  </a:cubicBezTo>
                  <a:cubicBezTo>
                    <a:pt x="11" y="9"/>
                    <a:pt x="13" y="8"/>
                    <a:pt x="16" y="7"/>
                  </a:cubicBezTo>
                  <a:cubicBezTo>
                    <a:pt x="20" y="5"/>
                    <a:pt x="25" y="3"/>
                    <a:pt x="30" y="1"/>
                  </a:cubicBezTo>
                  <a:cubicBezTo>
                    <a:pt x="30" y="1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8" name="Freeform 105">
              <a:extLst>
                <a:ext uri="{FF2B5EF4-FFF2-40B4-BE49-F238E27FC236}">
                  <a16:creationId xmlns:a16="http://schemas.microsoft.com/office/drawing/2014/main" id="{205C3EFF-382D-4637-8755-A92E3278A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95250"/>
              <a:ext cx="182563" cy="82550"/>
            </a:xfrm>
            <a:custGeom>
              <a:avLst/>
              <a:gdLst>
                <a:gd name="T0" fmla="*/ 0 w 31"/>
                <a:gd name="T1" fmla="*/ 12 h 14"/>
                <a:gd name="T2" fmla="*/ 10 w 31"/>
                <a:gd name="T3" fmla="*/ 8 h 14"/>
                <a:gd name="T4" fmla="*/ 28 w 31"/>
                <a:gd name="T5" fmla="*/ 0 h 14"/>
                <a:gd name="T6" fmla="*/ 14 w 31"/>
                <a:gd name="T7" fmla="*/ 7 h 14"/>
                <a:gd name="T8" fmla="*/ 1 w 31"/>
                <a:gd name="T9" fmla="*/ 14 h 14"/>
                <a:gd name="T10" fmla="*/ 1 w 31"/>
                <a:gd name="T11" fmla="*/ 14 h 14"/>
                <a:gd name="T12" fmla="*/ 31 w 31"/>
                <a:gd name="T13" fmla="*/ 2 h 14"/>
                <a:gd name="T14" fmla="*/ 30 w 31"/>
                <a:gd name="T15" fmla="*/ 2 h 14"/>
                <a:gd name="T16" fmla="*/ 3 w 31"/>
                <a:gd name="T17" fmla="*/ 13 h 14"/>
                <a:gd name="T18" fmla="*/ 8 w 31"/>
                <a:gd name="T19" fmla="*/ 10 h 14"/>
                <a:gd name="T20" fmla="*/ 16 w 31"/>
                <a:gd name="T21" fmla="*/ 6 h 14"/>
                <a:gd name="T22" fmla="*/ 30 w 31"/>
                <a:gd name="T23" fmla="*/ 0 h 14"/>
                <a:gd name="T24" fmla="*/ 30 w 31"/>
                <a:gd name="T25" fmla="*/ 0 h 14"/>
                <a:gd name="T26" fmla="*/ 17 w 31"/>
                <a:gd name="T27" fmla="*/ 4 h 14"/>
                <a:gd name="T28" fmla="*/ 0 w 31"/>
                <a:gd name="T29" fmla="*/ 12 h 14"/>
                <a:gd name="T30" fmla="*/ 0 w 31"/>
                <a:gd name="T3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4">
                  <a:moveTo>
                    <a:pt x="0" y="12"/>
                  </a:moveTo>
                  <a:cubicBezTo>
                    <a:pt x="4" y="11"/>
                    <a:pt x="7" y="10"/>
                    <a:pt x="10" y="8"/>
                  </a:cubicBezTo>
                  <a:cubicBezTo>
                    <a:pt x="15" y="5"/>
                    <a:pt x="22" y="3"/>
                    <a:pt x="28" y="0"/>
                  </a:cubicBezTo>
                  <a:cubicBezTo>
                    <a:pt x="23" y="2"/>
                    <a:pt x="18" y="5"/>
                    <a:pt x="14" y="7"/>
                  </a:cubicBezTo>
                  <a:cubicBezTo>
                    <a:pt x="9" y="9"/>
                    <a:pt x="5" y="11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1" y="11"/>
                    <a:pt x="21" y="6"/>
                    <a:pt x="31" y="2"/>
                  </a:cubicBezTo>
                  <a:cubicBezTo>
                    <a:pt x="31" y="2"/>
                    <a:pt x="31" y="2"/>
                    <a:pt x="30" y="2"/>
                  </a:cubicBezTo>
                  <a:cubicBezTo>
                    <a:pt x="21" y="5"/>
                    <a:pt x="12" y="10"/>
                    <a:pt x="3" y="13"/>
                  </a:cubicBezTo>
                  <a:cubicBezTo>
                    <a:pt x="3" y="13"/>
                    <a:pt x="7" y="11"/>
                    <a:pt x="8" y="10"/>
                  </a:cubicBezTo>
                  <a:cubicBezTo>
                    <a:pt x="11" y="9"/>
                    <a:pt x="14" y="7"/>
                    <a:pt x="16" y="6"/>
                  </a:cubicBezTo>
                  <a:cubicBezTo>
                    <a:pt x="21" y="4"/>
                    <a:pt x="25" y="2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5" y="1"/>
                    <a:pt x="21" y="3"/>
                    <a:pt x="17" y="4"/>
                  </a:cubicBezTo>
                  <a:cubicBezTo>
                    <a:pt x="11" y="7"/>
                    <a:pt x="6" y="1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9" name="Freeform 106">
              <a:extLst>
                <a:ext uri="{FF2B5EF4-FFF2-40B4-BE49-F238E27FC236}">
                  <a16:creationId xmlns:a16="http://schemas.microsoft.com/office/drawing/2014/main" id="{768C5213-BCD9-4353-A51C-B06426C24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71437"/>
              <a:ext cx="176213" cy="87313"/>
            </a:xfrm>
            <a:custGeom>
              <a:avLst/>
              <a:gdLst>
                <a:gd name="T0" fmla="*/ 29 w 30"/>
                <a:gd name="T1" fmla="*/ 1 h 15"/>
                <a:gd name="T2" fmla="*/ 0 w 30"/>
                <a:gd name="T3" fmla="*/ 15 h 15"/>
                <a:gd name="T4" fmla="*/ 0 w 30"/>
                <a:gd name="T5" fmla="*/ 15 h 15"/>
                <a:gd name="T6" fmla="*/ 30 w 30"/>
                <a:gd name="T7" fmla="*/ 1 h 15"/>
                <a:gd name="T8" fmla="*/ 29 w 30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29" y="1"/>
                  </a:moveTo>
                  <a:cubicBezTo>
                    <a:pt x="19" y="6"/>
                    <a:pt x="9" y="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9"/>
                    <a:pt x="20" y="6"/>
                    <a:pt x="30" y="1"/>
                  </a:cubicBezTo>
                  <a:cubicBezTo>
                    <a:pt x="30" y="0"/>
                    <a:pt x="29" y="0"/>
                    <a:pt x="2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0" name="Freeform 107">
              <a:extLst>
                <a:ext uri="{FF2B5EF4-FFF2-40B4-BE49-F238E27FC236}">
                  <a16:creationId xmlns:a16="http://schemas.microsoft.com/office/drawing/2014/main" id="{AA600BF4-9671-4806-A326-77770F466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71437"/>
              <a:ext cx="180975" cy="76200"/>
            </a:xfrm>
            <a:custGeom>
              <a:avLst/>
              <a:gdLst>
                <a:gd name="T0" fmla="*/ 1 w 31"/>
                <a:gd name="T1" fmla="*/ 13 h 13"/>
                <a:gd name="T2" fmla="*/ 30 w 31"/>
                <a:gd name="T3" fmla="*/ 0 h 13"/>
                <a:gd name="T4" fmla="*/ 30 w 31"/>
                <a:gd name="T5" fmla="*/ 0 h 13"/>
                <a:gd name="T6" fmla="*/ 1 w 31"/>
                <a:gd name="T7" fmla="*/ 12 h 13"/>
                <a:gd name="T8" fmla="*/ 1 w 3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3">
                  <a:moveTo>
                    <a:pt x="1" y="13"/>
                  </a:moveTo>
                  <a:cubicBezTo>
                    <a:pt x="11" y="10"/>
                    <a:pt x="20" y="4"/>
                    <a:pt x="30" y="0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20" y="4"/>
                    <a:pt x="11" y="10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1" name="Freeform 108">
              <a:extLst>
                <a:ext uri="{FF2B5EF4-FFF2-40B4-BE49-F238E27FC236}">
                  <a16:creationId xmlns:a16="http://schemas.microsoft.com/office/drawing/2014/main" id="{9EDA0348-DD6A-48E6-9821-FBF036C44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53975"/>
              <a:ext cx="174625" cy="87313"/>
            </a:xfrm>
            <a:custGeom>
              <a:avLst/>
              <a:gdLst>
                <a:gd name="T0" fmla="*/ 29 w 30"/>
                <a:gd name="T1" fmla="*/ 0 h 15"/>
                <a:gd name="T2" fmla="*/ 0 w 30"/>
                <a:gd name="T3" fmla="*/ 15 h 15"/>
                <a:gd name="T4" fmla="*/ 1 w 30"/>
                <a:gd name="T5" fmla="*/ 15 h 15"/>
                <a:gd name="T6" fmla="*/ 29 w 30"/>
                <a:gd name="T7" fmla="*/ 1 h 15"/>
                <a:gd name="T8" fmla="*/ 29 w 3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29" y="0"/>
                  </a:moveTo>
                  <a:cubicBezTo>
                    <a:pt x="20" y="5"/>
                    <a:pt x="9" y="9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0" y="9"/>
                    <a:pt x="20" y="6"/>
                    <a:pt x="29" y="1"/>
                  </a:cubicBezTo>
                  <a:cubicBezTo>
                    <a:pt x="30" y="1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2" name="Freeform 109">
              <a:extLst>
                <a:ext uri="{FF2B5EF4-FFF2-40B4-BE49-F238E27FC236}">
                  <a16:creationId xmlns:a16="http://schemas.microsoft.com/office/drawing/2014/main" id="{F213DC3E-2C30-4D37-84E4-6DBA5E045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53975"/>
              <a:ext cx="174625" cy="76200"/>
            </a:xfrm>
            <a:custGeom>
              <a:avLst/>
              <a:gdLst>
                <a:gd name="T0" fmla="*/ 1 w 30"/>
                <a:gd name="T1" fmla="*/ 13 h 13"/>
                <a:gd name="T2" fmla="*/ 29 w 30"/>
                <a:gd name="T3" fmla="*/ 0 h 13"/>
                <a:gd name="T4" fmla="*/ 29 w 30"/>
                <a:gd name="T5" fmla="*/ 0 h 13"/>
                <a:gd name="T6" fmla="*/ 1 w 30"/>
                <a:gd name="T7" fmla="*/ 12 h 13"/>
                <a:gd name="T8" fmla="*/ 1 w 3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3">
                  <a:moveTo>
                    <a:pt x="1" y="13"/>
                  </a:moveTo>
                  <a:cubicBezTo>
                    <a:pt x="10" y="8"/>
                    <a:pt x="20" y="5"/>
                    <a:pt x="29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0" y="5"/>
                    <a:pt x="10" y="8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3" name="Freeform 110">
              <a:extLst>
                <a:ext uri="{FF2B5EF4-FFF2-40B4-BE49-F238E27FC236}">
                  <a16:creationId xmlns:a16="http://schemas.microsoft.com/office/drawing/2014/main" id="{0CAB0609-46BD-4335-82F5-AC2025D60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36512"/>
              <a:ext cx="157163" cy="87313"/>
            </a:xfrm>
            <a:custGeom>
              <a:avLst/>
              <a:gdLst>
                <a:gd name="T0" fmla="*/ 27 w 27"/>
                <a:gd name="T1" fmla="*/ 0 h 15"/>
                <a:gd name="T2" fmla="*/ 0 w 27"/>
                <a:gd name="T3" fmla="*/ 15 h 15"/>
                <a:gd name="T4" fmla="*/ 1 w 27"/>
                <a:gd name="T5" fmla="*/ 15 h 15"/>
                <a:gd name="T6" fmla="*/ 27 w 27"/>
                <a:gd name="T7" fmla="*/ 0 h 15"/>
                <a:gd name="T8" fmla="*/ 27 w 2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cubicBezTo>
                    <a:pt x="18" y="5"/>
                    <a:pt x="8" y="8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9" y="8"/>
                    <a:pt x="19" y="5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4" name="Freeform 111">
              <a:extLst>
                <a:ext uri="{FF2B5EF4-FFF2-40B4-BE49-F238E27FC236}">
                  <a16:creationId xmlns:a16="http://schemas.microsoft.com/office/drawing/2014/main" id="{DBF73574-70D6-49D6-8643-6E42BC614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30162"/>
              <a:ext cx="152400" cy="69850"/>
            </a:xfrm>
            <a:custGeom>
              <a:avLst/>
              <a:gdLst>
                <a:gd name="T0" fmla="*/ 0 w 26"/>
                <a:gd name="T1" fmla="*/ 12 h 12"/>
                <a:gd name="T2" fmla="*/ 26 w 26"/>
                <a:gd name="T3" fmla="*/ 1 h 12"/>
                <a:gd name="T4" fmla="*/ 26 w 26"/>
                <a:gd name="T5" fmla="*/ 1 h 12"/>
                <a:gd name="T6" fmla="*/ 0 w 26"/>
                <a:gd name="T7" fmla="*/ 12 h 12"/>
                <a:gd name="T8" fmla="*/ 0 w 2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2">
                  <a:moveTo>
                    <a:pt x="0" y="12"/>
                  </a:moveTo>
                  <a:cubicBezTo>
                    <a:pt x="9" y="10"/>
                    <a:pt x="17" y="5"/>
                    <a:pt x="26" y="1"/>
                  </a:cubicBezTo>
                  <a:cubicBezTo>
                    <a:pt x="26" y="1"/>
                    <a:pt x="26" y="0"/>
                    <a:pt x="26" y="1"/>
                  </a:cubicBezTo>
                  <a:cubicBezTo>
                    <a:pt x="17" y="4"/>
                    <a:pt x="9" y="1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5" name="Freeform 112">
              <a:extLst>
                <a:ext uri="{FF2B5EF4-FFF2-40B4-BE49-F238E27FC236}">
                  <a16:creationId xmlns:a16="http://schemas.microsoft.com/office/drawing/2014/main" id="{ABE1F3E2-8D3F-4462-A68A-8496994C2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2700"/>
              <a:ext cx="141288" cy="82550"/>
            </a:xfrm>
            <a:custGeom>
              <a:avLst/>
              <a:gdLst>
                <a:gd name="T0" fmla="*/ 2 w 24"/>
                <a:gd name="T1" fmla="*/ 10 h 14"/>
                <a:gd name="T2" fmla="*/ 10 w 24"/>
                <a:gd name="T3" fmla="*/ 7 h 14"/>
                <a:gd name="T4" fmla="*/ 17 w 24"/>
                <a:gd name="T5" fmla="*/ 4 h 14"/>
                <a:gd name="T6" fmla="*/ 19 w 24"/>
                <a:gd name="T7" fmla="*/ 3 h 14"/>
                <a:gd name="T8" fmla="*/ 20 w 24"/>
                <a:gd name="T9" fmla="*/ 2 h 14"/>
                <a:gd name="T10" fmla="*/ 0 w 24"/>
                <a:gd name="T11" fmla="*/ 14 h 14"/>
                <a:gd name="T12" fmla="*/ 1 w 24"/>
                <a:gd name="T13" fmla="*/ 14 h 14"/>
                <a:gd name="T14" fmla="*/ 23 w 24"/>
                <a:gd name="T15" fmla="*/ 1 h 14"/>
                <a:gd name="T16" fmla="*/ 23 w 24"/>
                <a:gd name="T17" fmla="*/ 1 h 14"/>
                <a:gd name="T18" fmla="*/ 2 w 24"/>
                <a:gd name="T19" fmla="*/ 10 h 14"/>
                <a:gd name="T20" fmla="*/ 2 w 24"/>
                <a:gd name="T21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4">
                  <a:moveTo>
                    <a:pt x="2" y="10"/>
                  </a:moveTo>
                  <a:cubicBezTo>
                    <a:pt x="5" y="10"/>
                    <a:pt x="7" y="9"/>
                    <a:pt x="10" y="7"/>
                  </a:cubicBezTo>
                  <a:cubicBezTo>
                    <a:pt x="12" y="6"/>
                    <a:pt x="14" y="5"/>
                    <a:pt x="17" y="4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20" y="3"/>
                    <a:pt x="24" y="0"/>
                    <a:pt x="20" y="2"/>
                  </a:cubicBezTo>
                  <a:cubicBezTo>
                    <a:pt x="13" y="6"/>
                    <a:pt x="6" y="9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7" y="8"/>
                    <a:pt x="15" y="5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6" y="4"/>
                    <a:pt x="9" y="9"/>
                    <a:pt x="2" y="10"/>
                  </a:cubicBezTo>
                  <a:cubicBezTo>
                    <a:pt x="2" y="10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6" name="Freeform 113">
              <a:extLst>
                <a:ext uri="{FF2B5EF4-FFF2-40B4-BE49-F238E27FC236}">
                  <a16:creationId xmlns:a16="http://schemas.microsoft.com/office/drawing/2014/main" id="{943B762D-913F-4D4E-979B-BA5D05E9F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7462"/>
              <a:ext cx="76200" cy="41275"/>
            </a:xfrm>
            <a:custGeom>
              <a:avLst/>
              <a:gdLst>
                <a:gd name="T0" fmla="*/ 13 w 13"/>
                <a:gd name="T1" fmla="*/ 0 h 7"/>
                <a:gd name="T2" fmla="*/ 0 w 13"/>
                <a:gd name="T3" fmla="*/ 7 h 7"/>
                <a:gd name="T4" fmla="*/ 1 w 13"/>
                <a:gd name="T5" fmla="*/ 7 h 7"/>
                <a:gd name="T6" fmla="*/ 13 w 13"/>
                <a:gd name="T7" fmla="*/ 0 h 7"/>
                <a:gd name="T8" fmla="*/ 1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8" y="1"/>
                    <a:pt x="4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4" y="4"/>
                    <a:pt x="8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7" name="Freeform 114">
              <a:extLst>
                <a:ext uri="{FF2B5EF4-FFF2-40B4-BE49-F238E27FC236}">
                  <a16:creationId xmlns:a16="http://schemas.microsoft.com/office/drawing/2014/main" id="{1EC76F89-A591-4B61-AD61-C0DEA8651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3" y="412750"/>
              <a:ext cx="53975" cy="30163"/>
            </a:xfrm>
            <a:custGeom>
              <a:avLst/>
              <a:gdLst>
                <a:gd name="T0" fmla="*/ 1 w 9"/>
                <a:gd name="T1" fmla="*/ 5 h 5"/>
                <a:gd name="T2" fmla="*/ 8 w 9"/>
                <a:gd name="T3" fmla="*/ 1 h 5"/>
                <a:gd name="T4" fmla="*/ 8 w 9"/>
                <a:gd name="T5" fmla="*/ 0 h 5"/>
                <a:gd name="T6" fmla="*/ 1 w 9"/>
                <a:gd name="T7" fmla="*/ 4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1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8" name="Freeform 115">
              <a:extLst>
                <a:ext uri="{FF2B5EF4-FFF2-40B4-BE49-F238E27FC236}">
                  <a16:creationId xmlns:a16="http://schemas.microsoft.com/office/drawing/2014/main" id="{803C3902-141E-4384-85AE-554293574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412750"/>
              <a:ext cx="47625" cy="30163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1 w 8"/>
                <a:gd name="T5" fmla="*/ 4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9" name="Freeform 116">
              <a:extLst>
                <a:ext uri="{FF2B5EF4-FFF2-40B4-BE49-F238E27FC236}">
                  <a16:creationId xmlns:a16="http://schemas.microsoft.com/office/drawing/2014/main" id="{F19BB369-1ADC-44C7-8EC4-E39C80B26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8" y="388937"/>
              <a:ext cx="93663" cy="47625"/>
            </a:xfrm>
            <a:custGeom>
              <a:avLst/>
              <a:gdLst>
                <a:gd name="T0" fmla="*/ 1 w 16"/>
                <a:gd name="T1" fmla="*/ 8 h 8"/>
                <a:gd name="T2" fmla="*/ 15 w 16"/>
                <a:gd name="T3" fmla="*/ 0 h 8"/>
                <a:gd name="T4" fmla="*/ 15 w 16"/>
                <a:gd name="T5" fmla="*/ 0 h 8"/>
                <a:gd name="T6" fmla="*/ 0 w 16"/>
                <a:gd name="T7" fmla="*/ 8 h 8"/>
                <a:gd name="T8" fmla="*/ 1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5" y="5"/>
                    <a:pt x="10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0" name="Freeform 117">
              <a:extLst>
                <a:ext uri="{FF2B5EF4-FFF2-40B4-BE49-F238E27FC236}">
                  <a16:creationId xmlns:a16="http://schemas.microsoft.com/office/drawing/2014/main" id="{EBF74070-000E-42BC-A415-62FFE5EAE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8" y="371475"/>
              <a:ext cx="106363" cy="65088"/>
            </a:xfrm>
            <a:custGeom>
              <a:avLst/>
              <a:gdLst>
                <a:gd name="T0" fmla="*/ 18 w 18"/>
                <a:gd name="T1" fmla="*/ 0 h 11"/>
                <a:gd name="T2" fmla="*/ 0 w 18"/>
                <a:gd name="T3" fmla="*/ 11 h 11"/>
                <a:gd name="T4" fmla="*/ 0 w 18"/>
                <a:gd name="T5" fmla="*/ 11 h 11"/>
                <a:gd name="T6" fmla="*/ 18 w 18"/>
                <a:gd name="T7" fmla="*/ 0 h 11"/>
                <a:gd name="T8" fmla="*/ 18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2" y="4"/>
                    <a:pt x="6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7"/>
                    <a:pt x="12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1" name="Freeform 118">
              <a:extLst>
                <a:ext uri="{FF2B5EF4-FFF2-40B4-BE49-F238E27FC236}">
                  <a16:creationId xmlns:a16="http://schemas.microsoft.com/office/drawing/2014/main" id="{CA35CBBC-B6AD-446D-B13B-05C4E479A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354012"/>
              <a:ext cx="147638" cy="76200"/>
            </a:xfrm>
            <a:custGeom>
              <a:avLst/>
              <a:gdLst>
                <a:gd name="T0" fmla="*/ 1 w 25"/>
                <a:gd name="T1" fmla="*/ 13 h 13"/>
                <a:gd name="T2" fmla="*/ 25 w 25"/>
                <a:gd name="T3" fmla="*/ 1 h 13"/>
                <a:gd name="T4" fmla="*/ 25 w 25"/>
                <a:gd name="T5" fmla="*/ 1 h 13"/>
                <a:gd name="T6" fmla="*/ 1 w 25"/>
                <a:gd name="T7" fmla="*/ 13 h 13"/>
                <a:gd name="T8" fmla="*/ 1 w 2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1" y="13"/>
                  </a:moveTo>
                  <a:cubicBezTo>
                    <a:pt x="9" y="9"/>
                    <a:pt x="17" y="4"/>
                    <a:pt x="25" y="1"/>
                  </a:cubicBezTo>
                  <a:cubicBezTo>
                    <a:pt x="25" y="1"/>
                    <a:pt x="25" y="0"/>
                    <a:pt x="25" y="1"/>
                  </a:cubicBezTo>
                  <a:cubicBezTo>
                    <a:pt x="16" y="4"/>
                    <a:pt x="8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2" name="Freeform 119">
              <a:extLst>
                <a:ext uri="{FF2B5EF4-FFF2-40B4-BE49-F238E27FC236}">
                  <a16:creationId xmlns:a16="http://schemas.microsoft.com/office/drawing/2014/main" id="{9A07408F-FBCB-4CF1-966D-44650D1A2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336550"/>
              <a:ext cx="187325" cy="100013"/>
            </a:xfrm>
            <a:custGeom>
              <a:avLst/>
              <a:gdLst>
                <a:gd name="T0" fmla="*/ 0 w 32"/>
                <a:gd name="T1" fmla="*/ 17 h 17"/>
                <a:gd name="T2" fmla="*/ 13 w 32"/>
                <a:gd name="T3" fmla="*/ 9 h 17"/>
                <a:gd name="T4" fmla="*/ 19 w 32"/>
                <a:gd name="T5" fmla="*/ 7 h 17"/>
                <a:gd name="T6" fmla="*/ 29 w 32"/>
                <a:gd name="T7" fmla="*/ 3 h 17"/>
                <a:gd name="T8" fmla="*/ 26 w 32"/>
                <a:gd name="T9" fmla="*/ 5 h 17"/>
                <a:gd name="T10" fmla="*/ 19 w 32"/>
                <a:gd name="T11" fmla="*/ 9 h 17"/>
                <a:gd name="T12" fmla="*/ 8 w 32"/>
                <a:gd name="T13" fmla="*/ 16 h 17"/>
                <a:gd name="T14" fmla="*/ 8 w 32"/>
                <a:gd name="T15" fmla="*/ 16 h 17"/>
                <a:gd name="T16" fmla="*/ 29 w 32"/>
                <a:gd name="T17" fmla="*/ 2 h 17"/>
                <a:gd name="T18" fmla="*/ 29 w 32"/>
                <a:gd name="T19" fmla="*/ 2 h 17"/>
                <a:gd name="T20" fmla="*/ 25 w 32"/>
                <a:gd name="T21" fmla="*/ 4 h 17"/>
                <a:gd name="T22" fmla="*/ 25 w 32"/>
                <a:gd name="T23" fmla="*/ 4 h 17"/>
                <a:gd name="T24" fmla="*/ 29 w 32"/>
                <a:gd name="T25" fmla="*/ 2 h 17"/>
                <a:gd name="T26" fmla="*/ 29 w 32"/>
                <a:gd name="T27" fmla="*/ 2 h 17"/>
                <a:gd name="T28" fmla="*/ 0 w 32"/>
                <a:gd name="T29" fmla="*/ 17 h 17"/>
                <a:gd name="T30" fmla="*/ 0 w 32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17">
                  <a:moveTo>
                    <a:pt x="0" y="17"/>
                  </a:moveTo>
                  <a:cubicBezTo>
                    <a:pt x="5" y="14"/>
                    <a:pt x="9" y="12"/>
                    <a:pt x="13" y="9"/>
                  </a:cubicBezTo>
                  <a:cubicBezTo>
                    <a:pt x="15" y="8"/>
                    <a:pt x="17" y="7"/>
                    <a:pt x="19" y="7"/>
                  </a:cubicBezTo>
                  <a:cubicBezTo>
                    <a:pt x="22" y="5"/>
                    <a:pt x="27" y="5"/>
                    <a:pt x="29" y="3"/>
                  </a:cubicBezTo>
                  <a:cubicBezTo>
                    <a:pt x="25" y="7"/>
                    <a:pt x="32" y="0"/>
                    <a:pt x="26" y="5"/>
                  </a:cubicBezTo>
                  <a:cubicBezTo>
                    <a:pt x="24" y="6"/>
                    <a:pt x="22" y="8"/>
                    <a:pt x="19" y="9"/>
                  </a:cubicBezTo>
                  <a:cubicBezTo>
                    <a:pt x="16" y="12"/>
                    <a:pt x="12" y="14"/>
                    <a:pt x="8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15" y="12"/>
                    <a:pt x="23" y="8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5" y="3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19" y="6"/>
                    <a:pt x="9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3" name="Freeform 120">
              <a:extLst>
                <a:ext uri="{FF2B5EF4-FFF2-40B4-BE49-F238E27FC236}">
                  <a16:creationId xmlns:a16="http://schemas.microsoft.com/office/drawing/2014/main" id="{9414B3D6-F014-41F5-A78F-18A761F79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323850"/>
              <a:ext cx="217488" cy="112713"/>
            </a:xfrm>
            <a:custGeom>
              <a:avLst/>
              <a:gdLst>
                <a:gd name="T0" fmla="*/ 1 w 37"/>
                <a:gd name="T1" fmla="*/ 19 h 19"/>
                <a:gd name="T2" fmla="*/ 32 w 37"/>
                <a:gd name="T3" fmla="*/ 2 h 19"/>
                <a:gd name="T4" fmla="*/ 32 w 37"/>
                <a:gd name="T5" fmla="*/ 3 h 19"/>
                <a:gd name="T6" fmla="*/ 24 w 37"/>
                <a:gd name="T7" fmla="*/ 8 h 19"/>
                <a:gd name="T8" fmla="*/ 9 w 37"/>
                <a:gd name="T9" fmla="*/ 18 h 19"/>
                <a:gd name="T10" fmla="*/ 9 w 37"/>
                <a:gd name="T11" fmla="*/ 18 h 19"/>
                <a:gd name="T12" fmla="*/ 37 w 37"/>
                <a:gd name="T13" fmla="*/ 0 h 19"/>
                <a:gd name="T14" fmla="*/ 36 w 37"/>
                <a:gd name="T15" fmla="*/ 0 h 19"/>
                <a:gd name="T16" fmla="*/ 1 w 37"/>
                <a:gd name="T17" fmla="*/ 19 h 19"/>
                <a:gd name="T18" fmla="*/ 1 w 37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19">
                  <a:moveTo>
                    <a:pt x="1" y="19"/>
                  </a:moveTo>
                  <a:cubicBezTo>
                    <a:pt x="11" y="13"/>
                    <a:pt x="21" y="7"/>
                    <a:pt x="32" y="2"/>
                  </a:cubicBezTo>
                  <a:cubicBezTo>
                    <a:pt x="36" y="0"/>
                    <a:pt x="34" y="1"/>
                    <a:pt x="32" y="3"/>
                  </a:cubicBezTo>
                  <a:cubicBezTo>
                    <a:pt x="29" y="4"/>
                    <a:pt x="26" y="6"/>
                    <a:pt x="24" y="8"/>
                  </a:cubicBezTo>
                  <a:cubicBezTo>
                    <a:pt x="19" y="12"/>
                    <a:pt x="14" y="15"/>
                    <a:pt x="9" y="18"/>
                  </a:cubicBezTo>
                  <a:cubicBezTo>
                    <a:pt x="8" y="18"/>
                    <a:pt x="9" y="19"/>
                    <a:pt x="9" y="18"/>
                  </a:cubicBezTo>
                  <a:cubicBezTo>
                    <a:pt x="18" y="12"/>
                    <a:pt x="27" y="6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ubicBezTo>
                    <a:pt x="24" y="5"/>
                    <a:pt x="12" y="11"/>
                    <a:pt x="1" y="19"/>
                  </a:cubicBezTo>
                  <a:cubicBezTo>
                    <a:pt x="0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4" name="Freeform 121">
              <a:extLst>
                <a:ext uri="{FF2B5EF4-FFF2-40B4-BE49-F238E27FC236}">
                  <a16:creationId xmlns:a16="http://schemas.microsoft.com/office/drawing/2014/main" id="{4C23C33C-1C73-4223-9B9B-00C2B0601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301625"/>
              <a:ext cx="217488" cy="134938"/>
            </a:xfrm>
            <a:custGeom>
              <a:avLst/>
              <a:gdLst>
                <a:gd name="T0" fmla="*/ 36 w 37"/>
                <a:gd name="T1" fmla="*/ 0 h 23"/>
                <a:gd name="T2" fmla="*/ 0 w 37"/>
                <a:gd name="T3" fmla="*/ 23 h 23"/>
                <a:gd name="T4" fmla="*/ 0 w 37"/>
                <a:gd name="T5" fmla="*/ 23 h 23"/>
                <a:gd name="T6" fmla="*/ 37 w 37"/>
                <a:gd name="T7" fmla="*/ 0 h 23"/>
                <a:gd name="T8" fmla="*/ 36 w 3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3">
                  <a:moveTo>
                    <a:pt x="36" y="0"/>
                  </a:moveTo>
                  <a:cubicBezTo>
                    <a:pt x="24" y="7"/>
                    <a:pt x="12" y="1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2" y="15"/>
                    <a:pt x="24" y="7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5" name="Freeform 122">
              <a:extLst>
                <a:ext uri="{FF2B5EF4-FFF2-40B4-BE49-F238E27FC236}">
                  <a16:creationId xmlns:a16="http://schemas.microsoft.com/office/drawing/2014/main" id="{B4B42B04-DEB0-4DE3-BA48-F772E9EC5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95275"/>
              <a:ext cx="258763" cy="134938"/>
            </a:xfrm>
            <a:custGeom>
              <a:avLst/>
              <a:gdLst>
                <a:gd name="T0" fmla="*/ 0 w 44"/>
                <a:gd name="T1" fmla="*/ 23 h 23"/>
                <a:gd name="T2" fmla="*/ 43 w 44"/>
                <a:gd name="T3" fmla="*/ 0 h 23"/>
                <a:gd name="T4" fmla="*/ 43 w 44"/>
                <a:gd name="T5" fmla="*/ 0 h 23"/>
                <a:gd name="T6" fmla="*/ 0 w 44"/>
                <a:gd name="T7" fmla="*/ 23 h 23"/>
                <a:gd name="T8" fmla="*/ 0 w 44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3">
                  <a:moveTo>
                    <a:pt x="0" y="23"/>
                  </a:moveTo>
                  <a:cubicBezTo>
                    <a:pt x="14" y="15"/>
                    <a:pt x="28" y="6"/>
                    <a:pt x="43" y="0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28" y="6"/>
                    <a:pt x="14" y="15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6" name="Freeform 123">
              <a:extLst>
                <a:ext uri="{FF2B5EF4-FFF2-40B4-BE49-F238E27FC236}">
                  <a16:creationId xmlns:a16="http://schemas.microsoft.com/office/drawing/2014/main" id="{C0D90E57-C9C9-40BD-878F-6B49FA1C3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77812"/>
              <a:ext cx="252413" cy="152400"/>
            </a:xfrm>
            <a:custGeom>
              <a:avLst/>
              <a:gdLst>
                <a:gd name="T0" fmla="*/ 42 w 43"/>
                <a:gd name="T1" fmla="*/ 0 h 26"/>
                <a:gd name="T2" fmla="*/ 1 w 43"/>
                <a:gd name="T3" fmla="*/ 26 h 26"/>
                <a:gd name="T4" fmla="*/ 1 w 43"/>
                <a:gd name="T5" fmla="*/ 26 h 26"/>
                <a:gd name="T6" fmla="*/ 43 w 43"/>
                <a:gd name="T7" fmla="*/ 0 h 26"/>
                <a:gd name="T8" fmla="*/ 42 w 4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6">
                  <a:moveTo>
                    <a:pt x="42" y="0"/>
                  </a:moveTo>
                  <a:cubicBezTo>
                    <a:pt x="28" y="8"/>
                    <a:pt x="14" y="17"/>
                    <a:pt x="1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5" y="17"/>
                    <a:pt x="29" y="8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7" name="Freeform 124">
              <a:extLst>
                <a:ext uri="{FF2B5EF4-FFF2-40B4-BE49-F238E27FC236}">
                  <a16:creationId xmlns:a16="http://schemas.microsoft.com/office/drawing/2014/main" id="{5F75AF3C-B044-485D-B7CA-320A6CBFC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71462"/>
              <a:ext cx="274638" cy="158750"/>
            </a:xfrm>
            <a:custGeom>
              <a:avLst/>
              <a:gdLst>
                <a:gd name="T0" fmla="*/ 0 w 47"/>
                <a:gd name="T1" fmla="*/ 26 h 27"/>
                <a:gd name="T2" fmla="*/ 47 w 47"/>
                <a:gd name="T3" fmla="*/ 1 h 27"/>
                <a:gd name="T4" fmla="*/ 47 w 47"/>
                <a:gd name="T5" fmla="*/ 1 h 27"/>
                <a:gd name="T6" fmla="*/ 0 w 47"/>
                <a:gd name="T7" fmla="*/ 26 h 27"/>
                <a:gd name="T8" fmla="*/ 0 w 47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7">
                  <a:moveTo>
                    <a:pt x="0" y="26"/>
                  </a:moveTo>
                  <a:cubicBezTo>
                    <a:pt x="16" y="17"/>
                    <a:pt x="30" y="7"/>
                    <a:pt x="47" y="1"/>
                  </a:cubicBezTo>
                  <a:cubicBezTo>
                    <a:pt x="47" y="1"/>
                    <a:pt x="47" y="0"/>
                    <a:pt x="47" y="1"/>
                  </a:cubicBezTo>
                  <a:cubicBezTo>
                    <a:pt x="30" y="7"/>
                    <a:pt x="16" y="17"/>
                    <a:pt x="0" y="26"/>
                  </a:cubicBezTo>
                  <a:cubicBezTo>
                    <a:pt x="0" y="26"/>
                    <a:pt x="0" y="27"/>
                    <a:pt x="0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8" name="Freeform 125">
              <a:extLst>
                <a:ext uri="{FF2B5EF4-FFF2-40B4-BE49-F238E27FC236}">
                  <a16:creationId xmlns:a16="http://schemas.microsoft.com/office/drawing/2014/main" id="{D38C1B5E-138A-4E5C-A4F1-8DFF5ED9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54000"/>
              <a:ext cx="263525" cy="169863"/>
            </a:xfrm>
            <a:custGeom>
              <a:avLst/>
              <a:gdLst>
                <a:gd name="T0" fmla="*/ 44 w 45"/>
                <a:gd name="T1" fmla="*/ 0 h 29"/>
                <a:gd name="T2" fmla="*/ 0 w 45"/>
                <a:gd name="T3" fmla="*/ 29 h 29"/>
                <a:gd name="T4" fmla="*/ 0 w 45"/>
                <a:gd name="T5" fmla="*/ 29 h 29"/>
                <a:gd name="T6" fmla="*/ 44 w 45"/>
                <a:gd name="T7" fmla="*/ 0 h 29"/>
                <a:gd name="T8" fmla="*/ 44 w 4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9">
                  <a:moveTo>
                    <a:pt x="44" y="0"/>
                  </a:moveTo>
                  <a:cubicBezTo>
                    <a:pt x="29" y="9"/>
                    <a:pt x="14" y="1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4" y="18"/>
                    <a:pt x="29" y="9"/>
                    <a:pt x="44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9" name="Freeform 126">
              <a:extLst>
                <a:ext uri="{FF2B5EF4-FFF2-40B4-BE49-F238E27FC236}">
                  <a16:creationId xmlns:a16="http://schemas.microsoft.com/office/drawing/2014/main" id="{C7B10237-CBD4-4E06-917E-048984D3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47650"/>
              <a:ext cx="298450" cy="171450"/>
            </a:xfrm>
            <a:custGeom>
              <a:avLst/>
              <a:gdLst>
                <a:gd name="T0" fmla="*/ 1 w 51"/>
                <a:gd name="T1" fmla="*/ 29 h 29"/>
                <a:gd name="T2" fmla="*/ 50 w 51"/>
                <a:gd name="T3" fmla="*/ 1 h 29"/>
                <a:gd name="T4" fmla="*/ 50 w 51"/>
                <a:gd name="T5" fmla="*/ 1 h 29"/>
                <a:gd name="T6" fmla="*/ 0 w 51"/>
                <a:gd name="T7" fmla="*/ 28 h 29"/>
                <a:gd name="T8" fmla="*/ 1 w 51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9">
                  <a:moveTo>
                    <a:pt x="1" y="29"/>
                  </a:moveTo>
                  <a:cubicBezTo>
                    <a:pt x="17" y="19"/>
                    <a:pt x="33" y="9"/>
                    <a:pt x="50" y="1"/>
                  </a:cubicBezTo>
                  <a:cubicBezTo>
                    <a:pt x="51" y="1"/>
                    <a:pt x="50" y="0"/>
                    <a:pt x="50" y="1"/>
                  </a:cubicBezTo>
                  <a:cubicBezTo>
                    <a:pt x="33" y="8"/>
                    <a:pt x="17" y="19"/>
                    <a:pt x="0" y="28"/>
                  </a:cubicBezTo>
                  <a:cubicBezTo>
                    <a:pt x="0" y="29"/>
                    <a:pt x="1" y="29"/>
                    <a:pt x="1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0" name="Freeform 127">
              <a:extLst>
                <a:ext uri="{FF2B5EF4-FFF2-40B4-BE49-F238E27FC236}">
                  <a16:creationId xmlns:a16="http://schemas.microsoft.com/office/drawing/2014/main" id="{E5F20425-FA6A-46F0-A19F-7569C00CA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82575"/>
              <a:ext cx="193675" cy="130175"/>
            </a:xfrm>
            <a:custGeom>
              <a:avLst/>
              <a:gdLst>
                <a:gd name="T0" fmla="*/ 32 w 33"/>
                <a:gd name="T1" fmla="*/ 0 h 22"/>
                <a:gd name="T2" fmla="*/ 0 w 33"/>
                <a:gd name="T3" fmla="*/ 22 h 22"/>
                <a:gd name="T4" fmla="*/ 0 w 33"/>
                <a:gd name="T5" fmla="*/ 22 h 22"/>
                <a:gd name="T6" fmla="*/ 33 w 33"/>
                <a:gd name="T7" fmla="*/ 0 h 22"/>
                <a:gd name="T8" fmla="*/ 32 w 3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2">
                  <a:moveTo>
                    <a:pt x="32" y="0"/>
                  </a:moveTo>
                  <a:cubicBezTo>
                    <a:pt x="22" y="8"/>
                    <a:pt x="11" y="14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1" y="14"/>
                    <a:pt x="22" y="8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1" name="Freeform 128">
              <a:extLst>
                <a:ext uri="{FF2B5EF4-FFF2-40B4-BE49-F238E27FC236}">
                  <a16:creationId xmlns:a16="http://schemas.microsoft.com/office/drawing/2014/main" id="{EF7688AB-3145-4512-B93E-C71EAB9F6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82575"/>
              <a:ext cx="187325" cy="119063"/>
            </a:xfrm>
            <a:custGeom>
              <a:avLst/>
              <a:gdLst>
                <a:gd name="T0" fmla="*/ 0 w 32"/>
                <a:gd name="T1" fmla="*/ 20 h 20"/>
                <a:gd name="T2" fmla="*/ 31 w 32"/>
                <a:gd name="T3" fmla="*/ 0 h 20"/>
                <a:gd name="T4" fmla="*/ 31 w 32"/>
                <a:gd name="T5" fmla="*/ 0 h 20"/>
                <a:gd name="T6" fmla="*/ 0 w 32"/>
                <a:gd name="T7" fmla="*/ 20 h 20"/>
                <a:gd name="T8" fmla="*/ 0 w 32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0" y="20"/>
                  </a:moveTo>
                  <a:cubicBezTo>
                    <a:pt x="11" y="14"/>
                    <a:pt x="21" y="6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20" y="6"/>
                    <a:pt x="11" y="1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2" name="Freeform 129">
              <a:extLst>
                <a:ext uri="{FF2B5EF4-FFF2-40B4-BE49-F238E27FC236}">
                  <a16:creationId xmlns:a16="http://schemas.microsoft.com/office/drawing/2014/main" id="{1EA8D09C-2852-4C75-A272-19F5776A2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82575"/>
              <a:ext cx="158750" cy="112713"/>
            </a:xfrm>
            <a:custGeom>
              <a:avLst/>
              <a:gdLst>
                <a:gd name="T0" fmla="*/ 26 w 27"/>
                <a:gd name="T1" fmla="*/ 0 h 19"/>
                <a:gd name="T2" fmla="*/ 0 w 27"/>
                <a:gd name="T3" fmla="*/ 18 h 19"/>
                <a:gd name="T4" fmla="*/ 0 w 27"/>
                <a:gd name="T5" fmla="*/ 19 h 19"/>
                <a:gd name="T6" fmla="*/ 27 w 27"/>
                <a:gd name="T7" fmla="*/ 1 h 19"/>
                <a:gd name="T8" fmla="*/ 26 w 2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9">
                  <a:moveTo>
                    <a:pt x="26" y="0"/>
                  </a:moveTo>
                  <a:cubicBezTo>
                    <a:pt x="18" y="6"/>
                    <a:pt x="8" y="12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9" y="12"/>
                    <a:pt x="18" y="7"/>
                    <a:pt x="27" y="1"/>
                  </a:cubicBezTo>
                  <a:cubicBezTo>
                    <a:pt x="27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3" name="Freeform 130">
              <a:extLst>
                <a:ext uri="{FF2B5EF4-FFF2-40B4-BE49-F238E27FC236}">
                  <a16:creationId xmlns:a16="http://schemas.microsoft.com/office/drawing/2014/main" id="{10F5275E-2137-4D25-8D36-5FDCD243E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82575"/>
              <a:ext cx="158750" cy="95250"/>
            </a:xfrm>
            <a:custGeom>
              <a:avLst/>
              <a:gdLst>
                <a:gd name="T0" fmla="*/ 0 w 27"/>
                <a:gd name="T1" fmla="*/ 16 h 16"/>
                <a:gd name="T2" fmla="*/ 8 w 27"/>
                <a:gd name="T3" fmla="*/ 11 h 16"/>
                <a:gd name="T4" fmla="*/ 26 w 27"/>
                <a:gd name="T5" fmla="*/ 0 h 16"/>
                <a:gd name="T6" fmla="*/ 26 w 27"/>
                <a:gd name="T7" fmla="*/ 0 h 16"/>
                <a:gd name="T8" fmla="*/ 13 w 27"/>
                <a:gd name="T9" fmla="*/ 8 h 16"/>
                <a:gd name="T10" fmla="*/ 0 w 27"/>
                <a:gd name="T11" fmla="*/ 16 h 16"/>
                <a:gd name="T12" fmla="*/ 0 w 27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0" y="16"/>
                  </a:moveTo>
                  <a:cubicBezTo>
                    <a:pt x="3" y="15"/>
                    <a:pt x="6" y="13"/>
                    <a:pt x="8" y="11"/>
                  </a:cubicBezTo>
                  <a:cubicBezTo>
                    <a:pt x="14" y="7"/>
                    <a:pt x="20" y="4"/>
                    <a:pt x="26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2" y="3"/>
                    <a:pt x="17" y="5"/>
                    <a:pt x="13" y="8"/>
                  </a:cubicBezTo>
                  <a:cubicBezTo>
                    <a:pt x="9" y="10"/>
                    <a:pt x="5" y="1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4" name="Freeform 131">
              <a:extLst>
                <a:ext uri="{FF2B5EF4-FFF2-40B4-BE49-F238E27FC236}">
                  <a16:creationId xmlns:a16="http://schemas.microsoft.com/office/drawing/2014/main" id="{C8DF0D5A-48C8-44FE-813D-465C7876A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54000"/>
              <a:ext cx="134938" cy="111125"/>
            </a:xfrm>
            <a:custGeom>
              <a:avLst/>
              <a:gdLst>
                <a:gd name="T0" fmla="*/ 3 w 23"/>
                <a:gd name="T1" fmla="*/ 9 h 19"/>
                <a:gd name="T2" fmla="*/ 12 w 23"/>
                <a:gd name="T3" fmla="*/ 4 h 19"/>
                <a:gd name="T4" fmla="*/ 16 w 23"/>
                <a:gd name="T5" fmla="*/ 1 h 19"/>
                <a:gd name="T6" fmla="*/ 12 w 23"/>
                <a:gd name="T7" fmla="*/ 3 h 19"/>
                <a:gd name="T8" fmla="*/ 3 w 23"/>
                <a:gd name="T9" fmla="*/ 13 h 19"/>
                <a:gd name="T10" fmla="*/ 3 w 23"/>
                <a:gd name="T11" fmla="*/ 13 h 19"/>
                <a:gd name="T12" fmla="*/ 21 w 23"/>
                <a:gd name="T13" fmla="*/ 3 h 19"/>
                <a:gd name="T14" fmla="*/ 0 w 23"/>
                <a:gd name="T15" fmla="*/ 19 h 19"/>
                <a:gd name="T16" fmla="*/ 0 w 23"/>
                <a:gd name="T17" fmla="*/ 19 h 19"/>
                <a:gd name="T18" fmla="*/ 23 w 23"/>
                <a:gd name="T19" fmla="*/ 2 h 19"/>
                <a:gd name="T20" fmla="*/ 22 w 23"/>
                <a:gd name="T21" fmla="*/ 2 h 19"/>
                <a:gd name="T22" fmla="*/ 16 w 23"/>
                <a:gd name="T23" fmla="*/ 6 h 19"/>
                <a:gd name="T24" fmla="*/ 4 w 23"/>
                <a:gd name="T25" fmla="*/ 11 h 19"/>
                <a:gd name="T26" fmla="*/ 18 w 23"/>
                <a:gd name="T27" fmla="*/ 0 h 19"/>
                <a:gd name="T28" fmla="*/ 17 w 23"/>
                <a:gd name="T29" fmla="*/ 0 h 19"/>
                <a:gd name="T30" fmla="*/ 3 w 23"/>
                <a:gd name="T31" fmla="*/ 9 h 19"/>
                <a:gd name="T32" fmla="*/ 3 w 23"/>
                <a:gd name="T3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9">
                  <a:moveTo>
                    <a:pt x="3" y="9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3" y="3"/>
                    <a:pt x="15" y="2"/>
                    <a:pt x="16" y="1"/>
                  </a:cubicBezTo>
                  <a:cubicBezTo>
                    <a:pt x="15" y="2"/>
                    <a:pt x="14" y="2"/>
                    <a:pt x="12" y="3"/>
                  </a:cubicBezTo>
                  <a:cubicBezTo>
                    <a:pt x="8" y="5"/>
                    <a:pt x="4" y="8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0" y="12"/>
                    <a:pt x="15" y="6"/>
                    <a:pt x="21" y="3"/>
                  </a:cubicBezTo>
                  <a:cubicBezTo>
                    <a:pt x="14" y="7"/>
                    <a:pt x="6" y="13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2"/>
                    <a:pt x="15" y="8"/>
                    <a:pt x="23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0" y="3"/>
                    <a:pt x="18" y="5"/>
                    <a:pt x="16" y="6"/>
                  </a:cubicBezTo>
                  <a:cubicBezTo>
                    <a:pt x="15" y="7"/>
                    <a:pt x="3" y="15"/>
                    <a:pt x="4" y="11"/>
                  </a:cubicBezTo>
                  <a:cubicBezTo>
                    <a:pt x="6" y="5"/>
                    <a:pt x="13" y="3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3"/>
                    <a:pt x="8" y="7"/>
                    <a:pt x="3" y="9"/>
                  </a:cubicBezTo>
                  <a:cubicBezTo>
                    <a:pt x="2" y="9"/>
                    <a:pt x="2" y="10"/>
                    <a:pt x="3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5" name="Freeform 132">
              <a:extLst>
                <a:ext uri="{FF2B5EF4-FFF2-40B4-BE49-F238E27FC236}">
                  <a16:creationId xmlns:a16="http://schemas.microsoft.com/office/drawing/2014/main" id="{228E96EE-B80B-4FFC-8CAF-F2FC0225C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41300"/>
              <a:ext cx="71438" cy="60325"/>
            </a:xfrm>
            <a:custGeom>
              <a:avLst/>
              <a:gdLst>
                <a:gd name="T0" fmla="*/ 11 w 12"/>
                <a:gd name="T1" fmla="*/ 0 h 10"/>
                <a:gd name="T2" fmla="*/ 0 w 12"/>
                <a:gd name="T3" fmla="*/ 10 h 10"/>
                <a:gd name="T4" fmla="*/ 1 w 12"/>
                <a:gd name="T5" fmla="*/ 10 h 10"/>
                <a:gd name="T6" fmla="*/ 12 w 12"/>
                <a:gd name="T7" fmla="*/ 0 h 10"/>
                <a:gd name="T8" fmla="*/ 11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1" y="0"/>
                  </a:moveTo>
                  <a:cubicBezTo>
                    <a:pt x="6" y="2"/>
                    <a:pt x="3" y="6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4" y="6"/>
                    <a:pt x="7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6996" name="Group 132">
            <a:extLst>
              <a:ext uri="{FF2B5EF4-FFF2-40B4-BE49-F238E27FC236}">
                <a16:creationId xmlns:a16="http://schemas.microsoft.com/office/drawing/2014/main" id="{9983E236-A70E-4C0D-B307-B7F7CDD61C9A}"/>
              </a:ext>
            </a:extLst>
          </p:cNvPr>
          <p:cNvGrpSpPr>
            <a:grpSpLocks/>
          </p:cNvGrpSpPr>
          <p:nvPr/>
        </p:nvGrpSpPr>
        <p:grpSpPr bwMode="auto">
          <a:xfrm>
            <a:off x="1671638" y="4414838"/>
            <a:ext cx="403225" cy="447675"/>
            <a:chOff x="0" y="0"/>
            <a:chExt cx="403225" cy="447676"/>
          </a:xfrm>
        </p:grpSpPr>
        <p:sp>
          <p:nvSpPr>
            <p:cNvPr id="36997" name="Freeform 133">
              <a:extLst>
                <a:ext uri="{FF2B5EF4-FFF2-40B4-BE49-F238E27FC236}">
                  <a16:creationId xmlns:a16="http://schemas.microsoft.com/office/drawing/2014/main" id="{9BE1F011-E74A-4E19-BEFF-CDE42CB36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34925"/>
              <a:ext cx="34925" cy="312738"/>
            </a:xfrm>
            <a:custGeom>
              <a:avLst/>
              <a:gdLst>
                <a:gd name="T0" fmla="*/ 5 w 6"/>
                <a:gd name="T1" fmla="*/ 32 h 53"/>
                <a:gd name="T2" fmla="*/ 5 w 6"/>
                <a:gd name="T3" fmla="*/ 27 h 53"/>
                <a:gd name="T4" fmla="*/ 5 w 6"/>
                <a:gd name="T5" fmla="*/ 24 h 53"/>
                <a:gd name="T6" fmla="*/ 5 w 6"/>
                <a:gd name="T7" fmla="*/ 24 h 53"/>
                <a:gd name="T8" fmla="*/ 5 w 6"/>
                <a:gd name="T9" fmla="*/ 18 h 53"/>
                <a:gd name="T10" fmla="*/ 6 w 6"/>
                <a:gd name="T11" fmla="*/ 14 h 53"/>
                <a:gd name="T12" fmla="*/ 5 w 6"/>
                <a:gd name="T13" fmla="*/ 12 h 53"/>
                <a:gd name="T14" fmla="*/ 5 w 6"/>
                <a:gd name="T15" fmla="*/ 6 h 53"/>
                <a:gd name="T16" fmla="*/ 4 w 6"/>
                <a:gd name="T17" fmla="*/ 2 h 53"/>
                <a:gd name="T18" fmla="*/ 3 w 6"/>
                <a:gd name="T19" fmla="*/ 0 h 53"/>
                <a:gd name="T20" fmla="*/ 1 w 6"/>
                <a:gd name="T21" fmla="*/ 0 h 53"/>
                <a:gd name="T22" fmla="*/ 2 w 6"/>
                <a:gd name="T23" fmla="*/ 1 h 53"/>
                <a:gd name="T24" fmla="*/ 3 w 6"/>
                <a:gd name="T25" fmla="*/ 2 h 53"/>
                <a:gd name="T26" fmla="*/ 4 w 6"/>
                <a:gd name="T27" fmla="*/ 4 h 53"/>
                <a:gd name="T28" fmla="*/ 4 w 6"/>
                <a:gd name="T29" fmla="*/ 15 h 53"/>
                <a:gd name="T30" fmla="*/ 4 w 6"/>
                <a:gd name="T31" fmla="*/ 18 h 53"/>
                <a:gd name="T32" fmla="*/ 4 w 6"/>
                <a:gd name="T33" fmla="*/ 23 h 53"/>
                <a:gd name="T34" fmla="*/ 4 w 6"/>
                <a:gd name="T35" fmla="*/ 32 h 53"/>
                <a:gd name="T36" fmla="*/ 4 w 6"/>
                <a:gd name="T37" fmla="*/ 32 h 53"/>
                <a:gd name="T38" fmla="*/ 4 w 6"/>
                <a:gd name="T39" fmla="*/ 37 h 53"/>
                <a:gd name="T40" fmla="*/ 5 w 6"/>
                <a:gd name="T41" fmla="*/ 37 h 53"/>
                <a:gd name="T42" fmla="*/ 5 w 6"/>
                <a:gd name="T43" fmla="*/ 39 h 53"/>
                <a:gd name="T44" fmla="*/ 4 w 6"/>
                <a:gd name="T45" fmla="*/ 38 h 53"/>
                <a:gd name="T46" fmla="*/ 4 w 6"/>
                <a:gd name="T47" fmla="*/ 38 h 53"/>
                <a:gd name="T48" fmla="*/ 5 w 6"/>
                <a:gd name="T49" fmla="*/ 53 h 53"/>
                <a:gd name="T50" fmla="*/ 6 w 6"/>
                <a:gd name="T51" fmla="*/ 47 h 53"/>
                <a:gd name="T52" fmla="*/ 5 w 6"/>
                <a:gd name="T53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53">
                  <a:moveTo>
                    <a:pt x="5" y="32"/>
                  </a:moveTo>
                  <a:cubicBezTo>
                    <a:pt x="4" y="34"/>
                    <a:pt x="5" y="26"/>
                    <a:pt x="5" y="27"/>
                  </a:cubicBezTo>
                  <a:cubicBezTo>
                    <a:pt x="5" y="26"/>
                    <a:pt x="5" y="25"/>
                    <a:pt x="5" y="24"/>
                  </a:cubicBezTo>
                  <a:cubicBezTo>
                    <a:pt x="5" y="28"/>
                    <a:pt x="5" y="25"/>
                    <a:pt x="5" y="24"/>
                  </a:cubicBezTo>
                  <a:cubicBezTo>
                    <a:pt x="5" y="22"/>
                    <a:pt x="5" y="20"/>
                    <a:pt x="5" y="18"/>
                  </a:cubicBezTo>
                  <a:cubicBezTo>
                    <a:pt x="5" y="20"/>
                    <a:pt x="5" y="15"/>
                    <a:pt x="6" y="14"/>
                  </a:cubicBezTo>
                  <a:cubicBezTo>
                    <a:pt x="5" y="15"/>
                    <a:pt x="5" y="15"/>
                    <a:pt x="5" y="12"/>
                  </a:cubicBezTo>
                  <a:cubicBezTo>
                    <a:pt x="5" y="10"/>
                    <a:pt x="5" y="8"/>
                    <a:pt x="5" y="6"/>
                  </a:cubicBezTo>
                  <a:cubicBezTo>
                    <a:pt x="4" y="3"/>
                    <a:pt x="5" y="5"/>
                    <a:pt x="4" y="2"/>
                  </a:cubicBezTo>
                  <a:cubicBezTo>
                    <a:pt x="4" y="1"/>
                    <a:pt x="0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0"/>
                    <a:pt x="5" y="4"/>
                    <a:pt x="3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5" y="4"/>
                    <a:pt x="4" y="15"/>
                    <a:pt x="4" y="15"/>
                  </a:cubicBezTo>
                  <a:cubicBezTo>
                    <a:pt x="4" y="16"/>
                    <a:pt x="4" y="17"/>
                    <a:pt x="4" y="18"/>
                  </a:cubicBezTo>
                  <a:cubicBezTo>
                    <a:pt x="4" y="16"/>
                    <a:pt x="4" y="21"/>
                    <a:pt x="4" y="23"/>
                  </a:cubicBezTo>
                  <a:cubicBezTo>
                    <a:pt x="4" y="26"/>
                    <a:pt x="4" y="29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4" y="36"/>
                    <a:pt x="4" y="37"/>
                  </a:cubicBezTo>
                  <a:cubicBezTo>
                    <a:pt x="4" y="38"/>
                    <a:pt x="5" y="37"/>
                    <a:pt x="5" y="37"/>
                  </a:cubicBezTo>
                  <a:cubicBezTo>
                    <a:pt x="5" y="38"/>
                    <a:pt x="5" y="37"/>
                    <a:pt x="5" y="39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43"/>
                    <a:pt x="5" y="48"/>
                    <a:pt x="5" y="53"/>
                  </a:cubicBezTo>
                  <a:cubicBezTo>
                    <a:pt x="5" y="50"/>
                    <a:pt x="6" y="48"/>
                    <a:pt x="6" y="47"/>
                  </a:cubicBezTo>
                  <a:cubicBezTo>
                    <a:pt x="6" y="42"/>
                    <a:pt x="5" y="37"/>
                    <a:pt x="5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8" name="Freeform 134">
              <a:extLst>
                <a:ext uri="{FF2B5EF4-FFF2-40B4-BE49-F238E27FC236}">
                  <a16:creationId xmlns:a16="http://schemas.microsoft.com/office/drawing/2014/main" id="{6BE0AD5A-03A8-4BCF-917B-E430A76586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03225" cy="447675"/>
            </a:xfrm>
            <a:custGeom>
              <a:avLst/>
              <a:gdLst>
                <a:gd name="T0" fmla="*/ 67 w 69"/>
                <a:gd name="T1" fmla="*/ 67 h 76"/>
                <a:gd name="T2" fmla="*/ 66 w 69"/>
                <a:gd name="T3" fmla="*/ 70 h 76"/>
                <a:gd name="T4" fmla="*/ 65 w 69"/>
                <a:gd name="T5" fmla="*/ 70 h 76"/>
                <a:gd name="T6" fmla="*/ 65 w 69"/>
                <a:gd name="T7" fmla="*/ 62 h 76"/>
                <a:gd name="T8" fmla="*/ 65 w 69"/>
                <a:gd name="T9" fmla="*/ 61 h 76"/>
                <a:gd name="T10" fmla="*/ 66 w 69"/>
                <a:gd name="T11" fmla="*/ 54 h 76"/>
                <a:gd name="T12" fmla="*/ 65 w 69"/>
                <a:gd name="T13" fmla="*/ 46 h 76"/>
                <a:gd name="T14" fmla="*/ 62 w 69"/>
                <a:gd name="T15" fmla="*/ 41 h 76"/>
                <a:gd name="T16" fmla="*/ 61 w 69"/>
                <a:gd name="T17" fmla="*/ 41 h 76"/>
                <a:gd name="T18" fmla="*/ 56 w 69"/>
                <a:gd name="T19" fmla="*/ 39 h 76"/>
                <a:gd name="T20" fmla="*/ 55 w 69"/>
                <a:gd name="T21" fmla="*/ 38 h 76"/>
                <a:gd name="T22" fmla="*/ 55 w 69"/>
                <a:gd name="T23" fmla="*/ 38 h 76"/>
                <a:gd name="T24" fmla="*/ 53 w 69"/>
                <a:gd name="T25" fmla="*/ 38 h 76"/>
                <a:gd name="T26" fmla="*/ 47 w 69"/>
                <a:gd name="T27" fmla="*/ 37 h 76"/>
                <a:gd name="T28" fmla="*/ 37 w 69"/>
                <a:gd name="T29" fmla="*/ 38 h 76"/>
                <a:gd name="T30" fmla="*/ 26 w 69"/>
                <a:gd name="T31" fmla="*/ 37 h 76"/>
                <a:gd name="T32" fmla="*/ 25 w 69"/>
                <a:gd name="T33" fmla="*/ 37 h 76"/>
                <a:gd name="T34" fmla="*/ 37 w 69"/>
                <a:gd name="T35" fmla="*/ 36 h 76"/>
                <a:gd name="T36" fmla="*/ 65 w 69"/>
                <a:gd name="T37" fmla="*/ 19 h 76"/>
                <a:gd name="T38" fmla="*/ 62 w 69"/>
                <a:gd name="T39" fmla="*/ 10 h 76"/>
                <a:gd name="T40" fmla="*/ 64 w 69"/>
                <a:gd name="T41" fmla="*/ 19 h 76"/>
                <a:gd name="T42" fmla="*/ 61 w 69"/>
                <a:gd name="T43" fmla="*/ 31 h 76"/>
                <a:gd name="T44" fmla="*/ 46 w 69"/>
                <a:gd name="T45" fmla="*/ 35 h 76"/>
                <a:gd name="T46" fmla="*/ 43 w 69"/>
                <a:gd name="T47" fmla="*/ 35 h 76"/>
                <a:gd name="T48" fmla="*/ 34 w 69"/>
                <a:gd name="T49" fmla="*/ 34 h 76"/>
                <a:gd name="T50" fmla="*/ 32 w 69"/>
                <a:gd name="T51" fmla="*/ 34 h 76"/>
                <a:gd name="T52" fmla="*/ 7 w 69"/>
                <a:gd name="T53" fmla="*/ 17 h 76"/>
                <a:gd name="T54" fmla="*/ 3 w 69"/>
                <a:gd name="T55" fmla="*/ 8 h 76"/>
                <a:gd name="T56" fmla="*/ 1 w 69"/>
                <a:gd name="T57" fmla="*/ 12 h 76"/>
                <a:gd name="T58" fmla="*/ 1 w 69"/>
                <a:gd name="T59" fmla="*/ 27 h 76"/>
                <a:gd name="T60" fmla="*/ 1 w 69"/>
                <a:gd name="T61" fmla="*/ 66 h 76"/>
                <a:gd name="T62" fmla="*/ 8 w 69"/>
                <a:gd name="T63" fmla="*/ 72 h 76"/>
                <a:gd name="T64" fmla="*/ 8 w 69"/>
                <a:gd name="T65" fmla="*/ 51 h 76"/>
                <a:gd name="T66" fmla="*/ 16 w 69"/>
                <a:gd name="T67" fmla="*/ 40 h 76"/>
                <a:gd name="T68" fmla="*/ 36 w 69"/>
                <a:gd name="T69" fmla="*/ 40 h 76"/>
                <a:gd name="T70" fmla="*/ 48 w 69"/>
                <a:gd name="T71" fmla="*/ 39 h 76"/>
                <a:gd name="T72" fmla="*/ 64 w 69"/>
                <a:gd name="T73" fmla="*/ 60 h 76"/>
                <a:gd name="T74" fmla="*/ 64 w 69"/>
                <a:gd name="T75" fmla="*/ 61 h 76"/>
                <a:gd name="T76" fmla="*/ 64 w 69"/>
                <a:gd name="T77" fmla="*/ 62 h 76"/>
                <a:gd name="T78" fmla="*/ 63 w 69"/>
                <a:gd name="T79" fmla="*/ 74 h 76"/>
                <a:gd name="T80" fmla="*/ 68 w 69"/>
                <a:gd name="T81" fmla="*/ 71 h 76"/>
                <a:gd name="T82" fmla="*/ 68 w 69"/>
                <a:gd name="T83" fmla="*/ 61 h 76"/>
                <a:gd name="T84" fmla="*/ 20 w 69"/>
                <a:gd name="T85" fmla="*/ 35 h 76"/>
                <a:gd name="T86" fmla="*/ 19 w 69"/>
                <a:gd name="T87" fmla="*/ 37 h 76"/>
                <a:gd name="T88" fmla="*/ 18 w 69"/>
                <a:gd name="T89" fmla="*/ 38 h 76"/>
                <a:gd name="T90" fmla="*/ 10 w 69"/>
                <a:gd name="T91" fmla="*/ 40 h 76"/>
                <a:gd name="T92" fmla="*/ 6 w 69"/>
                <a:gd name="T93" fmla="*/ 45 h 76"/>
                <a:gd name="T94" fmla="*/ 6 w 69"/>
                <a:gd name="T95" fmla="*/ 58 h 76"/>
                <a:gd name="T96" fmla="*/ 6 w 69"/>
                <a:gd name="T97" fmla="*/ 57 h 76"/>
                <a:gd name="T98" fmla="*/ 5 w 69"/>
                <a:gd name="T99" fmla="*/ 72 h 76"/>
                <a:gd name="T100" fmla="*/ 4 w 69"/>
                <a:gd name="T101" fmla="*/ 65 h 76"/>
                <a:gd name="T102" fmla="*/ 3 w 69"/>
                <a:gd name="T103" fmla="*/ 17 h 76"/>
                <a:gd name="T104" fmla="*/ 5 w 69"/>
                <a:gd name="T105" fmla="*/ 14 h 76"/>
                <a:gd name="T106" fmla="*/ 7 w 69"/>
                <a:gd name="T107" fmla="*/ 31 h 76"/>
                <a:gd name="T108" fmla="*/ 22 w 69"/>
                <a:gd name="T109" fmla="*/ 37 h 76"/>
                <a:gd name="T110" fmla="*/ 23 w 69"/>
                <a:gd name="T111" fmla="*/ 35 h 76"/>
                <a:gd name="T112" fmla="*/ 27 w 69"/>
                <a:gd name="T113" fmla="*/ 3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" h="76">
                  <a:moveTo>
                    <a:pt x="68" y="61"/>
                  </a:moveTo>
                  <a:cubicBezTo>
                    <a:pt x="68" y="63"/>
                    <a:pt x="68" y="65"/>
                    <a:pt x="67" y="67"/>
                  </a:cubicBezTo>
                  <a:cubicBezTo>
                    <a:pt x="67" y="66"/>
                    <a:pt x="67" y="67"/>
                    <a:pt x="68" y="66"/>
                  </a:cubicBezTo>
                  <a:cubicBezTo>
                    <a:pt x="67" y="67"/>
                    <a:pt x="67" y="69"/>
                    <a:pt x="66" y="70"/>
                  </a:cubicBezTo>
                  <a:cubicBezTo>
                    <a:pt x="66" y="70"/>
                    <a:pt x="66" y="70"/>
                    <a:pt x="67" y="69"/>
                  </a:cubicBezTo>
                  <a:cubicBezTo>
                    <a:pt x="66" y="71"/>
                    <a:pt x="63" y="72"/>
                    <a:pt x="65" y="70"/>
                  </a:cubicBezTo>
                  <a:cubicBezTo>
                    <a:pt x="63" y="71"/>
                    <a:pt x="64" y="68"/>
                    <a:pt x="64" y="67"/>
                  </a:cubicBezTo>
                  <a:cubicBezTo>
                    <a:pt x="64" y="66"/>
                    <a:pt x="64" y="63"/>
                    <a:pt x="65" y="62"/>
                  </a:cubicBezTo>
                  <a:cubicBezTo>
                    <a:pt x="65" y="62"/>
                    <a:pt x="65" y="64"/>
                    <a:pt x="65" y="64"/>
                  </a:cubicBezTo>
                  <a:cubicBezTo>
                    <a:pt x="65" y="63"/>
                    <a:pt x="65" y="61"/>
                    <a:pt x="65" y="61"/>
                  </a:cubicBezTo>
                  <a:cubicBezTo>
                    <a:pt x="66" y="60"/>
                    <a:pt x="66" y="58"/>
                    <a:pt x="65" y="57"/>
                  </a:cubicBezTo>
                  <a:cubicBezTo>
                    <a:pt x="65" y="56"/>
                    <a:pt x="66" y="52"/>
                    <a:pt x="66" y="54"/>
                  </a:cubicBezTo>
                  <a:cubicBezTo>
                    <a:pt x="66" y="54"/>
                    <a:pt x="66" y="51"/>
                    <a:pt x="66" y="50"/>
                  </a:cubicBezTo>
                  <a:cubicBezTo>
                    <a:pt x="65" y="49"/>
                    <a:pt x="64" y="47"/>
                    <a:pt x="65" y="46"/>
                  </a:cubicBezTo>
                  <a:cubicBezTo>
                    <a:pt x="65" y="48"/>
                    <a:pt x="65" y="47"/>
                    <a:pt x="65" y="47"/>
                  </a:cubicBezTo>
                  <a:cubicBezTo>
                    <a:pt x="64" y="44"/>
                    <a:pt x="64" y="43"/>
                    <a:pt x="62" y="41"/>
                  </a:cubicBezTo>
                  <a:cubicBezTo>
                    <a:pt x="63" y="43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59" y="40"/>
                    <a:pt x="57" y="39"/>
                    <a:pt x="56" y="38"/>
                  </a:cubicBezTo>
                  <a:cubicBezTo>
                    <a:pt x="56" y="38"/>
                    <a:pt x="56" y="38"/>
                    <a:pt x="56" y="39"/>
                  </a:cubicBezTo>
                  <a:cubicBezTo>
                    <a:pt x="56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8"/>
                    <a:pt x="54" y="38"/>
                    <a:pt x="53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2" y="37"/>
                    <a:pt x="49" y="37"/>
                    <a:pt x="47" y="37"/>
                  </a:cubicBezTo>
                  <a:cubicBezTo>
                    <a:pt x="48" y="38"/>
                    <a:pt x="45" y="37"/>
                    <a:pt x="45" y="37"/>
                  </a:cubicBezTo>
                  <a:cubicBezTo>
                    <a:pt x="42" y="37"/>
                    <a:pt x="40" y="38"/>
                    <a:pt x="37" y="38"/>
                  </a:cubicBezTo>
                  <a:cubicBezTo>
                    <a:pt x="38" y="38"/>
                    <a:pt x="36" y="38"/>
                    <a:pt x="38" y="38"/>
                  </a:cubicBezTo>
                  <a:cubicBezTo>
                    <a:pt x="34" y="38"/>
                    <a:pt x="30" y="37"/>
                    <a:pt x="26" y="37"/>
                  </a:cubicBezTo>
                  <a:cubicBezTo>
                    <a:pt x="27" y="37"/>
                    <a:pt x="28" y="37"/>
                    <a:pt x="28" y="36"/>
                  </a:cubicBezTo>
                  <a:cubicBezTo>
                    <a:pt x="27" y="37"/>
                    <a:pt x="26" y="36"/>
                    <a:pt x="25" y="37"/>
                  </a:cubicBezTo>
                  <a:cubicBezTo>
                    <a:pt x="29" y="35"/>
                    <a:pt x="35" y="34"/>
                    <a:pt x="38" y="36"/>
                  </a:cubicBezTo>
                  <a:cubicBezTo>
                    <a:pt x="38" y="36"/>
                    <a:pt x="37" y="36"/>
                    <a:pt x="37" y="36"/>
                  </a:cubicBezTo>
                  <a:cubicBezTo>
                    <a:pt x="44" y="35"/>
                    <a:pt x="54" y="39"/>
                    <a:pt x="60" y="33"/>
                  </a:cubicBezTo>
                  <a:cubicBezTo>
                    <a:pt x="64" y="30"/>
                    <a:pt x="66" y="24"/>
                    <a:pt x="65" y="19"/>
                  </a:cubicBezTo>
                  <a:cubicBezTo>
                    <a:pt x="65" y="15"/>
                    <a:pt x="63" y="10"/>
                    <a:pt x="64" y="7"/>
                  </a:cubicBezTo>
                  <a:cubicBezTo>
                    <a:pt x="63" y="7"/>
                    <a:pt x="62" y="7"/>
                    <a:pt x="62" y="10"/>
                  </a:cubicBezTo>
                  <a:cubicBezTo>
                    <a:pt x="62" y="7"/>
                    <a:pt x="63" y="12"/>
                    <a:pt x="63" y="13"/>
                  </a:cubicBezTo>
                  <a:cubicBezTo>
                    <a:pt x="63" y="15"/>
                    <a:pt x="64" y="17"/>
                    <a:pt x="64" y="19"/>
                  </a:cubicBezTo>
                  <a:cubicBezTo>
                    <a:pt x="64" y="22"/>
                    <a:pt x="63" y="25"/>
                    <a:pt x="62" y="28"/>
                  </a:cubicBezTo>
                  <a:cubicBezTo>
                    <a:pt x="62" y="29"/>
                    <a:pt x="61" y="31"/>
                    <a:pt x="61" y="31"/>
                  </a:cubicBezTo>
                  <a:cubicBezTo>
                    <a:pt x="60" y="31"/>
                    <a:pt x="56" y="33"/>
                    <a:pt x="56" y="33"/>
                  </a:cubicBezTo>
                  <a:cubicBezTo>
                    <a:pt x="53" y="34"/>
                    <a:pt x="49" y="34"/>
                    <a:pt x="46" y="35"/>
                  </a:cubicBezTo>
                  <a:cubicBezTo>
                    <a:pt x="46" y="35"/>
                    <a:pt x="46" y="35"/>
                    <a:pt x="47" y="35"/>
                  </a:cubicBezTo>
                  <a:cubicBezTo>
                    <a:pt x="46" y="35"/>
                    <a:pt x="44" y="35"/>
                    <a:pt x="43" y="35"/>
                  </a:cubicBezTo>
                  <a:cubicBezTo>
                    <a:pt x="44" y="35"/>
                    <a:pt x="44" y="35"/>
                    <a:pt x="44" y="34"/>
                  </a:cubicBezTo>
                  <a:cubicBezTo>
                    <a:pt x="41" y="34"/>
                    <a:pt x="34" y="34"/>
                    <a:pt x="34" y="34"/>
                  </a:cubicBezTo>
                  <a:cubicBezTo>
                    <a:pt x="33" y="34"/>
                    <a:pt x="32" y="34"/>
                    <a:pt x="31" y="34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25" y="33"/>
                    <a:pt x="12" y="39"/>
                    <a:pt x="8" y="30"/>
                  </a:cubicBezTo>
                  <a:cubicBezTo>
                    <a:pt x="7" y="26"/>
                    <a:pt x="6" y="21"/>
                    <a:pt x="7" y="17"/>
                  </a:cubicBezTo>
                  <a:cubicBezTo>
                    <a:pt x="7" y="15"/>
                    <a:pt x="10" y="0"/>
                    <a:pt x="3" y="7"/>
                  </a:cubicBezTo>
                  <a:cubicBezTo>
                    <a:pt x="5" y="6"/>
                    <a:pt x="5" y="6"/>
                    <a:pt x="3" y="8"/>
                  </a:cubicBezTo>
                  <a:cubicBezTo>
                    <a:pt x="2" y="9"/>
                    <a:pt x="1" y="11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7"/>
                    <a:pt x="0" y="21"/>
                    <a:pt x="0" y="26"/>
                  </a:cubicBezTo>
                  <a:cubicBezTo>
                    <a:pt x="1" y="24"/>
                    <a:pt x="1" y="29"/>
                    <a:pt x="1" y="27"/>
                  </a:cubicBezTo>
                  <a:cubicBezTo>
                    <a:pt x="1" y="30"/>
                    <a:pt x="2" y="51"/>
                    <a:pt x="2" y="51"/>
                  </a:cubicBezTo>
                  <a:cubicBezTo>
                    <a:pt x="2" y="56"/>
                    <a:pt x="1" y="61"/>
                    <a:pt x="1" y="66"/>
                  </a:cubicBezTo>
                  <a:cubicBezTo>
                    <a:pt x="1" y="68"/>
                    <a:pt x="2" y="71"/>
                    <a:pt x="3" y="72"/>
                  </a:cubicBezTo>
                  <a:cubicBezTo>
                    <a:pt x="5" y="75"/>
                    <a:pt x="8" y="76"/>
                    <a:pt x="8" y="72"/>
                  </a:cubicBezTo>
                  <a:cubicBezTo>
                    <a:pt x="8" y="68"/>
                    <a:pt x="8" y="63"/>
                    <a:pt x="8" y="59"/>
                  </a:cubicBezTo>
                  <a:cubicBezTo>
                    <a:pt x="8" y="56"/>
                    <a:pt x="8" y="54"/>
                    <a:pt x="8" y="51"/>
                  </a:cubicBezTo>
                  <a:cubicBezTo>
                    <a:pt x="8" y="50"/>
                    <a:pt x="8" y="45"/>
                    <a:pt x="8" y="46"/>
                  </a:cubicBezTo>
                  <a:cubicBezTo>
                    <a:pt x="9" y="42"/>
                    <a:pt x="13" y="41"/>
                    <a:pt x="16" y="40"/>
                  </a:cubicBezTo>
                  <a:cubicBezTo>
                    <a:pt x="16" y="40"/>
                    <a:pt x="22" y="39"/>
                    <a:pt x="24" y="39"/>
                  </a:cubicBezTo>
                  <a:cubicBezTo>
                    <a:pt x="28" y="39"/>
                    <a:pt x="32" y="40"/>
                    <a:pt x="36" y="40"/>
                  </a:cubicBezTo>
                  <a:cubicBezTo>
                    <a:pt x="41" y="39"/>
                    <a:pt x="46" y="39"/>
                    <a:pt x="51" y="39"/>
                  </a:cubicBezTo>
                  <a:cubicBezTo>
                    <a:pt x="51" y="39"/>
                    <a:pt x="48" y="39"/>
                    <a:pt x="48" y="39"/>
                  </a:cubicBezTo>
                  <a:cubicBezTo>
                    <a:pt x="53" y="39"/>
                    <a:pt x="58" y="40"/>
                    <a:pt x="61" y="43"/>
                  </a:cubicBezTo>
                  <a:cubicBezTo>
                    <a:pt x="64" y="46"/>
                    <a:pt x="64" y="54"/>
                    <a:pt x="64" y="60"/>
                  </a:cubicBezTo>
                  <a:cubicBezTo>
                    <a:pt x="64" y="58"/>
                    <a:pt x="64" y="62"/>
                    <a:pt x="64" y="62"/>
                  </a:cubicBezTo>
                  <a:cubicBezTo>
                    <a:pt x="64" y="62"/>
                    <a:pt x="64" y="62"/>
                    <a:pt x="64" y="61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3"/>
                    <a:pt x="64" y="63"/>
                    <a:pt x="64" y="62"/>
                  </a:cubicBezTo>
                  <a:cubicBezTo>
                    <a:pt x="64" y="64"/>
                    <a:pt x="64" y="72"/>
                    <a:pt x="63" y="74"/>
                  </a:cubicBezTo>
                  <a:cubicBezTo>
                    <a:pt x="64" y="73"/>
                    <a:pt x="64" y="73"/>
                    <a:pt x="63" y="74"/>
                  </a:cubicBezTo>
                  <a:cubicBezTo>
                    <a:pt x="66" y="74"/>
                    <a:pt x="67" y="72"/>
                    <a:pt x="68" y="70"/>
                  </a:cubicBezTo>
                  <a:cubicBezTo>
                    <a:pt x="68" y="70"/>
                    <a:pt x="68" y="71"/>
                    <a:pt x="68" y="71"/>
                  </a:cubicBezTo>
                  <a:cubicBezTo>
                    <a:pt x="69" y="69"/>
                    <a:pt x="69" y="63"/>
                    <a:pt x="69" y="63"/>
                  </a:cubicBezTo>
                  <a:cubicBezTo>
                    <a:pt x="69" y="63"/>
                    <a:pt x="68" y="62"/>
                    <a:pt x="68" y="61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0" y="35"/>
                  </a:cubicBezTo>
                  <a:close/>
                  <a:moveTo>
                    <a:pt x="19" y="37"/>
                  </a:moveTo>
                  <a:cubicBezTo>
                    <a:pt x="19" y="37"/>
                    <a:pt x="21" y="37"/>
                    <a:pt x="19" y="37"/>
                  </a:cubicBezTo>
                  <a:cubicBezTo>
                    <a:pt x="19" y="37"/>
                    <a:pt x="20" y="37"/>
                    <a:pt x="20" y="37"/>
                  </a:cubicBezTo>
                  <a:cubicBezTo>
                    <a:pt x="19" y="37"/>
                    <a:pt x="19" y="38"/>
                    <a:pt x="18" y="38"/>
                  </a:cubicBezTo>
                  <a:cubicBezTo>
                    <a:pt x="19" y="38"/>
                    <a:pt x="15" y="38"/>
                    <a:pt x="15" y="38"/>
                  </a:cubicBezTo>
                  <a:cubicBezTo>
                    <a:pt x="13" y="38"/>
                    <a:pt x="11" y="39"/>
                    <a:pt x="10" y="40"/>
                  </a:cubicBezTo>
                  <a:cubicBezTo>
                    <a:pt x="9" y="41"/>
                    <a:pt x="8" y="43"/>
                    <a:pt x="7" y="43"/>
                  </a:cubicBezTo>
                  <a:cubicBezTo>
                    <a:pt x="7" y="43"/>
                    <a:pt x="7" y="45"/>
                    <a:pt x="6" y="45"/>
                  </a:cubicBezTo>
                  <a:cubicBezTo>
                    <a:pt x="6" y="45"/>
                    <a:pt x="6" y="44"/>
                    <a:pt x="7" y="44"/>
                  </a:cubicBezTo>
                  <a:cubicBezTo>
                    <a:pt x="4" y="47"/>
                    <a:pt x="6" y="54"/>
                    <a:pt x="6" y="58"/>
                  </a:cubicBezTo>
                  <a:cubicBezTo>
                    <a:pt x="6" y="56"/>
                    <a:pt x="6" y="55"/>
                    <a:pt x="5" y="54"/>
                  </a:cubicBezTo>
                  <a:cubicBezTo>
                    <a:pt x="5" y="55"/>
                    <a:pt x="5" y="57"/>
                    <a:pt x="6" y="57"/>
                  </a:cubicBezTo>
                  <a:cubicBezTo>
                    <a:pt x="6" y="57"/>
                    <a:pt x="5" y="57"/>
                    <a:pt x="6" y="56"/>
                  </a:cubicBezTo>
                  <a:cubicBezTo>
                    <a:pt x="7" y="61"/>
                    <a:pt x="5" y="67"/>
                    <a:pt x="5" y="72"/>
                  </a:cubicBezTo>
                  <a:cubicBezTo>
                    <a:pt x="4" y="71"/>
                    <a:pt x="4" y="66"/>
                    <a:pt x="4" y="68"/>
                  </a:cubicBezTo>
                  <a:cubicBezTo>
                    <a:pt x="4" y="68"/>
                    <a:pt x="3" y="62"/>
                    <a:pt x="4" y="65"/>
                  </a:cubicBezTo>
                  <a:cubicBezTo>
                    <a:pt x="2" y="54"/>
                    <a:pt x="5" y="46"/>
                    <a:pt x="4" y="35"/>
                  </a:cubicBezTo>
                  <a:cubicBezTo>
                    <a:pt x="3" y="30"/>
                    <a:pt x="5" y="21"/>
                    <a:pt x="3" y="17"/>
                  </a:cubicBezTo>
                  <a:cubicBezTo>
                    <a:pt x="3" y="17"/>
                    <a:pt x="4" y="8"/>
                    <a:pt x="5" y="9"/>
                  </a:cubicBezTo>
                  <a:cubicBezTo>
                    <a:pt x="6" y="9"/>
                    <a:pt x="5" y="14"/>
                    <a:pt x="5" y="14"/>
                  </a:cubicBezTo>
                  <a:cubicBezTo>
                    <a:pt x="4" y="17"/>
                    <a:pt x="4" y="21"/>
                    <a:pt x="5" y="25"/>
                  </a:cubicBezTo>
                  <a:cubicBezTo>
                    <a:pt x="5" y="25"/>
                    <a:pt x="6" y="30"/>
                    <a:pt x="7" y="31"/>
                  </a:cubicBezTo>
                  <a:cubicBezTo>
                    <a:pt x="8" y="32"/>
                    <a:pt x="11" y="35"/>
                    <a:pt x="11" y="35"/>
                  </a:cubicBezTo>
                  <a:cubicBezTo>
                    <a:pt x="15" y="37"/>
                    <a:pt x="18" y="36"/>
                    <a:pt x="22" y="37"/>
                  </a:cubicBezTo>
                  <a:cubicBezTo>
                    <a:pt x="21" y="37"/>
                    <a:pt x="20" y="37"/>
                    <a:pt x="19" y="37"/>
                  </a:cubicBezTo>
                  <a:close/>
                  <a:moveTo>
                    <a:pt x="23" y="35"/>
                  </a:moveTo>
                  <a:cubicBezTo>
                    <a:pt x="24" y="35"/>
                    <a:pt x="24" y="35"/>
                    <a:pt x="23" y="35"/>
                  </a:cubicBezTo>
                  <a:close/>
                  <a:moveTo>
                    <a:pt x="27" y="37"/>
                  </a:moveTo>
                  <a:cubicBezTo>
                    <a:pt x="25" y="37"/>
                    <a:pt x="27" y="36"/>
                    <a:pt x="27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9" name="Freeform 135">
              <a:extLst>
                <a:ext uri="{FF2B5EF4-FFF2-40B4-BE49-F238E27FC236}">
                  <a16:creationId xmlns:a16="http://schemas.microsoft.com/office/drawing/2014/main" id="{77538E1C-5EE5-4FFC-8EA6-6D498DBBE1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38" y="236538"/>
              <a:ext cx="311150" cy="211138"/>
            </a:xfrm>
            <a:custGeom>
              <a:avLst/>
              <a:gdLst>
                <a:gd name="T0" fmla="*/ 49 w 53"/>
                <a:gd name="T1" fmla="*/ 3 h 36"/>
                <a:gd name="T2" fmla="*/ 48 w 53"/>
                <a:gd name="T3" fmla="*/ 3 h 36"/>
                <a:gd name="T4" fmla="*/ 46 w 53"/>
                <a:gd name="T5" fmla="*/ 2 h 36"/>
                <a:gd name="T6" fmla="*/ 36 w 53"/>
                <a:gd name="T7" fmla="*/ 2 h 36"/>
                <a:gd name="T8" fmla="*/ 27 w 53"/>
                <a:gd name="T9" fmla="*/ 2 h 36"/>
                <a:gd name="T10" fmla="*/ 22 w 53"/>
                <a:gd name="T11" fmla="*/ 2 h 36"/>
                <a:gd name="T12" fmla="*/ 8 w 53"/>
                <a:gd name="T13" fmla="*/ 1 h 36"/>
                <a:gd name="T14" fmla="*/ 1 w 53"/>
                <a:gd name="T15" fmla="*/ 18 h 36"/>
                <a:gd name="T16" fmla="*/ 3 w 53"/>
                <a:gd name="T17" fmla="*/ 34 h 36"/>
                <a:gd name="T18" fmla="*/ 19 w 53"/>
                <a:gd name="T19" fmla="*/ 35 h 36"/>
                <a:gd name="T20" fmla="*/ 37 w 53"/>
                <a:gd name="T21" fmla="*/ 34 h 36"/>
                <a:gd name="T22" fmla="*/ 47 w 53"/>
                <a:gd name="T23" fmla="*/ 34 h 36"/>
                <a:gd name="T24" fmla="*/ 52 w 53"/>
                <a:gd name="T25" fmla="*/ 33 h 36"/>
                <a:gd name="T26" fmla="*/ 52 w 53"/>
                <a:gd name="T27" fmla="*/ 20 h 36"/>
                <a:gd name="T28" fmla="*/ 52 w 53"/>
                <a:gd name="T29" fmla="*/ 6 h 36"/>
                <a:gd name="T30" fmla="*/ 48 w 53"/>
                <a:gd name="T31" fmla="*/ 3 h 36"/>
                <a:gd name="T32" fmla="*/ 17 w 53"/>
                <a:gd name="T33" fmla="*/ 2 h 36"/>
                <a:gd name="T34" fmla="*/ 44 w 53"/>
                <a:gd name="T35" fmla="*/ 33 h 36"/>
                <a:gd name="T36" fmla="*/ 44 w 53"/>
                <a:gd name="T37" fmla="*/ 33 h 36"/>
                <a:gd name="T38" fmla="*/ 51 w 53"/>
                <a:gd name="T39" fmla="*/ 19 h 36"/>
                <a:gd name="T40" fmla="*/ 51 w 53"/>
                <a:gd name="T41" fmla="*/ 27 h 36"/>
                <a:gd name="T42" fmla="*/ 50 w 53"/>
                <a:gd name="T43" fmla="*/ 32 h 36"/>
                <a:gd name="T44" fmla="*/ 44 w 53"/>
                <a:gd name="T45" fmla="*/ 32 h 36"/>
                <a:gd name="T46" fmla="*/ 44 w 53"/>
                <a:gd name="T47" fmla="*/ 32 h 36"/>
                <a:gd name="T48" fmla="*/ 43 w 53"/>
                <a:gd name="T49" fmla="*/ 32 h 36"/>
                <a:gd name="T50" fmla="*/ 30 w 53"/>
                <a:gd name="T51" fmla="*/ 33 h 36"/>
                <a:gd name="T52" fmla="*/ 16 w 53"/>
                <a:gd name="T53" fmla="*/ 33 h 36"/>
                <a:gd name="T54" fmla="*/ 6 w 53"/>
                <a:gd name="T55" fmla="*/ 32 h 36"/>
                <a:gd name="T56" fmla="*/ 4 w 53"/>
                <a:gd name="T57" fmla="*/ 13 h 36"/>
                <a:gd name="T58" fmla="*/ 18 w 53"/>
                <a:gd name="T59" fmla="*/ 4 h 36"/>
                <a:gd name="T60" fmla="*/ 21 w 53"/>
                <a:gd name="T61" fmla="*/ 4 h 36"/>
                <a:gd name="T62" fmla="*/ 27 w 53"/>
                <a:gd name="T63" fmla="*/ 3 h 36"/>
                <a:gd name="T64" fmla="*/ 44 w 53"/>
                <a:gd name="T65" fmla="*/ 4 h 36"/>
                <a:gd name="T66" fmla="*/ 47 w 53"/>
                <a:gd name="T67" fmla="*/ 3 h 36"/>
                <a:gd name="T68" fmla="*/ 48 w 53"/>
                <a:gd name="T69" fmla="*/ 3 h 36"/>
                <a:gd name="T70" fmla="*/ 52 w 53"/>
                <a:gd name="T71" fmla="*/ 9 h 36"/>
                <a:gd name="T72" fmla="*/ 51 w 53"/>
                <a:gd name="T73" fmla="*/ 19 h 36"/>
                <a:gd name="T74" fmla="*/ 20 w 53"/>
                <a:gd name="T7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36">
                  <a:moveTo>
                    <a:pt x="52" y="6"/>
                  </a:moveTo>
                  <a:cubicBezTo>
                    <a:pt x="52" y="7"/>
                    <a:pt x="50" y="3"/>
                    <a:pt x="49" y="3"/>
                  </a:cubicBezTo>
                  <a:cubicBezTo>
                    <a:pt x="51" y="4"/>
                    <a:pt x="49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2"/>
                    <a:pt x="47" y="2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1"/>
                    <a:pt x="43" y="2"/>
                    <a:pt x="41" y="2"/>
                  </a:cubicBezTo>
                  <a:cubicBezTo>
                    <a:pt x="41" y="2"/>
                    <a:pt x="36" y="2"/>
                    <a:pt x="36" y="2"/>
                  </a:cubicBezTo>
                  <a:cubicBezTo>
                    <a:pt x="36" y="2"/>
                    <a:pt x="33" y="1"/>
                    <a:pt x="33" y="1"/>
                  </a:cubicBezTo>
                  <a:cubicBezTo>
                    <a:pt x="31" y="1"/>
                    <a:pt x="29" y="3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0"/>
                    <a:pt x="23" y="2"/>
                    <a:pt x="22" y="2"/>
                  </a:cubicBezTo>
                  <a:cubicBezTo>
                    <a:pt x="22" y="2"/>
                    <a:pt x="22" y="2"/>
                    <a:pt x="23" y="2"/>
                  </a:cubicBezTo>
                  <a:cubicBezTo>
                    <a:pt x="19" y="0"/>
                    <a:pt x="12" y="1"/>
                    <a:pt x="8" y="1"/>
                  </a:cubicBezTo>
                  <a:cubicBezTo>
                    <a:pt x="4" y="2"/>
                    <a:pt x="2" y="6"/>
                    <a:pt x="1" y="11"/>
                  </a:cubicBezTo>
                  <a:cubicBezTo>
                    <a:pt x="1" y="12"/>
                    <a:pt x="1" y="17"/>
                    <a:pt x="1" y="18"/>
                  </a:cubicBezTo>
                  <a:cubicBezTo>
                    <a:pt x="1" y="20"/>
                    <a:pt x="0" y="27"/>
                    <a:pt x="2" y="28"/>
                  </a:cubicBezTo>
                  <a:cubicBezTo>
                    <a:pt x="2" y="30"/>
                    <a:pt x="1" y="33"/>
                    <a:pt x="3" y="34"/>
                  </a:cubicBezTo>
                  <a:cubicBezTo>
                    <a:pt x="4" y="36"/>
                    <a:pt x="8" y="35"/>
                    <a:pt x="10" y="35"/>
                  </a:cubicBezTo>
                  <a:cubicBezTo>
                    <a:pt x="13" y="34"/>
                    <a:pt x="16" y="35"/>
                    <a:pt x="19" y="35"/>
                  </a:cubicBezTo>
                  <a:cubicBezTo>
                    <a:pt x="23" y="35"/>
                    <a:pt x="26" y="34"/>
                    <a:pt x="29" y="34"/>
                  </a:cubicBezTo>
                  <a:cubicBezTo>
                    <a:pt x="32" y="34"/>
                    <a:pt x="34" y="34"/>
                    <a:pt x="37" y="34"/>
                  </a:cubicBezTo>
                  <a:cubicBezTo>
                    <a:pt x="38" y="34"/>
                    <a:pt x="44" y="33"/>
                    <a:pt x="41" y="35"/>
                  </a:cubicBezTo>
                  <a:cubicBezTo>
                    <a:pt x="41" y="34"/>
                    <a:pt x="47" y="34"/>
                    <a:pt x="47" y="34"/>
                  </a:cubicBezTo>
                  <a:cubicBezTo>
                    <a:pt x="48" y="34"/>
                    <a:pt x="49" y="34"/>
                    <a:pt x="49" y="34"/>
                  </a:cubicBezTo>
                  <a:cubicBezTo>
                    <a:pt x="50" y="34"/>
                    <a:pt x="52" y="33"/>
                    <a:pt x="52" y="33"/>
                  </a:cubicBezTo>
                  <a:cubicBezTo>
                    <a:pt x="53" y="31"/>
                    <a:pt x="52" y="28"/>
                    <a:pt x="52" y="27"/>
                  </a:cubicBezTo>
                  <a:cubicBezTo>
                    <a:pt x="52" y="27"/>
                    <a:pt x="53" y="22"/>
                    <a:pt x="52" y="20"/>
                  </a:cubicBezTo>
                  <a:cubicBezTo>
                    <a:pt x="53" y="21"/>
                    <a:pt x="53" y="15"/>
                    <a:pt x="53" y="14"/>
                  </a:cubicBezTo>
                  <a:cubicBezTo>
                    <a:pt x="53" y="11"/>
                    <a:pt x="53" y="8"/>
                    <a:pt x="52" y="6"/>
                  </a:cubicBezTo>
                  <a:close/>
                  <a:moveTo>
                    <a:pt x="48" y="3"/>
                  </a:move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lose/>
                  <a:moveTo>
                    <a:pt x="17" y="2"/>
                  </a:moveTo>
                  <a:cubicBezTo>
                    <a:pt x="18" y="2"/>
                    <a:pt x="18" y="2"/>
                    <a:pt x="17" y="2"/>
                  </a:cubicBezTo>
                  <a:close/>
                  <a:moveTo>
                    <a:pt x="44" y="33"/>
                  </a:move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51" y="19"/>
                  </a:moveTo>
                  <a:cubicBezTo>
                    <a:pt x="51" y="18"/>
                    <a:pt x="51" y="23"/>
                    <a:pt x="51" y="24"/>
                  </a:cubicBezTo>
                  <a:cubicBezTo>
                    <a:pt x="52" y="23"/>
                    <a:pt x="51" y="27"/>
                    <a:pt x="51" y="27"/>
                  </a:cubicBezTo>
                  <a:cubicBezTo>
                    <a:pt x="51" y="27"/>
                    <a:pt x="51" y="27"/>
                    <a:pt x="50" y="27"/>
                  </a:cubicBezTo>
                  <a:cubicBezTo>
                    <a:pt x="50" y="28"/>
                    <a:pt x="50" y="31"/>
                    <a:pt x="50" y="32"/>
                  </a:cubicBezTo>
                  <a:cubicBezTo>
                    <a:pt x="50" y="32"/>
                    <a:pt x="46" y="33"/>
                    <a:pt x="46" y="33"/>
                  </a:cubicBezTo>
                  <a:cubicBezTo>
                    <a:pt x="47" y="33"/>
                    <a:pt x="45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2" y="32"/>
                    <a:pt x="40" y="32"/>
                    <a:pt x="38" y="33"/>
                  </a:cubicBezTo>
                  <a:cubicBezTo>
                    <a:pt x="36" y="33"/>
                    <a:pt x="33" y="33"/>
                    <a:pt x="30" y="33"/>
                  </a:cubicBezTo>
                  <a:cubicBezTo>
                    <a:pt x="27" y="33"/>
                    <a:pt x="25" y="31"/>
                    <a:pt x="22" y="33"/>
                  </a:cubicBezTo>
                  <a:cubicBezTo>
                    <a:pt x="22" y="33"/>
                    <a:pt x="17" y="33"/>
                    <a:pt x="16" y="33"/>
                  </a:cubicBezTo>
                  <a:cubicBezTo>
                    <a:pt x="19" y="32"/>
                    <a:pt x="15" y="33"/>
                    <a:pt x="14" y="33"/>
                  </a:cubicBezTo>
                  <a:cubicBezTo>
                    <a:pt x="11" y="33"/>
                    <a:pt x="8" y="32"/>
                    <a:pt x="6" y="32"/>
                  </a:cubicBezTo>
                  <a:cubicBezTo>
                    <a:pt x="6" y="32"/>
                    <a:pt x="5" y="32"/>
                    <a:pt x="4" y="32"/>
                  </a:cubicBezTo>
                  <a:cubicBezTo>
                    <a:pt x="5" y="28"/>
                    <a:pt x="4" y="16"/>
                    <a:pt x="4" y="13"/>
                  </a:cubicBezTo>
                  <a:cubicBezTo>
                    <a:pt x="4" y="13"/>
                    <a:pt x="4" y="7"/>
                    <a:pt x="5" y="6"/>
                  </a:cubicBezTo>
                  <a:cubicBezTo>
                    <a:pt x="7" y="4"/>
                    <a:pt x="15" y="2"/>
                    <a:pt x="18" y="4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17" y="4"/>
                    <a:pt x="20" y="5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21" y="3"/>
                    <a:pt x="25" y="4"/>
                    <a:pt x="27" y="3"/>
                  </a:cubicBezTo>
                  <a:cubicBezTo>
                    <a:pt x="31" y="3"/>
                    <a:pt x="35" y="4"/>
                    <a:pt x="39" y="4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4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50" y="4"/>
                    <a:pt x="51" y="7"/>
                    <a:pt x="52" y="9"/>
                  </a:cubicBezTo>
                  <a:cubicBezTo>
                    <a:pt x="52" y="9"/>
                    <a:pt x="52" y="9"/>
                    <a:pt x="51" y="9"/>
                  </a:cubicBezTo>
                  <a:cubicBezTo>
                    <a:pt x="51" y="11"/>
                    <a:pt x="52" y="16"/>
                    <a:pt x="51" y="19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0" name="Freeform 136">
              <a:extLst>
                <a:ext uri="{FF2B5EF4-FFF2-40B4-BE49-F238E27FC236}">
                  <a16:creationId xmlns:a16="http://schemas.microsoft.com/office/drawing/2014/main" id="{BF07F50C-E04B-4459-9128-7EE588EC8D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38" y="23813"/>
              <a:ext cx="315913" cy="171450"/>
            </a:xfrm>
            <a:custGeom>
              <a:avLst/>
              <a:gdLst>
                <a:gd name="T0" fmla="*/ 9 w 54"/>
                <a:gd name="T1" fmla="*/ 28 h 29"/>
                <a:gd name="T2" fmla="*/ 20 w 54"/>
                <a:gd name="T3" fmla="*/ 28 h 29"/>
                <a:gd name="T4" fmla="*/ 30 w 54"/>
                <a:gd name="T5" fmla="*/ 28 h 29"/>
                <a:gd name="T6" fmla="*/ 49 w 54"/>
                <a:gd name="T7" fmla="*/ 27 h 29"/>
                <a:gd name="T8" fmla="*/ 50 w 54"/>
                <a:gd name="T9" fmla="*/ 2 h 29"/>
                <a:gd name="T10" fmla="*/ 22 w 54"/>
                <a:gd name="T11" fmla="*/ 1 h 29"/>
                <a:gd name="T12" fmla="*/ 8 w 54"/>
                <a:gd name="T13" fmla="*/ 1 h 29"/>
                <a:gd name="T14" fmla="*/ 3 w 54"/>
                <a:gd name="T15" fmla="*/ 25 h 29"/>
                <a:gd name="T16" fmla="*/ 6 w 54"/>
                <a:gd name="T17" fmla="*/ 27 h 29"/>
                <a:gd name="T18" fmla="*/ 12 w 54"/>
                <a:gd name="T19" fmla="*/ 27 h 29"/>
                <a:gd name="T20" fmla="*/ 12 w 54"/>
                <a:gd name="T21" fmla="*/ 27 h 29"/>
                <a:gd name="T22" fmla="*/ 3 w 54"/>
                <a:gd name="T23" fmla="*/ 19 h 29"/>
                <a:gd name="T24" fmla="*/ 4 w 54"/>
                <a:gd name="T25" fmla="*/ 6 h 29"/>
                <a:gd name="T26" fmla="*/ 11 w 54"/>
                <a:gd name="T27" fmla="*/ 3 h 29"/>
                <a:gd name="T28" fmla="*/ 16 w 54"/>
                <a:gd name="T29" fmla="*/ 3 h 29"/>
                <a:gd name="T30" fmla="*/ 32 w 54"/>
                <a:gd name="T31" fmla="*/ 2 h 29"/>
                <a:gd name="T32" fmla="*/ 47 w 54"/>
                <a:gd name="T33" fmla="*/ 4 h 29"/>
                <a:gd name="T34" fmla="*/ 49 w 54"/>
                <a:gd name="T35" fmla="*/ 16 h 29"/>
                <a:gd name="T36" fmla="*/ 49 w 54"/>
                <a:gd name="T37" fmla="*/ 8 h 29"/>
                <a:gd name="T38" fmla="*/ 48 w 54"/>
                <a:gd name="T39" fmla="*/ 7 h 29"/>
                <a:gd name="T40" fmla="*/ 47 w 54"/>
                <a:gd name="T41" fmla="*/ 7 h 29"/>
                <a:gd name="T42" fmla="*/ 39 w 54"/>
                <a:gd name="T43" fmla="*/ 6 h 29"/>
                <a:gd name="T44" fmla="*/ 39 w 54"/>
                <a:gd name="T45" fmla="*/ 6 h 29"/>
                <a:gd name="T46" fmla="*/ 39 w 54"/>
                <a:gd name="T47" fmla="*/ 7 h 29"/>
                <a:gd name="T48" fmla="*/ 39 w 54"/>
                <a:gd name="T49" fmla="*/ 16 h 29"/>
                <a:gd name="T50" fmla="*/ 38 w 54"/>
                <a:gd name="T51" fmla="*/ 18 h 29"/>
                <a:gd name="T52" fmla="*/ 38 w 54"/>
                <a:gd name="T53" fmla="*/ 20 h 29"/>
                <a:gd name="T54" fmla="*/ 43 w 54"/>
                <a:gd name="T55" fmla="*/ 23 h 29"/>
                <a:gd name="T56" fmla="*/ 34 w 54"/>
                <a:gd name="T57" fmla="*/ 26 h 29"/>
                <a:gd name="T58" fmla="*/ 32 w 54"/>
                <a:gd name="T59" fmla="*/ 26 h 29"/>
                <a:gd name="T60" fmla="*/ 7 w 54"/>
                <a:gd name="T61" fmla="*/ 26 h 29"/>
                <a:gd name="T62" fmla="*/ 7 w 54"/>
                <a:gd name="T63" fmla="*/ 27 h 29"/>
                <a:gd name="T64" fmla="*/ 6 w 54"/>
                <a:gd name="T65" fmla="*/ 26 h 29"/>
                <a:gd name="T66" fmla="*/ 6 w 54"/>
                <a:gd name="T67" fmla="*/ 26 h 29"/>
                <a:gd name="T68" fmla="*/ 3 w 54"/>
                <a:gd name="T69" fmla="*/ 19 h 29"/>
                <a:gd name="T70" fmla="*/ 40 w 54"/>
                <a:gd name="T71" fmla="*/ 20 h 29"/>
                <a:gd name="T72" fmla="*/ 39 w 54"/>
                <a:gd name="T73" fmla="*/ 8 h 29"/>
                <a:gd name="T74" fmla="*/ 40 w 54"/>
                <a:gd name="T75" fmla="*/ 8 h 29"/>
                <a:gd name="T76" fmla="*/ 44 w 54"/>
                <a:gd name="T77" fmla="*/ 8 h 29"/>
                <a:gd name="T78" fmla="*/ 47 w 54"/>
                <a:gd name="T79" fmla="*/ 16 h 29"/>
                <a:gd name="T80" fmla="*/ 40 w 54"/>
                <a:gd name="T81" fmla="*/ 6 h 29"/>
                <a:gd name="T82" fmla="*/ 40 w 54"/>
                <a:gd name="T83" fmla="*/ 7 h 29"/>
                <a:gd name="T84" fmla="*/ 46 w 54"/>
                <a:gd name="T85" fmla="*/ 9 h 29"/>
                <a:gd name="T86" fmla="*/ 32 w 54"/>
                <a:gd name="T87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" h="29">
                  <a:moveTo>
                    <a:pt x="5" y="27"/>
                  </a:moveTo>
                  <a:cubicBezTo>
                    <a:pt x="5" y="27"/>
                    <a:pt x="6" y="27"/>
                    <a:pt x="6" y="27"/>
                  </a:cubicBezTo>
                  <a:cubicBezTo>
                    <a:pt x="7" y="28"/>
                    <a:pt x="8" y="28"/>
                    <a:pt x="9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2" y="28"/>
                    <a:pt x="17" y="28"/>
                    <a:pt x="17" y="28"/>
                  </a:cubicBezTo>
                  <a:cubicBezTo>
                    <a:pt x="17" y="27"/>
                    <a:pt x="20" y="28"/>
                    <a:pt x="20" y="28"/>
                  </a:cubicBezTo>
                  <a:cubicBezTo>
                    <a:pt x="22" y="28"/>
                    <a:pt x="23" y="27"/>
                    <a:pt x="25" y="27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5" y="29"/>
                    <a:pt x="29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2" y="29"/>
                    <a:pt x="38" y="28"/>
                    <a:pt x="41" y="28"/>
                  </a:cubicBezTo>
                  <a:cubicBezTo>
                    <a:pt x="43" y="29"/>
                    <a:pt x="47" y="28"/>
                    <a:pt x="49" y="27"/>
                  </a:cubicBezTo>
                  <a:cubicBezTo>
                    <a:pt x="54" y="25"/>
                    <a:pt x="52" y="19"/>
                    <a:pt x="53" y="15"/>
                  </a:cubicBezTo>
                  <a:cubicBezTo>
                    <a:pt x="53" y="13"/>
                    <a:pt x="54" y="8"/>
                    <a:pt x="52" y="7"/>
                  </a:cubicBezTo>
                  <a:cubicBezTo>
                    <a:pt x="52" y="5"/>
                    <a:pt x="53" y="3"/>
                    <a:pt x="50" y="2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39" y="1"/>
                    <a:pt x="35" y="1"/>
                    <a:pt x="31" y="1"/>
                  </a:cubicBezTo>
                  <a:cubicBezTo>
                    <a:pt x="28" y="1"/>
                    <a:pt x="25" y="1"/>
                    <a:pt x="22" y="1"/>
                  </a:cubicBezTo>
                  <a:cubicBezTo>
                    <a:pt x="20" y="1"/>
                    <a:pt x="13" y="2"/>
                    <a:pt x="16" y="0"/>
                  </a:cubicBezTo>
                  <a:cubicBezTo>
                    <a:pt x="15" y="1"/>
                    <a:pt x="10" y="1"/>
                    <a:pt x="9" y="1"/>
                  </a:cubicBezTo>
                  <a:cubicBezTo>
                    <a:pt x="10" y="1"/>
                    <a:pt x="8" y="2"/>
                    <a:pt x="8" y="1"/>
                  </a:cubicBezTo>
                  <a:cubicBezTo>
                    <a:pt x="7" y="2"/>
                    <a:pt x="3" y="2"/>
                    <a:pt x="2" y="4"/>
                  </a:cubicBezTo>
                  <a:cubicBezTo>
                    <a:pt x="1" y="4"/>
                    <a:pt x="3" y="8"/>
                    <a:pt x="2" y="9"/>
                  </a:cubicBezTo>
                  <a:cubicBezTo>
                    <a:pt x="0" y="11"/>
                    <a:pt x="1" y="22"/>
                    <a:pt x="3" y="25"/>
                  </a:cubicBezTo>
                  <a:cubicBezTo>
                    <a:pt x="3" y="24"/>
                    <a:pt x="5" y="27"/>
                    <a:pt x="5" y="27"/>
                  </a:cubicBezTo>
                  <a:close/>
                  <a:moveTo>
                    <a:pt x="6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lose/>
                  <a:moveTo>
                    <a:pt x="3" y="19"/>
                  </a:moveTo>
                  <a:cubicBezTo>
                    <a:pt x="3" y="17"/>
                    <a:pt x="2" y="15"/>
                    <a:pt x="3" y="13"/>
                  </a:cubicBezTo>
                  <a:cubicBezTo>
                    <a:pt x="3" y="13"/>
                    <a:pt x="3" y="5"/>
                    <a:pt x="3" y="6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5" y="4"/>
                    <a:pt x="8" y="3"/>
                    <a:pt x="8" y="4"/>
                  </a:cubicBezTo>
                  <a:cubicBezTo>
                    <a:pt x="8" y="3"/>
                    <a:pt x="10" y="3"/>
                    <a:pt x="11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2"/>
                    <a:pt x="15" y="3"/>
                    <a:pt x="16" y="3"/>
                  </a:cubicBezTo>
                  <a:cubicBezTo>
                    <a:pt x="16" y="2"/>
                    <a:pt x="21" y="2"/>
                    <a:pt x="20" y="3"/>
                  </a:cubicBezTo>
                  <a:cubicBezTo>
                    <a:pt x="22" y="3"/>
                    <a:pt x="25" y="1"/>
                    <a:pt x="28" y="2"/>
                  </a:cubicBezTo>
                  <a:cubicBezTo>
                    <a:pt x="29" y="3"/>
                    <a:pt x="30" y="3"/>
                    <a:pt x="32" y="2"/>
                  </a:cubicBezTo>
                  <a:cubicBezTo>
                    <a:pt x="33" y="2"/>
                    <a:pt x="33" y="3"/>
                    <a:pt x="34" y="3"/>
                  </a:cubicBezTo>
                  <a:cubicBezTo>
                    <a:pt x="35" y="3"/>
                    <a:pt x="40" y="2"/>
                    <a:pt x="37" y="3"/>
                  </a:cubicBezTo>
                  <a:cubicBezTo>
                    <a:pt x="38" y="3"/>
                    <a:pt x="46" y="3"/>
                    <a:pt x="47" y="4"/>
                  </a:cubicBezTo>
                  <a:cubicBezTo>
                    <a:pt x="52" y="2"/>
                    <a:pt x="50" y="15"/>
                    <a:pt x="50" y="18"/>
                  </a:cubicBezTo>
                  <a:cubicBezTo>
                    <a:pt x="50" y="20"/>
                    <a:pt x="50" y="21"/>
                    <a:pt x="49" y="23"/>
                  </a:cubicBezTo>
                  <a:cubicBezTo>
                    <a:pt x="49" y="21"/>
                    <a:pt x="49" y="17"/>
                    <a:pt x="49" y="16"/>
                  </a:cubicBezTo>
                  <a:cubicBezTo>
                    <a:pt x="49" y="14"/>
                    <a:pt x="50" y="13"/>
                    <a:pt x="48" y="12"/>
                  </a:cubicBezTo>
                  <a:cubicBezTo>
                    <a:pt x="49" y="10"/>
                    <a:pt x="47" y="9"/>
                    <a:pt x="48" y="8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8" y="8"/>
                    <a:pt x="48" y="8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7" y="7"/>
                    <a:pt x="47" y="7"/>
                  </a:cubicBezTo>
                  <a:cubicBezTo>
                    <a:pt x="49" y="6"/>
                    <a:pt x="43" y="5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8"/>
                    <a:pt x="38" y="9"/>
                    <a:pt x="39" y="10"/>
                  </a:cubicBezTo>
                  <a:cubicBezTo>
                    <a:pt x="39" y="10"/>
                    <a:pt x="39" y="10"/>
                    <a:pt x="38" y="10"/>
                  </a:cubicBezTo>
                  <a:cubicBezTo>
                    <a:pt x="38" y="10"/>
                    <a:pt x="39" y="16"/>
                    <a:pt x="39" y="16"/>
                  </a:cubicBezTo>
                  <a:cubicBezTo>
                    <a:pt x="39" y="16"/>
                    <a:pt x="38" y="16"/>
                    <a:pt x="38" y="16"/>
                  </a:cubicBezTo>
                  <a:cubicBezTo>
                    <a:pt x="39" y="17"/>
                    <a:pt x="39" y="17"/>
                    <a:pt x="37" y="17"/>
                  </a:cubicBezTo>
                  <a:cubicBezTo>
                    <a:pt x="38" y="17"/>
                    <a:pt x="38" y="18"/>
                    <a:pt x="38" y="18"/>
                  </a:cubicBezTo>
                  <a:cubicBezTo>
                    <a:pt x="38" y="18"/>
                    <a:pt x="37" y="18"/>
                    <a:pt x="38" y="18"/>
                  </a:cubicBezTo>
                  <a:cubicBezTo>
                    <a:pt x="38" y="18"/>
                    <a:pt x="38" y="18"/>
                    <a:pt x="38" y="19"/>
                  </a:cubicBezTo>
                  <a:cubicBezTo>
                    <a:pt x="38" y="19"/>
                    <a:pt x="38" y="19"/>
                    <a:pt x="38" y="20"/>
                  </a:cubicBezTo>
                  <a:cubicBezTo>
                    <a:pt x="38" y="20"/>
                    <a:pt x="38" y="19"/>
                    <a:pt x="39" y="19"/>
                  </a:cubicBezTo>
                  <a:cubicBezTo>
                    <a:pt x="38" y="20"/>
                    <a:pt x="39" y="22"/>
                    <a:pt x="39" y="22"/>
                  </a:cubicBezTo>
                  <a:cubicBezTo>
                    <a:pt x="39" y="23"/>
                    <a:pt x="43" y="23"/>
                    <a:pt x="43" y="23"/>
                  </a:cubicBezTo>
                  <a:cubicBezTo>
                    <a:pt x="44" y="24"/>
                    <a:pt x="44" y="24"/>
                    <a:pt x="45" y="23"/>
                  </a:cubicBezTo>
                  <a:cubicBezTo>
                    <a:pt x="44" y="24"/>
                    <a:pt x="48" y="23"/>
                    <a:pt x="49" y="23"/>
                  </a:cubicBezTo>
                  <a:cubicBezTo>
                    <a:pt x="45" y="27"/>
                    <a:pt x="38" y="28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5" y="26"/>
                    <a:pt x="32" y="25"/>
                    <a:pt x="31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7"/>
                    <a:pt x="23" y="27"/>
                    <a:pt x="20" y="27"/>
                  </a:cubicBezTo>
                  <a:cubicBezTo>
                    <a:pt x="18" y="27"/>
                    <a:pt x="10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2" y="22"/>
                    <a:pt x="2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0"/>
                    <a:pt x="3" y="19"/>
                  </a:cubicBezTo>
                  <a:close/>
                  <a:moveTo>
                    <a:pt x="47" y="20"/>
                  </a:moveTo>
                  <a:cubicBezTo>
                    <a:pt x="46" y="24"/>
                    <a:pt x="42" y="20"/>
                    <a:pt x="40" y="22"/>
                  </a:cubicBezTo>
                  <a:cubicBezTo>
                    <a:pt x="41" y="21"/>
                    <a:pt x="40" y="21"/>
                    <a:pt x="40" y="20"/>
                  </a:cubicBezTo>
                  <a:cubicBezTo>
                    <a:pt x="41" y="21"/>
                    <a:pt x="40" y="18"/>
                    <a:pt x="39" y="18"/>
                  </a:cubicBezTo>
                  <a:cubicBezTo>
                    <a:pt x="41" y="17"/>
                    <a:pt x="39" y="16"/>
                    <a:pt x="39" y="15"/>
                  </a:cubicBezTo>
                  <a:cubicBezTo>
                    <a:pt x="39" y="16"/>
                    <a:pt x="40" y="9"/>
                    <a:pt x="39" y="8"/>
                  </a:cubicBezTo>
                  <a:cubicBezTo>
                    <a:pt x="40" y="9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2" y="8"/>
                    <a:pt x="43" y="7"/>
                  </a:cubicBezTo>
                  <a:cubicBezTo>
                    <a:pt x="43" y="7"/>
                    <a:pt x="43" y="8"/>
                    <a:pt x="44" y="8"/>
                  </a:cubicBezTo>
                  <a:cubicBezTo>
                    <a:pt x="43" y="8"/>
                    <a:pt x="45" y="7"/>
                    <a:pt x="45" y="7"/>
                  </a:cubicBezTo>
                  <a:cubicBezTo>
                    <a:pt x="45" y="7"/>
                    <a:pt x="45" y="7"/>
                    <a:pt x="45" y="8"/>
                  </a:cubicBezTo>
                  <a:cubicBezTo>
                    <a:pt x="47" y="9"/>
                    <a:pt x="46" y="13"/>
                    <a:pt x="47" y="16"/>
                  </a:cubicBezTo>
                  <a:cubicBezTo>
                    <a:pt x="46" y="17"/>
                    <a:pt x="47" y="20"/>
                    <a:pt x="47" y="20"/>
                  </a:cubicBezTo>
                  <a:close/>
                  <a:moveTo>
                    <a:pt x="40" y="7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lose/>
                  <a:moveTo>
                    <a:pt x="46" y="9"/>
                  </a:moveTo>
                  <a:cubicBezTo>
                    <a:pt x="46" y="8"/>
                    <a:pt x="47" y="8"/>
                    <a:pt x="46" y="9"/>
                  </a:cubicBezTo>
                  <a:close/>
                  <a:moveTo>
                    <a:pt x="32" y="25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6"/>
                    <a:pt x="32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1" name="Freeform 137">
              <a:extLst>
                <a:ext uri="{FF2B5EF4-FFF2-40B4-BE49-F238E27FC236}">
                  <a16:creationId xmlns:a16="http://schemas.microsoft.com/office/drawing/2014/main" id="{6B8467DF-668D-4BCD-9578-8AC29940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" y="412750"/>
              <a:ext cx="28575" cy="11113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2" name="Freeform 138">
              <a:extLst>
                <a:ext uri="{FF2B5EF4-FFF2-40B4-BE49-F238E27FC236}">
                  <a16:creationId xmlns:a16="http://schemas.microsoft.com/office/drawing/2014/main" id="{D7CDA760-0585-49A7-8F79-1DB6439B8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" y="388938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3" name="Freeform 139">
              <a:extLst>
                <a:ext uri="{FF2B5EF4-FFF2-40B4-BE49-F238E27FC236}">
                  <a16:creationId xmlns:a16="http://schemas.microsoft.com/office/drawing/2014/main" id="{E5EE8F71-F91F-464D-895E-6F531264E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" y="382588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4" name="Freeform 140">
              <a:extLst>
                <a:ext uri="{FF2B5EF4-FFF2-40B4-BE49-F238E27FC236}">
                  <a16:creationId xmlns:a16="http://schemas.microsoft.com/office/drawing/2014/main" id="{791E590D-154F-41CF-A5DF-0A7A51E0D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406400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5" name="Freeform 141">
              <a:extLst>
                <a:ext uri="{FF2B5EF4-FFF2-40B4-BE49-F238E27FC236}">
                  <a16:creationId xmlns:a16="http://schemas.microsoft.com/office/drawing/2014/main" id="{2BF28B03-F83F-4E46-A786-4F501D4FC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" y="388938"/>
              <a:ext cx="65088" cy="41275"/>
            </a:xfrm>
            <a:custGeom>
              <a:avLst/>
              <a:gdLst>
                <a:gd name="T0" fmla="*/ 11 w 11"/>
                <a:gd name="T1" fmla="*/ 1 h 7"/>
                <a:gd name="T2" fmla="*/ 1 w 11"/>
                <a:gd name="T3" fmla="*/ 7 h 7"/>
                <a:gd name="T4" fmla="*/ 1 w 11"/>
                <a:gd name="T5" fmla="*/ 7 h 7"/>
                <a:gd name="T6" fmla="*/ 11 w 11"/>
                <a:gd name="T7" fmla="*/ 1 h 7"/>
                <a:gd name="T8" fmla="*/ 11 w 11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1"/>
                  </a:moveTo>
                  <a:cubicBezTo>
                    <a:pt x="7" y="3"/>
                    <a:pt x="4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8" y="3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6" name="Freeform 142">
              <a:extLst>
                <a:ext uri="{FF2B5EF4-FFF2-40B4-BE49-F238E27FC236}">
                  <a16:creationId xmlns:a16="http://schemas.microsoft.com/office/drawing/2014/main" id="{B8FD2DBA-1E42-40F1-B6A9-B0C57DF51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" y="365125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7" name="Freeform 143">
              <a:extLst>
                <a:ext uri="{FF2B5EF4-FFF2-40B4-BE49-F238E27FC236}">
                  <a16:creationId xmlns:a16="http://schemas.microsoft.com/office/drawing/2014/main" id="{EFD28ED5-52D3-42EF-8F7B-1601EC759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" y="371475"/>
              <a:ext cx="106363" cy="58738"/>
            </a:xfrm>
            <a:custGeom>
              <a:avLst/>
              <a:gdLst>
                <a:gd name="T0" fmla="*/ 0 w 18"/>
                <a:gd name="T1" fmla="*/ 10 h 10"/>
                <a:gd name="T2" fmla="*/ 17 w 18"/>
                <a:gd name="T3" fmla="*/ 0 h 10"/>
                <a:gd name="T4" fmla="*/ 17 w 18"/>
                <a:gd name="T5" fmla="*/ 0 h 10"/>
                <a:gd name="T6" fmla="*/ 0 w 18"/>
                <a:gd name="T7" fmla="*/ 10 h 10"/>
                <a:gd name="T8" fmla="*/ 0 w 1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6" y="7"/>
                    <a:pt x="12" y="3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1" y="3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8" name="Freeform 144">
              <a:extLst>
                <a:ext uri="{FF2B5EF4-FFF2-40B4-BE49-F238E27FC236}">
                  <a16:creationId xmlns:a16="http://schemas.microsoft.com/office/drawing/2014/main" id="{811F4D09-EF78-4919-AF18-4B9AA42A2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3" y="347663"/>
              <a:ext cx="123825" cy="82550"/>
            </a:xfrm>
            <a:custGeom>
              <a:avLst/>
              <a:gdLst>
                <a:gd name="T0" fmla="*/ 21 w 21"/>
                <a:gd name="T1" fmla="*/ 0 h 14"/>
                <a:gd name="T2" fmla="*/ 0 w 21"/>
                <a:gd name="T3" fmla="*/ 14 h 14"/>
                <a:gd name="T4" fmla="*/ 0 w 21"/>
                <a:gd name="T5" fmla="*/ 14 h 14"/>
                <a:gd name="T6" fmla="*/ 21 w 21"/>
                <a:gd name="T7" fmla="*/ 1 h 14"/>
                <a:gd name="T8" fmla="*/ 21 w 2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21" y="0"/>
                  </a:moveTo>
                  <a:cubicBezTo>
                    <a:pt x="13" y="4"/>
                    <a:pt x="7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7" y="9"/>
                    <a:pt x="14" y="5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9" name="Freeform 145">
              <a:extLst>
                <a:ext uri="{FF2B5EF4-FFF2-40B4-BE49-F238E27FC236}">
                  <a16:creationId xmlns:a16="http://schemas.microsoft.com/office/drawing/2014/main" id="{7104E6FC-C0BF-4355-B40F-E17E083F9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" y="306388"/>
              <a:ext cx="23813" cy="6350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0" name="Freeform 146">
              <a:extLst>
                <a:ext uri="{FF2B5EF4-FFF2-40B4-BE49-F238E27FC236}">
                  <a16:creationId xmlns:a16="http://schemas.microsoft.com/office/drawing/2014/main" id="{4628772A-011E-48D0-B615-7F5AFB59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323850"/>
              <a:ext cx="198438" cy="106363"/>
            </a:xfrm>
            <a:custGeom>
              <a:avLst/>
              <a:gdLst>
                <a:gd name="T0" fmla="*/ 1 w 34"/>
                <a:gd name="T1" fmla="*/ 18 h 18"/>
                <a:gd name="T2" fmla="*/ 34 w 34"/>
                <a:gd name="T3" fmla="*/ 0 h 18"/>
                <a:gd name="T4" fmla="*/ 34 w 34"/>
                <a:gd name="T5" fmla="*/ 0 h 18"/>
                <a:gd name="T6" fmla="*/ 1 w 34"/>
                <a:gd name="T7" fmla="*/ 18 h 18"/>
                <a:gd name="T8" fmla="*/ 1 w 3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8"/>
                  </a:moveTo>
                  <a:cubicBezTo>
                    <a:pt x="12" y="12"/>
                    <a:pt x="23" y="6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3" y="5"/>
                    <a:pt x="12" y="12"/>
                    <a:pt x="1" y="18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1" name="Freeform 147">
              <a:extLst>
                <a:ext uri="{FF2B5EF4-FFF2-40B4-BE49-F238E27FC236}">
                  <a16:creationId xmlns:a16="http://schemas.microsoft.com/office/drawing/2014/main" id="{A17F6843-A19C-4A9A-BDBF-F883A3166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306388"/>
              <a:ext cx="234950" cy="130175"/>
            </a:xfrm>
            <a:custGeom>
              <a:avLst/>
              <a:gdLst>
                <a:gd name="T0" fmla="*/ 39 w 40"/>
                <a:gd name="T1" fmla="*/ 0 h 22"/>
                <a:gd name="T2" fmla="*/ 0 w 40"/>
                <a:gd name="T3" fmla="*/ 22 h 22"/>
                <a:gd name="T4" fmla="*/ 1 w 40"/>
                <a:gd name="T5" fmla="*/ 22 h 22"/>
                <a:gd name="T6" fmla="*/ 39 w 40"/>
                <a:gd name="T7" fmla="*/ 0 h 22"/>
                <a:gd name="T8" fmla="*/ 39 w 40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2">
                  <a:moveTo>
                    <a:pt x="39" y="0"/>
                  </a:moveTo>
                  <a:cubicBezTo>
                    <a:pt x="26" y="6"/>
                    <a:pt x="13" y="14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3" y="14"/>
                    <a:pt x="26" y="6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2" name="Freeform 148">
              <a:extLst>
                <a:ext uri="{FF2B5EF4-FFF2-40B4-BE49-F238E27FC236}">
                  <a16:creationId xmlns:a16="http://schemas.microsoft.com/office/drawing/2014/main" id="{8C7FCB48-5256-410D-8F58-F2213F53D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" y="282575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3" name="Freeform 149">
              <a:extLst>
                <a:ext uri="{FF2B5EF4-FFF2-40B4-BE49-F238E27FC236}">
                  <a16:creationId xmlns:a16="http://schemas.microsoft.com/office/drawing/2014/main" id="{3DD7B7B6-AB16-4A8A-8C89-5540514B2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258763"/>
              <a:ext cx="30163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4" name="Freeform 150">
              <a:extLst>
                <a:ext uri="{FF2B5EF4-FFF2-40B4-BE49-F238E27FC236}">
                  <a16:creationId xmlns:a16="http://schemas.microsoft.com/office/drawing/2014/main" id="{EFBA2999-886F-479F-A356-3F05A690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282575"/>
              <a:ext cx="269875" cy="147638"/>
            </a:xfrm>
            <a:custGeom>
              <a:avLst/>
              <a:gdLst>
                <a:gd name="T0" fmla="*/ 0 w 46"/>
                <a:gd name="T1" fmla="*/ 25 h 25"/>
                <a:gd name="T2" fmla="*/ 45 w 46"/>
                <a:gd name="T3" fmla="*/ 0 h 25"/>
                <a:gd name="T4" fmla="*/ 45 w 46"/>
                <a:gd name="T5" fmla="*/ 0 h 25"/>
                <a:gd name="T6" fmla="*/ 0 w 46"/>
                <a:gd name="T7" fmla="*/ 25 h 25"/>
                <a:gd name="T8" fmla="*/ 0 w 4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5">
                  <a:moveTo>
                    <a:pt x="0" y="25"/>
                  </a:moveTo>
                  <a:cubicBezTo>
                    <a:pt x="15" y="17"/>
                    <a:pt x="30" y="8"/>
                    <a:pt x="45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30" y="8"/>
                    <a:pt x="15" y="1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5" name="Freeform 151">
              <a:extLst>
                <a:ext uri="{FF2B5EF4-FFF2-40B4-BE49-F238E27FC236}">
                  <a16:creationId xmlns:a16="http://schemas.microsoft.com/office/drawing/2014/main" id="{11841DC6-7C19-44CD-987C-FCB73A294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271463"/>
              <a:ext cx="274638" cy="158750"/>
            </a:xfrm>
            <a:custGeom>
              <a:avLst/>
              <a:gdLst>
                <a:gd name="T0" fmla="*/ 47 w 47"/>
                <a:gd name="T1" fmla="*/ 0 h 27"/>
                <a:gd name="T2" fmla="*/ 0 w 47"/>
                <a:gd name="T3" fmla="*/ 27 h 27"/>
                <a:gd name="T4" fmla="*/ 0 w 47"/>
                <a:gd name="T5" fmla="*/ 27 h 27"/>
                <a:gd name="T6" fmla="*/ 47 w 47"/>
                <a:gd name="T7" fmla="*/ 0 h 27"/>
                <a:gd name="T8" fmla="*/ 47 w 4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cubicBezTo>
                    <a:pt x="31" y="8"/>
                    <a:pt x="16" y="1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6" y="18"/>
                    <a:pt x="31" y="8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6" name="Freeform 152">
              <a:extLst>
                <a:ext uri="{FF2B5EF4-FFF2-40B4-BE49-F238E27FC236}">
                  <a16:creationId xmlns:a16="http://schemas.microsoft.com/office/drawing/2014/main" id="{7CF5A7FB-06AF-487E-8FBE-210E86B40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50" y="241300"/>
              <a:ext cx="36513" cy="17463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7" name="Freeform 153">
              <a:extLst>
                <a:ext uri="{FF2B5EF4-FFF2-40B4-BE49-F238E27FC236}">
                  <a16:creationId xmlns:a16="http://schemas.microsoft.com/office/drawing/2014/main" id="{742D331D-1EC3-4B33-A67F-697DDDE5F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8" y="212725"/>
              <a:ext cx="53975" cy="23813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8" name="Freeform 154">
              <a:extLst>
                <a:ext uri="{FF2B5EF4-FFF2-40B4-BE49-F238E27FC236}">
                  <a16:creationId xmlns:a16="http://schemas.microsoft.com/office/drawing/2014/main" id="{E82BAF72-4DFD-4BC0-A350-38E83A1A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247650"/>
              <a:ext cx="258763" cy="141288"/>
            </a:xfrm>
            <a:custGeom>
              <a:avLst/>
              <a:gdLst>
                <a:gd name="T0" fmla="*/ 1 w 44"/>
                <a:gd name="T1" fmla="*/ 24 h 24"/>
                <a:gd name="T2" fmla="*/ 44 w 44"/>
                <a:gd name="T3" fmla="*/ 1 h 24"/>
                <a:gd name="T4" fmla="*/ 44 w 44"/>
                <a:gd name="T5" fmla="*/ 0 h 24"/>
                <a:gd name="T6" fmla="*/ 0 w 44"/>
                <a:gd name="T7" fmla="*/ 23 h 24"/>
                <a:gd name="T8" fmla="*/ 1 w 4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4">
                  <a:moveTo>
                    <a:pt x="1" y="24"/>
                  </a:moveTo>
                  <a:cubicBezTo>
                    <a:pt x="15" y="16"/>
                    <a:pt x="29" y="8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8"/>
                    <a:pt x="15" y="16"/>
                    <a:pt x="0" y="23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9" name="Freeform 155">
              <a:extLst>
                <a:ext uri="{FF2B5EF4-FFF2-40B4-BE49-F238E27FC236}">
                  <a16:creationId xmlns:a16="http://schemas.microsoft.com/office/drawing/2014/main" id="{AFED7B2C-F8B8-4193-A19E-4BA342D81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47650"/>
              <a:ext cx="222250" cy="123825"/>
            </a:xfrm>
            <a:custGeom>
              <a:avLst/>
              <a:gdLst>
                <a:gd name="T0" fmla="*/ 37 w 38"/>
                <a:gd name="T1" fmla="*/ 0 h 21"/>
                <a:gd name="T2" fmla="*/ 0 w 38"/>
                <a:gd name="T3" fmla="*/ 20 h 21"/>
                <a:gd name="T4" fmla="*/ 1 w 38"/>
                <a:gd name="T5" fmla="*/ 21 h 21"/>
                <a:gd name="T6" fmla="*/ 37 w 38"/>
                <a:gd name="T7" fmla="*/ 0 h 21"/>
                <a:gd name="T8" fmla="*/ 37 w 38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37" y="0"/>
                  </a:moveTo>
                  <a:cubicBezTo>
                    <a:pt x="25" y="6"/>
                    <a:pt x="12" y="13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ubicBezTo>
                    <a:pt x="13" y="13"/>
                    <a:pt x="25" y="7"/>
                    <a:pt x="37" y="0"/>
                  </a:cubicBezTo>
                  <a:cubicBezTo>
                    <a:pt x="38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0" name="Freeform 156">
              <a:extLst>
                <a:ext uri="{FF2B5EF4-FFF2-40B4-BE49-F238E27FC236}">
                  <a16:creationId xmlns:a16="http://schemas.microsoft.com/office/drawing/2014/main" id="{0A94836D-BE2C-4B71-B1F7-B38F99BE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182563"/>
              <a:ext cx="82550" cy="41275"/>
            </a:xfrm>
            <a:custGeom>
              <a:avLst/>
              <a:gdLst>
                <a:gd name="T0" fmla="*/ 13 w 14"/>
                <a:gd name="T1" fmla="*/ 0 h 7"/>
                <a:gd name="T2" fmla="*/ 0 w 14"/>
                <a:gd name="T3" fmla="*/ 7 h 7"/>
                <a:gd name="T4" fmla="*/ 0 w 14"/>
                <a:gd name="T5" fmla="*/ 7 h 7"/>
                <a:gd name="T6" fmla="*/ 13 w 14"/>
                <a:gd name="T7" fmla="*/ 0 h 7"/>
                <a:gd name="T8" fmla="*/ 13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3" y="0"/>
                  </a:moveTo>
                  <a:cubicBezTo>
                    <a:pt x="9" y="2"/>
                    <a:pt x="5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1" name="Freeform 157">
              <a:extLst>
                <a:ext uri="{FF2B5EF4-FFF2-40B4-BE49-F238E27FC236}">
                  <a16:creationId xmlns:a16="http://schemas.microsoft.com/office/drawing/2014/main" id="{688962FF-01DE-4A1E-A251-F8624A445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50" y="158750"/>
              <a:ext cx="36513" cy="17463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1 h 3"/>
                <a:gd name="T4" fmla="*/ 5 w 6"/>
                <a:gd name="T5" fmla="*/ 1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2" name="Freeform 158">
              <a:extLst>
                <a:ext uri="{FF2B5EF4-FFF2-40B4-BE49-F238E27FC236}">
                  <a16:creationId xmlns:a16="http://schemas.microsoft.com/office/drawing/2014/main" id="{5FF703A7-739E-4E30-B68C-61AB69B47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12725"/>
              <a:ext cx="22225" cy="11113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3" name="Freeform 159">
              <a:extLst>
                <a:ext uri="{FF2B5EF4-FFF2-40B4-BE49-F238E27FC236}">
                  <a16:creationId xmlns:a16="http://schemas.microsoft.com/office/drawing/2014/main" id="{B455083A-F172-4E81-BBD4-8116D2204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47650"/>
              <a:ext cx="169863" cy="88900"/>
            </a:xfrm>
            <a:custGeom>
              <a:avLst/>
              <a:gdLst>
                <a:gd name="T0" fmla="*/ 0 w 29"/>
                <a:gd name="T1" fmla="*/ 15 h 15"/>
                <a:gd name="T2" fmla="*/ 28 w 29"/>
                <a:gd name="T3" fmla="*/ 0 h 15"/>
                <a:gd name="T4" fmla="*/ 28 w 29"/>
                <a:gd name="T5" fmla="*/ 0 h 15"/>
                <a:gd name="T6" fmla="*/ 0 w 29"/>
                <a:gd name="T7" fmla="*/ 15 h 15"/>
                <a:gd name="T8" fmla="*/ 0 w 2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cubicBezTo>
                    <a:pt x="10" y="10"/>
                    <a:pt x="19" y="5"/>
                    <a:pt x="28" y="0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19" y="5"/>
                    <a:pt x="10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4" name="Freeform 160">
              <a:extLst>
                <a:ext uri="{FF2B5EF4-FFF2-40B4-BE49-F238E27FC236}">
                  <a16:creationId xmlns:a16="http://schemas.microsoft.com/office/drawing/2014/main" id="{F25DEC93-927C-4FD3-B1FF-AFCAF606E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47650"/>
              <a:ext cx="117475" cy="65088"/>
            </a:xfrm>
            <a:custGeom>
              <a:avLst/>
              <a:gdLst>
                <a:gd name="T0" fmla="*/ 19 w 20"/>
                <a:gd name="T1" fmla="*/ 0 h 11"/>
                <a:gd name="T2" fmla="*/ 1 w 20"/>
                <a:gd name="T3" fmla="*/ 10 h 11"/>
                <a:gd name="T4" fmla="*/ 1 w 20"/>
                <a:gd name="T5" fmla="*/ 10 h 11"/>
                <a:gd name="T6" fmla="*/ 19 w 20"/>
                <a:gd name="T7" fmla="*/ 0 h 11"/>
                <a:gd name="T8" fmla="*/ 19 w 2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19" y="0"/>
                  </a:moveTo>
                  <a:cubicBezTo>
                    <a:pt x="13" y="3"/>
                    <a:pt x="7" y="7"/>
                    <a:pt x="1" y="10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7" y="7"/>
                    <a:pt x="13" y="3"/>
                    <a:pt x="19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5" name="Freeform 161">
              <a:extLst>
                <a:ext uri="{FF2B5EF4-FFF2-40B4-BE49-F238E27FC236}">
                  <a16:creationId xmlns:a16="http://schemas.microsoft.com/office/drawing/2014/main" id="{12C33C18-99D0-4985-92FA-F2DE31529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50" y="206375"/>
              <a:ext cx="36513" cy="17463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6" name="Freeform 162">
              <a:extLst>
                <a:ext uri="{FF2B5EF4-FFF2-40B4-BE49-F238E27FC236}">
                  <a16:creationId xmlns:a16="http://schemas.microsoft.com/office/drawing/2014/main" id="{3AE3C638-0A46-4218-9597-ECE0CF8B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" y="153988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5 h 6"/>
                <a:gd name="T4" fmla="*/ 0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7" name="Freeform 163">
              <a:extLst>
                <a:ext uri="{FF2B5EF4-FFF2-40B4-BE49-F238E27FC236}">
                  <a16:creationId xmlns:a16="http://schemas.microsoft.com/office/drawing/2014/main" id="{D2F63B34-4A52-4920-8D66-EEB537D98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123825"/>
              <a:ext cx="23813" cy="17463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8" name="Freeform 164">
              <a:extLst>
                <a:ext uri="{FF2B5EF4-FFF2-40B4-BE49-F238E27FC236}">
                  <a16:creationId xmlns:a16="http://schemas.microsoft.com/office/drawing/2014/main" id="{30CB218C-16A9-4BD6-AD7A-98F0965D6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" y="112713"/>
              <a:ext cx="23813" cy="4763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9" name="Freeform 165">
              <a:extLst>
                <a:ext uri="{FF2B5EF4-FFF2-40B4-BE49-F238E27FC236}">
                  <a16:creationId xmlns:a16="http://schemas.microsoft.com/office/drawing/2014/main" id="{4402855D-6225-4370-9A32-3872AAD61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130175"/>
              <a:ext cx="23813" cy="11113"/>
            </a:xfrm>
            <a:custGeom>
              <a:avLst/>
              <a:gdLst>
                <a:gd name="T0" fmla="*/ 0 w 4"/>
                <a:gd name="T1" fmla="*/ 1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0" name="Freeform 166">
              <a:extLst>
                <a:ext uri="{FF2B5EF4-FFF2-40B4-BE49-F238E27FC236}">
                  <a16:creationId xmlns:a16="http://schemas.microsoft.com/office/drawing/2014/main" id="{1E4F54AE-3935-4F82-81AC-461B33C72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158750"/>
              <a:ext cx="46038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1" name="Freeform 167">
              <a:extLst>
                <a:ext uri="{FF2B5EF4-FFF2-40B4-BE49-F238E27FC236}">
                  <a16:creationId xmlns:a16="http://schemas.microsoft.com/office/drawing/2014/main" id="{A5C125A5-1C31-4A6D-A79C-4A731304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200025"/>
              <a:ext cx="41275" cy="238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2" name="Freeform 168">
              <a:extLst>
                <a:ext uri="{FF2B5EF4-FFF2-40B4-BE49-F238E27FC236}">
                  <a16:creationId xmlns:a16="http://schemas.microsoft.com/office/drawing/2014/main" id="{08EB9393-029F-4F00-8552-20A84E3FC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254000"/>
              <a:ext cx="46038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3" name="Freeform 169">
              <a:extLst>
                <a:ext uri="{FF2B5EF4-FFF2-40B4-BE49-F238E27FC236}">
                  <a16:creationId xmlns:a16="http://schemas.microsoft.com/office/drawing/2014/main" id="{9DD9A84D-414E-4467-978E-65C55E7E1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77813"/>
              <a:ext cx="22225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4" name="Freeform 170">
              <a:extLst>
                <a:ext uri="{FF2B5EF4-FFF2-40B4-BE49-F238E27FC236}">
                  <a16:creationId xmlns:a16="http://schemas.microsoft.com/office/drawing/2014/main" id="{9BF7CDAB-9CD9-41EF-BE87-E43091FBD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200025"/>
              <a:ext cx="47625" cy="23813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7 w 8"/>
                <a:gd name="T7" fmla="*/ 1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5" name="Freeform 171">
              <a:extLst>
                <a:ext uri="{FF2B5EF4-FFF2-40B4-BE49-F238E27FC236}">
                  <a16:creationId xmlns:a16="http://schemas.microsoft.com/office/drawing/2014/main" id="{993718A4-1A9A-434E-B458-93E5EA7F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50" y="141288"/>
              <a:ext cx="65088" cy="34925"/>
            </a:xfrm>
            <a:custGeom>
              <a:avLst/>
              <a:gdLst>
                <a:gd name="T0" fmla="*/ 10 w 11"/>
                <a:gd name="T1" fmla="*/ 0 h 6"/>
                <a:gd name="T2" fmla="*/ 1 w 11"/>
                <a:gd name="T3" fmla="*/ 6 h 6"/>
                <a:gd name="T4" fmla="*/ 1 w 11"/>
                <a:gd name="T5" fmla="*/ 6 h 6"/>
                <a:gd name="T6" fmla="*/ 10 w 11"/>
                <a:gd name="T7" fmla="*/ 1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6" name="Freeform 172">
              <a:extLst>
                <a:ext uri="{FF2B5EF4-FFF2-40B4-BE49-F238E27FC236}">
                  <a16:creationId xmlns:a16="http://schemas.microsoft.com/office/drawing/2014/main" id="{84325F8B-627E-4D50-8084-8217387A4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95250"/>
              <a:ext cx="17463" cy="11113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7" name="Freeform 173">
              <a:extLst>
                <a:ext uri="{FF2B5EF4-FFF2-40B4-BE49-F238E27FC236}">
                  <a16:creationId xmlns:a16="http://schemas.microsoft.com/office/drawing/2014/main" id="{248E54A6-31A4-49CD-BF28-39FF62A59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123825"/>
              <a:ext cx="111125" cy="52388"/>
            </a:xfrm>
            <a:custGeom>
              <a:avLst/>
              <a:gdLst>
                <a:gd name="T0" fmla="*/ 1 w 19"/>
                <a:gd name="T1" fmla="*/ 9 h 9"/>
                <a:gd name="T2" fmla="*/ 19 w 19"/>
                <a:gd name="T3" fmla="*/ 0 h 9"/>
                <a:gd name="T4" fmla="*/ 18 w 19"/>
                <a:gd name="T5" fmla="*/ 0 h 9"/>
                <a:gd name="T6" fmla="*/ 0 w 19"/>
                <a:gd name="T7" fmla="*/ 9 h 9"/>
                <a:gd name="T8" fmla="*/ 1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7" y="6"/>
                    <a:pt x="13" y="3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2" y="3"/>
                    <a:pt x="6" y="6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8" name="Freeform 174">
              <a:extLst>
                <a:ext uri="{FF2B5EF4-FFF2-40B4-BE49-F238E27FC236}">
                  <a16:creationId xmlns:a16="http://schemas.microsoft.com/office/drawing/2014/main" id="{8C0E4E55-69A5-4635-8BFE-76A2C6DCE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06375"/>
              <a:ext cx="93663" cy="47625"/>
            </a:xfrm>
            <a:custGeom>
              <a:avLst/>
              <a:gdLst>
                <a:gd name="T0" fmla="*/ 1 w 16"/>
                <a:gd name="T1" fmla="*/ 8 h 8"/>
                <a:gd name="T2" fmla="*/ 16 w 16"/>
                <a:gd name="T3" fmla="*/ 0 h 8"/>
                <a:gd name="T4" fmla="*/ 16 w 16"/>
                <a:gd name="T5" fmla="*/ 0 h 8"/>
                <a:gd name="T6" fmla="*/ 0 w 16"/>
                <a:gd name="T7" fmla="*/ 8 h 8"/>
                <a:gd name="T8" fmla="*/ 1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3"/>
                    <a:pt x="6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9" name="Freeform 175">
              <a:extLst>
                <a:ext uri="{FF2B5EF4-FFF2-40B4-BE49-F238E27FC236}">
                  <a16:creationId xmlns:a16="http://schemas.microsoft.com/office/drawing/2014/main" id="{AA3D3925-44FD-427B-87D4-770E7F641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06375"/>
              <a:ext cx="87313" cy="52388"/>
            </a:xfrm>
            <a:custGeom>
              <a:avLst/>
              <a:gdLst>
                <a:gd name="T0" fmla="*/ 15 w 15"/>
                <a:gd name="T1" fmla="*/ 0 h 9"/>
                <a:gd name="T2" fmla="*/ 0 w 15"/>
                <a:gd name="T3" fmla="*/ 9 h 9"/>
                <a:gd name="T4" fmla="*/ 0 w 15"/>
                <a:gd name="T5" fmla="*/ 9 h 9"/>
                <a:gd name="T6" fmla="*/ 15 w 15"/>
                <a:gd name="T7" fmla="*/ 0 h 9"/>
                <a:gd name="T8" fmla="*/ 15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0" name="Freeform 176">
              <a:extLst>
                <a:ext uri="{FF2B5EF4-FFF2-40B4-BE49-F238E27FC236}">
                  <a16:creationId xmlns:a16="http://schemas.microsoft.com/office/drawing/2014/main" id="{B242E310-0887-4C1C-AEA0-74F9DAB2D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06363"/>
              <a:ext cx="128588" cy="69850"/>
            </a:xfrm>
            <a:custGeom>
              <a:avLst/>
              <a:gdLst>
                <a:gd name="T0" fmla="*/ 21 w 22"/>
                <a:gd name="T1" fmla="*/ 1 h 12"/>
                <a:gd name="T2" fmla="*/ 1 w 22"/>
                <a:gd name="T3" fmla="*/ 12 h 12"/>
                <a:gd name="T4" fmla="*/ 1 w 22"/>
                <a:gd name="T5" fmla="*/ 12 h 12"/>
                <a:gd name="T6" fmla="*/ 21 w 22"/>
                <a:gd name="T7" fmla="*/ 1 h 12"/>
                <a:gd name="T8" fmla="*/ 21 w 2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1" y="1"/>
                  </a:moveTo>
                  <a:cubicBezTo>
                    <a:pt x="14" y="4"/>
                    <a:pt x="7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8" y="8"/>
                    <a:pt x="15" y="4"/>
                    <a:pt x="21" y="1"/>
                  </a:cubicBezTo>
                  <a:cubicBezTo>
                    <a:pt x="22" y="1"/>
                    <a:pt x="21" y="0"/>
                    <a:pt x="2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1" name="Freeform 177">
              <a:extLst>
                <a:ext uri="{FF2B5EF4-FFF2-40B4-BE49-F238E27FC236}">
                  <a16:creationId xmlns:a16="http://schemas.microsoft.com/office/drawing/2014/main" id="{12441360-C8CB-4E87-95E2-AE428897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3" y="71438"/>
              <a:ext cx="22225" cy="11113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1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2" name="Freeform 178">
              <a:extLst>
                <a:ext uri="{FF2B5EF4-FFF2-40B4-BE49-F238E27FC236}">
                  <a16:creationId xmlns:a16="http://schemas.microsoft.com/office/drawing/2014/main" id="{28EC310D-3EFD-492D-BC02-9C8399330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63" y="41275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3" name="Freeform 179">
              <a:extLst>
                <a:ext uri="{FF2B5EF4-FFF2-40B4-BE49-F238E27FC236}">
                  <a16:creationId xmlns:a16="http://schemas.microsoft.com/office/drawing/2014/main" id="{F0863AAC-E77B-465E-AFD4-DA416AA24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76200"/>
              <a:ext cx="187325" cy="100013"/>
            </a:xfrm>
            <a:custGeom>
              <a:avLst/>
              <a:gdLst>
                <a:gd name="T0" fmla="*/ 0 w 32"/>
                <a:gd name="T1" fmla="*/ 17 h 17"/>
                <a:gd name="T2" fmla="*/ 32 w 32"/>
                <a:gd name="T3" fmla="*/ 1 h 17"/>
                <a:gd name="T4" fmla="*/ 31 w 32"/>
                <a:gd name="T5" fmla="*/ 0 h 17"/>
                <a:gd name="T6" fmla="*/ 0 w 32"/>
                <a:gd name="T7" fmla="*/ 17 h 17"/>
                <a:gd name="T8" fmla="*/ 0 w 3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0" y="17"/>
                  </a:moveTo>
                  <a:cubicBezTo>
                    <a:pt x="11" y="12"/>
                    <a:pt x="21" y="6"/>
                    <a:pt x="32" y="1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21" y="6"/>
                    <a:pt x="11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4" name="Freeform 180">
              <a:extLst>
                <a:ext uri="{FF2B5EF4-FFF2-40B4-BE49-F238E27FC236}">
                  <a16:creationId xmlns:a16="http://schemas.microsoft.com/office/drawing/2014/main" id="{B0BEFC98-DE90-4260-AD55-B20369FFD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95263"/>
              <a:ext cx="46038" cy="17463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5" name="Freeform 181">
              <a:extLst>
                <a:ext uri="{FF2B5EF4-FFF2-40B4-BE49-F238E27FC236}">
                  <a16:creationId xmlns:a16="http://schemas.microsoft.com/office/drawing/2014/main" id="{620CB7F2-6CF5-4CC8-ABAF-0923D2C43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88913"/>
              <a:ext cx="46038" cy="23813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7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6" name="Freeform 182">
              <a:extLst>
                <a:ext uri="{FF2B5EF4-FFF2-40B4-BE49-F238E27FC236}">
                  <a16:creationId xmlns:a16="http://schemas.microsoft.com/office/drawing/2014/main" id="{7FBB726A-E17E-4742-89D9-0783C07AA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41275"/>
              <a:ext cx="239713" cy="134938"/>
            </a:xfrm>
            <a:custGeom>
              <a:avLst/>
              <a:gdLst>
                <a:gd name="T0" fmla="*/ 1 w 41"/>
                <a:gd name="T1" fmla="*/ 21 h 23"/>
                <a:gd name="T2" fmla="*/ 35 w 41"/>
                <a:gd name="T3" fmla="*/ 3 h 23"/>
                <a:gd name="T4" fmla="*/ 35 w 41"/>
                <a:gd name="T5" fmla="*/ 4 h 23"/>
                <a:gd name="T6" fmla="*/ 22 w 41"/>
                <a:gd name="T7" fmla="*/ 12 h 23"/>
                <a:gd name="T8" fmla="*/ 3 w 41"/>
                <a:gd name="T9" fmla="*/ 22 h 23"/>
                <a:gd name="T10" fmla="*/ 3 w 41"/>
                <a:gd name="T11" fmla="*/ 23 h 23"/>
                <a:gd name="T12" fmla="*/ 40 w 41"/>
                <a:gd name="T13" fmla="*/ 1 h 23"/>
                <a:gd name="T14" fmla="*/ 40 w 41"/>
                <a:gd name="T15" fmla="*/ 0 h 23"/>
                <a:gd name="T16" fmla="*/ 1 w 41"/>
                <a:gd name="T17" fmla="*/ 21 h 23"/>
                <a:gd name="T18" fmla="*/ 1 w 41"/>
                <a:gd name="T1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23">
                  <a:moveTo>
                    <a:pt x="1" y="21"/>
                  </a:moveTo>
                  <a:cubicBezTo>
                    <a:pt x="12" y="15"/>
                    <a:pt x="23" y="9"/>
                    <a:pt x="35" y="3"/>
                  </a:cubicBezTo>
                  <a:cubicBezTo>
                    <a:pt x="40" y="1"/>
                    <a:pt x="36" y="3"/>
                    <a:pt x="35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5" y="15"/>
                    <a:pt x="9" y="19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6" y="15"/>
                    <a:pt x="28" y="8"/>
                    <a:pt x="40" y="1"/>
                  </a:cubicBezTo>
                  <a:cubicBezTo>
                    <a:pt x="41" y="1"/>
                    <a:pt x="40" y="0"/>
                    <a:pt x="40" y="0"/>
                  </a:cubicBezTo>
                  <a:cubicBezTo>
                    <a:pt x="27" y="7"/>
                    <a:pt x="14" y="14"/>
                    <a:pt x="1" y="21"/>
                  </a:cubicBezTo>
                  <a:cubicBezTo>
                    <a:pt x="0" y="21"/>
                    <a:pt x="1" y="22"/>
                    <a:pt x="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7" name="Freeform 183">
              <a:extLst>
                <a:ext uri="{FF2B5EF4-FFF2-40B4-BE49-F238E27FC236}">
                  <a16:creationId xmlns:a16="http://schemas.microsoft.com/office/drawing/2014/main" id="{9BD0E1A4-412F-41DF-B74B-5678698E8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76213"/>
              <a:ext cx="34925" cy="19050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8" name="Freeform 184">
              <a:extLst>
                <a:ext uri="{FF2B5EF4-FFF2-40B4-BE49-F238E27FC236}">
                  <a16:creationId xmlns:a16="http://schemas.microsoft.com/office/drawing/2014/main" id="{A46E014A-0176-48C8-ACD7-C622F521E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58750"/>
              <a:ext cx="22225" cy="1270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9" name="Freeform 185">
              <a:extLst>
                <a:ext uri="{FF2B5EF4-FFF2-40B4-BE49-F238E27FC236}">
                  <a16:creationId xmlns:a16="http://schemas.microsoft.com/office/drawing/2014/main" id="{6ABC472A-A5E4-431A-9F37-2AB83D4E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30163"/>
              <a:ext cx="222250" cy="117475"/>
            </a:xfrm>
            <a:custGeom>
              <a:avLst/>
              <a:gdLst>
                <a:gd name="T0" fmla="*/ 1 w 38"/>
                <a:gd name="T1" fmla="*/ 18 h 20"/>
                <a:gd name="T2" fmla="*/ 35 w 38"/>
                <a:gd name="T3" fmla="*/ 1 h 20"/>
                <a:gd name="T4" fmla="*/ 29 w 38"/>
                <a:gd name="T5" fmla="*/ 6 h 20"/>
                <a:gd name="T6" fmla="*/ 20 w 38"/>
                <a:gd name="T7" fmla="*/ 10 h 20"/>
                <a:gd name="T8" fmla="*/ 1 w 38"/>
                <a:gd name="T9" fmla="*/ 20 h 20"/>
                <a:gd name="T10" fmla="*/ 2 w 38"/>
                <a:gd name="T11" fmla="*/ 20 h 20"/>
                <a:gd name="T12" fmla="*/ 38 w 38"/>
                <a:gd name="T13" fmla="*/ 0 h 20"/>
                <a:gd name="T14" fmla="*/ 38 w 38"/>
                <a:gd name="T15" fmla="*/ 0 h 20"/>
                <a:gd name="T16" fmla="*/ 1 w 38"/>
                <a:gd name="T17" fmla="*/ 18 h 20"/>
                <a:gd name="T18" fmla="*/ 1 w 38"/>
                <a:gd name="T1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20">
                  <a:moveTo>
                    <a:pt x="1" y="18"/>
                  </a:moveTo>
                  <a:cubicBezTo>
                    <a:pt x="12" y="12"/>
                    <a:pt x="23" y="5"/>
                    <a:pt x="35" y="1"/>
                  </a:cubicBezTo>
                  <a:cubicBezTo>
                    <a:pt x="36" y="1"/>
                    <a:pt x="27" y="7"/>
                    <a:pt x="29" y="6"/>
                  </a:cubicBezTo>
                  <a:cubicBezTo>
                    <a:pt x="26" y="7"/>
                    <a:pt x="23" y="9"/>
                    <a:pt x="20" y="10"/>
                  </a:cubicBezTo>
                  <a:cubicBezTo>
                    <a:pt x="14" y="13"/>
                    <a:pt x="7" y="16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14" y="13"/>
                    <a:pt x="27" y="8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5" y="4"/>
                    <a:pt x="13" y="11"/>
                    <a:pt x="1" y="18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0" name="Freeform 186">
              <a:extLst>
                <a:ext uri="{FF2B5EF4-FFF2-40B4-BE49-F238E27FC236}">
                  <a16:creationId xmlns:a16="http://schemas.microsoft.com/office/drawing/2014/main" id="{66B8EEA3-D6F9-4D4B-BD71-040F28753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30163"/>
              <a:ext cx="139700" cy="87313"/>
            </a:xfrm>
            <a:custGeom>
              <a:avLst/>
              <a:gdLst>
                <a:gd name="T0" fmla="*/ 1 w 24"/>
                <a:gd name="T1" fmla="*/ 10 h 15"/>
                <a:gd name="T2" fmla="*/ 11 w 24"/>
                <a:gd name="T3" fmla="*/ 4 h 15"/>
                <a:gd name="T4" fmla="*/ 17 w 24"/>
                <a:gd name="T5" fmla="*/ 2 h 15"/>
                <a:gd name="T6" fmla="*/ 23 w 24"/>
                <a:gd name="T7" fmla="*/ 1 h 15"/>
                <a:gd name="T8" fmla="*/ 0 w 24"/>
                <a:gd name="T9" fmla="*/ 15 h 15"/>
                <a:gd name="T10" fmla="*/ 0 w 24"/>
                <a:gd name="T11" fmla="*/ 15 h 15"/>
                <a:gd name="T12" fmla="*/ 24 w 24"/>
                <a:gd name="T13" fmla="*/ 0 h 15"/>
                <a:gd name="T14" fmla="*/ 24 w 24"/>
                <a:gd name="T15" fmla="*/ 0 h 15"/>
                <a:gd name="T16" fmla="*/ 0 w 24"/>
                <a:gd name="T17" fmla="*/ 10 h 15"/>
                <a:gd name="T18" fmla="*/ 1 w 24"/>
                <a:gd name="T1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5">
                  <a:moveTo>
                    <a:pt x="1" y="10"/>
                  </a:moveTo>
                  <a:cubicBezTo>
                    <a:pt x="4" y="8"/>
                    <a:pt x="8" y="6"/>
                    <a:pt x="11" y="4"/>
                  </a:cubicBezTo>
                  <a:cubicBezTo>
                    <a:pt x="13" y="3"/>
                    <a:pt x="15" y="2"/>
                    <a:pt x="17" y="2"/>
                  </a:cubicBezTo>
                  <a:cubicBezTo>
                    <a:pt x="17" y="1"/>
                    <a:pt x="24" y="0"/>
                    <a:pt x="23" y="1"/>
                  </a:cubicBezTo>
                  <a:cubicBezTo>
                    <a:pt x="16" y="7"/>
                    <a:pt x="8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1"/>
                    <a:pt x="17" y="6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1" name="Freeform 187">
              <a:extLst>
                <a:ext uri="{FF2B5EF4-FFF2-40B4-BE49-F238E27FC236}">
                  <a16:creationId xmlns:a16="http://schemas.microsoft.com/office/drawing/2014/main" id="{00CAD6C8-878D-4DB0-917F-F1CDA65F8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95250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2" name="Freeform 188">
              <a:extLst>
                <a:ext uri="{FF2B5EF4-FFF2-40B4-BE49-F238E27FC236}">
                  <a16:creationId xmlns:a16="http://schemas.microsoft.com/office/drawing/2014/main" id="{DF8774C3-6DC6-4D86-912A-1EE541434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34925"/>
              <a:ext cx="69850" cy="41275"/>
            </a:xfrm>
            <a:custGeom>
              <a:avLst/>
              <a:gdLst>
                <a:gd name="T0" fmla="*/ 2 w 12"/>
                <a:gd name="T1" fmla="*/ 5 h 7"/>
                <a:gd name="T2" fmla="*/ 7 w 12"/>
                <a:gd name="T3" fmla="*/ 2 h 7"/>
                <a:gd name="T4" fmla="*/ 9 w 12"/>
                <a:gd name="T5" fmla="*/ 1 h 7"/>
                <a:gd name="T6" fmla="*/ 10 w 12"/>
                <a:gd name="T7" fmla="*/ 0 h 7"/>
                <a:gd name="T8" fmla="*/ 11 w 12"/>
                <a:gd name="T9" fmla="*/ 0 h 7"/>
                <a:gd name="T10" fmla="*/ 1 w 12"/>
                <a:gd name="T11" fmla="*/ 7 h 7"/>
                <a:gd name="T12" fmla="*/ 1 w 12"/>
                <a:gd name="T13" fmla="*/ 7 h 7"/>
                <a:gd name="T14" fmla="*/ 12 w 12"/>
                <a:gd name="T15" fmla="*/ 0 h 7"/>
                <a:gd name="T16" fmla="*/ 11 w 12"/>
                <a:gd name="T17" fmla="*/ 0 h 7"/>
                <a:gd name="T18" fmla="*/ 1 w 12"/>
                <a:gd name="T19" fmla="*/ 5 h 7"/>
                <a:gd name="T20" fmla="*/ 2 w 12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">
                  <a:moveTo>
                    <a:pt x="2" y="5"/>
                  </a:moveTo>
                  <a:cubicBezTo>
                    <a:pt x="3" y="4"/>
                    <a:pt x="5" y="3"/>
                    <a:pt x="7" y="2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9" y="1"/>
                    <a:pt x="10" y="1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3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3" name="Freeform 189">
              <a:extLst>
                <a:ext uri="{FF2B5EF4-FFF2-40B4-BE49-F238E27FC236}">
                  <a16:creationId xmlns:a16="http://schemas.microsoft.com/office/drawing/2014/main" id="{1DC425E0-90C4-4565-A5A3-81468E6F4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76200"/>
              <a:ext cx="23813" cy="12700"/>
            </a:xfrm>
            <a:custGeom>
              <a:avLst/>
              <a:gdLst>
                <a:gd name="T0" fmla="*/ 0 w 4"/>
                <a:gd name="T1" fmla="*/ 1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4" name="Freeform 190">
              <a:extLst>
                <a:ext uri="{FF2B5EF4-FFF2-40B4-BE49-F238E27FC236}">
                  <a16:creationId xmlns:a16="http://schemas.microsoft.com/office/drawing/2014/main" id="{D891AF69-ACEA-4579-A2B9-22122BBD8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65088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055" name="Group 191">
            <a:extLst>
              <a:ext uri="{FF2B5EF4-FFF2-40B4-BE49-F238E27FC236}">
                <a16:creationId xmlns:a16="http://schemas.microsoft.com/office/drawing/2014/main" id="{EDADE8E1-3F7A-4293-9014-63153009B291}"/>
              </a:ext>
            </a:extLst>
          </p:cNvPr>
          <p:cNvGrpSpPr>
            <a:grpSpLocks/>
          </p:cNvGrpSpPr>
          <p:nvPr/>
        </p:nvGrpSpPr>
        <p:grpSpPr bwMode="auto">
          <a:xfrm>
            <a:off x="2309813" y="4427538"/>
            <a:ext cx="463550" cy="441325"/>
            <a:chOff x="0" y="0"/>
            <a:chExt cx="463551" cy="441325"/>
          </a:xfrm>
        </p:grpSpPr>
        <p:sp>
          <p:nvSpPr>
            <p:cNvPr id="37056" name="Freeform 191">
              <a:extLst>
                <a:ext uri="{FF2B5EF4-FFF2-40B4-BE49-F238E27FC236}">
                  <a16:creationId xmlns:a16="http://schemas.microsoft.com/office/drawing/2014/main" id="{F2DE0652-E591-47A2-8C04-90C2FEC1E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11113"/>
              <a:ext cx="82550" cy="117475"/>
            </a:xfrm>
            <a:custGeom>
              <a:avLst/>
              <a:gdLst>
                <a:gd name="T0" fmla="*/ 3 w 14"/>
                <a:gd name="T1" fmla="*/ 14 h 20"/>
                <a:gd name="T2" fmla="*/ 7 w 14"/>
                <a:gd name="T3" fmla="*/ 19 h 20"/>
                <a:gd name="T4" fmla="*/ 7 w 14"/>
                <a:gd name="T5" fmla="*/ 19 h 20"/>
                <a:gd name="T6" fmla="*/ 7 w 14"/>
                <a:gd name="T7" fmla="*/ 19 h 20"/>
                <a:gd name="T8" fmla="*/ 7 w 14"/>
                <a:gd name="T9" fmla="*/ 19 h 20"/>
                <a:gd name="T10" fmla="*/ 7 w 14"/>
                <a:gd name="T11" fmla="*/ 19 h 20"/>
                <a:gd name="T12" fmla="*/ 8 w 14"/>
                <a:gd name="T13" fmla="*/ 19 h 20"/>
                <a:gd name="T14" fmla="*/ 8 w 14"/>
                <a:gd name="T15" fmla="*/ 19 h 20"/>
                <a:gd name="T16" fmla="*/ 7 w 14"/>
                <a:gd name="T17" fmla="*/ 19 h 20"/>
                <a:gd name="T18" fmla="*/ 8 w 14"/>
                <a:gd name="T19" fmla="*/ 20 h 20"/>
                <a:gd name="T20" fmla="*/ 9 w 14"/>
                <a:gd name="T21" fmla="*/ 19 h 20"/>
                <a:gd name="T22" fmla="*/ 10 w 14"/>
                <a:gd name="T23" fmla="*/ 20 h 20"/>
                <a:gd name="T24" fmla="*/ 10 w 14"/>
                <a:gd name="T25" fmla="*/ 19 h 20"/>
                <a:gd name="T26" fmla="*/ 11 w 14"/>
                <a:gd name="T27" fmla="*/ 18 h 20"/>
                <a:gd name="T28" fmla="*/ 12 w 14"/>
                <a:gd name="T29" fmla="*/ 17 h 20"/>
                <a:gd name="T30" fmla="*/ 12 w 14"/>
                <a:gd name="T31" fmla="*/ 15 h 20"/>
                <a:gd name="T32" fmla="*/ 12 w 14"/>
                <a:gd name="T33" fmla="*/ 15 h 20"/>
                <a:gd name="T34" fmla="*/ 13 w 14"/>
                <a:gd name="T35" fmla="*/ 16 h 20"/>
                <a:gd name="T36" fmla="*/ 13 w 14"/>
                <a:gd name="T37" fmla="*/ 6 h 20"/>
                <a:gd name="T38" fmla="*/ 8 w 14"/>
                <a:gd name="T39" fmla="*/ 2 h 20"/>
                <a:gd name="T40" fmla="*/ 2 w 14"/>
                <a:gd name="T41" fmla="*/ 6 h 20"/>
                <a:gd name="T42" fmla="*/ 3 w 14"/>
                <a:gd name="T43" fmla="*/ 14 h 20"/>
                <a:gd name="T44" fmla="*/ 13 w 14"/>
                <a:gd name="T45" fmla="*/ 12 h 20"/>
                <a:gd name="T46" fmla="*/ 13 w 14"/>
                <a:gd name="T47" fmla="*/ 12 h 20"/>
                <a:gd name="T48" fmla="*/ 4 w 14"/>
                <a:gd name="T49" fmla="*/ 11 h 20"/>
                <a:gd name="T50" fmla="*/ 4 w 14"/>
                <a:gd name="T51" fmla="*/ 5 h 20"/>
                <a:gd name="T52" fmla="*/ 6 w 14"/>
                <a:gd name="T53" fmla="*/ 4 h 20"/>
                <a:gd name="T54" fmla="*/ 7 w 14"/>
                <a:gd name="T55" fmla="*/ 4 h 20"/>
                <a:gd name="T56" fmla="*/ 11 w 14"/>
                <a:gd name="T57" fmla="*/ 12 h 20"/>
                <a:gd name="T58" fmla="*/ 11 w 14"/>
                <a:gd name="T59" fmla="*/ 13 h 20"/>
                <a:gd name="T60" fmla="*/ 12 w 14"/>
                <a:gd name="T61" fmla="*/ 13 h 20"/>
                <a:gd name="T62" fmla="*/ 10 w 14"/>
                <a:gd name="T63" fmla="*/ 16 h 20"/>
                <a:gd name="T64" fmla="*/ 8 w 14"/>
                <a:gd name="T65" fmla="*/ 18 h 20"/>
                <a:gd name="T66" fmla="*/ 8 w 14"/>
                <a:gd name="T67" fmla="*/ 18 h 20"/>
                <a:gd name="T68" fmla="*/ 8 w 14"/>
                <a:gd name="T69" fmla="*/ 18 h 20"/>
                <a:gd name="T70" fmla="*/ 8 w 14"/>
                <a:gd name="T71" fmla="*/ 18 h 20"/>
                <a:gd name="T72" fmla="*/ 8 w 14"/>
                <a:gd name="T73" fmla="*/ 18 h 20"/>
                <a:gd name="T74" fmla="*/ 8 w 14"/>
                <a:gd name="T75" fmla="*/ 18 h 20"/>
                <a:gd name="T76" fmla="*/ 8 w 14"/>
                <a:gd name="T77" fmla="*/ 18 h 20"/>
                <a:gd name="T78" fmla="*/ 8 w 14"/>
                <a:gd name="T79" fmla="*/ 18 h 20"/>
                <a:gd name="T80" fmla="*/ 4 w 14"/>
                <a:gd name="T81" fmla="*/ 16 h 20"/>
                <a:gd name="T82" fmla="*/ 5 w 14"/>
                <a:gd name="T83" fmla="*/ 16 h 20"/>
                <a:gd name="T84" fmla="*/ 5 w 14"/>
                <a:gd name="T85" fmla="*/ 14 h 20"/>
                <a:gd name="T86" fmla="*/ 4 w 14"/>
                <a:gd name="T87" fmla="*/ 15 h 20"/>
                <a:gd name="T88" fmla="*/ 4 w 14"/>
                <a:gd name="T89" fmla="*/ 14 h 20"/>
                <a:gd name="T90" fmla="*/ 4 w 14"/>
                <a:gd name="T91" fmla="*/ 13 h 20"/>
                <a:gd name="T92" fmla="*/ 3 w 14"/>
                <a:gd name="T93" fmla="*/ 13 h 20"/>
                <a:gd name="T94" fmla="*/ 4 w 14"/>
                <a:gd name="T95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20">
                  <a:moveTo>
                    <a:pt x="3" y="14"/>
                  </a:moveTo>
                  <a:cubicBezTo>
                    <a:pt x="1" y="16"/>
                    <a:pt x="5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9"/>
                  </a:cubicBezTo>
                  <a:cubicBezTo>
                    <a:pt x="7" y="19"/>
                    <a:pt x="7" y="20"/>
                    <a:pt x="8" y="20"/>
                  </a:cubicBezTo>
                  <a:cubicBezTo>
                    <a:pt x="8" y="20"/>
                    <a:pt x="8" y="20"/>
                    <a:pt x="9" y="19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0" y="19"/>
                    <a:pt x="11" y="18"/>
                    <a:pt x="11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3" y="16"/>
                  </a:cubicBezTo>
                  <a:cubicBezTo>
                    <a:pt x="14" y="14"/>
                    <a:pt x="13" y="8"/>
                    <a:pt x="13" y="6"/>
                  </a:cubicBezTo>
                  <a:cubicBezTo>
                    <a:pt x="13" y="6"/>
                    <a:pt x="9" y="0"/>
                    <a:pt x="8" y="2"/>
                  </a:cubicBezTo>
                  <a:cubicBezTo>
                    <a:pt x="5" y="3"/>
                    <a:pt x="4" y="2"/>
                    <a:pt x="2" y="6"/>
                  </a:cubicBezTo>
                  <a:cubicBezTo>
                    <a:pt x="2" y="8"/>
                    <a:pt x="0" y="15"/>
                    <a:pt x="3" y="14"/>
                  </a:cubicBezTo>
                  <a:close/>
                  <a:moveTo>
                    <a:pt x="13" y="12"/>
                  </a:moveTo>
                  <a:cubicBezTo>
                    <a:pt x="13" y="12"/>
                    <a:pt x="12" y="12"/>
                    <a:pt x="13" y="12"/>
                  </a:cubicBezTo>
                  <a:close/>
                  <a:moveTo>
                    <a:pt x="4" y="11"/>
                  </a:moveTo>
                  <a:cubicBezTo>
                    <a:pt x="4" y="9"/>
                    <a:pt x="4" y="7"/>
                    <a:pt x="4" y="5"/>
                  </a:cubicBezTo>
                  <a:cubicBezTo>
                    <a:pt x="5" y="7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8" y="0"/>
                    <a:pt x="14" y="13"/>
                    <a:pt x="11" y="12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2"/>
                    <a:pt x="11" y="12"/>
                    <a:pt x="12" y="13"/>
                  </a:cubicBezTo>
                  <a:cubicBezTo>
                    <a:pt x="10" y="13"/>
                    <a:pt x="11" y="15"/>
                    <a:pt x="10" y="16"/>
                  </a:cubicBezTo>
                  <a:cubicBezTo>
                    <a:pt x="10" y="16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7"/>
                    <a:pt x="5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4" y="15"/>
                    <a:pt x="5" y="14"/>
                  </a:cubicBezTo>
                  <a:cubicBezTo>
                    <a:pt x="5" y="14"/>
                    <a:pt x="5" y="15"/>
                    <a:pt x="4" y="15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4" y="12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7" name="Freeform 192">
              <a:extLst>
                <a:ext uri="{FF2B5EF4-FFF2-40B4-BE49-F238E27FC236}">
                  <a16:creationId xmlns:a16="http://schemas.microsoft.com/office/drawing/2014/main" id="{342D8033-DF17-4167-A40D-6669BC8BB4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913" y="17463"/>
              <a:ext cx="82550" cy="123825"/>
            </a:xfrm>
            <a:custGeom>
              <a:avLst/>
              <a:gdLst>
                <a:gd name="T0" fmla="*/ 1 w 14"/>
                <a:gd name="T1" fmla="*/ 14 h 21"/>
                <a:gd name="T2" fmla="*/ 8 w 14"/>
                <a:gd name="T3" fmla="*/ 18 h 21"/>
                <a:gd name="T4" fmla="*/ 12 w 14"/>
                <a:gd name="T5" fmla="*/ 14 h 21"/>
                <a:gd name="T6" fmla="*/ 12 w 14"/>
                <a:gd name="T7" fmla="*/ 5 h 21"/>
                <a:gd name="T8" fmla="*/ 11 w 14"/>
                <a:gd name="T9" fmla="*/ 5 h 21"/>
                <a:gd name="T10" fmla="*/ 11 w 14"/>
                <a:gd name="T11" fmla="*/ 5 h 21"/>
                <a:gd name="T12" fmla="*/ 12 w 14"/>
                <a:gd name="T13" fmla="*/ 3 h 21"/>
                <a:gd name="T14" fmla="*/ 10 w 14"/>
                <a:gd name="T15" fmla="*/ 3 h 21"/>
                <a:gd name="T16" fmla="*/ 9 w 14"/>
                <a:gd name="T17" fmla="*/ 1 h 21"/>
                <a:gd name="T18" fmla="*/ 9 w 14"/>
                <a:gd name="T19" fmla="*/ 1 h 21"/>
                <a:gd name="T20" fmla="*/ 9 w 14"/>
                <a:gd name="T21" fmla="*/ 1 h 21"/>
                <a:gd name="T22" fmla="*/ 7 w 14"/>
                <a:gd name="T23" fmla="*/ 0 h 21"/>
                <a:gd name="T24" fmla="*/ 7 w 14"/>
                <a:gd name="T25" fmla="*/ 1 h 21"/>
                <a:gd name="T26" fmla="*/ 7 w 14"/>
                <a:gd name="T27" fmla="*/ 1 h 21"/>
                <a:gd name="T28" fmla="*/ 7 w 14"/>
                <a:gd name="T29" fmla="*/ 1 h 21"/>
                <a:gd name="T30" fmla="*/ 7 w 14"/>
                <a:gd name="T31" fmla="*/ 1 h 21"/>
                <a:gd name="T32" fmla="*/ 7 w 14"/>
                <a:gd name="T33" fmla="*/ 2 h 21"/>
                <a:gd name="T34" fmla="*/ 7 w 14"/>
                <a:gd name="T35" fmla="*/ 2 h 21"/>
                <a:gd name="T36" fmla="*/ 6 w 14"/>
                <a:gd name="T37" fmla="*/ 1 h 21"/>
                <a:gd name="T38" fmla="*/ 7 w 14"/>
                <a:gd name="T39" fmla="*/ 2 h 21"/>
                <a:gd name="T40" fmla="*/ 2 w 14"/>
                <a:gd name="T41" fmla="*/ 6 h 21"/>
                <a:gd name="T42" fmla="*/ 1 w 14"/>
                <a:gd name="T43" fmla="*/ 14 h 21"/>
                <a:gd name="T44" fmla="*/ 12 w 14"/>
                <a:gd name="T45" fmla="*/ 8 h 21"/>
                <a:gd name="T46" fmla="*/ 12 w 14"/>
                <a:gd name="T47" fmla="*/ 8 h 21"/>
                <a:gd name="T48" fmla="*/ 3 w 14"/>
                <a:gd name="T49" fmla="*/ 7 h 21"/>
                <a:gd name="T50" fmla="*/ 4 w 14"/>
                <a:gd name="T51" fmla="*/ 8 h 21"/>
                <a:gd name="T52" fmla="*/ 3 w 14"/>
                <a:gd name="T53" fmla="*/ 7 h 21"/>
                <a:gd name="T54" fmla="*/ 4 w 14"/>
                <a:gd name="T55" fmla="*/ 6 h 21"/>
                <a:gd name="T56" fmla="*/ 4 w 14"/>
                <a:gd name="T57" fmla="*/ 6 h 21"/>
                <a:gd name="T58" fmla="*/ 5 w 14"/>
                <a:gd name="T59" fmla="*/ 4 h 21"/>
                <a:gd name="T60" fmla="*/ 4 w 14"/>
                <a:gd name="T61" fmla="*/ 4 h 21"/>
                <a:gd name="T62" fmla="*/ 7 w 14"/>
                <a:gd name="T63" fmla="*/ 2 h 21"/>
                <a:gd name="T64" fmla="*/ 7 w 14"/>
                <a:gd name="T65" fmla="*/ 2 h 21"/>
                <a:gd name="T66" fmla="*/ 7 w 14"/>
                <a:gd name="T67" fmla="*/ 2 h 21"/>
                <a:gd name="T68" fmla="*/ 7 w 14"/>
                <a:gd name="T69" fmla="*/ 2 h 21"/>
                <a:gd name="T70" fmla="*/ 7 w 14"/>
                <a:gd name="T71" fmla="*/ 2 h 21"/>
                <a:gd name="T72" fmla="*/ 7 w 14"/>
                <a:gd name="T73" fmla="*/ 2 h 21"/>
                <a:gd name="T74" fmla="*/ 7 w 14"/>
                <a:gd name="T75" fmla="*/ 2 h 21"/>
                <a:gd name="T76" fmla="*/ 7 w 14"/>
                <a:gd name="T77" fmla="*/ 2 h 21"/>
                <a:gd name="T78" fmla="*/ 10 w 14"/>
                <a:gd name="T79" fmla="*/ 4 h 21"/>
                <a:gd name="T80" fmla="*/ 11 w 14"/>
                <a:gd name="T81" fmla="*/ 7 h 21"/>
                <a:gd name="T82" fmla="*/ 11 w 14"/>
                <a:gd name="T83" fmla="*/ 7 h 21"/>
                <a:gd name="T84" fmla="*/ 10 w 14"/>
                <a:gd name="T85" fmla="*/ 9 h 21"/>
                <a:gd name="T86" fmla="*/ 6 w 14"/>
                <a:gd name="T87" fmla="*/ 16 h 21"/>
                <a:gd name="T88" fmla="*/ 5 w 14"/>
                <a:gd name="T89" fmla="*/ 17 h 21"/>
                <a:gd name="T90" fmla="*/ 4 w 14"/>
                <a:gd name="T91" fmla="*/ 15 h 21"/>
                <a:gd name="T92" fmla="*/ 3 w 14"/>
                <a:gd name="T93" fmla="*/ 10 h 21"/>
                <a:gd name="T94" fmla="*/ 3 w 14"/>
                <a:gd name="T9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21">
                  <a:moveTo>
                    <a:pt x="1" y="14"/>
                  </a:moveTo>
                  <a:cubicBezTo>
                    <a:pt x="3" y="19"/>
                    <a:pt x="4" y="18"/>
                    <a:pt x="8" y="18"/>
                  </a:cubicBezTo>
                  <a:cubicBezTo>
                    <a:pt x="9" y="20"/>
                    <a:pt x="12" y="15"/>
                    <a:pt x="12" y="14"/>
                  </a:cubicBezTo>
                  <a:cubicBezTo>
                    <a:pt x="13" y="12"/>
                    <a:pt x="14" y="6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1" y="5"/>
                    <a:pt x="2" y="6"/>
                  </a:cubicBezTo>
                  <a:cubicBezTo>
                    <a:pt x="0" y="5"/>
                    <a:pt x="2" y="12"/>
                    <a:pt x="1" y="14"/>
                  </a:cubicBezTo>
                  <a:close/>
                  <a:moveTo>
                    <a:pt x="12" y="8"/>
                  </a:moveTo>
                  <a:cubicBezTo>
                    <a:pt x="12" y="8"/>
                    <a:pt x="12" y="8"/>
                    <a:pt x="1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4" y="6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6" y="3"/>
                    <a:pt x="7" y="2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10" y="4"/>
                    <a:pt x="10" y="4"/>
                  </a:cubicBezTo>
                  <a:cubicBezTo>
                    <a:pt x="11" y="5"/>
                    <a:pt x="10" y="7"/>
                    <a:pt x="11" y="7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3" y="7"/>
                    <a:pt x="7" y="21"/>
                    <a:pt x="6" y="16"/>
                  </a:cubicBezTo>
                  <a:cubicBezTo>
                    <a:pt x="6" y="16"/>
                    <a:pt x="5" y="17"/>
                    <a:pt x="5" y="17"/>
                  </a:cubicBezTo>
                  <a:cubicBezTo>
                    <a:pt x="5" y="17"/>
                    <a:pt x="4" y="14"/>
                    <a:pt x="4" y="15"/>
                  </a:cubicBezTo>
                  <a:cubicBezTo>
                    <a:pt x="3" y="13"/>
                    <a:pt x="3" y="12"/>
                    <a:pt x="3" y="10"/>
                  </a:cubicBezTo>
                  <a:cubicBezTo>
                    <a:pt x="3" y="10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8" name="Freeform 193">
              <a:extLst>
                <a:ext uri="{FF2B5EF4-FFF2-40B4-BE49-F238E27FC236}">
                  <a16:creationId xmlns:a16="http://schemas.microsoft.com/office/drawing/2014/main" id="{958A253A-AFFC-4A0F-9368-921BD8F687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3" y="152400"/>
              <a:ext cx="409575" cy="271463"/>
            </a:xfrm>
            <a:custGeom>
              <a:avLst/>
              <a:gdLst>
                <a:gd name="T0" fmla="*/ 61 w 70"/>
                <a:gd name="T1" fmla="*/ 1 h 46"/>
                <a:gd name="T2" fmla="*/ 52 w 70"/>
                <a:gd name="T3" fmla="*/ 2 h 46"/>
                <a:gd name="T4" fmla="*/ 48 w 70"/>
                <a:gd name="T5" fmla="*/ 2 h 46"/>
                <a:gd name="T6" fmla="*/ 45 w 70"/>
                <a:gd name="T7" fmla="*/ 2 h 46"/>
                <a:gd name="T8" fmla="*/ 44 w 70"/>
                <a:gd name="T9" fmla="*/ 2 h 46"/>
                <a:gd name="T10" fmla="*/ 35 w 70"/>
                <a:gd name="T11" fmla="*/ 2 h 46"/>
                <a:gd name="T12" fmla="*/ 17 w 70"/>
                <a:gd name="T13" fmla="*/ 2 h 46"/>
                <a:gd name="T14" fmla="*/ 9 w 70"/>
                <a:gd name="T15" fmla="*/ 2 h 46"/>
                <a:gd name="T16" fmla="*/ 3 w 70"/>
                <a:gd name="T17" fmla="*/ 6 h 46"/>
                <a:gd name="T18" fmla="*/ 3 w 70"/>
                <a:gd name="T19" fmla="*/ 12 h 46"/>
                <a:gd name="T20" fmla="*/ 34 w 70"/>
                <a:gd name="T21" fmla="*/ 44 h 46"/>
                <a:gd name="T22" fmla="*/ 37 w 70"/>
                <a:gd name="T23" fmla="*/ 44 h 46"/>
                <a:gd name="T24" fmla="*/ 44 w 70"/>
                <a:gd name="T25" fmla="*/ 44 h 46"/>
                <a:gd name="T26" fmla="*/ 65 w 70"/>
                <a:gd name="T27" fmla="*/ 44 h 46"/>
                <a:gd name="T28" fmla="*/ 69 w 70"/>
                <a:gd name="T29" fmla="*/ 42 h 46"/>
                <a:gd name="T30" fmla="*/ 69 w 70"/>
                <a:gd name="T31" fmla="*/ 40 h 46"/>
                <a:gd name="T32" fmla="*/ 69 w 70"/>
                <a:gd name="T33" fmla="*/ 39 h 46"/>
                <a:gd name="T34" fmla="*/ 69 w 70"/>
                <a:gd name="T35" fmla="*/ 40 h 46"/>
                <a:gd name="T36" fmla="*/ 69 w 70"/>
                <a:gd name="T37" fmla="*/ 39 h 46"/>
                <a:gd name="T38" fmla="*/ 69 w 70"/>
                <a:gd name="T39" fmla="*/ 39 h 46"/>
                <a:gd name="T40" fmla="*/ 69 w 70"/>
                <a:gd name="T41" fmla="*/ 39 h 46"/>
                <a:gd name="T42" fmla="*/ 69 w 70"/>
                <a:gd name="T43" fmla="*/ 39 h 46"/>
                <a:gd name="T44" fmla="*/ 68 w 70"/>
                <a:gd name="T45" fmla="*/ 39 h 46"/>
                <a:gd name="T46" fmla="*/ 65 w 70"/>
                <a:gd name="T47" fmla="*/ 42 h 46"/>
                <a:gd name="T48" fmla="*/ 56 w 70"/>
                <a:gd name="T49" fmla="*/ 42 h 46"/>
                <a:gd name="T50" fmla="*/ 48 w 70"/>
                <a:gd name="T51" fmla="*/ 43 h 46"/>
                <a:gd name="T52" fmla="*/ 47 w 70"/>
                <a:gd name="T53" fmla="*/ 42 h 46"/>
                <a:gd name="T54" fmla="*/ 40 w 70"/>
                <a:gd name="T55" fmla="*/ 42 h 46"/>
                <a:gd name="T56" fmla="*/ 16 w 70"/>
                <a:gd name="T57" fmla="*/ 42 h 46"/>
                <a:gd name="T58" fmla="*/ 5 w 70"/>
                <a:gd name="T59" fmla="*/ 36 h 46"/>
                <a:gd name="T60" fmla="*/ 5 w 70"/>
                <a:gd name="T61" fmla="*/ 16 h 46"/>
                <a:gd name="T62" fmla="*/ 16 w 70"/>
                <a:gd name="T63" fmla="*/ 4 h 46"/>
                <a:gd name="T64" fmla="*/ 43 w 70"/>
                <a:gd name="T65" fmla="*/ 4 h 46"/>
                <a:gd name="T66" fmla="*/ 45 w 70"/>
                <a:gd name="T67" fmla="*/ 4 h 46"/>
                <a:gd name="T68" fmla="*/ 60 w 70"/>
                <a:gd name="T69" fmla="*/ 3 h 46"/>
                <a:gd name="T70" fmla="*/ 61 w 70"/>
                <a:gd name="T71" fmla="*/ 3 h 46"/>
                <a:gd name="T72" fmla="*/ 69 w 70"/>
                <a:gd name="T73" fmla="*/ 12 h 46"/>
                <a:gd name="T74" fmla="*/ 69 w 70"/>
                <a:gd name="T75" fmla="*/ 28 h 46"/>
                <a:gd name="T76" fmla="*/ 69 w 70"/>
                <a:gd name="T77" fmla="*/ 31 h 46"/>
                <a:gd name="T78" fmla="*/ 69 w 70"/>
                <a:gd name="T79" fmla="*/ 20 h 46"/>
                <a:gd name="T80" fmla="*/ 70 w 70"/>
                <a:gd name="T81" fmla="*/ 15 h 46"/>
                <a:gd name="T82" fmla="*/ 69 w 70"/>
                <a:gd name="T83" fmla="*/ 5 h 46"/>
                <a:gd name="T84" fmla="*/ 61 w 70"/>
                <a:gd name="T85" fmla="*/ 2 h 46"/>
                <a:gd name="T86" fmla="*/ 36 w 70"/>
                <a:gd name="T87" fmla="*/ 44 h 46"/>
                <a:gd name="T88" fmla="*/ 69 w 70"/>
                <a:gd name="T89" fmla="*/ 39 h 46"/>
                <a:gd name="T90" fmla="*/ 69 w 70"/>
                <a:gd name="T91" fmla="*/ 39 h 46"/>
                <a:gd name="T92" fmla="*/ 69 w 70"/>
                <a:gd name="T93" fmla="*/ 40 h 46"/>
                <a:gd name="T94" fmla="*/ 69 w 70"/>
                <a:gd name="T95" fmla="*/ 40 h 46"/>
                <a:gd name="T96" fmla="*/ 69 w 70"/>
                <a:gd name="T97" fmla="*/ 40 h 46"/>
                <a:gd name="T98" fmla="*/ 69 w 70"/>
                <a:gd name="T99" fmla="*/ 40 h 46"/>
                <a:gd name="T100" fmla="*/ 47 w 70"/>
                <a:gd name="T101" fmla="*/ 43 h 46"/>
                <a:gd name="T102" fmla="*/ 33 w 70"/>
                <a:gd name="T103" fmla="*/ 42 h 46"/>
                <a:gd name="T104" fmla="*/ 33 w 70"/>
                <a:gd name="T105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" h="46">
                  <a:moveTo>
                    <a:pt x="61" y="2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0" y="1"/>
                  </a:cubicBezTo>
                  <a:cubicBezTo>
                    <a:pt x="60" y="1"/>
                    <a:pt x="54" y="1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49" y="2"/>
                    <a:pt x="48" y="2"/>
                  </a:cubicBezTo>
                  <a:cubicBezTo>
                    <a:pt x="49" y="2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3" y="2"/>
                    <a:pt x="41" y="2"/>
                    <a:pt x="40" y="2"/>
                  </a:cubicBezTo>
                  <a:cubicBezTo>
                    <a:pt x="39" y="2"/>
                    <a:pt x="34" y="2"/>
                    <a:pt x="35" y="2"/>
                  </a:cubicBezTo>
                  <a:cubicBezTo>
                    <a:pt x="31" y="2"/>
                    <a:pt x="27" y="3"/>
                    <a:pt x="24" y="2"/>
                  </a:cubicBezTo>
                  <a:cubicBezTo>
                    <a:pt x="22" y="1"/>
                    <a:pt x="18" y="2"/>
                    <a:pt x="17" y="2"/>
                  </a:cubicBezTo>
                  <a:cubicBezTo>
                    <a:pt x="18" y="2"/>
                    <a:pt x="15" y="1"/>
                    <a:pt x="15" y="1"/>
                  </a:cubicBezTo>
                  <a:cubicBezTo>
                    <a:pt x="13" y="2"/>
                    <a:pt x="11" y="2"/>
                    <a:pt x="9" y="2"/>
                  </a:cubicBezTo>
                  <a:cubicBezTo>
                    <a:pt x="13" y="0"/>
                    <a:pt x="10" y="2"/>
                    <a:pt x="10" y="2"/>
                  </a:cubicBezTo>
                  <a:cubicBezTo>
                    <a:pt x="8" y="4"/>
                    <a:pt x="5" y="2"/>
                    <a:pt x="3" y="6"/>
                  </a:cubicBezTo>
                  <a:cubicBezTo>
                    <a:pt x="3" y="8"/>
                    <a:pt x="4" y="9"/>
                    <a:pt x="3" y="11"/>
                  </a:cubicBezTo>
                  <a:cubicBezTo>
                    <a:pt x="2" y="11"/>
                    <a:pt x="2" y="14"/>
                    <a:pt x="3" y="12"/>
                  </a:cubicBezTo>
                  <a:cubicBezTo>
                    <a:pt x="5" y="21"/>
                    <a:pt x="0" y="34"/>
                    <a:pt x="4" y="41"/>
                  </a:cubicBezTo>
                  <a:cubicBezTo>
                    <a:pt x="2" y="46"/>
                    <a:pt x="32" y="43"/>
                    <a:pt x="34" y="44"/>
                  </a:cubicBezTo>
                  <a:cubicBezTo>
                    <a:pt x="33" y="44"/>
                    <a:pt x="33" y="44"/>
                    <a:pt x="32" y="44"/>
                  </a:cubicBezTo>
                  <a:cubicBezTo>
                    <a:pt x="33" y="44"/>
                    <a:pt x="36" y="45"/>
                    <a:pt x="37" y="44"/>
                  </a:cubicBezTo>
                  <a:cubicBezTo>
                    <a:pt x="37" y="44"/>
                    <a:pt x="36" y="44"/>
                    <a:pt x="36" y="44"/>
                  </a:cubicBezTo>
                  <a:cubicBezTo>
                    <a:pt x="38" y="43"/>
                    <a:pt x="42" y="44"/>
                    <a:pt x="44" y="44"/>
                  </a:cubicBezTo>
                  <a:cubicBezTo>
                    <a:pt x="48" y="44"/>
                    <a:pt x="51" y="44"/>
                    <a:pt x="55" y="44"/>
                  </a:cubicBezTo>
                  <a:cubicBezTo>
                    <a:pt x="58" y="45"/>
                    <a:pt x="62" y="44"/>
                    <a:pt x="65" y="44"/>
                  </a:cubicBezTo>
                  <a:cubicBezTo>
                    <a:pt x="67" y="43"/>
                    <a:pt x="68" y="42"/>
                    <a:pt x="68" y="4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1"/>
                    <a:pt x="69" y="41"/>
                  </a:cubicBezTo>
                  <a:cubicBezTo>
                    <a:pt x="69" y="41"/>
                    <a:pt x="69" y="41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70" y="40"/>
                    <a:pt x="70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8" y="39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1"/>
                    <a:pt x="66" y="42"/>
                    <a:pt x="65" y="42"/>
                  </a:cubicBezTo>
                  <a:cubicBezTo>
                    <a:pt x="63" y="42"/>
                    <a:pt x="61" y="42"/>
                    <a:pt x="59" y="43"/>
                  </a:cubicBezTo>
                  <a:cubicBezTo>
                    <a:pt x="59" y="42"/>
                    <a:pt x="56" y="43"/>
                    <a:pt x="56" y="42"/>
                  </a:cubicBezTo>
                  <a:cubicBezTo>
                    <a:pt x="55" y="43"/>
                    <a:pt x="53" y="42"/>
                    <a:pt x="54" y="42"/>
                  </a:cubicBezTo>
                  <a:cubicBezTo>
                    <a:pt x="53" y="42"/>
                    <a:pt x="50" y="42"/>
                    <a:pt x="48" y="43"/>
                  </a:cubicBezTo>
                  <a:cubicBezTo>
                    <a:pt x="48" y="43"/>
                    <a:pt x="47" y="43"/>
                    <a:pt x="46" y="43"/>
                  </a:cubicBezTo>
                  <a:cubicBezTo>
                    <a:pt x="46" y="42"/>
                    <a:pt x="47" y="42"/>
                    <a:pt x="47" y="42"/>
                  </a:cubicBezTo>
                  <a:cubicBezTo>
                    <a:pt x="44" y="43"/>
                    <a:pt x="41" y="42"/>
                    <a:pt x="39" y="42"/>
                  </a:cubicBezTo>
                  <a:cubicBezTo>
                    <a:pt x="39" y="42"/>
                    <a:pt x="39" y="42"/>
                    <a:pt x="40" y="42"/>
                  </a:cubicBezTo>
                  <a:cubicBezTo>
                    <a:pt x="36" y="41"/>
                    <a:pt x="31" y="42"/>
                    <a:pt x="27" y="42"/>
                  </a:cubicBezTo>
                  <a:cubicBezTo>
                    <a:pt x="24" y="42"/>
                    <a:pt x="20" y="42"/>
                    <a:pt x="16" y="42"/>
                  </a:cubicBezTo>
                  <a:cubicBezTo>
                    <a:pt x="9" y="42"/>
                    <a:pt x="7" y="42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3"/>
                    <a:pt x="6" y="29"/>
                    <a:pt x="6" y="26"/>
                  </a:cubicBezTo>
                  <a:cubicBezTo>
                    <a:pt x="6" y="23"/>
                    <a:pt x="6" y="19"/>
                    <a:pt x="5" y="16"/>
                  </a:cubicBezTo>
                  <a:cubicBezTo>
                    <a:pt x="5" y="14"/>
                    <a:pt x="4" y="7"/>
                    <a:pt x="6" y="6"/>
                  </a:cubicBezTo>
                  <a:cubicBezTo>
                    <a:pt x="8" y="3"/>
                    <a:pt x="16" y="4"/>
                    <a:pt x="16" y="4"/>
                  </a:cubicBezTo>
                  <a:cubicBezTo>
                    <a:pt x="25" y="3"/>
                    <a:pt x="3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9" y="4"/>
                    <a:pt x="49" y="4"/>
                  </a:cubicBezTo>
                  <a:cubicBezTo>
                    <a:pt x="52" y="4"/>
                    <a:pt x="59" y="3"/>
                    <a:pt x="60" y="3"/>
                  </a:cubicBezTo>
                  <a:cubicBezTo>
                    <a:pt x="60" y="3"/>
                    <a:pt x="60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3" y="2"/>
                    <a:pt x="68" y="3"/>
                    <a:pt x="68" y="6"/>
                  </a:cubicBezTo>
                  <a:cubicBezTo>
                    <a:pt x="68" y="6"/>
                    <a:pt x="69" y="11"/>
                    <a:pt x="69" y="12"/>
                  </a:cubicBezTo>
                  <a:cubicBezTo>
                    <a:pt x="69" y="16"/>
                    <a:pt x="68" y="20"/>
                    <a:pt x="68" y="23"/>
                  </a:cubicBezTo>
                  <a:cubicBezTo>
                    <a:pt x="69" y="22"/>
                    <a:pt x="69" y="27"/>
                    <a:pt x="69" y="28"/>
                  </a:cubicBezTo>
                  <a:cubicBezTo>
                    <a:pt x="68" y="26"/>
                    <a:pt x="69" y="27"/>
                    <a:pt x="68" y="28"/>
                  </a:cubicBezTo>
                  <a:cubicBezTo>
                    <a:pt x="68" y="29"/>
                    <a:pt x="68" y="30"/>
                    <a:pt x="69" y="31"/>
                  </a:cubicBezTo>
                  <a:cubicBezTo>
                    <a:pt x="69" y="28"/>
                    <a:pt x="69" y="22"/>
                    <a:pt x="70" y="20"/>
                  </a:cubicBezTo>
                  <a:cubicBezTo>
                    <a:pt x="69" y="20"/>
                    <a:pt x="69" y="21"/>
                    <a:pt x="69" y="20"/>
                  </a:cubicBezTo>
                  <a:cubicBezTo>
                    <a:pt x="70" y="21"/>
                    <a:pt x="69" y="19"/>
                    <a:pt x="69" y="20"/>
                  </a:cubicBezTo>
                  <a:cubicBezTo>
                    <a:pt x="70" y="19"/>
                    <a:pt x="70" y="17"/>
                    <a:pt x="70" y="15"/>
                  </a:cubicBezTo>
                  <a:cubicBezTo>
                    <a:pt x="70" y="13"/>
                    <a:pt x="70" y="8"/>
                    <a:pt x="70" y="8"/>
                  </a:cubicBezTo>
                  <a:cubicBezTo>
                    <a:pt x="70" y="7"/>
                    <a:pt x="70" y="6"/>
                    <a:pt x="69" y="5"/>
                  </a:cubicBezTo>
                  <a:cubicBezTo>
                    <a:pt x="69" y="5"/>
                    <a:pt x="66" y="3"/>
                    <a:pt x="65" y="2"/>
                  </a:cubicBezTo>
                  <a:cubicBezTo>
                    <a:pt x="66" y="3"/>
                    <a:pt x="61" y="2"/>
                    <a:pt x="61" y="2"/>
                  </a:cubicBezTo>
                  <a:close/>
                  <a:moveTo>
                    <a:pt x="36" y="44"/>
                  </a:move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7" y="44"/>
                    <a:pt x="36" y="44"/>
                  </a:cubicBezTo>
                  <a:close/>
                  <a:moveTo>
                    <a:pt x="69" y="39"/>
                  </a:move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lose/>
                  <a:moveTo>
                    <a:pt x="69" y="40"/>
                  </a:move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lose/>
                  <a:moveTo>
                    <a:pt x="69" y="40"/>
                  </a:move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lose/>
                  <a:moveTo>
                    <a:pt x="48" y="43"/>
                  </a:move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8" y="43"/>
                  </a:cubicBezTo>
                  <a:close/>
                  <a:moveTo>
                    <a:pt x="33" y="42"/>
                  </a:move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3"/>
                    <a:pt x="33" y="4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9" name="Freeform 194">
              <a:extLst>
                <a:ext uri="{FF2B5EF4-FFF2-40B4-BE49-F238E27FC236}">
                  <a16:creationId xmlns:a16="http://schemas.microsoft.com/office/drawing/2014/main" id="{62578AE7-D0E4-498F-97E2-B71C592C2E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57200" cy="441325"/>
            </a:xfrm>
            <a:custGeom>
              <a:avLst/>
              <a:gdLst>
                <a:gd name="T0" fmla="*/ 77 w 78"/>
                <a:gd name="T1" fmla="*/ 63 h 75"/>
                <a:gd name="T2" fmla="*/ 75 w 78"/>
                <a:gd name="T3" fmla="*/ 71 h 75"/>
                <a:gd name="T4" fmla="*/ 69 w 78"/>
                <a:gd name="T5" fmla="*/ 73 h 75"/>
                <a:gd name="T6" fmla="*/ 68 w 78"/>
                <a:gd name="T7" fmla="*/ 73 h 75"/>
                <a:gd name="T8" fmla="*/ 59 w 78"/>
                <a:gd name="T9" fmla="*/ 72 h 75"/>
                <a:gd name="T10" fmla="*/ 56 w 78"/>
                <a:gd name="T11" fmla="*/ 72 h 75"/>
                <a:gd name="T12" fmla="*/ 52 w 78"/>
                <a:gd name="T13" fmla="*/ 73 h 75"/>
                <a:gd name="T14" fmla="*/ 45 w 78"/>
                <a:gd name="T15" fmla="*/ 72 h 75"/>
                <a:gd name="T16" fmla="*/ 38 w 78"/>
                <a:gd name="T17" fmla="*/ 72 h 75"/>
                <a:gd name="T18" fmla="*/ 30 w 78"/>
                <a:gd name="T19" fmla="*/ 72 h 75"/>
                <a:gd name="T20" fmla="*/ 11 w 78"/>
                <a:gd name="T21" fmla="*/ 72 h 75"/>
                <a:gd name="T22" fmla="*/ 5 w 78"/>
                <a:gd name="T23" fmla="*/ 68 h 75"/>
                <a:gd name="T24" fmla="*/ 4 w 78"/>
                <a:gd name="T25" fmla="*/ 58 h 75"/>
                <a:gd name="T26" fmla="*/ 4 w 78"/>
                <a:gd name="T27" fmla="*/ 58 h 75"/>
                <a:gd name="T28" fmla="*/ 5 w 78"/>
                <a:gd name="T29" fmla="*/ 47 h 75"/>
                <a:gd name="T30" fmla="*/ 5 w 78"/>
                <a:gd name="T31" fmla="*/ 39 h 75"/>
                <a:gd name="T32" fmla="*/ 5 w 78"/>
                <a:gd name="T33" fmla="*/ 20 h 75"/>
                <a:gd name="T34" fmla="*/ 7 w 78"/>
                <a:gd name="T35" fmla="*/ 10 h 75"/>
                <a:gd name="T36" fmla="*/ 25 w 78"/>
                <a:gd name="T37" fmla="*/ 25 h 75"/>
                <a:gd name="T38" fmla="*/ 32 w 78"/>
                <a:gd name="T39" fmla="*/ 9 h 75"/>
                <a:gd name="T40" fmla="*/ 38 w 78"/>
                <a:gd name="T41" fmla="*/ 9 h 75"/>
                <a:gd name="T42" fmla="*/ 46 w 78"/>
                <a:gd name="T43" fmla="*/ 9 h 75"/>
                <a:gd name="T44" fmla="*/ 53 w 78"/>
                <a:gd name="T45" fmla="*/ 10 h 75"/>
                <a:gd name="T46" fmla="*/ 54 w 78"/>
                <a:gd name="T47" fmla="*/ 21 h 75"/>
                <a:gd name="T48" fmla="*/ 70 w 78"/>
                <a:gd name="T49" fmla="*/ 15 h 75"/>
                <a:gd name="T50" fmla="*/ 71 w 78"/>
                <a:gd name="T51" fmla="*/ 7 h 75"/>
                <a:gd name="T52" fmla="*/ 65 w 78"/>
                <a:gd name="T53" fmla="*/ 22 h 75"/>
                <a:gd name="T54" fmla="*/ 62 w 78"/>
                <a:gd name="T55" fmla="*/ 23 h 75"/>
                <a:gd name="T56" fmla="*/ 54 w 78"/>
                <a:gd name="T57" fmla="*/ 17 h 75"/>
                <a:gd name="T58" fmla="*/ 54 w 78"/>
                <a:gd name="T59" fmla="*/ 14 h 75"/>
                <a:gd name="T60" fmla="*/ 54 w 78"/>
                <a:gd name="T61" fmla="*/ 9 h 75"/>
                <a:gd name="T62" fmla="*/ 49 w 78"/>
                <a:gd name="T63" fmla="*/ 7 h 75"/>
                <a:gd name="T64" fmla="*/ 30 w 78"/>
                <a:gd name="T65" fmla="*/ 7 h 75"/>
                <a:gd name="T66" fmla="*/ 19 w 78"/>
                <a:gd name="T67" fmla="*/ 23 h 75"/>
                <a:gd name="T68" fmla="*/ 12 w 78"/>
                <a:gd name="T69" fmla="*/ 8 h 75"/>
                <a:gd name="T70" fmla="*/ 3 w 78"/>
                <a:gd name="T71" fmla="*/ 35 h 75"/>
                <a:gd name="T72" fmla="*/ 2 w 78"/>
                <a:gd name="T73" fmla="*/ 60 h 75"/>
                <a:gd name="T74" fmla="*/ 3 w 78"/>
                <a:gd name="T75" fmla="*/ 68 h 75"/>
                <a:gd name="T76" fmla="*/ 42 w 78"/>
                <a:gd name="T77" fmla="*/ 74 h 75"/>
                <a:gd name="T78" fmla="*/ 67 w 78"/>
                <a:gd name="T79" fmla="*/ 74 h 75"/>
                <a:gd name="T80" fmla="*/ 70 w 78"/>
                <a:gd name="T81" fmla="*/ 74 h 75"/>
                <a:gd name="T82" fmla="*/ 78 w 78"/>
                <a:gd name="T83" fmla="*/ 65 h 75"/>
                <a:gd name="T84" fmla="*/ 78 w 78"/>
                <a:gd name="T85" fmla="*/ 60 h 75"/>
                <a:gd name="T86" fmla="*/ 44 w 78"/>
                <a:gd name="T87" fmla="*/ 9 h 75"/>
                <a:gd name="T88" fmla="*/ 44 w 78"/>
                <a:gd name="T89" fmla="*/ 9 h 75"/>
                <a:gd name="T90" fmla="*/ 44 w 78"/>
                <a:gd name="T91" fmla="*/ 9 h 75"/>
                <a:gd name="T92" fmla="*/ 42 w 78"/>
                <a:gd name="T93" fmla="*/ 7 h 75"/>
                <a:gd name="T94" fmla="*/ 40 w 78"/>
                <a:gd name="T95" fmla="*/ 7 h 75"/>
                <a:gd name="T96" fmla="*/ 39 w 78"/>
                <a:gd name="T97" fmla="*/ 7 h 75"/>
                <a:gd name="T98" fmla="*/ 44 w 78"/>
                <a:gd name="T99" fmla="*/ 72 h 75"/>
                <a:gd name="T100" fmla="*/ 45 w 78"/>
                <a:gd name="T101" fmla="*/ 72 h 75"/>
                <a:gd name="T102" fmla="*/ 46 w 78"/>
                <a:gd name="T103" fmla="*/ 73 h 75"/>
                <a:gd name="T104" fmla="*/ 47 w 78"/>
                <a:gd name="T105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" h="75">
                  <a:moveTo>
                    <a:pt x="77" y="57"/>
                  </a:moveTo>
                  <a:cubicBezTo>
                    <a:pt x="77" y="59"/>
                    <a:pt x="77" y="61"/>
                    <a:pt x="77" y="63"/>
                  </a:cubicBezTo>
                  <a:cubicBezTo>
                    <a:pt x="77" y="63"/>
                    <a:pt x="77" y="62"/>
                    <a:pt x="77" y="63"/>
                  </a:cubicBezTo>
                  <a:cubicBezTo>
                    <a:pt x="77" y="65"/>
                    <a:pt x="77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2"/>
                    <a:pt x="70" y="74"/>
                    <a:pt x="69" y="73"/>
                  </a:cubicBezTo>
                  <a:cubicBezTo>
                    <a:pt x="69" y="73"/>
                    <a:pt x="70" y="73"/>
                    <a:pt x="70" y="73"/>
                  </a:cubicBezTo>
                  <a:cubicBezTo>
                    <a:pt x="70" y="72"/>
                    <a:pt x="68" y="72"/>
                    <a:pt x="68" y="73"/>
                  </a:cubicBezTo>
                  <a:cubicBezTo>
                    <a:pt x="66" y="72"/>
                    <a:pt x="62" y="72"/>
                    <a:pt x="62" y="72"/>
                  </a:cubicBezTo>
                  <a:cubicBezTo>
                    <a:pt x="61" y="72"/>
                    <a:pt x="58" y="72"/>
                    <a:pt x="59" y="72"/>
                  </a:cubicBezTo>
                  <a:cubicBezTo>
                    <a:pt x="59" y="72"/>
                    <a:pt x="56" y="73"/>
                    <a:pt x="55" y="72"/>
                  </a:cubicBezTo>
                  <a:cubicBezTo>
                    <a:pt x="57" y="72"/>
                    <a:pt x="56" y="72"/>
                    <a:pt x="56" y="72"/>
                  </a:cubicBezTo>
                  <a:cubicBezTo>
                    <a:pt x="54" y="72"/>
                    <a:pt x="52" y="72"/>
                    <a:pt x="51" y="72"/>
                  </a:cubicBezTo>
                  <a:cubicBezTo>
                    <a:pt x="51" y="73"/>
                    <a:pt x="52" y="72"/>
                    <a:pt x="52" y="73"/>
                  </a:cubicBezTo>
                  <a:cubicBezTo>
                    <a:pt x="51" y="73"/>
                    <a:pt x="51" y="73"/>
                    <a:pt x="50" y="73"/>
                  </a:cubicBezTo>
                  <a:cubicBezTo>
                    <a:pt x="50" y="73"/>
                    <a:pt x="47" y="72"/>
                    <a:pt x="45" y="72"/>
                  </a:cubicBezTo>
                  <a:cubicBezTo>
                    <a:pt x="45" y="72"/>
                    <a:pt x="44" y="72"/>
                    <a:pt x="44" y="72"/>
                  </a:cubicBezTo>
                  <a:cubicBezTo>
                    <a:pt x="42" y="72"/>
                    <a:pt x="40" y="72"/>
                    <a:pt x="38" y="72"/>
                  </a:cubicBezTo>
                  <a:cubicBezTo>
                    <a:pt x="40" y="73"/>
                    <a:pt x="35" y="73"/>
                    <a:pt x="34" y="73"/>
                  </a:cubicBezTo>
                  <a:cubicBezTo>
                    <a:pt x="33" y="73"/>
                    <a:pt x="28" y="72"/>
                    <a:pt x="30" y="72"/>
                  </a:cubicBezTo>
                  <a:cubicBezTo>
                    <a:pt x="25" y="72"/>
                    <a:pt x="18" y="71"/>
                    <a:pt x="14" y="73"/>
                  </a:cubicBezTo>
                  <a:cubicBezTo>
                    <a:pt x="13" y="73"/>
                    <a:pt x="12" y="72"/>
                    <a:pt x="11" y="72"/>
                  </a:cubicBezTo>
                  <a:cubicBezTo>
                    <a:pt x="9" y="72"/>
                    <a:pt x="6" y="72"/>
                    <a:pt x="5" y="70"/>
                  </a:cubicBezTo>
                  <a:cubicBezTo>
                    <a:pt x="5" y="69"/>
                    <a:pt x="4" y="68"/>
                    <a:pt x="5" y="68"/>
                  </a:cubicBezTo>
                  <a:cubicBezTo>
                    <a:pt x="5" y="68"/>
                    <a:pt x="5" y="68"/>
                    <a:pt x="5" y="69"/>
                  </a:cubicBezTo>
                  <a:cubicBezTo>
                    <a:pt x="6" y="65"/>
                    <a:pt x="4" y="61"/>
                    <a:pt x="4" y="58"/>
                  </a:cubicBezTo>
                  <a:cubicBezTo>
                    <a:pt x="4" y="59"/>
                    <a:pt x="5" y="60"/>
                    <a:pt x="5" y="61"/>
                  </a:cubicBezTo>
                  <a:cubicBezTo>
                    <a:pt x="5" y="60"/>
                    <a:pt x="5" y="58"/>
                    <a:pt x="4" y="58"/>
                  </a:cubicBezTo>
                  <a:cubicBezTo>
                    <a:pt x="5" y="58"/>
                    <a:pt x="5" y="59"/>
                    <a:pt x="5" y="59"/>
                  </a:cubicBezTo>
                  <a:cubicBezTo>
                    <a:pt x="3" y="55"/>
                    <a:pt x="5" y="51"/>
                    <a:pt x="5" y="47"/>
                  </a:cubicBezTo>
                  <a:cubicBezTo>
                    <a:pt x="5" y="43"/>
                    <a:pt x="5" y="41"/>
                    <a:pt x="6" y="38"/>
                  </a:cubicBezTo>
                  <a:cubicBezTo>
                    <a:pt x="6" y="38"/>
                    <a:pt x="5" y="38"/>
                    <a:pt x="5" y="39"/>
                  </a:cubicBezTo>
                  <a:cubicBezTo>
                    <a:pt x="5" y="39"/>
                    <a:pt x="5" y="33"/>
                    <a:pt x="6" y="36"/>
                  </a:cubicBezTo>
                  <a:cubicBezTo>
                    <a:pt x="5" y="31"/>
                    <a:pt x="4" y="25"/>
                    <a:pt x="5" y="20"/>
                  </a:cubicBezTo>
                  <a:cubicBezTo>
                    <a:pt x="5" y="21"/>
                    <a:pt x="5" y="17"/>
                    <a:pt x="5" y="16"/>
                  </a:cubicBezTo>
                  <a:cubicBezTo>
                    <a:pt x="5" y="14"/>
                    <a:pt x="5" y="11"/>
                    <a:pt x="7" y="10"/>
                  </a:cubicBezTo>
                  <a:cubicBezTo>
                    <a:pt x="13" y="7"/>
                    <a:pt x="10" y="16"/>
                    <a:pt x="11" y="17"/>
                  </a:cubicBezTo>
                  <a:cubicBezTo>
                    <a:pt x="7" y="21"/>
                    <a:pt x="21" y="27"/>
                    <a:pt x="25" y="25"/>
                  </a:cubicBezTo>
                  <a:cubicBezTo>
                    <a:pt x="27" y="24"/>
                    <a:pt x="33" y="10"/>
                    <a:pt x="30" y="9"/>
                  </a:cubicBezTo>
                  <a:cubicBezTo>
                    <a:pt x="30" y="9"/>
                    <a:pt x="33" y="9"/>
                    <a:pt x="32" y="9"/>
                  </a:cubicBezTo>
                  <a:cubicBezTo>
                    <a:pt x="35" y="9"/>
                    <a:pt x="38" y="8"/>
                    <a:pt x="41" y="9"/>
                  </a:cubicBezTo>
                  <a:cubicBezTo>
                    <a:pt x="40" y="9"/>
                    <a:pt x="39" y="9"/>
                    <a:pt x="38" y="9"/>
                  </a:cubicBezTo>
                  <a:cubicBezTo>
                    <a:pt x="38" y="9"/>
                    <a:pt x="39" y="9"/>
                    <a:pt x="38" y="10"/>
                  </a:cubicBezTo>
                  <a:cubicBezTo>
                    <a:pt x="41" y="9"/>
                    <a:pt x="44" y="10"/>
                    <a:pt x="46" y="9"/>
                  </a:cubicBezTo>
                  <a:cubicBezTo>
                    <a:pt x="45" y="9"/>
                    <a:pt x="44" y="9"/>
                    <a:pt x="43" y="9"/>
                  </a:cubicBezTo>
                  <a:cubicBezTo>
                    <a:pt x="45" y="8"/>
                    <a:pt x="53" y="8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3"/>
                    <a:pt x="53" y="18"/>
                    <a:pt x="54" y="21"/>
                  </a:cubicBezTo>
                  <a:cubicBezTo>
                    <a:pt x="55" y="25"/>
                    <a:pt x="59" y="26"/>
                    <a:pt x="63" y="25"/>
                  </a:cubicBezTo>
                  <a:cubicBezTo>
                    <a:pt x="67" y="23"/>
                    <a:pt x="70" y="19"/>
                    <a:pt x="70" y="15"/>
                  </a:cubicBezTo>
                  <a:cubicBezTo>
                    <a:pt x="70" y="12"/>
                    <a:pt x="69" y="8"/>
                    <a:pt x="73" y="9"/>
                  </a:cubicBezTo>
                  <a:cubicBezTo>
                    <a:pt x="75" y="9"/>
                    <a:pt x="67" y="7"/>
                    <a:pt x="71" y="7"/>
                  </a:cubicBezTo>
                  <a:cubicBezTo>
                    <a:pt x="67" y="6"/>
                    <a:pt x="68" y="12"/>
                    <a:pt x="68" y="14"/>
                  </a:cubicBezTo>
                  <a:cubicBezTo>
                    <a:pt x="68" y="17"/>
                    <a:pt x="67" y="20"/>
                    <a:pt x="65" y="22"/>
                  </a:cubicBezTo>
                  <a:cubicBezTo>
                    <a:pt x="65" y="22"/>
                    <a:pt x="62" y="24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2" y="23"/>
                    <a:pt x="58" y="24"/>
                    <a:pt x="58" y="23"/>
                  </a:cubicBezTo>
                  <a:cubicBezTo>
                    <a:pt x="58" y="22"/>
                    <a:pt x="54" y="18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6"/>
                    <a:pt x="54" y="15"/>
                    <a:pt x="54" y="14"/>
                  </a:cubicBezTo>
                  <a:cubicBezTo>
                    <a:pt x="54" y="14"/>
                    <a:pt x="55" y="17"/>
                    <a:pt x="55" y="16"/>
                  </a:cubicBezTo>
                  <a:cubicBezTo>
                    <a:pt x="54" y="14"/>
                    <a:pt x="55" y="11"/>
                    <a:pt x="54" y="9"/>
                  </a:cubicBezTo>
                  <a:cubicBezTo>
                    <a:pt x="53" y="6"/>
                    <a:pt x="51" y="7"/>
                    <a:pt x="48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5" y="6"/>
                    <a:pt x="39" y="8"/>
                    <a:pt x="34" y="8"/>
                  </a:cubicBezTo>
                  <a:cubicBezTo>
                    <a:pt x="33" y="8"/>
                    <a:pt x="31" y="6"/>
                    <a:pt x="30" y="7"/>
                  </a:cubicBezTo>
                  <a:cubicBezTo>
                    <a:pt x="29" y="8"/>
                    <a:pt x="27" y="11"/>
                    <a:pt x="28" y="13"/>
                  </a:cubicBezTo>
                  <a:cubicBezTo>
                    <a:pt x="29" y="19"/>
                    <a:pt x="25" y="24"/>
                    <a:pt x="19" y="23"/>
                  </a:cubicBezTo>
                  <a:cubicBezTo>
                    <a:pt x="10" y="22"/>
                    <a:pt x="16" y="13"/>
                    <a:pt x="13" y="8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2" y="8"/>
                    <a:pt x="11" y="7"/>
                    <a:pt x="12" y="8"/>
                  </a:cubicBezTo>
                  <a:cubicBezTo>
                    <a:pt x="0" y="0"/>
                    <a:pt x="3" y="30"/>
                    <a:pt x="3" y="35"/>
                  </a:cubicBezTo>
                  <a:cubicBezTo>
                    <a:pt x="3" y="40"/>
                    <a:pt x="2" y="46"/>
                    <a:pt x="3" y="51"/>
                  </a:cubicBezTo>
                  <a:cubicBezTo>
                    <a:pt x="3" y="54"/>
                    <a:pt x="2" y="57"/>
                    <a:pt x="2" y="60"/>
                  </a:cubicBezTo>
                  <a:cubicBezTo>
                    <a:pt x="2" y="62"/>
                    <a:pt x="2" y="64"/>
                    <a:pt x="2" y="66"/>
                  </a:cubicBezTo>
                  <a:cubicBezTo>
                    <a:pt x="3" y="66"/>
                    <a:pt x="4" y="69"/>
                    <a:pt x="3" y="68"/>
                  </a:cubicBezTo>
                  <a:cubicBezTo>
                    <a:pt x="4" y="75"/>
                    <a:pt x="10" y="75"/>
                    <a:pt x="16" y="75"/>
                  </a:cubicBezTo>
                  <a:cubicBezTo>
                    <a:pt x="25" y="75"/>
                    <a:pt x="33" y="74"/>
                    <a:pt x="42" y="74"/>
                  </a:cubicBezTo>
                  <a:cubicBezTo>
                    <a:pt x="42" y="75"/>
                    <a:pt x="39" y="74"/>
                    <a:pt x="39" y="75"/>
                  </a:cubicBezTo>
                  <a:cubicBezTo>
                    <a:pt x="48" y="74"/>
                    <a:pt x="58" y="73"/>
                    <a:pt x="67" y="74"/>
                  </a:cubicBezTo>
                  <a:cubicBezTo>
                    <a:pt x="65" y="74"/>
                    <a:pt x="71" y="74"/>
                    <a:pt x="68" y="74"/>
                  </a:cubicBezTo>
                  <a:cubicBezTo>
                    <a:pt x="69" y="74"/>
                    <a:pt x="70" y="74"/>
                    <a:pt x="70" y="74"/>
                  </a:cubicBezTo>
                  <a:cubicBezTo>
                    <a:pt x="70" y="74"/>
                    <a:pt x="69" y="74"/>
                    <a:pt x="69" y="74"/>
                  </a:cubicBezTo>
                  <a:cubicBezTo>
                    <a:pt x="76" y="73"/>
                    <a:pt x="77" y="72"/>
                    <a:pt x="78" y="65"/>
                  </a:cubicBezTo>
                  <a:cubicBezTo>
                    <a:pt x="78" y="65"/>
                    <a:pt x="78" y="66"/>
                    <a:pt x="78" y="66"/>
                  </a:cubicBezTo>
                  <a:cubicBezTo>
                    <a:pt x="78" y="64"/>
                    <a:pt x="78" y="60"/>
                    <a:pt x="78" y="60"/>
                  </a:cubicBezTo>
                  <a:cubicBezTo>
                    <a:pt x="78" y="59"/>
                    <a:pt x="78" y="58"/>
                    <a:pt x="77" y="57"/>
                  </a:cubicBezTo>
                  <a:close/>
                  <a:moveTo>
                    <a:pt x="44" y="9"/>
                  </a:moveTo>
                  <a:cubicBezTo>
                    <a:pt x="45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lose/>
                  <a:moveTo>
                    <a:pt x="42" y="7"/>
                  </a:moveTo>
                  <a:cubicBezTo>
                    <a:pt x="43" y="7"/>
                    <a:pt x="42" y="7"/>
                    <a:pt x="42" y="7"/>
                  </a:cubicBezTo>
                  <a:close/>
                  <a:moveTo>
                    <a:pt x="40" y="7"/>
                  </a:moveTo>
                  <a:cubicBezTo>
                    <a:pt x="40" y="7"/>
                    <a:pt x="40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7"/>
                    <a:pt x="40" y="7"/>
                    <a:pt x="40" y="7"/>
                  </a:cubicBezTo>
                  <a:close/>
                  <a:moveTo>
                    <a:pt x="44" y="72"/>
                  </a:moveTo>
                  <a:cubicBezTo>
                    <a:pt x="45" y="72"/>
                    <a:pt x="45" y="72"/>
                    <a:pt x="46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4" y="72"/>
                    <a:pt x="44" y="72"/>
                    <a:pt x="44" y="72"/>
                  </a:cubicBezTo>
                  <a:close/>
                  <a:moveTo>
                    <a:pt x="46" y="73"/>
                  </a:moveTo>
                  <a:cubicBezTo>
                    <a:pt x="45" y="73"/>
                    <a:pt x="45" y="73"/>
                    <a:pt x="45" y="73"/>
                  </a:cubicBezTo>
                  <a:cubicBezTo>
                    <a:pt x="46" y="72"/>
                    <a:pt x="46" y="72"/>
                    <a:pt x="47" y="72"/>
                  </a:cubicBezTo>
                  <a:cubicBezTo>
                    <a:pt x="46" y="72"/>
                    <a:pt x="45" y="72"/>
                    <a:pt x="46" y="7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0" name="Freeform 195">
              <a:extLst>
                <a:ext uri="{FF2B5EF4-FFF2-40B4-BE49-F238E27FC236}">
                  <a16:creationId xmlns:a16="http://schemas.microsoft.com/office/drawing/2014/main" id="{3F8E383F-2999-49A9-841E-7FFD2D905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8" y="46038"/>
              <a:ext cx="30163" cy="271463"/>
            </a:xfrm>
            <a:custGeom>
              <a:avLst/>
              <a:gdLst>
                <a:gd name="T0" fmla="*/ 2 w 5"/>
                <a:gd name="T1" fmla="*/ 1 h 46"/>
                <a:gd name="T2" fmla="*/ 3 w 5"/>
                <a:gd name="T3" fmla="*/ 4 h 46"/>
                <a:gd name="T4" fmla="*/ 3 w 5"/>
                <a:gd name="T5" fmla="*/ 9 h 46"/>
                <a:gd name="T6" fmla="*/ 3 w 5"/>
                <a:gd name="T7" fmla="*/ 16 h 46"/>
                <a:gd name="T8" fmla="*/ 2 w 5"/>
                <a:gd name="T9" fmla="*/ 35 h 46"/>
                <a:gd name="T10" fmla="*/ 3 w 5"/>
                <a:gd name="T11" fmla="*/ 34 h 46"/>
                <a:gd name="T12" fmla="*/ 3 w 5"/>
                <a:gd name="T13" fmla="*/ 36 h 46"/>
                <a:gd name="T14" fmla="*/ 3 w 5"/>
                <a:gd name="T15" fmla="*/ 35 h 46"/>
                <a:gd name="T16" fmla="*/ 3 w 5"/>
                <a:gd name="T17" fmla="*/ 36 h 46"/>
                <a:gd name="T18" fmla="*/ 3 w 5"/>
                <a:gd name="T19" fmla="*/ 42 h 46"/>
                <a:gd name="T20" fmla="*/ 3 w 5"/>
                <a:gd name="T21" fmla="*/ 46 h 46"/>
                <a:gd name="T22" fmla="*/ 4 w 5"/>
                <a:gd name="T23" fmla="*/ 43 h 46"/>
                <a:gd name="T24" fmla="*/ 4 w 5"/>
                <a:gd name="T25" fmla="*/ 33 h 46"/>
                <a:gd name="T26" fmla="*/ 3 w 5"/>
                <a:gd name="T27" fmla="*/ 24 h 46"/>
                <a:gd name="T28" fmla="*/ 4 w 5"/>
                <a:gd name="T29" fmla="*/ 24 h 46"/>
                <a:gd name="T30" fmla="*/ 3 w 5"/>
                <a:gd name="T31" fmla="*/ 19 h 46"/>
                <a:gd name="T32" fmla="*/ 5 w 5"/>
                <a:gd name="T33" fmla="*/ 15 h 46"/>
                <a:gd name="T34" fmla="*/ 3 w 5"/>
                <a:gd name="T35" fmla="*/ 6 h 46"/>
                <a:gd name="T36" fmla="*/ 3 w 5"/>
                <a:gd name="T37" fmla="*/ 3 h 46"/>
                <a:gd name="T38" fmla="*/ 2 w 5"/>
                <a:gd name="T39" fmla="*/ 1 h 46"/>
                <a:gd name="T40" fmla="*/ 3 w 5"/>
                <a:gd name="T41" fmla="*/ 2 h 46"/>
                <a:gd name="T42" fmla="*/ 0 w 5"/>
                <a:gd name="T43" fmla="*/ 0 h 46"/>
                <a:gd name="T44" fmla="*/ 2 w 5"/>
                <a:gd name="T4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46">
                  <a:moveTo>
                    <a:pt x="2" y="1"/>
                  </a:moveTo>
                  <a:cubicBezTo>
                    <a:pt x="1" y="0"/>
                    <a:pt x="3" y="4"/>
                    <a:pt x="3" y="4"/>
                  </a:cubicBezTo>
                  <a:cubicBezTo>
                    <a:pt x="3" y="4"/>
                    <a:pt x="3" y="8"/>
                    <a:pt x="3" y="9"/>
                  </a:cubicBezTo>
                  <a:cubicBezTo>
                    <a:pt x="3" y="10"/>
                    <a:pt x="5" y="16"/>
                    <a:pt x="3" y="16"/>
                  </a:cubicBezTo>
                  <a:cubicBezTo>
                    <a:pt x="2" y="16"/>
                    <a:pt x="3" y="33"/>
                    <a:pt x="2" y="35"/>
                  </a:cubicBezTo>
                  <a:cubicBezTo>
                    <a:pt x="3" y="35"/>
                    <a:pt x="3" y="35"/>
                    <a:pt x="3" y="34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6"/>
                    <a:pt x="3" y="35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8"/>
                    <a:pt x="2" y="40"/>
                    <a:pt x="3" y="42"/>
                  </a:cubicBezTo>
                  <a:cubicBezTo>
                    <a:pt x="3" y="44"/>
                    <a:pt x="3" y="45"/>
                    <a:pt x="3" y="46"/>
                  </a:cubicBezTo>
                  <a:cubicBezTo>
                    <a:pt x="3" y="45"/>
                    <a:pt x="4" y="43"/>
                    <a:pt x="4" y="43"/>
                  </a:cubicBezTo>
                  <a:cubicBezTo>
                    <a:pt x="3" y="41"/>
                    <a:pt x="3" y="32"/>
                    <a:pt x="4" y="33"/>
                  </a:cubicBezTo>
                  <a:cubicBezTo>
                    <a:pt x="4" y="30"/>
                    <a:pt x="3" y="27"/>
                    <a:pt x="3" y="24"/>
                  </a:cubicBezTo>
                  <a:cubicBezTo>
                    <a:pt x="3" y="27"/>
                    <a:pt x="3" y="24"/>
                    <a:pt x="4" y="24"/>
                  </a:cubicBezTo>
                  <a:cubicBezTo>
                    <a:pt x="4" y="22"/>
                    <a:pt x="4" y="20"/>
                    <a:pt x="3" y="19"/>
                  </a:cubicBezTo>
                  <a:cubicBezTo>
                    <a:pt x="4" y="20"/>
                    <a:pt x="4" y="15"/>
                    <a:pt x="5" y="15"/>
                  </a:cubicBezTo>
                  <a:cubicBezTo>
                    <a:pt x="5" y="15"/>
                    <a:pt x="4" y="8"/>
                    <a:pt x="3" y="6"/>
                  </a:cubicBezTo>
                  <a:cubicBezTo>
                    <a:pt x="4" y="6"/>
                    <a:pt x="4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1" name="Freeform 196">
              <a:extLst>
                <a:ext uri="{FF2B5EF4-FFF2-40B4-BE49-F238E27FC236}">
                  <a16:creationId xmlns:a16="http://schemas.microsoft.com/office/drawing/2014/main" id="{86B2DBD3-F3A6-4574-AE89-B66DC0AF19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25" y="204788"/>
              <a:ext cx="117475" cy="177800"/>
            </a:xfrm>
            <a:custGeom>
              <a:avLst/>
              <a:gdLst>
                <a:gd name="T0" fmla="*/ 19 w 20"/>
                <a:gd name="T1" fmla="*/ 17 h 30"/>
                <a:gd name="T2" fmla="*/ 18 w 20"/>
                <a:gd name="T3" fmla="*/ 17 h 30"/>
                <a:gd name="T4" fmla="*/ 19 w 20"/>
                <a:gd name="T5" fmla="*/ 10 h 30"/>
                <a:gd name="T6" fmla="*/ 17 w 20"/>
                <a:gd name="T7" fmla="*/ 4 h 30"/>
                <a:gd name="T8" fmla="*/ 16 w 20"/>
                <a:gd name="T9" fmla="*/ 2 h 30"/>
                <a:gd name="T10" fmla="*/ 15 w 20"/>
                <a:gd name="T11" fmla="*/ 2 h 30"/>
                <a:gd name="T12" fmla="*/ 14 w 20"/>
                <a:gd name="T13" fmla="*/ 1 h 30"/>
                <a:gd name="T14" fmla="*/ 13 w 20"/>
                <a:gd name="T15" fmla="*/ 1 h 30"/>
                <a:gd name="T16" fmla="*/ 12 w 20"/>
                <a:gd name="T17" fmla="*/ 1 h 30"/>
                <a:gd name="T18" fmla="*/ 8 w 20"/>
                <a:gd name="T19" fmla="*/ 1 h 30"/>
                <a:gd name="T20" fmla="*/ 7 w 20"/>
                <a:gd name="T21" fmla="*/ 0 h 30"/>
                <a:gd name="T22" fmla="*/ 5 w 20"/>
                <a:gd name="T23" fmla="*/ 2 h 30"/>
                <a:gd name="T24" fmla="*/ 4 w 20"/>
                <a:gd name="T25" fmla="*/ 2 h 30"/>
                <a:gd name="T26" fmla="*/ 4 w 20"/>
                <a:gd name="T27" fmla="*/ 1 h 30"/>
                <a:gd name="T28" fmla="*/ 6 w 20"/>
                <a:gd name="T29" fmla="*/ 10 h 30"/>
                <a:gd name="T30" fmla="*/ 9 w 20"/>
                <a:gd name="T31" fmla="*/ 20 h 30"/>
                <a:gd name="T32" fmla="*/ 12 w 20"/>
                <a:gd name="T33" fmla="*/ 29 h 30"/>
                <a:gd name="T34" fmla="*/ 19 w 20"/>
                <a:gd name="T35" fmla="*/ 20 h 30"/>
                <a:gd name="T36" fmla="*/ 19 w 20"/>
                <a:gd name="T37" fmla="*/ 17 h 30"/>
                <a:gd name="T38" fmla="*/ 3 w 20"/>
                <a:gd name="T39" fmla="*/ 7 h 30"/>
                <a:gd name="T40" fmla="*/ 3 w 20"/>
                <a:gd name="T41" fmla="*/ 7 h 30"/>
                <a:gd name="T42" fmla="*/ 3 w 20"/>
                <a:gd name="T43" fmla="*/ 7 h 30"/>
                <a:gd name="T44" fmla="*/ 3 w 20"/>
                <a:gd name="T45" fmla="*/ 7 h 30"/>
                <a:gd name="T46" fmla="*/ 13 w 20"/>
                <a:gd name="T47" fmla="*/ 1 h 30"/>
                <a:gd name="T48" fmla="*/ 13 w 20"/>
                <a:gd name="T49" fmla="*/ 2 h 30"/>
                <a:gd name="T50" fmla="*/ 13 w 20"/>
                <a:gd name="T51" fmla="*/ 1 h 30"/>
                <a:gd name="T52" fmla="*/ 17 w 20"/>
                <a:gd name="T53" fmla="*/ 19 h 30"/>
                <a:gd name="T54" fmla="*/ 17 w 20"/>
                <a:gd name="T55" fmla="*/ 19 h 30"/>
                <a:gd name="T56" fmla="*/ 17 w 20"/>
                <a:gd name="T57" fmla="*/ 19 h 30"/>
                <a:gd name="T58" fmla="*/ 17 w 20"/>
                <a:gd name="T59" fmla="*/ 13 h 30"/>
                <a:gd name="T60" fmla="*/ 16 w 20"/>
                <a:gd name="T61" fmla="*/ 16 h 30"/>
                <a:gd name="T62" fmla="*/ 17 w 20"/>
                <a:gd name="T63" fmla="*/ 16 h 30"/>
                <a:gd name="T64" fmla="*/ 17 w 20"/>
                <a:gd name="T65" fmla="*/ 19 h 30"/>
                <a:gd name="T66" fmla="*/ 15 w 20"/>
                <a:gd name="T67" fmla="*/ 28 h 30"/>
                <a:gd name="T68" fmla="*/ 13 w 20"/>
                <a:gd name="T69" fmla="*/ 27 h 30"/>
                <a:gd name="T70" fmla="*/ 13 w 20"/>
                <a:gd name="T71" fmla="*/ 27 h 30"/>
                <a:gd name="T72" fmla="*/ 10 w 20"/>
                <a:gd name="T73" fmla="*/ 25 h 30"/>
                <a:gd name="T74" fmla="*/ 11 w 20"/>
                <a:gd name="T75" fmla="*/ 24 h 30"/>
                <a:gd name="T76" fmla="*/ 11 w 20"/>
                <a:gd name="T77" fmla="*/ 14 h 30"/>
                <a:gd name="T78" fmla="*/ 10 w 20"/>
                <a:gd name="T79" fmla="*/ 9 h 30"/>
                <a:gd name="T80" fmla="*/ 4 w 20"/>
                <a:gd name="T81" fmla="*/ 7 h 30"/>
                <a:gd name="T82" fmla="*/ 5 w 20"/>
                <a:gd name="T83" fmla="*/ 6 h 30"/>
                <a:gd name="T84" fmla="*/ 4 w 20"/>
                <a:gd name="T85" fmla="*/ 6 h 30"/>
                <a:gd name="T86" fmla="*/ 10 w 20"/>
                <a:gd name="T87" fmla="*/ 2 h 30"/>
                <a:gd name="T88" fmla="*/ 13 w 20"/>
                <a:gd name="T89" fmla="*/ 2 h 30"/>
                <a:gd name="T90" fmla="*/ 13 w 20"/>
                <a:gd name="T91" fmla="*/ 2 h 30"/>
                <a:gd name="T92" fmla="*/ 14 w 20"/>
                <a:gd name="T93" fmla="*/ 2 h 30"/>
                <a:gd name="T94" fmla="*/ 13 w 20"/>
                <a:gd name="T95" fmla="*/ 2 h 30"/>
                <a:gd name="T96" fmla="*/ 13 w 20"/>
                <a:gd name="T97" fmla="*/ 1 h 30"/>
                <a:gd name="T98" fmla="*/ 13 w 20"/>
                <a:gd name="T99" fmla="*/ 1 h 30"/>
                <a:gd name="T100" fmla="*/ 13 w 20"/>
                <a:gd name="T101" fmla="*/ 2 h 30"/>
                <a:gd name="T102" fmla="*/ 13 w 20"/>
                <a:gd name="T103" fmla="*/ 2 h 30"/>
                <a:gd name="T104" fmla="*/ 14 w 20"/>
                <a:gd name="T105" fmla="*/ 2 h 30"/>
                <a:gd name="T106" fmla="*/ 18 w 20"/>
                <a:gd name="T107" fmla="*/ 5 h 30"/>
                <a:gd name="T108" fmla="*/ 18 w 20"/>
                <a:gd name="T109" fmla="*/ 13 h 30"/>
                <a:gd name="T110" fmla="*/ 17 w 20"/>
                <a:gd name="T111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0">
                  <a:moveTo>
                    <a:pt x="19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20" y="16"/>
                    <a:pt x="17" y="11"/>
                    <a:pt x="19" y="10"/>
                  </a:cubicBezTo>
                  <a:cubicBezTo>
                    <a:pt x="19" y="10"/>
                    <a:pt x="18" y="3"/>
                    <a:pt x="17" y="4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7" y="2"/>
                    <a:pt x="16" y="1"/>
                    <a:pt x="15" y="2"/>
                  </a:cubicBezTo>
                  <a:cubicBezTo>
                    <a:pt x="16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1"/>
                  </a:cubicBezTo>
                  <a:cubicBezTo>
                    <a:pt x="12" y="1"/>
                    <a:pt x="9" y="0"/>
                    <a:pt x="8" y="1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5" y="2"/>
                    <a:pt x="4" y="1"/>
                  </a:cubicBezTo>
                  <a:cubicBezTo>
                    <a:pt x="0" y="3"/>
                    <a:pt x="2" y="9"/>
                    <a:pt x="6" y="10"/>
                  </a:cubicBezTo>
                  <a:cubicBezTo>
                    <a:pt x="11" y="9"/>
                    <a:pt x="9" y="18"/>
                    <a:pt x="9" y="20"/>
                  </a:cubicBezTo>
                  <a:cubicBezTo>
                    <a:pt x="8" y="24"/>
                    <a:pt x="8" y="27"/>
                    <a:pt x="12" y="29"/>
                  </a:cubicBezTo>
                  <a:cubicBezTo>
                    <a:pt x="18" y="30"/>
                    <a:pt x="20" y="25"/>
                    <a:pt x="19" y="20"/>
                  </a:cubicBezTo>
                  <a:cubicBezTo>
                    <a:pt x="20" y="22"/>
                    <a:pt x="18" y="18"/>
                    <a:pt x="19" y="17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lose/>
                  <a:moveTo>
                    <a:pt x="13" y="1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13"/>
                  </a:moveTo>
                  <a:cubicBezTo>
                    <a:pt x="17" y="14"/>
                    <a:pt x="18" y="15"/>
                    <a:pt x="16" y="16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17" y="16"/>
                    <a:pt x="16" y="19"/>
                    <a:pt x="17" y="19"/>
                  </a:cubicBezTo>
                  <a:cubicBezTo>
                    <a:pt x="16" y="21"/>
                    <a:pt x="18" y="26"/>
                    <a:pt x="15" y="28"/>
                  </a:cubicBezTo>
                  <a:cubicBezTo>
                    <a:pt x="15" y="27"/>
                    <a:pt x="12" y="29"/>
                    <a:pt x="13" y="27"/>
                  </a:cubicBezTo>
                  <a:cubicBezTo>
                    <a:pt x="12" y="27"/>
                    <a:pt x="12" y="27"/>
                    <a:pt x="13" y="27"/>
                  </a:cubicBezTo>
                  <a:cubicBezTo>
                    <a:pt x="12" y="28"/>
                    <a:pt x="11" y="24"/>
                    <a:pt x="10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10" y="22"/>
                    <a:pt x="12" y="17"/>
                    <a:pt x="11" y="14"/>
                  </a:cubicBezTo>
                  <a:cubicBezTo>
                    <a:pt x="11" y="12"/>
                    <a:pt x="11" y="11"/>
                    <a:pt x="10" y="9"/>
                  </a:cubicBezTo>
                  <a:cubicBezTo>
                    <a:pt x="9" y="9"/>
                    <a:pt x="4" y="8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4" y="7"/>
                    <a:pt x="5" y="5"/>
                    <a:pt x="4" y="6"/>
                  </a:cubicBezTo>
                  <a:cubicBezTo>
                    <a:pt x="4" y="3"/>
                    <a:pt x="7" y="2"/>
                    <a:pt x="10" y="2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3"/>
                    <a:pt x="17" y="4"/>
                    <a:pt x="18" y="5"/>
                  </a:cubicBezTo>
                  <a:cubicBezTo>
                    <a:pt x="16" y="5"/>
                    <a:pt x="17" y="12"/>
                    <a:pt x="18" y="13"/>
                  </a:cubicBezTo>
                  <a:cubicBezTo>
                    <a:pt x="18" y="13"/>
                    <a:pt x="17" y="13"/>
                    <a:pt x="17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2" name="Freeform 197">
              <a:extLst>
                <a:ext uri="{FF2B5EF4-FFF2-40B4-BE49-F238E27FC236}">
                  <a16:creationId xmlns:a16="http://schemas.microsoft.com/office/drawing/2014/main" id="{DA1969D6-F387-4D1A-B65B-CDAE9A605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0" y="204788"/>
              <a:ext cx="112713" cy="177800"/>
            </a:xfrm>
            <a:custGeom>
              <a:avLst/>
              <a:gdLst>
                <a:gd name="T0" fmla="*/ 18 w 19"/>
                <a:gd name="T1" fmla="*/ 17 h 30"/>
                <a:gd name="T2" fmla="*/ 17 w 19"/>
                <a:gd name="T3" fmla="*/ 17 h 30"/>
                <a:gd name="T4" fmla="*/ 18 w 19"/>
                <a:gd name="T5" fmla="*/ 10 h 30"/>
                <a:gd name="T6" fmla="*/ 16 w 19"/>
                <a:gd name="T7" fmla="*/ 4 h 30"/>
                <a:gd name="T8" fmla="*/ 15 w 19"/>
                <a:gd name="T9" fmla="*/ 2 h 30"/>
                <a:gd name="T10" fmla="*/ 14 w 19"/>
                <a:gd name="T11" fmla="*/ 2 h 30"/>
                <a:gd name="T12" fmla="*/ 13 w 19"/>
                <a:gd name="T13" fmla="*/ 1 h 30"/>
                <a:gd name="T14" fmla="*/ 12 w 19"/>
                <a:gd name="T15" fmla="*/ 1 h 30"/>
                <a:gd name="T16" fmla="*/ 11 w 19"/>
                <a:gd name="T17" fmla="*/ 1 h 30"/>
                <a:gd name="T18" fmla="*/ 7 w 19"/>
                <a:gd name="T19" fmla="*/ 1 h 30"/>
                <a:gd name="T20" fmla="*/ 6 w 19"/>
                <a:gd name="T21" fmla="*/ 0 h 30"/>
                <a:gd name="T22" fmla="*/ 4 w 19"/>
                <a:gd name="T23" fmla="*/ 2 h 30"/>
                <a:gd name="T24" fmla="*/ 3 w 19"/>
                <a:gd name="T25" fmla="*/ 2 h 30"/>
                <a:gd name="T26" fmla="*/ 3 w 19"/>
                <a:gd name="T27" fmla="*/ 1 h 30"/>
                <a:gd name="T28" fmla="*/ 5 w 19"/>
                <a:gd name="T29" fmla="*/ 10 h 30"/>
                <a:gd name="T30" fmla="*/ 8 w 19"/>
                <a:gd name="T31" fmla="*/ 20 h 30"/>
                <a:gd name="T32" fmla="*/ 11 w 19"/>
                <a:gd name="T33" fmla="*/ 29 h 30"/>
                <a:gd name="T34" fmla="*/ 18 w 19"/>
                <a:gd name="T35" fmla="*/ 20 h 30"/>
                <a:gd name="T36" fmla="*/ 18 w 19"/>
                <a:gd name="T37" fmla="*/ 17 h 30"/>
                <a:gd name="T38" fmla="*/ 2 w 19"/>
                <a:gd name="T39" fmla="*/ 7 h 30"/>
                <a:gd name="T40" fmla="*/ 2 w 19"/>
                <a:gd name="T41" fmla="*/ 7 h 30"/>
                <a:gd name="T42" fmla="*/ 2 w 19"/>
                <a:gd name="T43" fmla="*/ 7 h 30"/>
                <a:gd name="T44" fmla="*/ 2 w 19"/>
                <a:gd name="T45" fmla="*/ 7 h 30"/>
                <a:gd name="T46" fmla="*/ 12 w 19"/>
                <a:gd name="T47" fmla="*/ 1 h 30"/>
                <a:gd name="T48" fmla="*/ 12 w 19"/>
                <a:gd name="T49" fmla="*/ 2 h 30"/>
                <a:gd name="T50" fmla="*/ 12 w 19"/>
                <a:gd name="T51" fmla="*/ 1 h 30"/>
                <a:gd name="T52" fmla="*/ 16 w 19"/>
                <a:gd name="T53" fmla="*/ 19 h 30"/>
                <a:gd name="T54" fmla="*/ 16 w 19"/>
                <a:gd name="T55" fmla="*/ 19 h 30"/>
                <a:gd name="T56" fmla="*/ 16 w 19"/>
                <a:gd name="T57" fmla="*/ 19 h 30"/>
                <a:gd name="T58" fmla="*/ 16 w 19"/>
                <a:gd name="T59" fmla="*/ 13 h 30"/>
                <a:gd name="T60" fmla="*/ 15 w 19"/>
                <a:gd name="T61" fmla="*/ 16 h 30"/>
                <a:gd name="T62" fmla="*/ 16 w 19"/>
                <a:gd name="T63" fmla="*/ 16 h 30"/>
                <a:gd name="T64" fmla="*/ 16 w 19"/>
                <a:gd name="T65" fmla="*/ 19 h 30"/>
                <a:gd name="T66" fmla="*/ 14 w 19"/>
                <a:gd name="T67" fmla="*/ 28 h 30"/>
                <a:gd name="T68" fmla="*/ 12 w 19"/>
                <a:gd name="T69" fmla="*/ 27 h 30"/>
                <a:gd name="T70" fmla="*/ 12 w 19"/>
                <a:gd name="T71" fmla="*/ 27 h 30"/>
                <a:gd name="T72" fmla="*/ 9 w 19"/>
                <a:gd name="T73" fmla="*/ 25 h 30"/>
                <a:gd name="T74" fmla="*/ 10 w 19"/>
                <a:gd name="T75" fmla="*/ 24 h 30"/>
                <a:gd name="T76" fmla="*/ 11 w 19"/>
                <a:gd name="T77" fmla="*/ 14 h 30"/>
                <a:gd name="T78" fmla="*/ 9 w 19"/>
                <a:gd name="T79" fmla="*/ 9 h 30"/>
                <a:gd name="T80" fmla="*/ 3 w 19"/>
                <a:gd name="T81" fmla="*/ 7 h 30"/>
                <a:gd name="T82" fmla="*/ 4 w 19"/>
                <a:gd name="T83" fmla="*/ 6 h 30"/>
                <a:gd name="T84" fmla="*/ 3 w 19"/>
                <a:gd name="T85" fmla="*/ 6 h 30"/>
                <a:gd name="T86" fmla="*/ 9 w 19"/>
                <a:gd name="T87" fmla="*/ 2 h 30"/>
                <a:gd name="T88" fmla="*/ 12 w 19"/>
                <a:gd name="T89" fmla="*/ 2 h 30"/>
                <a:gd name="T90" fmla="*/ 12 w 19"/>
                <a:gd name="T91" fmla="*/ 2 h 30"/>
                <a:gd name="T92" fmla="*/ 13 w 19"/>
                <a:gd name="T93" fmla="*/ 2 h 30"/>
                <a:gd name="T94" fmla="*/ 12 w 19"/>
                <a:gd name="T95" fmla="*/ 2 h 30"/>
                <a:gd name="T96" fmla="*/ 12 w 19"/>
                <a:gd name="T97" fmla="*/ 1 h 30"/>
                <a:gd name="T98" fmla="*/ 12 w 19"/>
                <a:gd name="T99" fmla="*/ 1 h 30"/>
                <a:gd name="T100" fmla="*/ 12 w 19"/>
                <a:gd name="T101" fmla="*/ 2 h 30"/>
                <a:gd name="T102" fmla="*/ 13 w 19"/>
                <a:gd name="T103" fmla="*/ 2 h 30"/>
                <a:gd name="T104" fmla="*/ 13 w 19"/>
                <a:gd name="T105" fmla="*/ 2 h 30"/>
                <a:gd name="T106" fmla="*/ 17 w 19"/>
                <a:gd name="T107" fmla="*/ 5 h 30"/>
                <a:gd name="T108" fmla="*/ 17 w 19"/>
                <a:gd name="T109" fmla="*/ 13 h 30"/>
                <a:gd name="T110" fmla="*/ 16 w 19"/>
                <a:gd name="T111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30">
                  <a:moveTo>
                    <a:pt x="18" y="17"/>
                  </a:moveTo>
                  <a:cubicBezTo>
                    <a:pt x="18" y="17"/>
                    <a:pt x="17" y="17"/>
                    <a:pt x="17" y="17"/>
                  </a:cubicBezTo>
                  <a:cubicBezTo>
                    <a:pt x="19" y="16"/>
                    <a:pt x="16" y="11"/>
                    <a:pt x="18" y="10"/>
                  </a:cubicBezTo>
                  <a:cubicBezTo>
                    <a:pt x="18" y="10"/>
                    <a:pt x="17" y="3"/>
                    <a:pt x="16" y="4"/>
                  </a:cubicBezTo>
                  <a:cubicBezTo>
                    <a:pt x="17" y="3"/>
                    <a:pt x="15" y="3"/>
                    <a:pt x="15" y="2"/>
                  </a:cubicBezTo>
                  <a:cubicBezTo>
                    <a:pt x="16" y="2"/>
                    <a:pt x="15" y="1"/>
                    <a:pt x="14" y="2"/>
                  </a:cubicBezTo>
                  <a:cubicBezTo>
                    <a:pt x="15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ubicBezTo>
                    <a:pt x="11" y="1"/>
                    <a:pt x="8" y="0"/>
                    <a:pt x="7" y="1"/>
                  </a:cubicBezTo>
                  <a:cubicBezTo>
                    <a:pt x="7" y="0"/>
                    <a:pt x="6" y="1"/>
                    <a:pt x="6" y="0"/>
                  </a:cubicBezTo>
                  <a:cubicBezTo>
                    <a:pt x="5" y="0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4" y="2"/>
                    <a:pt x="3" y="1"/>
                  </a:cubicBezTo>
                  <a:cubicBezTo>
                    <a:pt x="0" y="3"/>
                    <a:pt x="1" y="9"/>
                    <a:pt x="5" y="10"/>
                  </a:cubicBezTo>
                  <a:cubicBezTo>
                    <a:pt x="10" y="9"/>
                    <a:pt x="8" y="18"/>
                    <a:pt x="8" y="20"/>
                  </a:cubicBezTo>
                  <a:cubicBezTo>
                    <a:pt x="7" y="24"/>
                    <a:pt x="7" y="27"/>
                    <a:pt x="11" y="29"/>
                  </a:cubicBezTo>
                  <a:cubicBezTo>
                    <a:pt x="17" y="30"/>
                    <a:pt x="19" y="25"/>
                    <a:pt x="18" y="20"/>
                  </a:cubicBezTo>
                  <a:cubicBezTo>
                    <a:pt x="19" y="22"/>
                    <a:pt x="17" y="18"/>
                    <a:pt x="18" y="17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lose/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3"/>
                  </a:moveTo>
                  <a:cubicBezTo>
                    <a:pt x="17" y="14"/>
                    <a:pt x="17" y="15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9"/>
                    <a:pt x="16" y="19"/>
                  </a:cubicBezTo>
                  <a:cubicBezTo>
                    <a:pt x="15" y="21"/>
                    <a:pt x="17" y="26"/>
                    <a:pt x="14" y="28"/>
                  </a:cubicBezTo>
                  <a:cubicBezTo>
                    <a:pt x="14" y="27"/>
                    <a:pt x="11" y="29"/>
                    <a:pt x="12" y="27"/>
                  </a:cubicBezTo>
                  <a:cubicBezTo>
                    <a:pt x="12" y="27"/>
                    <a:pt x="11" y="27"/>
                    <a:pt x="12" y="27"/>
                  </a:cubicBezTo>
                  <a:cubicBezTo>
                    <a:pt x="11" y="28"/>
                    <a:pt x="10" y="24"/>
                    <a:pt x="9" y="25"/>
                  </a:cubicBezTo>
                  <a:cubicBezTo>
                    <a:pt x="10" y="25"/>
                    <a:pt x="10" y="24"/>
                    <a:pt x="10" y="24"/>
                  </a:cubicBezTo>
                  <a:cubicBezTo>
                    <a:pt x="9" y="22"/>
                    <a:pt x="11" y="17"/>
                    <a:pt x="11" y="14"/>
                  </a:cubicBezTo>
                  <a:cubicBezTo>
                    <a:pt x="11" y="12"/>
                    <a:pt x="10" y="11"/>
                    <a:pt x="9" y="9"/>
                  </a:cubicBezTo>
                  <a:cubicBezTo>
                    <a:pt x="9" y="9"/>
                    <a:pt x="3" y="8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3" y="7"/>
                    <a:pt x="4" y="5"/>
                    <a:pt x="3" y="6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1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3"/>
                    <a:pt x="16" y="4"/>
                    <a:pt x="17" y="5"/>
                  </a:cubicBezTo>
                  <a:cubicBezTo>
                    <a:pt x="15" y="5"/>
                    <a:pt x="17" y="12"/>
                    <a:pt x="17" y="13"/>
                  </a:cubicBezTo>
                  <a:cubicBezTo>
                    <a:pt x="17" y="13"/>
                    <a:pt x="16" y="13"/>
                    <a:pt x="16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3" name="Freeform 198">
              <a:extLst>
                <a:ext uri="{FF2B5EF4-FFF2-40B4-BE49-F238E27FC236}">
                  <a16:creationId xmlns:a16="http://schemas.microsoft.com/office/drawing/2014/main" id="{793F152C-B951-4370-8181-63DF9BF58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400050"/>
              <a:ext cx="69850" cy="28575"/>
            </a:xfrm>
            <a:custGeom>
              <a:avLst/>
              <a:gdLst>
                <a:gd name="T0" fmla="*/ 1 w 12"/>
                <a:gd name="T1" fmla="*/ 5 h 5"/>
                <a:gd name="T2" fmla="*/ 11 w 12"/>
                <a:gd name="T3" fmla="*/ 0 h 5"/>
                <a:gd name="T4" fmla="*/ 11 w 12"/>
                <a:gd name="T5" fmla="*/ 0 h 5"/>
                <a:gd name="T6" fmla="*/ 1 w 12"/>
                <a:gd name="T7" fmla="*/ 5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4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4" name="Freeform 199">
              <a:extLst>
                <a:ext uri="{FF2B5EF4-FFF2-40B4-BE49-F238E27FC236}">
                  <a16:creationId xmlns:a16="http://schemas.microsoft.com/office/drawing/2014/main" id="{2030FAE3-01A4-4056-AAB8-D4465E1F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8" y="400050"/>
              <a:ext cx="53975" cy="285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5" name="Freeform 200">
              <a:extLst>
                <a:ext uri="{FF2B5EF4-FFF2-40B4-BE49-F238E27FC236}">
                  <a16:creationId xmlns:a16="http://schemas.microsoft.com/office/drawing/2014/main" id="{77A09CCE-6224-4452-9BF6-DC1DEF605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3" y="369888"/>
              <a:ext cx="39688" cy="23813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6" name="Freeform 201">
              <a:extLst>
                <a:ext uri="{FF2B5EF4-FFF2-40B4-BE49-F238E27FC236}">
                  <a16:creationId xmlns:a16="http://schemas.microsoft.com/office/drawing/2014/main" id="{C0CA8AD6-9829-49BE-B865-A7D7F061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352425"/>
              <a:ext cx="22225" cy="174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7" name="Freeform 202">
              <a:extLst>
                <a:ext uri="{FF2B5EF4-FFF2-40B4-BE49-F238E27FC236}">
                  <a16:creationId xmlns:a16="http://schemas.microsoft.com/office/drawing/2014/main" id="{D6DFC38B-BA60-4656-A7FC-96441CCA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406400"/>
              <a:ext cx="41275" cy="2222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8" name="Freeform 203">
              <a:extLst>
                <a:ext uri="{FF2B5EF4-FFF2-40B4-BE49-F238E27FC236}">
                  <a16:creationId xmlns:a16="http://schemas.microsoft.com/office/drawing/2014/main" id="{BEC7A65E-1A15-4C06-8481-BC53D9477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406400"/>
              <a:ext cx="28575" cy="2222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9" name="Freeform 204">
              <a:extLst>
                <a:ext uri="{FF2B5EF4-FFF2-40B4-BE49-F238E27FC236}">
                  <a16:creationId xmlns:a16="http://schemas.microsoft.com/office/drawing/2014/main" id="{4BCB607E-602F-4F28-9AAB-C0818D9B4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323850"/>
              <a:ext cx="22225" cy="11113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1 h 2"/>
                <a:gd name="T4" fmla="*/ 1 w 4"/>
                <a:gd name="T5" fmla="*/ 1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0" name="Freeform 206">
              <a:extLst>
                <a:ext uri="{FF2B5EF4-FFF2-40B4-BE49-F238E27FC236}">
                  <a16:creationId xmlns:a16="http://schemas.microsoft.com/office/drawing/2014/main" id="{57477034-2B2C-4114-A9BF-C9BE81520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406400"/>
              <a:ext cx="46038" cy="2222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1" name="Freeform 207">
              <a:extLst>
                <a:ext uri="{FF2B5EF4-FFF2-40B4-BE49-F238E27FC236}">
                  <a16:creationId xmlns:a16="http://schemas.microsoft.com/office/drawing/2014/main" id="{9A4FBA14-3CCB-43F1-B3DC-5C3637F85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6" y="406400"/>
              <a:ext cx="39688" cy="2222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2" name="Freeform 208">
              <a:extLst>
                <a:ext uri="{FF2B5EF4-FFF2-40B4-BE49-F238E27FC236}">
                  <a16:creationId xmlns:a16="http://schemas.microsoft.com/office/drawing/2014/main" id="{E0BEB73A-D31E-4A01-9895-17262CCA8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6" y="323850"/>
              <a:ext cx="39688" cy="28575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1 h 5"/>
                <a:gd name="T4" fmla="*/ 7 w 7"/>
                <a:gd name="T5" fmla="*/ 1 h 5"/>
                <a:gd name="T6" fmla="*/ 0 w 7"/>
                <a:gd name="T7" fmla="*/ 4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3" name="Freeform 209">
              <a:extLst>
                <a:ext uri="{FF2B5EF4-FFF2-40B4-BE49-F238E27FC236}">
                  <a16:creationId xmlns:a16="http://schemas.microsoft.com/office/drawing/2014/main" id="{F8040968-B051-4686-A79E-48088507B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6" y="406400"/>
              <a:ext cx="71438" cy="28575"/>
            </a:xfrm>
            <a:custGeom>
              <a:avLst/>
              <a:gdLst>
                <a:gd name="T0" fmla="*/ 1 w 12"/>
                <a:gd name="T1" fmla="*/ 5 h 5"/>
                <a:gd name="T2" fmla="*/ 11 w 12"/>
                <a:gd name="T3" fmla="*/ 0 h 5"/>
                <a:gd name="T4" fmla="*/ 11 w 12"/>
                <a:gd name="T5" fmla="*/ 0 h 5"/>
                <a:gd name="T6" fmla="*/ 1 w 12"/>
                <a:gd name="T7" fmla="*/ 4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5" y="3"/>
                    <a:pt x="8" y="2"/>
                    <a:pt x="11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1"/>
                    <a:pt x="4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4" name="Freeform 210">
              <a:extLst>
                <a:ext uri="{FF2B5EF4-FFF2-40B4-BE49-F238E27FC236}">
                  <a16:creationId xmlns:a16="http://schemas.microsoft.com/office/drawing/2014/main" id="{8B242DEB-5988-4653-82D1-BE0C6BE7A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411162"/>
              <a:ext cx="30163" cy="23812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3 h 4"/>
                <a:gd name="T4" fmla="*/ 1 w 5"/>
                <a:gd name="T5" fmla="*/ 3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5" name="Freeform 211">
              <a:extLst>
                <a:ext uri="{FF2B5EF4-FFF2-40B4-BE49-F238E27FC236}">
                  <a16:creationId xmlns:a16="http://schemas.microsoft.com/office/drawing/2014/main" id="{3082760B-C294-4478-95FA-68F27B7A7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347662"/>
              <a:ext cx="28575" cy="17462"/>
            </a:xfrm>
            <a:custGeom>
              <a:avLst/>
              <a:gdLst>
                <a:gd name="T0" fmla="*/ 4 w 5"/>
                <a:gd name="T1" fmla="*/ 1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6" name="Freeform 212">
              <a:extLst>
                <a:ext uri="{FF2B5EF4-FFF2-40B4-BE49-F238E27FC236}">
                  <a16:creationId xmlns:a16="http://schemas.microsoft.com/office/drawing/2014/main" id="{1C93B313-CE31-4CD6-99FF-591699E5F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6" y="287337"/>
              <a:ext cx="39688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7" name="Freeform 213">
              <a:extLst>
                <a:ext uri="{FF2B5EF4-FFF2-40B4-BE49-F238E27FC236}">
                  <a16:creationId xmlns:a16="http://schemas.microsoft.com/office/drawing/2014/main" id="{E02221BF-9458-43CE-87D8-C634FA33A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6" y="276225"/>
              <a:ext cx="39688" cy="23812"/>
            </a:xfrm>
            <a:custGeom>
              <a:avLst/>
              <a:gdLst>
                <a:gd name="T0" fmla="*/ 1 w 7"/>
                <a:gd name="T1" fmla="*/ 3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8" name="Freeform 214">
              <a:extLst>
                <a:ext uri="{FF2B5EF4-FFF2-40B4-BE49-F238E27FC236}">
                  <a16:creationId xmlns:a16="http://schemas.microsoft.com/office/drawing/2014/main" id="{C55B7BA2-E625-4A60-B51F-4EADE903E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334962"/>
              <a:ext cx="41275" cy="23812"/>
            </a:xfrm>
            <a:custGeom>
              <a:avLst/>
              <a:gdLst>
                <a:gd name="T0" fmla="*/ 1 w 7"/>
                <a:gd name="T1" fmla="*/ 3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9" name="Freeform 215">
              <a:extLst>
                <a:ext uri="{FF2B5EF4-FFF2-40B4-BE49-F238E27FC236}">
                  <a16:creationId xmlns:a16="http://schemas.microsoft.com/office/drawing/2014/main" id="{C220DE5F-606B-41A3-889E-93D611939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6" y="406400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0" name="Freeform 216">
              <a:extLst>
                <a:ext uri="{FF2B5EF4-FFF2-40B4-BE49-F238E27FC236}">
                  <a16:creationId xmlns:a16="http://schemas.microsoft.com/office/drawing/2014/main" id="{B4C6DAAA-87A3-45D5-8228-008E5D099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400050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1" name="Freeform 217">
              <a:extLst>
                <a:ext uri="{FF2B5EF4-FFF2-40B4-BE49-F238E27FC236}">
                  <a16:creationId xmlns:a16="http://schemas.microsoft.com/office/drawing/2014/main" id="{28F502B0-935A-4F85-AA4B-CB37D0463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306387"/>
              <a:ext cx="47625" cy="22225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7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2" name="Freeform 218">
              <a:extLst>
                <a:ext uri="{FF2B5EF4-FFF2-40B4-BE49-F238E27FC236}">
                  <a16:creationId xmlns:a16="http://schemas.microsoft.com/office/drawing/2014/main" id="{12EA1B88-90EE-4280-A390-2E0BA726D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6" y="246062"/>
              <a:ext cx="46038" cy="30162"/>
            </a:xfrm>
            <a:custGeom>
              <a:avLst/>
              <a:gdLst>
                <a:gd name="T0" fmla="*/ 7 w 8"/>
                <a:gd name="T1" fmla="*/ 1 h 5"/>
                <a:gd name="T2" fmla="*/ 1 w 8"/>
                <a:gd name="T3" fmla="*/ 4 h 5"/>
                <a:gd name="T4" fmla="*/ 1 w 8"/>
                <a:gd name="T5" fmla="*/ 4 h 5"/>
                <a:gd name="T6" fmla="*/ 7 w 8"/>
                <a:gd name="T7" fmla="*/ 1 h 5"/>
                <a:gd name="T8" fmla="*/ 7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1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3" name="Freeform 219">
              <a:extLst>
                <a:ext uri="{FF2B5EF4-FFF2-40B4-BE49-F238E27FC236}">
                  <a16:creationId xmlns:a16="http://schemas.microsoft.com/office/drawing/2014/main" id="{3E05F22C-9283-4BC6-9AB6-A22213B58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6" y="182562"/>
              <a:ext cx="17463" cy="476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4" name="Freeform 220">
              <a:extLst>
                <a:ext uri="{FF2B5EF4-FFF2-40B4-BE49-F238E27FC236}">
                  <a16:creationId xmlns:a16="http://schemas.microsoft.com/office/drawing/2014/main" id="{AD80B428-CC74-4958-B919-342973DBC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6" y="169862"/>
              <a:ext cx="28575" cy="12700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1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5" name="Freeform 221">
              <a:extLst>
                <a:ext uri="{FF2B5EF4-FFF2-40B4-BE49-F238E27FC236}">
                  <a16:creationId xmlns:a16="http://schemas.microsoft.com/office/drawing/2014/main" id="{38DB90E0-65B4-46BC-B679-9CC95C4B4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6" y="241300"/>
              <a:ext cx="52388" cy="23812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6" name="Freeform 222">
              <a:extLst>
                <a:ext uri="{FF2B5EF4-FFF2-40B4-BE49-F238E27FC236}">
                  <a16:creationId xmlns:a16="http://schemas.microsoft.com/office/drawing/2014/main" id="{318E61B9-EDB9-403D-A211-F3B2A0133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93687"/>
              <a:ext cx="47625" cy="2381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7" name="Freeform 223">
              <a:extLst>
                <a:ext uri="{FF2B5EF4-FFF2-40B4-BE49-F238E27FC236}">
                  <a16:creationId xmlns:a16="http://schemas.microsoft.com/office/drawing/2014/main" id="{D18C3CF3-3F4D-447F-9653-0E1B1D775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76237"/>
              <a:ext cx="17463" cy="1111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1 w 3"/>
                <a:gd name="T11" fmla="*/ 2 h 2"/>
                <a:gd name="T12" fmla="*/ 3 w 3"/>
                <a:gd name="T13" fmla="*/ 1 h 2"/>
                <a:gd name="T14" fmla="*/ 3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8" name="Freeform 224">
              <a:extLst>
                <a:ext uri="{FF2B5EF4-FFF2-40B4-BE49-F238E27FC236}">
                  <a16:creationId xmlns:a16="http://schemas.microsoft.com/office/drawing/2014/main" id="{B03E6C11-518C-4427-A392-0D6EBBB4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76237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1 w 3"/>
                <a:gd name="T11" fmla="*/ 2 h 2"/>
                <a:gd name="T12" fmla="*/ 3 w 3"/>
                <a:gd name="T13" fmla="*/ 0 h 2"/>
                <a:gd name="T14" fmla="*/ 2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9" name="Freeform 225">
              <a:extLst>
                <a:ext uri="{FF2B5EF4-FFF2-40B4-BE49-F238E27FC236}">
                  <a16:creationId xmlns:a16="http://schemas.microsoft.com/office/drawing/2014/main" id="{851AD0C8-333C-4986-A37A-A48DE5486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76237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1 w 3"/>
                <a:gd name="T11" fmla="*/ 2 h 2"/>
                <a:gd name="T12" fmla="*/ 3 w 3"/>
                <a:gd name="T13" fmla="*/ 0 h 2"/>
                <a:gd name="T14" fmla="*/ 2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0" name="Freeform 226">
              <a:extLst>
                <a:ext uri="{FF2B5EF4-FFF2-40B4-BE49-F238E27FC236}">
                  <a16:creationId xmlns:a16="http://schemas.microsoft.com/office/drawing/2014/main" id="{419B6320-B412-4A9C-A408-A72514A32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65112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1" name="Freeform 227">
              <a:extLst>
                <a:ext uri="{FF2B5EF4-FFF2-40B4-BE49-F238E27FC236}">
                  <a16:creationId xmlns:a16="http://schemas.microsoft.com/office/drawing/2014/main" id="{907C7253-96DA-4C7E-8FCE-845F296E8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23837"/>
              <a:ext cx="65088" cy="28575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5 h 5"/>
                <a:gd name="T4" fmla="*/ 1 w 11"/>
                <a:gd name="T5" fmla="*/ 5 h 5"/>
                <a:gd name="T6" fmla="*/ 11 w 11"/>
                <a:gd name="T7" fmla="*/ 0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2" name="Freeform 228">
              <a:extLst>
                <a:ext uri="{FF2B5EF4-FFF2-40B4-BE49-F238E27FC236}">
                  <a16:creationId xmlns:a16="http://schemas.microsoft.com/office/drawing/2014/main" id="{3D18F8D4-FB02-4EBD-ABB3-687E6A24F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3" y="141287"/>
              <a:ext cx="46038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3" name="Freeform 229">
              <a:extLst>
                <a:ext uri="{FF2B5EF4-FFF2-40B4-BE49-F238E27FC236}">
                  <a16:creationId xmlns:a16="http://schemas.microsoft.com/office/drawing/2014/main" id="{3CC318BB-F2FA-46B4-A8EC-CC07DDCF1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6" y="134937"/>
              <a:ext cx="34925" cy="17462"/>
            </a:xfrm>
            <a:custGeom>
              <a:avLst/>
              <a:gdLst>
                <a:gd name="T0" fmla="*/ 5 w 6"/>
                <a:gd name="T1" fmla="*/ 1 h 3"/>
                <a:gd name="T2" fmla="*/ 1 w 6"/>
                <a:gd name="T3" fmla="*/ 3 h 3"/>
                <a:gd name="T4" fmla="*/ 3 w 6"/>
                <a:gd name="T5" fmla="*/ 2 h 3"/>
                <a:gd name="T6" fmla="*/ 6 w 6"/>
                <a:gd name="T7" fmla="*/ 0 h 3"/>
                <a:gd name="T8" fmla="*/ 5 w 6"/>
                <a:gd name="T9" fmla="*/ 0 h 3"/>
                <a:gd name="T10" fmla="*/ 0 w 6"/>
                <a:gd name="T11" fmla="*/ 3 h 3"/>
                <a:gd name="T12" fmla="*/ 0 w 6"/>
                <a:gd name="T13" fmla="*/ 3 h 3"/>
                <a:gd name="T14" fmla="*/ 5 w 6"/>
                <a:gd name="T15" fmla="*/ 2 h 3"/>
                <a:gd name="T16" fmla="*/ 5 w 6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2"/>
                    <a:pt x="2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" y="2"/>
                    <a:pt x="5" y="2"/>
                  </a:cubicBezTo>
                  <a:cubicBezTo>
                    <a:pt x="6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4" name="Freeform 230">
              <a:extLst>
                <a:ext uri="{FF2B5EF4-FFF2-40B4-BE49-F238E27FC236}">
                  <a16:creationId xmlns:a16="http://schemas.microsoft.com/office/drawing/2014/main" id="{061CE546-3863-48B4-A4C9-0FE1D0DDE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134937"/>
              <a:ext cx="58738" cy="28575"/>
            </a:xfrm>
            <a:custGeom>
              <a:avLst/>
              <a:gdLst>
                <a:gd name="T0" fmla="*/ 0 w 10"/>
                <a:gd name="T1" fmla="*/ 5 h 5"/>
                <a:gd name="T2" fmla="*/ 9 w 10"/>
                <a:gd name="T3" fmla="*/ 1 h 5"/>
                <a:gd name="T4" fmla="*/ 9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5" name="Freeform 231">
              <a:extLst>
                <a:ext uri="{FF2B5EF4-FFF2-40B4-BE49-F238E27FC236}">
                  <a16:creationId xmlns:a16="http://schemas.microsoft.com/office/drawing/2014/main" id="{B44834D5-23BC-488E-9D81-86D85773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217487"/>
              <a:ext cx="53975" cy="23812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6" name="Freeform 232">
              <a:extLst>
                <a:ext uri="{FF2B5EF4-FFF2-40B4-BE49-F238E27FC236}">
                  <a16:creationId xmlns:a16="http://schemas.microsoft.com/office/drawing/2014/main" id="{772DBF3A-8C9D-4ADA-AC04-6A7EBB901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58762"/>
              <a:ext cx="47625" cy="17462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7" name="Freeform 233">
              <a:extLst>
                <a:ext uri="{FF2B5EF4-FFF2-40B4-BE49-F238E27FC236}">
                  <a16:creationId xmlns:a16="http://schemas.microsoft.com/office/drawing/2014/main" id="{99244FE7-8286-4686-8A4F-1204168A8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1" y="223837"/>
              <a:ext cx="52388" cy="285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8" name="Freeform 234">
              <a:extLst>
                <a:ext uri="{FF2B5EF4-FFF2-40B4-BE49-F238E27FC236}">
                  <a16:creationId xmlns:a16="http://schemas.microsoft.com/office/drawing/2014/main" id="{28E76C81-927E-4425-B6A0-DD534FC28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1" y="141287"/>
              <a:ext cx="46038" cy="2222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9" name="Freeform 235">
              <a:extLst>
                <a:ext uri="{FF2B5EF4-FFF2-40B4-BE49-F238E27FC236}">
                  <a16:creationId xmlns:a16="http://schemas.microsoft.com/office/drawing/2014/main" id="{2B7474E0-E875-4DCC-959B-4B914D34E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93662"/>
              <a:ext cx="52388" cy="30162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0" name="Freeform 236">
              <a:extLst>
                <a:ext uri="{FF2B5EF4-FFF2-40B4-BE49-F238E27FC236}">
                  <a16:creationId xmlns:a16="http://schemas.microsoft.com/office/drawing/2014/main" id="{B7CB66F6-EE1A-4DAB-83EE-8FC011E83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93662"/>
              <a:ext cx="52388" cy="23812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1" name="Freeform 237">
              <a:extLst>
                <a:ext uri="{FF2B5EF4-FFF2-40B4-BE49-F238E27FC236}">
                  <a16:creationId xmlns:a16="http://schemas.microsoft.com/office/drawing/2014/main" id="{0A1E4247-27E8-4436-A41B-A01945FDC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1" y="141287"/>
              <a:ext cx="53975" cy="28575"/>
            </a:xfrm>
            <a:custGeom>
              <a:avLst/>
              <a:gdLst>
                <a:gd name="T0" fmla="*/ 0 w 9"/>
                <a:gd name="T1" fmla="*/ 4 h 5"/>
                <a:gd name="T2" fmla="*/ 8 w 9"/>
                <a:gd name="T3" fmla="*/ 0 h 5"/>
                <a:gd name="T4" fmla="*/ 8 w 9"/>
                <a:gd name="T5" fmla="*/ 0 h 5"/>
                <a:gd name="T6" fmla="*/ 0 w 9"/>
                <a:gd name="T7" fmla="*/ 4 h 5"/>
                <a:gd name="T8" fmla="*/ 0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2" name="Freeform 238">
              <a:extLst>
                <a:ext uri="{FF2B5EF4-FFF2-40B4-BE49-F238E27FC236}">
                  <a16:creationId xmlns:a16="http://schemas.microsoft.com/office/drawing/2014/main" id="{78CA4F45-7637-4972-93EF-2A3DD21E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17487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1 h 6"/>
                <a:gd name="T4" fmla="*/ 9 w 10"/>
                <a:gd name="T5" fmla="*/ 0 h 6"/>
                <a:gd name="T6" fmla="*/ 0 w 10"/>
                <a:gd name="T7" fmla="*/ 5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7" y="2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3" name="Freeform 239">
              <a:extLst>
                <a:ext uri="{FF2B5EF4-FFF2-40B4-BE49-F238E27FC236}">
                  <a16:creationId xmlns:a16="http://schemas.microsoft.com/office/drawing/2014/main" id="{A03068B2-0DDB-47EA-ADF5-4D373186D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82575"/>
              <a:ext cx="23813" cy="1111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4" name="Freeform 240">
              <a:extLst>
                <a:ext uri="{FF2B5EF4-FFF2-40B4-BE49-F238E27FC236}">
                  <a16:creationId xmlns:a16="http://schemas.microsoft.com/office/drawing/2014/main" id="{7F8ED45C-ECE4-48EA-B6F5-9107FCD89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217487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5" name="Freeform 241">
              <a:extLst>
                <a:ext uri="{FF2B5EF4-FFF2-40B4-BE49-F238E27FC236}">
                  <a16:creationId xmlns:a16="http://schemas.microsoft.com/office/drawing/2014/main" id="{5407F009-8558-467A-ADD7-C9A785144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128587"/>
              <a:ext cx="82550" cy="41275"/>
            </a:xfrm>
            <a:custGeom>
              <a:avLst/>
              <a:gdLst>
                <a:gd name="T0" fmla="*/ 13 w 14"/>
                <a:gd name="T1" fmla="*/ 0 h 7"/>
                <a:gd name="T2" fmla="*/ 0 w 14"/>
                <a:gd name="T3" fmla="*/ 7 h 7"/>
                <a:gd name="T4" fmla="*/ 1 w 14"/>
                <a:gd name="T5" fmla="*/ 7 h 7"/>
                <a:gd name="T6" fmla="*/ 14 w 14"/>
                <a:gd name="T7" fmla="*/ 0 h 7"/>
                <a:gd name="T8" fmla="*/ 13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3" y="0"/>
                  </a:moveTo>
                  <a:cubicBezTo>
                    <a:pt x="9" y="2"/>
                    <a:pt x="5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4"/>
                    <a:pt x="9" y="2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6" name="Freeform 242">
              <a:extLst>
                <a:ext uri="{FF2B5EF4-FFF2-40B4-BE49-F238E27FC236}">
                  <a16:creationId xmlns:a16="http://schemas.microsoft.com/office/drawing/2014/main" id="{ECF1D5C4-615D-4441-B798-E48E799DB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6" y="93662"/>
              <a:ext cx="34925" cy="23812"/>
            </a:xfrm>
            <a:custGeom>
              <a:avLst/>
              <a:gdLst>
                <a:gd name="T0" fmla="*/ 5 w 6"/>
                <a:gd name="T1" fmla="*/ 1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1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7" name="Freeform 243">
              <a:extLst>
                <a:ext uri="{FF2B5EF4-FFF2-40B4-BE49-F238E27FC236}">
                  <a16:creationId xmlns:a16="http://schemas.microsoft.com/office/drawing/2014/main" id="{36343F51-B812-4F48-9425-DFB5ABB5A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3" y="58737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8" name="Freeform 244">
              <a:extLst>
                <a:ext uri="{FF2B5EF4-FFF2-40B4-BE49-F238E27FC236}">
                  <a16:creationId xmlns:a16="http://schemas.microsoft.com/office/drawing/2014/main" id="{5D9E2C8B-0956-4823-8A2E-6BAC454C1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3" y="52387"/>
              <a:ext cx="34925" cy="17462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9" name="Freeform 245">
              <a:extLst>
                <a:ext uri="{FF2B5EF4-FFF2-40B4-BE49-F238E27FC236}">
                  <a16:creationId xmlns:a16="http://schemas.microsoft.com/office/drawing/2014/main" id="{CA624B90-2648-4E09-870B-6597E069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3" y="58737"/>
              <a:ext cx="41275" cy="17462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0" name="Freeform 246">
              <a:extLst>
                <a:ext uri="{FF2B5EF4-FFF2-40B4-BE49-F238E27FC236}">
                  <a16:creationId xmlns:a16="http://schemas.microsoft.com/office/drawing/2014/main" id="{45B55BF3-3777-4131-8BB1-897993BD2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3" y="52387"/>
              <a:ext cx="41275" cy="11112"/>
            </a:xfrm>
            <a:custGeom>
              <a:avLst/>
              <a:gdLst>
                <a:gd name="T0" fmla="*/ 1 w 7"/>
                <a:gd name="T1" fmla="*/ 2 h 2"/>
                <a:gd name="T2" fmla="*/ 6 w 7"/>
                <a:gd name="T3" fmla="*/ 0 h 2"/>
                <a:gd name="T4" fmla="*/ 6 w 7"/>
                <a:gd name="T5" fmla="*/ 0 h 2"/>
                <a:gd name="T6" fmla="*/ 0 w 7"/>
                <a:gd name="T7" fmla="*/ 2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1" name="Freeform 247">
              <a:extLst>
                <a:ext uri="{FF2B5EF4-FFF2-40B4-BE49-F238E27FC236}">
                  <a16:creationId xmlns:a16="http://schemas.microsoft.com/office/drawing/2014/main" id="{19FEF075-1BBC-4485-977F-6BA166977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3" y="76200"/>
              <a:ext cx="46038" cy="23812"/>
            </a:xfrm>
            <a:custGeom>
              <a:avLst/>
              <a:gdLst>
                <a:gd name="T0" fmla="*/ 1 w 8"/>
                <a:gd name="T1" fmla="*/ 3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3 h 4"/>
                <a:gd name="T8" fmla="*/ 1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2" name="Freeform 248">
              <a:extLst>
                <a:ext uri="{FF2B5EF4-FFF2-40B4-BE49-F238E27FC236}">
                  <a16:creationId xmlns:a16="http://schemas.microsoft.com/office/drawing/2014/main" id="{7B63D9FB-1C43-4CB1-8310-AC461E97D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6" y="104775"/>
              <a:ext cx="122238" cy="65087"/>
            </a:xfrm>
            <a:custGeom>
              <a:avLst/>
              <a:gdLst>
                <a:gd name="T0" fmla="*/ 1 w 21"/>
                <a:gd name="T1" fmla="*/ 11 h 11"/>
                <a:gd name="T2" fmla="*/ 20 w 21"/>
                <a:gd name="T3" fmla="*/ 1 h 11"/>
                <a:gd name="T4" fmla="*/ 20 w 21"/>
                <a:gd name="T5" fmla="*/ 0 h 11"/>
                <a:gd name="T6" fmla="*/ 1 w 21"/>
                <a:gd name="T7" fmla="*/ 11 h 11"/>
                <a:gd name="T8" fmla="*/ 1 w 2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1" y="11"/>
                  </a:moveTo>
                  <a:cubicBezTo>
                    <a:pt x="7" y="7"/>
                    <a:pt x="14" y="4"/>
                    <a:pt x="20" y="1"/>
                  </a:cubicBezTo>
                  <a:cubicBezTo>
                    <a:pt x="21" y="1"/>
                    <a:pt x="20" y="0"/>
                    <a:pt x="20" y="0"/>
                  </a:cubicBezTo>
                  <a:cubicBezTo>
                    <a:pt x="13" y="4"/>
                    <a:pt x="7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3" name="Freeform 249">
              <a:extLst>
                <a:ext uri="{FF2B5EF4-FFF2-40B4-BE49-F238E27FC236}">
                  <a16:creationId xmlns:a16="http://schemas.microsoft.com/office/drawing/2014/main" id="{43D09028-3A3F-4381-BFE9-EE0D94A43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46062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4" name="Freeform 250">
              <a:extLst>
                <a:ext uri="{FF2B5EF4-FFF2-40B4-BE49-F238E27FC236}">
                  <a16:creationId xmlns:a16="http://schemas.microsoft.com/office/drawing/2014/main" id="{73EBD092-9549-4FA1-9645-725DE2EE9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17487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5" name="Freeform 251">
              <a:extLst>
                <a:ext uri="{FF2B5EF4-FFF2-40B4-BE49-F238E27FC236}">
                  <a16:creationId xmlns:a16="http://schemas.microsoft.com/office/drawing/2014/main" id="{12CBC29F-F818-4371-A8B1-54C4E97FF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69850"/>
              <a:ext cx="180975" cy="100012"/>
            </a:xfrm>
            <a:custGeom>
              <a:avLst/>
              <a:gdLst>
                <a:gd name="T0" fmla="*/ 30 w 31"/>
                <a:gd name="T1" fmla="*/ 0 h 17"/>
                <a:gd name="T2" fmla="*/ 0 w 31"/>
                <a:gd name="T3" fmla="*/ 16 h 17"/>
                <a:gd name="T4" fmla="*/ 1 w 31"/>
                <a:gd name="T5" fmla="*/ 17 h 17"/>
                <a:gd name="T6" fmla="*/ 30 w 31"/>
                <a:gd name="T7" fmla="*/ 0 h 17"/>
                <a:gd name="T8" fmla="*/ 30 w 31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30" y="0"/>
                  </a:moveTo>
                  <a:cubicBezTo>
                    <a:pt x="20" y="5"/>
                    <a:pt x="10" y="11"/>
                    <a:pt x="0" y="16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1" y="11"/>
                    <a:pt x="20" y="6"/>
                    <a:pt x="30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6" name="Freeform 252">
              <a:extLst>
                <a:ext uri="{FF2B5EF4-FFF2-40B4-BE49-F238E27FC236}">
                  <a16:creationId xmlns:a16="http://schemas.microsoft.com/office/drawing/2014/main" id="{75B5E945-D32D-4CA1-9319-82682AEC1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69850"/>
              <a:ext cx="63500" cy="30162"/>
            </a:xfrm>
            <a:custGeom>
              <a:avLst/>
              <a:gdLst>
                <a:gd name="T0" fmla="*/ 10 w 11"/>
                <a:gd name="T1" fmla="*/ 0 h 5"/>
                <a:gd name="T2" fmla="*/ 1 w 11"/>
                <a:gd name="T3" fmla="*/ 5 h 5"/>
                <a:gd name="T4" fmla="*/ 1 w 11"/>
                <a:gd name="T5" fmla="*/ 5 h 5"/>
                <a:gd name="T6" fmla="*/ 10 w 11"/>
                <a:gd name="T7" fmla="*/ 0 h 5"/>
                <a:gd name="T8" fmla="*/ 10 w 11"/>
                <a:gd name="T9" fmla="*/ 0 h 5"/>
                <a:gd name="T10" fmla="*/ 6 w 11"/>
                <a:gd name="T11" fmla="*/ 3 h 5"/>
                <a:gd name="T12" fmla="*/ 1 w 11"/>
                <a:gd name="T13" fmla="*/ 5 h 5"/>
                <a:gd name="T14" fmla="*/ 10 w 11"/>
                <a:gd name="T15" fmla="*/ 0 h 5"/>
                <a:gd name="T16" fmla="*/ 10 w 1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1"/>
                    <a:pt x="7" y="2"/>
                    <a:pt x="6" y="3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7" name="Freeform 253">
              <a:extLst>
                <a:ext uri="{FF2B5EF4-FFF2-40B4-BE49-F238E27FC236}">
                  <a16:creationId xmlns:a16="http://schemas.microsoft.com/office/drawing/2014/main" id="{1F62E4E9-10E3-40B1-9EEA-2AC32B564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69850"/>
              <a:ext cx="174625" cy="100012"/>
            </a:xfrm>
            <a:custGeom>
              <a:avLst/>
              <a:gdLst>
                <a:gd name="T0" fmla="*/ 0 w 30"/>
                <a:gd name="T1" fmla="*/ 17 h 17"/>
                <a:gd name="T2" fmla="*/ 29 w 30"/>
                <a:gd name="T3" fmla="*/ 0 h 17"/>
                <a:gd name="T4" fmla="*/ 29 w 30"/>
                <a:gd name="T5" fmla="*/ 0 h 17"/>
                <a:gd name="T6" fmla="*/ 0 w 30"/>
                <a:gd name="T7" fmla="*/ 16 h 17"/>
                <a:gd name="T8" fmla="*/ 0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cubicBezTo>
                    <a:pt x="10" y="11"/>
                    <a:pt x="19" y="5"/>
                    <a:pt x="29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19" y="5"/>
                    <a:pt x="10" y="11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8" name="Freeform 254">
              <a:extLst>
                <a:ext uri="{FF2B5EF4-FFF2-40B4-BE49-F238E27FC236}">
                  <a16:creationId xmlns:a16="http://schemas.microsoft.com/office/drawing/2014/main" id="{C84BE850-84FF-413D-94EE-FD645D1DA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23837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9" name="Freeform 255">
              <a:extLst>
                <a:ext uri="{FF2B5EF4-FFF2-40B4-BE49-F238E27FC236}">
                  <a16:creationId xmlns:a16="http://schemas.microsoft.com/office/drawing/2014/main" id="{2AB93089-FEDA-48C9-87B6-27B5AC0D5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04787"/>
              <a:ext cx="28575" cy="12700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0" name="Freeform 256">
              <a:extLst>
                <a:ext uri="{FF2B5EF4-FFF2-40B4-BE49-F238E27FC236}">
                  <a16:creationId xmlns:a16="http://schemas.microsoft.com/office/drawing/2014/main" id="{13FCEB0E-94DE-49BB-A9B4-31DB721CD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6" y="63500"/>
              <a:ext cx="193675" cy="106362"/>
            </a:xfrm>
            <a:custGeom>
              <a:avLst/>
              <a:gdLst>
                <a:gd name="T0" fmla="*/ 33 w 33"/>
                <a:gd name="T1" fmla="*/ 0 h 18"/>
                <a:gd name="T2" fmla="*/ 1 w 33"/>
                <a:gd name="T3" fmla="*/ 17 h 18"/>
                <a:gd name="T4" fmla="*/ 1 w 33"/>
                <a:gd name="T5" fmla="*/ 18 h 18"/>
                <a:gd name="T6" fmla="*/ 33 w 33"/>
                <a:gd name="T7" fmla="*/ 0 h 18"/>
                <a:gd name="T8" fmla="*/ 33 w 3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3" y="0"/>
                  </a:moveTo>
                  <a:cubicBezTo>
                    <a:pt x="22" y="6"/>
                    <a:pt x="11" y="11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2" y="12"/>
                    <a:pt x="23" y="6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1" name="Freeform 257">
              <a:extLst>
                <a:ext uri="{FF2B5EF4-FFF2-40B4-BE49-F238E27FC236}">
                  <a16:creationId xmlns:a16="http://schemas.microsoft.com/office/drawing/2014/main" id="{6F9F2219-1967-459A-A144-BB9F309FA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46037"/>
              <a:ext cx="223838" cy="117475"/>
            </a:xfrm>
            <a:custGeom>
              <a:avLst/>
              <a:gdLst>
                <a:gd name="T0" fmla="*/ 1 w 38"/>
                <a:gd name="T1" fmla="*/ 20 h 20"/>
                <a:gd name="T2" fmla="*/ 37 w 38"/>
                <a:gd name="T3" fmla="*/ 0 h 20"/>
                <a:gd name="T4" fmla="*/ 37 w 38"/>
                <a:gd name="T5" fmla="*/ 0 h 20"/>
                <a:gd name="T6" fmla="*/ 0 w 38"/>
                <a:gd name="T7" fmla="*/ 20 h 20"/>
                <a:gd name="T8" fmla="*/ 1 w 3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1" y="20"/>
                  </a:moveTo>
                  <a:cubicBezTo>
                    <a:pt x="13" y="14"/>
                    <a:pt x="25" y="6"/>
                    <a:pt x="37" y="0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25" y="6"/>
                    <a:pt x="13" y="14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2" name="Freeform 258">
              <a:extLst>
                <a:ext uri="{FF2B5EF4-FFF2-40B4-BE49-F238E27FC236}">
                  <a16:creationId xmlns:a16="http://schemas.microsoft.com/office/drawing/2014/main" id="{2BD6DD41-663F-4E13-8BC5-458160E68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82562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3" name="Freeform 259">
              <a:extLst>
                <a:ext uri="{FF2B5EF4-FFF2-40B4-BE49-F238E27FC236}">
                  <a16:creationId xmlns:a16="http://schemas.microsoft.com/office/drawing/2014/main" id="{D6FCF82A-ECB2-4F49-9B22-EA7EE82CC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34937"/>
              <a:ext cx="69850" cy="41275"/>
            </a:xfrm>
            <a:custGeom>
              <a:avLst/>
              <a:gdLst>
                <a:gd name="T0" fmla="*/ 11 w 12"/>
                <a:gd name="T1" fmla="*/ 0 h 7"/>
                <a:gd name="T2" fmla="*/ 0 w 12"/>
                <a:gd name="T3" fmla="*/ 7 h 7"/>
                <a:gd name="T4" fmla="*/ 0 w 12"/>
                <a:gd name="T5" fmla="*/ 7 h 7"/>
                <a:gd name="T6" fmla="*/ 11 w 12"/>
                <a:gd name="T7" fmla="*/ 0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3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4" name="Freeform 260">
              <a:extLst>
                <a:ext uri="{FF2B5EF4-FFF2-40B4-BE49-F238E27FC236}">
                  <a16:creationId xmlns:a16="http://schemas.microsoft.com/office/drawing/2014/main" id="{FE2906D3-0D34-4394-8EFC-641409FC6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52387"/>
              <a:ext cx="82550" cy="41275"/>
            </a:xfrm>
            <a:custGeom>
              <a:avLst/>
              <a:gdLst>
                <a:gd name="T0" fmla="*/ 13 w 14"/>
                <a:gd name="T1" fmla="*/ 0 h 7"/>
                <a:gd name="T2" fmla="*/ 1 w 14"/>
                <a:gd name="T3" fmla="*/ 7 h 7"/>
                <a:gd name="T4" fmla="*/ 1 w 14"/>
                <a:gd name="T5" fmla="*/ 7 h 7"/>
                <a:gd name="T6" fmla="*/ 14 w 14"/>
                <a:gd name="T7" fmla="*/ 0 h 7"/>
                <a:gd name="T8" fmla="*/ 13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3" y="0"/>
                  </a:move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5" name="Freeform 261">
              <a:extLst>
                <a:ext uri="{FF2B5EF4-FFF2-40B4-BE49-F238E27FC236}">
                  <a16:creationId xmlns:a16="http://schemas.microsoft.com/office/drawing/2014/main" id="{56B9443B-C9E9-4092-AB59-041ECD39D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52387"/>
              <a:ext cx="69850" cy="34925"/>
            </a:xfrm>
            <a:custGeom>
              <a:avLst/>
              <a:gdLst>
                <a:gd name="T0" fmla="*/ 0 w 12"/>
                <a:gd name="T1" fmla="*/ 6 h 6"/>
                <a:gd name="T2" fmla="*/ 11 w 12"/>
                <a:gd name="T3" fmla="*/ 0 h 6"/>
                <a:gd name="T4" fmla="*/ 11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6" name="Freeform 262">
              <a:extLst>
                <a:ext uri="{FF2B5EF4-FFF2-40B4-BE49-F238E27FC236}">
                  <a16:creationId xmlns:a16="http://schemas.microsoft.com/office/drawing/2014/main" id="{9B52526C-0596-4BF1-8D99-485CFC3C4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34937"/>
              <a:ext cx="63500" cy="28575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7" name="Freeform 263">
              <a:extLst>
                <a:ext uri="{FF2B5EF4-FFF2-40B4-BE49-F238E27FC236}">
                  <a16:creationId xmlns:a16="http://schemas.microsoft.com/office/drawing/2014/main" id="{2F67DF15-D4EB-46CD-AF2D-8D0E98D9F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23825"/>
              <a:ext cx="58738" cy="28575"/>
            </a:xfrm>
            <a:custGeom>
              <a:avLst/>
              <a:gdLst>
                <a:gd name="T0" fmla="*/ 9 w 10"/>
                <a:gd name="T1" fmla="*/ 0 h 5"/>
                <a:gd name="T2" fmla="*/ 1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1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8" name="Freeform 264">
              <a:extLst>
                <a:ext uri="{FF2B5EF4-FFF2-40B4-BE49-F238E27FC236}">
                  <a16:creationId xmlns:a16="http://schemas.microsoft.com/office/drawing/2014/main" id="{55A1BDC3-2006-4582-BF18-1595F3BDD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87312"/>
              <a:ext cx="39688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0 w 7"/>
                <a:gd name="T5" fmla="*/ 3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9" name="Freeform 265">
              <a:extLst>
                <a:ext uri="{FF2B5EF4-FFF2-40B4-BE49-F238E27FC236}">
                  <a16:creationId xmlns:a16="http://schemas.microsoft.com/office/drawing/2014/main" id="{835C6E51-4873-4F8B-9DDA-BDA259AB3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52387"/>
              <a:ext cx="34925" cy="17462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0" name="Freeform 266">
              <a:extLst>
                <a:ext uri="{FF2B5EF4-FFF2-40B4-BE49-F238E27FC236}">
                  <a16:creationId xmlns:a16="http://schemas.microsoft.com/office/drawing/2014/main" id="{6FB42DED-5AC2-4064-9C6F-38B56C0EB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58737"/>
              <a:ext cx="52388" cy="28575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1" name="Freeform 267">
              <a:extLst>
                <a:ext uri="{FF2B5EF4-FFF2-40B4-BE49-F238E27FC236}">
                  <a16:creationId xmlns:a16="http://schemas.microsoft.com/office/drawing/2014/main" id="{E989930E-8DFC-44EA-948B-647112CEA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00012"/>
              <a:ext cx="52388" cy="23812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2" name="Freeform 268">
              <a:extLst>
                <a:ext uri="{FF2B5EF4-FFF2-40B4-BE49-F238E27FC236}">
                  <a16:creationId xmlns:a16="http://schemas.microsoft.com/office/drawing/2014/main" id="{2DF633F1-9B29-4EED-A049-1DD2A198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82550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3" name="Freeform 269">
              <a:extLst>
                <a:ext uri="{FF2B5EF4-FFF2-40B4-BE49-F238E27FC236}">
                  <a16:creationId xmlns:a16="http://schemas.microsoft.com/office/drawing/2014/main" id="{A674DEBB-DC39-4123-A7FA-FB39441D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41275"/>
              <a:ext cx="47625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4" name="Freeform 270">
              <a:extLst>
                <a:ext uri="{FF2B5EF4-FFF2-40B4-BE49-F238E27FC236}">
                  <a16:creationId xmlns:a16="http://schemas.microsoft.com/office/drawing/2014/main" id="{B9C258AB-A8E6-45CF-BC6F-58F00AE4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28575"/>
              <a:ext cx="53975" cy="23812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5" name="Freeform 271">
              <a:extLst>
                <a:ext uri="{FF2B5EF4-FFF2-40B4-BE49-F238E27FC236}">
                  <a16:creationId xmlns:a16="http://schemas.microsoft.com/office/drawing/2014/main" id="{34AA469C-070B-4A25-9269-D0EF88FA2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69850"/>
              <a:ext cx="52388" cy="17462"/>
            </a:xfrm>
            <a:custGeom>
              <a:avLst/>
              <a:gdLst>
                <a:gd name="T0" fmla="*/ 1 w 9"/>
                <a:gd name="T1" fmla="*/ 3 h 3"/>
                <a:gd name="T2" fmla="*/ 8 w 9"/>
                <a:gd name="T3" fmla="*/ 0 h 3"/>
                <a:gd name="T4" fmla="*/ 8 w 9"/>
                <a:gd name="T5" fmla="*/ 0 h 3"/>
                <a:gd name="T6" fmla="*/ 1 w 9"/>
                <a:gd name="T7" fmla="*/ 3 h 3"/>
                <a:gd name="T8" fmla="*/ 1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6" name="Freeform 272">
              <a:extLst>
                <a:ext uri="{FF2B5EF4-FFF2-40B4-BE49-F238E27FC236}">
                  <a16:creationId xmlns:a16="http://schemas.microsoft.com/office/drawing/2014/main" id="{FDA87647-1401-4931-BB7A-AC8409C53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6" y="41275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137" name="Group 273">
            <a:extLst>
              <a:ext uri="{FF2B5EF4-FFF2-40B4-BE49-F238E27FC236}">
                <a16:creationId xmlns:a16="http://schemas.microsoft.com/office/drawing/2014/main" id="{959EA010-724B-4970-B0CB-DE3A678F4443}"/>
              </a:ext>
            </a:extLst>
          </p:cNvPr>
          <p:cNvGrpSpPr>
            <a:grpSpLocks/>
          </p:cNvGrpSpPr>
          <p:nvPr/>
        </p:nvGrpSpPr>
        <p:grpSpPr bwMode="auto">
          <a:xfrm>
            <a:off x="2984500" y="4432300"/>
            <a:ext cx="468313" cy="447675"/>
            <a:chOff x="0" y="0"/>
            <a:chExt cx="468313" cy="447675"/>
          </a:xfrm>
        </p:grpSpPr>
        <p:sp>
          <p:nvSpPr>
            <p:cNvPr id="37138" name="Freeform 273">
              <a:extLst>
                <a:ext uri="{FF2B5EF4-FFF2-40B4-BE49-F238E27FC236}">
                  <a16:creationId xmlns:a16="http://schemas.microsoft.com/office/drawing/2014/main" id="{42C58359-E936-4D12-BC8E-09F2AB3E16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38" y="36513"/>
              <a:ext cx="376238" cy="369887"/>
            </a:xfrm>
            <a:custGeom>
              <a:avLst/>
              <a:gdLst>
                <a:gd name="T0" fmla="*/ 58 w 64"/>
                <a:gd name="T1" fmla="*/ 16 h 63"/>
                <a:gd name="T2" fmla="*/ 55 w 64"/>
                <a:gd name="T3" fmla="*/ 11 h 63"/>
                <a:gd name="T4" fmla="*/ 54 w 64"/>
                <a:gd name="T5" fmla="*/ 10 h 63"/>
                <a:gd name="T6" fmla="*/ 42 w 64"/>
                <a:gd name="T7" fmla="*/ 2 h 63"/>
                <a:gd name="T8" fmla="*/ 39 w 64"/>
                <a:gd name="T9" fmla="*/ 1 h 63"/>
                <a:gd name="T10" fmla="*/ 11 w 64"/>
                <a:gd name="T11" fmla="*/ 9 h 63"/>
                <a:gd name="T12" fmla="*/ 2 w 64"/>
                <a:gd name="T13" fmla="*/ 39 h 63"/>
                <a:gd name="T14" fmla="*/ 3 w 64"/>
                <a:gd name="T15" fmla="*/ 43 h 63"/>
                <a:gd name="T16" fmla="*/ 3 w 64"/>
                <a:gd name="T17" fmla="*/ 44 h 63"/>
                <a:gd name="T18" fmla="*/ 12 w 64"/>
                <a:gd name="T19" fmla="*/ 55 h 63"/>
                <a:gd name="T20" fmla="*/ 28 w 64"/>
                <a:gd name="T21" fmla="*/ 62 h 63"/>
                <a:gd name="T22" fmla="*/ 27 w 64"/>
                <a:gd name="T23" fmla="*/ 62 h 63"/>
                <a:gd name="T24" fmla="*/ 27 w 64"/>
                <a:gd name="T25" fmla="*/ 63 h 63"/>
                <a:gd name="T26" fmla="*/ 34 w 64"/>
                <a:gd name="T27" fmla="*/ 63 h 63"/>
                <a:gd name="T28" fmla="*/ 35 w 64"/>
                <a:gd name="T29" fmla="*/ 63 h 63"/>
                <a:gd name="T30" fmla="*/ 37 w 64"/>
                <a:gd name="T31" fmla="*/ 63 h 63"/>
                <a:gd name="T32" fmla="*/ 37 w 64"/>
                <a:gd name="T33" fmla="*/ 63 h 63"/>
                <a:gd name="T34" fmla="*/ 37 w 64"/>
                <a:gd name="T35" fmla="*/ 63 h 63"/>
                <a:gd name="T36" fmla="*/ 37 w 64"/>
                <a:gd name="T37" fmla="*/ 62 h 63"/>
                <a:gd name="T38" fmla="*/ 36 w 64"/>
                <a:gd name="T39" fmla="*/ 62 h 63"/>
                <a:gd name="T40" fmla="*/ 37 w 64"/>
                <a:gd name="T41" fmla="*/ 62 h 63"/>
                <a:gd name="T42" fmla="*/ 37 w 64"/>
                <a:gd name="T43" fmla="*/ 62 h 63"/>
                <a:gd name="T44" fmla="*/ 37 w 64"/>
                <a:gd name="T45" fmla="*/ 62 h 63"/>
                <a:gd name="T46" fmla="*/ 37 w 64"/>
                <a:gd name="T47" fmla="*/ 62 h 63"/>
                <a:gd name="T48" fmla="*/ 39 w 64"/>
                <a:gd name="T49" fmla="*/ 62 h 63"/>
                <a:gd name="T50" fmla="*/ 44 w 64"/>
                <a:gd name="T51" fmla="*/ 60 h 63"/>
                <a:gd name="T52" fmla="*/ 48 w 64"/>
                <a:gd name="T53" fmla="*/ 58 h 63"/>
                <a:gd name="T54" fmla="*/ 49 w 64"/>
                <a:gd name="T55" fmla="*/ 58 h 63"/>
                <a:gd name="T56" fmla="*/ 56 w 64"/>
                <a:gd name="T57" fmla="*/ 52 h 63"/>
                <a:gd name="T58" fmla="*/ 58 w 64"/>
                <a:gd name="T59" fmla="*/ 49 h 63"/>
                <a:gd name="T60" fmla="*/ 58 w 64"/>
                <a:gd name="T61" fmla="*/ 48 h 63"/>
                <a:gd name="T62" fmla="*/ 61 w 64"/>
                <a:gd name="T63" fmla="*/ 45 h 63"/>
                <a:gd name="T64" fmla="*/ 63 w 64"/>
                <a:gd name="T65" fmla="*/ 35 h 63"/>
                <a:gd name="T66" fmla="*/ 58 w 64"/>
                <a:gd name="T67" fmla="*/ 16 h 63"/>
                <a:gd name="T68" fmla="*/ 2 w 64"/>
                <a:gd name="T69" fmla="*/ 42 h 63"/>
                <a:gd name="T70" fmla="*/ 3 w 64"/>
                <a:gd name="T71" fmla="*/ 38 h 63"/>
                <a:gd name="T72" fmla="*/ 3 w 64"/>
                <a:gd name="T73" fmla="*/ 38 h 63"/>
                <a:gd name="T74" fmla="*/ 31 w 64"/>
                <a:gd name="T75" fmla="*/ 62 h 63"/>
                <a:gd name="T76" fmla="*/ 31 w 64"/>
                <a:gd name="T77" fmla="*/ 62 h 63"/>
                <a:gd name="T78" fmla="*/ 36 w 64"/>
                <a:gd name="T79" fmla="*/ 62 h 63"/>
                <a:gd name="T80" fmla="*/ 36 w 64"/>
                <a:gd name="T81" fmla="*/ 62 h 63"/>
                <a:gd name="T82" fmla="*/ 37 w 64"/>
                <a:gd name="T83" fmla="*/ 62 h 63"/>
                <a:gd name="T84" fmla="*/ 37 w 64"/>
                <a:gd name="T85" fmla="*/ 62 h 63"/>
                <a:gd name="T86" fmla="*/ 60 w 64"/>
                <a:gd name="T87" fmla="*/ 46 h 63"/>
                <a:gd name="T88" fmla="*/ 60 w 64"/>
                <a:gd name="T89" fmla="*/ 46 h 63"/>
                <a:gd name="T90" fmla="*/ 61 w 64"/>
                <a:gd name="T91" fmla="*/ 44 h 63"/>
                <a:gd name="T92" fmla="*/ 60 w 64"/>
                <a:gd name="T93" fmla="*/ 43 h 63"/>
                <a:gd name="T94" fmla="*/ 59 w 64"/>
                <a:gd name="T95" fmla="*/ 45 h 63"/>
                <a:gd name="T96" fmla="*/ 56 w 64"/>
                <a:gd name="T97" fmla="*/ 48 h 63"/>
                <a:gd name="T98" fmla="*/ 48 w 64"/>
                <a:gd name="T99" fmla="*/ 57 h 63"/>
                <a:gd name="T100" fmla="*/ 48 w 64"/>
                <a:gd name="T101" fmla="*/ 57 h 63"/>
                <a:gd name="T102" fmla="*/ 39 w 64"/>
                <a:gd name="T103" fmla="*/ 60 h 63"/>
                <a:gd name="T104" fmla="*/ 31 w 64"/>
                <a:gd name="T105" fmla="*/ 61 h 63"/>
                <a:gd name="T106" fmla="*/ 18 w 64"/>
                <a:gd name="T107" fmla="*/ 57 h 63"/>
                <a:gd name="T108" fmla="*/ 15 w 64"/>
                <a:gd name="T109" fmla="*/ 55 h 63"/>
                <a:gd name="T110" fmla="*/ 10 w 64"/>
                <a:gd name="T111" fmla="*/ 51 h 63"/>
                <a:gd name="T112" fmla="*/ 10 w 64"/>
                <a:gd name="T113" fmla="*/ 51 h 63"/>
                <a:gd name="T114" fmla="*/ 5 w 64"/>
                <a:gd name="T115" fmla="*/ 44 h 63"/>
                <a:gd name="T116" fmla="*/ 3 w 64"/>
                <a:gd name="T117" fmla="*/ 30 h 63"/>
                <a:gd name="T118" fmla="*/ 17 w 64"/>
                <a:gd name="T119" fmla="*/ 7 h 63"/>
                <a:gd name="T120" fmla="*/ 49 w 64"/>
                <a:gd name="T121" fmla="*/ 9 h 63"/>
                <a:gd name="T122" fmla="*/ 60 w 64"/>
                <a:gd name="T123" fmla="*/ 4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" h="63">
                  <a:moveTo>
                    <a:pt x="58" y="16"/>
                  </a:moveTo>
                  <a:cubicBezTo>
                    <a:pt x="59" y="17"/>
                    <a:pt x="57" y="13"/>
                    <a:pt x="58" y="16"/>
                  </a:cubicBezTo>
                  <a:cubicBezTo>
                    <a:pt x="59" y="13"/>
                    <a:pt x="54" y="11"/>
                    <a:pt x="53" y="9"/>
                  </a:cubicBezTo>
                  <a:cubicBezTo>
                    <a:pt x="53" y="10"/>
                    <a:pt x="54" y="10"/>
                    <a:pt x="55" y="11"/>
                  </a:cubicBezTo>
                  <a:cubicBezTo>
                    <a:pt x="54" y="10"/>
                    <a:pt x="54" y="9"/>
                    <a:pt x="53" y="9"/>
                  </a:cubicBezTo>
                  <a:cubicBezTo>
                    <a:pt x="53" y="9"/>
                    <a:pt x="54" y="10"/>
                    <a:pt x="54" y="10"/>
                  </a:cubicBezTo>
                  <a:cubicBezTo>
                    <a:pt x="51" y="9"/>
                    <a:pt x="50" y="6"/>
                    <a:pt x="48" y="5"/>
                  </a:cubicBezTo>
                  <a:cubicBezTo>
                    <a:pt x="46" y="4"/>
                    <a:pt x="44" y="3"/>
                    <a:pt x="42" y="2"/>
                  </a:cubicBezTo>
                  <a:cubicBezTo>
                    <a:pt x="43" y="2"/>
                    <a:pt x="40" y="1"/>
                    <a:pt x="41" y="2"/>
                  </a:cubicBezTo>
                  <a:cubicBezTo>
                    <a:pt x="41" y="2"/>
                    <a:pt x="37" y="1"/>
                    <a:pt x="39" y="1"/>
                  </a:cubicBezTo>
                  <a:cubicBezTo>
                    <a:pt x="34" y="0"/>
                    <a:pt x="27" y="0"/>
                    <a:pt x="22" y="2"/>
                  </a:cubicBezTo>
                  <a:cubicBezTo>
                    <a:pt x="19" y="3"/>
                    <a:pt x="12" y="6"/>
                    <a:pt x="11" y="9"/>
                  </a:cubicBezTo>
                  <a:cubicBezTo>
                    <a:pt x="8" y="8"/>
                    <a:pt x="5" y="17"/>
                    <a:pt x="3" y="19"/>
                  </a:cubicBezTo>
                  <a:cubicBezTo>
                    <a:pt x="0" y="26"/>
                    <a:pt x="3" y="32"/>
                    <a:pt x="2" y="39"/>
                  </a:cubicBezTo>
                  <a:cubicBezTo>
                    <a:pt x="2" y="38"/>
                    <a:pt x="2" y="38"/>
                    <a:pt x="1" y="37"/>
                  </a:cubicBezTo>
                  <a:cubicBezTo>
                    <a:pt x="1" y="38"/>
                    <a:pt x="1" y="42"/>
                    <a:pt x="3" y="43"/>
                  </a:cubicBezTo>
                  <a:cubicBezTo>
                    <a:pt x="3" y="43"/>
                    <a:pt x="3" y="41"/>
                    <a:pt x="2" y="41"/>
                  </a:cubicBezTo>
                  <a:cubicBezTo>
                    <a:pt x="3" y="42"/>
                    <a:pt x="4" y="43"/>
                    <a:pt x="3" y="44"/>
                  </a:cubicBezTo>
                  <a:cubicBezTo>
                    <a:pt x="4" y="45"/>
                    <a:pt x="6" y="46"/>
                    <a:pt x="6" y="48"/>
                  </a:cubicBezTo>
                  <a:cubicBezTo>
                    <a:pt x="6" y="50"/>
                    <a:pt x="10" y="53"/>
                    <a:pt x="12" y="55"/>
                  </a:cubicBezTo>
                  <a:cubicBezTo>
                    <a:pt x="15" y="58"/>
                    <a:pt x="17" y="60"/>
                    <a:pt x="22" y="61"/>
                  </a:cubicBezTo>
                  <a:cubicBezTo>
                    <a:pt x="23" y="61"/>
                    <a:pt x="26" y="61"/>
                    <a:pt x="28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3"/>
                    <a:pt x="27" y="63"/>
                    <a:pt x="28" y="63"/>
                  </a:cubicBezTo>
                  <a:cubicBezTo>
                    <a:pt x="29" y="63"/>
                    <a:pt x="34" y="62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5" y="63"/>
                    <a:pt x="35" y="63"/>
                  </a:cubicBezTo>
                  <a:cubicBezTo>
                    <a:pt x="35" y="63"/>
                    <a:pt x="36" y="63"/>
                    <a:pt x="36" y="63"/>
                  </a:cubicBezTo>
                  <a:cubicBezTo>
                    <a:pt x="36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2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6" y="63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2"/>
                    <a:pt x="39" y="62"/>
                    <a:pt x="39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0" y="61"/>
                    <a:pt x="43" y="60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8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9" y="58"/>
                    <a:pt x="49" y="58"/>
                  </a:cubicBezTo>
                  <a:cubicBezTo>
                    <a:pt x="49" y="58"/>
                    <a:pt x="54" y="55"/>
                    <a:pt x="55" y="54"/>
                  </a:cubicBezTo>
                  <a:cubicBezTo>
                    <a:pt x="55" y="54"/>
                    <a:pt x="55" y="52"/>
                    <a:pt x="56" y="52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7" y="51"/>
                    <a:pt x="57" y="50"/>
                    <a:pt x="58" y="49"/>
                  </a:cubicBezTo>
                  <a:cubicBezTo>
                    <a:pt x="58" y="49"/>
                    <a:pt x="58" y="49"/>
                    <a:pt x="58" y="50"/>
                  </a:cubicBezTo>
                  <a:cubicBezTo>
                    <a:pt x="58" y="49"/>
                    <a:pt x="58" y="49"/>
                    <a:pt x="58" y="48"/>
                  </a:cubicBezTo>
                  <a:cubicBezTo>
                    <a:pt x="58" y="48"/>
                    <a:pt x="61" y="46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3"/>
                    <a:pt x="62" y="41"/>
                    <a:pt x="62" y="40"/>
                  </a:cubicBezTo>
                  <a:cubicBezTo>
                    <a:pt x="62" y="42"/>
                    <a:pt x="63" y="33"/>
                    <a:pt x="63" y="35"/>
                  </a:cubicBezTo>
                  <a:cubicBezTo>
                    <a:pt x="64" y="32"/>
                    <a:pt x="64" y="26"/>
                    <a:pt x="62" y="23"/>
                  </a:cubicBezTo>
                  <a:cubicBezTo>
                    <a:pt x="62" y="21"/>
                    <a:pt x="60" y="19"/>
                    <a:pt x="58" y="16"/>
                  </a:cubicBezTo>
                  <a:close/>
                  <a:moveTo>
                    <a:pt x="2" y="42"/>
                  </a:moveTo>
                  <a:cubicBezTo>
                    <a:pt x="2" y="41"/>
                    <a:pt x="2" y="41"/>
                    <a:pt x="2" y="42"/>
                  </a:cubicBezTo>
                  <a:cubicBezTo>
                    <a:pt x="2" y="41"/>
                    <a:pt x="3" y="42"/>
                    <a:pt x="2" y="42"/>
                  </a:cubicBezTo>
                  <a:close/>
                  <a:moveTo>
                    <a:pt x="3" y="38"/>
                  </a:move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8"/>
                    <a:pt x="3" y="38"/>
                  </a:cubicBezTo>
                  <a:close/>
                  <a:moveTo>
                    <a:pt x="31" y="62"/>
                  </a:move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lose/>
                  <a:moveTo>
                    <a:pt x="36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6" y="62"/>
                  </a:cubicBezTo>
                  <a:close/>
                  <a:moveTo>
                    <a:pt x="37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lose/>
                  <a:moveTo>
                    <a:pt x="60" y="46"/>
                  </a:move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60" y="46"/>
                    <a:pt x="60" y="46"/>
                  </a:cubicBezTo>
                  <a:close/>
                  <a:moveTo>
                    <a:pt x="61" y="45"/>
                  </a:move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5"/>
                  </a:cubicBezTo>
                  <a:close/>
                  <a:moveTo>
                    <a:pt x="60" y="43"/>
                  </a:moveTo>
                  <a:cubicBezTo>
                    <a:pt x="59" y="42"/>
                    <a:pt x="60" y="41"/>
                    <a:pt x="60" y="41"/>
                  </a:cubicBezTo>
                  <a:cubicBezTo>
                    <a:pt x="60" y="41"/>
                    <a:pt x="59" y="45"/>
                    <a:pt x="59" y="45"/>
                  </a:cubicBezTo>
                  <a:cubicBezTo>
                    <a:pt x="59" y="45"/>
                    <a:pt x="58" y="44"/>
                    <a:pt x="58" y="44"/>
                  </a:cubicBezTo>
                  <a:cubicBezTo>
                    <a:pt x="58" y="45"/>
                    <a:pt x="56" y="49"/>
                    <a:pt x="56" y="48"/>
                  </a:cubicBezTo>
                  <a:cubicBezTo>
                    <a:pt x="55" y="51"/>
                    <a:pt x="51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7" y="57"/>
                    <a:pt x="47" y="57"/>
                  </a:cubicBezTo>
                  <a:cubicBezTo>
                    <a:pt x="47" y="57"/>
                    <a:pt x="47" y="57"/>
                    <a:pt x="48" y="57"/>
                  </a:cubicBezTo>
                  <a:cubicBezTo>
                    <a:pt x="45" y="59"/>
                    <a:pt x="41" y="60"/>
                    <a:pt x="38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60"/>
                    <a:pt x="34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29" y="60"/>
                    <a:pt x="26" y="60"/>
                    <a:pt x="23" y="59"/>
                  </a:cubicBezTo>
                  <a:cubicBezTo>
                    <a:pt x="23" y="59"/>
                    <a:pt x="18" y="57"/>
                    <a:pt x="18" y="57"/>
                  </a:cubicBezTo>
                  <a:cubicBezTo>
                    <a:pt x="17" y="57"/>
                    <a:pt x="15" y="54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4"/>
                    <a:pt x="10" y="52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9" y="50"/>
                    <a:pt x="9" y="50"/>
                  </a:cubicBezTo>
                  <a:cubicBezTo>
                    <a:pt x="9" y="50"/>
                    <a:pt x="10" y="51"/>
                    <a:pt x="10" y="51"/>
                  </a:cubicBezTo>
                  <a:cubicBezTo>
                    <a:pt x="9" y="50"/>
                    <a:pt x="6" y="45"/>
                    <a:pt x="6" y="45"/>
                  </a:cubicBezTo>
                  <a:cubicBezTo>
                    <a:pt x="6" y="45"/>
                    <a:pt x="6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39"/>
                    <a:pt x="2" y="35"/>
                    <a:pt x="3" y="30"/>
                  </a:cubicBezTo>
                  <a:cubicBezTo>
                    <a:pt x="3" y="26"/>
                    <a:pt x="4" y="23"/>
                    <a:pt x="6" y="20"/>
                  </a:cubicBezTo>
                  <a:cubicBezTo>
                    <a:pt x="9" y="14"/>
                    <a:pt x="14" y="11"/>
                    <a:pt x="17" y="7"/>
                  </a:cubicBezTo>
                  <a:cubicBezTo>
                    <a:pt x="24" y="4"/>
                    <a:pt x="33" y="0"/>
                    <a:pt x="41" y="4"/>
                  </a:cubicBezTo>
                  <a:cubicBezTo>
                    <a:pt x="44" y="5"/>
                    <a:pt x="47" y="7"/>
                    <a:pt x="49" y="9"/>
                  </a:cubicBezTo>
                  <a:cubicBezTo>
                    <a:pt x="51" y="10"/>
                    <a:pt x="56" y="16"/>
                    <a:pt x="56" y="16"/>
                  </a:cubicBezTo>
                  <a:cubicBezTo>
                    <a:pt x="62" y="23"/>
                    <a:pt x="62" y="34"/>
                    <a:pt x="60" y="4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9" name="Freeform 274">
              <a:extLst>
                <a:ext uri="{FF2B5EF4-FFF2-40B4-BE49-F238E27FC236}">
                  <a16:creationId xmlns:a16="http://schemas.microsoft.com/office/drawing/2014/main" id="{CC3CBCF8-C914-422D-8D8F-C8C950E548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68313" cy="447675"/>
            </a:xfrm>
            <a:custGeom>
              <a:avLst/>
              <a:gdLst>
                <a:gd name="T0" fmla="*/ 76 w 80"/>
                <a:gd name="T1" fmla="*/ 26 h 76"/>
                <a:gd name="T2" fmla="*/ 57 w 80"/>
                <a:gd name="T3" fmla="*/ 6 h 76"/>
                <a:gd name="T4" fmla="*/ 48 w 80"/>
                <a:gd name="T5" fmla="*/ 2 h 76"/>
                <a:gd name="T6" fmla="*/ 46 w 80"/>
                <a:gd name="T7" fmla="*/ 2 h 76"/>
                <a:gd name="T8" fmla="*/ 46 w 80"/>
                <a:gd name="T9" fmla="*/ 2 h 76"/>
                <a:gd name="T10" fmla="*/ 46 w 80"/>
                <a:gd name="T11" fmla="*/ 1 h 76"/>
                <a:gd name="T12" fmla="*/ 46 w 80"/>
                <a:gd name="T13" fmla="*/ 1 h 76"/>
                <a:gd name="T14" fmla="*/ 46 w 80"/>
                <a:gd name="T15" fmla="*/ 1 h 76"/>
                <a:gd name="T16" fmla="*/ 46 w 80"/>
                <a:gd name="T17" fmla="*/ 1 h 76"/>
                <a:gd name="T18" fmla="*/ 46 w 80"/>
                <a:gd name="T19" fmla="*/ 1 h 76"/>
                <a:gd name="T20" fmla="*/ 46 w 80"/>
                <a:gd name="T21" fmla="*/ 1 h 76"/>
                <a:gd name="T22" fmla="*/ 41 w 80"/>
                <a:gd name="T23" fmla="*/ 1 h 76"/>
                <a:gd name="T24" fmla="*/ 40 w 80"/>
                <a:gd name="T25" fmla="*/ 1 h 76"/>
                <a:gd name="T26" fmla="*/ 39 w 80"/>
                <a:gd name="T27" fmla="*/ 1 h 76"/>
                <a:gd name="T28" fmla="*/ 35 w 80"/>
                <a:gd name="T29" fmla="*/ 1 h 76"/>
                <a:gd name="T30" fmla="*/ 30 w 80"/>
                <a:gd name="T31" fmla="*/ 2 h 76"/>
                <a:gd name="T32" fmla="*/ 18 w 80"/>
                <a:gd name="T33" fmla="*/ 8 h 76"/>
                <a:gd name="T34" fmla="*/ 13 w 80"/>
                <a:gd name="T35" fmla="*/ 13 h 76"/>
                <a:gd name="T36" fmla="*/ 12 w 80"/>
                <a:gd name="T37" fmla="*/ 14 h 76"/>
                <a:gd name="T38" fmla="*/ 6 w 80"/>
                <a:gd name="T39" fmla="*/ 23 h 76"/>
                <a:gd name="T40" fmla="*/ 4 w 80"/>
                <a:gd name="T41" fmla="*/ 45 h 76"/>
                <a:gd name="T42" fmla="*/ 20 w 80"/>
                <a:gd name="T43" fmla="*/ 70 h 76"/>
                <a:gd name="T44" fmla="*/ 50 w 80"/>
                <a:gd name="T45" fmla="*/ 74 h 76"/>
                <a:gd name="T46" fmla="*/ 71 w 80"/>
                <a:gd name="T47" fmla="*/ 59 h 76"/>
                <a:gd name="T48" fmla="*/ 72 w 80"/>
                <a:gd name="T49" fmla="*/ 23 h 76"/>
                <a:gd name="T50" fmla="*/ 72 w 80"/>
                <a:gd name="T51" fmla="*/ 22 h 76"/>
                <a:gd name="T52" fmla="*/ 46 w 80"/>
                <a:gd name="T53" fmla="*/ 1 h 76"/>
                <a:gd name="T54" fmla="*/ 46 w 80"/>
                <a:gd name="T55" fmla="*/ 1 h 76"/>
                <a:gd name="T56" fmla="*/ 46 w 80"/>
                <a:gd name="T57" fmla="*/ 1 h 76"/>
                <a:gd name="T58" fmla="*/ 46 w 80"/>
                <a:gd name="T59" fmla="*/ 1 h 76"/>
                <a:gd name="T60" fmla="*/ 4 w 80"/>
                <a:gd name="T61" fmla="*/ 28 h 76"/>
                <a:gd name="T62" fmla="*/ 4 w 80"/>
                <a:gd name="T63" fmla="*/ 30 h 76"/>
                <a:gd name="T64" fmla="*/ 4 w 80"/>
                <a:gd name="T65" fmla="*/ 30 h 76"/>
                <a:gd name="T66" fmla="*/ 4 w 80"/>
                <a:gd name="T67" fmla="*/ 30 h 76"/>
                <a:gd name="T68" fmla="*/ 74 w 80"/>
                <a:gd name="T69" fmla="*/ 48 h 76"/>
                <a:gd name="T70" fmla="*/ 70 w 80"/>
                <a:gd name="T71" fmla="*/ 56 h 76"/>
                <a:gd name="T72" fmla="*/ 66 w 80"/>
                <a:gd name="T73" fmla="*/ 62 h 76"/>
                <a:gd name="T74" fmla="*/ 63 w 80"/>
                <a:gd name="T75" fmla="*/ 65 h 76"/>
                <a:gd name="T76" fmla="*/ 52 w 80"/>
                <a:gd name="T77" fmla="*/ 71 h 76"/>
                <a:gd name="T78" fmla="*/ 48 w 80"/>
                <a:gd name="T79" fmla="*/ 72 h 76"/>
                <a:gd name="T80" fmla="*/ 17 w 80"/>
                <a:gd name="T81" fmla="*/ 64 h 76"/>
                <a:gd name="T82" fmla="*/ 7 w 80"/>
                <a:gd name="T83" fmla="*/ 50 h 76"/>
                <a:gd name="T84" fmla="*/ 5 w 80"/>
                <a:gd name="T85" fmla="*/ 32 h 76"/>
                <a:gd name="T86" fmla="*/ 6 w 80"/>
                <a:gd name="T87" fmla="*/ 27 h 76"/>
                <a:gd name="T88" fmla="*/ 34 w 80"/>
                <a:gd name="T89" fmla="*/ 2 h 76"/>
                <a:gd name="T90" fmla="*/ 35 w 80"/>
                <a:gd name="T91" fmla="*/ 2 h 76"/>
                <a:gd name="T92" fmla="*/ 42 w 80"/>
                <a:gd name="T93" fmla="*/ 2 h 76"/>
                <a:gd name="T94" fmla="*/ 46 w 80"/>
                <a:gd name="T95" fmla="*/ 3 h 76"/>
                <a:gd name="T96" fmla="*/ 54 w 80"/>
                <a:gd name="T97" fmla="*/ 6 h 76"/>
                <a:gd name="T98" fmla="*/ 59 w 80"/>
                <a:gd name="T99" fmla="*/ 8 h 76"/>
                <a:gd name="T100" fmla="*/ 59 w 80"/>
                <a:gd name="T101" fmla="*/ 9 h 76"/>
                <a:gd name="T102" fmla="*/ 67 w 80"/>
                <a:gd name="T103" fmla="*/ 15 h 76"/>
                <a:gd name="T104" fmla="*/ 69 w 80"/>
                <a:gd name="T105" fmla="*/ 17 h 76"/>
                <a:gd name="T106" fmla="*/ 72 w 80"/>
                <a:gd name="T107" fmla="*/ 23 h 76"/>
                <a:gd name="T108" fmla="*/ 73 w 80"/>
                <a:gd name="T109" fmla="*/ 25 h 76"/>
                <a:gd name="T110" fmla="*/ 76 w 80"/>
                <a:gd name="T111" fmla="*/ 35 h 76"/>
                <a:gd name="T112" fmla="*/ 76 w 80"/>
                <a:gd name="T113" fmla="*/ 39 h 76"/>
                <a:gd name="T114" fmla="*/ 7 w 80"/>
                <a:gd name="T115" fmla="*/ 2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0" h="76">
                  <a:moveTo>
                    <a:pt x="75" y="24"/>
                  </a:moveTo>
                  <a:cubicBezTo>
                    <a:pt x="75" y="24"/>
                    <a:pt x="76" y="27"/>
                    <a:pt x="76" y="26"/>
                  </a:cubicBezTo>
                  <a:cubicBezTo>
                    <a:pt x="72" y="18"/>
                    <a:pt x="67" y="11"/>
                    <a:pt x="59" y="6"/>
                  </a:cubicBezTo>
                  <a:cubicBezTo>
                    <a:pt x="61" y="8"/>
                    <a:pt x="57" y="6"/>
                    <a:pt x="57" y="6"/>
                  </a:cubicBezTo>
                  <a:cubicBezTo>
                    <a:pt x="55" y="5"/>
                    <a:pt x="53" y="4"/>
                    <a:pt x="52" y="4"/>
                  </a:cubicBezTo>
                  <a:cubicBezTo>
                    <a:pt x="52" y="4"/>
                    <a:pt x="49" y="3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8" y="2"/>
                    <a:pt x="47" y="2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6" y="2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5" y="1"/>
                    <a:pt x="45" y="1"/>
                  </a:cubicBezTo>
                  <a:cubicBezTo>
                    <a:pt x="44" y="1"/>
                    <a:pt x="42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7" y="0"/>
                    <a:pt x="35" y="0"/>
                    <a:pt x="35" y="1"/>
                  </a:cubicBezTo>
                  <a:cubicBezTo>
                    <a:pt x="35" y="1"/>
                    <a:pt x="35" y="1"/>
                    <a:pt x="34" y="1"/>
                  </a:cubicBezTo>
                  <a:cubicBezTo>
                    <a:pt x="33" y="1"/>
                    <a:pt x="31" y="2"/>
                    <a:pt x="30" y="2"/>
                  </a:cubicBezTo>
                  <a:cubicBezTo>
                    <a:pt x="28" y="2"/>
                    <a:pt x="22" y="6"/>
                    <a:pt x="21" y="5"/>
                  </a:cubicBezTo>
                  <a:cubicBezTo>
                    <a:pt x="22" y="6"/>
                    <a:pt x="17" y="8"/>
                    <a:pt x="18" y="8"/>
                  </a:cubicBezTo>
                  <a:cubicBezTo>
                    <a:pt x="16" y="9"/>
                    <a:pt x="14" y="13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1" y="16"/>
                    <a:pt x="12" y="14"/>
                    <a:pt x="12" y="14"/>
                  </a:cubicBezTo>
                  <a:cubicBezTo>
                    <a:pt x="11" y="15"/>
                    <a:pt x="7" y="21"/>
                    <a:pt x="7" y="21"/>
                  </a:cubicBezTo>
                  <a:cubicBezTo>
                    <a:pt x="7" y="21"/>
                    <a:pt x="6" y="22"/>
                    <a:pt x="6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0" y="28"/>
                    <a:pt x="4" y="38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5" y="55"/>
                    <a:pt x="12" y="64"/>
                    <a:pt x="20" y="70"/>
                  </a:cubicBezTo>
                  <a:cubicBezTo>
                    <a:pt x="19" y="69"/>
                    <a:pt x="22" y="70"/>
                    <a:pt x="21" y="70"/>
                  </a:cubicBezTo>
                  <a:cubicBezTo>
                    <a:pt x="29" y="76"/>
                    <a:pt x="41" y="76"/>
                    <a:pt x="50" y="74"/>
                  </a:cubicBezTo>
                  <a:cubicBezTo>
                    <a:pt x="55" y="73"/>
                    <a:pt x="60" y="71"/>
                    <a:pt x="63" y="68"/>
                  </a:cubicBezTo>
                  <a:cubicBezTo>
                    <a:pt x="65" y="66"/>
                    <a:pt x="71" y="59"/>
                    <a:pt x="71" y="59"/>
                  </a:cubicBezTo>
                  <a:cubicBezTo>
                    <a:pt x="77" y="48"/>
                    <a:pt x="80" y="36"/>
                    <a:pt x="75" y="24"/>
                  </a:cubicBezTo>
                  <a:close/>
                  <a:moveTo>
                    <a:pt x="72" y="23"/>
                  </a:move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lose/>
                  <a:moveTo>
                    <a:pt x="46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lose/>
                  <a:moveTo>
                    <a:pt x="46" y="1"/>
                  </a:moveTo>
                  <a:cubicBezTo>
                    <a:pt x="46" y="1"/>
                    <a:pt x="45" y="1"/>
                    <a:pt x="45" y="1"/>
                  </a:cubicBezTo>
                  <a:cubicBezTo>
                    <a:pt x="45" y="1"/>
                    <a:pt x="46" y="1"/>
                    <a:pt x="46" y="1"/>
                  </a:cubicBezTo>
                  <a:close/>
                  <a:moveTo>
                    <a:pt x="4" y="28"/>
                  </a:moveTo>
                  <a:cubicBezTo>
                    <a:pt x="5" y="27"/>
                    <a:pt x="4" y="28"/>
                    <a:pt x="4" y="28"/>
                  </a:cubicBezTo>
                  <a:close/>
                  <a:moveTo>
                    <a:pt x="4" y="30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lose/>
                  <a:moveTo>
                    <a:pt x="76" y="39"/>
                  </a:moveTo>
                  <a:cubicBezTo>
                    <a:pt x="76" y="42"/>
                    <a:pt x="74" y="45"/>
                    <a:pt x="74" y="48"/>
                  </a:cubicBezTo>
                  <a:cubicBezTo>
                    <a:pt x="74" y="49"/>
                    <a:pt x="71" y="58"/>
                    <a:pt x="70" y="57"/>
                  </a:cubicBezTo>
                  <a:cubicBezTo>
                    <a:pt x="70" y="57"/>
                    <a:pt x="70" y="57"/>
                    <a:pt x="70" y="56"/>
                  </a:cubicBezTo>
                  <a:cubicBezTo>
                    <a:pt x="67" y="58"/>
                    <a:pt x="66" y="62"/>
                    <a:pt x="64" y="64"/>
                  </a:cubicBezTo>
                  <a:cubicBezTo>
                    <a:pt x="65" y="63"/>
                    <a:pt x="65" y="63"/>
                    <a:pt x="66" y="62"/>
                  </a:cubicBezTo>
                  <a:cubicBezTo>
                    <a:pt x="65" y="62"/>
                    <a:pt x="64" y="63"/>
                    <a:pt x="64" y="64"/>
                  </a:cubicBezTo>
                  <a:cubicBezTo>
                    <a:pt x="66" y="62"/>
                    <a:pt x="64" y="65"/>
                    <a:pt x="63" y="65"/>
                  </a:cubicBezTo>
                  <a:cubicBezTo>
                    <a:pt x="62" y="67"/>
                    <a:pt x="60" y="68"/>
                    <a:pt x="58" y="69"/>
                  </a:cubicBezTo>
                  <a:cubicBezTo>
                    <a:pt x="56" y="70"/>
                    <a:pt x="54" y="71"/>
                    <a:pt x="52" y="71"/>
                  </a:cubicBezTo>
                  <a:cubicBezTo>
                    <a:pt x="52" y="71"/>
                    <a:pt x="48" y="72"/>
                    <a:pt x="50" y="72"/>
                  </a:cubicBezTo>
                  <a:cubicBezTo>
                    <a:pt x="50" y="72"/>
                    <a:pt x="46" y="73"/>
                    <a:pt x="48" y="72"/>
                  </a:cubicBezTo>
                  <a:cubicBezTo>
                    <a:pt x="41" y="75"/>
                    <a:pt x="32" y="73"/>
                    <a:pt x="25" y="70"/>
                  </a:cubicBezTo>
                  <a:cubicBezTo>
                    <a:pt x="22" y="68"/>
                    <a:pt x="19" y="65"/>
                    <a:pt x="17" y="64"/>
                  </a:cubicBezTo>
                  <a:cubicBezTo>
                    <a:pt x="17" y="62"/>
                    <a:pt x="11" y="58"/>
                    <a:pt x="10" y="56"/>
                  </a:cubicBezTo>
                  <a:cubicBezTo>
                    <a:pt x="9" y="54"/>
                    <a:pt x="7" y="51"/>
                    <a:pt x="7" y="50"/>
                  </a:cubicBezTo>
                  <a:cubicBezTo>
                    <a:pt x="6" y="44"/>
                    <a:pt x="2" y="36"/>
                    <a:pt x="6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6" y="31"/>
                    <a:pt x="8" y="28"/>
                    <a:pt x="7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6" y="22"/>
                    <a:pt x="13" y="13"/>
                    <a:pt x="17" y="11"/>
                  </a:cubicBezTo>
                  <a:cubicBezTo>
                    <a:pt x="20" y="8"/>
                    <a:pt x="28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39" y="2"/>
                    <a:pt x="42" y="2"/>
                    <a:pt x="42" y="2"/>
                  </a:cubicBezTo>
                  <a:cubicBezTo>
                    <a:pt x="42" y="2"/>
                    <a:pt x="42" y="2"/>
                    <a:pt x="43" y="2"/>
                  </a:cubicBezTo>
                  <a:cubicBezTo>
                    <a:pt x="44" y="2"/>
                    <a:pt x="45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8" y="4"/>
                    <a:pt x="52" y="4"/>
                    <a:pt x="54" y="6"/>
                  </a:cubicBezTo>
                  <a:cubicBezTo>
                    <a:pt x="53" y="6"/>
                    <a:pt x="53" y="5"/>
                    <a:pt x="53" y="5"/>
                  </a:cubicBezTo>
                  <a:cubicBezTo>
                    <a:pt x="54" y="5"/>
                    <a:pt x="59" y="7"/>
                    <a:pt x="59" y="8"/>
                  </a:cubicBezTo>
                  <a:cubicBezTo>
                    <a:pt x="59" y="8"/>
                    <a:pt x="58" y="8"/>
                    <a:pt x="58" y="8"/>
                  </a:cubicBezTo>
                  <a:cubicBezTo>
                    <a:pt x="57" y="7"/>
                    <a:pt x="59" y="9"/>
                    <a:pt x="59" y="9"/>
                  </a:cubicBezTo>
                  <a:cubicBezTo>
                    <a:pt x="61" y="10"/>
                    <a:pt x="68" y="14"/>
                    <a:pt x="67" y="15"/>
                  </a:cubicBezTo>
                  <a:cubicBezTo>
                    <a:pt x="66" y="14"/>
                    <a:pt x="67" y="15"/>
                    <a:pt x="67" y="15"/>
                  </a:cubicBezTo>
                  <a:cubicBezTo>
                    <a:pt x="68" y="16"/>
                    <a:pt x="69" y="17"/>
                    <a:pt x="70" y="18"/>
                  </a:cubicBezTo>
                  <a:cubicBezTo>
                    <a:pt x="70" y="18"/>
                    <a:pt x="69" y="18"/>
                    <a:pt x="69" y="17"/>
                  </a:cubicBezTo>
                  <a:cubicBezTo>
                    <a:pt x="70" y="18"/>
                    <a:pt x="70" y="18"/>
                    <a:pt x="70" y="19"/>
                  </a:cubicBezTo>
                  <a:cubicBezTo>
                    <a:pt x="71" y="19"/>
                    <a:pt x="71" y="22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3" y="24"/>
                    <a:pt x="73" y="25"/>
                  </a:cubicBezTo>
                  <a:cubicBezTo>
                    <a:pt x="73" y="25"/>
                    <a:pt x="74" y="30"/>
                    <a:pt x="74" y="27"/>
                  </a:cubicBezTo>
                  <a:cubicBezTo>
                    <a:pt x="75" y="28"/>
                    <a:pt x="76" y="33"/>
                    <a:pt x="76" y="35"/>
                  </a:cubicBezTo>
                  <a:cubicBezTo>
                    <a:pt x="75" y="34"/>
                    <a:pt x="75" y="34"/>
                    <a:pt x="76" y="36"/>
                  </a:cubicBezTo>
                  <a:cubicBezTo>
                    <a:pt x="76" y="37"/>
                    <a:pt x="76" y="38"/>
                    <a:pt x="76" y="39"/>
                  </a:cubicBezTo>
                  <a:close/>
                  <a:moveTo>
                    <a:pt x="7" y="27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8"/>
                    <a:pt x="7" y="26"/>
                    <a:pt x="7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0" name="Freeform 275">
              <a:extLst>
                <a:ext uri="{FF2B5EF4-FFF2-40B4-BE49-F238E27FC236}">
                  <a16:creationId xmlns:a16="http://schemas.microsoft.com/office/drawing/2014/main" id="{20B219C3-0C25-4C0A-8577-C2FCF17953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438" y="53975"/>
              <a:ext cx="193675" cy="206375"/>
            </a:xfrm>
            <a:custGeom>
              <a:avLst/>
              <a:gdLst>
                <a:gd name="T0" fmla="*/ 28 w 33"/>
                <a:gd name="T1" fmla="*/ 24 h 35"/>
                <a:gd name="T2" fmla="*/ 20 w 33"/>
                <a:gd name="T3" fmla="*/ 24 h 35"/>
                <a:gd name="T4" fmla="*/ 14 w 33"/>
                <a:gd name="T5" fmla="*/ 24 h 35"/>
                <a:gd name="T6" fmla="*/ 11 w 33"/>
                <a:gd name="T7" fmla="*/ 23 h 35"/>
                <a:gd name="T8" fmla="*/ 10 w 33"/>
                <a:gd name="T9" fmla="*/ 3 h 35"/>
                <a:gd name="T10" fmla="*/ 0 w 33"/>
                <a:gd name="T11" fmla="*/ 21 h 35"/>
                <a:gd name="T12" fmla="*/ 5 w 33"/>
                <a:gd name="T13" fmla="*/ 33 h 35"/>
                <a:gd name="T14" fmla="*/ 13 w 33"/>
                <a:gd name="T15" fmla="*/ 33 h 35"/>
                <a:gd name="T16" fmla="*/ 33 w 33"/>
                <a:gd name="T17" fmla="*/ 30 h 35"/>
                <a:gd name="T18" fmla="*/ 31 w 33"/>
                <a:gd name="T19" fmla="*/ 26 h 35"/>
                <a:gd name="T20" fmla="*/ 29 w 33"/>
                <a:gd name="T21" fmla="*/ 25 h 35"/>
                <a:gd name="T22" fmla="*/ 27 w 33"/>
                <a:gd name="T23" fmla="*/ 24 h 35"/>
                <a:gd name="T24" fmla="*/ 27 w 33"/>
                <a:gd name="T25" fmla="*/ 25 h 35"/>
                <a:gd name="T26" fmla="*/ 27 w 33"/>
                <a:gd name="T27" fmla="*/ 25 h 35"/>
                <a:gd name="T28" fmla="*/ 27 w 33"/>
                <a:gd name="T29" fmla="*/ 24 h 35"/>
                <a:gd name="T30" fmla="*/ 11 w 33"/>
                <a:gd name="T31" fmla="*/ 21 h 35"/>
                <a:gd name="T32" fmla="*/ 32 w 33"/>
                <a:gd name="T33" fmla="*/ 32 h 35"/>
                <a:gd name="T34" fmla="*/ 21 w 33"/>
                <a:gd name="T35" fmla="*/ 32 h 35"/>
                <a:gd name="T36" fmla="*/ 14 w 33"/>
                <a:gd name="T37" fmla="*/ 32 h 35"/>
                <a:gd name="T38" fmla="*/ 10 w 33"/>
                <a:gd name="T39" fmla="*/ 32 h 35"/>
                <a:gd name="T40" fmla="*/ 7 w 33"/>
                <a:gd name="T41" fmla="*/ 32 h 35"/>
                <a:gd name="T42" fmla="*/ 3 w 33"/>
                <a:gd name="T43" fmla="*/ 23 h 35"/>
                <a:gd name="T44" fmla="*/ 3 w 33"/>
                <a:gd name="T45" fmla="*/ 23 h 35"/>
                <a:gd name="T46" fmla="*/ 3 w 33"/>
                <a:gd name="T47" fmla="*/ 19 h 35"/>
                <a:gd name="T48" fmla="*/ 9 w 33"/>
                <a:gd name="T49" fmla="*/ 5 h 35"/>
                <a:gd name="T50" fmla="*/ 9 w 33"/>
                <a:gd name="T51" fmla="*/ 21 h 35"/>
                <a:gd name="T52" fmla="*/ 9 w 33"/>
                <a:gd name="T53" fmla="*/ 24 h 35"/>
                <a:gd name="T54" fmla="*/ 16 w 33"/>
                <a:gd name="T55" fmla="*/ 25 h 35"/>
                <a:gd name="T56" fmla="*/ 28 w 33"/>
                <a:gd name="T57" fmla="*/ 26 h 35"/>
                <a:gd name="T58" fmla="*/ 28 w 33"/>
                <a:gd name="T59" fmla="*/ 25 h 35"/>
                <a:gd name="T60" fmla="*/ 31 w 33"/>
                <a:gd name="T61" fmla="*/ 27 h 35"/>
                <a:gd name="T62" fmla="*/ 9 w 33"/>
                <a:gd name="T6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" h="35">
                  <a:moveTo>
                    <a:pt x="29" y="25"/>
                  </a:moveTo>
                  <a:cubicBezTo>
                    <a:pt x="29" y="25"/>
                    <a:pt x="29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3"/>
                    <a:pt x="21" y="23"/>
                    <a:pt x="20" y="24"/>
                  </a:cubicBezTo>
                  <a:cubicBezTo>
                    <a:pt x="20" y="23"/>
                    <a:pt x="19" y="24"/>
                    <a:pt x="19" y="23"/>
                  </a:cubicBezTo>
                  <a:cubicBezTo>
                    <a:pt x="16" y="23"/>
                    <a:pt x="16" y="25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5" y="23"/>
                    <a:pt x="12" y="24"/>
                    <a:pt x="11" y="23"/>
                  </a:cubicBezTo>
                  <a:cubicBezTo>
                    <a:pt x="12" y="23"/>
                    <a:pt x="11" y="16"/>
                    <a:pt x="11" y="15"/>
                  </a:cubicBezTo>
                  <a:cubicBezTo>
                    <a:pt x="12" y="11"/>
                    <a:pt x="13" y="6"/>
                    <a:pt x="10" y="3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6"/>
                    <a:pt x="1" y="16"/>
                    <a:pt x="0" y="21"/>
                  </a:cubicBezTo>
                  <a:cubicBezTo>
                    <a:pt x="0" y="24"/>
                    <a:pt x="0" y="27"/>
                    <a:pt x="2" y="30"/>
                  </a:cubicBezTo>
                  <a:cubicBezTo>
                    <a:pt x="2" y="32"/>
                    <a:pt x="3" y="33"/>
                    <a:pt x="5" y="33"/>
                  </a:cubicBezTo>
                  <a:cubicBezTo>
                    <a:pt x="6" y="34"/>
                    <a:pt x="10" y="33"/>
                    <a:pt x="8" y="34"/>
                  </a:cubicBezTo>
                  <a:cubicBezTo>
                    <a:pt x="9" y="34"/>
                    <a:pt x="13" y="35"/>
                    <a:pt x="13" y="33"/>
                  </a:cubicBezTo>
                  <a:cubicBezTo>
                    <a:pt x="14" y="35"/>
                    <a:pt x="21" y="34"/>
                    <a:pt x="22" y="34"/>
                  </a:cubicBezTo>
                  <a:cubicBezTo>
                    <a:pt x="24" y="34"/>
                    <a:pt x="33" y="35"/>
                    <a:pt x="33" y="30"/>
                  </a:cubicBezTo>
                  <a:cubicBezTo>
                    <a:pt x="33" y="30"/>
                    <a:pt x="32" y="28"/>
                    <a:pt x="32" y="27"/>
                  </a:cubicBezTo>
                  <a:cubicBezTo>
                    <a:pt x="33" y="28"/>
                    <a:pt x="32" y="26"/>
                    <a:pt x="31" y="26"/>
                  </a:cubicBezTo>
                  <a:cubicBezTo>
                    <a:pt x="33" y="26"/>
                    <a:pt x="31" y="24"/>
                    <a:pt x="31" y="24"/>
                  </a:cubicBezTo>
                  <a:cubicBezTo>
                    <a:pt x="30" y="24"/>
                    <a:pt x="27" y="24"/>
                    <a:pt x="29" y="25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lose/>
                  <a:moveTo>
                    <a:pt x="11" y="21"/>
                  </a:moveTo>
                  <a:cubicBezTo>
                    <a:pt x="11" y="21"/>
                    <a:pt x="10" y="21"/>
                    <a:pt x="11" y="21"/>
                  </a:cubicBezTo>
                  <a:close/>
                  <a:moveTo>
                    <a:pt x="31" y="27"/>
                  </a:moveTo>
                  <a:cubicBezTo>
                    <a:pt x="32" y="29"/>
                    <a:pt x="32" y="31"/>
                    <a:pt x="32" y="32"/>
                  </a:cubicBezTo>
                  <a:cubicBezTo>
                    <a:pt x="30" y="31"/>
                    <a:pt x="27" y="34"/>
                    <a:pt x="25" y="33"/>
                  </a:cubicBezTo>
                  <a:cubicBezTo>
                    <a:pt x="25" y="32"/>
                    <a:pt x="22" y="33"/>
                    <a:pt x="21" y="32"/>
                  </a:cubicBezTo>
                  <a:cubicBezTo>
                    <a:pt x="22" y="34"/>
                    <a:pt x="19" y="32"/>
                    <a:pt x="19" y="32"/>
                  </a:cubicBezTo>
                  <a:cubicBezTo>
                    <a:pt x="19" y="32"/>
                    <a:pt x="14" y="31"/>
                    <a:pt x="14" y="32"/>
                  </a:cubicBezTo>
                  <a:cubicBezTo>
                    <a:pt x="14" y="32"/>
                    <a:pt x="12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2"/>
                    <a:pt x="11" y="32"/>
                    <a:pt x="10" y="32"/>
                  </a:cubicBezTo>
                  <a:cubicBezTo>
                    <a:pt x="9" y="32"/>
                    <a:pt x="8" y="32"/>
                    <a:pt x="7" y="32"/>
                  </a:cubicBezTo>
                  <a:cubicBezTo>
                    <a:pt x="5" y="32"/>
                    <a:pt x="6" y="31"/>
                    <a:pt x="4" y="31"/>
                  </a:cubicBezTo>
                  <a:cubicBezTo>
                    <a:pt x="2" y="30"/>
                    <a:pt x="3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3" y="22"/>
                    <a:pt x="3" y="23"/>
                  </a:cubicBezTo>
                  <a:cubicBezTo>
                    <a:pt x="4" y="22"/>
                    <a:pt x="0" y="17"/>
                    <a:pt x="3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18"/>
                    <a:pt x="3" y="13"/>
                    <a:pt x="3" y="11"/>
                  </a:cubicBezTo>
                  <a:cubicBezTo>
                    <a:pt x="4" y="10"/>
                    <a:pt x="2" y="0"/>
                    <a:pt x="9" y="5"/>
                  </a:cubicBezTo>
                  <a:cubicBezTo>
                    <a:pt x="10" y="7"/>
                    <a:pt x="10" y="12"/>
                    <a:pt x="10" y="14"/>
                  </a:cubicBezTo>
                  <a:cubicBezTo>
                    <a:pt x="9" y="16"/>
                    <a:pt x="11" y="19"/>
                    <a:pt x="9" y="21"/>
                  </a:cubicBezTo>
                  <a:cubicBezTo>
                    <a:pt x="9" y="21"/>
                    <a:pt x="9" y="21"/>
                    <a:pt x="9" y="20"/>
                  </a:cubicBezTo>
                  <a:cubicBezTo>
                    <a:pt x="9" y="21"/>
                    <a:pt x="8" y="23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6"/>
                    <a:pt x="11" y="26"/>
                    <a:pt x="16" y="25"/>
                  </a:cubicBezTo>
                  <a:cubicBezTo>
                    <a:pt x="19" y="25"/>
                    <a:pt x="22" y="26"/>
                    <a:pt x="24" y="26"/>
                  </a:cubicBezTo>
                  <a:cubicBezTo>
                    <a:pt x="26" y="25"/>
                    <a:pt x="26" y="26"/>
                    <a:pt x="28" y="26"/>
                  </a:cubicBezTo>
                  <a:cubicBezTo>
                    <a:pt x="28" y="26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9" y="25"/>
                  </a:cubicBezTo>
                  <a:cubicBezTo>
                    <a:pt x="29" y="26"/>
                    <a:pt x="31" y="26"/>
                    <a:pt x="31" y="27"/>
                  </a:cubicBezTo>
                  <a:close/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1" name="Freeform 276">
              <a:extLst>
                <a:ext uri="{FF2B5EF4-FFF2-40B4-BE49-F238E27FC236}">
                  <a16:creationId xmlns:a16="http://schemas.microsoft.com/office/drawing/2014/main" id="{2641F74A-BF7F-431D-953F-EF157D9A7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336550"/>
              <a:ext cx="122238" cy="87312"/>
            </a:xfrm>
            <a:custGeom>
              <a:avLst/>
              <a:gdLst>
                <a:gd name="T0" fmla="*/ 20 w 21"/>
                <a:gd name="T1" fmla="*/ 0 h 15"/>
                <a:gd name="T2" fmla="*/ 1 w 21"/>
                <a:gd name="T3" fmla="*/ 15 h 15"/>
                <a:gd name="T4" fmla="*/ 1 w 21"/>
                <a:gd name="T5" fmla="*/ 15 h 15"/>
                <a:gd name="T6" fmla="*/ 20 w 21"/>
                <a:gd name="T7" fmla="*/ 0 h 15"/>
                <a:gd name="T8" fmla="*/ 20 w 2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20" y="0"/>
                  </a:moveTo>
                  <a:cubicBezTo>
                    <a:pt x="13" y="5"/>
                    <a:pt x="6" y="9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7" y="9"/>
                    <a:pt x="14" y="5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2" name="Freeform 277">
              <a:extLst>
                <a:ext uri="{FF2B5EF4-FFF2-40B4-BE49-F238E27FC236}">
                  <a16:creationId xmlns:a16="http://schemas.microsoft.com/office/drawing/2014/main" id="{3186FAD2-A124-46B7-A9ED-2D725F246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312738"/>
              <a:ext cx="180975" cy="123825"/>
            </a:xfrm>
            <a:custGeom>
              <a:avLst/>
              <a:gdLst>
                <a:gd name="T0" fmla="*/ 1 w 31"/>
                <a:gd name="T1" fmla="*/ 21 h 21"/>
                <a:gd name="T2" fmla="*/ 31 w 31"/>
                <a:gd name="T3" fmla="*/ 0 h 21"/>
                <a:gd name="T4" fmla="*/ 31 w 31"/>
                <a:gd name="T5" fmla="*/ 0 h 21"/>
                <a:gd name="T6" fmla="*/ 1 w 31"/>
                <a:gd name="T7" fmla="*/ 21 h 21"/>
                <a:gd name="T8" fmla="*/ 1 w 31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1">
                  <a:moveTo>
                    <a:pt x="1" y="21"/>
                  </a:moveTo>
                  <a:cubicBezTo>
                    <a:pt x="11" y="14"/>
                    <a:pt x="21" y="7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0" y="6"/>
                    <a:pt x="11" y="14"/>
                    <a:pt x="1" y="21"/>
                  </a:cubicBezTo>
                  <a:cubicBezTo>
                    <a:pt x="0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3" name="Freeform 278">
              <a:extLst>
                <a:ext uri="{FF2B5EF4-FFF2-40B4-BE49-F238E27FC236}">
                  <a16:creationId xmlns:a16="http://schemas.microsoft.com/office/drawing/2014/main" id="{BB022683-64FF-4467-82DC-67EF78843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3" y="395288"/>
              <a:ext cx="53975" cy="41275"/>
            </a:xfrm>
            <a:custGeom>
              <a:avLst/>
              <a:gdLst>
                <a:gd name="T0" fmla="*/ 8 w 9"/>
                <a:gd name="T1" fmla="*/ 0 h 7"/>
                <a:gd name="T2" fmla="*/ 0 w 9"/>
                <a:gd name="T3" fmla="*/ 7 h 7"/>
                <a:gd name="T4" fmla="*/ 1 w 9"/>
                <a:gd name="T5" fmla="*/ 7 h 7"/>
                <a:gd name="T6" fmla="*/ 9 w 9"/>
                <a:gd name="T7" fmla="*/ 0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6" y="2"/>
                    <a:pt x="3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5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4" name="Freeform 279">
              <a:extLst>
                <a:ext uri="{FF2B5EF4-FFF2-40B4-BE49-F238E27FC236}">
                  <a16:creationId xmlns:a16="http://schemas.microsoft.com/office/drawing/2014/main" id="{8B2C8164-A732-4222-8AF2-26D9FF649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0" y="271463"/>
              <a:ext cx="58738" cy="47625"/>
            </a:xfrm>
            <a:custGeom>
              <a:avLst/>
              <a:gdLst>
                <a:gd name="T0" fmla="*/ 10 w 10"/>
                <a:gd name="T1" fmla="*/ 0 h 8"/>
                <a:gd name="T2" fmla="*/ 0 w 10"/>
                <a:gd name="T3" fmla="*/ 8 h 8"/>
                <a:gd name="T4" fmla="*/ 0 w 10"/>
                <a:gd name="T5" fmla="*/ 8 h 8"/>
                <a:gd name="T6" fmla="*/ 10 w 10"/>
                <a:gd name="T7" fmla="*/ 1 h 8"/>
                <a:gd name="T8" fmla="*/ 10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5" name="Freeform 280">
              <a:extLst>
                <a:ext uri="{FF2B5EF4-FFF2-40B4-BE49-F238E27FC236}">
                  <a16:creationId xmlns:a16="http://schemas.microsoft.com/office/drawing/2014/main" id="{5D87D44A-0BE7-4FB7-A6A1-F4446F143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247650"/>
              <a:ext cx="41275" cy="30162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6" name="Freeform 281">
              <a:extLst>
                <a:ext uri="{FF2B5EF4-FFF2-40B4-BE49-F238E27FC236}">
                  <a16:creationId xmlns:a16="http://schemas.microsoft.com/office/drawing/2014/main" id="{99ED9DE3-C45A-4E75-83D3-3E486D3BD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395288"/>
              <a:ext cx="34925" cy="28575"/>
            </a:xfrm>
            <a:custGeom>
              <a:avLst/>
              <a:gdLst>
                <a:gd name="T0" fmla="*/ 0 w 6"/>
                <a:gd name="T1" fmla="*/ 5 h 5"/>
                <a:gd name="T2" fmla="*/ 5 w 6"/>
                <a:gd name="T3" fmla="*/ 1 h 5"/>
                <a:gd name="T4" fmla="*/ 5 w 6"/>
                <a:gd name="T5" fmla="*/ 1 h 5"/>
                <a:gd name="T6" fmla="*/ 0 w 6"/>
                <a:gd name="T7" fmla="*/ 5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4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3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7" name="Freeform 282">
              <a:extLst>
                <a:ext uri="{FF2B5EF4-FFF2-40B4-BE49-F238E27FC236}">
                  <a16:creationId xmlns:a16="http://schemas.microsoft.com/office/drawing/2014/main" id="{7D5F2BCE-4D59-4E2C-B982-A40A9DB70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395288"/>
              <a:ext cx="17463" cy="23812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0 w 3"/>
                <a:gd name="T5" fmla="*/ 4 h 4"/>
                <a:gd name="T6" fmla="*/ 3 w 3"/>
                <a:gd name="T7" fmla="*/ 0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8" name="Freeform 283">
              <a:extLst>
                <a:ext uri="{FF2B5EF4-FFF2-40B4-BE49-F238E27FC236}">
                  <a16:creationId xmlns:a16="http://schemas.microsoft.com/office/drawing/2014/main" id="{1BF95D6D-E7D5-4B17-AE5B-C644CDC1F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3" y="206375"/>
              <a:ext cx="39688" cy="30162"/>
            </a:xfrm>
            <a:custGeom>
              <a:avLst/>
              <a:gdLst>
                <a:gd name="T0" fmla="*/ 6 w 7"/>
                <a:gd name="T1" fmla="*/ 0 h 5"/>
                <a:gd name="T2" fmla="*/ 1 w 7"/>
                <a:gd name="T3" fmla="*/ 4 h 5"/>
                <a:gd name="T4" fmla="*/ 1 w 7"/>
                <a:gd name="T5" fmla="*/ 5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9" name="Freeform 284">
              <a:extLst>
                <a:ext uri="{FF2B5EF4-FFF2-40B4-BE49-F238E27FC236}">
                  <a16:creationId xmlns:a16="http://schemas.microsoft.com/office/drawing/2014/main" id="{335BBEFA-E5B7-44AA-A0A3-EC12C56E0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3" y="206375"/>
              <a:ext cx="39688" cy="17462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0" name="Freeform 285">
              <a:extLst>
                <a:ext uri="{FF2B5EF4-FFF2-40B4-BE49-F238E27FC236}">
                  <a16:creationId xmlns:a16="http://schemas.microsoft.com/office/drawing/2014/main" id="{FE71DF63-7EF7-4B09-BB8B-1C3C8054E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382588"/>
              <a:ext cx="23813" cy="19050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1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1" name="Freeform 286">
              <a:extLst>
                <a:ext uri="{FF2B5EF4-FFF2-40B4-BE49-F238E27FC236}">
                  <a16:creationId xmlns:a16="http://schemas.microsoft.com/office/drawing/2014/main" id="{6F4ECDAC-4212-4DCC-A69A-F58F3EE19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382588"/>
              <a:ext cx="23813" cy="19050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2" name="Freeform 287">
              <a:extLst>
                <a:ext uri="{FF2B5EF4-FFF2-40B4-BE49-F238E27FC236}">
                  <a16:creationId xmlns:a16="http://schemas.microsoft.com/office/drawing/2014/main" id="{7098CA4F-6740-4399-BCA5-F082FC5D1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212725"/>
              <a:ext cx="53975" cy="34925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9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3" name="Freeform 288">
              <a:extLst>
                <a:ext uri="{FF2B5EF4-FFF2-40B4-BE49-F238E27FC236}">
                  <a16:creationId xmlns:a16="http://schemas.microsoft.com/office/drawing/2014/main" id="{9E46596C-3319-4409-8843-0B4DB670A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171450"/>
              <a:ext cx="30163" cy="23812"/>
            </a:xfrm>
            <a:custGeom>
              <a:avLst/>
              <a:gdLst>
                <a:gd name="T0" fmla="*/ 5 w 5"/>
                <a:gd name="T1" fmla="*/ 1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4" name="Freeform 289">
              <a:extLst>
                <a:ext uri="{FF2B5EF4-FFF2-40B4-BE49-F238E27FC236}">
                  <a16:creationId xmlns:a16="http://schemas.microsoft.com/office/drawing/2014/main" id="{9D418BF7-6F30-4844-803D-4FAB8B404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171450"/>
              <a:ext cx="30163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5" name="Freeform 290">
              <a:extLst>
                <a:ext uri="{FF2B5EF4-FFF2-40B4-BE49-F238E27FC236}">
                  <a16:creationId xmlns:a16="http://schemas.microsoft.com/office/drawing/2014/main" id="{63001F65-01B7-4F26-A2AF-3D3012A81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171450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6" name="Freeform 291">
              <a:extLst>
                <a:ext uri="{FF2B5EF4-FFF2-40B4-BE49-F238E27FC236}">
                  <a16:creationId xmlns:a16="http://schemas.microsoft.com/office/drawing/2014/main" id="{45229757-280F-4816-BC00-DC25FA1A0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171450"/>
              <a:ext cx="30163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7" name="Freeform 292">
              <a:extLst>
                <a:ext uri="{FF2B5EF4-FFF2-40B4-BE49-F238E27FC236}">
                  <a16:creationId xmlns:a16="http://schemas.microsoft.com/office/drawing/2014/main" id="{D031AB95-BEB8-4D58-B135-085F4B3A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206375"/>
              <a:ext cx="69850" cy="41275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0 h 7"/>
                <a:gd name="T4" fmla="*/ 11 w 12"/>
                <a:gd name="T5" fmla="*/ 0 h 7"/>
                <a:gd name="T6" fmla="*/ 0 w 12"/>
                <a:gd name="T7" fmla="*/ 7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8" name="Freeform 293">
              <a:extLst>
                <a:ext uri="{FF2B5EF4-FFF2-40B4-BE49-F238E27FC236}">
                  <a16:creationId xmlns:a16="http://schemas.microsoft.com/office/drawing/2014/main" id="{D3D3FDEB-6EBB-4AE1-889B-36C4B032B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365125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9" name="Freeform 294">
              <a:extLst>
                <a:ext uri="{FF2B5EF4-FFF2-40B4-BE49-F238E27FC236}">
                  <a16:creationId xmlns:a16="http://schemas.microsoft.com/office/drawing/2014/main" id="{5E44ECE6-70A5-4BEE-A170-FBF5136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354013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0" name="Freeform 295">
              <a:extLst>
                <a:ext uri="{FF2B5EF4-FFF2-40B4-BE49-F238E27FC236}">
                  <a16:creationId xmlns:a16="http://schemas.microsoft.com/office/drawing/2014/main" id="{3ED9B506-F1FC-4379-8066-275C36F08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195263"/>
              <a:ext cx="82550" cy="52387"/>
            </a:xfrm>
            <a:custGeom>
              <a:avLst/>
              <a:gdLst>
                <a:gd name="T0" fmla="*/ 14 w 14"/>
                <a:gd name="T1" fmla="*/ 0 h 9"/>
                <a:gd name="T2" fmla="*/ 1 w 14"/>
                <a:gd name="T3" fmla="*/ 9 h 9"/>
                <a:gd name="T4" fmla="*/ 1 w 14"/>
                <a:gd name="T5" fmla="*/ 9 h 9"/>
                <a:gd name="T6" fmla="*/ 14 w 14"/>
                <a:gd name="T7" fmla="*/ 1 h 9"/>
                <a:gd name="T8" fmla="*/ 14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9" y="3"/>
                    <a:pt x="5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6"/>
                    <a:pt x="10" y="3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1" name="Freeform 296">
              <a:extLst>
                <a:ext uri="{FF2B5EF4-FFF2-40B4-BE49-F238E27FC236}">
                  <a16:creationId xmlns:a16="http://schemas.microsoft.com/office/drawing/2014/main" id="{285043A9-B439-4418-8D5E-2BB412867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3" y="147638"/>
              <a:ext cx="17463" cy="11112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0 h 2"/>
                <a:gd name="T4" fmla="*/ 1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3 w 3"/>
                <a:gd name="T11" fmla="*/ 0 h 2"/>
                <a:gd name="T12" fmla="*/ 2 w 3"/>
                <a:gd name="T13" fmla="*/ 0 h 2"/>
                <a:gd name="T14" fmla="*/ 0 w 3"/>
                <a:gd name="T15" fmla="*/ 1 h 2"/>
                <a:gd name="T16" fmla="*/ 0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2" name="Freeform 297">
              <a:extLst>
                <a:ext uri="{FF2B5EF4-FFF2-40B4-BE49-F238E27FC236}">
                  <a16:creationId xmlns:a16="http://schemas.microsoft.com/office/drawing/2014/main" id="{25DF57E3-7F23-4724-88DE-B7D33BD8B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95263"/>
              <a:ext cx="76200" cy="46037"/>
            </a:xfrm>
            <a:custGeom>
              <a:avLst/>
              <a:gdLst>
                <a:gd name="T0" fmla="*/ 1 w 13"/>
                <a:gd name="T1" fmla="*/ 8 h 8"/>
                <a:gd name="T2" fmla="*/ 13 w 13"/>
                <a:gd name="T3" fmla="*/ 0 h 8"/>
                <a:gd name="T4" fmla="*/ 12 w 13"/>
                <a:gd name="T5" fmla="*/ 0 h 8"/>
                <a:gd name="T6" fmla="*/ 0 w 13"/>
                <a:gd name="T7" fmla="*/ 7 h 8"/>
                <a:gd name="T8" fmla="*/ 1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" y="8"/>
                  </a:move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3" name="Freeform 298">
              <a:extLst>
                <a:ext uri="{FF2B5EF4-FFF2-40B4-BE49-F238E27FC236}">
                  <a16:creationId xmlns:a16="http://schemas.microsoft.com/office/drawing/2014/main" id="{BA817707-B29C-4131-9499-72F7A71E7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33020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1 w 3"/>
                <a:gd name="T11" fmla="*/ 2 h 2"/>
                <a:gd name="T12" fmla="*/ 3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4" name="Freeform 299">
              <a:extLst>
                <a:ext uri="{FF2B5EF4-FFF2-40B4-BE49-F238E27FC236}">
                  <a16:creationId xmlns:a16="http://schemas.microsoft.com/office/drawing/2014/main" id="{C9283909-0190-4363-9FC3-3C1FD2C81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330200"/>
              <a:ext cx="23813" cy="12700"/>
            </a:xfrm>
            <a:custGeom>
              <a:avLst/>
              <a:gdLst>
                <a:gd name="T0" fmla="*/ 2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3 w 4"/>
                <a:gd name="T9" fmla="*/ 1 h 2"/>
                <a:gd name="T10" fmla="*/ 1 w 4"/>
                <a:gd name="T11" fmla="*/ 2 h 2"/>
                <a:gd name="T12" fmla="*/ 3 w 4"/>
                <a:gd name="T13" fmla="*/ 1 h 2"/>
                <a:gd name="T14" fmla="*/ 2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5" name="Freeform 300">
              <a:extLst>
                <a:ext uri="{FF2B5EF4-FFF2-40B4-BE49-F238E27FC236}">
                  <a16:creationId xmlns:a16="http://schemas.microsoft.com/office/drawing/2014/main" id="{5021AD8F-647A-4299-ABC4-D8CF823C0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95263"/>
              <a:ext cx="76200" cy="41275"/>
            </a:xfrm>
            <a:custGeom>
              <a:avLst/>
              <a:gdLst>
                <a:gd name="T0" fmla="*/ 12 w 13"/>
                <a:gd name="T1" fmla="*/ 0 h 7"/>
                <a:gd name="T2" fmla="*/ 0 w 13"/>
                <a:gd name="T3" fmla="*/ 7 h 7"/>
                <a:gd name="T4" fmla="*/ 0 w 13"/>
                <a:gd name="T5" fmla="*/ 7 h 7"/>
                <a:gd name="T6" fmla="*/ 12 w 13"/>
                <a:gd name="T7" fmla="*/ 0 h 7"/>
                <a:gd name="T8" fmla="*/ 12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6" name="Freeform 301">
              <a:extLst>
                <a:ext uri="{FF2B5EF4-FFF2-40B4-BE49-F238E27FC236}">
                  <a16:creationId xmlns:a16="http://schemas.microsoft.com/office/drawing/2014/main" id="{A856CA76-BA72-4220-98BA-443D7014F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119063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7" name="Freeform 302">
              <a:extLst>
                <a:ext uri="{FF2B5EF4-FFF2-40B4-BE49-F238E27FC236}">
                  <a16:creationId xmlns:a16="http://schemas.microsoft.com/office/drawing/2014/main" id="{C066B898-0D56-453C-8758-24301FEDF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119063"/>
              <a:ext cx="22225" cy="4762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8" name="Freeform 303">
              <a:extLst>
                <a:ext uri="{FF2B5EF4-FFF2-40B4-BE49-F238E27FC236}">
                  <a16:creationId xmlns:a16="http://schemas.microsoft.com/office/drawing/2014/main" id="{209C3AEE-555D-4B9B-8EAE-8E591F2D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88913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9 w 10"/>
                <a:gd name="T3" fmla="*/ 0 h 6"/>
                <a:gd name="T4" fmla="*/ 9 w 10"/>
                <a:gd name="T5" fmla="*/ 0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9" name="Freeform 304">
              <a:extLst>
                <a:ext uri="{FF2B5EF4-FFF2-40B4-BE49-F238E27FC236}">
                  <a16:creationId xmlns:a16="http://schemas.microsoft.com/office/drawing/2014/main" id="{8A8121C3-B9B5-4CC0-AD8E-6868CFB01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95275"/>
              <a:ext cx="30163" cy="23812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4 h 4"/>
                <a:gd name="T4" fmla="*/ 0 w 5"/>
                <a:gd name="T5" fmla="*/ 4 h 4"/>
                <a:gd name="T6" fmla="*/ 4 w 5"/>
                <a:gd name="T7" fmla="*/ 2 h 4"/>
                <a:gd name="T8" fmla="*/ 4 w 5"/>
                <a:gd name="T9" fmla="*/ 2 h 4"/>
                <a:gd name="T10" fmla="*/ 1 w 5"/>
                <a:gd name="T11" fmla="*/ 4 h 4"/>
                <a:gd name="T12" fmla="*/ 4 w 5"/>
                <a:gd name="T13" fmla="*/ 1 h 4"/>
                <a:gd name="T14" fmla="*/ 4 w 5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0" name="Freeform 305">
              <a:extLst>
                <a:ext uri="{FF2B5EF4-FFF2-40B4-BE49-F238E27FC236}">
                  <a16:creationId xmlns:a16="http://schemas.microsoft.com/office/drawing/2014/main" id="{C15CF12B-19FC-4D44-931F-6920F798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77800"/>
              <a:ext cx="52388" cy="285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1" name="Freeform 306">
              <a:extLst>
                <a:ext uri="{FF2B5EF4-FFF2-40B4-BE49-F238E27FC236}">
                  <a16:creationId xmlns:a16="http://schemas.microsoft.com/office/drawing/2014/main" id="{A50E38A2-98DA-4856-908E-80D5F330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95250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2" name="Freeform 307">
              <a:extLst>
                <a:ext uri="{FF2B5EF4-FFF2-40B4-BE49-F238E27FC236}">
                  <a16:creationId xmlns:a16="http://schemas.microsoft.com/office/drawing/2014/main" id="{B048C80B-E7E2-4B73-B108-7FB1572FF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" y="88900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3" name="Freeform 308">
              <a:extLst>
                <a:ext uri="{FF2B5EF4-FFF2-40B4-BE49-F238E27FC236}">
                  <a16:creationId xmlns:a16="http://schemas.microsoft.com/office/drawing/2014/main" id="{567C663A-54BA-419E-958C-F5C4019D1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53988"/>
              <a:ext cx="52388" cy="23812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4" name="Freeform 309">
              <a:extLst>
                <a:ext uri="{FF2B5EF4-FFF2-40B4-BE49-F238E27FC236}">
                  <a16:creationId xmlns:a16="http://schemas.microsoft.com/office/drawing/2014/main" id="{1FF6BA29-C59A-4291-815E-BD7D07EB6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60350"/>
              <a:ext cx="34925" cy="2222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5 w 6"/>
                <a:gd name="T7" fmla="*/ 2 h 4"/>
                <a:gd name="T8" fmla="*/ 5 w 6"/>
                <a:gd name="T9" fmla="*/ 1 h 4"/>
                <a:gd name="T10" fmla="*/ 1 w 6"/>
                <a:gd name="T11" fmla="*/ 3 h 4"/>
                <a:gd name="T12" fmla="*/ 5 w 6"/>
                <a:gd name="T13" fmla="*/ 0 h 4"/>
                <a:gd name="T14" fmla="*/ 5 w 6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2" y="3"/>
                    <a:pt x="1" y="3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5" name="Freeform 310">
              <a:extLst>
                <a:ext uri="{FF2B5EF4-FFF2-40B4-BE49-F238E27FC236}">
                  <a16:creationId xmlns:a16="http://schemas.microsoft.com/office/drawing/2014/main" id="{B266C4B6-AA12-4ED4-9C65-41D22EEC6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36525"/>
              <a:ext cx="52388" cy="28575"/>
            </a:xfrm>
            <a:custGeom>
              <a:avLst/>
              <a:gdLst>
                <a:gd name="T0" fmla="*/ 8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6" name="Freeform 311">
              <a:extLst>
                <a:ext uri="{FF2B5EF4-FFF2-40B4-BE49-F238E27FC236}">
                  <a16:creationId xmlns:a16="http://schemas.microsoft.com/office/drawing/2014/main" id="{0A4885FD-DFF5-4445-AD54-7311316FD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38" y="71438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7" name="Freeform 312">
              <a:extLst>
                <a:ext uri="{FF2B5EF4-FFF2-40B4-BE49-F238E27FC236}">
                  <a16:creationId xmlns:a16="http://schemas.microsoft.com/office/drawing/2014/main" id="{9B04731C-9311-48A2-A7E8-A38C79A4B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65088"/>
              <a:ext cx="28575" cy="17462"/>
            </a:xfrm>
            <a:custGeom>
              <a:avLst/>
              <a:gdLst>
                <a:gd name="T0" fmla="*/ 0 w 5"/>
                <a:gd name="T1" fmla="*/ 2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8" name="Freeform 313">
              <a:extLst>
                <a:ext uri="{FF2B5EF4-FFF2-40B4-BE49-F238E27FC236}">
                  <a16:creationId xmlns:a16="http://schemas.microsoft.com/office/drawing/2014/main" id="{BE079A3F-26D1-4653-A35A-D5AF6F5EF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19063"/>
              <a:ext cx="52388" cy="28575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1 h 5"/>
                <a:gd name="T4" fmla="*/ 9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9" name="Freeform 314">
              <a:extLst>
                <a:ext uri="{FF2B5EF4-FFF2-40B4-BE49-F238E27FC236}">
                  <a16:creationId xmlns:a16="http://schemas.microsoft.com/office/drawing/2014/main" id="{BC210BA4-D69D-42E8-8B65-9DB524297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23838"/>
              <a:ext cx="30163" cy="2381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4 w 5"/>
                <a:gd name="T7" fmla="*/ 2 h 4"/>
                <a:gd name="T8" fmla="*/ 4 w 5"/>
                <a:gd name="T9" fmla="*/ 2 h 4"/>
                <a:gd name="T10" fmla="*/ 3 w 5"/>
                <a:gd name="T11" fmla="*/ 2 h 4"/>
                <a:gd name="T12" fmla="*/ 1 w 5"/>
                <a:gd name="T13" fmla="*/ 3 h 4"/>
                <a:gd name="T14" fmla="*/ 4 w 5"/>
                <a:gd name="T15" fmla="*/ 0 h 4"/>
                <a:gd name="T16" fmla="*/ 4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3"/>
                    <a:pt x="0" y="4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0" name="Freeform 315">
              <a:extLst>
                <a:ext uri="{FF2B5EF4-FFF2-40B4-BE49-F238E27FC236}">
                  <a16:creationId xmlns:a16="http://schemas.microsoft.com/office/drawing/2014/main" id="{A6A61007-9084-43C2-907C-5AE5E5B7B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00013"/>
              <a:ext cx="52388" cy="30162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4 h 5"/>
                <a:gd name="T4" fmla="*/ 0 w 9"/>
                <a:gd name="T5" fmla="*/ 5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1" name="Freeform 316">
              <a:extLst>
                <a:ext uri="{FF2B5EF4-FFF2-40B4-BE49-F238E27FC236}">
                  <a16:creationId xmlns:a16="http://schemas.microsoft.com/office/drawing/2014/main" id="{AA017BF9-C429-461B-81C4-A650CB5F1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3" y="47625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2" name="Freeform 317">
              <a:extLst>
                <a:ext uri="{FF2B5EF4-FFF2-40B4-BE49-F238E27FC236}">
                  <a16:creationId xmlns:a16="http://schemas.microsoft.com/office/drawing/2014/main" id="{4D19BC0F-CF03-495D-9A34-AA8048ABC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47625"/>
              <a:ext cx="34925" cy="1111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3" name="Freeform 318">
              <a:extLst>
                <a:ext uri="{FF2B5EF4-FFF2-40B4-BE49-F238E27FC236}">
                  <a16:creationId xmlns:a16="http://schemas.microsoft.com/office/drawing/2014/main" id="{DC027E5B-CFDB-4AA8-9144-4288C0D09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88900"/>
              <a:ext cx="46038" cy="30162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1 h 5"/>
                <a:gd name="T4" fmla="*/ 8 w 8"/>
                <a:gd name="T5" fmla="*/ 1 h 5"/>
                <a:gd name="T6" fmla="*/ 0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4" name="Freeform 319">
              <a:extLst>
                <a:ext uri="{FF2B5EF4-FFF2-40B4-BE49-F238E27FC236}">
                  <a16:creationId xmlns:a16="http://schemas.microsoft.com/office/drawing/2014/main" id="{2A10AF6D-7CEF-4BE6-8DD6-9919F2A26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88913"/>
              <a:ext cx="39688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5 w 7"/>
                <a:gd name="T7" fmla="*/ 2 h 4"/>
                <a:gd name="T8" fmla="*/ 5 w 7"/>
                <a:gd name="T9" fmla="*/ 2 h 4"/>
                <a:gd name="T10" fmla="*/ 0 w 7"/>
                <a:gd name="T11" fmla="*/ 4 h 4"/>
                <a:gd name="T12" fmla="*/ 0 w 7"/>
                <a:gd name="T13" fmla="*/ 4 h 4"/>
                <a:gd name="T14" fmla="*/ 5 w 7"/>
                <a:gd name="T15" fmla="*/ 2 h 4"/>
                <a:gd name="T16" fmla="*/ 5 w 7"/>
                <a:gd name="T17" fmla="*/ 2 h 4"/>
                <a:gd name="T18" fmla="*/ 1 w 7"/>
                <a:gd name="T19" fmla="*/ 4 h 4"/>
                <a:gd name="T20" fmla="*/ 2 w 7"/>
                <a:gd name="T21" fmla="*/ 3 h 4"/>
                <a:gd name="T22" fmla="*/ 4 w 7"/>
                <a:gd name="T23" fmla="*/ 2 h 4"/>
                <a:gd name="T24" fmla="*/ 2 w 7"/>
                <a:gd name="T25" fmla="*/ 3 h 4"/>
                <a:gd name="T26" fmla="*/ 1 w 7"/>
                <a:gd name="T27" fmla="*/ 4 h 4"/>
                <a:gd name="T28" fmla="*/ 2 w 7"/>
                <a:gd name="T29" fmla="*/ 3 h 4"/>
                <a:gd name="T30" fmla="*/ 6 w 7"/>
                <a:gd name="T31" fmla="*/ 0 h 4"/>
                <a:gd name="T32" fmla="*/ 6 w 7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4" y="3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3" y="3"/>
                    <a:pt x="1" y="4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5" name="Freeform 320">
              <a:extLst>
                <a:ext uri="{FF2B5EF4-FFF2-40B4-BE49-F238E27FC236}">
                  <a16:creationId xmlns:a16="http://schemas.microsoft.com/office/drawing/2014/main" id="{8CC8CEBA-31C4-4AE5-AC84-92CED0F5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77788"/>
              <a:ext cx="41275" cy="2222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0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6" name="Freeform 321">
              <a:extLst>
                <a:ext uri="{FF2B5EF4-FFF2-40B4-BE49-F238E27FC236}">
                  <a16:creationId xmlns:a16="http://schemas.microsoft.com/office/drawing/2014/main" id="{C240AD89-BC02-4512-B09D-3C13F47E8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36513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7" name="Freeform 322">
              <a:extLst>
                <a:ext uri="{FF2B5EF4-FFF2-40B4-BE49-F238E27FC236}">
                  <a16:creationId xmlns:a16="http://schemas.microsoft.com/office/drawing/2014/main" id="{74B3A5EF-A734-4843-AD32-8C274B70C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36513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8" name="Freeform 323">
              <a:extLst>
                <a:ext uri="{FF2B5EF4-FFF2-40B4-BE49-F238E27FC236}">
                  <a16:creationId xmlns:a16="http://schemas.microsoft.com/office/drawing/2014/main" id="{D6E8F892-14E7-4728-91B4-26F565767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71438"/>
              <a:ext cx="36513" cy="23812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1 h 4"/>
                <a:gd name="T4" fmla="*/ 6 w 6"/>
                <a:gd name="T5" fmla="*/ 1 h 4"/>
                <a:gd name="T6" fmla="*/ 0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9" name="Freeform 324">
              <a:extLst>
                <a:ext uri="{FF2B5EF4-FFF2-40B4-BE49-F238E27FC236}">
                  <a16:creationId xmlns:a16="http://schemas.microsoft.com/office/drawing/2014/main" id="{3E1814D0-0D71-4580-94A3-482026242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71450"/>
              <a:ext cx="52388" cy="28575"/>
            </a:xfrm>
            <a:custGeom>
              <a:avLst/>
              <a:gdLst>
                <a:gd name="T0" fmla="*/ 1 w 9"/>
                <a:gd name="T1" fmla="*/ 4 h 5"/>
                <a:gd name="T2" fmla="*/ 8 w 9"/>
                <a:gd name="T3" fmla="*/ 1 h 5"/>
                <a:gd name="T4" fmla="*/ 8 w 9"/>
                <a:gd name="T5" fmla="*/ 1 h 5"/>
                <a:gd name="T6" fmla="*/ 0 w 9"/>
                <a:gd name="T7" fmla="*/ 4 h 5"/>
                <a:gd name="T8" fmla="*/ 1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9" y="1"/>
                    <a:pt x="8" y="0"/>
                    <a:pt x="8" y="1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0" name="Freeform 325">
              <a:extLst>
                <a:ext uri="{FF2B5EF4-FFF2-40B4-BE49-F238E27FC236}">
                  <a16:creationId xmlns:a16="http://schemas.microsoft.com/office/drawing/2014/main" id="{959D7613-F835-4469-A388-7D7A220B9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47638"/>
              <a:ext cx="63500" cy="41275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7 h 7"/>
                <a:gd name="T4" fmla="*/ 1 w 11"/>
                <a:gd name="T5" fmla="*/ 7 h 7"/>
                <a:gd name="T6" fmla="*/ 10 w 11"/>
                <a:gd name="T7" fmla="*/ 0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3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4" y="5"/>
                    <a:pt x="7" y="3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1" name="Freeform 326">
              <a:extLst>
                <a:ext uri="{FF2B5EF4-FFF2-40B4-BE49-F238E27FC236}">
                  <a16:creationId xmlns:a16="http://schemas.microsoft.com/office/drawing/2014/main" id="{FF6D4678-D152-43FF-8D52-D0ECFCB30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3813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1 w 7"/>
                <a:gd name="T5" fmla="*/ 3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2" name="Freeform 327">
              <a:extLst>
                <a:ext uri="{FF2B5EF4-FFF2-40B4-BE49-F238E27FC236}">
                  <a16:creationId xmlns:a16="http://schemas.microsoft.com/office/drawing/2014/main" id="{A07C7221-B0A2-45F2-B489-F39B24F18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3813"/>
              <a:ext cx="41275" cy="17462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3" name="Freeform 328">
              <a:extLst>
                <a:ext uri="{FF2B5EF4-FFF2-40B4-BE49-F238E27FC236}">
                  <a16:creationId xmlns:a16="http://schemas.microsoft.com/office/drawing/2014/main" id="{BE5E38C0-F8D1-4620-BF5C-D21B7BD58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23825"/>
              <a:ext cx="63500" cy="41275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  <a:gd name="T4" fmla="*/ 11 w 11"/>
                <a:gd name="T5" fmla="*/ 0 h 7"/>
                <a:gd name="T6" fmla="*/ 0 w 11"/>
                <a:gd name="T7" fmla="*/ 6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4" name="Freeform 329">
              <a:extLst>
                <a:ext uri="{FF2B5EF4-FFF2-40B4-BE49-F238E27FC236}">
                  <a16:creationId xmlns:a16="http://schemas.microsoft.com/office/drawing/2014/main" id="{580F87EE-D39C-47B3-8BEE-A611DBBE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06363"/>
              <a:ext cx="71438" cy="41275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5" name="Freeform 330">
              <a:extLst>
                <a:ext uri="{FF2B5EF4-FFF2-40B4-BE49-F238E27FC236}">
                  <a16:creationId xmlns:a16="http://schemas.microsoft.com/office/drawing/2014/main" id="{A936AAD3-4415-48C7-9D4E-6D0B208AD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2700"/>
              <a:ext cx="76200" cy="41275"/>
            </a:xfrm>
            <a:custGeom>
              <a:avLst/>
              <a:gdLst>
                <a:gd name="T0" fmla="*/ 13 w 13"/>
                <a:gd name="T1" fmla="*/ 0 h 7"/>
                <a:gd name="T2" fmla="*/ 1 w 13"/>
                <a:gd name="T3" fmla="*/ 7 h 7"/>
                <a:gd name="T4" fmla="*/ 1 w 13"/>
                <a:gd name="T5" fmla="*/ 7 h 7"/>
                <a:gd name="T6" fmla="*/ 13 w 13"/>
                <a:gd name="T7" fmla="*/ 0 h 7"/>
                <a:gd name="T8" fmla="*/ 1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6" name="Freeform 331">
              <a:extLst>
                <a:ext uri="{FF2B5EF4-FFF2-40B4-BE49-F238E27FC236}">
                  <a16:creationId xmlns:a16="http://schemas.microsoft.com/office/drawing/2014/main" id="{5CC061A3-D9EB-46EC-BD14-8CA05403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2700"/>
              <a:ext cx="204788" cy="100012"/>
            </a:xfrm>
            <a:custGeom>
              <a:avLst/>
              <a:gdLst>
                <a:gd name="T0" fmla="*/ 1 w 35"/>
                <a:gd name="T1" fmla="*/ 17 h 17"/>
                <a:gd name="T2" fmla="*/ 35 w 35"/>
                <a:gd name="T3" fmla="*/ 0 h 17"/>
                <a:gd name="T4" fmla="*/ 35 w 35"/>
                <a:gd name="T5" fmla="*/ 0 h 17"/>
                <a:gd name="T6" fmla="*/ 0 w 35"/>
                <a:gd name="T7" fmla="*/ 17 h 17"/>
                <a:gd name="T8" fmla="*/ 1 w 35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7">
                  <a:moveTo>
                    <a:pt x="1" y="17"/>
                  </a:moveTo>
                  <a:cubicBezTo>
                    <a:pt x="12" y="12"/>
                    <a:pt x="23" y="5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3" y="5"/>
                    <a:pt x="12" y="12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7" name="Freeform 332">
              <a:extLst>
                <a:ext uri="{FF2B5EF4-FFF2-40B4-BE49-F238E27FC236}">
                  <a16:creationId xmlns:a16="http://schemas.microsoft.com/office/drawing/2014/main" id="{A0FBD6B9-FF74-4CC6-9D19-16D29591D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2700"/>
              <a:ext cx="128588" cy="65087"/>
            </a:xfrm>
            <a:custGeom>
              <a:avLst/>
              <a:gdLst>
                <a:gd name="T0" fmla="*/ 22 w 22"/>
                <a:gd name="T1" fmla="*/ 0 h 11"/>
                <a:gd name="T2" fmla="*/ 1 w 22"/>
                <a:gd name="T3" fmla="*/ 10 h 11"/>
                <a:gd name="T4" fmla="*/ 1 w 22"/>
                <a:gd name="T5" fmla="*/ 11 h 11"/>
                <a:gd name="T6" fmla="*/ 22 w 22"/>
                <a:gd name="T7" fmla="*/ 0 h 11"/>
                <a:gd name="T8" fmla="*/ 22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22" y="0"/>
                  </a:moveTo>
                  <a:cubicBezTo>
                    <a:pt x="15" y="4"/>
                    <a:pt x="8" y="7"/>
                    <a:pt x="1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8" y="7"/>
                    <a:pt x="15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8" name="Freeform 333">
              <a:extLst>
                <a:ext uri="{FF2B5EF4-FFF2-40B4-BE49-F238E27FC236}">
                  <a16:creationId xmlns:a16="http://schemas.microsoft.com/office/drawing/2014/main" id="{618C546F-5FF7-40EC-BBD0-6E6FA18BA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2700"/>
              <a:ext cx="117475" cy="58737"/>
            </a:xfrm>
            <a:custGeom>
              <a:avLst/>
              <a:gdLst>
                <a:gd name="T0" fmla="*/ 1 w 20"/>
                <a:gd name="T1" fmla="*/ 10 h 10"/>
                <a:gd name="T2" fmla="*/ 20 w 20"/>
                <a:gd name="T3" fmla="*/ 0 h 10"/>
                <a:gd name="T4" fmla="*/ 20 w 20"/>
                <a:gd name="T5" fmla="*/ 0 h 10"/>
                <a:gd name="T6" fmla="*/ 0 w 20"/>
                <a:gd name="T7" fmla="*/ 9 h 10"/>
                <a:gd name="T8" fmla="*/ 1 w 2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" y="10"/>
                  </a:moveTo>
                  <a:cubicBezTo>
                    <a:pt x="7" y="6"/>
                    <a:pt x="13" y="2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2"/>
                    <a:pt x="7" y="6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9" name="Freeform 334">
              <a:extLst>
                <a:ext uri="{FF2B5EF4-FFF2-40B4-BE49-F238E27FC236}">
                  <a16:creationId xmlns:a16="http://schemas.microsoft.com/office/drawing/2014/main" id="{B78B0197-274C-4BDD-B95B-A0D73478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30163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200" name="Group 336">
            <a:extLst>
              <a:ext uri="{FF2B5EF4-FFF2-40B4-BE49-F238E27FC236}">
                <a16:creationId xmlns:a16="http://schemas.microsoft.com/office/drawing/2014/main" id="{0EDFB15A-22E1-4881-8F2D-3E7C69B49BD1}"/>
              </a:ext>
            </a:extLst>
          </p:cNvPr>
          <p:cNvGrpSpPr>
            <a:grpSpLocks/>
          </p:cNvGrpSpPr>
          <p:nvPr/>
        </p:nvGrpSpPr>
        <p:grpSpPr bwMode="auto">
          <a:xfrm>
            <a:off x="8858250" y="4456113"/>
            <a:ext cx="404813" cy="382587"/>
            <a:chOff x="0" y="0"/>
            <a:chExt cx="404813" cy="382587"/>
          </a:xfrm>
        </p:grpSpPr>
        <p:sp>
          <p:nvSpPr>
            <p:cNvPr id="37201" name="Freeform 335">
              <a:extLst>
                <a:ext uri="{FF2B5EF4-FFF2-40B4-BE49-F238E27FC236}">
                  <a16:creationId xmlns:a16="http://schemas.microsoft.com/office/drawing/2014/main" id="{55A1E3C0-D8FC-4BA1-AEE5-21855DA93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04813" cy="382587"/>
            </a:xfrm>
            <a:custGeom>
              <a:avLst/>
              <a:gdLst>
                <a:gd name="T0" fmla="*/ 62 w 69"/>
                <a:gd name="T1" fmla="*/ 6 h 65"/>
                <a:gd name="T2" fmla="*/ 55 w 69"/>
                <a:gd name="T3" fmla="*/ 1 h 65"/>
                <a:gd name="T4" fmla="*/ 27 w 69"/>
                <a:gd name="T5" fmla="*/ 14 h 65"/>
                <a:gd name="T6" fmla="*/ 13 w 69"/>
                <a:gd name="T7" fmla="*/ 30 h 65"/>
                <a:gd name="T8" fmla="*/ 9 w 69"/>
                <a:gd name="T9" fmla="*/ 34 h 65"/>
                <a:gd name="T10" fmla="*/ 0 w 69"/>
                <a:gd name="T11" fmla="*/ 51 h 65"/>
                <a:gd name="T12" fmla="*/ 9 w 69"/>
                <a:gd name="T13" fmla="*/ 62 h 65"/>
                <a:gd name="T14" fmla="*/ 8 w 69"/>
                <a:gd name="T15" fmla="*/ 62 h 65"/>
                <a:gd name="T16" fmla="*/ 31 w 69"/>
                <a:gd name="T17" fmla="*/ 55 h 65"/>
                <a:gd name="T18" fmla="*/ 49 w 69"/>
                <a:gd name="T19" fmla="*/ 38 h 65"/>
                <a:gd name="T20" fmla="*/ 58 w 69"/>
                <a:gd name="T21" fmla="*/ 13 h 65"/>
                <a:gd name="T22" fmla="*/ 13 w 69"/>
                <a:gd name="T23" fmla="*/ 42 h 65"/>
                <a:gd name="T24" fmla="*/ 35 w 69"/>
                <a:gd name="T25" fmla="*/ 27 h 65"/>
                <a:gd name="T26" fmla="*/ 46 w 69"/>
                <a:gd name="T27" fmla="*/ 31 h 65"/>
                <a:gd name="T28" fmla="*/ 9 w 69"/>
                <a:gd name="T29" fmla="*/ 55 h 65"/>
                <a:gd name="T30" fmla="*/ 23 w 69"/>
                <a:gd name="T31" fmla="*/ 28 h 65"/>
                <a:gd name="T32" fmla="*/ 36 w 69"/>
                <a:gd name="T33" fmla="*/ 13 h 65"/>
                <a:gd name="T34" fmla="*/ 50 w 69"/>
                <a:gd name="T35" fmla="*/ 6 h 65"/>
                <a:gd name="T36" fmla="*/ 61 w 69"/>
                <a:gd name="T37" fmla="*/ 12 h 65"/>
                <a:gd name="T38" fmla="*/ 58 w 69"/>
                <a:gd name="T39" fmla="*/ 31 h 65"/>
                <a:gd name="T40" fmla="*/ 47 w 69"/>
                <a:gd name="T41" fmla="*/ 50 h 65"/>
                <a:gd name="T42" fmla="*/ 53 w 69"/>
                <a:gd name="T43" fmla="*/ 44 h 65"/>
                <a:gd name="T44" fmla="*/ 58 w 69"/>
                <a:gd name="T45" fmla="*/ 39 h 65"/>
                <a:gd name="T46" fmla="*/ 64 w 69"/>
                <a:gd name="T47" fmla="*/ 30 h 65"/>
                <a:gd name="T48" fmla="*/ 63 w 69"/>
                <a:gd name="T49" fmla="*/ 8 h 65"/>
                <a:gd name="T50" fmla="*/ 12 w 69"/>
                <a:gd name="T51" fmla="*/ 62 h 65"/>
                <a:gd name="T52" fmla="*/ 17 w 69"/>
                <a:gd name="T53" fmla="*/ 32 h 65"/>
                <a:gd name="T54" fmla="*/ 17 w 69"/>
                <a:gd name="T55" fmla="*/ 31 h 65"/>
                <a:gd name="T56" fmla="*/ 43 w 69"/>
                <a:gd name="T57" fmla="*/ 51 h 65"/>
                <a:gd name="T58" fmla="*/ 65 w 69"/>
                <a:gd name="T59" fmla="*/ 29 h 65"/>
                <a:gd name="T60" fmla="*/ 45 w 69"/>
                <a:gd name="T61" fmla="*/ 50 h 65"/>
                <a:gd name="T62" fmla="*/ 47 w 69"/>
                <a:gd name="T63" fmla="*/ 43 h 65"/>
                <a:gd name="T64" fmla="*/ 62 w 69"/>
                <a:gd name="T65" fmla="*/ 29 h 65"/>
                <a:gd name="T66" fmla="*/ 62 w 69"/>
                <a:gd name="T67" fmla="*/ 11 h 65"/>
                <a:gd name="T68" fmla="*/ 48 w 69"/>
                <a:gd name="T69" fmla="*/ 4 h 65"/>
                <a:gd name="T70" fmla="*/ 33 w 69"/>
                <a:gd name="T71" fmla="*/ 13 h 65"/>
                <a:gd name="T72" fmla="*/ 31 w 69"/>
                <a:gd name="T73" fmla="*/ 15 h 65"/>
                <a:gd name="T74" fmla="*/ 24 w 69"/>
                <a:gd name="T75" fmla="*/ 25 h 65"/>
                <a:gd name="T76" fmla="*/ 8 w 69"/>
                <a:gd name="T77" fmla="*/ 41 h 65"/>
                <a:gd name="T78" fmla="*/ 6 w 69"/>
                <a:gd name="T79" fmla="*/ 54 h 65"/>
                <a:gd name="T80" fmla="*/ 44 w 69"/>
                <a:gd name="T81" fmla="*/ 35 h 65"/>
                <a:gd name="T82" fmla="*/ 56 w 69"/>
                <a:gd name="T83" fmla="*/ 18 h 65"/>
                <a:gd name="T84" fmla="*/ 55 w 69"/>
                <a:gd name="T85" fmla="*/ 16 h 65"/>
                <a:gd name="T86" fmla="*/ 30 w 69"/>
                <a:gd name="T87" fmla="*/ 29 h 65"/>
                <a:gd name="T88" fmla="*/ 14 w 69"/>
                <a:gd name="T89" fmla="*/ 45 h 65"/>
                <a:gd name="T90" fmla="*/ 54 w 69"/>
                <a:gd name="T91" fmla="*/ 13 h 65"/>
                <a:gd name="T92" fmla="*/ 30 w 69"/>
                <a:gd name="T93" fmla="*/ 53 h 65"/>
                <a:gd name="T94" fmla="*/ 18 w 69"/>
                <a:gd name="T95" fmla="*/ 63 h 65"/>
                <a:gd name="T96" fmla="*/ 9 w 69"/>
                <a:gd name="T97" fmla="*/ 60 h 65"/>
                <a:gd name="T98" fmla="*/ 2 w 69"/>
                <a:gd name="T99" fmla="*/ 47 h 65"/>
                <a:gd name="T100" fmla="*/ 17 w 69"/>
                <a:gd name="T101" fmla="*/ 28 h 65"/>
                <a:gd name="T102" fmla="*/ 60 w 69"/>
                <a:gd name="T103" fmla="*/ 6 h 65"/>
                <a:gd name="T104" fmla="*/ 62 w 69"/>
                <a:gd name="T105" fmla="*/ 6 h 65"/>
                <a:gd name="T106" fmla="*/ 62 w 69"/>
                <a:gd name="T107" fmla="*/ 7 h 65"/>
                <a:gd name="T108" fmla="*/ 61 w 69"/>
                <a:gd name="T109" fmla="*/ 6 h 65"/>
                <a:gd name="T110" fmla="*/ 64 w 69"/>
                <a:gd name="T111" fmla="*/ 10 h 65"/>
                <a:gd name="T112" fmla="*/ 67 w 69"/>
                <a:gd name="T113" fmla="*/ 25 h 65"/>
                <a:gd name="T114" fmla="*/ 6 w 69"/>
                <a:gd name="T115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9" h="65">
                  <a:moveTo>
                    <a:pt x="64" y="9"/>
                  </a:moveTo>
                  <a:cubicBezTo>
                    <a:pt x="64" y="8"/>
                    <a:pt x="63" y="8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6"/>
                    <a:pt x="63" y="6"/>
                    <a:pt x="62" y="6"/>
                  </a:cubicBezTo>
                  <a:cubicBezTo>
                    <a:pt x="62" y="6"/>
                    <a:pt x="63" y="6"/>
                    <a:pt x="63" y="6"/>
                  </a:cubicBezTo>
                  <a:cubicBezTo>
                    <a:pt x="63" y="6"/>
                    <a:pt x="63" y="6"/>
                    <a:pt x="62" y="6"/>
                  </a:cubicBezTo>
                  <a:cubicBezTo>
                    <a:pt x="62" y="4"/>
                    <a:pt x="60" y="4"/>
                    <a:pt x="59" y="3"/>
                  </a:cubicBezTo>
                  <a:cubicBezTo>
                    <a:pt x="58" y="3"/>
                    <a:pt x="56" y="1"/>
                    <a:pt x="55" y="1"/>
                  </a:cubicBezTo>
                  <a:cubicBezTo>
                    <a:pt x="55" y="1"/>
                    <a:pt x="50" y="0"/>
                    <a:pt x="52" y="0"/>
                  </a:cubicBezTo>
                  <a:cubicBezTo>
                    <a:pt x="45" y="0"/>
                    <a:pt x="39" y="4"/>
                    <a:pt x="34" y="8"/>
                  </a:cubicBezTo>
                  <a:cubicBezTo>
                    <a:pt x="34" y="8"/>
                    <a:pt x="29" y="12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2" y="19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9" y="22"/>
                    <a:pt x="17" y="24"/>
                    <a:pt x="16" y="26"/>
                  </a:cubicBezTo>
                  <a:cubicBezTo>
                    <a:pt x="15" y="28"/>
                    <a:pt x="13" y="29"/>
                    <a:pt x="13" y="30"/>
                  </a:cubicBezTo>
                  <a:cubicBezTo>
                    <a:pt x="12" y="31"/>
                    <a:pt x="10" y="35"/>
                    <a:pt x="11" y="32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2"/>
                    <a:pt x="10" y="33"/>
                    <a:pt x="9" y="34"/>
                  </a:cubicBezTo>
                  <a:cubicBezTo>
                    <a:pt x="8" y="36"/>
                    <a:pt x="5" y="39"/>
                    <a:pt x="4" y="40"/>
                  </a:cubicBezTo>
                  <a:cubicBezTo>
                    <a:pt x="2" y="42"/>
                    <a:pt x="0" y="47"/>
                    <a:pt x="0" y="47"/>
                  </a:cubicBezTo>
                  <a:cubicBezTo>
                    <a:pt x="0" y="49"/>
                    <a:pt x="0" y="51"/>
                    <a:pt x="1" y="53"/>
                  </a:cubicBezTo>
                  <a:cubicBezTo>
                    <a:pt x="1" y="52"/>
                    <a:pt x="0" y="51"/>
                    <a:pt x="0" y="51"/>
                  </a:cubicBezTo>
                  <a:cubicBezTo>
                    <a:pt x="0" y="56"/>
                    <a:pt x="4" y="60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9" y="62"/>
                    <a:pt x="9" y="62"/>
                  </a:cubicBezTo>
                  <a:cubicBezTo>
                    <a:pt x="8" y="62"/>
                    <a:pt x="8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0" y="63"/>
                    <a:pt x="9" y="63"/>
                    <a:pt x="9" y="62"/>
                  </a:cubicBezTo>
                  <a:cubicBezTo>
                    <a:pt x="9" y="62"/>
                    <a:pt x="9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10" y="63"/>
                    <a:pt x="12" y="64"/>
                    <a:pt x="14" y="64"/>
                  </a:cubicBezTo>
                  <a:cubicBezTo>
                    <a:pt x="18" y="65"/>
                    <a:pt x="23" y="63"/>
                    <a:pt x="26" y="60"/>
                  </a:cubicBezTo>
                  <a:cubicBezTo>
                    <a:pt x="28" y="59"/>
                    <a:pt x="30" y="57"/>
                    <a:pt x="31" y="55"/>
                  </a:cubicBezTo>
                  <a:cubicBezTo>
                    <a:pt x="32" y="54"/>
                    <a:pt x="34" y="52"/>
                    <a:pt x="34" y="52"/>
                  </a:cubicBezTo>
                  <a:cubicBezTo>
                    <a:pt x="36" y="50"/>
                    <a:pt x="35" y="50"/>
                    <a:pt x="37" y="48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41" y="45"/>
                    <a:pt x="45" y="42"/>
                    <a:pt x="49" y="38"/>
                  </a:cubicBezTo>
                  <a:cubicBezTo>
                    <a:pt x="50" y="36"/>
                    <a:pt x="51" y="34"/>
                    <a:pt x="53" y="32"/>
                  </a:cubicBezTo>
                  <a:cubicBezTo>
                    <a:pt x="56" y="30"/>
                    <a:pt x="59" y="27"/>
                    <a:pt x="60" y="23"/>
                  </a:cubicBezTo>
                  <a:cubicBezTo>
                    <a:pt x="60" y="22"/>
                    <a:pt x="60" y="18"/>
                    <a:pt x="60" y="17"/>
                  </a:cubicBezTo>
                  <a:cubicBezTo>
                    <a:pt x="60" y="17"/>
                    <a:pt x="58" y="14"/>
                    <a:pt x="58" y="13"/>
                  </a:cubicBezTo>
                  <a:cubicBezTo>
                    <a:pt x="52" y="7"/>
                    <a:pt x="45" y="9"/>
                    <a:pt x="40" y="14"/>
                  </a:cubicBezTo>
                  <a:cubicBezTo>
                    <a:pt x="39" y="14"/>
                    <a:pt x="37" y="16"/>
                    <a:pt x="38" y="15"/>
                  </a:cubicBezTo>
                  <a:cubicBezTo>
                    <a:pt x="31" y="22"/>
                    <a:pt x="19" y="3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0" y="45"/>
                    <a:pt x="11" y="48"/>
                    <a:pt x="15" y="46"/>
                  </a:cubicBezTo>
                  <a:cubicBezTo>
                    <a:pt x="18" y="45"/>
                    <a:pt x="22" y="42"/>
                    <a:pt x="24" y="40"/>
                  </a:cubicBezTo>
                  <a:cubicBezTo>
                    <a:pt x="24" y="39"/>
                    <a:pt x="26" y="37"/>
                    <a:pt x="26" y="37"/>
                  </a:cubicBezTo>
                  <a:cubicBezTo>
                    <a:pt x="27" y="33"/>
                    <a:pt x="33" y="30"/>
                    <a:pt x="35" y="27"/>
                  </a:cubicBezTo>
                  <a:cubicBezTo>
                    <a:pt x="39" y="24"/>
                    <a:pt x="42" y="19"/>
                    <a:pt x="47" y="17"/>
                  </a:cubicBezTo>
                  <a:cubicBezTo>
                    <a:pt x="48" y="16"/>
                    <a:pt x="54" y="14"/>
                    <a:pt x="54" y="17"/>
                  </a:cubicBezTo>
                  <a:cubicBezTo>
                    <a:pt x="55" y="22"/>
                    <a:pt x="48" y="29"/>
                    <a:pt x="45" y="32"/>
                  </a:cubicBezTo>
                  <a:cubicBezTo>
                    <a:pt x="45" y="32"/>
                    <a:pt x="45" y="31"/>
                    <a:pt x="46" y="31"/>
                  </a:cubicBezTo>
                  <a:cubicBezTo>
                    <a:pt x="41" y="36"/>
                    <a:pt x="36" y="40"/>
                    <a:pt x="32" y="45"/>
                  </a:cubicBezTo>
                  <a:cubicBezTo>
                    <a:pt x="32" y="45"/>
                    <a:pt x="33" y="44"/>
                    <a:pt x="33" y="44"/>
                  </a:cubicBezTo>
                  <a:cubicBezTo>
                    <a:pt x="31" y="45"/>
                    <a:pt x="27" y="49"/>
                    <a:pt x="26" y="51"/>
                  </a:cubicBezTo>
                  <a:cubicBezTo>
                    <a:pt x="24" y="54"/>
                    <a:pt x="14" y="62"/>
                    <a:pt x="9" y="55"/>
                  </a:cubicBezTo>
                  <a:cubicBezTo>
                    <a:pt x="5" y="48"/>
                    <a:pt x="9" y="42"/>
                    <a:pt x="14" y="36"/>
                  </a:cubicBezTo>
                  <a:cubicBezTo>
                    <a:pt x="14" y="37"/>
                    <a:pt x="11" y="40"/>
                    <a:pt x="11" y="40"/>
                  </a:cubicBezTo>
                  <a:cubicBezTo>
                    <a:pt x="14" y="37"/>
                    <a:pt x="17" y="35"/>
                    <a:pt x="19" y="33"/>
                  </a:cubicBezTo>
                  <a:cubicBezTo>
                    <a:pt x="20" y="31"/>
                    <a:pt x="22" y="29"/>
                    <a:pt x="23" y="28"/>
                  </a:cubicBezTo>
                  <a:cubicBezTo>
                    <a:pt x="23" y="28"/>
                    <a:pt x="28" y="22"/>
                    <a:pt x="26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30" y="21"/>
                    <a:pt x="31" y="19"/>
                    <a:pt x="33" y="16"/>
                  </a:cubicBezTo>
                  <a:cubicBezTo>
                    <a:pt x="33" y="18"/>
                    <a:pt x="35" y="14"/>
                    <a:pt x="36" y="13"/>
                  </a:cubicBezTo>
                  <a:cubicBezTo>
                    <a:pt x="36" y="14"/>
                    <a:pt x="39" y="11"/>
                    <a:pt x="40" y="10"/>
                  </a:cubicBezTo>
                  <a:cubicBezTo>
                    <a:pt x="42" y="8"/>
                    <a:pt x="44" y="8"/>
                    <a:pt x="46" y="7"/>
                  </a:cubicBezTo>
                  <a:cubicBezTo>
                    <a:pt x="46" y="6"/>
                    <a:pt x="46" y="6"/>
                    <a:pt x="45" y="6"/>
                  </a:cubicBezTo>
                  <a:cubicBezTo>
                    <a:pt x="47" y="6"/>
                    <a:pt x="48" y="6"/>
                    <a:pt x="50" y="6"/>
                  </a:cubicBezTo>
                  <a:cubicBezTo>
                    <a:pt x="50" y="6"/>
                    <a:pt x="49" y="6"/>
                    <a:pt x="49" y="6"/>
                  </a:cubicBezTo>
                  <a:cubicBezTo>
                    <a:pt x="50" y="6"/>
                    <a:pt x="51" y="6"/>
                    <a:pt x="52" y="6"/>
                  </a:cubicBezTo>
                  <a:cubicBezTo>
                    <a:pt x="47" y="5"/>
                    <a:pt x="55" y="6"/>
                    <a:pt x="56" y="7"/>
                  </a:cubicBezTo>
                  <a:cubicBezTo>
                    <a:pt x="58" y="8"/>
                    <a:pt x="60" y="10"/>
                    <a:pt x="61" y="12"/>
                  </a:cubicBezTo>
                  <a:cubicBezTo>
                    <a:pt x="63" y="15"/>
                    <a:pt x="64" y="20"/>
                    <a:pt x="63" y="23"/>
                  </a:cubicBezTo>
                  <a:cubicBezTo>
                    <a:pt x="63" y="23"/>
                    <a:pt x="63" y="22"/>
                    <a:pt x="63" y="21"/>
                  </a:cubicBezTo>
                  <a:cubicBezTo>
                    <a:pt x="63" y="24"/>
                    <a:pt x="61" y="27"/>
                    <a:pt x="60" y="29"/>
                  </a:cubicBezTo>
                  <a:cubicBezTo>
                    <a:pt x="60" y="29"/>
                    <a:pt x="56" y="33"/>
                    <a:pt x="58" y="31"/>
                  </a:cubicBezTo>
                  <a:cubicBezTo>
                    <a:pt x="58" y="33"/>
                    <a:pt x="55" y="34"/>
                    <a:pt x="55" y="34"/>
                  </a:cubicBezTo>
                  <a:cubicBezTo>
                    <a:pt x="50" y="39"/>
                    <a:pt x="47" y="42"/>
                    <a:pt x="42" y="47"/>
                  </a:cubicBezTo>
                  <a:cubicBezTo>
                    <a:pt x="41" y="49"/>
                    <a:pt x="40" y="53"/>
                    <a:pt x="44" y="52"/>
                  </a:cubicBezTo>
                  <a:cubicBezTo>
                    <a:pt x="45" y="52"/>
                    <a:pt x="46" y="51"/>
                    <a:pt x="47" y="50"/>
                  </a:cubicBezTo>
                  <a:cubicBezTo>
                    <a:pt x="48" y="49"/>
                    <a:pt x="49" y="47"/>
                    <a:pt x="49" y="49"/>
                  </a:cubicBezTo>
                  <a:cubicBezTo>
                    <a:pt x="50" y="48"/>
                    <a:pt x="50" y="47"/>
                    <a:pt x="51" y="45"/>
                  </a:cubicBezTo>
                  <a:cubicBezTo>
                    <a:pt x="49" y="47"/>
                    <a:pt x="51" y="45"/>
                    <a:pt x="52" y="44"/>
                  </a:cubicBezTo>
                  <a:cubicBezTo>
                    <a:pt x="51" y="46"/>
                    <a:pt x="53" y="44"/>
                    <a:pt x="53" y="44"/>
                  </a:cubicBezTo>
                  <a:cubicBezTo>
                    <a:pt x="54" y="42"/>
                    <a:pt x="55" y="41"/>
                    <a:pt x="57" y="39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7" y="39"/>
                    <a:pt x="58" y="38"/>
                    <a:pt x="59" y="37"/>
                  </a:cubicBezTo>
                  <a:cubicBezTo>
                    <a:pt x="59" y="37"/>
                    <a:pt x="58" y="38"/>
                    <a:pt x="58" y="39"/>
                  </a:cubicBezTo>
                  <a:cubicBezTo>
                    <a:pt x="59" y="38"/>
                    <a:pt x="59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5"/>
                    <a:pt x="63" y="32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6" y="29"/>
                    <a:pt x="66" y="26"/>
                    <a:pt x="68" y="24"/>
                  </a:cubicBezTo>
                  <a:cubicBezTo>
                    <a:pt x="68" y="19"/>
                    <a:pt x="69" y="12"/>
                    <a:pt x="64" y="9"/>
                  </a:cubicBez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11" y="62"/>
                  </a:moveTo>
                  <a:cubicBezTo>
                    <a:pt x="11" y="62"/>
                    <a:pt x="12" y="62"/>
                    <a:pt x="12" y="62"/>
                  </a:cubicBezTo>
                  <a:cubicBezTo>
                    <a:pt x="12" y="62"/>
                    <a:pt x="11" y="62"/>
                    <a:pt x="11" y="62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4"/>
                    <a:pt x="13" y="64"/>
                  </a:cubicBezTo>
                  <a:close/>
                  <a:moveTo>
                    <a:pt x="17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1"/>
                    <a:pt x="18" y="30"/>
                  </a:cubicBezTo>
                  <a:cubicBezTo>
                    <a:pt x="18" y="31"/>
                    <a:pt x="17" y="31"/>
                    <a:pt x="17" y="32"/>
                  </a:cubicBezTo>
                  <a:close/>
                  <a:moveTo>
                    <a:pt x="17" y="31"/>
                  </a:moveTo>
                  <a:cubicBezTo>
                    <a:pt x="17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7" y="31"/>
                  </a:cubicBezTo>
                  <a:close/>
                  <a:moveTo>
                    <a:pt x="43" y="51"/>
                  </a:moveTo>
                  <a:cubicBezTo>
                    <a:pt x="43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lose/>
                  <a:moveTo>
                    <a:pt x="67" y="25"/>
                  </a:moveTo>
                  <a:cubicBezTo>
                    <a:pt x="66" y="26"/>
                    <a:pt x="66" y="28"/>
                    <a:pt x="65" y="29"/>
                  </a:cubicBezTo>
                  <a:cubicBezTo>
                    <a:pt x="64" y="30"/>
                    <a:pt x="59" y="36"/>
                    <a:pt x="58" y="37"/>
                  </a:cubicBezTo>
                  <a:cubicBezTo>
                    <a:pt x="57" y="38"/>
                    <a:pt x="55" y="40"/>
                    <a:pt x="53" y="42"/>
                  </a:cubicBezTo>
                  <a:cubicBezTo>
                    <a:pt x="53" y="42"/>
                    <a:pt x="52" y="43"/>
                    <a:pt x="51" y="44"/>
                  </a:cubicBezTo>
                  <a:cubicBezTo>
                    <a:pt x="49" y="46"/>
                    <a:pt x="48" y="49"/>
                    <a:pt x="45" y="50"/>
                  </a:cubicBezTo>
                  <a:cubicBezTo>
                    <a:pt x="45" y="51"/>
                    <a:pt x="46" y="50"/>
                    <a:pt x="46" y="51"/>
                  </a:cubicBezTo>
                  <a:cubicBezTo>
                    <a:pt x="44" y="52"/>
                    <a:pt x="45" y="51"/>
                    <a:pt x="44" y="51"/>
                  </a:cubicBezTo>
                  <a:cubicBezTo>
                    <a:pt x="46" y="51"/>
                    <a:pt x="44" y="51"/>
                    <a:pt x="43" y="51"/>
                  </a:cubicBezTo>
                  <a:cubicBezTo>
                    <a:pt x="41" y="50"/>
                    <a:pt x="46" y="44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2" y="38"/>
                    <a:pt x="58" y="33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3" y="27"/>
                    <a:pt x="64" y="24"/>
                    <a:pt x="65" y="21"/>
                  </a:cubicBezTo>
                  <a:cubicBezTo>
                    <a:pt x="64" y="25"/>
                    <a:pt x="64" y="19"/>
                    <a:pt x="64" y="17"/>
                  </a:cubicBezTo>
                  <a:cubicBezTo>
                    <a:pt x="64" y="15"/>
                    <a:pt x="62" y="12"/>
                    <a:pt x="61" y="10"/>
                  </a:cubicBezTo>
                  <a:cubicBezTo>
                    <a:pt x="61" y="10"/>
                    <a:pt x="61" y="11"/>
                    <a:pt x="62" y="11"/>
                  </a:cubicBezTo>
                  <a:cubicBezTo>
                    <a:pt x="60" y="8"/>
                    <a:pt x="58" y="6"/>
                    <a:pt x="55" y="5"/>
                  </a:cubicBezTo>
                  <a:cubicBezTo>
                    <a:pt x="54" y="5"/>
                    <a:pt x="51" y="5"/>
                    <a:pt x="50" y="5"/>
                  </a:cubicBezTo>
                  <a:cubicBezTo>
                    <a:pt x="50" y="5"/>
                    <a:pt x="52" y="4"/>
                    <a:pt x="52" y="4"/>
                  </a:cubicBezTo>
                  <a:cubicBezTo>
                    <a:pt x="51" y="4"/>
                    <a:pt x="49" y="3"/>
                    <a:pt x="48" y="4"/>
                  </a:cubicBezTo>
                  <a:cubicBezTo>
                    <a:pt x="48" y="4"/>
                    <a:pt x="49" y="4"/>
                    <a:pt x="49" y="4"/>
                  </a:cubicBezTo>
                  <a:cubicBezTo>
                    <a:pt x="46" y="4"/>
                    <a:pt x="44" y="5"/>
                    <a:pt x="41" y="7"/>
                  </a:cubicBezTo>
                  <a:cubicBezTo>
                    <a:pt x="41" y="8"/>
                    <a:pt x="36" y="10"/>
                    <a:pt x="37" y="9"/>
                  </a:cubicBezTo>
                  <a:cubicBezTo>
                    <a:pt x="36" y="11"/>
                    <a:pt x="35" y="12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ubicBezTo>
                    <a:pt x="34" y="12"/>
                    <a:pt x="33" y="13"/>
                    <a:pt x="33" y="13"/>
                  </a:cubicBezTo>
                  <a:cubicBezTo>
                    <a:pt x="34" y="13"/>
                    <a:pt x="31" y="17"/>
                    <a:pt x="30" y="17"/>
                  </a:cubicBezTo>
                  <a:cubicBezTo>
                    <a:pt x="31" y="16"/>
                    <a:pt x="30" y="17"/>
                    <a:pt x="31" y="15"/>
                  </a:cubicBezTo>
                  <a:cubicBezTo>
                    <a:pt x="30" y="17"/>
                    <a:pt x="28" y="19"/>
                    <a:pt x="26" y="21"/>
                  </a:cubicBezTo>
                  <a:cubicBezTo>
                    <a:pt x="26" y="21"/>
                    <a:pt x="25" y="23"/>
                    <a:pt x="24" y="24"/>
                  </a:cubicBezTo>
                  <a:cubicBezTo>
                    <a:pt x="25" y="24"/>
                    <a:pt x="25" y="23"/>
                    <a:pt x="25" y="23"/>
                  </a:cubicBezTo>
                  <a:cubicBezTo>
                    <a:pt x="25" y="24"/>
                    <a:pt x="24" y="24"/>
                    <a:pt x="24" y="25"/>
                  </a:cubicBezTo>
                  <a:cubicBezTo>
                    <a:pt x="25" y="23"/>
                    <a:pt x="22" y="27"/>
                    <a:pt x="21" y="27"/>
                  </a:cubicBezTo>
                  <a:cubicBezTo>
                    <a:pt x="20" y="29"/>
                    <a:pt x="17" y="30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3" y="35"/>
                    <a:pt x="10" y="38"/>
                    <a:pt x="8" y="4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2"/>
                    <a:pt x="6" y="43"/>
                    <a:pt x="6" y="45"/>
                  </a:cubicBezTo>
                  <a:cubicBezTo>
                    <a:pt x="5" y="49"/>
                    <a:pt x="6" y="52"/>
                    <a:pt x="7" y="55"/>
                  </a:cubicBezTo>
                  <a:cubicBezTo>
                    <a:pt x="7" y="54"/>
                    <a:pt x="7" y="55"/>
                    <a:pt x="6" y="54"/>
                  </a:cubicBezTo>
                  <a:cubicBezTo>
                    <a:pt x="9" y="60"/>
                    <a:pt x="15" y="61"/>
                    <a:pt x="20" y="58"/>
                  </a:cubicBezTo>
                  <a:cubicBezTo>
                    <a:pt x="23" y="56"/>
                    <a:pt x="30" y="52"/>
                    <a:pt x="31" y="48"/>
                  </a:cubicBezTo>
                  <a:cubicBezTo>
                    <a:pt x="32" y="47"/>
                    <a:pt x="34" y="46"/>
                    <a:pt x="34" y="46"/>
                  </a:cubicBezTo>
                  <a:cubicBezTo>
                    <a:pt x="38" y="43"/>
                    <a:pt x="41" y="39"/>
                    <a:pt x="44" y="35"/>
                  </a:cubicBezTo>
                  <a:cubicBezTo>
                    <a:pt x="42" y="37"/>
                    <a:pt x="46" y="33"/>
                    <a:pt x="47" y="33"/>
                  </a:cubicBezTo>
                  <a:cubicBezTo>
                    <a:pt x="46" y="33"/>
                    <a:pt x="46" y="34"/>
                    <a:pt x="45" y="34"/>
                  </a:cubicBezTo>
                  <a:cubicBezTo>
                    <a:pt x="49" y="33"/>
                    <a:pt x="53" y="27"/>
                    <a:pt x="55" y="22"/>
                  </a:cubicBezTo>
                  <a:cubicBezTo>
                    <a:pt x="56" y="21"/>
                    <a:pt x="57" y="19"/>
                    <a:pt x="56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6" y="21"/>
                    <a:pt x="55" y="21"/>
                  </a:cubicBezTo>
                  <a:cubicBezTo>
                    <a:pt x="56" y="20"/>
                    <a:pt x="56" y="20"/>
                    <a:pt x="56" y="19"/>
                  </a:cubicBezTo>
                  <a:cubicBezTo>
                    <a:pt x="56" y="18"/>
                    <a:pt x="55" y="17"/>
                    <a:pt x="55" y="16"/>
                  </a:cubicBezTo>
                  <a:cubicBezTo>
                    <a:pt x="54" y="15"/>
                    <a:pt x="53" y="14"/>
                    <a:pt x="51" y="14"/>
                  </a:cubicBezTo>
                  <a:cubicBezTo>
                    <a:pt x="47" y="13"/>
                    <a:pt x="43" y="16"/>
                    <a:pt x="40" y="19"/>
                  </a:cubicBezTo>
                  <a:cubicBezTo>
                    <a:pt x="37" y="22"/>
                    <a:pt x="33" y="25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30"/>
                    <a:pt x="28" y="31"/>
                    <a:pt x="27" y="32"/>
                  </a:cubicBezTo>
                  <a:cubicBezTo>
                    <a:pt x="27" y="32"/>
                    <a:pt x="28" y="32"/>
                    <a:pt x="28" y="31"/>
                  </a:cubicBezTo>
                  <a:cubicBezTo>
                    <a:pt x="28" y="32"/>
                    <a:pt x="23" y="38"/>
                    <a:pt x="24" y="35"/>
                  </a:cubicBezTo>
                  <a:cubicBezTo>
                    <a:pt x="24" y="36"/>
                    <a:pt x="15" y="46"/>
                    <a:pt x="14" y="45"/>
                  </a:cubicBezTo>
                  <a:cubicBezTo>
                    <a:pt x="13" y="44"/>
                    <a:pt x="18" y="39"/>
                    <a:pt x="18" y="38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5" y="32"/>
                    <a:pt x="32" y="23"/>
                    <a:pt x="40" y="17"/>
                  </a:cubicBezTo>
                  <a:cubicBezTo>
                    <a:pt x="44" y="13"/>
                    <a:pt x="50" y="9"/>
                    <a:pt x="54" y="13"/>
                  </a:cubicBezTo>
                  <a:cubicBezTo>
                    <a:pt x="61" y="20"/>
                    <a:pt x="56" y="26"/>
                    <a:pt x="51" y="31"/>
                  </a:cubicBezTo>
                  <a:cubicBezTo>
                    <a:pt x="47" y="36"/>
                    <a:pt x="42" y="40"/>
                    <a:pt x="37" y="46"/>
                  </a:cubicBezTo>
                  <a:cubicBezTo>
                    <a:pt x="37" y="44"/>
                    <a:pt x="35" y="48"/>
                    <a:pt x="34" y="48"/>
                  </a:cubicBezTo>
                  <a:cubicBezTo>
                    <a:pt x="33" y="50"/>
                    <a:pt x="32" y="51"/>
                    <a:pt x="30" y="53"/>
                  </a:cubicBezTo>
                  <a:cubicBezTo>
                    <a:pt x="30" y="54"/>
                    <a:pt x="27" y="57"/>
                    <a:pt x="27" y="57"/>
                  </a:cubicBezTo>
                  <a:cubicBezTo>
                    <a:pt x="27" y="58"/>
                    <a:pt x="26" y="58"/>
                    <a:pt x="25" y="59"/>
                  </a:cubicBezTo>
                  <a:cubicBezTo>
                    <a:pt x="25" y="59"/>
                    <a:pt x="25" y="59"/>
                    <a:pt x="25" y="58"/>
                  </a:cubicBezTo>
                  <a:cubicBezTo>
                    <a:pt x="23" y="60"/>
                    <a:pt x="21" y="62"/>
                    <a:pt x="18" y="63"/>
                  </a:cubicBezTo>
                  <a:cubicBezTo>
                    <a:pt x="18" y="63"/>
                    <a:pt x="16" y="63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3" y="62"/>
                    <a:pt x="15" y="62"/>
                  </a:cubicBezTo>
                  <a:cubicBezTo>
                    <a:pt x="13" y="62"/>
                    <a:pt x="10" y="61"/>
                    <a:pt x="9" y="60"/>
                  </a:cubicBezTo>
                  <a:cubicBezTo>
                    <a:pt x="8" y="59"/>
                    <a:pt x="5" y="56"/>
                    <a:pt x="4" y="56"/>
                  </a:cubicBezTo>
                  <a:cubicBezTo>
                    <a:pt x="4" y="56"/>
                    <a:pt x="7" y="59"/>
                    <a:pt x="7" y="59"/>
                  </a:cubicBezTo>
                  <a:cubicBezTo>
                    <a:pt x="4" y="58"/>
                    <a:pt x="3" y="54"/>
                    <a:pt x="2" y="51"/>
                  </a:cubicBezTo>
                  <a:cubicBezTo>
                    <a:pt x="2" y="50"/>
                    <a:pt x="2" y="48"/>
                    <a:pt x="2" y="47"/>
                  </a:cubicBezTo>
                  <a:cubicBezTo>
                    <a:pt x="3" y="46"/>
                    <a:pt x="5" y="41"/>
                    <a:pt x="4" y="44"/>
                  </a:cubicBezTo>
                  <a:cubicBezTo>
                    <a:pt x="5" y="41"/>
                    <a:pt x="6" y="39"/>
                    <a:pt x="8" y="37"/>
                  </a:cubicBezTo>
                  <a:cubicBezTo>
                    <a:pt x="10" y="35"/>
                    <a:pt x="12" y="33"/>
                    <a:pt x="14" y="31"/>
                  </a:cubicBezTo>
                  <a:cubicBezTo>
                    <a:pt x="15" y="30"/>
                    <a:pt x="16" y="29"/>
                    <a:pt x="17" y="28"/>
                  </a:cubicBezTo>
                  <a:cubicBezTo>
                    <a:pt x="19" y="26"/>
                    <a:pt x="19" y="26"/>
                    <a:pt x="18" y="27"/>
                  </a:cubicBezTo>
                  <a:cubicBezTo>
                    <a:pt x="23" y="22"/>
                    <a:pt x="27" y="17"/>
                    <a:pt x="32" y="12"/>
                  </a:cubicBezTo>
                  <a:cubicBezTo>
                    <a:pt x="35" y="9"/>
                    <a:pt x="44" y="2"/>
                    <a:pt x="47" y="2"/>
                  </a:cubicBezTo>
                  <a:cubicBezTo>
                    <a:pt x="52" y="2"/>
                    <a:pt x="57" y="3"/>
                    <a:pt x="60" y="6"/>
                  </a:cubicBezTo>
                  <a:cubicBezTo>
                    <a:pt x="60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2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7"/>
                    <a:pt x="62" y="7"/>
                    <a:pt x="61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7"/>
                    <a:pt x="61" y="7"/>
                    <a:pt x="61" y="7"/>
                  </a:cubicBezTo>
                  <a:cubicBezTo>
                    <a:pt x="61" y="7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7"/>
                    <a:pt x="63" y="9"/>
                    <a:pt x="61" y="7"/>
                  </a:cubicBezTo>
                  <a:cubicBezTo>
                    <a:pt x="62" y="8"/>
                    <a:pt x="62" y="8"/>
                    <a:pt x="63" y="8"/>
                  </a:cubicBezTo>
                  <a:cubicBezTo>
                    <a:pt x="63" y="9"/>
                    <a:pt x="64" y="9"/>
                    <a:pt x="64" y="10"/>
                  </a:cubicBezTo>
                  <a:cubicBezTo>
                    <a:pt x="63" y="9"/>
                    <a:pt x="63" y="9"/>
                    <a:pt x="64" y="11"/>
                  </a:cubicBezTo>
                  <a:cubicBezTo>
                    <a:pt x="65" y="11"/>
                    <a:pt x="66" y="13"/>
                    <a:pt x="66" y="14"/>
                  </a:cubicBezTo>
                  <a:cubicBezTo>
                    <a:pt x="66" y="13"/>
                    <a:pt x="67" y="16"/>
                    <a:pt x="67" y="16"/>
                  </a:cubicBezTo>
                  <a:cubicBezTo>
                    <a:pt x="67" y="18"/>
                    <a:pt x="69" y="24"/>
                    <a:pt x="67" y="25"/>
                  </a:cubicBezTo>
                  <a:close/>
                  <a:moveTo>
                    <a:pt x="7" y="59"/>
                  </a:moveTo>
                  <a:cubicBezTo>
                    <a:pt x="7" y="58"/>
                    <a:pt x="7" y="58"/>
                    <a:pt x="7" y="58"/>
                  </a:cubicBezTo>
                  <a:cubicBezTo>
                    <a:pt x="7" y="58"/>
                    <a:pt x="7" y="58"/>
                    <a:pt x="7" y="59"/>
                  </a:cubicBezTo>
                  <a:close/>
                  <a:moveTo>
                    <a:pt x="6" y="58"/>
                  </a:move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2" name="Freeform 336">
              <a:extLst>
                <a:ext uri="{FF2B5EF4-FFF2-40B4-BE49-F238E27FC236}">
                  <a16:creationId xmlns:a16="http://schemas.microsoft.com/office/drawing/2014/main" id="{655FF3B8-8EA9-41F3-B0F4-B81F5FFA9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312737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1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3" name="Freeform 337">
              <a:extLst>
                <a:ext uri="{FF2B5EF4-FFF2-40B4-BE49-F238E27FC236}">
                  <a16:creationId xmlns:a16="http://schemas.microsoft.com/office/drawing/2014/main" id="{E98044FA-CDEF-43E1-A49B-2FFD0D091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82575"/>
              <a:ext cx="36513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1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4" name="Freeform 338">
              <a:extLst>
                <a:ext uri="{FF2B5EF4-FFF2-40B4-BE49-F238E27FC236}">
                  <a16:creationId xmlns:a16="http://schemas.microsoft.com/office/drawing/2014/main" id="{1BAF82BB-586C-4DFA-9317-BC2EA4DA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65112"/>
              <a:ext cx="41275" cy="30162"/>
            </a:xfrm>
            <a:custGeom>
              <a:avLst/>
              <a:gdLst>
                <a:gd name="T0" fmla="*/ 3 w 7"/>
                <a:gd name="T1" fmla="*/ 1 h 5"/>
                <a:gd name="T2" fmla="*/ 5 w 7"/>
                <a:gd name="T3" fmla="*/ 0 h 5"/>
                <a:gd name="T4" fmla="*/ 4 w 7"/>
                <a:gd name="T5" fmla="*/ 1 h 5"/>
                <a:gd name="T6" fmla="*/ 0 w 7"/>
                <a:gd name="T7" fmla="*/ 4 h 5"/>
                <a:gd name="T8" fmla="*/ 0 w 7"/>
                <a:gd name="T9" fmla="*/ 5 h 5"/>
                <a:gd name="T10" fmla="*/ 7 w 7"/>
                <a:gd name="T11" fmla="*/ 0 h 5"/>
                <a:gd name="T12" fmla="*/ 7 w 7"/>
                <a:gd name="T13" fmla="*/ 0 h 5"/>
                <a:gd name="T14" fmla="*/ 3 w 7"/>
                <a:gd name="T15" fmla="*/ 1 h 5"/>
                <a:gd name="T16" fmla="*/ 3 w 7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3" y="1"/>
                  </a:moveTo>
                  <a:cubicBezTo>
                    <a:pt x="4" y="1"/>
                    <a:pt x="5" y="1"/>
                    <a:pt x="5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5" name="Freeform 339">
              <a:extLst>
                <a:ext uri="{FF2B5EF4-FFF2-40B4-BE49-F238E27FC236}">
                  <a16:creationId xmlns:a16="http://schemas.microsoft.com/office/drawing/2014/main" id="{60C7BF26-EEC3-4A1C-80FA-F72A58DE7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212725"/>
              <a:ext cx="63500" cy="41275"/>
            </a:xfrm>
            <a:custGeom>
              <a:avLst/>
              <a:gdLst>
                <a:gd name="T0" fmla="*/ 5 w 11"/>
                <a:gd name="T1" fmla="*/ 2 h 7"/>
                <a:gd name="T2" fmla="*/ 9 w 11"/>
                <a:gd name="T3" fmla="*/ 0 h 7"/>
                <a:gd name="T4" fmla="*/ 9 w 11"/>
                <a:gd name="T5" fmla="*/ 2 h 7"/>
                <a:gd name="T6" fmla="*/ 7 w 11"/>
                <a:gd name="T7" fmla="*/ 3 h 7"/>
                <a:gd name="T8" fmla="*/ 0 w 11"/>
                <a:gd name="T9" fmla="*/ 7 h 7"/>
                <a:gd name="T10" fmla="*/ 0 w 11"/>
                <a:gd name="T11" fmla="*/ 7 h 7"/>
                <a:gd name="T12" fmla="*/ 10 w 11"/>
                <a:gd name="T13" fmla="*/ 0 h 7"/>
                <a:gd name="T14" fmla="*/ 10 w 11"/>
                <a:gd name="T15" fmla="*/ 0 h 7"/>
                <a:gd name="T16" fmla="*/ 5 w 11"/>
                <a:gd name="T17" fmla="*/ 1 h 7"/>
                <a:gd name="T18" fmla="*/ 5 w 11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5" y="2"/>
                  </a:moveTo>
                  <a:cubicBezTo>
                    <a:pt x="6" y="1"/>
                    <a:pt x="8" y="1"/>
                    <a:pt x="9" y="0"/>
                  </a:cubicBezTo>
                  <a:cubicBezTo>
                    <a:pt x="10" y="0"/>
                    <a:pt x="9" y="2"/>
                    <a:pt x="9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3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8" y="0"/>
                    <a:pt x="7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6" name="Freeform 340">
              <a:extLst>
                <a:ext uri="{FF2B5EF4-FFF2-40B4-BE49-F238E27FC236}">
                  <a16:creationId xmlns:a16="http://schemas.microsoft.com/office/drawing/2014/main" id="{E2506CB5-9396-4E7E-BEE6-A3115A2BF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3" y="171450"/>
              <a:ext cx="53975" cy="28575"/>
            </a:xfrm>
            <a:custGeom>
              <a:avLst/>
              <a:gdLst>
                <a:gd name="T0" fmla="*/ 5 w 9"/>
                <a:gd name="T1" fmla="*/ 1 h 5"/>
                <a:gd name="T2" fmla="*/ 7 w 9"/>
                <a:gd name="T3" fmla="*/ 1 h 5"/>
                <a:gd name="T4" fmla="*/ 6 w 9"/>
                <a:gd name="T5" fmla="*/ 2 h 5"/>
                <a:gd name="T6" fmla="*/ 1 w 9"/>
                <a:gd name="T7" fmla="*/ 5 h 5"/>
                <a:gd name="T8" fmla="*/ 1 w 9"/>
                <a:gd name="T9" fmla="*/ 5 h 5"/>
                <a:gd name="T10" fmla="*/ 9 w 9"/>
                <a:gd name="T11" fmla="*/ 1 h 5"/>
                <a:gd name="T12" fmla="*/ 9 w 9"/>
                <a:gd name="T13" fmla="*/ 0 h 5"/>
                <a:gd name="T14" fmla="*/ 5 w 9"/>
                <a:gd name="T15" fmla="*/ 0 h 5"/>
                <a:gd name="T16" fmla="*/ 5 w 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5" y="1"/>
                  </a:move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3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5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7" name="Freeform 341">
              <a:extLst>
                <a:ext uri="{FF2B5EF4-FFF2-40B4-BE49-F238E27FC236}">
                  <a16:creationId xmlns:a16="http://schemas.microsoft.com/office/drawing/2014/main" id="{C923DB62-68FC-4168-B1B5-B787C1C47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75" y="130175"/>
              <a:ext cx="39688" cy="28575"/>
            </a:xfrm>
            <a:custGeom>
              <a:avLst/>
              <a:gdLst>
                <a:gd name="T0" fmla="*/ 6 w 7"/>
                <a:gd name="T1" fmla="*/ 1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1 h 5"/>
                <a:gd name="T8" fmla="*/ 6 w 7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8" name="Freeform 342">
              <a:extLst>
                <a:ext uri="{FF2B5EF4-FFF2-40B4-BE49-F238E27FC236}">
                  <a16:creationId xmlns:a16="http://schemas.microsoft.com/office/drawing/2014/main" id="{585CF999-80C5-4AAF-92EF-0AD0D7A3F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123825"/>
              <a:ext cx="28575" cy="6350"/>
            </a:xfrm>
            <a:custGeom>
              <a:avLst/>
              <a:gdLst>
                <a:gd name="T0" fmla="*/ 0 w 5"/>
                <a:gd name="T1" fmla="*/ 1 h 1"/>
                <a:gd name="T2" fmla="*/ 4 w 5"/>
                <a:gd name="T3" fmla="*/ 1 h 1"/>
                <a:gd name="T4" fmla="*/ 4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9" name="Freeform 343">
              <a:extLst>
                <a:ext uri="{FF2B5EF4-FFF2-40B4-BE49-F238E27FC236}">
                  <a16:creationId xmlns:a16="http://schemas.microsoft.com/office/drawing/2014/main" id="{4B32F30B-EB0C-43B5-BD83-8A0DFD445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106362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0" name="Freeform 344">
              <a:extLst>
                <a:ext uri="{FF2B5EF4-FFF2-40B4-BE49-F238E27FC236}">
                  <a16:creationId xmlns:a16="http://schemas.microsoft.com/office/drawing/2014/main" id="{14ECDDC7-69DB-4797-9553-129E60637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76200"/>
              <a:ext cx="17463" cy="19050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2 w 3"/>
                <a:gd name="T7" fmla="*/ 1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1" name="Freeform 345">
              <a:extLst>
                <a:ext uri="{FF2B5EF4-FFF2-40B4-BE49-F238E27FC236}">
                  <a16:creationId xmlns:a16="http://schemas.microsoft.com/office/drawing/2014/main" id="{31130535-5762-4C05-86F0-B148B22FC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3" y="30162"/>
              <a:ext cx="23813" cy="4762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2" name="Freeform 346">
              <a:extLst>
                <a:ext uri="{FF2B5EF4-FFF2-40B4-BE49-F238E27FC236}">
                  <a16:creationId xmlns:a16="http://schemas.microsoft.com/office/drawing/2014/main" id="{E4276EC2-3029-4AE2-AAF1-79B7F01AD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12700"/>
              <a:ext cx="76200" cy="28575"/>
            </a:xfrm>
            <a:custGeom>
              <a:avLst/>
              <a:gdLst>
                <a:gd name="T0" fmla="*/ 3 w 13"/>
                <a:gd name="T1" fmla="*/ 5 h 5"/>
                <a:gd name="T2" fmla="*/ 6 w 13"/>
                <a:gd name="T3" fmla="*/ 3 h 5"/>
                <a:gd name="T4" fmla="*/ 11 w 13"/>
                <a:gd name="T5" fmla="*/ 1 h 5"/>
                <a:gd name="T6" fmla="*/ 11 w 13"/>
                <a:gd name="T7" fmla="*/ 0 h 5"/>
                <a:gd name="T8" fmla="*/ 7 w 13"/>
                <a:gd name="T9" fmla="*/ 1 h 5"/>
                <a:gd name="T10" fmla="*/ 7 w 13"/>
                <a:gd name="T11" fmla="*/ 1 h 5"/>
                <a:gd name="T12" fmla="*/ 12 w 13"/>
                <a:gd name="T13" fmla="*/ 0 h 5"/>
                <a:gd name="T14" fmla="*/ 12 w 13"/>
                <a:gd name="T15" fmla="*/ 0 h 5"/>
                <a:gd name="T16" fmla="*/ 11 w 13"/>
                <a:gd name="T17" fmla="*/ 0 h 5"/>
                <a:gd name="T18" fmla="*/ 9 w 13"/>
                <a:gd name="T19" fmla="*/ 1 h 5"/>
                <a:gd name="T20" fmla="*/ 9 w 13"/>
                <a:gd name="T21" fmla="*/ 1 h 5"/>
                <a:gd name="T22" fmla="*/ 6 w 13"/>
                <a:gd name="T23" fmla="*/ 2 h 5"/>
                <a:gd name="T24" fmla="*/ 1 w 13"/>
                <a:gd name="T25" fmla="*/ 5 h 5"/>
                <a:gd name="T26" fmla="*/ 1 w 13"/>
                <a:gd name="T27" fmla="*/ 5 h 5"/>
                <a:gd name="T28" fmla="*/ 2 w 13"/>
                <a:gd name="T29" fmla="*/ 5 h 5"/>
                <a:gd name="T30" fmla="*/ 3 w 13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5">
                  <a:moveTo>
                    <a:pt x="3" y="5"/>
                  </a:moveTo>
                  <a:cubicBezTo>
                    <a:pt x="0" y="4"/>
                    <a:pt x="6" y="3"/>
                    <a:pt x="6" y="3"/>
                  </a:cubicBezTo>
                  <a:cubicBezTo>
                    <a:pt x="8" y="2"/>
                    <a:pt x="10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0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8" y="1"/>
                    <a:pt x="9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4" y="3"/>
                    <a:pt x="3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3" name="Freeform 347">
              <a:extLst>
                <a:ext uri="{FF2B5EF4-FFF2-40B4-BE49-F238E27FC236}">
                  <a16:creationId xmlns:a16="http://schemas.microsoft.com/office/drawing/2014/main" id="{55FDF724-6DAD-4857-BB1B-DB0F5FABE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53975"/>
              <a:ext cx="17463" cy="11112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3 w 3"/>
                <a:gd name="T5" fmla="*/ 0 h 2"/>
                <a:gd name="T6" fmla="*/ 3 w 3"/>
                <a:gd name="T7" fmla="*/ 0 h 2"/>
                <a:gd name="T8" fmla="*/ 0 w 3"/>
                <a:gd name="T9" fmla="*/ 1 h 2"/>
                <a:gd name="T10" fmla="*/ 0 w 3"/>
                <a:gd name="T11" fmla="*/ 2 h 2"/>
                <a:gd name="T12" fmla="*/ 1 w 3"/>
                <a:gd name="T13" fmla="*/ 2 h 2"/>
                <a:gd name="T14" fmla="*/ 1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4" name="Freeform 348">
              <a:extLst>
                <a:ext uri="{FF2B5EF4-FFF2-40B4-BE49-F238E27FC236}">
                  <a16:creationId xmlns:a16="http://schemas.microsoft.com/office/drawing/2014/main" id="{536A8FC8-E2C1-43C5-92BF-00E950B06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76200"/>
              <a:ext cx="28575" cy="12700"/>
            </a:xfrm>
            <a:custGeom>
              <a:avLst/>
              <a:gdLst>
                <a:gd name="T0" fmla="*/ 2 w 5"/>
                <a:gd name="T1" fmla="*/ 2 h 2"/>
                <a:gd name="T2" fmla="*/ 2 w 5"/>
                <a:gd name="T3" fmla="*/ 1 h 2"/>
                <a:gd name="T4" fmla="*/ 5 w 5"/>
                <a:gd name="T5" fmla="*/ 0 h 2"/>
                <a:gd name="T6" fmla="*/ 4 w 5"/>
                <a:gd name="T7" fmla="*/ 0 h 2"/>
                <a:gd name="T8" fmla="*/ 0 w 5"/>
                <a:gd name="T9" fmla="*/ 2 h 2"/>
                <a:gd name="T10" fmla="*/ 0 w 5"/>
                <a:gd name="T11" fmla="*/ 2 h 2"/>
                <a:gd name="T12" fmla="*/ 2 w 5"/>
                <a:gd name="T13" fmla="*/ 2 h 2"/>
                <a:gd name="T14" fmla="*/ 2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2" y="2"/>
                  </a:moveTo>
                  <a:cubicBezTo>
                    <a:pt x="1" y="2"/>
                    <a:pt x="0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5" name="Freeform 349">
              <a:extLst>
                <a:ext uri="{FF2B5EF4-FFF2-40B4-BE49-F238E27FC236}">
                  <a16:creationId xmlns:a16="http://schemas.microsoft.com/office/drawing/2014/main" id="{DB02BFE9-0709-4D5F-B01D-F57663300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06362"/>
              <a:ext cx="34925" cy="11112"/>
            </a:xfrm>
            <a:custGeom>
              <a:avLst/>
              <a:gdLst>
                <a:gd name="T0" fmla="*/ 3 w 6"/>
                <a:gd name="T1" fmla="*/ 2 h 2"/>
                <a:gd name="T2" fmla="*/ 2 w 6"/>
                <a:gd name="T3" fmla="*/ 1 h 2"/>
                <a:gd name="T4" fmla="*/ 6 w 6"/>
                <a:gd name="T5" fmla="*/ 0 h 2"/>
                <a:gd name="T6" fmla="*/ 6 w 6"/>
                <a:gd name="T7" fmla="*/ 0 h 2"/>
                <a:gd name="T8" fmla="*/ 0 w 6"/>
                <a:gd name="T9" fmla="*/ 2 h 2"/>
                <a:gd name="T10" fmla="*/ 0 w 6"/>
                <a:gd name="T11" fmla="*/ 2 h 2"/>
                <a:gd name="T12" fmla="*/ 3 w 6"/>
                <a:gd name="T13" fmla="*/ 2 h 2"/>
                <a:gd name="T14" fmla="*/ 3 w 6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">
                  <a:moveTo>
                    <a:pt x="3" y="2"/>
                  </a:moveTo>
                  <a:cubicBezTo>
                    <a:pt x="3" y="2"/>
                    <a:pt x="0" y="2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6" name="Freeform 350">
              <a:extLst>
                <a:ext uri="{FF2B5EF4-FFF2-40B4-BE49-F238E27FC236}">
                  <a16:creationId xmlns:a16="http://schemas.microsoft.com/office/drawing/2014/main" id="{9AD00372-53AB-4657-BBFD-E6D33FDB7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34937"/>
              <a:ext cx="41275" cy="12700"/>
            </a:xfrm>
            <a:custGeom>
              <a:avLst/>
              <a:gdLst>
                <a:gd name="T0" fmla="*/ 5 w 7"/>
                <a:gd name="T1" fmla="*/ 2 h 2"/>
                <a:gd name="T2" fmla="*/ 2 w 7"/>
                <a:gd name="T3" fmla="*/ 2 h 2"/>
                <a:gd name="T4" fmla="*/ 1 w 7"/>
                <a:gd name="T5" fmla="*/ 2 h 2"/>
                <a:gd name="T6" fmla="*/ 2 w 7"/>
                <a:gd name="T7" fmla="*/ 2 h 2"/>
                <a:gd name="T8" fmla="*/ 7 w 7"/>
                <a:gd name="T9" fmla="*/ 0 h 2"/>
                <a:gd name="T10" fmla="*/ 7 w 7"/>
                <a:gd name="T11" fmla="*/ 0 h 2"/>
                <a:gd name="T12" fmla="*/ 0 w 7"/>
                <a:gd name="T13" fmla="*/ 2 h 2"/>
                <a:gd name="T14" fmla="*/ 0 w 7"/>
                <a:gd name="T15" fmla="*/ 2 h 2"/>
                <a:gd name="T16" fmla="*/ 4 w 7"/>
                <a:gd name="T17" fmla="*/ 2 h 2"/>
                <a:gd name="T18" fmla="*/ 5 w 7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7" name="Freeform 351">
              <a:extLst>
                <a:ext uri="{FF2B5EF4-FFF2-40B4-BE49-F238E27FC236}">
                  <a16:creationId xmlns:a16="http://schemas.microsoft.com/office/drawing/2014/main" id="{D509AC06-B6F9-4B9C-A21C-B3E7F0DB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53987"/>
              <a:ext cx="52388" cy="28575"/>
            </a:xfrm>
            <a:custGeom>
              <a:avLst/>
              <a:gdLst>
                <a:gd name="T0" fmla="*/ 6 w 9"/>
                <a:gd name="T1" fmla="*/ 3 h 5"/>
                <a:gd name="T2" fmla="*/ 3 w 9"/>
                <a:gd name="T3" fmla="*/ 4 h 5"/>
                <a:gd name="T4" fmla="*/ 2 w 9"/>
                <a:gd name="T5" fmla="*/ 4 h 5"/>
                <a:gd name="T6" fmla="*/ 2 w 9"/>
                <a:gd name="T7" fmla="*/ 4 h 5"/>
                <a:gd name="T8" fmla="*/ 8 w 9"/>
                <a:gd name="T9" fmla="*/ 1 h 5"/>
                <a:gd name="T10" fmla="*/ 8 w 9"/>
                <a:gd name="T11" fmla="*/ 1 h 5"/>
                <a:gd name="T12" fmla="*/ 0 w 9"/>
                <a:gd name="T13" fmla="*/ 5 h 5"/>
                <a:gd name="T14" fmla="*/ 1 w 9"/>
                <a:gd name="T15" fmla="*/ 5 h 5"/>
                <a:gd name="T16" fmla="*/ 6 w 9"/>
                <a:gd name="T17" fmla="*/ 3 h 5"/>
                <a:gd name="T18" fmla="*/ 6 w 9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6" y="3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4" y="3"/>
                    <a:pt x="6" y="2"/>
                    <a:pt x="8" y="1"/>
                  </a:cubicBezTo>
                  <a:cubicBezTo>
                    <a:pt x="9" y="1"/>
                    <a:pt x="8" y="0"/>
                    <a:pt x="8" y="1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4"/>
                    <a:pt x="4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8" name="Freeform 352">
              <a:extLst>
                <a:ext uri="{FF2B5EF4-FFF2-40B4-BE49-F238E27FC236}">
                  <a16:creationId xmlns:a16="http://schemas.microsoft.com/office/drawing/2014/main" id="{37382CF3-ADCB-45F4-80BD-626D5790D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06375"/>
              <a:ext cx="65088" cy="41275"/>
            </a:xfrm>
            <a:custGeom>
              <a:avLst/>
              <a:gdLst>
                <a:gd name="T0" fmla="*/ 7 w 11"/>
                <a:gd name="T1" fmla="*/ 4 h 7"/>
                <a:gd name="T2" fmla="*/ 5 w 11"/>
                <a:gd name="T3" fmla="*/ 5 h 7"/>
                <a:gd name="T4" fmla="*/ 3 w 11"/>
                <a:gd name="T5" fmla="*/ 6 h 7"/>
                <a:gd name="T6" fmla="*/ 2 w 11"/>
                <a:gd name="T7" fmla="*/ 5 h 7"/>
                <a:gd name="T8" fmla="*/ 11 w 11"/>
                <a:gd name="T9" fmla="*/ 0 h 7"/>
                <a:gd name="T10" fmla="*/ 10 w 11"/>
                <a:gd name="T11" fmla="*/ 0 h 7"/>
                <a:gd name="T12" fmla="*/ 0 w 11"/>
                <a:gd name="T13" fmla="*/ 6 h 7"/>
                <a:gd name="T14" fmla="*/ 1 w 11"/>
                <a:gd name="T15" fmla="*/ 7 h 7"/>
                <a:gd name="T16" fmla="*/ 7 w 11"/>
                <a:gd name="T17" fmla="*/ 4 h 7"/>
                <a:gd name="T18" fmla="*/ 7 w 11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2" y="6"/>
                    <a:pt x="0" y="7"/>
                    <a:pt x="2" y="5"/>
                  </a:cubicBezTo>
                  <a:cubicBezTo>
                    <a:pt x="5" y="3"/>
                    <a:pt x="8" y="1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6"/>
                    <a:pt x="5" y="5"/>
                    <a:pt x="7" y="4"/>
                  </a:cubicBezTo>
                  <a:cubicBezTo>
                    <a:pt x="7" y="4"/>
                    <a:pt x="8" y="4"/>
                    <a:pt x="7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9" name="Freeform 353">
              <a:extLst>
                <a:ext uri="{FF2B5EF4-FFF2-40B4-BE49-F238E27FC236}">
                  <a16:creationId xmlns:a16="http://schemas.microsoft.com/office/drawing/2014/main" id="{3209A161-178E-498F-8918-04A5E8296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41300"/>
              <a:ext cx="46038" cy="41275"/>
            </a:xfrm>
            <a:custGeom>
              <a:avLst/>
              <a:gdLst>
                <a:gd name="T0" fmla="*/ 1 w 8"/>
                <a:gd name="T1" fmla="*/ 7 h 7"/>
                <a:gd name="T2" fmla="*/ 8 w 8"/>
                <a:gd name="T3" fmla="*/ 1 h 7"/>
                <a:gd name="T4" fmla="*/ 8 w 8"/>
                <a:gd name="T5" fmla="*/ 1 h 7"/>
                <a:gd name="T6" fmla="*/ 0 w 8"/>
                <a:gd name="T7" fmla="*/ 6 h 7"/>
                <a:gd name="T8" fmla="*/ 1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3" y="4"/>
                    <a:pt x="6" y="3"/>
                    <a:pt x="8" y="1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5" y="3"/>
                    <a:pt x="2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0" name="Freeform 354">
              <a:extLst>
                <a:ext uri="{FF2B5EF4-FFF2-40B4-BE49-F238E27FC236}">
                  <a16:creationId xmlns:a16="http://schemas.microsoft.com/office/drawing/2014/main" id="{7B430B3F-E718-48AE-81F6-EF501A9E0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77812"/>
              <a:ext cx="34925" cy="17462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1" name="Freeform 355">
              <a:extLst>
                <a:ext uri="{FF2B5EF4-FFF2-40B4-BE49-F238E27FC236}">
                  <a16:creationId xmlns:a16="http://schemas.microsoft.com/office/drawing/2014/main" id="{CE42479B-79D8-40C9-A038-B0E0BFC6C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95275"/>
              <a:ext cx="34925" cy="28575"/>
            </a:xfrm>
            <a:custGeom>
              <a:avLst/>
              <a:gdLst>
                <a:gd name="T0" fmla="*/ 1 w 6"/>
                <a:gd name="T1" fmla="*/ 5 h 5"/>
                <a:gd name="T2" fmla="*/ 5 w 6"/>
                <a:gd name="T3" fmla="*/ 0 h 5"/>
                <a:gd name="T4" fmla="*/ 5 w 6"/>
                <a:gd name="T5" fmla="*/ 0 h 5"/>
                <a:gd name="T6" fmla="*/ 0 w 6"/>
                <a:gd name="T7" fmla="*/ 5 h 5"/>
                <a:gd name="T8" fmla="*/ 1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2" name="Freeform 356">
              <a:extLst>
                <a:ext uri="{FF2B5EF4-FFF2-40B4-BE49-F238E27FC236}">
                  <a16:creationId xmlns:a16="http://schemas.microsoft.com/office/drawing/2014/main" id="{CBE146A5-18D5-43F3-935F-C76321E55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312737"/>
              <a:ext cx="30163" cy="17462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3" name="Freeform 357">
              <a:extLst>
                <a:ext uri="{FF2B5EF4-FFF2-40B4-BE49-F238E27FC236}">
                  <a16:creationId xmlns:a16="http://schemas.microsoft.com/office/drawing/2014/main" id="{31A2E17A-D8DD-42D9-BCF8-DD28AABF7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23850"/>
              <a:ext cx="22225" cy="30162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0 h 5"/>
                <a:gd name="T4" fmla="*/ 4 w 4"/>
                <a:gd name="T5" fmla="*/ 0 h 5"/>
                <a:gd name="T6" fmla="*/ 0 w 4"/>
                <a:gd name="T7" fmla="*/ 4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4" name="Freeform 358">
              <a:extLst>
                <a:ext uri="{FF2B5EF4-FFF2-40B4-BE49-F238E27FC236}">
                  <a16:creationId xmlns:a16="http://schemas.microsoft.com/office/drawing/2014/main" id="{13969E59-F127-494A-885F-E010A41D1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341312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5" name="Freeform 359">
              <a:extLst>
                <a:ext uri="{FF2B5EF4-FFF2-40B4-BE49-F238E27FC236}">
                  <a16:creationId xmlns:a16="http://schemas.microsoft.com/office/drawing/2014/main" id="{845490C9-89F1-446A-BEC6-E26090734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341312"/>
              <a:ext cx="30163" cy="23812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0 h 4"/>
                <a:gd name="T6" fmla="*/ 0 w 5"/>
                <a:gd name="T7" fmla="*/ 3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6" name="Freeform 360">
              <a:extLst>
                <a:ext uri="{FF2B5EF4-FFF2-40B4-BE49-F238E27FC236}">
                  <a16:creationId xmlns:a16="http://schemas.microsoft.com/office/drawing/2014/main" id="{B283E7CB-0F92-4C0A-86E2-B38035595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341312"/>
              <a:ext cx="52388" cy="36512"/>
            </a:xfrm>
            <a:custGeom>
              <a:avLst/>
              <a:gdLst>
                <a:gd name="T0" fmla="*/ 8 w 9"/>
                <a:gd name="T1" fmla="*/ 2 h 6"/>
                <a:gd name="T2" fmla="*/ 5 w 9"/>
                <a:gd name="T3" fmla="*/ 4 h 6"/>
                <a:gd name="T4" fmla="*/ 2 w 9"/>
                <a:gd name="T5" fmla="*/ 4 h 6"/>
                <a:gd name="T6" fmla="*/ 7 w 9"/>
                <a:gd name="T7" fmla="*/ 0 h 6"/>
                <a:gd name="T8" fmla="*/ 7 w 9"/>
                <a:gd name="T9" fmla="*/ 0 h 6"/>
                <a:gd name="T10" fmla="*/ 0 w 9"/>
                <a:gd name="T11" fmla="*/ 4 h 6"/>
                <a:gd name="T12" fmla="*/ 1 w 9"/>
                <a:gd name="T13" fmla="*/ 5 h 6"/>
                <a:gd name="T14" fmla="*/ 5 w 9"/>
                <a:gd name="T15" fmla="*/ 2 h 6"/>
                <a:gd name="T16" fmla="*/ 6 w 9"/>
                <a:gd name="T17" fmla="*/ 0 h 6"/>
                <a:gd name="T18" fmla="*/ 6 w 9"/>
                <a:gd name="T19" fmla="*/ 0 h 6"/>
                <a:gd name="T20" fmla="*/ 5 w 9"/>
                <a:gd name="T21" fmla="*/ 1 h 6"/>
                <a:gd name="T22" fmla="*/ 1 w 9"/>
                <a:gd name="T23" fmla="*/ 6 h 6"/>
                <a:gd name="T24" fmla="*/ 2 w 9"/>
                <a:gd name="T25" fmla="*/ 6 h 6"/>
                <a:gd name="T26" fmla="*/ 9 w 9"/>
                <a:gd name="T27" fmla="*/ 2 h 6"/>
                <a:gd name="T28" fmla="*/ 8 w 9"/>
                <a:gd name="T2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6">
                  <a:moveTo>
                    <a:pt x="8" y="2"/>
                  </a:moveTo>
                  <a:cubicBezTo>
                    <a:pt x="7" y="3"/>
                    <a:pt x="6" y="3"/>
                    <a:pt x="5" y="4"/>
                  </a:cubicBezTo>
                  <a:cubicBezTo>
                    <a:pt x="4" y="4"/>
                    <a:pt x="2" y="6"/>
                    <a:pt x="2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4"/>
                    <a:pt x="3" y="3"/>
                    <a:pt x="5" y="2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4" y="5"/>
                    <a:pt x="7" y="4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7" name="Freeform 361">
              <a:extLst>
                <a:ext uri="{FF2B5EF4-FFF2-40B4-BE49-F238E27FC236}">
                  <a16:creationId xmlns:a16="http://schemas.microsoft.com/office/drawing/2014/main" id="{45FBF2C5-B57C-41FA-BF5D-909C3E503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47650"/>
              <a:ext cx="28575" cy="11112"/>
            </a:xfrm>
            <a:custGeom>
              <a:avLst/>
              <a:gdLst>
                <a:gd name="T0" fmla="*/ 1 w 5"/>
                <a:gd name="T1" fmla="*/ 0 h 2"/>
                <a:gd name="T2" fmla="*/ 3 w 5"/>
                <a:gd name="T3" fmla="*/ 0 h 2"/>
                <a:gd name="T4" fmla="*/ 3 w 5"/>
                <a:gd name="T5" fmla="*/ 2 h 2"/>
                <a:gd name="T6" fmla="*/ 3 w 5"/>
                <a:gd name="T7" fmla="*/ 2 h 2"/>
                <a:gd name="T8" fmla="*/ 5 w 5"/>
                <a:gd name="T9" fmla="*/ 0 h 2"/>
                <a:gd name="T10" fmla="*/ 5 w 5"/>
                <a:gd name="T11" fmla="*/ 0 h 2"/>
                <a:gd name="T12" fmla="*/ 1 w 5"/>
                <a:gd name="T13" fmla="*/ 0 h 2"/>
                <a:gd name="T14" fmla="*/ 1 w 5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8" name="Freeform 362">
              <a:extLst>
                <a:ext uri="{FF2B5EF4-FFF2-40B4-BE49-F238E27FC236}">
                  <a16:creationId xmlns:a16="http://schemas.microsoft.com/office/drawing/2014/main" id="{29F54A71-3123-4581-BF1D-3A27BB19F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88912"/>
              <a:ext cx="82550" cy="58737"/>
            </a:xfrm>
            <a:custGeom>
              <a:avLst/>
              <a:gdLst>
                <a:gd name="T0" fmla="*/ 8 w 14"/>
                <a:gd name="T1" fmla="*/ 1 h 10"/>
                <a:gd name="T2" fmla="*/ 12 w 14"/>
                <a:gd name="T3" fmla="*/ 0 h 10"/>
                <a:gd name="T4" fmla="*/ 10 w 14"/>
                <a:gd name="T5" fmla="*/ 2 h 10"/>
                <a:gd name="T6" fmla="*/ 4 w 14"/>
                <a:gd name="T7" fmla="*/ 6 h 10"/>
                <a:gd name="T8" fmla="*/ 4 w 14"/>
                <a:gd name="T9" fmla="*/ 6 h 10"/>
                <a:gd name="T10" fmla="*/ 6 w 14"/>
                <a:gd name="T11" fmla="*/ 7 h 10"/>
                <a:gd name="T12" fmla="*/ 1 w 14"/>
                <a:gd name="T13" fmla="*/ 9 h 10"/>
                <a:gd name="T14" fmla="*/ 1 w 14"/>
                <a:gd name="T15" fmla="*/ 10 h 10"/>
                <a:gd name="T16" fmla="*/ 7 w 14"/>
                <a:gd name="T17" fmla="*/ 6 h 10"/>
                <a:gd name="T18" fmla="*/ 7 w 14"/>
                <a:gd name="T19" fmla="*/ 6 h 10"/>
                <a:gd name="T20" fmla="*/ 5 w 14"/>
                <a:gd name="T21" fmla="*/ 6 h 10"/>
                <a:gd name="T22" fmla="*/ 6 w 14"/>
                <a:gd name="T23" fmla="*/ 5 h 10"/>
                <a:gd name="T24" fmla="*/ 10 w 14"/>
                <a:gd name="T25" fmla="*/ 3 h 10"/>
                <a:gd name="T26" fmla="*/ 14 w 14"/>
                <a:gd name="T27" fmla="*/ 0 h 10"/>
                <a:gd name="T28" fmla="*/ 13 w 14"/>
                <a:gd name="T29" fmla="*/ 0 h 10"/>
                <a:gd name="T30" fmla="*/ 8 w 14"/>
                <a:gd name="T31" fmla="*/ 1 h 10"/>
                <a:gd name="T32" fmla="*/ 8 w 14"/>
                <a:gd name="T3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0">
                  <a:moveTo>
                    <a:pt x="8" y="1"/>
                  </a:moveTo>
                  <a:cubicBezTo>
                    <a:pt x="9" y="1"/>
                    <a:pt x="11" y="1"/>
                    <a:pt x="12" y="0"/>
                  </a:cubicBezTo>
                  <a:cubicBezTo>
                    <a:pt x="14" y="0"/>
                    <a:pt x="11" y="2"/>
                    <a:pt x="10" y="2"/>
                  </a:cubicBezTo>
                  <a:cubicBezTo>
                    <a:pt x="8" y="4"/>
                    <a:pt x="6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8" y="6"/>
                    <a:pt x="6" y="7"/>
                  </a:cubicBezTo>
                  <a:cubicBezTo>
                    <a:pt x="4" y="8"/>
                    <a:pt x="2" y="8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3" y="8"/>
                    <a:pt x="5" y="7"/>
                    <a:pt x="7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7" y="4"/>
                    <a:pt x="8" y="4"/>
                    <a:pt x="10" y="3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0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9" name="Freeform 363">
              <a:extLst>
                <a:ext uri="{FF2B5EF4-FFF2-40B4-BE49-F238E27FC236}">
                  <a16:creationId xmlns:a16="http://schemas.microsoft.com/office/drawing/2014/main" id="{BE2EB5EA-6800-49A2-877F-6A80802FD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71437"/>
              <a:ext cx="211138" cy="117475"/>
            </a:xfrm>
            <a:custGeom>
              <a:avLst/>
              <a:gdLst>
                <a:gd name="T0" fmla="*/ 35 w 36"/>
                <a:gd name="T1" fmla="*/ 7 h 20"/>
                <a:gd name="T2" fmla="*/ 33 w 36"/>
                <a:gd name="T3" fmla="*/ 3 h 20"/>
                <a:gd name="T4" fmla="*/ 29 w 36"/>
                <a:gd name="T5" fmla="*/ 1 h 20"/>
                <a:gd name="T6" fmla="*/ 29 w 36"/>
                <a:gd name="T7" fmla="*/ 1 h 20"/>
                <a:gd name="T8" fmla="*/ 12 w 36"/>
                <a:gd name="T9" fmla="*/ 7 h 20"/>
                <a:gd name="T10" fmla="*/ 12 w 36"/>
                <a:gd name="T11" fmla="*/ 8 h 20"/>
                <a:gd name="T12" fmla="*/ 7 w 36"/>
                <a:gd name="T13" fmla="*/ 14 h 20"/>
                <a:gd name="T14" fmla="*/ 7 w 36"/>
                <a:gd name="T15" fmla="*/ 15 h 20"/>
                <a:gd name="T16" fmla="*/ 0 w 36"/>
                <a:gd name="T17" fmla="*/ 20 h 20"/>
                <a:gd name="T18" fmla="*/ 0 w 36"/>
                <a:gd name="T19" fmla="*/ 20 h 20"/>
                <a:gd name="T20" fmla="*/ 9 w 36"/>
                <a:gd name="T21" fmla="*/ 15 h 20"/>
                <a:gd name="T22" fmla="*/ 9 w 36"/>
                <a:gd name="T23" fmla="*/ 15 h 20"/>
                <a:gd name="T24" fmla="*/ 17 w 36"/>
                <a:gd name="T25" fmla="*/ 8 h 20"/>
                <a:gd name="T26" fmla="*/ 17 w 36"/>
                <a:gd name="T27" fmla="*/ 8 h 20"/>
                <a:gd name="T28" fmla="*/ 16 w 36"/>
                <a:gd name="T29" fmla="*/ 5 h 20"/>
                <a:gd name="T30" fmla="*/ 21 w 36"/>
                <a:gd name="T31" fmla="*/ 2 h 20"/>
                <a:gd name="T32" fmla="*/ 21 w 36"/>
                <a:gd name="T33" fmla="*/ 2 h 20"/>
                <a:gd name="T34" fmla="*/ 18 w 36"/>
                <a:gd name="T35" fmla="*/ 3 h 20"/>
                <a:gd name="T36" fmla="*/ 18 w 36"/>
                <a:gd name="T37" fmla="*/ 3 h 20"/>
                <a:gd name="T38" fmla="*/ 28 w 36"/>
                <a:gd name="T39" fmla="*/ 3 h 20"/>
                <a:gd name="T40" fmla="*/ 29 w 36"/>
                <a:gd name="T41" fmla="*/ 3 h 20"/>
                <a:gd name="T42" fmla="*/ 33 w 36"/>
                <a:gd name="T43" fmla="*/ 7 h 20"/>
                <a:gd name="T44" fmla="*/ 33 w 36"/>
                <a:gd name="T45" fmla="*/ 7 h 20"/>
                <a:gd name="T46" fmla="*/ 35 w 36"/>
                <a:gd name="T47" fmla="*/ 7 h 20"/>
                <a:gd name="T48" fmla="*/ 35 w 36"/>
                <a:gd name="T4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20">
                  <a:moveTo>
                    <a:pt x="35" y="7"/>
                  </a:moveTo>
                  <a:cubicBezTo>
                    <a:pt x="31" y="6"/>
                    <a:pt x="35" y="4"/>
                    <a:pt x="33" y="3"/>
                  </a:cubicBezTo>
                  <a:cubicBezTo>
                    <a:pt x="33" y="3"/>
                    <a:pt x="29" y="3"/>
                    <a:pt x="29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3" y="0"/>
                    <a:pt x="16" y="3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9" y="8"/>
                    <a:pt x="9" y="12"/>
                    <a:pt x="7" y="14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7" y="15"/>
                    <a:pt x="0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18"/>
                    <a:pt x="6" y="17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4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6" y="6"/>
                    <a:pt x="16" y="5"/>
                  </a:cubicBezTo>
                  <a:cubicBezTo>
                    <a:pt x="18" y="4"/>
                    <a:pt x="19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2" y="2"/>
                    <a:pt x="25" y="2"/>
                    <a:pt x="28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32" y="3"/>
                    <a:pt x="34" y="3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7"/>
                    <a:pt x="34" y="7"/>
                    <a:pt x="35" y="7"/>
                  </a:cubicBezTo>
                  <a:cubicBezTo>
                    <a:pt x="35" y="7"/>
                    <a:pt x="36" y="7"/>
                    <a:pt x="35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0" name="Freeform 364">
              <a:extLst>
                <a:ext uri="{FF2B5EF4-FFF2-40B4-BE49-F238E27FC236}">
                  <a16:creationId xmlns:a16="http://schemas.microsoft.com/office/drawing/2014/main" id="{E4506981-53BE-4978-BC84-777D7F5D9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00" y="123825"/>
              <a:ext cx="22225" cy="23812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2 h 4"/>
                <a:gd name="T4" fmla="*/ 4 w 4"/>
                <a:gd name="T5" fmla="*/ 0 h 4"/>
                <a:gd name="T6" fmla="*/ 4 w 4"/>
                <a:gd name="T7" fmla="*/ 0 h 4"/>
                <a:gd name="T8" fmla="*/ 0 w 4"/>
                <a:gd name="T9" fmla="*/ 3 h 4"/>
                <a:gd name="T10" fmla="*/ 0 w 4"/>
                <a:gd name="T11" fmla="*/ 4 h 4"/>
                <a:gd name="T12" fmla="*/ 3 w 4"/>
                <a:gd name="T13" fmla="*/ 3 h 4"/>
                <a:gd name="T14" fmla="*/ 3 w 4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3"/>
                    <a:pt x="0" y="4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1" name="Freeform 365">
              <a:extLst>
                <a:ext uri="{FF2B5EF4-FFF2-40B4-BE49-F238E27FC236}">
                  <a16:creationId xmlns:a16="http://schemas.microsoft.com/office/drawing/2014/main" id="{63D25224-DD83-4A09-9183-1476F9BBF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153987"/>
              <a:ext cx="34925" cy="22225"/>
            </a:xfrm>
            <a:custGeom>
              <a:avLst/>
              <a:gdLst>
                <a:gd name="T0" fmla="*/ 2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1 w 6"/>
                <a:gd name="T7" fmla="*/ 3 h 4"/>
                <a:gd name="T8" fmla="*/ 1 w 6"/>
                <a:gd name="T9" fmla="*/ 4 h 4"/>
                <a:gd name="T10" fmla="*/ 2 w 6"/>
                <a:gd name="T11" fmla="*/ 4 h 4"/>
                <a:gd name="T12" fmla="*/ 2 w 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0" y="3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2" name="Freeform 366">
              <a:extLst>
                <a:ext uri="{FF2B5EF4-FFF2-40B4-BE49-F238E27FC236}">
                  <a16:creationId xmlns:a16="http://schemas.microsoft.com/office/drawing/2014/main" id="{F7D8C528-E869-40C0-A625-8E596BB8F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188912"/>
              <a:ext cx="58738" cy="34925"/>
            </a:xfrm>
            <a:custGeom>
              <a:avLst/>
              <a:gdLst>
                <a:gd name="T0" fmla="*/ 4 w 10"/>
                <a:gd name="T1" fmla="*/ 6 h 6"/>
                <a:gd name="T2" fmla="*/ 1 w 10"/>
                <a:gd name="T3" fmla="*/ 5 h 6"/>
                <a:gd name="T4" fmla="*/ 4 w 10"/>
                <a:gd name="T5" fmla="*/ 2 h 6"/>
                <a:gd name="T6" fmla="*/ 10 w 10"/>
                <a:gd name="T7" fmla="*/ 0 h 6"/>
                <a:gd name="T8" fmla="*/ 9 w 10"/>
                <a:gd name="T9" fmla="*/ 0 h 6"/>
                <a:gd name="T10" fmla="*/ 0 w 10"/>
                <a:gd name="T11" fmla="*/ 5 h 6"/>
                <a:gd name="T12" fmla="*/ 0 w 10"/>
                <a:gd name="T13" fmla="*/ 5 h 6"/>
                <a:gd name="T14" fmla="*/ 3 w 10"/>
                <a:gd name="T15" fmla="*/ 6 h 6"/>
                <a:gd name="T16" fmla="*/ 4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3" y="6"/>
                    <a:pt x="1" y="5"/>
                    <a:pt x="1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6" y="1"/>
                    <a:pt x="8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2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3" name="Freeform 367">
              <a:extLst>
                <a:ext uri="{FF2B5EF4-FFF2-40B4-BE49-F238E27FC236}">
                  <a16:creationId xmlns:a16="http://schemas.microsoft.com/office/drawing/2014/main" id="{4CAA0D82-726D-4015-A0C8-2E7D88578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236537"/>
              <a:ext cx="46038" cy="2222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4" name="Freeform 368">
              <a:extLst>
                <a:ext uri="{FF2B5EF4-FFF2-40B4-BE49-F238E27FC236}">
                  <a16:creationId xmlns:a16="http://schemas.microsoft.com/office/drawing/2014/main" id="{086AFA88-E320-46FF-872D-269940346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258762"/>
              <a:ext cx="22225" cy="6350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4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5" name="Freeform 369">
              <a:extLst>
                <a:ext uri="{FF2B5EF4-FFF2-40B4-BE49-F238E27FC236}">
                  <a16:creationId xmlns:a16="http://schemas.microsoft.com/office/drawing/2014/main" id="{8BF7116E-A603-4416-A352-8CB66DEEE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65112"/>
              <a:ext cx="52388" cy="23812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6" name="Freeform 370">
              <a:extLst>
                <a:ext uri="{FF2B5EF4-FFF2-40B4-BE49-F238E27FC236}">
                  <a16:creationId xmlns:a16="http://schemas.microsoft.com/office/drawing/2014/main" id="{0556CEE4-9F98-4851-83C7-031BDEBF6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88925"/>
              <a:ext cx="76200" cy="65087"/>
            </a:xfrm>
            <a:custGeom>
              <a:avLst/>
              <a:gdLst>
                <a:gd name="T0" fmla="*/ 0 w 13"/>
                <a:gd name="T1" fmla="*/ 11 h 11"/>
                <a:gd name="T2" fmla="*/ 13 w 13"/>
                <a:gd name="T3" fmla="*/ 1 h 11"/>
                <a:gd name="T4" fmla="*/ 13 w 13"/>
                <a:gd name="T5" fmla="*/ 0 h 11"/>
                <a:gd name="T6" fmla="*/ 8 w 13"/>
                <a:gd name="T7" fmla="*/ 1 h 11"/>
                <a:gd name="T8" fmla="*/ 8 w 13"/>
                <a:gd name="T9" fmla="*/ 2 h 11"/>
                <a:gd name="T10" fmla="*/ 12 w 13"/>
                <a:gd name="T11" fmla="*/ 1 h 11"/>
                <a:gd name="T12" fmla="*/ 11 w 13"/>
                <a:gd name="T13" fmla="*/ 2 h 11"/>
                <a:gd name="T14" fmla="*/ 7 w 13"/>
                <a:gd name="T15" fmla="*/ 6 h 11"/>
                <a:gd name="T16" fmla="*/ 0 w 13"/>
                <a:gd name="T17" fmla="*/ 11 h 11"/>
                <a:gd name="T18" fmla="*/ 0 w 13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4" y="7"/>
                    <a:pt x="10" y="5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1"/>
                    <a:pt x="10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3" y="1"/>
                    <a:pt x="11" y="2"/>
                    <a:pt x="11" y="2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5" y="7"/>
                    <a:pt x="2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237" name="Group 373">
            <a:extLst>
              <a:ext uri="{FF2B5EF4-FFF2-40B4-BE49-F238E27FC236}">
                <a16:creationId xmlns:a16="http://schemas.microsoft.com/office/drawing/2014/main" id="{A295657D-E1B1-4FA4-B707-BB38973E771F}"/>
              </a:ext>
            </a:extLst>
          </p:cNvPr>
          <p:cNvGrpSpPr>
            <a:grpSpLocks/>
          </p:cNvGrpSpPr>
          <p:nvPr/>
        </p:nvGrpSpPr>
        <p:grpSpPr bwMode="auto">
          <a:xfrm>
            <a:off x="8166100" y="4427538"/>
            <a:ext cx="463550" cy="447675"/>
            <a:chOff x="0" y="0"/>
            <a:chExt cx="463550" cy="447675"/>
          </a:xfrm>
        </p:grpSpPr>
        <p:sp>
          <p:nvSpPr>
            <p:cNvPr id="37238" name="Freeform 371">
              <a:extLst>
                <a:ext uri="{FF2B5EF4-FFF2-40B4-BE49-F238E27FC236}">
                  <a16:creationId xmlns:a16="http://schemas.microsoft.com/office/drawing/2014/main" id="{13966550-DB52-4286-9A5F-99CADAF757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75" y="46037"/>
              <a:ext cx="357188" cy="354012"/>
            </a:xfrm>
            <a:custGeom>
              <a:avLst/>
              <a:gdLst>
                <a:gd name="T0" fmla="*/ 36 w 61"/>
                <a:gd name="T1" fmla="*/ 30 h 60"/>
                <a:gd name="T2" fmla="*/ 30 w 61"/>
                <a:gd name="T3" fmla="*/ 25 h 60"/>
                <a:gd name="T4" fmla="*/ 29 w 61"/>
                <a:gd name="T5" fmla="*/ 24 h 60"/>
                <a:gd name="T6" fmla="*/ 40 w 61"/>
                <a:gd name="T7" fmla="*/ 16 h 60"/>
                <a:gd name="T8" fmla="*/ 24 w 61"/>
                <a:gd name="T9" fmla="*/ 1 h 60"/>
                <a:gd name="T10" fmla="*/ 13 w 61"/>
                <a:gd name="T11" fmla="*/ 6 h 60"/>
                <a:gd name="T12" fmla="*/ 3 w 61"/>
                <a:gd name="T13" fmla="*/ 24 h 60"/>
                <a:gd name="T14" fmla="*/ 18 w 61"/>
                <a:gd name="T15" fmla="*/ 39 h 60"/>
                <a:gd name="T16" fmla="*/ 25 w 61"/>
                <a:gd name="T17" fmla="*/ 29 h 60"/>
                <a:gd name="T18" fmla="*/ 25 w 61"/>
                <a:gd name="T19" fmla="*/ 30 h 60"/>
                <a:gd name="T20" fmla="*/ 26 w 61"/>
                <a:gd name="T21" fmla="*/ 30 h 60"/>
                <a:gd name="T22" fmla="*/ 25 w 61"/>
                <a:gd name="T23" fmla="*/ 31 h 60"/>
                <a:gd name="T24" fmla="*/ 27 w 61"/>
                <a:gd name="T25" fmla="*/ 34 h 60"/>
                <a:gd name="T26" fmla="*/ 25 w 61"/>
                <a:gd name="T27" fmla="*/ 37 h 60"/>
                <a:gd name="T28" fmla="*/ 18 w 61"/>
                <a:gd name="T29" fmla="*/ 56 h 60"/>
                <a:gd name="T30" fmla="*/ 36 w 61"/>
                <a:gd name="T31" fmla="*/ 59 h 60"/>
                <a:gd name="T32" fmla="*/ 36 w 61"/>
                <a:gd name="T33" fmla="*/ 58 h 60"/>
                <a:gd name="T34" fmla="*/ 42 w 61"/>
                <a:gd name="T35" fmla="*/ 56 h 60"/>
                <a:gd name="T36" fmla="*/ 53 w 61"/>
                <a:gd name="T37" fmla="*/ 47 h 60"/>
                <a:gd name="T38" fmla="*/ 41 w 61"/>
                <a:gd name="T39" fmla="*/ 16 h 60"/>
                <a:gd name="T40" fmla="*/ 38 w 61"/>
                <a:gd name="T41" fmla="*/ 15 h 60"/>
                <a:gd name="T42" fmla="*/ 28 w 61"/>
                <a:gd name="T43" fmla="*/ 2 h 60"/>
                <a:gd name="T44" fmla="*/ 28 w 61"/>
                <a:gd name="T45" fmla="*/ 2 h 60"/>
                <a:gd name="T46" fmla="*/ 28 w 61"/>
                <a:gd name="T47" fmla="*/ 2 h 60"/>
                <a:gd name="T48" fmla="*/ 28 w 61"/>
                <a:gd name="T49" fmla="*/ 2 h 60"/>
                <a:gd name="T50" fmla="*/ 25 w 61"/>
                <a:gd name="T51" fmla="*/ 2 h 60"/>
                <a:gd name="T52" fmla="*/ 14 w 61"/>
                <a:gd name="T53" fmla="*/ 39 h 60"/>
                <a:gd name="T54" fmla="*/ 8 w 61"/>
                <a:gd name="T55" fmla="*/ 16 h 60"/>
                <a:gd name="T56" fmla="*/ 29 w 61"/>
                <a:gd name="T57" fmla="*/ 2 h 60"/>
                <a:gd name="T58" fmla="*/ 30 w 61"/>
                <a:gd name="T59" fmla="*/ 2 h 60"/>
                <a:gd name="T60" fmla="*/ 31 w 61"/>
                <a:gd name="T61" fmla="*/ 3 h 60"/>
                <a:gd name="T62" fmla="*/ 45 w 61"/>
                <a:gd name="T63" fmla="*/ 7 h 60"/>
                <a:gd name="T64" fmla="*/ 31 w 61"/>
                <a:gd name="T65" fmla="*/ 22 h 60"/>
                <a:gd name="T66" fmla="*/ 27 w 61"/>
                <a:gd name="T67" fmla="*/ 28 h 60"/>
                <a:gd name="T68" fmla="*/ 27 w 61"/>
                <a:gd name="T69" fmla="*/ 30 h 60"/>
                <a:gd name="T70" fmla="*/ 28 w 61"/>
                <a:gd name="T71" fmla="*/ 32 h 60"/>
                <a:gd name="T72" fmla="*/ 27 w 61"/>
                <a:gd name="T73" fmla="*/ 30 h 60"/>
                <a:gd name="T74" fmla="*/ 28 w 61"/>
                <a:gd name="T75" fmla="*/ 29 h 60"/>
                <a:gd name="T76" fmla="*/ 29 w 61"/>
                <a:gd name="T77" fmla="*/ 28 h 60"/>
                <a:gd name="T78" fmla="*/ 20 w 61"/>
                <a:gd name="T79" fmla="*/ 44 h 60"/>
                <a:gd name="T80" fmla="*/ 22 w 61"/>
                <a:gd name="T81" fmla="*/ 44 h 60"/>
                <a:gd name="T82" fmla="*/ 33 w 61"/>
                <a:gd name="T83" fmla="*/ 58 h 60"/>
                <a:gd name="T84" fmla="*/ 33 w 61"/>
                <a:gd name="T85" fmla="*/ 58 h 60"/>
                <a:gd name="T86" fmla="*/ 33 w 61"/>
                <a:gd name="T87" fmla="*/ 58 h 60"/>
                <a:gd name="T88" fmla="*/ 32 w 61"/>
                <a:gd name="T89" fmla="*/ 58 h 60"/>
                <a:gd name="T90" fmla="*/ 35 w 61"/>
                <a:gd name="T91" fmla="*/ 58 h 60"/>
                <a:gd name="T92" fmla="*/ 49 w 61"/>
                <a:gd name="T93" fmla="*/ 49 h 60"/>
                <a:gd name="T94" fmla="*/ 31 w 61"/>
                <a:gd name="T95" fmla="*/ 58 h 60"/>
                <a:gd name="T96" fmla="*/ 30 w 61"/>
                <a:gd name="T97" fmla="*/ 58 h 60"/>
                <a:gd name="T98" fmla="*/ 30 w 61"/>
                <a:gd name="T99" fmla="*/ 57 h 60"/>
                <a:gd name="T100" fmla="*/ 16 w 61"/>
                <a:gd name="T101" fmla="*/ 53 h 60"/>
                <a:gd name="T102" fmla="*/ 29 w 61"/>
                <a:gd name="T103" fmla="*/ 38 h 60"/>
                <a:gd name="T104" fmla="*/ 53 w 61"/>
                <a:gd name="T105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0">
                  <a:moveTo>
                    <a:pt x="59" y="23"/>
                  </a:moveTo>
                  <a:cubicBezTo>
                    <a:pt x="58" y="22"/>
                    <a:pt x="58" y="22"/>
                    <a:pt x="58" y="22"/>
                  </a:cubicBezTo>
                  <a:cubicBezTo>
                    <a:pt x="56" y="20"/>
                    <a:pt x="55" y="11"/>
                    <a:pt x="53" y="13"/>
                  </a:cubicBezTo>
                  <a:cubicBezTo>
                    <a:pt x="51" y="15"/>
                    <a:pt x="46" y="19"/>
                    <a:pt x="42" y="21"/>
                  </a:cubicBezTo>
                  <a:cubicBezTo>
                    <a:pt x="38" y="24"/>
                    <a:pt x="37" y="26"/>
                    <a:pt x="36" y="30"/>
                  </a:cubicBezTo>
                  <a:cubicBezTo>
                    <a:pt x="36" y="31"/>
                    <a:pt x="36" y="31"/>
                    <a:pt x="35" y="31"/>
                  </a:cubicBezTo>
                  <a:cubicBezTo>
                    <a:pt x="36" y="30"/>
                    <a:pt x="36" y="29"/>
                    <a:pt x="35" y="28"/>
                  </a:cubicBezTo>
                  <a:cubicBezTo>
                    <a:pt x="34" y="27"/>
                    <a:pt x="34" y="27"/>
                    <a:pt x="33" y="25"/>
                  </a:cubicBezTo>
                  <a:cubicBezTo>
                    <a:pt x="33" y="25"/>
                    <a:pt x="30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29" y="25"/>
                    <a:pt x="27" y="27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6" y="27"/>
                    <a:pt x="25" y="25"/>
                    <a:pt x="29" y="24"/>
                  </a:cubicBezTo>
                  <a:cubicBezTo>
                    <a:pt x="32" y="24"/>
                    <a:pt x="33" y="25"/>
                    <a:pt x="35" y="23"/>
                  </a:cubicBezTo>
                  <a:cubicBezTo>
                    <a:pt x="37" y="22"/>
                    <a:pt x="37" y="18"/>
                    <a:pt x="39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39" y="18"/>
                    <a:pt x="41" y="16"/>
                    <a:pt x="41" y="15"/>
                  </a:cubicBezTo>
                  <a:cubicBezTo>
                    <a:pt x="41" y="15"/>
                    <a:pt x="40" y="15"/>
                    <a:pt x="40" y="16"/>
                  </a:cubicBezTo>
                  <a:cubicBezTo>
                    <a:pt x="41" y="13"/>
                    <a:pt x="50" y="8"/>
                    <a:pt x="45" y="5"/>
                  </a:cubicBezTo>
                  <a:cubicBezTo>
                    <a:pt x="42" y="3"/>
                    <a:pt x="38" y="2"/>
                    <a:pt x="35" y="1"/>
                  </a:cubicBezTo>
                  <a:cubicBezTo>
                    <a:pt x="35" y="1"/>
                    <a:pt x="33" y="1"/>
                    <a:pt x="32" y="1"/>
                  </a:cubicBezTo>
                  <a:cubicBezTo>
                    <a:pt x="32" y="1"/>
                    <a:pt x="31" y="1"/>
                    <a:pt x="30" y="1"/>
                  </a:cubicBezTo>
                  <a:cubicBezTo>
                    <a:pt x="29" y="0"/>
                    <a:pt x="25" y="2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3" y="2"/>
                    <a:pt x="21" y="3"/>
                    <a:pt x="21" y="3"/>
                  </a:cubicBezTo>
                  <a:cubicBezTo>
                    <a:pt x="22" y="3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4" y="6"/>
                    <a:pt x="13" y="6"/>
                  </a:cubicBezTo>
                  <a:cubicBezTo>
                    <a:pt x="13" y="7"/>
                    <a:pt x="12" y="8"/>
                    <a:pt x="12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8" y="13"/>
                    <a:pt x="8" y="13"/>
                  </a:cubicBezTo>
                  <a:cubicBezTo>
                    <a:pt x="6" y="17"/>
                    <a:pt x="3" y="19"/>
                    <a:pt x="3" y="24"/>
                  </a:cubicBezTo>
                  <a:cubicBezTo>
                    <a:pt x="2" y="27"/>
                    <a:pt x="0" y="30"/>
                    <a:pt x="2" y="33"/>
                  </a:cubicBezTo>
                  <a:cubicBezTo>
                    <a:pt x="1" y="32"/>
                    <a:pt x="5" y="41"/>
                    <a:pt x="2" y="37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5" y="40"/>
                    <a:pt x="5" y="49"/>
                    <a:pt x="8" y="47"/>
                  </a:cubicBezTo>
                  <a:cubicBezTo>
                    <a:pt x="10" y="45"/>
                    <a:pt x="14" y="41"/>
                    <a:pt x="18" y="39"/>
                  </a:cubicBezTo>
                  <a:cubicBezTo>
                    <a:pt x="23" y="36"/>
                    <a:pt x="24" y="34"/>
                    <a:pt x="24" y="30"/>
                  </a:cubicBezTo>
                  <a:cubicBezTo>
                    <a:pt x="25" y="29"/>
                    <a:pt x="25" y="29"/>
                    <a:pt x="25" y="28"/>
                  </a:cubicBezTo>
                  <a:cubicBezTo>
                    <a:pt x="25" y="29"/>
                    <a:pt x="25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30"/>
                    <a:pt x="25" y="30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5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26" y="31"/>
                    <a:pt x="26" y="31"/>
                    <a:pt x="25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4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4"/>
                    <a:pt x="32" y="36"/>
                    <a:pt x="33" y="34"/>
                  </a:cubicBezTo>
                  <a:cubicBezTo>
                    <a:pt x="33" y="34"/>
                    <a:pt x="34" y="33"/>
                    <a:pt x="35" y="33"/>
                  </a:cubicBezTo>
                  <a:cubicBezTo>
                    <a:pt x="35" y="34"/>
                    <a:pt x="35" y="35"/>
                    <a:pt x="32" y="36"/>
                  </a:cubicBezTo>
                  <a:cubicBezTo>
                    <a:pt x="29" y="36"/>
                    <a:pt x="27" y="35"/>
                    <a:pt x="25" y="37"/>
                  </a:cubicBezTo>
                  <a:cubicBezTo>
                    <a:pt x="24" y="39"/>
                    <a:pt x="24" y="42"/>
                    <a:pt x="21" y="43"/>
                  </a:cubicBezTo>
                  <a:cubicBezTo>
                    <a:pt x="21" y="43"/>
                    <a:pt x="22" y="42"/>
                    <a:pt x="22" y="42"/>
                  </a:cubicBezTo>
                  <a:cubicBezTo>
                    <a:pt x="22" y="42"/>
                    <a:pt x="19" y="44"/>
                    <a:pt x="19" y="45"/>
                  </a:cubicBezTo>
                  <a:cubicBezTo>
                    <a:pt x="20" y="45"/>
                    <a:pt x="20" y="45"/>
                    <a:pt x="20" y="44"/>
                  </a:cubicBezTo>
                  <a:cubicBezTo>
                    <a:pt x="20" y="50"/>
                    <a:pt x="9" y="52"/>
                    <a:pt x="18" y="56"/>
                  </a:cubicBezTo>
                  <a:cubicBezTo>
                    <a:pt x="19" y="57"/>
                    <a:pt x="27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2" y="60"/>
                    <a:pt x="36" y="58"/>
                    <a:pt x="36" y="59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7" y="58"/>
                    <a:pt x="39" y="57"/>
                    <a:pt x="40" y="57"/>
                  </a:cubicBezTo>
                  <a:cubicBezTo>
                    <a:pt x="38" y="57"/>
                    <a:pt x="42" y="56"/>
                    <a:pt x="43" y="56"/>
                  </a:cubicBezTo>
                  <a:cubicBezTo>
                    <a:pt x="43" y="56"/>
                    <a:pt x="42" y="56"/>
                    <a:pt x="42" y="56"/>
                  </a:cubicBezTo>
                  <a:cubicBezTo>
                    <a:pt x="44" y="56"/>
                    <a:pt x="46" y="54"/>
                    <a:pt x="48" y="54"/>
                  </a:cubicBezTo>
                  <a:cubicBezTo>
                    <a:pt x="48" y="53"/>
                    <a:pt x="48" y="52"/>
                    <a:pt x="49" y="52"/>
                  </a:cubicBezTo>
                  <a:cubicBezTo>
                    <a:pt x="48" y="52"/>
                    <a:pt x="49" y="52"/>
                    <a:pt x="49" y="52"/>
                  </a:cubicBezTo>
                  <a:cubicBezTo>
                    <a:pt x="50" y="51"/>
                    <a:pt x="50" y="50"/>
                    <a:pt x="51" y="50"/>
                  </a:cubicBezTo>
                  <a:cubicBezTo>
                    <a:pt x="51" y="50"/>
                    <a:pt x="52" y="47"/>
                    <a:pt x="53" y="47"/>
                  </a:cubicBezTo>
                  <a:cubicBezTo>
                    <a:pt x="55" y="44"/>
                    <a:pt x="57" y="41"/>
                    <a:pt x="58" y="38"/>
                  </a:cubicBezTo>
                  <a:cubicBezTo>
                    <a:pt x="58" y="35"/>
                    <a:pt x="61" y="30"/>
                    <a:pt x="59" y="27"/>
                  </a:cubicBezTo>
                  <a:cubicBezTo>
                    <a:pt x="59" y="27"/>
                    <a:pt x="56" y="19"/>
                    <a:pt x="59" y="23"/>
                  </a:cubicBezTo>
                  <a:close/>
                  <a:moveTo>
                    <a:pt x="41" y="16"/>
                  </a:move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5"/>
                    <a:pt x="41" y="16"/>
                  </a:cubicBezTo>
                  <a:close/>
                  <a:moveTo>
                    <a:pt x="38" y="16"/>
                  </a:moveTo>
                  <a:cubicBezTo>
                    <a:pt x="38" y="16"/>
                    <a:pt x="38" y="16"/>
                    <a:pt x="38" y="16"/>
                  </a:cubicBezTo>
                  <a:close/>
                  <a:moveTo>
                    <a:pt x="38" y="15"/>
                  </a:moveTo>
                  <a:cubicBezTo>
                    <a:pt x="38" y="15"/>
                    <a:pt x="38" y="15"/>
                    <a:pt x="38" y="15"/>
                  </a:cubicBezTo>
                  <a:close/>
                  <a:moveTo>
                    <a:pt x="28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lose/>
                  <a:moveTo>
                    <a:pt x="28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lose/>
                  <a:moveTo>
                    <a:pt x="25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lose/>
                  <a:moveTo>
                    <a:pt x="22" y="26"/>
                  </a:moveTo>
                  <a:cubicBezTo>
                    <a:pt x="20" y="30"/>
                    <a:pt x="24" y="32"/>
                    <a:pt x="20" y="34"/>
                  </a:cubicBezTo>
                  <a:cubicBezTo>
                    <a:pt x="18" y="36"/>
                    <a:pt x="16" y="37"/>
                    <a:pt x="14" y="39"/>
                  </a:cubicBezTo>
                  <a:cubicBezTo>
                    <a:pt x="13" y="41"/>
                    <a:pt x="9" y="42"/>
                    <a:pt x="7" y="44"/>
                  </a:cubicBezTo>
                  <a:cubicBezTo>
                    <a:pt x="7" y="41"/>
                    <a:pt x="5" y="39"/>
                    <a:pt x="4" y="36"/>
                  </a:cubicBezTo>
                  <a:cubicBezTo>
                    <a:pt x="3" y="34"/>
                    <a:pt x="4" y="31"/>
                    <a:pt x="3" y="28"/>
                  </a:cubicBezTo>
                  <a:cubicBezTo>
                    <a:pt x="2" y="25"/>
                    <a:pt x="7" y="17"/>
                    <a:pt x="8" y="14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5"/>
                    <a:pt x="11" y="10"/>
                    <a:pt x="12" y="11"/>
                  </a:cubicBezTo>
                  <a:cubicBezTo>
                    <a:pt x="12" y="9"/>
                    <a:pt x="17" y="6"/>
                    <a:pt x="19" y="5"/>
                  </a:cubicBezTo>
                  <a:cubicBezTo>
                    <a:pt x="17" y="6"/>
                    <a:pt x="26" y="2"/>
                    <a:pt x="25" y="3"/>
                  </a:cubicBezTo>
                  <a:cubicBezTo>
                    <a:pt x="25" y="3"/>
                    <a:pt x="27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0" y="2"/>
                  </a:cubicBezTo>
                  <a:cubicBezTo>
                    <a:pt x="30" y="2"/>
                    <a:pt x="30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41" y="5"/>
                    <a:pt x="41" y="5"/>
                  </a:cubicBezTo>
                  <a:cubicBezTo>
                    <a:pt x="41" y="4"/>
                    <a:pt x="44" y="7"/>
                    <a:pt x="43" y="6"/>
                  </a:cubicBezTo>
                  <a:cubicBezTo>
                    <a:pt x="43" y="7"/>
                    <a:pt x="44" y="7"/>
                    <a:pt x="45" y="7"/>
                  </a:cubicBezTo>
                  <a:cubicBezTo>
                    <a:pt x="45" y="7"/>
                    <a:pt x="44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7"/>
                    <a:pt x="41" y="12"/>
                    <a:pt x="40" y="13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36" y="14"/>
                    <a:pt x="36" y="22"/>
                    <a:pt x="31" y="22"/>
                  </a:cubicBezTo>
                  <a:cubicBezTo>
                    <a:pt x="29" y="23"/>
                    <a:pt x="27" y="23"/>
                    <a:pt x="25" y="23"/>
                  </a:cubicBezTo>
                  <a:cubicBezTo>
                    <a:pt x="22" y="24"/>
                    <a:pt x="24" y="24"/>
                    <a:pt x="22" y="26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lose/>
                  <a:moveTo>
                    <a:pt x="27" y="28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33" y="32"/>
                  </a:moveTo>
                  <a:cubicBezTo>
                    <a:pt x="31" y="33"/>
                    <a:pt x="30" y="32"/>
                    <a:pt x="28" y="32"/>
                  </a:cubicBezTo>
                  <a:cubicBezTo>
                    <a:pt x="30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9" y="30"/>
                    <a:pt x="26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7" y="29"/>
                    <a:pt x="27" y="30"/>
                  </a:cubicBezTo>
                  <a:cubicBezTo>
                    <a:pt x="27" y="30"/>
                    <a:pt x="27" y="29"/>
                    <a:pt x="28" y="29"/>
                  </a:cubicBezTo>
                  <a:cubicBezTo>
                    <a:pt x="27" y="29"/>
                    <a:pt x="28" y="29"/>
                    <a:pt x="27" y="28"/>
                  </a:cubicBezTo>
                  <a:cubicBezTo>
                    <a:pt x="28" y="28"/>
                    <a:pt x="28" y="29"/>
                    <a:pt x="28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7"/>
                  </a:cubicBezTo>
                  <a:cubicBezTo>
                    <a:pt x="28" y="28"/>
                    <a:pt x="28" y="27"/>
                    <a:pt x="28" y="27"/>
                  </a:cubicBezTo>
                  <a:cubicBezTo>
                    <a:pt x="29" y="28"/>
                    <a:pt x="28" y="27"/>
                    <a:pt x="29" y="28"/>
                  </a:cubicBezTo>
                  <a:cubicBezTo>
                    <a:pt x="29" y="28"/>
                    <a:pt x="31" y="26"/>
                    <a:pt x="32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3" y="29"/>
                    <a:pt x="34" y="31"/>
                    <a:pt x="33" y="32"/>
                  </a:cubicBezTo>
                  <a:close/>
                  <a:moveTo>
                    <a:pt x="20" y="44"/>
                  </a:move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5"/>
                    <a:pt x="20" y="44"/>
                  </a:cubicBezTo>
                  <a:close/>
                  <a:moveTo>
                    <a:pt x="23" y="43"/>
                  </a:moveTo>
                  <a:cubicBezTo>
                    <a:pt x="22" y="44"/>
                    <a:pt x="22" y="44"/>
                    <a:pt x="23" y="43"/>
                  </a:cubicBezTo>
                  <a:close/>
                  <a:moveTo>
                    <a:pt x="22" y="44"/>
                  </a:moveTo>
                  <a:cubicBezTo>
                    <a:pt x="22" y="45"/>
                    <a:pt x="22" y="44"/>
                    <a:pt x="22" y="4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2" y="58"/>
                    <a:pt x="32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3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lose/>
                  <a:moveTo>
                    <a:pt x="32" y="58"/>
                  </a:move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2" y="58"/>
                  </a:cubicBezTo>
                  <a:close/>
                  <a:moveTo>
                    <a:pt x="35" y="58"/>
                  </a:move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lose/>
                  <a:moveTo>
                    <a:pt x="52" y="46"/>
                  </a:moveTo>
                  <a:cubicBezTo>
                    <a:pt x="52" y="45"/>
                    <a:pt x="52" y="45"/>
                    <a:pt x="53" y="44"/>
                  </a:cubicBezTo>
                  <a:cubicBezTo>
                    <a:pt x="52" y="45"/>
                    <a:pt x="49" y="50"/>
                    <a:pt x="49" y="49"/>
                  </a:cubicBezTo>
                  <a:cubicBezTo>
                    <a:pt x="49" y="51"/>
                    <a:pt x="44" y="54"/>
                    <a:pt x="42" y="55"/>
                  </a:cubicBezTo>
                  <a:cubicBezTo>
                    <a:pt x="43" y="54"/>
                    <a:pt x="35" y="58"/>
                    <a:pt x="36" y="57"/>
                  </a:cubicBezTo>
                  <a:cubicBezTo>
                    <a:pt x="35" y="57"/>
                    <a:pt x="33" y="57"/>
                    <a:pt x="32" y="58"/>
                  </a:cubicBezTo>
                  <a:cubicBezTo>
                    <a:pt x="31" y="58"/>
                    <a:pt x="31" y="58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7"/>
                    <a:pt x="30" y="57"/>
                  </a:cubicBezTo>
                  <a:cubicBezTo>
                    <a:pt x="30" y="57"/>
                    <a:pt x="30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0" y="55"/>
                    <a:pt x="20" y="55"/>
                  </a:cubicBezTo>
                  <a:cubicBezTo>
                    <a:pt x="19" y="56"/>
                    <a:pt x="18" y="54"/>
                    <a:pt x="18" y="54"/>
                  </a:cubicBezTo>
                  <a:cubicBezTo>
                    <a:pt x="17" y="53"/>
                    <a:pt x="16" y="53"/>
                    <a:pt x="16" y="53"/>
                  </a:cubicBezTo>
                  <a:cubicBezTo>
                    <a:pt x="16" y="52"/>
                    <a:pt x="17" y="51"/>
                    <a:pt x="17" y="51"/>
                  </a:cubicBezTo>
                  <a:cubicBezTo>
                    <a:pt x="17" y="52"/>
                    <a:pt x="17" y="52"/>
                    <a:pt x="16" y="52"/>
                  </a:cubicBezTo>
                  <a:cubicBezTo>
                    <a:pt x="18" y="53"/>
                    <a:pt x="19" y="48"/>
                    <a:pt x="20" y="47"/>
                  </a:cubicBezTo>
                  <a:cubicBezTo>
                    <a:pt x="20" y="47"/>
                    <a:pt x="20" y="48"/>
                    <a:pt x="20" y="48"/>
                  </a:cubicBezTo>
                  <a:cubicBezTo>
                    <a:pt x="24" y="46"/>
                    <a:pt x="24" y="38"/>
                    <a:pt x="29" y="38"/>
                  </a:cubicBezTo>
                  <a:cubicBezTo>
                    <a:pt x="31" y="37"/>
                    <a:pt x="33" y="37"/>
                    <a:pt x="35" y="37"/>
                  </a:cubicBezTo>
                  <a:cubicBezTo>
                    <a:pt x="38" y="36"/>
                    <a:pt x="37" y="36"/>
                    <a:pt x="38" y="34"/>
                  </a:cubicBezTo>
                  <a:cubicBezTo>
                    <a:pt x="40" y="30"/>
                    <a:pt x="37" y="28"/>
                    <a:pt x="40" y="26"/>
                  </a:cubicBezTo>
                  <a:cubicBezTo>
                    <a:pt x="42" y="24"/>
                    <a:pt x="45" y="23"/>
                    <a:pt x="46" y="21"/>
                  </a:cubicBezTo>
                  <a:cubicBezTo>
                    <a:pt x="48" y="19"/>
                    <a:pt x="52" y="18"/>
                    <a:pt x="53" y="16"/>
                  </a:cubicBezTo>
                  <a:cubicBezTo>
                    <a:pt x="54" y="19"/>
                    <a:pt x="56" y="21"/>
                    <a:pt x="57" y="24"/>
                  </a:cubicBezTo>
                  <a:cubicBezTo>
                    <a:pt x="57" y="26"/>
                    <a:pt x="57" y="29"/>
                    <a:pt x="57" y="32"/>
                  </a:cubicBezTo>
                  <a:cubicBezTo>
                    <a:pt x="59" y="35"/>
                    <a:pt x="54" y="43"/>
                    <a:pt x="52" y="4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9" name="Freeform 372">
              <a:extLst>
                <a:ext uri="{FF2B5EF4-FFF2-40B4-BE49-F238E27FC236}">
                  <a16:creationId xmlns:a16="http://schemas.microsoft.com/office/drawing/2014/main" id="{7DF44248-40FB-4D84-871B-007B00F68E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63550" cy="447675"/>
            </a:xfrm>
            <a:custGeom>
              <a:avLst/>
              <a:gdLst>
                <a:gd name="T0" fmla="*/ 58 w 79"/>
                <a:gd name="T1" fmla="*/ 6 h 76"/>
                <a:gd name="T2" fmla="*/ 47 w 79"/>
                <a:gd name="T3" fmla="*/ 3 h 76"/>
                <a:gd name="T4" fmla="*/ 45 w 79"/>
                <a:gd name="T5" fmla="*/ 2 h 76"/>
                <a:gd name="T6" fmla="*/ 45 w 79"/>
                <a:gd name="T7" fmla="*/ 2 h 76"/>
                <a:gd name="T8" fmla="*/ 45 w 79"/>
                <a:gd name="T9" fmla="*/ 2 h 76"/>
                <a:gd name="T10" fmla="*/ 45 w 79"/>
                <a:gd name="T11" fmla="*/ 1 h 76"/>
                <a:gd name="T12" fmla="*/ 40 w 79"/>
                <a:gd name="T13" fmla="*/ 1 h 76"/>
                <a:gd name="T14" fmla="*/ 39 w 79"/>
                <a:gd name="T15" fmla="*/ 1 h 76"/>
                <a:gd name="T16" fmla="*/ 35 w 79"/>
                <a:gd name="T17" fmla="*/ 1 h 76"/>
                <a:gd name="T18" fmla="*/ 21 w 79"/>
                <a:gd name="T19" fmla="*/ 5 h 76"/>
                <a:gd name="T20" fmla="*/ 12 w 79"/>
                <a:gd name="T21" fmla="*/ 14 h 76"/>
                <a:gd name="T22" fmla="*/ 6 w 79"/>
                <a:gd name="T23" fmla="*/ 21 h 76"/>
                <a:gd name="T24" fmla="*/ 3 w 79"/>
                <a:gd name="T25" fmla="*/ 45 h 76"/>
                <a:gd name="T26" fmla="*/ 20 w 79"/>
                <a:gd name="T27" fmla="*/ 70 h 76"/>
                <a:gd name="T28" fmla="*/ 71 w 79"/>
                <a:gd name="T29" fmla="*/ 59 h 76"/>
                <a:gd name="T30" fmla="*/ 72 w 79"/>
                <a:gd name="T31" fmla="*/ 23 h 76"/>
                <a:gd name="T32" fmla="*/ 45 w 79"/>
                <a:gd name="T33" fmla="*/ 2 h 76"/>
                <a:gd name="T34" fmla="*/ 45 w 79"/>
                <a:gd name="T35" fmla="*/ 2 h 76"/>
                <a:gd name="T36" fmla="*/ 45 w 79"/>
                <a:gd name="T37" fmla="*/ 2 h 76"/>
                <a:gd name="T38" fmla="*/ 45 w 79"/>
                <a:gd name="T39" fmla="*/ 1 h 76"/>
                <a:gd name="T40" fmla="*/ 45 w 79"/>
                <a:gd name="T41" fmla="*/ 1 h 76"/>
                <a:gd name="T42" fmla="*/ 45 w 79"/>
                <a:gd name="T43" fmla="*/ 1 h 76"/>
                <a:gd name="T44" fmla="*/ 45 w 79"/>
                <a:gd name="T45" fmla="*/ 1 h 76"/>
                <a:gd name="T46" fmla="*/ 45 w 79"/>
                <a:gd name="T47" fmla="*/ 1 h 76"/>
                <a:gd name="T48" fmla="*/ 3 w 79"/>
                <a:gd name="T49" fmla="*/ 29 h 76"/>
                <a:gd name="T50" fmla="*/ 3 w 79"/>
                <a:gd name="T51" fmla="*/ 31 h 76"/>
                <a:gd name="T52" fmla="*/ 3 w 79"/>
                <a:gd name="T53" fmla="*/ 30 h 76"/>
                <a:gd name="T54" fmla="*/ 69 w 79"/>
                <a:gd name="T55" fmla="*/ 57 h 76"/>
                <a:gd name="T56" fmla="*/ 64 w 79"/>
                <a:gd name="T57" fmla="*/ 64 h 76"/>
                <a:gd name="T58" fmla="*/ 52 w 79"/>
                <a:gd name="T59" fmla="*/ 71 h 76"/>
                <a:gd name="T60" fmla="*/ 25 w 79"/>
                <a:gd name="T61" fmla="*/ 70 h 76"/>
                <a:gd name="T62" fmla="*/ 6 w 79"/>
                <a:gd name="T63" fmla="*/ 50 h 76"/>
                <a:gd name="T64" fmla="*/ 6 w 79"/>
                <a:gd name="T65" fmla="*/ 26 h 76"/>
                <a:gd name="T66" fmla="*/ 34 w 79"/>
                <a:gd name="T67" fmla="*/ 2 h 76"/>
                <a:gd name="T68" fmla="*/ 34 w 79"/>
                <a:gd name="T69" fmla="*/ 2 h 76"/>
                <a:gd name="T70" fmla="*/ 35 w 79"/>
                <a:gd name="T71" fmla="*/ 2 h 76"/>
                <a:gd name="T72" fmla="*/ 42 w 79"/>
                <a:gd name="T73" fmla="*/ 2 h 76"/>
                <a:gd name="T74" fmla="*/ 53 w 79"/>
                <a:gd name="T75" fmla="*/ 6 h 76"/>
                <a:gd name="T76" fmla="*/ 57 w 79"/>
                <a:gd name="T77" fmla="*/ 8 h 76"/>
                <a:gd name="T78" fmla="*/ 66 w 79"/>
                <a:gd name="T79" fmla="*/ 15 h 76"/>
                <a:gd name="T80" fmla="*/ 70 w 79"/>
                <a:gd name="T81" fmla="*/ 19 h 76"/>
                <a:gd name="T82" fmla="*/ 73 w 79"/>
                <a:gd name="T83" fmla="*/ 28 h 76"/>
                <a:gd name="T84" fmla="*/ 69 w 79"/>
                <a:gd name="T85" fmla="*/ 57 h 76"/>
                <a:gd name="T86" fmla="*/ 6 w 79"/>
                <a:gd name="T87" fmla="*/ 2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" h="76">
                  <a:moveTo>
                    <a:pt x="74" y="24"/>
                  </a:moveTo>
                  <a:cubicBezTo>
                    <a:pt x="74" y="24"/>
                    <a:pt x="75" y="27"/>
                    <a:pt x="75" y="26"/>
                  </a:cubicBezTo>
                  <a:cubicBezTo>
                    <a:pt x="72" y="18"/>
                    <a:pt x="67" y="11"/>
                    <a:pt x="58" y="6"/>
                  </a:cubicBezTo>
                  <a:cubicBezTo>
                    <a:pt x="60" y="8"/>
                    <a:pt x="56" y="6"/>
                    <a:pt x="56" y="6"/>
                  </a:cubicBezTo>
                  <a:cubicBezTo>
                    <a:pt x="54" y="5"/>
                    <a:pt x="52" y="4"/>
                    <a:pt x="51" y="4"/>
                  </a:cubicBezTo>
                  <a:cubicBezTo>
                    <a:pt x="51" y="4"/>
                    <a:pt x="48" y="3"/>
                    <a:pt x="47" y="3"/>
                  </a:cubicBezTo>
                  <a:cubicBezTo>
                    <a:pt x="47" y="2"/>
                    <a:pt x="48" y="2"/>
                    <a:pt x="48" y="2"/>
                  </a:cubicBezTo>
                  <a:cubicBezTo>
                    <a:pt x="47" y="2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4" y="1"/>
                    <a:pt x="44" y="1"/>
                  </a:cubicBezTo>
                  <a:cubicBezTo>
                    <a:pt x="43" y="1"/>
                    <a:pt x="42" y="1"/>
                    <a:pt x="41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0"/>
                    <a:pt x="37" y="0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1"/>
                    <a:pt x="31" y="2"/>
                    <a:pt x="29" y="2"/>
                  </a:cubicBezTo>
                  <a:cubicBezTo>
                    <a:pt x="27" y="2"/>
                    <a:pt x="21" y="6"/>
                    <a:pt x="21" y="5"/>
                  </a:cubicBezTo>
                  <a:cubicBezTo>
                    <a:pt x="21" y="6"/>
                    <a:pt x="16" y="9"/>
                    <a:pt x="17" y="8"/>
                  </a:cubicBezTo>
                  <a:cubicBezTo>
                    <a:pt x="15" y="9"/>
                    <a:pt x="13" y="13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10" y="16"/>
                    <a:pt x="11" y="14"/>
                    <a:pt x="11" y="14"/>
                  </a:cubicBezTo>
                  <a:cubicBezTo>
                    <a:pt x="10" y="15"/>
                    <a:pt x="6" y="21"/>
                    <a:pt x="6" y="21"/>
                  </a:cubicBezTo>
                  <a:cubicBezTo>
                    <a:pt x="6" y="22"/>
                    <a:pt x="6" y="22"/>
                    <a:pt x="5" y="23"/>
                  </a:cubicBezTo>
                  <a:cubicBezTo>
                    <a:pt x="5" y="23"/>
                    <a:pt x="5" y="22"/>
                    <a:pt x="6" y="22"/>
                  </a:cubicBezTo>
                  <a:cubicBezTo>
                    <a:pt x="0" y="29"/>
                    <a:pt x="3" y="38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4" y="56"/>
                    <a:pt x="11" y="65"/>
                    <a:pt x="19" y="70"/>
                  </a:cubicBezTo>
                  <a:cubicBezTo>
                    <a:pt x="18" y="69"/>
                    <a:pt x="21" y="70"/>
                    <a:pt x="20" y="70"/>
                  </a:cubicBezTo>
                  <a:cubicBezTo>
                    <a:pt x="28" y="76"/>
                    <a:pt x="40" y="76"/>
                    <a:pt x="49" y="74"/>
                  </a:cubicBezTo>
                  <a:cubicBezTo>
                    <a:pt x="54" y="73"/>
                    <a:pt x="59" y="71"/>
                    <a:pt x="62" y="68"/>
                  </a:cubicBezTo>
                  <a:cubicBezTo>
                    <a:pt x="64" y="66"/>
                    <a:pt x="71" y="59"/>
                    <a:pt x="71" y="59"/>
                  </a:cubicBezTo>
                  <a:cubicBezTo>
                    <a:pt x="76" y="48"/>
                    <a:pt x="79" y="36"/>
                    <a:pt x="74" y="24"/>
                  </a:cubicBezTo>
                  <a:close/>
                  <a:moveTo>
                    <a:pt x="71" y="23"/>
                  </a:moveTo>
                  <a:cubicBezTo>
                    <a:pt x="71" y="23"/>
                    <a:pt x="71" y="23"/>
                    <a:pt x="72" y="23"/>
                  </a:cubicBezTo>
                  <a:cubicBezTo>
                    <a:pt x="71" y="23"/>
                    <a:pt x="71" y="22"/>
                    <a:pt x="71" y="22"/>
                  </a:cubicBezTo>
                  <a:cubicBezTo>
                    <a:pt x="71" y="22"/>
                    <a:pt x="71" y="23"/>
                    <a:pt x="71" y="23"/>
                  </a:cubicBezTo>
                  <a:close/>
                  <a:moveTo>
                    <a:pt x="45" y="2"/>
                  </a:moveTo>
                  <a:cubicBezTo>
                    <a:pt x="45" y="2"/>
                    <a:pt x="45" y="3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lose/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lose/>
                  <a:moveTo>
                    <a:pt x="45" y="1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5" y="1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5" y="1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5" y="1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4" y="1"/>
                    <a:pt x="44" y="1"/>
                  </a:cubicBezTo>
                  <a:cubicBezTo>
                    <a:pt x="44" y="1"/>
                    <a:pt x="45" y="1"/>
                    <a:pt x="45" y="1"/>
                  </a:cubicBezTo>
                  <a:close/>
                  <a:moveTo>
                    <a:pt x="3" y="29"/>
                  </a:moveTo>
                  <a:cubicBezTo>
                    <a:pt x="4" y="27"/>
                    <a:pt x="3" y="28"/>
                    <a:pt x="3" y="29"/>
                  </a:cubicBezTo>
                  <a:close/>
                  <a:moveTo>
                    <a:pt x="3" y="31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1"/>
                  </a:cubicBezTo>
                  <a:close/>
                  <a:moveTo>
                    <a:pt x="69" y="57"/>
                  </a:moveTo>
                  <a:cubicBezTo>
                    <a:pt x="69" y="57"/>
                    <a:pt x="69" y="57"/>
                    <a:pt x="69" y="57"/>
                  </a:cubicBezTo>
                  <a:cubicBezTo>
                    <a:pt x="67" y="58"/>
                    <a:pt x="66" y="62"/>
                    <a:pt x="64" y="64"/>
                  </a:cubicBezTo>
                  <a:cubicBezTo>
                    <a:pt x="64" y="64"/>
                    <a:pt x="65" y="63"/>
                    <a:pt x="65" y="62"/>
                  </a:cubicBezTo>
                  <a:cubicBezTo>
                    <a:pt x="65" y="63"/>
                    <a:pt x="64" y="64"/>
                    <a:pt x="64" y="64"/>
                  </a:cubicBezTo>
                  <a:cubicBezTo>
                    <a:pt x="65" y="62"/>
                    <a:pt x="63" y="65"/>
                    <a:pt x="63" y="65"/>
                  </a:cubicBezTo>
                  <a:cubicBezTo>
                    <a:pt x="61" y="67"/>
                    <a:pt x="59" y="68"/>
                    <a:pt x="57" y="69"/>
                  </a:cubicBezTo>
                  <a:cubicBezTo>
                    <a:pt x="55" y="70"/>
                    <a:pt x="54" y="71"/>
                    <a:pt x="52" y="71"/>
                  </a:cubicBezTo>
                  <a:cubicBezTo>
                    <a:pt x="52" y="71"/>
                    <a:pt x="47" y="72"/>
                    <a:pt x="50" y="72"/>
                  </a:cubicBezTo>
                  <a:cubicBezTo>
                    <a:pt x="49" y="72"/>
                    <a:pt x="45" y="73"/>
                    <a:pt x="47" y="72"/>
                  </a:cubicBezTo>
                  <a:cubicBezTo>
                    <a:pt x="40" y="75"/>
                    <a:pt x="31" y="73"/>
                    <a:pt x="25" y="70"/>
                  </a:cubicBezTo>
                  <a:cubicBezTo>
                    <a:pt x="21" y="69"/>
                    <a:pt x="18" y="65"/>
                    <a:pt x="16" y="64"/>
                  </a:cubicBezTo>
                  <a:cubicBezTo>
                    <a:pt x="16" y="62"/>
                    <a:pt x="11" y="58"/>
                    <a:pt x="9" y="56"/>
                  </a:cubicBezTo>
                  <a:cubicBezTo>
                    <a:pt x="8" y="55"/>
                    <a:pt x="6" y="52"/>
                    <a:pt x="6" y="50"/>
                  </a:cubicBezTo>
                  <a:cubicBezTo>
                    <a:pt x="6" y="44"/>
                    <a:pt x="1" y="36"/>
                    <a:pt x="5" y="30"/>
                  </a:cubicBezTo>
                  <a:cubicBezTo>
                    <a:pt x="5" y="31"/>
                    <a:pt x="4" y="31"/>
                    <a:pt x="4" y="32"/>
                  </a:cubicBezTo>
                  <a:cubicBezTo>
                    <a:pt x="5" y="31"/>
                    <a:pt x="7" y="28"/>
                    <a:pt x="6" y="26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2"/>
                    <a:pt x="13" y="14"/>
                    <a:pt x="16" y="11"/>
                  </a:cubicBezTo>
                  <a:cubicBezTo>
                    <a:pt x="19" y="8"/>
                    <a:pt x="27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2"/>
                    <a:pt x="37" y="2"/>
                    <a:pt x="39" y="2"/>
                  </a:cubicBezTo>
                  <a:cubicBezTo>
                    <a:pt x="40" y="2"/>
                    <a:pt x="41" y="2"/>
                    <a:pt x="41" y="2"/>
                  </a:cubicBezTo>
                  <a:cubicBezTo>
                    <a:pt x="41" y="2"/>
                    <a:pt x="41" y="2"/>
                    <a:pt x="42" y="2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7" y="4"/>
                    <a:pt x="51" y="4"/>
                    <a:pt x="53" y="6"/>
                  </a:cubicBezTo>
                  <a:cubicBezTo>
                    <a:pt x="53" y="6"/>
                    <a:pt x="52" y="5"/>
                    <a:pt x="52" y="5"/>
                  </a:cubicBezTo>
                  <a:cubicBezTo>
                    <a:pt x="53" y="6"/>
                    <a:pt x="58" y="7"/>
                    <a:pt x="58" y="8"/>
                  </a:cubicBezTo>
                  <a:cubicBezTo>
                    <a:pt x="58" y="8"/>
                    <a:pt x="57" y="8"/>
                    <a:pt x="57" y="8"/>
                  </a:cubicBezTo>
                  <a:cubicBezTo>
                    <a:pt x="56" y="8"/>
                    <a:pt x="59" y="9"/>
                    <a:pt x="59" y="9"/>
                  </a:cubicBezTo>
                  <a:cubicBezTo>
                    <a:pt x="60" y="10"/>
                    <a:pt x="67" y="15"/>
                    <a:pt x="66" y="15"/>
                  </a:cubicBezTo>
                  <a:cubicBezTo>
                    <a:pt x="65" y="14"/>
                    <a:pt x="66" y="15"/>
                    <a:pt x="66" y="15"/>
                  </a:cubicBezTo>
                  <a:cubicBezTo>
                    <a:pt x="67" y="16"/>
                    <a:pt x="68" y="18"/>
                    <a:pt x="69" y="18"/>
                  </a:cubicBezTo>
                  <a:cubicBezTo>
                    <a:pt x="69" y="18"/>
                    <a:pt x="69" y="18"/>
                    <a:pt x="68" y="17"/>
                  </a:cubicBezTo>
                  <a:cubicBezTo>
                    <a:pt x="69" y="18"/>
                    <a:pt x="69" y="18"/>
                    <a:pt x="70" y="19"/>
                  </a:cubicBezTo>
                  <a:cubicBezTo>
                    <a:pt x="70" y="19"/>
                    <a:pt x="70" y="22"/>
                    <a:pt x="71" y="24"/>
                  </a:cubicBezTo>
                  <a:cubicBezTo>
                    <a:pt x="71" y="23"/>
                    <a:pt x="71" y="23"/>
                    <a:pt x="72" y="23"/>
                  </a:cubicBezTo>
                  <a:cubicBezTo>
                    <a:pt x="72" y="25"/>
                    <a:pt x="73" y="27"/>
                    <a:pt x="73" y="28"/>
                  </a:cubicBezTo>
                  <a:cubicBezTo>
                    <a:pt x="74" y="30"/>
                    <a:pt x="75" y="35"/>
                    <a:pt x="74" y="34"/>
                  </a:cubicBezTo>
                  <a:cubicBezTo>
                    <a:pt x="75" y="39"/>
                    <a:pt x="73" y="43"/>
                    <a:pt x="73" y="48"/>
                  </a:cubicBezTo>
                  <a:cubicBezTo>
                    <a:pt x="73" y="49"/>
                    <a:pt x="70" y="58"/>
                    <a:pt x="69" y="57"/>
                  </a:cubicBezTo>
                  <a:close/>
                  <a:moveTo>
                    <a:pt x="6" y="27"/>
                  </a:moveTo>
                  <a:cubicBezTo>
                    <a:pt x="6" y="28"/>
                    <a:pt x="6" y="27"/>
                    <a:pt x="6" y="27"/>
                  </a:cubicBezTo>
                  <a:cubicBezTo>
                    <a:pt x="6" y="28"/>
                    <a:pt x="6" y="27"/>
                    <a:pt x="6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0" name="Freeform 373">
              <a:extLst>
                <a:ext uri="{FF2B5EF4-FFF2-40B4-BE49-F238E27FC236}">
                  <a16:creationId xmlns:a16="http://schemas.microsoft.com/office/drawing/2014/main" id="{DA46C2E3-A6EB-482C-BE6E-0972E2C3C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3" y="352425"/>
              <a:ext cx="134938" cy="76200"/>
            </a:xfrm>
            <a:custGeom>
              <a:avLst/>
              <a:gdLst>
                <a:gd name="T0" fmla="*/ 23 w 23"/>
                <a:gd name="T1" fmla="*/ 1 h 13"/>
                <a:gd name="T2" fmla="*/ 0 w 23"/>
                <a:gd name="T3" fmla="*/ 13 h 13"/>
                <a:gd name="T4" fmla="*/ 0 w 23"/>
                <a:gd name="T5" fmla="*/ 13 h 13"/>
                <a:gd name="T6" fmla="*/ 23 w 23"/>
                <a:gd name="T7" fmla="*/ 1 h 13"/>
                <a:gd name="T8" fmla="*/ 23 w 23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23" y="1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9"/>
                    <a:pt x="16" y="5"/>
                    <a:pt x="23" y="1"/>
                  </a:cubicBezTo>
                  <a:cubicBezTo>
                    <a:pt x="23" y="1"/>
                    <a:pt x="23" y="0"/>
                    <a:pt x="2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1" name="Freeform 374">
              <a:extLst>
                <a:ext uri="{FF2B5EF4-FFF2-40B4-BE49-F238E27FC236}">
                  <a16:creationId xmlns:a16="http://schemas.microsoft.com/office/drawing/2014/main" id="{1757BB6A-9C58-4445-9090-9528469E4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347662"/>
              <a:ext cx="169863" cy="87312"/>
            </a:xfrm>
            <a:custGeom>
              <a:avLst/>
              <a:gdLst>
                <a:gd name="T0" fmla="*/ 0 w 29"/>
                <a:gd name="T1" fmla="*/ 15 h 15"/>
                <a:gd name="T2" fmla="*/ 29 w 29"/>
                <a:gd name="T3" fmla="*/ 0 h 15"/>
                <a:gd name="T4" fmla="*/ 29 w 29"/>
                <a:gd name="T5" fmla="*/ 0 h 15"/>
                <a:gd name="T6" fmla="*/ 0 w 29"/>
                <a:gd name="T7" fmla="*/ 15 h 15"/>
                <a:gd name="T8" fmla="*/ 0 w 2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cubicBezTo>
                    <a:pt x="10" y="10"/>
                    <a:pt x="19" y="4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9" y="4"/>
                    <a:pt x="9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2" name="Freeform 375">
              <a:extLst>
                <a:ext uri="{FF2B5EF4-FFF2-40B4-BE49-F238E27FC236}">
                  <a16:creationId xmlns:a16="http://schemas.microsoft.com/office/drawing/2014/main" id="{5FA80F15-DEA9-41D4-9C4B-F2ED60DB6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387350"/>
              <a:ext cx="76200" cy="47625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3 w 13"/>
                <a:gd name="T7" fmla="*/ 1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3" name="Freeform 376">
              <a:extLst>
                <a:ext uri="{FF2B5EF4-FFF2-40B4-BE49-F238E27FC236}">
                  <a16:creationId xmlns:a16="http://schemas.microsoft.com/office/drawing/2014/main" id="{32FF3C68-0FF3-4B12-A0DC-4290D8525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13" y="311150"/>
              <a:ext cx="80963" cy="41275"/>
            </a:xfrm>
            <a:custGeom>
              <a:avLst/>
              <a:gdLst>
                <a:gd name="T0" fmla="*/ 14 w 14"/>
                <a:gd name="T1" fmla="*/ 0 h 7"/>
                <a:gd name="T2" fmla="*/ 0 w 14"/>
                <a:gd name="T3" fmla="*/ 7 h 7"/>
                <a:gd name="T4" fmla="*/ 1 w 14"/>
                <a:gd name="T5" fmla="*/ 7 h 7"/>
                <a:gd name="T6" fmla="*/ 14 w 14"/>
                <a:gd name="T7" fmla="*/ 0 h 7"/>
                <a:gd name="T8" fmla="*/ 14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9" y="2"/>
                    <a:pt x="5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4" name="Freeform 377">
              <a:extLst>
                <a:ext uri="{FF2B5EF4-FFF2-40B4-BE49-F238E27FC236}">
                  <a16:creationId xmlns:a16="http://schemas.microsoft.com/office/drawing/2014/main" id="{DAFFA7FB-9E08-4EBF-9D84-25F050212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75" y="300037"/>
              <a:ext cx="69850" cy="28575"/>
            </a:xfrm>
            <a:custGeom>
              <a:avLst/>
              <a:gdLst>
                <a:gd name="T0" fmla="*/ 1 w 12"/>
                <a:gd name="T1" fmla="*/ 5 h 5"/>
                <a:gd name="T2" fmla="*/ 11 w 12"/>
                <a:gd name="T3" fmla="*/ 0 h 5"/>
                <a:gd name="T4" fmla="*/ 11 w 12"/>
                <a:gd name="T5" fmla="*/ 0 h 5"/>
                <a:gd name="T6" fmla="*/ 0 w 12"/>
                <a:gd name="T7" fmla="*/ 5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4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5" name="Freeform 378">
              <a:extLst>
                <a:ext uri="{FF2B5EF4-FFF2-40B4-BE49-F238E27FC236}">
                  <a16:creationId xmlns:a16="http://schemas.microsoft.com/office/drawing/2014/main" id="{9338C938-BF19-4109-AE9B-E1CD755B4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50" y="393700"/>
              <a:ext cx="69850" cy="30162"/>
            </a:xfrm>
            <a:custGeom>
              <a:avLst/>
              <a:gdLst>
                <a:gd name="T0" fmla="*/ 0 w 12"/>
                <a:gd name="T1" fmla="*/ 5 h 5"/>
                <a:gd name="T2" fmla="*/ 12 w 12"/>
                <a:gd name="T3" fmla="*/ 0 h 5"/>
                <a:gd name="T4" fmla="*/ 11 w 12"/>
                <a:gd name="T5" fmla="*/ 0 h 5"/>
                <a:gd name="T6" fmla="*/ 0 w 12"/>
                <a:gd name="T7" fmla="*/ 5 h 5"/>
                <a:gd name="T8" fmla="*/ 0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6" name="Freeform 379">
              <a:extLst>
                <a:ext uri="{FF2B5EF4-FFF2-40B4-BE49-F238E27FC236}">
                  <a16:creationId xmlns:a16="http://schemas.microsoft.com/office/drawing/2014/main" id="{00ABE055-394E-4073-8EB8-EDCB51989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387350"/>
              <a:ext cx="47625" cy="3016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0 w 8"/>
                <a:gd name="T5" fmla="*/ 4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7" name="Freeform 380">
              <a:extLst>
                <a:ext uri="{FF2B5EF4-FFF2-40B4-BE49-F238E27FC236}">
                  <a16:creationId xmlns:a16="http://schemas.microsoft.com/office/drawing/2014/main" id="{83C84D53-5910-431C-A18A-903212969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265112"/>
              <a:ext cx="65088" cy="34925"/>
            </a:xfrm>
            <a:custGeom>
              <a:avLst/>
              <a:gdLst>
                <a:gd name="T0" fmla="*/ 11 w 11"/>
                <a:gd name="T1" fmla="*/ 0 h 6"/>
                <a:gd name="T2" fmla="*/ 1 w 11"/>
                <a:gd name="T3" fmla="*/ 5 h 6"/>
                <a:gd name="T4" fmla="*/ 1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8" y="2"/>
                    <a:pt x="4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8" name="Freeform 381">
              <a:extLst>
                <a:ext uri="{FF2B5EF4-FFF2-40B4-BE49-F238E27FC236}">
                  <a16:creationId xmlns:a16="http://schemas.microsoft.com/office/drawing/2014/main" id="{19F95716-5239-47F5-ACAE-E27DD02C7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8" y="258762"/>
              <a:ext cx="52388" cy="23812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9" name="Freeform 382">
              <a:extLst>
                <a:ext uri="{FF2B5EF4-FFF2-40B4-BE49-F238E27FC236}">
                  <a16:creationId xmlns:a16="http://schemas.microsoft.com/office/drawing/2014/main" id="{9A4EA1B0-68EC-4F8E-93AF-F024844FF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382587"/>
              <a:ext cx="47625" cy="23812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0" name="Freeform 383">
              <a:extLst>
                <a:ext uri="{FF2B5EF4-FFF2-40B4-BE49-F238E27FC236}">
                  <a16:creationId xmlns:a16="http://schemas.microsoft.com/office/drawing/2014/main" id="{3E598B7E-CE5C-4E66-824C-BA71362FF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369887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1" name="Freeform 384">
              <a:extLst>
                <a:ext uri="{FF2B5EF4-FFF2-40B4-BE49-F238E27FC236}">
                  <a16:creationId xmlns:a16="http://schemas.microsoft.com/office/drawing/2014/main" id="{DFF679CF-2DD9-479C-8873-9C47A2C72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223837"/>
              <a:ext cx="52388" cy="34925"/>
            </a:xfrm>
            <a:custGeom>
              <a:avLst/>
              <a:gdLst>
                <a:gd name="T0" fmla="*/ 1 w 9"/>
                <a:gd name="T1" fmla="*/ 4 h 6"/>
                <a:gd name="T2" fmla="*/ 5 w 9"/>
                <a:gd name="T3" fmla="*/ 2 h 6"/>
                <a:gd name="T4" fmla="*/ 8 w 9"/>
                <a:gd name="T5" fmla="*/ 1 h 6"/>
                <a:gd name="T6" fmla="*/ 8 w 9"/>
                <a:gd name="T7" fmla="*/ 1 h 6"/>
                <a:gd name="T8" fmla="*/ 0 w 9"/>
                <a:gd name="T9" fmla="*/ 5 h 6"/>
                <a:gd name="T10" fmla="*/ 0 w 9"/>
                <a:gd name="T11" fmla="*/ 6 h 6"/>
                <a:gd name="T12" fmla="*/ 9 w 9"/>
                <a:gd name="T13" fmla="*/ 1 h 6"/>
                <a:gd name="T14" fmla="*/ 9 w 9"/>
                <a:gd name="T15" fmla="*/ 0 h 6"/>
                <a:gd name="T16" fmla="*/ 0 w 9"/>
                <a:gd name="T17" fmla="*/ 4 h 6"/>
                <a:gd name="T18" fmla="*/ 1 w 9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2" y="3"/>
                    <a:pt x="3" y="3"/>
                    <a:pt x="5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3"/>
                    <a:pt x="3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2" name="Freeform 385">
              <a:extLst>
                <a:ext uri="{FF2B5EF4-FFF2-40B4-BE49-F238E27FC236}">
                  <a16:creationId xmlns:a16="http://schemas.microsoft.com/office/drawing/2014/main" id="{69645AB9-B1E8-4C71-ABDB-4A22C5971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365125"/>
              <a:ext cx="41275" cy="17462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3" name="Freeform 386">
              <a:extLst>
                <a:ext uri="{FF2B5EF4-FFF2-40B4-BE49-F238E27FC236}">
                  <a16:creationId xmlns:a16="http://schemas.microsoft.com/office/drawing/2014/main" id="{22D7CB4A-716D-455C-8C6B-997CB0EA4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334962"/>
              <a:ext cx="69850" cy="41275"/>
            </a:xfrm>
            <a:custGeom>
              <a:avLst/>
              <a:gdLst>
                <a:gd name="T0" fmla="*/ 11 w 12"/>
                <a:gd name="T1" fmla="*/ 0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0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4" name="Freeform 387">
              <a:extLst>
                <a:ext uri="{FF2B5EF4-FFF2-40B4-BE49-F238E27FC236}">
                  <a16:creationId xmlns:a16="http://schemas.microsoft.com/office/drawing/2014/main" id="{E6115058-293E-4249-9843-05EF8A30C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193675"/>
              <a:ext cx="52388" cy="30162"/>
            </a:xfrm>
            <a:custGeom>
              <a:avLst/>
              <a:gdLst>
                <a:gd name="T0" fmla="*/ 1 w 9"/>
                <a:gd name="T1" fmla="*/ 4 h 5"/>
                <a:gd name="T2" fmla="*/ 8 w 9"/>
                <a:gd name="T3" fmla="*/ 1 h 5"/>
                <a:gd name="T4" fmla="*/ 7 w 9"/>
                <a:gd name="T5" fmla="*/ 1 h 5"/>
                <a:gd name="T6" fmla="*/ 5 w 9"/>
                <a:gd name="T7" fmla="*/ 2 h 5"/>
                <a:gd name="T8" fmla="*/ 1 w 9"/>
                <a:gd name="T9" fmla="*/ 4 h 5"/>
                <a:gd name="T10" fmla="*/ 1 w 9"/>
                <a:gd name="T11" fmla="*/ 5 h 5"/>
                <a:gd name="T12" fmla="*/ 9 w 9"/>
                <a:gd name="T13" fmla="*/ 1 h 5"/>
                <a:gd name="T14" fmla="*/ 8 w 9"/>
                <a:gd name="T15" fmla="*/ 0 h 5"/>
                <a:gd name="T16" fmla="*/ 1 w 9"/>
                <a:gd name="T17" fmla="*/ 3 h 5"/>
                <a:gd name="T18" fmla="*/ 1 w 9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1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5" name="Freeform 388">
              <a:extLst>
                <a:ext uri="{FF2B5EF4-FFF2-40B4-BE49-F238E27FC236}">
                  <a16:creationId xmlns:a16="http://schemas.microsoft.com/office/drawing/2014/main" id="{6EDBBCAB-8A0F-4005-8FC6-24829E7B3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317500"/>
              <a:ext cx="111125" cy="47625"/>
            </a:xfrm>
            <a:custGeom>
              <a:avLst/>
              <a:gdLst>
                <a:gd name="T0" fmla="*/ 1 w 19"/>
                <a:gd name="T1" fmla="*/ 8 h 8"/>
                <a:gd name="T2" fmla="*/ 19 w 19"/>
                <a:gd name="T3" fmla="*/ 0 h 8"/>
                <a:gd name="T4" fmla="*/ 19 w 19"/>
                <a:gd name="T5" fmla="*/ 0 h 8"/>
                <a:gd name="T6" fmla="*/ 1 w 19"/>
                <a:gd name="T7" fmla="*/ 8 h 8"/>
                <a:gd name="T8" fmla="*/ 1 w 1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1" y="8"/>
                  </a:moveTo>
                  <a:cubicBezTo>
                    <a:pt x="7" y="5"/>
                    <a:pt x="13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3"/>
                    <a:pt x="7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6" name="Freeform 389">
              <a:extLst>
                <a:ext uri="{FF2B5EF4-FFF2-40B4-BE49-F238E27FC236}">
                  <a16:creationId xmlns:a16="http://schemas.microsoft.com/office/drawing/2014/main" id="{D929D5FB-1768-42C8-87FE-8332F64CB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41300"/>
              <a:ext cx="217488" cy="111125"/>
            </a:xfrm>
            <a:custGeom>
              <a:avLst/>
              <a:gdLst>
                <a:gd name="T0" fmla="*/ 36 w 37"/>
                <a:gd name="T1" fmla="*/ 0 h 19"/>
                <a:gd name="T2" fmla="*/ 0 w 37"/>
                <a:gd name="T3" fmla="*/ 19 h 19"/>
                <a:gd name="T4" fmla="*/ 1 w 37"/>
                <a:gd name="T5" fmla="*/ 19 h 19"/>
                <a:gd name="T6" fmla="*/ 37 w 37"/>
                <a:gd name="T7" fmla="*/ 0 h 19"/>
                <a:gd name="T8" fmla="*/ 36 w 3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9">
                  <a:moveTo>
                    <a:pt x="36" y="0"/>
                  </a:moveTo>
                  <a:cubicBezTo>
                    <a:pt x="24" y="6"/>
                    <a:pt x="12" y="11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2" y="11"/>
                    <a:pt x="24" y="6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7" name="Freeform 390">
              <a:extLst>
                <a:ext uri="{FF2B5EF4-FFF2-40B4-BE49-F238E27FC236}">
                  <a16:creationId xmlns:a16="http://schemas.microsoft.com/office/drawing/2014/main" id="{1312FBDC-B71A-4EFE-A379-883C31944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0" y="158750"/>
              <a:ext cx="41275" cy="23812"/>
            </a:xfrm>
            <a:custGeom>
              <a:avLst/>
              <a:gdLst>
                <a:gd name="T0" fmla="*/ 7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8" name="Freeform 391">
              <a:extLst>
                <a:ext uri="{FF2B5EF4-FFF2-40B4-BE49-F238E27FC236}">
                  <a16:creationId xmlns:a16="http://schemas.microsoft.com/office/drawing/2014/main" id="{7565AE88-C7C7-4C7F-B6C2-B26E4B1A2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158750"/>
              <a:ext cx="47625" cy="17462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9" name="Freeform 392">
              <a:extLst>
                <a:ext uri="{FF2B5EF4-FFF2-40B4-BE49-F238E27FC236}">
                  <a16:creationId xmlns:a16="http://schemas.microsoft.com/office/drawing/2014/main" id="{53DC7BF2-A502-4AB0-B501-B13E9AE63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223837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0" name="Freeform 393">
              <a:extLst>
                <a:ext uri="{FF2B5EF4-FFF2-40B4-BE49-F238E27FC236}">
                  <a16:creationId xmlns:a16="http://schemas.microsoft.com/office/drawing/2014/main" id="{20E07E37-7B83-4EE3-845E-6E819AB32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246062"/>
              <a:ext cx="122238" cy="53975"/>
            </a:xfrm>
            <a:custGeom>
              <a:avLst/>
              <a:gdLst>
                <a:gd name="T0" fmla="*/ 0 w 21"/>
                <a:gd name="T1" fmla="*/ 9 h 9"/>
                <a:gd name="T2" fmla="*/ 20 w 21"/>
                <a:gd name="T3" fmla="*/ 0 h 9"/>
                <a:gd name="T4" fmla="*/ 20 w 21"/>
                <a:gd name="T5" fmla="*/ 0 h 9"/>
                <a:gd name="T6" fmla="*/ 0 w 21"/>
                <a:gd name="T7" fmla="*/ 9 h 9"/>
                <a:gd name="T8" fmla="*/ 0 w 2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7" y="6"/>
                    <a:pt x="14" y="3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3" y="3"/>
                    <a:pt x="7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1" name="Freeform 394">
              <a:extLst>
                <a:ext uri="{FF2B5EF4-FFF2-40B4-BE49-F238E27FC236}">
                  <a16:creationId xmlns:a16="http://schemas.microsoft.com/office/drawing/2014/main" id="{D82D4E23-9128-403C-A327-F2511DC6E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06387"/>
              <a:ext cx="47625" cy="22225"/>
            </a:xfrm>
            <a:custGeom>
              <a:avLst/>
              <a:gdLst>
                <a:gd name="T0" fmla="*/ 1 w 8"/>
                <a:gd name="T1" fmla="*/ 3 h 4"/>
                <a:gd name="T2" fmla="*/ 8 w 8"/>
                <a:gd name="T3" fmla="*/ 1 h 4"/>
                <a:gd name="T4" fmla="*/ 8 w 8"/>
                <a:gd name="T5" fmla="*/ 1 h 4"/>
                <a:gd name="T6" fmla="*/ 1 w 8"/>
                <a:gd name="T7" fmla="*/ 3 h 4"/>
                <a:gd name="T8" fmla="*/ 1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3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2" name="Freeform 395">
              <a:extLst>
                <a:ext uri="{FF2B5EF4-FFF2-40B4-BE49-F238E27FC236}">
                  <a16:creationId xmlns:a16="http://schemas.microsoft.com/office/drawing/2014/main" id="{F8A51D73-F727-4AE6-B3FA-55D847AF1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00037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3" name="Freeform 396">
              <a:extLst>
                <a:ext uri="{FF2B5EF4-FFF2-40B4-BE49-F238E27FC236}">
                  <a16:creationId xmlns:a16="http://schemas.microsoft.com/office/drawing/2014/main" id="{3091CD93-3B52-4783-8FCC-A70854DB6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28600"/>
              <a:ext cx="34925" cy="17462"/>
            </a:xfrm>
            <a:custGeom>
              <a:avLst/>
              <a:gdLst>
                <a:gd name="T0" fmla="*/ 5 w 6"/>
                <a:gd name="T1" fmla="*/ 1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1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4" name="Freeform 397">
              <a:extLst>
                <a:ext uri="{FF2B5EF4-FFF2-40B4-BE49-F238E27FC236}">
                  <a16:creationId xmlns:a16="http://schemas.microsoft.com/office/drawing/2014/main" id="{EBA07CA8-4BC3-4293-9935-CC5AF5F5B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93675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5" name="Freeform 398">
              <a:extLst>
                <a:ext uri="{FF2B5EF4-FFF2-40B4-BE49-F238E27FC236}">
                  <a16:creationId xmlns:a16="http://schemas.microsoft.com/office/drawing/2014/main" id="{8628390B-C877-4797-8997-CA99C7B9C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8" y="134937"/>
              <a:ext cx="39688" cy="17462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6" name="Freeform 399">
              <a:extLst>
                <a:ext uri="{FF2B5EF4-FFF2-40B4-BE49-F238E27FC236}">
                  <a16:creationId xmlns:a16="http://schemas.microsoft.com/office/drawing/2014/main" id="{09FF8814-740E-45A3-B336-DD9F2E03B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8" y="134937"/>
              <a:ext cx="39688" cy="17462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3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7" name="Freeform 400">
              <a:extLst>
                <a:ext uri="{FF2B5EF4-FFF2-40B4-BE49-F238E27FC236}">
                  <a16:creationId xmlns:a16="http://schemas.microsoft.com/office/drawing/2014/main" id="{F34896A7-43E0-43D8-8BE5-39684DD93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93675"/>
              <a:ext cx="34925" cy="1111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8" name="Freeform 401">
              <a:extLst>
                <a:ext uri="{FF2B5EF4-FFF2-40B4-BE49-F238E27FC236}">
                  <a16:creationId xmlns:a16="http://schemas.microsoft.com/office/drawing/2014/main" id="{54118567-51BB-448B-AED9-FAD1A71FB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228600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9" name="Freeform 402">
              <a:extLst>
                <a:ext uri="{FF2B5EF4-FFF2-40B4-BE49-F238E27FC236}">
                  <a16:creationId xmlns:a16="http://schemas.microsoft.com/office/drawing/2014/main" id="{AB2A71EE-AEF8-45AD-B089-5566E8927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87337"/>
              <a:ext cx="39688" cy="19050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0" name="Freeform 403">
              <a:extLst>
                <a:ext uri="{FF2B5EF4-FFF2-40B4-BE49-F238E27FC236}">
                  <a16:creationId xmlns:a16="http://schemas.microsoft.com/office/drawing/2014/main" id="{B863B50E-6D1E-4677-A5DF-E07EB07D8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76225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1" name="Freeform 404">
              <a:extLst>
                <a:ext uri="{FF2B5EF4-FFF2-40B4-BE49-F238E27FC236}">
                  <a16:creationId xmlns:a16="http://schemas.microsoft.com/office/drawing/2014/main" id="{D6459453-91BB-4660-AC27-B706D6146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200025"/>
              <a:ext cx="28575" cy="1111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2" name="Freeform 405">
              <a:extLst>
                <a:ext uri="{FF2B5EF4-FFF2-40B4-BE49-F238E27FC236}">
                  <a16:creationId xmlns:a16="http://schemas.microsoft.com/office/drawing/2014/main" id="{B4E194F7-AF6F-4B39-A0BA-644C0886B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11125"/>
              <a:ext cx="193675" cy="88900"/>
            </a:xfrm>
            <a:custGeom>
              <a:avLst/>
              <a:gdLst>
                <a:gd name="T0" fmla="*/ 32 w 33"/>
                <a:gd name="T1" fmla="*/ 0 h 15"/>
                <a:gd name="T2" fmla="*/ 0 w 33"/>
                <a:gd name="T3" fmla="*/ 15 h 15"/>
                <a:gd name="T4" fmla="*/ 1 w 33"/>
                <a:gd name="T5" fmla="*/ 15 h 15"/>
                <a:gd name="T6" fmla="*/ 33 w 33"/>
                <a:gd name="T7" fmla="*/ 0 h 15"/>
                <a:gd name="T8" fmla="*/ 32 w 3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5">
                  <a:moveTo>
                    <a:pt x="32" y="0"/>
                  </a:moveTo>
                  <a:cubicBezTo>
                    <a:pt x="22" y="5"/>
                    <a:pt x="11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11" y="10"/>
                    <a:pt x="22" y="5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3" name="Freeform 407">
              <a:extLst>
                <a:ext uri="{FF2B5EF4-FFF2-40B4-BE49-F238E27FC236}">
                  <a16:creationId xmlns:a16="http://schemas.microsoft.com/office/drawing/2014/main" id="{2569060F-4D45-400F-9181-ED5D8986B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100012"/>
              <a:ext cx="128588" cy="52387"/>
            </a:xfrm>
            <a:custGeom>
              <a:avLst/>
              <a:gdLst>
                <a:gd name="T0" fmla="*/ 0 w 22"/>
                <a:gd name="T1" fmla="*/ 9 h 9"/>
                <a:gd name="T2" fmla="*/ 21 w 22"/>
                <a:gd name="T3" fmla="*/ 0 h 9"/>
                <a:gd name="T4" fmla="*/ 21 w 22"/>
                <a:gd name="T5" fmla="*/ 0 h 9"/>
                <a:gd name="T6" fmla="*/ 0 w 22"/>
                <a:gd name="T7" fmla="*/ 9 h 9"/>
                <a:gd name="T8" fmla="*/ 0 w 2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7" y="6"/>
                    <a:pt x="14" y="3"/>
                    <a:pt x="21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14" y="3"/>
                    <a:pt x="7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4" name="Freeform 408">
              <a:extLst>
                <a:ext uri="{FF2B5EF4-FFF2-40B4-BE49-F238E27FC236}">
                  <a16:creationId xmlns:a16="http://schemas.microsoft.com/office/drawing/2014/main" id="{678C261F-86A1-4960-82EB-A3AF2995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46062"/>
              <a:ext cx="46038" cy="19050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0 w 8"/>
                <a:gd name="T7" fmla="*/ 2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5" name="Freeform 409">
              <a:extLst>
                <a:ext uri="{FF2B5EF4-FFF2-40B4-BE49-F238E27FC236}">
                  <a16:creationId xmlns:a16="http://schemas.microsoft.com/office/drawing/2014/main" id="{B4682C64-9C50-404D-BD00-85A510FBB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28600"/>
              <a:ext cx="46038" cy="3016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6" name="Freeform 410">
              <a:extLst>
                <a:ext uri="{FF2B5EF4-FFF2-40B4-BE49-F238E27FC236}">
                  <a16:creationId xmlns:a16="http://schemas.microsoft.com/office/drawing/2014/main" id="{10614104-33C6-496B-8A07-F9A1ED544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8" y="76200"/>
              <a:ext cx="80963" cy="34925"/>
            </a:xfrm>
            <a:custGeom>
              <a:avLst/>
              <a:gdLst>
                <a:gd name="T0" fmla="*/ 13 w 14"/>
                <a:gd name="T1" fmla="*/ 0 h 6"/>
                <a:gd name="T2" fmla="*/ 0 w 14"/>
                <a:gd name="T3" fmla="*/ 6 h 6"/>
                <a:gd name="T4" fmla="*/ 0 w 14"/>
                <a:gd name="T5" fmla="*/ 6 h 6"/>
                <a:gd name="T6" fmla="*/ 13 w 14"/>
                <a:gd name="T7" fmla="*/ 0 h 6"/>
                <a:gd name="T8" fmla="*/ 13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3" y="0"/>
                  </a:moveTo>
                  <a:cubicBezTo>
                    <a:pt x="9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4"/>
                    <a:pt x="9" y="2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7" name="Freeform 411">
              <a:extLst>
                <a:ext uri="{FF2B5EF4-FFF2-40B4-BE49-F238E27FC236}">
                  <a16:creationId xmlns:a16="http://schemas.microsoft.com/office/drawing/2014/main" id="{F502F232-8379-4612-921A-D3C9F379E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76200"/>
              <a:ext cx="71438" cy="23812"/>
            </a:xfrm>
            <a:custGeom>
              <a:avLst/>
              <a:gdLst>
                <a:gd name="T0" fmla="*/ 1 w 12"/>
                <a:gd name="T1" fmla="*/ 4 h 4"/>
                <a:gd name="T2" fmla="*/ 12 w 12"/>
                <a:gd name="T3" fmla="*/ 0 h 4"/>
                <a:gd name="T4" fmla="*/ 12 w 12"/>
                <a:gd name="T5" fmla="*/ 0 h 4"/>
                <a:gd name="T6" fmla="*/ 1 w 12"/>
                <a:gd name="T7" fmla="*/ 4 h 4"/>
                <a:gd name="T8" fmla="*/ 1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" y="4"/>
                  </a:moveTo>
                  <a:cubicBezTo>
                    <a:pt x="4" y="3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2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8" name="Freeform 412">
              <a:extLst>
                <a:ext uri="{FF2B5EF4-FFF2-40B4-BE49-F238E27FC236}">
                  <a16:creationId xmlns:a16="http://schemas.microsoft.com/office/drawing/2014/main" id="{465F08B2-0D0F-468A-A2E5-0AC53DFC3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04787"/>
              <a:ext cx="41275" cy="19050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1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9" name="Freeform 413">
              <a:extLst>
                <a:ext uri="{FF2B5EF4-FFF2-40B4-BE49-F238E27FC236}">
                  <a16:creationId xmlns:a16="http://schemas.microsoft.com/office/drawing/2014/main" id="{BE613B97-06AB-480B-AA5A-5245702DE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87325"/>
              <a:ext cx="47625" cy="23812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0" name="Freeform 414">
              <a:extLst>
                <a:ext uri="{FF2B5EF4-FFF2-40B4-BE49-F238E27FC236}">
                  <a16:creationId xmlns:a16="http://schemas.microsoft.com/office/drawing/2014/main" id="{8A0DBFF3-CDEA-4826-9694-CFB0DFACC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8" y="52387"/>
              <a:ext cx="39688" cy="17462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1" name="Freeform 415">
              <a:extLst>
                <a:ext uri="{FF2B5EF4-FFF2-40B4-BE49-F238E27FC236}">
                  <a16:creationId xmlns:a16="http://schemas.microsoft.com/office/drawing/2014/main" id="{C5239F4A-77E3-4ECC-A922-6CAA4B32C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46037"/>
              <a:ext cx="47625" cy="2381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0 w 8"/>
                <a:gd name="T7" fmla="*/ 3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2" name="Freeform 416">
              <a:extLst>
                <a:ext uri="{FF2B5EF4-FFF2-40B4-BE49-F238E27FC236}">
                  <a16:creationId xmlns:a16="http://schemas.microsoft.com/office/drawing/2014/main" id="{D62AC06C-8B59-48BA-81D5-A77FC5951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58750"/>
              <a:ext cx="52388" cy="23812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1 h 4"/>
                <a:gd name="T4" fmla="*/ 8 w 9"/>
                <a:gd name="T5" fmla="*/ 0 h 4"/>
                <a:gd name="T6" fmla="*/ 1 w 9"/>
                <a:gd name="T7" fmla="*/ 3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3" name="Freeform 417">
              <a:extLst>
                <a:ext uri="{FF2B5EF4-FFF2-40B4-BE49-F238E27FC236}">
                  <a16:creationId xmlns:a16="http://schemas.microsoft.com/office/drawing/2014/main" id="{0D16CFCE-61F6-42D5-AD02-6A31D1434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34937"/>
              <a:ext cx="65088" cy="28575"/>
            </a:xfrm>
            <a:custGeom>
              <a:avLst/>
              <a:gdLst>
                <a:gd name="T0" fmla="*/ 11 w 11"/>
                <a:gd name="T1" fmla="*/ 0 h 5"/>
                <a:gd name="T2" fmla="*/ 1 w 11"/>
                <a:gd name="T3" fmla="*/ 5 h 5"/>
                <a:gd name="T4" fmla="*/ 1 w 11"/>
                <a:gd name="T5" fmla="*/ 5 h 5"/>
                <a:gd name="T6" fmla="*/ 11 w 11"/>
                <a:gd name="T7" fmla="*/ 0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4" name="Freeform 418">
              <a:extLst>
                <a:ext uri="{FF2B5EF4-FFF2-40B4-BE49-F238E27FC236}">
                  <a16:creationId xmlns:a16="http://schemas.microsoft.com/office/drawing/2014/main" id="{3B7FD821-63E0-492C-9738-C9B1F97B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28575"/>
              <a:ext cx="65088" cy="3492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5 h 6"/>
                <a:gd name="T4" fmla="*/ 0 w 11"/>
                <a:gd name="T5" fmla="*/ 5 h 6"/>
                <a:gd name="T6" fmla="*/ 10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5" name="Freeform 419">
              <a:extLst>
                <a:ext uri="{FF2B5EF4-FFF2-40B4-BE49-F238E27FC236}">
                  <a16:creationId xmlns:a16="http://schemas.microsoft.com/office/drawing/2014/main" id="{9B3245D8-6461-483A-9C57-23D51FFF1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8575"/>
              <a:ext cx="82550" cy="34925"/>
            </a:xfrm>
            <a:custGeom>
              <a:avLst/>
              <a:gdLst>
                <a:gd name="T0" fmla="*/ 0 w 14"/>
                <a:gd name="T1" fmla="*/ 6 h 6"/>
                <a:gd name="T2" fmla="*/ 14 w 14"/>
                <a:gd name="T3" fmla="*/ 0 h 6"/>
                <a:gd name="T4" fmla="*/ 13 w 14"/>
                <a:gd name="T5" fmla="*/ 0 h 6"/>
                <a:gd name="T6" fmla="*/ 0 w 14"/>
                <a:gd name="T7" fmla="*/ 5 h 6"/>
                <a:gd name="T8" fmla="*/ 0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5" y="4"/>
                    <a:pt x="9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6" name="Freeform 420">
              <a:extLst>
                <a:ext uri="{FF2B5EF4-FFF2-40B4-BE49-F238E27FC236}">
                  <a16:creationId xmlns:a16="http://schemas.microsoft.com/office/drawing/2014/main" id="{857487B8-0EDD-4F65-8B76-1A70120FE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17475"/>
              <a:ext cx="69850" cy="3492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1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7" name="Freeform 421">
              <a:extLst>
                <a:ext uri="{FF2B5EF4-FFF2-40B4-BE49-F238E27FC236}">
                  <a16:creationId xmlns:a16="http://schemas.microsoft.com/office/drawing/2014/main" id="{07722881-C2AD-45C4-A8FA-E73C6522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7462"/>
              <a:ext cx="211138" cy="106362"/>
            </a:xfrm>
            <a:custGeom>
              <a:avLst/>
              <a:gdLst>
                <a:gd name="T0" fmla="*/ 1 w 36"/>
                <a:gd name="T1" fmla="*/ 17 h 18"/>
                <a:gd name="T2" fmla="*/ 33 w 36"/>
                <a:gd name="T3" fmla="*/ 2 h 18"/>
                <a:gd name="T4" fmla="*/ 0 w 36"/>
                <a:gd name="T5" fmla="*/ 18 h 18"/>
                <a:gd name="T6" fmla="*/ 0 w 36"/>
                <a:gd name="T7" fmla="*/ 18 h 18"/>
                <a:gd name="T8" fmla="*/ 36 w 36"/>
                <a:gd name="T9" fmla="*/ 1 h 18"/>
                <a:gd name="T10" fmla="*/ 35 w 36"/>
                <a:gd name="T11" fmla="*/ 0 h 18"/>
                <a:gd name="T12" fmla="*/ 1 w 36"/>
                <a:gd name="T13" fmla="*/ 17 h 18"/>
                <a:gd name="T14" fmla="*/ 1 w 36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8">
                  <a:moveTo>
                    <a:pt x="1" y="17"/>
                  </a:moveTo>
                  <a:cubicBezTo>
                    <a:pt x="12" y="12"/>
                    <a:pt x="22" y="6"/>
                    <a:pt x="33" y="2"/>
                  </a:cubicBezTo>
                  <a:cubicBezTo>
                    <a:pt x="22" y="7"/>
                    <a:pt x="11" y="1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2" y="12"/>
                    <a:pt x="24" y="7"/>
                    <a:pt x="36" y="1"/>
                  </a:cubicBezTo>
                  <a:cubicBezTo>
                    <a:pt x="36" y="1"/>
                    <a:pt x="36" y="0"/>
                    <a:pt x="35" y="0"/>
                  </a:cubicBezTo>
                  <a:cubicBezTo>
                    <a:pt x="24" y="5"/>
                    <a:pt x="12" y="11"/>
                    <a:pt x="1" y="17"/>
                  </a:cubicBezTo>
                  <a:cubicBezTo>
                    <a:pt x="0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8" name="Freeform 422">
              <a:extLst>
                <a:ext uri="{FF2B5EF4-FFF2-40B4-BE49-F238E27FC236}">
                  <a16:creationId xmlns:a16="http://schemas.microsoft.com/office/drawing/2014/main" id="{20DE9E02-E3FE-46AB-92E4-18EA5E6A3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1112"/>
              <a:ext cx="163513" cy="76200"/>
            </a:xfrm>
            <a:custGeom>
              <a:avLst/>
              <a:gdLst>
                <a:gd name="T0" fmla="*/ 27 w 28"/>
                <a:gd name="T1" fmla="*/ 0 h 13"/>
                <a:gd name="T2" fmla="*/ 0 w 28"/>
                <a:gd name="T3" fmla="*/ 13 h 13"/>
                <a:gd name="T4" fmla="*/ 1 w 28"/>
                <a:gd name="T5" fmla="*/ 13 h 13"/>
                <a:gd name="T6" fmla="*/ 28 w 28"/>
                <a:gd name="T7" fmla="*/ 0 h 13"/>
                <a:gd name="T8" fmla="*/ 27 w 2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">
                  <a:moveTo>
                    <a:pt x="27" y="0"/>
                  </a:moveTo>
                  <a:cubicBezTo>
                    <a:pt x="18" y="5"/>
                    <a:pt x="9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0" y="9"/>
                    <a:pt x="19" y="5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9" name="Freeform 423">
              <a:extLst>
                <a:ext uri="{FF2B5EF4-FFF2-40B4-BE49-F238E27FC236}">
                  <a16:creationId xmlns:a16="http://schemas.microsoft.com/office/drawing/2014/main" id="{0B6997C1-2795-4CC2-B5CA-F102F1E7E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1112"/>
              <a:ext cx="134938" cy="58737"/>
            </a:xfrm>
            <a:custGeom>
              <a:avLst/>
              <a:gdLst>
                <a:gd name="T0" fmla="*/ 0 w 23"/>
                <a:gd name="T1" fmla="*/ 10 h 10"/>
                <a:gd name="T2" fmla="*/ 23 w 23"/>
                <a:gd name="T3" fmla="*/ 0 h 10"/>
                <a:gd name="T4" fmla="*/ 23 w 23"/>
                <a:gd name="T5" fmla="*/ 0 h 10"/>
                <a:gd name="T6" fmla="*/ 0 w 23"/>
                <a:gd name="T7" fmla="*/ 10 h 10"/>
                <a:gd name="T8" fmla="*/ 0 w 2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0">
                  <a:moveTo>
                    <a:pt x="0" y="10"/>
                  </a:moveTo>
                  <a:cubicBezTo>
                    <a:pt x="8" y="7"/>
                    <a:pt x="15" y="3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3"/>
                    <a:pt x="8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0" name="Freeform 424">
              <a:extLst>
                <a:ext uri="{FF2B5EF4-FFF2-40B4-BE49-F238E27FC236}">
                  <a16:creationId xmlns:a16="http://schemas.microsoft.com/office/drawing/2014/main" id="{34B1F4D1-0E03-4FB0-8A93-D7832AB69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7462"/>
              <a:ext cx="69850" cy="34925"/>
            </a:xfrm>
            <a:custGeom>
              <a:avLst/>
              <a:gdLst>
                <a:gd name="T0" fmla="*/ 11 w 12"/>
                <a:gd name="T1" fmla="*/ 0 h 6"/>
                <a:gd name="T2" fmla="*/ 0 w 12"/>
                <a:gd name="T3" fmla="*/ 6 h 6"/>
                <a:gd name="T4" fmla="*/ 0 w 12"/>
                <a:gd name="T5" fmla="*/ 6 h 6"/>
                <a:gd name="T6" fmla="*/ 11 w 12"/>
                <a:gd name="T7" fmla="*/ 0 h 6"/>
                <a:gd name="T8" fmla="*/ 1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291" name="Group 427">
            <a:extLst>
              <a:ext uri="{FF2B5EF4-FFF2-40B4-BE49-F238E27FC236}">
                <a16:creationId xmlns:a16="http://schemas.microsoft.com/office/drawing/2014/main" id="{5CD7148B-AD07-4CCB-B2C4-C9F7CDC6DB86}"/>
              </a:ext>
            </a:extLst>
          </p:cNvPr>
          <p:cNvGrpSpPr>
            <a:grpSpLocks/>
          </p:cNvGrpSpPr>
          <p:nvPr/>
        </p:nvGrpSpPr>
        <p:grpSpPr bwMode="auto">
          <a:xfrm>
            <a:off x="7539038" y="4421188"/>
            <a:ext cx="369887" cy="458787"/>
            <a:chOff x="0" y="0"/>
            <a:chExt cx="369887" cy="458787"/>
          </a:xfrm>
        </p:grpSpPr>
        <p:sp>
          <p:nvSpPr>
            <p:cNvPr id="37292" name="Freeform 425">
              <a:extLst>
                <a:ext uri="{FF2B5EF4-FFF2-40B4-BE49-F238E27FC236}">
                  <a16:creationId xmlns:a16="http://schemas.microsoft.com/office/drawing/2014/main" id="{C77356D5-602B-4DB7-9AD7-1A0B87D79A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" y="312737"/>
              <a:ext cx="82550" cy="76200"/>
            </a:xfrm>
            <a:custGeom>
              <a:avLst/>
              <a:gdLst>
                <a:gd name="T0" fmla="*/ 11 w 14"/>
                <a:gd name="T1" fmla="*/ 1 h 13"/>
                <a:gd name="T2" fmla="*/ 5 w 14"/>
                <a:gd name="T3" fmla="*/ 0 h 13"/>
                <a:gd name="T4" fmla="*/ 3 w 14"/>
                <a:gd name="T5" fmla="*/ 1 h 13"/>
                <a:gd name="T6" fmla="*/ 3 w 14"/>
                <a:gd name="T7" fmla="*/ 2 h 13"/>
                <a:gd name="T8" fmla="*/ 2 w 14"/>
                <a:gd name="T9" fmla="*/ 3 h 13"/>
                <a:gd name="T10" fmla="*/ 2 w 14"/>
                <a:gd name="T11" fmla="*/ 4 h 13"/>
                <a:gd name="T12" fmla="*/ 2 w 14"/>
                <a:gd name="T13" fmla="*/ 8 h 13"/>
                <a:gd name="T14" fmla="*/ 3 w 14"/>
                <a:gd name="T15" fmla="*/ 9 h 13"/>
                <a:gd name="T16" fmla="*/ 2 w 14"/>
                <a:gd name="T17" fmla="*/ 9 h 13"/>
                <a:gd name="T18" fmla="*/ 3 w 14"/>
                <a:gd name="T19" fmla="*/ 10 h 13"/>
                <a:gd name="T20" fmla="*/ 3 w 14"/>
                <a:gd name="T21" fmla="*/ 11 h 13"/>
                <a:gd name="T22" fmla="*/ 5 w 14"/>
                <a:gd name="T23" fmla="*/ 11 h 13"/>
                <a:gd name="T24" fmla="*/ 6 w 14"/>
                <a:gd name="T25" fmla="*/ 12 h 13"/>
                <a:gd name="T26" fmla="*/ 7 w 14"/>
                <a:gd name="T27" fmla="*/ 11 h 13"/>
                <a:gd name="T28" fmla="*/ 7 w 14"/>
                <a:gd name="T29" fmla="*/ 12 h 13"/>
                <a:gd name="T30" fmla="*/ 13 w 14"/>
                <a:gd name="T31" fmla="*/ 7 h 13"/>
                <a:gd name="T32" fmla="*/ 11 w 14"/>
                <a:gd name="T33" fmla="*/ 1 h 13"/>
                <a:gd name="T34" fmla="*/ 3 w 14"/>
                <a:gd name="T35" fmla="*/ 10 h 13"/>
                <a:gd name="T36" fmla="*/ 3 w 14"/>
                <a:gd name="T37" fmla="*/ 9 h 13"/>
                <a:gd name="T38" fmla="*/ 3 w 14"/>
                <a:gd name="T39" fmla="*/ 10 h 13"/>
                <a:gd name="T40" fmla="*/ 3 w 14"/>
                <a:gd name="T41" fmla="*/ 10 h 13"/>
                <a:gd name="T42" fmla="*/ 3 w 14"/>
                <a:gd name="T43" fmla="*/ 10 h 13"/>
                <a:gd name="T44" fmla="*/ 3 w 14"/>
                <a:gd name="T45" fmla="*/ 10 h 13"/>
                <a:gd name="T46" fmla="*/ 3 w 14"/>
                <a:gd name="T47" fmla="*/ 10 h 13"/>
                <a:gd name="T48" fmla="*/ 3 w 14"/>
                <a:gd name="T49" fmla="*/ 10 h 13"/>
                <a:gd name="T50" fmla="*/ 3 w 14"/>
                <a:gd name="T51" fmla="*/ 11 h 13"/>
                <a:gd name="T52" fmla="*/ 3 w 14"/>
                <a:gd name="T53" fmla="*/ 11 h 13"/>
                <a:gd name="T54" fmla="*/ 4 w 14"/>
                <a:gd name="T55" fmla="*/ 10 h 13"/>
                <a:gd name="T56" fmla="*/ 3 w 14"/>
                <a:gd name="T57" fmla="*/ 11 h 13"/>
                <a:gd name="T58" fmla="*/ 9 w 14"/>
                <a:gd name="T59" fmla="*/ 12 h 13"/>
                <a:gd name="T60" fmla="*/ 9 w 14"/>
                <a:gd name="T61" fmla="*/ 12 h 13"/>
                <a:gd name="T62" fmla="*/ 11 w 14"/>
                <a:gd name="T63" fmla="*/ 3 h 13"/>
                <a:gd name="T64" fmla="*/ 10 w 14"/>
                <a:gd name="T65" fmla="*/ 3 h 13"/>
                <a:gd name="T66" fmla="*/ 11 w 14"/>
                <a:gd name="T67" fmla="*/ 10 h 13"/>
                <a:gd name="T68" fmla="*/ 10 w 14"/>
                <a:gd name="T69" fmla="*/ 10 h 13"/>
                <a:gd name="T70" fmla="*/ 10 w 14"/>
                <a:gd name="T71" fmla="*/ 10 h 13"/>
                <a:gd name="T72" fmla="*/ 9 w 14"/>
                <a:gd name="T73" fmla="*/ 9 h 13"/>
                <a:gd name="T74" fmla="*/ 8 w 14"/>
                <a:gd name="T75" fmla="*/ 11 h 13"/>
                <a:gd name="T76" fmla="*/ 3 w 14"/>
                <a:gd name="T77" fmla="*/ 9 h 13"/>
                <a:gd name="T78" fmla="*/ 3 w 14"/>
                <a:gd name="T79" fmla="*/ 9 h 13"/>
                <a:gd name="T80" fmla="*/ 3 w 14"/>
                <a:gd name="T81" fmla="*/ 7 h 13"/>
                <a:gd name="T82" fmla="*/ 2 w 14"/>
                <a:gd name="T83" fmla="*/ 7 h 13"/>
                <a:gd name="T84" fmla="*/ 3 w 14"/>
                <a:gd name="T85" fmla="*/ 7 h 13"/>
                <a:gd name="T86" fmla="*/ 4 w 14"/>
                <a:gd name="T87" fmla="*/ 4 h 13"/>
                <a:gd name="T88" fmla="*/ 3 w 14"/>
                <a:gd name="T89" fmla="*/ 3 h 13"/>
                <a:gd name="T90" fmla="*/ 3 w 14"/>
                <a:gd name="T91" fmla="*/ 4 h 13"/>
                <a:gd name="T92" fmla="*/ 3 w 14"/>
                <a:gd name="T93" fmla="*/ 3 h 13"/>
                <a:gd name="T94" fmla="*/ 4 w 14"/>
                <a:gd name="T95" fmla="*/ 3 h 13"/>
                <a:gd name="T96" fmla="*/ 4 w 14"/>
                <a:gd name="T97" fmla="*/ 3 h 13"/>
                <a:gd name="T98" fmla="*/ 4 w 14"/>
                <a:gd name="T99" fmla="*/ 3 h 13"/>
                <a:gd name="T100" fmla="*/ 4 w 14"/>
                <a:gd name="T101" fmla="*/ 2 h 13"/>
                <a:gd name="T102" fmla="*/ 5 w 14"/>
                <a:gd name="T103" fmla="*/ 3 h 13"/>
                <a:gd name="T104" fmla="*/ 4 w 14"/>
                <a:gd name="T105" fmla="*/ 2 h 13"/>
                <a:gd name="T106" fmla="*/ 6 w 14"/>
                <a:gd name="T107" fmla="*/ 2 h 13"/>
                <a:gd name="T108" fmla="*/ 10 w 14"/>
                <a:gd name="T109" fmla="*/ 2 h 13"/>
                <a:gd name="T110" fmla="*/ 11 w 14"/>
                <a:gd name="T111" fmla="*/ 2 h 13"/>
                <a:gd name="T112" fmla="*/ 11 w 14"/>
                <a:gd name="T1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" h="13">
                  <a:moveTo>
                    <a:pt x="11" y="1"/>
                  </a:moveTo>
                  <a:cubicBezTo>
                    <a:pt x="10" y="0"/>
                    <a:pt x="5" y="1"/>
                    <a:pt x="5" y="0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2" y="0"/>
                    <a:pt x="2" y="4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0" y="8"/>
                    <a:pt x="3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5" y="12"/>
                    <a:pt x="5" y="11"/>
                  </a:cubicBezTo>
                  <a:cubicBezTo>
                    <a:pt x="5" y="13"/>
                    <a:pt x="5" y="11"/>
                    <a:pt x="6" y="12"/>
                  </a:cubicBezTo>
                  <a:cubicBezTo>
                    <a:pt x="6" y="12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3"/>
                    <a:pt x="14" y="10"/>
                    <a:pt x="13" y="7"/>
                  </a:cubicBezTo>
                  <a:cubicBezTo>
                    <a:pt x="12" y="7"/>
                    <a:pt x="13" y="2"/>
                    <a:pt x="11" y="1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lose/>
                  <a:moveTo>
                    <a:pt x="9" y="12"/>
                  </a:moveTo>
                  <a:cubicBezTo>
                    <a:pt x="9" y="12"/>
                    <a:pt x="9" y="11"/>
                    <a:pt x="9" y="12"/>
                  </a:cubicBezTo>
                  <a:close/>
                  <a:moveTo>
                    <a:pt x="11" y="3"/>
                  </a:moveTo>
                  <a:cubicBezTo>
                    <a:pt x="11" y="3"/>
                    <a:pt x="10" y="3"/>
                    <a:pt x="10" y="3"/>
                  </a:cubicBezTo>
                  <a:cubicBezTo>
                    <a:pt x="12" y="4"/>
                    <a:pt x="9" y="9"/>
                    <a:pt x="11" y="10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11"/>
                    <a:pt x="9" y="9"/>
                  </a:cubicBezTo>
                  <a:cubicBezTo>
                    <a:pt x="9" y="10"/>
                    <a:pt x="8" y="10"/>
                    <a:pt x="8" y="11"/>
                  </a:cubicBezTo>
                  <a:cubicBezTo>
                    <a:pt x="8" y="10"/>
                    <a:pt x="4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4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5" y="4"/>
                    <a:pt x="5" y="2"/>
                    <a:pt x="6" y="2"/>
                  </a:cubicBezTo>
                  <a:cubicBezTo>
                    <a:pt x="6" y="2"/>
                    <a:pt x="9" y="2"/>
                    <a:pt x="10" y="2"/>
                  </a:cubicBezTo>
                  <a:cubicBezTo>
                    <a:pt x="10" y="3"/>
                    <a:pt x="10" y="3"/>
                    <a:pt x="11" y="2"/>
                  </a:cubicBezTo>
                  <a:cubicBezTo>
                    <a:pt x="10" y="3"/>
                    <a:pt x="10" y="3"/>
                    <a:pt x="1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3" name="Freeform 426">
              <a:extLst>
                <a:ext uri="{FF2B5EF4-FFF2-40B4-BE49-F238E27FC236}">
                  <a16:creationId xmlns:a16="http://schemas.microsoft.com/office/drawing/2014/main" id="{6BBAD953-2A8E-4EC7-9925-94A3423E7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376237"/>
              <a:ext cx="635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4" name="Freeform 427">
              <a:extLst>
                <a:ext uri="{FF2B5EF4-FFF2-40B4-BE49-F238E27FC236}">
                  <a16:creationId xmlns:a16="http://schemas.microsoft.com/office/drawing/2014/main" id="{FF2265E3-2D19-4C2C-8ECB-BF6BB4CE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" y="376237"/>
              <a:ext cx="6350" cy="12700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5" name="Freeform 428">
              <a:extLst>
                <a:ext uri="{FF2B5EF4-FFF2-40B4-BE49-F238E27FC236}">
                  <a16:creationId xmlns:a16="http://schemas.microsoft.com/office/drawing/2014/main" id="{6FBFC6DE-FF14-4710-9688-1610DC778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687" y="388937"/>
              <a:ext cx="76200" cy="69850"/>
            </a:xfrm>
            <a:custGeom>
              <a:avLst/>
              <a:gdLst>
                <a:gd name="T0" fmla="*/ 10 w 13"/>
                <a:gd name="T1" fmla="*/ 0 h 12"/>
                <a:gd name="T2" fmla="*/ 1 w 13"/>
                <a:gd name="T3" fmla="*/ 7 h 12"/>
                <a:gd name="T4" fmla="*/ 6 w 13"/>
                <a:gd name="T5" fmla="*/ 9 h 12"/>
                <a:gd name="T6" fmla="*/ 11 w 13"/>
                <a:gd name="T7" fmla="*/ 7 h 12"/>
                <a:gd name="T8" fmla="*/ 10 w 13"/>
                <a:gd name="T9" fmla="*/ 0 h 12"/>
                <a:gd name="T10" fmla="*/ 2 w 13"/>
                <a:gd name="T11" fmla="*/ 9 h 12"/>
                <a:gd name="T12" fmla="*/ 2 w 13"/>
                <a:gd name="T13" fmla="*/ 9 h 12"/>
                <a:gd name="T14" fmla="*/ 2 w 13"/>
                <a:gd name="T15" fmla="*/ 9 h 12"/>
                <a:gd name="T16" fmla="*/ 3 w 13"/>
                <a:gd name="T17" fmla="*/ 9 h 12"/>
                <a:gd name="T18" fmla="*/ 3 w 13"/>
                <a:gd name="T19" fmla="*/ 9 h 12"/>
                <a:gd name="T20" fmla="*/ 3 w 13"/>
                <a:gd name="T21" fmla="*/ 10 h 12"/>
                <a:gd name="T22" fmla="*/ 3 w 13"/>
                <a:gd name="T23" fmla="*/ 10 h 12"/>
                <a:gd name="T24" fmla="*/ 8 w 13"/>
                <a:gd name="T25" fmla="*/ 9 h 12"/>
                <a:gd name="T26" fmla="*/ 8 w 13"/>
                <a:gd name="T27" fmla="*/ 9 h 12"/>
                <a:gd name="T28" fmla="*/ 2 w 13"/>
                <a:gd name="T29" fmla="*/ 8 h 12"/>
                <a:gd name="T30" fmla="*/ 2 w 13"/>
                <a:gd name="T31" fmla="*/ 4 h 12"/>
                <a:gd name="T32" fmla="*/ 2 w 13"/>
                <a:gd name="T33" fmla="*/ 4 h 12"/>
                <a:gd name="T34" fmla="*/ 3 w 13"/>
                <a:gd name="T35" fmla="*/ 3 h 12"/>
                <a:gd name="T36" fmla="*/ 3 w 13"/>
                <a:gd name="T37" fmla="*/ 2 h 12"/>
                <a:gd name="T38" fmla="*/ 9 w 13"/>
                <a:gd name="T39" fmla="*/ 2 h 12"/>
                <a:gd name="T40" fmla="*/ 9 w 13"/>
                <a:gd name="T41" fmla="*/ 7 h 12"/>
                <a:gd name="T42" fmla="*/ 2 w 13"/>
                <a:gd name="T4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10" y="0"/>
                  </a:moveTo>
                  <a:cubicBezTo>
                    <a:pt x="10" y="1"/>
                    <a:pt x="0" y="0"/>
                    <a:pt x="1" y="7"/>
                  </a:cubicBezTo>
                  <a:cubicBezTo>
                    <a:pt x="2" y="12"/>
                    <a:pt x="4" y="10"/>
                    <a:pt x="6" y="9"/>
                  </a:cubicBezTo>
                  <a:cubicBezTo>
                    <a:pt x="7" y="9"/>
                    <a:pt x="9" y="10"/>
                    <a:pt x="11" y="7"/>
                  </a:cubicBezTo>
                  <a:cubicBezTo>
                    <a:pt x="12" y="6"/>
                    <a:pt x="13" y="0"/>
                    <a:pt x="10" y="0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3" y="9"/>
                  </a:moveTo>
                  <a:cubicBezTo>
                    <a:pt x="3" y="10"/>
                    <a:pt x="3" y="10"/>
                    <a:pt x="3" y="9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lose/>
                  <a:moveTo>
                    <a:pt x="2" y="8"/>
                  </a:moveTo>
                  <a:cubicBezTo>
                    <a:pt x="3" y="8"/>
                    <a:pt x="3" y="4"/>
                    <a:pt x="2" y="4"/>
                  </a:cubicBezTo>
                  <a:cubicBezTo>
                    <a:pt x="2" y="4"/>
                    <a:pt x="3" y="3"/>
                    <a:pt x="2" y="4"/>
                  </a:cubicBezTo>
                  <a:cubicBezTo>
                    <a:pt x="3" y="3"/>
                    <a:pt x="3" y="4"/>
                    <a:pt x="3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4" y="2"/>
                    <a:pt x="9" y="2"/>
                    <a:pt x="9" y="2"/>
                  </a:cubicBezTo>
                  <a:cubicBezTo>
                    <a:pt x="9" y="2"/>
                    <a:pt x="9" y="7"/>
                    <a:pt x="9" y="7"/>
                  </a:cubicBezTo>
                  <a:cubicBezTo>
                    <a:pt x="10" y="7"/>
                    <a:pt x="1" y="8"/>
                    <a:pt x="2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6" name="Freeform 429">
              <a:extLst>
                <a:ext uri="{FF2B5EF4-FFF2-40B4-BE49-F238E27FC236}">
                  <a16:creationId xmlns:a16="http://schemas.microsoft.com/office/drawing/2014/main" id="{D346B108-C52D-4338-AC8E-D6A6B8054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12" y="423862"/>
              <a:ext cx="4763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7" name="Rectangle 430">
              <a:extLst>
                <a:ext uri="{FF2B5EF4-FFF2-40B4-BE49-F238E27FC236}">
                  <a16:creationId xmlns:a16="http://schemas.microsoft.com/office/drawing/2014/main" id="{4ADA2775-B1D9-41D4-A5ED-64577D192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62" y="100012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7298" name="Rectangle 431">
              <a:extLst>
                <a:ext uri="{FF2B5EF4-FFF2-40B4-BE49-F238E27FC236}">
                  <a16:creationId xmlns:a16="http://schemas.microsoft.com/office/drawing/2014/main" id="{D50E7620-A64F-4523-9021-BA614B803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" y="12382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7299" name="Freeform 432">
              <a:extLst>
                <a:ext uri="{FF2B5EF4-FFF2-40B4-BE49-F238E27FC236}">
                  <a16:creationId xmlns:a16="http://schemas.microsoft.com/office/drawing/2014/main" id="{6AA11932-0BFE-4129-8BA1-05DD088C45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62" y="82550"/>
              <a:ext cx="200025" cy="52387"/>
            </a:xfrm>
            <a:custGeom>
              <a:avLst/>
              <a:gdLst>
                <a:gd name="T0" fmla="*/ 3 w 34"/>
                <a:gd name="T1" fmla="*/ 7 h 9"/>
                <a:gd name="T2" fmla="*/ 3 w 34"/>
                <a:gd name="T3" fmla="*/ 7 h 9"/>
                <a:gd name="T4" fmla="*/ 13 w 34"/>
                <a:gd name="T5" fmla="*/ 8 h 9"/>
                <a:gd name="T6" fmla="*/ 23 w 34"/>
                <a:gd name="T7" fmla="*/ 8 h 9"/>
                <a:gd name="T8" fmla="*/ 27 w 34"/>
                <a:gd name="T9" fmla="*/ 2 h 9"/>
                <a:gd name="T10" fmla="*/ 14 w 34"/>
                <a:gd name="T11" fmla="*/ 2 h 9"/>
                <a:gd name="T12" fmla="*/ 8 w 34"/>
                <a:gd name="T13" fmla="*/ 3 h 9"/>
                <a:gd name="T14" fmla="*/ 1 w 34"/>
                <a:gd name="T15" fmla="*/ 4 h 9"/>
                <a:gd name="T16" fmla="*/ 2 w 34"/>
                <a:gd name="T17" fmla="*/ 3 h 9"/>
                <a:gd name="T18" fmla="*/ 2 w 34"/>
                <a:gd name="T19" fmla="*/ 3 h 9"/>
                <a:gd name="T20" fmla="*/ 2 w 34"/>
                <a:gd name="T21" fmla="*/ 3 h 9"/>
                <a:gd name="T22" fmla="*/ 2 w 34"/>
                <a:gd name="T23" fmla="*/ 3 h 9"/>
                <a:gd name="T24" fmla="*/ 17 w 34"/>
                <a:gd name="T25" fmla="*/ 5 h 9"/>
                <a:gd name="T26" fmla="*/ 9 w 34"/>
                <a:gd name="T27" fmla="*/ 5 h 9"/>
                <a:gd name="T28" fmla="*/ 9 w 34"/>
                <a:gd name="T29" fmla="*/ 6 h 9"/>
                <a:gd name="T30" fmla="*/ 1 w 34"/>
                <a:gd name="T31" fmla="*/ 7 h 9"/>
                <a:gd name="T32" fmla="*/ 1 w 34"/>
                <a:gd name="T33" fmla="*/ 5 h 9"/>
                <a:gd name="T34" fmla="*/ 0 w 34"/>
                <a:gd name="T35" fmla="*/ 7 h 9"/>
                <a:gd name="T36" fmla="*/ 3 w 34"/>
                <a:gd name="T37" fmla="*/ 7 h 9"/>
                <a:gd name="T38" fmla="*/ 2 w 34"/>
                <a:gd name="T39" fmla="*/ 3 h 9"/>
                <a:gd name="T40" fmla="*/ 3 w 34"/>
                <a:gd name="T41" fmla="*/ 3 h 9"/>
                <a:gd name="T42" fmla="*/ 2 w 34"/>
                <a:gd name="T43" fmla="*/ 3 h 9"/>
                <a:gd name="T44" fmla="*/ 3 w 34"/>
                <a:gd name="T45" fmla="*/ 3 h 9"/>
                <a:gd name="T46" fmla="*/ 3 w 34"/>
                <a:gd name="T47" fmla="*/ 3 h 9"/>
                <a:gd name="T48" fmla="*/ 3 w 34"/>
                <a:gd name="T49" fmla="*/ 3 h 9"/>
                <a:gd name="T50" fmla="*/ 28 w 34"/>
                <a:gd name="T51" fmla="*/ 4 h 9"/>
                <a:gd name="T52" fmla="*/ 28 w 34"/>
                <a:gd name="T53" fmla="*/ 6 h 9"/>
                <a:gd name="T54" fmla="*/ 25 w 34"/>
                <a:gd name="T55" fmla="*/ 5 h 9"/>
                <a:gd name="T56" fmla="*/ 28 w 34"/>
                <a:gd name="T57" fmla="*/ 4 h 9"/>
                <a:gd name="T58" fmla="*/ 13 w 34"/>
                <a:gd name="T59" fmla="*/ 6 h 9"/>
                <a:gd name="T60" fmla="*/ 13 w 34"/>
                <a:gd name="T61" fmla="*/ 6 h 9"/>
                <a:gd name="T62" fmla="*/ 13 w 34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9">
                  <a:moveTo>
                    <a:pt x="3" y="7"/>
                  </a:moveTo>
                  <a:cubicBezTo>
                    <a:pt x="3" y="6"/>
                    <a:pt x="3" y="6"/>
                    <a:pt x="3" y="7"/>
                  </a:cubicBezTo>
                  <a:cubicBezTo>
                    <a:pt x="7" y="6"/>
                    <a:pt x="12" y="7"/>
                    <a:pt x="13" y="8"/>
                  </a:cubicBezTo>
                  <a:cubicBezTo>
                    <a:pt x="13" y="6"/>
                    <a:pt x="21" y="8"/>
                    <a:pt x="23" y="8"/>
                  </a:cubicBezTo>
                  <a:cubicBezTo>
                    <a:pt x="28" y="9"/>
                    <a:pt x="34" y="2"/>
                    <a:pt x="27" y="2"/>
                  </a:cubicBezTo>
                  <a:cubicBezTo>
                    <a:pt x="24" y="2"/>
                    <a:pt x="16" y="2"/>
                    <a:pt x="14" y="2"/>
                  </a:cubicBezTo>
                  <a:cubicBezTo>
                    <a:pt x="13" y="0"/>
                    <a:pt x="9" y="2"/>
                    <a:pt x="8" y="3"/>
                  </a:cubicBezTo>
                  <a:cubicBezTo>
                    <a:pt x="3" y="0"/>
                    <a:pt x="2" y="2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3"/>
                    <a:pt x="11" y="4"/>
                    <a:pt x="17" y="5"/>
                  </a:cubicBezTo>
                  <a:cubicBezTo>
                    <a:pt x="13" y="5"/>
                    <a:pt x="10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3" y="4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7"/>
                    <a:pt x="2" y="7"/>
                    <a:pt x="3" y="7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8" y="4"/>
                  </a:moveTo>
                  <a:cubicBezTo>
                    <a:pt x="28" y="4"/>
                    <a:pt x="28" y="5"/>
                    <a:pt x="28" y="6"/>
                  </a:cubicBezTo>
                  <a:cubicBezTo>
                    <a:pt x="28" y="5"/>
                    <a:pt x="26" y="5"/>
                    <a:pt x="25" y="5"/>
                  </a:cubicBezTo>
                  <a:cubicBezTo>
                    <a:pt x="26" y="5"/>
                    <a:pt x="28" y="4"/>
                    <a:pt x="28" y="4"/>
                  </a:cubicBezTo>
                  <a:close/>
                  <a:moveTo>
                    <a:pt x="13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0" name="Freeform 433">
              <a:extLst>
                <a:ext uri="{FF2B5EF4-FFF2-40B4-BE49-F238E27FC236}">
                  <a16:creationId xmlns:a16="http://schemas.microsoft.com/office/drawing/2014/main" id="{02FF028A-7F31-4C76-9B2D-BC20B8464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238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1" name="Freeform 434">
              <a:extLst>
                <a:ext uri="{FF2B5EF4-FFF2-40B4-BE49-F238E27FC236}">
                  <a16:creationId xmlns:a16="http://schemas.microsoft.com/office/drawing/2014/main" id="{941F2638-A5B9-419A-BDE2-F2D53A568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106362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2" name="Freeform 435">
              <a:extLst>
                <a:ext uri="{FF2B5EF4-FFF2-40B4-BE49-F238E27FC236}">
                  <a16:creationId xmlns:a16="http://schemas.microsoft.com/office/drawing/2014/main" id="{53E0001D-80FB-4743-91D4-92DCAD495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1698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3" name="Rectangle 436">
              <a:extLst>
                <a:ext uri="{FF2B5EF4-FFF2-40B4-BE49-F238E27FC236}">
                  <a16:creationId xmlns:a16="http://schemas.microsoft.com/office/drawing/2014/main" id="{D267B121-A7E3-44FD-B428-59FDAC4A4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12" y="169862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7304" name="Freeform 437">
              <a:extLst>
                <a:ext uri="{FF2B5EF4-FFF2-40B4-BE49-F238E27FC236}">
                  <a16:creationId xmlns:a16="http://schemas.microsoft.com/office/drawing/2014/main" id="{4C15E2CE-5722-42EE-8E39-CC41A62EB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158750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5" name="Freeform 438">
              <a:extLst>
                <a:ext uri="{FF2B5EF4-FFF2-40B4-BE49-F238E27FC236}">
                  <a16:creationId xmlns:a16="http://schemas.microsoft.com/office/drawing/2014/main" id="{7DC27BEB-5AA8-41E0-9BDC-D4243A581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147637"/>
              <a:ext cx="19050" cy="4762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6" name="Freeform 439">
              <a:extLst>
                <a:ext uri="{FF2B5EF4-FFF2-40B4-BE49-F238E27FC236}">
                  <a16:creationId xmlns:a16="http://schemas.microsoft.com/office/drawing/2014/main" id="{BE3AD164-21FB-4FE7-82A1-8A73D4F3E1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50" y="134937"/>
              <a:ext cx="193675" cy="47625"/>
            </a:xfrm>
            <a:custGeom>
              <a:avLst/>
              <a:gdLst>
                <a:gd name="T0" fmla="*/ 31 w 33"/>
                <a:gd name="T1" fmla="*/ 3 h 8"/>
                <a:gd name="T2" fmla="*/ 19 w 33"/>
                <a:gd name="T3" fmla="*/ 1 h 8"/>
                <a:gd name="T4" fmla="*/ 9 w 33"/>
                <a:gd name="T5" fmla="*/ 1 h 8"/>
                <a:gd name="T6" fmla="*/ 8 w 33"/>
                <a:gd name="T7" fmla="*/ 1 h 8"/>
                <a:gd name="T8" fmla="*/ 4 w 33"/>
                <a:gd name="T9" fmla="*/ 1 h 8"/>
                <a:gd name="T10" fmla="*/ 6 w 33"/>
                <a:gd name="T11" fmla="*/ 7 h 8"/>
                <a:gd name="T12" fmla="*/ 19 w 33"/>
                <a:gd name="T13" fmla="*/ 7 h 8"/>
                <a:gd name="T14" fmla="*/ 29 w 33"/>
                <a:gd name="T15" fmla="*/ 6 h 8"/>
                <a:gd name="T16" fmla="*/ 29 w 33"/>
                <a:gd name="T17" fmla="*/ 5 h 8"/>
                <a:gd name="T18" fmla="*/ 29 w 33"/>
                <a:gd name="T19" fmla="*/ 6 h 8"/>
                <a:gd name="T20" fmla="*/ 32 w 33"/>
                <a:gd name="T21" fmla="*/ 6 h 8"/>
                <a:gd name="T22" fmla="*/ 31 w 33"/>
                <a:gd name="T23" fmla="*/ 3 h 8"/>
                <a:gd name="T24" fmla="*/ 19 w 33"/>
                <a:gd name="T25" fmla="*/ 5 h 8"/>
                <a:gd name="T26" fmla="*/ 19 w 33"/>
                <a:gd name="T27" fmla="*/ 5 h 8"/>
                <a:gd name="T28" fmla="*/ 19 w 33"/>
                <a:gd name="T29" fmla="*/ 5 h 8"/>
                <a:gd name="T30" fmla="*/ 32 w 33"/>
                <a:gd name="T31" fmla="*/ 5 h 8"/>
                <a:gd name="T32" fmla="*/ 32 w 33"/>
                <a:gd name="T33" fmla="*/ 6 h 8"/>
                <a:gd name="T34" fmla="*/ 23 w 33"/>
                <a:gd name="T35" fmla="*/ 5 h 8"/>
                <a:gd name="T36" fmla="*/ 24 w 33"/>
                <a:gd name="T37" fmla="*/ 4 h 8"/>
                <a:gd name="T38" fmla="*/ 13 w 33"/>
                <a:gd name="T39" fmla="*/ 5 h 8"/>
                <a:gd name="T40" fmla="*/ 4 w 33"/>
                <a:gd name="T41" fmla="*/ 5 h 8"/>
                <a:gd name="T42" fmla="*/ 4 w 33"/>
                <a:gd name="T43" fmla="*/ 3 h 8"/>
                <a:gd name="T44" fmla="*/ 19 w 33"/>
                <a:gd name="T45" fmla="*/ 3 h 8"/>
                <a:gd name="T46" fmla="*/ 25 w 33"/>
                <a:gd name="T47" fmla="*/ 2 h 8"/>
                <a:gd name="T48" fmla="*/ 32 w 33"/>
                <a:gd name="T49" fmla="*/ 4 h 8"/>
                <a:gd name="T50" fmla="*/ 32 w 33"/>
                <a:gd name="T5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8">
                  <a:moveTo>
                    <a:pt x="31" y="3"/>
                  </a:moveTo>
                  <a:cubicBezTo>
                    <a:pt x="32" y="1"/>
                    <a:pt x="18" y="0"/>
                    <a:pt x="19" y="1"/>
                  </a:cubicBezTo>
                  <a:cubicBezTo>
                    <a:pt x="18" y="0"/>
                    <a:pt x="10" y="0"/>
                    <a:pt x="9" y="1"/>
                  </a:cubicBezTo>
                  <a:cubicBezTo>
                    <a:pt x="8" y="0"/>
                    <a:pt x="9" y="1"/>
                    <a:pt x="8" y="1"/>
                  </a:cubicBezTo>
                  <a:cubicBezTo>
                    <a:pt x="8" y="1"/>
                    <a:pt x="5" y="1"/>
                    <a:pt x="4" y="1"/>
                  </a:cubicBezTo>
                  <a:cubicBezTo>
                    <a:pt x="0" y="2"/>
                    <a:pt x="4" y="7"/>
                    <a:pt x="6" y="7"/>
                  </a:cubicBezTo>
                  <a:cubicBezTo>
                    <a:pt x="8" y="8"/>
                    <a:pt x="20" y="5"/>
                    <a:pt x="19" y="7"/>
                  </a:cubicBezTo>
                  <a:cubicBezTo>
                    <a:pt x="20" y="6"/>
                    <a:pt x="26" y="6"/>
                    <a:pt x="29" y="6"/>
                  </a:cubicBezTo>
                  <a:cubicBezTo>
                    <a:pt x="29" y="6"/>
                    <a:pt x="29" y="6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5"/>
                    <a:pt x="33" y="2"/>
                    <a:pt x="31" y="3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19" y="5"/>
                  </a:cubicBezTo>
                  <a:close/>
                  <a:moveTo>
                    <a:pt x="32" y="5"/>
                  </a:moveTo>
                  <a:cubicBezTo>
                    <a:pt x="31" y="4"/>
                    <a:pt x="32" y="6"/>
                    <a:pt x="32" y="6"/>
                  </a:cubicBezTo>
                  <a:cubicBezTo>
                    <a:pt x="30" y="3"/>
                    <a:pt x="25" y="6"/>
                    <a:pt x="23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1" y="4"/>
                    <a:pt x="16" y="5"/>
                    <a:pt x="13" y="5"/>
                  </a:cubicBezTo>
                  <a:cubicBezTo>
                    <a:pt x="11" y="5"/>
                    <a:pt x="6" y="4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6" y="5"/>
                    <a:pt x="16" y="3"/>
                    <a:pt x="19" y="3"/>
                  </a:cubicBezTo>
                  <a:cubicBezTo>
                    <a:pt x="21" y="3"/>
                    <a:pt x="23" y="3"/>
                    <a:pt x="25" y="2"/>
                  </a:cubicBezTo>
                  <a:cubicBezTo>
                    <a:pt x="26" y="2"/>
                    <a:pt x="31" y="3"/>
                    <a:pt x="32" y="4"/>
                  </a:cubicBezTo>
                  <a:cubicBezTo>
                    <a:pt x="32" y="4"/>
                    <a:pt x="33" y="4"/>
                    <a:pt x="3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7" name="Freeform 440">
              <a:extLst>
                <a:ext uri="{FF2B5EF4-FFF2-40B4-BE49-F238E27FC236}">
                  <a16:creationId xmlns:a16="http://schemas.microsoft.com/office/drawing/2014/main" id="{4CFAB29F-0D67-4FF5-B3C1-20B2702ED9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63538" cy="458787"/>
            </a:xfrm>
            <a:custGeom>
              <a:avLst/>
              <a:gdLst>
                <a:gd name="T0" fmla="*/ 62 w 62"/>
                <a:gd name="T1" fmla="*/ 17 h 78"/>
                <a:gd name="T2" fmla="*/ 60 w 62"/>
                <a:gd name="T3" fmla="*/ 5 h 78"/>
                <a:gd name="T4" fmla="*/ 56 w 62"/>
                <a:gd name="T5" fmla="*/ 2 h 78"/>
                <a:gd name="T6" fmla="*/ 52 w 62"/>
                <a:gd name="T7" fmla="*/ 2 h 78"/>
                <a:gd name="T8" fmla="*/ 38 w 62"/>
                <a:gd name="T9" fmla="*/ 1 h 78"/>
                <a:gd name="T10" fmla="*/ 26 w 62"/>
                <a:gd name="T11" fmla="*/ 2 h 78"/>
                <a:gd name="T12" fmla="*/ 25 w 62"/>
                <a:gd name="T13" fmla="*/ 1 h 78"/>
                <a:gd name="T14" fmla="*/ 16 w 62"/>
                <a:gd name="T15" fmla="*/ 1 h 78"/>
                <a:gd name="T16" fmla="*/ 2 w 62"/>
                <a:gd name="T17" fmla="*/ 43 h 78"/>
                <a:gd name="T18" fmla="*/ 3 w 62"/>
                <a:gd name="T19" fmla="*/ 73 h 78"/>
                <a:gd name="T20" fmla="*/ 27 w 62"/>
                <a:gd name="T21" fmla="*/ 77 h 78"/>
                <a:gd name="T22" fmla="*/ 49 w 62"/>
                <a:gd name="T23" fmla="*/ 64 h 78"/>
                <a:gd name="T24" fmla="*/ 50 w 62"/>
                <a:gd name="T25" fmla="*/ 40 h 78"/>
                <a:gd name="T26" fmla="*/ 49 w 62"/>
                <a:gd name="T27" fmla="*/ 2 h 78"/>
                <a:gd name="T28" fmla="*/ 49 w 62"/>
                <a:gd name="T29" fmla="*/ 2 h 78"/>
                <a:gd name="T30" fmla="*/ 49 w 62"/>
                <a:gd name="T31" fmla="*/ 3 h 78"/>
                <a:gd name="T32" fmla="*/ 49 w 62"/>
                <a:gd name="T33" fmla="*/ 2 h 78"/>
                <a:gd name="T34" fmla="*/ 10 w 62"/>
                <a:gd name="T35" fmla="*/ 2 h 78"/>
                <a:gd name="T36" fmla="*/ 8 w 62"/>
                <a:gd name="T37" fmla="*/ 2 h 78"/>
                <a:gd name="T38" fmla="*/ 55 w 62"/>
                <a:gd name="T39" fmla="*/ 39 h 78"/>
                <a:gd name="T40" fmla="*/ 50 w 62"/>
                <a:gd name="T41" fmla="*/ 38 h 78"/>
                <a:gd name="T42" fmla="*/ 47 w 62"/>
                <a:gd name="T43" fmla="*/ 50 h 78"/>
                <a:gd name="T44" fmla="*/ 47 w 62"/>
                <a:gd name="T45" fmla="*/ 55 h 78"/>
                <a:gd name="T46" fmla="*/ 47 w 62"/>
                <a:gd name="T47" fmla="*/ 59 h 78"/>
                <a:gd name="T48" fmla="*/ 47 w 62"/>
                <a:gd name="T49" fmla="*/ 59 h 78"/>
                <a:gd name="T50" fmla="*/ 47 w 62"/>
                <a:gd name="T51" fmla="*/ 65 h 78"/>
                <a:gd name="T52" fmla="*/ 48 w 62"/>
                <a:gd name="T53" fmla="*/ 75 h 78"/>
                <a:gd name="T54" fmla="*/ 48 w 62"/>
                <a:gd name="T55" fmla="*/ 75 h 78"/>
                <a:gd name="T56" fmla="*/ 29 w 62"/>
                <a:gd name="T57" fmla="*/ 75 h 78"/>
                <a:gd name="T58" fmla="*/ 19 w 62"/>
                <a:gd name="T59" fmla="*/ 75 h 78"/>
                <a:gd name="T60" fmla="*/ 5 w 62"/>
                <a:gd name="T61" fmla="*/ 73 h 78"/>
                <a:gd name="T62" fmla="*/ 5 w 62"/>
                <a:gd name="T63" fmla="*/ 56 h 78"/>
                <a:gd name="T64" fmla="*/ 5 w 62"/>
                <a:gd name="T65" fmla="*/ 31 h 78"/>
                <a:gd name="T66" fmla="*/ 7 w 62"/>
                <a:gd name="T67" fmla="*/ 3 h 78"/>
                <a:gd name="T68" fmla="*/ 20 w 62"/>
                <a:gd name="T69" fmla="*/ 3 h 78"/>
                <a:gd name="T70" fmla="*/ 51 w 62"/>
                <a:gd name="T71" fmla="*/ 3 h 78"/>
                <a:gd name="T72" fmla="*/ 52 w 62"/>
                <a:gd name="T73" fmla="*/ 3 h 78"/>
                <a:gd name="T74" fmla="*/ 52 w 62"/>
                <a:gd name="T75" fmla="*/ 3 h 78"/>
                <a:gd name="T76" fmla="*/ 53 w 62"/>
                <a:gd name="T77" fmla="*/ 3 h 78"/>
                <a:gd name="T78" fmla="*/ 56 w 62"/>
                <a:gd name="T79" fmla="*/ 3 h 78"/>
                <a:gd name="T80" fmla="*/ 57 w 62"/>
                <a:gd name="T81" fmla="*/ 3 h 78"/>
                <a:gd name="T82" fmla="*/ 61 w 62"/>
                <a:gd name="T83" fmla="*/ 19 h 78"/>
                <a:gd name="T84" fmla="*/ 60 w 62"/>
                <a:gd name="T85" fmla="*/ 25 h 78"/>
                <a:gd name="T86" fmla="*/ 55 w 62"/>
                <a:gd name="T87" fmla="*/ 38 h 78"/>
                <a:gd name="T88" fmla="*/ 47 w 62"/>
                <a:gd name="T89" fmla="*/ 50 h 78"/>
                <a:gd name="T90" fmla="*/ 11 w 62"/>
                <a:gd name="T91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2" h="78">
                  <a:moveTo>
                    <a:pt x="60" y="37"/>
                  </a:moveTo>
                  <a:cubicBezTo>
                    <a:pt x="60" y="37"/>
                    <a:pt x="60" y="38"/>
                    <a:pt x="60" y="38"/>
                  </a:cubicBezTo>
                  <a:cubicBezTo>
                    <a:pt x="62" y="35"/>
                    <a:pt x="61" y="16"/>
                    <a:pt x="62" y="17"/>
                  </a:cubicBezTo>
                  <a:cubicBezTo>
                    <a:pt x="62" y="15"/>
                    <a:pt x="61" y="11"/>
                    <a:pt x="61" y="9"/>
                  </a:cubicBezTo>
                  <a:cubicBezTo>
                    <a:pt x="61" y="12"/>
                    <a:pt x="61" y="9"/>
                    <a:pt x="61" y="9"/>
                  </a:cubicBezTo>
                  <a:cubicBezTo>
                    <a:pt x="61" y="7"/>
                    <a:pt x="61" y="6"/>
                    <a:pt x="60" y="5"/>
                  </a:cubicBezTo>
                  <a:cubicBezTo>
                    <a:pt x="60" y="6"/>
                    <a:pt x="59" y="3"/>
                    <a:pt x="58" y="2"/>
                  </a:cubicBezTo>
                  <a:cubicBezTo>
                    <a:pt x="58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5" y="2"/>
                    <a:pt x="55" y="2"/>
                  </a:cubicBezTo>
                  <a:cubicBezTo>
                    <a:pt x="55" y="2"/>
                    <a:pt x="54" y="1"/>
                    <a:pt x="53" y="1"/>
                  </a:cubicBezTo>
                  <a:cubicBezTo>
                    <a:pt x="56" y="1"/>
                    <a:pt x="52" y="2"/>
                    <a:pt x="52" y="2"/>
                  </a:cubicBezTo>
                  <a:cubicBezTo>
                    <a:pt x="51" y="1"/>
                    <a:pt x="47" y="2"/>
                    <a:pt x="46" y="2"/>
                  </a:cubicBezTo>
                  <a:cubicBezTo>
                    <a:pt x="45" y="1"/>
                    <a:pt x="39" y="1"/>
                    <a:pt x="37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3" y="2"/>
                    <a:pt x="34" y="1"/>
                  </a:cubicBezTo>
                  <a:cubicBezTo>
                    <a:pt x="31" y="1"/>
                    <a:pt x="27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4" y="2"/>
                    <a:pt x="23" y="2"/>
                  </a:cubicBezTo>
                  <a:cubicBezTo>
                    <a:pt x="23" y="2"/>
                    <a:pt x="26" y="1"/>
                    <a:pt x="25" y="1"/>
                  </a:cubicBezTo>
                  <a:cubicBezTo>
                    <a:pt x="24" y="2"/>
                    <a:pt x="17" y="2"/>
                    <a:pt x="17" y="1"/>
                  </a:cubicBezTo>
                  <a:cubicBezTo>
                    <a:pt x="17" y="1"/>
                    <a:pt x="16" y="2"/>
                    <a:pt x="15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0"/>
                    <a:pt x="5" y="0"/>
                    <a:pt x="3" y="4"/>
                  </a:cubicBezTo>
                  <a:cubicBezTo>
                    <a:pt x="1" y="8"/>
                    <a:pt x="2" y="13"/>
                    <a:pt x="2" y="16"/>
                  </a:cubicBezTo>
                  <a:cubicBezTo>
                    <a:pt x="2" y="26"/>
                    <a:pt x="2" y="34"/>
                    <a:pt x="2" y="43"/>
                  </a:cubicBezTo>
                  <a:cubicBezTo>
                    <a:pt x="2" y="41"/>
                    <a:pt x="3" y="45"/>
                    <a:pt x="2" y="44"/>
                  </a:cubicBezTo>
                  <a:cubicBezTo>
                    <a:pt x="2" y="47"/>
                    <a:pt x="3" y="50"/>
                    <a:pt x="2" y="53"/>
                  </a:cubicBezTo>
                  <a:cubicBezTo>
                    <a:pt x="2" y="59"/>
                    <a:pt x="0" y="68"/>
                    <a:pt x="3" y="73"/>
                  </a:cubicBezTo>
                  <a:cubicBezTo>
                    <a:pt x="5" y="77"/>
                    <a:pt x="10" y="78"/>
                    <a:pt x="15" y="78"/>
                  </a:cubicBezTo>
                  <a:cubicBezTo>
                    <a:pt x="17" y="78"/>
                    <a:pt x="20" y="77"/>
                    <a:pt x="23" y="77"/>
                  </a:cubicBezTo>
                  <a:cubicBezTo>
                    <a:pt x="23" y="77"/>
                    <a:pt x="28" y="76"/>
                    <a:pt x="27" y="77"/>
                  </a:cubicBezTo>
                  <a:cubicBezTo>
                    <a:pt x="33" y="76"/>
                    <a:pt x="38" y="78"/>
                    <a:pt x="43" y="77"/>
                  </a:cubicBezTo>
                  <a:cubicBezTo>
                    <a:pt x="52" y="77"/>
                    <a:pt x="49" y="68"/>
                    <a:pt x="49" y="62"/>
                  </a:cubicBezTo>
                  <a:cubicBezTo>
                    <a:pt x="49" y="62"/>
                    <a:pt x="49" y="64"/>
                    <a:pt x="49" y="64"/>
                  </a:cubicBezTo>
                  <a:cubicBezTo>
                    <a:pt x="49" y="60"/>
                    <a:pt x="49" y="58"/>
                    <a:pt x="49" y="54"/>
                  </a:cubicBezTo>
                  <a:cubicBezTo>
                    <a:pt x="49" y="50"/>
                    <a:pt x="46" y="42"/>
                    <a:pt x="49" y="40"/>
                  </a:cubicBezTo>
                  <a:cubicBezTo>
                    <a:pt x="49" y="41"/>
                    <a:pt x="49" y="41"/>
                    <a:pt x="50" y="40"/>
                  </a:cubicBezTo>
                  <a:cubicBezTo>
                    <a:pt x="51" y="40"/>
                    <a:pt x="57" y="40"/>
                    <a:pt x="57" y="40"/>
                  </a:cubicBezTo>
                  <a:cubicBezTo>
                    <a:pt x="58" y="40"/>
                    <a:pt x="60" y="39"/>
                    <a:pt x="60" y="37"/>
                  </a:cubicBezTo>
                  <a:close/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2"/>
                    <a:pt x="49" y="2"/>
                  </a:cubicBezTo>
                  <a:cubicBezTo>
                    <a:pt x="49" y="2"/>
                    <a:pt x="49" y="3"/>
                    <a:pt x="49" y="3"/>
                  </a:cubicBezTo>
                  <a:cubicBezTo>
                    <a:pt x="49" y="3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lose/>
                  <a:moveTo>
                    <a:pt x="10" y="2"/>
                  </a:moveTo>
                  <a:cubicBezTo>
                    <a:pt x="11" y="1"/>
                    <a:pt x="10" y="1"/>
                    <a:pt x="10" y="2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7" y="2"/>
                  </a:moveTo>
                  <a:cubicBezTo>
                    <a:pt x="8" y="2"/>
                    <a:pt x="8" y="2"/>
                    <a:pt x="7" y="2"/>
                  </a:cubicBezTo>
                  <a:close/>
                  <a:moveTo>
                    <a:pt x="55" y="39"/>
                  </a:moveTo>
                  <a:cubicBezTo>
                    <a:pt x="54" y="38"/>
                    <a:pt x="53" y="38"/>
                    <a:pt x="52" y="38"/>
                  </a:cubicBezTo>
                  <a:cubicBezTo>
                    <a:pt x="51" y="38"/>
                    <a:pt x="50" y="39"/>
                    <a:pt x="49" y="39"/>
                  </a:cubicBezTo>
                  <a:cubicBezTo>
                    <a:pt x="49" y="39"/>
                    <a:pt x="50" y="38"/>
                    <a:pt x="50" y="38"/>
                  </a:cubicBezTo>
                  <a:cubicBezTo>
                    <a:pt x="49" y="39"/>
                    <a:pt x="47" y="40"/>
                    <a:pt x="48" y="39"/>
                  </a:cubicBezTo>
                  <a:cubicBezTo>
                    <a:pt x="46" y="41"/>
                    <a:pt x="47" y="48"/>
                    <a:pt x="47" y="50"/>
                  </a:cubicBezTo>
                  <a:cubicBezTo>
                    <a:pt x="47" y="49"/>
                    <a:pt x="47" y="50"/>
                    <a:pt x="47" y="50"/>
                  </a:cubicBezTo>
                  <a:cubicBezTo>
                    <a:pt x="47" y="51"/>
                    <a:pt x="47" y="53"/>
                    <a:pt x="47" y="54"/>
                  </a:cubicBezTo>
                  <a:cubicBezTo>
                    <a:pt x="47" y="54"/>
                    <a:pt x="47" y="54"/>
                    <a:pt x="47" y="53"/>
                  </a:cubicBezTo>
                  <a:cubicBezTo>
                    <a:pt x="47" y="54"/>
                    <a:pt x="48" y="54"/>
                    <a:pt x="47" y="55"/>
                  </a:cubicBezTo>
                  <a:cubicBezTo>
                    <a:pt x="47" y="55"/>
                    <a:pt x="47" y="57"/>
                    <a:pt x="47" y="58"/>
                  </a:cubicBezTo>
                  <a:cubicBezTo>
                    <a:pt x="47" y="59"/>
                    <a:pt x="47" y="59"/>
                    <a:pt x="47" y="58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62"/>
                    <a:pt x="47" y="63"/>
                    <a:pt x="47" y="65"/>
                  </a:cubicBezTo>
                  <a:cubicBezTo>
                    <a:pt x="47" y="64"/>
                    <a:pt x="48" y="73"/>
                    <a:pt x="47" y="71"/>
                  </a:cubicBezTo>
                  <a:cubicBezTo>
                    <a:pt x="47" y="72"/>
                    <a:pt x="47" y="74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4" y="75"/>
                    <a:pt x="41" y="75"/>
                    <a:pt x="38" y="76"/>
                  </a:cubicBezTo>
                  <a:cubicBezTo>
                    <a:pt x="37" y="75"/>
                    <a:pt x="28" y="75"/>
                    <a:pt x="28" y="75"/>
                  </a:cubicBezTo>
                  <a:cubicBezTo>
                    <a:pt x="28" y="75"/>
                    <a:pt x="28" y="75"/>
                    <a:pt x="29" y="75"/>
                  </a:cubicBezTo>
                  <a:cubicBezTo>
                    <a:pt x="26" y="73"/>
                    <a:pt x="21" y="75"/>
                    <a:pt x="19" y="76"/>
                  </a:cubicBezTo>
                  <a:cubicBezTo>
                    <a:pt x="20" y="75"/>
                    <a:pt x="21" y="75"/>
                    <a:pt x="21" y="75"/>
                  </a:cubicBezTo>
                  <a:cubicBezTo>
                    <a:pt x="21" y="75"/>
                    <a:pt x="20" y="75"/>
                    <a:pt x="19" y="75"/>
                  </a:cubicBezTo>
                  <a:cubicBezTo>
                    <a:pt x="21" y="75"/>
                    <a:pt x="18" y="76"/>
                    <a:pt x="18" y="76"/>
                  </a:cubicBezTo>
                  <a:cubicBezTo>
                    <a:pt x="17" y="76"/>
                    <a:pt x="15" y="76"/>
                    <a:pt x="14" y="76"/>
                  </a:cubicBezTo>
                  <a:cubicBezTo>
                    <a:pt x="11" y="76"/>
                    <a:pt x="7" y="75"/>
                    <a:pt x="5" y="73"/>
                  </a:cubicBezTo>
                  <a:cubicBezTo>
                    <a:pt x="6" y="73"/>
                    <a:pt x="5" y="71"/>
                    <a:pt x="5" y="72"/>
                  </a:cubicBezTo>
                  <a:cubicBezTo>
                    <a:pt x="2" y="70"/>
                    <a:pt x="3" y="62"/>
                    <a:pt x="4" y="58"/>
                  </a:cubicBezTo>
                  <a:cubicBezTo>
                    <a:pt x="5" y="59"/>
                    <a:pt x="5" y="56"/>
                    <a:pt x="5" y="56"/>
                  </a:cubicBezTo>
                  <a:cubicBezTo>
                    <a:pt x="5" y="53"/>
                    <a:pt x="5" y="50"/>
                    <a:pt x="5" y="48"/>
                  </a:cubicBezTo>
                  <a:cubicBezTo>
                    <a:pt x="5" y="44"/>
                    <a:pt x="5" y="39"/>
                    <a:pt x="5" y="37"/>
                  </a:cubicBezTo>
                  <a:cubicBezTo>
                    <a:pt x="6" y="36"/>
                    <a:pt x="5" y="32"/>
                    <a:pt x="5" y="31"/>
                  </a:cubicBezTo>
                  <a:cubicBezTo>
                    <a:pt x="4" y="27"/>
                    <a:pt x="5" y="23"/>
                    <a:pt x="5" y="19"/>
                  </a:cubicBezTo>
                  <a:cubicBezTo>
                    <a:pt x="4" y="16"/>
                    <a:pt x="1" y="1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8" y="4"/>
                    <a:pt x="12" y="4"/>
                    <a:pt x="13" y="3"/>
                  </a:cubicBezTo>
                  <a:cubicBezTo>
                    <a:pt x="13" y="4"/>
                    <a:pt x="11" y="3"/>
                    <a:pt x="11" y="3"/>
                  </a:cubicBezTo>
                  <a:cubicBezTo>
                    <a:pt x="12" y="3"/>
                    <a:pt x="18" y="3"/>
                    <a:pt x="20" y="3"/>
                  </a:cubicBezTo>
                  <a:cubicBezTo>
                    <a:pt x="23" y="4"/>
                    <a:pt x="31" y="4"/>
                    <a:pt x="36" y="4"/>
                  </a:cubicBezTo>
                  <a:cubicBezTo>
                    <a:pt x="40" y="4"/>
                    <a:pt x="44" y="3"/>
                    <a:pt x="49" y="3"/>
                  </a:cubicBezTo>
                  <a:cubicBezTo>
                    <a:pt x="49" y="3"/>
                    <a:pt x="50" y="3"/>
                    <a:pt x="51" y="3"/>
                  </a:cubicBezTo>
                  <a:cubicBezTo>
                    <a:pt x="52" y="3"/>
                    <a:pt x="49" y="4"/>
                    <a:pt x="53" y="3"/>
                  </a:cubicBezTo>
                  <a:cubicBezTo>
                    <a:pt x="53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1" y="3"/>
                    <a:pt x="51" y="3"/>
                  </a:cubicBezTo>
                  <a:cubicBezTo>
                    <a:pt x="51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3"/>
                    <a:pt x="54" y="3"/>
                    <a:pt x="55" y="3"/>
                  </a:cubicBezTo>
                  <a:cubicBezTo>
                    <a:pt x="55" y="3"/>
                    <a:pt x="55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61" y="3"/>
                    <a:pt x="61" y="15"/>
                    <a:pt x="60" y="19"/>
                  </a:cubicBezTo>
                  <a:cubicBezTo>
                    <a:pt x="61" y="19"/>
                    <a:pt x="61" y="17"/>
                    <a:pt x="61" y="19"/>
                  </a:cubicBezTo>
                  <a:cubicBezTo>
                    <a:pt x="61" y="18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20"/>
                    <a:pt x="60" y="19"/>
                  </a:cubicBezTo>
                  <a:cubicBezTo>
                    <a:pt x="60" y="21"/>
                    <a:pt x="60" y="23"/>
                    <a:pt x="60" y="25"/>
                  </a:cubicBezTo>
                  <a:cubicBezTo>
                    <a:pt x="60" y="28"/>
                    <a:pt x="60" y="32"/>
                    <a:pt x="60" y="35"/>
                  </a:cubicBezTo>
                  <a:cubicBezTo>
                    <a:pt x="59" y="34"/>
                    <a:pt x="59" y="37"/>
                    <a:pt x="59" y="37"/>
                  </a:cubicBezTo>
                  <a:cubicBezTo>
                    <a:pt x="58" y="38"/>
                    <a:pt x="55" y="39"/>
                    <a:pt x="55" y="38"/>
                  </a:cubicBezTo>
                  <a:cubicBezTo>
                    <a:pt x="55" y="38"/>
                    <a:pt x="55" y="38"/>
                    <a:pt x="55" y="39"/>
                  </a:cubicBezTo>
                  <a:close/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lose/>
                  <a:moveTo>
                    <a:pt x="12" y="3"/>
                  </a:move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8" name="Freeform 441">
              <a:extLst>
                <a:ext uri="{FF2B5EF4-FFF2-40B4-BE49-F238E27FC236}">
                  <a16:creationId xmlns:a16="http://schemas.microsoft.com/office/drawing/2014/main" id="{52D05CFD-2495-413B-BF84-62C70C040C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" y="241300"/>
              <a:ext cx="82550" cy="76200"/>
            </a:xfrm>
            <a:custGeom>
              <a:avLst/>
              <a:gdLst>
                <a:gd name="T0" fmla="*/ 13 w 14"/>
                <a:gd name="T1" fmla="*/ 7 h 13"/>
                <a:gd name="T2" fmla="*/ 10 w 14"/>
                <a:gd name="T3" fmla="*/ 0 h 13"/>
                <a:gd name="T4" fmla="*/ 3 w 14"/>
                <a:gd name="T5" fmla="*/ 2 h 13"/>
                <a:gd name="T6" fmla="*/ 3 w 14"/>
                <a:gd name="T7" fmla="*/ 9 h 13"/>
                <a:gd name="T8" fmla="*/ 5 w 14"/>
                <a:gd name="T9" fmla="*/ 11 h 13"/>
                <a:gd name="T10" fmla="*/ 6 w 14"/>
                <a:gd name="T11" fmla="*/ 12 h 13"/>
                <a:gd name="T12" fmla="*/ 7 w 14"/>
                <a:gd name="T13" fmla="*/ 11 h 13"/>
                <a:gd name="T14" fmla="*/ 9 w 14"/>
                <a:gd name="T15" fmla="*/ 11 h 13"/>
                <a:gd name="T16" fmla="*/ 9 w 14"/>
                <a:gd name="T17" fmla="*/ 11 h 13"/>
                <a:gd name="T18" fmla="*/ 13 w 14"/>
                <a:gd name="T19" fmla="*/ 8 h 13"/>
                <a:gd name="T20" fmla="*/ 13 w 14"/>
                <a:gd name="T21" fmla="*/ 7 h 13"/>
                <a:gd name="T22" fmla="*/ 3 w 14"/>
                <a:gd name="T23" fmla="*/ 10 h 13"/>
                <a:gd name="T24" fmla="*/ 3 w 14"/>
                <a:gd name="T25" fmla="*/ 10 h 13"/>
                <a:gd name="T26" fmla="*/ 3 w 14"/>
                <a:gd name="T27" fmla="*/ 10 h 13"/>
                <a:gd name="T28" fmla="*/ 3 w 14"/>
                <a:gd name="T29" fmla="*/ 10 h 13"/>
                <a:gd name="T30" fmla="*/ 3 w 14"/>
                <a:gd name="T31" fmla="*/ 10 h 13"/>
                <a:gd name="T32" fmla="*/ 3 w 14"/>
                <a:gd name="T33" fmla="*/ 10 h 13"/>
                <a:gd name="T34" fmla="*/ 4 w 14"/>
                <a:gd name="T35" fmla="*/ 10 h 13"/>
                <a:gd name="T36" fmla="*/ 3 w 14"/>
                <a:gd name="T37" fmla="*/ 10 h 13"/>
                <a:gd name="T38" fmla="*/ 11 w 14"/>
                <a:gd name="T39" fmla="*/ 9 h 13"/>
                <a:gd name="T40" fmla="*/ 9 w 14"/>
                <a:gd name="T41" fmla="*/ 9 h 13"/>
                <a:gd name="T42" fmla="*/ 8 w 14"/>
                <a:gd name="T43" fmla="*/ 10 h 13"/>
                <a:gd name="T44" fmla="*/ 3 w 14"/>
                <a:gd name="T45" fmla="*/ 9 h 13"/>
                <a:gd name="T46" fmla="*/ 2 w 14"/>
                <a:gd name="T47" fmla="*/ 7 h 13"/>
                <a:gd name="T48" fmla="*/ 3 w 14"/>
                <a:gd name="T49" fmla="*/ 3 h 13"/>
                <a:gd name="T50" fmla="*/ 3 w 14"/>
                <a:gd name="T51" fmla="*/ 3 h 13"/>
                <a:gd name="T52" fmla="*/ 4 w 14"/>
                <a:gd name="T53" fmla="*/ 3 h 13"/>
                <a:gd name="T54" fmla="*/ 4 w 14"/>
                <a:gd name="T55" fmla="*/ 3 h 13"/>
                <a:gd name="T56" fmla="*/ 4 w 14"/>
                <a:gd name="T57" fmla="*/ 2 h 13"/>
                <a:gd name="T58" fmla="*/ 11 w 14"/>
                <a:gd name="T59" fmla="*/ 2 h 13"/>
                <a:gd name="T60" fmla="*/ 11 w 14"/>
                <a:gd name="T6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13">
                  <a:moveTo>
                    <a:pt x="13" y="7"/>
                  </a:moveTo>
                  <a:cubicBezTo>
                    <a:pt x="11" y="6"/>
                    <a:pt x="14" y="1"/>
                    <a:pt x="10" y="0"/>
                  </a:cubicBezTo>
                  <a:cubicBezTo>
                    <a:pt x="8" y="0"/>
                    <a:pt x="4" y="0"/>
                    <a:pt x="3" y="2"/>
                  </a:cubicBezTo>
                  <a:cubicBezTo>
                    <a:pt x="2" y="0"/>
                    <a:pt x="1" y="8"/>
                    <a:pt x="3" y="9"/>
                  </a:cubicBezTo>
                  <a:cubicBezTo>
                    <a:pt x="0" y="8"/>
                    <a:pt x="4" y="13"/>
                    <a:pt x="5" y="11"/>
                  </a:cubicBezTo>
                  <a:cubicBezTo>
                    <a:pt x="6" y="13"/>
                    <a:pt x="5" y="10"/>
                    <a:pt x="6" y="12"/>
                  </a:cubicBezTo>
                  <a:cubicBezTo>
                    <a:pt x="6" y="12"/>
                    <a:pt x="7" y="11"/>
                    <a:pt x="7" y="11"/>
                  </a:cubicBezTo>
                  <a:cubicBezTo>
                    <a:pt x="7" y="12"/>
                    <a:pt x="8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1"/>
                    <a:pt x="13" y="10"/>
                    <a:pt x="13" y="8"/>
                  </a:cubicBezTo>
                  <a:cubicBezTo>
                    <a:pt x="13" y="8"/>
                    <a:pt x="13" y="8"/>
                    <a:pt x="13" y="7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4" y="9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3" y="10"/>
                    <a:pt x="4" y="11"/>
                    <a:pt x="3" y="10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11"/>
                    <a:pt x="3" y="10"/>
                  </a:cubicBezTo>
                  <a:close/>
                  <a:moveTo>
                    <a:pt x="11" y="9"/>
                  </a:moveTo>
                  <a:cubicBezTo>
                    <a:pt x="10" y="9"/>
                    <a:pt x="9" y="11"/>
                    <a:pt x="9" y="9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9"/>
                    <a:pt x="4" y="9"/>
                    <a:pt x="3" y="9"/>
                  </a:cubicBezTo>
                  <a:cubicBezTo>
                    <a:pt x="3" y="9"/>
                    <a:pt x="5" y="7"/>
                    <a:pt x="2" y="7"/>
                  </a:cubicBezTo>
                  <a:cubicBezTo>
                    <a:pt x="3" y="7"/>
                    <a:pt x="4" y="4"/>
                    <a:pt x="3" y="3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2"/>
                  </a:cubicBezTo>
                  <a:cubicBezTo>
                    <a:pt x="4" y="3"/>
                    <a:pt x="11" y="2"/>
                    <a:pt x="11" y="2"/>
                  </a:cubicBezTo>
                  <a:cubicBezTo>
                    <a:pt x="11" y="2"/>
                    <a:pt x="9" y="8"/>
                    <a:pt x="1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9" name="Freeform 442">
              <a:extLst>
                <a:ext uri="{FF2B5EF4-FFF2-40B4-BE49-F238E27FC236}">
                  <a16:creationId xmlns:a16="http://schemas.microsoft.com/office/drawing/2014/main" id="{1210788B-D98B-4A80-9CCA-0E4731722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12" y="306387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0" name="Freeform 443">
              <a:extLst>
                <a:ext uri="{FF2B5EF4-FFF2-40B4-BE49-F238E27FC236}">
                  <a16:creationId xmlns:a16="http://schemas.microsoft.com/office/drawing/2014/main" id="{1854199B-FAAB-4BB2-9737-A77CCBFE8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258762"/>
              <a:ext cx="6350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1" name="Rectangle 444">
              <a:extLst>
                <a:ext uri="{FF2B5EF4-FFF2-40B4-BE49-F238E27FC236}">
                  <a16:creationId xmlns:a16="http://schemas.microsoft.com/office/drawing/2014/main" id="{9A0FECAC-1864-4C27-B377-C4DD71BD4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30003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7312" name="Freeform 445">
              <a:extLst>
                <a:ext uri="{FF2B5EF4-FFF2-40B4-BE49-F238E27FC236}">
                  <a16:creationId xmlns:a16="http://schemas.microsoft.com/office/drawing/2014/main" id="{9DF36262-6CE7-4708-AC36-63995FBD7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17512"/>
              <a:ext cx="53975" cy="17462"/>
            </a:xfrm>
            <a:custGeom>
              <a:avLst/>
              <a:gdLst>
                <a:gd name="T0" fmla="*/ 1 w 9"/>
                <a:gd name="T1" fmla="*/ 3 h 3"/>
                <a:gd name="T2" fmla="*/ 9 w 9"/>
                <a:gd name="T3" fmla="*/ 0 h 3"/>
                <a:gd name="T4" fmla="*/ 9 w 9"/>
                <a:gd name="T5" fmla="*/ 0 h 3"/>
                <a:gd name="T6" fmla="*/ 1 w 9"/>
                <a:gd name="T7" fmla="*/ 3 h 3"/>
                <a:gd name="T8" fmla="*/ 1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4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3" name="Freeform 446">
              <a:extLst>
                <a:ext uri="{FF2B5EF4-FFF2-40B4-BE49-F238E27FC236}">
                  <a16:creationId xmlns:a16="http://schemas.microsoft.com/office/drawing/2014/main" id="{7E646F57-5171-4BBF-87A2-B7B4AD85B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406400"/>
              <a:ext cx="41275" cy="28575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4 h 5"/>
                <a:gd name="T4" fmla="*/ 1 w 7"/>
                <a:gd name="T5" fmla="*/ 4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4" name="Freeform 447">
              <a:extLst>
                <a:ext uri="{FF2B5EF4-FFF2-40B4-BE49-F238E27FC236}">
                  <a16:creationId xmlns:a16="http://schemas.microsoft.com/office/drawing/2014/main" id="{6B9732DB-89B9-4753-8D24-5A898D4AA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412750"/>
              <a:ext cx="52388" cy="28575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5" name="Freeform 448">
              <a:extLst>
                <a:ext uri="{FF2B5EF4-FFF2-40B4-BE49-F238E27FC236}">
                  <a16:creationId xmlns:a16="http://schemas.microsoft.com/office/drawing/2014/main" id="{793CE004-5AF3-40B5-B740-6AAFA3068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412750"/>
              <a:ext cx="41275" cy="28575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6" name="Freeform 449">
              <a:extLst>
                <a:ext uri="{FF2B5EF4-FFF2-40B4-BE49-F238E27FC236}">
                  <a16:creationId xmlns:a16="http://schemas.microsoft.com/office/drawing/2014/main" id="{BAF20995-CB75-4A0D-9DBC-8676C992D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347662"/>
              <a:ext cx="34925" cy="17462"/>
            </a:xfrm>
            <a:custGeom>
              <a:avLst/>
              <a:gdLst>
                <a:gd name="T0" fmla="*/ 0 w 6"/>
                <a:gd name="T1" fmla="*/ 2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7" name="Freeform 450">
              <a:extLst>
                <a:ext uri="{FF2B5EF4-FFF2-40B4-BE49-F238E27FC236}">
                  <a16:creationId xmlns:a16="http://schemas.microsoft.com/office/drawing/2014/main" id="{B0389376-54A9-4033-9547-A2D49ECD2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376237"/>
              <a:ext cx="112713" cy="65087"/>
            </a:xfrm>
            <a:custGeom>
              <a:avLst/>
              <a:gdLst>
                <a:gd name="T0" fmla="*/ 1 w 19"/>
                <a:gd name="T1" fmla="*/ 11 h 11"/>
                <a:gd name="T2" fmla="*/ 19 w 19"/>
                <a:gd name="T3" fmla="*/ 0 h 11"/>
                <a:gd name="T4" fmla="*/ 19 w 19"/>
                <a:gd name="T5" fmla="*/ 0 h 11"/>
                <a:gd name="T6" fmla="*/ 0 w 19"/>
                <a:gd name="T7" fmla="*/ 11 h 11"/>
                <a:gd name="T8" fmla="*/ 1 w 1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" y="11"/>
                  </a:moveTo>
                  <a:cubicBezTo>
                    <a:pt x="7" y="7"/>
                    <a:pt x="13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3"/>
                    <a:pt x="6" y="7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8" name="Freeform 451">
              <a:extLst>
                <a:ext uri="{FF2B5EF4-FFF2-40B4-BE49-F238E27FC236}">
                  <a16:creationId xmlns:a16="http://schemas.microsoft.com/office/drawing/2014/main" id="{8E47D986-E582-4E9A-9999-4E571FA21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354012"/>
              <a:ext cx="122238" cy="87312"/>
            </a:xfrm>
            <a:custGeom>
              <a:avLst/>
              <a:gdLst>
                <a:gd name="T0" fmla="*/ 20 w 21"/>
                <a:gd name="T1" fmla="*/ 0 h 15"/>
                <a:gd name="T2" fmla="*/ 0 w 21"/>
                <a:gd name="T3" fmla="*/ 15 h 15"/>
                <a:gd name="T4" fmla="*/ 1 w 21"/>
                <a:gd name="T5" fmla="*/ 15 h 15"/>
                <a:gd name="T6" fmla="*/ 20 w 21"/>
                <a:gd name="T7" fmla="*/ 0 h 15"/>
                <a:gd name="T8" fmla="*/ 20 w 2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20" y="0"/>
                  </a:moveTo>
                  <a:cubicBezTo>
                    <a:pt x="13" y="4"/>
                    <a:pt x="7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7" y="10"/>
                    <a:pt x="13" y="5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9" name="Freeform 452">
              <a:extLst>
                <a:ext uri="{FF2B5EF4-FFF2-40B4-BE49-F238E27FC236}">
                  <a16:creationId xmlns:a16="http://schemas.microsoft.com/office/drawing/2014/main" id="{264AED5A-3B73-4F40-A1A2-74FFA84DC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317500"/>
              <a:ext cx="193675" cy="136525"/>
            </a:xfrm>
            <a:custGeom>
              <a:avLst/>
              <a:gdLst>
                <a:gd name="T0" fmla="*/ 32 w 33"/>
                <a:gd name="T1" fmla="*/ 1 h 23"/>
                <a:gd name="T2" fmla="*/ 15 w 33"/>
                <a:gd name="T3" fmla="*/ 12 h 23"/>
                <a:gd name="T4" fmla="*/ 7 w 33"/>
                <a:gd name="T5" fmla="*/ 17 h 23"/>
                <a:gd name="T6" fmla="*/ 2 w 33"/>
                <a:gd name="T7" fmla="*/ 21 h 23"/>
                <a:gd name="T8" fmla="*/ 3 w 33"/>
                <a:gd name="T9" fmla="*/ 20 h 23"/>
                <a:gd name="T10" fmla="*/ 5 w 33"/>
                <a:gd name="T11" fmla="*/ 19 h 23"/>
                <a:gd name="T12" fmla="*/ 5 w 33"/>
                <a:gd name="T13" fmla="*/ 17 h 23"/>
                <a:gd name="T14" fmla="*/ 14 w 33"/>
                <a:gd name="T15" fmla="*/ 12 h 23"/>
                <a:gd name="T16" fmla="*/ 32 w 33"/>
                <a:gd name="T17" fmla="*/ 1 h 23"/>
                <a:gd name="T18" fmla="*/ 32 w 33"/>
                <a:gd name="T19" fmla="*/ 1 h 23"/>
                <a:gd name="T20" fmla="*/ 14 w 33"/>
                <a:gd name="T21" fmla="*/ 11 h 23"/>
                <a:gd name="T22" fmla="*/ 1 w 33"/>
                <a:gd name="T23" fmla="*/ 21 h 23"/>
                <a:gd name="T24" fmla="*/ 2 w 33"/>
                <a:gd name="T25" fmla="*/ 21 h 23"/>
                <a:gd name="T26" fmla="*/ 6 w 33"/>
                <a:gd name="T27" fmla="*/ 17 h 23"/>
                <a:gd name="T28" fmla="*/ 1 w 33"/>
                <a:gd name="T29" fmla="*/ 21 h 23"/>
                <a:gd name="T30" fmla="*/ 2 w 33"/>
                <a:gd name="T31" fmla="*/ 21 h 23"/>
                <a:gd name="T32" fmla="*/ 32 w 33"/>
                <a:gd name="T33" fmla="*/ 1 h 23"/>
                <a:gd name="T34" fmla="*/ 32 w 33"/>
                <a:gd name="T3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23">
                  <a:moveTo>
                    <a:pt x="32" y="1"/>
                  </a:moveTo>
                  <a:cubicBezTo>
                    <a:pt x="26" y="5"/>
                    <a:pt x="21" y="9"/>
                    <a:pt x="15" y="12"/>
                  </a:cubicBezTo>
                  <a:cubicBezTo>
                    <a:pt x="12" y="14"/>
                    <a:pt x="10" y="16"/>
                    <a:pt x="7" y="17"/>
                  </a:cubicBezTo>
                  <a:cubicBezTo>
                    <a:pt x="6" y="18"/>
                    <a:pt x="4" y="20"/>
                    <a:pt x="2" y="21"/>
                  </a:cubicBezTo>
                  <a:cubicBezTo>
                    <a:pt x="2" y="20"/>
                    <a:pt x="3" y="20"/>
                    <a:pt x="3" y="20"/>
                  </a:cubicBezTo>
                  <a:cubicBezTo>
                    <a:pt x="3" y="18"/>
                    <a:pt x="4" y="18"/>
                    <a:pt x="5" y="19"/>
                  </a:cubicBezTo>
                  <a:cubicBezTo>
                    <a:pt x="0" y="23"/>
                    <a:pt x="4" y="19"/>
                    <a:pt x="5" y="17"/>
                  </a:cubicBezTo>
                  <a:cubicBezTo>
                    <a:pt x="8" y="15"/>
                    <a:pt x="11" y="13"/>
                    <a:pt x="14" y="12"/>
                  </a:cubicBezTo>
                  <a:cubicBezTo>
                    <a:pt x="21" y="8"/>
                    <a:pt x="26" y="4"/>
                    <a:pt x="32" y="1"/>
                  </a:cubicBezTo>
                  <a:cubicBezTo>
                    <a:pt x="33" y="1"/>
                    <a:pt x="32" y="0"/>
                    <a:pt x="32" y="1"/>
                  </a:cubicBezTo>
                  <a:cubicBezTo>
                    <a:pt x="26" y="4"/>
                    <a:pt x="20" y="8"/>
                    <a:pt x="14" y="11"/>
                  </a:cubicBezTo>
                  <a:cubicBezTo>
                    <a:pt x="9" y="14"/>
                    <a:pt x="5" y="17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1"/>
                    <a:pt x="8" y="19"/>
                    <a:pt x="6" y="17"/>
                  </a:cubicBezTo>
                  <a:cubicBezTo>
                    <a:pt x="5" y="15"/>
                    <a:pt x="2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12" y="15"/>
                    <a:pt x="22" y="8"/>
                    <a:pt x="32" y="1"/>
                  </a:cubicBezTo>
                  <a:cubicBezTo>
                    <a:pt x="33" y="1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0" name="Freeform 453">
              <a:extLst>
                <a:ext uri="{FF2B5EF4-FFF2-40B4-BE49-F238E27FC236}">
                  <a16:creationId xmlns:a16="http://schemas.microsoft.com/office/drawing/2014/main" id="{EDE980F2-D96A-4FDF-9D47-0C4116A67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271462"/>
              <a:ext cx="34925" cy="28575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4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1" name="Freeform 454">
              <a:extLst>
                <a:ext uri="{FF2B5EF4-FFF2-40B4-BE49-F238E27FC236}">
                  <a16:creationId xmlns:a16="http://schemas.microsoft.com/office/drawing/2014/main" id="{153687F9-A6D2-428B-8FE3-E9BFD1E31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252412"/>
              <a:ext cx="47625" cy="12700"/>
            </a:xfrm>
            <a:custGeom>
              <a:avLst/>
              <a:gdLst>
                <a:gd name="T0" fmla="*/ 1 w 8"/>
                <a:gd name="T1" fmla="*/ 2 h 2"/>
                <a:gd name="T2" fmla="*/ 7 w 8"/>
                <a:gd name="T3" fmla="*/ 1 h 2"/>
                <a:gd name="T4" fmla="*/ 7 w 8"/>
                <a:gd name="T5" fmla="*/ 1 h 2"/>
                <a:gd name="T6" fmla="*/ 0 w 8"/>
                <a:gd name="T7" fmla="*/ 2 h 2"/>
                <a:gd name="T8" fmla="*/ 1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3" y="2"/>
                    <a:pt x="5" y="1"/>
                    <a:pt x="7" y="1"/>
                  </a:cubicBezTo>
                  <a:cubicBezTo>
                    <a:pt x="7" y="1"/>
                    <a:pt x="8" y="0"/>
                    <a:pt x="7" y="1"/>
                  </a:cubicBez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2" name="Freeform 455">
              <a:extLst>
                <a:ext uri="{FF2B5EF4-FFF2-40B4-BE49-F238E27FC236}">
                  <a16:creationId xmlns:a16="http://schemas.microsoft.com/office/drawing/2014/main" id="{ADE451D5-9310-4358-BCE5-B5698CF03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76225"/>
              <a:ext cx="234950" cy="141287"/>
            </a:xfrm>
            <a:custGeom>
              <a:avLst/>
              <a:gdLst>
                <a:gd name="T0" fmla="*/ 39 w 40"/>
                <a:gd name="T1" fmla="*/ 0 h 24"/>
                <a:gd name="T2" fmla="*/ 21 w 40"/>
                <a:gd name="T3" fmla="*/ 12 h 24"/>
                <a:gd name="T4" fmla="*/ 12 w 40"/>
                <a:gd name="T5" fmla="*/ 18 h 24"/>
                <a:gd name="T6" fmla="*/ 2 w 40"/>
                <a:gd name="T7" fmla="*/ 22 h 24"/>
                <a:gd name="T8" fmla="*/ 19 w 40"/>
                <a:gd name="T9" fmla="*/ 12 h 24"/>
                <a:gd name="T10" fmla="*/ 39 w 40"/>
                <a:gd name="T11" fmla="*/ 1 h 24"/>
                <a:gd name="T12" fmla="*/ 39 w 40"/>
                <a:gd name="T13" fmla="*/ 0 h 24"/>
                <a:gd name="T14" fmla="*/ 15 w 40"/>
                <a:gd name="T15" fmla="*/ 13 h 24"/>
                <a:gd name="T16" fmla="*/ 0 w 40"/>
                <a:gd name="T17" fmla="*/ 24 h 24"/>
                <a:gd name="T18" fmla="*/ 1 w 40"/>
                <a:gd name="T19" fmla="*/ 24 h 24"/>
                <a:gd name="T20" fmla="*/ 39 w 40"/>
                <a:gd name="T21" fmla="*/ 0 h 24"/>
                <a:gd name="T22" fmla="*/ 39 w 40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4">
                  <a:moveTo>
                    <a:pt x="39" y="0"/>
                  </a:moveTo>
                  <a:cubicBezTo>
                    <a:pt x="33" y="4"/>
                    <a:pt x="27" y="8"/>
                    <a:pt x="21" y="12"/>
                  </a:cubicBezTo>
                  <a:cubicBezTo>
                    <a:pt x="18" y="14"/>
                    <a:pt x="15" y="16"/>
                    <a:pt x="12" y="18"/>
                  </a:cubicBezTo>
                  <a:cubicBezTo>
                    <a:pt x="12" y="18"/>
                    <a:pt x="2" y="22"/>
                    <a:pt x="2" y="22"/>
                  </a:cubicBezTo>
                  <a:cubicBezTo>
                    <a:pt x="6" y="17"/>
                    <a:pt x="14" y="15"/>
                    <a:pt x="19" y="12"/>
                  </a:cubicBezTo>
                  <a:cubicBezTo>
                    <a:pt x="26" y="8"/>
                    <a:pt x="32" y="4"/>
                    <a:pt x="39" y="1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1" y="4"/>
                    <a:pt x="24" y="9"/>
                    <a:pt x="15" y="13"/>
                  </a:cubicBezTo>
                  <a:cubicBezTo>
                    <a:pt x="10" y="16"/>
                    <a:pt x="4" y="18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5" y="18"/>
                    <a:pt x="26" y="8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3" name="Freeform 456">
              <a:extLst>
                <a:ext uri="{FF2B5EF4-FFF2-40B4-BE49-F238E27FC236}">
                  <a16:creationId xmlns:a16="http://schemas.microsoft.com/office/drawing/2014/main" id="{F7A4731D-539C-4C8C-A62C-2A4F736F5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65100"/>
              <a:ext cx="346075" cy="228600"/>
            </a:xfrm>
            <a:custGeom>
              <a:avLst/>
              <a:gdLst>
                <a:gd name="T0" fmla="*/ 58 w 59"/>
                <a:gd name="T1" fmla="*/ 0 h 39"/>
                <a:gd name="T2" fmla="*/ 0 w 59"/>
                <a:gd name="T3" fmla="*/ 38 h 39"/>
                <a:gd name="T4" fmla="*/ 0 w 59"/>
                <a:gd name="T5" fmla="*/ 38 h 39"/>
                <a:gd name="T6" fmla="*/ 6 w 59"/>
                <a:gd name="T7" fmla="*/ 35 h 39"/>
                <a:gd name="T8" fmla="*/ 6 w 59"/>
                <a:gd name="T9" fmla="*/ 34 h 39"/>
                <a:gd name="T10" fmla="*/ 0 w 59"/>
                <a:gd name="T11" fmla="*/ 38 h 39"/>
                <a:gd name="T12" fmla="*/ 0 w 59"/>
                <a:gd name="T13" fmla="*/ 38 h 39"/>
                <a:gd name="T14" fmla="*/ 58 w 59"/>
                <a:gd name="T15" fmla="*/ 8 h 39"/>
                <a:gd name="T16" fmla="*/ 57 w 59"/>
                <a:gd name="T17" fmla="*/ 8 h 39"/>
                <a:gd name="T18" fmla="*/ 30 w 59"/>
                <a:gd name="T19" fmla="*/ 21 h 39"/>
                <a:gd name="T20" fmla="*/ 3 w 59"/>
                <a:gd name="T21" fmla="*/ 36 h 39"/>
                <a:gd name="T22" fmla="*/ 59 w 59"/>
                <a:gd name="T23" fmla="*/ 0 h 39"/>
                <a:gd name="T24" fmla="*/ 58 w 59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39">
                  <a:moveTo>
                    <a:pt x="58" y="0"/>
                  </a:moveTo>
                  <a:cubicBezTo>
                    <a:pt x="39" y="13"/>
                    <a:pt x="18" y="23"/>
                    <a:pt x="0" y="38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2" y="37"/>
                    <a:pt x="4" y="36"/>
                    <a:pt x="6" y="35"/>
                  </a:cubicBezTo>
                  <a:cubicBezTo>
                    <a:pt x="6" y="35"/>
                    <a:pt x="6" y="34"/>
                    <a:pt x="6" y="34"/>
                  </a:cubicBezTo>
                  <a:cubicBezTo>
                    <a:pt x="4" y="34"/>
                    <a:pt x="1" y="37"/>
                    <a:pt x="0" y="38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18" y="27"/>
                    <a:pt x="38" y="15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48" y="11"/>
                    <a:pt x="39" y="16"/>
                    <a:pt x="30" y="21"/>
                  </a:cubicBezTo>
                  <a:cubicBezTo>
                    <a:pt x="22" y="25"/>
                    <a:pt x="11" y="30"/>
                    <a:pt x="3" y="36"/>
                  </a:cubicBezTo>
                  <a:cubicBezTo>
                    <a:pt x="18" y="24"/>
                    <a:pt x="41" y="12"/>
                    <a:pt x="59" y="0"/>
                  </a:cubicBezTo>
                  <a:cubicBezTo>
                    <a:pt x="59" y="0"/>
                    <a:pt x="58" y="0"/>
                    <a:pt x="5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4" name="Freeform 457">
              <a:extLst>
                <a:ext uri="{FF2B5EF4-FFF2-40B4-BE49-F238E27FC236}">
                  <a16:creationId xmlns:a16="http://schemas.microsoft.com/office/drawing/2014/main" id="{830B808D-FA09-4710-9B49-DEA626E07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2" y="158750"/>
              <a:ext cx="30163" cy="17462"/>
            </a:xfrm>
            <a:custGeom>
              <a:avLst/>
              <a:gdLst>
                <a:gd name="T0" fmla="*/ 4 w 5"/>
                <a:gd name="T1" fmla="*/ 1 h 3"/>
                <a:gd name="T2" fmla="*/ 3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  <a:gd name="T10" fmla="*/ 0 w 5"/>
                <a:gd name="T11" fmla="*/ 3 h 3"/>
                <a:gd name="T12" fmla="*/ 1 w 5"/>
                <a:gd name="T13" fmla="*/ 3 h 3"/>
                <a:gd name="T14" fmla="*/ 5 w 5"/>
                <a:gd name="T15" fmla="*/ 1 h 3"/>
                <a:gd name="T16" fmla="*/ 4 w 5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5" name="Freeform 458">
              <a:extLst>
                <a:ext uri="{FF2B5EF4-FFF2-40B4-BE49-F238E27FC236}">
                  <a16:creationId xmlns:a16="http://schemas.microsoft.com/office/drawing/2014/main" id="{24C93245-7CEC-4CD5-A261-FA513B8F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34937"/>
              <a:ext cx="346075" cy="200025"/>
            </a:xfrm>
            <a:custGeom>
              <a:avLst/>
              <a:gdLst>
                <a:gd name="T0" fmla="*/ 44 w 59"/>
                <a:gd name="T1" fmla="*/ 4 h 34"/>
                <a:gd name="T2" fmla="*/ 46 w 59"/>
                <a:gd name="T3" fmla="*/ 4 h 34"/>
                <a:gd name="T4" fmla="*/ 29 w 59"/>
                <a:gd name="T5" fmla="*/ 14 h 34"/>
                <a:gd name="T6" fmla="*/ 0 w 59"/>
                <a:gd name="T7" fmla="*/ 34 h 34"/>
                <a:gd name="T8" fmla="*/ 0 w 59"/>
                <a:gd name="T9" fmla="*/ 34 h 34"/>
                <a:gd name="T10" fmla="*/ 7 w 59"/>
                <a:gd name="T11" fmla="*/ 30 h 34"/>
                <a:gd name="T12" fmla="*/ 7 w 59"/>
                <a:gd name="T13" fmla="*/ 30 h 34"/>
                <a:gd name="T14" fmla="*/ 0 w 59"/>
                <a:gd name="T15" fmla="*/ 34 h 34"/>
                <a:gd name="T16" fmla="*/ 0 w 59"/>
                <a:gd name="T17" fmla="*/ 34 h 34"/>
                <a:gd name="T18" fmla="*/ 58 w 59"/>
                <a:gd name="T19" fmla="*/ 4 h 34"/>
                <a:gd name="T20" fmla="*/ 58 w 59"/>
                <a:gd name="T21" fmla="*/ 4 h 34"/>
                <a:gd name="T22" fmla="*/ 32 w 59"/>
                <a:gd name="T23" fmla="*/ 17 h 34"/>
                <a:gd name="T24" fmla="*/ 18 w 59"/>
                <a:gd name="T25" fmla="*/ 25 h 34"/>
                <a:gd name="T26" fmla="*/ 1 w 59"/>
                <a:gd name="T27" fmla="*/ 33 h 34"/>
                <a:gd name="T28" fmla="*/ 53 w 59"/>
                <a:gd name="T29" fmla="*/ 0 h 34"/>
                <a:gd name="T30" fmla="*/ 53 w 59"/>
                <a:gd name="T31" fmla="*/ 0 h 34"/>
                <a:gd name="T32" fmla="*/ 48 w 59"/>
                <a:gd name="T33" fmla="*/ 3 h 34"/>
                <a:gd name="T34" fmla="*/ 48 w 59"/>
                <a:gd name="T35" fmla="*/ 3 h 34"/>
                <a:gd name="T36" fmla="*/ 53 w 59"/>
                <a:gd name="T37" fmla="*/ 0 h 34"/>
                <a:gd name="T38" fmla="*/ 53 w 59"/>
                <a:gd name="T39" fmla="*/ 0 h 34"/>
                <a:gd name="T40" fmla="*/ 44 w 59"/>
                <a:gd name="T41" fmla="*/ 4 h 34"/>
                <a:gd name="T42" fmla="*/ 44 w 59"/>
                <a:gd name="T4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34">
                  <a:moveTo>
                    <a:pt x="44" y="4"/>
                  </a:moveTo>
                  <a:cubicBezTo>
                    <a:pt x="47" y="2"/>
                    <a:pt x="53" y="0"/>
                    <a:pt x="46" y="4"/>
                  </a:cubicBezTo>
                  <a:cubicBezTo>
                    <a:pt x="41" y="8"/>
                    <a:pt x="35" y="11"/>
                    <a:pt x="29" y="14"/>
                  </a:cubicBezTo>
                  <a:cubicBezTo>
                    <a:pt x="19" y="20"/>
                    <a:pt x="9" y="26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3"/>
                    <a:pt x="7" y="33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4" y="29"/>
                    <a:pt x="2" y="32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0" y="25"/>
                    <a:pt x="38" y="13"/>
                    <a:pt x="58" y="4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49" y="8"/>
                    <a:pt x="41" y="12"/>
                    <a:pt x="32" y="17"/>
                  </a:cubicBezTo>
                  <a:cubicBezTo>
                    <a:pt x="28" y="19"/>
                    <a:pt x="23" y="22"/>
                    <a:pt x="18" y="25"/>
                  </a:cubicBezTo>
                  <a:cubicBezTo>
                    <a:pt x="13" y="27"/>
                    <a:pt x="5" y="30"/>
                    <a:pt x="1" y="33"/>
                  </a:cubicBezTo>
                  <a:cubicBezTo>
                    <a:pt x="15" y="20"/>
                    <a:pt x="36" y="12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9" y="1"/>
                    <a:pt x="51" y="0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51" y="1"/>
                    <a:pt x="50" y="2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0" y="1"/>
                    <a:pt x="47" y="2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6" name="Freeform 459">
              <a:extLst>
                <a:ext uri="{FF2B5EF4-FFF2-40B4-BE49-F238E27FC236}">
                  <a16:creationId xmlns:a16="http://schemas.microsoft.com/office/drawing/2014/main" id="{B0CD5F28-D88A-4FA8-BBF4-7AA36C287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176212"/>
              <a:ext cx="204788" cy="100012"/>
            </a:xfrm>
            <a:custGeom>
              <a:avLst/>
              <a:gdLst>
                <a:gd name="T0" fmla="*/ 29 w 35"/>
                <a:gd name="T1" fmla="*/ 0 h 17"/>
                <a:gd name="T2" fmla="*/ 2 w 35"/>
                <a:gd name="T3" fmla="*/ 16 h 17"/>
                <a:gd name="T4" fmla="*/ 2 w 35"/>
                <a:gd name="T5" fmla="*/ 17 h 17"/>
                <a:gd name="T6" fmla="*/ 35 w 35"/>
                <a:gd name="T7" fmla="*/ 0 h 17"/>
                <a:gd name="T8" fmla="*/ 34 w 35"/>
                <a:gd name="T9" fmla="*/ 0 h 17"/>
                <a:gd name="T10" fmla="*/ 8 w 35"/>
                <a:gd name="T11" fmla="*/ 14 h 17"/>
                <a:gd name="T12" fmla="*/ 7 w 35"/>
                <a:gd name="T13" fmla="*/ 12 h 17"/>
                <a:gd name="T14" fmla="*/ 16 w 35"/>
                <a:gd name="T15" fmla="*/ 7 h 17"/>
                <a:gd name="T16" fmla="*/ 29 w 35"/>
                <a:gd name="T17" fmla="*/ 0 h 17"/>
                <a:gd name="T18" fmla="*/ 29 w 35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17">
                  <a:moveTo>
                    <a:pt x="29" y="0"/>
                  </a:moveTo>
                  <a:cubicBezTo>
                    <a:pt x="19" y="5"/>
                    <a:pt x="10" y="9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3" y="12"/>
                    <a:pt x="24" y="5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25" y="4"/>
                    <a:pt x="17" y="9"/>
                    <a:pt x="8" y="14"/>
                  </a:cubicBezTo>
                  <a:cubicBezTo>
                    <a:pt x="6" y="15"/>
                    <a:pt x="0" y="17"/>
                    <a:pt x="7" y="12"/>
                  </a:cubicBezTo>
                  <a:cubicBezTo>
                    <a:pt x="10" y="10"/>
                    <a:pt x="13" y="8"/>
                    <a:pt x="16" y="7"/>
                  </a:cubicBezTo>
                  <a:cubicBezTo>
                    <a:pt x="20" y="4"/>
                    <a:pt x="25" y="2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7" name="Freeform 460">
              <a:extLst>
                <a:ext uri="{FF2B5EF4-FFF2-40B4-BE49-F238E27FC236}">
                  <a16:creationId xmlns:a16="http://schemas.microsoft.com/office/drawing/2014/main" id="{00EB758B-32CA-48D7-8F2E-56B54329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88900"/>
              <a:ext cx="100013" cy="58737"/>
            </a:xfrm>
            <a:custGeom>
              <a:avLst/>
              <a:gdLst>
                <a:gd name="T0" fmla="*/ 17 w 17"/>
                <a:gd name="T1" fmla="*/ 0 h 10"/>
                <a:gd name="T2" fmla="*/ 0 w 17"/>
                <a:gd name="T3" fmla="*/ 10 h 10"/>
                <a:gd name="T4" fmla="*/ 0 w 17"/>
                <a:gd name="T5" fmla="*/ 10 h 10"/>
                <a:gd name="T6" fmla="*/ 17 w 17"/>
                <a:gd name="T7" fmla="*/ 0 h 10"/>
                <a:gd name="T8" fmla="*/ 17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1" y="3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7"/>
                    <a:pt x="12" y="4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8" name="Freeform 461">
              <a:extLst>
                <a:ext uri="{FF2B5EF4-FFF2-40B4-BE49-F238E27FC236}">
                  <a16:creationId xmlns:a16="http://schemas.microsoft.com/office/drawing/2014/main" id="{A1DF63E3-839A-406F-90F9-ED961F374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82550"/>
              <a:ext cx="123825" cy="58737"/>
            </a:xfrm>
            <a:custGeom>
              <a:avLst/>
              <a:gdLst>
                <a:gd name="T0" fmla="*/ 1 w 21"/>
                <a:gd name="T1" fmla="*/ 10 h 10"/>
                <a:gd name="T2" fmla="*/ 20 w 21"/>
                <a:gd name="T3" fmla="*/ 0 h 10"/>
                <a:gd name="T4" fmla="*/ 20 w 21"/>
                <a:gd name="T5" fmla="*/ 0 h 10"/>
                <a:gd name="T6" fmla="*/ 0 w 21"/>
                <a:gd name="T7" fmla="*/ 10 h 10"/>
                <a:gd name="T8" fmla="*/ 1 w 2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" y="10"/>
                  </a:moveTo>
                  <a:cubicBezTo>
                    <a:pt x="7" y="6"/>
                    <a:pt x="14" y="3"/>
                    <a:pt x="20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3" y="3"/>
                    <a:pt x="7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9" name="Freeform 462">
              <a:extLst>
                <a:ext uri="{FF2B5EF4-FFF2-40B4-BE49-F238E27FC236}">
                  <a16:creationId xmlns:a16="http://schemas.microsoft.com/office/drawing/2014/main" id="{854D7480-9892-462A-A73D-1DB45706E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69862"/>
              <a:ext cx="158750" cy="77787"/>
            </a:xfrm>
            <a:custGeom>
              <a:avLst/>
              <a:gdLst>
                <a:gd name="T0" fmla="*/ 1 w 27"/>
                <a:gd name="T1" fmla="*/ 13 h 13"/>
                <a:gd name="T2" fmla="*/ 27 w 27"/>
                <a:gd name="T3" fmla="*/ 0 h 13"/>
                <a:gd name="T4" fmla="*/ 27 w 27"/>
                <a:gd name="T5" fmla="*/ 0 h 13"/>
                <a:gd name="T6" fmla="*/ 1 w 27"/>
                <a:gd name="T7" fmla="*/ 13 h 13"/>
                <a:gd name="T8" fmla="*/ 1 w 2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3">
                  <a:moveTo>
                    <a:pt x="1" y="13"/>
                  </a:moveTo>
                  <a:cubicBezTo>
                    <a:pt x="10" y="9"/>
                    <a:pt x="19" y="5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8" y="5"/>
                    <a:pt x="10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0" name="Freeform 463">
              <a:extLst>
                <a:ext uri="{FF2B5EF4-FFF2-40B4-BE49-F238E27FC236}">
                  <a16:creationId xmlns:a16="http://schemas.microsoft.com/office/drawing/2014/main" id="{E0C997F0-5E11-4D89-B617-779D915E7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69862"/>
              <a:ext cx="112713" cy="71437"/>
            </a:xfrm>
            <a:custGeom>
              <a:avLst/>
              <a:gdLst>
                <a:gd name="T0" fmla="*/ 19 w 19"/>
                <a:gd name="T1" fmla="*/ 0 h 12"/>
                <a:gd name="T2" fmla="*/ 1 w 19"/>
                <a:gd name="T3" fmla="*/ 12 h 12"/>
                <a:gd name="T4" fmla="*/ 1 w 19"/>
                <a:gd name="T5" fmla="*/ 12 h 12"/>
                <a:gd name="T6" fmla="*/ 19 w 19"/>
                <a:gd name="T7" fmla="*/ 1 h 12"/>
                <a:gd name="T8" fmla="*/ 19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9" y="0"/>
                  </a:moveTo>
                  <a:cubicBezTo>
                    <a:pt x="12" y="4"/>
                    <a:pt x="6" y="7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7" y="8"/>
                    <a:pt x="13" y="4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1" name="Freeform 464">
              <a:extLst>
                <a:ext uri="{FF2B5EF4-FFF2-40B4-BE49-F238E27FC236}">
                  <a16:creationId xmlns:a16="http://schemas.microsoft.com/office/drawing/2014/main" id="{5DB23F44-C81C-4026-A23E-9705C79B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17475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3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2" name="Freeform 465">
              <a:extLst>
                <a:ext uri="{FF2B5EF4-FFF2-40B4-BE49-F238E27FC236}">
                  <a16:creationId xmlns:a16="http://schemas.microsoft.com/office/drawing/2014/main" id="{0B864707-4B6E-44A2-AF1F-000C6F9C2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52387"/>
              <a:ext cx="123825" cy="53975"/>
            </a:xfrm>
            <a:custGeom>
              <a:avLst/>
              <a:gdLst>
                <a:gd name="T0" fmla="*/ 1 w 21"/>
                <a:gd name="T1" fmla="*/ 7 h 9"/>
                <a:gd name="T2" fmla="*/ 17 w 21"/>
                <a:gd name="T3" fmla="*/ 1 h 9"/>
                <a:gd name="T4" fmla="*/ 14 w 21"/>
                <a:gd name="T5" fmla="*/ 4 h 9"/>
                <a:gd name="T6" fmla="*/ 6 w 21"/>
                <a:gd name="T7" fmla="*/ 8 h 9"/>
                <a:gd name="T8" fmla="*/ 6 w 21"/>
                <a:gd name="T9" fmla="*/ 9 h 9"/>
                <a:gd name="T10" fmla="*/ 20 w 21"/>
                <a:gd name="T11" fmla="*/ 0 h 9"/>
                <a:gd name="T12" fmla="*/ 20 w 21"/>
                <a:gd name="T13" fmla="*/ 0 h 9"/>
                <a:gd name="T14" fmla="*/ 0 w 21"/>
                <a:gd name="T15" fmla="*/ 7 h 9"/>
                <a:gd name="T16" fmla="*/ 1 w 21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9">
                  <a:moveTo>
                    <a:pt x="1" y="7"/>
                  </a:moveTo>
                  <a:cubicBezTo>
                    <a:pt x="6" y="5"/>
                    <a:pt x="11" y="2"/>
                    <a:pt x="17" y="1"/>
                  </a:cubicBezTo>
                  <a:cubicBezTo>
                    <a:pt x="21" y="0"/>
                    <a:pt x="15" y="3"/>
                    <a:pt x="14" y="4"/>
                  </a:cubicBezTo>
                  <a:cubicBezTo>
                    <a:pt x="12" y="5"/>
                    <a:pt x="9" y="7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1" y="6"/>
                    <a:pt x="16" y="3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1"/>
                    <a:pt x="7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3" name="Freeform 466">
              <a:extLst>
                <a:ext uri="{FF2B5EF4-FFF2-40B4-BE49-F238E27FC236}">
                  <a16:creationId xmlns:a16="http://schemas.microsoft.com/office/drawing/2014/main" id="{F387B8E2-E8DA-4383-9999-03B74F9F6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17475"/>
              <a:ext cx="47625" cy="30162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1 h 5"/>
                <a:gd name="T4" fmla="*/ 7 w 8"/>
                <a:gd name="T5" fmla="*/ 1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7" y="0"/>
                    <a:pt x="7" y="1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4" name="Freeform 467">
              <a:extLst>
                <a:ext uri="{FF2B5EF4-FFF2-40B4-BE49-F238E27FC236}">
                  <a16:creationId xmlns:a16="http://schemas.microsoft.com/office/drawing/2014/main" id="{983C14FE-3E58-4AE6-BCC0-369F8D34C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58750"/>
              <a:ext cx="76200" cy="41275"/>
            </a:xfrm>
            <a:custGeom>
              <a:avLst/>
              <a:gdLst>
                <a:gd name="T0" fmla="*/ 0 w 13"/>
                <a:gd name="T1" fmla="*/ 6 h 7"/>
                <a:gd name="T2" fmla="*/ 13 w 13"/>
                <a:gd name="T3" fmla="*/ 1 h 7"/>
                <a:gd name="T4" fmla="*/ 13 w 13"/>
                <a:gd name="T5" fmla="*/ 1 h 7"/>
                <a:gd name="T6" fmla="*/ 0 w 13"/>
                <a:gd name="T7" fmla="*/ 6 h 7"/>
                <a:gd name="T8" fmla="*/ 0 w 1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6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ubicBezTo>
                    <a:pt x="9" y="3"/>
                    <a:pt x="4" y="5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5" name="Freeform 468">
              <a:extLst>
                <a:ext uri="{FF2B5EF4-FFF2-40B4-BE49-F238E27FC236}">
                  <a16:creationId xmlns:a16="http://schemas.microsoft.com/office/drawing/2014/main" id="{50AF27C9-CFCC-41FD-A4D6-CE1A9C28C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17475"/>
              <a:ext cx="111125" cy="65087"/>
            </a:xfrm>
            <a:custGeom>
              <a:avLst/>
              <a:gdLst>
                <a:gd name="T0" fmla="*/ 18 w 19"/>
                <a:gd name="T1" fmla="*/ 1 h 11"/>
                <a:gd name="T2" fmla="*/ 0 w 19"/>
                <a:gd name="T3" fmla="*/ 11 h 11"/>
                <a:gd name="T4" fmla="*/ 0 w 19"/>
                <a:gd name="T5" fmla="*/ 11 h 11"/>
                <a:gd name="T6" fmla="*/ 19 w 19"/>
                <a:gd name="T7" fmla="*/ 1 h 11"/>
                <a:gd name="T8" fmla="*/ 18 w 19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8" y="1"/>
                  </a:moveTo>
                  <a:cubicBezTo>
                    <a:pt x="12" y="4"/>
                    <a:pt x="6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8"/>
                    <a:pt x="13" y="4"/>
                    <a:pt x="19" y="1"/>
                  </a:cubicBezTo>
                  <a:cubicBezTo>
                    <a:pt x="19" y="1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6" name="Freeform 469">
              <a:extLst>
                <a:ext uri="{FF2B5EF4-FFF2-40B4-BE49-F238E27FC236}">
                  <a16:creationId xmlns:a16="http://schemas.microsoft.com/office/drawing/2014/main" id="{0B8A5330-3384-47FE-A7FF-F914CF266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3812"/>
              <a:ext cx="152400" cy="69850"/>
            </a:xfrm>
            <a:custGeom>
              <a:avLst/>
              <a:gdLst>
                <a:gd name="T0" fmla="*/ 0 w 26"/>
                <a:gd name="T1" fmla="*/ 12 h 12"/>
                <a:gd name="T2" fmla="*/ 26 w 26"/>
                <a:gd name="T3" fmla="*/ 1 h 12"/>
                <a:gd name="T4" fmla="*/ 25 w 26"/>
                <a:gd name="T5" fmla="*/ 1 h 12"/>
                <a:gd name="T6" fmla="*/ 2 w 26"/>
                <a:gd name="T7" fmla="*/ 12 h 12"/>
                <a:gd name="T8" fmla="*/ 3 w 26"/>
                <a:gd name="T9" fmla="*/ 12 h 12"/>
                <a:gd name="T10" fmla="*/ 24 w 26"/>
                <a:gd name="T11" fmla="*/ 1 h 12"/>
                <a:gd name="T12" fmla="*/ 0 w 26"/>
                <a:gd name="T13" fmla="*/ 12 h 12"/>
                <a:gd name="T14" fmla="*/ 0 w 2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12"/>
                  </a:moveTo>
                  <a:cubicBezTo>
                    <a:pt x="9" y="8"/>
                    <a:pt x="17" y="4"/>
                    <a:pt x="26" y="1"/>
                  </a:cubicBezTo>
                  <a:cubicBezTo>
                    <a:pt x="26" y="1"/>
                    <a:pt x="26" y="0"/>
                    <a:pt x="25" y="1"/>
                  </a:cubicBezTo>
                  <a:cubicBezTo>
                    <a:pt x="17" y="4"/>
                    <a:pt x="10" y="8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9" y="8"/>
                    <a:pt x="17" y="4"/>
                    <a:pt x="24" y="1"/>
                  </a:cubicBezTo>
                  <a:cubicBezTo>
                    <a:pt x="16" y="5"/>
                    <a:pt x="8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7" name="Freeform 470">
              <a:extLst>
                <a:ext uri="{FF2B5EF4-FFF2-40B4-BE49-F238E27FC236}">
                  <a16:creationId xmlns:a16="http://schemas.microsoft.com/office/drawing/2014/main" id="{4DB474DB-117F-4C5D-BE10-FD04E27C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11125"/>
              <a:ext cx="82550" cy="41275"/>
            </a:xfrm>
            <a:custGeom>
              <a:avLst/>
              <a:gdLst>
                <a:gd name="T0" fmla="*/ 11 w 14"/>
                <a:gd name="T1" fmla="*/ 0 h 7"/>
                <a:gd name="T2" fmla="*/ 1 w 14"/>
                <a:gd name="T3" fmla="*/ 7 h 7"/>
                <a:gd name="T4" fmla="*/ 2 w 14"/>
                <a:gd name="T5" fmla="*/ 7 h 7"/>
                <a:gd name="T6" fmla="*/ 4 w 14"/>
                <a:gd name="T7" fmla="*/ 6 h 7"/>
                <a:gd name="T8" fmla="*/ 4 w 14"/>
                <a:gd name="T9" fmla="*/ 6 h 7"/>
                <a:gd name="T10" fmla="*/ 4 w 14"/>
                <a:gd name="T11" fmla="*/ 6 h 7"/>
                <a:gd name="T12" fmla="*/ 4 w 14"/>
                <a:gd name="T13" fmla="*/ 6 h 7"/>
                <a:gd name="T14" fmla="*/ 1 w 14"/>
                <a:gd name="T15" fmla="*/ 7 h 7"/>
                <a:gd name="T16" fmla="*/ 2 w 14"/>
                <a:gd name="T17" fmla="*/ 7 h 7"/>
                <a:gd name="T18" fmla="*/ 13 w 14"/>
                <a:gd name="T19" fmla="*/ 1 h 7"/>
                <a:gd name="T20" fmla="*/ 13 w 14"/>
                <a:gd name="T21" fmla="*/ 1 h 7"/>
                <a:gd name="T22" fmla="*/ 6 w 14"/>
                <a:gd name="T23" fmla="*/ 5 h 7"/>
                <a:gd name="T24" fmla="*/ 2 w 14"/>
                <a:gd name="T25" fmla="*/ 6 h 7"/>
                <a:gd name="T26" fmla="*/ 3 w 14"/>
                <a:gd name="T27" fmla="*/ 6 h 7"/>
                <a:gd name="T28" fmla="*/ 5 w 14"/>
                <a:gd name="T29" fmla="*/ 4 h 7"/>
                <a:gd name="T30" fmla="*/ 11 w 14"/>
                <a:gd name="T31" fmla="*/ 0 h 7"/>
                <a:gd name="T32" fmla="*/ 11 w 14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cubicBezTo>
                    <a:pt x="7" y="2"/>
                    <a:pt x="4" y="4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6" y="5"/>
                    <a:pt x="9" y="3"/>
                    <a:pt x="13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1" y="3"/>
                    <a:pt x="8" y="4"/>
                    <a:pt x="6" y="5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0" y="7"/>
                    <a:pt x="4" y="4"/>
                    <a:pt x="5" y="4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8" name="Freeform 471">
              <a:extLst>
                <a:ext uri="{FF2B5EF4-FFF2-40B4-BE49-F238E27FC236}">
                  <a16:creationId xmlns:a16="http://schemas.microsoft.com/office/drawing/2014/main" id="{1289FB80-A12A-4371-B5AC-7557B233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7462"/>
              <a:ext cx="147638" cy="76200"/>
            </a:xfrm>
            <a:custGeom>
              <a:avLst/>
              <a:gdLst>
                <a:gd name="T0" fmla="*/ 24 w 25"/>
                <a:gd name="T1" fmla="*/ 0 h 13"/>
                <a:gd name="T2" fmla="*/ 0 w 25"/>
                <a:gd name="T3" fmla="*/ 13 h 13"/>
                <a:gd name="T4" fmla="*/ 0 w 25"/>
                <a:gd name="T5" fmla="*/ 13 h 13"/>
                <a:gd name="T6" fmla="*/ 25 w 25"/>
                <a:gd name="T7" fmla="*/ 0 h 13"/>
                <a:gd name="T8" fmla="*/ 24 w 2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24" y="0"/>
                  </a:moveTo>
                  <a:cubicBezTo>
                    <a:pt x="16" y="4"/>
                    <a:pt x="8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9"/>
                    <a:pt x="16" y="4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9" name="Freeform 472">
              <a:extLst>
                <a:ext uri="{FF2B5EF4-FFF2-40B4-BE49-F238E27FC236}">
                  <a16:creationId xmlns:a16="http://schemas.microsoft.com/office/drawing/2014/main" id="{A702CFE5-9AEF-43DC-9FC2-9487C992F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7462"/>
              <a:ext cx="228600" cy="106362"/>
            </a:xfrm>
            <a:custGeom>
              <a:avLst/>
              <a:gdLst>
                <a:gd name="T0" fmla="*/ 1 w 39"/>
                <a:gd name="T1" fmla="*/ 17 h 18"/>
                <a:gd name="T2" fmla="*/ 39 w 39"/>
                <a:gd name="T3" fmla="*/ 0 h 18"/>
                <a:gd name="T4" fmla="*/ 39 w 39"/>
                <a:gd name="T5" fmla="*/ 0 h 18"/>
                <a:gd name="T6" fmla="*/ 0 w 39"/>
                <a:gd name="T7" fmla="*/ 17 h 18"/>
                <a:gd name="T8" fmla="*/ 1 w 39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8">
                  <a:moveTo>
                    <a:pt x="1" y="17"/>
                  </a:moveTo>
                  <a:cubicBezTo>
                    <a:pt x="14" y="12"/>
                    <a:pt x="26" y="5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6" y="5"/>
                    <a:pt x="13" y="12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0" name="Freeform 473">
              <a:extLst>
                <a:ext uri="{FF2B5EF4-FFF2-40B4-BE49-F238E27FC236}">
                  <a16:creationId xmlns:a16="http://schemas.microsoft.com/office/drawing/2014/main" id="{6EDFCC2E-9CBA-47EB-AD25-8DDDB28A1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23812"/>
              <a:ext cx="158750" cy="87312"/>
            </a:xfrm>
            <a:custGeom>
              <a:avLst/>
              <a:gdLst>
                <a:gd name="T0" fmla="*/ 27 w 27"/>
                <a:gd name="T1" fmla="*/ 0 h 15"/>
                <a:gd name="T2" fmla="*/ 0 w 27"/>
                <a:gd name="T3" fmla="*/ 15 h 15"/>
                <a:gd name="T4" fmla="*/ 1 w 27"/>
                <a:gd name="T5" fmla="*/ 15 h 15"/>
                <a:gd name="T6" fmla="*/ 27 w 27"/>
                <a:gd name="T7" fmla="*/ 0 h 15"/>
                <a:gd name="T8" fmla="*/ 27 w 2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cubicBezTo>
                    <a:pt x="18" y="5"/>
                    <a:pt x="9" y="9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9" y="9"/>
                    <a:pt x="18" y="5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1" name="Freeform 474">
              <a:extLst>
                <a:ext uri="{FF2B5EF4-FFF2-40B4-BE49-F238E27FC236}">
                  <a16:creationId xmlns:a16="http://schemas.microsoft.com/office/drawing/2014/main" id="{0E3E6F3A-2EE5-46EE-8933-8298ABB4B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7462"/>
              <a:ext cx="147638" cy="76200"/>
            </a:xfrm>
            <a:custGeom>
              <a:avLst/>
              <a:gdLst>
                <a:gd name="T0" fmla="*/ 0 w 25"/>
                <a:gd name="T1" fmla="*/ 13 h 13"/>
                <a:gd name="T2" fmla="*/ 25 w 25"/>
                <a:gd name="T3" fmla="*/ 1 h 13"/>
                <a:gd name="T4" fmla="*/ 24 w 25"/>
                <a:gd name="T5" fmla="*/ 0 h 13"/>
                <a:gd name="T6" fmla="*/ 0 w 25"/>
                <a:gd name="T7" fmla="*/ 13 h 13"/>
                <a:gd name="T8" fmla="*/ 0 w 2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0" y="13"/>
                  </a:moveTo>
                  <a:cubicBezTo>
                    <a:pt x="8" y="9"/>
                    <a:pt x="16" y="4"/>
                    <a:pt x="25" y="1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16" y="4"/>
                    <a:pt x="8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2" name="Freeform 475">
              <a:extLst>
                <a:ext uri="{FF2B5EF4-FFF2-40B4-BE49-F238E27FC236}">
                  <a16:creationId xmlns:a16="http://schemas.microsoft.com/office/drawing/2014/main" id="{F1C047B5-2952-4D86-B93E-C0C66B86D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7462"/>
              <a:ext cx="123825" cy="76200"/>
            </a:xfrm>
            <a:custGeom>
              <a:avLst/>
              <a:gdLst>
                <a:gd name="T0" fmla="*/ 21 w 21"/>
                <a:gd name="T1" fmla="*/ 0 h 13"/>
                <a:gd name="T2" fmla="*/ 0 w 21"/>
                <a:gd name="T3" fmla="*/ 13 h 13"/>
                <a:gd name="T4" fmla="*/ 1 w 21"/>
                <a:gd name="T5" fmla="*/ 13 h 13"/>
                <a:gd name="T6" fmla="*/ 21 w 21"/>
                <a:gd name="T7" fmla="*/ 0 h 13"/>
                <a:gd name="T8" fmla="*/ 21 w 2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cubicBezTo>
                    <a:pt x="14" y="5"/>
                    <a:pt x="7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8" y="9"/>
                    <a:pt x="15" y="5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3" name="Freeform 476">
              <a:extLst>
                <a:ext uri="{FF2B5EF4-FFF2-40B4-BE49-F238E27FC236}">
                  <a16:creationId xmlns:a16="http://schemas.microsoft.com/office/drawing/2014/main" id="{6CE8645E-8368-447E-AF14-7560FDDB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7462"/>
              <a:ext cx="106363" cy="52387"/>
            </a:xfrm>
            <a:custGeom>
              <a:avLst/>
              <a:gdLst>
                <a:gd name="T0" fmla="*/ 15 w 18"/>
                <a:gd name="T1" fmla="*/ 0 h 9"/>
                <a:gd name="T2" fmla="*/ 1 w 18"/>
                <a:gd name="T3" fmla="*/ 9 h 9"/>
                <a:gd name="T4" fmla="*/ 1 w 18"/>
                <a:gd name="T5" fmla="*/ 9 h 9"/>
                <a:gd name="T6" fmla="*/ 17 w 18"/>
                <a:gd name="T7" fmla="*/ 0 h 9"/>
                <a:gd name="T8" fmla="*/ 17 w 18"/>
                <a:gd name="T9" fmla="*/ 0 h 9"/>
                <a:gd name="T10" fmla="*/ 3 w 18"/>
                <a:gd name="T11" fmla="*/ 8 h 9"/>
                <a:gd name="T12" fmla="*/ 3 w 18"/>
                <a:gd name="T13" fmla="*/ 7 h 9"/>
                <a:gd name="T14" fmla="*/ 7 w 18"/>
                <a:gd name="T15" fmla="*/ 5 h 9"/>
                <a:gd name="T16" fmla="*/ 15 w 18"/>
                <a:gd name="T17" fmla="*/ 0 h 9"/>
                <a:gd name="T18" fmla="*/ 15 w 18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9">
                  <a:moveTo>
                    <a:pt x="15" y="0"/>
                  </a:moveTo>
                  <a:cubicBezTo>
                    <a:pt x="10" y="3"/>
                    <a:pt x="5" y="5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7" y="6"/>
                    <a:pt x="12" y="2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2"/>
                    <a:pt x="8" y="5"/>
                    <a:pt x="3" y="8"/>
                  </a:cubicBezTo>
                  <a:cubicBezTo>
                    <a:pt x="0" y="9"/>
                    <a:pt x="3" y="8"/>
                    <a:pt x="3" y="7"/>
                  </a:cubicBezTo>
                  <a:cubicBezTo>
                    <a:pt x="4" y="6"/>
                    <a:pt x="6" y="6"/>
                    <a:pt x="7" y="5"/>
                  </a:cubicBezTo>
                  <a:cubicBezTo>
                    <a:pt x="10" y="3"/>
                    <a:pt x="12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4" name="Freeform 477">
              <a:extLst>
                <a:ext uri="{FF2B5EF4-FFF2-40B4-BE49-F238E27FC236}">
                  <a16:creationId xmlns:a16="http://schemas.microsoft.com/office/drawing/2014/main" id="{9584EE76-7F50-401D-904F-C6506418F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7462"/>
              <a:ext cx="82550" cy="34925"/>
            </a:xfrm>
            <a:custGeom>
              <a:avLst/>
              <a:gdLst>
                <a:gd name="T0" fmla="*/ 0 w 14"/>
                <a:gd name="T1" fmla="*/ 6 h 6"/>
                <a:gd name="T2" fmla="*/ 14 w 14"/>
                <a:gd name="T3" fmla="*/ 0 h 6"/>
                <a:gd name="T4" fmla="*/ 13 w 14"/>
                <a:gd name="T5" fmla="*/ 0 h 6"/>
                <a:gd name="T6" fmla="*/ 0 w 14"/>
                <a:gd name="T7" fmla="*/ 6 h 6"/>
                <a:gd name="T8" fmla="*/ 0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5" name="Freeform 478">
              <a:extLst>
                <a:ext uri="{FF2B5EF4-FFF2-40B4-BE49-F238E27FC236}">
                  <a16:creationId xmlns:a16="http://schemas.microsoft.com/office/drawing/2014/main" id="{69E17555-2B4C-4179-9651-99E43039E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1112"/>
              <a:ext cx="52388" cy="36512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9 w 9"/>
                <a:gd name="T7" fmla="*/ 1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346" name="Group 482">
            <a:extLst>
              <a:ext uri="{FF2B5EF4-FFF2-40B4-BE49-F238E27FC236}">
                <a16:creationId xmlns:a16="http://schemas.microsoft.com/office/drawing/2014/main" id="{377CE3E8-EC06-4442-BB7B-71E815AB5503}"/>
              </a:ext>
            </a:extLst>
          </p:cNvPr>
          <p:cNvGrpSpPr>
            <a:grpSpLocks/>
          </p:cNvGrpSpPr>
          <p:nvPr/>
        </p:nvGrpSpPr>
        <p:grpSpPr bwMode="auto">
          <a:xfrm>
            <a:off x="6842125" y="4427538"/>
            <a:ext cx="422275" cy="447675"/>
            <a:chOff x="0" y="0"/>
            <a:chExt cx="422275" cy="447675"/>
          </a:xfrm>
        </p:grpSpPr>
        <p:sp>
          <p:nvSpPr>
            <p:cNvPr id="37347" name="Freeform 479">
              <a:extLst>
                <a:ext uri="{FF2B5EF4-FFF2-40B4-BE49-F238E27FC236}">
                  <a16:creationId xmlns:a16="http://schemas.microsoft.com/office/drawing/2014/main" id="{1A9659B3-62D9-4C19-8536-A838FD5445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3" y="269875"/>
              <a:ext cx="404813" cy="177800"/>
            </a:xfrm>
            <a:custGeom>
              <a:avLst/>
              <a:gdLst>
                <a:gd name="T0" fmla="*/ 64 w 69"/>
                <a:gd name="T1" fmla="*/ 6 h 30"/>
                <a:gd name="T2" fmla="*/ 46 w 69"/>
                <a:gd name="T3" fmla="*/ 15 h 30"/>
                <a:gd name="T4" fmla="*/ 40 w 69"/>
                <a:gd name="T5" fmla="*/ 16 h 30"/>
                <a:gd name="T6" fmla="*/ 39 w 69"/>
                <a:gd name="T7" fmla="*/ 16 h 30"/>
                <a:gd name="T8" fmla="*/ 39 w 69"/>
                <a:gd name="T9" fmla="*/ 15 h 30"/>
                <a:gd name="T10" fmla="*/ 39 w 69"/>
                <a:gd name="T11" fmla="*/ 15 h 30"/>
                <a:gd name="T12" fmla="*/ 37 w 69"/>
                <a:gd name="T13" fmla="*/ 16 h 30"/>
                <a:gd name="T14" fmla="*/ 33 w 69"/>
                <a:gd name="T15" fmla="*/ 16 h 30"/>
                <a:gd name="T16" fmla="*/ 26 w 69"/>
                <a:gd name="T17" fmla="*/ 15 h 30"/>
                <a:gd name="T18" fmla="*/ 18 w 69"/>
                <a:gd name="T19" fmla="*/ 13 h 30"/>
                <a:gd name="T20" fmla="*/ 10 w 69"/>
                <a:gd name="T21" fmla="*/ 12 h 30"/>
                <a:gd name="T22" fmla="*/ 5 w 69"/>
                <a:gd name="T23" fmla="*/ 8 h 30"/>
                <a:gd name="T24" fmla="*/ 2 w 69"/>
                <a:gd name="T25" fmla="*/ 1 h 30"/>
                <a:gd name="T26" fmla="*/ 20 w 69"/>
                <a:gd name="T27" fmla="*/ 28 h 30"/>
                <a:gd name="T28" fmla="*/ 40 w 69"/>
                <a:gd name="T29" fmla="*/ 29 h 30"/>
                <a:gd name="T30" fmla="*/ 61 w 69"/>
                <a:gd name="T31" fmla="*/ 23 h 30"/>
                <a:gd name="T32" fmla="*/ 66 w 69"/>
                <a:gd name="T33" fmla="*/ 0 h 30"/>
                <a:gd name="T34" fmla="*/ 2 w 69"/>
                <a:gd name="T35" fmla="*/ 3 h 30"/>
                <a:gd name="T36" fmla="*/ 2 w 69"/>
                <a:gd name="T37" fmla="*/ 3 h 30"/>
                <a:gd name="T38" fmla="*/ 40 w 69"/>
                <a:gd name="T39" fmla="*/ 17 h 30"/>
                <a:gd name="T40" fmla="*/ 40 w 69"/>
                <a:gd name="T41" fmla="*/ 17 h 30"/>
                <a:gd name="T42" fmla="*/ 34 w 69"/>
                <a:gd name="T43" fmla="*/ 16 h 30"/>
                <a:gd name="T44" fmla="*/ 34 w 69"/>
                <a:gd name="T45" fmla="*/ 16 h 30"/>
                <a:gd name="T46" fmla="*/ 12 w 69"/>
                <a:gd name="T47" fmla="*/ 13 h 30"/>
                <a:gd name="T48" fmla="*/ 66 w 69"/>
                <a:gd name="T49" fmla="*/ 16 h 30"/>
                <a:gd name="T50" fmla="*/ 55 w 69"/>
                <a:gd name="T51" fmla="*/ 25 h 30"/>
                <a:gd name="T52" fmla="*/ 50 w 69"/>
                <a:gd name="T53" fmla="*/ 26 h 30"/>
                <a:gd name="T54" fmla="*/ 43 w 69"/>
                <a:gd name="T55" fmla="*/ 27 h 30"/>
                <a:gd name="T56" fmla="*/ 9 w 69"/>
                <a:gd name="T57" fmla="*/ 21 h 30"/>
                <a:gd name="T58" fmla="*/ 2 w 69"/>
                <a:gd name="T59" fmla="*/ 11 h 30"/>
                <a:gd name="T60" fmla="*/ 3 w 69"/>
                <a:gd name="T61" fmla="*/ 9 h 30"/>
                <a:gd name="T62" fmla="*/ 3 w 69"/>
                <a:gd name="T63" fmla="*/ 7 h 30"/>
                <a:gd name="T64" fmla="*/ 3 w 69"/>
                <a:gd name="T65" fmla="*/ 8 h 30"/>
                <a:gd name="T66" fmla="*/ 28 w 69"/>
                <a:gd name="T67" fmla="*/ 17 h 30"/>
                <a:gd name="T68" fmla="*/ 32 w 69"/>
                <a:gd name="T69" fmla="*/ 17 h 30"/>
                <a:gd name="T70" fmla="*/ 33 w 69"/>
                <a:gd name="T71" fmla="*/ 17 h 30"/>
                <a:gd name="T72" fmla="*/ 39 w 69"/>
                <a:gd name="T73" fmla="*/ 17 h 30"/>
                <a:gd name="T74" fmla="*/ 40 w 69"/>
                <a:gd name="T75" fmla="*/ 17 h 30"/>
                <a:gd name="T76" fmla="*/ 40 w 69"/>
                <a:gd name="T77" fmla="*/ 17 h 30"/>
                <a:gd name="T78" fmla="*/ 48 w 69"/>
                <a:gd name="T79" fmla="*/ 16 h 30"/>
                <a:gd name="T80" fmla="*/ 48 w 69"/>
                <a:gd name="T81" fmla="*/ 16 h 30"/>
                <a:gd name="T82" fmla="*/ 56 w 69"/>
                <a:gd name="T83" fmla="*/ 15 h 30"/>
                <a:gd name="T84" fmla="*/ 63 w 69"/>
                <a:gd name="T85" fmla="*/ 11 h 30"/>
                <a:gd name="T86" fmla="*/ 62 w 69"/>
                <a:gd name="T87" fmla="*/ 11 h 30"/>
                <a:gd name="T88" fmla="*/ 63 w 69"/>
                <a:gd name="T89" fmla="*/ 10 h 30"/>
                <a:gd name="T90" fmla="*/ 63 w 69"/>
                <a:gd name="T91" fmla="*/ 10 h 30"/>
                <a:gd name="T92" fmla="*/ 66 w 69"/>
                <a:gd name="T93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" h="30">
                  <a:moveTo>
                    <a:pt x="63" y="8"/>
                  </a:moveTo>
                  <a:cubicBezTo>
                    <a:pt x="62" y="8"/>
                    <a:pt x="64" y="7"/>
                    <a:pt x="64" y="6"/>
                  </a:cubicBezTo>
                  <a:cubicBezTo>
                    <a:pt x="60" y="13"/>
                    <a:pt x="52" y="13"/>
                    <a:pt x="48" y="15"/>
                  </a:cubicBezTo>
                  <a:cubicBezTo>
                    <a:pt x="44" y="16"/>
                    <a:pt x="51" y="14"/>
                    <a:pt x="46" y="15"/>
                  </a:cubicBezTo>
                  <a:cubicBezTo>
                    <a:pt x="44" y="16"/>
                    <a:pt x="43" y="16"/>
                    <a:pt x="41" y="16"/>
                  </a:cubicBezTo>
                  <a:cubicBezTo>
                    <a:pt x="41" y="16"/>
                    <a:pt x="41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8" y="15"/>
                  </a:cubicBezTo>
                  <a:cubicBezTo>
                    <a:pt x="38" y="15"/>
                    <a:pt x="37" y="16"/>
                    <a:pt x="37" y="16"/>
                  </a:cubicBezTo>
                  <a:cubicBezTo>
                    <a:pt x="36" y="15"/>
                    <a:pt x="33" y="15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1" y="14"/>
                    <a:pt x="28" y="15"/>
                    <a:pt x="26" y="15"/>
                  </a:cubicBezTo>
                  <a:cubicBezTo>
                    <a:pt x="25" y="15"/>
                    <a:pt x="21" y="15"/>
                    <a:pt x="20" y="14"/>
                  </a:cubicBezTo>
                  <a:cubicBezTo>
                    <a:pt x="20" y="15"/>
                    <a:pt x="17" y="13"/>
                    <a:pt x="18" y="13"/>
                  </a:cubicBezTo>
                  <a:cubicBezTo>
                    <a:pt x="17" y="13"/>
                    <a:pt x="13" y="13"/>
                    <a:pt x="12" y="13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10" y="12"/>
                    <a:pt x="12" y="12"/>
                    <a:pt x="12" y="12"/>
                  </a:cubicBezTo>
                  <a:cubicBezTo>
                    <a:pt x="9" y="12"/>
                    <a:pt x="6" y="9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6"/>
                    <a:pt x="4" y="3"/>
                    <a:pt x="2" y="1"/>
                  </a:cubicBezTo>
                  <a:cubicBezTo>
                    <a:pt x="0" y="9"/>
                    <a:pt x="0" y="15"/>
                    <a:pt x="5" y="21"/>
                  </a:cubicBezTo>
                  <a:cubicBezTo>
                    <a:pt x="8" y="24"/>
                    <a:pt x="16" y="29"/>
                    <a:pt x="20" y="28"/>
                  </a:cubicBezTo>
                  <a:cubicBezTo>
                    <a:pt x="23" y="29"/>
                    <a:pt x="26" y="30"/>
                    <a:pt x="29" y="30"/>
                  </a:cubicBezTo>
                  <a:cubicBezTo>
                    <a:pt x="32" y="30"/>
                    <a:pt x="37" y="30"/>
                    <a:pt x="40" y="29"/>
                  </a:cubicBezTo>
                  <a:cubicBezTo>
                    <a:pt x="44" y="29"/>
                    <a:pt x="49" y="29"/>
                    <a:pt x="53" y="27"/>
                  </a:cubicBezTo>
                  <a:cubicBezTo>
                    <a:pt x="54" y="27"/>
                    <a:pt x="61" y="23"/>
                    <a:pt x="61" y="23"/>
                  </a:cubicBezTo>
                  <a:cubicBezTo>
                    <a:pt x="65" y="20"/>
                    <a:pt x="68" y="17"/>
                    <a:pt x="68" y="12"/>
                  </a:cubicBezTo>
                  <a:cubicBezTo>
                    <a:pt x="68" y="8"/>
                    <a:pt x="69" y="3"/>
                    <a:pt x="66" y="0"/>
                  </a:cubicBezTo>
                  <a:cubicBezTo>
                    <a:pt x="65" y="3"/>
                    <a:pt x="65" y="6"/>
                    <a:pt x="63" y="8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66" y="16"/>
                  </a:moveTo>
                  <a:cubicBezTo>
                    <a:pt x="65" y="16"/>
                    <a:pt x="61" y="21"/>
                    <a:pt x="61" y="21"/>
                  </a:cubicBezTo>
                  <a:cubicBezTo>
                    <a:pt x="61" y="21"/>
                    <a:pt x="56" y="24"/>
                    <a:pt x="55" y="25"/>
                  </a:cubicBezTo>
                  <a:cubicBezTo>
                    <a:pt x="58" y="21"/>
                    <a:pt x="55" y="24"/>
                    <a:pt x="55" y="24"/>
                  </a:cubicBezTo>
                  <a:cubicBezTo>
                    <a:pt x="54" y="25"/>
                    <a:pt x="51" y="25"/>
                    <a:pt x="50" y="26"/>
                  </a:cubicBezTo>
                  <a:cubicBezTo>
                    <a:pt x="48" y="26"/>
                    <a:pt x="47" y="26"/>
                    <a:pt x="45" y="27"/>
                  </a:cubicBezTo>
                  <a:cubicBezTo>
                    <a:pt x="45" y="27"/>
                    <a:pt x="41" y="26"/>
                    <a:pt x="43" y="27"/>
                  </a:cubicBezTo>
                  <a:cubicBezTo>
                    <a:pt x="37" y="29"/>
                    <a:pt x="22" y="27"/>
                    <a:pt x="16" y="25"/>
                  </a:cubicBezTo>
                  <a:cubicBezTo>
                    <a:pt x="15" y="23"/>
                    <a:pt x="10" y="22"/>
                    <a:pt x="9" y="21"/>
                  </a:cubicBezTo>
                  <a:cubicBezTo>
                    <a:pt x="7" y="19"/>
                    <a:pt x="5" y="19"/>
                    <a:pt x="4" y="16"/>
                  </a:cubicBezTo>
                  <a:cubicBezTo>
                    <a:pt x="3" y="14"/>
                    <a:pt x="3" y="13"/>
                    <a:pt x="2" y="11"/>
                  </a:cubicBezTo>
                  <a:cubicBezTo>
                    <a:pt x="2" y="10"/>
                    <a:pt x="2" y="8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6" y="12"/>
                    <a:pt x="14" y="15"/>
                    <a:pt x="19" y="16"/>
                  </a:cubicBezTo>
                  <a:cubicBezTo>
                    <a:pt x="22" y="17"/>
                    <a:pt x="25" y="17"/>
                    <a:pt x="28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7"/>
                    <a:pt x="31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5" y="17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7"/>
                    <a:pt x="39" y="17"/>
                    <a:pt x="38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3" y="17"/>
                    <a:pt x="43" y="17"/>
                  </a:cubicBezTo>
                  <a:cubicBezTo>
                    <a:pt x="42" y="16"/>
                    <a:pt x="48" y="16"/>
                    <a:pt x="48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8" y="16"/>
                    <a:pt x="48" y="16"/>
                  </a:cubicBezTo>
                  <a:cubicBezTo>
                    <a:pt x="48" y="17"/>
                    <a:pt x="54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7" y="14"/>
                    <a:pt x="58" y="13"/>
                    <a:pt x="59" y="13"/>
                  </a:cubicBezTo>
                  <a:cubicBezTo>
                    <a:pt x="59" y="12"/>
                    <a:pt x="63" y="12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2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0"/>
                  </a:cubicBezTo>
                  <a:cubicBezTo>
                    <a:pt x="63" y="10"/>
                    <a:pt x="63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4" y="10"/>
                    <a:pt x="66" y="8"/>
                    <a:pt x="66" y="7"/>
                  </a:cubicBezTo>
                  <a:cubicBezTo>
                    <a:pt x="66" y="8"/>
                    <a:pt x="66" y="6"/>
                    <a:pt x="66" y="7"/>
                  </a:cubicBezTo>
                  <a:cubicBezTo>
                    <a:pt x="67" y="7"/>
                    <a:pt x="66" y="15"/>
                    <a:pt x="66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8" name="Freeform 480">
              <a:extLst>
                <a:ext uri="{FF2B5EF4-FFF2-40B4-BE49-F238E27FC236}">
                  <a16:creationId xmlns:a16="http://schemas.microsoft.com/office/drawing/2014/main" id="{5C2DB9E9-F679-4283-8B17-AF3441D6B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" y="163512"/>
              <a:ext cx="409575" cy="184150"/>
            </a:xfrm>
            <a:custGeom>
              <a:avLst/>
              <a:gdLst>
                <a:gd name="T0" fmla="*/ 30 w 70"/>
                <a:gd name="T1" fmla="*/ 30 h 31"/>
                <a:gd name="T2" fmla="*/ 54 w 70"/>
                <a:gd name="T3" fmla="*/ 28 h 31"/>
                <a:gd name="T4" fmla="*/ 69 w 70"/>
                <a:gd name="T5" fmla="*/ 12 h 31"/>
                <a:gd name="T6" fmla="*/ 64 w 70"/>
                <a:gd name="T7" fmla="*/ 8 h 31"/>
                <a:gd name="T8" fmla="*/ 49 w 70"/>
                <a:gd name="T9" fmla="*/ 14 h 31"/>
                <a:gd name="T10" fmla="*/ 43 w 70"/>
                <a:gd name="T11" fmla="*/ 15 h 31"/>
                <a:gd name="T12" fmla="*/ 41 w 70"/>
                <a:gd name="T13" fmla="*/ 15 h 31"/>
                <a:gd name="T14" fmla="*/ 40 w 70"/>
                <a:gd name="T15" fmla="*/ 15 h 31"/>
                <a:gd name="T16" fmla="*/ 39 w 70"/>
                <a:gd name="T17" fmla="*/ 15 h 31"/>
                <a:gd name="T18" fmla="*/ 35 w 70"/>
                <a:gd name="T19" fmla="*/ 16 h 31"/>
                <a:gd name="T20" fmla="*/ 34 w 70"/>
                <a:gd name="T21" fmla="*/ 15 h 31"/>
                <a:gd name="T22" fmla="*/ 21 w 70"/>
                <a:gd name="T23" fmla="*/ 14 h 31"/>
                <a:gd name="T24" fmla="*/ 13 w 70"/>
                <a:gd name="T25" fmla="*/ 12 h 31"/>
                <a:gd name="T26" fmla="*/ 13 w 70"/>
                <a:gd name="T27" fmla="*/ 12 h 31"/>
                <a:gd name="T28" fmla="*/ 7 w 70"/>
                <a:gd name="T29" fmla="*/ 8 h 31"/>
                <a:gd name="T30" fmla="*/ 7 w 70"/>
                <a:gd name="T31" fmla="*/ 22 h 31"/>
                <a:gd name="T32" fmla="*/ 3 w 70"/>
                <a:gd name="T33" fmla="*/ 3 h 31"/>
                <a:gd name="T34" fmla="*/ 3 w 70"/>
                <a:gd name="T35" fmla="*/ 3 h 31"/>
                <a:gd name="T36" fmla="*/ 40 w 70"/>
                <a:gd name="T37" fmla="*/ 16 h 31"/>
                <a:gd name="T38" fmla="*/ 40 w 70"/>
                <a:gd name="T39" fmla="*/ 16 h 31"/>
                <a:gd name="T40" fmla="*/ 40 w 70"/>
                <a:gd name="T41" fmla="*/ 16 h 31"/>
                <a:gd name="T42" fmla="*/ 39 w 70"/>
                <a:gd name="T43" fmla="*/ 16 h 31"/>
                <a:gd name="T44" fmla="*/ 39 w 70"/>
                <a:gd name="T45" fmla="*/ 16 h 31"/>
                <a:gd name="T46" fmla="*/ 39 w 70"/>
                <a:gd name="T47" fmla="*/ 16 h 31"/>
                <a:gd name="T48" fmla="*/ 38 w 70"/>
                <a:gd name="T49" fmla="*/ 16 h 31"/>
                <a:gd name="T50" fmla="*/ 36 w 70"/>
                <a:gd name="T51" fmla="*/ 16 h 31"/>
                <a:gd name="T52" fmla="*/ 35 w 70"/>
                <a:gd name="T53" fmla="*/ 16 h 31"/>
                <a:gd name="T54" fmla="*/ 35 w 70"/>
                <a:gd name="T55" fmla="*/ 16 h 31"/>
                <a:gd name="T56" fmla="*/ 35 w 70"/>
                <a:gd name="T57" fmla="*/ 16 h 31"/>
                <a:gd name="T58" fmla="*/ 13 w 70"/>
                <a:gd name="T59" fmla="*/ 12 h 31"/>
                <a:gd name="T60" fmla="*/ 13 w 70"/>
                <a:gd name="T61" fmla="*/ 12 h 31"/>
                <a:gd name="T62" fmla="*/ 3 w 70"/>
                <a:gd name="T63" fmla="*/ 11 h 31"/>
                <a:gd name="T64" fmla="*/ 4 w 70"/>
                <a:gd name="T65" fmla="*/ 7 h 31"/>
                <a:gd name="T66" fmla="*/ 4 w 70"/>
                <a:gd name="T67" fmla="*/ 8 h 31"/>
                <a:gd name="T68" fmla="*/ 29 w 70"/>
                <a:gd name="T69" fmla="*/ 17 h 31"/>
                <a:gd name="T70" fmla="*/ 30 w 70"/>
                <a:gd name="T71" fmla="*/ 16 h 31"/>
                <a:gd name="T72" fmla="*/ 30 w 70"/>
                <a:gd name="T73" fmla="*/ 17 h 31"/>
                <a:gd name="T74" fmla="*/ 38 w 70"/>
                <a:gd name="T75" fmla="*/ 17 h 31"/>
                <a:gd name="T76" fmla="*/ 40 w 70"/>
                <a:gd name="T77" fmla="*/ 17 h 31"/>
                <a:gd name="T78" fmla="*/ 41 w 70"/>
                <a:gd name="T79" fmla="*/ 17 h 31"/>
                <a:gd name="T80" fmla="*/ 41 w 70"/>
                <a:gd name="T81" fmla="*/ 17 h 31"/>
                <a:gd name="T82" fmla="*/ 49 w 70"/>
                <a:gd name="T83" fmla="*/ 16 h 31"/>
                <a:gd name="T84" fmla="*/ 49 w 70"/>
                <a:gd name="T85" fmla="*/ 16 h 31"/>
                <a:gd name="T86" fmla="*/ 57 w 70"/>
                <a:gd name="T87" fmla="*/ 15 h 31"/>
                <a:gd name="T88" fmla="*/ 64 w 70"/>
                <a:gd name="T89" fmla="*/ 10 h 31"/>
                <a:gd name="T90" fmla="*/ 63 w 70"/>
                <a:gd name="T91" fmla="*/ 11 h 31"/>
                <a:gd name="T92" fmla="*/ 64 w 70"/>
                <a:gd name="T93" fmla="*/ 10 h 31"/>
                <a:gd name="T94" fmla="*/ 64 w 70"/>
                <a:gd name="T95" fmla="*/ 10 h 31"/>
                <a:gd name="T96" fmla="*/ 67 w 70"/>
                <a:gd name="T97" fmla="*/ 6 h 31"/>
                <a:gd name="T98" fmla="*/ 62 w 70"/>
                <a:gd name="T99" fmla="*/ 21 h 31"/>
                <a:gd name="T100" fmla="*/ 56 w 70"/>
                <a:gd name="T101" fmla="*/ 24 h 31"/>
                <a:gd name="T102" fmla="*/ 46 w 70"/>
                <a:gd name="T103" fmla="*/ 27 h 31"/>
                <a:gd name="T104" fmla="*/ 17 w 70"/>
                <a:gd name="T105" fmla="*/ 25 h 31"/>
                <a:gd name="T106" fmla="*/ 6 w 70"/>
                <a:gd name="T10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" h="31">
                  <a:moveTo>
                    <a:pt x="21" y="28"/>
                  </a:moveTo>
                  <a:cubicBezTo>
                    <a:pt x="23" y="29"/>
                    <a:pt x="27" y="30"/>
                    <a:pt x="30" y="30"/>
                  </a:cubicBezTo>
                  <a:cubicBezTo>
                    <a:pt x="33" y="30"/>
                    <a:pt x="38" y="31"/>
                    <a:pt x="41" y="30"/>
                  </a:cubicBezTo>
                  <a:cubicBezTo>
                    <a:pt x="45" y="29"/>
                    <a:pt x="50" y="30"/>
                    <a:pt x="54" y="28"/>
                  </a:cubicBezTo>
                  <a:cubicBezTo>
                    <a:pt x="55" y="27"/>
                    <a:pt x="62" y="23"/>
                    <a:pt x="62" y="23"/>
                  </a:cubicBezTo>
                  <a:cubicBezTo>
                    <a:pt x="66" y="20"/>
                    <a:pt x="69" y="17"/>
                    <a:pt x="69" y="12"/>
                  </a:cubicBezTo>
                  <a:cubicBezTo>
                    <a:pt x="70" y="8"/>
                    <a:pt x="70" y="3"/>
                    <a:pt x="67" y="0"/>
                  </a:cubicBezTo>
                  <a:cubicBezTo>
                    <a:pt x="66" y="3"/>
                    <a:pt x="66" y="6"/>
                    <a:pt x="64" y="8"/>
                  </a:cubicBezTo>
                  <a:cubicBezTo>
                    <a:pt x="63" y="7"/>
                    <a:pt x="65" y="6"/>
                    <a:pt x="65" y="6"/>
                  </a:cubicBezTo>
                  <a:cubicBezTo>
                    <a:pt x="62" y="12"/>
                    <a:pt x="53" y="12"/>
                    <a:pt x="49" y="14"/>
                  </a:cubicBezTo>
                  <a:cubicBezTo>
                    <a:pt x="45" y="15"/>
                    <a:pt x="52" y="14"/>
                    <a:pt x="47" y="15"/>
                  </a:cubicBezTo>
                  <a:cubicBezTo>
                    <a:pt x="46" y="16"/>
                    <a:pt x="44" y="16"/>
                    <a:pt x="43" y="15"/>
                  </a:cubicBezTo>
                  <a:cubicBezTo>
                    <a:pt x="43" y="15"/>
                    <a:pt x="42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0" y="15"/>
                  </a:cubicBezTo>
                  <a:cubicBezTo>
                    <a:pt x="40" y="15"/>
                    <a:pt x="39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39" y="15"/>
                  </a:cubicBezTo>
                  <a:cubicBezTo>
                    <a:pt x="39" y="15"/>
                    <a:pt x="38" y="15"/>
                    <a:pt x="38" y="15"/>
                  </a:cubicBezTo>
                  <a:cubicBezTo>
                    <a:pt x="37" y="15"/>
                    <a:pt x="35" y="15"/>
                    <a:pt x="35" y="16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2" y="14"/>
                    <a:pt x="29" y="15"/>
                    <a:pt x="27" y="15"/>
                  </a:cubicBezTo>
                  <a:cubicBezTo>
                    <a:pt x="26" y="14"/>
                    <a:pt x="22" y="14"/>
                    <a:pt x="21" y="14"/>
                  </a:cubicBezTo>
                  <a:cubicBezTo>
                    <a:pt x="21" y="15"/>
                    <a:pt x="19" y="13"/>
                    <a:pt x="18" y="13"/>
                  </a:cubicBezTo>
                  <a:cubicBezTo>
                    <a:pt x="17" y="13"/>
                    <a:pt x="14" y="13"/>
                    <a:pt x="13" y="12"/>
                  </a:cubicBezTo>
                  <a:cubicBezTo>
                    <a:pt x="13" y="12"/>
                    <a:pt x="12" y="12"/>
                    <a:pt x="11" y="12"/>
                  </a:cubicBezTo>
                  <a:cubicBezTo>
                    <a:pt x="11" y="11"/>
                    <a:pt x="13" y="12"/>
                    <a:pt x="13" y="12"/>
                  </a:cubicBezTo>
                  <a:cubicBezTo>
                    <a:pt x="11" y="11"/>
                    <a:pt x="7" y="9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6"/>
                    <a:pt x="5" y="2"/>
                    <a:pt x="3" y="1"/>
                  </a:cubicBezTo>
                  <a:cubicBezTo>
                    <a:pt x="0" y="9"/>
                    <a:pt x="1" y="16"/>
                    <a:pt x="7" y="22"/>
                  </a:cubicBezTo>
                  <a:cubicBezTo>
                    <a:pt x="10" y="25"/>
                    <a:pt x="18" y="29"/>
                    <a:pt x="21" y="28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9" y="16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39" y="16"/>
                    <a:pt x="39" y="16"/>
                  </a:cubicBezTo>
                  <a:close/>
                  <a:moveTo>
                    <a:pt x="36" y="16"/>
                  </a:moveTo>
                  <a:cubicBezTo>
                    <a:pt x="36" y="16"/>
                    <a:pt x="36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6" y="16"/>
                    <a:pt x="36" y="16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lose/>
                  <a:moveTo>
                    <a:pt x="13" y="12"/>
                  </a:moveTo>
                  <a:cubicBezTo>
                    <a:pt x="13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lose/>
                  <a:moveTo>
                    <a:pt x="6" y="17"/>
                  </a:moveTo>
                  <a:cubicBezTo>
                    <a:pt x="4" y="15"/>
                    <a:pt x="4" y="13"/>
                    <a:pt x="3" y="11"/>
                  </a:cubicBezTo>
                  <a:cubicBezTo>
                    <a:pt x="3" y="10"/>
                    <a:pt x="4" y="7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7" y="12"/>
                    <a:pt x="15" y="15"/>
                    <a:pt x="20" y="16"/>
                  </a:cubicBezTo>
                  <a:cubicBezTo>
                    <a:pt x="23" y="17"/>
                    <a:pt x="26" y="16"/>
                    <a:pt x="29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1" y="17"/>
                    <a:pt x="31" y="17"/>
                  </a:cubicBezTo>
                  <a:cubicBezTo>
                    <a:pt x="32" y="17"/>
                    <a:pt x="36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7"/>
                    <a:pt x="39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6"/>
                    <a:pt x="44" y="16"/>
                    <a:pt x="45" y="17"/>
                  </a:cubicBezTo>
                  <a:cubicBezTo>
                    <a:pt x="43" y="16"/>
                    <a:pt x="49" y="16"/>
                    <a:pt x="49" y="16"/>
                  </a:cubicBezTo>
                  <a:cubicBezTo>
                    <a:pt x="49" y="16"/>
                    <a:pt x="48" y="16"/>
                    <a:pt x="48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55" y="15"/>
                    <a:pt x="57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8" y="14"/>
                    <a:pt x="59" y="13"/>
                    <a:pt x="61" y="12"/>
                  </a:cubicBezTo>
                  <a:cubicBezTo>
                    <a:pt x="61" y="12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3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5" y="10"/>
                    <a:pt x="65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5" y="9"/>
                    <a:pt x="66" y="8"/>
                    <a:pt x="66" y="7"/>
                  </a:cubicBezTo>
                  <a:cubicBezTo>
                    <a:pt x="66" y="8"/>
                    <a:pt x="67" y="7"/>
                    <a:pt x="67" y="6"/>
                  </a:cubicBezTo>
                  <a:cubicBezTo>
                    <a:pt x="67" y="8"/>
                    <a:pt x="69" y="13"/>
                    <a:pt x="66" y="16"/>
                  </a:cubicBezTo>
                  <a:cubicBezTo>
                    <a:pt x="66" y="16"/>
                    <a:pt x="62" y="21"/>
                    <a:pt x="62" y="21"/>
                  </a:cubicBezTo>
                  <a:cubicBezTo>
                    <a:pt x="62" y="21"/>
                    <a:pt x="56" y="25"/>
                    <a:pt x="56" y="25"/>
                  </a:cubicBezTo>
                  <a:cubicBezTo>
                    <a:pt x="59" y="22"/>
                    <a:pt x="55" y="24"/>
                    <a:pt x="56" y="24"/>
                  </a:cubicBezTo>
                  <a:cubicBezTo>
                    <a:pt x="55" y="26"/>
                    <a:pt x="52" y="26"/>
                    <a:pt x="51" y="26"/>
                  </a:cubicBezTo>
                  <a:cubicBezTo>
                    <a:pt x="49" y="26"/>
                    <a:pt x="48" y="27"/>
                    <a:pt x="46" y="27"/>
                  </a:cubicBezTo>
                  <a:cubicBezTo>
                    <a:pt x="46" y="27"/>
                    <a:pt x="42" y="27"/>
                    <a:pt x="44" y="27"/>
                  </a:cubicBezTo>
                  <a:cubicBezTo>
                    <a:pt x="38" y="30"/>
                    <a:pt x="22" y="27"/>
                    <a:pt x="17" y="25"/>
                  </a:cubicBezTo>
                  <a:cubicBezTo>
                    <a:pt x="16" y="24"/>
                    <a:pt x="11" y="22"/>
                    <a:pt x="10" y="21"/>
                  </a:cubicBezTo>
                  <a:cubicBezTo>
                    <a:pt x="8" y="20"/>
                    <a:pt x="7" y="19"/>
                    <a:pt x="6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9" name="Freeform 481">
              <a:extLst>
                <a:ext uri="{FF2B5EF4-FFF2-40B4-BE49-F238E27FC236}">
                  <a16:creationId xmlns:a16="http://schemas.microsoft.com/office/drawing/2014/main" id="{968889FB-0F19-48D2-B5F9-B70CFA21C4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22275" cy="241300"/>
            </a:xfrm>
            <a:custGeom>
              <a:avLst/>
              <a:gdLst>
                <a:gd name="T0" fmla="*/ 46 w 72"/>
                <a:gd name="T1" fmla="*/ 39 h 41"/>
                <a:gd name="T2" fmla="*/ 65 w 72"/>
                <a:gd name="T3" fmla="*/ 32 h 41"/>
                <a:gd name="T4" fmla="*/ 65 w 72"/>
                <a:gd name="T5" fmla="*/ 7 h 41"/>
                <a:gd name="T6" fmla="*/ 46 w 72"/>
                <a:gd name="T7" fmla="*/ 1 h 41"/>
                <a:gd name="T8" fmla="*/ 42 w 72"/>
                <a:gd name="T9" fmla="*/ 1 h 41"/>
                <a:gd name="T10" fmla="*/ 42 w 72"/>
                <a:gd name="T11" fmla="*/ 1 h 41"/>
                <a:gd name="T12" fmla="*/ 42 w 72"/>
                <a:gd name="T13" fmla="*/ 1 h 41"/>
                <a:gd name="T14" fmla="*/ 41 w 72"/>
                <a:gd name="T15" fmla="*/ 1 h 41"/>
                <a:gd name="T16" fmla="*/ 40 w 72"/>
                <a:gd name="T17" fmla="*/ 1 h 41"/>
                <a:gd name="T18" fmla="*/ 37 w 72"/>
                <a:gd name="T19" fmla="*/ 1 h 41"/>
                <a:gd name="T20" fmla="*/ 35 w 72"/>
                <a:gd name="T21" fmla="*/ 1 h 41"/>
                <a:gd name="T22" fmla="*/ 34 w 72"/>
                <a:gd name="T23" fmla="*/ 0 h 41"/>
                <a:gd name="T24" fmla="*/ 33 w 72"/>
                <a:gd name="T25" fmla="*/ 1 h 41"/>
                <a:gd name="T26" fmla="*/ 33 w 72"/>
                <a:gd name="T27" fmla="*/ 1 h 41"/>
                <a:gd name="T28" fmla="*/ 28 w 72"/>
                <a:gd name="T29" fmla="*/ 1 h 41"/>
                <a:gd name="T30" fmla="*/ 19 w 72"/>
                <a:gd name="T31" fmla="*/ 2 h 41"/>
                <a:gd name="T32" fmla="*/ 13 w 72"/>
                <a:gd name="T33" fmla="*/ 5 h 41"/>
                <a:gd name="T34" fmla="*/ 11 w 72"/>
                <a:gd name="T35" fmla="*/ 6 h 41"/>
                <a:gd name="T36" fmla="*/ 7 w 72"/>
                <a:gd name="T37" fmla="*/ 8 h 41"/>
                <a:gd name="T38" fmla="*/ 6 w 72"/>
                <a:gd name="T39" fmla="*/ 9 h 41"/>
                <a:gd name="T40" fmla="*/ 24 w 72"/>
                <a:gd name="T41" fmla="*/ 38 h 41"/>
                <a:gd name="T42" fmla="*/ 61 w 72"/>
                <a:gd name="T43" fmla="*/ 7 h 41"/>
                <a:gd name="T44" fmla="*/ 60 w 72"/>
                <a:gd name="T45" fmla="*/ 7 h 41"/>
                <a:gd name="T46" fmla="*/ 60 w 72"/>
                <a:gd name="T47" fmla="*/ 7 h 41"/>
                <a:gd name="T48" fmla="*/ 42 w 72"/>
                <a:gd name="T49" fmla="*/ 1 h 41"/>
                <a:gd name="T50" fmla="*/ 42 w 72"/>
                <a:gd name="T51" fmla="*/ 1 h 41"/>
                <a:gd name="T52" fmla="*/ 42 w 72"/>
                <a:gd name="T53" fmla="*/ 1 h 41"/>
                <a:gd name="T54" fmla="*/ 42 w 72"/>
                <a:gd name="T55" fmla="*/ 2 h 41"/>
                <a:gd name="T56" fmla="*/ 42 w 72"/>
                <a:gd name="T57" fmla="*/ 2 h 41"/>
                <a:gd name="T58" fmla="*/ 5 w 72"/>
                <a:gd name="T59" fmla="*/ 17 h 41"/>
                <a:gd name="T60" fmla="*/ 6 w 72"/>
                <a:gd name="T61" fmla="*/ 14 h 41"/>
                <a:gd name="T62" fmla="*/ 30 w 72"/>
                <a:gd name="T63" fmla="*/ 2 h 41"/>
                <a:gd name="T64" fmla="*/ 34 w 72"/>
                <a:gd name="T65" fmla="*/ 3 h 41"/>
                <a:gd name="T66" fmla="*/ 40 w 72"/>
                <a:gd name="T67" fmla="*/ 2 h 41"/>
                <a:gd name="T68" fmla="*/ 41 w 72"/>
                <a:gd name="T69" fmla="*/ 3 h 41"/>
                <a:gd name="T70" fmla="*/ 41 w 72"/>
                <a:gd name="T71" fmla="*/ 3 h 41"/>
                <a:gd name="T72" fmla="*/ 42 w 72"/>
                <a:gd name="T73" fmla="*/ 2 h 41"/>
                <a:gd name="T74" fmla="*/ 42 w 72"/>
                <a:gd name="T75" fmla="*/ 2 h 41"/>
                <a:gd name="T76" fmla="*/ 46 w 72"/>
                <a:gd name="T77" fmla="*/ 2 h 41"/>
                <a:gd name="T78" fmla="*/ 46 w 72"/>
                <a:gd name="T79" fmla="*/ 3 h 41"/>
                <a:gd name="T80" fmla="*/ 54 w 72"/>
                <a:gd name="T81" fmla="*/ 4 h 41"/>
                <a:gd name="T82" fmla="*/ 60 w 72"/>
                <a:gd name="T83" fmla="*/ 8 h 41"/>
                <a:gd name="T84" fmla="*/ 66 w 72"/>
                <a:gd name="T85" fmla="*/ 13 h 41"/>
                <a:gd name="T86" fmla="*/ 68 w 72"/>
                <a:gd name="T87" fmla="*/ 23 h 41"/>
                <a:gd name="T88" fmla="*/ 64 w 72"/>
                <a:gd name="T89" fmla="*/ 29 h 41"/>
                <a:gd name="T90" fmla="*/ 59 w 72"/>
                <a:gd name="T91" fmla="*/ 34 h 41"/>
                <a:gd name="T92" fmla="*/ 59 w 72"/>
                <a:gd name="T93" fmla="*/ 33 h 41"/>
                <a:gd name="T94" fmla="*/ 49 w 72"/>
                <a:gd name="T95" fmla="*/ 36 h 41"/>
                <a:gd name="T96" fmla="*/ 19 w 72"/>
                <a:gd name="T97" fmla="*/ 35 h 41"/>
                <a:gd name="T98" fmla="*/ 8 w 72"/>
                <a:gd name="T99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" h="41">
                  <a:moveTo>
                    <a:pt x="24" y="38"/>
                  </a:moveTo>
                  <a:cubicBezTo>
                    <a:pt x="30" y="41"/>
                    <a:pt x="40" y="40"/>
                    <a:pt x="46" y="39"/>
                  </a:cubicBezTo>
                  <a:cubicBezTo>
                    <a:pt x="50" y="38"/>
                    <a:pt x="55" y="38"/>
                    <a:pt x="58" y="36"/>
                  </a:cubicBezTo>
                  <a:cubicBezTo>
                    <a:pt x="59" y="36"/>
                    <a:pt x="65" y="31"/>
                    <a:pt x="65" y="32"/>
                  </a:cubicBezTo>
                  <a:cubicBezTo>
                    <a:pt x="71" y="24"/>
                    <a:pt x="72" y="13"/>
                    <a:pt x="63" y="7"/>
                  </a:cubicBezTo>
                  <a:cubicBezTo>
                    <a:pt x="63" y="6"/>
                    <a:pt x="64" y="8"/>
                    <a:pt x="65" y="7"/>
                  </a:cubicBezTo>
                  <a:cubicBezTo>
                    <a:pt x="64" y="7"/>
                    <a:pt x="60" y="5"/>
                    <a:pt x="61" y="5"/>
                  </a:cubicBezTo>
                  <a:cubicBezTo>
                    <a:pt x="58" y="3"/>
                    <a:pt x="49" y="1"/>
                    <a:pt x="46" y="1"/>
                  </a:cubicBezTo>
                  <a:cubicBezTo>
                    <a:pt x="46" y="1"/>
                    <a:pt x="44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41" y="0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6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0"/>
                    <a:pt x="33" y="0"/>
                  </a:cubicBezTo>
                  <a:cubicBezTo>
                    <a:pt x="31" y="0"/>
                    <a:pt x="29" y="1"/>
                    <a:pt x="28" y="1"/>
                  </a:cubicBezTo>
                  <a:cubicBezTo>
                    <a:pt x="27" y="1"/>
                    <a:pt x="22" y="2"/>
                    <a:pt x="22" y="2"/>
                  </a:cubicBezTo>
                  <a:cubicBezTo>
                    <a:pt x="22" y="3"/>
                    <a:pt x="18" y="2"/>
                    <a:pt x="19" y="2"/>
                  </a:cubicBezTo>
                  <a:cubicBezTo>
                    <a:pt x="17" y="2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5"/>
                    <a:pt x="11" y="6"/>
                  </a:cubicBezTo>
                  <a:cubicBezTo>
                    <a:pt x="11" y="6"/>
                    <a:pt x="13" y="5"/>
                    <a:pt x="13" y="5"/>
                  </a:cubicBezTo>
                  <a:cubicBezTo>
                    <a:pt x="12" y="6"/>
                    <a:pt x="7" y="9"/>
                    <a:pt x="7" y="8"/>
                  </a:cubicBezTo>
                  <a:cubicBezTo>
                    <a:pt x="7" y="9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0" y="13"/>
                    <a:pt x="3" y="25"/>
                    <a:pt x="6" y="30"/>
                  </a:cubicBezTo>
                  <a:cubicBezTo>
                    <a:pt x="10" y="34"/>
                    <a:pt x="18" y="40"/>
                    <a:pt x="24" y="38"/>
                  </a:cubicBezTo>
                  <a:close/>
                  <a:moveTo>
                    <a:pt x="61" y="7"/>
                  </a:move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lose/>
                  <a:moveTo>
                    <a:pt x="60" y="7"/>
                  </a:moveTo>
                  <a:cubicBezTo>
                    <a:pt x="60" y="7"/>
                    <a:pt x="60" y="7"/>
                    <a:pt x="61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lose/>
                  <a:moveTo>
                    <a:pt x="42" y="1"/>
                  </a:move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lose/>
                  <a:moveTo>
                    <a:pt x="42" y="2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ubicBezTo>
                    <a:pt x="41" y="2"/>
                    <a:pt x="41" y="2"/>
                    <a:pt x="42" y="2"/>
                  </a:cubicBezTo>
                  <a:close/>
                  <a:moveTo>
                    <a:pt x="5" y="15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7" y="14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5" y="8"/>
                    <a:pt x="17" y="5"/>
                    <a:pt x="21" y="4"/>
                  </a:cubicBezTo>
                  <a:cubicBezTo>
                    <a:pt x="23" y="4"/>
                    <a:pt x="27" y="3"/>
                    <a:pt x="30" y="2"/>
                  </a:cubicBezTo>
                  <a:cubicBezTo>
                    <a:pt x="30" y="2"/>
                    <a:pt x="31" y="2"/>
                    <a:pt x="31" y="2"/>
                  </a:cubicBezTo>
                  <a:cubicBezTo>
                    <a:pt x="32" y="2"/>
                    <a:pt x="33" y="2"/>
                    <a:pt x="34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7" y="3"/>
                    <a:pt x="39" y="3"/>
                    <a:pt x="40" y="2"/>
                  </a:cubicBezTo>
                  <a:cubicBezTo>
                    <a:pt x="41" y="2"/>
                    <a:pt x="41" y="2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3" y="2"/>
                    <a:pt x="43" y="2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6" y="2"/>
                    <a:pt x="46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5"/>
                    <a:pt x="57" y="5"/>
                    <a:pt x="58" y="5"/>
                  </a:cubicBezTo>
                  <a:cubicBezTo>
                    <a:pt x="58" y="5"/>
                    <a:pt x="59" y="7"/>
                    <a:pt x="60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9"/>
                    <a:pt x="65" y="11"/>
                    <a:pt x="66" y="13"/>
                  </a:cubicBezTo>
                  <a:cubicBezTo>
                    <a:pt x="68" y="15"/>
                    <a:pt x="65" y="11"/>
                    <a:pt x="67" y="15"/>
                  </a:cubicBezTo>
                  <a:cubicBezTo>
                    <a:pt x="68" y="18"/>
                    <a:pt x="69" y="21"/>
                    <a:pt x="68" y="23"/>
                  </a:cubicBezTo>
                  <a:cubicBezTo>
                    <a:pt x="66" y="23"/>
                    <a:pt x="66" y="28"/>
                    <a:pt x="65" y="29"/>
                  </a:cubicBezTo>
                  <a:cubicBezTo>
                    <a:pt x="66" y="28"/>
                    <a:pt x="65" y="29"/>
                    <a:pt x="64" y="29"/>
                  </a:cubicBezTo>
                  <a:cubicBezTo>
                    <a:pt x="64" y="29"/>
                    <a:pt x="63" y="30"/>
                    <a:pt x="63" y="30"/>
                  </a:cubicBezTo>
                  <a:cubicBezTo>
                    <a:pt x="62" y="31"/>
                    <a:pt x="60" y="33"/>
                    <a:pt x="59" y="34"/>
                  </a:cubicBezTo>
                  <a:cubicBezTo>
                    <a:pt x="59" y="33"/>
                    <a:pt x="60" y="33"/>
                    <a:pt x="60" y="32"/>
                  </a:cubicBezTo>
                  <a:cubicBezTo>
                    <a:pt x="60" y="33"/>
                    <a:pt x="59" y="33"/>
                    <a:pt x="59" y="33"/>
                  </a:cubicBezTo>
                  <a:cubicBezTo>
                    <a:pt x="59" y="34"/>
                    <a:pt x="55" y="35"/>
                    <a:pt x="53" y="36"/>
                  </a:cubicBezTo>
                  <a:cubicBezTo>
                    <a:pt x="52" y="36"/>
                    <a:pt x="50" y="36"/>
                    <a:pt x="49" y="36"/>
                  </a:cubicBezTo>
                  <a:cubicBezTo>
                    <a:pt x="49" y="36"/>
                    <a:pt x="45" y="36"/>
                    <a:pt x="47" y="36"/>
                  </a:cubicBezTo>
                  <a:cubicBezTo>
                    <a:pt x="41" y="39"/>
                    <a:pt x="26" y="37"/>
                    <a:pt x="19" y="35"/>
                  </a:cubicBezTo>
                  <a:cubicBezTo>
                    <a:pt x="19" y="34"/>
                    <a:pt x="14" y="34"/>
                    <a:pt x="12" y="32"/>
                  </a:cubicBezTo>
                  <a:cubicBezTo>
                    <a:pt x="10" y="31"/>
                    <a:pt x="9" y="30"/>
                    <a:pt x="8" y="28"/>
                  </a:cubicBezTo>
                  <a:cubicBezTo>
                    <a:pt x="6" y="25"/>
                    <a:pt x="2" y="19"/>
                    <a:pt x="5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0" name="Freeform 482">
              <a:extLst>
                <a:ext uri="{FF2B5EF4-FFF2-40B4-BE49-F238E27FC236}">
                  <a16:creationId xmlns:a16="http://schemas.microsoft.com/office/drawing/2014/main" id="{2FF42AE6-FC42-4329-A9AE-70E3BD111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176212"/>
              <a:ext cx="71438" cy="41275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1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1" name="Freeform 483">
              <a:extLst>
                <a:ext uri="{FF2B5EF4-FFF2-40B4-BE49-F238E27FC236}">
                  <a16:creationId xmlns:a16="http://schemas.microsoft.com/office/drawing/2014/main" id="{662A87FC-8D5F-4A90-85D1-3C02BD9E1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69862"/>
              <a:ext cx="100013" cy="41275"/>
            </a:xfrm>
            <a:custGeom>
              <a:avLst/>
              <a:gdLst>
                <a:gd name="T0" fmla="*/ 1 w 17"/>
                <a:gd name="T1" fmla="*/ 7 h 7"/>
                <a:gd name="T2" fmla="*/ 16 w 17"/>
                <a:gd name="T3" fmla="*/ 0 h 7"/>
                <a:gd name="T4" fmla="*/ 16 w 17"/>
                <a:gd name="T5" fmla="*/ 0 h 7"/>
                <a:gd name="T6" fmla="*/ 0 w 17"/>
                <a:gd name="T7" fmla="*/ 7 h 7"/>
                <a:gd name="T8" fmla="*/ 1 w 1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7"/>
                  </a:moveTo>
                  <a:cubicBezTo>
                    <a:pt x="6" y="5"/>
                    <a:pt x="11" y="2"/>
                    <a:pt x="16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1" y="2"/>
                    <a:pt x="6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2" name="Freeform 484">
              <a:extLst>
                <a:ext uri="{FF2B5EF4-FFF2-40B4-BE49-F238E27FC236}">
                  <a16:creationId xmlns:a16="http://schemas.microsoft.com/office/drawing/2014/main" id="{F1EAA842-F61A-4714-A9B0-6C7733780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152400"/>
              <a:ext cx="111125" cy="58737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10 h 10"/>
                <a:gd name="T4" fmla="*/ 0 w 19"/>
                <a:gd name="T5" fmla="*/ 10 h 10"/>
                <a:gd name="T6" fmla="*/ 19 w 19"/>
                <a:gd name="T7" fmla="*/ 0 h 10"/>
                <a:gd name="T8" fmla="*/ 19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13" y="4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7"/>
                    <a:pt x="13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3" name="Freeform 485">
              <a:extLst>
                <a:ext uri="{FF2B5EF4-FFF2-40B4-BE49-F238E27FC236}">
                  <a16:creationId xmlns:a16="http://schemas.microsoft.com/office/drawing/2014/main" id="{DA1118A5-9833-4434-B223-75499EA47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46050"/>
              <a:ext cx="146050" cy="65087"/>
            </a:xfrm>
            <a:custGeom>
              <a:avLst/>
              <a:gdLst>
                <a:gd name="T0" fmla="*/ 1 w 25"/>
                <a:gd name="T1" fmla="*/ 11 h 11"/>
                <a:gd name="T2" fmla="*/ 24 w 25"/>
                <a:gd name="T3" fmla="*/ 0 h 11"/>
                <a:gd name="T4" fmla="*/ 24 w 25"/>
                <a:gd name="T5" fmla="*/ 0 h 11"/>
                <a:gd name="T6" fmla="*/ 1 w 25"/>
                <a:gd name="T7" fmla="*/ 11 h 11"/>
                <a:gd name="T8" fmla="*/ 1 w 2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">
                  <a:moveTo>
                    <a:pt x="1" y="11"/>
                  </a:moveTo>
                  <a:cubicBezTo>
                    <a:pt x="9" y="8"/>
                    <a:pt x="16" y="4"/>
                    <a:pt x="24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6" y="4"/>
                    <a:pt x="9" y="8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4" name="Freeform 486">
              <a:extLst>
                <a:ext uri="{FF2B5EF4-FFF2-40B4-BE49-F238E27FC236}">
                  <a16:creationId xmlns:a16="http://schemas.microsoft.com/office/drawing/2014/main" id="{8D889BF6-2CDA-43E2-8A11-7F9001F5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200025"/>
              <a:ext cx="30163" cy="17462"/>
            </a:xfrm>
            <a:custGeom>
              <a:avLst/>
              <a:gdLst>
                <a:gd name="T0" fmla="*/ 5 w 5"/>
                <a:gd name="T1" fmla="*/ 2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2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0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5" y="1"/>
                    <a:pt x="4" y="2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5" name="Freeform 487">
              <a:extLst>
                <a:ext uri="{FF2B5EF4-FFF2-40B4-BE49-F238E27FC236}">
                  <a16:creationId xmlns:a16="http://schemas.microsoft.com/office/drawing/2014/main" id="{509EAD72-F996-49B4-87BB-65665FA92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11125"/>
              <a:ext cx="182563" cy="106362"/>
            </a:xfrm>
            <a:custGeom>
              <a:avLst/>
              <a:gdLst>
                <a:gd name="T0" fmla="*/ 30 w 31"/>
                <a:gd name="T1" fmla="*/ 0 h 18"/>
                <a:gd name="T2" fmla="*/ 1 w 31"/>
                <a:gd name="T3" fmla="*/ 18 h 18"/>
                <a:gd name="T4" fmla="*/ 1 w 31"/>
                <a:gd name="T5" fmla="*/ 18 h 18"/>
                <a:gd name="T6" fmla="*/ 30 w 31"/>
                <a:gd name="T7" fmla="*/ 0 h 18"/>
                <a:gd name="T8" fmla="*/ 30 w 3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30" y="0"/>
                  </a:moveTo>
                  <a:cubicBezTo>
                    <a:pt x="20" y="6"/>
                    <a:pt x="9" y="10"/>
                    <a:pt x="1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9" y="10"/>
                    <a:pt x="20" y="6"/>
                    <a:pt x="30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6" name="Freeform 488">
              <a:extLst>
                <a:ext uri="{FF2B5EF4-FFF2-40B4-BE49-F238E27FC236}">
                  <a16:creationId xmlns:a16="http://schemas.microsoft.com/office/drawing/2014/main" id="{CE8ABB88-6DD7-485D-8E85-B7429516D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87312"/>
              <a:ext cx="228600" cy="123825"/>
            </a:xfrm>
            <a:custGeom>
              <a:avLst/>
              <a:gdLst>
                <a:gd name="T0" fmla="*/ 38 w 39"/>
                <a:gd name="T1" fmla="*/ 0 h 21"/>
                <a:gd name="T2" fmla="*/ 1 w 39"/>
                <a:gd name="T3" fmla="*/ 21 h 21"/>
                <a:gd name="T4" fmla="*/ 1 w 39"/>
                <a:gd name="T5" fmla="*/ 21 h 21"/>
                <a:gd name="T6" fmla="*/ 5 w 39"/>
                <a:gd name="T7" fmla="*/ 19 h 21"/>
                <a:gd name="T8" fmla="*/ 4 w 39"/>
                <a:gd name="T9" fmla="*/ 19 h 21"/>
                <a:gd name="T10" fmla="*/ 1 w 39"/>
                <a:gd name="T11" fmla="*/ 21 h 21"/>
                <a:gd name="T12" fmla="*/ 1 w 39"/>
                <a:gd name="T13" fmla="*/ 21 h 21"/>
                <a:gd name="T14" fmla="*/ 39 w 39"/>
                <a:gd name="T15" fmla="*/ 3 h 21"/>
                <a:gd name="T16" fmla="*/ 39 w 39"/>
                <a:gd name="T17" fmla="*/ 3 h 21"/>
                <a:gd name="T18" fmla="*/ 3 w 39"/>
                <a:gd name="T19" fmla="*/ 20 h 21"/>
                <a:gd name="T20" fmla="*/ 8 w 39"/>
                <a:gd name="T21" fmla="*/ 16 h 21"/>
                <a:gd name="T22" fmla="*/ 17 w 39"/>
                <a:gd name="T23" fmla="*/ 11 h 21"/>
                <a:gd name="T24" fmla="*/ 38 w 39"/>
                <a:gd name="T25" fmla="*/ 0 h 21"/>
                <a:gd name="T26" fmla="*/ 38 w 39"/>
                <a:gd name="T2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21">
                  <a:moveTo>
                    <a:pt x="38" y="0"/>
                  </a:moveTo>
                  <a:cubicBezTo>
                    <a:pt x="25" y="6"/>
                    <a:pt x="12" y="12"/>
                    <a:pt x="1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4" y="20"/>
                    <a:pt x="3" y="21"/>
                    <a:pt x="5" y="19"/>
                  </a:cubicBezTo>
                  <a:cubicBezTo>
                    <a:pt x="5" y="18"/>
                    <a:pt x="4" y="18"/>
                    <a:pt x="4" y="19"/>
                  </a:cubicBezTo>
                  <a:cubicBezTo>
                    <a:pt x="2" y="20"/>
                    <a:pt x="3" y="19"/>
                    <a:pt x="1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4" y="16"/>
                    <a:pt x="26" y="8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26" y="8"/>
                    <a:pt x="15" y="15"/>
                    <a:pt x="3" y="20"/>
                  </a:cubicBezTo>
                  <a:cubicBezTo>
                    <a:pt x="3" y="20"/>
                    <a:pt x="7" y="17"/>
                    <a:pt x="8" y="16"/>
                  </a:cubicBezTo>
                  <a:cubicBezTo>
                    <a:pt x="10" y="14"/>
                    <a:pt x="14" y="12"/>
                    <a:pt x="17" y="11"/>
                  </a:cubicBezTo>
                  <a:cubicBezTo>
                    <a:pt x="24" y="7"/>
                    <a:pt x="31" y="4"/>
                    <a:pt x="38" y="0"/>
                  </a:cubicBezTo>
                  <a:cubicBezTo>
                    <a:pt x="39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7" name="Freeform 489">
              <a:extLst>
                <a:ext uri="{FF2B5EF4-FFF2-40B4-BE49-F238E27FC236}">
                  <a16:creationId xmlns:a16="http://schemas.microsoft.com/office/drawing/2014/main" id="{B4CF3D2E-9DE3-4DB4-9C52-E7E890C97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82550"/>
              <a:ext cx="269875" cy="128587"/>
            </a:xfrm>
            <a:custGeom>
              <a:avLst/>
              <a:gdLst>
                <a:gd name="T0" fmla="*/ 1 w 46"/>
                <a:gd name="T1" fmla="*/ 22 h 22"/>
                <a:gd name="T2" fmla="*/ 45 w 46"/>
                <a:gd name="T3" fmla="*/ 1 h 22"/>
                <a:gd name="T4" fmla="*/ 45 w 46"/>
                <a:gd name="T5" fmla="*/ 1 h 22"/>
                <a:gd name="T6" fmla="*/ 0 w 46"/>
                <a:gd name="T7" fmla="*/ 21 h 22"/>
                <a:gd name="T8" fmla="*/ 1 w 46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2">
                  <a:moveTo>
                    <a:pt x="1" y="22"/>
                  </a:moveTo>
                  <a:cubicBezTo>
                    <a:pt x="16" y="15"/>
                    <a:pt x="30" y="8"/>
                    <a:pt x="45" y="1"/>
                  </a:cubicBezTo>
                  <a:cubicBezTo>
                    <a:pt x="46" y="1"/>
                    <a:pt x="45" y="0"/>
                    <a:pt x="45" y="1"/>
                  </a:cubicBezTo>
                  <a:cubicBezTo>
                    <a:pt x="30" y="7"/>
                    <a:pt x="16" y="15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8" name="Freeform 490">
              <a:extLst>
                <a:ext uri="{FF2B5EF4-FFF2-40B4-BE49-F238E27FC236}">
                  <a16:creationId xmlns:a16="http://schemas.microsoft.com/office/drawing/2014/main" id="{DBCDDA4C-77C2-4454-959D-5712DE76E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58737"/>
              <a:ext cx="263525" cy="146050"/>
            </a:xfrm>
            <a:custGeom>
              <a:avLst/>
              <a:gdLst>
                <a:gd name="T0" fmla="*/ 44 w 45"/>
                <a:gd name="T1" fmla="*/ 0 h 25"/>
                <a:gd name="T2" fmla="*/ 0 w 45"/>
                <a:gd name="T3" fmla="*/ 25 h 25"/>
                <a:gd name="T4" fmla="*/ 1 w 45"/>
                <a:gd name="T5" fmla="*/ 25 h 25"/>
                <a:gd name="T6" fmla="*/ 45 w 45"/>
                <a:gd name="T7" fmla="*/ 0 h 25"/>
                <a:gd name="T8" fmla="*/ 44 w 4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5">
                  <a:moveTo>
                    <a:pt x="44" y="0"/>
                  </a:moveTo>
                  <a:cubicBezTo>
                    <a:pt x="29" y="8"/>
                    <a:pt x="15" y="16"/>
                    <a:pt x="0" y="25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15" y="16"/>
                    <a:pt x="30" y="8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9" name="Freeform 491">
              <a:extLst>
                <a:ext uri="{FF2B5EF4-FFF2-40B4-BE49-F238E27FC236}">
                  <a16:creationId xmlns:a16="http://schemas.microsoft.com/office/drawing/2014/main" id="{59A22396-30BE-4333-B94A-883E76695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58737"/>
              <a:ext cx="298450" cy="141287"/>
            </a:xfrm>
            <a:custGeom>
              <a:avLst/>
              <a:gdLst>
                <a:gd name="T0" fmla="*/ 1 w 51"/>
                <a:gd name="T1" fmla="*/ 24 h 24"/>
                <a:gd name="T2" fmla="*/ 51 w 51"/>
                <a:gd name="T3" fmla="*/ 0 h 24"/>
                <a:gd name="T4" fmla="*/ 51 w 51"/>
                <a:gd name="T5" fmla="*/ 0 h 24"/>
                <a:gd name="T6" fmla="*/ 1 w 51"/>
                <a:gd name="T7" fmla="*/ 24 h 24"/>
                <a:gd name="T8" fmla="*/ 1 w 51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4">
                  <a:moveTo>
                    <a:pt x="1" y="24"/>
                  </a:moveTo>
                  <a:cubicBezTo>
                    <a:pt x="18" y="17"/>
                    <a:pt x="34" y="7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4" y="7"/>
                    <a:pt x="18" y="17"/>
                    <a:pt x="1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0" name="Freeform 492">
              <a:extLst>
                <a:ext uri="{FF2B5EF4-FFF2-40B4-BE49-F238E27FC236}">
                  <a16:creationId xmlns:a16="http://schemas.microsoft.com/office/drawing/2014/main" id="{7CEC1740-BA3E-49A5-9C7A-91E3D5FCD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41275"/>
              <a:ext cx="304800" cy="158750"/>
            </a:xfrm>
            <a:custGeom>
              <a:avLst/>
              <a:gdLst>
                <a:gd name="T0" fmla="*/ 1 w 52"/>
                <a:gd name="T1" fmla="*/ 25 h 27"/>
                <a:gd name="T2" fmla="*/ 29 w 52"/>
                <a:gd name="T3" fmla="*/ 10 h 27"/>
                <a:gd name="T4" fmla="*/ 42 w 52"/>
                <a:gd name="T5" fmla="*/ 5 h 27"/>
                <a:gd name="T6" fmla="*/ 45 w 52"/>
                <a:gd name="T7" fmla="*/ 3 h 27"/>
                <a:gd name="T8" fmla="*/ 22 w 52"/>
                <a:gd name="T9" fmla="*/ 16 h 27"/>
                <a:gd name="T10" fmla="*/ 5 w 52"/>
                <a:gd name="T11" fmla="*/ 26 h 27"/>
                <a:gd name="T12" fmla="*/ 6 w 52"/>
                <a:gd name="T13" fmla="*/ 27 h 27"/>
                <a:gd name="T14" fmla="*/ 27 w 52"/>
                <a:gd name="T15" fmla="*/ 13 h 27"/>
                <a:gd name="T16" fmla="*/ 48 w 52"/>
                <a:gd name="T17" fmla="*/ 2 h 27"/>
                <a:gd name="T18" fmla="*/ 48 w 52"/>
                <a:gd name="T19" fmla="*/ 2 h 27"/>
                <a:gd name="T20" fmla="*/ 42 w 52"/>
                <a:gd name="T21" fmla="*/ 5 h 27"/>
                <a:gd name="T22" fmla="*/ 42 w 52"/>
                <a:gd name="T23" fmla="*/ 5 h 27"/>
                <a:gd name="T24" fmla="*/ 48 w 52"/>
                <a:gd name="T25" fmla="*/ 2 h 27"/>
                <a:gd name="T26" fmla="*/ 48 w 52"/>
                <a:gd name="T27" fmla="*/ 2 h 27"/>
                <a:gd name="T28" fmla="*/ 1 w 52"/>
                <a:gd name="T29" fmla="*/ 24 h 27"/>
                <a:gd name="T30" fmla="*/ 1 w 52"/>
                <a:gd name="T31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27">
                  <a:moveTo>
                    <a:pt x="1" y="25"/>
                  </a:moveTo>
                  <a:cubicBezTo>
                    <a:pt x="10" y="20"/>
                    <a:pt x="20" y="15"/>
                    <a:pt x="29" y="10"/>
                  </a:cubicBezTo>
                  <a:cubicBezTo>
                    <a:pt x="34" y="8"/>
                    <a:pt x="38" y="7"/>
                    <a:pt x="42" y="5"/>
                  </a:cubicBezTo>
                  <a:cubicBezTo>
                    <a:pt x="52" y="0"/>
                    <a:pt x="39" y="6"/>
                    <a:pt x="45" y="3"/>
                  </a:cubicBezTo>
                  <a:cubicBezTo>
                    <a:pt x="37" y="7"/>
                    <a:pt x="30" y="12"/>
                    <a:pt x="22" y="16"/>
                  </a:cubicBezTo>
                  <a:cubicBezTo>
                    <a:pt x="16" y="19"/>
                    <a:pt x="10" y="21"/>
                    <a:pt x="5" y="26"/>
                  </a:cubicBezTo>
                  <a:cubicBezTo>
                    <a:pt x="5" y="27"/>
                    <a:pt x="6" y="27"/>
                    <a:pt x="6" y="27"/>
                  </a:cubicBezTo>
                  <a:cubicBezTo>
                    <a:pt x="12" y="20"/>
                    <a:pt x="20" y="17"/>
                    <a:pt x="27" y="13"/>
                  </a:cubicBezTo>
                  <a:cubicBezTo>
                    <a:pt x="34" y="10"/>
                    <a:pt x="41" y="6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4" y="4"/>
                    <a:pt x="42" y="5"/>
                  </a:cubicBezTo>
                  <a:cubicBezTo>
                    <a:pt x="41" y="5"/>
                    <a:pt x="42" y="5"/>
                    <a:pt x="42" y="5"/>
                  </a:cubicBezTo>
                  <a:cubicBezTo>
                    <a:pt x="44" y="4"/>
                    <a:pt x="46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32" y="8"/>
                    <a:pt x="16" y="17"/>
                    <a:pt x="1" y="24"/>
                  </a:cubicBezTo>
                  <a:cubicBezTo>
                    <a:pt x="0" y="25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1" name="Freeform 493">
              <a:extLst>
                <a:ext uri="{FF2B5EF4-FFF2-40B4-BE49-F238E27FC236}">
                  <a16:creationId xmlns:a16="http://schemas.microsoft.com/office/drawing/2014/main" id="{76719F94-CC51-4574-A639-6DA7EE973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7462"/>
              <a:ext cx="298450" cy="165100"/>
            </a:xfrm>
            <a:custGeom>
              <a:avLst/>
              <a:gdLst>
                <a:gd name="T0" fmla="*/ 44 w 51"/>
                <a:gd name="T1" fmla="*/ 0 h 28"/>
                <a:gd name="T2" fmla="*/ 0 w 51"/>
                <a:gd name="T3" fmla="*/ 25 h 28"/>
                <a:gd name="T4" fmla="*/ 0 w 51"/>
                <a:gd name="T5" fmla="*/ 25 h 28"/>
                <a:gd name="T6" fmla="*/ 6 w 51"/>
                <a:gd name="T7" fmla="*/ 22 h 28"/>
                <a:gd name="T8" fmla="*/ 6 w 51"/>
                <a:gd name="T9" fmla="*/ 22 h 28"/>
                <a:gd name="T10" fmla="*/ 0 w 51"/>
                <a:gd name="T11" fmla="*/ 25 h 28"/>
                <a:gd name="T12" fmla="*/ 0 w 51"/>
                <a:gd name="T13" fmla="*/ 25 h 28"/>
                <a:gd name="T14" fmla="*/ 24 w 51"/>
                <a:gd name="T15" fmla="*/ 14 h 28"/>
                <a:gd name="T16" fmla="*/ 49 w 51"/>
                <a:gd name="T17" fmla="*/ 3 h 28"/>
                <a:gd name="T18" fmla="*/ 49 w 51"/>
                <a:gd name="T19" fmla="*/ 3 h 28"/>
                <a:gd name="T20" fmla="*/ 2 w 51"/>
                <a:gd name="T21" fmla="*/ 28 h 28"/>
                <a:gd name="T22" fmla="*/ 2 w 51"/>
                <a:gd name="T23" fmla="*/ 28 h 28"/>
                <a:gd name="T24" fmla="*/ 34 w 51"/>
                <a:gd name="T25" fmla="*/ 10 h 28"/>
                <a:gd name="T26" fmla="*/ 43 w 51"/>
                <a:gd name="T27" fmla="*/ 5 h 28"/>
                <a:gd name="T28" fmla="*/ 40 w 51"/>
                <a:gd name="T29" fmla="*/ 7 h 28"/>
                <a:gd name="T30" fmla="*/ 24 w 51"/>
                <a:gd name="T31" fmla="*/ 14 h 28"/>
                <a:gd name="T32" fmla="*/ 9 w 51"/>
                <a:gd name="T33" fmla="*/ 21 h 28"/>
                <a:gd name="T34" fmla="*/ 1 w 51"/>
                <a:gd name="T35" fmla="*/ 24 h 28"/>
                <a:gd name="T36" fmla="*/ 9 w 51"/>
                <a:gd name="T37" fmla="*/ 19 h 28"/>
                <a:gd name="T38" fmla="*/ 45 w 51"/>
                <a:gd name="T39" fmla="*/ 0 h 28"/>
                <a:gd name="T40" fmla="*/ 44 w 51"/>
                <a:gd name="T4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28">
                  <a:moveTo>
                    <a:pt x="44" y="0"/>
                  </a:moveTo>
                  <a:cubicBezTo>
                    <a:pt x="29" y="8"/>
                    <a:pt x="14" y="1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4"/>
                    <a:pt x="4" y="24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1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9" y="22"/>
                    <a:pt x="16" y="18"/>
                    <a:pt x="24" y="14"/>
                  </a:cubicBezTo>
                  <a:cubicBezTo>
                    <a:pt x="33" y="10"/>
                    <a:pt x="41" y="7"/>
                    <a:pt x="49" y="3"/>
                  </a:cubicBezTo>
                  <a:cubicBezTo>
                    <a:pt x="50" y="3"/>
                    <a:pt x="49" y="3"/>
                    <a:pt x="49" y="3"/>
                  </a:cubicBezTo>
                  <a:cubicBezTo>
                    <a:pt x="33" y="10"/>
                    <a:pt x="16" y="1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2" y="21"/>
                    <a:pt x="24" y="16"/>
                    <a:pt x="34" y="10"/>
                  </a:cubicBezTo>
                  <a:cubicBezTo>
                    <a:pt x="37" y="8"/>
                    <a:pt x="40" y="7"/>
                    <a:pt x="43" y="5"/>
                  </a:cubicBezTo>
                  <a:cubicBezTo>
                    <a:pt x="51" y="1"/>
                    <a:pt x="41" y="7"/>
                    <a:pt x="40" y="7"/>
                  </a:cubicBezTo>
                  <a:cubicBezTo>
                    <a:pt x="35" y="9"/>
                    <a:pt x="29" y="12"/>
                    <a:pt x="24" y="14"/>
                  </a:cubicBezTo>
                  <a:cubicBezTo>
                    <a:pt x="19" y="16"/>
                    <a:pt x="14" y="19"/>
                    <a:pt x="9" y="21"/>
                  </a:cubicBezTo>
                  <a:cubicBezTo>
                    <a:pt x="6" y="22"/>
                    <a:pt x="4" y="23"/>
                    <a:pt x="1" y="24"/>
                  </a:cubicBezTo>
                  <a:cubicBezTo>
                    <a:pt x="3" y="22"/>
                    <a:pt x="6" y="21"/>
                    <a:pt x="9" y="19"/>
                  </a:cubicBezTo>
                  <a:cubicBezTo>
                    <a:pt x="21" y="12"/>
                    <a:pt x="33" y="6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2" name="Freeform 494">
              <a:extLst>
                <a:ext uri="{FF2B5EF4-FFF2-40B4-BE49-F238E27FC236}">
                  <a16:creationId xmlns:a16="http://schemas.microsoft.com/office/drawing/2014/main" id="{0598F21B-A15B-41A5-8819-498F1440A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1112"/>
              <a:ext cx="298450" cy="141287"/>
            </a:xfrm>
            <a:custGeom>
              <a:avLst/>
              <a:gdLst>
                <a:gd name="T0" fmla="*/ 42 w 51"/>
                <a:gd name="T1" fmla="*/ 0 h 24"/>
                <a:gd name="T2" fmla="*/ 4 w 51"/>
                <a:gd name="T3" fmla="*/ 22 h 24"/>
                <a:gd name="T4" fmla="*/ 4 w 51"/>
                <a:gd name="T5" fmla="*/ 22 h 24"/>
                <a:gd name="T6" fmla="*/ 21 w 51"/>
                <a:gd name="T7" fmla="*/ 15 h 24"/>
                <a:gd name="T8" fmla="*/ 50 w 51"/>
                <a:gd name="T9" fmla="*/ 1 h 24"/>
                <a:gd name="T10" fmla="*/ 50 w 51"/>
                <a:gd name="T11" fmla="*/ 1 h 24"/>
                <a:gd name="T12" fmla="*/ 15 w 51"/>
                <a:gd name="T13" fmla="*/ 18 h 24"/>
                <a:gd name="T14" fmla="*/ 11 w 51"/>
                <a:gd name="T15" fmla="*/ 17 h 24"/>
                <a:gd name="T16" fmla="*/ 22 w 51"/>
                <a:gd name="T17" fmla="*/ 11 h 24"/>
                <a:gd name="T18" fmla="*/ 43 w 51"/>
                <a:gd name="T19" fmla="*/ 0 h 24"/>
                <a:gd name="T20" fmla="*/ 42 w 5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4">
                  <a:moveTo>
                    <a:pt x="42" y="0"/>
                  </a:moveTo>
                  <a:cubicBezTo>
                    <a:pt x="30" y="7"/>
                    <a:pt x="15" y="1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0" y="21"/>
                    <a:pt x="15" y="18"/>
                    <a:pt x="21" y="15"/>
                  </a:cubicBezTo>
                  <a:cubicBezTo>
                    <a:pt x="30" y="10"/>
                    <a:pt x="40" y="5"/>
                    <a:pt x="50" y="1"/>
                  </a:cubicBezTo>
                  <a:cubicBezTo>
                    <a:pt x="51" y="1"/>
                    <a:pt x="50" y="1"/>
                    <a:pt x="50" y="1"/>
                  </a:cubicBezTo>
                  <a:cubicBezTo>
                    <a:pt x="38" y="6"/>
                    <a:pt x="27" y="12"/>
                    <a:pt x="15" y="18"/>
                  </a:cubicBezTo>
                  <a:cubicBezTo>
                    <a:pt x="13" y="19"/>
                    <a:pt x="0" y="24"/>
                    <a:pt x="11" y="17"/>
                  </a:cubicBezTo>
                  <a:cubicBezTo>
                    <a:pt x="15" y="15"/>
                    <a:pt x="18" y="13"/>
                    <a:pt x="22" y="11"/>
                  </a:cubicBezTo>
                  <a:cubicBezTo>
                    <a:pt x="29" y="8"/>
                    <a:pt x="36" y="4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3" name="Freeform 495">
              <a:extLst>
                <a:ext uri="{FF2B5EF4-FFF2-40B4-BE49-F238E27FC236}">
                  <a16:creationId xmlns:a16="http://schemas.microsoft.com/office/drawing/2014/main" id="{E9650C08-F5E8-452B-A3E3-4F1ECFAC2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1112"/>
              <a:ext cx="239713" cy="123825"/>
            </a:xfrm>
            <a:custGeom>
              <a:avLst/>
              <a:gdLst>
                <a:gd name="T0" fmla="*/ 0 w 41"/>
                <a:gd name="T1" fmla="*/ 20 h 21"/>
                <a:gd name="T2" fmla="*/ 41 w 41"/>
                <a:gd name="T3" fmla="*/ 0 h 21"/>
                <a:gd name="T4" fmla="*/ 41 w 41"/>
                <a:gd name="T5" fmla="*/ 0 h 21"/>
                <a:gd name="T6" fmla="*/ 0 w 41"/>
                <a:gd name="T7" fmla="*/ 20 h 21"/>
                <a:gd name="T8" fmla="*/ 0 w 41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1">
                  <a:moveTo>
                    <a:pt x="0" y="20"/>
                  </a:moveTo>
                  <a:cubicBezTo>
                    <a:pt x="14" y="14"/>
                    <a:pt x="27" y="6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7" y="6"/>
                    <a:pt x="14" y="14"/>
                    <a:pt x="0" y="20"/>
                  </a:cubicBezTo>
                  <a:cubicBezTo>
                    <a:pt x="0" y="21"/>
                    <a:pt x="0" y="21"/>
                    <a:pt x="0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4" name="Freeform 496">
              <a:extLst>
                <a:ext uri="{FF2B5EF4-FFF2-40B4-BE49-F238E27FC236}">
                  <a16:creationId xmlns:a16="http://schemas.microsoft.com/office/drawing/2014/main" id="{0716A574-E0BF-4FB0-83D4-D218D14A8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1112"/>
              <a:ext cx="180975" cy="112712"/>
            </a:xfrm>
            <a:custGeom>
              <a:avLst/>
              <a:gdLst>
                <a:gd name="T0" fmla="*/ 0 w 31"/>
                <a:gd name="T1" fmla="*/ 16 h 19"/>
                <a:gd name="T2" fmla="*/ 11 w 31"/>
                <a:gd name="T3" fmla="*/ 10 h 19"/>
                <a:gd name="T4" fmla="*/ 20 w 31"/>
                <a:gd name="T5" fmla="*/ 5 h 19"/>
                <a:gd name="T6" fmla="*/ 23 w 31"/>
                <a:gd name="T7" fmla="*/ 3 h 19"/>
                <a:gd name="T8" fmla="*/ 29 w 31"/>
                <a:gd name="T9" fmla="*/ 1 h 19"/>
                <a:gd name="T10" fmla="*/ 14 w 31"/>
                <a:gd name="T11" fmla="*/ 10 h 19"/>
                <a:gd name="T12" fmla="*/ 0 w 31"/>
                <a:gd name="T13" fmla="*/ 19 h 19"/>
                <a:gd name="T14" fmla="*/ 1 w 31"/>
                <a:gd name="T15" fmla="*/ 19 h 19"/>
                <a:gd name="T16" fmla="*/ 31 w 31"/>
                <a:gd name="T17" fmla="*/ 0 h 19"/>
                <a:gd name="T18" fmla="*/ 31 w 31"/>
                <a:gd name="T19" fmla="*/ 0 h 19"/>
                <a:gd name="T20" fmla="*/ 0 w 31"/>
                <a:gd name="T21" fmla="*/ 16 h 19"/>
                <a:gd name="T22" fmla="*/ 0 w 31"/>
                <a:gd name="T2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19">
                  <a:moveTo>
                    <a:pt x="0" y="16"/>
                  </a:moveTo>
                  <a:cubicBezTo>
                    <a:pt x="4" y="14"/>
                    <a:pt x="7" y="12"/>
                    <a:pt x="11" y="10"/>
                  </a:cubicBezTo>
                  <a:cubicBezTo>
                    <a:pt x="14" y="8"/>
                    <a:pt x="17" y="6"/>
                    <a:pt x="20" y="5"/>
                  </a:cubicBezTo>
                  <a:cubicBezTo>
                    <a:pt x="21" y="4"/>
                    <a:pt x="22" y="3"/>
                    <a:pt x="23" y="3"/>
                  </a:cubicBezTo>
                  <a:cubicBezTo>
                    <a:pt x="25" y="2"/>
                    <a:pt x="27" y="1"/>
                    <a:pt x="29" y="1"/>
                  </a:cubicBezTo>
                  <a:cubicBezTo>
                    <a:pt x="25" y="5"/>
                    <a:pt x="19" y="7"/>
                    <a:pt x="14" y="10"/>
                  </a:cubicBezTo>
                  <a:cubicBezTo>
                    <a:pt x="9" y="13"/>
                    <a:pt x="5" y="16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0" y="12"/>
                    <a:pt x="22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9" y="3"/>
                    <a:pt x="10" y="11"/>
                    <a:pt x="0" y="16"/>
                  </a:cubicBezTo>
                  <a:cubicBezTo>
                    <a:pt x="0" y="17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5" name="Freeform 497">
              <a:extLst>
                <a:ext uri="{FF2B5EF4-FFF2-40B4-BE49-F238E27FC236}">
                  <a16:creationId xmlns:a16="http://schemas.microsoft.com/office/drawing/2014/main" id="{078BA941-A350-4C16-87F0-469BA6CDD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4762"/>
              <a:ext cx="139700" cy="95250"/>
            </a:xfrm>
            <a:custGeom>
              <a:avLst/>
              <a:gdLst>
                <a:gd name="T0" fmla="*/ 1 w 24"/>
                <a:gd name="T1" fmla="*/ 13 h 16"/>
                <a:gd name="T2" fmla="*/ 10 w 24"/>
                <a:gd name="T3" fmla="*/ 7 h 16"/>
                <a:gd name="T4" fmla="*/ 17 w 24"/>
                <a:gd name="T5" fmla="*/ 3 h 16"/>
                <a:gd name="T6" fmla="*/ 20 w 24"/>
                <a:gd name="T7" fmla="*/ 2 h 16"/>
                <a:gd name="T8" fmla="*/ 22 w 24"/>
                <a:gd name="T9" fmla="*/ 1 h 16"/>
                <a:gd name="T10" fmla="*/ 0 w 24"/>
                <a:gd name="T11" fmla="*/ 15 h 16"/>
                <a:gd name="T12" fmla="*/ 0 w 24"/>
                <a:gd name="T13" fmla="*/ 15 h 16"/>
                <a:gd name="T14" fmla="*/ 24 w 24"/>
                <a:gd name="T15" fmla="*/ 0 h 16"/>
                <a:gd name="T16" fmla="*/ 24 w 24"/>
                <a:gd name="T17" fmla="*/ 0 h 16"/>
                <a:gd name="T18" fmla="*/ 0 w 24"/>
                <a:gd name="T19" fmla="*/ 13 h 16"/>
                <a:gd name="T20" fmla="*/ 1 w 24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6">
                  <a:moveTo>
                    <a:pt x="1" y="13"/>
                  </a:moveTo>
                  <a:cubicBezTo>
                    <a:pt x="4" y="11"/>
                    <a:pt x="7" y="9"/>
                    <a:pt x="10" y="7"/>
                  </a:cubicBezTo>
                  <a:cubicBezTo>
                    <a:pt x="12" y="6"/>
                    <a:pt x="14" y="4"/>
                    <a:pt x="17" y="3"/>
                  </a:cubicBezTo>
                  <a:cubicBezTo>
                    <a:pt x="18" y="3"/>
                    <a:pt x="19" y="2"/>
                    <a:pt x="20" y="2"/>
                  </a:cubicBezTo>
                  <a:cubicBezTo>
                    <a:pt x="22" y="0"/>
                    <a:pt x="23" y="0"/>
                    <a:pt x="22" y="1"/>
                  </a:cubicBezTo>
                  <a:cubicBezTo>
                    <a:pt x="15" y="6"/>
                    <a:pt x="7" y="10"/>
                    <a:pt x="0" y="15"/>
                  </a:cubicBezTo>
                  <a:cubicBezTo>
                    <a:pt x="0" y="15"/>
                    <a:pt x="0" y="16"/>
                    <a:pt x="0" y="15"/>
                  </a:cubicBezTo>
                  <a:cubicBezTo>
                    <a:pt x="8" y="10"/>
                    <a:pt x="16" y="6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5" y="3"/>
                    <a:pt x="8" y="8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6" name="Freeform 498">
              <a:extLst>
                <a:ext uri="{FF2B5EF4-FFF2-40B4-BE49-F238E27FC236}">
                  <a16:creationId xmlns:a16="http://schemas.microsoft.com/office/drawing/2014/main" id="{B858D560-352F-4579-9342-192924013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265112"/>
              <a:ext cx="82550" cy="52387"/>
            </a:xfrm>
            <a:custGeom>
              <a:avLst/>
              <a:gdLst>
                <a:gd name="T0" fmla="*/ 13 w 14"/>
                <a:gd name="T1" fmla="*/ 0 h 9"/>
                <a:gd name="T2" fmla="*/ 0 w 14"/>
                <a:gd name="T3" fmla="*/ 8 h 9"/>
                <a:gd name="T4" fmla="*/ 1 w 14"/>
                <a:gd name="T5" fmla="*/ 9 h 9"/>
                <a:gd name="T6" fmla="*/ 13 w 14"/>
                <a:gd name="T7" fmla="*/ 0 h 9"/>
                <a:gd name="T8" fmla="*/ 13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3" y="0"/>
                  </a:moveTo>
                  <a:cubicBezTo>
                    <a:pt x="9" y="3"/>
                    <a:pt x="5" y="6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7" name="Freeform 499">
              <a:extLst>
                <a:ext uri="{FF2B5EF4-FFF2-40B4-BE49-F238E27FC236}">
                  <a16:creationId xmlns:a16="http://schemas.microsoft.com/office/drawing/2014/main" id="{4C12CAA3-C18D-41F2-9963-129C5639D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23837"/>
              <a:ext cx="233363" cy="123825"/>
            </a:xfrm>
            <a:custGeom>
              <a:avLst/>
              <a:gdLst>
                <a:gd name="T0" fmla="*/ 20 w 40"/>
                <a:gd name="T1" fmla="*/ 5 h 21"/>
                <a:gd name="T2" fmla="*/ 1 w 40"/>
                <a:gd name="T3" fmla="*/ 18 h 21"/>
                <a:gd name="T4" fmla="*/ 1 w 40"/>
                <a:gd name="T5" fmla="*/ 18 h 21"/>
                <a:gd name="T6" fmla="*/ 23 w 40"/>
                <a:gd name="T7" fmla="*/ 6 h 21"/>
                <a:gd name="T8" fmla="*/ 27 w 40"/>
                <a:gd name="T9" fmla="*/ 6 h 21"/>
                <a:gd name="T10" fmla="*/ 20 w 40"/>
                <a:gd name="T11" fmla="*/ 10 h 21"/>
                <a:gd name="T12" fmla="*/ 7 w 40"/>
                <a:gd name="T13" fmla="*/ 20 h 21"/>
                <a:gd name="T14" fmla="*/ 8 w 40"/>
                <a:gd name="T15" fmla="*/ 20 h 21"/>
                <a:gd name="T16" fmla="*/ 37 w 40"/>
                <a:gd name="T17" fmla="*/ 2 h 21"/>
                <a:gd name="T18" fmla="*/ 16 w 40"/>
                <a:gd name="T19" fmla="*/ 18 h 21"/>
                <a:gd name="T20" fmla="*/ 16 w 40"/>
                <a:gd name="T21" fmla="*/ 18 h 21"/>
                <a:gd name="T22" fmla="*/ 38 w 40"/>
                <a:gd name="T23" fmla="*/ 6 h 21"/>
                <a:gd name="T24" fmla="*/ 38 w 40"/>
                <a:gd name="T25" fmla="*/ 6 h 21"/>
                <a:gd name="T26" fmla="*/ 18 w 40"/>
                <a:gd name="T27" fmla="*/ 17 h 21"/>
                <a:gd name="T28" fmla="*/ 22 w 40"/>
                <a:gd name="T29" fmla="*/ 12 h 21"/>
                <a:gd name="T30" fmla="*/ 28 w 40"/>
                <a:gd name="T31" fmla="*/ 8 h 21"/>
                <a:gd name="T32" fmla="*/ 39 w 40"/>
                <a:gd name="T33" fmla="*/ 0 h 21"/>
                <a:gd name="T34" fmla="*/ 39 w 40"/>
                <a:gd name="T35" fmla="*/ 0 h 21"/>
                <a:gd name="T36" fmla="*/ 12 w 40"/>
                <a:gd name="T37" fmla="*/ 17 h 21"/>
                <a:gd name="T38" fmla="*/ 18 w 40"/>
                <a:gd name="T39" fmla="*/ 12 h 21"/>
                <a:gd name="T40" fmla="*/ 31 w 40"/>
                <a:gd name="T41" fmla="*/ 3 h 21"/>
                <a:gd name="T42" fmla="*/ 31 w 40"/>
                <a:gd name="T43" fmla="*/ 3 h 21"/>
                <a:gd name="T44" fmla="*/ 13 w 40"/>
                <a:gd name="T45" fmla="*/ 12 h 21"/>
                <a:gd name="T46" fmla="*/ 5 w 40"/>
                <a:gd name="T47" fmla="*/ 14 h 21"/>
                <a:gd name="T48" fmla="*/ 20 w 40"/>
                <a:gd name="T49" fmla="*/ 5 h 21"/>
                <a:gd name="T50" fmla="*/ 20 w 40"/>
                <a:gd name="T5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21">
                  <a:moveTo>
                    <a:pt x="20" y="5"/>
                  </a:moveTo>
                  <a:cubicBezTo>
                    <a:pt x="13" y="9"/>
                    <a:pt x="7" y="12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9" y="16"/>
                    <a:pt x="16" y="10"/>
                    <a:pt x="23" y="6"/>
                  </a:cubicBezTo>
                  <a:cubicBezTo>
                    <a:pt x="23" y="6"/>
                    <a:pt x="33" y="2"/>
                    <a:pt x="27" y="6"/>
                  </a:cubicBezTo>
                  <a:cubicBezTo>
                    <a:pt x="24" y="7"/>
                    <a:pt x="22" y="9"/>
                    <a:pt x="20" y="10"/>
                  </a:cubicBezTo>
                  <a:cubicBezTo>
                    <a:pt x="15" y="13"/>
                    <a:pt x="11" y="16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17" y="14"/>
                    <a:pt x="28" y="8"/>
                    <a:pt x="37" y="2"/>
                  </a:cubicBezTo>
                  <a:cubicBezTo>
                    <a:pt x="30" y="7"/>
                    <a:pt x="20" y="11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4" y="15"/>
                    <a:pt x="30" y="10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1" y="10"/>
                    <a:pt x="25" y="14"/>
                    <a:pt x="18" y="17"/>
                  </a:cubicBezTo>
                  <a:cubicBezTo>
                    <a:pt x="18" y="15"/>
                    <a:pt x="20" y="13"/>
                    <a:pt x="22" y="12"/>
                  </a:cubicBezTo>
                  <a:cubicBezTo>
                    <a:pt x="24" y="11"/>
                    <a:pt x="26" y="10"/>
                    <a:pt x="28" y="8"/>
                  </a:cubicBezTo>
                  <a:cubicBezTo>
                    <a:pt x="32" y="6"/>
                    <a:pt x="36" y="3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0" y="5"/>
                    <a:pt x="21" y="11"/>
                    <a:pt x="12" y="17"/>
                  </a:cubicBezTo>
                  <a:cubicBezTo>
                    <a:pt x="5" y="21"/>
                    <a:pt x="17" y="13"/>
                    <a:pt x="18" y="12"/>
                  </a:cubicBezTo>
                  <a:cubicBezTo>
                    <a:pt x="22" y="9"/>
                    <a:pt x="27" y="6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4" y="5"/>
                    <a:pt x="19" y="8"/>
                    <a:pt x="13" y="12"/>
                  </a:cubicBezTo>
                  <a:cubicBezTo>
                    <a:pt x="11" y="13"/>
                    <a:pt x="0" y="19"/>
                    <a:pt x="5" y="14"/>
                  </a:cubicBezTo>
                  <a:cubicBezTo>
                    <a:pt x="10" y="11"/>
                    <a:pt x="15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8" name="Freeform 500">
              <a:extLst>
                <a:ext uri="{FF2B5EF4-FFF2-40B4-BE49-F238E27FC236}">
                  <a16:creationId xmlns:a16="http://schemas.microsoft.com/office/drawing/2014/main" id="{AA8AB3A6-4611-4D2D-B327-D78D463DA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52412"/>
              <a:ext cx="134938" cy="76200"/>
            </a:xfrm>
            <a:custGeom>
              <a:avLst/>
              <a:gdLst>
                <a:gd name="T0" fmla="*/ 16 w 23"/>
                <a:gd name="T1" fmla="*/ 1 h 13"/>
                <a:gd name="T2" fmla="*/ 0 w 23"/>
                <a:gd name="T3" fmla="*/ 13 h 13"/>
                <a:gd name="T4" fmla="*/ 1 w 23"/>
                <a:gd name="T5" fmla="*/ 13 h 13"/>
                <a:gd name="T6" fmla="*/ 23 w 23"/>
                <a:gd name="T7" fmla="*/ 1 h 13"/>
                <a:gd name="T8" fmla="*/ 22 w 23"/>
                <a:gd name="T9" fmla="*/ 0 h 13"/>
                <a:gd name="T10" fmla="*/ 6 w 23"/>
                <a:gd name="T11" fmla="*/ 11 h 13"/>
                <a:gd name="T12" fmla="*/ 2 w 23"/>
                <a:gd name="T13" fmla="*/ 12 h 13"/>
                <a:gd name="T14" fmla="*/ 8 w 23"/>
                <a:gd name="T15" fmla="*/ 7 h 13"/>
                <a:gd name="T16" fmla="*/ 17 w 23"/>
                <a:gd name="T17" fmla="*/ 1 h 13"/>
                <a:gd name="T18" fmla="*/ 16 w 23"/>
                <a:gd name="T1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16" y="1"/>
                  </a:moveTo>
                  <a:cubicBezTo>
                    <a:pt x="11" y="5"/>
                    <a:pt x="5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9" y="10"/>
                    <a:pt x="15" y="5"/>
                    <a:pt x="23" y="1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17" y="4"/>
                    <a:pt x="12" y="8"/>
                    <a:pt x="6" y="11"/>
                  </a:cubicBezTo>
                  <a:cubicBezTo>
                    <a:pt x="5" y="11"/>
                    <a:pt x="1" y="13"/>
                    <a:pt x="2" y="12"/>
                  </a:cubicBezTo>
                  <a:cubicBezTo>
                    <a:pt x="4" y="10"/>
                    <a:pt x="6" y="9"/>
                    <a:pt x="8" y="7"/>
                  </a:cubicBezTo>
                  <a:cubicBezTo>
                    <a:pt x="11" y="5"/>
                    <a:pt x="14" y="3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9" name="Freeform 501">
              <a:extLst>
                <a:ext uri="{FF2B5EF4-FFF2-40B4-BE49-F238E27FC236}">
                  <a16:creationId xmlns:a16="http://schemas.microsoft.com/office/drawing/2014/main" id="{7C1B9781-206D-4006-88DC-462781D1C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258762"/>
              <a:ext cx="88900" cy="52387"/>
            </a:xfrm>
            <a:custGeom>
              <a:avLst/>
              <a:gdLst>
                <a:gd name="T0" fmla="*/ 13 w 15"/>
                <a:gd name="T1" fmla="*/ 1 h 9"/>
                <a:gd name="T2" fmla="*/ 0 w 15"/>
                <a:gd name="T3" fmla="*/ 9 h 9"/>
                <a:gd name="T4" fmla="*/ 0 w 15"/>
                <a:gd name="T5" fmla="*/ 9 h 9"/>
                <a:gd name="T6" fmla="*/ 14 w 15"/>
                <a:gd name="T7" fmla="*/ 1 h 9"/>
                <a:gd name="T8" fmla="*/ 14 w 15"/>
                <a:gd name="T9" fmla="*/ 0 h 9"/>
                <a:gd name="T10" fmla="*/ 1 w 15"/>
                <a:gd name="T11" fmla="*/ 8 h 9"/>
                <a:gd name="T12" fmla="*/ 13 w 15"/>
                <a:gd name="T13" fmla="*/ 1 h 9"/>
                <a:gd name="T14" fmla="*/ 13 w 15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9">
                  <a:moveTo>
                    <a:pt x="13" y="1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10" y="3"/>
                    <a:pt x="14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5" y="6"/>
                    <a:pt x="1" y="8"/>
                  </a:cubicBezTo>
                  <a:cubicBezTo>
                    <a:pt x="5" y="6"/>
                    <a:pt x="9" y="3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0" name="Freeform 502">
              <a:extLst>
                <a:ext uri="{FF2B5EF4-FFF2-40B4-BE49-F238E27FC236}">
                  <a16:creationId xmlns:a16="http://schemas.microsoft.com/office/drawing/2014/main" id="{F9BD2808-6A41-4C22-8268-7C11FA62D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58762"/>
              <a:ext cx="87313" cy="47625"/>
            </a:xfrm>
            <a:custGeom>
              <a:avLst/>
              <a:gdLst>
                <a:gd name="T0" fmla="*/ 10 w 15"/>
                <a:gd name="T1" fmla="*/ 0 h 8"/>
                <a:gd name="T2" fmla="*/ 0 w 15"/>
                <a:gd name="T3" fmla="*/ 7 h 8"/>
                <a:gd name="T4" fmla="*/ 0 w 15"/>
                <a:gd name="T5" fmla="*/ 7 h 8"/>
                <a:gd name="T6" fmla="*/ 15 w 15"/>
                <a:gd name="T7" fmla="*/ 0 h 8"/>
                <a:gd name="T8" fmla="*/ 14 w 15"/>
                <a:gd name="T9" fmla="*/ 0 h 8"/>
                <a:gd name="T10" fmla="*/ 4 w 15"/>
                <a:gd name="T11" fmla="*/ 6 h 8"/>
                <a:gd name="T12" fmla="*/ 1 w 15"/>
                <a:gd name="T13" fmla="*/ 7 h 8"/>
                <a:gd name="T14" fmla="*/ 5 w 15"/>
                <a:gd name="T15" fmla="*/ 4 h 8"/>
                <a:gd name="T16" fmla="*/ 10 w 15"/>
                <a:gd name="T17" fmla="*/ 0 h 8"/>
                <a:gd name="T18" fmla="*/ 10 w 1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">
                  <a:moveTo>
                    <a:pt x="10" y="0"/>
                  </a:moveTo>
                  <a:cubicBezTo>
                    <a:pt x="6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7"/>
                    <a:pt x="10" y="3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1" y="2"/>
                    <a:pt x="8" y="5"/>
                    <a:pt x="4" y="6"/>
                  </a:cubicBezTo>
                  <a:cubicBezTo>
                    <a:pt x="4" y="6"/>
                    <a:pt x="0" y="8"/>
                    <a:pt x="1" y="7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8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1" name="Freeform 503">
              <a:extLst>
                <a:ext uri="{FF2B5EF4-FFF2-40B4-BE49-F238E27FC236}">
                  <a16:creationId xmlns:a16="http://schemas.microsoft.com/office/drawing/2014/main" id="{D9B1BB68-0566-41F0-8C32-211D61B59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46062"/>
              <a:ext cx="65088" cy="41275"/>
            </a:xfrm>
            <a:custGeom>
              <a:avLst/>
              <a:gdLst>
                <a:gd name="T0" fmla="*/ 6 w 11"/>
                <a:gd name="T1" fmla="*/ 1 h 7"/>
                <a:gd name="T2" fmla="*/ 0 w 11"/>
                <a:gd name="T3" fmla="*/ 6 h 7"/>
                <a:gd name="T4" fmla="*/ 1 w 11"/>
                <a:gd name="T5" fmla="*/ 7 h 7"/>
                <a:gd name="T6" fmla="*/ 10 w 11"/>
                <a:gd name="T7" fmla="*/ 2 h 7"/>
                <a:gd name="T8" fmla="*/ 10 w 11"/>
                <a:gd name="T9" fmla="*/ 2 h 7"/>
                <a:gd name="T10" fmla="*/ 2 w 11"/>
                <a:gd name="T11" fmla="*/ 6 h 7"/>
                <a:gd name="T12" fmla="*/ 3 w 11"/>
                <a:gd name="T13" fmla="*/ 4 h 7"/>
                <a:gd name="T14" fmla="*/ 6 w 11"/>
                <a:gd name="T15" fmla="*/ 1 h 7"/>
                <a:gd name="T16" fmla="*/ 6 w 11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6" y="1"/>
                  </a:moveTo>
                  <a:cubicBezTo>
                    <a:pt x="4" y="2"/>
                    <a:pt x="1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1" y="2"/>
                    <a:pt x="10" y="1"/>
                    <a:pt x="10" y="2"/>
                  </a:cubicBezTo>
                  <a:cubicBezTo>
                    <a:pt x="7" y="3"/>
                    <a:pt x="5" y="5"/>
                    <a:pt x="2" y="6"/>
                  </a:cubicBezTo>
                  <a:cubicBezTo>
                    <a:pt x="0" y="7"/>
                    <a:pt x="2" y="4"/>
                    <a:pt x="3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2" name="Freeform 504">
              <a:extLst>
                <a:ext uri="{FF2B5EF4-FFF2-40B4-BE49-F238E27FC236}">
                  <a16:creationId xmlns:a16="http://schemas.microsoft.com/office/drawing/2014/main" id="{6D58166B-73DA-4BE7-8C12-4BB6D6D45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41300"/>
              <a:ext cx="41275" cy="23812"/>
            </a:xfrm>
            <a:custGeom>
              <a:avLst/>
              <a:gdLst>
                <a:gd name="T0" fmla="*/ 4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6 w 7"/>
                <a:gd name="T9" fmla="*/ 1 h 4"/>
                <a:gd name="T10" fmla="*/ 2 w 7"/>
                <a:gd name="T11" fmla="*/ 3 h 4"/>
                <a:gd name="T12" fmla="*/ 2 w 7"/>
                <a:gd name="T13" fmla="*/ 3 h 4"/>
                <a:gd name="T14" fmla="*/ 3 w 7"/>
                <a:gd name="T15" fmla="*/ 2 h 4"/>
                <a:gd name="T16" fmla="*/ 5 w 7"/>
                <a:gd name="T17" fmla="*/ 1 h 4"/>
                <a:gd name="T18" fmla="*/ 4 w 7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4" y="1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3" name="Freeform 505">
              <a:extLst>
                <a:ext uri="{FF2B5EF4-FFF2-40B4-BE49-F238E27FC236}">
                  <a16:creationId xmlns:a16="http://schemas.microsoft.com/office/drawing/2014/main" id="{279E3251-1C9F-4D42-8BE3-2E5D696E5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28600"/>
              <a:ext cx="39688" cy="30162"/>
            </a:xfrm>
            <a:custGeom>
              <a:avLst/>
              <a:gdLst>
                <a:gd name="T0" fmla="*/ 5 w 7"/>
                <a:gd name="T1" fmla="*/ 1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2 h 5"/>
                <a:gd name="T8" fmla="*/ 7 w 7"/>
                <a:gd name="T9" fmla="*/ 2 h 5"/>
                <a:gd name="T10" fmla="*/ 1 w 7"/>
                <a:gd name="T11" fmla="*/ 5 h 5"/>
                <a:gd name="T12" fmla="*/ 1 w 7"/>
                <a:gd name="T13" fmla="*/ 4 h 5"/>
                <a:gd name="T14" fmla="*/ 3 w 7"/>
                <a:gd name="T15" fmla="*/ 2 h 5"/>
                <a:gd name="T16" fmla="*/ 5 w 7"/>
                <a:gd name="T17" fmla="*/ 1 h 5"/>
                <a:gd name="T18" fmla="*/ 5 w 7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3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4" name="Freeform 506">
              <a:extLst>
                <a:ext uri="{FF2B5EF4-FFF2-40B4-BE49-F238E27FC236}">
                  <a16:creationId xmlns:a16="http://schemas.microsoft.com/office/drawing/2014/main" id="{1370A025-385B-481D-A27E-A2A397814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223837"/>
              <a:ext cx="34925" cy="17462"/>
            </a:xfrm>
            <a:custGeom>
              <a:avLst/>
              <a:gdLst>
                <a:gd name="T0" fmla="*/ 4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1 h 3"/>
                <a:gd name="T10" fmla="*/ 3 w 6"/>
                <a:gd name="T11" fmla="*/ 2 h 3"/>
                <a:gd name="T12" fmla="*/ 4 w 6"/>
                <a:gd name="T13" fmla="*/ 0 h 3"/>
                <a:gd name="T14" fmla="*/ 4 w 6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4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0" y="3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5" name="Freeform 507">
              <a:extLst>
                <a:ext uri="{FF2B5EF4-FFF2-40B4-BE49-F238E27FC236}">
                  <a16:creationId xmlns:a16="http://schemas.microsoft.com/office/drawing/2014/main" id="{028B107B-E93B-4B4E-B6B3-CEFFCE359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347662"/>
              <a:ext cx="87313" cy="76200"/>
            </a:xfrm>
            <a:custGeom>
              <a:avLst/>
              <a:gdLst>
                <a:gd name="T0" fmla="*/ 15 w 15"/>
                <a:gd name="T1" fmla="*/ 0 h 13"/>
                <a:gd name="T2" fmla="*/ 0 w 15"/>
                <a:gd name="T3" fmla="*/ 13 h 13"/>
                <a:gd name="T4" fmla="*/ 1 w 15"/>
                <a:gd name="T5" fmla="*/ 13 h 13"/>
                <a:gd name="T6" fmla="*/ 15 w 15"/>
                <a:gd name="T7" fmla="*/ 4 h 13"/>
                <a:gd name="T8" fmla="*/ 14 w 15"/>
                <a:gd name="T9" fmla="*/ 4 h 13"/>
                <a:gd name="T10" fmla="*/ 9 w 15"/>
                <a:gd name="T11" fmla="*/ 8 h 13"/>
                <a:gd name="T12" fmla="*/ 5 w 15"/>
                <a:gd name="T13" fmla="*/ 11 h 13"/>
                <a:gd name="T14" fmla="*/ 2 w 15"/>
                <a:gd name="T15" fmla="*/ 12 h 13"/>
                <a:gd name="T16" fmla="*/ 1 w 15"/>
                <a:gd name="T17" fmla="*/ 12 h 13"/>
                <a:gd name="T18" fmla="*/ 15 w 15"/>
                <a:gd name="T19" fmla="*/ 1 h 13"/>
                <a:gd name="T20" fmla="*/ 15 w 15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cubicBezTo>
                    <a:pt x="9" y="4"/>
                    <a:pt x="4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6" y="11"/>
                    <a:pt x="10" y="7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3" y="5"/>
                    <a:pt x="11" y="7"/>
                    <a:pt x="9" y="8"/>
                  </a:cubicBezTo>
                  <a:cubicBezTo>
                    <a:pt x="8" y="9"/>
                    <a:pt x="6" y="10"/>
                    <a:pt x="5" y="11"/>
                  </a:cubicBezTo>
                  <a:cubicBezTo>
                    <a:pt x="4" y="11"/>
                    <a:pt x="3" y="12"/>
                    <a:pt x="2" y="12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5" y="7"/>
                    <a:pt x="10" y="4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6" name="Freeform 508">
              <a:extLst>
                <a:ext uri="{FF2B5EF4-FFF2-40B4-BE49-F238E27FC236}">
                  <a16:creationId xmlns:a16="http://schemas.microsoft.com/office/drawing/2014/main" id="{379E80A7-D0BF-4CFF-881E-2B3057E78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323850"/>
              <a:ext cx="146050" cy="104775"/>
            </a:xfrm>
            <a:custGeom>
              <a:avLst/>
              <a:gdLst>
                <a:gd name="T0" fmla="*/ 23 w 25"/>
                <a:gd name="T1" fmla="*/ 0 h 18"/>
                <a:gd name="T2" fmla="*/ 0 w 25"/>
                <a:gd name="T3" fmla="*/ 18 h 18"/>
                <a:gd name="T4" fmla="*/ 0 w 25"/>
                <a:gd name="T5" fmla="*/ 18 h 18"/>
                <a:gd name="T6" fmla="*/ 25 w 25"/>
                <a:gd name="T7" fmla="*/ 2 h 18"/>
                <a:gd name="T8" fmla="*/ 25 w 25"/>
                <a:gd name="T9" fmla="*/ 2 h 18"/>
                <a:gd name="T10" fmla="*/ 1 w 25"/>
                <a:gd name="T11" fmla="*/ 17 h 18"/>
                <a:gd name="T12" fmla="*/ 7 w 25"/>
                <a:gd name="T13" fmla="*/ 12 h 18"/>
                <a:gd name="T14" fmla="*/ 12 w 25"/>
                <a:gd name="T15" fmla="*/ 8 h 18"/>
                <a:gd name="T16" fmla="*/ 23 w 25"/>
                <a:gd name="T17" fmla="*/ 0 h 18"/>
                <a:gd name="T18" fmla="*/ 23 w 25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8">
                  <a:moveTo>
                    <a:pt x="23" y="0"/>
                  </a:moveTo>
                  <a:cubicBezTo>
                    <a:pt x="15" y="6"/>
                    <a:pt x="7" y="11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3"/>
                    <a:pt x="17" y="7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7" y="7"/>
                    <a:pt x="9" y="13"/>
                    <a:pt x="1" y="17"/>
                  </a:cubicBezTo>
                  <a:cubicBezTo>
                    <a:pt x="3" y="16"/>
                    <a:pt x="5" y="14"/>
                    <a:pt x="7" y="12"/>
                  </a:cubicBezTo>
                  <a:cubicBezTo>
                    <a:pt x="8" y="11"/>
                    <a:pt x="10" y="10"/>
                    <a:pt x="12" y="8"/>
                  </a:cubicBezTo>
                  <a:cubicBezTo>
                    <a:pt x="16" y="6"/>
                    <a:pt x="20" y="3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7" name="Freeform 509">
              <a:extLst>
                <a:ext uri="{FF2B5EF4-FFF2-40B4-BE49-F238E27FC236}">
                  <a16:creationId xmlns:a16="http://schemas.microsoft.com/office/drawing/2014/main" id="{D074DAB1-6576-4E2A-ABD3-32CD8585F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358775"/>
              <a:ext cx="104775" cy="65087"/>
            </a:xfrm>
            <a:custGeom>
              <a:avLst/>
              <a:gdLst>
                <a:gd name="T0" fmla="*/ 14 w 18"/>
                <a:gd name="T1" fmla="*/ 0 h 11"/>
                <a:gd name="T2" fmla="*/ 1 w 18"/>
                <a:gd name="T3" fmla="*/ 11 h 11"/>
                <a:gd name="T4" fmla="*/ 1 w 18"/>
                <a:gd name="T5" fmla="*/ 11 h 11"/>
                <a:gd name="T6" fmla="*/ 18 w 18"/>
                <a:gd name="T7" fmla="*/ 0 h 11"/>
                <a:gd name="T8" fmla="*/ 18 w 18"/>
                <a:gd name="T9" fmla="*/ 0 h 11"/>
                <a:gd name="T10" fmla="*/ 3 w 18"/>
                <a:gd name="T11" fmla="*/ 10 h 11"/>
                <a:gd name="T12" fmla="*/ 3 w 18"/>
                <a:gd name="T13" fmla="*/ 10 h 11"/>
                <a:gd name="T14" fmla="*/ 7 w 18"/>
                <a:gd name="T15" fmla="*/ 6 h 11"/>
                <a:gd name="T16" fmla="*/ 14 w 18"/>
                <a:gd name="T17" fmla="*/ 1 h 11"/>
                <a:gd name="T18" fmla="*/ 14 w 18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">
                  <a:moveTo>
                    <a:pt x="14" y="0"/>
                  </a:moveTo>
                  <a:cubicBezTo>
                    <a:pt x="9" y="4"/>
                    <a:pt x="5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8"/>
                    <a:pt x="12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3"/>
                    <a:pt x="8" y="7"/>
                    <a:pt x="3" y="10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8" name="Freeform 510">
              <a:extLst>
                <a:ext uri="{FF2B5EF4-FFF2-40B4-BE49-F238E27FC236}">
                  <a16:creationId xmlns:a16="http://schemas.microsoft.com/office/drawing/2014/main" id="{AFCAAEB1-A5BB-4F74-A331-BDCCEB65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365125"/>
              <a:ext cx="80963" cy="52387"/>
            </a:xfrm>
            <a:custGeom>
              <a:avLst/>
              <a:gdLst>
                <a:gd name="T0" fmla="*/ 11 w 14"/>
                <a:gd name="T1" fmla="*/ 1 h 9"/>
                <a:gd name="T2" fmla="*/ 0 w 14"/>
                <a:gd name="T3" fmla="*/ 9 h 9"/>
                <a:gd name="T4" fmla="*/ 1 w 14"/>
                <a:gd name="T5" fmla="*/ 9 h 9"/>
                <a:gd name="T6" fmla="*/ 14 w 14"/>
                <a:gd name="T7" fmla="*/ 0 h 9"/>
                <a:gd name="T8" fmla="*/ 14 w 14"/>
                <a:gd name="T9" fmla="*/ 0 h 9"/>
                <a:gd name="T10" fmla="*/ 2 w 14"/>
                <a:gd name="T11" fmla="*/ 8 h 9"/>
                <a:gd name="T12" fmla="*/ 2 w 14"/>
                <a:gd name="T13" fmla="*/ 8 h 9"/>
                <a:gd name="T14" fmla="*/ 5 w 14"/>
                <a:gd name="T15" fmla="*/ 6 h 9"/>
                <a:gd name="T16" fmla="*/ 11 w 14"/>
                <a:gd name="T17" fmla="*/ 1 h 9"/>
                <a:gd name="T18" fmla="*/ 11 w 14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">
                  <a:moveTo>
                    <a:pt x="11" y="1"/>
                  </a:moveTo>
                  <a:cubicBezTo>
                    <a:pt x="8" y="4"/>
                    <a:pt x="4" y="6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5" y="6"/>
                    <a:pt x="10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3"/>
                    <a:pt x="6" y="5"/>
                    <a:pt x="2" y="8"/>
                  </a:cubicBezTo>
                  <a:cubicBezTo>
                    <a:pt x="0" y="9"/>
                    <a:pt x="2" y="8"/>
                    <a:pt x="2" y="8"/>
                  </a:cubicBezTo>
                  <a:cubicBezTo>
                    <a:pt x="3" y="7"/>
                    <a:pt x="4" y="6"/>
                    <a:pt x="5" y="6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9" name="Freeform 511">
              <a:extLst>
                <a:ext uri="{FF2B5EF4-FFF2-40B4-BE49-F238E27FC236}">
                  <a16:creationId xmlns:a16="http://schemas.microsoft.com/office/drawing/2014/main" id="{8E18A67D-B965-4F28-BF8D-2AC3562D5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365125"/>
              <a:ext cx="87313" cy="58737"/>
            </a:xfrm>
            <a:custGeom>
              <a:avLst/>
              <a:gdLst>
                <a:gd name="T0" fmla="*/ 12 w 15"/>
                <a:gd name="T1" fmla="*/ 0 h 10"/>
                <a:gd name="T2" fmla="*/ 1 w 15"/>
                <a:gd name="T3" fmla="*/ 10 h 10"/>
                <a:gd name="T4" fmla="*/ 15 w 15"/>
                <a:gd name="T5" fmla="*/ 1 h 10"/>
                <a:gd name="T6" fmla="*/ 15 w 15"/>
                <a:gd name="T7" fmla="*/ 0 h 10"/>
                <a:gd name="T8" fmla="*/ 0 w 15"/>
                <a:gd name="T9" fmla="*/ 10 h 10"/>
                <a:gd name="T10" fmla="*/ 0 w 15"/>
                <a:gd name="T11" fmla="*/ 10 h 10"/>
                <a:gd name="T12" fmla="*/ 13 w 15"/>
                <a:gd name="T13" fmla="*/ 0 h 10"/>
                <a:gd name="T14" fmla="*/ 12 w 15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9" y="5"/>
                    <a:pt x="5" y="7"/>
                    <a:pt x="1" y="10"/>
                  </a:cubicBezTo>
                  <a:cubicBezTo>
                    <a:pt x="6" y="7"/>
                    <a:pt x="10" y="3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8"/>
                    <a:pt x="10" y="5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0" name="Freeform 512">
              <a:extLst>
                <a:ext uri="{FF2B5EF4-FFF2-40B4-BE49-F238E27FC236}">
                  <a16:creationId xmlns:a16="http://schemas.microsoft.com/office/drawing/2014/main" id="{197C3814-C312-41E0-AFDE-43163549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365125"/>
              <a:ext cx="93663" cy="58737"/>
            </a:xfrm>
            <a:custGeom>
              <a:avLst/>
              <a:gdLst>
                <a:gd name="T0" fmla="*/ 12 w 16"/>
                <a:gd name="T1" fmla="*/ 0 h 10"/>
                <a:gd name="T2" fmla="*/ 6 w 16"/>
                <a:gd name="T3" fmla="*/ 6 h 10"/>
                <a:gd name="T4" fmla="*/ 3 w 16"/>
                <a:gd name="T5" fmla="*/ 7 h 10"/>
                <a:gd name="T6" fmla="*/ 2 w 16"/>
                <a:gd name="T7" fmla="*/ 8 h 10"/>
                <a:gd name="T8" fmla="*/ 16 w 16"/>
                <a:gd name="T9" fmla="*/ 1 h 10"/>
                <a:gd name="T10" fmla="*/ 16 w 16"/>
                <a:gd name="T11" fmla="*/ 0 h 10"/>
                <a:gd name="T12" fmla="*/ 1 w 16"/>
                <a:gd name="T13" fmla="*/ 9 h 10"/>
                <a:gd name="T14" fmla="*/ 1 w 16"/>
                <a:gd name="T15" fmla="*/ 9 h 10"/>
                <a:gd name="T16" fmla="*/ 13 w 16"/>
                <a:gd name="T17" fmla="*/ 0 h 10"/>
                <a:gd name="T18" fmla="*/ 12 w 1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12" y="0"/>
                  </a:moveTo>
                  <a:cubicBezTo>
                    <a:pt x="10" y="2"/>
                    <a:pt x="8" y="4"/>
                    <a:pt x="6" y="6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8"/>
                    <a:pt x="0" y="10"/>
                    <a:pt x="2" y="8"/>
                  </a:cubicBezTo>
                  <a:cubicBezTo>
                    <a:pt x="7" y="5"/>
                    <a:pt x="11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0" y="2"/>
                    <a:pt x="5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6"/>
                    <a:pt x="9" y="4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1" name="Freeform 513">
              <a:extLst>
                <a:ext uri="{FF2B5EF4-FFF2-40B4-BE49-F238E27FC236}">
                  <a16:creationId xmlns:a16="http://schemas.microsoft.com/office/drawing/2014/main" id="{1F7F0250-075D-4662-880B-550DC6931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358775"/>
              <a:ext cx="87313" cy="52387"/>
            </a:xfrm>
            <a:custGeom>
              <a:avLst/>
              <a:gdLst>
                <a:gd name="T0" fmla="*/ 10 w 15"/>
                <a:gd name="T1" fmla="*/ 0 h 9"/>
                <a:gd name="T2" fmla="*/ 0 w 15"/>
                <a:gd name="T3" fmla="*/ 9 h 9"/>
                <a:gd name="T4" fmla="*/ 0 w 15"/>
                <a:gd name="T5" fmla="*/ 9 h 9"/>
                <a:gd name="T6" fmla="*/ 14 w 15"/>
                <a:gd name="T7" fmla="*/ 1 h 9"/>
                <a:gd name="T8" fmla="*/ 14 w 15"/>
                <a:gd name="T9" fmla="*/ 1 h 9"/>
                <a:gd name="T10" fmla="*/ 3 w 15"/>
                <a:gd name="T11" fmla="*/ 8 h 9"/>
                <a:gd name="T12" fmla="*/ 2 w 15"/>
                <a:gd name="T13" fmla="*/ 7 h 9"/>
                <a:gd name="T14" fmla="*/ 5 w 15"/>
                <a:gd name="T15" fmla="*/ 5 h 9"/>
                <a:gd name="T16" fmla="*/ 10 w 15"/>
                <a:gd name="T17" fmla="*/ 1 h 9"/>
                <a:gd name="T18" fmla="*/ 10 w 15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9">
                  <a:moveTo>
                    <a:pt x="10" y="0"/>
                  </a:moveTo>
                  <a:cubicBezTo>
                    <a:pt x="7" y="3"/>
                    <a:pt x="3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8"/>
                    <a:pt x="9" y="3"/>
                    <a:pt x="14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0" y="2"/>
                    <a:pt x="7" y="6"/>
                    <a:pt x="3" y="8"/>
                  </a:cubicBezTo>
                  <a:cubicBezTo>
                    <a:pt x="2" y="8"/>
                    <a:pt x="0" y="9"/>
                    <a:pt x="2" y="7"/>
                  </a:cubicBezTo>
                  <a:cubicBezTo>
                    <a:pt x="3" y="6"/>
                    <a:pt x="4" y="5"/>
                    <a:pt x="5" y="5"/>
                  </a:cubicBezTo>
                  <a:cubicBezTo>
                    <a:pt x="7" y="3"/>
                    <a:pt x="9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2" name="Freeform 514">
              <a:extLst>
                <a:ext uri="{FF2B5EF4-FFF2-40B4-BE49-F238E27FC236}">
                  <a16:creationId xmlns:a16="http://schemas.microsoft.com/office/drawing/2014/main" id="{73A9CFB3-7148-426F-8FF4-83582333E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352425"/>
              <a:ext cx="76200" cy="41275"/>
            </a:xfrm>
            <a:custGeom>
              <a:avLst/>
              <a:gdLst>
                <a:gd name="T0" fmla="*/ 7 w 13"/>
                <a:gd name="T1" fmla="*/ 0 h 7"/>
                <a:gd name="T2" fmla="*/ 0 w 13"/>
                <a:gd name="T3" fmla="*/ 7 h 7"/>
                <a:gd name="T4" fmla="*/ 1 w 13"/>
                <a:gd name="T5" fmla="*/ 7 h 7"/>
                <a:gd name="T6" fmla="*/ 12 w 13"/>
                <a:gd name="T7" fmla="*/ 1 h 7"/>
                <a:gd name="T8" fmla="*/ 12 w 13"/>
                <a:gd name="T9" fmla="*/ 1 h 7"/>
                <a:gd name="T10" fmla="*/ 4 w 13"/>
                <a:gd name="T11" fmla="*/ 5 h 7"/>
                <a:gd name="T12" fmla="*/ 3 w 13"/>
                <a:gd name="T13" fmla="*/ 6 h 7"/>
                <a:gd name="T14" fmla="*/ 1 w 13"/>
                <a:gd name="T15" fmla="*/ 6 h 7"/>
                <a:gd name="T16" fmla="*/ 4 w 13"/>
                <a:gd name="T17" fmla="*/ 4 h 7"/>
                <a:gd name="T18" fmla="*/ 8 w 13"/>
                <a:gd name="T19" fmla="*/ 0 h 7"/>
                <a:gd name="T20" fmla="*/ 7 w 13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7" y="0"/>
                  </a:moveTo>
                  <a:cubicBezTo>
                    <a:pt x="5" y="3"/>
                    <a:pt x="2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8" y="2"/>
                    <a:pt x="12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9" y="2"/>
                    <a:pt x="6" y="4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7"/>
                    <a:pt x="1" y="6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5" y="3"/>
                    <a:pt x="7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3" name="Freeform 515">
              <a:extLst>
                <a:ext uri="{FF2B5EF4-FFF2-40B4-BE49-F238E27FC236}">
                  <a16:creationId xmlns:a16="http://schemas.microsoft.com/office/drawing/2014/main" id="{414BC479-3D65-463E-A353-90BE5918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28612"/>
              <a:ext cx="76200" cy="47625"/>
            </a:xfrm>
            <a:custGeom>
              <a:avLst/>
              <a:gdLst>
                <a:gd name="T0" fmla="*/ 4 w 13"/>
                <a:gd name="T1" fmla="*/ 1 h 8"/>
                <a:gd name="T2" fmla="*/ 0 w 13"/>
                <a:gd name="T3" fmla="*/ 5 h 8"/>
                <a:gd name="T4" fmla="*/ 0 w 13"/>
                <a:gd name="T5" fmla="*/ 5 h 8"/>
                <a:gd name="T6" fmla="*/ 3 w 13"/>
                <a:gd name="T7" fmla="*/ 4 h 8"/>
                <a:gd name="T8" fmla="*/ 6 w 13"/>
                <a:gd name="T9" fmla="*/ 4 h 8"/>
                <a:gd name="T10" fmla="*/ 3 w 13"/>
                <a:gd name="T11" fmla="*/ 8 h 8"/>
                <a:gd name="T12" fmla="*/ 3 w 13"/>
                <a:gd name="T13" fmla="*/ 8 h 8"/>
                <a:gd name="T14" fmla="*/ 13 w 13"/>
                <a:gd name="T15" fmla="*/ 4 h 8"/>
                <a:gd name="T16" fmla="*/ 12 w 13"/>
                <a:gd name="T17" fmla="*/ 4 h 8"/>
                <a:gd name="T18" fmla="*/ 4 w 13"/>
                <a:gd name="T19" fmla="*/ 7 h 8"/>
                <a:gd name="T20" fmla="*/ 6 w 13"/>
                <a:gd name="T21" fmla="*/ 5 h 8"/>
                <a:gd name="T22" fmla="*/ 8 w 13"/>
                <a:gd name="T23" fmla="*/ 2 h 8"/>
                <a:gd name="T24" fmla="*/ 8 w 13"/>
                <a:gd name="T25" fmla="*/ 2 h 8"/>
                <a:gd name="T26" fmla="*/ 3 w 13"/>
                <a:gd name="T27" fmla="*/ 3 h 8"/>
                <a:gd name="T28" fmla="*/ 1 w 13"/>
                <a:gd name="T29" fmla="*/ 4 h 8"/>
                <a:gd name="T30" fmla="*/ 4 w 13"/>
                <a:gd name="T31" fmla="*/ 1 h 8"/>
                <a:gd name="T32" fmla="*/ 4 w 13"/>
                <a:gd name="T3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8">
                  <a:moveTo>
                    <a:pt x="4" y="1"/>
                  </a:moveTo>
                  <a:cubicBezTo>
                    <a:pt x="2" y="0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3"/>
                    <a:pt x="8" y="2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6" y="7"/>
                    <a:pt x="9" y="5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9" y="5"/>
                    <a:pt x="7" y="7"/>
                    <a:pt x="4" y="7"/>
                  </a:cubicBezTo>
                  <a:cubicBezTo>
                    <a:pt x="3" y="8"/>
                    <a:pt x="5" y="5"/>
                    <a:pt x="6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4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384" name="Group 520">
            <a:extLst>
              <a:ext uri="{FF2B5EF4-FFF2-40B4-BE49-F238E27FC236}">
                <a16:creationId xmlns:a16="http://schemas.microsoft.com/office/drawing/2014/main" id="{9FE750AF-B665-4A14-B4C1-B70CE9497D05}"/>
              </a:ext>
            </a:extLst>
          </p:cNvPr>
          <p:cNvGrpSpPr>
            <a:grpSpLocks/>
          </p:cNvGrpSpPr>
          <p:nvPr/>
        </p:nvGrpSpPr>
        <p:grpSpPr bwMode="auto">
          <a:xfrm>
            <a:off x="6343650" y="4427538"/>
            <a:ext cx="293688" cy="441325"/>
            <a:chOff x="0" y="0"/>
            <a:chExt cx="293688" cy="441325"/>
          </a:xfrm>
        </p:grpSpPr>
        <p:sp>
          <p:nvSpPr>
            <p:cNvPr id="37385" name="Freeform 516">
              <a:extLst>
                <a:ext uri="{FF2B5EF4-FFF2-40B4-BE49-F238E27FC236}">
                  <a16:creationId xmlns:a16="http://schemas.microsoft.com/office/drawing/2014/main" id="{10C11987-A5DA-4CA0-BEE7-CEC4F2293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69875"/>
              <a:ext cx="11113" cy="71437"/>
            </a:xfrm>
            <a:custGeom>
              <a:avLst/>
              <a:gdLst>
                <a:gd name="T0" fmla="*/ 0 w 2"/>
                <a:gd name="T1" fmla="*/ 12 h 12"/>
                <a:gd name="T2" fmla="*/ 0 w 2"/>
                <a:gd name="T3" fmla="*/ 0 h 12"/>
                <a:gd name="T4" fmla="*/ 0 w 2"/>
                <a:gd name="T5" fmla="*/ 5 h 12"/>
                <a:gd name="T6" fmla="*/ 0 w 2"/>
                <a:gd name="T7" fmla="*/ 6 h 12"/>
                <a:gd name="T8" fmla="*/ 0 w 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cubicBezTo>
                    <a:pt x="2" y="11"/>
                    <a:pt x="1" y="2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8"/>
                    <a:pt x="0" y="10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6" name="Freeform 517">
              <a:extLst>
                <a:ext uri="{FF2B5EF4-FFF2-40B4-BE49-F238E27FC236}">
                  <a16:creationId xmlns:a16="http://schemas.microsoft.com/office/drawing/2014/main" id="{0E2AC823-CB32-4D29-AEBA-450BF3402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69850"/>
              <a:ext cx="215900" cy="295275"/>
            </a:xfrm>
            <a:custGeom>
              <a:avLst/>
              <a:gdLst>
                <a:gd name="T0" fmla="*/ 36 w 37"/>
                <a:gd name="T1" fmla="*/ 2 h 50"/>
                <a:gd name="T2" fmla="*/ 36 w 37"/>
                <a:gd name="T3" fmla="*/ 1 h 50"/>
                <a:gd name="T4" fmla="*/ 35 w 37"/>
                <a:gd name="T5" fmla="*/ 1 h 50"/>
                <a:gd name="T6" fmla="*/ 29 w 37"/>
                <a:gd name="T7" fmla="*/ 0 h 50"/>
                <a:gd name="T8" fmla="*/ 9 w 37"/>
                <a:gd name="T9" fmla="*/ 1 h 50"/>
                <a:gd name="T10" fmla="*/ 4 w 37"/>
                <a:gd name="T11" fmla="*/ 0 h 50"/>
                <a:gd name="T12" fmla="*/ 1 w 37"/>
                <a:gd name="T13" fmla="*/ 9 h 50"/>
                <a:gd name="T14" fmla="*/ 2 w 37"/>
                <a:gd name="T15" fmla="*/ 28 h 50"/>
                <a:gd name="T16" fmla="*/ 2 w 37"/>
                <a:gd name="T17" fmla="*/ 46 h 50"/>
                <a:gd name="T18" fmla="*/ 9 w 37"/>
                <a:gd name="T19" fmla="*/ 49 h 50"/>
                <a:gd name="T20" fmla="*/ 15 w 37"/>
                <a:gd name="T21" fmla="*/ 49 h 50"/>
                <a:gd name="T22" fmla="*/ 32 w 37"/>
                <a:gd name="T23" fmla="*/ 49 h 50"/>
                <a:gd name="T24" fmla="*/ 32 w 37"/>
                <a:gd name="T25" fmla="*/ 49 h 50"/>
                <a:gd name="T26" fmla="*/ 33 w 37"/>
                <a:gd name="T27" fmla="*/ 49 h 50"/>
                <a:gd name="T28" fmla="*/ 35 w 37"/>
                <a:gd name="T29" fmla="*/ 48 h 50"/>
                <a:gd name="T30" fmla="*/ 35 w 37"/>
                <a:gd name="T31" fmla="*/ 46 h 50"/>
                <a:gd name="T32" fmla="*/ 35 w 37"/>
                <a:gd name="T33" fmla="*/ 48 h 50"/>
                <a:gd name="T34" fmla="*/ 24 w 37"/>
                <a:gd name="T35" fmla="*/ 47 h 50"/>
                <a:gd name="T36" fmla="*/ 15 w 37"/>
                <a:gd name="T37" fmla="*/ 48 h 50"/>
                <a:gd name="T38" fmla="*/ 10 w 37"/>
                <a:gd name="T39" fmla="*/ 47 h 50"/>
                <a:gd name="T40" fmla="*/ 4 w 37"/>
                <a:gd name="T41" fmla="*/ 42 h 50"/>
                <a:gd name="T42" fmla="*/ 4 w 37"/>
                <a:gd name="T43" fmla="*/ 16 h 50"/>
                <a:gd name="T44" fmla="*/ 4 w 37"/>
                <a:gd name="T45" fmla="*/ 2 h 50"/>
                <a:gd name="T46" fmla="*/ 20 w 37"/>
                <a:gd name="T47" fmla="*/ 3 h 50"/>
                <a:gd name="T48" fmla="*/ 33 w 37"/>
                <a:gd name="T49" fmla="*/ 3 h 50"/>
                <a:gd name="T50" fmla="*/ 35 w 37"/>
                <a:gd name="T51" fmla="*/ 7 h 50"/>
                <a:gd name="T52" fmla="*/ 35 w 37"/>
                <a:gd name="T53" fmla="*/ 33 h 50"/>
                <a:gd name="T54" fmla="*/ 36 w 37"/>
                <a:gd name="T55" fmla="*/ 23 h 50"/>
                <a:gd name="T56" fmla="*/ 36 w 37"/>
                <a:gd name="T57" fmla="*/ 15 h 50"/>
                <a:gd name="T58" fmla="*/ 37 w 37"/>
                <a:gd name="T59" fmla="*/ 9 h 50"/>
                <a:gd name="T60" fmla="*/ 36 w 37"/>
                <a:gd name="T61" fmla="*/ 5 h 50"/>
                <a:gd name="T62" fmla="*/ 8 w 37"/>
                <a:gd name="T63" fmla="*/ 49 h 50"/>
                <a:gd name="T64" fmla="*/ 8 w 37"/>
                <a:gd name="T65" fmla="*/ 49 h 50"/>
                <a:gd name="T66" fmla="*/ 6 w 37"/>
                <a:gd name="T67" fmla="*/ 47 h 50"/>
                <a:gd name="T68" fmla="*/ 36 w 37"/>
                <a:gd name="T69" fmla="*/ 2 h 50"/>
                <a:gd name="T70" fmla="*/ 36 w 37"/>
                <a:gd name="T7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" h="50">
                  <a:moveTo>
                    <a:pt x="37" y="1"/>
                  </a:moveTo>
                  <a:cubicBezTo>
                    <a:pt x="37" y="2"/>
                    <a:pt x="36" y="2"/>
                    <a:pt x="36" y="2"/>
                  </a:cubicBezTo>
                  <a:cubicBezTo>
                    <a:pt x="36" y="2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32" y="0"/>
                    <a:pt x="27" y="1"/>
                    <a:pt x="29" y="0"/>
                  </a:cubicBezTo>
                  <a:cubicBezTo>
                    <a:pt x="24" y="1"/>
                    <a:pt x="19" y="2"/>
                    <a:pt x="14" y="1"/>
                  </a:cubicBezTo>
                  <a:cubicBezTo>
                    <a:pt x="14" y="1"/>
                    <a:pt x="10" y="1"/>
                    <a:pt x="9" y="1"/>
                  </a:cubicBezTo>
                  <a:cubicBezTo>
                    <a:pt x="12" y="0"/>
                    <a:pt x="9" y="0"/>
                    <a:pt x="9" y="1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1"/>
                    <a:pt x="1" y="4"/>
                    <a:pt x="1" y="6"/>
                  </a:cubicBezTo>
                  <a:cubicBezTo>
                    <a:pt x="1" y="5"/>
                    <a:pt x="1" y="8"/>
                    <a:pt x="1" y="9"/>
                  </a:cubicBezTo>
                  <a:cubicBezTo>
                    <a:pt x="1" y="11"/>
                    <a:pt x="2" y="14"/>
                    <a:pt x="2" y="16"/>
                  </a:cubicBezTo>
                  <a:cubicBezTo>
                    <a:pt x="2" y="20"/>
                    <a:pt x="2" y="24"/>
                    <a:pt x="2" y="28"/>
                  </a:cubicBezTo>
                  <a:cubicBezTo>
                    <a:pt x="0" y="29"/>
                    <a:pt x="2" y="38"/>
                    <a:pt x="2" y="40"/>
                  </a:cubicBezTo>
                  <a:cubicBezTo>
                    <a:pt x="2" y="42"/>
                    <a:pt x="2" y="44"/>
                    <a:pt x="2" y="46"/>
                  </a:cubicBezTo>
                  <a:cubicBezTo>
                    <a:pt x="2" y="49"/>
                    <a:pt x="4" y="48"/>
                    <a:pt x="6" y="49"/>
                  </a:cubicBezTo>
                  <a:cubicBezTo>
                    <a:pt x="3" y="49"/>
                    <a:pt x="8" y="50"/>
                    <a:pt x="9" y="49"/>
                  </a:cubicBezTo>
                  <a:cubicBezTo>
                    <a:pt x="9" y="49"/>
                    <a:pt x="8" y="49"/>
                    <a:pt x="8" y="49"/>
                  </a:cubicBezTo>
                  <a:cubicBezTo>
                    <a:pt x="9" y="48"/>
                    <a:pt x="13" y="49"/>
                    <a:pt x="15" y="49"/>
                  </a:cubicBezTo>
                  <a:cubicBezTo>
                    <a:pt x="19" y="48"/>
                    <a:pt x="23" y="49"/>
                    <a:pt x="28" y="49"/>
                  </a:cubicBezTo>
                  <a:cubicBezTo>
                    <a:pt x="29" y="49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5" y="49"/>
                  </a:cubicBezTo>
                  <a:cubicBezTo>
                    <a:pt x="35" y="49"/>
                    <a:pt x="35" y="49"/>
                    <a:pt x="35" y="48"/>
                  </a:cubicBezTo>
                  <a:cubicBezTo>
                    <a:pt x="35" y="49"/>
                    <a:pt x="36" y="49"/>
                    <a:pt x="36" y="49"/>
                  </a:cubicBezTo>
                  <a:cubicBezTo>
                    <a:pt x="36" y="47"/>
                    <a:pt x="36" y="47"/>
                    <a:pt x="35" y="46"/>
                  </a:cubicBezTo>
                  <a:cubicBezTo>
                    <a:pt x="35" y="47"/>
                    <a:pt x="35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7"/>
                    <a:pt x="34" y="47"/>
                  </a:cubicBezTo>
                  <a:cubicBezTo>
                    <a:pt x="33" y="46"/>
                    <a:pt x="24" y="47"/>
                    <a:pt x="24" y="47"/>
                  </a:cubicBezTo>
                  <a:cubicBezTo>
                    <a:pt x="24" y="48"/>
                    <a:pt x="21" y="47"/>
                    <a:pt x="22" y="47"/>
                  </a:cubicBezTo>
                  <a:cubicBezTo>
                    <a:pt x="19" y="47"/>
                    <a:pt x="18" y="48"/>
                    <a:pt x="15" y="48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16" y="46"/>
                    <a:pt x="12" y="47"/>
                    <a:pt x="10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6" y="45"/>
                    <a:pt x="4" y="49"/>
                    <a:pt x="4" y="42"/>
                  </a:cubicBezTo>
                  <a:cubicBezTo>
                    <a:pt x="4" y="37"/>
                    <a:pt x="5" y="32"/>
                    <a:pt x="4" y="27"/>
                  </a:cubicBezTo>
                  <a:cubicBezTo>
                    <a:pt x="4" y="23"/>
                    <a:pt x="4" y="20"/>
                    <a:pt x="4" y="16"/>
                  </a:cubicBezTo>
                  <a:cubicBezTo>
                    <a:pt x="4" y="13"/>
                    <a:pt x="3" y="12"/>
                    <a:pt x="4" y="9"/>
                  </a:cubicBezTo>
                  <a:cubicBezTo>
                    <a:pt x="4" y="7"/>
                    <a:pt x="5" y="4"/>
                    <a:pt x="4" y="2"/>
                  </a:cubicBezTo>
                  <a:cubicBezTo>
                    <a:pt x="6" y="4"/>
                    <a:pt x="10" y="2"/>
                    <a:pt x="13" y="2"/>
                  </a:cubicBezTo>
                  <a:cubicBezTo>
                    <a:pt x="15" y="3"/>
                    <a:pt x="17" y="3"/>
                    <a:pt x="20" y="3"/>
                  </a:cubicBezTo>
                  <a:cubicBezTo>
                    <a:pt x="24" y="2"/>
                    <a:pt x="30" y="2"/>
                    <a:pt x="34" y="2"/>
                  </a:cubicBezTo>
                  <a:cubicBezTo>
                    <a:pt x="34" y="2"/>
                    <a:pt x="34" y="3"/>
                    <a:pt x="33" y="3"/>
                  </a:cubicBezTo>
                  <a:cubicBezTo>
                    <a:pt x="36" y="2"/>
                    <a:pt x="34" y="6"/>
                    <a:pt x="35" y="6"/>
                  </a:cubicBezTo>
                  <a:cubicBezTo>
                    <a:pt x="35" y="6"/>
                    <a:pt x="36" y="8"/>
                    <a:pt x="35" y="7"/>
                  </a:cubicBezTo>
                  <a:cubicBezTo>
                    <a:pt x="35" y="10"/>
                    <a:pt x="35" y="13"/>
                    <a:pt x="35" y="16"/>
                  </a:cubicBezTo>
                  <a:cubicBezTo>
                    <a:pt x="34" y="19"/>
                    <a:pt x="35" y="27"/>
                    <a:pt x="35" y="33"/>
                  </a:cubicBezTo>
                  <a:cubicBezTo>
                    <a:pt x="36" y="33"/>
                    <a:pt x="36" y="33"/>
                    <a:pt x="36" y="34"/>
                  </a:cubicBezTo>
                  <a:cubicBezTo>
                    <a:pt x="37" y="31"/>
                    <a:pt x="35" y="27"/>
                    <a:pt x="36" y="23"/>
                  </a:cubicBezTo>
                  <a:cubicBezTo>
                    <a:pt x="37" y="24"/>
                    <a:pt x="36" y="19"/>
                    <a:pt x="37" y="18"/>
                  </a:cubicBezTo>
                  <a:cubicBezTo>
                    <a:pt x="35" y="19"/>
                    <a:pt x="36" y="16"/>
                    <a:pt x="36" y="15"/>
                  </a:cubicBezTo>
                  <a:cubicBezTo>
                    <a:pt x="36" y="15"/>
                    <a:pt x="36" y="15"/>
                    <a:pt x="36" y="16"/>
                  </a:cubicBezTo>
                  <a:cubicBezTo>
                    <a:pt x="36" y="15"/>
                    <a:pt x="37" y="10"/>
                    <a:pt x="37" y="9"/>
                  </a:cubicBezTo>
                  <a:cubicBezTo>
                    <a:pt x="37" y="9"/>
                    <a:pt x="37" y="8"/>
                    <a:pt x="37" y="9"/>
                  </a:cubicBezTo>
                  <a:cubicBezTo>
                    <a:pt x="37" y="7"/>
                    <a:pt x="36" y="6"/>
                    <a:pt x="36" y="5"/>
                  </a:cubicBezTo>
                  <a:cubicBezTo>
                    <a:pt x="36" y="5"/>
                    <a:pt x="37" y="3"/>
                    <a:pt x="37" y="1"/>
                  </a:cubicBezTo>
                  <a:close/>
                  <a:moveTo>
                    <a:pt x="8" y="49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9" y="49"/>
                    <a:pt x="8" y="49"/>
                  </a:cubicBezTo>
                  <a:close/>
                  <a:moveTo>
                    <a:pt x="6" y="47"/>
                  </a:moveTo>
                  <a:cubicBezTo>
                    <a:pt x="7" y="48"/>
                    <a:pt x="6" y="48"/>
                    <a:pt x="6" y="47"/>
                  </a:cubicBezTo>
                  <a:close/>
                  <a:moveTo>
                    <a:pt x="36" y="2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6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7" name="Freeform 518">
              <a:extLst>
                <a:ext uri="{FF2B5EF4-FFF2-40B4-BE49-F238E27FC236}">
                  <a16:creationId xmlns:a16="http://schemas.microsoft.com/office/drawing/2014/main" id="{2EC06EDB-4776-47AE-B5BF-FC5D68670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393700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8" name="Freeform 519">
              <a:extLst>
                <a:ext uri="{FF2B5EF4-FFF2-40B4-BE49-F238E27FC236}">
                  <a16:creationId xmlns:a16="http://schemas.microsoft.com/office/drawing/2014/main" id="{572C528D-16E9-47A0-89A2-D107625EB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13" y="17462"/>
              <a:ext cx="122238" cy="58737"/>
            </a:xfrm>
            <a:custGeom>
              <a:avLst/>
              <a:gdLst>
                <a:gd name="T0" fmla="*/ 2 w 21"/>
                <a:gd name="T1" fmla="*/ 4 h 10"/>
                <a:gd name="T2" fmla="*/ 2 w 21"/>
                <a:gd name="T3" fmla="*/ 4 h 10"/>
                <a:gd name="T4" fmla="*/ 4 w 21"/>
                <a:gd name="T5" fmla="*/ 3 h 10"/>
                <a:gd name="T6" fmla="*/ 5 w 21"/>
                <a:gd name="T7" fmla="*/ 4 h 10"/>
                <a:gd name="T8" fmla="*/ 6 w 21"/>
                <a:gd name="T9" fmla="*/ 3 h 10"/>
                <a:gd name="T10" fmla="*/ 6 w 21"/>
                <a:gd name="T11" fmla="*/ 4 h 10"/>
                <a:gd name="T12" fmla="*/ 16 w 21"/>
                <a:gd name="T13" fmla="*/ 3 h 10"/>
                <a:gd name="T14" fmla="*/ 16 w 21"/>
                <a:gd name="T15" fmla="*/ 4 h 10"/>
                <a:gd name="T16" fmla="*/ 17 w 21"/>
                <a:gd name="T17" fmla="*/ 4 h 10"/>
                <a:gd name="T18" fmla="*/ 17 w 21"/>
                <a:gd name="T19" fmla="*/ 6 h 10"/>
                <a:gd name="T20" fmla="*/ 8 w 21"/>
                <a:gd name="T21" fmla="*/ 7 h 10"/>
                <a:gd name="T22" fmla="*/ 2 w 21"/>
                <a:gd name="T23" fmla="*/ 5 h 10"/>
                <a:gd name="T24" fmla="*/ 1 w 21"/>
                <a:gd name="T25" fmla="*/ 5 h 10"/>
                <a:gd name="T26" fmla="*/ 7 w 21"/>
                <a:gd name="T27" fmla="*/ 9 h 10"/>
                <a:gd name="T28" fmla="*/ 9 w 21"/>
                <a:gd name="T29" fmla="*/ 9 h 10"/>
                <a:gd name="T30" fmla="*/ 19 w 21"/>
                <a:gd name="T31" fmla="*/ 3 h 10"/>
                <a:gd name="T32" fmla="*/ 8 w 21"/>
                <a:gd name="T33" fmla="*/ 2 h 10"/>
                <a:gd name="T34" fmla="*/ 1 w 21"/>
                <a:gd name="T35" fmla="*/ 2 h 10"/>
                <a:gd name="T36" fmla="*/ 2 w 21"/>
                <a:gd name="T37" fmla="*/ 5 h 10"/>
                <a:gd name="T38" fmla="*/ 2 w 21"/>
                <a:gd name="T39" fmla="*/ 4 h 10"/>
                <a:gd name="T40" fmla="*/ 9 w 21"/>
                <a:gd name="T41" fmla="*/ 3 h 10"/>
                <a:gd name="T42" fmla="*/ 9 w 21"/>
                <a:gd name="T43" fmla="*/ 3 h 10"/>
                <a:gd name="T44" fmla="*/ 3 w 21"/>
                <a:gd name="T45" fmla="*/ 3 h 10"/>
                <a:gd name="T46" fmla="*/ 3 w 21"/>
                <a:gd name="T47" fmla="*/ 3 h 10"/>
                <a:gd name="T48" fmla="*/ 3 w 21"/>
                <a:gd name="T49" fmla="*/ 3 h 10"/>
                <a:gd name="T50" fmla="*/ 3 w 21"/>
                <a:gd name="T51" fmla="*/ 3 h 10"/>
                <a:gd name="T52" fmla="*/ 3 w 21"/>
                <a:gd name="T53" fmla="*/ 3 h 10"/>
                <a:gd name="T54" fmla="*/ 3 w 21"/>
                <a:gd name="T55" fmla="*/ 3 h 10"/>
                <a:gd name="T56" fmla="*/ 3 w 21"/>
                <a:gd name="T57" fmla="*/ 2 h 10"/>
                <a:gd name="T58" fmla="*/ 3 w 21"/>
                <a:gd name="T59" fmla="*/ 2 h 10"/>
                <a:gd name="T60" fmla="*/ 3 w 21"/>
                <a:gd name="T61" fmla="*/ 2 h 10"/>
                <a:gd name="T62" fmla="*/ 2 w 21"/>
                <a:gd name="T63" fmla="*/ 2 h 10"/>
                <a:gd name="T64" fmla="*/ 2 w 21"/>
                <a:gd name="T65" fmla="*/ 2 h 10"/>
                <a:gd name="T66" fmla="*/ 2 w 21"/>
                <a:gd name="T6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10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4" y="4"/>
                    <a:pt x="4" y="3"/>
                  </a:cubicBezTo>
                  <a:cubicBezTo>
                    <a:pt x="5" y="5"/>
                    <a:pt x="4" y="2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7" y="4"/>
                    <a:pt x="16" y="4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3"/>
                    <a:pt x="17" y="4"/>
                  </a:cubicBezTo>
                  <a:cubicBezTo>
                    <a:pt x="16" y="4"/>
                    <a:pt x="16" y="6"/>
                    <a:pt x="17" y="6"/>
                  </a:cubicBezTo>
                  <a:cubicBezTo>
                    <a:pt x="14" y="6"/>
                    <a:pt x="9" y="5"/>
                    <a:pt x="8" y="7"/>
                  </a:cubicBezTo>
                  <a:cubicBezTo>
                    <a:pt x="7" y="6"/>
                    <a:pt x="3" y="7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7" y="9"/>
                    <a:pt x="7" y="9"/>
                  </a:cubicBezTo>
                  <a:cubicBezTo>
                    <a:pt x="7" y="8"/>
                    <a:pt x="8" y="8"/>
                    <a:pt x="9" y="9"/>
                  </a:cubicBezTo>
                  <a:cubicBezTo>
                    <a:pt x="8" y="8"/>
                    <a:pt x="21" y="10"/>
                    <a:pt x="19" y="3"/>
                  </a:cubicBezTo>
                  <a:cubicBezTo>
                    <a:pt x="17" y="0"/>
                    <a:pt x="8" y="2"/>
                    <a:pt x="8" y="2"/>
                  </a:cubicBezTo>
                  <a:cubicBezTo>
                    <a:pt x="8" y="1"/>
                    <a:pt x="2" y="2"/>
                    <a:pt x="1" y="2"/>
                  </a:cubicBezTo>
                  <a:cubicBezTo>
                    <a:pt x="1" y="2"/>
                    <a:pt x="0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9" name="Freeform 520">
              <a:extLst>
                <a:ext uri="{FF2B5EF4-FFF2-40B4-BE49-F238E27FC236}">
                  <a16:creationId xmlns:a16="http://schemas.microsoft.com/office/drawing/2014/main" id="{550132FE-40F9-41E5-9931-8D09A4FC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412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0" name="Freeform 521">
              <a:extLst>
                <a:ext uri="{FF2B5EF4-FFF2-40B4-BE49-F238E27FC236}">
                  <a16:creationId xmlns:a16="http://schemas.microsoft.com/office/drawing/2014/main" id="{1B5597C4-4608-428F-8B42-4A932CEA5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46037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1" name="Freeform 522">
              <a:extLst>
                <a:ext uri="{FF2B5EF4-FFF2-40B4-BE49-F238E27FC236}">
                  <a16:creationId xmlns:a16="http://schemas.microsoft.com/office/drawing/2014/main" id="{F8409AD9-5EED-496A-9662-FAD79ACA69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93688" cy="441325"/>
            </a:xfrm>
            <a:custGeom>
              <a:avLst/>
              <a:gdLst>
                <a:gd name="T0" fmla="*/ 49 w 50"/>
                <a:gd name="T1" fmla="*/ 46 h 75"/>
                <a:gd name="T2" fmla="*/ 49 w 50"/>
                <a:gd name="T3" fmla="*/ 31 h 75"/>
                <a:gd name="T4" fmla="*/ 50 w 50"/>
                <a:gd name="T5" fmla="*/ 11 h 75"/>
                <a:gd name="T6" fmla="*/ 45 w 50"/>
                <a:gd name="T7" fmla="*/ 2 h 75"/>
                <a:gd name="T8" fmla="*/ 45 w 50"/>
                <a:gd name="T9" fmla="*/ 2 h 75"/>
                <a:gd name="T10" fmla="*/ 45 w 50"/>
                <a:gd name="T11" fmla="*/ 2 h 75"/>
                <a:gd name="T12" fmla="*/ 49 w 50"/>
                <a:gd name="T13" fmla="*/ 20 h 75"/>
                <a:gd name="T14" fmla="*/ 48 w 50"/>
                <a:gd name="T15" fmla="*/ 25 h 75"/>
                <a:gd name="T16" fmla="*/ 48 w 50"/>
                <a:gd name="T17" fmla="*/ 35 h 75"/>
                <a:gd name="T18" fmla="*/ 48 w 50"/>
                <a:gd name="T19" fmla="*/ 45 h 75"/>
                <a:gd name="T20" fmla="*/ 48 w 50"/>
                <a:gd name="T21" fmla="*/ 56 h 75"/>
                <a:gd name="T22" fmla="*/ 48 w 50"/>
                <a:gd name="T23" fmla="*/ 64 h 75"/>
                <a:gd name="T24" fmla="*/ 47 w 50"/>
                <a:gd name="T25" fmla="*/ 69 h 75"/>
                <a:gd name="T26" fmla="*/ 33 w 50"/>
                <a:gd name="T27" fmla="*/ 72 h 75"/>
                <a:gd name="T28" fmla="*/ 30 w 50"/>
                <a:gd name="T29" fmla="*/ 65 h 75"/>
                <a:gd name="T30" fmla="*/ 30 w 50"/>
                <a:gd name="T31" fmla="*/ 62 h 75"/>
                <a:gd name="T32" fmla="*/ 21 w 50"/>
                <a:gd name="T33" fmla="*/ 65 h 75"/>
                <a:gd name="T34" fmla="*/ 29 w 50"/>
                <a:gd name="T35" fmla="*/ 70 h 75"/>
                <a:gd name="T36" fmla="*/ 24 w 50"/>
                <a:gd name="T37" fmla="*/ 72 h 75"/>
                <a:gd name="T38" fmla="*/ 17 w 50"/>
                <a:gd name="T39" fmla="*/ 72 h 75"/>
                <a:gd name="T40" fmla="*/ 5 w 50"/>
                <a:gd name="T41" fmla="*/ 70 h 75"/>
                <a:gd name="T42" fmla="*/ 5 w 50"/>
                <a:gd name="T43" fmla="*/ 38 h 75"/>
                <a:gd name="T44" fmla="*/ 5 w 50"/>
                <a:gd name="T45" fmla="*/ 7 h 75"/>
                <a:gd name="T46" fmla="*/ 26 w 50"/>
                <a:gd name="T47" fmla="*/ 3 h 75"/>
                <a:gd name="T48" fmla="*/ 41 w 50"/>
                <a:gd name="T49" fmla="*/ 2 h 75"/>
                <a:gd name="T50" fmla="*/ 44 w 50"/>
                <a:gd name="T51" fmla="*/ 1 h 75"/>
                <a:gd name="T52" fmla="*/ 43 w 50"/>
                <a:gd name="T53" fmla="*/ 0 h 75"/>
                <a:gd name="T54" fmla="*/ 29 w 50"/>
                <a:gd name="T55" fmla="*/ 0 h 75"/>
                <a:gd name="T56" fmla="*/ 19 w 50"/>
                <a:gd name="T57" fmla="*/ 1 h 75"/>
                <a:gd name="T58" fmla="*/ 11 w 50"/>
                <a:gd name="T59" fmla="*/ 0 h 75"/>
                <a:gd name="T60" fmla="*/ 3 w 50"/>
                <a:gd name="T61" fmla="*/ 21 h 75"/>
                <a:gd name="T62" fmla="*/ 3 w 50"/>
                <a:gd name="T63" fmla="*/ 44 h 75"/>
                <a:gd name="T64" fmla="*/ 12 w 50"/>
                <a:gd name="T65" fmla="*/ 74 h 75"/>
                <a:gd name="T66" fmla="*/ 46 w 50"/>
                <a:gd name="T67" fmla="*/ 73 h 75"/>
                <a:gd name="T68" fmla="*/ 50 w 50"/>
                <a:gd name="T69" fmla="*/ 63 h 75"/>
                <a:gd name="T70" fmla="*/ 25 w 50"/>
                <a:gd name="T71" fmla="*/ 70 h 75"/>
                <a:gd name="T72" fmla="*/ 28 w 50"/>
                <a:gd name="T73" fmla="*/ 69 h 75"/>
                <a:gd name="T74" fmla="*/ 23 w 50"/>
                <a:gd name="T75" fmla="*/ 67 h 75"/>
                <a:gd name="T76" fmla="*/ 30 w 50"/>
                <a:gd name="T77" fmla="*/ 64 h 75"/>
                <a:gd name="T78" fmla="*/ 7 w 50"/>
                <a:gd name="T79" fmla="*/ 4 h 75"/>
                <a:gd name="T80" fmla="*/ 5 w 50"/>
                <a:gd name="T81" fmla="*/ 4 h 75"/>
                <a:gd name="T82" fmla="*/ 4 w 50"/>
                <a:gd name="T83" fmla="*/ 6 h 75"/>
                <a:gd name="T84" fmla="*/ 48 w 50"/>
                <a:gd name="T85" fmla="*/ 64 h 75"/>
                <a:gd name="T86" fmla="*/ 48 w 50"/>
                <a:gd name="T87" fmla="*/ 63 h 75"/>
                <a:gd name="T88" fmla="*/ 49 w 50"/>
                <a:gd name="T89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" h="75">
                  <a:moveTo>
                    <a:pt x="50" y="59"/>
                  </a:moveTo>
                  <a:cubicBezTo>
                    <a:pt x="50" y="56"/>
                    <a:pt x="50" y="48"/>
                    <a:pt x="49" y="46"/>
                  </a:cubicBezTo>
                  <a:cubicBezTo>
                    <a:pt x="49" y="45"/>
                    <a:pt x="49" y="44"/>
                    <a:pt x="49" y="46"/>
                  </a:cubicBezTo>
                  <a:cubicBezTo>
                    <a:pt x="48" y="43"/>
                    <a:pt x="49" y="40"/>
                    <a:pt x="49" y="38"/>
                  </a:cubicBezTo>
                  <a:cubicBezTo>
                    <a:pt x="49" y="38"/>
                    <a:pt x="49" y="34"/>
                    <a:pt x="49" y="36"/>
                  </a:cubicBezTo>
                  <a:cubicBezTo>
                    <a:pt x="49" y="35"/>
                    <a:pt x="49" y="31"/>
                    <a:pt x="49" y="31"/>
                  </a:cubicBezTo>
                  <a:cubicBezTo>
                    <a:pt x="48" y="31"/>
                    <a:pt x="50" y="18"/>
                    <a:pt x="50" y="18"/>
                  </a:cubicBezTo>
                  <a:cubicBezTo>
                    <a:pt x="50" y="16"/>
                    <a:pt x="49" y="13"/>
                    <a:pt x="49" y="11"/>
                  </a:cubicBezTo>
                  <a:cubicBezTo>
                    <a:pt x="50" y="14"/>
                    <a:pt x="49" y="12"/>
                    <a:pt x="50" y="11"/>
                  </a:cubicBezTo>
                  <a:cubicBezTo>
                    <a:pt x="50" y="10"/>
                    <a:pt x="50" y="9"/>
                    <a:pt x="49" y="8"/>
                  </a:cubicBezTo>
                  <a:cubicBezTo>
                    <a:pt x="50" y="9"/>
                    <a:pt x="49" y="6"/>
                    <a:pt x="49" y="5"/>
                  </a:cubicBezTo>
                  <a:cubicBezTo>
                    <a:pt x="49" y="3"/>
                    <a:pt x="47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50" y="4"/>
                    <a:pt x="49" y="15"/>
                    <a:pt x="48" y="19"/>
                  </a:cubicBezTo>
                  <a:cubicBezTo>
                    <a:pt x="49" y="20"/>
                    <a:pt x="49" y="18"/>
                    <a:pt x="49" y="20"/>
                  </a:cubicBezTo>
                  <a:cubicBezTo>
                    <a:pt x="48" y="19"/>
                    <a:pt x="49" y="21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2"/>
                    <a:pt x="48" y="23"/>
                    <a:pt x="48" y="25"/>
                  </a:cubicBezTo>
                  <a:cubicBezTo>
                    <a:pt x="48" y="27"/>
                    <a:pt x="48" y="29"/>
                    <a:pt x="48" y="32"/>
                  </a:cubicBezTo>
                  <a:cubicBezTo>
                    <a:pt x="48" y="34"/>
                    <a:pt x="47" y="33"/>
                    <a:pt x="48" y="36"/>
                  </a:cubicBezTo>
                  <a:cubicBezTo>
                    <a:pt x="48" y="36"/>
                    <a:pt x="48" y="36"/>
                    <a:pt x="48" y="35"/>
                  </a:cubicBezTo>
                  <a:cubicBezTo>
                    <a:pt x="48" y="37"/>
                    <a:pt x="48" y="40"/>
                    <a:pt x="48" y="41"/>
                  </a:cubicBezTo>
                  <a:cubicBezTo>
                    <a:pt x="49" y="40"/>
                    <a:pt x="48" y="46"/>
                    <a:pt x="48" y="46"/>
                  </a:cubicBezTo>
                  <a:cubicBezTo>
                    <a:pt x="48" y="46"/>
                    <a:pt x="48" y="45"/>
                    <a:pt x="48" y="45"/>
                  </a:cubicBezTo>
                  <a:cubicBezTo>
                    <a:pt x="48" y="46"/>
                    <a:pt x="48" y="46"/>
                    <a:pt x="48" y="47"/>
                  </a:cubicBezTo>
                  <a:cubicBezTo>
                    <a:pt x="48" y="47"/>
                    <a:pt x="48" y="52"/>
                    <a:pt x="48" y="53"/>
                  </a:cubicBezTo>
                  <a:cubicBezTo>
                    <a:pt x="48" y="53"/>
                    <a:pt x="49" y="55"/>
                    <a:pt x="48" y="56"/>
                  </a:cubicBezTo>
                  <a:cubicBezTo>
                    <a:pt x="48" y="54"/>
                    <a:pt x="48" y="55"/>
                    <a:pt x="48" y="55"/>
                  </a:cubicBezTo>
                  <a:cubicBezTo>
                    <a:pt x="48" y="57"/>
                    <a:pt x="49" y="58"/>
                    <a:pt x="49" y="60"/>
                  </a:cubicBezTo>
                  <a:cubicBezTo>
                    <a:pt x="49" y="60"/>
                    <a:pt x="48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5"/>
                    <a:pt x="48" y="67"/>
                    <a:pt x="48" y="68"/>
                  </a:cubicBezTo>
                  <a:cubicBezTo>
                    <a:pt x="48" y="67"/>
                    <a:pt x="47" y="69"/>
                    <a:pt x="47" y="69"/>
                  </a:cubicBezTo>
                  <a:cubicBezTo>
                    <a:pt x="47" y="70"/>
                    <a:pt x="45" y="72"/>
                    <a:pt x="44" y="72"/>
                  </a:cubicBezTo>
                  <a:cubicBezTo>
                    <a:pt x="44" y="71"/>
                    <a:pt x="42" y="72"/>
                    <a:pt x="41" y="72"/>
                  </a:cubicBezTo>
                  <a:cubicBezTo>
                    <a:pt x="38" y="72"/>
                    <a:pt x="35" y="71"/>
                    <a:pt x="33" y="72"/>
                  </a:cubicBezTo>
                  <a:cubicBezTo>
                    <a:pt x="33" y="72"/>
                    <a:pt x="32" y="72"/>
                    <a:pt x="31" y="72"/>
                  </a:cubicBezTo>
                  <a:cubicBezTo>
                    <a:pt x="30" y="70"/>
                    <a:pt x="30" y="68"/>
                    <a:pt x="30" y="70"/>
                  </a:cubicBezTo>
                  <a:cubicBezTo>
                    <a:pt x="31" y="70"/>
                    <a:pt x="32" y="65"/>
                    <a:pt x="30" y="65"/>
                  </a:cubicBezTo>
                  <a:cubicBezTo>
                    <a:pt x="31" y="65"/>
                    <a:pt x="30" y="64"/>
                    <a:pt x="31" y="64"/>
                  </a:cubicBezTo>
                  <a:cubicBezTo>
                    <a:pt x="30" y="63"/>
                    <a:pt x="32" y="64"/>
                    <a:pt x="30" y="63"/>
                  </a:cubicBezTo>
                  <a:cubicBezTo>
                    <a:pt x="30" y="63"/>
                    <a:pt x="30" y="63"/>
                    <a:pt x="30" y="62"/>
                  </a:cubicBezTo>
                  <a:cubicBezTo>
                    <a:pt x="30" y="63"/>
                    <a:pt x="29" y="61"/>
                    <a:pt x="27" y="61"/>
                  </a:cubicBezTo>
                  <a:cubicBezTo>
                    <a:pt x="25" y="61"/>
                    <a:pt x="24" y="63"/>
                    <a:pt x="22" y="62"/>
                  </a:cubicBezTo>
                  <a:cubicBezTo>
                    <a:pt x="21" y="63"/>
                    <a:pt x="21" y="64"/>
                    <a:pt x="21" y="65"/>
                  </a:cubicBezTo>
                  <a:cubicBezTo>
                    <a:pt x="20" y="67"/>
                    <a:pt x="22" y="68"/>
                    <a:pt x="22" y="70"/>
                  </a:cubicBezTo>
                  <a:cubicBezTo>
                    <a:pt x="23" y="69"/>
                    <a:pt x="25" y="71"/>
                    <a:pt x="25" y="72"/>
                  </a:cubicBezTo>
                  <a:cubicBezTo>
                    <a:pt x="26" y="70"/>
                    <a:pt x="27" y="71"/>
                    <a:pt x="29" y="70"/>
                  </a:cubicBezTo>
                  <a:cubicBezTo>
                    <a:pt x="28" y="70"/>
                    <a:pt x="30" y="71"/>
                    <a:pt x="30" y="71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8" y="72"/>
                    <a:pt x="25" y="72"/>
                    <a:pt x="24" y="72"/>
                  </a:cubicBezTo>
                  <a:cubicBezTo>
                    <a:pt x="23" y="71"/>
                    <a:pt x="20" y="72"/>
                    <a:pt x="17" y="72"/>
                  </a:cubicBezTo>
                  <a:cubicBezTo>
                    <a:pt x="17" y="72"/>
                    <a:pt x="18" y="72"/>
                    <a:pt x="19" y="71"/>
                  </a:cubicBezTo>
                  <a:cubicBezTo>
                    <a:pt x="18" y="72"/>
                    <a:pt x="17" y="72"/>
                    <a:pt x="17" y="72"/>
                  </a:cubicBezTo>
                  <a:cubicBezTo>
                    <a:pt x="19" y="71"/>
                    <a:pt x="16" y="72"/>
                    <a:pt x="16" y="72"/>
                  </a:cubicBezTo>
                  <a:cubicBezTo>
                    <a:pt x="14" y="72"/>
                    <a:pt x="13" y="72"/>
                    <a:pt x="11" y="72"/>
                  </a:cubicBezTo>
                  <a:cubicBezTo>
                    <a:pt x="10" y="72"/>
                    <a:pt x="6" y="72"/>
                    <a:pt x="5" y="70"/>
                  </a:cubicBezTo>
                  <a:cubicBezTo>
                    <a:pt x="6" y="70"/>
                    <a:pt x="5" y="68"/>
                    <a:pt x="5" y="69"/>
                  </a:cubicBezTo>
                  <a:cubicBezTo>
                    <a:pt x="3" y="66"/>
                    <a:pt x="5" y="58"/>
                    <a:pt x="5" y="53"/>
                  </a:cubicBezTo>
                  <a:cubicBezTo>
                    <a:pt x="5" y="49"/>
                    <a:pt x="6" y="42"/>
                    <a:pt x="5" y="38"/>
                  </a:cubicBezTo>
                  <a:cubicBezTo>
                    <a:pt x="7" y="36"/>
                    <a:pt x="6" y="26"/>
                    <a:pt x="5" y="23"/>
                  </a:cubicBezTo>
                  <a:cubicBezTo>
                    <a:pt x="5" y="19"/>
                    <a:pt x="2" y="9"/>
                    <a:pt x="6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8" y="4"/>
                    <a:pt x="8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8" y="0"/>
                    <a:pt x="23" y="3"/>
                    <a:pt x="26" y="3"/>
                  </a:cubicBezTo>
                  <a:cubicBezTo>
                    <a:pt x="30" y="3"/>
                    <a:pt x="34" y="2"/>
                    <a:pt x="38" y="2"/>
                  </a:cubicBezTo>
                  <a:cubicBezTo>
                    <a:pt x="39" y="2"/>
                    <a:pt x="40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4" y="2"/>
                    <a:pt x="44" y="2"/>
                  </a:cubicBezTo>
                  <a:cubicBezTo>
                    <a:pt x="44" y="2"/>
                    <a:pt x="44" y="2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1" y="0"/>
                    <a:pt x="37" y="0"/>
                    <a:pt x="35" y="0"/>
                  </a:cubicBezTo>
                  <a:cubicBezTo>
                    <a:pt x="33" y="0"/>
                    <a:pt x="30" y="0"/>
                    <a:pt x="28" y="1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29" y="1"/>
                    <a:pt x="25" y="0"/>
                    <a:pt x="25" y="0"/>
                  </a:cubicBezTo>
                  <a:cubicBezTo>
                    <a:pt x="23" y="0"/>
                    <a:pt x="19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6" y="1"/>
                    <a:pt x="18" y="0"/>
                    <a:pt x="18" y="0"/>
                  </a:cubicBezTo>
                  <a:cubicBezTo>
                    <a:pt x="17" y="1"/>
                    <a:pt x="10" y="1"/>
                    <a:pt x="11" y="0"/>
                  </a:cubicBezTo>
                  <a:cubicBezTo>
                    <a:pt x="10" y="0"/>
                    <a:pt x="10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0" y="0"/>
                    <a:pt x="3" y="16"/>
                    <a:pt x="3" y="21"/>
                  </a:cubicBezTo>
                  <a:cubicBezTo>
                    <a:pt x="3" y="28"/>
                    <a:pt x="3" y="36"/>
                    <a:pt x="3" y="43"/>
                  </a:cubicBezTo>
                  <a:cubicBezTo>
                    <a:pt x="3" y="43"/>
                    <a:pt x="3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2" y="48"/>
                    <a:pt x="2" y="53"/>
                    <a:pt x="3" y="57"/>
                  </a:cubicBezTo>
                  <a:cubicBezTo>
                    <a:pt x="4" y="61"/>
                    <a:pt x="2" y="66"/>
                    <a:pt x="3" y="70"/>
                  </a:cubicBezTo>
                  <a:cubicBezTo>
                    <a:pt x="5" y="74"/>
                    <a:pt x="9" y="75"/>
                    <a:pt x="12" y="74"/>
                  </a:cubicBezTo>
                  <a:cubicBezTo>
                    <a:pt x="15" y="74"/>
                    <a:pt x="24" y="74"/>
                    <a:pt x="24" y="74"/>
                  </a:cubicBezTo>
                  <a:cubicBezTo>
                    <a:pt x="25" y="74"/>
                    <a:pt x="40" y="75"/>
                    <a:pt x="41" y="73"/>
                  </a:cubicBezTo>
                  <a:cubicBezTo>
                    <a:pt x="40" y="74"/>
                    <a:pt x="45" y="74"/>
                    <a:pt x="46" y="73"/>
                  </a:cubicBezTo>
                  <a:cubicBezTo>
                    <a:pt x="49" y="73"/>
                    <a:pt x="50" y="68"/>
                    <a:pt x="50" y="66"/>
                  </a:cubicBezTo>
                  <a:cubicBezTo>
                    <a:pt x="50" y="66"/>
                    <a:pt x="50" y="68"/>
                    <a:pt x="50" y="68"/>
                  </a:cubicBezTo>
                  <a:cubicBezTo>
                    <a:pt x="50" y="67"/>
                    <a:pt x="50" y="62"/>
                    <a:pt x="50" y="63"/>
                  </a:cubicBezTo>
                  <a:cubicBezTo>
                    <a:pt x="50" y="62"/>
                    <a:pt x="50" y="59"/>
                    <a:pt x="50" y="59"/>
                  </a:cubicBezTo>
                  <a:close/>
                  <a:moveTo>
                    <a:pt x="25" y="70"/>
                  </a:moveTo>
                  <a:cubicBezTo>
                    <a:pt x="26" y="70"/>
                    <a:pt x="25" y="70"/>
                    <a:pt x="25" y="70"/>
                  </a:cubicBezTo>
                  <a:close/>
                  <a:moveTo>
                    <a:pt x="30" y="68"/>
                  </a:moveTo>
                  <a:cubicBezTo>
                    <a:pt x="29" y="68"/>
                    <a:pt x="30" y="69"/>
                    <a:pt x="28" y="68"/>
                  </a:cubicBezTo>
                  <a:cubicBezTo>
                    <a:pt x="29" y="69"/>
                    <a:pt x="28" y="68"/>
                    <a:pt x="28" y="69"/>
                  </a:cubicBezTo>
                  <a:cubicBezTo>
                    <a:pt x="28" y="69"/>
                    <a:pt x="27" y="68"/>
                    <a:pt x="28" y="69"/>
                  </a:cubicBezTo>
                  <a:cubicBezTo>
                    <a:pt x="27" y="68"/>
                    <a:pt x="27" y="70"/>
                    <a:pt x="27" y="70"/>
                  </a:cubicBezTo>
                  <a:cubicBezTo>
                    <a:pt x="27" y="68"/>
                    <a:pt x="23" y="70"/>
                    <a:pt x="23" y="67"/>
                  </a:cubicBezTo>
                  <a:cubicBezTo>
                    <a:pt x="21" y="67"/>
                    <a:pt x="25" y="64"/>
                    <a:pt x="25" y="64"/>
                  </a:cubicBezTo>
                  <a:cubicBezTo>
                    <a:pt x="26" y="63"/>
                    <a:pt x="27" y="63"/>
                    <a:pt x="29" y="63"/>
                  </a:cubicBezTo>
                  <a:cubicBezTo>
                    <a:pt x="27" y="64"/>
                    <a:pt x="30" y="64"/>
                    <a:pt x="30" y="64"/>
                  </a:cubicBezTo>
                  <a:cubicBezTo>
                    <a:pt x="29" y="65"/>
                    <a:pt x="30" y="66"/>
                    <a:pt x="30" y="67"/>
                  </a:cubicBezTo>
                  <a:cubicBezTo>
                    <a:pt x="30" y="67"/>
                    <a:pt x="30" y="68"/>
                    <a:pt x="30" y="68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lose/>
                  <a:moveTo>
                    <a:pt x="4" y="6"/>
                  </a:moveTo>
                  <a:cubicBezTo>
                    <a:pt x="4" y="5"/>
                    <a:pt x="4" y="5"/>
                    <a:pt x="4" y="6"/>
                  </a:cubicBezTo>
                  <a:close/>
                  <a:moveTo>
                    <a:pt x="48" y="64"/>
                  </a:moveTo>
                  <a:cubicBezTo>
                    <a:pt x="48" y="64"/>
                    <a:pt x="48" y="65"/>
                    <a:pt x="48" y="65"/>
                  </a:cubicBezTo>
                  <a:cubicBezTo>
                    <a:pt x="48" y="65"/>
                    <a:pt x="48" y="64"/>
                    <a:pt x="48" y="64"/>
                  </a:cubicBezTo>
                  <a:close/>
                  <a:moveTo>
                    <a:pt x="48" y="64"/>
                  </a:moveTo>
                  <a:cubicBezTo>
                    <a:pt x="48" y="63"/>
                    <a:pt x="48" y="63"/>
                    <a:pt x="48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lose/>
                  <a:moveTo>
                    <a:pt x="49" y="63"/>
                  </a:moveTo>
                  <a:cubicBezTo>
                    <a:pt x="48" y="63"/>
                    <a:pt x="48" y="62"/>
                    <a:pt x="49" y="62"/>
                  </a:cubicBezTo>
                  <a:cubicBezTo>
                    <a:pt x="48" y="62"/>
                    <a:pt x="48" y="63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2" name="Freeform 523">
              <a:extLst>
                <a:ext uri="{FF2B5EF4-FFF2-40B4-BE49-F238E27FC236}">
                  <a16:creationId xmlns:a16="http://schemas.microsoft.com/office/drawing/2014/main" id="{4F1BC91E-57AD-46E2-A702-972D22521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400050"/>
              <a:ext cx="46038" cy="28575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3" name="Freeform 524">
              <a:extLst>
                <a:ext uri="{FF2B5EF4-FFF2-40B4-BE49-F238E27FC236}">
                  <a16:creationId xmlns:a16="http://schemas.microsoft.com/office/drawing/2014/main" id="{1535472C-BBCD-4D45-85CB-7EEED2C9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369887"/>
              <a:ext cx="93663" cy="58737"/>
            </a:xfrm>
            <a:custGeom>
              <a:avLst/>
              <a:gdLst>
                <a:gd name="T0" fmla="*/ 15 w 16"/>
                <a:gd name="T1" fmla="*/ 0 h 10"/>
                <a:gd name="T2" fmla="*/ 1 w 16"/>
                <a:gd name="T3" fmla="*/ 9 h 10"/>
                <a:gd name="T4" fmla="*/ 1 w 16"/>
                <a:gd name="T5" fmla="*/ 9 h 10"/>
                <a:gd name="T6" fmla="*/ 15 w 16"/>
                <a:gd name="T7" fmla="*/ 0 h 10"/>
                <a:gd name="T8" fmla="*/ 15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5" y="0"/>
                  </a:moveTo>
                  <a:cubicBezTo>
                    <a:pt x="10" y="3"/>
                    <a:pt x="5" y="6"/>
                    <a:pt x="1" y="9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6" y="6"/>
                    <a:pt x="11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4" name="Freeform 525">
              <a:extLst>
                <a:ext uri="{FF2B5EF4-FFF2-40B4-BE49-F238E27FC236}">
                  <a16:creationId xmlns:a16="http://schemas.microsoft.com/office/drawing/2014/main" id="{9559B926-5D14-4B10-BB44-4E0492EC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358775"/>
              <a:ext cx="111125" cy="69850"/>
            </a:xfrm>
            <a:custGeom>
              <a:avLst/>
              <a:gdLst>
                <a:gd name="T0" fmla="*/ 1 w 19"/>
                <a:gd name="T1" fmla="*/ 12 h 12"/>
                <a:gd name="T2" fmla="*/ 18 w 19"/>
                <a:gd name="T3" fmla="*/ 1 h 12"/>
                <a:gd name="T4" fmla="*/ 18 w 19"/>
                <a:gd name="T5" fmla="*/ 0 h 12"/>
                <a:gd name="T6" fmla="*/ 1 w 19"/>
                <a:gd name="T7" fmla="*/ 11 h 12"/>
                <a:gd name="T8" fmla="*/ 1 w 19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" y="12"/>
                  </a:moveTo>
                  <a:cubicBezTo>
                    <a:pt x="7" y="8"/>
                    <a:pt x="12" y="4"/>
                    <a:pt x="18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4"/>
                    <a:pt x="6" y="8"/>
                    <a:pt x="1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5" name="Freeform 526">
              <a:extLst>
                <a:ext uri="{FF2B5EF4-FFF2-40B4-BE49-F238E27FC236}">
                  <a16:creationId xmlns:a16="http://schemas.microsoft.com/office/drawing/2014/main" id="{B240D625-BDAA-4E53-8AC0-C2862FC1F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417512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6" name="Freeform 527">
              <a:extLst>
                <a:ext uri="{FF2B5EF4-FFF2-40B4-BE49-F238E27FC236}">
                  <a16:creationId xmlns:a16="http://schemas.microsoft.com/office/drawing/2014/main" id="{F9837F53-7C05-47CE-AD9E-E33BF0789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341312"/>
              <a:ext cx="104775" cy="65087"/>
            </a:xfrm>
            <a:custGeom>
              <a:avLst/>
              <a:gdLst>
                <a:gd name="T0" fmla="*/ 17 w 18"/>
                <a:gd name="T1" fmla="*/ 0 h 11"/>
                <a:gd name="T2" fmla="*/ 1 w 18"/>
                <a:gd name="T3" fmla="*/ 10 h 11"/>
                <a:gd name="T4" fmla="*/ 1 w 18"/>
                <a:gd name="T5" fmla="*/ 10 h 11"/>
                <a:gd name="T6" fmla="*/ 17 w 18"/>
                <a:gd name="T7" fmla="*/ 1 h 11"/>
                <a:gd name="T8" fmla="*/ 17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7" y="0"/>
                  </a:moveTo>
                  <a:cubicBezTo>
                    <a:pt x="12" y="4"/>
                    <a:pt x="6" y="7"/>
                    <a:pt x="1" y="10"/>
                  </a:cubicBezTo>
                  <a:cubicBezTo>
                    <a:pt x="0" y="10"/>
                    <a:pt x="1" y="11"/>
                    <a:pt x="1" y="10"/>
                  </a:cubicBezTo>
                  <a:cubicBezTo>
                    <a:pt x="6" y="7"/>
                    <a:pt x="12" y="4"/>
                    <a:pt x="17" y="1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7" name="Freeform 528">
              <a:extLst>
                <a:ext uri="{FF2B5EF4-FFF2-40B4-BE49-F238E27FC236}">
                  <a16:creationId xmlns:a16="http://schemas.microsoft.com/office/drawing/2014/main" id="{44B0E47F-F26F-47E3-BFEC-2BDA3A44D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328612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8" name="Freeform 529">
              <a:extLst>
                <a:ext uri="{FF2B5EF4-FFF2-40B4-BE49-F238E27FC236}">
                  <a16:creationId xmlns:a16="http://schemas.microsoft.com/office/drawing/2014/main" id="{3CB5FCC6-ED31-49D5-B50A-7EFBBAA7F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358775"/>
              <a:ext cx="46038" cy="23812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9" name="Freeform 530">
              <a:extLst>
                <a:ext uri="{FF2B5EF4-FFF2-40B4-BE49-F238E27FC236}">
                  <a16:creationId xmlns:a16="http://schemas.microsoft.com/office/drawing/2014/main" id="{FB958C8C-F6F4-4CF8-B22D-C1B526894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411162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0" name="Freeform 531">
              <a:extLst>
                <a:ext uri="{FF2B5EF4-FFF2-40B4-BE49-F238E27FC236}">
                  <a16:creationId xmlns:a16="http://schemas.microsoft.com/office/drawing/2014/main" id="{61928D4F-5F28-4FF1-8C8D-24D3C01B7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393700"/>
              <a:ext cx="52388" cy="34925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1" name="Freeform 532">
              <a:extLst>
                <a:ext uri="{FF2B5EF4-FFF2-40B4-BE49-F238E27FC236}">
                  <a16:creationId xmlns:a16="http://schemas.microsoft.com/office/drawing/2014/main" id="{C1A1F31A-C7E4-45D1-8FD8-9134987DE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352425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1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2" name="Freeform 533">
              <a:extLst>
                <a:ext uri="{FF2B5EF4-FFF2-40B4-BE49-F238E27FC236}">
                  <a16:creationId xmlns:a16="http://schemas.microsoft.com/office/drawing/2014/main" id="{55DA97BE-6B01-47D2-AC8F-9648E460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300037"/>
              <a:ext cx="28575" cy="17462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3" name="Freeform 534">
              <a:extLst>
                <a:ext uri="{FF2B5EF4-FFF2-40B4-BE49-F238E27FC236}">
                  <a16:creationId xmlns:a16="http://schemas.microsoft.com/office/drawing/2014/main" id="{B5AD61F0-7233-4A0B-AC00-196A98E32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287337"/>
              <a:ext cx="28575" cy="19050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4" name="Freeform 535">
              <a:extLst>
                <a:ext uri="{FF2B5EF4-FFF2-40B4-BE49-F238E27FC236}">
                  <a16:creationId xmlns:a16="http://schemas.microsoft.com/office/drawing/2014/main" id="{FBAF0D5A-9CEC-479E-B1A5-7F046F053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52425"/>
              <a:ext cx="122238" cy="71437"/>
            </a:xfrm>
            <a:custGeom>
              <a:avLst/>
              <a:gdLst>
                <a:gd name="T0" fmla="*/ 0 w 21"/>
                <a:gd name="T1" fmla="*/ 12 h 12"/>
                <a:gd name="T2" fmla="*/ 20 w 21"/>
                <a:gd name="T3" fmla="*/ 0 h 12"/>
                <a:gd name="T4" fmla="*/ 20 w 21"/>
                <a:gd name="T5" fmla="*/ 0 h 12"/>
                <a:gd name="T6" fmla="*/ 0 w 21"/>
                <a:gd name="T7" fmla="*/ 11 h 12"/>
                <a:gd name="T8" fmla="*/ 0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7" y="8"/>
                    <a:pt x="14" y="4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3" y="4"/>
                    <a:pt x="7" y="8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5" name="Freeform 536">
              <a:extLst>
                <a:ext uri="{FF2B5EF4-FFF2-40B4-BE49-F238E27FC236}">
                  <a16:creationId xmlns:a16="http://schemas.microsoft.com/office/drawing/2014/main" id="{5DE128F7-A9C9-4F26-AF25-8FE0FEC1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352425"/>
              <a:ext cx="100013" cy="65087"/>
            </a:xfrm>
            <a:custGeom>
              <a:avLst/>
              <a:gdLst>
                <a:gd name="T0" fmla="*/ 17 w 17"/>
                <a:gd name="T1" fmla="*/ 0 h 11"/>
                <a:gd name="T2" fmla="*/ 0 w 17"/>
                <a:gd name="T3" fmla="*/ 11 h 11"/>
                <a:gd name="T4" fmla="*/ 1 w 17"/>
                <a:gd name="T5" fmla="*/ 11 h 11"/>
                <a:gd name="T6" fmla="*/ 17 w 17"/>
                <a:gd name="T7" fmla="*/ 0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1" y="3"/>
                    <a:pt x="6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7"/>
                    <a:pt x="12" y="4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6" name="Freeform 537">
              <a:extLst>
                <a:ext uri="{FF2B5EF4-FFF2-40B4-BE49-F238E27FC236}">
                  <a16:creationId xmlns:a16="http://schemas.microsoft.com/office/drawing/2014/main" id="{F45CBC25-3FC0-448F-A3A4-C06078D2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265112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7" name="Freeform 538">
              <a:extLst>
                <a:ext uri="{FF2B5EF4-FFF2-40B4-BE49-F238E27FC236}">
                  <a16:creationId xmlns:a16="http://schemas.microsoft.com/office/drawing/2014/main" id="{CAA79994-9EFA-43CA-BF2B-BDBD32F87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252412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8" name="Freeform 539">
              <a:extLst>
                <a:ext uri="{FF2B5EF4-FFF2-40B4-BE49-F238E27FC236}">
                  <a16:creationId xmlns:a16="http://schemas.microsoft.com/office/drawing/2014/main" id="{FABF3735-83A8-4E1D-AF94-DA18279A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52425"/>
              <a:ext cx="58738" cy="30162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9" name="Freeform 540">
              <a:extLst>
                <a:ext uri="{FF2B5EF4-FFF2-40B4-BE49-F238E27FC236}">
                  <a16:creationId xmlns:a16="http://schemas.microsoft.com/office/drawing/2014/main" id="{924A283F-772C-463B-B9C7-0B622A21E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41312"/>
              <a:ext cx="46038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0" name="Freeform 541">
              <a:extLst>
                <a:ext uri="{FF2B5EF4-FFF2-40B4-BE49-F238E27FC236}">
                  <a16:creationId xmlns:a16="http://schemas.microsoft.com/office/drawing/2014/main" id="{F7DD327D-8944-4073-8525-A72FC20B9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228600"/>
              <a:ext cx="28575" cy="12700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1" name="Freeform 542">
              <a:extLst>
                <a:ext uri="{FF2B5EF4-FFF2-40B4-BE49-F238E27FC236}">
                  <a16:creationId xmlns:a16="http://schemas.microsoft.com/office/drawing/2014/main" id="{B6231EAD-504A-4D74-96E3-8A8D734DD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11137"/>
              <a:ext cx="34925" cy="12700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1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2" name="Freeform 543">
              <a:extLst>
                <a:ext uri="{FF2B5EF4-FFF2-40B4-BE49-F238E27FC236}">
                  <a16:creationId xmlns:a16="http://schemas.microsoft.com/office/drawing/2014/main" id="{111414D9-8ED2-49D8-8924-69E958973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23850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3" name="Freeform 544">
              <a:extLst>
                <a:ext uri="{FF2B5EF4-FFF2-40B4-BE49-F238E27FC236}">
                  <a16:creationId xmlns:a16="http://schemas.microsoft.com/office/drawing/2014/main" id="{B06FB723-E2A4-4ACC-A05B-4D2BA229A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17500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4" name="Freeform 545">
              <a:extLst>
                <a:ext uri="{FF2B5EF4-FFF2-40B4-BE49-F238E27FC236}">
                  <a16:creationId xmlns:a16="http://schemas.microsoft.com/office/drawing/2014/main" id="{760F3473-FA25-412F-B46F-6D7C23C57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87325"/>
              <a:ext cx="34925" cy="17462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5" name="Freeform 546">
              <a:extLst>
                <a:ext uri="{FF2B5EF4-FFF2-40B4-BE49-F238E27FC236}">
                  <a16:creationId xmlns:a16="http://schemas.microsoft.com/office/drawing/2014/main" id="{4A7DF160-5097-4122-A0A2-B0CEDF9B9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82562"/>
              <a:ext cx="28575" cy="1111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6" name="Freeform 547">
              <a:extLst>
                <a:ext uri="{FF2B5EF4-FFF2-40B4-BE49-F238E27FC236}">
                  <a16:creationId xmlns:a16="http://schemas.microsoft.com/office/drawing/2014/main" id="{9A294A57-89E7-49ED-84FB-B12FF18C1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87337"/>
              <a:ext cx="30163" cy="19050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7" name="Freeform 548">
              <a:extLst>
                <a:ext uri="{FF2B5EF4-FFF2-40B4-BE49-F238E27FC236}">
                  <a16:creationId xmlns:a16="http://schemas.microsoft.com/office/drawing/2014/main" id="{40FE862C-844F-441B-A8F9-2F3161A0C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76225"/>
              <a:ext cx="23813" cy="1111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8" name="Freeform 549">
              <a:extLst>
                <a:ext uri="{FF2B5EF4-FFF2-40B4-BE49-F238E27FC236}">
                  <a16:creationId xmlns:a16="http://schemas.microsoft.com/office/drawing/2014/main" id="{17F1E637-1231-4045-8639-2B48784B6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46050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9" name="Freeform 550">
              <a:extLst>
                <a:ext uri="{FF2B5EF4-FFF2-40B4-BE49-F238E27FC236}">
                  <a16:creationId xmlns:a16="http://schemas.microsoft.com/office/drawing/2014/main" id="{9F2C52F4-23D2-412A-9E58-26B4EB9F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28587"/>
              <a:ext cx="28575" cy="12700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5 w 5"/>
                <a:gd name="T5" fmla="*/ 1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0" name="Freeform 551">
              <a:extLst>
                <a:ext uri="{FF2B5EF4-FFF2-40B4-BE49-F238E27FC236}">
                  <a16:creationId xmlns:a16="http://schemas.microsoft.com/office/drawing/2014/main" id="{0920BCCC-B21E-45D9-8B7C-FC484B084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34950"/>
              <a:ext cx="30163" cy="17462"/>
            </a:xfrm>
            <a:custGeom>
              <a:avLst/>
              <a:gdLst>
                <a:gd name="T0" fmla="*/ 1 w 5"/>
                <a:gd name="T1" fmla="*/ 2 h 3"/>
                <a:gd name="T2" fmla="*/ 4 w 5"/>
                <a:gd name="T3" fmla="*/ 0 h 3"/>
                <a:gd name="T4" fmla="*/ 4 w 5"/>
                <a:gd name="T5" fmla="*/ 0 h 3"/>
                <a:gd name="T6" fmla="*/ 1 w 5"/>
                <a:gd name="T7" fmla="*/ 2 h 3"/>
                <a:gd name="T8" fmla="*/ 1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1" name="Freeform 552">
              <a:extLst>
                <a:ext uri="{FF2B5EF4-FFF2-40B4-BE49-F238E27FC236}">
                  <a16:creationId xmlns:a16="http://schemas.microsoft.com/office/drawing/2014/main" id="{50362C5E-975F-4D87-A254-37981608F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28600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2" name="Freeform 553">
              <a:extLst>
                <a:ext uri="{FF2B5EF4-FFF2-40B4-BE49-F238E27FC236}">
                  <a16:creationId xmlns:a16="http://schemas.microsoft.com/office/drawing/2014/main" id="{2155048A-B677-401E-B602-CA5E08109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04775"/>
              <a:ext cx="28575" cy="19050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3" name="Freeform 554">
              <a:extLst>
                <a:ext uri="{FF2B5EF4-FFF2-40B4-BE49-F238E27FC236}">
                  <a16:creationId xmlns:a16="http://schemas.microsoft.com/office/drawing/2014/main" id="{A5EF54DA-08A2-4D30-80B1-B9938A99E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93662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4" name="Freeform 555">
              <a:extLst>
                <a:ext uri="{FF2B5EF4-FFF2-40B4-BE49-F238E27FC236}">
                  <a16:creationId xmlns:a16="http://schemas.microsoft.com/office/drawing/2014/main" id="{377C87D9-9014-4C10-9F7F-064492379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04787"/>
              <a:ext cx="23813" cy="6350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5" name="Freeform 556">
              <a:extLst>
                <a:ext uri="{FF2B5EF4-FFF2-40B4-BE49-F238E27FC236}">
                  <a16:creationId xmlns:a16="http://schemas.microsoft.com/office/drawing/2014/main" id="{4974AE6F-FAB5-4B74-86AE-C2439858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87325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1 h 2"/>
                <a:gd name="T4" fmla="*/ 1 w 4"/>
                <a:gd name="T5" fmla="*/ 1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6" name="Freeform 557">
              <a:extLst>
                <a:ext uri="{FF2B5EF4-FFF2-40B4-BE49-F238E27FC236}">
                  <a16:creationId xmlns:a16="http://schemas.microsoft.com/office/drawing/2014/main" id="{29C52809-B7F6-4ACB-B62D-B158BCE63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58737"/>
              <a:ext cx="76200" cy="23812"/>
            </a:xfrm>
            <a:custGeom>
              <a:avLst/>
              <a:gdLst>
                <a:gd name="T0" fmla="*/ 0 w 13"/>
                <a:gd name="T1" fmla="*/ 3 h 4"/>
                <a:gd name="T2" fmla="*/ 10 w 13"/>
                <a:gd name="T3" fmla="*/ 1 h 4"/>
                <a:gd name="T4" fmla="*/ 11 w 13"/>
                <a:gd name="T5" fmla="*/ 1 h 4"/>
                <a:gd name="T6" fmla="*/ 7 w 13"/>
                <a:gd name="T7" fmla="*/ 4 h 4"/>
                <a:gd name="T8" fmla="*/ 7 w 13"/>
                <a:gd name="T9" fmla="*/ 4 h 4"/>
                <a:gd name="T10" fmla="*/ 13 w 13"/>
                <a:gd name="T11" fmla="*/ 0 h 4"/>
                <a:gd name="T12" fmla="*/ 13 w 13"/>
                <a:gd name="T13" fmla="*/ 0 h 4"/>
                <a:gd name="T14" fmla="*/ 0 w 13"/>
                <a:gd name="T15" fmla="*/ 3 h 4"/>
                <a:gd name="T16" fmla="*/ 0 w 1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4" y="2"/>
                    <a:pt x="7" y="1"/>
                    <a:pt x="10" y="1"/>
                  </a:cubicBezTo>
                  <a:cubicBezTo>
                    <a:pt x="11" y="1"/>
                    <a:pt x="13" y="0"/>
                    <a:pt x="11" y="1"/>
                  </a:cubicBezTo>
                  <a:cubicBezTo>
                    <a:pt x="10" y="2"/>
                    <a:pt x="9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3"/>
                    <a:pt x="11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4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7" name="Freeform 558">
              <a:extLst>
                <a:ext uri="{FF2B5EF4-FFF2-40B4-BE49-F238E27FC236}">
                  <a16:creationId xmlns:a16="http://schemas.microsoft.com/office/drawing/2014/main" id="{CB51B7E5-76C4-4FF2-8E35-E26D5101D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58750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8" name="Freeform 559">
              <a:extLst>
                <a:ext uri="{FF2B5EF4-FFF2-40B4-BE49-F238E27FC236}">
                  <a16:creationId xmlns:a16="http://schemas.microsoft.com/office/drawing/2014/main" id="{214D6B74-E320-4F0B-94CA-AEAC2EB77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41287"/>
              <a:ext cx="23813" cy="17462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9" name="Freeform 560">
              <a:extLst>
                <a:ext uri="{FF2B5EF4-FFF2-40B4-BE49-F238E27FC236}">
                  <a16:creationId xmlns:a16="http://schemas.microsoft.com/office/drawing/2014/main" id="{0EE634B1-AAA6-4F0B-B1D9-E27F57B5E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22225"/>
              <a:ext cx="100013" cy="53975"/>
            </a:xfrm>
            <a:custGeom>
              <a:avLst/>
              <a:gdLst>
                <a:gd name="T0" fmla="*/ 17 w 17"/>
                <a:gd name="T1" fmla="*/ 0 h 9"/>
                <a:gd name="T2" fmla="*/ 0 w 17"/>
                <a:gd name="T3" fmla="*/ 9 h 9"/>
                <a:gd name="T4" fmla="*/ 0 w 17"/>
                <a:gd name="T5" fmla="*/ 9 h 9"/>
                <a:gd name="T6" fmla="*/ 17 w 17"/>
                <a:gd name="T7" fmla="*/ 1 h 9"/>
                <a:gd name="T8" fmla="*/ 17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cubicBezTo>
                    <a:pt x="11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6"/>
                    <a:pt x="12" y="3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0" name="Freeform 561">
              <a:extLst>
                <a:ext uri="{FF2B5EF4-FFF2-40B4-BE49-F238E27FC236}">
                  <a16:creationId xmlns:a16="http://schemas.microsoft.com/office/drawing/2014/main" id="{1EDBAB93-DA6F-4688-91C3-FF26744B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2225"/>
              <a:ext cx="122238" cy="53975"/>
            </a:xfrm>
            <a:custGeom>
              <a:avLst/>
              <a:gdLst>
                <a:gd name="T0" fmla="*/ 1 w 21"/>
                <a:gd name="T1" fmla="*/ 9 h 9"/>
                <a:gd name="T2" fmla="*/ 21 w 21"/>
                <a:gd name="T3" fmla="*/ 0 h 9"/>
                <a:gd name="T4" fmla="*/ 21 w 21"/>
                <a:gd name="T5" fmla="*/ 0 h 9"/>
                <a:gd name="T6" fmla="*/ 1 w 21"/>
                <a:gd name="T7" fmla="*/ 9 h 9"/>
                <a:gd name="T8" fmla="*/ 1 w 2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" y="9"/>
                  </a:moveTo>
                  <a:cubicBezTo>
                    <a:pt x="8" y="6"/>
                    <a:pt x="15" y="3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"/>
                    <a:pt x="8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1" name="Freeform 562">
              <a:extLst>
                <a:ext uri="{FF2B5EF4-FFF2-40B4-BE49-F238E27FC236}">
                  <a16:creationId xmlns:a16="http://schemas.microsoft.com/office/drawing/2014/main" id="{561B46B5-0F2D-4584-9B5A-E54864889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23825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2" name="Freeform 563">
              <a:extLst>
                <a:ext uri="{FF2B5EF4-FFF2-40B4-BE49-F238E27FC236}">
                  <a16:creationId xmlns:a16="http://schemas.microsoft.com/office/drawing/2014/main" id="{B8AB8780-F319-4284-ADD1-DBDA9CF01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11125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3" name="Freeform 564">
              <a:extLst>
                <a:ext uri="{FF2B5EF4-FFF2-40B4-BE49-F238E27FC236}">
                  <a16:creationId xmlns:a16="http://schemas.microsoft.com/office/drawing/2014/main" id="{BB849577-EAEE-42FC-90D5-648B8205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58737"/>
              <a:ext cx="36513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4" name="Freeform 565">
              <a:extLst>
                <a:ext uri="{FF2B5EF4-FFF2-40B4-BE49-F238E27FC236}">
                  <a16:creationId xmlns:a16="http://schemas.microsoft.com/office/drawing/2014/main" id="{D168136E-B027-4CFC-8660-8A9358606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4762"/>
              <a:ext cx="52388" cy="30162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5" name="Freeform 566">
              <a:extLst>
                <a:ext uri="{FF2B5EF4-FFF2-40B4-BE49-F238E27FC236}">
                  <a16:creationId xmlns:a16="http://schemas.microsoft.com/office/drawing/2014/main" id="{B4F0AC6E-5E98-4A35-9535-6353AC03D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4762"/>
              <a:ext cx="65088" cy="23812"/>
            </a:xfrm>
            <a:custGeom>
              <a:avLst/>
              <a:gdLst>
                <a:gd name="T0" fmla="*/ 0 w 11"/>
                <a:gd name="T1" fmla="*/ 4 h 4"/>
                <a:gd name="T2" fmla="*/ 10 w 11"/>
                <a:gd name="T3" fmla="*/ 0 h 4"/>
                <a:gd name="T4" fmla="*/ 10 w 11"/>
                <a:gd name="T5" fmla="*/ 0 h 4"/>
                <a:gd name="T6" fmla="*/ 0 w 11"/>
                <a:gd name="T7" fmla="*/ 4 h 4"/>
                <a:gd name="T8" fmla="*/ 0 w 1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6" name="Freeform 567">
              <a:extLst>
                <a:ext uri="{FF2B5EF4-FFF2-40B4-BE49-F238E27FC236}">
                  <a16:creationId xmlns:a16="http://schemas.microsoft.com/office/drawing/2014/main" id="{AF37E049-BFB1-4536-8A87-F6CCE21E2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58737"/>
              <a:ext cx="41275" cy="17462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7" name="Freeform 568">
              <a:extLst>
                <a:ext uri="{FF2B5EF4-FFF2-40B4-BE49-F238E27FC236}">
                  <a16:creationId xmlns:a16="http://schemas.microsoft.com/office/drawing/2014/main" id="{507EB21D-6A91-4393-9F7B-800C87360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87312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8" name="Freeform 569">
              <a:extLst>
                <a:ext uri="{FF2B5EF4-FFF2-40B4-BE49-F238E27FC236}">
                  <a16:creationId xmlns:a16="http://schemas.microsoft.com/office/drawing/2014/main" id="{0D696E07-60DF-40AE-9C8A-A85C280A2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52387"/>
              <a:ext cx="87313" cy="41275"/>
            </a:xfrm>
            <a:custGeom>
              <a:avLst/>
              <a:gdLst>
                <a:gd name="T0" fmla="*/ 15 w 15"/>
                <a:gd name="T1" fmla="*/ 0 h 7"/>
                <a:gd name="T2" fmla="*/ 0 w 15"/>
                <a:gd name="T3" fmla="*/ 7 h 7"/>
                <a:gd name="T4" fmla="*/ 1 w 15"/>
                <a:gd name="T5" fmla="*/ 7 h 7"/>
                <a:gd name="T6" fmla="*/ 15 w 15"/>
                <a:gd name="T7" fmla="*/ 0 h 7"/>
                <a:gd name="T8" fmla="*/ 15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0" y="2"/>
                    <a:pt x="5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9" name="Freeform 570">
              <a:extLst>
                <a:ext uri="{FF2B5EF4-FFF2-40B4-BE49-F238E27FC236}">
                  <a16:creationId xmlns:a16="http://schemas.microsoft.com/office/drawing/2014/main" id="{82EF8789-BD42-4713-AB49-B6B0954E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4762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0" name="Freeform 571">
              <a:extLst>
                <a:ext uri="{FF2B5EF4-FFF2-40B4-BE49-F238E27FC236}">
                  <a16:creationId xmlns:a16="http://schemas.microsoft.com/office/drawing/2014/main" id="{A348E911-96CB-4560-A2E0-DEC46FFD2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4762"/>
              <a:ext cx="146050" cy="71437"/>
            </a:xfrm>
            <a:custGeom>
              <a:avLst/>
              <a:gdLst>
                <a:gd name="T0" fmla="*/ 1 w 25"/>
                <a:gd name="T1" fmla="*/ 12 h 12"/>
                <a:gd name="T2" fmla="*/ 24 w 25"/>
                <a:gd name="T3" fmla="*/ 0 h 12"/>
                <a:gd name="T4" fmla="*/ 24 w 25"/>
                <a:gd name="T5" fmla="*/ 0 h 12"/>
                <a:gd name="T6" fmla="*/ 0 w 25"/>
                <a:gd name="T7" fmla="*/ 12 h 12"/>
                <a:gd name="T8" fmla="*/ 1 w 2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1" y="12"/>
                  </a:moveTo>
                  <a:cubicBezTo>
                    <a:pt x="8" y="8"/>
                    <a:pt x="16" y="4"/>
                    <a:pt x="24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6" y="3"/>
                    <a:pt x="8" y="8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1" name="Freeform 572">
              <a:extLst>
                <a:ext uri="{FF2B5EF4-FFF2-40B4-BE49-F238E27FC236}">
                  <a16:creationId xmlns:a16="http://schemas.microsoft.com/office/drawing/2014/main" id="{09FD9D9F-F601-45FE-B0F6-8E4758D07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4762"/>
              <a:ext cx="98425" cy="58737"/>
            </a:xfrm>
            <a:custGeom>
              <a:avLst/>
              <a:gdLst>
                <a:gd name="T0" fmla="*/ 16 w 17"/>
                <a:gd name="T1" fmla="*/ 0 h 10"/>
                <a:gd name="T2" fmla="*/ 0 w 17"/>
                <a:gd name="T3" fmla="*/ 10 h 10"/>
                <a:gd name="T4" fmla="*/ 0 w 17"/>
                <a:gd name="T5" fmla="*/ 10 h 10"/>
                <a:gd name="T6" fmla="*/ 16 w 17"/>
                <a:gd name="T7" fmla="*/ 0 h 10"/>
                <a:gd name="T8" fmla="*/ 16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cubicBezTo>
                    <a:pt x="11" y="4"/>
                    <a:pt x="5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6"/>
                    <a:pt x="11" y="4"/>
                    <a:pt x="16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2" name="Freeform 573">
              <a:extLst>
                <a:ext uri="{FF2B5EF4-FFF2-40B4-BE49-F238E27FC236}">
                  <a16:creationId xmlns:a16="http://schemas.microsoft.com/office/drawing/2014/main" id="{239D1D8B-FA5F-4D05-93E4-775A2983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4762"/>
              <a:ext cx="100013" cy="53975"/>
            </a:xfrm>
            <a:custGeom>
              <a:avLst/>
              <a:gdLst>
                <a:gd name="T0" fmla="*/ 1 w 17"/>
                <a:gd name="T1" fmla="*/ 9 h 9"/>
                <a:gd name="T2" fmla="*/ 17 w 17"/>
                <a:gd name="T3" fmla="*/ 0 h 9"/>
                <a:gd name="T4" fmla="*/ 16 w 17"/>
                <a:gd name="T5" fmla="*/ 0 h 9"/>
                <a:gd name="T6" fmla="*/ 1 w 17"/>
                <a:gd name="T7" fmla="*/ 9 h 9"/>
                <a:gd name="T8" fmla="*/ 1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" y="9"/>
                  </a:moveTo>
                  <a:cubicBezTo>
                    <a:pt x="6" y="6"/>
                    <a:pt x="11" y="3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3" name="Freeform 574">
              <a:extLst>
                <a:ext uri="{FF2B5EF4-FFF2-40B4-BE49-F238E27FC236}">
                  <a16:creationId xmlns:a16="http://schemas.microsoft.com/office/drawing/2014/main" id="{30CBE477-3CAA-4B4D-A3F4-9A4434A07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4762"/>
              <a:ext cx="46038" cy="30162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7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444" name="Group 580">
            <a:extLst>
              <a:ext uri="{FF2B5EF4-FFF2-40B4-BE49-F238E27FC236}">
                <a16:creationId xmlns:a16="http://schemas.microsoft.com/office/drawing/2014/main" id="{2CF59C6C-5A42-4BCC-9230-C0547DDE32F8}"/>
              </a:ext>
            </a:extLst>
          </p:cNvPr>
          <p:cNvGrpSpPr>
            <a:grpSpLocks/>
          </p:cNvGrpSpPr>
          <p:nvPr/>
        </p:nvGrpSpPr>
        <p:grpSpPr bwMode="auto">
          <a:xfrm>
            <a:off x="5588000" y="4456113"/>
            <a:ext cx="468313" cy="388937"/>
            <a:chOff x="0" y="0"/>
            <a:chExt cx="468313" cy="388937"/>
          </a:xfrm>
        </p:grpSpPr>
        <p:sp>
          <p:nvSpPr>
            <p:cNvPr id="37445" name="Freeform 575">
              <a:extLst>
                <a:ext uri="{FF2B5EF4-FFF2-40B4-BE49-F238E27FC236}">
                  <a16:creationId xmlns:a16="http://schemas.microsoft.com/office/drawing/2014/main" id="{11E69939-3A5D-4BCA-B13B-F9404FCE3B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50" y="34925"/>
              <a:ext cx="346075" cy="230187"/>
            </a:xfrm>
            <a:custGeom>
              <a:avLst/>
              <a:gdLst>
                <a:gd name="T0" fmla="*/ 24 w 59"/>
                <a:gd name="T1" fmla="*/ 38 h 39"/>
                <a:gd name="T2" fmla="*/ 27 w 59"/>
                <a:gd name="T3" fmla="*/ 38 h 39"/>
                <a:gd name="T4" fmla="*/ 34 w 59"/>
                <a:gd name="T5" fmla="*/ 38 h 39"/>
                <a:gd name="T6" fmla="*/ 56 w 59"/>
                <a:gd name="T7" fmla="*/ 38 h 39"/>
                <a:gd name="T8" fmla="*/ 57 w 59"/>
                <a:gd name="T9" fmla="*/ 38 h 39"/>
                <a:gd name="T10" fmla="*/ 57 w 59"/>
                <a:gd name="T11" fmla="*/ 28 h 39"/>
                <a:gd name="T12" fmla="*/ 58 w 59"/>
                <a:gd name="T13" fmla="*/ 10 h 39"/>
                <a:gd name="T14" fmla="*/ 58 w 59"/>
                <a:gd name="T15" fmla="*/ 7 h 39"/>
                <a:gd name="T16" fmla="*/ 53 w 59"/>
                <a:gd name="T17" fmla="*/ 2 h 39"/>
                <a:gd name="T18" fmla="*/ 50 w 59"/>
                <a:gd name="T19" fmla="*/ 2 h 39"/>
                <a:gd name="T20" fmla="*/ 46 w 59"/>
                <a:gd name="T21" fmla="*/ 2 h 39"/>
                <a:gd name="T22" fmla="*/ 46 w 59"/>
                <a:gd name="T23" fmla="*/ 2 h 39"/>
                <a:gd name="T24" fmla="*/ 42 w 59"/>
                <a:gd name="T25" fmla="*/ 2 h 39"/>
                <a:gd name="T26" fmla="*/ 27 w 59"/>
                <a:gd name="T27" fmla="*/ 1 h 39"/>
                <a:gd name="T28" fmla="*/ 14 w 59"/>
                <a:gd name="T29" fmla="*/ 2 h 39"/>
                <a:gd name="T30" fmla="*/ 9 w 59"/>
                <a:gd name="T31" fmla="*/ 1 h 39"/>
                <a:gd name="T32" fmla="*/ 4 w 59"/>
                <a:gd name="T33" fmla="*/ 2 h 39"/>
                <a:gd name="T34" fmla="*/ 3 w 59"/>
                <a:gd name="T35" fmla="*/ 29 h 39"/>
                <a:gd name="T36" fmla="*/ 26 w 59"/>
                <a:gd name="T37" fmla="*/ 38 h 39"/>
                <a:gd name="T38" fmla="*/ 26 w 59"/>
                <a:gd name="T39" fmla="*/ 38 h 39"/>
                <a:gd name="T40" fmla="*/ 23 w 59"/>
                <a:gd name="T41" fmla="*/ 36 h 39"/>
                <a:gd name="T42" fmla="*/ 54 w 59"/>
                <a:gd name="T43" fmla="*/ 37 h 39"/>
                <a:gd name="T44" fmla="*/ 54 w 59"/>
                <a:gd name="T45" fmla="*/ 37 h 39"/>
                <a:gd name="T46" fmla="*/ 33 w 59"/>
                <a:gd name="T47" fmla="*/ 3 h 39"/>
                <a:gd name="T48" fmla="*/ 43 w 59"/>
                <a:gd name="T49" fmla="*/ 4 h 39"/>
                <a:gd name="T50" fmla="*/ 57 w 59"/>
                <a:gd name="T51" fmla="*/ 6 h 39"/>
                <a:gd name="T52" fmla="*/ 56 w 59"/>
                <a:gd name="T53" fmla="*/ 14 h 39"/>
                <a:gd name="T54" fmla="*/ 56 w 59"/>
                <a:gd name="T55" fmla="*/ 30 h 39"/>
                <a:gd name="T56" fmla="*/ 56 w 59"/>
                <a:gd name="T57" fmla="*/ 34 h 39"/>
                <a:gd name="T58" fmla="*/ 57 w 59"/>
                <a:gd name="T59" fmla="*/ 37 h 39"/>
                <a:gd name="T60" fmla="*/ 49 w 59"/>
                <a:gd name="T61" fmla="*/ 36 h 39"/>
                <a:gd name="T62" fmla="*/ 41 w 59"/>
                <a:gd name="T63" fmla="*/ 35 h 39"/>
                <a:gd name="T64" fmla="*/ 36 w 59"/>
                <a:gd name="T65" fmla="*/ 36 h 39"/>
                <a:gd name="T66" fmla="*/ 29 w 59"/>
                <a:gd name="T67" fmla="*/ 36 h 39"/>
                <a:gd name="T68" fmla="*/ 5 w 59"/>
                <a:gd name="T69" fmla="*/ 35 h 39"/>
                <a:gd name="T70" fmla="*/ 6 w 59"/>
                <a:gd name="T71" fmla="*/ 15 h 39"/>
                <a:gd name="T72" fmla="*/ 4 w 59"/>
                <a:gd name="T7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39">
                  <a:moveTo>
                    <a:pt x="7" y="39"/>
                  </a:moveTo>
                  <a:cubicBezTo>
                    <a:pt x="12" y="39"/>
                    <a:pt x="20" y="36"/>
                    <a:pt x="24" y="38"/>
                  </a:cubicBezTo>
                  <a:cubicBezTo>
                    <a:pt x="23" y="38"/>
                    <a:pt x="23" y="38"/>
                    <a:pt x="22" y="38"/>
                  </a:cubicBezTo>
                  <a:cubicBezTo>
                    <a:pt x="23" y="38"/>
                    <a:pt x="26" y="39"/>
                    <a:pt x="27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7"/>
                    <a:pt x="31" y="38"/>
                    <a:pt x="34" y="38"/>
                  </a:cubicBezTo>
                  <a:cubicBezTo>
                    <a:pt x="38" y="37"/>
                    <a:pt x="43" y="38"/>
                    <a:pt x="48" y="38"/>
                  </a:cubicBezTo>
                  <a:cubicBezTo>
                    <a:pt x="50" y="38"/>
                    <a:pt x="54" y="38"/>
                    <a:pt x="56" y="38"/>
                  </a:cubicBezTo>
                  <a:cubicBezTo>
                    <a:pt x="56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8" y="34"/>
                    <a:pt x="58" y="30"/>
                    <a:pt x="57" y="27"/>
                  </a:cubicBezTo>
                  <a:cubicBezTo>
                    <a:pt x="57" y="27"/>
                    <a:pt x="57" y="27"/>
                    <a:pt x="57" y="28"/>
                  </a:cubicBezTo>
                  <a:cubicBezTo>
                    <a:pt x="58" y="25"/>
                    <a:pt x="57" y="20"/>
                    <a:pt x="58" y="16"/>
                  </a:cubicBezTo>
                  <a:cubicBezTo>
                    <a:pt x="58" y="16"/>
                    <a:pt x="57" y="11"/>
                    <a:pt x="58" y="10"/>
                  </a:cubicBezTo>
                  <a:cubicBezTo>
                    <a:pt x="57" y="11"/>
                    <a:pt x="58" y="6"/>
                    <a:pt x="58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9" y="6"/>
                    <a:pt x="58" y="4"/>
                    <a:pt x="57" y="2"/>
                  </a:cubicBezTo>
                  <a:cubicBezTo>
                    <a:pt x="56" y="1"/>
                    <a:pt x="54" y="1"/>
                    <a:pt x="53" y="2"/>
                  </a:cubicBezTo>
                  <a:cubicBezTo>
                    <a:pt x="53" y="2"/>
                    <a:pt x="53" y="2"/>
                    <a:pt x="53" y="1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4" y="1"/>
                    <a:pt x="43" y="2"/>
                    <a:pt x="42" y="2"/>
                  </a:cubicBezTo>
                  <a:cubicBezTo>
                    <a:pt x="41" y="2"/>
                    <a:pt x="36" y="2"/>
                    <a:pt x="38" y="1"/>
                  </a:cubicBezTo>
                  <a:cubicBezTo>
                    <a:pt x="34" y="1"/>
                    <a:pt x="30" y="2"/>
                    <a:pt x="27" y="1"/>
                  </a:cubicBezTo>
                  <a:cubicBezTo>
                    <a:pt x="26" y="1"/>
                    <a:pt x="22" y="1"/>
                    <a:pt x="21" y="2"/>
                  </a:cubicBezTo>
                  <a:cubicBezTo>
                    <a:pt x="21" y="1"/>
                    <a:pt x="16" y="2"/>
                    <a:pt x="14" y="2"/>
                  </a:cubicBezTo>
                  <a:cubicBezTo>
                    <a:pt x="19" y="0"/>
                    <a:pt x="14" y="1"/>
                    <a:pt x="15" y="1"/>
                  </a:cubicBezTo>
                  <a:cubicBezTo>
                    <a:pt x="14" y="2"/>
                    <a:pt x="11" y="1"/>
                    <a:pt x="9" y="1"/>
                  </a:cubicBezTo>
                  <a:cubicBezTo>
                    <a:pt x="7" y="1"/>
                    <a:pt x="5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1" y="4"/>
                    <a:pt x="3" y="12"/>
                    <a:pt x="3" y="16"/>
                  </a:cubicBezTo>
                  <a:cubicBezTo>
                    <a:pt x="3" y="20"/>
                    <a:pt x="3" y="25"/>
                    <a:pt x="3" y="29"/>
                  </a:cubicBezTo>
                  <a:cubicBezTo>
                    <a:pt x="0" y="32"/>
                    <a:pt x="4" y="39"/>
                    <a:pt x="7" y="39"/>
                  </a:cubicBezTo>
                  <a:close/>
                  <a:moveTo>
                    <a:pt x="26" y="38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lose/>
                  <a:moveTo>
                    <a:pt x="23" y="36"/>
                  </a:moveTo>
                  <a:cubicBezTo>
                    <a:pt x="23" y="36"/>
                    <a:pt x="23" y="36"/>
                    <a:pt x="23" y="36"/>
                  </a:cubicBezTo>
                  <a:cubicBezTo>
                    <a:pt x="24" y="36"/>
                    <a:pt x="24" y="36"/>
                    <a:pt x="23" y="36"/>
                  </a:cubicBezTo>
                  <a:close/>
                  <a:moveTo>
                    <a:pt x="54" y="37"/>
                  </a:moveTo>
                  <a:cubicBezTo>
                    <a:pt x="54" y="38"/>
                    <a:pt x="54" y="37"/>
                    <a:pt x="54" y="37"/>
                  </a:cubicBezTo>
                  <a:cubicBezTo>
                    <a:pt x="54" y="38"/>
                    <a:pt x="54" y="38"/>
                    <a:pt x="54" y="37"/>
                  </a:cubicBezTo>
                  <a:close/>
                  <a:moveTo>
                    <a:pt x="20" y="3"/>
                  </a:moveTo>
                  <a:cubicBezTo>
                    <a:pt x="24" y="3"/>
                    <a:pt x="29" y="4"/>
                    <a:pt x="33" y="3"/>
                  </a:cubicBezTo>
                  <a:cubicBezTo>
                    <a:pt x="35" y="3"/>
                    <a:pt x="38" y="3"/>
                    <a:pt x="40" y="3"/>
                  </a:cubicBezTo>
                  <a:cubicBezTo>
                    <a:pt x="41" y="3"/>
                    <a:pt x="46" y="3"/>
                    <a:pt x="43" y="4"/>
                  </a:cubicBezTo>
                  <a:cubicBezTo>
                    <a:pt x="43" y="4"/>
                    <a:pt x="47" y="3"/>
                    <a:pt x="46" y="4"/>
                  </a:cubicBezTo>
                  <a:cubicBezTo>
                    <a:pt x="49" y="4"/>
                    <a:pt x="58" y="2"/>
                    <a:pt x="57" y="6"/>
                  </a:cubicBezTo>
                  <a:cubicBezTo>
                    <a:pt x="57" y="8"/>
                    <a:pt x="57" y="10"/>
                    <a:pt x="57" y="12"/>
                  </a:cubicBezTo>
                  <a:cubicBezTo>
                    <a:pt x="57" y="12"/>
                    <a:pt x="56" y="16"/>
                    <a:pt x="56" y="14"/>
                  </a:cubicBezTo>
                  <a:cubicBezTo>
                    <a:pt x="56" y="15"/>
                    <a:pt x="57" y="18"/>
                    <a:pt x="57" y="18"/>
                  </a:cubicBezTo>
                  <a:cubicBezTo>
                    <a:pt x="58" y="18"/>
                    <a:pt x="56" y="29"/>
                    <a:pt x="56" y="30"/>
                  </a:cubicBezTo>
                  <a:cubicBezTo>
                    <a:pt x="57" y="30"/>
                    <a:pt x="57" y="34"/>
                    <a:pt x="57" y="34"/>
                  </a:cubicBezTo>
                  <a:cubicBezTo>
                    <a:pt x="56" y="33"/>
                    <a:pt x="57" y="34"/>
                    <a:pt x="56" y="34"/>
                  </a:cubicBezTo>
                  <a:cubicBezTo>
                    <a:pt x="56" y="35"/>
                    <a:pt x="57" y="36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6" y="36"/>
                    <a:pt x="56" y="36"/>
                  </a:cubicBezTo>
                  <a:cubicBezTo>
                    <a:pt x="55" y="35"/>
                    <a:pt x="51" y="36"/>
                    <a:pt x="49" y="36"/>
                  </a:cubicBezTo>
                  <a:cubicBezTo>
                    <a:pt x="49" y="36"/>
                    <a:pt x="45" y="36"/>
                    <a:pt x="44" y="36"/>
                  </a:cubicBezTo>
                  <a:cubicBezTo>
                    <a:pt x="44" y="37"/>
                    <a:pt x="41" y="35"/>
                    <a:pt x="41" y="35"/>
                  </a:cubicBezTo>
                  <a:cubicBezTo>
                    <a:pt x="39" y="36"/>
                    <a:pt x="36" y="37"/>
                    <a:pt x="34" y="36"/>
                  </a:cubicBezTo>
                  <a:cubicBezTo>
                    <a:pt x="34" y="36"/>
                    <a:pt x="36" y="36"/>
                    <a:pt x="36" y="36"/>
                  </a:cubicBezTo>
                  <a:cubicBezTo>
                    <a:pt x="34" y="37"/>
                    <a:pt x="30" y="36"/>
                    <a:pt x="28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5" y="34"/>
                    <a:pt x="17" y="36"/>
                    <a:pt x="12" y="36"/>
                  </a:cubicBezTo>
                  <a:cubicBezTo>
                    <a:pt x="11" y="36"/>
                    <a:pt x="6" y="37"/>
                    <a:pt x="5" y="35"/>
                  </a:cubicBezTo>
                  <a:cubicBezTo>
                    <a:pt x="6" y="33"/>
                    <a:pt x="6" y="31"/>
                    <a:pt x="6" y="29"/>
                  </a:cubicBezTo>
                  <a:cubicBezTo>
                    <a:pt x="5" y="24"/>
                    <a:pt x="6" y="20"/>
                    <a:pt x="6" y="15"/>
                  </a:cubicBezTo>
                  <a:cubicBezTo>
                    <a:pt x="5" y="13"/>
                    <a:pt x="5" y="11"/>
                    <a:pt x="5" y="8"/>
                  </a:cubicBezTo>
                  <a:cubicBezTo>
                    <a:pt x="5" y="7"/>
                    <a:pt x="6" y="4"/>
                    <a:pt x="4" y="3"/>
                  </a:cubicBezTo>
                  <a:cubicBezTo>
                    <a:pt x="8" y="3"/>
                    <a:pt x="19" y="4"/>
                    <a:pt x="2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6" name="Freeform 576">
              <a:extLst>
                <a:ext uri="{FF2B5EF4-FFF2-40B4-BE49-F238E27FC236}">
                  <a16:creationId xmlns:a16="http://schemas.microsoft.com/office/drawing/2014/main" id="{29D41277-127E-4E87-8E23-16DEFD718B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5" y="0"/>
              <a:ext cx="398463" cy="300037"/>
            </a:xfrm>
            <a:custGeom>
              <a:avLst/>
              <a:gdLst>
                <a:gd name="T0" fmla="*/ 3 w 68"/>
                <a:gd name="T1" fmla="*/ 49 h 51"/>
                <a:gd name="T2" fmla="*/ 1 w 68"/>
                <a:gd name="T3" fmla="*/ 49 h 51"/>
                <a:gd name="T4" fmla="*/ 15 w 68"/>
                <a:gd name="T5" fmla="*/ 51 h 51"/>
                <a:gd name="T6" fmla="*/ 43 w 68"/>
                <a:gd name="T7" fmla="*/ 50 h 51"/>
                <a:gd name="T8" fmla="*/ 46 w 68"/>
                <a:gd name="T9" fmla="*/ 50 h 51"/>
                <a:gd name="T10" fmla="*/ 62 w 68"/>
                <a:gd name="T11" fmla="*/ 50 h 51"/>
                <a:gd name="T12" fmla="*/ 68 w 68"/>
                <a:gd name="T13" fmla="*/ 44 h 51"/>
                <a:gd name="T14" fmla="*/ 68 w 68"/>
                <a:gd name="T15" fmla="*/ 26 h 51"/>
                <a:gd name="T16" fmla="*/ 68 w 68"/>
                <a:gd name="T17" fmla="*/ 20 h 51"/>
                <a:gd name="T18" fmla="*/ 68 w 68"/>
                <a:gd name="T19" fmla="*/ 14 h 51"/>
                <a:gd name="T20" fmla="*/ 67 w 68"/>
                <a:gd name="T21" fmla="*/ 7 h 51"/>
                <a:gd name="T22" fmla="*/ 68 w 68"/>
                <a:gd name="T23" fmla="*/ 5 h 51"/>
                <a:gd name="T24" fmla="*/ 68 w 68"/>
                <a:gd name="T25" fmla="*/ 5 h 51"/>
                <a:gd name="T26" fmla="*/ 54 w 68"/>
                <a:gd name="T27" fmla="*/ 1 h 51"/>
                <a:gd name="T28" fmla="*/ 44 w 68"/>
                <a:gd name="T29" fmla="*/ 2 h 51"/>
                <a:gd name="T30" fmla="*/ 42 w 68"/>
                <a:gd name="T31" fmla="*/ 2 h 51"/>
                <a:gd name="T32" fmla="*/ 37 w 68"/>
                <a:gd name="T33" fmla="*/ 1 h 51"/>
                <a:gd name="T34" fmla="*/ 36 w 68"/>
                <a:gd name="T35" fmla="*/ 2 h 51"/>
                <a:gd name="T36" fmla="*/ 13 w 68"/>
                <a:gd name="T37" fmla="*/ 2 h 51"/>
                <a:gd name="T38" fmla="*/ 1 w 68"/>
                <a:gd name="T39" fmla="*/ 15 h 51"/>
                <a:gd name="T40" fmla="*/ 1 w 68"/>
                <a:gd name="T41" fmla="*/ 16 h 51"/>
                <a:gd name="T42" fmla="*/ 1 w 68"/>
                <a:gd name="T43" fmla="*/ 49 h 51"/>
                <a:gd name="T44" fmla="*/ 67 w 68"/>
                <a:gd name="T45" fmla="*/ 5 h 51"/>
                <a:gd name="T46" fmla="*/ 67 w 68"/>
                <a:gd name="T47" fmla="*/ 4 h 51"/>
                <a:gd name="T48" fmla="*/ 4 w 68"/>
                <a:gd name="T49" fmla="*/ 39 h 51"/>
                <a:gd name="T50" fmla="*/ 5 w 68"/>
                <a:gd name="T51" fmla="*/ 5 h 51"/>
                <a:gd name="T52" fmla="*/ 29 w 68"/>
                <a:gd name="T53" fmla="*/ 4 h 51"/>
                <a:gd name="T54" fmla="*/ 33 w 68"/>
                <a:gd name="T55" fmla="*/ 4 h 51"/>
                <a:gd name="T56" fmla="*/ 38 w 68"/>
                <a:gd name="T57" fmla="*/ 3 h 51"/>
                <a:gd name="T58" fmla="*/ 64 w 68"/>
                <a:gd name="T59" fmla="*/ 4 h 51"/>
                <a:gd name="T60" fmla="*/ 67 w 68"/>
                <a:gd name="T61" fmla="*/ 7 h 51"/>
                <a:gd name="T62" fmla="*/ 67 w 68"/>
                <a:gd name="T63" fmla="*/ 8 h 51"/>
                <a:gd name="T64" fmla="*/ 67 w 68"/>
                <a:gd name="T65" fmla="*/ 15 h 51"/>
                <a:gd name="T66" fmla="*/ 67 w 68"/>
                <a:gd name="T67" fmla="*/ 28 h 51"/>
                <a:gd name="T68" fmla="*/ 67 w 68"/>
                <a:gd name="T69" fmla="*/ 29 h 51"/>
                <a:gd name="T70" fmla="*/ 67 w 68"/>
                <a:gd name="T71" fmla="*/ 48 h 51"/>
                <a:gd name="T72" fmla="*/ 63 w 68"/>
                <a:gd name="T73" fmla="*/ 48 h 51"/>
                <a:gd name="T74" fmla="*/ 56 w 68"/>
                <a:gd name="T75" fmla="*/ 48 h 51"/>
                <a:gd name="T76" fmla="*/ 54 w 68"/>
                <a:gd name="T77" fmla="*/ 48 h 51"/>
                <a:gd name="T78" fmla="*/ 46 w 68"/>
                <a:gd name="T79" fmla="*/ 48 h 51"/>
                <a:gd name="T80" fmla="*/ 46 w 68"/>
                <a:gd name="T81" fmla="*/ 48 h 51"/>
                <a:gd name="T82" fmla="*/ 45 w 68"/>
                <a:gd name="T83" fmla="*/ 48 h 51"/>
                <a:gd name="T84" fmla="*/ 45 w 68"/>
                <a:gd name="T85" fmla="*/ 48 h 51"/>
                <a:gd name="T86" fmla="*/ 41 w 68"/>
                <a:gd name="T87" fmla="*/ 48 h 51"/>
                <a:gd name="T88" fmla="*/ 24 w 68"/>
                <a:gd name="T89" fmla="*/ 49 h 51"/>
                <a:gd name="T90" fmla="*/ 8 w 68"/>
                <a:gd name="T91" fmla="*/ 49 h 51"/>
                <a:gd name="T92" fmla="*/ 8 w 68"/>
                <a:gd name="T93" fmla="*/ 49 h 51"/>
                <a:gd name="T94" fmla="*/ 3 w 68"/>
                <a:gd name="T95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8" h="51">
                  <a:moveTo>
                    <a:pt x="1" y="49"/>
                  </a:moveTo>
                  <a:cubicBezTo>
                    <a:pt x="1" y="49"/>
                    <a:pt x="2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1" y="49"/>
                    <a:pt x="1" y="49"/>
                  </a:cubicBezTo>
                  <a:cubicBezTo>
                    <a:pt x="1" y="50"/>
                    <a:pt x="2" y="51"/>
                    <a:pt x="3" y="51"/>
                  </a:cubicBezTo>
                  <a:cubicBezTo>
                    <a:pt x="5" y="51"/>
                    <a:pt x="15" y="51"/>
                    <a:pt x="15" y="51"/>
                  </a:cubicBezTo>
                  <a:cubicBezTo>
                    <a:pt x="24" y="49"/>
                    <a:pt x="34" y="51"/>
                    <a:pt x="44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51" y="50"/>
                    <a:pt x="50" y="50"/>
                  </a:cubicBezTo>
                  <a:cubicBezTo>
                    <a:pt x="53" y="50"/>
                    <a:pt x="61" y="50"/>
                    <a:pt x="62" y="50"/>
                  </a:cubicBezTo>
                  <a:cubicBezTo>
                    <a:pt x="64" y="50"/>
                    <a:pt x="67" y="50"/>
                    <a:pt x="68" y="46"/>
                  </a:cubicBezTo>
                  <a:cubicBezTo>
                    <a:pt x="68" y="47"/>
                    <a:pt x="68" y="42"/>
                    <a:pt x="68" y="44"/>
                  </a:cubicBezTo>
                  <a:cubicBezTo>
                    <a:pt x="68" y="42"/>
                    <a:pt x="68" y="40"/>
                    <a:pt x="68" y="39"/>
                  </a:cubicBezTo>
                  <a:cubicBezTo>
                    <a:pt x="68" y="38"/>
                    <a:pt x="67" y="26"/>
                    <a:pt x="68" y="26"/>
                  </a:cubicBezTo>
                  <a:cubicBezTo>
                    <a:pt x="68" y="24"/>
                    <a:pt x="67" y="22"/>
                    <a:pt x="67" y="20"/>
                  </a:cubicBezTo>
                  <a:cubicBezTo>
                    <a:pt x="68" y="22"/>
                    <a:pt x="67" y="20"/>
                    <a:pt x="68" y="20"/>
                  </a:cubicBezTo>
                  <a:cubicBezTo>
                    <a:pt x="68" y="18"/>
                    <a:pt x="68" y="17"/>
                    <a:pt x="67" y="16"/>
                  </a:cubicBezTo>
                  <a:cubicBezTo>
                    <a:pt x="68" y="17"/>
                    <a:pt x="68" y="14"/>
                    <a:pt x="68" y="14"/>
                  </a:cubicBezTo>
                  <a:cubicBezTo>
                    <a:pt x="68" y="12"/>
                    <a:pt x="67" y="9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8" y="6"/>
                    <a:pt x="68" y="6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8" y="4"/>
                    <a:pt x="68" y="5"/>
                    <a:pt x="68" y="5"/>
                  </a:cubicBezTo>
                  <a:cubicBezTo>
                    <a:pt x="68" y="2"/>
                    <a:pt x="62" y="1"/>
                    <a:pt x="60" y="1"/>
                  </a:cubicBezTo>
                  <a:cubicBezTo>
                    <a:pt x="59" y="1"/>
                    <a:pt x="54" y="1"/>
                    <a:pt x="54" y="1"/>
                  </a:cubicBezTo>
                  <a:cubicBezTo>
                    <a:pt x="54" y="2"/>
                    <a:pt x="50" y="0"/>
                    <a:pt x="50" y="1"/>
                  </a:cubicBezTo>
                  <a:cubicBezTo>
                    <a:pt x="49" y="1"/>
                    <a:pt x="45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42" y="2"/>
                    <a:pt x="44" y="1"/>
                    <a:pt x="43" y="1"/>
                  </a:cubicBezTo>
                  <a:cubicBezTo>
                    <a:pt x="42" y="2"/>
                    <a:pt x="36" y="2"/>
                    <a:pt x="37" y="1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2" y="0"/>
                    <a:pt x="28" y="2"/>
                    <a:pt x="24" y="2"/>
                  </a:cubicBezTo>
                  <a:cubicBezTo>
                    <a:pt x="21" y="2"/>
                    <a:pt x="17" y="2"/>
                    <a:pt x="13" y="2"/>
                  </a:cubicBezTo>
                  <a:cubicBezTo>
                    <a:pt x="13" y="2"/>
                    <a:pt x="2" y="1"/>
                    <a:pt x="3" y="3"/>
                  </a:cubicBezTo>
                  <a:cubicBezTo>
                    <a:pt x="0" y="7"/>
                    <a:pt x="1" y="10"/>
                    <a:pt x="1" y="15"/>
                  </a:cubicBezTo>
                  <a:cubicBezTo>
                    <a:pt x="1" y="15"/>
                    <a:pt x="1" y="15"/>
                    <a:pt x="2" y="16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0" y="24"/>
                    <a:pt x="2" y="32"/>
                    <a:pt x="2" y="41"/>
                  </a:cubicBezTo>
                  <a:cubicBezTo>
                    <a:pt x="2" y="42"/>
                    <a:pt x="0" y="46"/>
                    <a:pt x="1" y="49"/>
                  </a:cubicBezTo>
                  <a:close/>
                  <a:moveTo>
                    <a:pt x="67" y="4"/>
                  </a:move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4" y="40"/>
                  </a:moveTo>
                  <a:cubicBezTo>
                    <a:pt x="3" y="42"/>
                    <a:pt x="3" y="37"/>
                    <a:pt x="4" y="39"/>
                  </a:cubicBezTo>
                  <a:cubicBezTo>
                    <a:pt x="2" y="29"/>
                    <a:pt x="6" y="18"/>
                    <a:pt x="3" y="10"/>
                  </a:cubicBezTo>
                  <a:cubicBezTo>
                    <a:pt x="5" y="9"/>
                    <a:pt x="3" y="6"/>
                    <a:pt x="5" y="5"/>
                  </a:cubicBezTo>
                  <a:cubicBezTo>
                    <a:pt x="7" y="3"/>
                    <a:pt x="10" y="4"/>
                    <a:pt x="12" y="4"/>
                  </a:cubicBezTo>
                  <a:cubicBezTo>
                    <a:pt x="16" y="3"/>
                    <a:pt x="25" y="2"/>
                    <a:pt x="29" y="4"/>
                  </a:cubicBezTo>
                  <a:cubicBezTo>
                    <a:pt x="29" y="3"/>
                    <a:pt x="28" y="3"/>
                    <a:pt x="28" y="3"/>
                  </a:cubicBezTo>
                  <a:cubicBezTo>
                    <a:pt x="28" y="4"/>
                    <a:pt x="32" y="5"/>
                    <a:pt x="33" y="4"/>
                  </a:cubicBezTo>
                  <a:cubicBezTo>
                    <a:pt x="33" y="4"/>
                    <a:pt x="32" y="4"/>
                    <a:pt x="31" y="4"/>
                  </a:cubicBezTo>
                  <a:cubicBezTo>
                    <a:pt x="33" y="3"/>
                    <a:pt x="37" y="4"/>
                    <a:pt x="38" y="3"/>
                  </a:cubicBezTo>
                  <a:cubicBezTo>
                    <a:pt x="43" y="2"/>
                    <a:pt x="49" y="4"/>
                    <a:pt x="54" y="3"/>
                  </a:cubicBezTo>
                  <a:cubicBezTo>
                    <a:pt x="58" y="3"/>
                    <a:pt x="60" y="3"/>
                    <a:pt x="64" y="4"/>
                  </a:cubicBezTo>
                  <a:cubicBezTo>
                    <a:pt x="66" y="4"/>
                    <a:pt x="66" y="5"/>
                    <a:pt x="66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7"/>
                    <a:pt x="67" y="8"/>
                    <a:pt x="67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10"/>
                    <a:pt x="66" y="13"/>
                    <a:pt x="67" y="15"/>
                  </a:cubicBezTo>
                  <a:cubicBezTo>
                    <a:pt x="68" y="18"/>
                    <a:pt x="67" y="24"/>
                    <a:pt x="66" y="28"/>
                  </a:cubicBezTo>
                  <a:cubicBezTo>
                    <a:pt x="67" y="28"/>
                    <a:pt x="67" y="27"/>
                    <a:pt x="67" y="28"/>
                  </a:cubicBezTo>
                  <a:cubicBezTo>
                    <a:pt x="66" y="27"/>
                    <a:pt x="67" y="29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6" y="33"/>
                    <a:pt x="67" y="39"/>
                    <a:pt x="67" y="41"/>
                  </a:cubicBezTo>
                  <a:cubicBezTo>
                    <a:pt x="66" y="42"/>
                    <a:pt x="67" y="48"/>
                    <a:pt x="67" y="48"/>
                  </a:cubicBezTo>
                  <a:cubicBezTo>
                    <a:pt x="66" y="48"/>
                    <a:pt x="63" y="49"/>
                    <a:pt x="63" y="49"/>
                  </a:cubicBezTo>
                  <a:cubicBezTo>
                    <a:pt x="63" y="49"/>
                    <a:pt x="63" y="49"/>
                    <a:pt x="63" y="48"/>
                  </a:cubicBezTo>
                  <a:cubicBezTo>
                    <a:pt x="63" y="48"/>
                    <a:pt x="63" y="48"/>
                    <a:pt x="62" y="48"/>
                  </a:cubicBezTo>
                  <a:cubicBezTo>
                    <a:pt x="62" y="48"/>
                    <a:pt x="57" y="48"/>
                    <a:pt x="56" y="48"/>
                  </a:cubicBezTo>
                  <a:cubicBezTo>
                    <a:pt x="55" y="48"/>
                    <a:pt x="53" y="49"/>
                    <a:pt x="53" y="48"/>
                  </a:cubicBezTo>
                  <a:cubicBezTo>
                    <a:pt x="54" y="48"/>
                    <a:pt x="53" y="48"/>
                    <a:pt x="54" y="48"/>
                  </a:cubicBezTo>
                  <a:cubicBezTo>
                    <a:pt x="52" y="48"/>
                    <a:pt x="51" y="48"/>
                    <a:pt x="49" y="49"/>
                  </a:cubicBezTo>
                  <a:cubicBezTo>
                    <a:pt x="50" y="48"/>
                    <a:pt x="48" y="48"/>
                    <a:pt x="46" y="48"/>
                  </a:cubicBezTo>
                  <a:cubicBezTo>
                    <a:pt x="46" y="48"/>
                    <a:pt x="46" y="49"/>
                    <a:pt x="46" y="49"/>
                  </a:cubicBezTo>
                  <a:cubicBezTo>
                    <a:pt x="46" y="49"/>
                    <a:pt x="46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6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4" y="48"/>
                    <a:pt x="42" y="48"/>
                    <a:pt x="41" y="48"/>
                  </a:cubicBezTo>
                  <a:cubicBezTo>
                    <a:pt x="42" y="49"/>
                    <a:pt x="34" y="48"/>
                    <a:pt x="36" y="48"/>
                  </a:cubicBezTo>
                  <a:cubicBezTo>
                    <a:pt x="32" y="48"/>
                    <a:pt x="27" y="48"/>
                    <a:pt x="24" y="49"/>
                  </a:cubicBezTo>
                  <a:cubicBezTo>
                    <a:pt x="23" y="48"/>
                    <a:pt x="16" y="49"/>
                    <a:pt x="15" y="49"/>
                  </a:cubicBezTo>
                  <a:cubicBezTo>
                    <a:pt x="14" y="48"/>
                    <a:pt x="11" y="49"/>
                    <a:pt x="8" y="49"/>
                  </a:cubicBezTo>
                  <a:cubicBezTo>
                    <a:pt x="8" y="49"/>
                    <a:pt x="9" y="48"/>
                    <a:pt x="10" y="48"/>
                  </a:cubicBezTo>
                  <a:cubicBezTo>
                    <a:pt x="9" y="48"/>
                    <a:pt x="8" y="48"/>
                    <a:pt x="8" y="49"/>
                  </a:cubicBezTo>
                  <a:cubicBezTo>
                    <a:pt x="8" y="49"/>
                    <a:pt x="8" y="48"/>
                    <a:pt x="9" y="49"/>
                  </a:cubicBezTo>
                  <a:cubicBezTo>
                    <a:pt x="7" y="49"/>
                    <a:pt x="5" y="48"/>
                    <a:pt x="3" y="48"/>
                  </a:cubicBezTo>
                  <a:cubicBezTo>
                    <a:pt x="3" y="46"/>
                    <a:pt x="4" y="40"/>
                    <a:pt x="4" y="4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7" name="Freeform 577">
              <a:extLst>
                <a:ext uri="{FF2B5EF4-FFF2-40B4-BE49-F238E27FC236}">
                  <a16:creationId xmlns:a16="http://schemas.microsoft.com/office/drawing/2014/main" id="{7658258B-B3C2-474A-9725-A61CB94748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295275"/>
              <a:ext cx="468313" cy="93662"/>
            </a:xfrm>
            <a:custGeom>
              <a:avLst/>
              <a:gdLst>
                <a:gd name="T0" fmla="*/ 76 w 80"/>
                <a:gd name="T1" fmla="*/ 2 h 16"/>
                <a:gd name="T2" fmla="*/ 57 w 80"/>
                <a:gd name="T3" fmla="*/ 3 h 16"/>
                <a:gd name="T4" fmla="*/ 64 w 80"/>
                <a:gd name="T5" fmla="*/ 3 h 16"/>
                <a:gd name="T6" fmla="*/ 67 w 80"/>
                <a:gd name="T7" fmla="*/ 3 h 16"/>
                <a:gd name="T8" fmla="*/ 77 w 80"/>
                <a:gd name="T9" fmla="*/ 10 h 16"/>
                <a:gd name="T10" fmla="*/ 72 w 80"/>
                <a:gd name="T11" fmla="*/ 12 h 16"/>
                <a:gd name="T12" fmla="*/ 69 w 80"/>
                <a:gd name="T13" fmla="*/ 13 h 16"/>
                <a:gd name="T14" fmla="*/ 66 w 80"/>
                <a:gd name="T15" fmla="*/ 13 h 16"/>
                <a:gd name="T16" fmla="*/ 66 w 80"/>
                <a:gd name="T17" fmla="*/ 12 h 16"/>
                <a:gd name="T18" fmla="*/ 51 w 80"/>
                <a:gd name="T19" fmla="*/ 13 h 16"/>
                <a:gd name="T20" fmla="*/ 37 w 80"/>
                <a:gd name="T21" fmla="*/ 13 h 16"/>
                <a:gd name="T22" fmla="*/ 26 w 80"/>
                <a:gd name="T23" fmla="*/ 12 h 16"/>
                <a:gd name="T24" fmla="*/ 18 w 80"/>
                <a:gd name="T25" fmla="*/ 13 h 16"/>
                <a:gd name="T26" fmla="*/ 5 w 80"/>
                <a:gd name="T27" fmla="*/ 6 h 16"/>
                <a:gd name="T28" fmla="*/ 21 w 80"/>
                <a:gd name="T29" fmla="*/ 4 h 16"/>
                <a:gd name="T30" fmla="*/ 24 w 80"/>
                <a:gd name="T31" fmla="*/ 4 h 16"/>
                <a:gd name="T32" fmla="*/ 31 w 80"/>
                <a:gd name="T33" fmla="*/ 4 h 16"/>
                <a:gd name="T34" fmla="*/ 45 w 80"/>
                <a:gd name="T35" fmla="*/ 8 h 16"/>
                <a:gd name="T36" fmla="*/ 48 w 80"/>
                <a:gd name="T37" fmla="*/ 6 h 16"/>
                <a:gd name="T38" fmla="*/ 47 w 80"/>
                <a:gd name="T39" fmla="*/ 3 h 16"/>
                <a:gd name="T40" fmla="*/ 47 w 80"/>
                <a:gd name="T41" fmla="*/ 3 h 16"/>
                <a:gd name="T42" fmla="*/ 47 w 80"/>
                <a:gd name="T43" fmla="*/ 3 h 16"/>
                <a:gd name="T44" fmla="*/ 47 w 80"/>
                <a:gd name="T45" fmla="*/ 4 h 16"/>
                <a:gd name="T46" fmla="*/ 47 w 80"/>
                <a:gd name="T47" fmla="*/ 4 h 16"/>
                <a:gd name="T48" fmla="*/ 46 w 80"/>
                <a:gd name="T49" fmla="*/ 4 h 16"/>
                <a:gd name="T50" fmla="*/ 46 w 80"/>
                <a:gd name="T51" fmla="*/ 6 h 16"/>
                <a:gd name="T52" fmla="*/ 37 w 80"/>
                <a:gd name="T53" fmla="*/ 5 h 16"/>
                <a:gd name="T54" fmla="*/ 32 w 80"/>
                <a:gd name="T55" fmla="*/ 2 h 16"/>
                <a:gd name="T56" fmla="*/ 26 w 80"/>
                <a:gd name="T57" fmla="*/ 2 h 16"/>
                <a:gd name="T58" fmla="*/ 3 w 80"/>
                <a:gd name="T59" fmla="*/ 3 h 16"/>
                <a:gd name="T60" fmla="*/ 17 w 80"/>
                <a:gd name="T61" fmla="*/ 15 h 16"/>
                <a:gd name="T62" fmla="*/ 42 w 80"/>
                <a:gd name="T63" fmla="*/ 15 h 16"/>
                <a:gd name="T64" fmla="*/ 60 w 80"/>
                <a:gd name="T65" fmla="*/ 14 h 16"/>
                <a:gd name="T66" fmla="*/ 66 w 80"/>
                <a:gd name="T67" fmla="*/ 14 h 16"/>
                <a:gd name="T68" fmla="*/ 71 w 80"/>
                <a:gd name="T69" fmla="*/ 14 h 16"/>
                <a:gd name="T70" fmla="*/ 23 w 80"/>
                <a:gd name="T71" fmla="*/ 4 h 16"/>
                <a:gd name="T72" fmla="*/ 23 w 80"/>
                <a:gd name="T73" fmla="*/ 4 h 16"/>
                <a:gd name="T74" fmla="*/ 20 w 80"/>
                <a:gd name="T75" fmla="*/ 2 h 16"/>
                <a:gd name="T76" fmla="*/ 66 w 80"/>
                <a:gd name="T77" fmla="*/ 13 h 16"/>
                <a:gd name="T78" fmla="*/ 66 w 80"/>
                <a:gd name="T7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0" h="16">
                  <a:moveTo>
                    <a:pt x="78" y="4"/>
                  </a:moveTo>
                  <a:cubicBezTo>
                    <a:pt x="77" y="3"/>
                    <a:pt x="75" y="3"/>
                    <a:pt x="76" y="2"/>
                  </a:cubicBezTo>
                  <a:cubicBezTo>
                    <a:pt x="70" y="1"/>
                    <a:pt x="62" y="3"/>
                    <a:pt x="57" y="3"/>
                  </a:cubicBezTo>
                  <a:cubicBezTo>
                    <a:pt x="58" y="3"/>
                    <a:pt x="58" y="2"/>
                    <a:pt x="57" y="3"/>
                  </a:cubicBezTo>
                  <a:cubicBezTo>
                    <a:pt x="56" y="3"/>
                    <a:pt x="50" y="4"/>
                    <a:pt x="47" y="3"/>
                  </a:cubicBezTo>
                  <a:cubicBezTo>
                    <a:pt x="51" y="4"/>
                    <a:pt x="61" y="4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4"/>
                    <a:pt x="66" y="4"/>
                    <a:pt x="67" y="3"/>
                  </a:cubicBezTo>
                  <a:cubicBezTo>
                    <a:pt x="70" y="4"/>
                    <a:pt x="74" y="3"/>
                    <a:pt x="76" y="4"/>
                  </a:cubicBezTo>
                  <a:cubicBezTo>
                    <a:pt x="76" y="4"/>
                    <a:pt x="78" y="9"/>
                    <a:pt x="77" y="10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9"/>
                    <a:pt x="72" y="14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1" y="12"/>
                    <a:pt x="69" y="13"/>
                    <a:pt x="69" y="13"/>
                  </a:cubicBezTo>
                  <a:cubicBezTo>
                    <a:pt x="69" y="12"/>
                    <a:pt x="67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5" y="13"/>
                    <a:pt x="65" y="13"/>
                    <a:pt x="66" y="12"/>
                  </a:cubicBezTo>
                  <a:cubicBezTo>
                    <a:pt x="64" y="12"/>
                    <a:pt x="62" y="13"/>
                    <a:pt x="60" y="13"/>
                  </a:cubicBezTo>
                  <a:cubicBezTo>
                    <a:pt x="58" y="13"/>
                    <a:pt x="55" y="13"/>
                    <a:pt x="51" y="13"/>
                  </a:cubicBezTo>
                  <a:cubicBezTo>
                    <a:pt x="49" y="13"/>
                    <a:pt x="46" y="11"/>
                    <a:pt x="43" y="13"/>
                  </a:cubicBezTo>
                  <a:cubicBezTo>
                    <a:pt x="43" y="13"/>
                    <a:pt x="38" y="13"/>
                    <a:pt x="37" y="13"/>
                  </a:cubicBezTo>
                  <a:cubicBezTo>
                    <a:pt x="41" y="12"/>
                    <a:pt x="37" y="12"/>
                    <a:pt x="38" y="13"/>
                  </a:cubicBezTo>
                  <a:cubicBezTo>
                    <a:pt x="35" y="14"/>
                    <a:pt x="29" y="12"/>
                    <a:pt x="26" y="12"/>
                  </a:cubicBezTo>
                  <a:cubicBezTo>
                    <a:pt x="28" y="13"/>
                    <a:pt x="25" y="12"/>
                    <a:pt x="25" y="12"/>
                  </a:cubicBezTo>
                  <a:cubicBezTo>
                    <a:pt x="23" y="12"/>
                    <a:pt x="20" y="13"/>
                    <a:pt x="18" y="13"/>
                  </a:cubicBezTo>
                  <a:cubicBezTo>
                    <a:pt x="14" y="13"/>
                    <a:pt x="10" y="13"/>
                    <a:pt x="7" y="10"/>
                  </a:cubicBezTo>
                  <a:cubicBezTo>
                    <a:pt x="5" y="9"/>
                    <a:pt x="5" y="8"/>
                    <a:pt x="5" y="6"/>
                  </a:cubicBezTo>
                  <a:cubicBezTo>
                    <a:pt x="4" y="4"/>
                    <a:pt x="5" y="5"/>
                    <a:pt x="6" y="4"/>
                  </a:cubicBezTo>
                  <a:cubicBezTo>
                    <a:pt x="10" y="4"/>
                    <a:pt x="18" y="2"/>
                    <a:pt x="21" y="4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20" y="4"/>
                    <a:pt x="23" y="5"/>
                    <a:pt x="24" y="4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4" y="3"/>
                    <a:pt x="29" y="4"/>
                    <a:pt x="31" y="4"/>
                  </a:cubicBezTo>
                  <a:cubicBezTo>
                    <a:pt x="35" y="5"/>
                    <a:pt x="34" y="6"/>
                    <a:pt x="37" y="8"/>
                  </a:cubicBezTo>
                  <a:cubicBezTo>
                    <a:pt x="39" y="9"/>
                    <a:pt x="43" y="8"/>
                    <a:pt x="45" y="8"/>
                  </a:cubicBezTo>
                  <a:cubicBezTo>
                    <a:pt x="46" y="7"/>
                    <a:pt x="47" y="7"/>
                    <a:pt x="47" y="6"/>
                  </a:cubicBezTo>
                  <a:cubicBezTo>
                    <a:pt x="47" y="6"/>
                    <a:pt x="47" y="6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7" y="3"/>
                    <a:pt x="47" y="3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4"/>
                    <a:pt x="47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46" y="6"/>
                    <a:pt x="46" y="6"/>
                  </a:cubicBezTo>
                  <a:cubicBezTo>
                    <a:pt x="45" y="6"/>
                    <a:pt x="39" y="6"/>
                    <a:pt x="38" y="6"/>
                  </a:cubicBezTo>
                  <a:cubicBezTo>
                    <a:pt x="38" y="7"/>
                    <a:pt x="37" y="5"/>
                    <a:pt x="37" y="5"/>
                  </a:cubicBezTo>
                  <a:cubicBezTo>
                    <a:pt x="35" y="2"/>
                    <a:pt x="33" y="3"/>
                    <a:pt x="31" y="3"/>
                  </a:cubicBezTo>
                  <a:cubicBezTo>
                    <a:pt x="31" y="2"/>
                    <a:pt x="32" y="2"/>
                    <a:pt x="32" y="2"/>
                  </a:cubicBezTo>
                  <a:cubicBezTo>
                    <a:pt x="30" y="3"/>
                    <a:pt x="27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0"/>
                    <a:pt x="18" y="3"/>
                    <a:pt x="14" y="2"/>
                  </a:cubicBezTo>
                  <a:cubicBezTo>
                    <a:pt x="12" y="2"/>
                    <a:pt x="5" y="0"/>
                    <a:pt x="3" y="3"/>
                  </a:cubicBezTo>
                  <a:cubicBezTo>
                    <a:pt x="0" y="7"/>
                    <a:pt x="4" y="13"/>
                    <a:pt x="8" y="15"/>
                  </a:cubicBezTo>
                  <a:cubicBezTo>
                    <a:pt x="11" y="16"/>
                    <a:pt x="14" y="16"/>
                    <a:pt x="17" y="15"/>
                  </a:cubicBezTo>
                  <a:cubicBezTo>
                    <a:pt x="20" y="14"/>
                    <a:pt x="23" y="15"/>
                    <a:pt x="26" y="15"/>
                  </a:cubicBezTo>
                  <a:cubicBezTo>
                    <a:pt x="29" y="14"/>
                    <a:pt x="41" y="16"/>
                    <a:pt x="42" y="15"/>
                  </a:cubicBezTo>
                  <a:cubicBezTo>
                    <a:pt x="46" y="14"/>
                    <a:pt x="50" y="14"/>
                    <a:pt x="54" y="14"/>
                  </a:cubicBezTo>
                  <a:cubicBezTo>
                    <a:pt x="56" y="14"/>
                    <a:pt x="58" y="14"/>
                    <a:pt x="60" y="14"/>
                  </a:cubicBezTo>
                  <a:cubicBezTo>
                    <a:pt x="62" y="14"/>
                    <a:pt x="66" y="13"/>
                    <a:pt x="63" y="15"/>
                  </a:cubicBezTo>
                  <a:cubicBezTo>
                    <a:pt x="63" y="15"/>
                    <a:pt x="67" y="14"/>
                    <a:pt x="66" y="14"/>
                  </a:cubicBezTo>
                  <a:cubicBezTo>
                    <a:pt x="66" y="14"/>
                    <a:pt x="70" y="14"/>
                    <a:pt x="70" y="14"/>
                  </a:cubicBezTo>
                  <a:cubicBezTo>
                    <a:pt x="70" y="14"/>
                    <a:pt x="71" y="14"/>
                    <a:pt x="71" y="14"/>
                  </a:cubicBezTo>
                  <a:cubicBezTo>
                    <a:pt x="75" y="13"/>
                    <a:pt x="80" y="9"/>
                    <a:pt x="78" y="4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3" y="4"/>
                  </a:cubicBezTo>
                  <a:close/>
                  <a:moveTo>
                    <a:pt x="20" y="2"/>
                  </a:moveTo>
                  <a:cubicBezTo>
                    <a:pt x="21" y="2"/>
                    <a:pt x="21" y="3"/>
                    <a:pt x="20" y="2"/>
                  </a:cubicBezTo>
                  <a:close/>
                  <a:moveTo>
                    <a:pt x="66" y="13"/>
                  </a:move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8" name="Freeform 578">
              <a:extLst>
                <a:ext uri="{FF2B5EF4-FFF2-40B4-BE49-F238E27FC236}">
                  <a16:creationId xmlns:a16="http://schemas.microsoft.com/office/drawing/2014/main" id="{F6E6EC99-8211-4E64-B309-FFFD47713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25" y="282575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9" name="Freeform 579">
              <a:extLst>
                <a:ext uri="{FF2B5EF4-FFF2-40B4-BE49-F238E27FC236}">
                  <a16:creationId xmlns:a16="http://schemas.microsoft.com/office/drawing/2014/main" id="{6A59FC9A-2801-45F8-B273-38F447214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63" y="271462"/>
              <a:ext cx="34925" cy="17462"/>
            </a:xfrm>
            <a:custGeom>
              <a:avLst/>
              <a:gdLst>
                <a:gd name="T0" fmla="*/ 1 w 6"/>
                <a:gd name="T1" fmla="*/ 2 h 3"/>
                <a:gd name="T2" fmla="*/ 5 w 6"/>
                <a:gd name="T3" fmla="*/ 0 h 3"/>
                <a:gd name="T4" fmla="*/ 1 w 6"/>
                <a:gd name="T5" fmla="*/ 3 h 3"/>
                <a:gd name="T6" fmla="*/ 2 w 6"/>
                <a:gd name="T7" fmla="*/ 3 h 3"/>
                <a:gd name="T8" fmla="*/ 6 w 6"/>
                <a:gd name="T9" fmla="*/ 0 h 3"/>
                <a:gd name="T10" fmla="*/ 5 w 6"/>
                <a:gd name="T11" fmla="*/ 0 h 3"/>
                <a:gd name="T12" fmla="*/ 0 w 6"/>
                <a:gd name="T13" fmla="*/ 2 h 3"/>
                <a:gd name="T14" fmla="*/ 1 w 6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0" name="Freeform 580">
              <a:extLst>
                <a:ext uri="{FF2B5EF4-FFF2-40B4-BE49-F238E27FC236}">
                  <a16:creationId xmlns:a16="http://schemas.microsoft.com/office/drawing/2014/main" id="{F319A83D-A131-4819-840F-481FAFAB2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50" y="241300"/>
              <a:ext cx="58738" cy="41275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7 h 7"/>
                <a:gd name="T4" fmla="*/ 0 w 10"/>
                <a:gd name="T5" fmla="*/ 7 h 7"/>
                <a:gd name="T6" fmla="*/ 10 w 10"/>
                <a:gd name="T7" fmla="*/ 0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1" name="Freeform 581">
              <a:extLst>
                <a:ext uri="{FF2B5EF4-FFF2-40B4-BE49-F238E27FC236}">
                  <a16:creationId xmlns:a16="http://schemas.microsoft.com/office/drawing/2014/main" id="{CD7A4A4A-D979-4E06-8851-A4F67D2CD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230187"/>
              <a:ext cx="22225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2" name="Freeform 582">
              <a:extLst>
                <a:ext uri="{FF2B5EF4-FFF2-40B4-BE49-F238E27FC236}">
                  <a16:creationId xmlns:a16="http://schemas.microsoft.com/office/drawing/2014/main" id="{1443E271-3977-4840-8F55-8E81EEFEC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258762"/>
              <a:ext cx="41275" cy="2381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3" name="Freeform 583">
              <a:extLst>
                <a:ext uri="{FF2B5EF4-FFF2-40B4-BE49-F238E27FC236}">
                  <a16:creationId xmlns:a16="http://schemas.microsoft.com/office/drawing/2014/main" id="{6E9983C3-C919-495F-B984-FAA507949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" y="254000"/>
              <a:ext cx="53975" cy="28575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4" name="Freeform 584">
              <a:extLst>
                <a:ext uri="{FF2B5EF4-FFF2-40B4-BE49-F238E27FC236}">
                  <a16:creationId xmlns:a16="http://schemas.microsoft.com/office/drawing/2014/main" id="{69D55D5D-492B-4432-99F4-44E7B9635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195262"/>
              <a:ext cx="28575" cy="2222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5" name="Freeform 585">
              <a:extLst>
                <a:ext uri="{FF2B5EF4-FFF2-40B4-BE49-F238E27FC236}">
                  <a16:creationId xmlns:a16="http://schemas.microsoft.com/office/drawing/2014/main" id="{A4B4C5D5-6B71-4A0C-879B-07E2F33D3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188912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1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6" name="Freeform 586">
              <a:extLst>
                <a:ext uri="{FF2B5EF4-FFF2-40B4-BE49-F238E27FC236}">
                  <a16:creationId xmlns:a16="http://schemas.microsoft.com/office/drawing/2014/main" id="{C6E04B07-84E6-4AFD-991F-C599CB578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47650"/>
              <a:ext cx="69850" cy="3492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1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5"/>
                    <a:pt x="8" y="3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7" name="Freeform 587">
              <a:extLst>
                <a:ext uri="{FF2B5EF4-FFF2-40B4-BE49-F238E27FC236}">
                  <a16:creationId xmlns:a16="http://schemas.microsoft.com/office/drawing/2014/main" id="{AC6C31A0-1F2B-49F9-B697-EA73755BA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3" y="247650"/>
              <a:ext cx="47625" cy="34925"/>
            </a:xfrm>
            <a:custGeom>
              <a:avLst/>
              <a:gdLst>
                <a:gd name="T0" fmla="*/ 8 w 8"/>
                <a:gd name="T1" fmla="*/ 1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1 h 6"/>
                <a:gd name="T8" fmla="*/ 8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8" name="Freeform 588">
              <a:extLst>
                <a:ext uri="{FF2B5EF4-FFF2-40B4-BE49-F238E27FC236}">
                  <a16:creationId xmlns:a16="http://schemas.microsoft.com/office/drawing/2014/main" id="{F34A1877-A74E-49D7-9F4F-6CD81228E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165100"/>
              <a:ext cx="34925" cy="17462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9" name="Freeform 589">
              <a:extLst>
                <a:ext uri="{FF2B5EF4-FFF2-40B4-BE49-F238E27FC236}">
                  <a16:creationId xmlns:a16="http://schemas.microsoft.com/office/drawing/2014/main" id="{FAC7CFB1-D835-4067-BAE3-E6D19B245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158750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0" name="Freeform 590">
              <a:extLst>
                <a:ext uri="{FF2B5EF4-FFF2-40B4-BE49-F238E27FC236}">
                  <a16:creationId xmlns:a16="http://schemas.microsoft.com/office/drawing/2014/main" id="{C1B5D273-8D4F-4DC0-8AAB-82FBA9F83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254000"/>
              <a:ext cx="65088" cy="34925"/>
            </a:xfrm>
            <a:custGeom>
              <a:avLst/>
              <a:gdLst>
                <a:gd name="T0" fmla="*/ 1 w 11"/>
                <a:gd name="T1" fmla="*/ 5 h 6"/>
                <a:gd name="T2" fmla="*/ 11 w 11"/>
                <a:gd name="T3" fmla="*/ 0 h 6"/>
                <a:gd name="T4" fmla="*/ 11 w 11"/>
                <a:gd name="T5" fmla="*/ 0 h 6"/>
                <a:gd name="T6" fmla="*/ 1 w 11"/>
                <a:gd name="T7" fmla="*/ 5 h 6"/>
                <a:gd name="T8" fmla="*/ 1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5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1" name="Freeform 591">
              <a:extLst>
                <a:ext uri="{FF2B5EF4-FFF2-40B4-BE49-F238E27FC236}">
                  <a16:creationId xmlns:a16="http://schemas.microsoft.com/office/drawing/2014/main" id="{FCB520DF-EC45-4B1F-9704-5631281B7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54000"/>
              <a:ext cx="46038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2" name="Freeform 592">
              <a:extLst>
                <a:ext uri="{FF2B5EF4-FFF2-40B4-BE49-F238E27FC236}">
                  <a16:creationId xmlns:a16="http://schemas.microsoft.com/office/drawing/2014/main" id="{D40D0F15-E8CC-4352-B4B1-57B613F04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130175"/>
              <a:ext cx="41275" cy="23812"/>
            </a:xfrm>
            <a:custGeom>
              <a:avLst/>
              <a:gdLst>
                <a:gd name="T0" fmla="*/ 6 w 7"/>
                <a:gd name="T1" fmla="*/ 1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1 h 4"/>
                <a:gd name="T8" fmla="*/ 6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1"/>
                  </a:moveTo>
                  <a:cubicBezTo>
                    <a:pt x="4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3" name="Freeform 593">
              <a:extLst>
                <a:ext uri="{FF2B5EF4-FFF2-40B4-BE49-F238E27FC236}">
                  <a16:creationId xmlns:a16="http://schemas.microsoft.com/office/drawing/2014/main" id="{2096B137-11C6-459F-B788-9E1774528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123825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4" name="Freeform 594">
              <a:extLst>
                <a:ext uri="{FF2B5EF4-FFF2-40B4-BE49-F238E27FC236}">
                  <a16:creationId xmlns:a16="http://schemas.microsoft.com/office/drawing/2014/main" id="{06888BD7-EB2F-43B2-9A5B-A3A2B1ED4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254000"/>
              <a:ext cx="53975" cy="34925"/>
            </a:xfrm>
            <a:custGeom>
              <a:avLst/>
              <a:gdLst>
                <a:gd name="T0" fmla="*/ 0 w 9"/>
                <a:gd name="T1" fmla="*/ 6 h 6"/>
                <a:gd name="T2" fmla="*/ 8 w 9"/>
                <a:gd name="T3" fmla="*/ 1 h 6"/>
                <a:gd name="T4" fmla="*/ 8 w 9"/>
                <a:gd name="T5" fmla="*/ 0 h 6"/>
                <a:gd name="T6" fmla="*/ 0 w 9"/>
                <a:gd name="T7" fmla="*/ 5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5" name="Freeform 595">
              <a:extLst>
                <a:ext uri="{FF2B5EF4-FFF2-40B4-BE49-F238E27FC236}">
                  <a16:creationId xmlns:a16="http://schemas.microsoft.com/office/drawing/2014/main" id="{6A87295A-CA9E-4B78-AC82-6E391A507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95275"/>
              <a:ext cx="11113" cy="476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0 w 2"/>
                <a:gd name="T13" fmla="*/ 1 h 1"/>
                <a:gd name="T14" fmla="*/ 1 w 2"/>
                <a:gd name="T15" fmla="*/ 1 h 1"/>
                <a:gd name="T16" fmla="*/ 1 w 2"/>
                <a:gd name="T17" fmla="*/ 1 h 1"/>
                <a:gd name="T18" fmla="*/ 1 w 2"/>
                <a:gd name="T19" fmla="*/ 1 h 1"/>
                <a:gd name="T20" fmla="*/ 1 w 2"/>
                <a:gd name="T21" fmla="*/ 1 h 1"/>
                <a:gd name="T22" fmla="*/ 2 w 2"/>
                <a:gd name="T23" fmla="*/ 0 h 1"/>
                <a:gd name="T24" fmla="*/ 1 w 2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6" name="Freeform 596">
              <a:extLst>
                <a:ext uri="{FF2B5EF4-FFF2-40B4-BE49-F238E27FC236}">
                  <a16:creationId xmlns:a16="http://schemas.microsoft.com/office/drawing/2014/main" id="{DE9DA49C-8599-4B47-8995-5F8A334E5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54000"/>
              <a:ext cx="52388" cy="34925"/>
            </a:xfrm>
            <a:custGeom>
              <a:avLst/>
              <a:gdLst>
                <a:gd name="T0" fmla="*/ 8 w 9"/>
                <a:gd name="T1" fmla="*/ 0 h 6"/>
                <a:gd name="T2" fmla="*/ 1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7" name="Freeform 597">
              <a:extLst>
                <a:ext uri="{FF2B5EF4-FFF2-40B4-BE49-F238E27FC236}">
                  <a16:creationId xmlns:a16="http://schemas.microsoft.com/office/drawing/2014/main" id="{89086339-BF7B-4EBB-B15B-6A304D877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100012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2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8" name="Freeform 598">
              <a:extLst>
                <a:ext uri="{FF2B5EF4-FFF2-40B4-BE49-F238E27FC236}">
                  <a16:creationId xmlns:a16="http://schemas.microsoft.com/office/drawing/2014/main" id="{F9105C74-9FBF-407C-ABE8-78BF7557E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88900"/>
              <a:ext cx="34925" cy="11112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9" name="Freeform 599">
              <a:extLst>
                <a:ext uri="{FF2B5EF4-FFF2-40B4-BE49-F238E27FC236}">
                  <a16:creationId xmlns:a16="http://schemas.microsoft.com/office/drawing/2014/main" id="{AD996679-93C8-4F62-B6CD-37ADCD7B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" y="258762"/>
              <a:ext cx="58738" cy="23812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0 h 4"/>
                <a:gd name="T4" fmla="*/ 9 w 10"/>
                <a:gd name="T5" fmla="*/ 0 h 4"/>
                <a:gd name="T6" fmla="*/ 1 w 10"/>
                <a:gd name="T7" fmla="*/ 3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4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0" name="Freeform 600">
              <a:extLst>
                <a:ext uri="{FF2B5EF4-FFF2-40B4-BE49-F238E27FC236}">
                  <a16:creationId xmlns:a16="http://schemas.microsoft.com/office/drawing/2014/main" id="{298BAF7B-AA1F-4F45-8B7B-C09152B7B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" y="247650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1" name="Freeform 601">
              <a:extLst>
                <a:ext uri="{FF2B5EF4-FFF2-40B4-BE49-F238E27FC236}">
                  <a16:creationId xmlns:a16="http://schemas.microsoft.com/office/drawing/2014/main" id="{AE496B33-12C1-4171-BA6D-8AFE3B13D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47625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2" name="Freeform 602">
              <a:extLst>
                <a:ext uri="{FF2B5EF4-FFF2-40B4-BE49-F238E27FC236}">
                  <a16:creationId xmlns:a16="http://schemas.microsoft.com/office/drawing/2014/main" id="{AC2B072D-FC19-4DBA-9480-E6FBF9FA0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53975"/>
              <a:ext cx="28575" cy="1111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3" name="Freeform 603">
              <a:extLst>
                <a:ext uri="{FF2B5EF4-FFF2-40B4-BE49-F238E27FC236}">
                  <a16:creationId xmlns:a16="http://schemas.microsoft.com/office/drawing/2014/main" id="{7D83BC6C-6F0A-41FF-A1DB-42AC7FCA6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36537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4" name="Freeform 604">
              <a:extLst>
                <a:ext uri="{FF2B5EF4-FFF2-40B4-BE49-F238E27FC236}">
                  <a16:creationId xmlns:a16="http://schemas.microsoft.com/office/drawing/2014/main" id="{0A5CE352-D486-48FB-A895-9011CE333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" y="230187"/>
              <a:ext cx="41275" cy="17462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5" name="Freeform 605">
              <a:extLst>
                <a:ext uri="{FF2B5EF4-FFF2-40B4-BE49-F238E27FC236}">
                  <a16:creationId xmlns:a16="http://schemas.microsoft.com/office/drawing/2014/main" id="{7EF74BB5-ECCB-4EF5-BDFD-096EC1B3A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3" y="34925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1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6" name="Freeform 606">
              <a:extLst>
                <a:ext uri="{FF2B5EF4-FFF2-40B4-BE49-F238E27FC236}">
                  <a16:creationId xmlns:a16="http://schemas.microsoft.com/office/drawing/2014/main" id="{81BA58DB-7BD2-4949-8F28-A67B55523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0" y="30162"/>
              <a:ext cx="46038" cy="17462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7" name="Freeform 608">
              <a:extLst>
                <a:ext uri="{FF2B5EF4-FFF2-40B4-BE49-F238E27FC236}">
                  <a16:creationId xmlns:a16="http://schemas.microsoft.com/office/drawing/2014/main" id="{7A52BD2A-EB2A-4CE9-AA83-AB5AF900B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95263"/>
              <a:ext cx="34925" cy="22225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8" name="Freeform 609">
              <a:extLst>
                <a:ext uri="{FF2B5EF4-FFF2-40B4-BE49-F238E27FC236}">
                  <a16:creationId xmlns:a16="http://schemas.microsoft.com/office/drawing/2014/main" id="{0CABFD7A-B8CB-4BB4-B20C-C2C60DF58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76213"/>
              <a:ext cx="34925" cy="23813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1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9" name="Freeform 610">
              <a:extLst>
                <a:ext uri="{FF2B5EF4-FFF2-40B4-BE49-F238E27FC236}">
                  <a16:creationId xmlns:a16="http://schemas.microsoft.com/office/drawing/2014/main" id="{5D563F37-DE14-4421-AD3E-FBD65B5E9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" y="12700"/>
              <a:ext cx="52388" cy="285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0" name="Freeform 611">
              <a:extLst>
                <a:ext uri="{FF2B5EF4-FFF2-40B4-BE49-F238E27FC236}">
                  <a16:creationId xmlns:a16="http://schemas.microsoft.com/office/drawing/2014/main" id="{B107CA36-2980-4AFD-A105-CA23C8143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" y="17463"/>
              <a:ext cx="52388" cy="30163"/>
            </a:xfrm>
            <a:custGeom>
              <a:avLst/>
              <a:gdLst>
                <a:gd name="T0" fmla="*/ 0 w 9"/>
                <a:gd name="T1" fmla="*/ 4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4 h 5"/>
                <a:gd name="T8" fmla="*/ 0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1" name="Freeform 612">
              <a:extLst>
                <a:ext uri="{FF2B5EF4-FFF2-40B4-BE49-F238E27FC236}">
                  <a16:creationId xmlns:a16="http://schemas.microsoft.com/office/drawing/2014/main" id="{0B5A6260-AA7B-4002-9174-D9CE19AA8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47638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2" name="Freeform 613">
              <a:extLst>
                <a:ext uri="{FF2B5EF4-FFF2-40B4-BE49-F238E27FC236}">
                  <a16:creationId xmlns:a16="http://schemas.microsoft.com/office/drawing/2014/main" id="{7D00F6BF-B762-4260-96FF-F586DAAD2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23825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3" name="Freeform 614">
              <a:extLst>
                <a:ext uri="{FF2B5EF4-FFF2-40B4-BE49-F238E27FC236}">
                  <a16:creationId xmlns:a16="http://schemas.microsoft.com/office/drawing/2014/main" id="{492F2708-C79F-41A4-9D29-A6FB2A0B5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2" y="17463"/>
              <a:ext cx="41275" cy="30163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4 h 5"/>
                <a:gd name="T4" fmla="*/ 0 w 7"/>
                <a:gd name="T5" fmla="*/ 5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4" name="Freeform 615">
              <a:extLst>
                <a:ext uri="{FF2B5EF4-FFF2-40B4-BE49-F238E27FC236}">
                  <a16:creationId xmlns:a16="http://schemas.microsoft.com/office/drawing/2014/main" id="{0E24F0E9-6ED5-4B77-934B-FAD037F95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17463"/>
              <a:ext cx="58738" cy="30163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5" name="Freeform 616">
              <a:extLst>
                <a:ext uri="{FF2B5EF4-FFF2-40B4-BE49-F238E27FC236}">
                  <a16:creationId xmlns:a16="http://schemas.microsoft.com/office/drawing/2014/main" id="{9E4A033A-8701-4C4E-A2AF-0A6E0E68F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95250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6" name="Freeform 617">
              <a:extLst>
                <a:ext uri="{FF2B5EF4-FFF2-40B4-BE49-F238E27FC236}">
                  <a16:creationId xmlns:a16="http://schemas.microsoft.com/office/drawing/2014/main" id="{48BD35EF-FD55-4F52-BCDF-F4DF96449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88900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7" name="Freeform 618">
              <a:extLst>
                <a:ext uri="{FF2B5EF4-FFF2-40B4-BE49-F238E27FC236}">
                  <a16:creationId xmlns:a16="http://schemas.microsoft.com/office/drawing/2014/main" id="{07D2016C-8698-4C61-9FA3-12769C626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23813"/>
              <a:ext cx="65088" cy="23813"/>
            </a:xfrm>
            <a:custGeom>
              <a:avLst/>
              <a:gdLst>
                <a:gd name="T0" fmla="*/ 1 w 11"/>
                <a:gd name="T1" fmla="*/ 4 h 4"/>
                <a:gd name="T2" fmla="*/ 8 w 11"/>
                <a:gd name="T3" fmla="*/ 1 h 4"/>
                <a:gd name="T4" fmla="*/ 10 w 11"/>
                <a:gd name="T5" fmla="*/ 0 h 4"/>
                <a:gd name="T6" fmla="*/ 8 w 11"/>
                <a:gd name="T7" fmla="*/ 1 h 4"/>
                <a:gd name="T8" fmla="*/ 6 w 11"/>
                <a:gd name="T9" fmla="*/ 4 h 4"/>
                <a:gd name="T10" fmla="*/ 6 w 11"/>
                <a:gd name="T11" fmla="*/ 4 h 4"/>
                <a:gd name="T12" fmla="*/ 10 w 11"/>
                <a:gd name="T13" fmla="*/ 0 h 4"/>
                <a:gd name="T14" fmla="*/ 10 w 11"/>
                <a:gd name="T15" fmla="*/ 0 h 4"/>
                <a:gd name="T16" fmla="*/ 1 w 11"/>
                <a:gd name="T17" fmla="*/ 4 h 4"/>
                <a:gd name="T18" fmla="*/ 1 w 1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8" y="2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9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1"/>
                    <a:pt x="4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8" name="Freeform 619">
              <a:extLst>
                <a:ext uri="{FF2B5EF4-FFF2-40B4-BE49-F238E27FC236}">
                  <a16:creationId xmlns:a16="http://schemas.microsoft.com/office/drawing/2014/main" id="{A75E695A-89EC-4104-B430-5A4F3DC5C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65088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1 h 3"/>
                <a:gd name="T10" fmla="*/ 1 w 5"/>
                <a:gd name="T11" fmla="*/ 3 h 3"/>
                <a:gd name="T12" fmla="*/ 5 w 5"/>
                <a:gd name="T13" fmla="*/ 0 h 3"/>
                <a:gd name="T14" fmla="*/ 5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3" y="2"/>
                    <a:pt x="1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9" name="Freeform 620">
              <a:extLst>
                <a:ext uri="{FF2B5EF4-FFF2-40B4-BE49-F238E27FC236}">
                  <a16:creationId xmlns:a16="http://schemas.microsoft.com/office/drawing/2014/main" id="{16EC0C0E-A821-4982-A709-A062867E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7463"/>
              <a:ext cx="41275" cy="30163"/>
            </a:xfrm>
            <a:custGeom>
              <a:avLst/>
              <a:gdLst>
                <a:gd name="T0" fmla="*/ 7 w 7"/>
                <a:gd name="T1" fmla="*/ 0 h 5"/>
                <a:gd name="T2" fmla="*/ 1 w 7"/>
                <a:gd name="T3" fmla="*/ 5 h 5"/>
                <a:gd name="T4" fmla="*/ 1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0" name="Freeform 621">
              <a:extLst>
                <a:ext uri="{FF2B5EF4-FFF2-40B4-BE49-F238E27FC236}">
                  <a16:creationId xmlns:a16="http://schemas.microsoft.com/office/drawing/2014/main" id="{9CE6AED3-1DB0-4527-9F19-11C158BE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17463"/>
              <a:ext cx="87313" cy="47625"/>
            </a:xfrm>
            <a:custGeom>
              <a:avLst/>
              <a:gdLst>
                <a:gd name="T0" fmla="*/ 11 w 15"/>
                <a:gd name="T1" fmla="*/ 0 h 8"/>
                <a:gd name="T2" fmla="*/ 0 w 15"/>
                <a:gd name="T3" fmla="*/ 7 h 8"/>
                <a:gd name="T4" fmla="*/ 1 w 15"/>
                <a:gd name="T5" fmla="*/ 7 h 8"/>
                <a:gd name="T6" fmla="*/ 15 w 15"/>
                <a:gd name="T7" fmla="*/ 0 h 8"/>
                <a:gd name="T8" fmla="*/ 14 w 15"/>
                <a:gd name="T9" fmla="*/ 0 h 8"/>
                <a:gd name="T10" fmla="*/ 3 w 15"/>
                <a:gd name="T11" fmla="*/ 6 h 8"/>
                <a:gd name="T12" fmla="*/ 2 w 15"/>
                <a:gd name="T13" fmla="*/ 6 h 8"/>
                <a:gd name="T14" fmla="*/ 6 w 15"/>
                <a:gd name="T15" fmla="*/ 4 h 8"/>
                <a:gd name="T16" fmla="*/ 12 w 15"/>
                <a:gd name="T17" fmla="*/ 0 h 8"/>
                <a:gd name="T18" fmla="*/ 11 w 1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">
                  <a:moveTo>
                    <a:pt x="11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6" y="5"/>
                    <a:pt x="10" y="2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2"/>
                    <a:pt x="7" y="4"/>
                    <a:pt x="3" y="6"/>
                  </a:cubicBezTo>
                  <a:cubicBezTo>
                    <a:pt x="2" y="6"/>
                    <a:pt x="0" y="8"/>
                    <a:pt x="2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8" y="3"/>
                    <a:pt x="10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1" name="Freeform 622">
              <a:extLst>
                <a:ext uri="{FF2B5EF4-FFF2-40B4-BE49-F238E27FC236}">
                  <a16:creationId xmlns:a16="http://schemas.microsoft.com/office/drawing/2014/main" id="{03654E5F-E161-4827-B644-C3C55E832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336550"/>
              <a:ext cx="41275" cy="28575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2 h 5"/>
                <a:gd name="T8" fmla="*/ 7 w 7"/>
                <a:gd name="T9" fmla="*/ 2 h 5"/>
                <a:gd name="T10" fmla="*/ 4 w 7"/>
                <a:gd name="T11" fmla="*/ 3 h 5"/>
                <a:gd name="T12" fmla="*/ 1 w 7"/>
                <a:gd name="T13" fmla="*/ 4 h 5"/>
                <a:gd name="T14" fmla="*/ 6 w 7"/>
                <a:gd name="T15" fmla="*/ 0 h 5"/>
                <a:gd name="T16" fmla="*/ 6 w 7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3"/>
                    <a:pt x="0" y="5"/>
                    <a:pt x="1" y="4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2" name="Freeform 623">
              <a:extLst>
                <a:ext uri="{FF2B5EF4-FFF2-40B4-BE49-F238E27FC236}">
                  <a16:creationId xmlns:a16="http://schemas.microsoft.com/office/drawing/2014/main" id="{0C5CF385-37E4-4D0E-B5D9-B5C7D9D7E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50" y="319088"/>
              <a:ext cx="82550" cy="39688"/>
            </a:xfrm>
            <a:custGeom>
              <a:avLst/>
              <a:gdLst>
                <a:gd name="T0" fmla="*/ 11 w 14"/>
                <a:gd name="T1" fmla="*/ 0 h 7"/>
                <a:gd name="T2" fmla="*/ 0 w 14"/>
                <a:gd name="T3" fmla="*/ 7 h 7"/>
                <a:gd name="T4" fmla="*/ 0 w 14"/>
                <a:gd name="T5" fmla="*/ 7 h 7"/>
                <a:gd name="T6" fmla="*/ 13 w 14"/>
                <a:gd name="T7" fmla="*/ 2 h 7"/>
                <a:gd name="T8" fmla="*/ 13 w 14"/>
                <a:gd name="T9" fmla="*/ 1 h 7"/>
                <a:gd name="T10" fmla="*/ 2 w 14"/>
                <a:gd name="T11" fmla="*/ 7 h 7"/>
                <a:gd name="T12" fmla="*/ 2 w 14"/>
                <a:gd name="T13" fmla="*/ 6 h 7"/>
                <a:gd name="T14" fmla="*/ 5 w 14"/>
                <a:gd name="T15" fmla="*/ 4 h 7"/>
                <a:gd name="T16" fmla="*/ 11 w 14"/>
                <a:gd name="T17" fmla="*/ 0 h 7"/>
                <a:gd name="T18" fmla="*/ 11 w 1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6"/>
                    <a:pt x="9" y="4"/>
                    <a:pt x="13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9" y="3"/>
                    <a:pt x="6" y="6"/>
                    <a:pt x="2" y="7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7" y="3"/>
                    <a:pt x="9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3" name="Freeform 624">
              <a:extLst>
                <a:ext uri="{FF2B5EF4-FFF2-40B4-BE49-F238E27FC236}">
                  <a16:creationId xmlns:a16="http://schemas.microsoft.com/office/drawing/2014/main" id="{17643428-9FAE-4987-BC90-E9BA41560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62" y="312738"/>
              <a:ext cx="117475" cy="65088"/>
            </a:xfrm>
            <a:custGeom>
              <a:avLst/>
              <a:gdLst>
                <a:gd name="T0" fmla="*/ 14 w 20"/>
                <a:gd name="T1" fmla="*/ 1 h 11"/>
                <a:gd name="T2" fmla="*/ 1 w 20"/>
                <a:gd name="T3" fmla="*/ 10 h 11"/>
                <a:gd name="T4" fmla="*/ 1 w 20"/>
                <a:gd name="T5" fmla="*/ 10 h 11"/>
                <a:gd name="T6" fmla="*/ 20 w 20"/>
                <a:gd name="T7" fmla="*/ 1 h 11"/>
                <a:gd name="T8" fmla="*/ 20 w 20"/>
                <a:gd name="T9" fmla="*/ 1 h 11"/>
                <a:gd name="T10" fmla="*/ 6 w 20"/>
                <a:gd name="T11" fmla="*/ 8 h 11"/>
                <a:gd name="T12" fmla="*/ 3 w 20"/>
                <a:gd name="T13" fmla="*/ 8 h 11"/>
                <a:gd name="T14" fmla="*/ 6 w 20"/>
                <a:gd name="T15" fmla="*/ 6 h 11"/>
                <a:gd name="T16" fmla="*/ 14 w 20"/>
                <a:gd name="T17" fmla="*/ 1 h 11"/>
                <a:gd name="T18" fmla="*/ 14 w 20"/>
                <a:gd name="T1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1">
                  <a:moveTo>
                    <a:pt x="14" y="1"/>
                  </a:moveTo>
                  <a:cubicBezTo>
                    <a:pt x="9" y="4"/>
                    <a:pt x="5" y="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8" y="8"/>
                    <a:pt x="14" y="4"/>
                    <a:pt x="20" y="1"/>
                  </a:cubicBezTo>
                  <a:cubicBezTo>
                    <a:pt x="20" y="1"/>
                    <a:pt x="20" y="0"/>
                    <a:pt x="20" y="1"/>
                  </a:cubicBezTo>
                  <a:cubicBezTo>
                    <a:pt x="15" y="3"/>
                    <a:pt x="10" y="6"/>
                    <a:pt x="6" y="8"/>
                  </a:cubicBezTo>
                  <a:cubicBezTo>
                    <a:pt x="6" y="8"/>
                    <a:pt x="0" y="11"/>
                    <a:pt x="3" y="8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9" y="4"/>
                    <a:pt x="12" y="3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4" name="Freeform 625">
              <a:extLst>
                <a:ext uri="{FF2B5EF4-FFF2-40B4-BE49-F238E27FC236}">
                  <a16:creationId xmlns:a16="http://schemas.microsoft.com/office/drawing/2014/main" id="{2D63BB4B-07F1-48C0-87FC-9F6E19C0D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319088"/>
              <a:ext cx="111125" cy="52388"/>
            </a:xfrm>
            <a:custGeom>
              <a:avLst/>
              <a:gdLst>
                <a:gd name="T0" fmla="*/ 12 w 19"/>
                <a:gd name="T1" fmla="*/ 0 h 9"/>
                <a:gd name="T2" fmla="*/ 1 w 19"/>
                <a:gd name="T3" fmla="*/ 8 h 9"/>
                <a:gd name="T4" fmla="*/ 1 w 19"/>
                <a:gd name="T5" fmla="*/ 8 h 9"/>
                <a:gd name="T6" fmla="*/ 18 w 19"/>
                <a:gd name="T7" fmla="*/ 0 h 9"/>
                <a:gd name="T8" fmla="*/ 18 w 19"/>
                <a:gd name="T9" fmla="*/ 0 h 9"/>
                <a:gd name="T10" fmla="*/ 5 w 19"/>
                <a:gd name="T11" fmla="*/ 7 h 9"/>
                <a:gd name="T12" fmla="*/ 3 w 19"/>
                <a:gd name="T13" fmla="*/ 7 h 9"/>
                <a:gd name="T14" fmla="*/ 6 w 19"/>
                <a:gd name="T15" fmla="*/ 5 h 9"/>
                <a:gd name="T16" fmla="*/ 13 w 19"/>
                <a:gd name="T17" fmla="*/ 0 h 9"/>
                <a:gd name="T18" fmla="*/ 12 w 19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9">
                  <a:moveTo>
                    <a:pt x="12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7" y="7"/>
                    <a:pt x="13" y="3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4" y="2"/>
                    <a:pt x="10" y="5"/>
                    <a:pt x="5" y="7"/>
                  </a:cubicBezTo>
                  <a:cubicBezTo>
                    <a:pt x="5" y="7"/>
                    <a:pt x="0" y="9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8" y="3"/>
                    <a:pt x="10" y="1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5" name="Freeform 626">
              <a:extLst>
                <a:ext uri="{FF2B5EF4-FFF2-40B4-BE49-F238E27FC236}">
                  <a16:creationId xmlns:a16="http://schemas.microsoft.com/office/drawing/2014/main" id="{38AC457D-83BC-414F-9521-94C9BFD1C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2" y="312738"/>
              <a:ext cx="100013" cy="52388"/>
            </a:xfrm>
            <a:custGeom>
              <a:avLst/>
              <a:gdLst>
                <a:gd name="T0" fmla="*/ 12 w 17"/>
                <a:gd name="T1" fmla="*/ 1 h 9"/>
                <a:gd name="T2" fmla="*/ 0 w 17"/>
                <a:gd name="T3" fmla="*/ 9 h 9"/>
                <a:gd name="T4" fmla="*/ 0 w 17"/>
                <a:gd name="T5" fmla="*/ 9 h 9"/>
                <a:gd name="T6" fmla="*/ 17 w 17"/>
                <a:gd name="T7" fmla="*/ 1 h 9"/>
                <a:gd name="T8" fmla="*/ 16 w 17"/>
                <a:gd name="T9" fmla="*/ 1 h 9"/>
                <a:gd name="T10" fmla="*/ 3 w 17"/>
                <a:gd name="T11" fmla="*/ 8 h 9"/>
                <a:gd name="T12" fmla="*/ 1 w 17"/>
                <a:gd name="T13" fmla="*/ 8 h 9"/>
                <a:gd name="T14" fmla="*/ 6 w 17"/>
                <a:gd name="T15" fmla="*/ 5 h 9"/>
                <a:gd name="T16" fmla="*/ 12 w 17"/>
                <a:gd name="T17" fmla="*/ 1 h 9"/>
                <a:gd name="T18" fmla="*/ 12 w 17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9">
                  <a:moveTo>
                    <a:pt x="12" y="1"/>
                  </a:moveTo>
                  <a:cubicBezTo>
                    <a:pt x="8" y="4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7"/>
                    <a:pt x="11" y="3"/>
                    <a:pt x="17" y="1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2" y="3"/>
                    <a:pt x="8" y="5"/>
                    <a:pt x="3" y="8"/>
                  </a:cubicBezTo>
                  <a:cubicBezTo>
                    <a:pt x="3" y="8"/>
                    <a:pt x="0" y="9"/>
                    <a:pt x="1" y="8"/>
                  </a:cubicBezTo>
                  <a:cubicBezTo>
                    <a:pt x="3" y="7"/>
                    <a:pt x="4" y="6"/>
                    <a:pt x="6" y="5"/>
                  </a:cubicBezTo>
                  <a:cubicBezTo>
                    <a:pt x="8" y="4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6" name="Freeform 627">
              <a:extLst>
                <a:ext uri="{FF2B5EF4-FFF2-40B4-BE49-F238E27FC236}">
                  <a16:creationId xmlns:a16="http://schemas.microsoft.com/office/drawing/2014/main" id="{FD6D423D-F773-46B0-AE65-B99CB3144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330200"/>
              <a:ext cx="65088" cy="41275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  <a:gd name="T4" fmla="*/ 11 w 11"/>
                <a:gd name="T5" fmla="*/ 0 h 7"/>
                <a:gd name="T6" fmla="*/ 0 w 11"/>
                <a:gd name="T7" fmla="*/ 7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7" name="Freeform 628">
              <a:extLst>
                <a:ext uri="{FF2B5EF4-FFF2-40B4-BE49-F238E27FC236}">
                  <a16:creationId xmlns:a16="http://schemas.microsoft.com/office/drawing/2014/main" id="{C676D11D-5D35-46BD-B844-316760DBF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336550"/>
              <a:ext cx="58738" cy="349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9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8" name="Freeform 629">
              <a:extLst>
                <a:ext uri="{FF2B5EF4-FFF2-40B4-BE49-F238E27FC236}">
                  <a16:creationId xmlns:a16="http://schemas.microsoft.com/office/drawing/2014/main" id="{F95ADCAC-781D-4D23-A0E5-A0A3C8A90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330200"/>
              <a:ext cx="69850" cy="41275"/>
            </a:xfrm>
            <a:custGeom>
              <a:avLst/>
              <a:gdLst>
                <a:gd name="T0" fmla="*/ 1 w 12"/>
                <a:gd name="T1" fmla="*/ 7 h 7"/>
                <a:gd name="T2" fmla="*/ 11 w 12"/>
                <a:gd name="T3" fmla="*/ 1 h 7"/>
                <a:gd name="T4" fmla="*/ 11 w 12"/>
                <a:gd name="T5" fmla="*/ 0 h 7"/>
                <a:gd name="T6" fmla="*/ 1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4" y="5"/>
                    <a:pt x="8" y="3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4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9" name="Freeform 630">
              <a:extLst>
                <a:ext uri="{FF2B5EF4-FFF2-40B4-BE49-F238E27FC236}">
                  <a16:creationId xmlns:a16="http://schemas.microsoft.com/office/drawing/2014/main" id="{290FC4F1-4A98-4533-B528-CF99EEC2E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50" y="323850"/>
              <a:ext cx="76200" cy="47625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2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9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0" name="Freeform 631">
              <a:extLst>
                <a:ext uri="{FF2B5EF4-FFF2-40B4-BE49-F238E27FC236}">
                  <a16:creationId xmlns:a16="http://schemas.microsoft.com/office/drawing/2014/main" id="{0B82BE07-E005-4CAC-8907-202A00DB8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" y="323850"/>
              <a:ext cx="106363" cy="53975"/>
            </a:xfrm>
            <a:custGeom>
              <a:avLst/>
              <a:gdLst>
                <a:gd name="T0" fmla="*/ 1 w 18"/>
                <a:gd name="T1" fmla="*/ 9 h 9"/>
                <a:gd name="T2" fmla="*/ 17 w 18"/>
                <a:gd name="T3" fmla="*/ 0 h 9"/>
                <a:gd name="T4" fmla="*/ 17 w 18"/>
                <a:gd name="T5" fmla="*/ 0 h 9"/>
                <a:gd name="T6" fmla="*/ 1 w 18"/>
                <a:gd name="T7" fmla="*/ 8 h 9"/>
                <a:gd name="T8" fmla="*/ 1 w 1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9"/>
                  </a:moveTo>
                  <a:cubicBezTo>
                    <a:pt x="6" y="6"/>
                    <a:pt x="12" y="3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3"/>
                    <a:pt x="6" y="6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1" name="Freeform 632">
              <a:extLst>
                <a:ext uri="{FF2B5EF4-FFF2-40B4-BE49-F238E27FC236}">
                  <a16:creationId xmlns:a16="http://schemas.microsoft.com/office/drawing/2014/main" id="{27B7D720-72A2-4EFA-818E-D1BA0415F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319088"/>
              <a:ext cx="76200" cy="58738"/>
            </a:xfrm>
            <a:custGeom>
              <a:avLst/>
              <a:gdLst>
                <a:gd name="T0" fmla="*/ 13 w 13"/>
                <a:gd name="T1" fmla="*/ 0 h 10"/>
                <a:gd name="T2" fmla="*/ 0 w 13"/>
                <a:gd name="T3" fmla="*/ 9 h 10"/>
                <a:gd name="T4" fmla="*/ 0 w 13"/>
                <a:gd name="T5" fmla="*/ 9 h 10"/>
                <a:gd name="T6" fmla="*/ 13 w 13"/>
                <a:gd name="T7" fmla="*/ 0 h 10"/>
                <a:gd name="T8" fmla="*/ 13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9" y="4"/>
                    <a:pt x="4" y="6"/>
                    <a:pt x="0" y="9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4" y="6"/>
                    <a:pt x="9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2" name="Freeform 633">
              <a:extLst>
                <a:ext uri="{FF2B5EF4-FFF2-40B4-BE49-F238E27FC236}">
                  <a16:creationId xmlns:a16="http://schemas.microsoft.com/office/drawing/2014/main" id="{2CC3D643-87FC-44FB-B5D9-A00FD7867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" y="319088"/>
              <a:ext cx="93663" cy="46038"/>
            </a:xfrm>
            <a:custGeom>
              <a:avLst/>
              <a:gdLst>
                <a:gd name="T0" fmla="*/ 9 w 16"/>
                <a:gd name="T1" fmla="*/ 0 h 8"/>
                <a:gd name="T2" fmla="*/ 1 w 16"/>
                <a:gd name="T3" fmla="*/ 7 h 8"/>
                <a:gd name="T4" fmla="*/ 1 w 16"/>
                <a:gd name="T5" fmla="*/ 8 h 8"/>
                <a:gd name="T6" fmla="*/ 15 w 16"/>
                <a:gd name="T7" fmla="*/ 0 h 8"/>
                <a:gd name="T8" fmla="*/ 15 w 16"/>
                <a:gd name="T9" fmla="*/ 0 h 8"/>
                <a:gd name="T10" fmla="*/ 3 w 16"/>
                <a:gd name="T11" fmla="*/ 7 h 8"/>
                <a:gd name="T12" fmla="*/ 5 w 16"/>
                <a:gd name="T13" fmla="*/ 4 h 8"/>
                <a:gd name="T14" fmla="*/ 10 w 16"/>
                <a:gd name="T15" fmla="*/ 0 h 8"/>
                <a:gd name="T16" fmla="*/ 9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9" y="0"/>
                  </a:moveTo>
                  <a:cubicBezTo>
                    <a:pt x="6" y="2"/>
                    <a:pt x="3" y="5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6" y="6"/>
                    <a:pt x="11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1" y="3"/>
                    <a:pt x="7" y="5"/>
                    <a:pt x="3" y="7"/>
                  </a:cubicBezTo>
                  <a:cubicBezTo>
                    <a:pt x="0" y="8"/>
                    <a:pt x="4" y="5"/>
                    <a:pt x="5" y="4"/>
                  </a:cubicBezTo>
                  <a:cubicBezTo>
                    <a:pt x="6" y="3"/>
                    <a:pt x="8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3" name="Freeform 634">
              <a:extLst>
                <a:ext uri="{FF2B5EF4-FFF2-40B4-BE49-F238E27FC236}">
                  <a16:creationId xmlns:a16="http://schemas.microsoft.com/office/drawing/2014/main" id="{6E377238-697D-4DBC-9FC8-800E4EB14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319088"/>
              <a:ext cx="76200" cy="34925"/>
            </a:xfrm>
            <a:custGeom>
              <a:avLst/>
              <a:gdLst>
                <a:gd name="T0" fmla="*/ 4 w 13"/>
                <a:gd name="T1" fmla="*/ 0 h 6"/>
                <a:gd name="T2" fmla="*/ 0 w 13"/>
                <a:gd name="T3" fmla="*/ 5 h 6"/>
                <a:gd name="T4" fmla="*/ 1 w 13"/>
                <a:gd name="T5" fmla="*/ 5 h 6"/>
                <a:gd name="T6" fmla="*/ 12 w 13"/>
                <a:gd name="T7" fmla="*/ 0 h 6"/>
                <a:gd name="T8" fmla="*/ 12 w 13"/>
                <a:gd name="T9" fmla="*/ 0 h 6"/>
                <a:gd name="T10" fmla="*/ 7 w 13"/>
                <a:gd name="T11" fmla="*/ 3 h 6"/>
                <a:gd name="T12" fmla="*/ 2 w 13"/>
                <a:gd name="T13" fmla="*/ 4 h 6"/>
                <a:gd name="T14" fmla="*/ 4 w 13"/>
                <a:gd name="T15" fmla="*/ 0 h 6"/>
                <a:gd name="T16" fmla="*/ 4 w 1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5" y="5"/>
                    <a:pt x="9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4"/>
                    <a:pt x="0" y="6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504" name="Group 640">
            <a:extLst>
              <a:ext uri="{FF2B5EF4-FFF2-40B4-BE49-F238E27FC236}">
                <a16:creationId xmlns:a16="http://schemas.microsoft.com/office/drawing/2014/main" id="{2BCED6CD-1105-44CD-A62F-DA4D89A93645}"/>
              </a:ext>
            </a:extLst>
          </p:cNvPr>
          <p:cNvGrpSpPr>
            <a:grpSpLocks/>
          </p:cNvGrpSpPr>
          <p:nvPr/>
        </p:nvGrpSpPr>
        <p:grpSpPr bwMode="auto">
          <a:xfrm>
            <a:off x="4930775" y="4432300"/>
            <a:ext cx="446088" cy="406400"/>
            <a:chOff x="0" y="0"/>
            <a:chExt cx="446087" cy="406400"/>
          </a:xfrm>
        </p:grpSpPr>
        <p:sp>
          <p:nvSpPr>
            <p:cNvPr id="37505" name="Freeform 635">
              <a:extLst>
                <a:ext uri="{FF2B5EF4-FFF2-40B4-BE49-F238E27FC236}">
                  <a16:creationId xmlns:a16="http://schemas.microsoft.com/office/drawing/2014/main" id="{B6AA3023-908B-49A4-80E2-44F381C6FB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2" y="82550"/>
              <a:ext cx="93663" cy="136525"/>
            </a:xfrm>
            <a:custGeom>
              <a:avLst/>
              <a:gdLst>
                <a:gd name="T0" fmla="*/ 14 w 16"/>
                <a:gd name="T1" fmla="*/ 15 h 23"/>
                <a:gd name="T2" fmla="*/ 15 w 16"/>
                <a:gd name="T3" fmla="*/ 6 h 23"/>
                <a:gd name="T4" fmla="*/ 15 w 16"/>
                <a:gd name="T5" fmla="*/ 6 h 23"/>
                <a:gd name="T6" fmla="*/ 12 w 16"/>
                <a:gd name="T7" fmla="*/ 3 h 23"/>
                <a:gd name="T8" fmla="*/ 9 w 16"/>
                <a:gd name="T9" fmla="*/ 1 h 23"/>
                <a:gd name="T10" fmla="*/ 1 w 16"/>
                <a:gd name="T11" fmla="*/ 20 h 23"/>
                <a:gd name="T12" fmla="*/ 14 w 16"/>
                <a:gd name="T13" fmla="*/ 15 h 23"/>
                <a:gd name="T14" fmla="*/ 6 w 16"/>
                <a:gd name="T15" fmla="*/ 4 h 23"/>
                <a:gd name="T16" fmla="*/ 6 w 16"/>
                <a:gd name="T17" fmla="*/ 4 h 23"/>
                <a:gd name="T18" fmla="*/ 5 w 16"/>
                <a:gd name="T19" fmla="*/ 11 h 23"/>
                <a:gd name="T20" fmla="*/ 8 w 16"/>
                <a:gd name="T21" fmla="*/ 5 h 23"/>
                <a:gd name="T22" fmla="*/ 7 w 16"/>
                <a:gd name="T23" fmla="*/ 4 h 23"/>
                <a:gd name="T24" fmla="*/ 10 w 16"/>
                <a:gd name="T25" fmla="*/ 4 h 23"/>
                <a:gd name="T26" fmla="*/ 15 w 16"/>
                <a:gd name="T27" fmla="*/ 5 h 23"/>
                <a:gd name="T28" fmla="*/ 15 w 16"/>
                <a:gd name="T29" fmla="*/ 6 h 23"/>
                <a:gd name="T30" fmla="*/ 12 w 16"/>
                <a:gd name="T31" fmla="*/ 11 h 23"/>
                <a:gd name="T32" fmla="*/ 12 w 16"/>
                <a:gd name="T33" fmla="*/ 14 h 23"/>
                <a:gd name="T34" fmla="*/ 8 w 16"/>
                <a:gd name="T35" fmla="*/ 19 h 23"/>
                <a:gd name="T36" fmla="*/ 3 w 16"/>
                <a:gd name="T37" fmla="*/ 18 h 23"/>
                <a:gd name="T38" fmla="*/ 5 w 16"/>
                <a:gd name="T39" fmla="*/ 11 h 23"/>
                <a:gd name="T40" fmla="*/ 5 w 16"/>
                <a:gd name="T4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23">
                  <a:moveTo>
                    <a:pt x="14" y="15"/>
                  </a:moveTo>
                  <a:cubicBezTo>
                    <a:pt x="13" y="13"/>
                    <a:pt x="15" y="9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4"/>
                    <a:pt x="14" y="4"/>
                    <a:pt x="12" y="3"/>
                  </a:cubicBezTo>
                  <a:cubicBezTo>
                    <a:pt x="11" y="2"/>
                    <a:pt x="9" y="2"/>
                    <a:pt x="9" y="1"/>
                  </a:cubicBezTo>
                  <a:cubicBezTo>
                    <a:pt x="5" y="0"/>
                    <a:pt x="0" y="16"/>
                    <a:pt x="1" y="20"/>
                  </a:cubicBezTo>
                  <a:cubicBezTo>
                    <a:pt x="6" y="19"/>
                    <a:pt x="14" y="23"/>
                    <a:pt x="14" y="15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lose/>
                  <a:moveTo>
                    <a:pt x="5" y="11"/>
                  </a:moveTo>
                  <a:cubicBezTo>
                    <a:pt x="5" y="10"/>
                    <a:pt x="6" y="4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9" y="4"/>
                    <a:pt x="7" y="2"/>
                    <a:pt x="10" y="4"/>
                  </a:cubicBezTo>
                  <a:cubicBezTo>
                    <a:pt x="11" y="5"/>
                    <a:pt x="13" y="6"/>
                    <a:pt x="15" y="5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3" y="8"/>
                    <a:pt x="14" y="11"/>
                    <a:pt x="12" y="11"/>
                  </a:cubicBezTo>
                  <a:cubicBezTo>
                    <a:pt x="12" y="12"/>
                    <a:pt x="12" y="14"/>
                    <a:pt x="12" y="14"/>
                  </a:cubicBezTo>
                  <a:cubicBezTo>
                    <a:pt x="10" y="15"/>
                    <a:pt x="13" y="19"/>
                    <a:pt x="8" y="19"/>
                  </a:cubicBezTo>
                  <a:cubicBezTo>
                    <a:pt x="7" y="19"/>
                    <a:pt x="4" y="17"/>
                    <a:pt x="3" y="18"/>
                  </a:cubicBezTo>
                  <a:cubicBezTo>
                    <a:pt x="5" y="16"/>
                    <a:pt x="4" y="13"/>
                    <a:pt x="5" y="11"/>
                  </a:cubicBezTo>
                  <a:cubicBezTo>
                    <a:pt x="5" y="12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6" name="Freeform 636">
              <a:extLst>
                <a:ext uri="{FF2B5EF4-FFF2-40B4-BE49-F238E27FC236}">
                  <a16:creationId xmlns:a16="http://schemas.microsoft.com/office/drawing/2014/main" id="{890A5CB1-E3EF-41B7-88B4-3EA9F677E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71450"/>
              <a:ext cx="0" cy="58738"/>
            </a:xfrm>
            <a:custGeom>
              <a:avLst/>
              <a:gdLst>
                <a:gd name="T0" fmla="*/ 0 h 10"/>
                <a:gd name="T1" fmla="*/ 0 h 1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0">
                  <a:moveTo>
                    <a:pt x="0" y="0"/>
                  </a:moveTo>
                  <a:cubicBezTo>
                    <a:pt x="0" y="1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7" name="Freeform 637">
              <a:extLst>
                <a:ext uri="{FF2B5EF4-FFF2-40B4-BE49-F238E27FC236}">
                  <a16:creationId xmlns:a16="http://schemas.microsoft.com/office/drawing/2014/main" id="{F6733E15-6FEB-40DC-8ACE-B1B2D6478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476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8" name="Freeform 638">
              <a:extLst>
                <a:ext uri="{FF2B5EF4-FFF2-40B4-BE49-F238E27FC236}">
                  <a16:creationId xmlns:a16="http://schemas.microsoft.com/office/drawing/2014/main" id="{D50BA78A-BCFB-4B9E-8E7E-C5A949095C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775" y="106362"/>
              <a:ext cx="123825" cy="195263"/>
            </a:xfrm>
            <a:custGeom>
              <a:avLst/>
              <a:gdLst>
                <a:gd name="T0" fmla="*/ 20 w 21"/>
                <a:gd name="T1" fmla="*/ 20 h 33"/>
                <a:gd name="T2" fmla="*/ 18 w 21"/>
                <a:gd name="T3" fmla="*/ 15 h 33"/>
                <a:gd name="T4" fmla="*/ 4 w 21"/>
                <a:gd name="T5" fmla="*/ 1 h 33"/>
                <a:gd name="T6" fmla="*/ 3 w 21"/>
                <a:gd name="T7" fmla="*/ 7 h 33"/>
                <a:gd name="T8" fmla="*/ 2 w 21"/>
                <a:gd name="T9" fmla="*/ 13 h 33"/>
                <a:gd name="T10" fmla="*/ 1 w 21"/>
                <a:gd name="T11" fmla="*/ 13 h 33"/>
                <a:gd name="T12" fmla="*/ 2 w 21"/>
                <a:gd name="T13" fmla="*/ 14 h 33"/>
                <a:gd name="T14" fmla="*/ 2 w 21"/>
                <a:gd name="T15" fmla="*/ 15 h 33"/>
                <a:gd name="T16" fmla="*/ 2 w 21"/>
                <a:gd name="T17" fmla="*/ 15 h 33"/>
                <a:gd name="T18" fmla="*/ 2 w 21"/>
                <a:gd name="T19" fmla="*/ 15 h 33"/>
                <a:gd name="T20" fmla="*/ 2 w 21"/>
                <a:gd name="T21" fmla="*/ 15 h 33"/>
                <a:gd name="T22" fmla="*/ 6 w 21"/>
                <a:gd name="T23" fmla="*/ 16 h 33"/>
                <a:gd name="T24" fmla="*/ 9 w 21"/>
                <a:gd name="T25" fmla="*/ 16 h 33"/>
                <a:gd name="T26" fmla="*/ 9 w 21"/>
                <a:gd name="T27" fmla="*/ 17 h 33"/>
                <a:gd name="T28" fmla="*/ 1 w 21"/>
                <a:gd name="T29" fmla="*/ 18 h 33"/>
                <a:gd name="T30" fmla="*/ 2 w 21"/>
                <a:gd name="T31" fmla="*/ 23 h 33"/>
                <a:gd name="T32" fmla="*/ 4 w 21"/>
                <a:gd name="T33" fmla="*/ 30 h 33"/>
                <a:gd name="T34" fmla="*/ 5 w 21"/>
                <a:gd name="T35" fmla="*/ 31 h 33"/>
                <a:gd name="T36" fmla="*/ 5 w 21"/>
                <a:gd name="T37" fmla="*/ 31 h 33"/>
                <a:gd name="T38" fmla="*/ 5 w 21"/>
                <a:gd name="T39" fmla="*/ 32 h 33"/>
                <a:gd name="T40" fmla="*/ 10 w 21"/>
                <a:gd name="T41" fmla="*/ 32 h 33"/>
                <a:gd name="T42" fmla="*/ 12 w 21"/>
                <a:gd name="T43" fmla="*/ 31 h 33"/>
                <a:gd name="T44" fmla="*/ 15 w 21"/>
                <a:gd name="T45" fmla="*/ 29 h 33"/>
                <a:gd name="T46" fmla="*/ 15 w 21"/>
                <a:gd name="T47" fmla="*/ 29 h 33"/>
                <a:gd name="T48" fmla="*/ 16 w 21"/>
                <a:gd name="T49" fmla="*/ 30 h 33"/>
                <a:gd name="T50" fmla="*/ 13 w 21"/>
                <a:gd name="T51" fmla="*/ 16 h 33"/>
                <a:gd name="T52" fmla="*/ 3 w 21"/>
                <a:gd name="T53" fmla="*/ 14 h 33"/>
                <a:gd name="T54" fmla="*/ 3 w 21"/>
                <a:gd name="T55" fmla="*/ 14 h 33"/>
                <a:gd name="T56" fmla="*/ 3 w 21"/>
                <a:gd name="T57" fmla="*/ 14 h 33"/>
                <a:gd name="T58" fmla="*/ 4 w 21"/>
                <a:gd name="T59" fmla="*/ 10 h 33"/>
                <a:gd name="T60" fmla="*/ 4 w 21"/>
                <a:gd name="T61" fmla="*/ 8 h 33"/>
                <a:gd name="T62" fmla="*/ 5 w 21"/>
                <a:gd name="T63" fmla="*/ 6 h 33"/>
                <a:gd name="T64" fmla="*/ 5 w 21"/>
                <a:gd name="T65" fmla="*/ 4 h 33"/>
                <a:gd name="T66" fmla="*/ 12 w 21"/>
                <a:gd name="T67" fmla="*/ 4 h 33"/>
                <a:gd name="T68" fmla="*/ 17 w 21"/>
                <a:gd name="T69" fmla="*/ 14 h 33"/>
                <a:gd name="T70" fmla="*/ 13 w 21"/>
                <a:gd name="T71" fmla="*/ 14 h 33"/>
                <a:gd name="T72" fmla="*/ 8 w 21"/>
                <a:gd name="T73" fmla="*/ 15 h 33"/>
                <a:gd name="T74" fmla="*/ 12 w 21"/>
                <a:gd name="T75" fmla="*/ 15 h 33"/>
                <a:gd name="T76" fmla="*/ 4 w 21"/>
                <a:gd name="T77" fmla="*/ 29 h 33"/>
                <a:gd name="T78" fmla="*/ 4 w 21"/>
                <a:gd name="T79" fmla="*/ 29 h 33"/>
                <a:gd name="T80" fmla="*/ 11 w 21"/>
                <a:gd name="T81" fmla="*/ 30 h 33"/>
                <a:gd name="T82" fmla="*/ 5 w 21"/>
                <a:gd name="T83" fmla="*/ 31 h 33"/>
                <a:gd name="T84" fmla="*/ 6 w 21"/>
                <a:gd name="T85" fmla="*/ 31 h 33"/>
                <a:gd name="T86" fmla="*/ 5 w 21"/>
                <a:gd name="T87" fmla="*/ 31 h 33"/>
                <a:gd name="T88" fmla="*/ 5 w 21"/>
                <a:gd name="T89" fmla="*/ 31 h 33"/>
                <a:gd name="T90" fmla="*/ 5 w 21"/>
                <a:gd name="T91" fmla="*/ 30 h 33"/>
                <a:gd name="T92" fmla="*/ 5 w 21"/>
                <a:gd name="T93" fmla="*/ 29 h 33"/>
                <a:gd name="T94" fmla="*/ 5 w 21"/>
                <a:gd name="T95" fmla="*/ 29 h 33"/>
                <a:gd name="T96" fmla="*/ 5 w 21"/>
                <a:gd name="T97" fmla="*/ 29 h 33"/>
                <a:gd name="T98" fmla="*/ 4 w 21"/>
                <a:gd name="T99" fmla="*/ 26 h 33"/>
                <a:gd name="T100" fmla="*/ 3 w 21"/>
                <a:gd name="T101" fmla="*/ 24 h 33"/>
                <a:gd name="T102" fmla="*/ 3 w 21"/>
                <a:gd name="T103" fmla="*/ 21 h 33"/>
                <a:gd name="T104" fmla="*/ 3 w 21"/>
                <a:gd name="T105" fmla="*/ 20 h 33"/>
                <a:gd name="T106" fmla="*/ 10 w 21"/>
                <a:gd name="T107" fmla="*/ 19 h 33"/>
                <a:gd name="T108" fmla="*/ 18 w 21"/>
                <a:gd name="T109" fmla="*/ 26 h 33"/>
                <a:gd name="T110" fmla="*/ 16 w 21"/>
                <a:gd name="T111" fmla="*/ 28 h 33"/>
                <a:gd name="T112" fmla="*/ 11 w 21"/>
                <a:gd name="T11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33">
                  <a:moveTo>
                    <a:pt x="12" y="31"/>
                  </a:moveTo>
                  <a:cubicBezTo>
                    <a:pt x="19" y="33"/>
                    <a:pt x="21" y="25"/>
                    <a:pt x="20" y="20"/>
                  </a:cubicBezTo>
                  <a:cubicBezTo>
                    <a:pt x="20" y="17"/>
                    <a:pt x="16" y="17"/>
                    <a:pt x="13" y="17"/>
                  </a:cubicBezTo>
                  <a:cubicBezTo>
                    <a:pt x="15" y="16"/>
                    <a:pt x="17" y="15"/>
                    <a:pt x="18" y="15"/>
                  </a:cubicBezTo>
                  <a:cubicBezTo>
                    <a:pt x="20" y="13"/>
                    <a:pt x="19" y="9"/>
                    <a:pt x="19" y="7"/>
                  </a:cubicBezTo>
                  <a:cubicBezTo>
                    <a:pt x="19" y="0"/>
                    <a:pt x="5" y="5"/>
                    <a:pt x="4" y="1"/>
                  </a:cubicBezTo>
                  <a:cubicBezTo>
                    <a:pt x="4" y="2"/>
                    <a:pt x="3" y="4"/>
                    <a:pt x="3" y="5"/>
                  </a:cubicBezTo>
                  <a:cubicBezTo>
                    <a:pt x="3" y="3"/>
                    <a:pt x="2" y="7"/>
                    <a:pt x="3" y="7"/>
                  </a:cubicBezTo>
                  <a:cubicBezTo>
                    <a:pt x="2" y="7"/>
                    <a:pt x="2" y="10"/>
                    <a:pt x="2" y="12"/>
                  </a:cubicBezTo>
                  <a:cubicBezTo>
                    <a:pt x="1" y="12"/>
                    <a:pt x="2" y="12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6"/>
                    <a:pt x="6" y="17"/>
                    <a:pt x="6" y="16"/>
                  </a:cubicBezTo>
                  <a:cubicBezTo>
                    <a:pt x="6" y="18"/>
                    <a:pt x="6" y="15"/>
                    <a:pt x="7" y="17"/>
                  </a:cubicBezTo>
                  <a:cubicBezTo>
                    <a:pt x="7" y="17"/>
                    <a:pt x="8" y="16"/>
                    <a:pt x="9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6" y="17"/>
                    <a:pt x="2" y="18"/>
                    <a:pt x="1" y="18"/>
                  </a:cubicBezTo>
                  <a:cubicBezTo>
                    <a:pt x="1" y="19"/>
                    <a:pt x="1" y="20"/>
                    <a:pt x="1" y="21"/>
                  </a:cubicBezTo>
                  <a:cubicBezTo>
                    <a:pt x="0" y="20"/>
                    <a:pt x="1" y="23"/>
                    <a:pt x="2" y="23"/>
                  </a:cubicBezTo>
                  <a:cubicBezTo>
                    <a:pt x="2" y="24"/>
                    <a:pt x="3" y="28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9" y="32"/>
                    <a:pt x="9" y="31"/>
                  </a:cubicBezTo>
                  <a:cubicBezTo>
                    <a:pt x="10" y="33"/>
                    <a:pt x="9" y="30"/>
                    <a:pt x="10" y="32"/>
                  </a:cubicBezTo>
                  <a:cubicBezTo>
                    <a:pt x="10" y="32"/>
                    <a:pt x="11" y="31"/>
                    <a:pt x="12" y="30"/>
                  </a:cubicBezTo>
                  <a:cubicBezTo>
                    <a:pt x="11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lose/>
                  <a:moveTo>
                    <a:pt x="15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3" y="16"/>
                  </a:move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8" y="15"/>
                  </a:moveTo>
                  <a:cubicBezTo>
                    <a:pt x="8" y="15"/>
                    <a:pt x="5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2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3" y="9"/>
                    <a:pt x="3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6" y="6"/>
                    <a:pt x="4" y="4"/>
                    <a:pt x="5" y="4"/>
                  </a:cubicBezTo>
                  <a:cubicBezTo>
                    <a:pt x="5" y="3"/>
                    <a:pt x="9" y="4"/>
                    <a:pt x="9" y="4"/>
                  </a:cubicBezTo>
                  <a:cubicBezTo>
                    <a:pt x="10" y="4"/>
                    <a:pt x="10" y="5"/>
                    <a:pt x="12" y="4"/>
                  </a:cubicBezTo>
                  <a:cubicBezTo>
                    <a:pt x="11" y="5"/>
                    <a:pt x="14" y="5"/>
                    <a:pt x="15" y="6"/>
                  </a:cubicBezTo>
                  <a:cubicBezTo>
                    <a:pt x="19" y="5"/>
                    <a:pt x="16" y="12"/>
                    <a:pt x="17" y="14"/>
                  </a:cubicBezTo>
                  <a:cubicBezTo>
                    <a:pt x="16" y="14"/>
                    <a:pt x="14" y="16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1" y="15"/>
                    <a:pt x="9" y="15"/>
                    <a:pt x="8" y="15"/>
                  </a:cubicBezTo>
                  <a:close/>
                  <a:moveTo>
                    <a:pt x="12" y="15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11" y="30"/>
                  </a:moveTo>
                  <a:cubicBezTo>
                    <a:pt x="10" y="30"/>
                    <a:pt x="9" y="30"/>
                    <a:pt x="7" y="30"/>
                  </a:cubicBezTo>
                  <a:cubicBezTo>
                    <a:pt x="7" y="30"/>
                    <a:pt x="7" y="30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8"/>
                    <a:pt x="4" y="27"/>
                    <a:pt x="3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5"/>
                    <a:pt x="3" y="25"/>
                    <a:pt x="4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1"/>
                    <a:pt x="2" y="20"/>
                    <a:pt x="3" y="20"/>
                  </a:cubicBezTo>
                  <a:cubicBezTo>
                    <a:pt x="4" y="20"/>
                    <a:pt x="8" y="19"/>
                    <a:pt x="7" y="19"/>
                  </a:cubicBezTo>
                  <a:cubicBezTo>
                    <a:pt x="8" y="19"/>
                    <a:pt x="8" y="19"/>
                    <a:pt x="10" y="19"/>
                  </a:cubicBezTo>
                  <a:cubicBezTo>
                    <a:pt x="9" y="20"/>
                    <a:pt x="12" y="19"/>
                    <a:pt x="13" y="20"/>
                  </a:cubicBezTo>
                  <a:cubicBezTo>
                    <a:pt x="20" y="17"/>
                    <a:pt x="15" y="25"/>
                    <a:pt x="18" y="26"/>
                  </a:cubicBezTo>
                  <a:cubicBezTo>
                    <a:pt x="17" y="26"/>
                    <a:pt x="17" y="30"/>
                    <a:pt x="15" y="29"/>
                  </a:cubicBezTo>
                  <a:cubicBezTo>
                    <a:pt x="16" y="29"/>
                    <a:pt x="16" y="28"/>
                    <a:pt x="16" y="28"/>
                  </a:cubicBezTo>
                  <a:cubicBezTo>
                    <a:pt x="15" y="28"/>
                    <a:pt x="15" y="28"/>
                    <a:pt x="14" y="29"/>
                  </a:cubicBezTo>
                  <a:cubicBezTo>
                    <a:pt x="14" y="29"/>
                    <a:pt x="12" y="30"/>
                    <a:pt x="11" y="3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9" name="Freeform 639">
              <a:extLst>
                <a:ext uri="{FF2B5EF4-FFF2-40B4-BE49-F238E27FC236}">
                  <a16:creationId xmlns:a16="http://schemas.microsoft.com/office/drawing/2014/main" id="{FD7C0CE0-7756-4DED-8A22-8DF1D37EE6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600" y="295275"/>
              <a:ext cx="82550" cy="93663"/>
            </a:xfrm>
            <a:custGeom>
              <a:avLst/>
              <a:gdLst>
                <a:gd name="T0" fmla="*/ 12 w 14"/>
                <a:gd name="T1" fmla="*/ 6 h 16"/>
                <a:gd name="T2" fmla="*/ 13 w 14"/>
                <a:gd name="T3" fmla="*/ 3 h 16"/>
                <a:gd name="T4" fmla="*/ 14 w 14"/>
                <a:gd name="T5" fmla="*/ 2 h 16"/>
                <a:gd name="T6" fmla="*/ 13 w 14"/>
                <a:gd name="T7" fmla="*/ 2 h 16"/>
                <a:gd name="T8" fmla="*/ 13 w 14"/>
                <a:gd name="T9" fmla="*/ 2 h 16"/>
                <a:gd name="T10" fmla="*/ 8 w 14"/>
                <a:gd name="T11" fmla="*/ 0 h 16"/>
                <a:gd name="T12" fmla="*/ 6 w 14"/>
                <a:gd name="T13" fmla="*/ 1 h 16"/>
                <a:gd name="T14" fmla="*/ 0 w 14"/>
                <a:gd name="T15" fmla="*/ 0 h 16"/>
                <a:gd name="T16" fmla="*/ 0 w 14"/>
                <a:gd name="T17" fmla="*/ 13 h 16"/>
                <a:gd name="T18" fmla="*/ 0 w 14"/>
                <a:gd name="T19" fmla="*/ 14 h 16"/>
                <a:gd name="T20" fmla="*/ 7 w 14"/>
                <a:gd name="T21" fmla="*/ 11 h 16"/>
                <a:gd name="T22" fmla="*/ 14 w 14"/>
                <a:gd name="T23" fmla="*/ 3 h 16"/>
                <a:gd name="T24" fmla="*/ 13 w 14"/>
                <a:gd name="T25" fmla="*/ 3 h 16"/>
                <a:gd name="T26" fmla="*/ 12 w 14"/>
                <a:gd name="T27" fmla="*/ 2 h 16"/>
                <a:gd name="T28" fmla="*/ 12 w 14"/>
                <a:gd name="T29" fmla="*/ 2 h 16"/>
                <a:gd name="T30" fmla="*/ 11 w 14"/>
                <a:gd name="T31" fmla="*/ 3 h 16"/>
                <a:gd name="T32" fmla="*/ 12 w 14"/>
                <a:gd name="T33" fmla="*/ 3 h 16"/>
                <a:gd name="T34" fmla="*/ 11 w 14"/>
                <a:gd name="T35" fmla="*/ 3 h 16"/>
                <a:gd name="T36" fmla="*/ 4 w 14"/>
                <a:gd name="T37" fmla="*/ 2 h 16"/>
                <a:gd name="T38" fmla="*/ 4 w 14"/>
                <a:gd name="T39" fmla="*/ 2 h 16"/>
                <a:gd name="T40" fmla="*/ 2 w 14"/>
                <a:gd name="T41" fmla="*/ 1 h 16"/>
                <a:gd name="T42" fmla="*/ 6 w 14"/>
                <a:gd name="T43" fmla="*/ 10 h 16"/>
                <a:gd name="T44" fmla="*/ 5 w 14"/>
                <a:gd name="T45" fmla="*/ 11 h 16"/>
                <a:gd name="T46" fmla="*/ 3 w 14"/>
                <a:gd name="T47" fmla="*/ 11 h 16"/>
                <a:gd name="T48" fmla="*/ 2 w 14"/>
                <a:gd name="T49" fmla="*/ 4 h 16"/>
                <a:gd name="T50" fmla="*/ 2 w 14"/>
                <a:gd name="T51" fmla="*/ 2 h 16"/>
                <a:gd name="T52" fmla="*/ 3 w 14"/>
                <a:gd name="T53" fmla="*/ 3 h 16"/>
                <a:gd name="T54" fmla="*/ 6 w 14"/>
                <a:gd name="T55" fmla="*/ 2 h 16"/>
                <a:gd name="T56" fmla="*/ 10 w 14"/>
                <a:gd name="T57" fmla="*/ 3 h 16"/>
                <a:gd name="T58" fmla="*/ 11 w 14"/>
                <a:gd name="T59" fmla="*/ 3 h 16"/>
                <a:gd name="T60" fmla="*/ 11 w 14"/>
                <a:gd name="T61" fmla="*/ 3 h 16"/>
                <a:gd name="T62" fmla="*/ 11 w 14"/>
                <a:gd name="T63" fmla="*/ 3 h 16"/>
                <a:gd name="T64" fmla="*/ 11 w 14"/>
                <a:gd name="T65" fmla="*/ 3 h 16"/>
                <a:gd name="T66" fmla="*/ 11 w 14"/>
                <a:gd name="T67" fmla="*/ 3 h 16"/>
                <a:gd name="T68" fmla="*/ 11 w 14"/>
                <a:gd name="T69" fmla="*/ 3 h 16"/>
                <a:gd name="T70" fmla="*/ 12 w 14"/>
                <a:gd name="T71" fmla="*/ 3 h 16"/>
                <a:gd name="T72" fmla="*/ 11 w 14"/>
                <a:gd name="T73" fmla="*/ 4 h 16"/>
                <a:gd name="T74" fmla="*/ 11 w 14"/>
                <a:gd name="T75" fmla="*/ 5 h 16"/>
                <a:gd name="T76" fmla="*/ 11 w 14"/>
                <a:gd name="T77" fmla="*/ 5 h 16"/>
                <a:gd name="T78" fmla="*/ 10 w 14"/>
                <a:gd name="T79" fmla="*/ 5 h 16"/>
                <a:gd name="T80" fmla="*/ 10 w 14"/>
                <a:gd name="T81" fmla="*/ 5 h 16"/>
                <a:gd name="T82" fmla="*/ 10 w 14"/>
                <a:gd name="T83" fmla="*/ 5 h 16"/>
                <a:gd name="T84" fmla="*/ 9 w 14"/>
                <a:gd name="T85" fmla="*/ 6 h 16"/>
                <a:gd name="T86" fmla="*/ 6 w 14"/>
                <a:gd name="T8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16">
                  <a:moveTo>
                    <a:pt x="10" y="9"/>
                  </a:moveTo>
                  <a:cubicBezTo>
                    <a:pt x="11" y="8"/>
                    <a:pt x="12" y="5"/>
                    <a:pt x="12" y="6"/>
                  </a:cubicBezTo>
                  <a:cubicBezTo>
                    <a:pt x="12" y="6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3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0" y="0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0" y="1"/>
                    <a:pt x="0" y="0"/>
                  </a:cubicBezTo>
                  <a:cubicBezTo>
                    <a:pt x="0" y="1"/>
                    <a:pt x="0" y="9"/>
                    <a:pt x="0" y="9"/>
                  </a:cubicBezTo>
                  <a:cubicBezTo>
                    <a:pt x="0" y="9"/>
                    <a:pt x="0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6" y="12"/>
                    <a:pt x="7" y="11"/>
                  </a:cubicBezTo>
                  <a:cubicBezTo>
                    <a:pt x="8" y="10"/>
                    <a:pt x="9" y="10"/>
                    <a:pt x="10" y="9"/>
                  </a:cubicBezTo>
                  <a:close/>
                  <a:moveTo>
                    <a:pt x="14" y="3"/>
                  </a:move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2" y="2"/>
                  </a:cubicBezTo>
                  <a:close/>
                  <a:moveTo>
                    <a:pt x="12" y="3"/>
                  </a:move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1" y="3"/>
                  </a:cubicBezTo>
                  <a:close/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" y="10"/>
                    <a:pt x="5" y="10"/>
                    <a:pt x="5" y="11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3" y="11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2"/>
                    <a:pt x="2" y="12"/>
                  </a:cubicBezTo>
                  <a:cubicBezTo>
                    <a:pt x="3" y="11"/>
                    <a:pt x="3" y="5"/>
                    <a:pt x="2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2"/>
                    <a:pt x="4" y="3"/>
                    <a:pt x="4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9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6" y="10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0" name="Freeform 640">
              <a:extLst>
                <a:ext uri="{FF2B5EF4-FFF2-40B4-BE49-F238E27FC236}">
                  <a16:creationId xmlns:a16="http://schemas.microsoft.com/office/drawing/2014/main" id="{9B55CDA1-3DA3-4A13-946D-3572B9B7BA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612" y="77787"/>
              <a:ext cx="117475" cy="146050"/>
            </a:xfrm>
            <a:custGeom>
              <a:avLst/>
              <a:gdLst>
                <a:gd name="T0" fmla="*/ 3 w 20"/>
                <a:gd name="T1" fmla="*/ 14 h 25"/>
                <a:gd name="T2" fmla="*/ 4 w 20"/>
                <a:gd name="T3" fmla="*/ 19 h 25"/>
                <a:gd name="T4" fmla="*/ 4 w 20"/>
                <a:gd name="T5" fmla="*/ 20 h 25"/>
                <a:gd name="T6" fmla="*/ 5 w 20"/>
                <a:gd name="T7" fmla="*/ 21 h 25"/>
                <a:gd name="T8" fmla="*/ 9 w 20"/>
                <a:gd name="T9" fmla="*/ 21 h 25"/>
                <a:gd name="T10" fmla="*/ 11 w 20"/>
                <a:gd name="T11" fmla="*/ 20 h 25"/>
                <a:gd name="T12" fmla="*/ 11 w 20"/>
                <a:gd name="T13" fmla="*/ 21 h 25"/>
                <a:gd name="T14" fmla="*/ 8 w 20"/>
                <a:gd name="T15" fmla="*/ 2 h 25"/>
                <a:gd name="T16" fmla="*/ 15 w 20"/>
                <a:gd name="T17" fmla="*/ 19 h 25"/>
                <a:gd name="T18" fmla="*/ 4 w 20"/>
                <a:gd name="T19" fmla="*/ 20 h 25"/>
                <a:gd name="T20" fmla="*/ 4 w 20"/>
                <a:gd name="T21" fmla="*/ 20 h 25"/>
                <a:gd name="T22" fmla="*/ 5 w 20"/>
                <a:gd name="T23" fmla="*/ 20 h 25"/>
                <a:gd name="T24" fmla="*/ 5 w 20"/>
                <a:gd name="T25" fmla="*/ 20 h 25"/>
                <a:gd name="T26" fmla="*/ 8 w 20"/>
                <a:gd name="T27" fmla="*/ 5 h 25"/>
                <a:gd name="T28" fmla="*/ 13 w 20"/>
                <a:gd name="T29" fmla="*/ 19 h 25"/>
                <a:gd name="T30" fmla="*/ 9 w 20"/>
                <a:gd name="T31" fmla="*/ 20 h 25"/>
                <a:gd name="T32" fmla="*/ 6 w 20"/>
                <a:gd name="T33" fmla="*/ 19 h 25"/>
                <a:gd name="T34" fmla="*/ 6 w 20"/>
                <a:gd name="T35" fmla="*/ 19 h 25"/>
                <a:gd name="T36" fmla="*/ 5 w 20"/>
                <a:gd name="T37" fmla="*/ 20 h 25"/>
                <a:gd name="T38" fmla="*/ 5 w 20"/>
                <a:gd name="T39" fmla="*/ 20 h 25"/>
                <a:gd name="T40" fmla="*/ 5 w 20"/>
                <a:gd name="T41" fmla="*/ 19 h 25"/>
                <a:gd name="T42" fmla="*/ 5 w 20"/>
                <a:gd name="T43" fmla="*/ 19 h 25"/>
                <a:gd name="T44" fmla="*/ 5 w 20"/>
                <a:gd name="T45" fmla="*/ 18 h 25"/>
                <a:gd name="T46" fmla="*/ 5 w 20"/>
                <a:gd name="T47" fmla="*/ 18 h 25"/>
                <a:gd name="T48" fmla="*/ 5 w 20"/>
                <a:gd name="T49" fmla="*/ 18 h 25"/>
                <a:gd name="T50" fmla="*/ 5 w 20"/>
                <a:gd name="T51" fmla="*/ 18 h 25"/>
                <a:gd name="T52" fmla="*/ 5 w 20"/>
                <a:gd name="T53" fmla="*/ 18 h 25"/>
                <a:gd name="T54" fmla="*/ 5 w 20"/>
                <a:gd name="T55" fmla="*/ 17 h 25"/>
                <a:gd name="T56" fmla="*/ 4 w 20"/>
                <a:gd name="T57" fmla="*/ 17 h 25"/>
                <a:gd name="T58" fmla="*/ 5 w 20"/>
                <a:gd name="T59" fmla="*/ 16 h 25"/>
                <a:gd name="T60" fmla="*/ 4 w 20"/>
                <a:gd name="T61" fmla="*/ 14 h 25"/>
                <a:gd name="T62" fmla="*/ 4 w 20"/>
                <a:gd name="T63" fmla="*/ 12 h 25"/>
                <a:gd name="T64" fmla="*/ 2 w 20"/>
                <a:gd name="T65" fmla="*/ 9 h 25"/>
                <a:gd name="T66" fmla="*/ 6 w 20"/>
                <a:gd name="T67" fmla="*/ 4 h 25"/>
                <a:gd name="T68" fmla="*/ 8 w 20"/>
                <a:gd name="T6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5">
                  <a:moveTo>
                    <a:pt x="2" y="12"/>
                  </a:moveTo>
                  <a:cubicBezTo>
                    <a:pt x="0" y="11"/>
                    <a:pt x="2" y="14"/>
                    <a:pt x="3" y="14"/>
                  </a:cubicBezTo>
                  <a:cubicBezTo>
                    <a:pt x="2" y="14"/>
                    <a:pt x="3" y="17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2"/>
                    <a:pt x="2" y="25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8" y="22"/>
                    <a:pt x="9" y="21"/>
                  </a:cubicBezTo>
                  <a:cubicBezTo>
                    <a:pt x="9" y="22"/>
                    <a:pt x="8" y="20"/>
                    <a:pt x="9" y="22"/>
                  </a:cubicBezTo>
                  <a:cubicBezTo>
                    <a:pt x="10" y="22"/>
                    <a:pt x="10" y="21"/>
                    <a:pt x="11" y="20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20" y="24"/>
                    <a:pt x="12" y="10"/>
                    <a:pt x="14" y="9"/>
                  </a:cubicBezTo>
                  <a:cubicBezTo>
                    <a:pt x="14" y="9"/>
                    <a:pt x="10" y="3"/>
                    <a:pt x="8" y="2"/>
                  </a:cubicBezTo>
                  <a:cubicBezTo>
                    <a:pt x="3" y="0"/>
                    <a:pt x="0" y="8"/>
                    <a:pt x="2" y="12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19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5" y="20"/>
                  </a:moveTo>
                  <a:cubicBezTo>
                    <a:pt x="5" y="20"/>
                    <a:pt x="6" y="20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lose/>
                  <a:moveTo>
                    <a:pt x="8" y="4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11" y="4"/>
                    <a:pt x="13" y="18"/>
                    <a:pt x="13" y="19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4" y="20"/>
                    <a:pt x="14" y="20"/>
                  </a:cubicBezTo>
                  <a:cubicBezTo>
                    <a:pt x="13" y="19"/>
                    <a:pt x="11" y="20"/>
                    <a:pt x="9" y="20"/>
                  </a:cubicBezTo>
                  <a:cubicBezTo>
                    <a:pt x="9" y="20"/>
                    <a:pt x="7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4" y="16"/>
                    <a:pt x="4" y="15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4" y="11"/>
                    <a:pt x="3" y="8"/>
                    <a:pt x="2" y="9"/>
                  </a:cubicBezTo>
                  <a:cubicBezTo>
                    <a:pt x="3" y="8"/>
                    <a:pt x="3" y="6"/>
                    <a:pt x="4" y="5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8" y="5"/>
                    <a:pt x="8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1" name="Freeform 641">
              <a:extLst>
                <a:ext uri="{FF2B5EF4-FFF2-40B4-BE49-F238E27FC236}">
                  <a16:creationId xmlns:a16="http://schemas.microsoft.com/office/drawing/2014/main" id="{65774FA1-88E7-4AFD-8228-CADD88EE36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88912"/>
              <a:ext cx="117475" cy="147638"/>
            </a:xfrm>
            <a:custGeom>
              <a:avLst/>
              <a:gdLst>
                <a:gd name="T0" fmla="*/ 18 w 20"/>
                <a:gd name="T1" fmla="*/ 11 h 25"/>
                <a:gd name="T2" fmla="*/ 16 w 20"/>
                <a:gd name="T3" fmla="*/ 4 h 25"/>
                <a:gd name="T4" fmla="*/ 16 w 20"/>
                <a:gd name="T5" fmla="*/ 4 h 25"/>
                <a:gd name="T6" fmla="*/ 11 w 20"/>
                <a:gd name="T7" fmla="*/ 3 h 25"/>
                <a:gd name="T8" fmla="*/ 9 w 20"/>
                <a:gd name="T9" fmla="*/ 4 h 25"/>
                <a:gd name="T10" fmla="*/ 7 w 20"/>
                <a:gd name="T11" fmla="*/ 16 h 25"/>
                <a:gd name="T12" fmla="*/ 19 w 20"/>
                <a:gd name="T13" fmla="*/ 13 h 25"/>
                <a:gd name="T14" fmla="*/ 16 w 20"/>
                <a:gd name="T15" fmla="*/ 5 h 25"/>
                <a:gd name="T16" fmla="*/ 16 w 20"/>
                <a:gd name="T17" fmla="*/ 5 h 25"/>
                <a:gd name="T18" fmla="*/ 15 w 20"/>
                <a:gd name="T19" fmla="*/ 5 h 25"/>
                <a:gd name="T20" fmla="*/ 5 w 20"/>
                <a:gd name="T21" fmla="*/ 5 h 25"/>
                <a:gd name="T22" fmla="*/ 12 w 20"/>
                <a:gd name="T23" fmla="*/ 21 h 25"/>
                <a:gd name="T24" fmla="*/ 7 w 20"/>
                <a:gd name="T25" fmla="*/ 6 h 25"/>
                <a:gd name="T26" fmla="*/ 7 w 20"/>
                <a:gd name="T27" fmla="*/ 5 h 25"/>
                <a:gd name="T28" fmla="*/ 15 w 20"/>
                <a:gd name="T29" fmla="*/ 6 h 25"/>
                <a:gd name="T30" fmla="*/ 15 w 20"/>
                <a:gd name="T31" fmla="*/ 6 h 25"/>
                <a:gd name="T32" fmla="*/ 15 w 20"/>
                <a:gd name="T33" fmla="*/ 6 h 25"/>
                <a:gd name="T34" fmla="*/ 15 w 20"/>
                <a:gd name="T35" fmla="*/ 5 h 25"/>
                <a:gd name="T36" fmla="*/ 15 w 20"/>
                <a:gd name="T37" fmla="*/ 6 h 25"/>
                <a:gd name="T38" fmla="*/ 15 w 20"/>
                <a:gd name="T39" fmla="*/ 6 h 25"/>
                <a:gd name="T40" fmla="*/ 15 w 20"/>
                <a:gd name="T41" fmla="*/ 6 h 25"/>
                <a:gd name="T42" fmla="*/ 15 w 20"/>
                <a:gd name="T43" fmla="*/ 7 h 25"/>
                <a:gd name="T44" fmla="*/ 15 w 20"/>
                <a:gd name="T45" fmla="*/ 7 h 25"/>
                <a:gd name="T46" fmla="*/ 15 w 20"/>
                <a:gd name="T47" fmla="*/ 7 h 25"/>
                <a:gd name="T48" fmla="*/ 15 w 20"/>
                <a:gd name="T49" fmla="*/ 7 h 25"/>
                <a:gd name="T50" fmla="*/ 15 w 20"/>
                <a:gd name="T51" fmla="*/ 7 h 25"/>
                <a:gd name="T52" fmla="*/ 16 w 20"/>
                <a:gd name="T53" fmla="*/ 8 h 25"/>
                <a:gd name="T54" fmla="*/ 17 w 20"/>
                <a:gd name="T55" fmla="*/ 8 h 25"/>
                <a:gd name="T56" fmla="*/ 16 w 20"/>
                <a:gd name="T57" fmla="*/ 11 h 25"/>
                <a:gd name="T58" fmla="*/ 16 w 20"/>
                <a:gd name="T59" fmla="*/ 11 h 25"/>
                <a:gd name="T60" fmla="*/ 17 w 20"/>
                <a:gd name="T61" fmla="*/ 13 h 25"/>
                <a:gd name="T62" fmla="*/ 17 w 20"/>
                <a:gd name="T63" fmla="*/ 20 h 25"/>
                <a:gd name="T64" fmla="*/ 15 w 20"/>
                <a:gd name="T65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25">
                  <a:moveTo>
                    <a:pt x="19" y="13"/>
                  </a:moveTo>
                  <a:cubicBezTo>
                    <a:pt x="20" y="14"/>
                    <a:pt x="19" y="11"/>
                    <a:pt x="18" y="11"/>
                  </a:cubicBezTo>
                  <a:cubicBezTo>
                    <a:pt x="18" y="11"/>
                    <a:pt x="17" y="7"/>
                    <a:pt x="16" y="5"/>
                  </a:cubicBezTo>
                  <a:cubicBezTo>
                    <a:pt x="17" y="5"/>
                    <a:pt x="17" y="5"/>
                    <a:pt x="16" y="4"/>
                  </a:cubicBezTo>
                  <a:cubicBezTo>
                    <a:pt x="17" y="3"/>
                    <a:pt x="18" y="0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2" y="3"/>
                    <a:pt x="12" y="4"/>
                  </a:cubicBezTo>
                  <a:cubicBezTo>
                    <a:pt x="12" y="2"/>
                    <a:pt x="12" y="5"/>
                    <a:pt x="11" y="3"/>
                  </a:cubicBezTo>
                  <a:cubicBezTo>
                    <a:pt x="11" y="3"/>
                    <a:pt x="10" y="4"/>
                    <a:pt x="9" y="5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1"/>
                    <a:pt x="8" y="15"/>
                    <a:pt x="7" y="16"/>
                  </a:cubicBezTo>
                  <a:cubicBezTo>
                    <a:pt x="7" y="16"/>
                    <a:pt x="11" y="22"/>
                    <a:pt x="12" y="23"/>
                  </a:cubicBezTo>
                  <a:cubicBezTo>
                    <a:pt x="18" y="25"/>
                    <a:pt x="20" y="17"/>
                    <a:pt x="19" y="13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15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5" y="5"/>
                  </a:moveTo>
                  <a:cubicBezTo>
                    <a:pt x="5" y="5"/>
                    <a:pt x="6" y="5"/>
                    <a:pt x="5" y="5"/>
                  </a:cubicBezTo>
                  <a:close/>
                  <a:moveTo>
                    <a:pt x="12" y="21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9" y="21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8" y="6"/>
                    <a:pt x="9" y="5"/>
                    <a:pt x="11" y="5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7" y="9"/>
                    <a:pt x="17" y="10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8" y="17"/>
                    <a:pt x="18" y="16"/>
                  </a:cubicBezTo>
                  <a:cubicBezTo>
                    <a:pt x="18" y="17"/>
                    <a:pt x="17" y="19"/>
                    <a:pt x="17" y="20"/>
                  </a:cubicBezTo>
                  <a:cubicBezTo>
                    <a:pt x="17" y="19"/>
                    <a:pt x="16" y="20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2" y="20"/>
                    <a:pt x="12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2" name="Freeform 642">
              <a:extLst>
                <a:ext uri="{FF2B5EF4-FFF2-40B4-BE49-F238E27FC236}">
                  <a16:creationId xmlns:a16="http://schemas.microsoft.com/office/drawing/2014/main" id="{FC83C667-D406-46AF-AFCB-75AEE191C0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0" y="112712"/>
              <a:ext cx="123825" cy="193675"/>
            </a:xfrm>
            <a:custGeom>
              <a:avLst/>
              <a:gdLst>
                <a:gd name="T0" fmla="*/ 17 w 21"/>
                <a:gd name="T1" fmla="*/ 3 h 33"/>
                <a:gd name="T2" fmla="*/ 16 w 21"/>
                <a:gd name="T3" fmla="*/ 2 h 33"/>
                <a:gd name="T4" fmla="*/ 16 w 21"/>
                <a:gd name="T5" fmla="*/ 2 h 33"/>
                <a:gd name="T6" fmla="*/ 16 w 21"/>
                <a:gd name="T7" fmla="*/ 1 h 33"/>
                <a:gd name="T8" fmla="*/ 11 w 21"/>
                <a:gd name="T9" fmla="*/ 2 h 33"/>
                <a:gd name="T10" fmla="*/ 9 w 21"/>
                <a:gd name="T11" fmla="*/ 3 h 33"/>
                <a:gd name="T12" fmla="*/ 8 w 21"/>
                <a:gd name="T13" fmla="*/ 2 h 33"/>
                <a:gd name="T14" fmla="*/ 8 w 21"/>
                <a:gd name="T15" fmla="*/ 16 h 33"/>
                <a:gd name="T16" fmla="*/ 1 w 21"/>
                <a:gd name="T17" fmla="*/ 26 h 33"/>
                <a:gd name="T18" fmla="*/ 17 w 21"/>
                <a:gd name="T19" fmla="*/ 28 h 33"/>
                <a:gd name="T20" fmla="*/ 19 w 21"/>
                <a:gd name="T21" fmla="*/ 21 h 33"/>
                <a:gd name="T22" fmla="*/ 19 w 21"/>
                <a:gd name="T23" fmla="*/ 20 h 33"/>
                <a:gd name="T24" fmla="*/ 19 w 21"/>
                <a:gd name="T25" fmla="*/ 20 h 33"/>
                <a:gd name="T26" fmla="*/ 19 w 21"/>
                <a:gd name="T27" fmla="*/ 18 h 33"/>
                <a:gd name="T28" fmla="*/ 19 w 21"/>
                <a:gd name="T29" fmla="*/ 18 h 33"/>
                <a:gd name="T30" fmla="*/ 19 w 21"/>
                <a:gd name="T31" fmla="*/ 18 h 33"/>
                <a:gd name="T32" fmla="*/ 19 w 21"/>
                <a:gd name="T33" fmla="*/ 18 h 33"/>
                <a:gd name="T34" fmla="*/ 18 w 21"/>
                <a:gd name="T35" fmla="*/ 17 h 33"/>
                <a:gd name="T36" fmla="*/ 13 w 21"/>
                <a:gd name="T37" fmla="*/ 16 h 33"/>
                <a:gd name="T38" fmla="*/ 11 w 21"/>
                <a:gd name="T39" fmla="*/ 17 h 33"/>
                <a:gd name="T40" fmla="*/ 11 w 21"/>
                <a:gd name="T41" fmla="*/ 16 h 33"/>
                <a:gd name="T42" fmla="*/ 19 w 21"/>
                <a:gd name="T43" fmla="*/ 12 h 33"/>
                <a:gd name="T44" fmla="*/ 16 w 21"/>
                <a:gd name="T45" fmla="*/ 3 h 33"/>
                <a:gd name="T46" fmla="*/ 16 w 21"/>
                <a:gd name="T47" fmla="*/ 3 h 33"/>
                <a:gd name="T48" fmla="*/ 6 w 21"/>
                <a:gd name="T49" fmla="*/ 4 h 33"/>
                <a:gd name="T50" fmla="*/ 6 w 21"/>
                <a:gd name="T51" fmla="*/ 4 h 33"/>
                <a:gd name="T52" fmla="*/ 5 w 21"/>
                <a:gd name="T53" fmla="*/ 3 h 33"/>
                <a:gd name="T54" fmla="*/ 7 w 21"/>
                <a:gd name="T55" fmla="*/ 17 h 33"/>
                <a:gd name="T56" fmla="*/ 18 w 21"/>
                <a:gd name="T57" fmla="*/ 19 h 33"/>
                <a:gd name="T58" fmla="*/ 18 w 21"/>
                <a:gd name="T59" fmla="*/ 19 h 33"/>
                <a:gd name="T60" fmla="*/ 17 w 21"/>
                <a:gd name="T61" fmla="*/ 19 h 33"/>
                <a:gd name="T62" fmla="*/ 17 w 21"/>
                <a:gd name="T63" fmla="*/ 22 h 33"/>
                <a:gd name="T64" fmla="*/ 17 w 21"/>
                <a:gd name="T65" fmla="*/ 25 h 33"/>
                <a:gd name="T66" fmla="*/ 16 w 21"/>
                <a:gd name="T67" fmla="*/ 27 h 33"/>
                <a:gd name="T68" fmla="*/ 15 w 21"/>
                <a:gd name="T69" fmla="*/ 29 h 33"/>
                <a:gd name="T70" fmla="*/ 9 w 21"/>
                <a:gd name="T71" fmla="*/ 28 h 33"/>
                <a:gd name="T72" fmla="*/ 4 w 21"/>
                <a:gd name="T73" fmla="*/ 19 h 33"/>
                <a:gd name="T74" fmla="*/ 7 w 21"/>
                <a:gd name="T75" fmla="*/ 19 h 33"/>
                <a:gd name="T76" fmla="*/ 13 w 21"/>
                <a:gd name="T77" fmla="*/ 18 h 33"/>
                <a:gd name="T78" fmla="*/ 9 w 21"/>
                <a:gd name="T79" fmla="*/ 18 h 33"/>
                <a:gd name="T80" fmla="*/ 18 w 21"/>
                <a:gd name="T81" fmla="*/ 13 h 33"/>
                <a:gd name="T82" fmla="*/ 11 w 21"/>
                <a:gd name="T83" fmla="*/ 14 h 33"/>
                <a:gd name="T84" fmla="*/ 3 w 21"/>
                <a:gd name="T85" fmla="*/ 7 h 33"/>
                <a:gd name="T86" fmla="*/ 5 w 21"/>
                <a:gd name="T87" fmla="*/ 5 h 33"/>
                <a:gd name="T88" fmla="*/ 10 w 21"/>
                <a:gd name="T89" fmla="*/ 3 h 33"/>
                <a:gd name="T90" fmla="*/ 15 w 21"/>
                <a:gd name="T91" fmla="*/ 2 h 33"/>
                <a:gd name="T92" fmla="*/ 15 w 21"/>
                <a:gd name="T93" fmla="*/ 2 h 33"/>
                <a:gd name="T94" fmla="*/ 15 w 21"/>
                <a:gd name="T95" fmla="*/ 2 h 33"/>
                <a:gd name="T96" fmla="*/ 15 w 21"/>
                <a:gd name="T97" fmla="*/ 2 h 33"/>
                <a:gd name="T98" fmla="*/ 16 w 21"/>
                <a:gd name="T99" fmla="*/ 3 h 33"/>
                <a:gd name="T100" fmla="*/ 16 w 21"/>
                <a:gd name="T101" fmla="*/ 3 h 33"/>
                <a:gd name="T102" fmla="*/ 16 w 21"/>
                <a:gd name="T103" fmla="*/ 3 h 33"/>
                <a:gd name="T104" fmla="*/ 16 w 21"/>
                <a:gd name="T105" fmla="*/ 3 h 33"/>
                <a:gd name="T106" fmla="*/ 16 w 21"/>
                <a:gd name="T107" fmla="*/ 7 h 33"/>
                <a:gd name="T108" fmla="*/ 17 w 21"/>
                <a:gd name="T109" fmla="*/ 9 h 33"/>
                <a:gd name="T110" fmla="*/ 17 w 21"/>
                <a:gd name="T111" fmla="*/ 11 h 33"/>
                <a:gd name="T112" fmla="*/ 18 w 21"/>
                <a:gd name="T113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33">
                  <a:moveTo>
                    <a:pt x="18" y="10"/>
                  </a:moveTo>
                  <a:cubicBezTo>
                    <a:pt x="19" y="9"/>
                    <a:pt x="18" y="5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2" y="1"/>
                    <a:pt x="11" y="2"/>
                  </a:cubicBezTo>
                  <a:cubicBezTo>
                    <a:pt x="11" y="0"/>
                    <a:pt x="12" y="2"/>
                    <a:pt x="10" y="1"/>
                  </a:cubicBezTo>
                  <a:cubicBezTo>
                    <a:pt x="10" y="1"/>
                    <a:pt x="10" y="2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9" y="2"/>
                    <a:pt x="8" y="2"/>
                  </a:cubicBezTo>
                  <a:cubicBezTo>
                    <a:pt x="1" y="0"/>
                    <a:pt x="0" y="8"/>
                    <a:pt x="1" y="13"/>
                  </a:cubicBezTo>
                  <a:cubicBezTo>
                    <a:pt x="1" y="15"/>
                    <a:pt x="4" y="16"/>
                    <a:pt x="8" y="16"/>
                  </a:cubicBezTo>
                  <a:cubicBezTo>
                    <a:pt x="6" y="16"/>
                    <a:pt x="4" y="17"/>
                    <a:pt x="3" y="18"/>
                  </a:cubicBezTo>
                  <a:cubicBezTo>
                    <a:pt x="0" y="20"/>
                    <a:pt x="1" y="24"/>
                    <a:pt x="1" y="26"/>
                  </a:cubicBezTo>
                  <a:cubicBezTo>
                    <a:pt x="1" y="33"/>
                    <a:pt x="15" y="28"/>
                    <a:pt x="16" y="32"/>
                  </a:cubicBezTo>
                  <a:cubicBezTo>
                    <a:pt x="17" y="31"/>
                    <a:pt x="17" y="29"/>
                    <a:pt x="17" y="28"/>
                  </a:cubicBezTo>
                  <a:cubicBezTo>
                    <a:pt x="18" y="29"/>
                    <a:pt x="18" y="26"/>
                    <a:pt x="17" y="26"/>
                  </a:cubicBezTo>
                  <a:cubicBezTo>
                    <a:pt x="18" y="26"/>
                    <a:pt x="19" y="23"/>
                    <a:pt x="19" y="21"/>
                  </a:cubicBezTo>
                  <a:cubicBezTo>
                    <a:pt x="19" y="21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8" y="17"/>
                    <a:pt x="15" y="16"/>
                    <a:pt x="14" y="17"/>
                  </a:cubicBezTo>
                  <a:cubicBezTo>
                    <a:pt x="14" y="15"/>
                    <a:pt x="14" y="18"/>
                    <a:pt x="13" y="16"/>
                  </a:cubicBezTo>
                  <a:cubicBezTo>
                    <a:pt x="13" y="16"/>
                    <a:pt x="12" y="17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1" y="16"/>
                    <a:pt x="12" y="17"/>
                    <a:pt x="12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5" y="16"/>
                    <a:pt x="18" y="15"/>
                    <a:pt x="20" y="15"/>
                  </a:cubicBezTo>
                  <a:cubicBezTo>
                    <a:pt x="20" y="14"/>
                    <a:pt x="20" y="13"/>
                    <a:pt x="19" y="12"/>
                  </a:cubicBezTo>
                  <a:cubicBezTo>
                    <a:pt x="21" y="13"/>
                    <a:pt x="19" y="10"/>
                    <a:pt x="18" y="10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lose/>
                  <a:moveTo>
                    <a:pt x="7" y="17"/>
                  </a:moveTo>
                  <a:cubicBezTo>
                    <a:pt x="8" y="17"/>
                    <a:pt x="8" y="17"/>
                    <a:pt x="7" y="17"/>
                  </a:cubicBezTo>
                  <a:close/>
                  <a:moveTo>
                    <a:pt x="13" y="18"/>
                  </a:moveTo>
                  <a:cubicBezTo>
                    <a:pt x="13" y="18"/>
                    <a:pt x="16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21"/>
                    <a:pt x="18" y="23"/>
                    <a:pt x="18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6" y="24"/>
                    <a:pt x="16" y="25"/>
                    <a:pt x="17" y="25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6" y="25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6" y="29"/>
                    <a:pt x="15" y="29"/>
                  </a:cubicBezTo>
                  <a:cubicBezTo>
                    <a:pt x="16" y="30"/>
                    <a:pt x="11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10" y="28"/>
                    <a:pt x="6" y="28"/>
                    <a:pt x="6" y="27"/>
                  </a:cubicBezTo>
                  <a:cubicBezTo>
                    <a:pt x="1" y="28"/>
                    <a:pt x="4" y="21"/>
                    <a:pt x="4" y="19"/>
                  </a:cubicBezTo>
                  <a:cubicBezTo>
                    <a:pt x="5" y="19"/>
                    <a:pt x="7" y="17"/>
                    <a:pt x="8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8" y="19"/>
                    <a:pt x="8" y="18"/>
                    <a:pt x="9" y="18"/>
                  </a:cubicBezTo>
                  <a:cubicBezTo>
                    <a:pt x="10" y="18"/>
                    <a:pt x="11" y="18"/>
                    <a:pt x="13" y="18"/>
                  </a:cubicBezTo>
                  <a:close/>
                  <a:moveTo>
                    <a:pt x="8" y="18"/>
                  </a:moveTo>
                  <a:cubicBezTo>
                    <a:pt x="8" y="18"/>
                    <a:pt x="8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lose/>
                  <a:moveTo>
                    <a:pt x="18" y="13"/>
                  </a:moveTo>
                  <a:cubicBezTo>
                    <a:pt x="17" y="13"/>
                    <a:pt x="13" y="14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12" y="13"/>
                    <a:pt x="8" y="14"/>
                    <a:pt x="7" y="13"/>
                  </a:cubicBezTo>
                  <a:cubicBezTo>
                    <a:pt x="1" y="16"/>
                    <a:pt x="5" y="8"/>
                    <a:pt x="3" y="7"/>
                  </a:cubicBezTo>
                  <a:cubicBezTo>
                    <a:pt x="3" y="6"/>
                    <a:pt x="4" y="3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6" y="4"/>
                    <a:pt x="6" y="4"/>
                  </a:cubicBezTo>
                  <a:cubicBezTo>
                    <a:pt x="7" y="4"/>
                    <a:pt x="9" y="3"/>
                    <a:pt x="10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3" y="3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5"/>
                    <a:pt x="16" y="6"/>
                    <a:pt x="17" y="7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7" y="8"/>
                    <a:pt x="17" y="8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1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6" y="12"/>
                    <a:pt x="19" y="13"/>
                    <a:pt x="18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3" name="Freeform 643">
              <a:extLst>
                <a:ext uri="{FF2B5EF4-FFF2-40B4-BE49-F238E27FC236}">
                  <a16:creationId xmlns:a16="http://schemas.microsoft.com/office/drawing/2014/main" id="{3FFB80F8-16C7-4407-AF1F-AC4416D42B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612" y="188912"/>
              <a:ext cx="98425" cy="141288"/>
            </a:xfrm>
            <a:custGeom>
              <a:avLst/>
              <a:gdLst>
                <a:gd name="T0" fmla="*/ 3 w 17"/>
                <a:gd name="T1" fmla="*/ 9 h 24"/>
                <a:gd name="T2" fmla="*/ 1 w 17"/>
                <a:gd name="T3" fmla="*/ 18 h 24"/>
                <a:gd name="T4" fmla="*/ 2 w 17"/>
                <a:gd name="T5" fmla="*/ 18 h 24"/>
                <a:gd name="T6" fmla="*/ 5 w 17"/>
                <a:gd name="T7" fmla="*/ 21 h 24"/>
                <a:gd name="T8" fmla="*/ 7 w 17"/>
                <a:gd name="T9" fmla="*/ 23 h 24"/>
                <a:gd name="T10" fmla="*/ 15 w 17"/>
                <a:gd name="T11" fmla="*/ 4 h 24"/>
                <a:gd name="T12" fmla="*/ 3 w 17"/>
                <a:gd name="T13" fmla="*/ 9 h 24"/>
                <a:gd name="T14" fmla="*/ 11 w 17"/>
                <a:gd name="T15" fmla="*/ 20 h 24"/>
                <a:gd name="T16" fmla="*/ 11 w 17"/>
                <a:gd name="T17" fmla="*/ 20 h 24"/>
                <a:gd name="T18" fmla="*/ 12 w 17"/>
                <a:gd name="T19" fmla="*/ 13 h 24"/>
                <a:gd name="T20" fmla="*/ 9 w 17"/>
                <a:gd name="T21" fmla="*/ 18 h 24"/>
                <a:gd name="T22" fmla="*/ 9 w 17"/>
                <a:gd name="T23" fmla="*/ 20 h 24"/>
                <a:gd name="T24" fmla="*/ 7 w 17"/>
                <a:gd name="T25" fmla="*/ 20 h 24"/>
                <a:gd name="T26" fmla="*/ 2 w 17"/>
                <a:gd name="T27" fmla="*/ 18 h 24"/>
                <a:gd name="T28" fmla="*/ 2 w 17"/>
                <a:gd name="T29" fmla="*/ 18 h 24"/>
                <a:gd name="T30" fmla="*/ 5 w 17"/>
                <a:gd name="T31" fmla="*/ 13 h 24"/>
                <a:gd name="T32" fmla="*/ 5 w 17"/>
                <a:gd name="T33" fmla="*/ 5 h 24"/>
                <a:gd name="T34" fmla="*/ 13 w 17"/>
                <a:gd name="T35" fmla="*/ 6 h 24"/>
                <a:gd name="T36" fmla="*/ 12 w 17"/>
                <a:gd name="T37" fmla="*/ 13 h 24"/>
                <a:gd name="T38" fmla="*/ 12 w 17"/>
                <a:gd name="T39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24">
                  <a:moveTo>
                    <a:pt x="3" y="9"/>
                  </a:moveTo>
                  <a:cubicBezTo>
                    <a:pt x="4" y="11"/>
                    <a:pt x="1" y="15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0" y="19"/>
                    <a:pt x="3" y="22"/>
                    <a:pt x="5" y="21"/>
                  </a:cubicBezTo>
                  <a:cubicBezTo>
                    <a:pt x="4" y="24"/>
                    <a:pt x="8" y="21"/>
                    <a:pt x="7" y="23"/>
                  </a:cubicBezTo>
                  <a:cubicBezTo>
                    <a:pt x="12" y="24"/>
                    <a:pt x="17" y="8"/>
                    <a:pt x="15" y="4"/>
                  </a:cubicBezTo>
                  <a:cubicBezTo>
                    <a:pt x="11" y="5"/>
                    <a:pt x="2" y="0"/>
                    <a:pt x="3" y="9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lose/>
                  <a:moveTo>
                    <a:pt x="12" y="13"/>
                  </a:moveTo>
                  <a:cubicBezTo>
                    <a:pt x="11" y="14"/>
                    <a:pt x="11" y="20"/>
                    <a:pt x="9" y="18"/>
                  </a:cubicBezTo>
                  <a:cubicBezTo>
                    <a:pt x="9" y="20"/>
                    <a:pt x="8" y="20"/>
                    <a:pt x="9" y="20"/>
                  </a:cubicBezTo>
                  <a:cubicBezTo>
                    <a:pt x="7" y="20"/>
                    <a:pt x="10" y="22"/>
                    <a:pt x="7" y="20"/>
                  </a:cubicBezTo>
                  <a:cubicBezTo>
                    <a:pt x="5" y="19"/>
                    <a:pt x="3" y="18"/>
                    <a:pt x="2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3" y="16"/>
                    <a:pt x="3" y="13"/>
                    <a:pt x="5" y="13"/>
                  </a:cubicBezTo>
                  <a:cubicBezTo>
                    <a:pt x="3" y="11"/>
                    <a:pt x="6" y="8"/>
                    <a:pt x="5" y="5"/>
                  </a:cubicBezTo>
                  <a:cubicBezTo>
                    <a:pt x="6" y="6"/>
                    <a:pt x="13" y="6"/>
                    <a:pt x="13" y="6"/>
                  </a:cubicBezTo>
                  <a:cubicBezTo>
                    <a:pt x="12" y="8"/>
                    <a:pt x="13" y="11"/>
                    <a:pt x="12" y="13"/>
                  </a:cubicBezTo>
                  <a:cubicBezTo>
                    <a:pt x="12" y="12"/>
                    <a:pt x="12" y="11"/>
                    <a:pt x="1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4" name="Freeform 644">
              <a:extLst>
                <a:ext uri="{FF2B5EF4-FFF2-40B4-BE49-F238E27FC236}">
                  <a16:creationId xmlns:a16="http://schemas.microsoft.com/office/drawing/2014/main" id="{109D2BF9-3EBD-4B8A-8F7A-A9DB4072D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" y="2651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5" name="Freeform 645">
              <a:extLst>
                <a:ext uri="{FF2B5EF4-FFF2-40B4-BE49-F238E27FC236}">
                  <a16:creationId xmlns:a16="http://schemas.microsoft.com/office/drawing/2014/main" id="{F6971992-B059-4026-9A0C-9C236DB5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188912"/>
              <a:ext cx="6350" cy="523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0" y="0"/>
                    <a:pt x="0" y="8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6" name="Freeform 646">
              <a:extLst>
                <a:ext uri="{FF2B5EF4-FFF2-40B4-BE49-F238E27FC236}">
                  <a16:creationId xmlns:a16="http://schemas.microsoft.com/office/drawing/2014/main" id="{24FBC4D5-B79C-42D4-9C85-4B56A1FBA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937" y="23812"/>
              <a:ext cx="87313" cy="95250"/>
            </a:xfrm>
            <a:custGeom>
              <a:avLst/>
              <a:gdLst>
                <a:gd name="T0" fmla="*/ 2 w 15"/>
                <a:gd name="T1" fmla="*/ 10 h 16"/>
                <a:gd name="T2" fmla="*/ 1 w 15"/>
                <a:gd name="T3" fmla="*/ 13 h 16"/>
                <a:gd name="T4" fmla="*/ 1 w 15"/>
                <a:gd name="T5" fmla="*/ 14 h 16"/>
                <a:gd name="T6" fmla="*/ 1 w 15"/>
                <a:gd name="T7" fmla="*/ 13 h 16"/>
                <a:gd name="T8" fmla="*/ 2 w 15"/>
                <a:gd name="T9" fmla="*/ 14 h 16"/>
                <a:gd name="T10" fmla="*/ 6 w 15"/>
                <a:gd name="T11" fmla="*/ 16 h 16"/>
                <a:gd name="T12" fmla="*/ 9 w 15"/>
                <a:gd name="T13" fmla="*/ 15 h 16"/>
                <a:gd name="T14" fmla="*/ 14 w 15"/>
                <a:gd name="T15" fmla="*/ 16 h 16"/>
                <a:gd name="T16" fmla="*/ 14 w 15"/>
                <a:gd name="T17" fmla="*/ 2 h 16"/>
                <a:gd name="T18" fmla="*/ 14 w 15"/>
                <a:gd name="T19" fmla="*/ 2 h 16"/>
                <a:gd name="T20" fmla="*/ 7 w 15"/>
                <a:gd name="T21" fmla="*/ 5 h 16"/>
                <a:gd name="T22" fmla="*/ 1 w 15"/>
                <a:gd name="T23" fmla="*/ 13 h 16"/>
                <a:gd name="T24" fmla="*/ 1 w 15"/>
                <a:gd name="T25" fmla="*/ 13 h 16"/>
                <a:gd name="T26" fmla="*/ 2 w 15"/>
                <a:gd name="T27" fmla="*/ 14 h 16"/>
                <a:gd name="T28" fmla="*/ 2 w 15"/>
                <a:gd name="T29" fmla="*/ 14 h 16"/>
                <a:gd name="T30" fmla="*/ 3 w 15"/>
                <a:gd name="T31" fmla="*/ 13 h 16"/>
                <a:gd name="T32" fmla="*/ 3 w 15"/>
                <a:gd name="T33" fmla="*/ 13 h 16"/>
                <a:gd name="T34" fmla="*/ 3 w 15"/>
                <a:gd name="T35" fmla="*/ 13 h 16"/>
                <a:gd name="T36" fmla="*/ 11 w 15"/>
                <a:gd name="T37" fmla="*/ 14 h 16"/>
                <a:gd name="T38" fmla="*/ 11 w 15"/>
                <a:gd name="T39" fmla="*/ 14 h 16"/>
                <a:gd name="T40" fmla="*/ 12 w 15"/>
                <a:gd name="T41" fmla="*/ 15 h 16"/>
                <a:gd name="T42" fmla="*/ 8 w 15"/>
                <a:gd name="T43" fmla="*/ 6 h 16"/>
                <a:gd name="T44" fmla="*/ 10 w 15"/>
                <a:gd name="T45" fmla="*/ 5 h 16"/>
                <a:gd name="T46" fmla="*/ 12 w 15"/>
                <a:gd name="T47" fmla="*/ 5 h 16"/>
                <a:gd name="T48" fmla="*/ 13 w 15"/>
                <a:gd name="T49" fmla="*/ 12 h 16"/>
                <a:gd name="T50" fmla="*/ 13 w 15"/>
                <a:gd name="T51" fmla="*/ 14 h 16"/>
                <a:gd name="T52" fmla="*/ 12 w 15"/>
                <a:gd name="T53" fmla="*/ 13 h 16"/>
                <a:gd name="T54" fmla="*/ 8 w 15"/>
                <a:gd name="T55" fmla="*/ 14 h 16"/>
                <a:gd name="T56" fmla="*/ 4 w 15"/>
                <a:gd name="T57" fmla="*/ 13 h 16"/>
                <a:gd name="T58" fmla="*/ 4 w 15"/>
                <a:gd name="T59" fmla="*/ 13 h 16"/>
                <a:gd name="T60" fmla="*/ 3 w 15"/>
                <a:gd name="T61" fmla="*/ 13 h 16"/>
                <a:gd name="T62" fmla="*/ 3 w 15"/>
                <a:gd name="T63" fmla="*/ 13 h 16"/>
                <a:gd name="T64" fmla="*/ 3 w 15"/>
                <a:gd name="T65" fmla="*/ 13 h 16"/>
                <a:gd name="T66" fmla="*/ 3 w 15"/>
                <a:gd name="T67" fmla="*/ 13 h 16"/>
                <a:gd name="T68" fmla="*/ 3 w 15"/>
                <a:gd name="T69" fmla="*/ 13 h 16"/>
                <a:gd name="T70" fmla="*/ 3 w 15"/>
                <a:gd name="T71" fmla="*/ 13 h 16"/>
                <a:gd name="T72" fmla="*/ 3 w 15"/>
                <a:gd name="T73" fmla="*/ 12 h 16"/>
                <a:gd name="T74" fmla="*/ 4 w 15"/>
                <a:gd name="T75" fmla="*/ 11 h 16"/>
                <a:gd name="T76" fmla="*/ 4 w 15"/>
                <a:gd name="T77" fmla="*/ 11 h 16"/>
                <a:gd name="T78" fmla="*/ 4 w 15"/>
                <a:gd name="T79" fmla="*/ 11 h 16"/>
                <a:gd name="T80" fmla="*/ 4 w 15"/>
                <a:gd name="T81" fmla="*/ 11 h 16"/>
                <a:gd name="T82" fmla="*/ 5 w 15"/>
                <a:gd name="T83" fmla="*/ 11 h 16"/>
                <a:gd name="T84" fmla="*/ 5 w 15"/>
                <a:gd name="T85" fmla="*/ 10 h 16"/>
                <a:gd name="T86" fmla="*/ 8 w 15"/>
                <a:gd name="T8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6">
                  <a:moveTo>
                    <a:pt x="5" y="7"/>
                  </a:moveTo>
                  <a:cubicBezTo>
                    <a:pt x="4" y="8"/>
                    <a:pt x="3" y="11"/>
                    <a:pt x="2" y="10"/>
                  </a:cubicBezTo>
                  <a:cubicBezTo>
                    <a:pt x="2" y="10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5" y="16"/>
                    <a:pt x="6" y="15"/>
                  </a:cubicBezTo>
                  <a:cubicBezTo>
                    <a:pt x="6" y="16"/>
                    <a:pt x="5" y="14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9" y="16"/>
                    <a:pt x="14" y="15"/>
                    <a:pt x="14" y="16"/>
                  </a:cubicBezTo>
                  <a:cubicBezTo>
                    <a:pt x="14" y="15"/>
                    <a:pt x="15" y="7"/>
                    <a:pt x="14" y="7"/>
                  </a:cubicBezTo>
                  <a:cubicBezTo>
                    <a:pt x="14" y="7"/>
                    <a:pt x="14" y="4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9" y="4"/>
                    <a:pt x="7" y="5"/>
                  </a:cubicBezTo>
                  <a:cubicBezTo>
                    <a:pt x="6" y="6"/>
                    <a:pt x="5" y="6"/>
                    <a:pt x="5" y="7"/>
                  </a:cubicBezTo>
                  <a:close/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lose/>
                  <a:moveTo>
                    <a:pt x="3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3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lose/>
                  <a:moveTo>
                    <a:pt x="12" y="15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8" y="6"/>
                  </a:moveTo>
                  <a:cubicBezTo>
                    <a:pt x="9" y="6"/>
                    <a:pt x="9" y="6"/>
                    <a:pt x="10" y="5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12" y="5"/>
                    <a:pt x="12" y="4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5"/>
                    <a:pt x="12" y="11"/>
                    <a:pt x="13" y="12"/>
                  </a:cubicBezTo>
                  <a:cubicBezTo>
                    <a:pt x="12" y="13"/>
                    <a:pt x="12" y="13"/>
                    <a:pt x="13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4"/>
                    <a:pt x="10" y="13"/>
                    <a:pt x="11" y="14"/>
                  </a:cubicBezTo>
                  <a:cubicBezTo>
                    <a:pt x="10" y="14"/>
                    <a:pt x="9" y="14"/>
                    <a:pt x="8" y="14"/>
                  </a:cubicBezTo>
                  <a:cubicBezTo>
                    <a:pt x="8" y="14"/>
                    <a:pt x="6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8" y="6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7" name="Freeform 647">
              <a:extLst>
                <a:ext uri="{FF2B5EF4-FFF2-40B4-BE49-F238E27FC236}">
                  <a16:creationId xmlns:a16="http://schemas.microsoft.com/office/drawing/2014/main" id="{C8F326DC-DA39-489A-A1DA-C9097FD126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0" y="30162"/>
              <a:ext cx="93663" cy="88900"/>
            </a:xfrm>
            <a:custGeom>
              <a:avLst/>
              <a:gdLst>
                <a:gd name="T0" fmla="*/ 1 w 16"/>
                <a:gd name="T1" fmla="*/ 1 h 15"/>
                <a:gd name="T2" fmla="*/ 2 w 16"/>
                <a:gd name="T3" fmla="*/ 4 h 15"/>
                <a:gd name="T4" fmla="*/ 2 w 16"/>
                <a:gd name="T5" fmla="*/ 6 h 15"/>
                <a:gd name="T6" fmla="*/ 1 w 16"/>
                <a:gd name="T7" fmla="*/ 7 h 15"/>
                <a:gd name="T8" fmla="*/ 1 w 16"/>
                <a:gd name="T9" fmla="*/ 15 h 15"/>
                <a:gd name="T10" fmla="*/ 9 w 16"/>
                <a:gd name="T11" fmla="*/ 14 h 15"/>
                <a:gd name="T12" fmla="*/ 16 w 16"/>
                <a:gd name="T13" fmla="*/ 13 h 15"/>
                <a:gd name="T14" fmla="*/ 7 w 16"/>
                <a:gd name="T15" fmla="*/ 4 h 15"/>
                <a:gd name="T16" fmla="*/ 2 w 16"/>
                <a:gd name="T17" fmla="*/ 1 h 15"/>
                <a:gd name="T18" fmla="*/ 2 w 16"/>
                <a:gd name="T19" fmla="*/ 1 h 15"/>
                <a:gd name="T20" fmla="*/ 0 w 16"/>
                <a:gd name="T21" fmla="*/ 1 h 15"/>
                <a:gd name="T22" fmla="*/ 1 w 16"/>
                <a:gd name="T23" fmla="*/ 1 h 15"/>
                <a:gd name="T24" fmla="*/ 1 w 16"/>
                <a:gd name="T25" fmla="*/ 1 h 15"/>
                <a:gd name="T26" fmla="*/ 2 w 16"/>
                <a:gd name="T27" fmla="*/ 10 h 15"/>
                <a:gd name="T28" fmla="*/ 2 w 16"/>
                <a:gd name="T29" fmla="*/ 10 h 15"/>
                <a:gd name="T30" fmla="*/ 4 w 16"/>
                <a:gd name="T31" fmla="*/ 3 h 15"/>
                <a:gd name="T32" fmla="*/ 5 w 16"/>
                <a:gd name="T33" fmla="*/ 3 h 15"/>
                <a:gd name="T34" fmla="*/ 5 w 16"/>
                <a:gd name="T35" fmla="*/ 5 h 15"/>
                <a:gd name="T36" fmla="*/ 7 w 16"/>
                <a:gd name="T37" fmla="*/ 6 h 15"/>
                <a:gd name="T38" fmla="*/ 12 w 16"/>
                <a:gd name="T39" fmla="*/ 11 h 15"/>
                <a:gd name="T40" fmla="*/ 12 w 16"/>
                <a:gd name="T41" fmla="*/ 11 h 15"/>
                <a:gd name="T42" fmla="*/ 12 w 16"/>
                <a:gd name="T43" fmla="*/ 11 h 15"/>
                <a:gd name="T44" fmla="*/ 12 w 16"/>
                <a:gd name="T45" fmla="*/ 11 h 15"/>
                <a:gd name="T46" fmla="*/ 13 w 16"/>
                <a:gd name="T47" fmla="*/ 11 h 15"/>
                <a:gd name="T48" fmla="*/ 12 w 16"/>
                <a:gd name="T49" fmla="*/ 11 h 15"/>
                <a:gd name="T50" fmla="*/ 12 w 16"/>
                <a:gd name="T51" fmla="*/ 11 h 15"/>
                <a:gd name="T52" fmla="*/ 12 w 16"/>
                <a:gd name="T53" fmla="*/ 11 h 15"/>
                <a:gd name="T54" fmla="*/ 12 w 16"/>
                <a:gd name="T55" fmla="*/ 12 h 15"/>
                <a:gd name="T56" fmla="*/ 11 w 16"/>
                <a:gd name="T57" fmla="*/ 11 h 15"/>
                <a:gd name="T58" fmla="*/ 3 w 16"/>
                <a:gd name="T59" fmla="*/ 13 h 15"/>
                <a:gd name="T60" fmla="*/ 4 w 16"/>
                <a:gd name="T61" fmla="*/ 9 h 15"/>
                <a:gd name="T62" fmla="*/ 3 w 16"/>
                <a:gd name="T63" fmla="*/ 9 h 15"/>
                <a:gd name="T64" fmla="*/ 3 w 16"/>
                <a:gd name="T65" fmla="*/ 2 h 15"/>
                <a:gd name="T66" fmla="*/ 3 w 16"/>
                <a:gd name="T67" fmla="*/ 1 h 15"/>
                <a:gd name="T68" fmla="*/ 3 w 16"/>
                <a:gd name="T69" fmla="*/ 3 h 15"/>
                <a:gd name="T70" fmla="*/ 4 w 16"/>
                <a:gd name="T71" fmla="*/ 3 h 15"/>
                <a:gd name="T72" fmla="*/ 3 w 16"/>
                <a:gd name="T73" fmla="*/ 9 h 15"/>
                <a:gd name="T74" fmla="*/ 3 w 16"/>
                <a:gd name="T75" fmla="*/ 9 h 15"/>
                <a:gd name="T76" fmla="*/ 3 w 16"/>
                <a:gd name="T77" fmla="*/ 1 h 15"/>
                <a:gd name="T78" fmla="*/ 3 w 16"/>
                <a:gd name="T79" fmla="*/ 1 h 15"/>
                <a:gd name="T80" fmla="*/ 3 w 16"/>
                <a:gd name="T81" fmla="*/ 1 h 15"/>
                <a:gd name="T82" fmla="*/ 2 w 16"/>
                <a:gd name="T83" fmla="*/ 1 h 15"/>
                <a:gd name="T84" fmla="*/ 2 w 16"/>
                <a:gd name="T8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15">
                  <a:moveTo>
                    <a:pt x="1" y="1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0" y="9"/>
                    <a:pt x="2" y="12"/>
                    <a:pt x="1" y="15"/>
                  </a:cubicBezTo>
                  <a:cubicBezTo>
                    <a:pt x="3" y="13"/>
                    <a:pt x="7" y="15"/>
                    <a:pt x="9" y="14"/>
                  </a:cubicBezTo>
                  <a:cubicBezTo>
                    <a:pt x="11" y="14"/>
                    <a:pt x="14" y="12"/>
                    <a:pt x="16" y="13"/>
                  </a:cubicBezTo>
                  <a:cubicBezTo>
                    <a:pt x="14" y="12"/>
                    <a:pt x="9" y="1"/>
                    <a:pt x="7" y="4"/>
                  </a:cubicBezTo>
                  <a:cubicBezTo>
                    <a:pt x="7" y="3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4" y="3"/>
                  </a:moveTo>
                  <a:cubicBezTo>
                    <a:pt x="3" y="2"/>
                    <a:pt x="4" y="2"/>
                    <a:pt x="5" y="3"/>
                  </a:cubicBezTo>
                  <a:cubicBezTo>
                    <a:pt x="5" y="4"/>
                    <a:pt x="5" y="3"/>
                    <a:pt x="5" y="5"/>
                  </a:cubicBezTo>
                  <a:cubicBezTo>
                    <a:pt x="6" y="4"/>
                    <a:pt x="6" y="5"/>
                    <a:pt x="7" y="6"/>
                  </a:cubicBezTo>
                  <a:cubicBezTo>
                    <a:pt x="8" y="4"/>
                    <a:pt x="10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5" y="12"/>
                    <a:pt x="11" y="10"/>
                    <a:pt x="12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2"/>
                    <a:pt x="4" y="12"/>
                    <a:pt x="3" y="13"/>
                  </a:cubicBezTo>
                  <a:cubicBezTo>
                    <a:pt x="4" y="12"/>
                    <a:pt x="3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4" y="8"/>
                    <a:pt x="2" y="1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1"/>
                    <a:pt x="3" y="3"/>
                    <a:pt x="4" y="3"/>
                  </a:cubicBezTo>
                  <a:close/>
                  <a:moveTo>
                    <a:pt x="3" y="9"/>
                  </a:moveTo>
                  <a:cubicBezTo>
                    <a:pt x="4" y="9"/>
                    <a:pt x="3" y="9"/>
                    <a:pt x="3" y="9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3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8" name="Freeform 648">
              <a:extLst>
                <a:ext uri="{FF2B5EF4-FFF2-40B4-BE49-F238E27FC236}">
                  <a16:creationId xmlns:a16="http://schemas.microsoft.com/office/drawing/2014/main" id="{CBC3A516-1595-4804-ABEA-7C866F9B1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47625"/>
              <a:ext cx="6350" cy="0"/>
            </a:xfrm>
            <a:custGeom>
              <a:avLst/>
              <a:gdLst>
                <a:gd name="T0" fmla="*/ 1 w 1"/>
                <a:gd name="T1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9" name="Freeform 649">
              <a:extLst>
                <a:ext uri="{FF2B5EF4-FFF2-40B4-BE49-F238E27FC236}">
                  <a16:creationId xmlns:a16="http://schemas.microsoft.com/office/drawing/2014/main" id="{BEAEBAD6-13E3-4132-BD9B-D51CE75EC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319087"/>
              <a:ext cx="4763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0" name="Rectangle 650">
              <a:extLst>
                <a:ext uri="{FF2B5EF4-FFF2-40B4-BE49-F238E27FC236}">
                  <a16:creationId xmlns:a16="http://schemas.microsoft.com/office/drawing/2014/main" id="{BFD56929-3C6F-4A67-9DE5-5DAF3475C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37" y="365125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7521" name="Freeform 651">
              <a:extLst>
                <a:ext uri="{FF2B5EF4-FFF2-40B4-BE49-F238E27FC236}">
                  <a16:creationId xmlns:a16="http://schemas.microsoft.com/office/drawing/2014/main" id="{DEC6D242-10B2-49A0-9EB2-FEC3638D55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937" y="295275"/>
              <a:ext cx="93663" cy="100013"/>
            </a:xfrm>
            <a:custGeom>
              <a:avLst/>
              <a:gdLst>
                <a:gd name="T0" fmla="*/ 14 w 16"/>
                <a:gd name="T1" fmla="*/ 14 h 17"/>
                <a:gd name="T2" fmla="*/ 14 w 16"/>
                <a:gd name="T3" fmla="*/ 11 h 17"/>
                <a:gd name="T4" fmla="*/ 14 w 16"/>
                <a:gd name="T5" fmla="*/ 8 h 17"/>
                <a:gd name="T6" fmla="*/ 15 w 16"/>
                <a:gd name="T7" fmla="*/ 8 h 17"/>
                <a:gd name="T8" fmla="*/ 14 w 16"/>
                <a:gd name="T9" fmla="*/ 0 h 17"/>
                <a:gd name="T10" fmla="*/ 0 w 16"/>
                <a:gd name="T11" fmla="*/ 2 h 17"/>
                <a:gd name="T12" fmla="*/ 13 w 16"/>
                <a:gd name="T13" fmla="*/ 14 h 17"/>
                <a:gd name="T14" fmla="*/ 14 w 16"/>
                <a:gd name="T15" fmla="*/ 14 h 17"/>
                <a:gd name="T16" fmla="*/ 16 w 16"/>
                <a:gd name="T17" fmla="*/ 14 h 17"/>
                <a:gd name="T18" fmla="*/ 14 w 16"/>
                <a:gd name="T19" fmla="*/ 14 h 17"/>
                <a:gd name="T20" fmla="*/ 14 w 16"/>
                <a:gd name="T21" fmla="*/ 14 h 17"/>
                <a:gd name="T22" fmla="*/ 14 w 16"/>
                <a:gd name="T23" fmla="*/ 5 h 17"/>
                <a:gd name="T24" fmla="*/ 14 w 16"/>
                <a:gd name="T25" fmla="*/ 5 h 17"/>
                <a:gd name="T26" fmla="*/ 12 w 16"/>
                <a:gd name="T27" fmla="*/ 12 h 17"/>
                <a:gd name="T28" fmla="*/ 11 w 16"/>
                <a:gd name="T29" fmla="*/ 12 h 17"/>
                <a:gd name="T30" fmla="*/ 9 w 16"/>
                <a:gd name="T31" fmla="*/ 9 h 17"/>
                <a:gd name="T32" fmla="*/ 4 w 16"/>
                <a:gd name="T33" fmla="*/ 4 h 17"/>
                <a:gd name="T34" fmla="*/ 4 w 16"/>
                <a:gd name="T35" fmla="*/ 4 h 17"/>
                <a:gd name="T36" fmla="*/ 3 w 16"/>
                <a:gd name="T37" fmla="*/ 4 h 17"/>
                <a:gd name="T38" fmla="*/ 4 w 16"/>
                <a:gd name="T39" fmla="*/ 4 h 17"/>
                <a:gd name="T40" fmla="*/ 3 w 16"/>
                <a:gd name="T41" fmla="*/ 4 h 17"/>
                <a:gd name="T42" fmla="*/ 4 w 16"/>
                <a:gd name="T43" fmla="*/ 4 h 17"/>
                <a:gd name="T44" fmla="*/ 3 w 16"/>
                <a:gd name="T45" fmla="*/ 4 h 17"/>
                <a:gd name="T46" fmla="*/ 3 w 16"/>
                <a:gd name="T47" fmla="*/ 4 h 17"/>
                <a:gd name="T48" fmla="*/ 4 w 16"/>
                <a:gd name="T49" fmla="*/ 3 h 17"/>
                <a:gd name="T50" fmla="*/ 5 w 16"/>
                <a:gd name="T51" fmla="*/ 4 h 17"/>
                <a:gd name="T52" fmla="*/ 13 w 16"/>
                <a:gd name="T53" fmla="*/ 2 h 17"/>
                <a:gd name="T54" fmla="*/ 12 w 16"/>
                <a:gd name="T55" fmla="*/ 6 h 17"/>
                <a:gd name="T56" fmla="*/ 13 w 16"/>
                <a:gd name="T57" fmla="*/ 6 h 17"/>
                <a:gd name="T58" fmla="*/ 13 w 16"/>
                <a:gd name="T59" fmla="*/ 13 h 17"/>
                <a:gd name="T60" fmla="*/ 13 w 16"/>
                <a:gd name="T61" fmla="*/ 14 h 17"/>
                <a:gd name="T62" fmla="*/ 12 w 16"/>
                <a:gd name="T63" fmla="*/ 12 h 17"/>
                <a:gd name="T64" fmla="*/ 12 w 16"/>
                <a:gd name="T65" fmla="*/ 12 h 17"/>
                <a:gd name="T66" fmla="*/ 12 w 16"/>
                <a:gd name="T67" fmla="*/ 6 h 17"/>
                <a:gd name="T68" fmla="*/ 12 w 16"/>
                <a:gd name="T69" fmla="*/ 6 h 17"/>
                <a:gd name="T70" fmla="*/ 13 w 16"/>
                <a:gd name="T71" fmla="*/ 14 h 17"/>
                <a:gd name="T72" fmla="*/ 13 w 16"/>
                <a:gd name="T73" fmla="*/ 14 h 17"/>
                <a:gd name="T74" fmla="*/ 13 w 16"/>
                <a:gd name="T75" fmla="*/ 14 h 17"/>
                <a:gd name="T76" fmla="*/ 13 w 16"/>
                <a:gd name="T77" fmla="*/ 14 h 17"/>
                <a:gd name="T78" fmla="*/ 13 w 16"/>
                <a:gd name="T7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7">
                  <a:moveTo>
                    <a:pt x="14" y="14"/>
                  </a:moveTo>
                  <a:cubicBezTo>
                    <a:pt x="14" y="13"/>
                    <a:pt x="15" y="11"/>
                    <a:pt x="14" y="11"/>
                  </a:cubicBezTo>
                  <a:cubicBezTo>
                    <a:pt x="15" y="10"/>
                    <a:pt x="15" y="10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6" y="6"/>
                    <a:pt x="13" y="3"/>
                    <a:pt x="14" y="0"/>
                  </a:cubicBezTo>
                  <a:cubicBezTo>
                    <a:pt x="13" y="1"/>
                    <a:pt x="1" y="2"/>
                    <a:pt x="0" y="2"/>
                  </a:cubicBezTo>
                  <a:cubicBezTo>
                    <a:pt x="1" y="3"/>
                    <a:pt x="11" y="17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5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4" y="5"/>
                  </a:moveTo>
                  <a:cubicBezTo>
                    <a:pt x="14" y="5"/>
                    <a:pt x="14" y="5"/>
                    <a:pt x="14" y="5"/>
                  </a:cubicBezTo>
                  <a:close/>
                  <a:moveTo>
                    <a:pt x="12" y="12"/>
                  </a:moveTo>
                  <a:cubicBezTo>
                    <a:pt x="12" y="13"/>
                    <a:pt x="12" y="13"/>
                    <a:pt x="11" y="12"/>
                  </a:cubicBezTo>
                  <a:cubicBezTo>
                    <a:pt x="11" y="10"/>
                    <a:pt x="10" y="11"/>
                    <a:pt x="9" y="9"/>
                  </a:cubicBezTo>
                  <a:cubicBezTo>
                    <a:pt x="8" y="11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1" y="3"/>
                    <a:pt x="5" y="5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4" y="3"/>
                    <a:pt x="12" y="3"/>
                    <a:pt x="13" y="2"/>
                  </a:cubicBezTo>
                  <a:cubicBezTo>
                    <a:pt x="12" y="3"/>
                    <a:pt x="12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1" y="7"/>
                    <a:pt x="13" y="13"/>
                    <a:pt x="13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3" y="14"/>
                    <a:pt x="12" y="12"/>
                    <a:pt x="12" y="12"/>
                  </a:cubicBezTo>
                  <a:close/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2" name="Freeform 652">
              <a:extLst>
                <a:ext uri="{FF2B5EF4-FFF2-40B4-BE49-F238E27FC236}">
                  <a16:creationId xmlns:a16="http://schemas.microsoft.com/office/drawing/2014/main" id="{6CA00647-46AB-416A-B481-4D5BE8AE72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12700"/>
              <a:ext cx="122238" cy="100013"/>
            </a:xfrm>
            <a:custGeom>
              <a:avLst/>
              <a:gdLst>
                <a:gd name="T0" fmla="*/ 1 w 21"/>
                <a:gd name="T1" fmla="*/ 11 h 17"/>
                <a:gd name="T2" fmla="*/ 1 w 21"/>
                <a:gd name="T3" fmla="*/ 11 h 17"/>
                <a:gd name="T4" fmla="*/ 10 w 21"/>
                <a:gd name="T5" fmla="*/ 13 h 17"/>
                <a:gd name="T6" fmla="*/ 15 w 21"/>
                <a:gd name="T7" fmla="*/ 7 h 17"/>
                <a:gd name="T8" fmla="*/ 16 w 21"/>
                <a:gd name="T9" fmla="*/ 6 h 17"/>
                <a:gd name="T10" fmla="*/ 16 w 21"/>
                <a:gd name="T11" fmla="*/ 3 h 17"/>
                <a:gd name="T12" fmla="*/ 12 w 21"/>
                <a:gd name="T13" fmla="*/ 7 h 17"/>
                <a:gd name="T14" fmla="*/ 10 w 21"/>
                <a:gd name="T15" fmla="*/ 10 h 17"/>
                <a:gd name="T16" fmla="*/ 8 w 21"/>
                <a:gd name="T17" fmla="*/ 12 h 17"/>
                <a:gd name="T18" fmla="*/ 4 w 21"/>
                <a:gd name="T19" fmla="*/ 11 h 17"/>
                <a:gd name="T20" fmla="*/ 4 w 21"/>
                <a:gd name="T21" fmla="*/ 10 h 17"/>
                <a:gd name="T22" fmla="*/ 10 w 21"/>
                <a:gd name="T23" fmla="*/ 5 h 17"/>
                <a:gd name="T24" fmla="*/ 10 w 21"/>
                <a:gd name="T25" fmla="*/ 6 h 17"/>
                <a:gd name="T26" fmla="*/ 11 w 21"/>
                <a:gd name="T27" fmla="*/ 5 h 17"/>
                <a:gd name="T28" fmla="*/ 11 w 21"/>
                <a:gd name="T29" fmla="*/ 4 h 17"/>
                <a:gd name="T30" fmla="*/ 15 w 21"/>
                <a:gd name="T31" fmla="*/ 3 h 17"/>
                <a:gd name="T32" fmla="*/ 16 w 21"/>
                <a:gd name="T33" fmla="*/ 3 h 17"/>
                <a:gd name="T34" fmla="*/ 16 w 21"/>
                <a:gd name="T35" fmla="*/ 3 h 17"/>
                <a:gd name="T36" fmla="*/ 16 w 21"/>
                <a:gd name="T37" fmla="*/ 3 h 17"/>
                <a:gd name="T38" fmla="*/ 16 w 21"/>
                <a:gd name="T39" fmla="*/ 3 h 17"/>
                <a:gd name="T40" fmla="*/ 16 w 21"/>
                <a:gd name="T41" fmla="*/ 3 h 17"/>
                <a:gd name="T42" fmla="*/ 16 w 21"/>
                <a:gd name="T43" fmla="*/ 3 h 17"/>
                <a:gd name="T44" fmla="*/ 16 w 21"/>
                <a:gd name="T45" fmla="*/ 3 h 17"/>
                <a:gd name="T46" fmla="*/ 16 w 21"/>
                <a:gd name="T47" fmla="*/ 3 h 17"/>
                <a:gd name="T48" fmla="*/ 16 w 21"/>
                <a:gd name="T49" fmla="*/ 6 h 17"/>
                <a:gd name="T50" fmla="*/ 18 w 21"/>
                <a:gd name="T51" fmla="*/ 4 h 17"/>
                <a:gd name="T52" fmla="*/ 20 w 21"/>
                <a:gd name="T53" fmla="*/ 2 h 17"/>
                <a:gd name="T54" fmla="*/ 20 w 21"/>
                <a:gd name="T55" fmla="*/ 2 h 17"/>
                <a:gd name="T56" fmla="*/ 20 w 21"/>
                <a:gd name="T57" fmla="*/ 2 h 17"/>
                <a:gd name="T58" fmla="*/ 20 w 21"/>
                <a:gd name="T59" fmla="*/ 1 h 17"/>
                <a:gd name="T60" fmla="*/ 21 w 21"/>
                <a:gd name="T61" fmla="*/ 1 h 17"/>
                <a:gd name="T62" fmla="*/ 21 w 21"/>
                <a:gd name="T63" fmla="*/ 0 h 17"/>
                <a:gd name="T64" fmla="*/ 20 w 21"/>
                <a:gd name="T65" fmla="*/ 0 h 17"/>
                <a:gd name="T66" fmla="*/ 16 w 21"/>
                <a:gd name="T67" fmla="*/ 1 h 17"/>
                <a:gd name="T68" fmla="*/ 15 w 21"/>
                <a:gd name="T69" fmla="*/ 1 h 17"/>
                <a:gd name="T70" fmla="*/ 13 w 21"/>
                <a:gd name="T71" fmla="*/ 3 h 17"/>
                <a:gd name="T72" fmla="*/ 13 w 21"/>
                <a:gd name="T73" fmla="*/ 2 h 17"/>
                <a:gd name="T74" fmla="*/ 0 w 21"/>
                <a:gd name="T75" fmla="*/ 11 h 17"/>
                <a:gd name="T76" fmla="*/ 1 w 21"/>
                <a:gd name="T77" fmla="*/ 11 h 17"/>
                <a:gd name="T78" fmla="*/ 1 w 21"/>
                <a:gd name="T79" fmla="*/ 11 h 17"/>
                <a:gd name="T80" fmla="*/ 17 w 21"/>
                <a:gd name="T81" fmla="*/ 1 h 17"/>
                <a:gd name="T82" fmla="*/ 18 w 21"/>
                <a:gd name="T83" fmla="*/ 1 h 17"/>
                <a:gd name="T84" fmla="*/ 17 w 21"/>
                <a:gd name="T85" fmla="*/ 1 h 17"/>
                <a:gd name="T86" fmla="*/ 17 w 21"/>
                <a:gd name="T87" fmla="*/ 1 h 17"/>
                <a:gd name="T88" fmla="*/ 16 w 21"/>
                <a:gd name="T89" fmla="*/ 1 h 17"/>
                <a:gd name="T90" fmla="*/ 16 w 21"/>
                <a:gd name="T91" fmla="*/ 1 h 17"/>
                <a:gd name="T92" fmla="*/ 16 w 21"/>
                <a:gd name="T93" fmla="*/ 1 h 17"/>
                <a:gd name="T94" fmla="*/ 16 w 21"/>
                <a:gd name="T95" fmla="*/ 1 h 17"/>
                <a:gd name="T96" fmla="*/ 9 w 21"/>
                <a:gd name="T97" fmla="*/ 4 h 17"/>
                <a:gd name="T98" fmla="*/ 9 w 21"/>
                <a:gd name="T9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" h="17"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5" y="11"/>
                    <a:pt x="6" y="17"/>
                    <a:pt x="10" y="13"/>
                  </a:cubicBezTo>
                  <a:cubicBezTo>
                    <a:pt x="12" y="11"/>
                    <a:pt x="13" y="9"/>
                    <a:pt x="15" y="7"/>
                  </a:cubicBezTo>
                  <a:cubicBezTo>
                    <a:pt x="15" y="7"/>
                    <a:pt x="16" y="6"/>
                    <a:pt x="16" y="6"/>
                  </a:cubicBezTo>
                  <a:cubicBezTo>
                    <a:pt x="16" y="5"/>
                    <a:pt x="16" y="4"/>
                    <a:pt x="16" y="3"/>
                  </a:cubicBezTo>
                  <a:cubicBezTo>
                    <a:pt x="14" y="5"/>
                    <a:pt x="12" y="8"/>
                    <a:pt x="12" y="7"/>
                  </a:cubicBezTo>
                  <a:cubicBezTo>
                    <a:pt x="12" y="8"/>
                    <a:pt x="11" y="8"/>
                    <a:pt x="10" y="10"/>
                  </a:cubicBezTo>
                  <a:cubicBezTo>
                    <a:pt x="10" y="8"/>
                    <a:pt x="9" y="13"/>
                    <a:pt x="8" y="12"/>
                  </a:cubicBezTo>
                  <a:cubicBezTo>
                    <a:pt x="8" y="13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8" y="4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2" y="5"/>
                    <a:pt x="14" y="3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7" y="4"/>
                    <a:pt x="18" y="3"/>
                    <a:pt x="18" y="4"/>
                  </a:cubicBezTo>
                  <a:cubicBezTo>
                    <a:pt x="18" y="4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6" y="0"/>
                    <a:pt x="16" y="1"/>
                  </a:cubicBezTo>
                  <a:cubicBezTo>
                    <a:pt x="15" y="0"/>
                    <a:pt x="16" y="2"/>
                    <a:pt x="15" y="1"/>
                  </a:cubicBezTo>
                  <a:cubicBezTo>
                    <a:pt x="13" y="1"/>
                    <a:pt x="14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2"/>
                    <a:pt x="1" y="8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  <a:moveTo>
                    <a:pt x="17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9" y="4"/>
                  </a:moveTo>
                  <a:cubicBezTo>
                    <a:pt x="9" y="4"/>
                    <a:pt x="10" y="4"/>
                    <a:pt x="9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3" name="Freeform 653">
              <a:extLst>
                <a:ext uri="{FF2B5EF4-FFF2-40B4-BE49-F238E27FC236}">
                  <a16:creationId xmlns:a16="http://schemas.microsoft.com/office/drawing/2014/main" id="{1BF510B8-A384-414E-B129-AEDE70305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412" y="301625"/>
              <a:ext cx="122238" cy="100013"/>
            </a:xfrm>
            <a:custGeom>
              <a:avLst/>
              <a:gdLst>
                <a:gd name="T0" fmla="*/ 19 w 21"/>
                <a:gd name="T1" fmla="*/ 6 h 17"/>
                <a:gd name="T2" fmla="*/ 20 w 21"/>
                <a:gd name="T3" fmla="*/ 5 h 17"/>
                <a:gd name="T4" fmla="*/ 10 w 21"/>
                <a:gd name="T5" fmla="*/ 4 h 17"/>
                <a:gd name="T6" fmla="*/ 6 w 21"/>
                <a:gd name="T7" fmla="*/ 9 h 17"/>
                <a:gd name="T8" fmla="*/ 2 w 21"/>
                <a:gd name="T9" fmla="*/ 13 h 17"/>
                <a:gd name="T10" fmla="*/ 1 w 21"/>
                <a:gd name="T11" fmla="*/ 15 h 17"/>
                <a:gd name="T12" fmla="*/ 0 w 21"/>
                <a:gd name="T13" fmla="*/ 15 h 17"/>
                <a:gd name="T14" fmla="*/ 0 w 21"/>
                <a:gd name="T15" fmla="*/ 15 h 17"/>
                <a:gd name="T16" fmla="*/ 0 w 21"/>
                <a:gd name="T17" fmla="*/ 16 h 17"/>
                <a:gd name="T18" fmla="*/ 0 w 21"/>
                <a:gd name="T19" fmla="*/ 16 h 17"/>
                <a:gd name="T20" fmla="*/ 0 w 21"/>
                <a:gd name="T21" fmla="*/ 16 h 17"/>
                <a:gd name="T22" fmla="*/ 1 w 21"/>
                <a:gd name="T23" fmla="*/ 17 h 17"/>
                <a:gd name="T24" fmla="*/ 5 w 21"/>
                <a:gd name="T25" fmla="*/ 16 h 17"/>
                <a:gd name="T26" fmla="*/ 6 w 21"/>
                <a:gd name="T27" fmla="*/ 16 h 17"/>
                <a:gd name="T28" fmla="*/ 8 w 21"/>
                <a:gd name="T29" fmla="*/ 14 h 17"/>
                <a:gd name="T30" fmla="*/ 8 w 21"/>
                <a:gd name="T31" fmla="*/ 15 h 17"/>
                <a:gd name="T32" fmla="*/ 21 w 21"/>
                <a:gd name="T33" fmla="*/ 6 h 17"/>
                <a:gd name="T34" fmla="*/ 19 w 21"/>
                <a:gd name="T35" fmla="*/ 6 h 17"/>
                <a:gd name="T36" fmla="*/ 19 w 21"/>
                <a:gd name="T37" fmla="*/ 6 h 17"/>
                <a:gd name="T38" fmla="*/ 3 w 21"/>
                <a:gd name="T39" fmla="*/ 16 h 17"/>
                <a:gd name="T40" fmla="*/ 3 w 21"/>
                <a:gd name="T41" fmla="*/ 16 h 17"/>
                <a:gd name="T42" fmla="*/ 3 w 21"/>
                <a:gd name="T43" fmla="*/ 16 h 17"/>
                <a:gd name="T44" fmla="*/ 3 w 21"/>
                <a:gd name="T45" fmla="*/ 16 h 17"/>
                <a:gd name="T46" fmla="*/ 11 w 21"/>
                <a:gd name="T47" fmla="*/ 13 h 17"/>
                <a:gd name="T48" fmla="*/ 11 w 21"/>
                <a:gd name="T49" fmla="*/ 13 h 17"/>
                <a:gd name="T50" fmla="*/ 17 w 21"/>
                <a:gd name="T51" fmla="*/ 7 h 17"/>
                <a:gd name="T52" fmla="*/ 10 w 21"/>
                <a:gd name="T53" fmla="*/ 12 h 17"/>
                <a:gd name="T54" fmla="*/ 10 w 21"/>
                <a:gd name="T55" fmla="*/ 11 h 17"/>
                <a:gd name="T56" fmla="*/ 9 w 21"/>
                <a:gd name="T57" fmla="*/ 12 h 17"/>
                <a:gd name="T58" fmla="*/ 10 w 21"/>
                <a:gd name="T59" fmla="*/ 13 h 17"/>
                <a:gd name="T60" fmla="*/ 6 w 21"/>
                <a:gd name="T61" fmla="*/ 14 h 17"/>
                <a:gd name="T62" fmla="*/ 5 w 21"/>
                <a:gd name="T63" fmla="*/ 14 h 17"/>
                <a:gd name="T64" fmla="*/ 4 w 21"/>
                <a:gd name="T65" fmla="*/ 14 h 17"/>
                <a:gd name="T66" fmla="*/ 4 w 21"/>
                <a:gd name="T67" fmla="*/ 14 h 17"/>
                <a:gd name="T68" fmla="*/ 9 w 21"/>
                <a:gd name="T69" fmla="*/ 9 h 17"/>
                <a:gd name="T70" fmla="*/ 10 w 21"/>
                <a:gd name="T71" fmla="*/ 7 h 17"/>
                <a:gd name="T72" fmla="*/ 13 w 21"/>
                <a:gd name="T73" fmla="*/ 5 h 17"/>
                <a:gd name="T74" fmla="*/ 17 w 21"/>
                <a:gd name="T75" fmla="*/ 6 h 17"/>
                <a:gd name="T76" fmla="*/ 17 w 21"/>
                <a:gd name="T7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17">
                  <a:moveTo>
                    <a:pt x="19" y="6"/>
                  </a:moveTo>
                  <a:cubicBezTo>
                    <a:pt x="20" y="6"/>
                    <a:pt x="20" y="6"/>
                    <a:pt x="20" y="5"/>
                  </a:cubicBezTo>
                  <a:cubicBezTo>
                    <a:pt x="16" y="6"/>
                    <a:pt x="14" y="0"/>
                    <a:pt x="10" y="4"/>
                  </a:cubicBezTo>
                  <a:cubicBezTo>
                    <a:pt x="9" y="6"/>
                    <a:pt x="8" y="8"/>
                    <a:pt x="6" y="9"/>
                  </a:cubicBezTo>
                  <a:cubicBezTo>
                    <a:pt x="5" y="10"/>
                    <a:pt x="2" y="14"/>
                    <a:pt x="2" y="13"/>
                  </a:cubicBezTo>
                  <a:cubicBezTo>
                    <a:pt x="2" y="13"/>
                    <a:pt x="0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4" y="17"/>
                    <a:pt x="5" y="16"/>
                  </a:cubicBezTo>
                  <a:cubicBezTo>
                    <a:pt x="5" y="17"/>
                    <a:pt x="5" y="15"/>
                    <a:pt x="6" y="16"/>
                  </a:cubicBezTo>
                  <a:cubicBezTo>
                    <a:pt x="7" y="16"/>
                    <a:pt x="7" y="14"/>
                    <a:pt x="8" y="14"/>
                  </a:cubicBezTo>
                  <a:cubicBezTo>
                    <a:pt x="8" y="15"/>
                    <a:pt x="7" y="15"/>
                    <a:pt x="8" y="15"/>
                  </a:cubicBezTo>
                  <a:cubicBezTo>
                    <a:pt x="10" y="15"/>
                    <a:pt x="20" y="9"/>
                    <a:pt x="21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21" y="6"/>
                    <a:pt x="19" y="6"/>
                    <a:pt x="19" y="6"/>
                  </a:cubicBezTo>
                  <a:close/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lose/>
                  <a:moveTo>
                    <a:pt x="11" y="13"/>
                  </a:move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7" y="7"/>
                  </a:moveTo>
                  <a:cubicBezTo>
                    <a:pt x="14" y="7"/>
                    <a:pt x="13" y="13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9" y="12"/>
                  </a:cubicBezTo>
                  <a:cubicBezTo>
                    <a:pt x="10" y="12"/>
                    <a:pt x="9" y="12"/>
                    <a:pt x="10" y="13"/>
                  </a:cubicBezTo>
                  <a:cubicBezTo>
                    <a:pt x="9" y="12"/>
                    <a:pt x="7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6" y="12"/>
                    <a:pt x="9" y="9"/>
                    <a:pt x="9" y="9"/>
                  </a:cubicBezTo>
                  <a:cubicBezTo>
                    <a:pt x="9" y="8"/>
                    <a:pt x="10" y="9"/>
                    <a:pt x="10" y="7"/>
                  </a:cubicBezTo>
                  <a:cubicBezTo>
                    <a:pt x="10" y="9"/>
                    <a:pt x="12" y="4"/>
                    <a:pt x="13" y="5"/>
                  </a:cubicBezTo>
                  <a:cubicBezTo>
                    <a:pt x="12" y="4"/>
                    <a:pt x="16" y="6"/>
                    <a:pt x="17" y="6"/>
                  </a:cubicBezTo>
                  <a:cubicBezTo>
                    <a:pt x="16" y="7"/>
                    <a:pt x="16" y="7"/>
                    <a:pt x="17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4" name="Freeform 654">
              <a:extLst>
                <a:ext uri="{FF2B5EF4-FFF2-40B4-BE49-F238E27FC236}">
                  <a16:creationId xmlns:a16="http://schemas.microsoft.com/office/drawing/2014/main" id="{866BFB4E-88ED-4DD0-8755-0095C9EDB2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712" y="0"/>
              <a:ext cx="134938" cy="100013"/>
            </a:xfrm>
            <a:custGeom>
              <a:avLst/>
              <a:gdLst>
                <a:gd name="T0" fmla="*/ 12 w 23"/>
                <a:gd name="T1" fmla="*/ 14 h 17"/>
                <a:gd name="T2" fmla="*/ 13 w 23"/>
                <a:gd name="T3" fmla="*/ 13 h 17"/>
                <a:gd name="T4" fmla="*/ 14 w 23"/>
                <a:gd name="T5" fmla="*/ 16 h 17"/>
                <a:gd name="T6" fmla="*/ 15 w 23"/>
                <a:gd name="T7" fmla="*/ 17 h 17"/>
                <a:gd name="T8" fmla="*/ 19 w 23"/>
                <a:gd name="T9" fmla="*/ 15 h 17"/>
                <a:gd name="T10" fmla="*/ 20 w 23"/>
                <a:gd name="T11" fmla="*/ 15 h 17"/>
                <a:gd name="T12" fmla="*/ 21 w 23"/>
                <a:gd name="T13" fmla="*/ 13 h 17"/>
                <a:gd name="T14" fmla="*/ 21 w 23"/>
                <a:gd name="T15" fmla="*/ 13 h 17"/>
                <a:gd name="T16" fmla="*/ 21 w 23"/>
                <a:gd name="T17" fmla="*/ 13 h 17"/>
                <a:gd name="T18" fmla="*/ 23 w 23"/>
                <a:gd name="T19" fmla="*/ 13 h 17"/>
                <a:gd name="T20" fmla="*/ 20 w 23"/>
                <a:gd name="T21" fmla="*/ 10 h 17"/>
                <a:gd name="T22" fmla="*/ 10 w 23"/>
                <a:gd name="T23" fmla="*/ 4 h 17"/>
                <a:gd name="T24" fmla="*/ 1 w 23"/>
                <a:gd name="T25" fmla="*/ 4 h 17"/>
                <a:gd name="T26" fmla="*/ 12 w 23"/>
                <a:gd name="T27" fmla="*/ 14 h 17"/>
                <a:gd name="T28" fmla="*/ 13 w 23"/>
                <a:gd name="T29" fmla="*/ 14 h 17"/>
                <a:gd name="T30" fmla="*/ 13 w 23"/>
                <a:gd name="T31" fmla="*/ 14 h 17"/>
                <a:gd name="T32" fmla="*/ 13 w 23"/>
                <a:gd name="T33" fmla="*/ 14 h 17"/>
                <a:gd name="T34" fmla="*/ 14 w 23"/>
                <a:gd name="T35" fmla="*/ 14 h 17"/>
                <a:gd name="T36" fmla="*/ 13 w 23"/>
                <a:gd name="T37" fmla="*/ 14 h 17"/>
                <a:gd name="T38" fmla="*/ 14 w 23"/>
                <a:gd name="T39" fmla="*/ 15 h 17"/>
                <a:gd name="T40" fmla="*/ 14 w 23"/>
                <a:gd name="T41" fmla="*/ 15 h 17"/>
                <a:gd name="T42" fmla="*/ 15 w 23"/>
                <a:gd name="T43" fmla="*/ 15 h 17"/>
                <a:gd name="T44" fmla="*/ 14 w 23"/>
                <a:gd name="T45" fmla="*/ 15 h 17"/>
                <a:gd name="T46" fmla="*/ 15 w 23"/>
                <a:gd name="T47" fmla="*/ 15 h 17"/>
                <a:gd name="T48" fmla="*/ 15 w 23"/>
                <a:gd name="T49" fmla="*/ 15 h 17"/>
                <a:gd name="T50" fmla="*/ 15 w 23"/>
                <a:gd name="T51" fmla="*/ 14 h 17"/>
                <a:gd name="T52" fmla="*/ 15 w 23"/>
                <a:gd name="T53" fmla="*/ 14 h 17"/>
                <a:gd name="T54" fmla="*/ 14 w 23"/>
                <a:gd name="T55" fmla="*/ 14 h 17"/>
                <a:gd name="T56" fmla="*/ 15 w 23"/>
                <a:gd name="T57" fmla="*/ 13 h 17"/>
                <a:gd name="T58" fmla="*/ 15 w 23"/>
                <a:gd name="T59" fmla="*/ 14 h 17"/>
                <a:gd name="T60" fmla="*/ 15 w 23"/>
                <a:gd name="T61" fmla="*/ 15 h 17"/>
                <a:gd name="T62" fmla="*/ 18 w 23"/>
                <a:gd name="T63" fmla="*/ 9 h 17"/>
                <a:gd name="T64" fmla="*/ 18 w 23"/>
                <a:gd name="T65" fmla="*/ 9 h 17"/>
                <a:gd name="T66" fmla="*/ 18 w 23"/>
                <a:gd name="T67" fmla="*/ 9 h 17"/>
                <a:gd name="T68" fmla="*/ 18 w 23"/>
                <a:gd name="T69" fmla="*/ 11 h 17"/>
                <a:gd name="T70" fmla="*/ 18 w 23"/>
                <a:gd name="T71" fmla="*/ 11 h 17"/>
                <a:gd name="T72" fmla="*/ 18 w 23"/>
                <a:gd name="T73" fmla="*/ 11 h 17"/>
                <a:gd name="T74" fmla="*/ 9 w 23"/>
                <a:gd name="T75" fmla="*/ 6 h 17"/>
                <a:gd name="T76" fmla="*/ 17 w 23"/>
                <a:gd name="T77" fmla="*/ 10 h 17"/>
                <a:gd name="T78" fmla="*/ 16 w 23"/>
                <a:gd name="T79" fmla="*/ 11 h 17"/>
                <a:gd name="T80" fmla="*/ 18 w 23"/>
                <a:gd name="T81" fmla="*/ 11 h 17"/>
                <a:gd name="T82" fmla="*/ 19 w 23"/>
                <a:gd name="T83" fmla="*/ 12 h 17"/>
                <a:gd name="T84" fmla="*/ 15 w 23"/>
                <a:gd name="T85" fmla="*/ 15 h 17"/>
                <a:gd name="T86" fmla="*/ 15 w 23"/>
                <a:gd name="T87" fmla="*/ 13 h 17"/>
                <a:gd name="T88" fmla="*/ 15 w 23"/>
                <a:gd name="T89" fmla="*/ 13 h 17"/>
                <a:gd name="T90" fmla="*/ 15 w 23"/>
                <a:gd name="T91" fmla="*/ 13 h 17"/>
                <a:gd name="T92" fmla="*/ 15 w 23"/>
                <a:gd name="T93" fmla="*/ 13 h 17"/>
                <a:gd name="T94" fmla="*/ 15 w 23"/>
                <a:gd name="T95" fmla="*/ 13 h 17"/>
                <a:gd name="T96" fmla="*/ 14 w 23"/>
                <a:gd name="T97" fmla="*/ 14 h 17"/>
                <a:gd name="T98" fmla="*/ 14 w 23"/>
                <a:gd name="T99" fmla="*/ 13 h 17"/>
                <a:gd name="T100" fmla="*/ 15 w 23"/>
                <a:gd name="T101" fmla="*/ 13 h 17"/>
                <a:gd name="T102" fmla="*/ 13 w 23"/>
                <a:gd name="T103" fmla="*/ 12 h 17"/>
                <a:gd name="T104" fmla="*/ 13 w 23"/>
                <a:gd name="T105" fmla="*/ 12 h 17"/>
                <a:gd name="T106" fmla="*/ 13 w 23"/>
                <a:gd name="T107" fmla="*/ 12 h 17"/>
                <a:gd name="T108" fmla="*/ 7 w 23"/>
                <a:gd name="T109" fmla="*/ 6 h 17"/>
                <a:gd name="T110" fmla="*/ 6 w 23"/>
                <a:gd name="T111" fmla="*/ 5 h 17"/>
                <a:gd name="T112" fmla="*/ 9 w 23"/>
                <a:gd name="T113" fmla="*/ 6 h 17"/>
                <a:gd name="T114" fmla="*/ 14 w 23"/>
                <a:gd name="T115" fmla="*/ 13 h 17"/>
                <a:gd name="T116" fmla="*/ 14 w 23"/>
                <a:gd name="T117" fmla="*/ 13 h 17"/>
                <a:gd name="T118" fmla="*/ 14 w 23"/>
                <a:gd name="T11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" h="17">
                  <a:moveTo>
                    <a:pt x="12" y="14"/>
                  </a:moveTo>
                  <a:cubicBezTo>
                    <a:pt x="12" y="14"/>
                    <a:pt x="13" y="13"/>
                    <a:pt x="13" y="13"/>
                  </a:cubicBezTo>
                  <a:cubicBezTo>
                    <a:pt x="12" y="15"/>
                    <a:pt x="13" y="16"/>
                    <a:pt x="14" y="16"/>
                  </a:cubicBezTo>
                  <a:cubicBezTo>
                    <a:pt x="14" y="16"/>
                    <a:pt x="15" y="17"/>
                    <a:pt x="15" y="17"/>
                  </a:cubicBezTo>
                  <a:cubicBezTo>
                    <a:pt x="15" y="16"/>
                    <a:pt x="19" y="16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4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9" y="12"/>
                    <a:pt x="23" y="13"/>
                    <a:pt x="23" y="13"/>
                  </a:cubicBezTo>
                  <a:cubicBezTo>
                    <a:pt x="23" y="12"/>
                    <a:pt x="19" y="10"/>
                    <a:pt x="20" y="10"/>
                  </a:cubicBezTo>
                  <a:cubicBezTo>
                    <a:pt x="19" y="10"/>
                    <a:pt x="10" y="3"/>
                    <a:pt x="10" y="4"/>
                  </a:cubicBezTo>
                  <a:cubicBezTo>
                    <a:pt x="9" y="4"/>
                    <a:pt x="0" y="0"/>
                    <a:pt x="1" y="4"/>
                  </a:cubicBezTo>
                  <a:cubicBezTo>
                    <a:pt x="2" y="6"/>
                    <a:pt x="12" y="13"/>
                    <a:pt x="12" y="14"/>
                  </a:cubicBezTo>
                  <a:close/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4" y="14"/>
                    <a:pt x="13" y="14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lose/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9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lose/>
                  <a:moveTo>
                    <a:pt x="9" y="6"/>
                  </a:moveTo>
                  <a:cubicBezTo>
                    <a:pt x="10" y="6"/>
                    <a:pt x="17" y="9"/>
                    <a:pt x="17" y="10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1"/>
                    <a:pt x="18" y="12"/>
                    <a:pt x="19" y="12"/>
                  </a:cubicBezTo>
                  <a:cubicBezTo>
                    <a:pt x="21" y="13"/>
                    <a:pt x="17" y="14"/>
                    <a:pt x="15" y="15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6" y="13"/>
                    <a:pt x="14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lose/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5" name="Freeform 655">
              <a:extLst>
                <a:ext uri="{FF2B5EF4-FFF2-40B4-BE49-F238E27FC236}">
                  <a16:creationId xmlns:a16="http://schemas.microsoft.com/office/drawing/2014/main" id="{54994040-AE21-404B-90BD-118E6359B1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312737"/>
              <a:ext cx="128588" cy="93663"/>
            </a:xfrm>
            <a:custGeom>
              <a:avLst/>
              <a:gdLst>
                <a:gd name="T0" fmla="*/ 10 w 22"/>
                <a:gd name="T1" fmla="*/ 3 h 16"/>
                <a:gd name="T2" fmla="*/ 10 w 22"/>
                <a:gd name="T3" fmla="*/ 3 h 16"/>
                <a:gd name="T4" fmla="*/ 8 w 22"/>
                <a:gd name="T5" fmla="*/ 1 h 16"/>
                <a:gd name="T6" fmla="*/ 7 w 22"/>
                <a:gd name="T7" fmla="*/ 0 h 16"/>
                <a:gd name="T8" fmla="*/ 4 w 22"/>
                <a:gd name="T9" fmla="*/ 2 h 16"/>
                <a:gd name="T10" fmla="*/ 2 w 22"/>
                <a:gd name="T11" fmla="*/ 2 h 16"/>
                <a:gd name="T12" fmla="*/ 1 w 22"/>
                <a:gd name="T13" fmla="*/ 4 h 16"/>
                <a:gd name="T14" fmla="*/ 1 w 22"/>
                <a:gd name="T15" fmla="*/ 4 h 16"/>
                <a:gd name="T16" fmla="*/ 1 w 22"/>
                <a:gd name="T17" fmla="*/ 4 h 16"/>
                <a:gd name="T18" fmla="*/ 0 w 22"/>
                <a:gd name="T19" fmla="*/ 4 h 16"/>
                <a:gd name="T20" fmla="*/ 2 w 22"/>
                <a:gd name="T21" fmla="*/ 6 h 16"/>
                <a:gd name="T22" fmla="*/ 13 w 22"/>
                <a:gd name="T23" fmla="*/ 13 h 16"/>
                <a:gd name="T24" fmla="*/ 21 w 22"/>
                <a:gd name="T25" fmla="*/ 13 h 16"/>
                <a:gd name="T26" fmla="*/ 10 w 22"/>
                <a:gd name="T27" fmla="*/ 3 h 16"/>
                <a:gd name="T28" fmla="*/ 9 w 22"/>
                <a:gd name="T29" fmla="*/ 3 h 16"/>
                <a:gd name="T30" fmla="*/ 9 w 22"/>
                <a:gd name="T31" fmla="*/ 3 h 16"/>
                <a:gd name="T32" fmla="*/ 9 w 22"/>
                <a:gd name="T33" fmla="*/ 3 h 16"/>
                <a:gd name="T34" fmla="*/ 9 w 22"/>
                <a:gd name="T35" fmla="*/ 3 h 16"/>
                <a:gd name="T36" fmla="*/ 9 w 22"/>
                <a:gd name="T37" fmla="*/ 3 h 16"/>
                <a:gd name="T38" fmla="*/ 8 w 22"/>
                <a:gd name="T39" fmla="*/ 1 h 16"/>
                <a:gd name="T40" fmla="*/ 8 w 22"/>
                <a:gd name="T41" fmla="*/ 2 h 16"/>
                <a:gd name="T42" fmla="*/ 8 w 22"/>
                <a:gd name="T43" fmla="*/ 2 h 16"/>
                <a:gd name="T44" fmla="*/ 8 w 22"/>
                <a:gd name="T45" fmla="*/ 1 h 16"/>
                <a:gd name="T46" fmla="*/ 8 w 22"/>
                <a:gd name="T47" fmla="*/ 2 h 16"/>
                <a:gd name="T48" fmla="*/ 8 w 22"/>
                <a:gd name="T49" fmla="*/ 2 h 16"/>
                <a:gd name="T50" fmla="*/ 8 w 22"/>
                <a:gd name="T51" fmla="*/ 3 h 16"/>
                <a:gd name="T52" fmla="*/ 8 w 22"/>
                <a:gd name="T53" fmla="*/ 3 h 16"/>
                <a:gd name="T54" fmla="*/ 8 w 22"/>
                <a:gd name="T55" fmla="*/ 3 h 16"/>
                <a:gd name="T56" fmla="*/ 8 w 22"/>
                <a:gd name="T57" fmla="*/ 3 h 16"/>
                <a:gd name="T58" fmla="*/ 7 w 22"/>
                <a:gd name="T59" fmla="*/ 3 h 16"/>
                <a:gd name="T60" fmla="*/ 8 w 22"/>
                <a:gd name="T61" fmla="*/ 2 h 16"/>
                <a:gd name="T62" fmla="*/ 4 w 22"/>
                <a:gd name="T63" fmla="*/ 8 h 16"/>
                <a:gd name="T64" fmla="*/ 4 w 22"/>
                <a:gd name="T65" fmla="*/ 8 h 16"/>
                <a:gd name="T66" fmla="*/ 5 w 22"/>
                <a:gd name="T67" fmla="*/ 6 h 16"/>
                <a:gd name="T68" fmla="*/ 5 w 22"/>
                <a:gd name="T69" fmla="*/ 6 h 16"/>
                <a:gd name="T70" fmla="*/ 5 w 22"/>
                <a:gd name="T71" fmla="*/ 6 h 16"/>
                <a:gd name="T72" fmla="*/ 13 w 22"/>
                <a:gd name="T73" fmla="*/ 11 h 16"/>
                <a:gd name="T74" fmla="*/ 5 w 22"/>
                <a:gd name="T75" fmla="*/ 6 h 16"/>
                <a:gd name="T76" fmla="*/ 6 w 22"/>
                <a:gd name="T77" fmla="*/ 6 h 16"/>
                <a:gd name="T78" fmla="*/ 5 w 22"/>
                <a:gd name="T79" fmla="*/ 6 h 16"/>
                <a:gd name="T80" fmla="*/ 3 w 22"/>
                <a:gd name="T81" fmla="*/ 5 h 16"/>
                <a:gd name="T82" fmla="*/ 7 w 22"/>
                <a:gd name="T83" fmla="*/ 2 h 16"/>
                <a:gd name="T84" fmla="*/ 8 w 22"/>
                <a:gd name="T85" fmla="*/ 4 h 16"/>
                <a:gd name="T86" fmla="*/ 8 w 22"/>
                <a:gd name="T87" fmla="*/ 4 h 16"/>
                <a:gd name="T88" fmla="*/ 8 w 22"/>
                <a:gd name="T89" fmla="*/ 4 h 16"/>
                <a:gd name="T90" fmla="*/ 8 w 22"/>
                <a:gd name="T91" fmla="*/ 4 h 16"/>
                <a:gd name="T92" fmla="*/ 8 w 22"/>
                <a:gd name="T93" fmla="*/ 3 h 16"/>
                <a:gd name="T94" fmla="*/ 8 w 22"/>
                <a:gd name="T95" fmla="*/ 3 h 16"/>
                <a:gd name="T96" fmla="*/ 8 w 22"/>
                <a:gd name="T97" fmla="*/ 4 h 16"/>
                <a:gd name="T98" fmla="*/ 9 w 22"/>
                <a:gd name="T99" fmla="*/ 4 h 16"/>
                <a:gd name="T100" fmla="*/ 8 w 22"/>
                <a:gd name="T101" fmla="*/ 4 h 16"/>
                <a:gd name="T102" fmla="*/ 8 w 22"/>
                <a:gd name="T103" fmla="*/ 4 h 16"/>
                <a:gd name="T104" fmla="*/ 8 w 22"/>
                <a:gd name="T105" fmla="*/ 4 h 16"/>
                <a:gd name="T106" fmla="*/ 8 w 22"/>
                <a:gd name="T107" fmla="*/ 4 h 16"/>
                <a:gd name="T108" fmla="*/ 9 w 22"/>
                <a:gd name="T109" fmla="*/ 5 h 16"/>
                <a:gd name="T110" fmla="*/ 10 w 22"/>
                <a:gd name="T111" fmla="*/ 6 h 16"/>
                <a:gd name="T112" fmla="*/ 10 w 22"/>
                <a:gd name="T113" fmla="*/ 5 h 16"/>
                <a:gd name="T114" fmla="*/ 15 w 22"/>
                <a:gd name="T115" fmla="*/ 11 h 16"/>
                <a:gd name="T116" fmla="*/ 17 w 22"/>
                <a:gd name="T117" fmla="*/ 12 h 16"/>
                <a:gd name="T118" fmla="*/ 13 w 22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16"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4" y="1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5"/>
                    <a:pt x="0" y="4"/>
                    <a:pt x="0" y="4"/>
                  </a:cubicBezTo>
                  <a:cubicBezTo>
                    <a:pt x="0" y="4"/>
                    <a:pt x="3" y="7"/>
                    <a:pt x="2" y="6"/>
                  </a:cubicBezTo>
                  <a:cubicBezTo>
                    <a:pt x="4" y="7"/>
                    <a:pt x="13" y="14"/>
                    <a:pt x="13" y="13"/>
                  </a:cubicBezTo>
                  <a:cubicBezTo>
                    <a:pt x="13" y="13"/>
                    <a:pt x="22" y="16"/>
                    <a:pt x="21" y="13"/>
                  </a:cubicBezTo>
                  <a:cubicBezTo>
                    <a:pt x="20" y="11"/>
                    <a:pt x="10" y="4"/>
                    <a:pt x="10" y="3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lose/>
                  <a:moveTo>
                    <a:pt x="4" y="8"/>
                  </a:moveTo>
                  <a:cubicBezTo>
                    <a:pt x="4" y="8"/>
                    <a:pt x="4" y="7"/>
                    <a:pt x="4" y="8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13" y="11"/>
                  </a:moveTo>
                  <a:cubicBezTo>
                    <a:pt x="12" y="10"/>
                    <a:pt x="5" y="8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6" y="3"/>
                    <a:pt x="7" y="2"/>
                  </a:cubicBezTo>
                  <a:cubicBezTo>
                    <a:pt x="7" y="3"/>
                    <a:pt x="7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9" y="5"/>
                    <a:pt x="9" y="5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16" y="11"/>
                    <a:pt x="15" y="11"/>
                  </a:cubicBezTo>
                  <a:cubicBezTo>
                    <a:pt x="16" y="11"/>
                    <a:pt x="16" y="11"/>
                    <a:pt x="17" y="12"/>
                  </a:cubicBezTo>
                  <a:cubicBezTo>
                    <a:pt x="15" y="11"/>
                    <a:pt x="14" y="11"/>
                    <a:pt x="13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6" name="Freeform 656">
              <a:extLst>
                <a:ext uri="{FF2B5EF4-FFF2-40B4-BE49-F238E27FC236}">
                  <a16:creationId xmlns:a16="http://schemas.microsoft.com/office/drawing/2014/main" id="{58F3618C-DF80-4F40-B081-6F77DE6EB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7" y="360362"/>
              <a:ext cx="46038" cy="2222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7" name="Freeform 657">
              <a:extLst>
                <a:ext uri="{FF2B5EF4-FFF2-40B4-BE49-F238E27FC236}">
                  <a16:creationId xmlns:a16="http://schemas.microsoft.com/office/drawing/2014/main" id="{33CB3154-59CF-4023-B218-AA39D6C9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" y="347662"/>
              <a:ext cx="76200" cy="41275"/>
            </a:xfrm>
            <a:custGeom>
              <a:avLst/>
              <a:gdLst>
                <a:gd name="T0" fmla="*/ 12 w 13"/>
                <a:gd name="T1" fmla="*/ 0 h 7"/>
                <a:gd name="T2" fmla="*/ 0 w 13"/>
                <a:gd name="T3" fmla="*/ 6 h 7"/>
                <a:gd name="T4" fmla="*/ 0 w 13"/>
                <a:gd name="T5" fmla="*/ 7 h 7"/>
                <a:gd name="T6" fmla="*/ 12 w 13"/>
                <a:gd name="T7" fmla="*/ 0 h 7"/>
                <a:gd name="T8" fmla="*/ 12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8" name="Freeform 658">
              <a:extLst>
                <a:ext uri="{FF2B5EF4-FFF2-40B4-BE49-F238E27FC236}">
                  <a16:creationId xmlns:a16="http://schemas.microsoft.com/office/drawing/2014/main" id="{5071832B-093F-4C18-ACC5-9AE8331D0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323850"/>
              <a:ext cx="34925" cy="23813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1 h 4"/>
                <a:gd name="T4" fmla="*/ 6 w 6"/>
                <a:gd name="T5" fmla="*/ 1 h 4"/>
                <a:gd name="T6" fmla="*/ 1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9" name="Freeform 659">
              <a:extLst>
                <a:ext uri="{FF2B5EF4-FFF2-40B4-BE49-F238E27FC236}">
                  <a16:creationId xmlns:a16="http://schemas.microsoft.com/office/drawing/2014/main" id="{D9D2CB14-E8BB-4ED0-B505-0DE028848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360362"/>
              <a:ext cx="28575" cy="111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0" name="Freeform 660">
              <a:extLst>
                <a:ext uri="{FF2B5EF4-FFF2-40B4-BE49-F238E27FC236}">
                  <a16:creationId xmlns:a16="http://schemas.microsoft.com/office/drawing/2014/main" id="{77A6361C-D650-432C-8409-7230872CD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288925"/>
              <a:ext cx="34925" cy="17463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1" name="Freeform 661">
              <a:extLst>
                <a:ext uri="{FF2B5EF4-FFF2-40B4-BE49-F238E27FC236}">
                  <a16:creationId xmlns:a16="http://schemas.microsoft.com/office/drawing/2014/main" id="{B45E0146-8363-47C2-B74E-AD308F2E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277812"/>
              <a:ext cx="46038" cy="23813"/>
            </a:xfrm>
            <a:custGeom>
              <a:avLst/>
              <a:gdLst>
                <a:gd name="T0" fmla="*/ 1 w 8"/>
                <a:gd name="T1" fmla="*/ 3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3 h 4"/>
                <a:gd name="T8" fmla="*/ 1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2" name="Freeform 662">
              <a:extLst>
                <a:ext uri="{FF2B5EF4-FFF2-40B4-BE49-F238E27FC236}">
                  <a16:creationId xmlns:a16="http://schemas.microsoft.com/office/drawing/2014/main" id="{F6C36002-50CF-4AB4-AED1-D047CA24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330200"/>
              <a:ext cx="46038" cy="30163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1 h 5"/>
                <a:gd name="T4" fmla="*/ 8 w 8"/>
                <a:gd name="T5" fmla="*/ 1 h 5"/>
                <a:gd name="T6" fmla="*/ 0 w 8"/>
                <a:gd name="T7" fmla="*/ 4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3" name="Freeform 663">
              <a:extLst>
                <a:ext uri="{FF2B5EF4-FFF2-40B4-BE49-F238E27FC236}">
                  <a16:creationId xmlns:a16="http://schemas.microsoft.com/office/drawing/2014/main" id="{B8432387-340A-44EC-9A37-88E54C5BF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306387"/>
              <a:ext cx="52388" cy="30163"/>
            </a:xfrm>
            <a:custGeom>
              <a:avLst/>
              <a:gdLst>
                <a:gd name="T0" fmla="*/ 8 w 9"/>
                <a:gd name="T1" fmla="*/ 1 h 5"/>
                <a:gd name="T2" fmla="*/ 0 w 9"/>
                <a:gd name="T3" fmla="*/ 5 h 5"/>
                <a:gd name="T4" fmla="*/ 1 w 9"/>
                <a:gd name="T5" fmla="*/ 5 h 5"/>
                <a:gd name="T6" fmla="*/ 8 w 9"/>
                <a:gd name="T7" fmla="*/ 1 h 5"/>
                <a:gd name="T8" fmla="*/ 8 w 9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1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9" y="1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4" name="Freeform 664">
              <a:extLst>
                <a:ext uri="{FF2B5EF4-FFF2-40B4-BE49-F238E27FC236}">
                  <a16:creationId xmlns:a16="http://schemas.microsoft.com/office/drawing/2014/main" id="{4FF3A20F-0332-4B6F-B730-5B23440C2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236537"/>
              <a:ext cx="69850" cy="41275"/>
            </a:xfrm>
            <a:custGeom>
              <a:avLst/>
              <a:gdLst>
                <a:gd name="T0" fmla="*/ 11 w 12"/>
                <a:gd name="T1" fmla="*/ 0 h 7"/>
                <a:gd name="T2" fmla="*/ 1 w 12"/>
                <a:gd name="T3" fmla="*/ 7 h 7"/>
                <a:gd name="T4" fmla="*/ 1 w 12"/>
                <a:gd name="T5" fmla="*/ 7 h 7"/>
                <a:gd name="T6" fmla="*/ 11 w 12"/>
                <a:gd name="T7" fmla="*/ 0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8" y="3"/>
                    <a:pt x="4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8" y="3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5" name="Freeform 665">
              <a:extLst>
                <a:ext uri="{FF2B5EF4-FFF2-40B4-BE49-F238E27FC236}">
                  <a16:creationId xmlns:a16="http://schemas.microsoft.com/office/drawing/2014/main" id="{D9C7C819-5DB8-47BB-9F81-13965C1C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37" y="230187"/>
              <a:ext cx="58738" cy="30163"/>
            </a:xfrm>
            <a:custGeom>
              <a:avLst/>
              <a:gdLst>
                <a:gd name="T0" fmla="*/ 0 w 10"/>
                <a:gd name="T1" fmla="*/ 5 h 5"/>
                <a:gd name="T2" fmla="*/ 9 w 10"/>
                <a:gd name="T3" fmla="*/ 1 h 5"/>
                <a:gd name="T4" fmla="*/ 9 w 10"/>
                <a:gd name="T5" fmla="*/ 1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9" y="1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6" name="Freeform 666">
              <a:extLst>
                <a:ext uri="{FF2B5EF4-FFF2-40B4-BE49-F238E27FC236}">
                  <a16:creationId xmlns:a16="http://schemas.microsoft.com/office/drawing/2014/main" id="{5B71D9D3-6648-4536-98AF-4DD8009D9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330200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7" name="Freeform 667">
              <a:extLst>
                <a:ext uri="{FF2B5EF4-FFF2-40B4-BE49-F238E27FC236}">
                  <a16:creationId xmlns:a16="http://schemas.microsoft.com/office/drawing/2014/main" id="{91C3F08F-932C-4881-970A-8B7667815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354012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8" name="Freeform 668">
              <a:extLst>
                <a:ext uri="{FF2B5EF4-FFF2-40B4-BE49-F238E27FC236}">
                  <a16:creationId xmlns:a16="http://schemas.microsoft.com/office/drawing/2014/main" id="{F56253E8-054F-47BA-9CB1-73B46FC6C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312737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9" name="Freeform 669">
              <a:extLst>
                <a:ext uri="{FF2B5EF4-FFF2-40B4-BE49-F238E27FC236}">
                  <a16:creationId xmlns:a16="http://schemas.microsoft.com/office/drawing/2014/main" id="{E239469E-C0E4-471B-B2EA-DA0E1BE68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254000"/>
              <a:ext cx="52388" cy="23813"/>
            </a:xfrm>
            <a:custGeom>
              <a:avLst/>
              <a:gdLst>
                <a:gd name="T0" fmla="*/ 8 w 9"/>
                <a:gd name="T1" fmla="*/ 0 h 4"/>
                <a:gd name="T2" fmla="*/ 1 w 9"/>
                <a:gd name="T3" fmla="*/ 4 h 4"/>
                <a:gd name="T4" fmla="*/ 1 w 9"/>
                <a:gd name="T5" fmla="*/ 4 h 4"/>
                <a:gd name="T6" fmla="*/ 9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0" name="Freeform 670">
              <a:extLst>
                <a:ext uri="{FF2B5EF4-FFF2-40B4-BE49-F238E27FC236}">
                  <a16:creationId xmlns:a16="http://schemas.microsoft.com/office/drawing/2014/main" id="{3B6EDD84-F2BA-4EC7-AB16-7F1E5B9E0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37" y="223837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1" name="Freeform 671">
              <a:extLst>
                <a:ext uri="{FF2B5EF4-FFF2-40B4-BE49-F238E27FC236}">
                  <a16:creationId xmlns:a16="http://schemas.microsoft.com/office/drawing/2014/main" id="{A52B6CE8-81DA-4C6D-A1AE-513E082F9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236537"/>
              <a:ext cx="82550" cy="41275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1 h 7"/>
                <a:gd name="T4" fmla="*/ 14 w 14"/>
                <a:gd name="T5" fmla="*/ 0 h 7"/>
                <a:gd name="T6" fmla="*/ 0 w 14"/>
                <a:gd name="T7" fmla="*/ 7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5" y="5"/>
                    <a:pt x="9" y="3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2" name="Freeform 672">
              <a:extLst>
                <a:ext uri="{FF2B5EF4-FFF2-40B4-BE49-F238E27FC236}">
                  <a16:creationId xmlns:a16="http://schemas.microsoft.com/office/drawing/2014/main" id="{60A7F545-41BC-4204-AF81-E9424292B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336550"/>
              <a:ext cx="28575" cy="111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3" name="Freeform 673">
              <a:extLst>
                <a:ext uri="{FF2B5EF4-FFF2-40B4-BE49-F238E27FC236}">
                  <a16:creationId xmlns:a16="http://schemas.microsoft.com/office/drawing/2014/main" id="{D603476D-8BDB-4EC4-9671-A6A9370A1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323850"/>
              <a:ext cx="34925" cy="23813"/>
            </a:xfrm>
            <a:custGeom>
              <a:avLst/>
              <a:gdLst>
                <a:gd name="T0" fmla="*/ 5 w 6"/>
                <a:gd name="T1" fmla="*/ 1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4" name="Freeform 674">
              <a:extLst>
                <a:ext uri="{FF2B5EF4-FFF2-40B4-BE49-F238E27FC236}">
                  <a16:creationId xmlns:a16="http://schemas.microsoft.com/office/drawing/2014/main" id="{D1045245-18FD-4FEE-9458-04AFB200A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223837"/>
              <a:ext cx="65088" cy="36513"/>
            </a:xfrm>
            <a:custGeom>
              <a:avLst/>
              <a:gdLst>
                <a:gd name="T0" fmla="*/ 11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5" name="Freeform 675">
              <a:extLst>
                <a:ext uri="{FF2B5EF4-FFF2-40B4-BE49-F238E27FC236}">
                  <a16:creationId xmlns:a16="http://schemas.microsoft.com/office/drawing/2014/main" id="{B1C27598-C49B-487E-9ECC-5C8FA4116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158750"/>
              <a:ext cx="52388" cy="36513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5 h 6"/>
                <a:gd name="T4" fmla="*/ 0 w 9"/>
                <a:gd name="T5" fmla="*/ 6 h 6"/>
                <a:gd name="T6" fmla="*/ 9 w 9"/>
                <a:gd name="T7" fmla="*/ 1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6" name="Freeform 676">
              <a:extLst>
                <a:ext uri="{FF2B5EF4-FFF2-40B4-BE49-F238E27FC236}">
                  <a16:creationId xmlns:a16="http://schemas.microsoft.com/office/drawing/2014/main" id="{DB01FB58-65C9-42DF-B482-63A56D370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37" y="153987"/>
              <a:ext cx="58738" cy="23813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0 h 4"/>
                <a:gd name="T4" fmla="*/ 9 w 10"/>
                <a:gd name="T5" fmla="*/ 0 h 4"/>
                <a:gd name="T6" fmla="*/ 1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7" name="Freeform 677">
              <a:extLst>
                <a:ext uri="{FF2B5EF4-FFF2-40B4-BE49-F238E27FC236}">
                  <a16:creationId xmlns:a16="http://schemas.microsoft.com/office/drawing/2014/main" id="{1A9BE202-6B7F-43D1-BBC8-BD86D0801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223837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8" name="Freeform 678">
              <a:extLst>
                <a:ext uri="{FF2B5EF4-FFF2-40B4-BE49-F238E27FC236}">
                  <a16:creationId xmlns:a16="http://schemas.microsoft.com/office/drawing/2014/main" id="{323D7E7F-D4E5-47FE-8380-5CA479974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54000"/>
              <a:ext cx="76200" cy="34925"/>
            </a:xfrm>
            <a:custGeom>
              <a:avLst/>
              <a:gdLst>
                <a:gd name="T0" fmla="*/ 0 w 13"/>
                <a:gd name="T1" fmla="*/ 6 h 6"/>
                <a:gd name="T2" fmla="*/ 13 w 13"/>
                <a:gd name="T3" fmla="*/ 0 h 6"/>
                <a:gd name="T4" fmla="*/ 13 w 13"/>
                <a:gd name="T5" fmla="*/ 0 h 6"/>
                <a:gd name="T6" fmla="*/ 0 w 13"/>
                <a:gd name="T7" fmla="*/ 6 h 6"/>
                <a:gd name="T8" fmla="*/ 0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9" name="Freeform 679">
              <a:extLst>
                <a:ext uri="{FF2B5EF4-FFF2-40B4-BE49-F238E27FC236}">
                  <a16:creationId xmlns:a16="http://schemas.microsoft.com/office/drawing/2014/main" id="{4DB558F4-BFDA-4176-8901-1E3C9A79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88925"/>
              <a:ext cx="41275" cy="23813"/>
            </a:xfrm>
            <a:custGeom>
              <a:avLst/>
              <a:gdLst>
                <a:gd name="T0" fmla="*/ 6 w 7"/>
                <a:gd name="T1" fmla="*/ 3 h 4"/>
                <a:gd name="T2" fmla="*/ 0 w 7"/>
                <a:gd name="T3" fmla="*/ 4 h 4"/>
                <a:gd name="T4" fmla="*/ 1 w 7"/>
                <a:gd name="T5" fmla="*/ 4 h 4"/>
                <a:gd name="T6" fmla="*/ 3 w 7"/>
                <a:gd name="T7" fmla="*/ 2 h 4"/>
                <a:gd name="T8" fmla="*/ 5 w 7"/>
                <a:gd name="T9" fmla="*/ 3 h 4"/>
                <a:gd name="T10" fmla="*/ 6 w 7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6" y="3"/>
                  </a:moveTo>
                  <a:cubicBezTo>
                    <a:pt x="7" y="0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6" y="1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0" name="Freeform 680">
              <a:extLst>
                <a:ext uri="{FF2B5EF4-FFF2-40B4-BE49-F238E27FC236}">
                  <a16:creationId xmlns:a16="http://schemas.microsoft.com/office/drawing/2014/main" id="{5ADC966A-4065-40F2-A872-A6109B615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82575"/>
              <a:ext cx="41275" cy="30163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1" name="Freeform 681">
              <a:extLst>
                <a:ext uri="{FF2B5EF4-FFF2-40B4-BE49-F238E27FC236}">
                  <a16:creationId xmlns:a16="http://schemas.microsoft.com/office/drawing/2014/main" id="{4B3CBA7E-D5D3-41FE-9AC5-24B9FF79D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223837"/>
              <a:ext cx="82550" cy="41275"/>
            </a:xfrm>
            <a:custGeom>
              <a:avLst/>
              <a:gdLst>
                <a:gd name="T0" fmla="*/ 14 w 14"/>
                <a:gd name="T1" fmla="*/ 0 h 7"/>
                <a:gd name="T2" fmla="*/ 1 w 14"/>
                <a:gd name="T3" fmla="*/ 7 h 7"/>
                <a:gd name="T4" fmla="*/ 1 w 14"/>
                <a:gd name="T5" fmla="*/ 7 h 7"/>
                <a:gd name="T6" fmla="*/ 14 w 14"/>
                <a:gd name="T7" fmla="*/ 0 h 7"/>
                <a:gd name="T8" fmla="*/ 14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9" y="2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10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2" name="Freeform 682">
              <a:extLst>
                <a:ext uri="{FF2B5EF4-FFF2-40B4-BE49-F238E27FC236}">
                  <a16:creationId xmlns:a16="http://schemas.microsoft.com/office/drawing/2014/main" id="{4BFE8293-7460-488B-83DE-CE9D50500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171450"/>
              <a:ext cx="52388" cy="23813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3" name="Freeform 683">
              <a:extLst>
                <a:ext uri="{FF2B5EF4-FFF2-40B4-BE49-F238E27FC236}">
                  <a16:creationId xmlns:a16="http://schemas.microsoft.com/office/drawing/2014/main" id="{0D952FE8-5EB2-4B82-B392-5F4BE52E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130175"/>
              <a:ext cx="52388" cy="28575"/>
            </a:xfrm>
            <a:custGeom>
              <a:avLst/>
              <a:gdLst>
                <a:gd name="T0" fmla="*/ 1 w 9"/>
                <a:gd name="T1" fmla="*/ 4 h 5"/>
                <a:gd name="T2" fmla="*/ 8 w 9"/>
                <a:gd name="T3" fmla="*/ 1 h 5"/>
                <a:gd name="T4" fmla="*/ 7 w 9"/>
                <a:gd name="T5" fmla="*/ 1 h 5"/>
                <a:gd name="T6" fmla="*/ 5 w 9"/>
                <a:gd name="T7" fmla="*/ 2 h 5"/>
                <a:gd name="T8" fmla="*/ 1 w 9"/>
                <a:gd name="T9" fmla="*/ 4 h 5"/>
                <a:gd name="T10" fmla="*/ 2 w 9"/>
                <a:gd name="T11" fmla="*/ 3 h 5"/>
                <a:gd name="T12" fmla="*/ 4 w 9"/>
                <a:gd name="T13" fmla="*/ 2 h 5"/>
                <a:gd name="T14" fmla="*/ 8 w 9"/>
                <a:gd name="T15" fmla="*/ 1 h 5"/>
                <a:gd name="T16" fmla="*/ 7 w 9"/>
                <a:gd name="T17" fmla="*/ 1 h 5"/>
                <a:gd name="T18" fmla="*/ 5 w 9"/>
                <a:gd name="T19" fmla="*/ 2 h 5"/>
                <a:gd name="T20" fmla="*/ 1 w 9"/>
                <a:gd name="T21" fmla="*/ 4 h 5"/>
                <a:gd name="T22" fmla="*/ 1 w 9"/>
                <a:gd name="T23" fmla="*/ 5 h 5"/>
                <a:gd name="T24" fmla="*/ 9 w 9"/>
                <a:gd name="T25" fmla="*/ 0 h 5"/>
                <a:gd name="T26" fmla="*/ 9 w 9"/>
                <a:gd name="T27" fmla="*/ 0 h 5"/>
                <a:gd name="T28" fmla="*/ 1 w 9"/>
                <a:gd name="T29" fmla="*/ 4 h 5"/>
                <a:gd name="T30" fmla="*/ 1 w 9"/>
                <a:gd name="T31" fmla="*/ 4 h 5"/>
                <a:gd name="T32" fmla="*/ 9 w 9"/>
                <a:gd name="T33" fmla="*/ 0 h 5"/>
                <a:gd name="T34" fmla="*/ 9 w 9"/>
                <a:gd name="T35" fmla="*/ 0 h 5"/>
                <a:gd name="T36" fmla="*/ 1 w 9"/>
                <a:gd name="T37" fmla="*/ 4 h 5"/>
                <a:gd name="T38" fmla="*/ 1 w 9"/>
                <a:gd name="T3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5">
                  <a:moveTo>
                    <a:pt x="1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3" y="3"/>
                    <a:pt x="1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4" name="Freeform 684">
              <a:extLst>
                <a:ext uri="{FF2B5EF4-FFF2-40B4-BE49-F238E27FC236}">
                  <a16:creationId xmlns:a16="http://schemas.microsoft.com/office/drawing/2014/main" id="{2EF2BA3F-0950-4ABA-B249-51F3A9F8F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165100"/>
              <a:ext cx="65088" cy="30163"/>
            </a:xfrm>
            <a:custGeom>
              <a:avLst/>
              <a:gdLst>
                <a:gd name="T0" fmla="*/ 0 w 11"/>
                <a:gd name="T1" fmla="*/ 5 h 5"/>
                <a:gd name="T2" fmla="*/ 10 w 11"/>
                <a:gd name="T3" fmla="*/ 1 h 5"/>
                <a:gd name="T4" fmla="*/ 10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5" name="Freeform 685">
              <a:extLst>
                <a:ext uri="{FF2B5EF4-FFF2-40B4-BE49-F238E27FC236}">
                  <a16:creationId xmlns:a16="http://schemas.microsoft.com/office/drawing/2014/main" id="{31A52144-6B97-44F9-A527-54ECBF886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223837"/>
              <a:ext cx="71438" cy="36513"/>
            </a:xfrm>
            <a:custGeom>
              <a:avLst/>
              <a:gdLst>
                <a:gd name="T0" fmla="*/ 1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6" name="Freeform 686">
              <a:extLst>
                <a:ext uri="{FF2B5EF4-FFF2-40B4-BE49-F238E27FC236}">
                  <a16:creationId xmlns:a16="http://schemas.microsoft.com/office/drawing/2014/main" id="{A852CBFC-714E-4D39-BCF6-73B82F1ED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71462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7" name="Freeform 687">
              <a:extLst>
                <a:ext uri="{FF2B5EF4-FFF2-40B4-BE49-F238E27FC236}">
                  <a16:creationId xmlns:a16="http://schemas.microsoft.com/office/drawing/2014/main" id="{F46DB32E-C174-45E5-99A0-20A4E7C01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282575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  <a:gd name="T10" fmla="*/ 3 w 4"/>
                <a:gd name="T11" fmla="*/ 1 h 2"/>
                <a:gd name="T12" fmla="*/ 1 w 4"/>
                <a:gd name="T13" fmla="*/ 2 h 2"/>
                <a:gd name="T14" fmla="*/ 1 w 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8" name="Freeform 688">
              <a:extLst>
                <a:ext uri="{FF2B5EF4-FFF2-40B4-BE49-F238E27FC236}">
                  <a16:creationId xmlns:a16="http://schemas.microsoft.com/office/drawing/2014/main" id="{C4891F8B-A32E-4E06-A999-21A1E46DB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271462"/>
              <a:ext cx="47625" cy="23813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3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9" name="Freeform 689">
              <a:extLst>
                <a:ext uri="{FF2B5EF4-FFF2-40B4-BE49-F238E27FC236}">
                  <a16:creationId xmlns:a16="http://schemas.microsoft.com/office/drawing/2014/main" id="{C173C9DD-E751-4611-94CF-EF70785B7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23837"/>
              <a:ext cx="58738" cy="30163"/>
            </a:xfrm>
            <a:custGeom>
              <a:avLst/>
              <a:gdLst>
                <a:gd name="T0" fmla="*/ 9 w 10"/>
                <a:gd name="T1" fmla="*/ 0 h 5"/>
                <a:gd name="T2" fmla="*/ 1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0" name="Freeform 690">
              <a:extLst>
                <a:ext uri="{FF2B5EF4-FFF2-40B4-BE49-F238E27FC236}">
                  <a16:creationId xmlns:a16="http://schemas.microsoft.com/office/drawing/2014/main" id="{AD88A18C-78C1-4318-BA9C-63F4F9A0D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153987"/>
              <a:ext cx="76200" cy="34925"/>
            </a:xfrm>
            <a:custGeom>
              <a:avLst/>
              <a:gdLst>
                <a:gd name="T0" fmla="*/ 13 w 13"/>
                <a:gd name="T1" fmla="*/ 0 h 6"/>
                <a:gd name="T2" fmla="*/ 0 w 13"/>
                <a:gd name="T3" fmla="*/ 6 h 6"/>
                <a:gd name="T4" fmla="*/ 1 w 13"/>
                <a:gd name="T5" fmla="*/ 6 h 6"/>
                <a:gd name="T6" fmla="*/ 13 w 13"/>
                <a:gd name="T7" fmla="*/ 0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9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1" name="Freeform 691">
              <a:extLst>
                <a:ext uri="{FF2B5EF4-FFF2-40B4-BE49-F238E27FC236}">
                  <a16:creationId xmlns:a16="http://schemas.microsoft.com/office/drawing/2014/main" id="{3C784389-DDEB-4C0A-81CE-F3D83E16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119062"/>
              <a:ext cx="41275" cy="17463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2" name="Freeform 692">
              <a:extLst>
                <a:ext uri="{FF2B5EF4-FFF2-40B4-BE49-F238E27FC236}">
                  <a16:creationId xmlns:a16="http://schemas.microsoft.com/office/drawing/2014/main" id="{E9A90FF7-EF7F-4CEE-BD64-2C65CF84D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119062"/>
              <a:ext cx="52388" cy="22225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1 h 4"/>
                <a:gd name="T4" fmla="*/ 8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3" name="Freeform 693">
              <a:extLst>
                <a:ext uri="{FF2B5EF4-FFF2-40B4-BE49-F238E27FC236}">
                  <a16:creationId xmlns:a16="http://schemas.microsoft.com/office/drawing/2014/main" id="{D51FA39B-3F35-4190-9B21-1830BFD7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153987"/>
              <a:ext cx="76200" cy="34925"/>
            </a:xfrm>
            <a:custGeom>
              <a:avLst/>
              <a:gdLst>
                <a:gd name="T0" fmla="*/ 1 w 13"/>
                <a:gd name="T1" fmla="*/ 6 h 6"/>
                <a:gd name="T2" fmla="*/ 13 w 13"/>
                <a:gd name="T3" fmla="*/ 0 h 6"/>
                <a:gd name="T4" fmla="*/ 13 w 13"/>
                <a:gd name="T5" fmla="*/ 0 h 6"/>
                <a:gd name="T6" fmla="*/ 0 w 13"/>
                <a:gd name="T7" fmla="*/ 6 h 6"/>
                <a:gd name="T8" fmla="*/ 1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6"/>
                  </a:move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5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4" name="Freeform 694">
              <a:extLst>
                <a:ext uri="{FF2B5EF4-FFF2-40B4-BE49-F238E27FC236}">
                  <a16:creationId xmlns:a16="http://schemas.microsoft.com/office/drawing/2014/main" id="{239A343E-4183-4424-80C7-8993AAE3A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23837"/>
              <a:ext cx="46038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5" name="Freeform 695">
              <a:extLst>
                <a:ext uri="{FF2B5EF4-FFF2-40B4-BE49-F238E27FC236}">
                  <a16:creationId xmlns:a16="http://schemas.microsoft.com/office/drawing/2014/main" id="{AD2F880F-86F0-4088-88F9-5D16270CE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260350"/>
              <a:ext cx="47625" cy="17463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6" name="Freeform 696">
              <a:extLst>
                <a:ext uri="{FF2B5EF4-FFF2-40B4-BE49-F238E27FC236}">
                  <a16:creationId xmlns:a16="http://schemas.microsoft.com/office/drawing/2014/main" id="{44E1B485-D913-462C-8890-762068723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47650"/>
              <a:ext cx="46038" cy="30163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7" name="Freeform 697">
              <a:extLst>
                <a:ext uri="{FF2B5EF4-FFF2-40B4-BE49-F238E27FC236}">
                  <a16:creationId xmlns:a16="http://schemas.microsoft.com/office/drawing/2014/main" id="{67F0CC3D-ABE8-4508-9C29-EDF19A87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82562"/>
              <a:ext cx="30163" cy="12700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8" name="Freeform 698">
              <a:extLst>
                <a:ext uri="{FF2B5EF4-FFF2-40B4-BE49-F238E27FC236}">
                  <a16:creationId xmlns:a16="http://schemas.microsoft.com/office/drawing/2014/main" id="{2EB33EBB-B47B-43B2-98CB-1B69818D0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136525"/>
              <a:ext cx="71438" cy="34925"/>
            </a:xfrm>
            <a:custGeom>
              <a:avLst/>
              <a:gdLst>
                <a:gd name="T0" fmla="*/ 12 w 12"/>
                <a:gd name="T1" fmla="*/ 0 h 6"/>
                <a:gd name="T2" fmla="*/ 0 w 12"/>
                <a:gd name="T3" fmla="*/ 5 h 6"/>
                <a:gd name="T4" fmla="*/ 0 w 12"/>
                <a:gd name="T5" fmla="*/ 5 h 6"/>
                <a:gd name="T6" fmla="*/ 12 w 12"/>
                <a:gd name="T7" fmla="*/ 0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8" y="2"/>
                    <a:pt x="4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9" name="Freeform 699">
              <a:extLst>
                <a:ext uri="{FF2B5EF4-FFF2-40B4-BE49-F238E27FC236}">
                  <a16:creationId xmlns:a16="http://schemas.microsoft.com/office/drawing/2014/main" id="{46F667D7-52BF-4CDE-A7CF-A92AB4B21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100012"/>
              <a:ext cx="41275" cy="19050"/>
            </a:xfrm>
            <a:custGeom>
              <a:avLst/>
              <a:gdLst>
                <a:gd name="T0" fmla="*/ 7 w 7"/>
                <a:gd name="T1" fmla="*/ 1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1 h 3"/>
                <a:gd name="T8" fmla="*/ 7 w 7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0" name="Freeform 700">
              <a:extLst>
                <a:ext uri="{FF2B5EF4-FFF2-40B4-BE49-F238E27FC236}">
                  <a16:creationId xmlns:a16="http://schemas.microsoft.com/office/drawing/2014/main" id="{E33B368E-06BE-47A7-86A9-568E3057A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130175"/>
              <a:ext cx="71438" cy="3492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1 w 12"/>
                <a:gd name="T5" fmla="*/ 0 h 6"/>
                <a:gd name="T6" fmla="*/ 0 w 12"/>
                <a:gd name="T7" fmla="*/ 5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1" name="Freeform 701">
              <a:extLst>
                <a:ext uri="{FF2B5EF4-FFF2-40B4-BE49-F238E27FC236}">
                  <a16:creationId xmlns:a16="http://schemas.microsoft.com/office/drawing/2014/main" id="{B7F7AC88-E9CC-441D-AD13-626CC8FE8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171450"/>
              <a:ext cx="53975" cy="23813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1 h 4"/>
                <a:gd name="T4" fmla="*/ 8 w 9"/>
                <a:gd name="T5" fmla="*/ 1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9" y="1"/>
                    <a:pt x="8" y="0"/>
                    <a:pt x="8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2" name="Freeform 702">
              <a:extLst>
                <a:ext uri="{FF2B5EF4-FFF2-40B4-BE49-F238E27FC236}">
                  <a16:creationId xmlns:a16="http://schemas.microsoft.com/office/drawing/2014/main" id="{827C713C-354C-4CF3-9E47-7E5848640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23837"/>
              <a:ext cx="52388" cy="23813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4 h 4"/>
                <a:gd name="T4" fmla="*/ 1 w 9"/>
                <a:gd name="T5" fmla="*/ 4 h 4"/>
                <a:gd name="T6" fmla="*/ 8 w 9"/>
                <a:gd name="T7" fmla="*/ 1 h 4"/>
                <a:gd name="T8" fmla="*/ 8 w 9"/>
                <a:gd name="T9" fmla="*/ 1 h 4"/>
                <a:gd name="T10" fmla="*/ 1 w 9"/>
                <a:gd name="T11" fmla="*/ 4 h 4"/>
                <a:gd name="T12" fmla="*/ 4 w 9"/>
                <a:gd name="T13" fmla="*/ 2 h 4"/>
                <a:gd name="T14" fmla="*/ 8 w 9"/>
                <a:gd name="T15" fmla="*/ 0 h 4"/>
                <a:gd name="T16" fmla="*/ 8 w 9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5" y="0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3" name="Freeform 703">
              <a:extLst>
                <a:ext uri="{FF2B5EF4-FFF2-40B4-BE49-F238E27FC236}">
                  <a16:creationId xmlns:a16="http://schemas.microsoft.com/office/drawing/2014/main" id="{71A9B92E-FF19-4073-868E-D83D55783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23837"/>
              <a:ext cx="46038" cy="23813"/>
            </a:xfrm>
            <a:custGeom>
              <a:avLst/>
              <a:gdLst>
                <a:gd name="T0" fmla="*/ 5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2 w 8"/>
                <a:gd name="T7" fmla="*/ 4 h 4"/>
                <a:gd name="T8" fmla="*/ 2 w 8"/>
                <a:gd name="T9" fmla="*/ 3 h 4"/>
                <a:gd name="T10" fmla="*/ 0 w 8"/>
                <a:gd name="T11" fmla="*/ 4 h 4"/>
                <a:gd name="T12" fmla="*/ 1 w 8"/>
                <a:gd name="T13" fmla="*/ 4 h 4"/>
                <a:gd name="T14" fmla="*/ 8 w 8"/>
                <a:gd name="T15" fmla="*/ 1 h 4"/>
                <a:gd name="T16" fmla="*/ 8 w 8"/>
                <a:gd name="T17" fmla="*/ 1 h 4"/>
                <a:gd name="T18" fmla="*/ 1 w 8"/>
                <a:gd name="T19" fmla="*/ 4 h 4"/>
                <a:gd name="T20" fmla="*/ 1 w 8"/>
                <a:gd name="T21" fmla="*/ 4 h 4"/>
                <a:gd name="T22" fmla="*/ 2 w 8"/>
                <a:gd name="T23" fmla="*/ 2 h 4"/>
                <a:gd name="T24" fmla="*/ 6 w 8"/>
                <a:gd name="T25" fmla="*/ 0 h 4"/>
                <a:gd name="T26" fmla="*/ 5 w 8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2"/>
                    <a:pt x="2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4" name="Freeform 704">
              <a:extLst>
                <a:ext uri="{FF2B5EF4-FFF2-40B4-BE49-F238E27FC236}">
                  <a16:creationId xmlns:a16="http://schemas.microsoft.com/office/drawing/2014/main" id="{D13D6DD2-6EB1-4652-8777-2EC9AD042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58750"/>
              <a:ext cx="82550" cy="36513"/>
            </a:xfrm>
            <a:custGeom>
              <a:avLst/>
              <a:gdLst>
                <a:gd name="T0" fmla="*/ 14 w 14"/>
                <a:gd name="T1" fmla="*/ 0 h 6"/>
                <a:gd name="T2" fmla="*/ 1 w 14"/>
                <a:gd name="T3" fmla="*/ 6 h 6"/>
                <a:gd name="T4" fmla="*/ 1 w 14"/>
                <a:gd name="T5" fmla="*/ 6 h 6"/>
                <a:gd name="T6" fmla="*/ 14 w 14"/>
                <a:gd name="T7" fmla="*/ 0 h 6"/>
                <a:gd name="T8" fmla="*/ 14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cubicBezTo>
                    <a:pt x="9" y="1"/>
                    <a:pt x="5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5" y="4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5" name="Freeform 705">
              <a:extLst>
                <a:ext uri="{FF2B5EF4-FFF2-40B4-BE49-F238E27FC236}">
                  <a16:creationId xmlns:a16="http://schemas.microsoft.com/office/drawing/2014/main" id="{BE8F2A39-54B4-4310-9542-C7E0C582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130175"/>
              <a:ext cx="30163" cy="111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6" name="Freeform 706">
              <a:extLst>
                <a:ext uri="{FF2B5EF4-FFF2-40B4-BE49-F238E27FC236}">
                  <a16:creationId xmlns:a16="http://schemas.microsoft.com/office/drawing/2014/main" id="{5F23D810-5E65-45CF-88B8-8C447F031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47637"/>
              <a:ext cx="93663" cy="41275"/>
            </a:xfrm>
            <a:custGeom>
              <a:avLst/>
              <a:gdLst>
                <a:gd name="T0" fmla="*/ 1 w 16"/>
                <a:gd name="T1" fmla="*/ 7 h 7"/>
                <a:gd name="T2" fmla="*/ 16 w 16"/>
                <a:gd name="T3" fmla="*/ 0 h 7"/>
                <a:gd name="T4" fmla="*/ 16 w 16"/>
                <a:gd name="T5" fmla="*/ 0 h 7"/>
                <a:gd name="T6" fmla="*/ 1 w 16"/>
                <a:gd name="T7" fmla="*/ 7 h 7"/>
                <a:gd name="T8" fmla="*/ 1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6" y="5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2"/>
                    <a:pt x="6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7" name="Freeform 707">
              <a:extLst>
                <a:ext uri="{FF2B5EF4-FFF2-40B4-BE49-F238E27FC236}">
                  <a16:creationId xmlns:a16="http://schemas.microsoft.com/office/drawing/2014/main" id="{19BE321E-E509-4F9A-98F6-7770B88B8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82562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1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8" name="Freeform 708">
              <a:extLst>
                <a:ext uri="{FF2B5EF4-FFF2-40B4-BE49-F238E27FC236}">
                  <a16:creationId xmlns:a16="http://schemas.microsoft.com/office/drawing/2014/main" id="{EC503E96-5002-4EE3-992E-D0EC2ADDD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36525"/>
              <a:ext cx="69850" cy="28575"/>
            </a:xfrm>
            <a:custGeom>
              <a:avLst/>
              <a:gdLst>
                <a:gd name="T0" fmla="*/ 11 w 12"/>
                <a:gd name="T1" fmla="*/ 0 h 5"/>
                <a:gd name="T2" fmla="*/ 1 w 12"/>
                <a:gd name="T3" fmla="*/ 5 h 5"/>
                <a:gd name="T4" fmla="*/ 1 w 12"/>
                <a:gd name="T5" fmla="*/ 5 h 5"/>
                <a:gd name="T6" fmla="*/ 11 w 12"/>
                <a:gd name="T7" fmla="*/ 0 h 5"/>
                <a:gd name="T8" fmla="*/ 11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1" y="0"/>
                  </a:moveTo>
                  <a:cubicBezTo>
                    <a:pt x="8" y="1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8" y="1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9" name="Freeform 709">
              <a:extLst>
                <a:ext uri="{FF2B5EF4-FFF2-40B4-BE49-F238E27FC236}">
                  <a16:creationId xmlns:a16="http://schemas.microsoft.com/office/drawing/2014/main" id="{94982DD6-4FF1-437E-BAD1-ADE590557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88900"/>
              <a:ext cx="34925" cy="11113"/>
            </a:xfrm>
            <a:custGeom>
              <a:avLst/>
              <a:gdLst>
                <a:gd name="T0" fmla="*/ 5 w 6"/>
                <a:gd name="T1" fmla="*/ 0 h 2"/>
                <a:gd name="T2" fmla="*/ 1 w 6"/>
                <a:gd name="T3" fmla="*/ 2 h 2"/>
                <a:gd name="T4" fmla="*/ 1 w 6"/>
                <a:gd name="T5" fmla="*/ 2 h 2"/>
                <a:gd name="T6" fmla="*/ 6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0" name="Freeform 710">
              <a:extLst>
                <a:ext uri="{FF2B5EF4-FFF2-40B4-BE49-F238E27FC236}">
                  <a16:creationId xmlns:a16="http://schemas.microsoft.com/office/drawing/2014/main" id="{79A70CBB-A565-44F3-BBA4-D010701B2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53975"/>
              <a:ext cx="28575" cy="17463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1" name="Freeform 711">
              <a:extLst>
                <a:ext uri="{FF2B5EF4-FFF2-40B4-BE49-F238E27FC236}">
                  <a16:creationId xmlns:a16="http://schemas.microsoft.com/office/drawing/2014/main" id="{0855C472-B44E-4117-8AD9-C56399433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53975"/>
              <a:ext cx="28575" cy="11113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1 h 2"/>
                <a:gd name="T4" fmla="*/ 4 w 5"/>
                <a:gd name="T5" fmla="*/ 0 h 2"/>
                <a:gd name="T6" fmla="*/ 4 w 5"/>
                <a:gd name="T7" fmla="*/ 0 h 2"/>
                <a:gd name="T8" fmla="*/ 0 w 5"/>
                <a:gd name="T9" fmla="*/ 1 h 2"/>
                <a:gd name="T10" fmla="*/ 1 w 5"/>
                <a:gd name="T11" fmla="*/ 2 h 2"/>
                <a:gd name="T12" fmla="*/ 5 w 5"/>
                <a:gd name="T13" fmla="*/ 1 h 2"/>
                <a:gd name="T14" fmla="*/ 5 w 5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3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2" name="Freeform 712">
              <a:extLst>
                <a:ext uri="{FF2B5EF4-FFF2-40B4-BE49-F238E27FC236}">
                  <a16:creationId xmlns:a16="http://schemas.microsoft.com/office/drawing/2014/main" id="{D7461669-11D2-4FE4-9888-467B90079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53975"/>
              <a:ext cx="28575" cy="11113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3" name="Freeform 713">
              <a:extLst>
                <a:ext uri="{FF2B5EF4-FFF2-40B4-BE49-F238E27FC236}">
                  <a16:creationId xmlns:a16="http://schemas.microsoft.com/office/drawing/2014/main" id="{196D769E-564C-4D8C-8F7F-A317A3DB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77787"/>
              <a:ext cx="39688" cy="17463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3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4" name="Freeform 714">
              <a:extLst>
                <a:ext uri="{FF2B5EF4-FFF2-40B4-BE49-F238E27FC236}">
                  <a16:creationId xmlns:a16="http://schemas.microsoft.com/office/drawing/2014/main" id="{C313A3CF-D36D-4F5A-81B3-8DC94EB5E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130175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5" name="Freeform 715">
              <a:extLst>
                <a:ext uri="{FF2B5EF4-FFF2-40B4-BE49-F238E27FC236}">
                  <a16:creationId xmlns:a16="http://schemas.microsoft.com/office/drawing/2014/main" id="{9AAC688E-7253-4F47-AD70-8384DD5CD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58750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6" name="Freeform 716">
              <a:extLst>
                <a:ext uri="{FF2B5EF4-FFF2-40B4-BE49-F238E27FC236}">
                  <a16:creationId xmlns:a16="http://schemas.microsoft.com/office/drawing/2014/main" id="{58EF9D65-11B5-49B5-9D55-71DF5237A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23825"/>
              <a:ext cx="58738" cy="30163"/>
            </a:xfrm>
            <a:custGeom>
              <a:avLst/>
              <a:gdLst>
                <a:gd name="T0" fmla="*/ 9 w 10"/>
                <a:gd name="T1" fmla="*/ 1 h 5"/>
                <a:gd name="T2" fmla="*/ 1 w 10"/>
                <a:gd name="T3" fmla="*/ 5 h 5"/>
                <a:gd name="T4" fmla="*/ 1 w 10"/>
                <a:gd name="T5" fmla="*/ 5 h 5"/>
                <a:gd name="T6" fmla="*/ 10 w 10"/>
                <a:gd name="T7" fmla="*/ 1 h 5"/>
                <a:gd name="T8" fmla="*/ 9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1"/>
                  </a:moveTo>
                  <a:cubicBezTo>
                    <a:pt x="7" y="2"/>
                    <a:pt x="4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0" y="1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7" name="Freeform 717">
              <a:extLst>
                <a:ext uri="{FF2B5EF4-FFF2-40B4-BE49-F238E27FC236}">
                  <a16:creationId xmlns:a16="http://schemas.microsoft.com/office/drawing/2014/main" id="{D62218EA-DD56-42AD-9B49-07D1C609B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71437"/>
              <a:ext cx="58738" cy="28575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4 h 5"/>
                <a:gd name="T4" fmla="*/ 0 w 10"/>
                <a:gd name="T5" fmla="*/ 4 h 5"/>
                <a:gd name="T6" fmla="*/ 9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8" name="Freeform 718">
              <a:extLst>
                <a:ext uri="{FF2B5EF4-FFF2-40B4-BE49-F238E27FC236}">
                  <a16:creationId xmlns:a16="http://schemas.microsoft.com/office/drawing/2014/main" id="{2FC51FA0-C52C-4B1E-B278-3F9D7EB5C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53975"/>
              <a:ext cx="22225" cy="11113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1 h 2"/>
                <a:gd name="T4" fmla="*/ 1 w 4"/>
                <a:gd name="T5" fmla="*/ 1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1" y="2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9" name="Freeform 719">
              <a:extLst>
                <a:ext uri="{FF2B5EF4-FFF2-40B4-BE49-F238E27FC236}">
                  <a16:creationId xmlns:a16="http://schemas.microsoft.com/office/drawing/2014/main" id="{A16B8FFA-3321-4E3F-9343-36601EC74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58737"/>
              <a:ext cx="22225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0" name="Freeform 720">
              <a:extLst>
                <a:ext uri="{FF2B5EF4-FFF2-40B4-BE49-F238E27FC236}">
                  <a16:creationId xmlns:a16="http://schemas.microsoft.com/office/drawing/2014/main" id="{9CB2CBBD-BB53-4853-A63A-189CD9893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82550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1" name="Freeform 721">
              <a:extLst>
                <a:ext uri="{FF2B5EF4-FFF2-40B4-BE49-F238E27FC236}">
                  <a16:creationId xmlns:a16="http://schemas.microsoft.com/office/drawing/2014/main" id="{E7EF5C08-7993-485C-8F5F-5A3842702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136525"/>
              <a:ext cx="53975" cy="22225"/>
            </a:xfrm>
            <a:custGeom>
              <a:avLst/>
              <a:gdLst>
                <a:gd name="T0" fmla="*/ 0 w 9"/>
                <a:gd name="T1" fmla="*/ 4 h 4"/>
                <a:gd name="T2" fmla="*/ 8 w 9"/>
                <a:gd name="T3" fmla="*/ 1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2" name="Freeform 722">
              <a:extLst>
                <a:ext uri="{FF2B5EF4-FFF2-40B4-BE49-F238E27FC236}">
                  <a16:creationId xmlns:a16="http://schemas.microsoft.com/office/drawing/2014/main" id="{93C779BE-D0FA-4ACF-A01D-1A49E56C7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23825"/>
              <a:ext cx="58738" cy="30163"/>
            </a:xfrm>
            <a:custGeom>
              <a:avLst/>
              <a:gdLst>
                <a:gd name="T0" fmla="*/ 10 w 10"/>
                <a:gd name="T1" fmla="*/ 0 h 5"/>
                <a:gd name="T2" fmla="*/ 1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3" name="Freeform 723">
              <a:extLst>
                <a:ext uri="{FF2B5EF4-FFF2-40B4-BE49-F238E27FC236}">
                  <a16:creationId xmlns:a16="http://schemas.microsoft.com/office/drawing/2014/main" id="{9CA58BE8-78CB-4B94-A7BF-D51E9E814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65087"/>
              <a:ext cx="58738" cy="30163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5 h 5"/>
                <a:gd name="T4" fmla="*/ 0 w 10"/>
                <a:gd name="T5" fmla="*/ 5 h 5"/>
                <a:gd name="T6" fmla="*/ 9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4" name="Freeform 724">
              <a:extLst>
                <a:ext uri="{FF2B5EF4-FFF2-40B4-BE49-F238E27FC236}">
                  <a16:creationId xmlns:a16="http://schemas.microsoft.com/office/drawing/2014/main" id="{1BA44B5B-E744-48CD-9213-0EB6FF4E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58737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5" name="Freeform 725">
              <a:extLst>
                <a:ext uri="{FF2B5EF4-FFF2-40B4-BE49-F238E27FC236}">
                  <a16:creationId xmlns:a16="http://schemas.microsoft.com/office/drawing/2014/main" id="{46F6CDDB-9C92-4D22-A7E8-EF2897C4F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112712"/>
              <a:ext cx="58738" cy="23813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0 h 4"/>
                <a:gd name="T4" fmla="*/ 9 w 10"/>
                <a:gd name="T5" fmla="*/ 0 h 4"/>
                <a:gd name="T6" fmla="*/ 0 w 10"/>
                <a:gd name="T7" fmla="*/ 3 h 4"/>
                <a:gd name="T8" fmla="*/ 0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6" name="Freeform 726">
              <a:extLst>
                <a:ext uri="{FF2B5EF4-FFF2-40B4-BE49-F238E27FC236}">
                  <a16:creationId xmlns:a16="http://schemas.microsoft.com/office/drawing/2014/main" id="{31DC3C6E-122A-4C06-A4E9-012CF9927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06362"/>
              <a:ext cx="34925" cy="17463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7" name="Freeform 727">
              <a:extLst>
                <a:ext uri="{FF2B5EF4-FFF2-40B4-BE49-F238E27FC236}">
                  <a16:creationId xmlns:a16="http://schemas.microsoft.com/office/drawing/2014/main" id="{A65492E1-8582-46E4-B678-1C3695F4B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41275"/>
              <a:ext cx="30163" cy="12700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8" name="Freeform 728">
              <a:extLst>
                <a:ext uri="{FF2B5EF4-FFF2-40B4-BE49-F238E27FC236}">
                  <a16:creationId xmlns:a16="http://schemas.microsoft.com/office/drawing/2014/main" id="{FB50BA32-9218-4905-AECF-5887A4237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36512"/>
              <a:ext cx="23813" cy="4763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9" name="Freeform 729">
              <a:extLst>
                <a:ext uri="{FF2B5EF4-FFF2-40B4-BE49-F238E27FC236}">
                  <a16:creationId xmlns:a16="http://schemas.microsoft.com/office/drawing/2014/main" id="{0BD46F84-761E-464D-8297-1FECBE590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30162"/>
              <a:ext cx="69850" cy="34925"/>
            </a:xfrm>
            <a:custGeom>
              <a:avLst/>
              <a:gdLst>
                <a:gd name="T0" fmla="*/ 11 w 12"/>
                <a:gd name="T1" fmla="*/ 0 h 6"/>
                <a:gd name="T2" fmla="*/ 0 w 12"/>
                <a:gd name="T3" fmla="*/ 6 h 6"/>
                <a:gd name="T4" fmla="*/ 0 w 12"/>
                <a:gd name="T5" fmla="*/ 6 h 6"/>
                <a:gd name="T6" fmla="*/ 11 w 12"/>
                <a:gd name="T7" fmla="*/ 0 h 6"/>
                <a:gd name="T8" fmla="*/ 1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600" name="Group 736">
            <a:extLst>
              <a:ext uri="{FF2B5EF4-FFF2-40B4-BE49-F238E27FC236}">
                <a16:creationId xmlns:a16="http://schemas.microsoft.com/office/drawing/2014/main" id="{691DDE99-0545-45B2-BE98-6423A279D7F4}"/>
              </a:ext>
            </a:extLst>
          </p:cNvPr>
          <p:cNvGrpSpPr>
            <a:grpSpLocks/>
          </p:cNvGrpSpPr>
          <p:nvPr/>
        </p:nvGrpSpPr>
        <p:grpSpPr bwMode="auto">
          <a:xfrm>
            <a:off x="4262438" y="4427538"/>
            <a:ext cx="439737" cy="428625"/>
            <a:chOff x="0" y="0"/>
            <a:chExt cx="439738" cy="428626"/>
          </a:xfrm>
        </p:grpSpPr>
        <p:sp>
          <p:nvSpPr>
            <p:cNvPr id="37601" name="Freeform 730">
              <a:extLst>
                <a:ext uri="{FF2B5EF4-FFF2-40B4-BE49-F238E27FC236}">
                  <a16:creationId xmlns:a16="http://schemas.microsoft.com/office/drawing/2014/main" id="{A6623D21-E09C-466D-ABF2-D6E3F33BB3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050" y="34925"/>
              <a:ext cx="258763" cy="252413"/>
            </a:xfrm>
            <a:custGeom>
              <a:avLst/>
              <a:gdLst>
                <a:gd name="T0" fmla="*/ 40 w 44"/>
                <a:gd name="T1" fmla="*/ 15 h 43"/>
                <a:gd name="T2" fmla="*/ 39 w 44"/>
                <a:gd name="T3" fmla="*/ 12 h 43"/>
                <a:gd name="T4" fmla="*/ 32 w 44"/>
                <a:gd name="T5" fmla="*/ 4 h 43"/>
                <a:gd name="T6" fmla="*/ 10 w 44"/>
                <a:gd name="T7" fmla="*/ 4 h 43"/>
                <a:gd name="T8" fmla="*/ 1 w 44"/>
                <a:gd name="T9" fmla="*/ 25 h 43"/>
                <a:gd name="T10" fmla="*/ 1 w 44"/>
                <a:gd name="T11" fmla="*/ 27 h 43"/>
                <a:gd name="T12" fmla="*/ 2 w 44"/>
                <a:gd name="T13" fmla="*/ 31 h 43"/>
                <a:gd name="T14" fmla="*/ 15 w 44"/>
                <a:gd name="T15" fmla="*/ 42 h 43"/>
                <a:gd name="T16" fmla="*/ 11 w 44"/>
                <a:gd name="T17" fmla="*/ 42 h 43"/>
                <a:gd name="T18" fmla="*/ 17 w 44"/>
                <a:gd name="T19" fmla="*/ 42 h 43"/>
                <a:gd name="T20" fmla="*/ 18 w 44"/>
                <a:gd name="T21" fmla="*/ 43 h 43"/>
                <a:gd name="T22" fmla="*/ 19 w 44"/>
                <a:gd name="T23" fmla="*/ 43 h 43"/>
                <a:gd name="T24" fmla="*/ 23 w 44"/>
                <a:gd name="T25" fmla="*/ 43 h 43"/>
                <a:gd name="T26" fmla="*/ 23 w 44"/>
                <a:gd name="T27" fmla="*/ 43 h 43"/>
                <a:gd name="T28" fmla="*/ 31 w 44"/>
                <a:gd name="T29" fmla="*/ 40 h 43"/>
                <a:gd name="T30" fmla="*/ 33 w 44"/>
                <a:gd name="T31" fmla="*/ 39 h 43"/>
                <a:gd name="T32" fmla="*/ 35 w 44"/>
                <a:gd name="T33" fmla="*/ 37 h 43"/>
                <a:gd name="T34" fmla="*/ 38 w 44"/>
                <a:gd name="T35" fmla="*/ 35 h 43"/>
                <a:gd name="T36" fmla="*/ 41 w 44"/>
                <a:gd name="T37" fmla="*/ 22 h 43"/>
                <a:gd name="T38" fmla="*/ 1 w 44"/>
                <a:gd name="T39" fmla="*/ 27 h 43"/>
                <a:gd name="T40" fmla="*/ 1 w 44"/>
                <a:gd name="T41" fmla="*/ 27 h 43"/>
                <a:gd name="T42" fmla="*/ 3 w 44"/>
                <a:gd name="T43" fmla="*/ 24 h 43"/>
                <a:gd name="T44" fmla="*/ 35 w 44"/>
                <a:gd name="T45" fmla="*/ 35 h 43"/>
                <a:gd name="T46" fmla="*/ 31 w 44"/>
                <a:gd name="T47" fmla="*/ 38 h 43"/>
                <a:gd name="T48" fmla="*/ 23 w 44"/>
                <a:gd name="T49" fmla="*/ 41 h 43"/>
                <a:gd name="T50" fmla="*/ 18 w 44"/>
                <a:gd name="T51" fmla="*/ 41 h 43"/>
                <a:gd name="T52" fmla="*/ 9 w 44"/>
                <a:gd name="T53" fmla="*/ 37 h 43"/>
                <a:gd name="T54" fmla="*/ 5 w 44"/>
                <a:gd name="T55" fmla="*/ 33 h 43"/>
                <a:gd name="T56" fmla="*/ 3 w 44"/>
                <a:gd name="T57" fmla="*/ 28 h 43"/>
                <a:gd name="T58" fmla="*/ 3 w 44"/>
                <a:gd name="T59" fmla="*/ 16 h 43"/>
                <a:gd name="T60" fmla="*/ 16 w 44"/>
                <a:gd name="T61" fmla="*/ 3 h 43"/>
                <a:gd name="T62" fmla="*/ 35 w 44"/>
                <a:gd name="T6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43">
                  <a:moveTo>
                    <a:pt x="41" y="17"/>
                  </a:moveTo>
                  <a:cubicBezTo>
                    <a:pt x="40" y="16"/>
                    <a:pt x="41" y="16"/>
                    <a:pt x="40" y="15"/>
                  </a:cubicBezTo>
                  <a:cubicBezTo>
                    <a:pt x="40" y="14"/>
                    <a:pt x="36" y="10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6" y="10"/>
                    <a:pt x="36" y="7"/>
                    <a:pt x="34" y="5"/>
                  </a:cubicBezTo>
                  <a:cubicBezTo>
                    <a:pt x="34" y="6"/>
                    <a:pt x="31" y="2"/>
                    <a:pt x="32" y="4"/>
                  </a:cubicBezTo>
                  <a:cubicBezTo>
                    <a:pt x="28" y="3"/>
                    <a:pt x="25" y="0"/>
                    <a:pt x="21" y="0"/>
                  </a:cubicBezTo>
                  <a:cubicBezTo>
                    <a:pt x="18" y="1"/>
                    <a:pt x="11" y="1"/>
                    <a:pt x="10" y="4"/>
                  </a:cubicBezTo>
                  <a:cubicBezTo>
                    <a:pt x="8" y="3"/>
                    <a:pt x="4" y="9"/>
                    <a:pt x="3" y="10"/>
                  </a:cubicBezTo>
                  <a:cubicBezTo>
                    <a:pt x="1" y="15"/>
                    <a:pt x="3" y="20"/>
                    <a:pt x="1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4"/>
                    <a:pt x="0" y="27"/>
                    <a:pt x="1" y="27"/>
                  </a:cubicBezTo>
                  <a:cubicBezTo>
                    <a:pt x="1" y="27"/>
                    <a:pt x="1" y="26"/>
                    <a:pt x="1" y="26"/>
                  </a:cubicBezTo>
                  <a:cubicBezTo>
                    <a:pt x="2" y="27"/>
                    <a:pt x="2" y="29"/>
                    <a:pt x="2" y="31"/>
                  </a:cubicBezTo>
                  <a:cubicBezTo>
                    <a:pt x="3" y="32"/>
                    <a:pt x="5" y="35"/>
                    <a:pt x="6" y="36"/>
                  </a:cubicBezTo>
                  <a:cubicBezTo>
                    <a:pt x="8" y="40"/>
                    <a:pt x="11" y="41"/>
                    <a:pt x="15" y="42"/>
                  </a:cubicBezTo>
                  <a:cubicBezTo>
                    <a:pt x="14" y="42"/>
                    <a:pt x="13" y="42"/>
                    <a:pt x="13" y="42"/>
                  </a:cubicBezTo>
                  <a:cubicBezTo>
                    <a:pt x="14" y="41"/>
                    <a:pt x="10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8" y="42"/>
                    <a:pt x="18" y="42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20" y="43"/>
                    <a:pt x="22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5" y="42"/>
                    <a:pt x="28" y="42"/>
                    <a:pt x="29" y="42"/>
                  </a:cubicBezTo>
                  <a:cubicBezTo>
                    <a:pt x="29" y="42"/>
                    <a:pt x="30" y="40"/>
                    <a:pt x="31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2" y="40"/>
                    <a:pt x="32" y="39"/>
                    <a:pt x="33" y="39"/>
                  </a:cubicBezTo>
                  <a:cubicBezTo>
                    <a:pt x="33" y="39"/>
                    <a:pt x="34" y="38"/>
                    <a:pt x="35" y="38"/>
                  </a:cubicBezTo>
                  <a:cubicBezTo>
                    <a:pt x="36" y="37"/>
                    <a:pt x="36" y="36"/>
                    <a:pt x="35" y="37"/>
                  </a:cubicBezTo>
                  <a:cubicBezTo>
                    <a:pt x="35" y="37"/>
                    <a:pt x="35" y="37"/>
                    <a:pt x="35" y="38"/>
                  </a:cubicBezTo>
                  <a:cubicBezTo>
                    <a:pt x="35" y="37"/>
                    <a:pt x="37" y="36"/>
                    <a:pt x="38" y="35"/>
                  </a:cubicBezTo>
                  <a:cubicBezTo>
                    <a:pt x="38" y="34"/>
                    <a:pt x="40" y="29"/>
                    <a:pt x="40" y="31"/>
                  </a:cubicBezTo>
                  <a:cubicBezTo>
                    <a:pt x="41" y="28"/>
                    <a:pt x="40" y="25"/>
                    <a:pt x="41" y="22"/>
                  </a:cubicBezTo>
                  <a:cubicBezTo>
                    <a:pt x="43" y="22"/>
                    <a:pt x="40" y="18"/>
                    <a:pt x="41" y="17"/>
                  </a:cubicBezTo>
                  <a:close/>
                  <a:moveTo>
                    <a:pt x="1" y="27"/>
                  </a:moveTo>
                  <a:cubicBezTo>
                    <a:pt x="1" y="26"/>
                    <a:pt x="1" y="26"/>
                    <a:pt x="1" y="27"/>
                  </a:cubicBezTo>
                  <a:cubicBezTo>
                    <a:pt x="1" y="26"/>
                    <a:pt x="1" y="27"/>
                    <a:pt x="1" y="27"/>
                  </a:cubicBezTo>
                  <a:close/>
                  <a:moveTo>
                    <a:pt x="3" y="24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4"/>
                    <a:pt x="3" y="24"/>
                  </a:cubicBezTo>
                  <a:close/>
                  <a:moveTo>
                    <a:pt x="35" y="35"/>
                  </a:move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2" y="38"/>
                    <a:pt x="31" y="38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1" y="38"/>
                    <a:pt x="25" y="41"/>
                    <a:pt x="23" y="41"/>
                  </a:cubicBezTo>
                  <a:cubicBezTo>
                    <a:pt x="22" y="41"/>
                    <a:pt x="20" y="41"/>
                    <a:pt x="19" y="41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1"/>
                    <a:pt x="11" y="39"/>
                    <a:pt x="11" y="38"/>
                  </a:cubicBezTo>
                  <a:cubicBezTo>
                    <a:pt x="10" y="39"/>
                    <a:pt x="9" y="36"/>
                    <a:pt x="9" y="37"/>
                  </a:cubicBezTo>
                  <a:cubicBezTo>
                    <a:pt x="9" y="36"/>
                    <a:pt x="6" y="34"/>
                    <a:pt x="6" y="34"/>
                  </a:cubicBezTo>
                  <a:cubicBezTo>
                    <a:pt x="5" y="34"/>
                    <a:pt x="5" y="33"/>
                    <a:pt x="5" y="33"/>
                  </a:cubicBezTo>
                  <a:cubicBezTo>
                    <a:pt x="5" y="33"/>
                    <a:pt x="6" y="33"/>
                    <a:pt x="6" y="34"/>
                  </a:cubicBezTo>
                  <a:cubicBezTo>
                    <a:pt x="7" y="33"/>
                    <a:pt x="4" y="30"/>
                    <a:pt x="3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5" y="25"/>
                    <a:pt x="3" y="20"/>
                    <a:pt x="3" y="16"/>
                  </a:cubicBezTo>
                  <a:cubicBezTo>
                    <a:pt x="4" y="13"/>
                    <a:pt x="7" y="8"/>
                    <a:pt x="10" y="6"/>
                  </a:cubicBezTo>
                  <a:cubicBezTo>
                    <a:pt x="12" y="5"/>
                    <a:pt x="13" y="3"/>
                    <a:pt x="16" y="3"/>
                  </a:cubicBezTo>
                  <a:cubicBezTo>
                    <a:pt x="18" y="3"/>
                    <a:pt x="23" y="2"/>
                    <a:pt x="25" y="3"/>
                  </a:cubicBezTo>
                  <a:cubicBezTo>
                    <a:pt x="38" y="8"/>
                    <a:pt x="44" y="23"/>
                    <a:pt x="35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2" name="Freeform 731">
              <a:extLst>
                <a:ext uri="{FF2B5EF4-FFF2-40B4-BE49-F238E27FC236}">
                  <a16:creationId xmlns:a16="http://schemas.microsoft.com/office/drawing/2014/main" id="{90224AB9-80AD-440C-A60A-C099EE3466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63" y="0"/>
              <a:ext cx="346075" cy="328613"/>
            </a:xfrm>
            <a:custGeom>
              <a:avLst/>
              <a:gdLst>
                <a:gd name="T0" fmla="*/ 56 w 59"/>
                <a:gd name="T1" fmla="*/ 20 h 56"/>
                <a:gd name="T2" fmla="*/ 44 w 59"/>
                <a:gd name="T3" fmla="*/ 5 h 56"/>
                <a:gd name="T4" fmla="*/ 43 w 59"/>
                <a:gd name="T5" fmla="*/ 5 h 56"/>
                <a:gd name="T6" fmla="*/ 36 w 59"/>
                <a:gd name="T7" fmla="*/ 2 h 56"/>
                <a:gd name="T8" fmla="*/ 34 w 59"/>
                <a:gd name="T9" fmla="*/ 2 h 56"/>
                <a:gd name="T10" fmla="*/ 34 w 59"/>
                <a:gd name="T11" fmla="*/ 2 h 56"/>
                <a:gd name="T12" fmla="*/ 34 w 59"/>
                <a:gd name="T13" fmla="*/ 1 h 56"/>
                <a:gd name="T14" fmla="*/ 34 w 59"/>
                <a:gd name="T15" fmla="*/ 1 h 56"/>
                <a:gd name="T16" fmla="*/ 34 w 59"/>
                <a:gd name="T17" fmla="*/ 1 h 56"/>
                <a:gd name="T18" fmla="*/ 33 w 59"/>
                <a:gd name="T19" fmla="*/ 1 h 56"/>
                <a:gd name="T20" fmla="*/ 31 w 59"/>
                <a:gd name="T21" fmla="*/ 1 h 56"/>
                <a:gd name="T22" fmla="*/ 28 w 59"/>
                <a:gd name="T23" fmla="*/ 0 h 56"/>
                <a:gd name="T24" fmla="*/ 18 w 59"/>
                <a:gd name="T25" fmla="*/ 3 h 56"/>
                <a:gd name="T26" fmla="*/ 13 w 59"/>
                <a:gd name="T27" fmla="*/ 6 h 56"/>
                <a:gd name="T28" fmla="*/ 9 w 59"/>
                <a:gd name="T29" fmla="*/ 10 h 56"/>
                <a:gd name="T30" fmla="*/ 5 w 59"/>
                <a:gd name="T31" fmla="*/ 16 h 56"/>
                <a:gd name="T32" fmla="*/ 16 w 59"/>
                <a:gd name="T33" fmla="*/ 51 h 56"/>
                <a:gd name="T34" fmla="*/ 47 w 59"/>
                <a:gd name="T35" fmla="*/ 49 h 56"/>
                <a:gd name="T36" fmla="*/ 55 w 59"/>
                <a:gd name="T37" fmla="*/ 18 h 56"/>
                <a:gd name="T38" fmla="*/ 53 w 59"/>
                <a:gd name="T39" fmla="*/ 18 h 56"/>
                <a:gd name="T40" fmla="*/ 53 w 59"/>
                <a:gd name="T41" fmla="*/ 17 h 56"/>
                <a:gd name="T42" fmla="*/ 52 w 59"/>
                <a:gd name="T43" fmla="*/ 17 h 56"/>
                <a:gd name="T44" fmla="*/ 34 w 59"/>
                <a:gd name="T45" fmla="*/ 2 h 56"/>
                <a:gd name="T46" fmla="*/ 34 w 59"/>
                <a:gd name="T47" fmla="*/ 2 h 56"/>
                <a:gd name="T48" fmla="*/ 34 w 59"/>
                <a:gd name="T49" fmla="*/ 2 h 56"/>
                <a:gd name="T50" fmla="*/ 34 w 59"/>
                <a:gd name="T51" fmla="*/ 2 h 56"/>
                <a:gd name="T52" fmla="*/ 3 w 59"/>
                <a:gd name="T53" fmla="*/ 22 h 56"/>
                <a:gd name="T54" fmla="*/ 51 w 59"/>
                <a:gd name="T55" fmla="*/ 42 h 56"/>
                <a:gd name="T56" fmla="*/ 44 w 59"/>
                <a:gd name="T57" fmla="*/ 49 h 56"/>
                <a:gd name="T58" fmla="*/ 32 w 59"/>
                <a:gd name="T59" fmla="*/ 53 h 56"/>
                <a:gd name="T60" fmla="*/ 13 w 59"/>
                <a:gd name="T61" fmla="*/ 46 h 56"/>
                <a:gd name="T62" fmla="*/ 5 w 59"/>
                <a:gd name="T63" fmla="*/ 22 h 56"/>
                <a:gd name="T64" fmla="*/ 6 w 59"/>
                <a:gd name="T65" fmla="*/ 19 h 56"/>
                <a:gd name="T66" fmla="*/ 17 w 59"/>
                <a:gd name="T67" fmla="*/ 6 h 56"/>
                <a:gd name="T68" fmla="*/ 28 w 59"/>
                <a:gd name="T69" fmla="*/ 2 h 56"/>
                <a:gd name="T70" fmla="*/ 32 w 59"/>
                <a:gd name="T71" fmla="*/ 2 h 56"/>
                <a:gd name="T72" fmla="*/ 34 w 59"/>
                <a:gd name="T73" fmla="*/ 3 h 56"/>
                <a:gd name="T74" fmla="*/ 34 w 59"/>
                <a:gd name="T75" fmla="*/ 3 h 56"/>
                <a:gd name="T76" fmla="*/ 36 w 59"/>
                <a:gd name="T77" fmla="*/ 3 h 56"/>
                <a:gd name="T78" fmla="*/ 43 w 59"/>
                <a:gd name="T79" fmla="*/ 6 h 56"/>
                <a:gd name="T80" fmla="*/ 43 w 59"/>
                <a:gd name="T81" fmla="*/ 7 h 56"/>
                <a:gd name="T82" fmla="*/ 49 w 59"/>
                <a:gd name="T83" fmla="*/ 12 h 56"/>
                <a:gd name="T84" fmla="*/ 53 w 59"/>
                <a:gd name="T85" fmla="*/ 18 h 56"/>
                <a:gd name="T86" fmla="*/ 55 w 59"/>
                <a:gd name="T87" fmla="*/ 22 h 56"/>
                <a:gd name="T88" fmla="*/ 51 w 59"/>
                <a:gd name="T89" fmla="*/ 42 h 56"/>
                <a:gd name="T90" fmla="*/ 6 w 59"/>
                <a:gd name="T91" fmla="*/ 2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6">
                  <a:moveTo>
                    <a:pt x="55" y="18"/>
                  </a:moveTo>
                  <a:cubicBezTo>
                    <a:pt x="56" y="18"/>
                    <a:pt x="56" y="20"/>
                    <a:pt x="56" y="20"/>
                  </a:cubicBezTo>
                  <a:cubicBezTo>
                    <a:pt x="56" y="19"/>
                    <a:pt x="54" y="16"/>
                    <a:pt x="55" y="16"/>
                  </a:cubicBezTo>
                  <a:cubicBezTo>
                    <a:pt x="52" y="12"/>
                    <a:pt x="48" y="9"/>
                    <a:pt x="44" y="5"/>
                  </a:cubicBezTo>
                  <a:cubicBezTo>
                    <a:pt x="44" y="5"/>
                    <a:pt x="44" y="5"/>
                    <a:pt x="45" y="5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5" y="6"/>
                    <a:pt x="38" y="3"/>
                    <a:pt x="38" y="3"/>
                  </a:cubicBezTo>
                  <a:cubicBezTo>
                    <a:pt x="38" y="3"/>
                    <a:pt x="35" y="2"/>
                    <a:pt x="36" y="2"/>
                  </a:cubicBezTo>
                  <a:cubicBezTo>
                    <a:pt x="36" y="2"/>
                    <a:pt x="35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7" y="0"/>
                    <a:pt x="24" y="1"/>
                    <a:pt x="22" y="1"/>
                  </a:cubicBezTo>
                  <a:cubicBezTo>
                    <a:pt x="21" y="2"/>
                    <a:pt x="19" y="2"/>
                    <a:pt x="18" y="3"/>
                  </a:cubicBezTo>
                  <a:cubicBezTo>
                    <a:pt x="18" y="3"/>
                    <a:pt x="16" y="5"/>
                    <a:pt x="16" y="5"/>
                  </a:cubicBezTo>
                  <a:cubicBezTo>
                    <a:pt x="15" y="5"/>
                    <a:pt x="13" y="5"/>
                    <a:pt x="13" y="6"/>
                  </a:cubicBezTo>
                  <a:cubicBezTo>
                    <a:pt x="11" y="8"/>
                    <a:pt x="10" y="10"/>
                    <a:pt x="9" y="12"/>
                  </a:cubicBezTo>
                  <a:cubicBezTo>
                    <a:pt x="8" y="12"/>
                    <a:pt x="9" y="10"/>
                    <a:pt x="9" y="10"/>
                  </a:cubicBezTo>
                  <a:cubicBezTo>
                    <a:pt x="9" y="11"/>
                    <a:pt x="6" y="16"/>
                    <a:pt x="6" y="15"/>
                  </a:cubicBezTo>
                  <a:cubicBezTo>
                    <a:pt x="5" y="20"/>
                    <a:pt x="5" y="17"/>
                    <a:pt x="5" y="16"/>
                  </a:cubicBezTo>
                  <a:cubicBezTo>
                    <a:pt x="0" y="21"/>
                    <a:pt x="3" y="33"/>
                    <a:pt x="5" y="39"/>
                  </a:cubicBezTo>
                  <a:cubicBezTo>
                    <a:pt x="7" y="44"/>
                    <a:pt x="12" y="50"/>
                    <a:pt x="16" y="51"/>
                  </a:cubicBezTo>
                  <a:cubicBezTo>
                    <a:pt x="20" y="55"/>
                    <a:pt x="30" y="56"/>
                    <a:pt x="36" y="54"/>
                  </a:cubicBezTo>
                  <a:cubicBezTo>
                    <a:pt x="40" y="53"/>
                    <a:pt x="45" y="52"/>
                    <a:pt x="47" y="49"/>
                  </a:cubicBezTo>
                  <a:cubicBezTo>
                    <a:pt x="48" y="48"/>
                    <a:pt x="53" y="43"/>
                    <a:pt x="53" y="43"/>
                  </a:cubicBezTo>
                  <a:cubicBezTo>
                    <a:pt x="56" y="35"/>
                    <a:pt x="59" y="27"/>
                    <a:pt x="55" y="18"/>
                  </a:cubicBez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53" y="17"/>
                  </a:moveTo>
                  <a:cubicBezTo>
                    <a:pt x="53" y="17"/>
                    <a:pt x="53" y="17"/>
                    <a:pt x="53" y="18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3" y="17"/>
                    <a:pt x="53" y="17"/>
                    <a:pt x="53" y="17"/>
                  </a:cubicBezTo>
                  <a:close/>
                  <a:moveTo>
                    <a:pt x="34" y="2"/>
                  </a:moveTo>
                  <a:cubicBezTo>
                    <a:pt x="34" y="2"/>
                    <a:pt x="34" y="2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lose/>
                  <a:moveTo>
                    <a:pt x="34" y="2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lose/>
                  <a:moveTo>
                    <a:pt x="3" y="22"/>
                  </a:moveTo>
                  <a:cubicBezTo>
                    <a:pt x="4" y="22"/>
                    <a:pt x="4" y="22"/>
                    <a:pt x="3" y="22"/>
                  </a:cubicBezTo>
                  <a:close/>
                  <a:moveTo>
                    <a:pt x="51" y="42"/>
                  </a:moveTo>
                  <a:cubicBezTo>
                    <a:pt x="52" y="41"/>
                    <a:pt x="48" y="46"/>
                    <a:pt x="47" y="47"/>
                  </a:cubicBezTo>
                  <a:cubicBezTo>
                    <a:pt x="49" y="44"/>
                    <a:pt x="46" y="48"/>
                    <a:pt x="44" y="49"/>
                  </a:cubicBezTo>
                  <a:cubicBezTo>
                    <a:pt x="41" y="51"/>
                    <a:pt x="39" y="52"/>
                    <a:pt x="36" y="52"/>
                  </a:cubicBezTo>
                  <a:cubicBezTo>
                    <a:pt x="38" y="52"/>
                    <a:pt x="33" y="53"/>
                    <a:pt x="32" y="53"/>
                  </a:cubicBezTo>
                  <a:cubicBezTo>
                    <a:pt x="29" y="53"/>
                    <a:pt x="26" y="53"/>
                    <a:pt x="23" y="52"/>
                  </a:cubicBezTo>
                  <a:cubicBezTo>
                    <a:pt x="20" y="51"/>
                    <a:pt x="15" y="49"/>
                    <a:pt x="13" y="46"/>
                  </a:cubicBezTo>
                  <a:cubicBezTo>
                    <a:pt x="13" y="43"/>
                    <a:pt x="6" y="39"/>
                    <a:pt x="6" y="36"/>
                  </a:cubicBezTo>
                  <a:cubicBezTo>
                    <a:pt x="5" y="32"/>
                    <a:pt x="2" y="25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7" y="21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5"/>
                    <a:pt x="14" y="9"/>
                    <a:pt x="17" y="6"/>
                  </a:cubicBezTo>
                  <a:cubicBezTo>
                    <a:pt x="20" y="4"/>
                    <a:pt x="21" y="4"/>
                    <a:pt x="25" y="3"/>
                  </a:cubicBezTo>
                  <a:cubicBezTo>
                    <a:pt x="25" y="3"/>
                    <a:pt x="27" y="3"/>
                    <a:pt x="28" y="2"/>
                  </a:cubicBezTo>
                  <a:cubicBezTo>
                    <a:pt x="29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6" y="3"/>
                    <a:pt x="36" y="3"/>
                  </a:cubicBezTo>
                  <a:cubicBezTo>
                    <a:pt x="37" y="3"/>
                    <a:pt x="39" y="4"/>
                    <a:pt x="40" y="5"/>
                  </a:cubicBezTo>
                  <a:cubicBezTo>
                    <a:pt x="39" y="3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4" y="7"/>
                    <a:pt x="43" y="7"/>
                  </a:cubicBezTo>
                  <a:cubicBezTo>
                    <a:pt x="44" y="7"/>
                    <a:pt x="48" y="10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50" y="12"/>
                    <a:pt x="51" y="14"/>
                    <a:pt x="52" y="14"/>
                  </a:cubicBezTo>
                  <a:cubicBezTo>
                    <a:pt x="52" y="14"/>
                    <a:pt x="52" y="17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4" y="21"/>
                    <a:pt x="55" y="22"/>
                  </a:cubicBezTo>
                  <a:cubicBezTo>
                    <a:pt x="56" y="26"/>
                    <a:pt x="55" y="25"/>
                    <a:pt x="55" y="29"/>
                  </a:cubicBezTo>
                  <a:cubicBezTo>
                    <a:pt x="56" y="34"/>
                    <a:pt x="52" y="38"/>
                    <a:pt x="51" y="42"/>
                  </a:cubicBezTo>
                  <a:close/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3" name="Freeform 732">
              <a:extLst>
                <a:ext uri="{FF2B5EF4-FFF2-40B4-BE49-F238E27FC236}">
                  <a16:creationId xmlns:a16="http://schemas.microsoft.com/office/drawing/2014/main" id="{2D8FFC4A-0FC6-40B6-AE73-9A4022FBAE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265113"/>
              <a:ext cx="163513" cy="163513"/>
            </a:xfrm>
            <a:custGeom>
              <a:avLst/>
              <a:gdLst>
                <a:gd name="T0" fmla="*/ 24 w 28"/>
                <a:gd name="T1" fmla="*/ 3 h 28"/>
                <a:gd name="T2" fmla="*/ 23 w 28"/>
                <a:gd name="T3" fmla="*/ 3 h 28"/>
                <a:gd name="T4" fmla="*/ 23 w 28"/>
                <a:gd name="T5" fmla="*/ 2 h 28"/>
                <a:gd name="T6" fmla="*/ 23 w 28"/>
                <a:gd name="T7" fmla="*/ 2 h 28"/>
                <a:gd name="T8" fmla="*/ 23 w 28"/>
                <a:gd name="T9" fmla="*/ 2 h 28"/>
                <a:gd name="T10" fmla="*/ 22 w 28"/>
                <a:gd name="T11" fmla="*/ 0 h 28"/>
                <a:gd name="T12" fmla="*/ 21 w 28"/>
                <a:gd name="T13" fmla="*/ 0 h 28"/>
                <a:gd name="T14" fmla="*/ 21 w 28"/>
                <a:gd name="T15" fmla="*/ 0 h 28"/>
                <a:gd name="T16" fmla="*/ 21 w 28"/>
                <a:gd name="T17" fmla="*/ 0 h 28"/>
                <a:gd name="T18" fmla="*/ 21 w 28"/>
                <a:gd name="T19" fmla="*/ 0 h 28"/>
                <a:gd name="T20" fmla="*/ 21 w 28"/>
                <a:gd name="T21" fmla="*/ 0 h 28"/>
                <a:gd name="T22" fmla="*/ 21 w 28"/>
                <a:gd name="T23" fmla="*/ 0 h 28"/>
                <a:gd name="T24" fmla="*/ 17 w 28"/>
                <a:gd name="T25" fmla="*/ 1 h 28"/>
                <a:gd name="T26" fmla="*/ 15 w 28"/>
                <a:gd name="T27" fmla="*/ 1 h 28"/>
                <a:gd name="T28" fmla="*/ 14 w 28"/>
                <a:gd name="T29" fmla="*/ 4 h 28"/>
                <a:gd name="T30" fmla="*/ 13 w 28"/>
                <a:gd name="T31" fmla="*/ 3 h 28"/>
                <a:gd name="T32" fmla="*/ 12 w 28"/>
                <a:gd name="T33" fmla="*/ 6 h 28"/>
                <a:gd name="T34" fmla="*/ 5 w 28"/>
                <a:gd name="T35" fmla="*/ 13 h 28"/>
                <a:gd name="T36" fmla="*/ 1 w 28"/>
                <a:gd name="T37" fmla="*/ 23 h 28"/>
                <a:gd name="T38" fmla="*/ 6 w 28"/>
                <a:gd name="T39" fmla="*/ 27 h 28"/>
                <a:gd name="T40" fmla="*/ 12 w 28"/>
                <a:gd name="T41" fmla="*/ 27 h 28"/>
                <a:gd name="T42" fmla="*/ 15 w 28"/>
                <a:gd name="T43" fmla="*/ 23 h 28"/>
                <a:gd name="T44" fmla="*/ 20 w 28"/>
                <a:gd name="T45" fmla="*/ 18 h 28"/>
                <a:gd name="T46" fmla="*/ 22 w 28"/>
                <a:gd name="T47" fmla="*/ 16 h 28"/>
                <a:gd name="T48" fmla="*/ 22 w 28"/>
                <a:gd name="T49" fmla="*/ 15 h 28"/>
                <a:gd name="T50" fmla="*/ 26 w 28"/>
                <a:gd name="T51" fmla="*/ 10 h 28"/>
                <a:gd name="T52" fmla="*/ 27 w 28"/>
                <a:gd name="T53" fmla="*/ 6 h 28"/>
                <a:gd name="T54" fmla="*/ 24 w 28"/>
                <a:gd name="T55" fmla="*/ 3 h 28"/>
                <a:gd name="T56" fmla="*/ 10 w 28"/>
                <a:gd name="T57" fmla="*/ 7 h 28"/>
                <a:gd name="T58" fmla="*/ 10 w 28"/>
                <a:gd name="T59" fmla="*/ 7 h 28"/>
                <a:gd name="T60" fmla="*/ 10 w 28"/>
                <a:gd name="T61" fmla="*/ 7 h 28"/>
                <a:gd name="T62" fmla="*/ 24 w 28"/>
                <a:gd name="T63" fmla="*/ 12 h 28"/>
                <a:gd name="T64" fmla="*/ 24 w 28"/>
                <a:gd name="T65" fmla="*/ 11 h 28"/>
                <a:gd name="T66" fmla="*/ 22 w 28"/>
                <a:gd name="T67" fmla="*/ 13 h 28"/>
                <a:gd name="T68" fmla="*/ 22 w 28"/>
                <a:gd name="T69" fmla="*/ 14 h 28"/>
                <a:gd name="T70" fmla="*/ 19 w 28"/>
                <a:gd name="T71" fmla="*/ 15 h 28"/>
                <a:gd name="T72" fmla="*/ 20 w 28"/>
                <a:gd name="T73" fmla="*/ 16 h 28"/>
                <a:gd name="T74" fmla="*/ 12 w 28"/>
                <a:gd name="T75" fmla="*/ 23 h 28"/>
                <a:gd name="T76" fmla="*/ 13 w 28"/>
                <a:gd name="T77" fmla="*/ 24 h 28"/>
                <a:gd name="T78" fmla="*/ 12 w 28"/>
                <a:gd name="T79" fmla="*/ 24 h 28"/>
                <a:gd name="T80" fmla="*/ 10 w 28"/>
                <a:gd name="T81" fmla="*/ 25 h 28"/>
                <a:gd name="T82" fmla="*/ 7 w 28"/>
                <a:gd name="T83" fmla="*/ 25 h 28"/>
                <a:gd name="T84" fmla="*/ 7 w 28"/>
                <a:gd name="T85" fmla="*/ 24 h 28"/>
                <a:gd name="T86" fmla="*/ 3 w 28"/>
                <a:gd name="T87" fmla="*/ 21 h 28"/>
                <a:gd name="T88" fmla="*/ 4 w 28"/>
                <a:gd name="T89" fmla="*/ 17 h 28"/>
                <a:gd name="T90" fmla="*/ 12 w 28"/>
                <a:gd name="T91" fmla="*/ 8 h 28"/>
                <a:gd name="T92" fmla="*/ 12 w 28"/>
                <a:gd name="T93" fmla="*/ 9 h 28"/>
                <a:gd name="T94" fmla="*/ 12 w 28"/>
                <a:gd name="T95" fmla="*/ 7 h 28"/>
                <a:gd name="T96" fmla="*/ 22 w 28"/>
                <a:gd name="T97" fmla="*/ 3 h 28"/>
                <a:gd name="T98" fmla="*/ 22 w 28"/>
                <a:gd name="T99" fmla="*/ 3 h 28"/>
                <a:gd name="T100" fmla="*/ 23 w 28"/>
                <a:gd name="T101" fmla="*/ 3 h 28"/>
                <a:gd name="T102" fmla="*/ 23 w 28"/>
                <a:gd name="T103" fmla="*/ 3 h 28"/>
                <a:gd name="T104" fmla="*/ 25 w 28"/>
                <a:gd name="T105" fmla="*/ 4 h 28"/>
                <a:gd name="T106" fmla="*/ 26 w 28"/>
                <a:gd name="T107" fmla="*/ 9 h 28"/>
                <a:gd name="T108" fmla="*/ 24 w 28"/>
                <a:gd name="T109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24" y="3"/>
                  </a:move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2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7" y="0"/>
                    <a:pt x="17" y="1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4" y="2"/>
                    <a:pt x="15" y="4"/>
                    <a:pt x="14" y="4"/>
                  </a:cubicBezTo>
                  <a:cubicBezTo>
                    <a:pt x="13" y="4"/>
                    <a:pt x="14" y="4"/>
                    <a:pt x="13" y="3"/>
                  </a:cubicBezTo>
                  <a:cubicBezTo>
                    <a:pt x="12" y="4"/>
                    <a:pt x="13" y="5"/>
                    <a:pt x="12" y="6"/>
                  </a:cubicBezTo>
                  <a:cubicBezTo>
                    <a:pt x="12" y="6"/>
                    <a:pt x="6" y="12"/>
                    <a:pt x="5" y="13"/>
                  </a:cubicBezTo>
                  <a:cubicBezTo>
                    <a:pt x="2" y="15"/>
                    <a:pt x="0" y="19"/>
                    <a:pt x="1" y="23"/>
                  </a:cubicBezTo>
                  <a:cubicBezTo>
                    <a:pt x="1" y="24"/>
                    <a:pt x="5" y="26"/>
                    <a:pt x="6" y="27"/>
                  </a:cubicBezTo>
                  <a:cubicBezTo>
                    <a:pt x="8" y="28"/>
                    <a:pt x="10" y="27"/>
                    <a:pt x="12" y="27"/>
                  </a:cubicBezTo>
                  <a:cubicBezTo>
                    <a:pt x="13" y="26"/>
                    <a:pt x="14" y="24"/>
                    <a:pt x="15" y="23"/>
                  </a:cubicBezTo>
                  <a:cubicBezTo>
                    <a:pt x="16" y="22"/>
                    <a:pt x="20" y="17"/>
                    <a:pt x="20" y="18"/>
                  </a:cubicBezTo>
                  <a:cubicBezTo>
                    <a:pt x="20" y="18"/>
                    <a:pt x="22" y="16"/>
                    <a:pt x="22" y="16"/>
                  </a:cubicBezTo>
                  <a:cubicBezTo>
                    <a:pt x="22" y="16"/>
                    <a:pt x="22" y="15"/>
                    <a:pt x="22" y="15"/>
                  </a:cubicBezTo>
                  <a:cubicBezTo>
                    <a:pt x="24" y="16"/>
                    <a:pt x="24" y="11"/>
                    <a:pt x="26" y="10"/>
                  </a:cubicBezTo>
                  <a:cubicBezTo>
                    <a:pt x="26" y="9"/>
                    <a:pt x="28" y="9"/>
                    <a:pt x="27" y="6"/>
                  </a:cubicBezTo>
                  <a:cubicBezTo>
                    <a:pt x="26" y="4"/>
                    <a:pt x="25" y="4"/>
                    <a:pt x="24" y="3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1" y="14"/>
                    <a:pt x="20" y="15"/>
                    <a:pt x="19" y="15"/>
                  </a:cubicBezTo>
                  <a:cubicBezTo>
                    <a:pt x="19" y="15"/>
                    <a:pt x="19" y="16"/>
                    <a:pt x="20" y="16"/>
                  </a:cubicBezTo>
                  <a:cubicBezTo>
                    <a:pt x="19" y="16"/>
                    <a:pt x="12" y="24"/>
                    <a:pt x="12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0" y="23"/>
                    <a:pt x="11" y="27"/>
                    <a:pt x="10" y="25"/>
                  </a:cubicBezTo>
                  <a:cubicBezTo>
                    <a:pt x="11" y="26"/>
                    <a:pt x="7" y="24"/>
                    <a:pt x="7" y="25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6" y="25"/>
                    <a:pt x="3" y="21"/>
                    <a:pt x="3" y="21"/>
                  </a:cubicBezTo>
                  <a:cubicBezTo>
                    <a:pt x="3" y="21"/>
                    <a:pt x="4" y="17"/>
                    <a:pt x="4" y="17"/>
                  </a:cubicBezTo>
                  <a:cubicBezTo>
                    <a:pt x="5" y="16"/>
                    <a:pt x="10" y="8"/>
                    <a:pt x="12" y="8"/>
                  </a:cubicBezTo>
                  <a:cubicBezTo>
                    <a:pt x="11" y="9"/>
                    <a:pt x="11" y="8"/>
                    <a:pt x="12" y="9"/>
                  </a:cubicBezTo>
                  <a:cubicBezTo>
                    <a:pt x="12" y="9"/>
                    <a:pt x="12" y="8"/>
                    <a:pt x="12" y="7"/>
                  </a:cubicBezTo>
                  <a:cubicBezTo>
                    <a:pt x="14" y="5"/>
                    <a:pt x="18" y="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4"/>
                    <a:pt x="25" y="9"/>
                    <a:pt x="26" y="9"/>
                  </a:cubicBezTo>
                  <a:cubicBezTo>
                    <a:pt x="25" y="10"/>
                    <a:pt x="25" y="10"/>
                    <a:pt x="24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4" name="Freeform 733">
              <a:extLst>
                <a:ext uri="{FF2B5EF4-FFF2-40B4-BE49-F238E27FC236}">
                  <a16:creationId xmlns:a16="http://schemas.microsoft.com/office/drawing/2014/main" id="{F32B8574-638C-4FEA-8F0F-CA83F743A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265113"/>
              <a:ext cx="47625" cy="34925"/>
            </a:xfrm>
            <a:custGeom>
              <a:avLst/>
              <a:gdLst>
                <a:gd name="T0" fmla="*/ 0 w 8"/>
                <a:gd name="T1" fmla="*/ 6 h 6"/>
                <a:gd name="T2" fmla="*/ 8 w 8"/>
                <a:gd name="T3" fmla="*/ 1 h 6"/>
                <a:gd name="T4" fmla="*/ 7 w 8"/>
                <a:gd name="T5" fmla="*/ 1 h 6"/>
                <a:gd name="T6" fmla="*/ 0 w 8"/>
                <a:gd name="T7" fmla="*/ 5 h 6"/>
                <a:gd name="T8" fmla="*/ 0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7" y="0"/>
                    <a:pt x="7" y="1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5" name="Freeform 734">
              <a:extLst>
                <a:ext uri="{FF2B5EF4-FFF2-40B4-BE49-F238E27FC236}">
                  <a16:creationId xmlns:a16="http://schemas.microsoft.com/office/drawing/2014/main" id="{F47083CD-B929-4C0E-AC5A-EE968A86B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241300"/>
              <a:ext cx="104775" cy="76200"/>
            </a:xfrm>
            <a:custGeom>
              <a:avLst/>
              <a:gdLst>
                <a:gd name="T0" fmla="*/ 18 w 18"/>
                <a:gd name="T1" fmla="*/ 0 h 13"/>
                <a:gd name="T2" fmla="*/ 0 w 18"/>
                <a:gd name="T3" fmla="*/ 12 h 13"/>
                <a:gd name="T4" fmla="*/ 1 w 18"/>
                <a:gd name="T5" fmla="*/ 12 h 13"/>
                <a:gd name="T6" fmla="*/ 18 w 18"/>
                <a:gd name="T7" fmla="*/ 0 h 13"/>
                <a:gd name="T8" fmla="*/ 18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2" y="4"/>
                    <a:pt x="6" y="8"/>
                    <a:pt x="0" y="12"/>
                  </a:cubicBezTo>
                  <a:cubicBezTo>
                    <a:pt x="0" y="13"/>
                    <a:pt x="1" y="13"/>
                    <a:pt x="1" y="12"/>
                  </a:cubicBezTo>
                  <a:cubicBezTo>
                    <a:pt x="6" y="8"/>
                    <a:pt x="12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6" name="Freeform 735">
              <a:extLst>
                <a:ext uri="{FF2B5EF4-FFF2-40B4-BE49-F238E27FC236}">
                  <a16:creationId xmlns:a16="http://schemas.microsoft.com/office/drawing/2014/main" id="{ECD5E00A-45EE-4FFB-8893-D9D9322BB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211138"/>
              <a:ext cx="39688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7" name="Freeform 736">
              <a:extLst>
                <a:ext uri="{FF2B5EF4-FFF2-40B4-BE49-F238E27FC236}">
                  <a16:creationId xmlns:a16="http://schemas.microsoft.com/office/drawing/2014/main" id="{F73D3729-D08C-4BF7-B39A-8938A4F8F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82575"/>
              <a:ext cx="52388" cy="34925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8" name="Freeform 737">
              <a:extLst>
                <a:ext uri="{FF2B5EF4-FFF2-40B4-BE49-F238E27FC236}">
                  <a16:creationId xmlns:a16="http://schemas.microsoft.com/office/drawing/2014/main" id="{35992BE4-87C3-4222-B9CC-30E1BF20D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287338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9" name="Freeform 738">
              <a:extLst>
                <a:ext uri="{FF2B5EF4-FFF2-40B4-BE49-F238E27FC236}">
                  <a16:creationId xmlns:a16="http://schemas.microsoft.com/office/drawing/2014/main" id="{2A7E804D-73CE-4F6B-9C8C-71FE72A2E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0" y="187325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0" name="Freeform 739">
              <a:extLst>
                <a:ext uri="{FF2B5EF4-FFF2-40B4-BE49-F238E27FC236}">
                  <a16:creationId xmlns:a16="http://schemas.microsoft.com/office/drawing/2014/main" id="{72ECFFA2-C22E-41FB-AE72-50A849EA1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0" y="176213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1" name="Freeform 740">
              <a:extLst>
                <a:ext uri="{FF2B5EF4-FFF2-40B4-BE49-F238E27FC236}">
                  <a16:creationId xmlns:a16="http://schemas.microsoft.com/office/drawing/2014/main" id="{4F9CF91E-EF58-46E1-BF8E-7B7FC3494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282575"/>
              <a:ext cx="30163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2" name="Freeform 741">
              <a:extLst>
                <a:ext uri="{FF2B5EF4-FFF2-40B4-BE49-F238E27FC236}">
                  <a16:creationId xmlns:a16="http://schemas.microsoft.com/office/drawing/2014/main" id="{17DEB55D-A94A-4C57-9323-2886EFED0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276225"/>
              <a:ext cx="23813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3" name="Freeform 742">
              <a:extLst>
                <a:ext uri="{FF2B5EF4-FFF2-40B4-BE49-F238E27FC236}">
                  <a16:creationId xmlns:a16="http://schemas.microsoft.com/office/drawing/2014/main" id="{E17312BA-AF96-4C31-918A-C2153D00B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146050"/>
              <a:ext cx="34925" cy="17463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4" name="Freeform 743">
              <a:extLst>
                <a:ext uri="{FF2B5EF4-FFF2-40B4-BE49-F238E27FC236}">
                  <a16:creationId xmlns:a16="http://schemas.microsoft.com/office/drawing/2014/main" id="{EE17FE1E-B307-46A2-9675-398152E01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0" y="134938"/>
              <a:ext cx="34925" cy="17463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5" name="Freeform 744">
              <a:extLst>
                <a:ext uri="{FF2B5EF4-FFF2-40B4-BE49-F238E27FC236}">
                  <a16:creationId xmlns:a16="http://schemas.microsoft.com/office/drawing/2014/main" id="{F0C9F442-A720-4BF5-B17F-ECD890B9E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58763"/>
              <a:ext cx="34925" cy="23813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6" name="Freeform 745">
              <a:extLst>
                <a:ext uri="{FF2B5EF4-FFF2-40B4-BE49-F238E27FC236}">
                  <a16:creationId xmlns:a16="http://schemas.microsoft.com/office/drawing/2014/main" id="{FA0A1984-A345-42BE-BB07-6D56DFF32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58763"/>
              <a:ext cx="28575" cy="23813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7" name="Freeform 746">
              <a:extLst>
                <a:ext uri="{FF2B5EF4-FFF2-40B4-BE49-F238E27FC236}">
                  <a16:creationId xmlns:a16="http://schemas.microsoft.com/office/drawing/2014/main" id="{1E98F7F3-BE3F-4A7D-8E6A-589D502BF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0" y="117475"/>
              <a:ext cx="28575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8" name="Freeform 747">
              <a:extLst>
                <a:ext uri="{FF2B5EF4-FFF2-40B4-BE49-F238E27FC236}">
                  <a16:creationId xmlns:a16="http://schemas.microsoft.com/office/drawing/2014/main" id="{80DC02E0-A11F-4F19-B37A-AC604A570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" y="104775"/>
              <a:ext cx="34925" cy="19050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9" name="Freeform 748">
              <a:extLst>
                <a:ext uri="{FF2B5EF4-FFF2-40B4-BE49-F238E27FC236}">
                  <a16:creationId xmlns:a16="http://schemas.microsoft.com/office/drawing/2014/main" id="{1CE32614-52E0-4EDA-9DA3-91EE9E559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34950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1 h 4"/>
                <a:gd name="T10" fmla="*/ 3 w 6"/>
                <a:gd name="T11" fmla="*/ 2 h 4"/>
                <a:gd name="T12" fmla="*/ 2 w 6"/>
                <a:gd name="T13" fmla="*/ 3 h 4"/>
                <a:gd name="T14" fmla="*/ 2 w 6"/>
                <a:gd name="T15" fmla="*/ 3 h 4"/>
                <a:gd name="T16" fmla="*/ 6 w 6"/>
                <a:gd name="T17" fmla="*/ 0 h 4"/>
                <a:gd name="T18" fmla="*/ 6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0" name="Freeform 749">
              <a:extLst>
                <a:ext uri="{FF2B5EF4-FFF2-40B4-BE49-F238E27FC236}">
                  <a16:creationId xmlns:a16="http://schemas.microsoft.com/office/drawing/2014/main" id="{B00AA5BE-BB85-412C-B7AC-10D2855CE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8" y="87313"/>
              <a:ext cx="28575" cy="23813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3 h 4"/>
                <a:gd name="T4" fmla="*/ 1 w 5"/>
                <a:gd name="T5" fmla="*/ 3 h 4"/>
                <a:gd name="T6" fmla="*/ 5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1" name="Freeform 750">
              <a:extLst>
                <a:ext uri="{FF2B5EF4-FFF2-40B4-BE49-F238E27FC236}">
                  <a16:creationId xmlns:a16="http://schemas.microsoft.com/office/drawing/2014/main" id="{49E4E033-E438-4588-9F8B-FBB511B3D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" y="82550"/>
              <a:ext cx="28575" cy="111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2" name="Freeform 751">
              <a:extLst>
                <a:ext uri="{FF2B5EF4-FFF2-40B4-BE49-F238E27FC236}">
                  <a16:creationId xmlns:a16="http://schemas.microsoft.com/office/drawing/2014/main" id="{0A671BA3-D7FC-4225-A25F-2617E729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11138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3" name="Freeform 752">
              <a:extLst>
                <a:ext uri="{FF2B5EF4-FFF2-40B4-BE49-F238E27FC236}">
                  <a16:creationId xmlns:a16="http://schemas.microsoft.com/office/drawing/2014/main" id="{750F2D65-9960-4053-90B7-C19E4FAF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00025"/>
              <a:ext cx="28575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4" name="Freeform 753">
              <a:extLst>
                <a:ext uri="{FF2B5EF4-FFF2-40B4-BE49-F238E27FC236}">
                  <a16:creationId xmlns:a16="http://schemas.microsoft.com/office/drawing/2014/main" id="{A772E197-11E8-4CC3-9580-F6EDE55DA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63500"/>
              <a:ext cx="28575" cy="19050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5" name="Freeform 754">
              <a:extLst>
                <a:ext uri="{FF2B5EF4-FFF2-40B4-BE49-F238E27FC236}">
                  <a16:creationId xmlns:a16="http://schemas.microsoft.com/office/drawing/2014/main" id="{26B1925C-9B38-4AF3-8AEF-DE314EFCE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38" y="58738"/>
              <a:ext cx="30163" cy="17463"/>
            </a:xfrm>
            <a:custGeom>
              <a:avLst/>
              <a:gdLst>
                <a:gd name="T0" fmla="*/ 4 w 5"/>
                <a:gd name="T1" fmla="*/ 1 h 3"/>
                <a:gd name="T2" fmla="*/ 3 w 5"/>
                <a:gd name="T3" fmla="*/ 2 h 3"/>
                <a:gd name="T4" fmla="*/ 1 w 5"/>
                <a:gd name="T5" fmla="*/ 3 h 3"/>
                <a:gd name="T6" fmla="*/ 4 w 5"/>
                <a:gd name="T7" fmla="*/ 0 h 3"/>
                <a:gd name="T8" fmla="*/ 3 w 5"/>
                <a:gd name="T9" fmla="*/ 0 h 3"/>
                <a:gd name="T10" fmla="*/ 0 w 5"/>
                <a:gd name="T11" fmla="*/ 3 h 3"/>
                <a:gd name="T12" fmla="*/ 0 w 5"/>
                <a:gd name="T13" fmla="*/ 3 h 3"/>
                <a:gd name="T14" fmla="*/ 4 w 5"/>
                <a:gd name="T15" fmla="*/ 1 h 3"/>
                <a:gd name="T16" fmla="*/ 4 w 5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6" name="Freeform 755">
              <a:extLst>
                <a:ext uri="{FF2B5EF4-FFF2-40B4-BE49-F238E27FC236}">
                  <a16:creationId xmlns:a16="http://schemas.microsoft.com/office/drawing/2014/main" id="{68A49C46-15D8-476A-8204-87A128894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58738"/>
              <a:ext cx="28575" cy="111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7" name="Freeform 756">
              <a:extLst>
                <a:ext uri="{FF2B5EF4-FFF2-40B4-BE49-F238E27FC236}">
                  <a16:creationId xmlns:a16="http://schemas.microsoft.com/office/drawing/2014/main" id="{A8962612-16CA-43B8-95B8-9B18515A9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82563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8" name="Freeform 757">
              <a:extLst>
                <a:ext uri="{FF2B5EF4-FFF2-40B4-BE49-F238E27FC236}">
                  <a16:creationId xmlns:a16="http://schemas.microsoft.com/office/drawing/2014/main" id="{E6A97EBA-E6D0-4BEF-A924-670DFE42F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63513"/>
              <a:ext cx="36513" cy="30163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4 h 5"/>
                <a:gd name="T4" fmla="*/ 0 w 6"/>
                <a:gd name="T5" fmla="*/ 5 h 5"/>
                <a:gd name="T6" fmla="*/ 6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9" name="Freeform 758">
              <a:extLst>
                <a:ext uri="{FF2B5EF4-FFF2-40B4-BE49-F238E27FC236}">
                  <a16:creationId xmlns:a16="http://schemas.microsoft.com/office/drawing/2014/main" id="{90A585B1-EF1E-4D34-BB4F-F71044405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3" y="41275"/>
              <a:ext cx="28575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0" name="Freeform 759">
              <a:extLst>
                <a:ext uri="{FF2B5EF4-FFF2-40B4-BE49-F238E27FC236}">
                  <a16:creationId xmlns:a16="http://schemas.microsoft.com/office/drawing/2014/main" id="{40421D2B-0068-49C2-B8FB-F998EFE57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34925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1" name="Freeform 760">
              <a:extLst>
                <a:ext uri="{FF2B5EF4-FFF2-40B4-BE49-F238E27FC236}">
                  <a16:creationId xmlns:a16="http://schemas.microsoft.com/office/drawing/2014/main" id="{974E3CEF-8753-488A-B398-F16BC8F80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46050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2" name="Freeform 761">
              <a:extLst>
                <a:ext uri="{FF2B5EF4-FFF2-40B4-BE49-F238E27FC236}">
                  <a16:creationId xmlns:a16="http://schemas.microsoft.com/office/drawing/2014/main" id="{56EF0859-E858-47DD-97AB-321B1A6A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23825"/>
              <a:ext cx="47625" cy="28575"/>
            </a:xfrm>
            <a:custGeom>
              <a:avLst/>
              <a:gdLst>
                <a:gd name="T0" fmla="*/ 8 w 8"/>
                <a:gd name="T1" fmla="*/ 0 h 5"/>
                <a:gd name="T2" fmla="*/ 1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3" name="Freeform 762">
              <a:extLst>
                <a:ext uri="{FF2B5EF4-FFF2-40B4-BE49-F238E27FC236}">
                  <a16:creationId xmlns:a16="http://schemas.microsoft.com/office/drawing/2014/main" id="{BBD245A7-F17D-4E66-8B11-0DB5753CC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22225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4" name="Freeform 763">
              <a:extLst>
                <a:ext uri="{FF2B5EF4-FFF2-40B4-BE49-F238E27FC236}">
                  <a16:creationId xmlns:a16="http://schemas.microsoft.com/office/drawing/2014/main" id="{49403D62-ACC9-44C9-B4B3-FB3D1FC90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8" y="17463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1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5" name="Freeform 764">
              <a:extLst>
                <a:ext uri="{FF2B5EF4-FFF2-40B4-BE49-F238E27FC236}">
                  <a16:creationId xmlns:a16="http://schemas.microsoft.com/office/drawing/2014/main" id="{5DD2C38E-241B-405E-8669-76F27A693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11125"/>
              <a:ext cx="46038" cy="23813"/>
            </a:xfrm>
            <a:custGeom>
              <a:avLst/>
              <a:gdLst>
                <a:gd name="T0" fmla="*/ 0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6" name="Freeform 765">
              <a:extLst>
                <a:ext uri="{FF2B5EF4-FFF2-40B4-BE49-F238E27FC236}">
                  <a16:creationId xmlns:a16="http://schemas.microsoft.com/office/drawing/2014/main" id="{2F6EDD24-8085-44E9-B24D-36A9246A6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76200"/>
              <a:ext cx="58738" cy="47625"/>
            </a:xfrm>
            <a:custGeom>
              <a:avLst/>
              <a:gdLst>
                <a:gd name="T0" fmla="*/ 9 w 10"/>
                <a:gd name="T1" fmla="*/ 1 h 8"/>
                <a:gd name="T2" fmla="*/ 0 w 10"/>
                <a:gd name="T3" fmla="*/ 7 h 8"/>
                <a:gd name="T4" fmla="*/ 0 w 10"/>
                <a:gd name="T5" fmla="*/ 8 h 8"/>
                <a:gd name="T6" fmla="*/ 9 w 10"/>
                <a:gd name="T7" fmla="*/ 1 h 8"/>
                <a:gd name="T8" fmla="*/ 9 w 1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9" y="1"/>
                  </a:moveTo>
                  <a:cubicBezTo>
                    <a:pt x="6" y="3"/>
                    <a:pt x="3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6" y="3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7" name="Freeform 766">
              <a:extLst>
                <a:ext uri="{FF2B5EF4-FFF2-40B4-BE49-F238E27FC236}">
                  <a16:creationId xmlns:a16="http://schemas.microsoft.com/office/drawing/2014/main" id="{225DB598-AB1E-4881-B4FA-5A3B4197B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17463"/>
              <a:ext cx="53975" cy="28575"/>
            </a:xfrm>
            <a:custGeom>
              <a:avLst/>
              <a:gdLst>
                <a:gd name="T0" fmla="*/ 8 w 9"/>
                <a:gd name="T1" fmla="*/ 0 h 5"/>
                <a:gd name="T2" fmla="*/ 1 w 9"/>
                <a:gd name="T3" fmla="*/ 4 h 5"/>
                <a:gd name="T4" fmla="*/ 1 w 9"/>
                <a:gd name="T5" fmla="*/ 4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8" name="Freeform 767">
              <a:extLst>
                <a:ext uri="{FF2B5EF4-FFF2-40B4-BE49-F238E27FC236}">
                  <a16:creationId xmlns:a16="http://schemas.microsoft.com/office/drawing/2014/main" id="{EE1D20B4-CCCD-4621-9F3B-4F6B68B1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1113"/>
              <a:ext cx="128588" cy="76200"/>
            </a:xfrm>
            <a:custGeom>
              <a:avLst/>
              <a:gdLst>
                <a:gd name="T0" fmla="*/ 1 w 22"/>
                <a:gd name="T1" fmla="*/ 13 h 13"/>
                <a:gd name="T2" fmla="*/ 22 w 22"/>
                <a:gd name="T3" fmla="*/ 1 h 13"/>
                <a:gd name="T4" fmla="*/ 22 w 22"/>
                <a:gd name="T5" fmla="*/ 0 h 13"/>
                <a:gd name="T6" fmla="*/ 1 w 22"/>
                <a:gd name="T7" fmla="*/ 13 h 13"/>
                <a:gd name="T8" fmla="*/ 1 w 2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1" y="13"/>
                  </a:moveTo>
                  <a:cubicBezTo>
                    <a:pt x="8" y="9"/>
                    <a:pt x="15" y="5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4"/>
                    <a:pt x="8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9" name="Freeform 768">
              <a:extLst>
                <a:ext uri="{FF2B5EF4-FFF2-40B4-BE49-F238E27FC236}">
                  <a16:creationId xmlns:a16="http://schemas.microsoft.com/office/drawing/2014/main" id="{A961F31B-DCA6-4D02-B5E4-DBD14AC14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1113"/>
              <a:ext cx="63500" cy="47625"/>
            </a:xfrm>
            <a:custGeom>
              <a:avLst/>
              <a:gdLst>
                <a:gd name="T0" fmla="*/ 10 w 11"/>
                <a:gd name="T1" fmla="*/ 0 h 8"/>
                <a:gd name="T2" fmla="*/ 0 w 11"/>
                <a:gd name="T3" fmla="*/ 7 h 8"/>
                <a:gd name="T4" fmla="*/ 0 w 11"/>
                <a:gd name="T5" fmla="*/ 8 h 8"/>
                <a:gd name="T6" fmla="*/ 11 w 11"/>
                <a:gd name="T7" fmla="*/ 1 h 8"/>
                <a:gd name="T8" fmla="*/ 10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0"/>
                  </a:moveTo>
                  <a:cubicBezTo>
                    <a:pt x="7" y="3"/>
                    <a:pt x="3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7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0" name="Freeform 769">
              <a:extLst>
                <a:ext uri="{FF2B5EF4-FFF2-40B4-BE49-F238E27FC236}">
                  <a16:creationId xmlns:a16="http://schemas.microsoft.com/office/drawing/2014/main" id="{BF6BAAD7-EB6F-4F08-A2E9-3EED516AE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358775"/>
              <a:ext cx="82550" cy="58738"/>
            </a:xfrm>
            <a:custGeom>
              <a:avLst/>
              <a:gdLst>
                <a:gd name="T0" fmla="*/ 0 w 14"/>
                <a:gd name="T1" fmla="*/ 10 h 10"/>
                <a:gd name="T2" fmla="*/ 14 w 14"/>
                <a:gd name="T3" fmla="*/ 0 h 10"/>
                <a:gd name="T4" fmla="*/ 14 w 14"/>
                <a:gd name="T5" fmla="*/ 0 h 10"/>
                <a:gd name="T6" fmla="*/ 0 w 14"/>
                <a:gd name="T7" fmla="*/ 10 h 10"/>
                <a:gd name="T8" fmla="*/ 0 w 1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0" y="10"/>
                  </a:moveTo>
                  <a:cubicBezTo>
                    <a:pt x="5" y="7"/>
                    <a:pt x="10" y="4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4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1" name="Freeform 770">
              <a:extLst>
                <a:ext uri="{FF2B5EF4-FFF2-40B4-BE49-F238E27FC236}">
                  <a16:creationId xmlns:a16="http://schemas.microsoft.com/office/drawing/2014/main" id="{2CD36567-7A32-4862-85C3-3449A3FBF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311150"/>
              <a:ext cx="117475" cy="100013"/>
            </a:xfrm>
            <a:custGeom>
              <a:avLst/>
              <a:gdLst>
                <a:gd name="T0" fmla="*/ 20 w 20"/>
                <a:gd name="T1" fmla="*/ 1 h 17"/>
                <a:gd name="T2" fmla="*/ 0 w 20"/>
                <a:gd name="T3" fmla="*/ 17 h 17"/>
                <a:gd name="T4" fmla="*/ 0 w 20"/>
                <a:gd name="T5" fmla="*/ 17 h 17"/>
                <a:gd name="T6" fmla="*/ 20 w 20"/>
                <a:gd name="T7" fmla="*/ 1 h 17"/>
                <a:gd name="T8" fmla="*/ 20 w 20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20" y="1"/>
                  </a:moveTo>
                  <a:cubicBezTo>
                    <a:pt x="13" y="6"/>
                    <a:pt x="6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1"/>
                    <a:pt x="13" y="6"/>
                    <a:pt x="20" y="1"/>
                  </a:cubicBezTo>
                  <a:cubicBezTo>
                    <a:pt x="20" y="1"/>
                    <a:pt x="20" y="0"/>
                    <a:pt x="2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2" name="Freeform 771">
              <a:extLst>
                <a:ext uri="{FF2B5EF4-FFF2-40B4-BE49-F238E27FC236}">
                  <a16:creationId xmlns:a16="http://schemas.microsoft.com/office/drawing/2014/main" id="{7C573B7A-F769-4BDE-97A9-59E4BD580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306388"/>
              <a:ext cx="134938" cy="93663"/>
            </a:xfrm>
            <a:custGeom>
              <a:avLst/>
              <a:gdLst>
                <a:gd name="T0" fmla="*/ 0 w 23"/>
                <a:gd name="T1" fmla="*/ 16 h 16"/>
                <a:gd name="T2" fmla="*/ 23 w 23"/>
                <a:gd name="T3" fmla="*/ 0 h 16"/>
                <a:gd name="T4" fmla="*/ 22 w 23"/>
                <a:gd name="T5" fmla="*/ 0 h 16"/>
                <a:gd name="T6" fmla="*/ 0 w 23"/>
                <a:gd name="T7" fmla="*/ 16 h 16"/>
                <a:gd name="T8" fmla="*/ 0 w 2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0" y="16"/>
                  </a:moveTo>
                  <a:cubicBezTo>
                    <a:pt x="8" y="11"/>
                    <a:pt x="15" y="5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4" y="5"/>
                    <a:pt x="7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3" name="Freeform 772">
              <a:extLst>
                <a:ext uri="{FF2B5EF4-FFF2-40B4-BE49-F238E27FC236}">
                  <a16:creationId xmlns:a16="http://schemas.microsoft.com/office/drawing/2014/main" id="{5DAF8322-D999-44E8-9B19-2825CC09D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87338"/>
              <a:ext cx="134938" cy="106363"/>
            </a:xfrm>
            <a:custGeom>
              <a:avLst/>
              <a:gdLst>
                <a:gd name="T0" fmla="*/ 22 w 23"/>
                <a:gd name="T1" fmla="*/ 1 h 18"/>
                <a:gd name="T2" fmla="*/ 0 w 23"/>
                <a:gd name="T3" fmla="*/ 18 h 18"/>
                <a:gd name="T4" fmla="*/ 1 w 23"/>
                <a:gd name="T5" fmla="*/ 18 h 18"/>
                <a:gd name="T6" fmla="*/ 23 w 23"/>
                <a:gd name="T7" fmla="*/ 1 h 18"/>
                <a:gd name="T8" fmla="*/ 22 w 23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8">
                  <a:moveTo>
                    <a:pt x="22" y="1"/>
                  </a:moveTo>
                  <a:cubicBezTo>
                    <a:pt x="15" y="7"/>
                    <a:pt x="7" y="12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8" y="12"/>
                    <a:pt x="16" y="7"/>
                    <a:pt x="23" y="1"/>
                  </a:cubicBezTo>
                  <a:cubicBezTo>
                    <a:pt x="23" y="0"/>
                    <a:pt x="22" y="0"/>
                    <a:pt x="2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4" name="Freeform 773">
              <a:extLst>
                <a:ext uri="{FF2B5EF4-FFF2-40B4-BE49-F238E27FC236}">
                  <a16:creationId xmlns:a16="http://schemas.microsoft.com/office/drawing/2014/main" id="{0EDE35D4-B98A-4741-9243-07A5904F2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87338"/>
              <a:ext cx="117475" cy="71438"/>
            </a:xfrm>
            <a:custGeom>
              <a:avLst/>
              <a:gdLst>
                <a:gd name="T0" fmla="*/ 1 w 20"/>
                <a:gd name="T1" fmla="*/ 12 h 12"/>
                <a:gd name="T2" fmla="*/ 20 w 20"/>
                <a:gd name="T3" fmla="*/ 0 h 12"/>
                <a:gd name="T4" fmla="*/ 20 w 20"/>
                <a:gd name="T5" fmla="*/ 0 h 12"/>
                <a:gd name="T6" fmla="*/ 1 w 20"/>
                <a:gd name="T7" fmla="*/ 12 h 12"/>
                <a:gd name="T8" fmla="*/ 1 w 2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" y="12"/>
                  </a:moveTo>
                  <a:cubicBezTo>
                    <a:pt x="7" y="8"/>
                    <a:pt x="13" y="4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4"/>
                    <a:pt x="7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5" name="Freeform 774">
              <a:extLst>
                <a:ext uri="{FF2B5EF4-FFF2-40B4-BE49-F238E27FC236}">
                  <a16:creationId xmlns:a16="http://schemas.microsoft.com/office/drawing/2014/main" id="{B3384D85-B86E-4251-8795-B2BF7FA63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82575"/>
              <a:ext cx="71438" cy="52388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9 h 9"/>
                <a:gd name="T4" fmla="*/ 1 w 12"/>
                <a:gd name="T5" fmla="*/ 9 h 9"/>
                <a:gd name="T6" fmla="*/ 12 w 12"/>
                <a:gd name="T7" fmla="*/ 0 h 9"/>
                <a:gd name="T8" fmla="*/ 12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646" name="Group 782">
            <a:extLst>
              <a:ext uri="{FF2B5EF4-FFF2-40B4-BE49-F238E27FC236}">
                <a16:creationId xmlns:a16="http://schemas.microsoft.com/office/drawing/2014/main" id="{B0C97A9C-24CD-4D33-8DD2-1F55BD4FD893}"/>
              </a:ext>
            </a:extLst>
          </p:cNvPr>
          <p:cNvGrpSpPr>
            <a:grpSpLocks/>
          </p:cNvGrpSpPr>
          <p:nvPr/>
        </p:nvGrpSpPr>
        <p:grpSpPr bwMode="auto">
          <a:xfrm>
            <a:off x="3681413" y="4427538"/>
            <a:ext cx="358775" cy="447675"/>
            <a:chOff x="0" y="0"/>
            <a:chExt cx="358775" cy="447675"/>
          </a:xfrm>
        </p:grpSpPr>
        <p:sp>
          <p:nvSpPr>
            <p:cNvPr id="37647" name="Freeform 775">
              <a:extLst>
                <a:ext uri="{FF2B5EF4-FFF2-40B4-BE49-F238E27FC236}">
                  <a16:creationId xmlns:a16="http://schemas.microsoft.com/office/drawing/2014/main" id="{31C8EE09-CB10-4A09-A145-923815EDD9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88" y="34925"/>
              <a:ext cx="269875" cy="282575"/>
            </a:xfrm>
            <a:custGeom>
              <a:avLst/>
              <a:gdLst>
                <a:gd name="T0" fmla="*/ 42 w 46"/>
                <a:gd name="T1" fmla="*/ 13 h 48"/>
                <a:gd name="T2" fmla="*/ 34 w 46"/>
                <a:gd name="T3" fmla="*/ 4 h 48"/>
                <a:gd name="T4" fmla="*/ 10 w 46"/>
                <a:gd name="T5" fmla="*/ 4 h 48"/>
                <a:gd name="T6" fmla="*/ 1 w 46"/>
                <a:gd name="T7" fmla="*/ 27 h 48"/>
                <a:gd name="T8" fmla="*/ 1 w 46"/>
                <a:gd name="T9" fmla="*/ 30 h 48"/>
                <a:gd name="T10" fmla="*/ 4 w 46"/>
                <a:gd name="T11" fmla="*/ 36 h 48"/>
                <a:gd name="T12" fmla="*/ 15 w 46"/>
                <a:gd name="T13" fmla="*/ 46 h 48"/>
                <a:gd name="T14" fmla="*/ 13 w 46"/>
                <a:gd name="T15" fmla="*/ 46 h 48"/>
                <a:gd name="T16" fmla="*/ 12 w 46"/>
                <a:gd name="T17" fmla="*/ 46 h 48"/>
                <a:gd name="T18" fmla="*/ 12 w 46"/>
                <a:gd name="T19" fmla="*/ 46 h 48"/>
                <a:gd name="T20" fmla="*/ 12 w 46"/>
                <a:gd name="T21" fmla="*/ 46 h 48"/>
                <a:gd name="T22" fmla="*/ 19 w 46"/>
                <a:gd name="T23" fmla="*/ 46 h 48"/>
                <a:gd name="T24" fmla="*/ 19 w 46"/>
                <a:gd name="T25" fmla="*/ 47 h 48"/>
                <a:gd name="T26" fmla="*/ 22 w 46"/>
                <a:gd name="T27" fmla="*/ 47 h 48"/>
                <a:gd name="T28" fmla="*/ 22 w 46"/>
                <a:gd name="T29" fmla="*/ 47 h 48"/>
                <a:gd name="T30" fmla="*/ 22 w 46"/>
                <a:gd name="T31" fmla="*/ 47 h 48"/>
                <a:gd name="T32" fmla="*/ 23 w 46"/>
                <a:gd name="T33" fmla="*/ 47 h 48"/>
                <a:gd name="T34" fmla="*/ 24 w 46"/>
                <a:gd name="T35" fmla="*/ 47 h 48"/>
                <a:gd name="T36" fmla="*/ 25 w 46"/>
                <a:gd name="T37" fmla="*/ 47 h 48"/>
                <a:gd name="T38" fmla="*/ 25 w 46"/>
                <a:gd name="T39" fmla="*/ 47 h 48"/>
                <a:gd name="T40" fmla="*/ 26 w 46"/>
                <a:gd name="T41" fmla="*/ 46 h 48"/>
                <a:gd name="T42" fmla="*/ 33 w 46"/>
                <a:gd name="T43" fmla="*/ 45 h 48"/>
                <a:gd name="T44" fmla="*/ 36 w 46"/>
                <a:gd name="T45" fmla="*/ 42 h 48"/>
                <a:gd name="T46" fmla="*/ 39 w 46"/>
                <a:gd name="T47" fmla="*/ 40 h 48"/>
                <a:gd name="T48" fmla="*/ 43 w 46"/>
                <a:gd name="T49" fmla="*/ 34 h 48"/>
                <a:gd name="T50" fmla="*/ 42 w 46"/>
                <a:gd name="T51" fmla="*/ 13 h 48"/>
                <a:gd name="T52" fmla="*/ 0 w 46"/>
                <a:gd name="T53" fmla="*/ 29 h 48"/>
                <a:gd name="T54" fmla="*/ 2 w 46"/>
                <a:gd name="T55" fmla="*/ 26 h 48"/>
                <a:gd name="T56" fmla="*/ 2 w 46"/>
                <a:gd name="T57" fmla="*/ 26 h 48"/>
                <a:gd name="T58" fmla="*/ 15 w 46"/>
                <a:gd name="T59" fmla="*/ 46 h 48"/>
                <a:gd name="T60" fmla="*/ 13 w 46"/>
                <a:gd name="T61" fmla="*/ 46 h 48"/>
                <a:gd name="T62" fmla="*/ 16 w 46"/>
                <a:gd name="T63" fmla="*/ 46 h 48"/>
                <a:gd name="T64" fmla="*/ 16 w 46"/>
                <a:gd name="T65" fmla="*/ 46 h 48"/>
                <a:gd name="T66" fmla="*/ 38 w 46"/>
                <a:gd name="T67" fmla="*/ 40 h 48"/>
                <a:gd name="T68" fmla="*/ 39 w 46"/>
                <a:gd name="T69" fmla="*/ 40 h 48"/>
                <a:gd name="T70" fmla="*/ 39 w 46"/>
                <a:gd name="T71" fmla="*/ 40 h 48"/>
                <a:gd name="T72" fmla="*/ 41 w 46"/>
                <a:gd name="T73" fmla="*/ 33 h 48"/>
                <a:gd name="T74" fmla="*/ 37 w 46"/>
                <a:gd name="T75" fmla="*/ 39 h 48"/>
                <a:gd name="T76" fmla="*/ 25 w 46"/>
                <a:gd name="T77" fmla="*/ 45 h 48"/>
                <a:gd name="T78" fmla="*/ 22 w 46"/>
                <a:gd name="T79" fmla="*/ 45 h 48"/>
                <a:gd name="T80" fmla="*/ 21 w 46"/>
                <a:gd name="T81" fmla="*/ 45 h 48"/>
                <a:gd name="T82" fmla="*/ 10 w 46"/>
                <a:gd name="T83" fmla="*/ 40 h 48"/>
                <a:gd name="T84" fmla="*/ 5 w 46"/>
                <a:gd name="T85" fmla="*/ 36 h 48"/>
                <a:gd name="T86" fmla="*/ 3 w 46"/>
                <a:gd name="T87" fmla="*/ 31 h 48"/>
                <a:gd name="T88" fmla="*/ 3 w 46"/>
                <a:gd name="T89" fmla="*/ 19 h 48"/>
                <a:gd name="T90" fmla="*/ 16 w 46"/>
                <a:gd name="T91" fmla="*/ 4 h 48"/>
                <a:gd name="T92" fmla="*/ 41 w 46"/>
                <a:gd name="T93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" h="48">
                  <a:moveTo>
                    <a:pt x="42" y="13"/>
                  </a:moveTo>
                  <a:cubicBezTo>
                    <a:pt x="42" y="13"/>
                    <a:pt x="42" y="13"/>
                    <a:pt x="42" y="13"/>
                  </a:cubicBezTo>
                  <a:cubicBezTo>
                    <a:pt x="39" y="11"/>
                    <a:pt x="39" y="7"/>
                    <a:pt x="37" y="5"/>
                  </a:cubicBezTo>
                  <a:cubicBezTo>
                    <a:pt x="37" y="6"/>
                    <a:pt x="33" y="2"/>
                    <a:pt x="34" y="4"/>
                  </a:cubicBezTo>
                  <a:cubicBezTo>
                    <a:pt x="30" y="3"/>
                    <a:pt x="26" y="0"/>
                    <a:pt x="21" y="1"/>
                  </a:cubicBezTo>
                  <a:cubicBezTo>
                    <a:pt x="18" y="1"/>
                    <a:pt x="11" y="2"/>
                    <a:pt x="10" y="4"/>
                  </a:cubicBezTo>
                  <a:cubicBezTo>
                    <a:pt x="8" y="3"/>
                    <a:pt x="4" y="10"/>
                    <a:pt x="3" y="11"/>
                  </a:cubicBezTo>
                  <a:cubicBezTo>
                    <a:pt x="0" y="15"/>
                    <a:pt x="2" y="22"/>
                    <a:pt x="1" y="27"/>
                  </a:cubicBezTo>
                  <a:cubicBezTo>
                    <a:pt x="1" y="27"/>
                    <a:pt x="1" y="26"/>
                    <a:pt x="1" y="26"/>
                  </a:cubicBezTo>
                  <a:cubicBezTo>
                    <a:pt x="0" y="26"/>
                    <a:pt x="0" y="29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2" y="31"/>
                    <a:pt x="2" y="34"/>
                    <a:pt x="4" y="36"/>
                  </a:cubicBezTo>
                  <a:cubicBezTo>
                    <a:pt x="5" y="39"/>
                    <a:pt x="8" y="44"/>
                    <a:pt x="12" y="45"/>
                  </a:cubicBezTo>
                  <a:cubicBezTo>
                    <a:pt x="13" y="45"/>
                    <a:pt x="14" y="45"/>
                    <a:pt x="15" y="46"/>
                  </a:cubicBezTo>
                  <a:cubicBezTo>
                    <a:pt x="15" y="46"/>
                    <a:pt x="14" y="46"/>
                    <a:pt x="14" y="46"/>
                  </a:cubicBezTo>
                  <a:cubicBezTo>
                    <a:pt x="14" y="46"/>
                    <a:pt x="13" y="46"/>
                    <a:pt x="13" y="46"/>
                  </a:cubicBezTo>
                  <a:cubicBezTo>
                    <a:pt x="13" y="45"/>
                    <a:pt x="12" y="45"/>
                    <a:pt x="12" y="45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7"/>
                  </a:cubicBezTo>
                  <a:cubicBezTo>
                    <a:pt x="12" y="47"/>
                    <a:pt x="12" y="46"/>
                    <a:pt x="12" y="46"/>
                  </a:cubicBezTo>
                  <a:cubicBezTo>
                    <a:pt x="13" y="48"/>
                    <a:pt x="16" y="47"/>
                    <a:pt x="18" y="46"/>
                  </a:cubicBezTo>
                  <a:cubicBezTo>
                    <a:pt x="18" y="46"/>
                    <a:pt x="18" y="46"/>
                    <a:pt x="19" y="46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20" y="47"/>
                  </a:cubicBezTo>
                  <a:cubicBezTo>
                    <a:pt x="20" y="47"/>
                    <a:pt x="21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3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7" y="46"/>
                    <a:pt x="32" y="45"/>
                    <a:pt x="33" y="44"/>
                  </a:cubicBezTo>
                  <a:cubicBezTo>
                    <a:pt x="33" y="44"/>
                    <a:pt x="33" y="44"/>
                    <a:pt x="33" y="45"/>
                  </a:cubicBezTo>
                  <a:cubicBezTo>
                    <a:pt x="34" y="44"/>
                    <a:pt x="35" y="43"/>
                    <a:pt x="35" y="43"/>
                  </a:cubicBezTo>
                  <a:cubicBezTo>
                    <a:pt x="35" y="43"/>
                    <a:pt x="35" y="42"/>
                    <a:pt x="36" y="42"/>
                  </a:cubicBezTo>
                  <a:cubicBezTo>
                    <a:pt x="36" y="42"/>
                    <a:pt x="38" y="41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39"/>
                    <a:pt x="41" y="38"/>
                    <a:pt x="41" y="37"/>
                  </a:cubicBezTo>
                  <a:cubicBezTo>
                    <a:pt x="41" y="37"/>
                    <a:pt x="43" y="32"/>
                    <a:pt x="43" y="34"/>
                  </a:cubicBezTo>
                  <a:cubicBezTo>
                    <a:pt x="44" y="30"/>
                    <a:pt x="46" y="20"/>
                    <a:pt x="44" y="18"/>
                  </a:cubicBezTo>
                  <a:cubicBezTo>
                    <a:pt x="44" y="19"/>
                    <a:pt x="39" y="9"/>
                    <a:pt x="42" y="13"/>
                  </a:cubicBezTo>
                  <a:close/>
                  <a:moveTo>
                    <a:pt x="1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29"/>
                    <a:pt x="1" y="29"/>
                  </a:cubicBezTo>
                  <a:close/>
                  <a:moveTo>
                    <a:pt x="2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2" y="27"/>
                    <a:pt x="2" y="26"/>
                  </a:cubicBezTo>
                  <a:close/>
                  <a:moveTo>
                    <a:pt x="13" y="46"/>
                  </a:moveTo>
                  <a:cubicBezTo>
                    <a:pt x="14" y="46"/>
                    <a:pt x="15" y="46"/>
                    <a:pt x="15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5" y="46"/>
                    <a:pt x="14" y="46"/>
                    <a:pt x="13" y="46"/>
                  </a:cubicBezTo>
                  <a:close/>
                  <a:moveTo>
                    <a:pt x="16" y="46"/>
                  </a:move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lose/>
                  <a:moveTo>
                    <a:pt x="37" y="41"/>
                  </a:moveTo>
                  <a:cubicBezTo>
                    <a:pt x="38" y="41"/>
                    <a:pt x="38" y="40"/>
                    <a:pt x="38" y="40"/>
                  </a:cubicBezTo>
                  <a:cubicBezTo>
                    <a:pt x="38" y="41"/>
                    <a:pt x="38" y="41"/>
                    <a:pt x="37" y="41"/>
                  </a:cubicBezTo>
                  <a:close/>
                  <a:moveTo>
                    <a:pt x="39" y="40"/>
                  </a:move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lose/>
                  <a:moveTo>
                    <a:pt x="43" y="27"/>
                  </a:moveTo>
                  <a:cubicBezTo>
                    <a:pt x="42" y="30"/>
                    <a:pt x="41" y="32"/>
                    <a:pt x="41" y="33"/>
                  </a:cubicBezTo>
                  <a:cubicBezTo>
                    <a:pt x="40" y="34"/>
                    <a:pt x="38" y="40"/>
                    <a:pt x="38" y="37"/>
                  </a:cubicBezTo>
                  <a:cubicBezTo>
                    <a:pt x="38" y="37"/>
                    <a:pt x="37" y="40"/>
                    <a:pt x="37" y="39"/>
                  </a:cubicBezTo>
                  <a:cubicBezTo>
                    <a:pt x="36" y="39"/>
                    <a:pt x="34" y="42"/>
                    <a:pt x="34" y="42"/>
                  </a:cubicBezTo>
                  <a:cubicBezTo>
                    <a:pt x="34" y="43"/>
                    <a:pt x="27" y="45"/>
                    <a:pt x="25" y="45"/>
                  </a:cubicBezTo>
                  <a:cubicBezTo>
                    <a:pt x="25" y="45"/>
                    <a:pt x="25" y="45"/>
                    <a:pt x="24" y="45"/>
                  </a:cubicBezTo>
                  <a:cubicBezTo>
                    <a:pt x="23" y="45"/>
                    <a:pt x="22" y="45"/>
                    <a:pt x="22" y="45"/>
                  </a:cubicBezTo>
                  <a:cubicBezTo>
                    <a:pt x="22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12" y="43"/>
                    <a:pt x="11" y="42"/>
                  </a:cubicBezTo>
                  <a:cubicBezTo>
                    <a:pt x="11" y="43"/>
                    <a:pt x="10" y="40"/>
                    <a:pt x="10" y="40"/>
                  </a:cubicBezTo>
                  <a:cubicBezTo>
                    <a:pt x="9" y="40"/>
                    <a:pt x="6" y="38"/>
                    <a:pt x="6" y="37"/>
                  </a:cubicBezTo>
                  <a:cubicBezTo>
                    <a:pt x="5" y="37"/>
                    <a:pt x="5" y="37"/>
                    <a:pt x="5" y="36"/>
                  </a:cubicBezTo>
                  <a:cubicBezTo>
                    <a:pt x="5" y="36"/>
                    <a:pt x="6" y="36"/>
                    <a:pt x="6" y="37"/>
                  </a:cubicBezTo>
                  <a:cubicBezTo>
                    <a:pt x="6" y="36"/>
                    <a:pt x="3" y="32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8"/>
                    <a:pt x="1" y="22"/>
                    <a:pt x="3" y="19"/>
                  </a:cubicBezTo>
                  <a:cubicBezTo>
                    <a:pt x="2" y="14"/>
                    <a:pt x="7" y="10"/>
                    <a:pt x="10" y="7"/>
                  </a:cubicBezTo>
                  <a:cubicBezTo>
                    <a:pt x="10" y="6"/>
                    <a:pt x="16" y="4"/>
                    <a:pt x="16" y="4"/>
                  </a:cubicBezTo>
                  <a:cubicBezTo>
                    <a:pt x="20" y="3"/>
                    <a:pt x="25" y="2"/>
                    <a:pt x="29" y="3"/>
                  </a:cubicBezTo>
                  <a:cubicBezTo>
                    <a:pt x="36" y="6"/>
                    <a:pt x="39" y="11"/>
                    <a:pt x="41" y="18"/>
                  </a:cubicBezTo>
                  <a:cubicBezTo>
                    <a:pt x="43" y="21"/>
                    <a:pt x="43" y="24"/>
                    <a:pt x="43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8" name="Freeform 776">
              <a:extLst>
                <a:ext uri="{FF2B5EF4-FFF2-40B4-BE49-F238E27FC236}">
                  <a16:creationId xmlns:a16="http://schemas.microsoft.com/office/drawing/2014/main" id="{E08DBC17-B79A-4129-AF08-5936592D24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58775" cy="447675"/>
            </a:xfrm>
            <a:custGeom>
              <a:avLst/>
              <a:gdLst>
                <a:gd name="T0" fmla="*/ 60 w 61"/>
                <a:gd name="T1" fmla="*/ 23 h 76"/>
                <a:gd name="T2" fmla="*/ 46 w 61"/>
                <a:gd name="T3" fmla="*/ 5 h 76"/>
                <a:gd name="T4" fmla="*/ 45 w 61"/>
                <a:gd name="T5" fmla="*/ 5 h 76"/>
                <a:gd name="T6" fmla="*/ 36 w 61"/>
                <a:gd name="T7" fmla="*/ 2 h 76"/>
                <a:gd name="T8" fmla="*/ 36 w 61"/>
                <a:gd name="T9" fmla="*/ 2 h 76"/>
                <a:gd name="T10" fmla="*/ 35 w 61"/>
                <a:gd name="T11" fmla="*/ 1 h 76"/>
                <a:gd name="T12" fmla="*/ 34 w 61"/>
                <a:gd name="T13" fmla="*/ 1 h 76"/>
                <a:gd name="T14" fmla="*/ 34 w 61"/>
                <a:gd name="T15" fmla="*/ 1 h 76"/>
                <a:gd name="T16" fmla="*/ 33 w 61"/>
                <a:gd name="T17" fmla="*/ 1 h 76"/>
                <a:gd name="T18" fmla="*/ 29 w 61"/>
                <a:gd name="T19" fmla="*/ 1 h 76"/>
                <a:gd name="T20" fmla="*/ 25 w 61"/>
                <a:gd name="T21" fmla="*/ 1 h 76"/>
                <a:gd name="T22" fmla="*/ 23 w 61"/>
                <a:gd name="T23" fmla="*/ 1 h 76"/>
                <a:gd name="T24" fmla="*/ 12 w 61"/>
                <a:gd name="T25" fmla="*/ 7 h 76"/>
                <a:gd name="T26" fmla="*/ 8 w 61"/>
                <a:gd name="T27" fmla="*/ 13 h 76"/>
                <a:gd name="T28" fmla="*/ 7 w 61"/>
                <a:gd name="T29" fmla="*/ 13 h 76"/>
                <a:gd name="T30" fmla="*/ 4 w 61"/>
                <a:gd name="T31" fmla="*/ 22 h 76"/>
                <a:gd name="T32" fmla="*/ 19 w 61"/>
                <a:gd name="T33" fmla="*/ 63 h 76"/>
                <a:gd name="T34" fmla="*/ 20 w 61"/>
                <a:gd name="T35" fmla="*/ 63 h 76"/>
                <a:gd name="T36" fmla="*/ 31 w 61"/>
                <a:gd name="T37" fmla="*/ 75 h 76"/>
                <a:gd name="T38" fmla="*/ 31 w 61"/>
                <a:gd name="T39" fmla="*/ 76 h 76"/>
                <a:gd name="T40" fmla="*/ 49 w 61"/>
                <a:gd name="T41" fmla="*/ 56 h 76"/>
                <a:gd name="T42" fmla="*/ 59 w 61"/>
                <a:gd name="T43" fmla="*/ 41 h 76"/>
                <a:gd name="T44" fmla="*/ 3 w 61"/>
                <a:gd name="T45" fmla="*/ 27 h 76"/>
                <a:gd name="T46" fmla="*/ 3 w 61"/>
                <a:gd name="T47" fmla="*/ 29 h 76"/>
                <a:gd name="T48" fmla="*/ 3 w 61"/>
                <a:gd name="T49" fmla="*/ 29 h 76"/>
                <a:gd name="T50" fmla="*/ 57 w 61"/>
                <a:gd name="T51" fmla="*/ 21 h 76"/>
                <a:gd name="T52" fmla="*/ 57 w 61"/>
                <a:gd name="T53" fmla="*/ 20 h 76"/>
                <a:gd name="T54" fmla="*/ 56 w 61"/>
                <a:gd name="T55" fmla="*/ 19 h 76"/>
                <a:gd name="T56" fmla="*/ 58 w 61"/>
                <a:gd name="T57" fmla="*/ 30 h 76"/>
                <a:gd name="T58" fmla="*/ 51 w 61"/>
                <a:gd name="T59" fmla="*/ 49 h 76"/>
                <a:gd name="T60" fmla="*/ 47 w 61"/>
                <a:gd name="T61" fmla="*/ 56 h 76"/>
                <a:gd name="T62" fmla="*/ 47 w 61"/>
                <a:gd name="T63" fmla="*/ 55 h 76"/>
                <a:gd name="T64" fmla="*/ 36 w 61"/>
                <a:gd name="T65" fmla="*/ 66 h 76"/>
                <a:gd name="T66" fmla="*/ 31 w 61"/>
                <a:gd name="T67" fmla="*/ 73 h 76"/>
                <a:gd name="T68" fmla="*/ 13 w 61"/>
                <a:gd name="T69" fmla="*/ 52 h 76"/>
                <a:gd name="T70" fmla="*/ 5 w 61"/>
                <a:gd name="T71" fmla="*/ 28 h 76"/>
                <a:gd name="T72" fmla="*/ 5 w 61"/>
                <a:gd name="T73" fmla="*/ 24 h 76"/>
                <a:gd name="T74" fmla="*/ 15 w 61"/>
                <a:gd name="T75" fmla="*/ 8 h 76"/>
                <a:gd name="T76" fmla="*/ 27 w 61"/>
                <a:gd name="T77" fmla="*/ 2 h 76"/>
                <a:gd name="T78" fmla="*/ 34 w 61"/>
                <a:gd name="T79" fmla="*/ 3 h 76"/>
                <a:gd name="T80" fmla="*/ 36 w 61"/>
                <a:gd name="T81" fmla="*/ 3 h 76"/>
                <a:gd name="T82" fmla="*/ 41 w 61"/>
                <a:gd name="T83" fmla="*/ 4 h 76"/>
                <a:gd name="T84" fmla="*/ 45 w 61"/>
                <a:gd name="T85" fmla="*/ 6 h 76"/>
                <a:gd name="T86" fmla="*/ 50 w 61"/>
                <a:gd name="T87" fmla="*/ 11 h 76"/>
                <a:gd name="T88" fmla="*/ 52 w 61"/>
                <a:gd name="T89" fmla="*/ 13 h 76"/>
                <a:gd name="T90" fmla="*/ 57 w 61"/>
                <a:gd name="T91" fmla="*/ 21 h 76"/>
                <a:gd name="T92" fmla="*/ 58 w 61"/>
                <a:gd name="T93" fmla="*/ 30 h 76"/>
                <a:gd name="T94" fmla="*/ 5 w 61"/>
                <a:gd name="T95" fmla="*/ 2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" h="76">
                  <a:moveTo>
                    <a:pt x="59" y="21"/>
                  </a:moveTo>
                  <a:cubicBezTo>
                    <a:pt x="59" y="21"/>
                    <a:pt x="59" y="23"/>
                    <a:pt x="60" y="23"/>
                  </a:cubicBezTo>
                  <a:cubicBezTo>
                    <a:pt x="60" y="22"/>
                    <a:pt x="58" y="19"/>
                    <a:pt x="58" y="19"/>
                  </a:cubicBezTo>
                  <a:cubicBezTo>
                    <a:pt x="55" y="13"/>
                    <a:pt x="52" y="10"/>
                    <a:pt x="46" y="5"/>
                  </a:cubicBezTo>
                  <a:cubicBezTo>
                    <a:pt x="46" y="5"/>
                    <a:pt x="47" y="6"/>
                    <a:pt x="47" y="6"/>
                  </a:cubicBezTo>
                  <a:cubicBezTo>
                    <a:pt x="47" y="6"/>
                    <a:pt x="46" y="5"/>
                    <a:pt x="45" y="5"/>
                  </a:cubicBezTo>
                  <a:cubicBezTo>
                    <a:pt x="47" y="6"/>
                    <a:pt x="40" y="3"/>
                    <a:pt x="40" y="3"/>
                  </a:cubicBezTo>
                  <a:cubicBezTo>
                    <a:pt x="39" y="2"/>
                    <a:pt x="37" y="2"/>
                    <a:pt x="36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37" y="2"/>
                    <a:pt x="36" y="2"/>
                    <a:pt x="36" y="2"/>
                  </a:cubicBezTo>
                  <a:cubicBezTo>
                    <a:pt x="36" y="1"/>
                    <a:pt x="35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1" y="1"/>
                    <a:pt x="29" y="1"/>
                  </a:cubicBezTo>
                  <a:cubicBezTo>
                    <a:pt x="29" y="1"/>
                    <a:pt x="29" y="1"/>
                    <a:pt x="30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0" y="2"/>
                    <a:pt x="16" y="4"/>
                    <a:pt x="15" y="5"/>
                  </a:cubicBezTo>
                  <a:cubicBezTo>
                    <a:pt x="15" y="6"/>
                    <a:pt x="11" y="7"/>
                    <a:pt x="12" y="7"/>
                  </a:cubicBezTo>
                  <a:cubicBezTo>
                    <a:pt x="10" y="9"/>
                    <a:pt x="9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7" y="15"/>
                    <a:pt x="7" y="13"/>
                    <a:pt x="7" y="13"/>
                  </a:cubicBezTo>
                  <a:cubicBezTo>
                    <a:pt x="7" y="15"/>
                    <a:pt x="4" y="21"/>
                    <a:pt x="4" y="20"/>
                  </a:cubicBezTo>
                  <a:cubicBezTo>
                    <a:pt x="4" y="20"/>
                    <a:pt x="3" y="22"/>
                    <a:pt x="4" y="22"/>
                  </a:cubicBezTo>
                  <a:cubicBezTo>
                    <a:pt x="0" y="28"/>
                    <a:pt x="3" y="37"/>
                    <a:pt x="6" y="43"/>
                  </a:cubicBezTo>
                  <a:cubicBezTo>
                    <a:pt x="9" y="51"/>
                    <a:pt x="14" y="57"/>
                    <a:pt x="19" y="63"/>
                  </a:cubicBezTo>
                  <a:cubicBezTo>
                    <a:pt x="19" y="62"/>
                    <a:pt x="20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1" y="65"/>
                    <a:pt x="23" y="67"/>
                    <a:pt x="25" y="68"/>
                  </a:cubicBezTo>
                  <a:cubicBezTo>
                    <a:pt x="27" y="70"/>
                    <a:pt x="28" y="74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2" y="76"/>
                    <a:pt x="31" y="75"/>
                    <a:pt x="31" y="76"/>
                  </a:cubicBezTo>
                  <a:cubicBezTo>
                    <a:pt x="35" y="71"/>
                    <a:pt x="40" y="66"/>
                    <a:pt x="44" y="61"/>
                  </a:cubicBezTo>
                  <a:cubicBezTo>
                    <a:pt x="46" y="60"/>
                    <a:pt x="47" y="58"/>
                    <a:pt x="49" y="56"/>
                  </a:cubicBezTo>
                  <a:cubicBezTo>
                    <a:pt x="49" y="55"/>
                    <a:pt x="53" y="50"/>
                    <a:pt x="53" y="51"/>
                  </a:cubicBezTo>
                  <a:cubicBezTo>
                    <a:pt x="55" y="48"/>
                    <a:pt x="58" y="44"/>
                    <a:pt x="59" y="41"/>
                  </a:cubicBezTo>
                  <a:cubicBezTo>
                    <a:pt x="59" y="34"/>
                    <a:pt x="61" y="28"/>
                    <a:pt x="59" y="21"/>
                  </a:cubicBezTo>
                  <a:close/>
                  <a:moveTo>
                    <a:pt x="3" y="27"/>
                  </a:moveTo>
                  <a:cubicBezTo>
                    <a:pt x="3" y="27"/>
                    <a:pt x="3" y="27"/>
                    <a:pt x="3" y="27"/>
                  </a:cubicBezTo>
                  <a:close/>
                  <a:moveTo>
                    <a:pt x="3" y="29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3" y="28"/>
                    <a:pt x="3" y="28"/>
                    <a:pt x="3" y="29"/>
                  </a:cubicBezTo>
                  <a:close/>
                  <a:moveTo>
                    <a:pt x="57" y="21"/>
                  </a:move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lose/>
                  <a:moveTo>
                    <a:pt x="57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6" y="20"/>
                    <a:pt x="56" y="20"/>
                    <a:pt x="56" y="19"/>
                  </a:cubicBezTo>
                  <a:cubicBezTo>
                    <a:pt x="56" y="20"/>
                    <a:pt x="56" y="20"/>
                    <a:pt x="57" y="20"/>
                  </a:cubicBezTo>
                  <a:close/>
                  <a:moveTo>
                    <a:pt x="58" y="30"/>
                  </a:moveTo>
                  <a:cubicBezTo>
                    <a:pt x="58" y="34"/>
                    <a:pt x="56" y="38"/>
                    <a:pt x="56" y="42"/>
                  </a:cubicBezTo>
                  <a:cubicBezTo>
                    <a:pt x="56" y="42"/>
                    <a:pt x="52" y="50"/>
                    <a:pt x="51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0" y="49"/>
                    <a:pt x="48" y="54"/>
                    <a:pt x="47" y="56"/>
                  </a:cubicBezTo>
                  <a:cubicBezTo>
                    <a:pt x="47" y="55"/>
                    <a:pt x="48" y="54"/>
                    <a:pt x="48" y="54"/>
                  </a:cubicBezTo>
                  <a:cubicBezTo>
                    <a:pt x="48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9"/>
                    <a:pt x="39" y="64"/>
                    <a:pt x="36" y="66"/>
                  </a:cubicBezTo>
                  <a:cubicBezTo>
                    <a:pt x="39" y="65"/>
                    <a:pt x="35" y="69"/>
                    <a:pt x="35" y="67"/>
                  </a:cubicBezTo>
                  <a:cubicBezTo>
                    <a:pt x="34" y="69"/>
                    <a:pt x="33" y="71"/>
                    <a:pt x="31" y="73"/>
                  </a:cubicBezTo>
                  <a:cubicBezTo>
                    <a:pt x="27" y="68"/>
                    <a:pt x="22" y="61"/>
                    <a:pt x="18" y="57"/>
                  </a:cubicBezTo>
                  <a:cubicBezTo>
                    <a:pt x="18" y="56"/>
                    <a:pt x="14" y="53"/>
                    <a:pt x="13" y="52"/>
                  </a:cubicBezTo>
                  <a:cubicBezTo>
                    <a:pt x="12" y="50"/>
                    <a:pt x="11" y="47"/>
                    <a:pt x="9" y="45"/>
                  </a:cubicBezTo>
                  <a:cubicBezTo>
                    <a:pt x="7" y="41"/>
                    <a:pt x="2" y="33"/>
                    <a:pt x="5" y="28"/>
                  </a:cubicBezTo>
                  <a:cubicBezTo>
                    <a:pt x="4" y="29"/>
                    <a:pt x="4" y="29"/>
                    <a:pt x="4" y="30"/>
                  </a:cubicBezTo>
                  <a:cubicBezTo>
                    <a:pt x="5" y="29"/>
                    <a:pt x="6" y="26"/>
                    <a:pt x="5" y="24"/>
                  </a:cubicBezTo>
                  <a:cubicBezTo>
                    <a:pt x="5" y="24"/>
                    <a:pt x="5" y="26"/>
                    <a:pt x="5" y="26"/>
                  </a:cubicBezTo>
                  <a:cubicBezTo>
                    <a:pt x="3" y="20"/>
                    <a:pt x="11" y="11"/>
                    <a:pt x="15" y="8"/>
                  </a:cubicBezTo>
                  <a:cubicBezTo>
                    <a:pt x="17" y="7"/>
                    <a:pt x="22" y="3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9" y="2"/>
                    <a:pt x="30" y="2"/>
                  </a:cubicBezTo>
                  <a:cubicBezTo>
                    <a:pt x="31" y="3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3"/>
                    <a:pt x="41" y="5"/>
                    <a:pt x="41" y="4"/>
                  </a:cubicBezTo>
                  <a:cubicBezTo>
                    <a:pt x="41" y="5"/>
                    <a:pt x="46" y="6"/>
                    <a:pt x="46" y="6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5" y="7"/>
                    <a:pt x="46" y="7"/>
                    <a:pt x="46" y="7"/>
                  </a:cubicBezTo>
                  <a:cubicBezTo>
                    <a:pt x="48" y="9"/>
                    <a:pt x="50" y="10"/>
                    <a:pt x="50" y="11"/>
                  </a:cubicBezTo>
                  <a:cubicBezTo>
                    <a:pt x="51" y="12"/>
                    <a:pt x="53" y="12"/>
                    <a:pt x="53" y="13"/>
                  </a:cubicBezTo>
                  <a:cubicBezTo>
                    <a:pt x="52" y="12"/>
                    <a:pt x="52" y="13"/>
                    <a:pt x="52" y="13"/>
                  </a:cubicBezTo>
                  <a:cubicBezTo>
                    <a:pt x="56" y="16"/>
                    <a:pt x="54" y="17"/>
                    <a:pt x="56" y="20"/>
                  </a:cubicBezTo>
                  <a:cubicBezTo>
                    <a:pt x="56" y="20"/>
                    <a:pt x="57" y="20"/>
                    <a:pt x="57" y="21"/>
                  </a:cubicBezTo>
                  <a:cubicBezTo>
                    <a:pt x="57" y="22"/>
                    <a:pt x="58" y="25"/>
                    <a:pt x="58" y="24"/>
                  </a:cubicBezTo>
                  <a:cubicBezTo>
                    <a:pt x="59" y="25"/>
                    <a:pt x="58" y="31"/>
                    <a:pt x="58" y="30"/>
                  </a:cubicBezTo>
                  <a:close/>
                  <a:moveTo>
                    <a:pt x="5" y="25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5"/>
                    <a:pt x="5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9" name="Freeform 777">
              <a:extLst>
                <a:ext uri="{FF2B5EF4-FFF2-40B4-BE49-F238E27FC236}">
                  <a16:creationId xmlns:a16="http://schemas.microsoft.com/office/drawing/2014/main" id="{92E005DB-04E2-4F8D-8C37-6E495F00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406400"/>
              <a:ext cx="34925" cy="22225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0" name="Freeform 778">
              <a:extLst>
                <a:ext uri="{FF2B5EF4-FFF2-40B4-BE49-F238E27FC236}">
                  <a16:creationId xmlns:a16="http://schemas.microsoft.com/office/drawing/2014/main" id="{0B08BC95-BE2D-41A8-A21B-2636DD9E3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387350"/>
              <a:ext cx="47625" cy="36513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1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1" name="Freeform 779">
              <a:extLst>
                <a:ext uri="{FF2B5EF4-FFF2-40B4-BE49-F238E27FC236}">
                  <a16:creationId xmlns:a16="http://schemas.microsoft.com/office/drawing/2014/main" id="{7D0C9E7F-3C1A-4D0A-A6AF-0CBD3A6B7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334963"/>
              <a:ext cx="117475" cy="71438"/>
            </a:xfrm>
            <a:custGeom>
              <a:avLst/>
              <a:gdLst>
                <a:gd name="T0" fmla="*/ 1 w 20"/>
                <a:gd name="T1" fmla="*/ 12 h 12"/>
                <a:gd name="T2" fmla="*/ 20 w 20"/>
                <a:gd name="T3" fmla="*/ 0 h 12"/>
                <a:gd name="T4" fmla="*/ 19 w 20"/>
                <a:gd name="T5" fmla="*/ 0 h 12"/>
                <a:gd name="T6" fmla="*/ 0 w 20"/>
                <a:gd name="T7" fmla="*/ 12 h 12"/>
                <a:gd name="T8" fmla="*/ 1 w 2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" y="12"/>
                  </a:moveTo>
                  <a:cubicBezTo>
                    <a:pt x="7" y="8"/>
                    <a:pt x="13" y="4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3" y="4"/>
                    <a:pt x="6" y="8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2" name="Freeform 780">
              <a:extLst>
                <a:ext uri="{FF2B5EF4-FFF2-40B4-BE49-F238E27FC236}">
                  <a16:creationId xmlns:a16="http://schemas.microsoft.com/office/drawing/2014/main" id="{ADF5139E-A9D0-44D2-A115-C4712AC5C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311150"/>
              <a:ext cx="141288" cy="95250"/>
            </a:xfrm>
            <a:custGeom>
              <a:avLst/>
              <a:gdLst>
                <a:gd name="T0" fmla="*/ 23 w 24"/>
                <a:gd name="T1" fmla="*/ 0 h 16"/>
                <a:gd name="T2" fmla="*/ 0 w 24"/>
                <a:gd name="T3" fmla="*/ 15 h 16"/>
                <a:gd name="T4" fmla="*/ 0 w 24"/>
                <a:gd name="T5" fmla="*/ 16 h 16"/>
                <a:gd name="T6" fmla="*/ 24 w 24"/>
                <a:gd name="T7" fmla="*/ 0 h 16"/>
                <a:gd name="T8" fmla="*/ 23 w 2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23" y="0"/>
                  </a:moveTo>
                  <a:cubicBezTo>
                    <a:pt x="15" y="5"/>
                    <a:pt x="8" y="10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0"/>
                    <a:pt x="16" y="5"/>
                    <a:pt x="24" y="0"/>
                  </a:cubicBezTo>
                  <a:cubicBezTo>
                    <a:pt x="24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3" name="Freeform 781">
              <a:extLst>
                <a:ext uri="{FF2B5EF4-FFF2-40B4-BE49-F238E27FC236}">
                  <a16:creationId xmlns:a16="http://schemas.microsoft.com/office/drawing/2014/main" id="{5677688D-D6CF-4B3C-AAA0-AA2625CDE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82575"/>
              <a:ext cx="176213" cy="104775"/>
            </a:xfrm>
            <a:custGeom>
              <a:avLst/>
              <a:gdLst>
                <a:gd name="T0" fmla="*/ 1 w 30"/>
                <a:gd name="T1" fmla="*/ 18 h 18"/>
                <a:gd name="T2" fmla="*/ 30 w 30"/>
                <a:gd name="T3" fmla="*/ 0 h 18"/>
                <a:gd name="T4" fmla="*/ 30 w 30"/>
                <a:gd name="T5" fmla="*/ 0 h 18"/>
                <a:gd name="T6" fmla="*/ 0 w 30"/>
                <a:gd name="T7" fmla="*/ 18 h 18"/>
                <a:gd name="T8" fmla="*/ 1 w 3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" y="18"/>
                  </a:moveTo>
                  <a:cubicBezTo>
                    <a:pt x="10" y="12"/>
                    <a:pt x="20" y="5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0" y="5"/>
                    <a:pt x="10" y="11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4" name="Freeform 782">
              <a:extLst>
                <a:ext uri="{FF2B5EF4-FFF2-40B4-BE49-F238E27FC236}">
                  <a16:creationId xmlns:a16="http://schemas.microsoft.com/office/drawing/2014/main" id="{F3BE28E7-0C3C-4FEC-BCEA-9B24AA11C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52413"/>
              <a:ext cx="200025" cy="123825"/>
            </a:xfrm>
            <a:custGeom>
              <a:avLst/>
              <a:gdLst>
                <a:gd name="T0" fmla="*/ 33 w 34"/>
                <a:gd name="T1" fmla="*/ 0 h 21"/>
                <a:gd name="T2" fmla="*/ 1 w 34"/>
                <a:gd name="T3" fmla="*/ 21 h 21"/>
                <a:gd name="T4" fmla="*/ 1 w 34"/>
                <a:gd name="T5" fmla="*/ 21 h 21"/>
                <a:gd name="T6" fmla="*/ 34 w 34"/>
                <a:gd name="T7" fmla="*/ 0 h 21"/>
                <a:gd name="T8" fmla="*/ 33 w 3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1">
                  <a:moveTo>
                    <a:pt x="33" y="0"/>
                  </a:moveTo>
                  <a:cubicBezTo>
                    <a:pt x="23" y="8"/>
                    <a:pt x="11" y="14"/>
                    <a:pt x="1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2" y="14"/>
                    <a:pt x="23" y="8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5" name="Freeform 783">
              <a:extLst>
                <a:ext uri="{FF2B5EF4-FFF2-40B4-BE49-F238E27FC236}">
                  <a16:creationId xmlns:a16="http://schemas.microsoft.com/office/drawing/2014/main" id="{D9FEC5C8-AC44-4E9E-8B4B-E28006BF4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41300"/>
              <a:ext cx="215900" cy="128588"/>
            </a:xfrm>
            <a:custGeom>
              <a:avLst/>
              <a:gdLst>
                <a:gd name="T0" fmla="*/ 1 w 37"/>
                <a:gd name="T1" fmla="*/ 22 h 22"/>
                <a:gd name="T2" fmla="*/ 36 w 37"/>
                <a:gd name="T3" fmla="*/ 0 h 22"/>
                <a:gd name="T4" fmla="*/ 36 w 37"/>
                <a:gd name="T5" fmla="*/ 0 h 22"/>
                <a:gd name="T6" fmla="*/ 1 w 37"/>
                <a:gd name="T7" fmla="*/ 21 h 22"/>
                <a:gd name="T8" fmla="*/ 1 w 37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2">
                  <a:moveTo>
                    <a:pt x="1" y="22"/>
                  </a:moveTo>
                  <a:cubicBezTo>
                    <a:pt x="13" y="14"/>
                    <a:pt x="24" y="6"/>
                    <a:pt x="36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24" y="6"/>
                    <a:pt x="12" y="14"/>
                    <a:pt x="1" y="21"/>
                  </a:cubicBezTo>
                  <a:cubicBezTo>
                    <a:pt x="0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6" name="Freeform 784">
              <a:extLst>
                <a:ext uri="{FF2B5EF4-FFF2-40B4-BE49-F238E27FC236}">
                  <a16:creationId xmlns:a16="http://schemas.microsoft.com/office/drawing/2014/main" id="{7D471565-9184-4F84-A40B-7FD26D20E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93688"/>
              <a:ext cx="104775" cy="65088"/>
            </a:xfrm>
            <a:custGeom>
              <a:avLst/>
              <a:gdLst>
                <a:gd name="T0" fmla="*/ 17 w 18"/>
                <a:gd name="T1" fmla="*/ 1 h 11"/>
                <a:gd name="T2" fmla="*/ 0 w 18"/>
                <a:gd name="T3" fmla="*/ 11 h 11"/>
                <a:gd name="T4" fmla="*/ 0 w 18"/>
                <a:gd name="T5" fmla="*/ 11 h 11"/>
                <a:gd name="T6" fmla="*/ 17 w 18"/>
                <a:gd name="T7" fmla="*/ 1 h 11"/>
                <a:gd name="T8" fmla="*/ 17 w 1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7" y="1"/>
                  </a:moveTo>
                  <a:cubicBezTo>
                    <a:pt x="11" y="4"/>
                    <a:pt x="6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8"/>
                    <a:pt x="12" y="4"/>
                    <a:pt x="17" y="1"/>
                  </a:cubicBezTo>
                  <a:cubicBezTo>
                    <a:pt x="18" y="0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7" name="Freeform 785">
              <a:extLst>
                <a:ext uri="{FF2B5EF4-FFF2-40B4-BE49-F238E27FC236}">
                  <a16:creationId xmlns:a16="http://schemas.microsoft.com/office/drawing/2014/main" id="{D8AF38D7-6D1E-4433-B37B-C41BB88A3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223838"/>
              <a:ext cx="69850" cy="41275"/>
            </a:xfrm>
            <a:custGeom>
              <a:avLst/>
              <a:gdLst>
                <a:gd name="T0" fmla="*/ 12 w 12"/>
                <a:gd name="T1" fmla="*/ 0 h 7"/>
                <a:gd name="T2" fmla="*/ 1 w 12"/>
                <a:gd name="T3" fmla="*/ 7 h 7"/>
                <a:gd name="T4" fmla="*/ 1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9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8" name="Freeform 786">
              <a:extLst>
                <a:ext uri="{FF2B5EF4-FFF2-40B4-BE49-F238E27FC236}">
                  <a16:creationId xmlns:a16="http://schemas.microsoft.com/office/drawing/2014/main" id="{678CFBB6-5719-4857-BE52-7F7246C8C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8" y="211138"/>
              <a:ext cx="46038" cy="23813"/>
            </a:xfrm>
            <a:custGeom>
              <a:avLst/>
              <a:gdLst>
                <a:gd name="T0" fmla="*/ 0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0 w 8"/>
                <a:gd name="T7" fmla="*/ 3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9" name="Freeform 787">
              <a:extLst>
                <a:ext uri="{FF2B5EF4-FFF2-40B4-BE49-F238E27FC236}">
                  <a16:creationId xmlns:a16="http://schemas.microsoft.com/office/drawing/2014/main" id="{2899DA94-B97E-4F1F-BBE8-249A7F084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306388"/>
              <a:ext cx="71438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0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0" name="Freeform 788">
              <a:extLst>
                <a:ext uri="{FF2B5EF4-FFF2-40B4-BE49-F238E27FC236}">
                  <a16:creationId xmlns:a16="http://schemas.microsoft.com/office/drawing/2014/main" id="{48EEF0C5-E94B-4E10-BF14-EACBB3EBE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300038"/>
              <a:ext cx="65088" cy="41275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6 h 7"/>
                <a:gd name="T4" fmla="*/ 1 w 11"/>
                <a:gd name="T5" fmla="*/ 6 h 7"/>
                <a:gd name="T6" fmla="*/ 10 w 11"/>
                <a:gd name="T7" fmla="*/ 0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1" name="Freeform 789">
              <a:extLst>
                <a:ext uri="{FF2B5EF4-FFF2-40B4-BE49-F238E27FC236}">
                  <a16:creationId xmlns:a16="http://schemas.microsoft.com/office/drawing/2014/main" id="{CF79CF5F-2AC2-46EC-A6FA-E85F5FC2A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76213"/>
              <a:ext cx="41275" cy="28575"/>
            </a:xfrm>
            <a:custGeom>
              <a:avLst/>
              <a:gdLst>
                <a:gd name="T0" fmla="*/ 7 w 7"/>
                <a:gd name="T1" fmla="*/ 1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1 h 5"/>
                <a:gd name="T8" fmla="*/ 7 w 7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2" name="Freeform 790">
              <a:extLst>
                <a:ext uri="{FF2B5EF4-FFF2-40B4-BE49-F238E27FC236}">
                  <a16:creationId xmlns:a16="http://schemas.microsoft.com/office/drawing/2014/main" id="{7D6AFEB9-FE1E-43D6-8300-009C6D78C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76213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3" name="Freeform 791">
              <a:extLst>
                <a:ext uri="{FF2B5EF4-FFF2-40B4-BE49-F238E27FC236}">
                  <a16:creationId xmlns:a16="http://schemas.microsoft.com/office/drawing/2014/main" id="{C4932B80-C8AB-4424-8382-3E364C04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93688"/>
              <a:ext cx="39688" cy="30163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7 w 7"/>
                <a:gd name="T5" fmla="*/ 1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4" name="Freeform 792">
              <a:extLst>
                <a:ext uri="{FF2B5EF4-FFF2-40B4-BE49-F238E27FC236}">
                  <a16:creationId xmlns:a16="http://schemas.microsoft.com/office/drawing/2014/main" id="{E7B379EE-C4AF-4208-8B42-21759742C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93688"/>
              <a:ext cx="46038" cy="23813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7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5" name="Freeform 793">
              <a:extLst>
                <a:ext uri="{FF2B5EF4-FFF2-40B4-BE49-F238E27FC236}">
                  <a16:creationId xmlns:a16="http://schemas.microsoft.com/office/drawing/2014/main" id="{6D137FC0-1A4E-45C7-8F71-60DFFC63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58750"/>
              <a:ext cx="34925" cy="17463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6" name="Freeform 794">
              <a:extLst>
                <a:ext uri="{FF2B5EF4-FFF2-40B4-BE49-F238E27FC236}">
                  <a16:creationId xmlns:a16="http://schemas.microsoft.com/office/drawing/2014/main" id="{591D4450-813C-4AAE-ADA8-7E640F34D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52400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7" name="Freeform 795">
              <a:extLst>
                <a:ext uri="{FF2B5EF4-FFF2-40B4-BE49-F238E27FC236}">
                  <a16:creationId xmlns:a16="http://schemas.microsoft.com/office/drawing/2014/main" id="{7AB063F0-69A3-4B39-91B7-BCDE5A41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87338"/>
              <a:ext cx="34925" cy="19050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8" name="Freeform 796">
              <a:extLst>
                <a:ext uri="{FF2B5EF4-FFF2-40B4-BE49-F238E27FC236}">
                  <a16:creationId xmlns:a16="http://schemas.microsoft.com/office/drawing/2014/main" id="{211CD8A2-5C57-4F29-A8EA-984C00E4E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276225"/>
              <a:ext cx="39688" cy="30163"/>
            </a:xfrm>
            <a:custGeom>
              <a:avLst/>
              <a:gdLst>
                <a:gd name="T0" fmla="*/ 6 w 7"/>
                <a:gd name="T1" fmla="*/ 1 h 5"/>
                <a:gd name="T2" fmla="*/ 0 w 7"/>
                <a:gd name="T3" fmla="*/ 4 h 5"/>
                <a:gd name="T4" fmla="*/ 1 w 7"/>
                <a:gd name="T5" fmla="*/ 5 h 5"/>
                <a:gd name="T6" fmla="*/ 6 w 7"/>
                <a:gd name="T7" fmla="*/ 1 h 5"/>
                <a:gd name="T8" fmla="*/ 6 w 7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9" name="Freeform 797">
              <a:extLst>
                <a:ext uri="{FF2B5EF4-FFF2-40B4-BE49-F238E27FC236}">
                  <a16:creationId xmlns:a16="http://schemas.microsoft.com/office/drawing/2014/main" id="{8D216777-D782-4A08-A5F1-947C93FAB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28588"/>
              <a:ext cx="34925" cy="23813"/>
            </a:xfrm>
            <a:custGeom>
              <a:avLst/>
              <a:gdLst>
                <a:gd name="T0" fmla="*/ 5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0" name="Freeform 798">
              <a:extLst>
                <a:ext uri="{FF2B5EF4-FFF2-40B4-BE49-F238E27FC236}">
                  <a16:creationId xmlns:a16="http://schemas.microsoft.com/office/drawing/2014/main" id="{BDAA60F5-0B91-44BA-9A16-5B0BAC3B7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17475"/>
              <a:ext cx="34925" cy="23813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1" name="Freeform 799">
              <a:extLst>
                <a:ext uri="{FF2B5EF4-FFF2-40B4-BE49-F238E27FC236}">
                  <a16:creationId xmlns:a16="http://schemas.microsoft.com/office/drawing/2014/main" id="{8E1306AF-0482-4660-B4CD-EC8AD556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65113"/>
              <a:ext cx="30163" cy="1746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2" name="Freeform 800">
              <a:extLst>
                <a:ext uri="{FF2B5EF4-FFF2-40B4-BE49-F238E27FC236}">
                  <a16:creationId xmlns:a16="http://schemas.microsoft.com/office/drawing/2014/main" id="{F0FA5070-195A-4F02-85D0-ACAB4CBFA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65113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3" name="Freeform 801">
              <a:extLst>
                <a:ext uri="{FF2B5EF4-FFF2-40B4-BE49-F238E27FC236}">
                  <a16:creationId xmlns:a16="http://schemas.microsoft.com/office/drawing/2014/main" id="{8B0F45E6-6B33-4B45-92C3-47B5BC4D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8" y="100013"/>
              <a:ext cx="34925" cy="23813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1 w 6"/>
                <a:gd name="T5" fmla="*/ 4 h 4"/>
                <a:gd name="T6" fmla="*/ 6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4" name="Freeform 802">
              <a:extLst>
                <a:ext uri="{FF2B5EF4-FFF2-40B4-BE49-F238E27FC236}">
                  <a16:creationId xmlns:a16="http://schemas.microsoft.com/office/drawing/2014/main" id="{C210B5EA-240A-46CA-8937-C9A41A639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100013"/>
              <a:ext cx="34925" cy="17463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5" name="Freeform 803">
              <a:extLst>
                <a:ext uri="{FF2B5EF4-FFF2-40B4-BE49-F238E27FC236}">
                  <a16:creationId xmlns:a16="http://schemas.microsoft.com/office/drawing/2014/main" id="{B3D92089-AF19-41EA-A103-F520AA2E9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41300"/>
              <a:ext cx="28575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6" name="Freeform 804">
              <a:extLst>
                <a:ext uri="{FF2B5EF4-FFF2-40B4-BE49-F238E27FC236}">
                  <a16:creationId xmlns:a16="http://schemas.microsoft.com/office/drawing/2014/main" id="{8A6FE328-F5BB-4DC8-BBC7-7961D4C81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34950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7" name="Freeform 805">
              <a:extLst>
                <a:ext uri="{FF2B5EF4-FFF2-40B4-BE49-F238E27FC236}">
                  <a16:creationId xmlns:a16="http://schemas.microsoft.com/office/drawing/2014/main" id="{B9906323-38FF-452D-8CF0-173FF39A1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76200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8" name="Freeform 806">
              <a:extLst>
                <a:ext uri="{FF2B5EF4-FFF2-40B4-BE49-F238E27FC236}">
                  <a16:creationId xmlns:a16="http://schemas.microsoft.com/office/drawing/2014/main" id="{F9CE106B-FECC-4E53-86C0-14CA7EF3A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69850"/>
              <a:ext cx="34925" cy="12700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9" name="Freeform 807">
              <a:extLst>
                <a:ext uri="{FF2B5EF4-FFF2-40B4-BE49-F238E27FC236}">
                  <a16:creationId xmlns:a16="http://schemas.microsoft.com/office/drawing/2014/main" id="{0599963F-D076-44A7-8E44-F2FF8DDC5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04788"/>
              <a:ext cx="28575" cy="23813"/>
            </a:xfrm>
            <a:custGeom>
              <a:avLst/>
              <a:gdLst>
                <a:gd name="T0" fmla="*/ 1 w 5"/>
                <a:gd name="T1" fmla="*/ 3 h 4"/>
                <a:gd name="T2" fmla="*/ 5 w 5"/>
                <a:gd name="T3" fmla="*/ 1 h 4"/>
                <a:gd name="T4" fmla="*/ 5 w 5"/>
                <a:gd name="T5" fmla="*/ 0 h 4"/>
                <a:gd name="T6" fmla="*/ 0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0" name="Freeform 809">
              <a:extLst>
                <a:ext uri="{FF2B5EF4-FFF2-40B4-BE49-F238E27FC236}">
                  <a16:creationId xmlns:a16="http://schemas.microsoft.com/office/drawing/2014/main" id="{33FADDE7-63AB-48AF-9C40-13D6099CD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00025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1 w 5"/>
                <a:gd name="T5" fmla="*/ 3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1" name="Freeform 810">
              <a:extLst>
                <a:ext uri="{FF2B5EF4-FFF2-40B4-BE49-F238E27FC236}">
                  <a16:creationId xmlns:a16="http://schemas.microsoft.com/office/drawing/2014/main" id="{6B4E53DF-19A0-467F-865A-A83DA101D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6" y="52387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2" name="Freeform 811">
              <a:extLst>
                <a:ext uri="{FF2B5EF4-FFF2-40B4-BE49-F238E27FC236}">
                  <a16:creationId xmlns:a16="http://schemas.microsoft.com/office/drawing/2014/main" id="{4FFC72FC-1275-4EEE-98A2-B4761A34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6" y="52387"/>
              <a:ext cx="30163" cy="17462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3" name="Freeform 812">
              <a:extLst>
                <a:ext uri="{FF2B5EF4-FFF2-40B4-BE49-F238E27FC236}">
                  <a16:creationId xmlns:a16="http://schemas.microsoft.com/office/drawing/2014/main" id="{E4185E1C-AB41-4E9A-AF52-932330791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82562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4" name="Freeform 813">
              <a:extLst>
                <a:ext uri="{FF2B5EF4-FFF2-40B4-BE49-F238E27FC236}">
                  <a16:creationId xmlns:a16="http://schemas.microsoft.com/office/drawing/2014/main" id="{CBDD6445-63AB-4B0B-8A70-C06393EAF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63512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5" name="Freeform 814">
              <a:extLst>
                <a:ext uri="{FF2B5EF4-FFF2-40B4-BE49-F238E27FC236}">
                  <a16:creationId xmlns:a16="http://schemas.microsoft.com/office/drawing/2014/main" id="{6A1BAB84-54B4-4CAF-B0B7-EC310C85F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1" y="34925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6" name="Freeform 815">
              <a:extLst>
                <a:ext uri="{FF2B5EF4-FFF2-40B4-BE49-F238E27FC236}">
                  <a16:creationId xmlns:a16="http://schemas.microsoft.com/office/drawing/2014/main" id="{CF29D9F5-C25A-425C-8FBD-0B2E36EB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28575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7" name="Freeform 816">
              <a:extLst>
                <a:ext uri="{FF2B5EF4-FFF2-40B4-BE49-F238E27FC236}">
                  <a16:creationId xmlns:a16="http://schemas.microsoft.com/office/drawing/2014/main" id="{D5B6E46D-A07B-45D1-AFE6-F2C069E76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46050"/>
              <a:ext cx="34925" cy="23812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8" name="Freeform 817">
              <a:extLst>
                <a:ext uri="{FF2B5EF4-FFF2-40B4-BE49-F238E27FC236}">
                  <a16:creationId xmlns:a16="http://schemas.microsoft.com/office/drawing/2014/main" id="{0E5C1F32-7CE7-4C90-AE1C-1505535C9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23825"/>
              <a:ext cx="41275" cy="28575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6 w 7"/>
                <a:gd name="T7" fmla="*/ 1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9" name="Freeform 818">
              <a:extLst>
                <a:ext uri="{FF2B5EF4-FFF2-40B4-BE49-F238E27FC236}">
                  <a16:creationId xmlns:a16="http://schemas.microsoft.com/office/drawing/2014/main" id="{C842E8A1-5E56-4A6A-8C72-60B70B3FA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6" y="17462"/>
              <a:ext cx="47625" cy="23812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0" name="Freeform 819">
              <a:extLst>
                <a:ext uri="{FF2B5EF4-FFF2-40B4-BE49-F238E27FC236}">
                  <a16:creationId xmlns:a16="http://schemas.microsoft.com/office/drawing/2014/main" id="{D0313AC8-F69F-4E9F-9B00-F5904C528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6" y="17462"/>
              <a:ext cx="47625" cy="2381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1" name="Freeform 820">
              <a:extLst>
                <a:ext uri="{FF2B5EF4-FFF2-40B4-BE49-F238E27FC236}">
                  <a16:creationId xmlns:a16="http://schemas.microsoft.com/office/drawing/2014/main" id="{552C33F0-5ED5-40D8-ADCB-C748D11A6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11125"/>
              <a:ext cx="41275" cy="30162"/>
            </a:xfrm>
            <a:custGeom>
              <a:avLst/>
              <a:gdLst>
                <a:gd name="T0" fmla="*/ 0 w 7"/>
                <a:gd name="T1" fmla="*/ 4 h 5"/>
                <a:gd name="T2" fmla="*/ 6 w 7"/>
                <a:gd name="T3" fmla="*/ 0 h 5"/>
                <a:gd name="T4" fmla="*/ 6 w 7"/>
                <a:gd name="T5" fmla="*/ 0 h 5"/>
                <a:gd name="T6" fmla="*/ 0 w 7"/>
                <a:gd name="T7" fmla="*/ 4 h 5"/>
                <a:gd name="T8" fmla="*/ 0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2" name="Freeform 821">
              <a:extLst>
                <a:ext uri="{FF2B5EF4-FFF2-40B4-BE49-F238E27FC236}">
                  <a16:creationId xmlns:a16="http://schemas.microsoft.com/office/drawing/2014/main" id="{316AA9B0-B909-40D0-B56A-96360304F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6" y="63500"/>
              <a:ext cx="71438" cy="47625"/>
            </a:xfrm>
            <a:custGeom>
              <a:avLst/>
              <a:gdLst>
                <a:gd name="T0" fmla="*/ 12 w 12"/>
                <a:gd name="T1" fmla="*/ 0 h 8"/>
                <a:gd name="T2" fmla="*/ 1 w 12"/>
                <a:gd name="T3" fmla="*/ 8 h 8"/>
                <a:gd name="T4" fmla="*/ 1 w 12"/>
                <a:gd name="T5" fmla="*/ 8 h 8"/>
                <a:gd name="T6" fmla="*/ 12 w 12"/>
                <a:gd name="T7" fmla="*/ 0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3" name="Freeform 822">
              <a:extLst>
                <a:ext uri="{FF2B5EF4-FFF2-40B4-BE49-F238E27FC236}">
                  <a16:creationId xmlns:a16="http://schemas.microsoft.com/office/drawing/2014/main" id="{608D5472-D9FC-412F-9914-7D5955F27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1112"/>
              <a:ext cx="87313" cy="52387"/>
            </a:xfrm>
            <a:custGeom>
              <a:avLst/>
              <a:gdLst>
                <a:gd name="T0" fmla="*/ 15 w 15"/>
                <a:gd name="T1" fmla="*/ 0 h 9"/>
                <a:gd name="T2" fmla="*/ 1 w 15"/>
                <a:gd name="T3" fmla="*/ 8 h 9"/>
                <a:gd name="T4" fmla="*/ 1 w 15"/>
                <a:gd name="T5" fmla="*/ 8 h 9"/>
                <a:gd name="T6" fmla="*/ 15 w 15"/>
                <a:gd name="T7" fmla="*/ 0 h 9"/>
                <a:gd name="T8" fmla="*/ 15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cubicBezTo>
                    <a:pt x="10" y="2"/>
                    <a:pt x="5" y="5"/>
                    <a:pt x="1" y="8"/>
                  </a:cubicBezTo>
                  <a:cubicBezTo>
                    <a:pt x="0" y="8"/>
                    <a:pt x="1" y="9"/>
                    <a:pt x="1" y="8"/>
                  </a:cubicBezTo>
                  <a:cubicBezTo>
                    <a:pt x="6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4" name="Freeform 823">
              <a:extLst>
                <a:ext uri="{FF2B5EF4-FFF2-40B4-BE49-F238E27FC236}">
                  <a16:creationId xmlns:a16="http://schemas.microsoft.com/office/drawing/2014/main" id="{4A4E4559-24D6-46DE-B12D-8B5305B8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" y="4762"/>
              <a:ext cx="76200" cy="47625"/>
            </a:xfrm>
            <a:custGeom>
              <a:avLst/>
              <a:gdLst>
                <a:gd name="T0" fmla="*/ 1 w 13"/>
                <a:gd name="T1" fmla="*/ 8 h 8"/>
                <a:gd name="T2" fmla="*/ 13 w 13"/>
                <a:gd name="T3" fmla="*/ 1 h 8"/>
                <a:gd name="T4" fmla="*/ 13 w 13"/>
                <a:gd name="T5" fmla="*/ 1 h 8"/>
                <a:gd name="T6" fmla="*/ 0 w 13"/>
                <a:gd name="T7" fmla="*/ 8 h 8"/>
                <a:gd name="T8" fmla="*/ 1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" y="8"/>
                  </a:moveTo>
                  <a:cubicBezTo>
                    <a:pt x="5" y="6"/>
                    <a:pt x="9" y="3"/>
                    <a:pt x="13" y="1"/>
                  </a:cubicBezTo>
                  <a:cubicBezTo>
                    <a:pt x="13" y="1"/>
                    <a:pt x="13" y="0"/>
                    <a:pt x="13" y="1"/>
                  </a:cubicBezTo>
                  <a:cubicBezTo>
                    <a:pt x="9" y="3"/>
                    <a:pt x="4" y="6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5" name="Freeform 824">
              <a:extLst>
                <a:ext uri="{FF2B5EF4-FFF2-40B4-BE49-F238E27FC236}">
                  <a16:creationId xmlns:a16="http://schemas.microsoft.com/office/drawing/2014/main" id="{06B1F858-40CF-44E0-9367-D7FEC35EB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6" y="63500"/>
              <a:ext cx="58738" cy="36512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5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6" name="Freeform 825">
              <a:extLst>
                <a:ext uri="{FF2B5EF4-FFF2-40B4-BE49-F238E27FC236}">
                  <a16:creationId xmlns:a16="http://schemas.microsoft.com/office/drawing/2014/main" id="{404D2BC4-5EE6-4865-808B-5BE313D8A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4762"/>
              <a:ext cx="87313" cy="58737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1 w 15"/>
                <a:gd name="T5" fmla="*/ 10 h 10"/>
                <a:gd name="T6" fmla="*/ 15 w 15"/>
                <a:gd name="T7" fmla="*/ 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3"/>
                    <a:pt x="5" y="6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697" name="Group 833">
            <a:extLst>
              <a:ext uri="{FF2B5EF4-FFF2-40B4-BE49-F238E27FC236}">
                <a16:creationId xmlns:a16="http://schemas.microsoft.com/office/drawing/2014/main" id="{8EA4A867-D099-4D00-98B9-1E12817E3020}"/>
              </a:ext>
            </a:extLst>
          </p:cNvPr>
          <p:cNvGrpSpPr>
            <a:grpSpLocks/>
          </p:cNvGrpSpPr>
          <p:nvPr/>
        </p:nvGrpSpPr>
        <p:grpSpPr bwMode="auto">
          <a:xfrm>
            <a:off x="9467850" y="4456113"/>
            <a:ext cx="428625" cy="371475"/>
            <a:chOff x="0" y="0"/>
            <a:chExt cx="428625" cy="371475"/>
          </a:xfrm>
        </p:grpSpPr>
        <p:sp>
          <p:nvSpPr>
            <p:cNvPr id="37698" name="Freeform 826">
              <a:extLst>
                <a:ext uri="{FF2B5EF4-FFF2-40B4-BE49-F238E27FC236}">
                  <a16:creationId xmlns:a16="http://schemas.microsoft.com/office/drawing/2014/main" id="{3333E22E-BB49-4007-AC2F-F6EBCA0DA7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28625" cy="371475"/>
            </a:xfrm>
            <a:custGeom>
              <a:avLst/>
              <a:gdLst>
                <a:gd name="T0" fmla="*/ 71 w 73"/>
                <a:gd name="T1" fmla="*/ 19 h 63"/>
                <a:gd name="T2" fmla="*/ 60 w 73"/>
                <a:gd name="T3" fmla="*/ 32 h 63"/>
                <a:gd name="T4" fmla="*/ 59 w 73"/>
                <a:gd name="T5" fmla="*/ 32 h 63"/>
                <a:gd name="T6" fmla="*/ 59 w 73"/>
                <a:gd name="T7" fmla="*/ 31 h 63"/>
                <a:gd name="T8" fmla="*/ 55 w 73"/>
                <a:gd name="T9" fmla="*/ 31 h 63"/>
                <a:gd name="T10" fmla="*/ 55 w 73"/>
                <a:gd name="T11" fmla="*/ 40 h 63"/>
                <a:gd name="T12" fmla="*/ 55 w 73"/>
                <a:gd name="T13" fmla="*/ 42 h 63"/>
                <a:gd name="T14" fmla="*/ 55 w 73"/>
                <a:gd name="T15" fmla="*/ 47 h 63"/>
                <a:gd name="T16" fmla="*/ 55 w 73"/>
                <a:gd name="T17" fmla="*/ 52 h 63"/>
                <a:gd name="T18" fmla="*/ 53 w 73"/>
                <a:gd name="T19" fmla="*/ 58 h 63"/>
                <a:gd name="T20" fmla="*/ 51 w 73"/>
                <a:gd name="T21" fmla="*/ 59 h 63"/>
                <a:gd name="T22" fmla="*/ 43 w 73"/>
                <a:gd name="T23" fmla="*/ 60 h 63"/>
                <a:gd name="T24" fmla="*/ 43 w 73"/>
                <a:gd name="T25" fmla="*/ 60 h 63"/>
                <a:gd name="T26" fmla="*/ 38 w 73"/>
                <a:gd name="T27" fmla="*/ 60 h 63"/>
                <a:gd name="T28" fmla="*/ 21 w 73"/>
                <a:gd name="T29" fmla="*/ 58 h 63"/>
                <a:gd name="T30" fmla="*/ 20 w 73"/>
                <a:gd name="T31" fmla="*/ 51 h 63"/>
                <a:gd name="T32" fmla="*/ 20 w 73"/>
                <a:gd name="T33" fmla="*/ 45 h 63"/>
                <a:gd name="T34" fmla="*/ 20 w 73"/>
                <a:gd name="T35" fmla="*/ 43 h 63"/>
                <a:gd name="T36" fmla="*/ 20 w 73"/>
                <a:gd name="T37" fmla="*/ 28 h 63"/>
                <a:gd name="T38" fmla="*/ 18 w 73"/>
                <a:gd name="T39" fmla="*/ 30 h 63"/>
                <a:gd name="T40" fmla="*/ 11 w 73"/>
                <a:gd name="T41" fmla="*/ 13 h 63"/>
                <a:gd name="T42" fmla="*/ 22 w 73"/>
                <a:gd name="T43" fmla="*/ 4 h 63"/>
                <a:gd name="T44" fmla="*/ 36 w 73"/>
                <a:gd name="T45" fmla="*/ 8 h 63"/>
                <a:gd name="T46" fmla="*/ 35 w 73"/>
                <a:gd name="T47" fmla="*/ 9 h 63"/>
                <a:gd name="T48" fmla="*/ 40 w 73"/>
                <a:gd name="T49" fmla="*/ 9 h 63"/>
                <a:gd name="T50" fmla="*/ 57 w 73"/>
                <a:gd name="T51" fmla="*/ 6 h 63"/>
                <a:gd name="T52" fmla="*/ 71 w 73"/>
                <a:gd name="T53" fmla="*/ 19 h 63"/>
                <a:gd name="T54" fmla="*/ 72 w 73"/>
                <a:gd name="T55" fmla="*/ 19 h 63"/>
                <a:gd name="T56" fmla="*/ 72 w 73"/>
                <a:gd name="T57" fmla="*/ 18 h 63"/>
                <a:gd name="T58" fmla="*/ 71 w 73"/>
                <a:gd name="T59" fmla="*/ 16 h 63"/>
                <a:gd name="T60" fmla="*/ 57 w 73"/>
                <a:gd name="T61" fmla="*/ 3 h 63"/>
                <a:gd name="T62" fmla="*/ 51 w 73"/>
                <a:gd name="T63" fmla="*/ 1 h 63"/>
                <a:gd name="T64" fmla="*/ 50 w 73"/>
                <a:gd name="T65" fmla="*/ 1 h 63"/>
                <a:gd name="T66" fmla="*/ 42 w 73"/>
                <a:gd name="T67" fmla="*/ 3 h 63"/>
                <a:gd name="T68" fmla="*/ 42 w 73"/>
                <a:gd name="T69" fmla="*/ 4 h 63"/>
                <a:gd name="T70" fmla="*/ 33 w 73"/>
                <a:gd name="T71" fmla="*/ 4 h 63"/>
                <a:gd name="T72" fmla="*/ 5 w 73"/>
                <a:gd name="T73" fmla="*/ 16 h 63"/>
                <a:gd name="T74" fmla="*/ 5 w 73"/>
                <a:gd name="T75" fmla="*/ 16 h 63"/>
                <a:gd name="T76" fmla="*/ 11 w 73"/>
                <a:gd name="T77" fmla="*/ 34 h 63"/>
                <a:gd name="T78" fmla="*/ 18 w 73"/>
                <a:gd name="T79" fmla="*/ 41 h 63"/>
                <a:gd name="T80" fmla="*/ 18 w 73"/>
                <a:gd name="T81" fmla="*/ 50 h 63"/>
                <a:gd name="T82" fmla="*/ 41 w 73"/>
                <a:gd name="T83" fmla="*/ 62 h 63"/>
                <a:gd name="T84" fmla="*/ 43 w 73"/>
                <a:gd name="T85" fmla="*/ 62 h 63"/>
                <a:gd name="T86" fmla="*/ 57 w 73"/>
                <a:gd name="T87" fmla="*/ 54 h 63"/>
                <a:gd name="T88" fmla="*/ 56 w 73"/>
                <a:gd name="T89" fmla="*/ 52 h 63"/>
                <a:gd name="T90" fmla="*/ 57 w 73"/>
                <a:gd name="T91" fmla="*/ 43 h 63"/>
                <a:gd name="T92" fmla="*/ 57 w 73"/>
                <a:gd name="T93" fmla="*/ 31 h 63"/>
                <a:gd name="T94" fmla="*/ 64 w 73"/>
                <a:gd name="T95" fmla="*/ 32 h 63"/>
                <a:gd name="T96" fmla="*/ 67 w 73"/>
                <a:gd name="T97" fmla="*/ 30 h 63"/>
                <a:gd name="T98" fmla="*/ 69 w 73"/>
                <a:gd name="T99" fmla="*/ 27 h 63"/>
                <a:gd name="T100" fmla="*/ 71 w 73"/>
                <a:gd name="T101" fmla="*/ 19 h 63"/>
                <a:gd name="T102" fmla="*/ 40 w 73"/>
                <a:gd name="T103" fmla="*/ 9 h 63"/>
                <a:gd name="T104" fmla="*/ 37 w 73"/>
                <a:gd name="T105" fmla="*/ 7 h 63"/>
                <a:gd name="T106" fmla="*/ 37 w 73"/>
                <a:gd name="T107" fmla="*/ 7 h 63"/>
                <a:gd name="T108" fmla="*/ 43 w 73"/>
                <a:gd name="T109" fmla="*/ 60 h 63"/>
                <a:gd name="T110" fmla="*/ 44 w 73"/>
                <a:gd name="T111" fmla="*/ 6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3" h="63"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3" y="23"/>
                    <a:pt x="65" y="35"/>
                    <a:pt x="60" y="32"/>
                  </a:cubicBezTo>
                  <a:cubicBezTo>
                    <a:pt x="59" y="32"/>
                    <a:pt x="61" y="33"/>
                    <a:pt x="59" y="32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8" y="31"/>
                    <a:pt x="56" y="30"/>
                    <a:pt x="55" y="29"/>
                  </a:cubicBezTo>
                  <a:cubicBezTo>
                    <a:pt x="55" y="29"/>
                    <a:pt x="55" y="30"/>
                    <a:pt x="55" y="31"/>
                  </a:cubicBezTo>
                  <a:cubicBezTo>
                    <a:pt x="56" y="34"/>
                    <a:pt x="56" y="37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1"/>
                    <a:pt x="55" y="42"/>
                    <a:pt x="55" y="43"/>
                  </a:cubicBezTo>
                  <a:cubicBezTo>
                    <a:pt x="55" y="43"/>
                    <a:pt x="55" y="42"/>
                    <a:pt x="55" y="42"/>
                  </a:cubicBezTo>
                  <a:cubicBezTo>
                    <a:pt x="55" y="44"/>
                    <a:pt x="55" y="46"/>
                    <a:pt x="55" y="48"/>
                  </a:cubicBezTo>
                  <a:cubicBezTo>
                    <a:pt x="55" y="48"/>
                    <a:pt x="55" y="47"/>
                    <a:pt x="55" y="47"/>
                  </a:cubicBezTo>
                  <a:cubicBezTo>
                    <a:pt x="55" y="48"/>
                    <a:pt x="56" y="52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5" y="52"/>
                    <a:pt x="55" y="53"/>
                    <a:pt x="55" y="53"/>
                  </a:cubicBezTo>
                  <a:cubicBezTo>
                    <a:pt x="55" y="56"/>
                    <a:pt x="54" y="57"/>
                    <a:pt x="53" y="58"/>
                  </a:cubicBezTo>
                  <a:cubicBezTo>
                    <a:pt x="53" y="58"/>
                    <a:pt x="52" y="60"/>
                    <a:pt x="51" y="60"/>
                  </a:cubicBezTo>
                  <a:cubicBezTo>
                    <a:pt x="52" y="59"/>
                    <a:pt x="51" y="59"/>
                    <a:pt x="51" y="59"/>
                  </a:cubicBezTo>
                  <a:cubicBezTo>
                    <a:pt x="50" y="60"/>
                    <a:pt x="48" y="60"/>
                    <a:pt x="47" y="61"/>
                  </a:cubicBezTo>
                  <a:cubicBezTo>
                    <a:pt x="47" y="60"/>
                    <a:pt x="45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2" y="60"/>
                    <a:pt x="43" y="60"/>
                  </a:cubicBezTo>
                  <a:cubicBezTo>
                    <a:pt x="41" y="60"/>
                    <a:pt x="40" y="60"/>
                    <a:pt x="38" y="60"/>
                  </a:cubicBezTo>
                  <a:cubicBezTo>
                    <a:pt x="40" y="60"/>
                    <a:pt x="31" y="60"/>
                    <a:pt x="33" y="60"/>
                  </a:cubicBezTo>
                  <a:cubicBezTo>
                    <a:pt x="29" y="60"/>
                    <a:pt x="24" y="62"/>
                    <a:pt x="21" y="58"/>
                  </a:cubicBezTo>
                  <a:cubicBezTo>
                    <a:pt x="22" y="58"/>
                    <a:pt x="18" y="50"/>
                    <a:pt x="20" y="50"/>
                  </a:cubicBezTo>
                  <a:cubicBezTo>
                    <a:pt x="20" y="50"/>
                    <a:pt x="20" y="51"/>
                    <a:pt x="20" y="51"/>
                  </a:cubicBezTo>
                  <a:cubicBezTo>
                    <a:pt x="22" y="49"/>
                    <a:pt x="20" y="44"/>
                    <a:pt x="20" y="42"/>
                  </a:cubicBezTo>
                  <a:cubicBezTo>
                    <a:pt x="20" y="43"/>
                    <a:pt x="20" y="44"/>
                    <a:pt x="20" y="45"/>
                  </a:cubicBezTo>
                  <a:cubicBezTo>
                    <a:pt x="20" y="44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19" y="40"/>
                    <a:pt x="20" y="36"/>
                    <a:pt x="20" y="32"/>
                  </a:cubicBezTo>
                  <a:cubicBezTo>
                    <a:pt x="21" y="31"/>
                    <a:pt x="19" y="29"/>
                    <a:pt x="20" y="28"/>
                  </a:cubicBezTo>
                  <a:cubicBezTo>
                    <a:pt x="19" y="29"/>
                    <a:pt x="18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13" y="35"/>
                    <a:pt x="6" y="27"/>
                    <a:pt x="5" y="22"/>
                  </a:cubicBezTo>
                  <a:cubicBezTo>
                    <a:pt x="4" y="18"/>
                    <a:pt x="10" y="16"/>
                    <a:pt x="11" y="13"/>
                  </a:cubicBezTo>
                  <a:cubicBezTo>
                    <a:pt x="12" y="13"/>
                    <a:pt x="15" y="9"/>
                    <a:pt x="17" y="7"/>
                  </a:cubicBezTo>
                  <a:cubicBezTo>
                    <a:pt x="18" y="6"/>
                    <a:pt x="21" y="4"/>
                    <a:pt x="22" y="4"/>
                  </a:cubicBezTo>
                  <a:cubicBezTo>
                    <a:pt x="25" y="3"/>
                    <a:pt x="26" y="2"/>
                    <a:pt x="29" y="4"/>
                  </a:cubicBezTo>
                  <a:cubicBezTo>
                    <a:pt x="32" y="5"/>
                    <a:pt x="33" y="7"/>
                    <a:pt x="36" y="8"/>
                  </a:cubicBezTo>
                  <a:cubicBezTo>
                    <a:pt x="35" y="8"/>
                    <a:pt x="35" y="8"/>
                    <a:pt x="35" y="9"/>
                  </a:cubicBezTo>
                  <a:cubicBezTo>
                    <a:pt x="36" y="9"/>
                    <a:pt x="36" y="9"/>
                    <a:pt x="35" y="9"/>
                  </a:cubicBezTo>
                  <a:cubicBezTo>
                    <a:pt x="37" y="9"/>
                    <a:pt x="41" y="10"/>
                    <a:pt x="42" y="8"/>
                  </a:cubicBezTo>
                  <a:cubicBezTo>
                    <a:pt x="42" y="8"/>
                    <a:pt x="40" y="8"/>
                    <a:pt x="40" y="9"/>
                  </a:cubicBezTo>
                  <a:cubicBezTo>
                    <a:pt x="41" y="7"/>
                    <a:pt x="44" y="3"/>
                    <a:pt x="46" y="3"/>
                  </a:cubicBezTo>
                  <a:cubicBezTo>
                    <a:pt x="50" y="1"/>
                    <a:pt x="54" y="4"/>
                    <a:pt x="57" y="6"/>
                  </a:cubicBezTo>
                  <a:cubicBezTo>
                    <a:pt x="60" y="8"/>
                    <a:pt x="62" y="10"/>
                    <a:pt x="65" y="13"/>
                  </a:cubicBezTo>
                  <a:cubicBezTo>
                    <a:pt x="66" y="15"/>
                    <a:pt x="70" y="16"/>
                    <a:pt x="71" y="19"/>
                  </a:cubicBezTo>
                  <a:cubicBezTo>
                    <a:pt x="71" y="19"/>
                    <a:pt x="71" y="18"/>
                    <a:pt x="71" y="18"/>
                  </a:cubicBezTo>
                  <a:cubicBezTo>
                    <a:pt x="71" y="18"/>
                    <a:pt x="71" y="19"/>
                    <a:pt x="72" y="19"/>
                  </a:cubicBezTo>
                  <a:cubicBezTo>
                    <a:pt x="72" y="19"/>
                    <a:pt x="72" y="19"/>
                    <a:pt x="71" y="18"/>
                  </a:cubicBezTo>
                  <a:cubicBezTo>
                    <a:pt x="73" y="19"/>
                    <a:pt x="70" y="17"/>
                    <a:pt x="72" y="18"/>
                  </a:cubicBezTo>
                  <a:cubicBezTo>
                    <a:pt x="71" y="18"/>
                    <a:pt x="71" y="17"/>
                    <a:pt x="71" y="17"/>
                  </a:cubicBezTo>
                  <a:cubicBezTo>
                    <a:pt x="71" y="17"/>
                    <a:pt x="71" y="16"/>
                    <a:pt x="71" y="16"/>
                  </a:cubicBezTo>
                  <a:cubicBezTo>
                    <a:pt x="69" y="14"/>
                    <a:pt x="62" y="7"/>
                    <a:pt x="60" y="6"/>
                  </a:cubicBezTo>
                  <a:cubicBezTo>
                    <a:pt x="59" y="6"/>
                    <a:pt x="57" y="2"/>
                    <a:pt x="57" y="3"/>
                  </a:cubicBezTo>
                  <a:cubicBezTo>
                    <a:pt x="55" y="2"/>
                    <a:pt x="51" y="2"/>
                    <a:pt x="50" y="2"/>
                  </a:cubicBezTo>
                  <a:cubicBezTo>
                    <a:pt x="50" y="2"/>
                    <a:pt x="51" y="1"/>
                    <a:pt x="51" y="1"/>
                  </a:cubicBezTo>
                  <a:cubicBezTo>
                    <a:pt x="50" y="1"/>
                    <a:pt x="49" y="1"/>
                    <a:pt x="48" y="1"/>
                  </a:cubicBezTo>
                  <a:cubicBezTo>
                    <a:pt x="48" y="1"/>
                    <a:pt x="50" y="1"/>
                    <a:pt x="50" y="1"/>
                  </a:cubicBezTo>
                  <a:cubicBezTo>
                    <a:pt x="48" y="1"/>
                    <a:pt x="47" y="1"/>
                    <a:pt x="45" y="1"/>
                  </a:cubicBezTo>
                  <a:cubicBezTo>
                    <a:pt x="44" y="2"/>
                    <a:pt x="43" y="4"/>
                    <a:pt x="42" y="3"/>
                  </a:cubicBezTo>
                  <a:cubicBezTo>
                    <a:pt x="42" y="4"/>
                    <a:pt x="42" y="4"/>
                    <a:pt x="41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1" y="5"/>
                    <a:pt x="39" y="8"/>
                    <a:pt x="38" y="7"/>
                  </a:cubicBezTo>
                  <a:cubicBezTo>
                    <a:pt x="36" y="7"/>
                    <a:pt x="34" y="5"/>
                    <a:pt x="33" y="4"/>
                  </a:cubicBezTo>
                  <a:cubicBezTo>
                    <a:pt x="30" y="2"/>
                    <a:pt x="28" y="0"/>
                    <a:pt x="25" y="1"/>
                  </a:cubicBezTo>
                  <a:cubicBezTo>
                    <a:pt x="16" y="3"/>
                    <a:pt x="11" y="10"/>
                    <a:pt x="5" y="16"/>
                  </a:cubicBezTo>
                  <a:cubicBezTo>
                    <a:pt x="6" y="15"/>
                    <a:pt x="5" y="16"/>
                    <a:pt x="5" y="16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0" y="20"/>
                    <a:pt x="4" y="27"/>
                    <a:pt x="7" y="30"/>
                  </a:cubicBezTo>
                  <a:cubicBezTo>
                    <a:pt x="8" y="31"/>
                    <a:pt x="9" y="33"/>
                    <a:pt x="11" y="34"/>
                  </a:cubicBezTo>
                  <a:cubicBezTo>
                    <a:pt x="14" y="36"/>
                    <a:pt x="16" y="32"/>
                    <a:pt x="18" y="32"/>
                  </a:cubicBezTo>
                  <a:cubicBezTo>
                    <a:pt x="17" y="35"/>
                    <a:pt x="18" y="39"/>
                    <a:pt x="18" y="41"/>
                  </a:cubicBezTo>
                  <a:cubicBezTo>
                    <a:pt x="18" y="43"/>
                    <a:pt x="18" y="45"/>
                    <a:pt x="18" y="47"/>
                  </a:cubicBezTo>
                  <a:cubicBezTo>
                    <a:pt x="18" y="48"/>
                    <a:pt x="19" y="51"/>
                    <a:pt x="18" y="50"/>
                  </a:cubicBezTo>
                  <a:cubicBezTo>
                    <a:pt x="18" y="53"/>
                    <a:pt x="18" y="60"/>
                    <a:pt x="22" y="61"/>
                  </a:cubicBezTo>
                  <a:cubicBezTo>
                    <a:pt x="28" y="63"/>
                    <a:pt x="35" y="61"/>
                    <a:pt x="41" y="62"/>
                  </a:cubicBezTo>
                  <a:cubicBezTo>
                    <a:pt x="41" y="62"/>
                    <a:pt x="39" y="61"/>
                    <a:pt x="39" y="62"/>
                  </a:cubicBezTo>
                  <a:cubicBezTo>
                    <a:pt x="40" y="62"/>
                    <a:pt x="44" y="62"/>
                    <a:pt x="43" y="62"/>
                  </a:cubicBezTo>
                  <a:cubicBezTo>
                    <a:pt x="50" y="62"/>
                    <a:pt x="55" y="61"/>
                    <a:pt x="57" y="53"/>
                  </a:cubicBezTo>
                  <a:cubicBezTo>
                    <a:pt x="57" y="53"/>
                    <a:pt x="57" y="54"/>
                    <a:pt x="57" y="54"/>
                  </a:cubicBezTo>
                  <a:cubicBezTo>
                    <a:pt x="57" y="53"/>
                    <a:pt x="57" y="52"/>
                    <a:pt x="57" y="52"/>
                  </a:cubicBezTo>
                  <a:cubicBezTo>
                    <a:pt x="57" y="52"/>
                    <a:pt x="57" y="52"/>
                    <a:pt x="56" y="52"/>
                  </a:cubicBezTo>
                  <a:cubicBezTo>
                    <a:pt x="56" y="50"/>
                    <a:pt x="56" y="47"/>
                    <a:pt x="56" y="45"/>
                  </a:cubicBezTo>
                  <a:cubicBezTo>
                    <a:pt x="56" y="45"/>
                    <a:pt x="56" y="41"/>
                    <a:pt x="57" y="43"/>
                  </a:cubicBezTo>
                  <a:cubicBezTo>
                    <a:pt x="57" y="42"/>
                    <a:pt x="56" y="38"/>
                    <a:pt x="56" y="38"/>
                  </a:cubicBezTo>
                  <a:cubicBezTo>
                    <a:pt x="55" y="37"/>
                    <a:pt x="57" y="32"/>
                    <a:pt x="57" y="31"/>
                  </a:cubicBezTo>
                  <a:cubicBezTo>
                    <a:pt x="58" y="33"/>
                    <a:pt x="61" y="34"/>
                    <a:pt x="63" y="33"/>
                  </a:cubicBezTo>
                  <a:cubicBezTo>
                    <a:pt x="61" y="33"/>
                    <a:pt x="64" y="32"/>
                    <a:pt x="64" y="32"/>
                  </a:cubicBezTo>
                  <a:cubicBezTo>
                    <a:pt x="65" y="32"/>
                    <a:pt x="66" y="31"/>
                    <a:pt x="66" y="31"/>
                  </a:cubicBezTo>
                  <a:cubicBezTo>
                    <a:pt x="66" y="31"/>
                    <a:pt x="66" y="31"/>
                    <a:pt x="67" y="30"/>
                  </a:cubicBezTo>
                  <a:cubicBezTo>
                    <a:pt x="66" y="32"/>
                    <a:pt x="67" y="30"/>
                    <a:pt x="67" y="30"/>
                  </a:cubicBezTo>
                  <a:cubicBezTo>
                    <a:pt x="68" y="29"/>
                    <a:pt x="69" y="28"/>
                    <a:pt x="69" y="27"/>
                  </a:cubicBezTo>
                  <a:cubicBezTo>
                    <a:pt x="69" y="28"/>
                    <a:pt x="71" y="26"/>
                    <a:pt x="71" y="25"/>
                  </a:cubicBezTo>
                  <a:cubicBezTo>
                    <a:pt x="73" y="24"/>
                    <a:pt x="73" y="21"/>
                    <a:pt x="71" y="19"/>
                  </a:cubicBezTo>
                  <a:close/>
                  <a:moveTo>
                    <a:pt x="41" y="8"/>
                  </a:move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8"/>
                    <a:pt x="41" y="8"/>
                  </a:cubicBezTo>
                  <a:close/>
                  <a:moveTo>
                    <a:pt x="37" y="7"/>
                  </a:moveTo>
                  <a:cubicBezTo>
                    <a:pt x="37" y="7"/>
                    <a:pt x="37" y="7"/>
                    <a:pt x="37" y="7"/>
                  </a:cubicBezTo>
                  <a:cubicBezTo>
                    <a:pt x="38" y="8"/>
                    <a:pt x="37" y="8"/>
                    <a:pt x="37" y="7"/>
                  </a:cubicBezTo>
                  <a:close/>
                  <a:moveTo>
                    <a:pt x="44" y="61"/>
                  </a:move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9" name="Freeform 827">
              <a:extLst>
                <a:ext uri="{FF2B5EF4-FFF2-40B4-BE49-F238E27FC236}">
                  <a16:creationId xmlns:a16="http://schemas.microsoft.com/office/drawing/2014/main" id="{DD81F200-4AE5-4DFB-8981-B45C95D2F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330200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0" name="Freeform 828">
              <a:extLst>
                <a:ext uri="{FF2B5EF4-FFF2-40B4-BE49-F238E27FC236}">
                  <a16:creationId xmlns:a16="http://schemas.microsoft.com/office/drawing/2014/main" id="{8CFF2C99-5B85-4C15-9C27-2CA2264F2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3" y="319087"/>
              <a:ext cx="57150" cy="34925"/>
            </a:xfrm>
            <a:custGeom>
              <a:avLst/>
              <a:gdLst>
                <a:gd name="T0" fmla="*/ 1 w 10"/>
                <a:gd name="T1" fmla="*/ 6 h 6"/>
                <a:gd name="T2" fmla="*/ 10 w 10"/>
                <a:gd name="T3" fmla="*/ 1 h 6"/>
                <a:gd name="T4" fmla="*/ 9 w 10"/>
                <a:gd name="T5" fmla="*/ 1 h 6"/>
                <a:gd name="T6" fmla="*/ 1 w 10"/>
                <a:gd name="T7" fmla="*/ 5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1" name="Freeform 829">
              <a:extLst>
                <a:ext uri="{FF2B5EF4-FFF2-40B4-BE49-F238E27FC236}">
                  <a16:creationId xmlns:a16="http://schemas.microsoft.com/office/drawing/2014/main" id="{6E9C5EA8-E997-4468-B3F9-EADCC2EBB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288925"/>
              <a:ext cx="93663" cy="65087"/>
            </a:xfrm>
            <a:custGeom>
              <a:avLst/>
              <a:gdLst>
                <a:gd name="T0" fmla="*/ 16 w 16"/>
                <a:gd name="T1" fmla="*/ 0 h 11"/>
                <a:gd name="T2" fmla="*/ 0 w 16"/>
                <a:gd name="T3" fmla="*/ 11 h 11"/>
                <a:gd name="T4" fmla="*/ 0 w 16"/>
                <a:gd name="T5" fmla="*/ 11 h 11"/>
                <a:gd name="T6" fmla="*/ 16 w 16"/>
                <a:gd name="T7" fmla="*/ 0 h 11"/>
                <a:gd name="T8" fmla="*/ 16 w 1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6" y="0"/>
                  </a:moveTo>
                  <a:cubicBezTo>
                    <a:pt x="10" y="4"/>
                    <a:pt x="5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7"/>
                    <a:pt x="11" y="4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2" name="Freeform 830">
              <a:extLst>
                <a:ext uri="{FF2B5EF4-FFF2-40B4-BE49-F238E27FC236}">
                  <a16:creationId xmlns:a16="http://schemas.microsoft.com/office/drawing/2014/main" id="{E89D4D88-7B82-4013-B63E-7578CDE2E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271462"/>
              <a:ext cx="152400" cy="87312"/>
            </a:xfrm>
            <a:custGeom>
              <a:avLst/>
              <a:gdLst>
                <a:gd name="T0" fmla="*/ 0 w 26"/>
                <a:gd name="T1" fmla="*/ 15 h 15"/>
                <a:gd name="T2" fmla="*/ 25 w 26"/>
                <a:gd name="T3" fmla="*/ 1 h 15"/>
                <a:gd name="T4" fmla="*/ 25 w 26"/>
                <a:gd name="T5" fmla="*/ 0 h 15"/>
                <a:gd name="T6" fmla="*/ 0 w 26"/>
                <a:gd name="T7" fmla="*/ 15 h 15"/>
                <a:gd name="T8" fmla="*/ 0 w 2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9" y="10"/>
                    <a:pt x="17" y="5"/>
                    <a:pt x="25" y="1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17" y="5"/>
                    <a:pt x="8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3" name="Freeform 831">
              <a:extLst>
                <a:ext uri="{FF2B5EF4-FFF2-40B4-BE49-F238E27FC236}">
                  <a16:creationId xmlns:a16="http://schemas.microsoft.com/office/drawing/2014/main" id="{29AA4F8B-952C-4158-AAD9-618394031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36537"/>
              <a:ext cx="176213" cy="122237"/>
            </a:xfrm>
            <a:custGeom>
              <a:avLst/>
              <a:gdLst>
                <a:gd name="T0" fmla="*/ 29 w 30"/>
                <a:gd name="T1" fmla="*/ 0 h 21"/>
                <a:gd name="T2" fmla="*/ 0 w 30"/>
                <a:gd name="T3" fmla="*/ 21 h 21"/>
                <a:gd name="T4" fmla="*/ 1 w 30"/>
                <a:gd name="T5" fmla="*/ 21 h 21"/>
                <a:gd name="T6" fmla="*/ 29 w 30"/>
                <a:gd name="T7" fmla="*/ 0 h 21"/>
                <a:gd name="T8" fmla="*/ 29 w 3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1">
                  <a:moveTo>
                    <a:pt x="29" y="0"/>
                  </a:moveTo>
                  <a:cubicBezTo>
                    <a:pt x="19" y="7"/>
                    <a:pt x="9" y="14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0" y="14"/>
                    <a:pt x="20" y="7"/>
                    <a:pt x="29" y="0"/>
                  </a:cubicBezTo>
                  <a:cubicBezTo>
                    <a:pt x="3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4" name="Freeform 832">
              <a:extLst>
                <a:ext uri="{FF2B5EF4-FFF2-40B4-BE49-F238E27FC236}">
                  <a16:creationId xmlns:a16="http://schemas.microsoft.com/office/drawing/2014/main" id="{365734D6-FDDD-48CF-AE40-8CB055AAB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230187"/>
              <a:ext cx="198438" cy="117475"/>
            </a:xfrm>
            <a:custGeom>
              <a:avLst/>
              <a:gdLst>
                <a:gd name="T0" fmla="*/ 1 w 34"/>
                <a:gd name="T1" fmla="*/ 19 h 20"/>
                <a:gd name="T2" fmla="*/ 34 w 34"/>
                <a:gd name="T3" fmla="*/ 0 h 20"/>
                <a:gd name="T4" fmla="*/ 33 w 34"/>
                <a:gd name="T5" fmla="*/ 0 h 20"/>
                <a:gd name="T6" fmla="*/ 1 w 34"/>
                <a:gd name="T7" fmla="*/ 19 h 20"/>
                <a:gd name="T8" fmla="*/ 1 w 34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0">
                  <a:moveTo>
                    <a:pt x="1" y="19"/>
                  </a:moveTo>
                  <a:cubicBezTo>
                    <a:pt x="12" y="14"/>
                    <a:pt x="23" y="6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22" y="6"/>
                    <a:pt x="12" y="13"/>
                    <a:pt x="1" y="19"/>
                  </a:cubicBezTo>
                  <a:cubicBezTo>
                    <a:pt x="0" y="20"/>
                    <a:pt x="1" y="20"/>
                    <a:pt x="1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5" name="Freeform 833">
              <a:extLst>
                <a:ext uri="{FF2B5EF4-FFF2-40B4-BE49-F238E27FC236}">
                  <a16:creationId xmlns:a16="http://schemas.microsoft.com/office/drawing/2014/main" id="{7FB10B6F-3EBC-47A6-9984-BF7BAD181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41287"/>
              <a:ext cx="300038" cy="182562"/>
            </a:xfrm>
            <a:custGeom>
              <a:avLst/>
              <a:gdLst>
                <a:gd name="T0" fmla="*/ 51 w 51"/>
                <a:gd name="T1" fmla="*/ 0 h 31"/>
                <a:gd name="T2" fmla="*/ 0 w 51"/>
                <a:gd name="T3" fmla="*/ 30 h 31"/>
                <a:gd name="T4" fmla="*/ 1 w 51"/>
                <a:gd name="T5" fmla="*/ 31 h 31"/>
                <a:gd name="T6" fmla="*/ 51 w 51"/>
                <a:gd name="T7" fmla="*/ 0 h 31"/>
                <a:gd name="T8" fmla="*/ 51 w 5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1">
                  <a:moveTo>
                    <a:pt x="51" y="0"/>
                  </a:moveTo>
                  <a:cubicBezTo>
                    <a:pt x="33" y="9"/>
                    <a:pt x="16" y="18"/>
                    <a:pt x="0" y="30"/>
                  </a:cubicBezTo>
                  <a:cubicBezTo>
                    <a:pt x="0" y="31"/>
                    <a:pt x="0" y="31"/>
                    <a:pt x="1" y="31"/>
                  </a:cubicBezTo>
                  <a:cubicBezTo>
                    <a:pt x="16" y="19"/>
                    <a:pt x="33" y="9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6" name="Freeform 834">
              <a:extLst>
                <a:ext uri="{FF2B5EF4-FFF2-40B4-BE49-F238E27FC236}">
                  <a16:creationId xmlns:a16="http://schemas.microsoft.com/office/drawing/2014/main" id="{59D36247-D4DB-4E48-A63B-7675A13C9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34937"/>
              <a:ext cx="306388" cy="171450"/>
            </a:xfrm>
            <a:custGeom>
              <a:avLst/>
              <a:gdLst>
                <a:gd name="T0" fmla="*/ 0 w 52"/>
                <a:gd name="T1" fmla="*/ 29 h 29"/>
                <a:gd name="T2" fmla="*/ 52 w 52"/>
                <a:gd name="T3" fmla="*/ 1 h 29"/>
                <a:gd name="T4" fmla="*/ 51 w 52"/>
                <a:gd name="T5" fmla="*/ 0 h 29"/>
                <a:gd name="T6" fmla="*/ 0 w 52"/>
                <a:gd name="T7" fmla="*/ 29 h 29"/>
                <a:gd name="T8" fmla="*/ 0 w 52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9">
                  <a:moveTo>
                    <a:pt x="0" y="29"/>
                  </a:moveTo>
                  <a:cubicBezTo>
                    <a:pt x="17" y="19"/>
                    <a:pt x="34" y="9"/>
                    <a:pt x="52" y="1"/>
                  </a:cubicBezTo>
                  <a:cubicBezTo>
                    <a:pt x="52" y="0"/>
                    <a:pt x="52" y="0"/>
                    <a:pt x="51" y="0"/>
                  </a:cubicBezTo>
                  <a:cubicBezTo>
                    <a:pt x="33" y="9"/>
                    <a:pt x="17" y="1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7" name="Freeform 835">
              <a:extLst>
                <a:ext uri="{FF2B5EF4-FFF2-40B4-BE49-F238E27FC236}">
                  <a16:creationId xmlns:a16="http://schemas.microsoft.com/office/drawing/2014/main" id="{D92BAF81-43E2-4561-88F6-29A2E0E3C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06362"/>
              <a:ext cx="304800" cy="182562"/>
            </a:xfrm>
            <a:custGeom>
              <a:avLst/>
              <a:gdLst>
                <a:gd name="T0" fmla="*/ 52 w 52"/>
                <a:gd name="T1" fmla="*/ 0 h 31"/>
                <a:gd name="T2" fmla="*/ 1 w 52"/>
                <a:gd name="T3" fmla="*/ 31 h 31"/>
                <a:gd name="T4" fmla="*/ 1 w 52"/>
                <a:gd name="T5" fmla="*/ 31 h 31"/>
                <a:gd name="T6" fmla="*/ 52 w 52"/>
                <a:gd name="T7" fmla="*/ 0 h 31"/>
                <a:gd name="T8" fmla="*/ 52 w 52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1">
                  <a:moveTo>
                    <a:pt x="52" y="0"/>
                  </a:moveTo>
                  <a:cubicBezTo>
                    <a:pt x="34" y="9"/>
                    <a:pt x="17" y="19"/>
                    <a:pt x="1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7" y="19"/>
                    <a:pt x="34" y="1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8" name="Freeform 836">
              <a:extLst>
                <a:ext uri="{FF2B5EF4-FFF2-40B4-BE49-F238E27FC236}">
                  <a16:creationId xmlns:a16="http://schemas.microsoft.com/office/drawing/2014/main" id="{6C290B93-36CB-4A76-AB5E-20FCCE7F3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00012"/>
              <a:ext cx="304800" cy="165100"/>
            </a:xfrm>
            <a:custGeom>
              <a:avLst/>
              <a:gdLst>
                <a:gd name="T0" fmla="*/ 0 w 52"/>
                <a:gd name="T1" fmla="*/ 28 h 28"/>
                <a:gd name="T2" fmla="*/ 52 w 52"/>
                <a:gd name="T3" fmla="*/ 1 h 28"/>
                <a:gd name="T4" fmla="*/ 51 w 52"/>
                <a:gd name="T5" fmla="*/ 0 h 28"/>
                <a:gd name="T6" fmla="*/ 0 w 52"/>
                <a:gd name="T7" fmla="*/ 28 h 28"/>
                <a:gd name="T8" fmla="*/ 0 w 5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8">
                  <a:moveTo>
                    <a:pt x="0" y="28"/>
                  </a:moveTo>
                  <a:cubicBezTo>
                    <a:pt x="17" y="18"/>
                    <a:pt x="34" y="10"/>
                    <a:pt x="52" y="1"/>
                  </a:cubicBezTo>
                  <a:cubicBezTo>
                    <a:pt x="52" y="1"/>
                    <a:pt x="52" y="0"/>
                    <a:pt x="51" y="0"/>
                  </a:cubicBezTo>
                  <a:cubicBezTo>
                    <a:pt x="34" y="9"/>
                    <a:pt x="17" y="1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9" name="Freeform 837">
              <a:extLst>
                <a:ext uri="{FF2B5EF4-FFF2-40B4-BE49-F238E27FC236}">
                  <a16:creationId xmlns:a16="http://schemas.microsoft.com/office/drawing/2014/main" id="{58C85122-5E04-450A-BCBE-E52741E51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76200"/>
              <a:ext cx="280988" cy="171450"/>
            </a:xfrm>
            <a:custGeom>
              <a:avLst/>
              <a:gdLst>
                <a:gd name="T0" fmla="*/ 48 w 48"/>
                <a:gd name="T1" fmla="*/ 0 h 29"/>
                <a:gd name="T2" fmla="*/ 1 w 48"/>
                <a:gd name="T3" fmla="*/ 29 h 29"/>
                <a:gd name="T4" fmla="*/ 1 w 48"/>
                <a:gd name="T5" fmla="*/ 29 h 29"/>
                <a:gd name="T6" fmla="*/ 48 w 48"/>
                <a:gd name="T7" fmla="*/ 0 h 29"/>
                <a:gd name="T8" fmla="*/ 48 w 48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9">
                  <a:moveTo>
                    <a:pt x="48" y="0"/>
                  </a:moveTo>
                  <a:cubicBezTo>
                    <a:pt x="31" y="9"/>
                    <a:pt x="16" y="18"/>
                    <a:pt x="1" y="29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6" y="18"/>
                    <a:pt x="32" y="9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10" name="Freeform 838">
              <a:extLst>
                <a:ext uri="{FF2B5EF4-FFF2-40B4-BE49-F238E27FC236}">
                  <a16:creationId xmlns:a16="http://schemas.microsoft.com/office/drawing/2014/main" id="{E27A4CC4-2C52-42E8-BACB-F7A5A6428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82550"/>
              <a:ext cx="282575" cy="141287"/>
            </a:xfrm>
            <a:custGeom>
              <a:avLst/>
              <a:gdLst>
                <a:gd name="T0" fmla="*/ 0 w 48"/>
                <a:gd name="T1" fmla="*/ 23 h 24"/>
                <a:gd name="T2" fmla="*/ 47 w 48"/>
                <a:gd name="T3" fmla="*/ 0 h 24"/>
                <a:gd name="T4" fmla="*/ 47 w 48"/>
                <a:gd name="T5" fmla="*/ 0 h 24"/>
                <a:gd name="T6" fmla="*/ 0 w 48"/>
                <a:gd name="T7" fmla="*/ 23 h 24"/>
                <a:gd name="T8" fmla="*/ 0 w 48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4">
                  <a:moveTo>
                    <a:pt x="0" y="23"/>
                  </a:moveTo>
                  <a:cubicBezTo>
                    <a:pt x="16" y="16"/>
                    <a:pt x="32" y="8"/>
                    <a:pt x="47" y="0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32" y="8"/>
                    <a:pt x="16" y="15"/>
                    <a:pt x="0" y="23"/>
                  </a:cubicBezTo>
                  <a:cubicBezTo>
                    <a:pt x="0" y="24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11" name="Freeform 839">
              <a:extLst>
                <a:ext uri="{FF2B5EF4-FFF2-40B4-BE49-F238E27FC236}">
                  <a16:creationId xmlns:a16="http://schemas.microsoft.com/office/drawing/2014/main" id="{73AD9BFD-3B4F-434F-A82D-6FE2F835F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58737"/>
              <a:ext cx="252413" cy="141287"/>
            </a:xfrm>
            <a:custGeom>
              <a:avLst/>
              <a:gdLst>
                <a:gd name="T0" fmla="*/ 43 w 43"/>
                <a:gd name="T1" fmla="*/ 0 h 24"/>
                <a:gd name="T2" fmla="*/ 0 w 43"/>
                <a:gd name="T3" fmla="*/ 24 h 24"/>
                <a:gd name="T4" fmla="*/ 1 w 43"/>
                <a:gd name="T5" fmla="*/ 24 h 24"/>
                <a:gd name="T6" fmla="*/ 43 w 43"/>
                <a:gd name="T7" fmla="*/ 0 h 24"/>
                <a:gd name="T8" fmla="*/ 43 w 4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4">
                  <a:moveTo>
                    <a:pt x="43" y="0"/>
                  </a:moveTo>
                  <a:cubicBezTo>
                    <a:pt x="29" y="8"/>
                    <a:pt x="14" y="15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4" y="15"/>
                    <a:pt x="29" y="9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12" name="Freeform 840">
              <a:extLst>
                <a:ext uri="{FF2B5EF4-FFF2-40B4-BE49-F238E27FC236}">
                  <a16:creationId xmlns:a16="http://schemas.microsoft.com/office/drawing/2014/main" id="{853D3F32-5F01-4E3A-8B08-FAD1A99BC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58737"/>
              <a:ext cx="263525" cy="130175"/>
            </a:xfrm>
            <a:custGeom>
              <a:avLst/>
              <a:gdLst>
                <a:gd name="T0" fmla="*/ 1 w 45"/>
                <a:gd name="T1" fmla="*/ 22 h 22"/>
                <a:gd name="T2" fmla="*/ 44 w 45"/>
                <a:gd name="T3" fmla="*/ 0 h 22"/>
                <a:gd name="T4" fmla="*/ 44 w 45"/>
                <a:gd name="T5" fmla="*/ 0 h 22"/>
                <a:gd name="T6" fmla="*/ 1 w 45"/>
                <a:gd name="T7" fmla="*/ 22 h 22"/>
                <a:gd name="T8" fmla="*/ 1 w 45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2">
                  <a:moveTo>
                    <a:pt x="1" y="22"/>
                  </a:moveTo>
                  <a:cubicBezTo>
                    <a:pt x="15" y="14"/>
                    <a:pt x="30" y="7"/>
                    <a:pt x="44" y="0"/>
                  </a:cubicBezTo>
                  <a:cubicBezTo>
                    <a:pt x="45" y="0"/>
                    <a:pt x="44" y="0"/>
                    <a:pt x="44" y="0"/>
                  </a:cubicBezTo>
                  <a:cubicBezTo>
                    <a:pt x="29" y="7"/>
                    <a:pt x="15" y="14"/>
                    <a:pt x="1" y="22"/>
                  </a:cubicBezTo>
                  <a:cubicBezTo>
                    <a:pt x="0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13" name="Freeform 841">
              <a:extLst>
                <a:ext uri="{FF2B5EF4-FFF2-40B4-BE49-F238E27FC236}">
                  <a16:creationId xmlns:a16="http://schemas.microsoft.com/office/drawing/2014/main" id="{2723BAE0-8C20-4A5D-952A-5AE1342CB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30162"/>
              <a:ext cx="257175" cy="152400"/>
            </a:xfrm>
            <a:custGeom>
              <a:avLst/>
              <a:gdLst>
                <a:gd name="T0" fmla="*/ 43 w 44"/>
                <a:gd name="T1" fmla="*/ 0 h 26"/>
                <a:gd name="T2" fmla="*/ 0 w 44"/>
                <a:gd name="T3" fmla="*/ 26 h 26"/>
                <a:gd name="T4" fmla="*/ 0 w 44"/>
                <a:gd name="T5" fmla="*/ 26 h 26"/>
                <a:gd name="T6" fmla="*/ 44 w 44"/>
                <a:gd name="T7" fmla="*/ 1 h 26"/>
                <a:gd name="T8" fmla="*/ 43 w 4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6">
                  <a:moveTo>
                    <a:pt x="43" y="0"/>
                  </a:moveTo>
                  <a:cubicBezTo>
                    <a:pt x="29" y="8"/>
                    <a:pt x="14" y="17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4" y="17"/>
                    <a:pt x="29" y="9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14" name="Freeform 842">
              <a:extLst>
                <a:ext uri="{FF2B5EF4-FFF2-40B4-BE49-F238E27FC236}">
                  <a16:creationId xmlns:a16="http://schemas.microsoft.com/office/drawing/2014/main" id="{050FDB16-3F28-41B1-B76C-3D20F1AA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34925"/>
              <a:ext cx="263525" cy="147637"/>
            </a:xfrm>
            <a:custGeom>
              <a:avLst/>
              <a:gdLst>
                <a:gd name="T0" fmla="*/ 0 w 45"/>
                <a:gd name="T1" fmla="*/ 25 h 25"/>
                <a:gd name="T2" fmla="*/ 45 w 45"/>
                <a:gd name="T3" fmla="*/ 0 h 25"/>
                <a:gd name="T4" fmla="*/ 44 w 45"/>
                <a:gd name="T5" fmla="*/ 0 h 25"/>
                <a:gd name="T6" fmla="*/ 0 w 45"/>
                <a:gd name="T7" fmla="*/ 24 h 25"/>
                <a:gd name="T8" fmla="*/ 0 w 45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5">
                  <a:moveTo>
                    <a:pt x="0" y="25"/>
                  </a:moveTo>
                  <a:cubicBezTo>
                    <a:pt x="15" y="16"/>
                    <a:pt x="30" y="8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30" y="8"/>
                    <a:pt x="15" y="16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15" name="Freeform 843">
              <a:extLst>
                <a:ext uri="{FF2B5EF4-FFF2-40B4-BE49-F238E27FC236}">
                  <a16:creationId xmlns:a16="http://schemas.microsoft.com/office/drawing/2014/main" id="{8D84CE6A-4888-454F-8F90-30931A3B8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3812"/>
              <a:ext cx="252413" cy="158750"/>
            </a:xfrm>
            <a:custGeom>
              <a:avLst/>
              <a:gdLst>
                <a:gd name="T0" fmla="*/ 43 w 43"/>
                <a:gd name="T1" fmla="*/ 0 h 27"/>
                <a:gd name="T2" fmla="*/ 0 w 43"/>
                <a:gd name="T3" fmla="*/ 26 h 27"/>
                <a:gd name="T4" fmla="*/ 0 w 43"/>
                <a:gd name="T5" fmla="*/ 26 h 27"/>
                <a:gd name="T6" fmla="*/ 43 w 43"/>
                <a:gd name="T7" fmla="*/ 0 h 27"/>
                <a:gd name="T8" fmla="*/ 43 w 4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7">
                  <a:moveTo>
                    <a:pt x="43" y="0"/>
                  </a:moveTo>
                  <a:cubicBezTo>
                    <a:pt x="28" y="9"/>
                    <a:pt x="14" y="17"/>
                    <a:pt x="0" y="26"/>
                  </a:cubicBezTo>
                  <a:cubicBezTo>
                    <a:pt x="0" y="27"/>
                    <a:pt x="0" y="27"/>
                    <a:pt x="0" y="26"/>
                  </a:cubicBezTo>
                  <a:cubicBezTo>
                    <a:pt x="14" y="17"/>
                    <a:pt x="29" y="9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16" name="Freeform 844">
              <a:extLst>
                <a:ext uri="{FF2B5EF4-FFF2-40B4-BE49-F238E27FC236}">
                  <a16:creationId xmlns:a16="http://schemas.microsoft.com/office/drawing/2014/main" id="{9CFD9A95-7940-4E1B-B09A-76FCFC253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2700"/>
              <a:ext cx="263525" cy="146050"/>
            </a:xfrm>
            <a:custGeom>
              <a:avLst/>
              <a:gdLst>
                <a:gd name="T0" fmla="*/ 0 w 45"/>
                <a:gd name="T1" fmla="*/ 25 h 25"/>
                <a:gd name="T2" fmla="*/ 45 w 45"/>
                <a:gd name="T3" fmla="*/ 0 h 25"/>
                <a:gd name="T4" fmla="*/ 44 w 45"/>
                <a:gd name="T5" fmla="*/ 0 h 25"/>
                <a:gd name="T6" fmla="*/ 0 w 45"/>
                <a:gd name="T7" fmla="*/ 25 h 25"/>
                <a:gd name="T8" fmla="*/ 0 w 45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5">
                  <a:moveTo>
                    <a:pt x="0" y="25"/>
                  </a:moveTo>
                  <a:cubicBezTo>
                    <a:pt x="15" y="17"/>
                    <a:pt x="30" y="8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29" y="8"/>
                    <a:pt x="15" y="17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17" name="Freeform 845">
              <a:extLst>
                <a:ext uri="{FF2B5EF4-FFF2-40B4-BE49-F238E27FC236}">
                  <a16:creationId xmlns:a16="http://schemas.microsoft.com/office/drawing/2014/main" id="{386777B1-A0C2-46C5-ADCA-2FBCB4D07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47625"/>
              <a:ext cx="165100" cy="106362"/>
            </a:xfrm>
            <a:custGeom>
              <a:avLst/>
              <a:gdLst>
                <a:gd name="T0" fmla="*/ 27 w 28"/>
                <a:gd name="T1" fmla="*/ 0 h 18"/>
                <a:gd name="T2" fmla="*/ 0 w 28"/>
                <a:gd name="T3" fmla="*/ 17 h 18"/>
                <a:gd name="T4" fmla="*/ 1 w 28"/>
                <a:gd name="T5" fmla="*/ 18 h 18"/>
                <a:gd name="T6" fmla="*/ 28 w 28"/>
                <a:gd name="T7" fmla="*/ 0 h 18"/>
                <a:gd name="T8" fmla="*/ 27 w 2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18" y="6"/>
                    <a:pt x="9" y="11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9" y="11"/>
                    <a:pt x="18" y="6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18" name="Freeform 846">
              <a:extLst>
                <a:ext uri="{FF2B5EF4-FFF2-40B4-BE49-F238E27FC236}">
                  <a16:creationId xmlns:a16="http://schemas.microsoft.com/office/drawing/2014/main" id="{3D173BB0-3FF4-46D5-85F7-9148A9789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4925"/>
              <a:ext cx="163513" cy="100012"/>
            </a:xfrm>
            <a:custGeom>
              <a:avLst/>
              <a:gdLst>
                <a:gd name="T0" fmla="*/ 1 w 28"/>
                <a:gd name="T1" fmla="*/ 16 h 17"/>
                <a:gd name="T2" fmla="*/ 28 w 28"/>
                <a:gd name="T3" fmla="*/ 0 h 17"/>
                <a:gd name="T4" fmla="*/ 28 w 28"/>
                <a:gd name="T5" fmla="*/ 0 h 17"/>
                <a:gd name="T6" fmla="*/ 1 w 28"/>
                <a:gd name="T7" fmla="*/ 16 h 17"/>
                <a:gd name="T8" fmla="*/ 1 w 28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1" y="16"/>
                  </a:moveTo>
                  <a:cubicBezTo>
                    <a:pt x="10" y="11"/>
                    <a:pt x="19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8" y="5"/>
                    <a:pt x="10" y="11"/>
                    <a:pt x="1" y="16"/>
                  </a:cubicBezTo>
                  <a:cubicBezTo>
                    <a:pt x="0" y="16"/>
                    <a:pt x="1" y="17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19" name="Freeform 847">
              <a:extLst>
                <a:ext uri="{FF2B5EF4-FFF2-40B4-BE49-F238E27FC236}">
                  <a16:creationId xmlns:a16="http://schemas.microsoft.com/office/drawing/2014/main" id="{51795D22-9D2B-4CE4-B7CF-34834DD45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7462"/>
              <a:ext cx="117475" cy="95250"/>
            </a:xfrm>
            <a:custGeom>
              <a:avLst/>
              <a:gdLst>
                <a:gd name="T0" fmla="*/ 20 w 20"/>
                <a:gd name="T1" fmla="*/ 0 h 16"/>
                <a:gd name="T2" fmla="*/ 0 w 20"/>
                <a:gd name="T3" fmla="*/ 16 h 16"/>
                <a:gd name="T4" fmla="*/ 0 w 20"/>
                <a:gd name="T5" fmla="*/ 16 h 16"/>
                <a:gd name="T6" fmla="*/ 20 w 20"/>
                <a:gd name="T7" fmla="*/ 0 h 16"/>
                <a:gd name="T8" fmla="*/ 20 w 20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13" y="5"/>
                    <a:pt x="6" y="1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6" y="10"/>
                    <a:pt x="13" y="5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720" name="Group 856">
            <a:extLst>
              <a:ext uri="{FF2B5EF4-FFF2-40B4-BE49-F238E27FC236}">
                <a16:creationId xmlns:a16="http://schemas.microsoft.com/office/drawing/2014/main" id="{1547810B-B51A-4F9D-8844-E3FF8C608CCD}"/>
              </a:ext>
            </a:extLst>
          </p:cNvPr>
          <p:cNvGrpSpPr>
            <a:grpSpLocks/>
          </p:cNvGrpSpPr>
          <p:nvPr/>
        </p:nvGrpSpPr>
        <p:grpSpPr bwMode="auto">
          <a:xfrm>
            <a:off x="10190163" y="4438650"/>
            <a:ext cx="350837" cy="417513"/>
            <a:chOff x="0" y="0"/>
            <a:chExt cx="350838" cy="417512"/>
          </a:xfrm>
        </p:grpSpPr>
        <p:sp>
          <p:nvSpPr>
            <p:cNvPr id="37721" name="Freeform 848">
              <a:extLst>
                <a:ext uri="{FF2B5EF4-FFF2-40B4-BE49-F238E27FC236}">
                  <a16:creationId xmlns:a16="http://schemas.microsoft.com/office/drawing/2014/main" id="{EA8A9F5C-FF6A-42C2-B678-405C8F88B4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50838" cy="417512"/>
            </a:xfrm>
            <a:custGeom>
              <a:avLst/>
              <a:gdLst>
                <a:gd name="T0" fmla="*/ 58 w 60"/>
                <a:gd name="T1" fmla="*/ 7 h 71"/>
                <a:gd name="T2" fmla="*/ 48 w 60"/>
                <a:gd name="T3" fmla="*/ 3 h 71"/>
                <a:gd name="T4" fmla="*/ 49 w 60"/>
                <a:gd name="T5" fmla="*/ 20 h 71"/>
                <a:gd name="T6" fmla="*/ 43 w 60"/>
                <a:gd name="T7" fmla="*/ 35 h 71"/>
                <a:gd name="T8" fmla="*/ 36 w 60"/>
                <a:gd name="T9" fmla="*/ 3 h 71"/>
                <a:gd name="T10" fmla="*/ 23 w 60"/>
                <a:gd name="T11" fmla="*/ 2 h 71"/>
                <a:gd name="T12" fmla="*/ 4 w 60"/>
                <a:gd name="T13" fmla="*/ 16 h 71"/>
                <a:gd name="T14" fmla="*/ 2 w 60"/>
                <a:gd name="T15" fmla="*/ 36 h 71"/>
                <a:gd name="T16" fmla="*/ 1 w 60"/>
                <a:gd name="T17" fmla="*/ 56 h 71"/>
                <a:gd name="T18" fmla="*/ 40 w 60"/>
                <a:gd name="T19" fmla="*/ 69 h 71"/>
                <a:gd name="T20" fmla="*/ 49 w 60"/>
                <a:gd name="T21" fmla="*/ 60 h 71"/>
                <a:gd name="T22" fmla="*/ 46 w 60"/>
                <a:gd name="T23" fmla="*/ 61 h 71"/>
                <a:gd name="T24" fmla="*/ 9 w 60"/>
                <a:gd name="T25" fmla="*/ 58 h 71"/>
                <a:gd name="T26" fmla="*/ 25 w 60"/>
                <a:gd name="T27" fmla="*/ 57 h 71"/>
                <a:gd name="T28" fmla="*/ 39 w 60"/>
                <a:gd name="T29" fmla="*/ 57 h 71"/>
                <a:gd name="T30" fmla="*/ 58 w 60"/>
                <a:gd name="T31" fmla="*/ 58 h 71"/>
                <a:gd name="T32" fmla="*/ 58 w 60"/>
                <a:gd name="T33" fmla="*/ 50 h 71"/>
                <a:gd name="T34" fmla="*/ 59 w 60"/>
                <a:gd name="T35" fmla="*/ 28 h 71"/>
                <a:gd name="T36" fmla="*/ 59 w 60"/>
                <a:gd name="T37" fmla="*/ 21 h 71"/>
                <a:gd name="T38" fmla="*/ 49 w 60"/>
                <a:gd name="T39" fmla="*/ 21 h 71"/>
                <a:gd name="T40" fmla="*/ 38 w 60"/>
                <a:gd name="T41" fmla="*/ 67 h 71"/>
                <a:gd name="T42" fmla="*/ 40 w 60"/>
                <a:gd name="T43" fmla="*/ 67 h 71"/>
                <a:gd name="T44" fmla="*/ 57 w 60"/>
                <a:gd name="T45" fmla="*/ 57 h 71"/>
                <a:gd name="T46" fmla="*/ 57 w 60"/>
                <a:gd name="T47" fmla="*/ 26 h 71"/>
                <a:gd name="T48" fmla="*/ 57 w 60"/>
                <a:gd name="T49" fmla="*/ 50 h 71"/>
                <a:gd name="T50" fmla="*/ 57 w 60"/>
                <a:gd name="T51" fmla="*/ 57 h 71"/>
                <a:gd name="T52" fmla="*/ 55 w 60"/>
                <a:gd name="T53" fmla="*/ 57 h 71"/>
                <a:gd name="T54" fmla="*/ 24 w 60"/>
                <a:gd name="T55" fmla="*/ 57 h 71"/>
                <a:gd name="T56" fmla="*/ 17 w 60"/>
                <a:gd name="T57" fmla="*/ 57 h 71"/>
                <a:gd name="T58" fmla="*/ 8 w 60"/>
                <a:gd name="T59" fmla="*/ 59 h 71"/>
                <a:gd name="T60" fmla="*/ 28 w 60"/>
                <a:gd name="T61" fmla="*/ 62 h 71"/>
                <a:gd name="T62" fmla="*/ 46 w 60"/>
                <a:gd name="T63" fmla="*/ 62 h 71"/>
                <a:gd name="T64" fmla="*/ 54 w 60"/>
                <a:gd name="T65" fmla="*/ 66 h 71"/>
                <a:gd name="T66" fmla="*/ 46 w 60"/>
                <a:gd name="T67" fmla="*/ 67 h 71"/>
                <a:gd name="T68" fmla="*/ 31 w 60"/>
                <a:gd name="T69" fmla="*/ 67 h 71"/>
                <a:gd name="T70" fmla="*/ 3 w 60"/>
                <a:gd name="T71" fmla="*/ 59 h 71"/>
                <a:gd name="T72" fmla="*/ 8 w 60"/>
                <a:gd name="T73" fmla="*/ 49 h 71"/>
                <a:gd name="T74" fmla="*/ 3 w 60"/>
                <a:gd name="T75" fmla="*/ 39 h 71"/>
                <a:gd name="T76" fmla="*/ 4 w 60"/>
                <a:gd name="T77" fmla="*/ 28 h 71"/>
                <a:gd name="T78" fmla="*/ 5 w 60"/>
                <a:gd name="T79" fmla="*/ 20 h 71"/>
                <a:gd name="T80" fmla="*/ 5 w 60"/>
                <a:gd name="T81" fmla="*/ 14 h 71"/>
                <a:gd name="T82" fmla="*/ 34 w 60"/>
                <a:gd name="T83" fmla="*/ 14 h 71"/>
                <a:gd name="T84" fmla="*/ 34 w 60"/>
                <a:gd name="T85" fmla="*/ 41 h 71"/>
                <a:gd name="T86" fmla="*/ 50 w 60"/>
                <a:gd name="T87" fmla="*/ 32 h 71"/>
                <a:gd name="T88" fmla="*/ 50 w 60"/>
                <a:gd name="T89" fmla="*/ 12 h 71"/>
                <a:gd name="T90" fmla="*/ 51 w 60"/>
                <a:gd name="T91" fmla="*/ 3 h 71"/>
                <a:gd name="T92" fmla="*/ 54 w 60"/>
                <a:gd name="T93" fmla="*/ 4 h 71"/>
                <a:gd name="T94" fmla="*/ 51 w 60"/>
                <a:gd name="T95" fmla="*/ 14 h 71"/>
                <a:gd name="T96" fmla="*/ 58 w 60"/>
                <a:gd name="T97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" h="71">
                  <a:moveTo>
                    <a:pt x="58" y="8"/>
                  </a:moveTo>
                  <a:cubicBezTo>
                    <a:pt x="58" y="8"/>
                    <a:pt x="57" y="7"/>
                    <a:pt x="59" y="9"/>
                  </a:cubicBezTo>
                  <a:cubicBezTo>
                    <a:pt x="58" y="8"/>
                    <a:pt x="58" y="7"/>
                    <a:pt x="58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7" y="4"/>
                    <a:pt x="57" y="4"/>
                  </a:cubicBezTo>
                  <a:cubicBezTo>
                    <a:pt x="56" y="2"/>
                    <a:pt x="54" y="2"/>
                    <a:pt x="53" y="1"/>
                  </a:cubicBezTo>
                  <a:cubicBezTo>
                    <a:pt x="51" y="1"/>
                    <a:pt x="49" y="1"/>
                    <a:pt x="48" y="3"/>
                  </a:cubicBezTo>
                  <a:cubicBezTo>
                    <a:pt x="48" y="3"/>
                    <a:pt x="49" y="6"/>
                    <a:pt x="48" y="5"/>
                  </a:cubicBezTo>
                  <a:cubicBezTo>
                    <a:pt x="48" y="6"/>
                    <a:pt x="48" y="7"/>
                    <a:pt x="48" y="9"/>
                  </a:cubicBezTo>
                  <a:cubicBezTo>
                    <a:pt x="48" y="8"/>
                    <a:pt x="48" y="8"/>
                    <a:pt x="48" y="7"/>
                  </a:cubicBezTo>
                  <a:cubicBezTo>
                    <a:pt x="47" y="11"/>
                    <a:pt x="49" y="16"/>
                    <a:pt x="49" y="20"/>
                  </a:cubicBezTo>
                  <a:cubicBezTo>
                    <a:pt x="49" y="20"/>
                    <a:pt x="49" y="20"/>
                    <a:pt x="49" y="21"/>
                  </a:cubicBezTo>
                  <a:cubicBezTo>
                    <a:pt x="49" y="21"/>
                    <a:pt x="49" y="22"/>
                    <a:pt x="49" y="22"/>
                  </a:cubicBezTo>
                  <a:cubicBezTo>
                    <a:pt x="48" y="27"/>
                    <a:pt x="49" y="32"/>
                    <a:pt x="48" y="37"/>
                  </a:cubicBezTo>
                  <a:cubicBezTo>
                    <a:pt x="47" y="37"/>
                    <a:pt x="45" y="35"/>
                    <a:pt x="43" y="35"/>
                  </a:cubicBezTo>
                  <a:cubicBezTo>
                    <a:pt x="41" y="34"/>
                    <a:pt x="39" y="37"/>
                    <a:pt x="36" y="37"/>
                  </a:cubicBezTo>
                  <a:cubicBezTo>
                    <a:pt x="36" y="33"/>
                    <a:pt x="36" y="29"/>
                    <a:pt x="36" y="25"/>
                  </a:cubicBezTo>
                  <a:cubicBezTo>
                    <a:pt x="37" y="27"/>
                    <a:pt x="36" y="21"/>
                    <a:pt x="36" y="19"/>
                  </a:cubicBezTo>
                  <a:cubicBezTo>
                    <a:pt x="36" y="14"/>
                    <a:pt x="38" y="8"/>
                    <a:pt x="36" y="3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3"/>
                  </a:cubicBezTo>
                  <a:cubicBezTo>
                    <a:pt x="36" y="3"/>
                    <a:pt x="35" y="2"/>
                    <a:pt x="35" y="2"/>
                  </a:cubicBezTo>
                  <a:cubicBezTo>
                    <a:pt x="32" y="0"/>
                    <a:pt x="26" y="2"/>
                    <a:pt x="23" y="2"/>
                  </a:cubicBezTo>
                  <a:cubicBezTo>
                    <a:pt x="18" y="1"/>
                    <a:pt x="12" y="0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5"/>
                    <a:pt x="2" y="6"/>
                  </a:cubicBezTo>
                  <a:cubicBezTo>
                    <a:pt x="1" y="9"/>
                    <a:pt x="0" y="14"/>
                    <a:pt x="4" y="16"/>
                  </a:cubicBezTo>
                  <a:cubicBezTo>
                    <a:pt x="9" y="18"/>
                    <a:pt x="3" y="17"/>
                    <a:pt x="2" y="19"/>
                  </a:cubicBezTo>
                  <a:cubicBezTo>
                    <a:pt x="1" y="21"/>
                    <a:pt x="0" y="30"/>
                    <a:pt x="2" y="32"/>
                  </a:cubicBezTo>
                  <a:cubicBezTo>
                    <a:pt x="2" y="31"/>
                    <a:pt x="6" y="32"/>
                    <a:pt x="6" y="32"/>
                  </a:cubicBezTo>
                  <a:cubicBezTo>
                    <a:pt x="6" y="34"/>
                    <a:pt x="3" y="35"/>
                    <a:pt x="2" y="36"/>
                  </a:cubicBezTo>
                  <a:cubicBezTo>
                    <a:pt x="0" y="38"/>
                    <a:pt x="1" y="50"/>
                    <a:pt x="4" y="49"/>
                  </a:cubicBezTo>
                  <a:cubicBezTo>
                    <a:pt x="4" y="49"/>
                    <a:pt x="6" y="48"/>
                    <a:pt x="6" y="49"/>
                  </a:cubicBezTo>
                  <a:cubicBezTo>
                    <a:pt x="6" y="51"/>
                    <a:pt x="2" y="50"/>
                    <a:pt x="2" y="51"/>
                  </a:cubicBezTo>
                  <a:cubicBezTo>
                    <a:pt x="1" y="52"/>
                    <a:pt x="1" y="55"/>
                    <a:pt x="1" y="56"/>
                  </a:cubicBezTo>
                  <a:cubicBezTo>
                    <a:pt x="3" y="60"/>
                    <a:pt x="0" y="65"/>
                    <a:pt x="6" y="68"/>
                  </a:cubicBezTo>
                  <a:cubicBezTo>
                    <a:pt x="14" y="71"/>
                    <a:pt x="27" y="69"/>
                    <a:pt x="35" y="68"/>
                  </a:cubicBezTo>
                  <a:cubicBezTo>
                    <a:pt x="35" y="69"/>
                    <a:pt x="32" y="68"/>
                    <a:pt x="32" y="69"/>
                  </a:cubicBezTo>
                  <a:cubicBezTo>
                    <a:pt x="34" y="69"/>
                    <a:pt x="38" y="69"/>
                    <a:pt x="40" y="69"/>
                  </a:cubicBezTo>
                  <a:cubicBezTo>
                    <a:pt x="42" y="69"/>
                    <a:pt x="49" y="69"/>
                    <a:pt x="49" y="69"/>
                  </a:cubicBezTo>
                  <a:cubicBezTo>
                    <a:pt x="49" y="68"/>
                    <a:pt x="54" y="68"/>
                    <a:pt x="54" y="68"/>
                  </a:cubicBezTo>
                  <a:cubicBezTo>
                    <a:pt x="55" y="68"/>
                    <a:pt x="59" y="65"/>
                    <a:pt x="58" y="64"/>
                  </a:cubicBezTo>
                  <a:cubicBezTo>
                    <a:pt x="57" y="60"/>
                    <a:pt x="53" y="60"/>
                    <a:pt x="49" y="60"/>
                  </a:cubicBezTo>
                  <a:cubicBezTo>
                    <a:pt x="52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6" y="61"/>
                    <a:pt x="45" y="61"/>
                    <a:pt x="44" y="61"/>
                  </a:cubicBezTo>
                  <a:cubicBezTo>
                    <a:pt x="45" y="61"/>
                    <a:pt x="45" y="61"/>
                    <a:pt x="46" y="61"/>
                  </a:cubicBezTo>
                  <a:cubicBezTo>
                    <a:pt x="40" y="62"/>
                    <a:pt x="33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6" y="61"/>
                    <a:pt x="19" y="61"/>
                    <a:pt x="19" y="61"/>
                  </a:cubicBezTo>
                  <a:cubicBezTo>
                    <a:pt x="18" y="62"/>
                    <a:pt x="7" y="61"/>
                    <a:pt x="9" y="58"/>
                  </a:cubicBezTo>
                  <a:cubicBezTo>
                    <a:pt x="11" y="56"/>
                    <a:pt x="15" y="57"/>
                    <a:pt x="17" y="57"/>
                  </a:cubicBezTo>
                  <a:cubicBezTo>
                    <a:pt x="18" y="57"/>
                    <a:pt x="21" y="58"/>
                    <a:pt x="21" y="58"/>
                  </a:cubicBezTo>
                  <a:cubicBezTo>
                    <a:pt x="22" y="58"/>
                    <a:pt x="22" y="58"/>
                    <a:pt x="23" y="58"/>
                  </a:cubicBezTo>
                  <a:cubicBezTo>
                    <a:pt x="21" y="57"/>
                    <a:pt x="24" y="57"/>
                    <a:pt x="25" y="57"/>
                  </a:cubicBezTo>
                  <a:cubicBezTo>
                    <a:pt x="26" y="57"/>
                    <a:pt x="29" y="58"/>
                    <a:pt x="29" y="58"/>
                  </a:cubicBezTo>
                  <a:cubicBezTo>
                    <a:pt x="30" y="58"/>
                    <a:pt x="31" y="58"/>
                    <a:pt x="32" y="58"/>
                  </a:cubicBezTo>
                  <a:cubicBezTo>
                    <a:pt x="28" y="58"/>
                    <a:pt x="32" y="58"/>
                    <a:pt x="33" y="58"/>
                  </a:cubicBezTo>
                  <a:cubicBezTo>
                    <a:pt x="35" y="58"/>
                    <a:pt x="37" y="58"/>
                    <a:pt x="39" y="57"/>
                  </a:cubicBezTo>
                  <a:cubicBezTo>
                    <a:pt x="38" y="58"/>
                    <a:pt x="43" y="58"/>
                    <a:pt x="44" y="58"/>
                  </a:cubicBezTo>
                  <a:cubicBezTo>
                    <a:pt x="44" y="58"/>
                    <a:pt x="48" y="58"/>
                    <a:pt x="49" y="58"/>
                  </a:cubicBezTo>
                  <a:cubicBezTo>
                    <a:pt x="50" y="58"/>
                    <a:pt x="54" y="58"/>
                    <a:pt x="56" y="58"/>
                  </a:cubicBezTo>
                  <a:cubicBezTo>
                    <a:pt x="55" y="58"/>
                    <a:pt x="57" y="58"/>
                    <a:pt x="58" y="58"/>
                  </a:cubicBezTo>
                  <a:cubicBezTo>
                    <a:pt x="58" y="58"/>
                    <a:pt x="58" y="58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9" y="56"/>
                    <a:pt x="59" y="51"/>
                    <a:pt x="59" y="55"/>
                  </a:cubicBezTo>
                  <a:cubicBezTo>
                    <a:pt x="59" y="53"/>
                    <a:pt x="59" y="52"/>
                    <a:pt x="58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0"/>
                    <a:pt x="58" y="39"/>
                    <a:pt x="58" y="38"/>
                  </a:cubicBezTo>
                  <a:cubicBezTo>
                    <a:pt x="58" y="36"/>
                    <a:pt x="58" y="33"/>
                    <a:pt x="59" y="31"/>
                  </a:cubicBezTo>
                  <a:cubicBezTo>
                    <a:pt x="59" y="30"/>
                    <a:pt x="59" y="29"/>
                    <a:pt x="59" y="28"/>
                  </a:cubicBezTo>
                  <a:cubicBezTo>
                    <a:pt x="59" y="27"/>
                    <a:pt x="58" y="27"/>
                    <a:pt x="58" y="27"/>
                  </a:cubicBezTo>
                  <a:cubicBezTo>
                    <a:pt x="58" y="27"/>
                    <a:pt x="59" y="27"/>
                    <a:pt x="59" y="27"/>
                  </a:cubicBezTo>
                  <a:cubicBezTo>
                    <a:pt x="58" y="26"/>
                    <a:pt x="59" y="21"/>
                    <a:pt x="59" y="20"/>
                  </a:cubicBezTo>
                  <a:cubicBezTo>
                    <a:pt x="59" y="20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60" y="16"/>
                    <a:pt x="59" y="13"/>
                    <a:pt x="58" y="8"/>
                  </a:cubicBezTo>
                  <a:close/>
                  <a:moveTo>
                    <a:pt x="49" y="21"/>
                  </a:moveTo>
                  <a:cubicBezTo>
                    <a:pt x="49" y="21"/>
                    <a:pt x="49" y="21"/>
                    <a:pt x="49" y="21"/>
                  </a:cubicBezTo>
                  <a:close/>
                  <a:moveTo>
                    <a:pt x="49" y="18"/>
                  </a:moveTo>
                  <a:cubicBezTo>
                    <a:pt x="49" y="17"/>
                    <a:pt x="49" y="17"/>
                    <a:pt x="49" y="18"/>
                  </a:cubicBezTo>
                  <a:close/>
                  <a:moveTo>
                    <a:pt x="38" y="67"/>
                  </a:moveTo>
                  <a:cubicBezTo>
                    <a:pt x="39" y="67"/>
                    <a:pt x="40" y="67"/>
                    <a:pt x="41" y="66"/>
                  </a:cubicBezTo>
                  <a:cubicBezTo>
                    <a:pt x="40" y="67"/>
                    <a:pt x="40" y="67"/>
                    <a:pt x="39" y="67"/>
                  </a:cubicBezTo>
                  <a:cubicBezTo>
                    <a:pt x="39" y="67"/>
                    <a:pt x="39" y="67"/>
                    <a:pt x="38" y="67"/>
                  </a:cubicBezTo>
                  <a:close/>
                  <a:moveTo>
                    <a:pt x="40" y="67"/>
                  </a:moveTo>
                  <a:cubicBezTo>
                    <a:pt x="40" y="67"/>
                    <a:pt x="40" y="67"/>
                    <a:pt x="41" y="67"/>
                  </a:cubicBezTo>
                  <a:cubicBezTo>
                    <a:pt x="40" y="67"/>
                    <a:pt x="40" y="67"/>
                    <a:pt x="41" y="67"/>
                  </a:cubicBezTo>
                  <a:cubicBezTo>
                    <a:pt x="40" y="67"/>
                    <a:pt x="40" y="67"/>
                    <a:pt x="40" y="67"/>
                  </a:cubicBezTo>
                  <a:close/>
                  <a:moveTo>
                    <a:pt x="57" y="57"/>
                  </a:move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lose/>
                  <a:moveTo>
                    <a:pt x="57" y="26"/>
                  </a:moveTo>
                  <a:cubicBezTo>
                    <a:pt x="57" y="31"/>
                    <a:pt x="57" y="37"/>
                    <a:pt x="57" y="43"/>
                  </a:cubicBezTo>
                  <a:cubicBezTo>
                    <a:pt x="57" y="45"/>
                    <a:pt x="57" y="48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2"/>
                    <a:pt x="57" y="53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56"/>
                    <a:pt x="57" y="56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6" y="57"/>
                    <a:pt x="55" y="57"/>
                  </a:cubicBezTo>
                  <a:cubicBezTo>
                    <a:pt x="56" y="57"/>
                    <a:pt x="53" y="57"/>
                    <a:pt x="52" y="57"/>
                  </a:cubicBezTo>
                  <a:cubicBezTo>
                    <a:pt x="50" y="57"/>
                    <a:pt x="44" y="57"/>
                    <a:pt x="43" y="57"/>
                  </a:cubicBezTo>
                  <a:cubicBezTo>
                    <a:pt x="43" y="57"/>
                    <a:pt x="41" y="57"/>
                    <a:pt x="40" y="57"/>
                  </a:cubicBezTo>
                  <a:cubicBezTo>
                    <a:pt x="38" y="58"/>
                    <a:pt x="25" y="57"/>
                    <a:pt x="24" y="57"/>
                  </a:cubicBezTo>
                  <a:cubicBezTo>
                    <a:pt x="25" y="57"/>
                    <a:pt x="25" y="56"/>
                    <a:pt x="23" y="57"/>
                  </a:cubicBezTo>
                  <a:cubicBezTo>
                    <a:pt x="21" y="57"/>
                    <a:pt x="19" y="56"/>
                    <a:pt x="17" y="56"/>
                  </a:cubicBezTo>
                  <a:cubicBezTo>
                    <a:pt x="17" y="56"/>
                    <a:pt x="18" y="57"/>
                    <a:pt x="18" y="57"/>
                  </a:cubicBezTo>
                  <a:cubicBezTo>
                    <a:pt x="16" y="57"/>
                    <a:pt x="16" y="57"/>
                    <a:pt x="17" y="57"/>
                  </a:cubicBezTo>
                  <a:cubicBezTo>
                    <a:pt x="16" y="56"/>
                    <a:pt x="16" y="56"/>
                    <a:pt x="17" y="56"/>
                  </a:cubicBezTo>
                  <a:cubicBezTo>
                    <a:pt x="17" y="56"/>
                    <a:pt x="15" y="56"/>
                    <a:pt x="15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4" y="56"/>
                    <a:pt x="8" y="55"/>
                    <a:pt x="8" y="59"/>
                  </a:cubicBezTo>
                  <a:cubicBezTo>
                    <a:pt x="9" y="64"/>
                    <a:pt x="20" y="62"/>
                    <a:pt x="24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2" y="62"/>
                  </a:cubicBezTo>
                  <a:cubicBezTo>
                    <a:pt x="24" y="62"/>
                    <a:pt x="26" y="62"/>
                    <a:pt x="28" y="62"/>
                  </a:cubicBezTo>
                  <a:cubicBezTo>
                    <a:pt x="28" y="62"/>
                    <a:pt x="27" y="62"/>
                    <a:pt x="27" y="62"/>
                  </a:cubicBezTo>
                  <a:cubicBezTo>
                    <a:pt x="29" y="62"/>
                    <a:pt x="34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cubicBezTo>
                    <a:pt x="38" y="62"/>
                    <a:pt x="44" y="60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2"/>
                    <a:pt x="49" y="62"/>
                    <a:pt x="47" y="62"/>
                  </a:cubicBezTo>
                  <a:cubicBezTo>
                    <a:pt x="48" y="62"/>
                    <a:pt x="58" y="61"/>
                    <a:pt x="56" y="64"/>
                  </a:cubicBezTo>
                  <a:cubicBezTo>
                    <a:pt x="56" y="64"/>
                    <a:pt x="55" y="67"/>
                    <a:pt x="54" y="66"/>
                  </a:cubicBezTo>
                  <a:cubicBezTo>
                    <a:pt x="55" y="66"/>
                    <a:pt x="54" y="66"/>
                    <a:pt x="55" y="65"/>
                  </a:cubicBezTo>
                  <a:cubicBezTo>
                    <a:pt x="53" y="67"/>
                    <a:pt x="49" y="67"/>
                    <a:pt x="48" y="6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8" y="67"/>
                    <a:pt x="47" y="67"/>
                    <a:pt x="46" y="67"/>
                  </a:cubicBezTo>
                  <a:cubicBezTo>
                    <a:pt x="48" y="67"/>
                    <a:pt x="42" y="67"/>
                    <a:pt x="42" y="66"/>
                  </a:cubicBezTo>
                  <a:cubicBezTo>
                    <a:pt x="42" y="66"/>
                    <a:pt x="39" y="66"/>
                    <a:pt x="38" y="67"/>
                  </a:cubicBezTo>
                  <a:cubicBezTo>
                    <a:pt x="35" y="66"/>
                    <a:pt x="33" y="67"/>
                    <a:pt x="30" y="67"/>
                  </a:cubicBezTo>
                  <a:cubicBezTo>
                    <a:pt x="30" y="67"/>
                    <a:pt x="31" y="67"/>
                    <a:pt x="31" y="67"/>
                  </a:cubicBezTo>
                  <a:cubicBezTo>
                    <a:pt x="28" y="68"/>
                    <a:pt x="22" y="67"/>
                    <a:pt x="19" y="67"/>
                  </a:cubicBezTo>
                  <a:cubicBezTo>
                    <a:pt x="20" y="67"/>
                    <a:pt x="18" y="67"/>
                    <a:pt x="20" y="67"/>
                  </a:cubicBezTo>
                  <a:cubicBezTo>
                    <a:pt x="16" y="66"/>
                    <a:pt x="12" y="68"/>
                    <a:pt x="8" y="67"/>
                  </a:cubicBezTo>
                  <a:cubicBezTo>
                    <a:pt x="4" y="66"/>
                    <a:pt x="4" y="63"/>
                    <a:pt x="3" y="59"/>
                  </a:cubicBezTo>
                  <a:cubicBezTo>
                    <a:pt x="3" y="60"/>
                    <a:pt x="4" y="55"/>
                    <a:pt x="4" y="56"/>
                  </a:cubicBezTo>
                  <a:cubicBezTo>
                    <a:pt x="4" y="55"/>
                    <a:pt x="4" y="52"/>
                    <a:pt x="4" y="52"/>
                  </a:cubicBezTo>
                  <a:cubicBezTo>
                    <a:pt x="5" y="53"/>
                    <a:pt x="7" y="50"/>
                    <a:pt x="7" y="49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1" y="46"/>
                    <a:pt x="6" y="47"/>
                  </a:cubicBezTo>
                  <a:cubicBezTo>
                    <a:pt x="6" y="46"/>
                    <a:pt x="4" y="46"/>
                    <a:pt x="4" y="47"/>
                  </a:cubicBezTo>
                  <a:cubicBezTo>
                    <a:pt x="5" y="44"/>
                    <a:pt x="0" y="37"/>
                    <a:pt x="4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8"/>
                    <a:pt x="4" y="37"/>
                    <a:pt x="4" y="36"/>
                  </a:cubicBezTo>
                  <a:cubicBezTo>
                    <a:pt x="5" y="36"/>
                    <a:pt x="6" y="34"/>
                    <a:pt x="6" y="34"/>
                  </a:cubicBezTo>
                  <a:cubicBezTo>
                    <a:pt x="9" y="32"/>
                    <a:pt x="9" y="30"/>
                    <a:pt x="5" y="30"/>
                  </a:cubicBezTo>
                  <a:cubicBezTo>
                    <a:pt x="4" y="29"/>
                    <a:pt x="4" y="31"/>
                    <a:pt x="4" y="28"/>
                  </a:cubicBezTo>
                  <a:cubicBezTo>
                    <a:pt x="3" y="26"/>
                    <a:pt x="4" y="25"/>
                    <a:pt x="4" y="23"/>
                  </a:cubicBezTo>
                  <a:cubicBezTo>
                    <a:pt x="4" y="19"/>
                    <a:pt x="4" y="23"/>
                    <a:pt x="3" y="20"/>
                  </a:cubicBezTo>
                  <a:cubicBezTo>
                    <a:pt x="3" y="19"/>
                    <a:pt x="5" y="20"/>
                    <a:pt x="6" y="20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6" y="21"/>
                    <a:pt x="8" y="20"/>
                    <a:pt x="8" y="19"/>
                  </a:cubicBezTo>
                  <a:cubicBezTo>
                    <a:pt x="9" y="18"/>
                    <a:pt x="10" y="14"/>
                    <a:pt x="8" y="19"/>
                  </a:cubicBezTo>
                  <a:cubicBezTo>
                    <a:pt x="9" y="17"/>
                    <a:pt x="8" y="15"/>
                    <a:pt x="6" y="14"/>
                  </a:cubicBezTo>
                  <a:cubicBezTo>
                    <a:pt x="6" y="14"/>
                    <a:pt x="3" y="14"/>
                    <a:pt x="5" y="14"/>
                  </a:cubicBezTo>
                  <a:cubicBezTo>
                    <a:pt x="2" y="13"/>
                    <a:pt x="5" y="6"/>
                    <a:pt x="6" y="5"/>
                  </a:cubicBezTo>
                  <a:cubicBezTo>
                    <a:pt x="8" y="2"/>
                    <a:pt x="14" y="3"/>
                    <a:pt x="17" y="3"/>
                  </a:cubicBezTo>
                  <a:cubicBezTo>
                    <a:pt x="20" y="3"/>
                    <a:pt x="34" y="3"/>
                    <a:pt x="34" y="5"/>
                  </a:cubicBezTo>
                  <a:cubicBezTo>
                    <a:pt x="34" y="8"/>
                    <a:pt x="33" y="13"/>
                    <a:pt x="34" y="14"/>
                  </a:cubicBezTo>
                  <a:cubicBezTo>
                    <a:pt x="32" y="17"/>
                    <a:pt x="34" y="24"/>
                    <a:pt x="34" y="28"/>
                  </a:cubicBezTo>
                  <a:cubicBezTo>
                    <a:pt x="34" y="30"/>
                    <a:pt x="34" y="33"/>
                    <a:pt x="34" y="36"/>
                  </a:cubicBezTo>
                  <a:cubicBezTo>
                    <a:pt x="34" y="36"/>
                    <a:pt x="34" y="40"/>
                    <a:pt x="34" y="39"/>
                  </a:cubicBezTo>
                  <a:cubicBezTo>
                    <a:pt x="34" y="39"/>
                    <a:pt x="34" y="40"/>
                    <a:pt x="34" y="41"/>
                  </a:cubicBezTo>
                  <a:cubicBezTo>
                    <a:pt x="36" y="39"/>
                    <a:pt x="41" y="36"/>
                    <a:pt x="44" y="37"/>
                  </a:cubicBezTo>
                  <a:cubicBezTo>
                    <a:pt x="44" y="37"/>
                    <a:pt x="50" y="41"/>
                    <a:pt x="50" y="41"/>
                  </a:cubicBezTo>
                  <a:cubicBezTo>
                    <a:pt x="50" y="39"/>
                    <a:pt x="51" y="37"/>
                    <a:pt x="50" y="34"/>
                  </a:cubicBezTo>
                  <a:cubicBezTo>
                    <a:pt x="50" y="34"/>
                    <a:pt x="50" y="31"/>
                    <a:pt x="50" y="32"/>
                  </a:cubicBezTo>
                  <a:cubicBezTo>
                    <a:pt x="50" y="27"/>
                    <a:pt x="50" y="23"/>
                    <a:pt x="50" y="19"/>
                  </a:cubicBezTo>
                  <a:cubicBezTo>
                    <a:pt x="50" y="20"/>
                    <a:pt x="50" y="21"/>
                    <a:pt x="50" y="23"/>
                  </a:cubicBezTo>
                  <a:cubicBezTo>
                    <a:pt x="51" y="23"/>
                    <a:pt x="51" y="21"/>
                    <a:pt x="51" y="22"/>
                  </a:cubicBezTo>
                  <a:cubicBezTo>
                    <a:pt x="51" y="22"/>
                    <a:pt x="51" y="12"/>
                    <a:pt x="50" y="12"/>
                  </a:cubicBezTo>
                  <a:cubicBezTo>
                    <a:pt x="50" y="12"/>
                    <a:pt x="50" y="15"/>
                    <a:pt x="50" y="15"/>
                  </a:cubicBezTo>
                  <a:cubicBezTo>
                    <a:pt x="50" y="14"/>
                    <a:pt x="50" y="5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2"/>
                    <a:pt x="51" y="2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3" y="3"/>
                    <a:pt x="55" y="3"/>
                    <a:pt x="55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60" y="9"/>
                    <a:pt x="57" y="19"/>
                    <a:pt x="57" y="26"/>
                  </a:cubicBezTo>
                  <a:close/>
                  <a:moveTo>
                    <a:pt x="51" y="14"/>
                  </a:moveTo>
                  <a:cubicBezTo>
                    <a:pt x="51" y="15"/>
                    <a:pt x="51" y="15"/>
                    <a:pt x="51" y="15"/>
                  </a:cubicBezTo>
                  <a:cubicBezTo>
                    <a:pt x="51" y="13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lose/>
                  <a:moveTo>
                    <a:pt x="58" y="51"/>
                  </a:moveTo>
                  <a:cubicBezTo>
                    <a:pt x="58" y="51"/>
                    <a:pt x="58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22" name="Freeform 849">
              <a:extLst>
                <a:ext uri="{FF2B5EF4-FFF2-40B4-BE49-F238E27FC236}">
                  <a16:creationId xmlns:a16="http://schemas.microsoft.com/office/drawing/2014/main" id="{2458EE6E-B342-4194-894E-C62CB4515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376238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23" name="Freeform 850">
              <a:extLst>
                <a:ext uri="{FF2B5EF4-FFF2-40B4-BE49-F238E27FC236}">
                  <a16:creationId xmlns:a16="http://schemas.microsoft.com/office/drawing/2014/main" id="{5249AC9E-4AAA-4E92-BF32-EF87EF515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371475"/>
              <a:ext cx="52388" cy="285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24" name="Freeform 851">
              <a:extLst>
                <a:ext uri="{FF2B5EF4-FFF2-40B4-BE49-F238E27FC236}">
                  <a16:creationId xmlns:a16="http://schemas.microsoft.com/office/drawing/2014/main" id="{33F822C7-4563-4A89-865F-39462E8AF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371475"/>
              <a:ext cx="58738" cy="28575"/>
            </a:xfrm>
            <a:custGeom>
              <a:avLst/>
              <a:gdLst>
                <a:gd name="T0" fmla="*/ 0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25" name="Freeform 852">
              <a:extLst>
                <a:ext uri="{FF2B5EF4-FFF2-40B4-BE49-F238E27FC236}">
                  <a16:creationId xmlns:a16="http://schemas.microsoft.com/office/drawing/2014/main" id="{B5500351-811A-4DAC-9C0D-9465AA1F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371475"/>
              <a:ext cx="39688" cy="23812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26" name="Freeform 853">
              <a:extLst>
                <a:ext uri="{FF2B5EF4-FFF2-40B4-BE49-F238E27FC236}">
                  <a16:creationId xmlns:a16="http://schemas.microsoft.com/office/drawing/2014/main" id="{E59EC214-3486-482B-871D-883339767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62" y="317500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27" name="Freeform 854">
              <a:extLst>
                <a:ext uri="{FF2B5EF4-FFF2-40B4-BE49-F238E27FC236}">
                  <a16:creationId xmlns:a16="http://schemas.microsoft.com/office/drawing/2014/main" id="{73AA8BE1-ABF2-4AF2-BD3C-6E326BCE2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" y="300038"/>
              <a:ext cx="52388" cy="30162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1 h 5"/>
                <a:gd name="T4" fmla="*/ 8 w 9"/>
                <a:gd name="T5" fmla="*/ 1 h 5"/>
                <a:gd name="T6" fmla="*/ 1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4" y="4"/>
                    <a:pt x="6" y="2"/>
                    <a:pt x="9" y="1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28" name="Freeform 855">
              <a:extLst>
                <a:ext uri="{FF2B5EF4-FFF2-40B4-BE49-F238E27FC236}">
                  <a16:creationId xmlns:a16="http://schemas.microsoft.com/office/drawing/2014/main" id="{F95D733B-939B-441C-9A2A-F0048D16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365125"/>
              <a:ext cx="47625" cy="30162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1 h 5"/>
                <a:gd name="T4" fmla="*/ 7 w 8"/>
                <a:gd name="T5" fmla="*/ 0 h 5"/>
                <a:gd name="T6" fmla="*/ 0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29" name="Freeform 856">
              <a:extLst>
                <a:ext uri="{FF2B5EF4-FFF2-40B4-BE49-F238E27FC236}">
                  <a16:creationId xmlns:a16="http://schemas.microsoft.com/office/drawing/2014/main" id="{10C06AF4-4561-42BF-8222-C00CAC1E1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2" y="365125"/>
              <a:ext cx="47625" cy="30162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30" name="Freeform 857">
              <a:extLst>
                <a:ext uri="{FF2B5EF4-FFF2-40B4-BE49-F238E27FC236}">
                  <a16:creationId xmlns:a16="http://schemas.microsoft.com/office/drawing/2014/main" id="{26EE900D-C98B-4C86-8BF0-487F7702D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88925"/>
              <a:ext cx="69850" cy="41275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31" name="Freeform 858">
              <a:extLst>
                <a:ext uri="{FF2B5EF4-FFF2-40B4-BE49-F238E27FC236}">
                  <a16:creationId xmlns:a16="http://schemas.microsoft.com/office/drawing/2014/main" id="{5ED59106-556F-4523-B34F-E48AC9ECA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265113"/>
              <a:ext cx="117475" cy="65087"/>
            </a:xfrm>
            <a:custGeom>
              <a:avLst/>
              <a:gdLst>
                <a:gd name="T0" fmla="*/ 1 w 20"/>
                <a:gd name="T1" fmla="*/ 11 h 11"/>
                <a:gd name="T2" fmla="*/ 20 w 20"/>
                <a:gd name="T3" fmla="*/ 1 h 11"/>
                <a:gd name="T4" fmla="*/ 19 w 20"/>
                <a:gd name="T5" fmla="*/ 0 h 11"/>
                <a:gd name="T6" fmla="*/ 1 w 20"/>
                <a:gd name="T7" fmla="*/ 10 h 11"/>
                <a:gd name="T8" fmla="*/ 1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1" y="11"/>
                  </a:moveTo>
                  <a:cubicBezTo>
                    <a:pt x="7" y="7"/>
                    <a:pt x="13" y="4"/>
                    <a:pt x="20" y="1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3" y="3"/>
                    <a:pt x="7" y="7"/>
                    <a:pt x="1" y="10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32" name="Freeform 859">
              <a:extLst>
                <a:ext uri="{FF2B5EF4-FFF2-40B4-BE49-F238E27FC236}">
                  <a16:creationId xmlns:a16="http://schemas.microsoft.com/office/drawing/2014/main" id="{38387C24-EABB-457E-86B7-BAE38CACE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365125"/>
              <a:ext cx="52388" cy="34925"/>
            </a:xfrm>
            <a:custGeom>
              <a:avLst/>
              <a:gdLst>
                <a:gd name="T0" fmla="*/ 0 w 9"/>
                <a:gd name="T1" fmla="*/ 5 h 6"/>
                <a:gd name="T2" fmla="*/ 8 w 9"/>
                <a:gd name="T3" fmla="*/ 1 h 6"/>
                <a:gd name="T4" fmla="*/ 8 w 9"/>
                <a:gd name="T5" fmla="*/ 0 h 6"/>
                <a:gd name="T6" fmla="*/ 0 w 9"/>
                <a:gd name="T7" fmla="*/ 5 h 6"/>
                <a:gd name="T8" fmla="*/ 0 w 9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33" name="Freeform 860">
              <a:extLst>
                <a:ext uri="{FF2B5EF4-FFF2-40B4-BE49-F238E27FC236}">
                  <a16:creationId xmlns:a16="http://schemas.microsoft.com/office/drawing/2014/main" id="{951CBAAC-D1D0-4189-8CEA-6933B687C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365125"/>
              <a:ext cx="41275" cy="30162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34" name="Freeform 861">
              <a:extLst>
                <a:ext uri="{FF2B5EF4-FFF2-40B4-BE49-F238E27FC236}">
                  <a16:creationId xmlns:a16="http://schemas.microsoft.com/office/drawing/2014/main" id="{207B19FA-883C-4118-955E-5E5D8CED2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241300"/>
              <a:ext cx="152400" cy="88900"/>
            </a:xfrm>
            <a:custGeom>
              <a:avLst/>
              <a:gdLst>
                <a:gd name="T0" fmla="*/ 25 w 26"/>
                <a:gd name="T1" fmla="*/ 0 h 15"/>
                <a:gd name="T2" fmla="*/ 1 w 26"/>
                <a:gd name="T3" fmla="*/ 15 h 15"/>
                <a:gd name="T4" fmla="*/ 1 w 26"/>
                <a:gd name="T5" fmla="*/ 15 h 15"/>
                <a:gd name="T6" fmla="*/ 25 w 26"/>
                <a:gd name="T7" fmla="*/ 1 h 15"/>
                <a:gd name="T8" fmla="*/ 25 w 2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25" y="0"/>
                  </a:moveTo>
                  <a:cubicBezTo>
                    <a:pt x="17" y="5"/>
                    <a:pt x="9" y="10"/>
                    <a:pt x="1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9" y="10"/>
                    <a:pt x="17" y="5"/>
                    <a:pt x="25" y="1"/>
                  </a:cubicBezTo>
                  <a:cubicBezTo>
                    <a:pt x="26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35" name="Freeform 862">
              <a:extLst>
                <a:ext uri="{FF2B5EF4-FFF2-40B4-BE49-F238E27FC236}">
                  <a16:creationId xmlns:a16="http://schemas.microsoft.com/office/drawing/2014/main" id="{ED8074E4-FAD6-4D6C-B873-BAA84A348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2" y="234950"/>
              <a:ext cx="169863" cy="95250"/>
            </a:xfrm>
            <a:custGeom>
              <a:avLst/>
              <a:gdLst>
                <a:gd name="T0" fmla="*/ 0 w 29"/>
                <a:gd name="T1" fmla="*/ 16 h 16"/>
                <a:gd name="T2" fmla="*/ 29 w 29"/>
                <a:gd name="T3" fmla="*/ 0 h 16"/>
                <a:gd name="T4" fmla="*/ 29 w 29"/>
                <a:gd name="T5" fmla="*/ 0 h 16"/>
                <a:gd name="T6" fmla="*/ 0 w 29"/>
                <a:gd name="T7" fmla="*/ 16 h 16"/>
                <a:gd name="T8" fmla="*/ 0 w 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0" y="16"/>
                  </a:moveTo>
                  <a:cubicBezTo>
                    <a:pt x="10" y="10"/>
                    <a:pt x="19" y="5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9" y="5"/>
                    <a:pt x="10" y="1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36" name="Freeform 863">
              <a:extLst>
                <a:ext uri="{FF2B5EF4-FFF2-40B4-BE49-F238E27FC236}">
                  <a16:creationId xmlns:a16="http://schemas.microsoft.com/office/drawing/2014/main" id="{FB16548D-23F8-496F-900E-723F6A762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" y="365125"/>
              <a:ext cx="53975" cy="30162"/>
            </a:xfrm>
            <a:custGeom>
              <a:avLst/>
              <a:gdLst>
                <a:gd name="T0" fmla="*/ 1 w 9"/>
                <a:gd name="T1" fmla="*/ 5 h 5"/>
                <a:gd name="T2" fmla="*/ 8 w 9"/>
                <a:gd name="T3" fmla="*/ 0 h 5"/>
                <a:gd name="T4" fmla="*/ 8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37" name="Freeform 864">
              <a:extLst>
                <a:ext uri="{FF2B5EF4-FFF2-40B4-BE49-F238E27FC236}">
                  <a16:creationId xmlns:a16="http://schemas.microsoft.com/office/drawing/2014/main" id="{EA82B341-DB16-4FDC-9FBD-671BE6DF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365125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38" name="Freeform 865">
              <a:extLst>
                <a:ext uri="{FF2B5EF4-FFF2-40B4-BE49-F238E27FC236}">
                  <a16:creationId xmlns:a16="http://schemas.microsoft.com/office/drawing/2014/main" id="{AB25C82A-33E5-42B0-A34F-992E96FF0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212725"/>
              <a:ext cx="204788" cy="111125"/>
            </a:xfrm>
            <a:custGeom>
              <a:avLst/>
              <a:gdLst>
                <a:gd name="T0" fmla="*/ 35 w 35"/>
                <a:gd name="T1" fmla="*/ 0 h 19"/>
                <a:gd name="T2" fmla="*/ 0 w 35"/>
                <a:gd name="T3" fmla="*/ 19 h 19"/>
                <a:gd name="T4" fmla="*/ 0 w 35"/>
                <a:gd name="T5" fmla="*/ 19 h 19"/>
                <a:gd name="T6" fmla="*/ 35 w 35"/>
                <a:gd name="T7" fmla="*/ 0 h 19"/>
                <a:gd name="T8" fmla="*/ 35 w 3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23" y="6"/>
                    <a:pt x="11" y="12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12"/>
                    <a:pt x="23" y="6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39" name="Freeform 866">
              <a:extLst>
                <a:ext uri="{FF2B5EF4-FFF2-40B4-BE49-F238E27FC236}">
                  <a16:creationId xmlns:a16="http://schemas.microsoft.com/office/drawing/2014/main" id="{B4120878-043A-438B-8C03-FA9BC9E15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200025"/>
              <a:ext cx="28575" cy="12700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40" name="Freeform 867">
              <a:extLst>
                <a:ext uri="{FF2B5EF4-FFF2-40B4-BE49-F238E27FC236}">
                  <a16:creationId xmlns:a16="http://schemas.microsoft.com/office/drawing/2014/main" id="{73696B2F-6038-4379-B157-DE90721FC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223838"/>
              <a:ext cx="193675" cy="100012"/>
            </a:xfrm>
            <a:custGeom>
              <a:avLst/>
              <a:gdLst>
                <a:gd name="T0" fmla="*/ 0 w 33"/>
                <a:gd name="T1" fmla="*/ 17 h 17"/>
                <a:gd name="T2" fmla="*/ 33 w 33"/>
                <a:gd name="T3" fmla="*/ 0 h 17"/>
                <a:gd name="T4" fmla="*/ 32 w 33"/>
                <a:gd name="T5" fmla="*/ 0 h 17"/>
                <a:gd name="T6" fmla="*/ 0 w 33"/>
                <a:gd name="T7" fmla="*/ 17 h 17"/>
                <a:gd name="T8" fmla="*/ 0 w 3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7">
                  <a:moveTo>
                    <a:pt x="0" y="17"/>
                  </a:moveTo>
                  <a:cubicBezTo>
                    <a:pt x="11" y="11"/>
                    <a:pt x="22" y="5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21" y="5"/>
                    <a:pt x="11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41" name="Freeform 868">
              <a:extLst>
                <a:ext uri="{FF2B5EF4-FFF2-40B4-BE49-F238E27FC236}">
                  <a16:creationId xmlns:a16="http://schemas.microsoft.com/office/drawing/2014/main" id="{79EE17A0-DC7F-4F32-93B8-7C199E8C2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347663"/>
              <a:ext cx="41275" cy="17462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42" name="Freeform 869">
              <a:extLst>
                <a:ext uri="{FF2B5EF4-FFF2-40B4-BE49-F238E27FC236}">
                  <a16:creationId xmlns:a16="http://schemas.microsoft.com/office/drawing/2014/main" id="{21B50CBA-6A64-43E4-B94A-A838B0872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341313"/>
              <a:ext cx="34925" cy="23812"/>
            </a:xfrm>
            <a:custGeom>
              <a:avLst/>
              <a:gdLst>
                <a:gd name="T0" fmla="*/ 6 w 6"/>
                <a:gd name="T1" fmla="*/ 1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43" name="Freeform 870">
              <a:extLst>
                <a:ext uri="{FF2B5EF4-FFF2-40B4-BE49-F238E27FC236}">
                  <a16:creationId xmlns:a16="http://schemas.microsoft.com/office/drawing/2014/main" id="{34EE2BCD-D4BA-43DD-9C7C-DA74692FD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17488"/>
              <a:ext cx="192088" cy="112712"/>
            </a:xfrm>
            <a:custGeom>
              <a:avLst/>
              <a:gdLst>
                <a:gd name="T0" fmla="*/ 32 w 33"/>
                <a:gd name="T1" fmla="*/ 0 h 19"/>
                <a:gd name="T2" fmla="*/ 1 w 33"/>
                <a:gd name="T3" fmla="*/ 19 h 19"/>
                <a:gd name="T4" fmla="*/ 1 w 33"/>
                <a:gd name="T5" fmla="*/ 19 h 19"/>
                <a:gd name="T6" fmla="*/ 32 w 33"/>
                <a:gd name="T7" fmla="*/ 1 h 19"/>
                <a:gd name="T8" fmla="*/ 32 w 3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32" y="0"/>
                  </a:moveTo>
                  <a:cubicBezTo>
                    <a:pt x="22" y="6"/>
                    <a:pt x="11" y="12"/>
                    <a:pt x="1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1" y="13"/>
                    <a:pt x="22" y="7"/>
                    <a:pt x="32" y="1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44" name="Freeform 871">
              <a:extLst>
                <a:ext uri="{FF2B5EF4-FFF2-40B4-BE49-F238E27FC236}">
                  <a16:creationId xmlns:a16="http://schemas.microsoft.com/office/drawing/2014/main" id="{F5199CA7-E5BB-4740-991B-97536DDFA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82563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45" name="Freeform 872">
              <a:extLst>
                <a:ext uri="{FF2B5EF4-FFF2-40B4-BE49-F238E27FC236}">
                  <a16:creationId xmlns:a16="http://schemas.microsoft.com/office/drawing/2014/main" id="{781A9AE9-A232-4E51-A5C5-BA564D7D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58750"/>
              <a:ext cx="41275" cy="17462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46" name="Freeform 873">
              <a:extLst>
                <a:ext uri="{FF2B5EF4-FFF2-40B4-BE49-F238E27FC236}">
                  <a16:creationId xmlns:a16="http://schemas.microsoft.com/office/drawing/2014/main" id="{B8629BDC-DFF5-4DD1-8FF4-D5A8D5716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223838"/>
              <a:ext cx="193675" cy="106362"/>
            </a:xfrm>
            <a:custGeom>
              <a:avLst/>
              <a:gdLst>
                <a:gd name="T0" fmla="*/ 1 w 33"/>
                <a:gd name="T1" fmla="*/ 18 h 18"/>
                <a:gd name="T2" fmla="*/ 33 w 33"/>
                <a:gd name="T3" fmla="*/ 0 h 18"/>
                <a:gd name="T4" fmla="*/ 33 w 33"/>
                <a:gd name="T5" fmla="*/ 0 h 18"/>
                <a:gd name="T6" fmla="*/ 1 w 33"/>
                <a:gd name="T7" fmla="*/ 17 h 18"/>
                <a:gd name="T8" fmla="*/ 1 w 33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1" y="18"/>
                  </a:moveTo>
                  <a:cubicBezTo>
                    <a:pt x="12" y="12"/>
                    <a:pt x="22" y="6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6"/>
                    <a:pt x="11" y="12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47" name="Freeform 874">
              <a:extLst>
                <a:ext uri="{FF2B5EF4-FFF2-40B4-BE49-F238E27FC236}">
                  <a16:creationId xmlns:a16="http://schemas.microsoft.com/office/drawing/2014/main" id="{B27562D6-2D68-4DF3-A384-4334C9CA1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212725"/>
              <a:ext cx="182563" cy="104775"/>
            </a:xfrm>
            <a:custGeom>
              <a:avLst/>
              <a:gdLst>
                <a:gd name="T0" fmla="*/ 30 w 31"/>
                <a:gd name="T1" fmla="*/ 0 h 18"/>
                <a:gd name="T2" fmla="*/ 0 w 31"/>
                <a:gd name="T3" fmla="*/ 18 h 18"/>
                <a:gd name="T4" fmla="*/ 0 w 31"/>
                <a:gd name="T5" fmla="*/ 18 h 18"/>
                <a:gd name="T6" fmla="*/ 31 w 31"/>
                <a:gd name="T7" fmla="*/ 0 h 18"/>
                <a:gd name="T8" fmla="*/ 30 w 3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30" y="0"/>
                  </a:moveTo>
                  <a:cubicBezTo>
                    <a:pt x="20" y="6"/>
                    <a:pt x="10" y="11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0" y="11"/>
                    <a:pt x="20" y="6"/>
                    <a:pt x="31" y="0"/>
                  </a:cubicBezTo>
                  <a:cubicBezTo>
                    <a:pt x="31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48" name="Freeform 875">
              <a:extLst>
                <a:ext uri="{FF2B5EF4-FFF2-40B4-BE49-F238E27FC236}">
                  <a16:creationId xmlns:a16="http://schemas.microsoft.com/office/drawing/2014/main" id="{E3A01F4F-8306-467B-80B4-11DC4DFFF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34938"/>
              <a:ext cx="47625" cy="3016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49" name="Freeform 876">
              <a:extLst>
                <a:ext uri="{FF2B5EF4-FFF2-40B4-BE49-F238E27FC236}">
                  <a16:creationId xmlns:a16="http://schemas.microsoft.com/office/drawing/2014/main" id="{81132958-94E7-4C5C-941E-B3DB2D633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130175"/>
              <a:ext cx="52388" cy="22225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50" name="Freeform 877">
              <a:extLst>
                <a:ext uri="{FF2B5EF4-FFF2-40B4-BE49-F238E27FC236}">
                  <a16:creationId xmlns:a16="http://schemas.microsoft.com/office/drawing/2014/main" id="{DA64B695-C0B9-4046-B4F9-17686DA6B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93675"/>
              <a:ext cx="176213" cy="88900"/>
            </a:xfrm>
            <a:custGeom>
              <a:avLst/>
              <a:gdLst>
                <a:gd name="T0" fmla="*/ 1 w 30"/>
                <a:gd name="T1" fmla="*/ 15 h 15"/>
                <a:gd name="T2" fmla="*/ 29 w 30"/>
                <a:gd name="T3" fmla="*/ 1 h 15"/>
                <a:gd name="T4" fmla="*/ 29 w 30"/>
                <a:gd name="T5" fmla="*/ 1 h 15"/>
                <a:gd name="T6" fmla="*/ 0 w 30"/>
                <a:gd name="T7" fmla="*/ 15 h 15"/>
                <a:gd name="T8" fmla="*/ 1 w 3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1" y="15"/>
                  </a:moveTo>
                  <a:cubicBezTo>
                    <a:pt x="10" y="10"/>
                    <a:pt x="20" y="5"/>
                    <a:pt x="29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9" y="5"/>
                    <a:pt x="10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51" name="Freeform 878">
              <a:extLst>
                <a:ext uri="{FF2B5EF4-FFF2-40B4-BE49-F238E27FC236}">
                  <a16:creationId xmlns:a16="http://schemas.microsoft.com/office/drawing/2014/main" id="{FB67AE48-E187-42AC-9EAB-1A8B046E0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158750"/>
              <a:ext cx="188913" cy="112712"/>
            </a:xfrm>
            <a:custGeom>
              <a:avLst/>
              <a:gdLst>
                <a:gd name="T0" fmla="*/ 31 w 32"/>
                <a:gd name="T1" fmla="*/ 0 h 19"/>
                <a:gd name="T2" fmla="*/ 0 w 32"/>
                <a:gd name="T3" fmla="*/ 19 h 19"/>
                <a:gd name="T4" fmla="*/ 1 w 32"/>
                <a:gd name="T5" fmla="*/ 19 h 19"/>
                <a:gd name="T6" fmla="*/ 31 w 32"/>
                <a:gd name="T7" fmla="*/ 0 h 19"/>
                <a:gd name="T8" fmla="*/ 31 w 3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31" y="0"/>
                  </a:moveTo>
                  <a:cubicBezTo>
                    <a:pt x="20" y="6"/>
                    <a:pt x="10" y="12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0" y="12"/>
                    <a:pt x="21" y="6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52" name="Freeform 879">
              <a:extLst>
                <a:ext uri="{FF2B5EF4-FFF2-40B4-BE49-F238E27FC236}">
                  <a16:creationId xmlns:a16="http://schemas.microsoft.com/office/drawing/2014/main" id="{F6D86D6A-DBCD-4256-B4FD-8804EE6F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88900"/>
              <a:ext cx="41275" cy="23812"/>
            </a:xfrm>
            <a:custGeom>
              <a:avLst/>
              <a:gdLst>
                <a:gd name="T0" fmla="*/ 1 w 7"/>
                <a:gd name="T1" fmla="*/ 3 h 4"/>
                <a:gd name="T2" fmla="*/ 6 w 7"/>
                <a:gd name="T3" fmla="*/ 1 h 4"/>
                <a:gd name="T4" fmla="*/ 5 w 7"/>
                <a:gd name="T5" fmla="*/ 1 h 4"/>
                <a:gd name="T6" fmla="*/ 4 w 7"/>
                <a:gd name="T7" fmla="*/ 2 h 4"/>
                <a:gd name="T8" fmla="*/ 0 w 7"/>
                <a:gd name="T9" fmla="*/ 4 h 4"/>
                <a:gd name="T10" fmla="*/ 1 w 7"/>
                <a:gd name="T11" fmla="*/ 4 h 4"/>
                <a:gd name="T12" fmla="*/ 7 w 7"/>
                <a:gd name="T13" fmla="*/ 1 h 4"/>
                <a:gd name="T14" fmla="*/ 6 w 7"/>
                <a:gd name="T15" fmla="*/ 1 h 4"/>
                <a:gd name="T16" fmla="*/ 0 w 7"/>
                <a:gd name="T17" fmla="*/ 3 h 4"/>
                <a:gd name="T18" fmla="*/ 1 w 7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53" name="Freeform 880">
              <a:extLst>
                <a:ext uri="{FF2B5EF4-FFF2-40B4-BE49-F238E27FC236}">
                  <a16:creationId xmlns:a16="http://schemas.microsoft.com/office/drawing/2014/main" id="{4FB26661-73C0-46BA-BCB0-CC718F27D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47638"/>
              <a:ext cx="193675" cy="100012"/>
            </a:xfrm>
            <a:custGeom>
              <a:avLst/>
              <a:gdLst>
                <a:gd name="T0" fmla="*/ 0 w 33"/>
                <a:gd name="T1" fmla="*/ 17 h 17"/>
                <a:gd name="T2" fmla="*/ 33 w 33"/>
                <a:gd name="T3" fmla="*/ 0 h 17"/>
                <a:gd name="T4" fmla="*/ 33 w 33"/>
                <a:gd name="T5" fmla="*/ 0 h 17"/>
                <a:gd name="T6" fmla="*/ 0 w 33"/>
                <a:gd name="T7" fmla="*/ 17 h 17"/>
                <a:gd name="T8" fmla="*/ 0 w 3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7">
                  <a:moveTo>
                    <a:pt x="0" y="17"/>
                  </a:moveTo>
                  <a:cubicBezTo>
                    <a:pt x="11" y="12"/>
                    <a:pt x="22" y="6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5"/>
                    <a:pt x="11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54" name="Freeform 881">
              <a:extLst>
                <a:ext uri="{FF2B5EF4-FFF2-40B4-BE49-F238E27FC236}">
                  <a16:creationId xmlns:a16="http://schemas.microsoft.com/office/drawing/2014/main" id="{5BCCC524-C55A-4CF9-BDEE-D7F62C7FD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17475"/>
              <a:ext cx="200025" cy="106362"/>
            </a:xfrm>
            <a:custGeom>
              <a:avLst/>
              <a:gdLst>
                <a:gd name="T0" fmla="*/ 33 w 34"/>
                <a:gd name="T1" fmla="*/ 0 h 18"/>
                <a:gd name="T2" fmla="*/ 0 w 34"/>
                <a:gd name="T3" fmla="*/ 18 h 18"/>
                <a:gd name="T4" fmla="*/ 1 w 34"/>
                <a:gd name="T5" fmla="*/ 18 h 18"/>
                <a:gd name="T6" fmla="*/ 34 w 34"/>
                <a:gd name="T7" fmla="*/ 0 h 18"/>
                <a:gd name="T8" fmla="*/ 33 w 3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33" y="0"/>
                  </a:moveTo>
                  <a:cubicBezTo>
                    <a:pt x="22" y="6"/>
                    <a:pt x="11" y="11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1" y="12"/>
                    <a:pt x="23" y="6"/>
                    <a:pt x="34" y="0"/>
                  </a:cubicBezTo>
                  <a:cubicBezTo>
                    <a:pt x="34" y="0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55" name="Freeform 882">
              <a:extLst>
                <a:ext uri="{FF2B5EF4-FFF2-40B4-BE49-F238E27FC236}">
                  <a16:creationId xmlns:a16="http://schemas.microsoft.com/office/drawing/2014/main" id="{2FE295C7-3821-4035-921D-340DC8494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06363"/>
              <a:ext cx="176213" cy="87312"/>
            </a:xfrm>
            <a:custGeom>
              <a:avLst/>
              <a:gdLst>
                <a:gd name="T0" fmla="*/ 1 w 30"/>
                <a:gd name="T1" fmla="*/ 15 h 15"/>
                <a:gd name="T2" fmla="*/ 30 w 30"/>
                <a:gd name="T3" fmla="*/ 0 h 15"/>
                <a:gd name="T4" fmla="*/ 30 w 30"/>
                <a:gd name="T5" fmla="*/ 0 h 15"/>
                <a:gd name="T6" fmla="*/ 0 w 30"/>
                <a:gd name="T7" fmla="*/ 15 h 15"/>
                <a:gd name="T8" fmla="*/ 1 w 3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1" y="15"/>
                  </a:moveTo>
                  <a:cubicBezTo>
                    <a:pt x="10" y="10"/>
                    <a:pt x="20" y="4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0" y="4"/>
                    <a:pt x="10" y="9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56" name="Freeform 883">
              <a:extLst>
                <a:ext uri="{FF2B5EF4-FFF2-40B4-BE49-F238E27FC236}">
                  <a16:creationId xmlns:a16="http://schemas.microsoft.com/office/drawing/2014/main" id="{9CB42917-6111-4747-9BC8-324246CE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76200"/>
              <a:ext cx="182563" cy="95250"/>
            </a:xfrm>
            <a:custGeom>
              <a:avLst/>
              <a:gdLst>
                <a:gd name="T0" fmla="*/ 30 w 31"/>
                <a:gd name="T1" fmla="*/ 0 h 16"/>
                <a:gd name="T2" fmla="*/ 0 w 31"/>
                <a:gd name="T3" fmla="*/ 16 h 16"/>
                <a:gd name="T4" fmla="*/ 1 w 31"/>
                <a:gd name="T5" fmla="*/ 16 h 16"/>
                <a:gd name="T6" fmla="*/ 31 w 31"/>
                <a:gd name="T7" fmla="*/ 1 h 16"/>
                <a:gd name="T8" fmla="*/ 30 w 3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6">
                  <a:moveTo>
                    <a:pt x="30" y="0"/>
                  </a:moveTo>
                  <a:cubicBezTo>
                    <a:pt x="20" y="6"/>
                    <a:pt x="10" y="10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0" y="11"/>
                    <a:pt x="21" y="6"/>
                    <a:pt x="31" y="1"/>
                  </a:cubicBezTo>
                  <a:cubicBezTo>
                    <a:pt x="31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57" name="Freeform 884">
              <a:extLst>
                <a:ext uri="{FF2B5EF4-FFF2-40B4-BE49-F238E27FC236}">
                  <a16:creationId xmlns:a16="http://schemas.microsoft.com/office/drawing/2014/main" id="{16D03399-897A-4667-A0DF-63E3EFA3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76200"/>
              <a:ext cx="182563" cy="88900"/>
            </a:xfrm>
            <a:custGeom>
              <a:avLst/>
              <a:gdLst>
                <a:gd name="T0" fmla="*/ 0 w 31"/>
                <a:gd name="T1" fmla="*/ 15 h 15"/>
                <a:gd name="T2" fmla="*/ 31 w 31"/>
                <a:gd name="T3" fmla="*/ 0 h 15"/>
                <a:gd name="T4" fmla="*/ 30 w 31"/>
                <a:gd name="T5" fmla="*/ 0 h 15"/>
                <a:gd name="T6" fmla="*/ 0 w 31"/>
                <a:gd name="T7" fmla="*/ 15 h 15"/>
                <a:gd name="T8" fmla="*/ 0 w 31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10" y="10"/>
                    <a:pt x="21" y="5"/>
                    <a:pt x="31" y="0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20" y="5"/>
                    <a:pt x="10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58" name="Freeform 885">
              <a:extLst>
                <a:ext uri="{FF2B5EF4-FFF2-40B4-BE49-F238E27FC236}">
                  <a16:creationId xmlns:a16="http://schemas.microsoft.com/office/drawing/2014/main" id="{00CAC5B8-742C-45C5-8058-7C057FEE1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58738"/>
              <a:ext cx="188913" cy="106362"/>
            </a:xfrm>
            <a:custGeom>
              <a:avLst/>
              <a:gdLst>
                <a:gd name="T0" fmla="*/ 32 w 32"/>
                <a:gd name="T1" fmla="*/ 0 h 18"/>
                <a:gd name="T2" fmla="*/ 0 w 32"/>
                <a:gd name="T3" fmla="*/ 18 h 18"/>
                <a:gd name="T4" fmla="*/ 0 w 32"/>
                <a:gd name="T5" fmla="*/ 18 h 18"/>
                <a:gd name="T6" fmla="*/ 32 w 32"/>
                <a:gd name="T7" fmla="*/ 0 h 18"/>
                <a:gd name="T8" fmla="*/ 32 w 3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1" y="6"/>
                    <a:pt x="10" y="1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1" y="12"/>
                    <a:pt x="21" y="6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59" name="Freeform 886">
              <a:extLst>
                <a:ext uri="{FF2B5EF4-FFF2-40B4-BE49-F238E27FC236}">
                  <a16:creationId xmlns:a16="http://schemas.microsoft.com/office/drawing/2014/main" id="{151C4B18-401A-46AF-AAEA-F8F483BAA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52388"/>
              <a:ext cx="200025" cy="100012"/>
            </a:xfrm>
            <a:custGeom>
              <a:avLst/>
              <a:gdLst>
                <a:gd name="T0" fmla="*/ 0 w 34"/>
                <a:gd name="T1" fmla="*/ 17 h 17"/>
                <a:gd name="T2" fmla="*/ 34 w 34"/>
                <a:gd name="T3" fmla="*/ 0 h 17"/>
                <a:gd name="T4" fmla="*/ 34 w 34"/>
                <a:gd name="T5" fmla="*/ 0 h 17"/>
                <a:gd name="T6" fmla="*/ 0 w 34"/>
                <a:gd name="T7" fmla="*/ 17 h 17"/>
                <a:gd name="T8" fmla="*/ 0 w 3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7">
                  <a:moveTo>
                    <a:pt x="0" y="17"/>
                  </a:moveTo>
                  <a:cubicBezTo>
                    <a:pt x="12" y="12"/>
                    <a:pt x="23" y="6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2" y="5"/>
                    <a:pt x="11" y="12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60" name="Freeform 887">
              <a:extLst>
                <a:ext uri="{FF2B5EF4-FFF2-40B4-BE49-F238E27FC236}">
                  <a16:creationId xmlns:a16="http://schemas.microsoft.com/office/drawing/2014/main" id="{B6735414-8EB2-410B-83E7-130D44196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30163"/>
              <a:ext cx="206375" cy="111125"/>
            </a:xfrm>
            <a:custGeom>
              <a:avLst/>
              <a:gdLst>
                <a:gd name="T0" fmla="*/ 35 w 35"/>
                <a:gd name="T1" fmla="*/ 0 h 19"/>
                <a:gd name="T2" fmla="*/ 1 w 35"/>
                <a:gd name="T3" fmla="*/ 19 h 19"/>
                <a:gd name="T4" fmla="*/ 1 w 35"/>
                <a:gd name="T5" fmla="*/ 19 h 19"/>
                <a:gd name="T6" fmla="*/ 35 w 35"/>
                <a:gd name="T7" fmla="*/ 0 h 19"/>
                <a:gd name="T8" fmla="*/ 35 w 3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23" y="6"/>
                    <a:pt x="12" y="13"/>
                    <a:pt x="1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2" y="13"/>
                    <a:pt x="24" y="7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61" name="Freeform 888">
              <a:extLst>
                <a:ext uri="{FF2B5EF4-FFF2-40B4-BE49-F238E27FC236}">
                  <a16:creationId xmlns:a16="http://schemas.microsoft.com/office/drawing/2014/main" id="{58D04158-9E60-416E-955F-336D45FDF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3813"/>
              <a:ext cx="158750" cy="88900"/>
            </a:xfrm>
            <a:custGeom>
              <a:avLst/>
              <a:gdLst>
                <a:gd name="T0" fmla="*/ 1 w 27"/>
                <a:gd name="T1" fmla="*/ 15 h 15"/>
                <a:gd name="T2" fmla="*/ 27 w 27"/>
                <a:gd name="T3" fmla="*/ 0 h 15"/>
                <a:gd name="T4" fmla="*/ 27 w 27"/>
                <a:gd name="T5" fmla="*/ 0 h 15"/>
                <a:gd name="T6" fmla="*/ 1 w 27"/>
                <a:gd name="T7" fmla="*/ 15 h 15"/>
                <a:gd name="T8" fmla="*/ 1 w 2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1" y="15"/>
                  </a:moveTo>
                  <a:cubicBezTo>
                    <a:pt x="10" y="10"/>
                    <a:pt x="18" y="5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8" y="5"/>
                    <a:pt x="9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62" name="Freeform 889">
              <a:extLst>
                <a:ext uri="{FF2B5EF4-FFF2-40B4-BE49-F238E27FC236}">
                  <a16:creationId xmlns:a16="http://schemas.microsoft.com/office/drawing/2014/main" id="{D04ABD7A-6816-4C84-BAE5-511A53AAA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7463"/>
              <a:ext cx="122238" cy="71437"/>
            </a:xfrm>
            <a:custGeom>
              <a:avLst/>
              <a:gdLst>
                <a:gd name="T0" fmla="*/ 20 w 21"/>
                <a:gd name="T1" fmla="*/ 0 h 12"/>
                <a:gd name="T2" fmla="*/ 0 w 21"/>
                <a:gd name="T3" fmla="*/ 12 h 12"/>
                <a:gd name="T4" fmla="*/ 1 w 21"/>
                <a:gd name="T5" fmla="*/ 12 h 12"/>
                <a:gd name="T6" fmla="*/ 20 w 21"/>
                <a:gd name="T7" fmla="*/ 0 h 12"/>
                <a:gd name="T8" fmla="*/ 20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0" y="0"/>
                  </a:moveTo>
                  <a:cubicBezTo>
                    <a:pt x="13" y="4"/>
                    <a:pt x="7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7" y="8"/>
                    <a:pt x="14" y="4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63" name="Freeform 890">
              <a:extLst>
                <a:ext uri="{FF2B5EF4-FFF2-40B4-BE49-F238E27FC236}">
                  <a16:creationId xmlns:a16="http://schemas.microsoft.com/office/drawing/2014/main" id="{C4825175-BAA7-4B73-B558-25E61000B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7463"/>
              <a:ext cx="111125" cy="65087"/>
            </a:xfrm>
            <a:custGeom>
              <a:avLst/>
              <a:gdLst>
                <a:gd name="T0" fmla="*/ 0 w 19"/>
                <a:gd name="T1" fmla="*/ 11 h 11"/>
                <a:gd name="T2" fmla="*/ 19 w 19"/>
                <a:gd name="T3" fmla="*/ 1 h 11"/>
                <a:gd name="T4" fmla="*/ 19 w 19"/>
                <a:gd name="T5" fmla="*/ 0 h 11"/>
                <a:gd name="T6" fmla="*/ 0 w 19"/>
                <a:gd name="T7" fmla="*/ 11 h 11"/>
                <a:gd name="T8" fmla="*/ 0 w 1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7" y="8"/>
                    <a:pt x="13" y="4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4"/>
                    <a:pt x="6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64" name="Freeform 891">
              <a:extLst>
                <a:ext uri="{FF2B5EF4-FFF2-40B4-BE49-F238E27FC236}">
                  <a16:creationId xmlns:a16="http://schemas.microsoft.com/office/drawing/2014/main" id="{CB0FCC59-286E-4662-BAEA-8104FD9CA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7463"/>
              <a:ext cx="93663" cy="53975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16 w 16"/>
                <a:gd name="T7" fmla="*/ 0 h 9"/>
                <a:gd name="T8" fmla="*/ 16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11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65" name="Freeform 892">
              <a:extLst>
                <a:ext uri="{FF2B5EF4-FFF2-40B4-BE49-F238E27FC236}">
                  <a16:creationId xmlns:a16="http://schemas.microsoft.com/office/drawing/2014/main" id="{03605C11-F2BB-49B7-9BC4-55EA31100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11113"/>
              <a:ext cx="88900" cy="53975"/>
            </a:xfrm>
            <a:custGeom>
              <a:avLst/>
              <a:gdLst>
                <a:gd name="T0" fmla="*/ 1 w 15"/>
                <a:gd name="T1" fmla="*/ 9 h 9"/>
                <a:gd name="T2" fmla="*/ 15 w 15"/>
                <a:gd name="T3" fmla="*/ 1 h 9"/>
                <a:gd name="T4" fmla="*/ 14 w 15"/>
                <a:gd name="T5" fmla="*/ 1 h 9"/>
                <a:gd name="T6" fmla="*/ 1 w 15"/>
                <a:gd name="T7" fmla="*/ 8 h 9"/>
                <a:gd name="T8" fmla="*/ 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9"/>
                  </a:moveTo>
                  <a:cubicBezTo>
                    <a:pt x="6" y="6"/>
                    <a:pt x="10" y="3"/>
                    <a:pt x="15" y="1"/>
                  </a:cubicBezTo>
                  <a:cubicBezTo>
                    <a:pt x="15" y="1"/>
                    <a:pt x="14" y="0"/>
                    <a:pt x="14" y="1"/>
                  </a:cubicBezTo>
                  <a:cubicBezTo>
                    <a:pt x="10" y="3"/>
                    <a:pt x="5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66" name="Freeform 893">
              <a:extLst>
                <a:ext uri="{FF2B5EF4-FFF2-40B4-BE49-F238E27FC236}">
                  <a16:creationId xmlns:a16="http://schemas.microsoft.com/office/drawing/2014/main" id="{E8EF8FCF-E775-4F5A-864B-2CBACD804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1113"/>
              <a:ext cx="58738" cy="36512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1 w 10"/>
                <a:gd name="T5" fmla="*/ 6 h 6"/>
                <a:gd name="T6" fmla="*/ 9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767" name="Group 903">
            <a:extLst>
              <a:ext uri="{FF2B5EF4-FFF2-40B4-BE49-F238E27FC236}">
                <a16:creationId xmlns:a16="http://schemas.microsoft.com/office/drawing/2014/main" id="{31740D24-8B6F-4C78-A721-E241E7A51062}"/>
              </a:ext>
            </a:extLst>
          </p:cNvPr>
          <p:cNvGrpSpPr>
            <a:grpSpLocks/>
          </p:cNvGrpSpPr>
          <p:nvPr/>
        </p:nvGrpSpPr>
        <p:grpSpPr bwMode="auto">
          <a:xfrm>
            <a:off x="10810875" y="4427538"/>
            <a:ext cx="422275" cy="441325"/>
            <a:chOff x="0" y="0"/>
            <a:chExt cx="422275" cy="441325"/>
          </a:xfrm>
        </p:grpSpPr>
        <p:sp>
          <p:nvSpPr>
            <p:cNvPr id="37768" name="Freeform 894">
              <a:extLst>
                <a:ext uri="{FF2B5EF4-FFF2-40B4-BE49-F238E27FC236}">
                  <a16:creationId xmlns:a16="http://schemas.microsoft.com/office/drawing/2014/main" id="{2CC9C61C-1CC5-4831-B2D4-948DAC37C4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863" y="246062"/>
              <a:ext cx="93663" cy="101600"/>
            </a:xfrm>
            <a:custGeom>
              <a:avLst/>
              <a:gdLst>
                <a:gd name="T0" fmla="*/ 16 w 16"/>
                <a:gd name="T1" fmla="*/ 1 h 17"/>
                <a:gd name="T2" fmla="*/ 15 w 16"/>
                <a:gd name="T3" fmla="*/ 1 h 17"/>
                <a:gd name="T4" fmla="*/ 16 w 16"/>
                <a:gd name="T5" fmla="*/ 1 h 17"/>
                <a:gd name="T6" fmla="*/ 13 w 16"/>
                <a:gd name="T7" fmla="*/ 0 h 17"/>
                <a:gd name="T8" fmla="*/ 13 w 16"/>
                <a:gd name="T9" fmla="*/ 1 h 17"/>
                <a:gd name="T10" fmla="*/ 11 w 16"/>
                <a:gd name="T11" fmla="*/ 0 h 17"/>
                <a:gd name="T12" fmla="*/ 10 w 16"/>
                <a:gd name="T13" fmla="*/ 1 h 17"/>
                <a:gd name="T14" fmla="*/ 6 w 16"/>
                <a:gd name="T15" fmla="*/ 0 h 17"/>
                <a:gd name="T16" fmla="*/ 6 w 16"/>
                <a:gd name="T17" fmla="*/ 1 h 17"/>
                <a:gd name="T18" fmla="*/ 4 w 16"/>
                <a:gd name="T19" fmla="*/ 1 h 17"/>
                <a:gd name="T20" fmla="*/ 0 w 16"/>
                <a:gd name="T21" fmla="*/ 2 h 17"/>
                <a:gd name="T22" fmla="*/ 1 w 16"/>
                <a:gd name="T23" fmla="*/ 9 h 17"/>
                <a:gd name="T24" fmla="*/ 2 w 16"/>
                <a:gd name="T25" fmla="*/ 13 h 17"/>
                <a:gd name="T26" fmla="*/ 5 w 16"/>
                <a:gd name="T27" fmla="*/ 16 h 17"/>
                <a:gd name="T28" fmla="*/ 5 w 16"/>
                <a:gd name="T29" fmla="*/ 17 h 17"/>
                <a:gd name="T30" fmla="*/ 6 w 16"/>
                <a:gd name="T31" fmla="*/ 16 h 17"/>
                <a:gd name="T32" fmla="*/ 6 w 16"/>
                <a:gd name="T33" fmla="*/ 16 h 17"/>
                <a:gd name="T34" fmla="*/ 15 w 16"/>
                <a:gd name="T35" fmla="*/ 15 h 17"/>
                <a:gd name="T36" fmla="*/ 15 w 16"/>
                <a:gd name="T37" fmla="*/ 15 h 17"/>
                <a:gd name="T38" fmla="*/ 15 w 16"/>
                <a:gd name="T39" fmla="*/ 15 h 17"/>
                <a:gd name="T40" fmla="*/ 15 w 16"/>
                <a:gd name="T41" fmla="*/ 15 h 17"/>
                <a:gd name="T42" fmla="*/ 14 w 16"/>
                <a:gd name="T43" fmla="*/ 14 h 17"/>
                <a:gd name="T44" fmla="*/ 14 w 16"/>
                <a:gd name="T45" fmla="*/ 10 h 17"/>
                <a:gd name="T46" fmla="*/ 15 w 16"/>
                <a:gd name="T47" fmla="*/ 4 h 17"/>
                <a:gd name="T48" fmla="*/ 16 w 16"/>
                <a:gd name="T49" fmla="*/ 4 h 17"/>
                <a:gd name="T50" fmla="*/ 16 w 16"/>
                <a:gd name="T51" fmla="*/ 1 h 17"/>
                <a:gd name="T52" fmla="*/ 5 w 16"/>
                <a:gd name="T53" fmla="*/ 15 h 17"/>
                <a:gd name="T54" fmla="*/ 5 w 16"/>
                <a:gd name="T55" fmla="*/ 15 h 17"/>
                <a:gd name="T56" fmla="*/ 14 w 16"/>
                <a:gd name="T57" fmla="*/ 15 h 17"/>
                <a:gd name="T58" fmla="*/ 14 w 16"/>
                <a:gd name="T59" fmla="*/ 15 h 17"/>
                <a:gd name="T60" fmla="*/ 14 w 16"/>
                <a:gd name="T61" fmla="*/ 15 h 17"/>
                <a:gd name="T62" fmla="*/ 15 w 16"/>
                <a:gd name="T63" fmla="*/ 15 h 17"/>
                <a:gd name="T64" fmla="*/ 15 w 16"/>
                <a:gd name="T65" fmla="*/ 15 h 17"/>
                <a:gd name="T66" fmla="*/ 14 w 16"/>
                <a:gd name="T67" fmla="*/ 15 h 17"/>
                <a:gd name="T68" fmla="*/ 15 w 16"/>
                <a:gd name="T69" fmla="*/ 15 h 17"/>
                <a:gd name="T70" fmla="*/ 14 w 16"/>
                <a:gd name="T71" fmla="*/ 15 h 17"/>
                <a:gd name="T72" fmla="*/ 15 w 16"/>
                <a:gd name="T73" fmla="*/ 15 h 17"/>
                <a:gd name="T74" fmla="*/ 15 w 16"/>
                <a:gd name="T75" fmla="*/ 13 h 17"/>
                <a:gd name="T76" fmla="*/ 14 w 16"/>
                <a:gd name="T77" fmla="*/ 14 h 17"/>
                <a:gd name="T78" fmla="*/ 11 w 16"/>
                <a:gd name="T79" fmla="*/ 15 h 17"/>
                <a:gd name="T80" fmla="*/ 10 w 16"/>
                <a:gd name="T81" fmla="*/ 14 h 17"/>
                <a:gd name="T82" fmla="*/ 9 w 16"/>
                <a:gd name="T83" fmla="*/ 15 h 17"/>
                <a:gd name="T84" fmla="*/ 8 w 16"/>
                <a:gd name="T85" fmla="*/ 15 h 17"/>
                <a:gd name="T86" fmla="*/ 9 w 16"/>
                <a:gd name="T87" fmla="*/ 14 h 17"/>
                <a:gd name="T88" fmla="*/ 4 w 16"/>
                <a:gd name="T89" fmla="*/ 14 h 17"/>
                <a:gd name="T90" fmla="*/ 3 w 16"/>
                <a:gd name="T91" fmla="*/ 9 h 17"/>
                <a:gd name="T92" fmla="*/ 2 w 16"/>
                <a:gd name="T93" fmla="*/ 4 h 17"/>
                <a:gd name="T94" fmla="*/ 13 w 16"/>
                <a:gd name="T95" fmla="*/ 2 h 17"/>
                <a:gd name="T96" fmla="*/ 14 w 16"/>
                <a:gd name="T97" fmla="*/ 2 h 17"/>
                <a:gd name="T98" fmla="*/ 13 w 16"/>
                <a:gd name="T99" fmla="*/ 2 h 17"/>
                <a:gd name="T100" fmla="*/ 14 w 16"/>
                <a:gd name="T101" fmla="*/ 2 h 17"/>
                <a:gd name="T102" fmla="*/ 14 w 16"/>
                <a:gd name="T103" fmla="*/ 2 h 17"/>
                <a:gd name="T104" fmla="*/ 14 w 16"/>
                <a:gd name="T105" fmla="*/ 4 h 17"/>
                <a:gd name="T106" fmla="*/ 15 w 16"/>
                <a:gd name="T10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" h="17">
                  <a:moveTo>
                    <a:pt x="16" y="1"/>
                  </a:move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5" y="1"/>
                    <a:pt x="13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0"/>
                    <a:pt x="11" y="0"/>
                    <a:pt x="11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0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5" y="0"/>
                    <a:pt x="1" y="2"/>
                    <a:pt x="0" y="2"/>
                  </a:cubicBezTo>
                  <a:cubicBezTo>
                    <a:pt x="1" y="4"/>
                    <a:pt x="1" y="7"/>
                    <a:pt x="1" y="9"/>
                  </a:cubicBezTo>
                  <a:cubicBezTo>
                    <a:pt x="1" y="11"/>
                    <a:pt x="0" y="13"/>
                    <a:pt x="2" y="13"/>
                  </a:cubicBezTo>
                  <a:cubicBezTo>
                    <a:pt x="0" y="17"/>
                    <a:pt x="5" y="15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13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6" y="13"/>
                    <a:pt x="15" y="10"/>
                    <a:pt x="14" y="10"/>
                  </a:cubicBezTo>
                  <a:cubicBezTo>
                    <a:pt x="16" y="10"/>
                    <a:pt x="15" y="4"/>
                    <a:pt x="15" y="4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5" y="3"/>
                    <a:pt x="16" y="2"/>
                    <a:pt x="16" y="1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5"/>
                  </a:cubicBezTo>
                  <a:close/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lose/>
                  <a:moveTo>
                    <a:pt x="15" y="13"/>
                  </a:moveTo>
                  <a:cubicBezTo>
                    <a:pt x="14" y="12"/>
                    <a:pt x="14" y="13"/>
                    <a:pt x="14" y="14"/>
                  </a:cubicBezTo>
                  <a:cubicBezTo>
                    <a:pt x="14" y="14"/>
                    <a:pt x="11" y="14"/>
                    <a:pt x="11" y="15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10" y="14"/>
                    <a:pt x="9" y="14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3" y="14"/>
                    <a:pt x="3" y="9"/>
                    <a:pt x="3" y="9"/>
                  </a:cubicBezTo>
                  <a:cubicBezTo>
                    <a:pt x="4" y="9"/>
                    <a:pt x="2" y="4"/>
                    <a:pt x="2" y="4"/>
                  </a:cubicBezTo>
                  <a:cubicBezTo>
                    <a:pt x="5" y="1"/>
                    <a:pt x="10" y="3"/>
                    <a:pt x="13" y="2"/>
                  </a:cubicBezTo>
                  <a:cubicBezTo>
                    <a:pt x="11" y="3"/>
                    <a:pt x="13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5"/>
                    <a:pt x="14" y="4"/>
                  </a:cubicBezTo>
                  <a:cubicBezTo>
                    <a:pt x="15" y="5"/>
                    <a:pt x="13" y="12"/>
                    <a:pt x="15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69" name="Freeform 895">
              <a:extLst>
                <a:ext uri="{FF2B5EF4-FFF2-40B4-BE49-F238E27FC236}">
                  <a16:creationId xmlns:a16="http://schemas.microsoft.com/office/drawing/2014/main" id="{0B2EFE1E-BE5B-47F8-91F3-043D65AFE1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22275" cy="441325"/>
            </a:xfrm>
            <a:custGeom>
              <a:avLst/>
              <a:gdLst>
                <a:gd name="T0" fmla="*/ 70 w 72"/>
                <a:gd name="T1" fmla="*/ 36 h 75"/>
                <a:gd name="T2" fmla="*/ 59 w 72"/>
                <a:gd name="T3" fmla="*/ 44 h 75"/>
                <a:gd name="T4" fmla="*/ 59 w 72"/>
                <a:gd name="T5" fmla="*/ 44 h 75"/>
                <a:gd name="T6" fmla="*/ 60 w 72"/>
                <a:gd name="T7" fmla="*/ 58 h 75"/>
                <a:gd name="T8" fmla="*/ 59 w 72"/>
                <a:gd name="T9" fmla="*/ 64 h 75"/>
                <a:gd name="T10" fmla="*/ 57 w 72"/>
                <a:gd name="T11" fmla="*/ 67 h 75"/>
                <a:gd name="T12" fmla="*/ 49 w 72"/>
                <a:gd name="T13" fmla="*/ 69 h 75"/>
                <a:gd name="T14" fmla="*/ 45 w 72"/>
                <a:gd name="T15" fmla="*/ 69 h 75"/>
                <a:gd name="T16" fmla="*/ 41 w 72"/>
                <a:gd name="T17" fmla="*/ 69 h 75"/>
                <a:gd name="T18" fmla="*/ 40 w 72"/>
                <a:gd name="T19" fmla="*/ 69 h 75"/>
                <a:gd name="T20" fmla="*/ 31 w 72"/>
                <a:gd name="T21" fmla="*/ 69 h 75"/>
                <a:gd name="T22" fmla="*/ 17 w 72"/>
                <a:gd name="T23" fmla="*/ 67 h 75"/>
                <a:gd name="T24" fmla="*/ 16 w 72"/>
                <a:gd name="T25" fmla="*/ 56 h 75"/>
                <a:gd name="T26" fmla="*/ 16 w 72"/>
                <a:gd name="T27" fmla="*/ 56 h 75"/>
                <a:gd name="T28" fmla="*/ 16 w 72"/>
                <a:gd name="T29" fmla="*/ 41 h 75"/>
                <a:gd name="T30" fmla="*/ 7 w 72"/>
                <a:gd name="T31" fmla="*/ 36 h 75"/>
                <a:gd name="T32" fmla="*/ 40 w 72"/>
                <a:gd name="T33" fmla="*/ 6 h 75"/>
                <a:gd name="T34" fmla="*/ 41 w 72"/>
                <a:gd name="T35" fmla="*/ 7 h 75"/>
                <a:gd name="T36" fmla="*/ 55 w 72"/>
                <a:gd name="T37" fmla="*/ 22 h 75"/>
                <a:gd name="T38" fmla="*/ 66 w 72"/>
                <a:gd name="T39" fmla="*/ 32 h 75"/>
                <a:gd name="T40" fmla="*/ 67 w 72"/>
                <a:gd name="T41" fmla="*/ 34 h 75"/>
                <a:gd name="T42" fmla="*/ 67 w 72"/>
                <a:gd name="T43" fmla="*/ 33 h 75"/>
                <a:gd name="T44" fmla="*/ 68 w 72"/>
                <a:gd name="T45" fmla="*/ 34 h 75"/>
                <a:gd name="T46" fmla="*/ 68 w 72"/>
                <a:gd name="T47" fmla="*/ 34 h 75"/>
                <a:gd name="T48" fmla="*/ 69 w 72"/>
                <a:gd name="T49" fmla="*/ 35 h 75"/>
                <a:gd name="T50" fmla="*/ 69 w 72"/>
                <a:gd name="T51" fmla="*/ 34 h 75"/>
                <a:gd name="T52" fmla="*/ 67 w 72"/>
                <a:gd name="T53" fmla="*/ 31 h 75"/>
                <a:gd name="T54" fmla="*/ 58 w 72"/>
                <a:gd name="T55" fmla="*/ 22 h 75"/>
                <a:gd name="T56" fmla="*/ 50 w 72"/>
                <a:gd name="T57" fmla="*/ 16 h 75"/>
                <a:gd name="T58" fmla="*/ 51 w 72"/>
                <a:gd name="T59" fmla="*/ 15 h 75"/>
                <a:gd name="T60" fmla="*/ 51 w 72"/>
                <a:gd name="T61" fmla="*/ 15 h 75"/>
                <a:gd name="T62" fmla="*/ 45 w 72"/>
                <a:gd name="T63" fmla="*/ 8 h 75"/>
                <a:gd name="T64" fmla="*/ 26 w 72"/>
                <a:gd name="T65" fmla="*/ 13 h 75"/>
                <a:gd name="T66" fmla="*/ 6 w 72"/>
                <a:gd name="T67" fmla="*/ 40 h 75"/>
                <a:gd name="T68" fmla="*/ 14 w 72"/>
                <a:gd name="T69" fmla="*/ 48 h 75"/>
                <a:gd name="T70" fmla="*/ 14 w 72"/>
                <a:gd name="T71" fmla="*/ 60 h 75"/>
                <a:gd name="T72" fmla="*/ 39 w 72"/>
                <a:gd name="T73" fmla="*/ 71 h 75"/>
                <a:gd name="T74" fmla="*/ 41 w 72"/>
                <a:gd name="T75" fmla="*/ 71 h 75"/>
                <a:gd name="T76" fmla="*/ 45 w 72"/>
                <a:gd name="T77" fmla="*/ 71 h 75"/>
                <a:gd name="T78" fmla="*/ 61 w 72"/>
                <a:gd name="T79" fmla="*/ 63 h 75"/>
                <a:gd name="T80" fmla="*/ 61 w 72"/>
                <a:gd name="T81" fmla="*/ 55 h 75"/>
                <a:gd name="T82" fmla="*/ 65 w 72"/>
                <a:gd name="T83" fmla="*/ 41 h 75"/>
                <a:gd name="T84" fmla="*/ 66 w 72"/>
                <a:gd name="T85" fmla="*/ 41 h 75"/>
                <a:gd name="T86" fmla="*/ 67 w 72"/>
                <a:gd name="T87" fmla="*/ 31 h 75"/>
                <a:gd name="T88" fmla="*/ 67 w 72"/>
                <a:gd name="T89" fmla="*/ 31 h 75"/>
                <a:gd name="T90" fmla="*/ 66 w 72"/>
                <a:gd name="T91" fmla="*/ 31 h 75"/>
                <a:gd name="T92" fmla="*/ 66 w 72"/>
                <a:gd name="T93" fmla="*/ 31 h 75"/>
                <a:gd name="T94" fmla="*/ 42 w 72"/>
                <a:gd name="T95" fmla="*/ 8 h 75"/>
                <a:gd name="T96" fmla="*/ 40 w 72"/>
                <a:gd name="T97" fmla="*/ 5 h 75"/>
                <a:gd name="T98" fmla="*/ 40 w 72"/>
                <a:gd name="T99" fmla="*/ 5 h 75"/>
                <a:gd name="T100" fmla="*/ 49 w 72"/>
                <a:gd name="T101" fmla="*/ 6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" h="75">
                  <a:moveTo>
                    <a:pt x="70" y="35"/>
                  </a:moveTo>
                  <a:cubicBezTo>
                    <a:pt x="70" y="35"/>
                    <a:pt x="70" y="36"/>
                    <a:pt x="70" y="36"/>
                  </a:cubicBezTo>
                  <a:cubicBezTo>
                    <a:pt x="70" y="38"/>
                    <a:pt x="69" y="39"/>
                    <a:pt x="67" y="40"/>
                  </a:cubicBezTo>
                  <a:cubicBezTo>
                    <a:pt x="63" y="41"/>
                    <a:pt x="60" y="39"/>
                    <a:pt x="59" y="44"/>
                  </a:cubicBezTo>
                  <a:cubicBezTo>
                    <a:pt x="59" y="44"/>
                    <a:pt x="59" y="43"/>
                    <a:pt x="59" y="44"/>
                  </a:cubicBezTo>
                  <a:cubicBezTo>
                    <a:pt x="58" y="43"/>
                    <a:pt x="60" y="45"/>
                    <a:pt x="59" y="44"/>
                  </a:cubicBezTo>
                  <a:cubicBezTo>
                    <a:pt x="59" y="44"/>
                    <a:pt x="59" y="45"/>
                    <a:pt x="59" y="45"/>
                  </a:cubicBezTo>
                  <a:cubicBezTo>
                    <a:pt x="59" y="49"/>
                    <a:pt x="61" y="53"/>
                    <a:pt x="60" y="58"/>
                  </a:cubicBezTo>
                  <a:cubicBezTo>
                    <a:pt x="59" y="57"/>
                    <a:pt x="60" y="60"/>
                    <a:pt x="60" y="60"/>
                  </a:cubicBezTo>
                  <a:cubicBezTo>
                    <a:pt x="60" y="61"/>
                    <a:pt x="60" y="63"/>
                    <a:pt x="59" y="64"/>
                  </a:cubicBezTo>
                  <a:cubicBezTo>
                    <a:pt x="61" y="63"/>
                    <a:pt x="57" y="68"/>
                    <a:pt x="57" y="68"/>
                  </a:cubicBezTo>
                  <a:cubicBezTo>
                    <a:pt x="57" y="68"/>
                    <a:pt x="57" y="67"/>
                    <a:pt x="57" y="67"/>
                  </a:cubicBezTo>
                  <a:cubicBezTo>
                    <a:pt x="57" y="67"/>
                    <a:pt x="57" y="68"/>
                    <a:pt x="56" y="68"/>
                  </a:cubicBezTo>
                  <a:cubicBezTo>
                    <a:pt x="55" y="68"/>
                    <a:pt x="51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8" y="69"/>
                    <a:pt x="46" y="69"/>
                    <a:pt x="45" y="69"/>
                  </a:cubicBezTo>
                  <a:cubicBezTo>
                    <a:pt x="45" y="69"/>
                    <a:pt x="43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39" y="69"/>
                    <a:pt x="38" y="69"/>
                    <a:pt x="36" y="69"/>
                  </a:cubicBezTo>
                  <a:cubicBezTo>
                    <a:pt x="37" y="69"/>
                    <a:pt x="29" y="69"/>
                    <a:pt x="31" y="69"/>
                  </a:cubicBezTo>
                  <a:cubicBezTo>
                    <a:pt x="27" y="69"/>
                    <a:pt x="23" y="71"/>
                    <a:pt x="20" y="69"/>
                  </a:cubicBezTo>
                  <a:cubicBezTo>
                    <a:pt x="20" y="68"/>
                    <a:pt x="18" y="67"/>
                    <a:pt x="17" y="67"/>
                  </a:cubicBezTo>
                  <a:cubicBezTo>
                    <a:pt x="15" y="65"/>
                    <a:pt x="16" y="65"/>
                    <a:pt x="16" y="63"/>
                  </a:cubicBezTo>
                  <a:cubicBezTo>
                    <a:pt x="16" y="64"/>
                    <a:pt x="16" y="57"/>
                    <a:pt x="16" y="56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6" y="57"/>
                    <a:pt x="16" y="56"/>
                    <a:pt x="16" y="56"/>
                  </a:cubicBezTo>
                  <a:cubicBezTo>
                    <a:pt x="16" y="56"/>
                    <a:pt x="16" y="56"/>
                    <a:pt x="16" y="57"/>
                  </a:cubicBezTo>
                  <a:cubicBezTo>
                    <a:pt x="14" y="52"/>
                    <a:pt x="18" y="45"/>
                    <a:pt x="16" y="41"/>
                  </a:cubicBezTo>
                  <a:cubicBezTo>
                    <a:pt x="17" y="42"/>
                    <a:pt x="14" y="40"/>
                    <a:pt x="13" y="40"/>
                  </a:cubicBezTo>
                  <a:cubicBezTo>
                    <a:pt x="11" y="39"/>
                    <a:pt x="5" y="40"/>
                    <a:pt x="7" y="36"/>
                  </a:cubicBezTo>
                  <a:cubicBezTo>
                    <a:pt x="8" y="32"/>
                    <a:pt x="17" y="29"/>
                    <a:pt x="18" y="25"/>
                  </a:cubicBezTo>
                  <a:cubicBezTo>
                    <a:pt x="23" y="25"/>
                    <a:pt x="35" y="0"/>
                    <a:pt x="40" y="6"/>
                  </a:cubicBezTo>
                  <a:cubicBezTo>
                    <a:pt x="36" y="5"/>
                    <a:pt x="42" y="8"/>
                    <a:pt x="42" y="9"/>
                  </a:cubicBezTo>
                  <a:cubicBezTo>
                    <a:pt x="42" y="9"/>
                    <a:pt x="42" y="8"/>
                    <a:pt x="41" y="7"/>
                  </a:cubicBezTo>
                  <a:cubicBezTo>
                    <a:pt x="44" y="8"/>
                    <a:pt x="44" y="12"/>
                    <a:pt x="46" y="12"/>
                  </a:cubicBezTo>
                  <a:cubicBezTo>
                    <a:pt x="50" y="15"/>
                    <a:pt x="52" y="19"/>
                    <a:pt x="55" y="22"/>
                  </a:cubicBezTo>
                  <a:cubicBezTo>
                    <a:pt x="58" y="25"/>
                    <a:pt x="60" y="27"/>
                    <a:pt x="63" y="30"/>
                  </a:cubicBezTo>
                  <a:cubicBezTo>
                    <a:pt x="64" y="30"/>
                    <a:pt x="65" y="31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7" y="33"/>
                    <a:pt x="67" y="34"/>
                  </a:cubicBezTo>
                  <a:cubicBezTo>
                    <a:pt x="67" y="34"/>
                    <a:pt x="67" y="33"/>
                    <a:pt x="67" y="33"/>
                  </a:cubicBezTo>
                  <a:cubicBezTo>
                    <a:pt x="67" y="33"/>
                    <a:pt x="68" y="33"/>
                    <a:pt x="67" y="33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8" y="34"/>
                    <a:pt x="68" y="34"/>
                    <a:pt x="69" y="34"/>
                  </a:cubicBezTo>
                  <a:cubicBezTo>
                    <a:pt x="68" y="33"/>
                    <a:pt x="68" y="33"/>
                    <a:pt x="67" y="32"/>
                  </a:cubicBezTo>
                  <a:cubicBezTo>
                    <a:pt x="67" y="32"/>
                    <a:pt x="67" y="31"/>
                    <a:pt x="67" y="31"/>
                  </a:cubicBezTo>
                  <a:cubicBezTo>
                    <a:pt x="66" y="30"/>
                    <a:pt x="63" y="27"/>
                    <a:pt x="62" y="26"/>
                  </a:cubicBezTo>
                  <a:cubicBezTo>
                    <a:pt x="61" y="25"/>
                    <a:pt x="58" y="22"/>
                    <a:pt x="58" y="22"/>
                  </a:cubicBezTo>
                  <a:cubicBezTo>
                    <a:pt x="57" y="22"/>
                    <a:pt x="56" y="18"/>
                    <a:pt x="56" y="19"/>
                  </a:cubicBezTo>
                  <a:cubicBezTo>
                    <a:pt x="55" y="18"/>
                    <a:pt x="51" y="16"/>
                    <a:pt x="50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0" y="15"/>
                    <a:pt x="50" y="14"/>
                    <a:pt x="49" y="14"/>
                  </a:cubicBezTo>
                  <a:cubicBezTo>
                    <a:pt x="49" y="14"/>
                    <a:pt x="51" y="15"/>
                    <a:pt x="51" y="15"/>
                  </a:cubicBezTo>
                  <a:cubicBezTo>
                    <a:pt x="50" y="14"/>
                    <a:pt x="46" y="10"/>
                    <a:pt x="47" y="10"/>
                  </a:cubicBezTo>
                  <a:cubicBezTo>
                    <a:pt x="46" y="9"/>
                    <a:pt x="45" y="8"/>
                    <a:pt x="45" y="8"/>
                  </a:cubicBezTo>
                  <a:cubicBezTo>
                    <a:pt x="44" y="5"/>
                    <a:pt x="38" y="3"/>
                    <a:pt x="35" y="4"/>
                  </a:cubicBezTo>
                  <a:cubicBezTo>
                    <a:pt x="32" y="6"/>
                    <a:pt x="29" y="10"/>
                    <a:pt x="26" y="13"/>
                  </a:cubicBezTo>
                  <a:cubicBezTo>
                    <a:pt x="22" y="17"/>
                    <a:pt x="14" y="23"/>
                    <a:pt x="12" y="27"/>
                  </a:cubicBezTo>
                  <a:cubicBezTo>
                    <a:pt x="10" y="29"/>
                    <a:pt x="0" y="37"/>
                    <a:pt x="6" y="40"/>
                  </a:cubicBezTo>
                  <a:cubicBezTo>
                    <a:pt x="6" y="40"/>
                    <a:pt x="10" y="42"/>
                    <a:pt x="12" y="42"/>
                  </a:cubicBezTo>
                  <a:cubicBezTo>
                    <a:pt x="15" y="43"/>
                    <a:pt x="14" y="44"/>
                    <a:pt x="14" y="48"/>
                  </a:cubicBezTo>
                  <a:cubicBezTo>
                    <a:pt x="14" y="50"/>
                    <a:pt x="14" y="52"/>
                    <a:pt x="14" y="54"/>
                  </a:cubicBezTo>
                  <a:cubicBezTo>
                    <a:pt x="14" y="56"/>
                    <a:pt x="14" y="58"/>
                    <a:pt x="14" y="60"/>
                  </a:cubicBezTo>
                  <a:cubicBezTo>
                    <a:pt x="14" y="60"/>
                    <a:pt x="15" y="64"/>
                    <a:pt x="14" y="63"/>
                  </a:cubicBezTo>
                  <a:cubicBezTo>
                    <a:pt x="16" y="75"/>
                    <a:pt x="30" y="71"/>
                    <a:pt x="39" y="71"/>
                  </a:cubicBezTo>
                  <a:cubicBezTo>
                    <a:pt x="39" y="71"/>
                    <a:pt x="37" y="70"/>
                    <a:pt x="37" y="71"/>
                  </a:cubicBezTo>
                  <a:cubicBezTo>
                    <a:pt x="37" y="71"/>
                    <a:pt x="41" y="70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6" y="71"/>
                    <a:pt x="45" y="71"/>
                  </a:cubicBezTo>
                  <a:cubicBezTo>
                    <a:pt x="49" y="71"/>
                    <a:pt x="56" y="71"/>
                    <a:pt x="59" y="68"/>
                  </a:cubicBezTo>
                  <a:cubicBezTo>
                    <a:pt x="59" y="68"/>
                    <a:pt x="61" y="64"/>
                    <a:pt x="61" y="63"/>
                  </a:cubicBezTo>
                  <a:cubicBezTo>
                    <a:pt x="61" y="62"/>
                    <a:pt x="61" y="58"/>
                    <a:pt x="61" y="60"/>
                  </a:cubicBezTo>
                  <a:cubicBezTo>
                    <a:pt x="61" y="59"/>
                    <a:pt x="60" y="56"/>
                    <a:pt x="61" y="55"/>
                  </a:cubicBezTo>
                  <a:cubicBezTo>
                    <a:pt x="61" y="55"/>
                    <a:pt x="60" y="48"/>
                    <a:pt x="60" y="46"/>
                  </a:cubicBezTo>
                  <a:cubicBezTo>
                    <a:pt x="60" y="41"/>
                    <a:pt x="62" y="41"/>
                    <a:pt x="65" y="41"/>
                  </a:cubicBezTo>
                  <a:cubicBezTo>
                    <a:pt x="63" y="42"/>
                    <a:pt x="65" y="41"/>
                    <a:pt x="65" y="41"/>
                  </a:cubicBezTo>
                  <a:cubicBezTo>
                    <a:pt x="66" y="41"/>
                    <a:pt x="67" y="41"/>
                    <a:pt x="66" y="41"/>
                  </a:cubicBezTo>
                  <a:cubicBezTo>
                    <a:pt x="69" y="39"/>
                    <a:pt x="72" y="38"/>
                    <a:pt x="70" y="35"/>
                  </a:cubicBezTo>
                  <a:close/>
                  <a:moveTo>
                    <a:pt x="67" y="31"/>
                  </a:move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7" y="31"/>
                  </a:cubicBezTo>
                  <a:close/>
                  <a:moveTo>
                    <a:pt x="66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5" y="31"/>
                    <a:pt x="65" y="31"/>
                    <a:pt x="66" y="31"/>
                  </a:cubicBezTo>
                  <a:close/>
                  <a:moveTo>
                    <a:pt x="41" y="8"/>
                  </a:moveTo>
                  <a:cubicBezTo>
                    <a:pt x="41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lose/>
                  <a:moveTo>
                    <a:pt x="40" y="5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0" y="5"/>
                    <a:pt x="40" y="5"/>
                  </a:cubicBezTo>
                  <a:close/>
                  <a:moveTo>
                    <a:pt x="48" y="69"/>
                  </a:move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8" y="69"/>
                    <a:pt x="48" y="6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70" name="Freeform 896">
              <a:extLst>
                <a:ext uri="{FF2B5EF4-FFF2-40B4-BE49-F238E27FC236}">
                  <a16:creationId xmlns:a16="http://schemas.microsoft.com/office/drawing/2014/main" id="{8A26757D-E8DE-4A0B-B4F8-8C38BAE91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358775"/>
              <a:ext cx="71438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1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5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71" name="Freeform 897">
              <a:extLst>
                <a:ext uri="{FF2B5EF4-FFF2-40B4-BE49-F238E27FC236}">
                  <a16:creationId xmlns:a16="http://schemas.microsoft.com/office/drawing/2014/main" id="{37174ED2-8630-4D89-8DB1-76BC546EA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328612"/>
              <a:ext cx="93663" cy="82550"/>
            </a:xfrm>
            <a:custGeom>
              <a:avLst/>
              <a:gdLst>
                <a:gd name="T0" fmla="*/ 16 w 16"/>
                <a:gd name="T1" fmla="*/ 1 h 14"/>
                <a:gd name="T2" fmla="*/ 0 w 16"/>
                <a:gd name="T3" fmla="*/ 13 h 14"/>
                <a:gd name="T4" fmla="*/ 0 w 16"/>
                <a:gd name="T5" fmla="*/ 13 h 14"/>
                <a:gd name="T6" fmla="*/ 16 w 16"/>
                <a:gd name="T7" fmla="*/ 1 h 14"/>
                <a:gd name="T8" fmla="*/ 16 w 16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6" y="1"/>
                  </a:moveTo>
                  <a:cubicBezTo>
                    <a:pt x="10" y="5"/>
                    <a:pt x="5" y="9"/>
                    <a:pt x="0" y="13"/>
                  </a:cubicBezTo>
                  <a:cubicBezTo>
                    <a:pt x="0" y="13"/>
                    <a:pt x="0" y="14"/>
                    <a:pt x="0" y="13"/>
                  </a:cubicBezTo>
                  <a:cubicBezTo>
                    <a:pt x="5" y="9"/>
                    <a:pt x="11" y="5"/>
                    <a:pt x="16" y="1"/>
                  </a:cubicBezTo>
                  <a:cubicBezTo>
                    <a:pt x="16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72" name="Freeform 898">
              <a:extLst>
                <a:ext uri="{FF2B5EF4-FFF2-40B4-BE49-F238E27FC236}">
                  <a16:creationId xmlns:a16="http://schemas.microsoft.com/office/drawing/2014/main" id="{B9401AEA-5596-44DC-A639-DB3AAC07F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300037"/>
              <a:ext cx="176213" cy="117475"/>
            </a:xfrm>
            <a:custGeom>
              <a:avLst/>
              <a:gdLst>
                <a:gd name="T0" fmla="*/ 0 w 30"/>
                <a:gd name="T1" fmla="*/ 20 h 20"/>
                <a:gd name="T2" fmla="*/ 30 w 30"/>
                <a:gd name="T3" fmla="*/ 1 h 20"/>
                <a:gd name="T4" fmla="*/ 30 w 30"/>
                <a:gd name="T5" fmla="*/ 1 h 20"/>
                <a:gd name="T6" fmla="*/ 0 w 30"/>
                <a:gd name="T7" fmla="*/ 20 h 20"/>
                <a:gd name="T8" fmla="*/ 0 w 30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0">
                  <a:moveTo>
                    <a:pt x="0" y="20"/>
                  </a:moveTo>
                  <a:cubicBezTo>
                    <a:pt x="10" y="14"/>
                    <a:pt x="20" y="7"/>
                    <a:pt x="30" y="1"/>
                  </a:cubicBezTo>
                  <a:cubicBezTo>
                    <a:pt x="30" y="0"/>
                    <a:pt x="30" y="0"/>
                    <a:pt x="30" y="1"/>
                  </a:cubicBezTo>
                  <a:cubicBezTo>
                    <a:pt x="20" y="7"/>
                    <a:pt x="10" y="1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73" name="Freeform 899">
              <a:extLst>
                <a:ext uri="{FF2B5EF4-FFF2-40B4-BE49-F238E27FC236}">
                  <a16:creationId xmlns:a16="http://schemas.microsoft.com/office/drawing/2014/main" id="{0D3F98D4-813E-4E5A-A6F4-77E5F57D2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65112"/>
              <a:ext cx="206375" cy="152400"/>
            </a:xfrm>
            <a:custGeom>
              <a:avLst/>
              <a:gdLst>
                <a:gd name="T0" fmla="*/ 35 w 35"/>
                <a:gd name="T1" fmla="*/ 0 h 26"/>
                <a:gd name="T2" fmla="*/ 0 w 35"/>
                <a:gd name="T3" fmla="*/ 26 h 26"/>
                <a:gd name="T4" fmla="*/ 1 w 35"/>
                <a:gd name="T5" fmla="*/ 26 h 26"/>
                <a:gd name="T6" fmla="*/ 35 w 35"/>
                <a:gd name="T7" fmla="*/ 0 h 26"/>
                <a:gd name="T8" fmla="*/ 35 w 3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0"/>
                  </a:moveTo>
                  <a:cubicBezTo>
                    <a:pt x="23" y="8"/>
                    <a:pt x="11" y="1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1" y="16"/>
                    <a:pt x="23" y="8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74" name="Freeform 900">
              <a:extLst>
                <a:ext uri="{FF2B5EF4-FFF2-40B4-BE49-F238E27FC236}">
                  <a16:creationId xmlns:a16="http://schemas.microsoft.com/office/drawing/2014/main" id="{E2BA59A4-6791-410B-B003-09E9248C1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223837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1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75" name="Freeform 901">
              <a:extLst>
                <a:ext uri="{FF2B5EF4-FFF2-40B4-BE49-F238E27FC236}">
                  <a16:creationId xmlns:a16="http://schemas.microsoft.com/office/drawing/2014/main" id="{EA66B1F4-6E31-4801-9B83-26A534600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3" y="200025"/>
              <a:ext cx="146050" cy="87312"/>
            </a:xfrm>
            <a:custGeom>
              <a:avLst/>
              <a:gdLst>
                <a:gd name="T0" fmla="*/ 0 w 25"/>
                <a:gd name="T1" fmla="*/ 15 h 15"/>
                <a:gd name="T2" fmla="*/ 25 w 25"/>
                <a:gd name="T3" fmla="*/ 0 h 15"/>
                <a:gd name="T4" fmla="*/ 25 w 25"/>
                <a:gd name="T5" fmla="*/ 0 h 15"/>
                <a:gd name="T6" fmla="*/ 0 w 25"/>
                <a:gd name="T7" fmla="*/ 15 h 15"/>
                <a:gd name="T8" fmla="*/ 0 w 2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8" y="9"/>
                    <a:pt x="16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4"/>
                    <a:pt x="8" y="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76" name="Freeform 902">
              <a:extLst>
                <a:ext uri="{FF2B5EF4-FFF2-40B4-BE49-F238E27FC236}">
                  <a16:creationId xmlns:a16="http://schemas.microsoft.com/office/drawing/2014/main" id="{99652077-DAFA-46FC-AC7C-E7AC35277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328612"/>
              <a:ext cx="100013" cy="58737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1 h 10"/>
                <a:gd name="T4" fmla="*/ 16 w 17"/>
                <a:gd name="T5" fmla="*/ 0 h 10"/>
                <a:gd name="T6" fmla="*/ 0 w 17"/>
                <a:gd name="T7" fmla="*/ 1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6" y="7"/>
                    <a:pt x="11" y="4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1" y="4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77" name="Freeform 903">
              <a:extLst>
                <a:ext uri="{FF2B5EF4-FFF2-40B4-BE49-F238E27FC236}">
                  <a16:creationId xmlns:a16="http://schemas.microsoft.com/office/drawing/2014/main" id="{C729A3D5-52DC-4AD2-9B47-5E1B179A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306387"/>
              <a:ext cx="88900" cy="76200"/>
            </a:xfrm>
            <a:custGeom>
              <a:avLst/>
              <a:gdLst>
                <a:gd name="T0" fmla="*/ 15 w 15"/>
                <a:gd name="T1" fmla="*/ 0 h 13"/>
                <a:gd name="T2" fmla="*/ 0 w 15"/>
                <a:gd name="T3" fmla="*/ 13 h 13"/>
                <a:gd name="T4" fmla="*/ 0 w 15"/>
                <a:gd name="T5" fmla="*/ 13 h 13"/>
                <a:gd name="T6" fmla="*/ 15 w 15"/>
                <a:gd name="T7" fmla="*/ 1 h 13"/>
                <a:gd name="T8" fmla="*/ 15 w 1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cubicBezTo>
                    <a:pt x="10" y="4"/>
                    <a:pt x="5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10" y="5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78" name="Freeform 904">
              <a:extLst>
                <a:ext uri="{FF2B5EF4-FFF2-40B4-BE49-F238E27FC236}">
                  <a16:creationId xmlns:a16="http://schemas.microsoft.com/office/drawing/2014/main" id="{31AA876A-8CB5-42E6-9E6F-523D4D31D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69862"/>
              <a:ext cx="128588" cy="88900"/>
            </a:xfrm>
            <a:custGeom>
              <a:avLst/>
              <a:gdLst>
                <a:gd name="T0" fmla="*/ 22 w 22"/>
                <a:gd name="T1" fmla="*/ 0 h 15"/>
                <a:gd name="T2" fmla="*/ 0 w 22"/>
                <a:gd name="T3" fmla="*/ 14 h 15"/>
                <a:gd name="T4" fmla="*/ 0 w 22"/>
                <a:gd name="T5" fmla="*/ 14 h 15"/>
                <a:gd name="T6" fmla="*/ 22 w 22"/>
                <a:gd name="T7" fmla="*/ 0 h 15"/>
                <a:gd name="T8" fmla="*/ 22 w 2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cubicBezTo>
                    <a:pt x="14" y="4"/>
                    <a:pt x="7" y="9"/>
                    <a:pt x="0" y="14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7" y="9"/>
                    <a:pt x="15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79" name="Freeform 905">
              <a:extLst>
                <a:ext uri="{FF2B5EF4-FFF2-40B4-BE49-F238E27FC236}">
                  <a16:creationId xmlns:a16="http://schemas.microsoft.com/office/drawing/2014/main" id="{2C3CEEF5-8408-4F1E-A5EF-F206DFCDB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58750"/>
              <a:ext cx="139700" cy="87312"/>
            </a:xfrm>
            <a:custGeom>
              <a:avLst/>
              <a:gdLst>
                <a:gd name="T0" fmla="*/ 1 w 24"/>
                <a:gd name="T1" fmla="*/ 15 h 15"/>
                <a:gd name="T2" fmla="*/ 24 w 24"/>
                <a:gd name="T3" fmla="*/ 1 h 15"/>
                <a:gd name="T4" fmla="*/ 24 w 24"/>
                <a:gd name="T5" fmla="*/ 0 h 15"/>
                <a:gd name="T6" fmla="*/ 0 w 24"/>
                <a:gd name="T7" fmla="*/ 14 h 15"/>
                <a:gd name="T8" fmla="*/ 1 w 2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1" y="15"/>
                  </a:moveTo>
                  <a:cubicBezTo>
                    <a:pt x="8" y="10"/>
                    <a:pt x="16" y="5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16" y="5"/>
                    <a:pt x="8" y="10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80" name="Freeform 906">
              <a:extLst>
                <a:ext uri="{FF2B5EF4-FFF2-40B4-BE49-F238E27FC236}">
                  <a16:creationId xmlns:a16="http://schemas.microsoft.com/office/drawing/2014/main" id="{4ADC5BAE-4D75-44D5-9EA0-74166FA86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282575"/>
              <a:ext cx="95250" cy="52387"/>
            </a:xfrm>
            <a:custGeom>
              <a:avLst/>
              <a:gdLst>
                <a:gd name="T0" fmla="*/ 1 w 16"/>
                <a:gd name="T1" fmla="*/ 9 h 9"/>
                <a:gd name="T2" fmla="*/ 16 w 16"/>
                <a:gd name="T3" fmla="*/ 0 h 9"/>
                <a:gd name="T4" fmla="*/ 15 w 16"/>
                <a:gd name="T5" fmla="*/ 0 h 9"/>
                <a:gd name="T6" fmla="*/ 1 w 16"/>
                <a:gd name="T7" fmla="*/ 9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81" name="Freeform 907">
              <a:extLst>
                <a:ext uri="{FF2B5EF4-FFF2-40B4-BE49-F238E27FC236}">
                  <a16:creationId xmlns:a16="http://schemas.microsoft.com/office/drawing/2014/main" id="{7A2924F2-5335-46CC-8163-D836ADD4E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34937"/>
              <a:ext cx="258763" cy="182562"/>
            </a:xfrm>
            <a:custGeom>
              <a:avLst/>
              <a:gdLst>
                <a:gd name="T0" fmla="*/ 43 w 44"/>
                <a:gd name="T1" fmla="*/ 0 h 31"/>
                <a:gd name="T2" fmla="*/ 1 w 44"/>
                <a:gd name="T3" fmla="*/ 31 h 31"/>
                <a:gd name="T4" fmla="*/ 1 w 44"/>
                <a:gd name="T5" fmla="*/ 31 h 31"/>
                <a:gd name="T6" fmla="*/ 44 w 44"/>
                <a:gd name="T7" fmla="*/ 1 h 31"/>
                <a:gd name="T8" fmla="*/ 43 w 4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1">
                  <a:moveTo>
                    <a:pt x="43" y="0"/>
                  </a:moveTo>
                  <a:cubicBezTo>
                    <a:pt x="28" y="10"/>
                    <a:pt x="15" y="20"/>
                    <a:pt x="1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5" y="20"/>
                    <a:pt x="29" y="10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82" name="Freeform 908">
              <a:extLst>
                <a:ext uri="{FF2B5EF4-FFF2-40B4-BE49-F238E27FC236}">
                  <a16:creationId xmlns:a16="http://schemas.microsoft.com/office/drawing/2014/main" id="{5D120F1D-581A-4685-8C08-6D19FAF94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34937"/>
              <a:ext cx="252413" cy="158750"/>
            </a:xfrm>
            <a:custGeom>
              <a:avLst/>
              <a:gdLst>
                <a:gd name="T0" fmla="*/ 1 w 43"/>
                <a:gd name="T1" fmla="*/ 27 h 27"/>
                <a:gd name="T2" fmla="*/ 43 w 43"/>
                <a:gd name="T3" fmla="*/ 0 h 27"/>
                <a:gd name="T4" fmla="*/ 42 w 43"/>
                <a:gd name="T5" fmla="*/ 0 h 27"/>
                <a:gd name="T6" fmla="*/ 0 w 43"/>
                <a:gd name="T7" fmla="*/ 26 h 27"/>
                <a:gd name="T8" fmla="*/ 1 w 43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7">
                  <a:moveTo>
                    <a:pt x="1" y="27"/>
                  </a:moveTo>
                  <a:cubicBezTo>
                    <a:pt x="15" y="17"/>
                    <a:pt x="28" y="8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28" y="7"/>
                    <a:pt x="14" y="17"/>
                    <a:pt x="0" y="26"/>
                  </a:cubicBezTo>
                  <a:cubicBezTo>
                    <a:pt x="0" y="27"/>
                    <a:pt x="1" y="27"/>
                    <a:pt x="1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83" name="Freeform 909">
              <a:extLst>
                <a:ext uri="{FF2B5EF4-FFF2-40B4-BE49-F238E27FC236}">
                  <a16:creationId xmlns:a16="http://schemas.microsoft.com/office/drawing/2014/main" id="{10BA09F1-4565-43B5-8AFA-AC2AB1374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11125"/>
              <a:ext cx="233363" cy="158750"/>
            </a:xfrm>
            <a:custGeom>
              <a:avLst/>
              <a:gdLst>
                <a:gd name="T0" fmla="*/ 39 w 40"/>
                <a:gd name="T1" fmla="*/ 0 h 27"/>
                <a:gd name="T2" fmla="*/ 0 w 40"/>
                <a:gd name="T3" fmla="*/ 27 h 27"/>
                <a:gd name="T4" fmla="*/ 1 w 40"/>
                <a:gd name="T5" fmla="*/ 27 h 27"/>
                <a:gd name="T6" fmla="*/ 39 w 40"/>
                <a:gd name="T7" fmla="*/ 0 h 27"/>
                <a:gd name="T8" fmla="*/ 39 w 4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7">
                  <a:moveTo>
                    <a:pt x="39" y="0"/>
                  </a:moveTo>
                  <a:cubicBezTo>
                    <a:pt x="26" y="9"/>
                    <a:pt x="12" y="17"/>
                    <a:pt x="0" y="27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13" y="17"/>
                    <a:pt x="26" y="9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84" name="Freeform 910">
              <a:extLst>
                <a:ext uri="{FF2B5EF4-FFF2-40B4-BE49-F238E27FC236}">
                  <a16:creationId xmlns:a16="http://schemas.microsoft.com/office/drawing/2014/main" id="{249EACAB-EB8F-4831-93AF-3E3C94DB3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04775"/>
              <a:ext cx="241300" cy="147637"/>
            </a:xfrm>
            <a:custGeom>
              <a:avLst/>
              <a:gdLst>
                <a:gd name="T0" fmla="*/ 1 w 41"/>
                <a:gd name="T1" fmla="*/ 24 h 25"/>
                <a:gd name="T2" fmla="*/ 41 w 41"/>
                <a:gd name="T3" fmla="*/ 1 h 25"/>
                <a:gd name="T4" fmla="*/ 40 w 41"/>
                <a:gd name="T5" fmla="*/ 0 h 25"/>
                <a:gd name="T6" fmla="*/ 0 w 41"/>
                <a:gd name="T7" fmla="*/ 24 h 25"/>
                <a:gd name="T8" fmla="*/ 1 w 4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5">
                  <a:moveTo>
                    <a:pt x="1" y="24"/>
                  </a:moveTo>
                  <a:cubicBezTo>
                    <a:pt x="14" y="16"/>
                    <a:pt x="27" y="8"/>
                    <a:pt x="41" y="1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27" y="7"/>
                    <a:pt x="14" y="16"/>
                    <a:pt x="0" y="24"/>
                  </a:cubicBezTo>
                  <a:cubicBezTo>
                    <a:pt x="0" y="24"/>
                    <a:pt x="1" y="25"/>
                    <a:pt x="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85" name="Freeform 911">
              <a:extLst>
                <a:ext uri="{FF2B5EF4-FFF2-40B4-BE49-F238E27FC236}">
                  <a16:creationId xmlns:a16="http://schemas.microsoft.com/office/drawing/2014/main" id="{A8587809-3235-47CC-B0A5-DB5B6D2D5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93662"/>
              <a:ext cx="228600" cy="147637"/>
            </a:xfrm>
            <a:custGeom>
              <a:avLst/>
              <a:gdLst>
                <a:gd name="T0" fmla="*/ 38 w 39"/>
                <a:gd name="T1" fmla="*/ 0 h 25"/>
                <a:gd name="T2" fmla="*/ 1 w 39"/>
                <a:gd name="T3" fmla="*/ 25 h 25"/>
                <a:gd name="T4" fmla="*/ 1 w 39"/>
                <a:gd name="T5" fmla="*/ 25 h 25"/>
                <a:gd name="T6" fmla="*/ 39 w 39"/>
                <a:gd name="T7" fmla="*/ 0 h 25"/>
                <a:gd name="T8" fmla="*/ 38 w 39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38" y="0"/>
                  </a:moveTo>
                  <a:cubicBezTo>
                    <a:pt x="25" y="8"/>
                    <a:pt x="12" y="16"/>
                    <a:pt x="1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3" y="16"/>
                    <a:pt x="26" y="8"/>
                    <a:pt x="39" y="0"/>
                  </a:cubicBezTo>
                  <a:cubicBezTo>
                    <a:pt x="39" y="0"/>
                    <a:pt x="39" y="0"/>
                    <a:pt x="3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86" name="Freeform 912">
              <a:extLst>
                <a:ext uri="{FF2B5EF4-FFF2-40B4-BE49-F238E27FC236}">
                  <a16:creationId xmlns:a16="http://schemas.microsoft.com/office/drawing/2014/main" id="{19A9F3FB-BB20-4A94-9677-4BD32C1A7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93662"/>
              <a:ext cx="241300" cy="141287"/>
            </a:xfrm>
            <a:custGeom>
              <a:avLst/>
              <a:gdLst>
                <a:gd name="T0" fmla="*/ 0 w 41"/>
                <a:gd name="T1" fmla="*/ 24 h 24"/>
                <a:gd name="T2" fmla="*/ 41 w 41"/>
                <a:gd name="T3" fmla="*/ 0 h 24"/>
                <a:gd name="T4" fmla="*/ 40 w 41"/>
                <a:gd name="T5" fmla="*/ 0 h 24"/>
                <a:gd name="T6" fmla="*/ 0 w 41"/>
                <a:gd name="T7" fmla="*/ 23 h 24"/>
                <a:gd name="T8" fmla="*/ 0 w 41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4">
                  <a:moveTo>
                    <a:pt x="0" y="24"/>
                  </a:moveTo>
                  <a:cubicBezTo>
                    <a:pt x="14" y="16"/>
                    <a:pt x="27" y="8"/>
                    <a:pt x="41" y="0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27" y="8"/>
                    <a:pt x="14" y="16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87" name="Freeform 913">
              <a:extLst>
                <a:ext uri="{FF2B5EF4-FFF2-40B4-BE49-F238E27FC236}">
                  <a16:creationId xmlns:a16="http://schemas.microsoft.com/office/drawing/2014/main" id="{E0A7713B-699A-477C-9196-E16927CAC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82550"/>
              <a:ext cx="239713" cy="146050"/>
            </a:xfrm>
            <a:custGeom>
              <a:avLst/>
              <a:gdLst>
                <a:gd name="T0" fmla="*/ 40 w 41"/>
                <a:gd name="T1" fmla="*/ 0 h 25"/>
                <a:gd name="T2" fmla="*/ 0 w 41"/>
                <a:gd name="T3" fmla="*/ 25 h 25"/>
                <a:gd name="T4" fmla="*/ 1 w 41"/>
                <a:gd name="T5" fmla="*/ 25 h 25"/>
                <a:gd name="T6" fmla="*/ 41 w 41"/>
                <a:gd name="T7" fmla="*/ 0 h 25"/>
                <a:gd name="T8" fmla="*/ 40 w 41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5">
                  <a:moveTo>
                    <a:pt x="40" y="0"/>
                  </a:moveTo>
                  <a:cubicBezTo>
                    <a:pt x="27" y="8"/>
                    <a:pt x="13" y="16"/>
                    <a:pt x="0" y="25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13" y="16"/>
                    <a:pt x="27" y="8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88" name="Freeform 914">
              <a:extLst>
                <a:ext uri="{FF2B5EF4-FFF2-40B4-BE49-F238E27FC236}">
                  <a16:creationId xmlns:a16="http://schemas.microsoft.com/office/drawing/2014/main" id="{3FF35E7E-FFE1-425C-A1D3-2532B03E2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69850"/>
              <a:ext cx="241300" cy="141287"/>
            </a:xfrm>
            <a:custGeom>
              <a:avLst/>
              <a:gdLst>
                <a:gd name="T0" fmla="*/ 1 w 41"/>
                <a:gd name="T1" fmla="*/ 24 h 24"/>
                <a:gd name="T2" fmla="*/ 41 w 41"/>
                <a:gd name="T3" fmla="*/ 0 h 24"/>
                <a:gd name="T4" fmla="*/ 41 w 41"/>
                <a:gd name="T5" fmla="*/ 0 h 24"/>
                <a:gd name="T6" fmla="*/ 0 w 41"/>
                <a:gd name="T7" fmla="*/ 24 h 24"/>
                <a:gd name="T8" fmla="*/ 1 w 41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4">
                  <a:moveTo>
                    <a:pt x="1" y="24"/>
                  </a:moveTo>
                  <a:cubicBezTo>
                    <a:pt x="15" y="17"/>
                    <a:pt x="27" y="8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7" y="8"/>
                    <a:pt x="14" y="17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89" name="Freeform 915">
              <a:extLst>
                <a:ext uri="{FF2B5EF4-FFF2-40B4-BE49-F238E27FC236}">
                  <a16:creationId xmlns:a16="http://schemas.microsoft.com/office/drawing/2014/main" id="{193457E2-9CD3-460B-B9BF-F4FBB59A6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41275"/>
              <a:ext cx="141288" cy="93662"/>
            </a:xfrm>
            <a:custGeom>
              <a:avLst/>
              <a:gdLst>
                <a:gd name="T0" fmla="*/ 23 w 24"/>
                <a:gd name="T1" fmla="*/ 1 h 16"/>
                <a:gd name="T2" fmla="*/ 1 w 24"/>
                <a:gd name="T3" fmla="*/ 16 h 16"/>
                <a:gd name="T4" fmla="*/ 1 w 24"/>
                <a:gd name="T5" fmla="*/ 16 h 16"/>
                <a:gd name="T6" fmla="*/ 24 w 24"/>
                <a:gd name="T7" fmla="*/ 1 h 16"/>
                <a:gd name="T8" fmla="*/ 23 w 24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23" y="1"/>
                  </a:moveTo>
                  <a:cubicBezTo>
                    <a:pt x="16" y="6"/>
                    <a:pt x="8" y="11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8" y="11"/>
                    <a:pt x="16" y="6"/>
                    <a:pt x="24" y="1"/>
                  </a:cubicBezTo>
                  <a:cubicBezTo>
                    <a:pt x="24" y="0"/>
                    <a:pt x="24" y="1"/>
                    <a:pt x="2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790" name="Group 926">
            <a:extLst>
              <a:ext uri="{FF2B5EF4-FFF2-40B4-BE49-F238E27FC236}">
                <a16:creationId xmlns:a16="http://schemas.microsoft.com/office/drawing/2014/main" id="{D0CE297B-AAFB-444C-B33F-A800655F103E}"/>
              </a:ext>
            </a:extLst>
          </p:cNvPr>
          <p:cNvGrpSpPr>
            <a:grpSpLocks/>
          </p:cNvGrpSpPr>
          <p:nvPr/>
        </p:nvGrpSpPr>
        <p:grpSpPr bwMode="auto">
          <a:xfrm>
            <a:off x="11437938" y="4456113"/>
            <a:ext cx="404812" cy="371475"/>
            <a:chOff x="0" y="0"/>
            <a:chExt cx="404813" cy="371474"/>
          </a:xfrm>
        </p:grpSpPr>
        <p:sp>
          <p:nvSpPr>
            <p:cNvPr id="37791" name="Freeform 916">
              <a:extLst>
                <a:ext uri="{FF2B5EF4-FFF2-40B4-BE49-F238E27FC236}">
                  <a16:creationId xmlns:a16="http://schemas.microsoft.com/office/drawing/2014/main" id="{A37A2080-A98C-426B-A0E5-E0BED0E510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04813" cy="171450"/>
            </a:xfrm>
            <a:custGeom>
              <a:avLst/>
              <a:gdLst>
                <a:gd name="T0" fmla="*/ 64 w 69"/>
                <a:gd name="T1" fmla="*/ 20 h 29"/>
                <a:gd name="T2" fmla="*/ 64 w 69"/>
                <a:gd name="T3" fmla="*/ 20 h 29"/>
                <a:gd name="T4" fmla="*/ 64 w 69"/>
                <a:gd name="T5" fmla="*/ 20 h 29"/>
                <a:gd name="T6" fmla="*/ 65 w 69"/>
                <a:gd name="T7" fmla="*/ 20 h 29"/>
                <a:gd name="T8" fmla="*/ 66 w 69"/>
                <a:gd name="T9" fmla="*/ 27 h 29"/>
                <a:gd name="T10" fmla="*/ 54 w 69"/>
                <a:gd name="T11" fmla="*/ 28 h 29"/>
                <a:gd name="T12" fmla="*/ 47 w 69"/>
                <a:gd name="T13" fmla="*/ 28 h 29"/>
                <a:gd name="T14" fmla="*/ 40 w 69"/>
                <a:gd name="T15" fmla="*/ 27 h 29"/>
                <a:gd name="T16" fmla="*/ 30 w 69"/>
                <a:gd name="T17" fmla="*/ 28 h 29"/>
                <a:gd name="T18" fmla="*/ 30 w 69"/>
                <a:gd name="T19" fmla="*/ 27 h 29"/>
                <a:gd name="T20" fmla="*/ 22 w 69"/>
                <a:gd name="T21" fmla="*/ 27 h 29"/>
                <a:gd name="T22" fmla="*/ 14 w 69"/>
                <a:gd name="T23" fmla="*/ 27 h 29"/>
                <a:gd name="T24" fmla="*/ 14 w 69"/>
                <a:gd name="T25" fmla="*/ 27 h 29"/>
                <a:gd name="T26" fmla="*/ 5 w 69"/>
                <a:gd name="T27" fmla="*/ 26 h 29"/>
                <a:gd name="T28" fmla="*/ 16 w 69"/>
                <a:gd name="T29" fmla="*/ 20 h 29"/>
                <a:gd name="T30" fmla="*/ 17 w 69"/>
                <a:gd name="T31" fmla="*/ 20 h 29"/>
                <a:gd name="T32" fmla="*/ 21 w 69"/>
                <a:gd name="T33" fmla="*/ 15 h 29"/>
                <a:gd name="T34" fmla="*/ 22 w 69"/>
                <a:gd name="T35" fmla="*/ 14 h 29"/>
                <a:gd name="T36" fmla="*/ 26 w 69"/>
                <a:gd name="T37" fmla="*/ 4 h 29"/>
                <a:gd name="T38" fmla="*/ 21 w 69"/>
                <a:gd name="T39" fmla="*/ 21 h 29"/>
                <a:gd name="T40" fmla="*/ 51 w 69"/>
                <a:gd name="T41" fmla="*/ 21 h 29"/>
                <a:gd name="T42" fmla="*/ 46 w 69"/>
                <a:gd name="T43" fmla="*/ 9 h 29"/>
                <a:gd name="T44" fmla="*/ 45 w 69"/>
                <a:gd name="T45" fmla="*/ 5 h 29"/>
                <a:gd name="T46" fmla="*/ 47 w 69"/>
                <a:gd name="T47" fmla="*/ 3 h 29"/>
                <a:gd name="T48" fmla="*/ 53 w 69"/>
                <a:gd name="T49" fmla="*/ 20 h 29"/>
                <a:gd name="T50" fmla="*/ 64 w 69"/>
                <a:gd name="T51" fmla="*/ 20 h 29"/>
                <a:gd name="T52" fmla="*/ 55 w 69"/>
                <a:gd name="T53" fmla="*/ 19 h 29"/>
                <a:gd name="T54" fmla="*/ 52 w 69"/>
                <a:gd name="T55" fmla="*/ 13 h 29"/>
                <a:gd name="T56" fmla="*/ 49 w 69"/>
                <a:gd name="T57" fmla="*/ 5 h 29"/>
                <a:gd name="T58" fmla="*/ 48 w 69"/>
                <a:gd name="T59" fmla="*/ 0 h 29"/>
                <a:gd name="T60" fmla="*/ 44 w 69"/>
                <a:gd name="T61" fmla="*/ 2 h 29"/>
                <a:gd name="T62" fmla="*/ 48 w 69"/>
                <a:gd name="T63" fmla="*/ 19 h 29"/>
                <a:gd name="T64" fmla="*/ 28 w 69"/>
                <a:gd name="T65" fmla="*/ 3 h 29"/>
                <a:gd name="T66" fmla="*/ 14 w 69"/>
                <a:gd name="T67" fmla="*/ 19 h 29"/>
                <a:gd name="T68" fmla="*/ 12 w 69"/>
                <a:gd name="T69" fmla="*/ 29 h 29"/>
                <a:gd name="T70" fmla="*/ 14 w 69"/>
                <a:gd name="T71" fmla="*/ 29 h 29"/>
                <a:gd name="T72" fmla="*/ 18 w 69"/>
                <a:gd name="T73" fmla="*/ 29 h 29"/>
                <a:gd name="T74" fmla="*/ 27 w 69"/>
                <a:gd name="T75" fmla="*/ 28 h 29"/>
                <a:gd name="T76" fmla="*/ 32 w 69"/>
                <a:gd name="T77" fmla="*/ 28 h 29"/>
                <a:gd name="T78" fmla="*/ 39 w 69"/>
                <a:gd name="T79" fmla="*/ 29 h 29"/>
                <a:gd name="T80" fmla="*/ 56 w 69"/>
                <a:gd name="T81" fmla="*/ 29 h 29"/>
                <a:gd name="T82" fmla="*/ 62 w 69"/>
                <a:gd name="T83" fmla="*/ 29 h 29"/>
                <a:gd name="T84" fmla="*/ 65 w 69"/>
                <a:gd name="T85" fmla="*/ 28 h 29"/>
                <a:gd name="T86" fmla="*/ 64 w 69"/>
                <a:gd name="T87" fmla="*/ 19 h 29"/>
                <a:gd name="T88" fmla="*/ 49 w 69"/>
                <a:gd name="T89" fmla="*/ 7 h 29"/>
                <a:gd name="T90" fmla="*/ 43 w 69"/>
                <a:gd name="T91" fmla="*/ 7 h 29"/>
                <a:gd name="T92" fmla="*/ 44 w 69"/>
                <a:gd name="T93" fmla="*/ 9 h 29"/>
                <a:gd name="T94" fmla="*/ 44 w 69"/>
                <a:gd name="T95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29">
                  <a:moveTo>
                    <a:pt x="64" y="19"/>
                  </a:moveTo>
                  <a:cubicBezTo>
                    <a:pt x="64" y="19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6" y="20"/>
                    <a:pt x="67" y="22"/>
                    <a:pt x="67" y="21"/>
                  </a:cubicBezTo>
                  <a:cubicBezTo>
                    <a:pt x="68" y="23"/>
                    <a:pt x="69" y="25"/>
                    <a:pt x="66" y="27"/>
                  </a:cubicBezTo>
                  <a:cubicBezTo>
                    <a:pt x="64" y="29"/>
                    <a:pt x="57" y="28"/>
                    <a:pt x="55" y="27"/>
                  </a:cubicBezTo>
                  <a:cubicBezTo>
                    <a:pt x="54" y="28"/>
                    <a:pt x="55" y="28"/>
                    <a:pt x="54" y="28"/>
                  </a:cubicBezTo>
                  <a:cubicBezTo>
                    <a:pt x="55" y="27"/>
                    <a:pt x="53" y="28"/>
                    <a:pt x="54" y="28"/>
                  </a:cubicBezTo>
                  <a:cubicBezTo>
                    <a:pt x="53" y="27"/>
                    <a:pt x="50" y="28"/>
                    <a:pt x="47" y="28"/>
                  </a:cubicBezTo>
                  <a:cubicBezTo>
                    <a:pt x="44" y="28"/>
                    <a:pt x="42" y="27"/>
                    <a:pt x="39" y="27"/>
                  </a:cubicBezTo>
                  <a:cubicBezTo>
                    <a:pt x="39" y="27"/>
                    <a:pt x="40" y="27"/>
                    <a:pt x="40" y="27"/>
                  </a:cubicBezTo>
                  <a:cubicBezTo>
                    <a:pt x="38" y="27"/>
                    <a:pt x="36" y="28"/>
                    <a:pt x="35" y="27"/>
                  </a:cubicBezTo>
                  <a:cubicBezTo>
                    <a:pt x="36" y="28"/>
                    <a:pt x="30" y="28"/>
                    <a:pt x="30" y="28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24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0" y="27"/>
                    <a:pt x="19" y="27"/>
                    <a:pt x="17" y="28"/>
                  </a:cubicBezTo>
                  <a:cubicBezTo>
                    <a:pt x="18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1" y="27"/>
                    <a:pt x="6" y="28"/>
                    <a:pt x="5" y="26"/>
                  </a:cubicBezTo>
                  <a:cubicBezTo>
                    <a:pt x="6" y="26"/>
                    <a:pt x="4" y="19"/>
                    <a:pt x="10" y="20"/>
                  </a:cubicBezTo>
                  <a:cubicBezTo>
                    <a:pt x="10" y="22"/>
                    <a:pt x="16" y="20"/>
                    <a:pt x="16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9"/>
                    <a:pt x="18" y="20"/>
                    <a:pt x="17" y="20"/>
                  </a:cubicBezTo>
                  <a:cubicBezTo>
                    <a:pt x="20" y="20"/>
                    <a:pt x="21" y="15"/>
                    <a:pt x="21" y="13"/>
                  </a:cubicBezTo>
                  <a:cubicBezTo>
                    <a:pt x="22" y="14"/>
                    <a:pt x="21" y="15"/>
                    <a:pt x="21" y="15"/>
                  </a:cubicBezTo>
                  <a:cubicBezTo>
                    <a:pt x="21" y="15"/>
                    <a:pt x="22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1"/>
                    <a:pt x="23" y="8"/>
                    <a:pt x="25" y="6"/>
                  </a:cubicBezTo>
                  <a:cubicBezTo>
                    <a:pt x="25" y="5"/>
                    <a:pt x="24" y="2"/>
                    <a:pt x="26" y="4"/>
                  </a:cubicBezTo>
                  <a:cubicBezTo>
                    <a:pt x="25" y="4"/>
                    <a:pt x="25" y="3"/>
                    <a:pt x="26" y="4"/>
                  </a:cubicBezTo>
                  <a:cubicBezTo>
                    <a:pt x="28" y="5"/>
                    <a:pt x="21" y="20"/>
                    <a:pt x="21" y="21"/>
                  </a:cubicBezTo>
                  <a:cubicBezTo>
                    <a:pt x="23" y="23"/>
                    <a:pt x="29" y="21"/>
                    <a:pt x="32" y="21"/>
                  </a:cubicBezTo>
                  <a:cubicBezTo>
                    <a:pt x="33" y="23"/>
                    <a:pt x="50" y="20"/>
                    <a:pt x="51" y="21"/>
                  </a:cubicBezTo>
                  <a:cubicBezTo>
                    <a:pt x="49" y="18"/>
                    <a:pt x="45" y="11"/>
                    <a:pt x="45" y="7"/>
                  </a:cubicBezTo>
                  <a:cubicBezTo>
                    <a:pt x="45" y="8"/>
                    <a:pt x="45" y="8"/>
                    <a:pt x="46" y="9"/>
                  </a:cubicBezTo>
                  <a:cubicBezTo>
                    <a:pt x="46" y="9"/>
                    <a:pt x="45" y="6"/>
                    <a:pt x="45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4"/>
                    <a:pt x="45" y="3"/>
                    <a:pt x="47" y="3"/>
                  </a:cubicBezTo>
                  <a:cubicBezTo>
                    <a:pt x="48" y="4"/>
                    <a:pt x="47" y="8"/>
                    <a:pt x="48" y="9"/>
                  </a:cubicBezTo>
                  <a:cubicBezTo>
                    <a:pt x="49" y="12"/>
                    <a:pt x="51" y="18"/>
                    <a:pt x="53" y="20"/>
                  </a:cubicBezTo>
                  <a:cubicBezTo>
                    <a:pt x="55" y="21"/>
                    <a:pt x="58" y="22"/>
                    <a:pt x="60" y="21"/>
                  </a:cubicBezTo>
                  <a:cubicBezTo>
                    <a:pt x="61" y="21"/>
                    <a:pt x="63" y="20"/>
                    <a:pt x="64" y="20"/>
                  </a:cubicBezTo>
                  <a:cubicBezTo>
                    <a:pt x="65" y="20"/>
                    <a:pt x="63" y="19"/>
                    <a:pt x="63" y="19"/>
                  </a:cubicBezTo>
                  <a:cubicBezTo>
                    <a:pt x="60" y="18"/>
                    <a:pt x="58" y="20"/>
                    <a:pt x="55" y="19"/>
                  </a:cubicBezTo>
                  <a:cubicBezTo>
                    <a:pt x="55" y="19"/>
                    <a:pt x="52" y="16"/>
                    <a:pt x="52" y="16"/>
                  </a:cubicBezTo>
                  <a:cubicBezTo>
                    <a:pt x="52" y="15"/>
                    <a:pt x="51" y="12"/>
                    <a:pt x="52" y="13"/>
                  </a:cubicBezTo>
                  <a:cubicBezTo>
                    <a:pt x="52" y="12"/>
                    <a:pt x="50" y="9"/>
                    <a:pt x="49" y="8"/>
                  </a:cubicBezTo>
                  <a:cubicBezTo>
                    <a:pt x="49" y="8"/>
                    <a:pt x="49" y="7"/>
                    <a:pt x="49" y="5"/>
                  </a:cubicBezTo>
                  <a:cubicBezTo>
                    <a:pt x="49" y="5"/>
                    <a:pt x="50" y="7"/>
                    <a:pt x="49" y="7"/>
                  </a:cubicBezTo>
                  <a:cubicBezTo>
                    <a:pt x="48" y="5"/>
                    <a:pt x="49" y="2"/>
                    <a:pt x="48" y="0"/>
                  </a:cubicBezTo>
                  <a:cubicBezTo>
                    <a:pt x="47" y="0"/>
                    <a:pt x="45" y="2"/>
                    <a:pt x="46" y="1"/>
                  </a:cubicBezTo>
                  <a:cubicBezTo>
                    <a:pt x="45" y="1"/>
                    <a:pt x="45" y="2"/>
                    <a:pt x="44" y="2"/>
                  </a:cubicBezTo>
                  <a:cubicBezTo>
                    <a:pt x="44" y="2"/>
                    <a:pt x="44" y="2"/>
                    <a:pt x="45" y="2"/>
                  </a:cubicBezTo>
                  <a:cubicBezTo>
                    <a:pt x="38" y="4"/>
                    <a:pt x="47" y="15"/>
                    <a:pt x="48" y="19"/>
                  </a:cubicBezTo>
                  <a:cubicBezTo>
                    <a:pt x="42" y="19"/>
                    <a:pt x="31" y="17"/>
                    <a:pt x="27" y="19"/>
                  </a:cubicBezTo>
                  <a:cubicBezTo>
                    <a:pt x="21" y="18"/>
                    <a:pt x="33" y="4"/>
                    <a:pt x="28" y="3"/>
                  </a:cubicBezTo>
                  <a:cubicBezTo>
                    <a:pt x="27" y="3"/>
                    <a:pt x="25" y="1"/>
                    <a:pt x="24" y="0"/>
                  </a:cubicBezTo>
                  <a:cubicBezTo>
                    <a:pt x="22" y="5"/>
                    <a:pt x="21" y="18"/>
                    <a:pt x="14" y="19"/>
                  </a:cubicBezTo>
                  <a:cubicBezTo>
                    <a:pt x="10" y="19"/>
                    <a:pt x="6" y="18"/>
                    <a:pt x="3" y="22"/>
                  </a:cubicBezTo>
                  <a:cubicBezTo>
                    <a:pt x="0" y="27"/>
                    <a:pt x="9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9" y="29"/>
                    <a:pt x="18" y="29"/>
                  </a:cubicBezTo>
                  <a:cubicBezTo>
                    <a:pt x="19" y="29"/>
                    <a:pt x="21" y="29"/>
                    <a:pt x="22" y="29"/>
                  </a:cubicBezTo>
                  <a:cubicBezTo>
                    <a:pt x="24" y="29"/>
                    <a:pt x="25" y="28"/>
                    <a:pt x="27" y="28"/>
                  </a:cubicBezTo>
                  <a:cubicBezTo>
                    <a:pt x="27" y="28"/>
                    <a:pt x="29" y="28"/>
                    <a:pt x="30" y="29"/>
                  </a:cubicBezTo>
                  <a:cubicBezTo>
                    <a:pt x="30" y="29"/>
                    <a:pt x="30" y="28"/>
                    <a:pt x="32" y="28"/>
                  </a:cubicBezTo>
                  <a:cubicBezTo>
                    <a:pt x="34" y="28"/>
                    <a:pt x="35" y="28"/>
                    <a:pt x="37" y="28"/>
                  </a:cubicBezTo>
                  <a:cubicBezTo>
                    <a:pt x="36" y="29"/>
                    <a:pt x="41" y="29"/>
                    <a:pt x="39" y="29"/>
                  </a:cubicBezTo>
                  <a:cubicBezTo>
                    <a:pt x="40" y="29"/>
                    <a:pt x="43" y="29"/>
                    <a:pt x="43" y="29"/>
                  </a:cubicBezTo>
                  <a:cubicBezTo>
                    <a:pt x="44" y="27"/>
                    <a:pt x="56" y="29"/>
                    <a:pt x="56" y="29"/>
                  </a:cubicBezTo>
                  <a:cubicBezTo>
                    <a:pt x="58" y="29"/>
                    <a:pt x="60" y="28"/>
                    <a:pt x="62" y="29"/>
                  </a:cubicBezTo>
                  <a:cubicBezTo>
                    <a:pt x="60" y="29"/>
                    <a:pt x="62" y="28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9"/>
                    <a:pt x="65" y="28"/>
                    <a:pt x="65" y="28"/>
                  </a:cubicBezTo>
                  <a:cubicBezTo>
                    <a:pt x="65" y="28"/>
                    <a:pt x="68" y="28"/>
                    <a:pt x="68" y="25"/>
                  </a:cubicBezTo>
                  <a:cubicBezTo>
                    <a:pt x="68" y="24"/>
                    <a:pt x="66" y="17"/>
                    <a:pt x="64" y="19"/>
                  </a:cubicBezTo>
                  <a:close/>
                  <a:moveTo>
                    <a:pt x="49" y="8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8"/>
                  </a:cubicBezTo>
                  <a:close/>
                  <a:moveTo>
                    <a:pt x="43" y="7"/>
                  </a:moveTo>
                  <a:cubicBezTo>
                    <a:pt x="43" y="7"/>
                    <a:pt x="43" y="7"/>
                    <a:pt x="43" y="7"/>
                  </a:cubicBezTo>
                  <a:close/>
                  <a:moveTo>
                    <a:pt x="44" y="9"/>
                  </a:moveTo>
                  <a:cubicBezTo>
                    <a:pt x="44" y="9"/>
                    <a:pt x="44" y="9"/>
                    <a:pt x="44" y="9"/>
                  </a:cubicBezTo>
                  <a:cubicBezTo>
                    <a:pt x="43" y="8"/>
                    <a:pt x="44" y="8"/>
                    <a:pt x="44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92" name="Freeform 917">
              <a:extLst>
                <a:ext uri="{FF2B5EF4-FFF2-40B4-BE49-F238E27FC236}">
                  <a16:creationId xmlns:a16="http://schemas.microsoft.com/office/drawing/2014/main" id="{AE66AC08-DBCF-4AC5-BE8B-5B9BA6A967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62" y="200025"/>
              <a:ext cx="241300" cy="141287"/>
            </a:xfrm>
            <a:custGeom>
              <a:avLst/>
              <a:gdLst>
                <a:gd name="T0" fmla="*/ 32 w 41"/>
                <a:gd name="T1" fmla="*/ 2 h 24"/>
                <a:gd name="T2" fmla="*/ 32 w 41"/>
                <a:gd name="T3" fmla="*/ 2 h 24"/>
                <a:gd name="T4" fmla="*/ 32 w 41"/>
                <a:gd name="T5" fmla="*/ 5 h 24"/>
                <a:gd name="T6" fmla="*/ 30 w 41"/>
                <a:gd name="T7" fmla="*/ 8 h 24"/>
                <a:gd name="T8" fmla="*/ 29 w 41"/>
                <a:gd name="T9" fmla="*/ 3 h 24"/>
                <a:gd name="T10" fmla="*/ 27 w 41"/>
                <a:gd name="T11" fmla="*/ 1 h 24"/>
                <a:gd name="T12" fmla="*/ 22 w 41"/>
                <a:gd name="T13" fmla="*/ 1 h 24"/>
                <a:gd name="T14" fmla="*/ 22 w 41"/>
                <a:gd name="T15" fmla="*/ 5 h 24"/>
                <a:gd name="T16" fmla="*/ 20 w 41"/>
                <a:gd name="T17" fmla="*/ 8 h 24"/>
                <a:gd name="T18" fmla="*/ 18 w 41"/>
                <a:gd name="T19" fmla="*/ 3 h 24"/>
                <a:gd name="T20" fmla="*/ 12 w 41"/>
                <a:gd name="T21" fmla="*/ 1 h 24"/>
                <a:gd name="T22" fmla="*/ 12 w 41"/>
                <a:gd name="T23" fmla="*/ 2 h 24"/>
                <a:gd name="T24" fmla="*/ 11 w 41"/>
                <a:gd name="T25" fmla="*/ 4 h 24"/>
                <a:gd name="T26" fmla="*/ 10 w 41"/>
                <a:gd name="T27" fmla="*/ 13 h 24"/>
                <a:gd name="T28" fmla="*/ 8 w 41"/>
                <a:gd name="T29" fmla="*/ 4 h 24"/>
                <a:gd name="T30" fmla="*/ 2 w 41"/>
                <a:gd name="T31" fmla="*/ 1 h 24"/>
                <a:gd name="T32" fmla="*/ 1 w 41"/>
                <a:gd name="T33" fmla="*/ 2 h 24"/>
                <a:gd name="T34" fmla="*/ 0 w 41"/>
                <a:gd name="T35" fmla="*/ 11 h 24"/>
                <a:gd name="T36" fmla="*/ 4 w 41"/>
                <a:gd name="T37" fmla="*/ 22 h 24"/>
                <a:gd name="T38" fmla="*/ 10 w 41"/>
                <a:gd name="T39" fmla="*/ 14 h 24"/>
                <a:gd name="T40" fmla="*/ 10 w 41"/>
                <a:gd name="T41" fmla="*/ 13 h 24"/>
                <a:gd name="T42" fmla="*/ 11 w 41"/>
                <a:gd name="T43" fmla="*/ 16 h 24"/>
                <a:gd name="T44" fmla="*/ 16 w 41"/>
                <a:gd name="T45" fmla="*/ 23 h 24"/>
                <a:gd name="T46" fmla="*/ 20 w 41"/>
                <a:gd name="T47" fmla="*/ 14 h 24"/>
                <a:gd name="T48" fmla="*/ 20 w 41"/>
                <a:gd name="T49" fmla="*/ 14 h 24"/>
                <a:gd name="T50" fmla="*/ 24 w 41"/>
                <a:gd name="T51" fmla="*/ 22 h 24"/>
                <a:gd name="T52" fmla="*/ 30 w 41"/>
                <a:gd name="T53" fmla="*/ 14 h 24"/>
                <a:gd name="T54" fmla="*/ 30 w 41"/>
                <a:gd name="T55" fmla="*/ 13 h 24"/>
                <a:gd name="T56" fmla="*/ 31 w 41"/>
                <a:gd name="T57" fmla="*/ 16 h 24"/>
                <a:gd name="T58" fmla="*/ 36 w 41"/>
                <a:gd name="T59" fmla="*/ 23 h 24"/>
                <a:gd name="T60" fmla="*/ 39 w 41"/>
                <a:gd name="T61" fmla="*/ 4 h 24"/>
                <a:gd name="T62" fmla="*/ 36 w 41"/>
                <a:gd name="T63" fmla="*/ 0 h 24"/>
                <a:gd name="T64" fmla="*/ 1 w 41"/>
                <a:gd name="T65" fmla="*/ 14 h 24"/>
                <a:gd name="T66" fmla="*/ 3 w 41"/>
                <a:gd name="T67" fmla="*/ 3 h 24"/>
                <a:gd name="T68" fmla="*/ 5 w 41"/>
                <a:gd name="T69" fmla="*/ 2 h 24"/>
                <a:gd name="T70" fmla="*/ 6 w 41"/>
                <a:gd name="T71" fmla="*/ 21 h 24"/>
                <a:gd name="T72" fmla="*/ 12 w 41"/>
                <a:gd name="T73" fmla="*/ 11 h 24"/>
                <a:gd name="T74" fmla="*/ 13 w 41"/>
                <a:gd name="T75" fmla="*/ 3 h 24"/>
                <a:gd name="T76" fmla="*/ 17 w 41"/>
                <a:gd name="T77" fmla="*/ 1 h 24"/>
                <a:gd name="T78" fmla="*/ 26 w 41"/>
                <a:gd name="T79" fmla="*/ 21 h 24"/>
                <a:gd name="T80" fmla="*/ 22 w 41"/>
                <a:gd name="T81" fmla="*/ 5 h 24"/>
                <a:gd name="T82" fmla="*/ 25 w 41"/>
                <a:gd name="T83" fmla="*/ 1 h 24"/>
                <a:gd name="T84" fmla="*/ 27 w 41"/>
                <a:gd name="T85" fmla="*/ 1 h 24"/>
                <a:gd name="T86" fmla="*/ 27 w 41"/>
                <a:gd name="T87" fmla="*/ 7 h 24"/>
                <a:gd name="T88" fmla="*/ 37 w 41"/>
                <a:gd name="T89" fmla="*/ 1 h 24"/>
                <a:gd name="T90" fmla="*/ 37 w 41"/>
                <a:gd name="T91" fmla="*/ 9 h 24"/>
                <a:gd name="T92" fmla="*/ 32 w 41"/>
                <a:gd name="T93" fmla="*/ 14 h 24"/>
                <a:gd name="T94" fmla="*/ 35 w 41"/>
                <a:gd name="T95" fmla="*/ 1 h 24"/>
                <a:gd name="T96" fmla="*/ 37 w 41"/>
                <a:gd name="T9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" h="24">
                  <a:moveTo>
                    <a:pt x="32" y="1"/>
                  </a:moveTo>
                  <a:cubicBezTo>
                    <a:pt x="32" y="1"/>
                    <a:pt x="32" y="2"/>
                    <a:pt x="32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0" y="5"/>
                    <a:pt x="31" y="11"/>
                    <a:pt x="31" y="11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0" y="12"/>
                    <a:pt x="32" y="12"/>
                    <a:pt x="30" y="13"/>
                  </a:cubicBezTo>
                  <a:cubicBezTo>
                    <a:pt x="30" y="11"/>
                    <a:pt x="31" y="9"/>
                    <a:pt x="30" y="8"/>
                  </a:cubicBezTo>
                  <a:cubicBezTo>
                    <a:pt x="31" y="6"/>
                    <a:pt x="28" y="5"/>
                    <a:pt x="29" y="4"/>
                  </a:cubicBezTo>
                  <a:cubicBezTo>
                    <a:pt x="29" y="4"/>
                    <a:pt x="29" y="3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0"/>
                    <a:pt x="23" y="1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1" y="5"/>
                    <a:pt x="22" y="5"/>
                  </a:cubicBezTo>
                  <a:cubicBezTo>
                    <a:pt x="20" y="5"/>
                    <a:pt x="21" y="11"/>
                    <a:pt x="21" y="11"/>
                  </a:cubicBezTo>
                  <a:cubicBezTo>
                    <a:pt x="21" y="12"/>
                    <a:pt x="21" y="11"/>
                    <a:pt x="21" y="11"/>
                  </a:cubicBezTo>
                  <a:cubicBezTo>
                    <a:pt x="20" y="12"/>
                    <a:pt x="22" y="12"/>
                    <a:pt x="20" y="13"/>
                  </a:cubicBezTo>
                  <a:cubicBezTo>
                    <a:pt x="20" y="11"/>
                    <a:pt x="21" y="9"/>
                    <a:pt x="20" y="8"/>
                  </a:cubicBezTo>
                  <a:cubicBezTo>
                    <a:pt x="21" y="6"/>
                    <a:pt x="18" y="5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21" y="2"/>
                    <a:pt x="16" y="0"/>
                    <a:pt x="16" y="0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5"/>
                    <a:pt x="11" y="11"/>
                    <a:pt x="11" y="11"/>
                  </a:cubicBezTo>
                  <a:cubicBezTo>
                    <a:pt x="11" y="12"/>
                    <a:pt x="11" y="11"/>
                    <a:pt x="10" y="11"/>
                  </a:cubicBezTo>
                  <a:cubicBezTo>
                    <a:pt x="10" y="12"/>
                    <a:pt x="11" y="12"/>
                    <a:pt x="10" y="13"/>
                  </a:cubicBezTo>
                  <a:cubicBezTo>
                    <a:pt x="10" y="11"/>
                    <a:pt x="11" y="9"/>
                    <a:pt x="9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5"/>
                    <a:pt x="2" y="5"/>
                  </a:cubicBezTo>
                  <a:cubicBezTo>
                    <a:pt x="0" y="5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1" y="13"/>
                    <a:pt x="1" y="15"/>
                    <a:pt x="1" y="16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24"/>
                    <a:pt x="4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5" y="22"/>
                    <a:pt x="6" y="23"/>
                  </a:cubicBezTo>
                  <a:cubicBezTo>
                    <a:pt x="6" y="23"/>
                    <a:pt x="9" y="20"/>
                    <a:pt x="10" y="20"/>
                  </a:cubicBezTo>
                  <a:cubicBezTo>
                    <a:pt x="9" y="20"/>
                    <a:pt x="10" y="15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0" y="16"/>
                    <a:pt x="11" y="19"/>
                    <a:pt x="11" y="19"/>
                  </a:cubicBezTo>
                  <a:cubicBezTo>
                    <a:pt x="11" y="19"/>
                    <a:pt x="13" y="24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6" y="22"/>
                    <a:pt x="16" y="23"/>
                  </a:cubicBezTo>
                  <a:cubicBezTo>
                    <a:pt x="16" y="23"/>
                    <a:pt x="20" y="20"/>
                    <a:pt x="20" y="20"/>
                  </a:cubicBezTo>
                  <a:cubicBezTo>
                    <a:pt x="19" y="20"/>
                    <a:pt x="20" y="15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0" y="13"/>
                    <a:pt x="21" y="13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20" y="14"/>
                    <a:pt x="21" y="15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1" y="19"/>
                    <a:pt x="21" y="19"/>
                  </a:cubicBezTo>
                  <a:cubicBezTo>
                    <a:pt x="21" y="19"/>
                    <a:pt x="23" y="24"/>
                    <a:pt x="24" y="22"/>
                  </a:cubicBezTo>
                  <a:cubicBezTo>
                    <a:pt x="25" y="23"/>
                    <a:pt x="25" y="23"/>
                    <a:pt x="24" y="23"/>
                  </a:cubicBezTo>
                  <a:cubicBezTo>
                    <a:pt x="24" y="24"/>
                    <a:pt x="26" y="22"/>
                    <a:pt x="26" y="23"/>
                  </a:cubicBezTo>
                  <a:cubicBezTo>
                    <a:pt x="26" y="23"/>
                    <a:pt x="30" y="20"/>
                    <a:pt x="30" y="20"/>
                  </a:cubicBezTo>
                  <a:cubicBezTo>
                    <a:pt x="29" y="20"/>
                    <a:pt x="30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3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1" y="14"/>
                    <a:pt x="31" y="15"/>
                    <a:pt x="30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1" y="19"/>
                    <a:pt x="31" y="19"/>
                  </a:cubicBezTo>
                  <a:cubicBezTo>
                    <a:pt x="31" y="19"/>
                    <a:pt x="33" y="24"/>
                    <a:pt x="34" y="22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4" y="24"/>
                    <a:pt x="36" y="22"/>
                    <a:pt x="36" y="23"/>
                  </a:cubicBezTo>
                  <a:cubicBezTo>
                    <a:pt x="36" y="23"/>
                    <a:pt x="40" y="20"/>
                    <a:pt x="40" y="20"/>
                  </a:cubicBezTo>
                  <a:cubicBezTo>
                    <a:pt x="39" y="20"/>
                    <a:pt x="41" y="15"/>
                    <a:pt x="40" y="14"/>
                  </a:cubicBezTo>
                  <a:cubicBezTo>
                    <a:pt x="40" y="12"/>
                    <a:pt x="41" y="9"/>
                    <a:pt x="40" y="8"/>
                  </a:cubicBezTo>
                  <a:cubicBezTo>
                    <a:pt x="41" y="6"/>
                    <a:pt x="38" y="5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1" y="2"/>
                    <a:pt x="36" y="0"/>
                    <a:pt x="36" y="0"/>
                  </a:cubicBezTo>
                  <a:cubicBezTo>
                    <a:pt x="34" y="0"/>
                    <a:pt x="33" y="1"/>
                    <a:pt x="32" y="1"/>
                  </a:cubicBezTo>
                  <a:close/>
                  <a:moveTo>
                    <a:pt x="6" y="21"/>
                  </a:moveTo>
                  <a:cubicBezTo>
                    <a:pt x="5" y="24"/>
                    <a:pt x="1" y="15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3" y="13"/>
                    <a:pt x="1" y="11"/>
                    <a:pt x="1" y="11"/>
                  </a:cubicBezTo>
                  <a:cubicBezTo>
                    <a:pt x="1" y="11"/>
                    <a:pt x="2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7" y="1"/>
                    <a:pt x="7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8" y="4"/>
                    <a:pt x="7" y="12"/>
                    <a:pt x="8" y="13"/>
                  </a:cubicBezTo>
                  <a:cubicBezTo>
                    <a:pt x="8" y="14"/>
                    <a:pt x="6" y="20"/>
                    <a:pt x="6" y="21"/>
                  </a:cubicBezTo>
                  <a:close/>
                  <a:moveTo>
                    <a:pt x="16" y="21"/>
                  </a:moveTo>
                  <a:cubicBezTo>
                    <a:pt x="15" y="24"/>
                    <a:pt x="11" y="15"/>
                    <a:pt x="12" y="14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3" y="13"/>
                    <a:pt x="11" y="11"/>
                    <a:pt x="12" y="11"/>
                  </a:cubicBezTo>
                  <a:cubicBezTo>
                    <a:pt x="11" y="11"/>
                    <a:pt x="12" y="5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4" y="2"/>
                    <a:pt x="14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8" y="4"/>
                    <a:pt x="17" y="12"/>
                    <a:pt x="18" y="13"/>
                  </a:cubicBezTo>
                  <a:cubicBezTo>
                    <a:pt x="18" y="14"/>
                    <a:pt x="16" y="20"/>
                    <a:pt x="16" y="21"/>
                  </a:cubicBezTo>
                  <a:close/>
                  <a:moveTo>
                    <a:pt x="26" y="21"/>
                  </a:moveTo>
                  <a:cubicBezTo>
                    <a:pt x="26" y="23"/>
                    <a:pt x="22" y="17"/>
                    <a:pt x="22" y="15"/>
                  </a:cubicBezTo>
                  <a:cubicBezTo>
                    <a:pt x="21" y="14"/>
                    <a:pt x="21" y="13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1"/>
                    <a:pt x="22" y="7"/>
                    <a:pt x="22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2" y="3"/>
                    <a:pt x="22" y="2"/>
                    <a:pt x="23" y="2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1"/>
                    <a:pt x="26" y="1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3"/>
                    <a:pt x="28" y="5"/>
                    <a:pt x="27" y="6"/>
                  </a:cubicBezTo>
                  <a:cubicBezTo>
                    <a:pt x="27" y="6"/>
                    <a:pt x="27" y="6"/>
                    <a:pt x="27" y="7"/>
                  </a:cubicBezTo>
                  <a:cubicBezTo>
                    <a:pt x="27" y="9"/>
                    <a:pt x="27" y="13"/>
                    <a:pt x="28" y="13"/>
                  </a:cubicBezTo>
                  <a:cubicBezTo>
                    <a:pt x="28" y="14"/>
                    <a:pt x="26" y="20"/>
                    <a:pt x="26" y="21"/>
                  </a:cubicBezTo>
                  <a:close/>
                  <a:moveTo>
                    <a:pt x="37" y="1"/>
                  </a:move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8" y="4"/>
                    <a:pt x="38" y="6"/>
                    <a:pt x="38" y="8"/>
                  </a:cubicBezTo>
                  <a:cubicBezTo>
                    <a:pt x="38" y="8"/>
                    <a:pt x="38" y="8"/>
                    <a:pt x="37" y="9"/>
                  </a:cubicBezTo>
                  <a:cubicBezTo>
                    <a:pt x="38" y="11"/>
                    <a:pt x="38" y="13"/>
                    <a:pt x="38" y="13"/>
                  </a:cubicBezTo>
                  <a:cubicBezTo>
                    <a:pt x="38" y="14"/>
                    <a:pt x="36" y="20"/>
                    <a:pt x="37" y="21"/>
                  </a:cubicBezTo>
                  <a:cubicBezTo>
                    <a:pt x="35" y="24"/>
                    <a:pt x="31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4" y="13"/>
                    <a:pt x="32" y="11"/>
                    <a:pt x="32" y="11"/>
                  </a:cubicBezTo>
                  <a:cubicBezTo>
                    <a:pt x="31" y="11"/>
                    <a:pt x="32" y="7"/>
                    <a:pt x="33" y="4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93" name="Freeform 918">
              <a:extLst>
                <a:ext uri="{FF2B5EF4-FFF2-40B4-BE49-F238E27FC236}">
                  <a16:creationId xmlns:a16="http://schemas.microsoft.com/office/drawing/2014/main" id="{635554AB-4141-4682-9EF3-329C12EDD7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5" y="176212"/>
              <a:ext cx="346075" cy="195262"/>
            </a:xfrm>
            <a:custGeom>
              <a:avLst/>
              <a:gdLst>
                <a:gd name="T0" fmla="*/ 32 w 59"/>
                <a:gd name="T1" fmla="*/ 1 h 33"/>
                <a:gd name="T2" fmla="*/ 20 w 59"/>
                <a:gd name="T3" fmla="*/ 1 h 33"/>
                <a:gd name="T4" fmla="*/ 8 w 59"/>
                <a:gd name="T5" fmla="*/ 2 h 33"/>
                <a:gd name="T6" fmla="*/ 4 w 59"/>
                <a:gd name="T7" fmla="*/ 1 h 33"/>
                <a:gd name="T8" fmla="*/ 4 w 59"/>
                <a:gd name="T9" fmla="*/ 18 h 33"/>
                <a:gd name="T10" fmla="*/ 5 w 59"/>
                <a:gd name="T11" fmla="*/ 28 h 33"/>
                <a:gd name="T12" fmla="*/ 6 w 59"/>
                <a:gd name="T13" fmla="*/ 30 h 33"/>
                <a:gd name="T14" fmla="*/ 16 w 59"/>
                <a:gd name="T15" fmla="*/ 32 h 33"/>
                <a:gd name="T16" fmla="*/ 25 w 59"/>
                <a:gd name="T17" fmla="*/ 31 h 33"/>
                <a:gd name="T18" fmla="*/ 30 w 59"/>
                <a:gd name="T19" fmla="*/ 31 h 33"/>
                <a:gd name="T20" fmla="*/ 44 w 59"/>
                <a:gd name="T21" fmla="*/ 31 h 33"/>
                <a:gd name="T22" fmla="*/ 57 w 59"/>
                <a:gd name="T23" fmla="*/ 18 h 33"/>
                <a:gd name="T24" fmla="*/ 40 w 59"/>
                <a:gd name="T25" fmla="*/ 1 h 33"/>
                <a:gd name="T26" fmla="*/ 34 w 59"/>
                <a:gd name="T27" fmla="*/ 31 h 33"/>
                <a:gd name="T28" fmla="*/ 51 w 59"/>
                <a:gd name="T29" fmla="*/ 3 h 33"/>
                <a:gd name="T30" fmla="*/ 55 w 59"/>
                <a:gd name="T31" fmla="*/ 5 h 33"/>
                <a:gd name="T32" fmla="*/ 54 w 59"/>
                <a:gd name="T33" fmla="*/ 25 h 33"/>
                <a:gd name="T34" fmla="*/ 33 w 59"/>
                <a:gd name="T35" fmla="*/ 29 h 33"/>
                <a:gd name="T36" fmla="*/ 31 w 59"/>
                <a:gd name="T37" fmla="*/ 29 h 33"/>
                <a:gd name="T38" fmla="*/ 27 w 59"/>
                <a:gd name="T39" fmla="*/ 29 h 33"/>
                <a:gd name="T40" fmla="*/ 10 w 59"/>
                <a:gd name="T41" fmla="*/ 30 h 33"/>
                <a:gd name="T42" fmla="*/ 5 w 59"/>
                <a:gd name="T43" fmla="*/ 28 h 33"/>
                <a:gd name="T44" fmla="*/ 4 w 59"/>
                <a:gd name="T45" fmla="*/ 12 h 33"/>
                <a:gd name="T46" fmla="*/ 8 w 59"/>
                <a:gd name="T47" fmla="*/ 3 h 33"/>
                <a:gd name="T48" fmla="*/ 11 w 59"/>
                <a:gd name="T49" fmla="*/ 3 h 33"/>
                <a:gd name="T50" fmla="*/ 18 w 59"/>
                <a:gd name="T51" fmla="*/ 3 h 33"/>
                <a:gd name="T52" fmla="*/ 23 w 59"/>
                <a:gd name="T53" fmla="*/ 3 h 33"/>
                <a:gd name="T54" fmla="*/ 27 w 59"/>
                <a:gd name="T55" fmla="*/ 3 h 33"/>
                <a:gd name="T56" fmla="*/ 39 w 59"/>
                <a:gd name="T57" fmla="*/ 2 h 33"/>
                <a:gd name="T58" fmla="*/ 45 w 59"/>
                <a:gd name="T59" fmla="*/ 3 h 33"/>
                <a:gd name="T60" fmla="*/ 32 w 59"/>
                <a:gd name="T61" fmla="*/ 29 h 33"/>
                <a:gd name="T62" fmla="*/ 32 w 59"/>
                <a:gd name="T63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33">
                  <a:moveTo>
                    <a:pt x="40" y="1"/>
                  </a:moveTo>
                  <a:cubicBezTo>
                    <a:pt x="37" y="2"/>
                    <a:pt x="34" y="1"/>
                    <a:pt x="32" y="1"/>
                  </a:cubicBezTo>
                  <a:cubicBezTo>
                    <a:pt x="30" y="1"/>
                    <a:pt x="23" y="2"/>
                    <a:pt x="26" y="1"/>
                  </a:cubicBezTo>
                  <a:cubicBezTo>
                    <a:pt x="26" y="1"/>
                    <a:pt x="20" y="1"/>
                    <a:pt x="20" y="1"/>
                  </a:cubicBezTo>
                  <a:cubicBezTo>
                    <a:pt x="19" y="2"/>
                    <a:pt x="13" y="2"/>
                    <a:pt x="11" y="1"/>
                  </a:cubicBezTo>
                  <a:cubicBezTo>
                    <a:pt x="13" y="2"/>
                    <a:pt x="7" y="2"/>
                    <a:pt x="8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4" y="16"/>
                    <a:pt x="4" y="18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5" y="20"/>
                    <a:pt x="5" y="21"/>
                    <a:pt x="5" y="23"/>
                  </a:cubicBezTo>
                  <a:cubicBezTo>
                    <a:pt x="5" y="24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0"/>
                    <a:pt x="6" y="31"/>
                    <a:pt x="6" y="30"/>
                  </a:cubicBezTo>
                  <a:cubicBezTo>
                    <a:pt x="6" y="31"/>
                    <a:pt x="9" y="32"/>
                    <a:pt x="11" y="32"/>
                  </a:cubicBezTo>
                  <a:cubicBezTo>
                    <a:pt x="12" y="32"/>
                    <a:pt x="16" y="32"/>
                    <a:pt x="16" y="32"/>
                  </a:cubicBezTo>
                  <a:cubicBezTo>
                    <a:pt x="16" y="31"/>
                    <a:pt x="19" y="32"/>
                    <a:pt x="19" y="32"/>
                  </a:cubicBezTo>
                  <a:cubicBezTo>
                    <a:pt x="21" y="32"/>
                    <a:pt x="22" y="30"/>
                    <a:pt x="25" y="31"/>
                  </a:cubicBezTo>
                  <a:cubicBezTo>
                    <a:pt x="24" y="31"/>
                    <a:pt x="24" y="31"/>
                    <a:pt x="23" y="31"/>
                  </a:cubicBezTo>
                  <a:cubicBezTo>
                    <a:pt x="24" y="33"/>
                    <a:pt x="28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3" y="33"/>
                    <a:pt x="40" y="31"/>
                    <a:pt x="44" y="31"/>
                  </a:cubicBezTo>
                  <a:cubicBezTo>
                    <a:pt x="48" y="32"/>
                    <a:pt x="53" y="32"/>
                    <a:pt x="55" y="29"/>
                  </a:cubicBezTo>
                  <a:cubicBezTo>
                    <a:pt x="57" y="27"/>
                    <a:pt x="57" y="21"/>
                    <a:pt x="57" y="18"/>
                  </a:cubicBezTo>
                  <a:cubicBezTo>
                    <a:pt x="58" y="12"/>
                    <a:pt x="58" y="7"/>
                    <a:pt x="59" y="1"/>
                  </a:cubicBezTo>
                  <a:cubicBezTo>
                    <a:pt x="53" y="1"/>
                    <a:pt x="45" y="0"/>
                    <a:pt x="40" y="1"/>
                  </a:cubicBezTo>
                  <a:close/>
                  <a:moveTo>
                    <a:pt x="34" y="31"/>
                  </a:moveTo>
                  <a:cubicBezTo>
                    <a:pt x="33" y="31"/>
                    <a:pt x="34" y="31"/>
                    <a:pt x="34" y="31"/>
                  </a:cubicBezTo>
                  <a:close/>
                  <a:moveTo>
                    <a:pt x="50" y="3"/>
                  </a:moveTo>
                  <a:cubicBezTo>
                    <a:pt x="50" y="3"/>
                    <a:pt x="50" y="3"/>
                    <a:pt x="51" y="3"/>
                  </a:cubicBezTo>
                  <a:cubicBezTo>
                    <a:pt x="53" y="2"/>
                    <a:pt x="55" y="4"/>
                    <a:pt x="56" y="3"/>
                  </a:cubicBezTo>
                  <a:cubicBezTo>
                    <a:pt x="57" y="3"/>
                    <a:pt x="56" y="5"/>
                    <a:pt x="55" y="5"/>
                  </a:cubicBezTo>
                  <a:cubicBezTo>
                    <a:pt x="56" y="5"/>
                    <a:pt x="55" y="13"/>
                    <a:pt x="55" y="15"/>
                  </a:cubicBezTo>
                  <a:cubicBezTo>
                    <a:pt x="56" y="18"/>
                    <a:pt x="54" y="22"/>
                    <a:pt x="54" y="25"/>
                  </a:cubicBezTo>
                  <a:cubicBezTo>
                    <a:pt x="53" y="27"/>
                    <a:pt x="51" y="31"/>
                    <a:pt x="48" y="29"/>
                  </a:cubicBezTo>
                  <a:cubicBezTo>
                    <a:pt x="44" y="29"/>
                    <a:pt x="37" y="31"/>
                    <a:pt x="33" y="29"/>
                  </a:cubicBezTo>
                  <a:cubicBezTo>
                    <a:pt x="34" y="29"/>
                    <a:pt x="34" y="29"/>
                    <a:pt x="35" y="30"/>
                  </a:cubicBezTo>
                  <a:cubicBezTo>
                    <a:pt x="34" y="29"/>
                    <a:pt x="32" y="28"/>
                    <a:pt x="31" y="29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1" y="30"/>
                    <a:pt x="28" y="29"/>
                    <a:pt x="27" y="29"/>
                  </a:cubicBezTo>
                  <a:cubicBezTo>
                    <a:pt x="24" y="30"/>
                    <a:pt x="20" y="29"/>
                    <a:pt x="17" y="30"/>
                  </a:cubicBezTo>
                  <a:cubicBezTo>
                    <a:pt x="14" y="30"/>
                    <a:pt x="13" y="31"/>
                    <a:pt x="10" y="30"/>
                  </a:cubicBezTo>
                  <a:cubicBezTo>
                    <a:pt x="9" y="30"/>
                    <a:pt x="6" y="29"/>
                    <a:pt x="6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0"/>
                    <a:pt x="2" y="5"/>
                    <a:pt x="4" y="3"/>
                  </a:cubicBezTo>
                  <a:cubicBezTo>
                    <a:pt x="4" y="3"/>
                    <a:pt x="7" y="2"/>
                    <a:pt x="8" y="3"/>
                  </a:cubicBezTo>
                  <a:cubicBezTo>
                    <a:pt x="7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6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1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6" y="3"/>
                    <a:pt x="27" y="3"/>
                  </a:cubicBezTo>
                  <a:cubicBezTo>
                    <a:pt x="27" y="3"/>
                    <a:pt x="32" y="3"/>
                    <a:pt x="31" y="3"/>
                  </a:cubicBezTo>
                  <a:cubicBezTo>
                    <a:pt x="33" y="3"/>
                    <a:pt x="36" y="2"/>
                    <a:pt x="39" y="2"/>
                  </a:cubicBezTo>
                  <a:cubicBezTo>
                    <a:pt x="39" y="3"/>
                    <a:pt x="41" y="3"/>
                    <a:pt x="42" y="3"/>
                  </a:cubicBezTo>
                  <a:cubicBezTo>
                    <a:pt x="44" y="2"/>
                    <a:pt x="44" y="3"/>
                    <a:pt x="45" y="3"/>
                  </a:cubicBezTo>
                  <a:cubicBezTo>
                    <a:pt x="46" y="3"/>
                    <a:pt x="51" y="2"/>
                    <a:pt x="50" y="3"/>
                  </a:cubicBezTo>
                  <a:close/>
                  <a:moveTo>
                    <a:pt x="32" y="29"/>
                  </a:move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1" y="29"/>
                    <a:pt x="32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94" name="Freeform 919">
              <a:extLst>
                <a:ext uri="{FF2B5EF4-FFF2-40B4-BE49-F238E27FC236}">
                  <a16:creationId xmlns:a16="http://schemas.microsoft.com/office/drawing/2014/main" id="{433744EE-10C6-49D1-9345-69892B428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2" y="336550"/>
              <a:ext cx="28575" cy="17462"/>
            </a:xfrm>
            <a:custGeom>
              <a:avLst/>
              <a:gdLst>
                <a:gd name="T0" fmla="*/ 4 w 5"/>
                <a:gd name="T1" fmla="*/ 1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95" name="Freeform 920">
              <a:extLst>
                <a:ext uri="{FF2B5EF4-FFF2-40B4-BE49-F238E27FC236}">
                  <a16:creationId xmlns:a16="http://schemas.microsoft.com/office/drawing/2014/main" id="{CAC39FF1-A428-4BA4-89CB-2404BACD9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7" y="319087"/>
              <a:ext cx="69850" cy="39687"/>
            </a:xfrm>
            <a:custGeom>
              <a:avLst/>
              <a:gdLst>
                <a:gd name="T0" fmla="*/ 1 w 12"/>
                <a:gd name="T1" fmla="*/ 7 h 7"/>
                <a:gd name="T2" fmla="*/ 11 w 12"/>
                <a:gd name="T3" fmla="*/ 0 h 7"/>
                <a:gd name="T4" fmla="*/ 11 w 12"/>
                <a:gd name="T5" fmla="*/ 0 h 7"/>
                <a:gd name="T6" fmla="*/ 0 w 12"/>
                <a:gd name="T7" fmla="*/ 6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96" name="Freeform 921">
              <a:extLst>
                <a:ext uri="{FF2B5EF4-FFF2-40B4-BE49-F238E27FC236}">
                  <a16:creationId xmlns:a16="http://schemas.microsoft.com/office/drawing/2014/main" id="{7680F32A-CC2F-417A-A72D-714F271EB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330200"/>
              <a:ext cx="53975" cy="285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4 h 5"/>
                <a:gd name="T4" fmla="*/ 1 w 9"/>
                <a:gd name="T5" fmla="*/ 5 h 5"/>
                <a:gd name="T6" fmla="*/ 8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97" name="Freeform 922">
              <a:extLst>
                <a:ext uri="{FF2B5EF4-FFF2-40B4-BE49-F238E27FC236}">
                  <a16:creationId xmlns:a16="http://schemas.microsoft.com/office/drawing/2014/main" id="{7901A884-20E8-486A-93A5-FDC3E4B11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00" y="288925"/>
              <a:ext cx="46038" cy="3016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98" name="Freeform 923">
              <a:extLst>
                <a:ext uri="{FF2B5EF4-FFF2-40B4-BE49-F238E27FC236}">
                  <a16:creationId xmlns:a16="http://schemas.microsoft.com/office/drawing/2014/main" id="{0687848F-D77F-44E8-85DD-F0DCD8094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" y="271462"/>
              <a:ext cx="41275" cy="2381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99" name="Freeform 924">
              <a:extLst>
                <a:ext uri="{FF2B5EF4-FFF2-40B4-BE49-F238E27FC236}">
                  <a16:creationId xmlns:a16="http://schemas.microsoft.com/office/drawing/2014/main" id="{F73B93C6-35D5-4F8B-B97F-F217E5C61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7" y="319087"/>
              <a:ext cx="63500" cy="34925"/>
            </a:xfrm>
            <a:custGeom>
              <a:avLst/>
              <a:gdLst>
                <a:gd name="T0" fmla="*/ 0 w 11"/>
                <a:gd name="T1" fmla="*/ 6 h 6"/>
                <a:gd name="T2" fmla="*/ 10 w 11"/>
                <a:gd name="T3" fmla="*/ 0 h 6"/>
                <a:gd name="T4" fmla="*/ 10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00" name="Freeform 925">
              <a:extLst>
                <a:ext uri="{FF2B5EF4-FFF2-40B4-BE49-F238E27FC236}">
                  <a16:creationId xmlns:a16="http://schemas.microsoft.com/office/drawing/2014/main" id="{4D89E088-4E5F-49CE-8A4F-86FD7D59F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323850"/>
              <a:ext cx="52388" cy="34925"/>
            </a:xfrm>
            <a:custGeom>
              <a:avLst/>
              <a:gdLst>
                <a:gd name="T0" fmla="*/ 8 w 9"/>
                <a:gd name="T1" fmla="*/ 0 h 6"/>
                <a:gd name="T2" fmla="*/ 1 w 9"/>
                <a:gd name="T3" fmla="*/ 5 h 6"/>
                <a:gd name="T4" fmla="*/ 1 w 9"/>
                <a:gd name="T5" fmla="*/ 6 h 6"/>
                <a:gd name="T6" fmla="*/ 8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01" name="Freeform 926">
              <a:extLst>
                <a:ext uri="{FF2B5EF4-FFF2-40B4-BE49-F238E27FC236}">
                  <a16:creationId xmlns:a16="http://schemas.microsoft.com/office/drawing/2014/main" id="{4357B69C-C3BB-48B0-8A21-D6019038D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2" y="241300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02" name="Freeform 927">
              <a:extLst>
                <a:ext uri="{FF2B5EF4-FFF2-40B4-BE49-F238E27FC236}">
                  <a16:creationId xmlns:a16="http://schemas.microsoft.com/office/drawing/2014/main" id="{EFEC3F5F-B7B4-45AE-8260-DE2A89C5E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2" y="217487"/>
              <a:ext cx="41275" cy="2381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03" name="Freeform 928">
              <a:extLst>
                <a:ext uri="{FF2B5EF4-FFF2-40B4-BE49-F238E27FC236}">
                  <a16:creationId xmlns:a16="http://schemas.microsoft.com/office/drawing/2014/main" id="{FF807DCD-96C4-47F9-A14F-37E1B4699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306387"/>
              <a:ext cx="30163" cy="12700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04" name="Freeform 929">
              <a:extLst>
                <a:ext uri="{FF2B5EF4-FFF2-40B4-BE49-F238E27FC236}">
                  <a16:creationId xmlns:a16="http://schemas.microsoft.com/office/drawing/2014/main" id="{0E4C36C6-1C77-4CD7-B571-3ABF42184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330200"/>
              <a:ext cx="53975" cy="28575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05" name="Freeform 930">
              <a:extLst>
                <a:ext uri="{FF2B5EF4-FFF2-40B4-BE49-F238E27FC236}">
                  <a16:creationId xmlns:a16="http://schemas.microsoft.com/office/drawing/2014/main" id="{F9740AB7-C8D3-4BDF-8F5F-4013D11AD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306387"/>
              <a:ext cx="71438" cy="52387"/>
            </a:xfrm>
            <a:custGeom>
              <a:avLst/>
              <a:gdLst>
                <a:gd name="T0" fmla="*/ 12 w 12"/>
                <a:gd name="T1" fmla="*/ 1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1 h 9"/>
                <a:gd name="T8" fmla="*/ 12 w 12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1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1"/>
                  </a:cubicBezTo>
                  <a:cubicBezTo>
                    <a:pt x="12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06" name="Freeform 931">
              <a:extLst>
                <a:ext uri="{FF2B5EF4-FFF2-40B4-BE49-F238E27FC236}">
                  <a16:creationId xmlns:a16="http://schemas.microsoft.com/office/drawing/2014/main" id="{89F72B41-1EBB-4032-9A5E-D03C2C545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" y="195262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07" name="Freeform 932">
              <a:extLst>
                <a:ext uri="{FF2B5EF4-FFF2-40B4-BE49-F238E27FC236}">
                  <a16:creationId xmlns:a16="http://schemas.microsoft.com/office/drawing/2014/main" id="{7B927DFE-9BA4-458C-B440-BBADBAD10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" y="153987"/>
              <a:ext cx="22225" cy="1111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08" name="Freeform 933">
              <a:extLst>
                <a:ext uri="{FF2B5EF4-FFF2-40B4-BE49-F238E27FC236}">
                  <a16:creationId xmlns:a16="http://schemas.microsoft.com/office/drawing/2014/main" id="{490A51C2-E9B3-44C7-B353-4D1749304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319087"/>
              <a:ext cx="41275" cy="2222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09" name="Freeform 934">
              <a:extLst>
                <a:ext uri="{FF2B5EF4-FFF2-40B4-BE49-F238E27FC236}">
                  <a16:creationId xmlns:a16="http://schemas.microsoft.com/office/drawing/2014/main" id="{DF3E3977-3B38-488A-B36F-0D60C3191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319087"/>
              <a:ext cx="41275" cy="2222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10" name="Freeform 935">
              <a:extLst>
                <a:ext uri="{FF2B5EF4-FFF2-40B4-BE49-F238E27FC236}">
                  <a16:creationId xmlns:a16="http://schemas.microsoft.com/office/drawing/2014/main" id="{899DD8B1-21B6-491D-8D22-FEDE72947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06375"/>
              <a:ext cx="23813" cy="1111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11" name="Freeform 936">
              <a:extLst>
                <a:ext uri="{FF2B5EF4-FFF2-40B4-BE49-F238E27FC236}">
                  <a16:creationId xmlns:a16="http://schemas.microsoft.com/office/drawing/2014/main" id="{B20E1BAB-3FE2-4D5B-BC61-1DA754759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7" y="195262"/>
              <a:ext cx="23813" cy="4762"/>
            </a:xfrm>
            <a:custGeom>
              <a:avLst/>
              <a:gdLst>
                <a:gd name="T0" fmla="*/ 4 w 4"/>
                <a:gd name="T1" fmla="*/ 0 h 1"/>
                <a:gd name="T2" fmla="*/ 1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12" name="Freeform 937">
              <a:extLst>
                <a:ext uri="{FF2B5EF4-FFF2-40B4-BE49-F238E27FC236}">
                  <a16:creationId xmlns:a16="http://schemas.microsoft.com/office/drawing/2014/main" id="{7E770BAD-DCC1-423A-A07A-06AEA90F8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147637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13" name="Freeform 938">
              <a:extLst>
                <a:ext uri="{FF2B5EF4-FFF2-40B4-BE49-F238E27FC236}">
                  <a16:creationId xmlns:a16="http://schemas.microsoft.com/office/drawing/2014/main" id="{C72B8DBE-9798-46DA-A56B-0381CE4DC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30175"/>
              <a:ext cx="82550" cy="34925"/>
            </a:xfrm>
            <a:custGeom>
              <a:avLst/>
              <a:gdLst>
                <a:gd name="T0" fmla="*/ 1 w 14"/>
                <a:gd name="T1" fmla="*/ 6 h 6"/>
                <a:gd name="T2" fmla="*/ 14 w 14"/>
                <a:gd name="T3" fmla="*/ 0 h 6"/>
                <a:gd name="T4" fmla="*/ 13 w 14"/>
                <a:gd name="T5" fmla="*/ 0 h 6"/>
                <a:gd name="T6" fmla="*/ 0 w 14"/>
                <a:gd name="T7" fmla="*/ 5 h 6"/>
                <a:gd name="T8" fmla="*/ 1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" y="6"/>
                  </a:moveTo>
                  <a:cubicBezTo>
                    <a:pt x="5" y="4"/>
                    <a:pt x="9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3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14" name="Freeform 939">
              <a:extLst>
                <a:ext uri="{FF2B5EF4-FFF2-40B4-BE49-F238E27FC236}">
                  <a16:creationId xmlns:a16="http://schemas.microsoft.com/office/drawing/2014/main" id="{4CEA352E-3D1A-491B-BBE4-7CD678E5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188912"/>
              <a:ext cx="58738" cy="28575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15" name="Freeform 940">
              <a:extLst>
                <a:ext uri="{FF2B5EF4-FFF2-40B4-BE49-F238E27FC236}">
                  <a16:creationId xmlns:a16="http://schemas.microsoft.com/office/drawing/2014/main" id="{3CF8698E-689B-455E-8701-C1A069327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282575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16" name="Freeform 941">
              <a:extLst>
                <a:ext uri="{FF2B5EF4-FFF2-40B4-BE49-F238E27FC236}">
                  <a16:creationId xmlns:a16="http://schemas.microsoft.com/office/drawing/2014/main" id="{6EF58BC5-4F3C-4658-8DBB-99702E7DC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271462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17" name="Freeform 942">
              <a:extLst>
                <a:ext uri="{FF2B5EF4-FFF2-40B4-BE49-F238E27FC236}">
                  <a16:creationId xmlns:a16="http://schemas.microsoft.com/office/drawing/2014/main" id="{59B4BBBB-888D-41ED-B13E-C7213A070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88912"/>
              <a:ext cx="47625" cy="17462"/>
            </a:xfrm>
            <a:custGeom>
              <a:avLst/>
              <a:gdLst>
                <a:gd name="T0" fmla="*/ 7 w 8"/>
                <a:gd name="T1" fmla="*/ 0 h 3"/>
                <a:gd name="T2" fmla="*/ 1 w 8"/>
                <a:gd name="T3" fmla="*/ 3 h 3"/>
                <a:gd name="T4" fmla="*/ 1 w 8"/>
                <a:gd name="T5" fmla="*/ 3 h 3"/>
                <a:gd name="T6" fmla="*/ 7 w 8"/>
                <a:gd name="T7" fmla="*/ 0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18" name="Freeform 943">
              <a:extLst>
                <a:ext uri="{FF2B5EF4-FFF2-40B4-BE49-F238E27FC236}">
                  <a16:creationId xmlns:a16="http://schemas.microsoft.com/office/drawing/2014/main" id="{F824794D-9342-4946-B1EE-8654FC7C4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" y="123825"/>
              <a:ext cx="71438" cy="34925"/>
            </a:xfrm>
            <a:custGeom>
              <a:avLst/>
              <a:gdLst>
                <a:gd name="T0" fmla="*/ 11 w 12"/>
                <a:gd name="T1" fmla="*/ 0 h 6"/>
                <a:gd name="T2" fmla="*/ 0 w 12"/>
                <a:gd name="T3" fmla="*/ 6 h 6"/>
                <a:gd name="T4" fmla="*/ 0 w 12"/>
                <a:gd name="T5" fmla="*/ 6 h 6"/>
                <a:gd name="T6" fmla="*/ 11 w 12"/>
                <a:gd name="T7" fmla="*/ 0 h 6"/>
                <a:gd name="T8" fmla="*/ 1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19" name="Freeform 944">
              <a:extLst>
                <a:ext uri="{FF2B5EF4-FFF2-40B4-BE49-F238E27FC236}">
                  <a16:creationId xmlns:a16="http://schemas.microsoft.com/office/drawing/2014/main" id="{4FA2386A-1957-4D43-A9EA-3A13A7435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17475"/>
              <a:ext cx="93663" cy="41275"/>
            </a:xfrm>
            <a:custGeom>
              <a:avLst/>
              <a:gdLst>
                <a:gd name="T0" fmla="*/ 1 w 16"/>
                <a:gd name="T1" fmla="*/ 7 h 7"/>
                <a:gd name="T2" fmla="*/ 15 w 16"/>
                <a:gd name="T3" fmla="*/ 0 h 7"/>
                <a:gd name="T4" fmla="*/ 15 w 16"/>
                <a:gd name="T5" fmla="*/ 0 h 7"/>
                <a:gd name="T6" fmla="*/ 1 w 16"/>
                <a:gd name="T7" fmla="*/ 7 h 7"/>
                <a:gd name="T8" fmla="*/ 1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6" y="4"/>
                    <a:pt x="10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20" name="Freeform 945">
              <a:extLst>
                <a:ext uri="{FF2B5EF4-FFF2-40B4-BE49-F238E27FC236}">
                  <a16:creationId xmlns:a16="http://schemas.microsoft.com/office/drawing/2014/main" id="{13291471-8CDC-409F-A7E6-C929D1D4F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182562"/>
              <a:ext cx="46038" cy="30162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1 h 5"/>
                <a:gd name="T4" fmla="*/ 8 w 8"/>
                <a:gd name="T5" fmla="*/ 1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21" name="Freeform 946">
              <a:extLst>
                <a:ext uri="{FF2B5EF4-FFF2-40B4-BE49-F238E27FC236}">
                  <a16:creationId xmlns:a16="http://schemas.microsoft.com/office/drawing/2014/main" id="{0F1E508E-C4B4-4C12-966E-51F56408F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36537"/>
              <a:ext cx="47625" cy="2222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22" name="Freeform 947">
              <a:extLst>
                <a:ext uri="{FF2B5EF4-FFF2-40B4-BE49-F238E27FC236}">
                  <a16:creationId xmlns:a16="http://schemas.microsoft.com/office/drawing/2014/main" id="{8029672F-7D13-4637-B2AE-51931683A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23837"/>
              <a:ext cx="52388" cy="30162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23" name="Freeform 948">
              <a:extLst>
                <a:ext uri="{FF2B5EF4-FFF2-40B4-BE49-F238E27FC236}">
                  <a16:creationId xmlns:a16="http://schemas.microsoft.com/office/drawing/2014/main" id="{0CA98A9E-25BB-483A-9961-20AF2EBAC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88912"/>
              <a:ext cx="34925" cy="17462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24" name="Freeform 949">
              <a:extLst>
                <a:ext uri="{FF2B5EF4-FFF2-40B4-BE49-F238E27FC236}">
                  <a16:creationId xmlns:a16="http://schemas.microsoft.com/office/drawing/2014/main" id="{B942E255-4D56-4FED-A4AD-699A1B328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7" y="106362"/>
              <a:ext cx="93663" cy="52387"/>
            </a:xfrm>
            <a:custGeom>
              <a:avLst/>
              <a:gdLst>
                <a:gd name="T0" fmla="*/ 15 w 16"/>
                <a:gd name="T1" fmla="*/ 1 h 9"/>
                <a:gd name="T2" fmla="*/ 0 w 16"/>
                <a:gd name="T3" fmla="*/ 9 h 9"/>
                <a:gd name="T4" fmla="*/ 0 w 16"/>
                <a:gd name="T5" fmla="*/ 9 h 9"/>
                <a:gd name="T6" fmla="*/ 15 w 16"/>
                <a:gd name="T7" fmla="*/ 1 h 9"/>
                <a:gd name="T8" fmla="*/ 15 w 16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1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10" y="3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25" name="Freeform 950">
              <a:extLst>
                <a:ext uri="{FF2B5EF4-FFF2-40B4-BE49-F238E27FC236}">
                  <a16:creationId xmlns:a16="http://schemas.microsoft.com/office/drawing/2014/main" id="{497CFF36-48B5-40D1-95CC-B45F2499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100012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26" name="Freeform 951">
              <a:extLst>
                <a:ext uri="{FF2B5EF4-FFF2-40B4-BE49-F238E27FC236}">
                  <a16:creationId xmlns:a16="http://schemas.microsoft.com/office/drawing/2014/main" id="{0D498F8C-6241-478B-9C4A-9938C2F24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17475"/>
              <a:ext cx="82550" cy="41275"/>
            </a:xfrm>
            <a:custGeom>
              <a:avLst/>
              <a:gdLst>
                <a:gd name="T0" fmla="*/ 1 w 14"/>
                <a:gd name="T1" fmla="*/ 7 h 7"/>
                <a:gd name="T2" fmla="*/ 14 w 14"/>
                <a:gd name="T3" fmla="*/ 0 h 7"/>
                <a:gd name="T4" fmla="*/ 13 w 14"/>
                <a:gd name="T5" fmla="*/ 0 h 7"/>
                <a:gd name="T6" fmla="*/ 1 w 14"/>
                <a:gd name="T7" fmla="*/ 7 h 7"/>
                <a:gd name="T8" fmla="*/ 1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27" name="Freeform 952">
              <a:extLst>
                <a:ext uri="{FF2B5EF4-FFF2-40B4-BE49-F238E27FC236}">
                  <a16:creationId xmlns:a16="http://schemas.microsoft.com/office/drawing/2014/main" id="{EDDCAD0F-1587-4D8D-BFC6-8E30FE29F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88912"/>
              <a:ext cx="82550" cy="47625"/>
            </a:xfrm>
            <a:custGeom>
              <a:avLst/>
              <a:gdLst>
                <a:gd name="T0" fmla="*/ 1 w 14"/>
                <a:gd name="T1" fmla="*/ 8 h 8"/>
                <a:gd name="T2" fmla="*/ 14 w 14"/>
                <a:gd name="T3" fmla="*/ 0 h 8"/>
                <a:gd name="T4" fmla="*/ 14 w 14"/>
                <a:gd name="T5" fmla="*/ 0 h 8"/>
                <a:gd name="T6" fmla="*/ 0 w 14"/>
                <a:gd name="T7" fmla="*/ 8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10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28" name="Freeform 953">
              <a:extLst>
                <a:ext uri="{FF2B5EF4-FFF2-40B4-BE49-F238E27FC236}">
                  <a16:creationId xmlns:a16="http://schemas.microsoft.com/office/drawing/2014/main" id="{1D605EAD-B569-4AD0-9D06-08C956CAD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88912"/>
              <a:ext cx="41275" cy="28575"/>
            </a:xfrm>
            <a:custGeom>
              <a:avLst/>
              <a:gdLst>
                <a:gd name="T0" fmla="*/ 7 w 7"/>
                <a:gd name="T1" fmla="*/ 0 h 5"/>
                <a:gd name="T2" fmla="*/ 1 w 7"/>
                <a:gd name="T3" fmla="*/ 4 h 5"/>
                <a:gd name="T4" fmla="*/ 1 w 7"/>
                <a:gd name="T5" fmla="*/ 4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29" name="Freeform 954">
              <a:extLst>
                <a:ext uri="{FF2B5EF4-FFF2-40B4-BE49-F238E27FC236}">
                  <a16:creationId xmlns:a16="http://schemas.microsoft.com/office/drawing/2014/main" id="{B5D6FB7B-5BD9-49FF-B423-B483ADE64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117475"/>
              <a:ext cx="76200" cy="47625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7 h 8"/>
                <a:gd name="T4" fmla="*/ 0 w 13"/>
                <a:gd name="T5" fmla="*/ 8 h 8"/>
                <a:gd name="T6" fmla="*/ 13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9" y="3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30" name="Freeform 955">
              <a:extLst>
                <a:ext uri="{FF2B5EF4-FFF2-40B4-BE49-F238E27FC236}">
                  <a16:creationId xmlns:a16="http://schemas.microsoft.com/office/drawing/2014/main" id="{D024955F-271D-470E-89D9-32BEABFFF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65087"/>
              <a:ext cx="30163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31" name="Freeform 956">
              <a:extLst>
                <a:ext uri="{FF2B5EF4-FFF2-40B4-BE49-F238E27FC236}">
                  <a16:creationId xmlns:a16="http://schemas.microsoft.com/office/drawing/2014/main" id="{CB79E595-7866-4E72-AC2A-ACECFFA4F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23825"/>
              <a:ext cx="82550" cy="41275"/>
            </a:xfrm>
            <a:custGeom>
              <a:avLst/>
              <a:gdLst>
                <a:gd name="T0" fmla="*/ 1 w 14"/>
                <a:gd name="T1" fmla="*/ 7 h 7"/>
                <a:gd name="T2" fmla="*/ 14 w 14"/>
                <a:gd name="T3" fmla="*/ 0 h 7"/>
                <a:gd name="T4" fmla="*/ 13 w 14"/>
                <a:gd name="T5" fmla="*/ 0 h 7"/>
                <a:gd name="T6" fmla="*/ 1 w 14"/>
                <a:gd name="T7" fmla="*/ 7 h 7"/>
                <a:gd name="T8" fmla="*/ 1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32" name="Freeform 957">
              <a:extLst>
                <a:ext uri="{FF2B5EF4-FFF2-40B4-BE49-F238E27FC236}">
                  <a16:creationId xmlns:a16="http://schemas.microsoft.com/office/drawing/2014/main" id="{9CE20F7F-EB96-4FF8-B65C-4A8AAE4AF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23825"/>
              <a:ext cx="76200" cy="41275"/>
            </a:xfrm>
            <a:custGeom>
              <a:avLst/>
              <a:gdLst>
                <a:gd name="T0" fmla="*/ 12 w 13"/>
                <a:gd name="T1" fmla="*/ 0 h 7"/>
                <a:gd name="T2" fmla="*/ 0 w 13"/>
                <a:gd name="T3" fmla="*/ 7 h 7"/>
                <a:gd name="T4" fmla="*/ 1 w 13"/>
                <a:gd name="T5" fmla="*/ 7 h 7"/>
                <a:gd name="T6" fmla="*/ 13 w 13"/>
                <a:gd name="T7" fmla="*/ 0 h 7"/>
                <a:gd name="T8" fmla="*/ 12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33" name="Freeform 958">
              <a:extLst>
                <a:ext uri="{FF2B5EF4-FFF2-40B4-BE49-F238E27FC236}">
                  <a16:creationId xmlns:a16="http://schemas.microsoft.com/office/drawing/2014/main" id="{5E87B01F-69A4-4DC1-8B2B-D1BBA5DC5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65087"/>
              <a:ext cx="30163" cy="11112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34" name="Freeform 959">
              <a:extLst>
                <a:ext uri="{FF2B5EF4-FFF2-40B4-BE49-F238E27FC236}">
                  <a16:creationId xmlns:a16="http://schemas.microsoft.com/office/drawing/2014/main" id="{EC2FF1AB-6CB7-4C4C-9CAC-82694E256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47625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35" name="Freeform 960">
              <a:extLst>
                <a:ext uri="{FF2B5EF4-FFF2-40B4-BE49-F238E27FC236}">
                  <a16:creationId xmlns:a16="http://schemas.microsoft.com/office/drawing/2014/main" id="{B757E0FE-70DA-4FCE-AB45-51DBBF4C7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17475"/>
              <a:ext cx="95250" cy="47625"/>
            </a:xfrm>
            <a:custGeom>
              <a:avLst/>
              <a:gdLst>
                <a:gd name="T0" fmla="*/ 1 w 16"/>
                <a:gd name="T1" fmla="*/ 8 h 8"/>
                <a:gd name="T2" fmla="*/ 15 w 16"/>
                <a:gd name="T3" fmla="*/ 0 h 8"/>
                <a:gd name="T4" fmla="*/ 15 w 16"/>
                <a:gd name="T5" fmla="*/ 0 h 8"/>
                <a:gd name="T6" fmla="*/ 1 w 16"/>
                <a:gd name="T7" fmla="*/ 7 h 8"/>
                <a:gd name="T8" fmla="*/ 1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6" y="5"/>
                    <a:pt x="11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3"/>
                    <a:pt x="5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36" name="Freeform 961">
              <a:extLst>
                <a:ext uri="{FF2B5EF4-FFF2-40B4-BE49-F238E27FC236}">
                  <a16:creationId xmlns:a16="http://schemas.microsoft.com/office/drawing/2014/main" id="{8E73C239-5156-4D5C-81AD-91C041111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06362"/>
              <a:ext cx="100013" cy="58737"/>
            </a:xfrm>
            <a:custGeom>
              <a:avLst/>
              <a:gdLst>
                <a:gd name="T0" fmla="*/ 16 w 17"/>
                <a:gd name="T1" fmla="*/ 0 h 10"/>
                <a:gd name="T2" fmla="*/ 0 w 17"/>
                <a:gd name="T3" fmla="*/ 9 h 10"/>
                <a:gd name="T4" fmla="*/ 0 w 17"/>
                <a:gd name="T5" fmla="*/ 10 h 10"/>
                <a:gd name="T6" fmla="*/ 16 w 17"/>
                <a:gd name="T7" fmla="*/ 0 h 10"/>
                <a:gd name="T8" fmla="*/ 16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cubicBezTo>
                    <a:pt x="11" y="3"/>
                    <a:pt x="5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37" name="Freeform 962">
              <a:extLst>
                <a:ext uri="{FF2B5EF4-FFF2-40B4-BE49-F238E27FC236}">
                  <a16:creationId xmlns:a16="http://schemas.microsoft.com/office/drawing/2014/main" id="{DE48E702-1E25-4944-9CEA-8043FF1E8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23812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38" name="Freeform 963">
              <a:extLst>
                <a:ext uri="{FF2B5EF4-FFF2-40B4-BE49-F238E27FC236}">
                  <a16:creationId xmlns:a16="http://schemas.microsoft.com/office/drawing/2014/main" id="{E60711B8-080E-4545-9F86-11E323AF4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23812"/>
              <a:ext cx="41275" cy="17462"/>
            </a:xfrm>
            <a:custGeom>
              <a:avLst/>
              <a:gdLst>
                <a:gd name="T0" fmla="*/ 1 w 7"/>
                <a:gd name="T1" fmla="*/ 2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2 h 3"/>
                <a:gd name="T8" fmla="*/ 1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39" name="Freeform 964">
              <a:extLst>
                <a:ext uri="{FF2B5EF4-FFF2-40B4-BE49-F238E27FC236}">
                  <a16:creationId xmlns:a16="http://schemas.microsoft.com/office/drawing/2014/main" id="{AA97786C-B661-46A1-AF25-CBB8ED975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95250"/>
              <a:ext cx="111125" cy="58737"/>
            </a:xfrm>
            <a:custGeom>
              <a:avLst/>
              <a:gdLst>
                <a:gd name="T0" fmla="*/ 0 w 19"/>
                <a:gd name="T1" fmla="*/ 10 h 10"/>
                <a:gd name="T2" fmla="*/ 19 w 19"/>
                <a:gd name="T3" fmla="*/ 0 h 10"/>
                <a:gd name="T4" fmla="*/ 19 w 19"/>
                <a:gd name="T5" fmla="*/ 0 h 10"/>
                <a:gd name="T6" fmla="*/ 0 w 19"/>
                <a:gd name="T7" fmla="*/ 10 h 10"/>
                <a:gd name="T8" fmla="*/ 0 w 1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0" y="10"/>
                  </a:moveTo>
                  <a:cubicBezTo>
                    <a:pt x="7" y="7"/>
                    <a:pt x="13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3"/>
                    <a:pt x="7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40" name="Freeform 965">
              <a:extLst>
                <a:ext uri="{FF2B5EF4-FFF2-40B4-BE49-F238E27FC236}">
                  <a16:creationId xmlns:a16="http://schemas.microsoft.com/office/drawing/2014/main" id="{A121DC6E-6EC1-4428-BB1B-E23E2CC6B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17475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41" name="Freeform 966">
              <a:extLst>
                <a:ext uri="{FF2B5EF4-FFF2-40B4-BE49-F238E27FC236}">
                  <a16:creationId xmlns:a16="http://schemas.microsoft.com/office/drawing/2014/main" id="{6B0489F8-1F06-412C-99CE-35A34A51F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58737"/>
              <a:ext cx="47625" cy="2381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42" name="Freeform 967">
              <a:extLst>
                <a:ext uri="{FF2B5EF4-FFF2-40B4-BE49-F238E27FC236}">
                  <a16:creationId xmlns:a16="http://schemas.microsoft.com/office/drawing/2014/main" id="{BBE9799E-172C-4773-B6E0-B3A1AFC05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47625"/>
              <a:ext cx="41275" cy="28575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7 w 7"/>
                <a:gd name="T5" fmla="*/ 1 h 5"/>
                <a:gd name="T6" fmla="*/ 0 w 7"/>
                <a:gd name="T7" fmla="*/ 4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43" name="Freeform 968">
              <a:extLst>
                <a:ext uri="{FF2B5EF4-FFF2-40B4-BE49-F238E27FC236}">
                  <a16:creationId xmlns:a16="http://schemas.microsoft.com/office/drawing/2014/main" id="{766C7C32-4604-43DF-8E44-410380245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3812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844" name="Group 980">
            <a:extLst>
              <a:ext uri="{FF2B5EF4-FFF2-40B4-BE49-F238E27FC236}">
                <a16:creationId xmlns:a16="http://schemas.microsoft.com/office/drawing/2014/main" id="{DFAFA4CB-7782-4A82-80DB-93E3BF186973}"/>
              </a:ext>
            </a:extLst>
          </p:cNvPr>
          <p:cNvGrpSpPr>
            <a:grpSpLocks/>
          </p:cNvGrpSpPr>
          <p:nvPr/>
        </p:nvGrpSpPr>
        <p:grpSpPr bwMode="auto">
          <a:xfrm>
            <a:off x="9550400" y="5664200"/>
            <a:ext cx="339725" cy="323850"/>
            <a:chOff x="0" y="0"/>
            <a:chExt cx="339725" cy="323850"/>
          </a:xfrm>
        </p:grpSpPr>
        <p:sp>
          <p:nvSpPr>
            <p:cNvPr id="37845" name="Freeform 969">
              <a:extLst>
                <a:ext uri="{FF2B5EF4-FFF2-40B4-BE49-F238E27FC236}">
                  <a16:creationId xmlns:a16="http://schemas.microsoft.com/office/drawing/2014/main" id="{4744D899-A622-4E68-A647-EFE1D37C0F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5" y="23813"/>
              <a:ext cx="269875" cy="269875"/>
            </a:xfrm>
            <a:custGeom>
              <a:avLst/>
              <a:gdLst>
                <a:gd name="T0" fmla="*/ 42 w 46"/>
                <a:gd name="T1" fmla="*/ 11 h 46"/>
                <a:gd name="T2" fmla="*/ 39 w 46"/>
                <a:gd name="T3" fmla="*/ 8 h 46"/>
                <a:gd name="T4" fmla="*/ 39 w 46"/>
                <a:gd name="T5" fmla="*/ 7 h 46"/>
                <a:gd name="T6" fmla="*/ 30 w 46"/>
                <a:gd name="T7" fmla="*/ 2 h 46"/>
                <a:gd name="T8" fmla="*/ 28 w 46"/>
                <a:gd name="T9" fmla="*/ 1 h 46"/>
                <a:gd name="T10" fmla="*/ 8 w 46"/>
                <a:gd name="T11" fmla="*/ 6 h 46"/>
                <a:gd name="T12" fmla="*/ 0 w 46"/>
                <a:gd name="T13" fmla="*/ 20 h 46"/>
                <a:gd name="T14" fmla="*/ 0 w 46"/>
                <a:gd name="T15" fmla="*/ 27 h 46"/>
                <a:gd name="T16" fmla="*/ 1 w 46"/>
                <a:gd name="T17" fmla="*/ 30 h 46"/>
                <a:gd name="T18" fmla="*/ 4 w 46"/>
                <a:gd name="T19" fmla="*/ 35 h 46"/>
                <a:gd name="T20" fmla="*/ 15 w 46"/>
                <a:gd name="T21" fmla="*/ 44 h 46"/>
                <a:gd name="T22" fmla="*/ 19 w 46"/>
                <a:gd name="T23" fmla="*/ 46 h 46"/>
                <a:gd name="T24" fmla="*/ 19 w 46"/>
                <a:gd name="T25" fmla="*/ 46 h 46"/>
                <a:gd name="T26" fmla="*/ 24 w 46"/>
                <a:gd name="T27" fmla="*/ 46 h 46"/>
                <a:gd name="T28" fmla="*/ 25 w 46"/>
                <a:gd name="T29" fmla="*/ 46 h 46"/>
                <a:gd name="T30" fmla="*/ 26 w 46"/>
                <a:gd name="T31" fmla="*/ 46 h 46"/>
                <a:gd name="T32" fmla="*/ 26 w 46"/>
                <a:gd name="T33" fmla="*/ 46 h 46"/>
                <a:gd name="T34" fmla="*/ 26 w 46"/>
                <a:gd name="T35" fmla="*/ 46 h 46"/>
                <a:gd name="T36" fmla="*/ 26 w 46"/>
                <a:gd name="T37" fmla="*/ 46 h 46"/>
                <a:gd name="T38" fmla="*/ 26 w 46"/>
                <a:gd name="T39" fmla="*/ 46 h 46"/>
                <a:gd name="T40" fmla="*/ 26 w 46"/>
                <a:gd name="T41" fmla="*/ 46 h 46"/>
                <a:gd name="T42" fmla="*/ 26 w 46"/>
                <a:gd name="T43" fmla="*/ 45 h 46"/>
                <a:gd name="T44" fmla="*/ 26 w 46"/>
                <a:gd name="T45" fmla="*/ 45 h 46"/>
                <a:gd name="T46" fmla="*/ 26 w 46"/>
                <a:gd name="T47" fmla="*/ 45 h 46"/>
                <a:gd name="T48" fmla="*/ 28 w 46"/>
                <a:gd name="T49" fmla="*/ 45 h 46"/>
                <a:gd name="T50" fmla="*/ 31 w 46"/>
                <a:gd name="T51" fmla="*/ 44 h 46"/>
                <a:gd name="T52" fmla="*/ 34 w 46"/>
                <a:gd name="T53" fmla="*/ 43 h 46"/>
                <a:gd name="T54" fmla="*/ 39 w 46"/>
                <a:gd name="T55" fmla="*/ 40 h 46"/>
                <a:gd name="T56" fmla="*/ 40 w 46"/>
                <a:gd name="T57" fmla="*/ 38 h 46"/>
                <a:gd name="T58" fmla="*/ 41 w 46"/>
                <a:gd name="T59" fmla="*/ 36 h 46"/>
                <a:gd name="T60" fmla="*/ 44 w 46"/>
                <a:gd name="T61" fmla="*/ 33 h 46"/>
                <a:gd name="T62" fmla="*/ 43 w 46"/>
                <a:gd name="T63" fmla="*/ 34 h 46"/>
                <a:gd name="T64" fmla="*/ 44 w 46"/>
                <a:gd name="T65" fmla="*/ 33 h 46"/>
                <a:gd name="T66" fmla="*/ 44 w 46"/>
                <a:gd name="T67" fmla="*/ 33 h 46"/>
                <a:gd name="T68" fmla="*/ 46 w 46"/>
                <a:gd name="T69" fmla="*/ 26 h 46"/>
                <a:gd name="T70" fmla="*/ 42 w 46"/>
                <a:gd name="T71" fmla="*/ 12 h 46"/>
                <a:gd name="T72" fmla="*/ 1 w 46"/>
                <a:gd name="T73" fmla="*/ 30 h 46"/>
                <a:gd name="T74" fmla="*/ 2 w 46"/>
                <a:gd name="T75" fmla="*/ 28 h 46"/>
                <a:gd name="T76" fmla="*/ 2 w 46"/>
                <a:gd name="T77" fmla="*/ 28 h 46"/>
                <a:gd name="T78" fmla="*/ 22 w 46"/>
                <a:gd name="T79" fmla="*/ 45 h 46"/>
                <a:gd name="T80" fmla="*/ 22 w 46"/>
                <a:gd name="T81" fmla="*/ 45 h 46"/>
                <a:gd name="T82" fmla="*/ 43 w 46"/>
                <a:gd name="T83" fmla="*/ 31 h 46"/>
                <a:gd name="T84" fmla="*/ 42 w 46"/>
                <a:gd name="T85" fmla="*/ 33 h 46"/>
                <a:gd name="T86" fmla="*/ 41 w 46"/>
                <a:gd name="T87" fmla="*/ 35 h 46"/>
                <a:gd name="T88" fmla="*/ 34 w 46"/>
                <a:gd name="T89" fmla="*/ 41 h 46"/>
                <a:gd name="T90" fmla="*/ 34 w 46"/>
                <a:gd name="T91" fmla="*/ 42 h 46"/>
                <a:gd name="T92" fmla="*/ 25 w 46"/>
                <a:gd name="T93" fmla="*/ 45 h 46"/>
                <a:gd name="T94" fmla="*/ 24 w 46"/>
                <a:gd name="T95" fmla="*/ 45 h 46"/>
                <a:gd name="T96" fmla="*/ 22 w 46"/>
                <a:gd name="T97" fmla="*/ 45 h 46"/>
                <a:gd name="T98" fmla="*/ 16 w 46"/>
                <a:gd name="T99" fmla="*/ 44 h 46"/>
                <a:gd name="T100" fmla="*/ 11 w 46"/>
                <a:gd name="T101" fmla="*/ 40 h 46"/>
                <a:gd name="T102" fmla="*/ 6 w 46"/>
                <a:gd name="T103" fmla="*/ 38 h 46"/>
                <a:gd name="T104" fmla="*/ 6 w 46"/>
                <a:gd name="T105" fmla="*/ 36 h 46"/>
                <a:gd name="T106" fmla="*/ 4 w 46"/>
                <a:gd name="T107" fmla="*/ 33 h 46"/>
                <a:gd name="T108" fmla="*/ 4 w 46"/>
                <a:gd name="T109" fmla="*/ 32 h 46"/>
                <a:gd name="T110" fmla="*/ 4 w 46"/>
                <a:gd name="T111" fmla="*/ 15 h 46"/>
                <a:gd name="T112" fmla="*/ 30 w 46"/>
                <a:gd name="T113" fmla="*/ 3 h 46"/>
                <a:gd name="T114" fmla="*/ 40 w 46"/>
                <a:gd name="T115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" h="46">
                  <a:moveTo>
                    <a:pt x="42" y="12"/>
                  </a:moveTo>
                  <a:cubicBezTo>
                    <a:pt x="43" y="13"/>
                    <a:pt x="41" y="10"/>
                    <a:pt x="42" y="11"/>
                  </a:cubicBezTo>
                  <a:cubicBezTo>
                    <a:pt x="42" y="10"/>
                    <a:pt x="39" y="8"/>
                    <a:pt x="38" y="7"/>
                  </a:cubicBezTo>
                  <a:cubicBezTo>
                    <a:pt x="38" y="7"/>
                    <a:pt x="39" y="7"/>
                    <a:pt x="39" y="8"/>
                  </a:cubicBez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7" y="7"/>
                    <a:pt x="36" y="5"/>
                    <a:pt x="34" y="4"/>
                  </a:cubicBezTo>
                  <a:cubicBezTo>
                    <a:pt x="33" y="3"/>
                    <a:pt x="31" y="3"/>
                    <a:pt x="30" y="2"/>
                  </a:cubicBezTo>
                  <a:cubicBezTo>
                    <a:pt x="31" y="1"/>
                    <a:pt x="29" y="1"/>
                    <a:pt x="30" y="1"/>
                  </a:cubicBezTo>
                  <a:cubicBezTo>
                    <a:pt x="30" y="1"/>
                    <a:pt x="27" y="1"/>
                    <a:pt x="28" y="1"/>
                  </a:cubicBezTo>
                  <a:cubicBezTo>
                    <a:pt x="24" y="0"/>
                    <a:pt x="19" y="0"/>
                    <a:pt x="16" y="2"/>
                  </a:cubicBezTo>
                  <a:cubicBezTo>
                    <a:pt x="13" y="2"/>
                    <a:pt x="8" y="4"/>
                    <a:pt x="8" y="6"/>
                  </a:cubicBezTo>
                  <a:cubicBezTo>
                    <a:pt x="5" y="6"/>
                    <a:pt x="3" y="12"/>
                    <a:pt x="2" y="14"/>
                  </a:cubicBezTo>
                  <a:cubicBezTo>
                    <a:pt x="1" y="15"/>
                    <a:pt x="0" y="18"/>
                    <a:pt x="0" y="20"/>
                  </a:cubicBezTo>
                  <a:cubicBezTo>
                    <a:pt x="0" y="23"/>
                    <a:pt x="1" y="26"/>
                    <a:pt x="1" y="29"/>
                  </a:cubicBezTo>
                  <a:cubicBezTo>
                    <a:pt x="1" y="28"/>
                    <a:pt x="1" y="28"/>
                    <a:pt x="0" y="27"/>
                  </a:cubicBezTo>
                  <a:cubicBezTo>
                    <a:pt x="0" y="28"/>
                    <a:pt x="0" y="31"/>
                    <a:pt x="1" y="31"/>
                  </a:cubicBezTo>
                  <a:cubicBezTo>
                    <a:pt x="1" y="31"/>
                    <a:pt x="1" y="30"/>
                    <a:pt x="1" y="30"/>
                  </a:cubicBezTo>
                  <a:cubicBezTo>
                    <a:pt x="2" y="31"/>
                    <a:pt x="2" y="32"/>
                    <a:pt x="2" y="33"/>
                  </a:cubicBezTo>
                  <a:cubicBezTo>
                    <a:pt x="2" y="33"/>
                    <a:pt x="3" y="34"/>
                    <a:pt x="4" y="35"/>
                  </a:cubicBezTo>
                  <a:cubicBezTo>
                    <a:pt x="4" y="37"/>
                    <a:pt x="6" y="38"/>
                    <a:pt x="8" y="40"/>
                  </a:cubicBezTo>
                  <a:cubicBezTo>
                    <a:pt x="10" y="42"/>
                    <a:pt x="12" y="44"/>
                    <a:pt x="15" y="44"/>
                  </a:cubicBezTo>
                  <a:cubicBezTo>
                    <a:pt x="16" y="45"/>
                    <a:pt x="18" y="45"/>
                    <a:pt x="19" y="45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1" y="46"/>
                    <a:pt x="24" y="46"/>
                    <a:pt x="24" y="46"/>
                  </a:cubicBezTo>
                  <a:cubicBezTo>
                    <a:pt x="24" y="46"/>
                    <a:pt x="24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5"/>
                    <a:pt x="26" y="45"/>
                  </a:cubicBezTo>
                  <a:cubicBezTo>
                    <a:pt x="26" y="45"/>
                    <a:pt x="26" y="45"/>
                    <a:pt x="26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9" y="45"/>
                    <a:pt x="30" y="44"/>
                    <a:pt x="32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2" y="44"/>
                    <a:pt x="34" y="42"/>
                    <a:pt x="35" y="42"/>
                  </a:cubicBezTo>
                  <a:cubicBezTo>
                    <a:pt x="35" y="42"/>
                    <a:pt x="34" y="43"/>
                    <a:pt x="34" y="43"/>
                  </a:cubicBezTo>
                  <a:cubicBezTo>
                    <a:pt x="35" y="43"/>
                    <a:pt x="35" y="43"/>
                    <a:pt x="35" y="42"/>
                  </a:cubicBezTo>
                  <a:cubicBezTo>
                    <a:pt x="36" y="42"/>
                    <a:pt x="39" y="40"/>
                    <a:pt x="39" y="40"/>
                  </a:cubicBezTo>
                  <a:cubicBezTo>
                    <a:pt x="39" y="39"/>
                    <a:pt x="40" y="38"/>
                    <a:pt x="40" y="38"/>
                  </a:cubicBezTo>
                  <a:cubicBezTo>
                    <a:pt x="40" y="39"/>
                    <a:pt x="40" y="38"/>
                    <a:pt x="40" y="38"/>
                  </a:cubicBezTo>
                  <a:cubicBezTo>
                    <a:pt x="41" y="37"/>
                    <a:pt x="41" y="37"/>
                    <a:pt x="42" y="36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2" y="36"/>
                    <a:pt x="42" y="36"/>
                    <a:pt x="42" y="35"/>
                  </a:cubicBezTo>
                  <a:cubicBezTo>
                    <a:pt x="42" y="35"/>
                    <a:pt x="44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3" y="33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3"/>
                  </a:cubicBezTo>
                  <a:cubicBezTo>
                    <a:pt x="44" y="32"/>
                    <a:pt x="44" y="31"/>
                    <a:pt x="45" y="30"/>
                  </a:cubicBezTo>
                  <a:cubicBezTo>
                    <a:pt x="44" y="30"/>
                    <a:pt x="46" y="24"/>
                    <a:pt x="46" y="26"/>
                  </a:cubicBezTo>
                  <a:cubicBezTo>
                    <a:pt x="46" y="23"/>
                    <a:pt x="46" y="19"/>
                    <a:pt x="44" y="17"/>
                  </a:cubicBezTo>
                  <a:cubicBezTo>
                    <a:pt x="44" y="16"/>
                    <a:pt x="43" y="14"/>
                    <a:pt x="42" y="12"/>
                  </a:cubicBezTo>
                  <a:close/>
                  <a:moveTo>
                    <a:pt x="1" y="31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lose/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22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lose/>
                  <a:moveTo>
                    <a:pt x="43" y="31"/>
                  </a:moveTo>
                  <a:cubicBezTo>
                    <a:pt x="43" y="31"/>
                    <a:pt x="43" y="30"/>
                    <a:pt x="43" y="30"/>
                  </a:cubicBezTo>
                  <a:cubicBezTo>
                    <a:pt x="43" y="30"/>
                    <a:pt x="42" y="33"/>
                    <a:pt x="42" y="33"/>
                  </a:cubicBezTo>
                  <a:cubicBezTo>
                    <a:pt x="42" y="33"/>
                    <a:pt x="42" y="32"/>
                    <a:pt x="42" y="32"/>
                  </a:cubicBezTo>
                  <a:cubicBezTo>
                    <a:pt x="42" y="33"/>
                    <a:pt x="40" y="36"/>
                    <a:pt x="41" y="35"/>
                  </a:cubicBezTo>
                  <a:cubicBezTo>
                    <a:pt x="39" y="37"/>
                    <a:pt x="37" y="41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3"/>
                    <a:pt x="30" y="44"/>
                    <a:pt x="27" y="44"/>
                  </a:cubicBezTo>
                  <a:cubicBezTo>
                    <a:pt x="28" y="43"/>
                    <a:pt x="24" y="45"/>
                    <a:pt x="25" y="45"/>
                  </a:cubicBezTo>
                  <a:cubicBezTo>
                    <a:pt x="25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0" y="44"/>
                    <a:pt x="18" y="44"/>
                    <a:pt x="16" y="44"/>
                  </a:cubicBezTo>
                  <a:cubicBezTo>
                    <a:pt x="16" y="43"/>
                    <a:pt x="13" y="42"/>
                    <a:pt x="12" y="42"/>
                  </a:cubicBezTo>
                  <a:cubicBezTo>
                    <a:pt x="12" y="42"/>
                    <a:pt x="11" y="40"/>
                    <a:pt x="11" y="40"/>
                  </a:cubicBezTo>
                  <a:cubicBezTo>
                    <a:pt x="10" y="40"/>
                    <a:pt x="10" y="40"/>
                    <a:pt x="11" y="40"/>
                  </a:cubicBezTo>
                  <a:cubicBezTo>
                    <a:pt x="10" y="39"/>
                    <a:pt x="7" y="38"/>
                    <a:pt x="6" y="38"/>
                  </a:cubicBezTo>
                  <a:cubicBezTo>
                    <a:pt x="6" y="38"/>
                    <a:pt x="7" y="38"/>
                    <a:pt x="7" y="38"/>
                  </a:cubicBezTo>
                  <a:cubicBezTo>
                    <a:pt x="6" y="37"/>
                    <a:pt x="6" y="37"/>
                    <a:pt x="6" y="36"/>
                  </a:cubicBezTo>
                  <a:cubicBezTo>
                    <a:pt x="6" y="36"/>
                    <a:pt x="7" y="37"/>
                    <a:pt x="7" y="37"/>
                  </a:cubicBezTo>
                  <a:cubicBezTo>
                    <a:pt x="6" y="37"/>
                    <a:pt x="4" y="33"/>
                    <a:pt x="4" y="33"/>
                  </a:cubicBezTo>
                  <a:cubicBezTo>
                    <a:pt x="4" y="33"/>
                    <a:pt x="3" y="32"/>
                    <a:pt x="3" y="32"/>
                  </a:cubicBezTo>
                  <a:cubicBezTo>
                    <a:pt x="3" y="32"/>
                    <a:pt x="3" y="32"/>
                    <a:pt x="4" y="32"/>
                  </a:cubicBezTo>
                  <a:cubicBezTo>
                    <a:pt x="3" y="29"/>
                    <a:pt x="1" y="26"/>
                    <a:pt x="1" y="22"/>
                  </a:cubicBezTo>
                  <a:cubicBezTo>
                    <a:pt x="2" y="19"/>
                    <a:pt x="3" y="17"/>
                    <a:pt x="4" y="15"/>
                  </a:cubicBezTo>
                  <a:cubicBezTo>
                    <a:pt x="6" y="10"/>
                    <a:pt x="9" y="8"/>
                    <a:pt x="12" y="5"/>
                  </a:cubicBezTo>
                  <a:cubicBezTo>
                    <a:pt x="17" y="3"/>
                    <a:pt x="23" y="0"/>
                    <a:pt x="30" y="3"/>
                  </a:cubicBezTo>
                  <a:cubicBezTo>
                    <a:pt x="32" y="4"/>
                    <a:pt x="34" y="5"/>
                    <a:pt x="35" y="7"/>
                  </a:cubicBezTo>
                  <a:cubicBezTo>
                    <a:pt x="36" y="7"/>
                    <a:pt x="40" y="12"/>
                    <a:pt x="40" y="12"/>
                  </a:cubicBezTo>
                  <a:cubicBezTo>
                    <a:pt x="45" y="17"/>
                    <a:pt x="45" y="25"/>
                    <a:pt x="43" y="3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46" name="Freeform 970">
              <a:extLst>
                <a:ext uri="{FF2B5EF4-FFF2-40B4-BE49-F238E27FC236}">
                  <a16:creationId xmlns:a16="http://schemas.microsoft.com/office/drawing/2014/main" id="{4647D3CA-6D7F-4D29-AA90-A0D6EADC78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39725" cy="323850"/>
            </a:xfrm>
            <a:custGeom>
              <a:avLst/>
              <a:gdLst>
                <a:gd name="T0" fmla="*/ 42 w 58"/>
                <a:gd name="T1" fmla="*/ 4 h 55"/>
                <a:gd name="T2" fmla="*/ 35 w 58"/>
                <a:gd name="T3" fmla="*/ 1 h 55"/>
                <a:gd name="T4" fmla="*/ 33 w 58"/>
                <a:gd name="T5" fmla="*/ 1 h 55"/>
                <a:gd name="T6" fmla="*/ 33 w 58"/>
                <a:gd name="T7" fmla="*/ 1 h 55"/>
                <a:gd name="T8" fmla="*/ 33 w 58"/>
                <a:gd name="T9" fmla="*/ 1 h 55"/>
                <a:gd name="T10" fmla="*/ 33 w 58"/>
                <a:gd name="T11" fmla="*/ 0 h 55"/>
                <a:gd name="T12" fmla="*/ 29 w 58"/>
                <a:gd name="T13" fmla="*/ 0 h 55"/>
                <a:gd name="T14" fmla="*/ 28 w 58"/>
                <a:gd name="T15" fmla="*/ 0 h 55"/>
                <a:gd name="T16" fmla="*/ 25 w 58"/>
                <a:gd name="T17" fmla="*/ 0 h 55"/>
                <a:gd name="T18" fmla="*/ 15 w 58"/>
                <a:gd name="T19" fmla="*/ 3 h 55"/>
                <a:gd name="T20" fmla="*/ 9 w 58"/>
                <a:gd name="T21" fmla="*/ 10 h 55"/>
                <a:gd name="T22" fmla="*/ 5 w 58"/>
                <a:gd name="T23" fmla="*/ 15 h 55"/>
                <a:gd name="T24" fmla="*/ 2 w 58"/>
                <a:gd name="T25" fmla="*/ 32 h 55"/>
                <a:gd name="T26" fmla="*/ 15 w 58"/>
                <a:gd name="T27" fmla="*/ 51 h 55"/>
                <a:gd name="T28" fmla="*/ 52 w 58"/>
                <a:gd name="T29" fmla="*/ 43 h 55"/>
                <a:gd name="T30" fmla="*/ 52 w 58"/>
                <a:gd name="T31" fmla="*/ 17 h 55"/>
                <a:gd name="T32" fmla="*/ 33 w 58"/>
                <a:gd name="T33" fmla="*/ 1 h 55"/>
                <a:gd name="T34" fmla="*/ 33 w 58"/>
                <a:gd name="T35" fmla="*/ 1 h 55"/>
                <a:gd name="T36" fmla="*/ 33 w 58"/>
                <a:gd name="T37" fmla="*/ 1 h 55"/>
                <a:gd name="T38" fmla="*/ 33 w 58"/>
                <a:gd name="T39" fmla="*/ 1 h 55"/>
                <a:gd name="T40" fmla="*/ 33 w 58"/>
                <a:gd name="T41" fmla="*/ 1 h 55"/>
                <a:gd name="T42" fmla="*/ 33 w 58"/>
                <a:gd name="T43" fmla="*/ 1 h 55"/>
                <a:gd name="T44" fmla="*/ 33 w 58"/>
                <a:gd name="T45" fmla="*/ 0 h 55"/>
                <a:gd name="T46" fmla="*/ 33 w 58"/>
                <a:gd name="T47" fmla="*/ 0 h 55"/>
                <a:gd name="T48" fmla="*/ 3 w 58"/>
                <a:gd name="T49" fmla="*/ 20 h 55"/>
                <a:gd name="T50" fmla="*/ 2 w 58"/>
                <a:gd name="T51" fmla="*/ 22 h 55"/>
                <a:gd name="T52" fmla="*/ 2 w 58"/>
                <a:gd name="T53" fmla="*/ 22 h 55"/>
                <a:gd name="T54" fmla="*/ 51 w 58"/>
                <a:gd name="T55" fmla="*/ 41 h 55"/>
                <a:gd name="T56" fmla="*/ 47 w 58"/>
                <a:gd name="T57" fmla="*/ 46 h 55"/>
                <a:gd name="T58" fmla="*/ 38 w 58"/>
                <a:gd name="T59" fmla="*/ 52 h 55"/>
                <a:gd name="T60" fmla="*/ 18 w 58"/>
                <a:gd name="T61" fmla="*/ 51 h 55"/>
                <a:gd name="T62" fmla="*/ 5 w 58"/>
                <a:gd name="T63" fmla="*/ 36 h 55"/>
                <a:gd name="T64" fmla="*/ 5 w 58"/>
                <a:gd name="T65" fmla="*/ 18 h 55"/>
                <a:gd name="T66" fmla="*/ 25 w 58"/>
                <a:gd name="T67" fmla="*/ 1 h 55"/>
                <a:gd name="T68" fmla="*/ 25 w 58"/>
                <a:gd name="T69" fmla="*/ 1 h 55"/>
                <a:gd name="T70" fmla="*/ 26 w 58"/>
                <a:gd name="T71" fmla="*/ 1 h 55"/>
                <a:gd name="T72" fmla="*/ 31 w 58"/>
                <a:gd name="T73" fmla="*/ 1 h 55"/>
                <a:gd name="T74" fmla="*/ 39 w 58"/>
                <a:gd name="T75" fmla="*/ 4 h 55"/>
                <a:gd name="T76" fmla="*/ 42 w 58"/>
                <a:gd name="T77" fmla="*/ 5 h 55"/>
                <a:gd name="T78" fmla="*/ 48 w 58"/>
                <a:gd name="T79" fmla="*/ 11 h 55"/>
                <a:gd name="T80" fmla="*/ 51 w 58"/>
                <a:gd name="T81" fmla="*/ 13 h 55"/>
                <a:gd name="T82" fmla="*/ 54 w 58"/>
                <a:gd name="T83" fmla="*/ 20 h 55"/>
                <a:gd name="T84" fmla="*/ 50 w 58"/>
                <a:gd name="T85" fmla="*/ 42 h 55"/>
                <a:gd name="T86" fmla="*/ 5 w 58"/>
                <a:gd name="T87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" h="55">
                  <a:moveTo>
                    <a:pt x="54" y="17"/>
                  </a:moveTo>
                  <a:cubicBezTo>
                    <a:pt x="55" y="17"/>
                    <a:pt x="55" y="19"/>
                    <a:pt x="55" y="19"/>
                  </a:cubicBezTo>
                  <a:cubicBezTo>
                    <a:pt x="52" y="13"/>
                    <a:pt x="49" y="7"/>
                    <a:pt x="42" y="4"/>
                  </a:cubicBezTo>
                  <a:cubicBezTo>
                    <a:pt x="44" y="5"/>
                    <a:pt x="41" y="4"/>
                    <a:pt x="41" y="4"/>
                  </a:cubicBezTo>
                  <a:cubicBezTo>
                    <a:pt x="40" y="4"/>
                    <a:pt x="38" y="3"/>
                    <a:pt x="37" y="2"/>
                  </a:cubicBezTo>
                  <a:cubicBezTo>
                    <a:pt x="38" y="2"/>
                    <a:pt x="35" y="2"/>
                    <a:pt x="35" y="1"/>
                  </a:cubicBezTo>
                  <a:cubicBezTo>
                    <a:pt x="34" y="1"/>
                    <a:pt x="35" y="1"/>
                    <a:pt x="35" y="1"/>
                  </a:cubicBezTo>
                  <a:cubicBezTo>
                    <a:pt x="34" y="1"/>
                    <a:pt x="34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1"/>
                    <a:pt x="21" y="1"/>
                  </a:cubicBezTo>
                  <a:cubicBezTo>
                    <a:pt x="20" y="1"/>
                    <a:pt x="15" y="4"/>
                    <a:pt x="15" y="3"/>
                  </a:cubicBezTo>
                  <a:cubicBezTo>
                    <a:pt x="15" y="4"/>
                    <a:pt x="12" y="6"/>
                    <a:pt x="12" y="5"/>
                  </a:cubicBezTo>
                  <a:cubicBezTo>
                    <a:pt x="11" y="6"/>
                    <a:pt x="10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7" y="11"/>
                    <a:pt x="8" y="10"/>
                    <a:pt x="8" y="10"/>
                  </a:cubicBezTo>
                  <a:cubicBezTo>
                    <a:pt x="8" y="11"/>
                    <a:pt x="5" y="15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21"/>
                    <a:pt x="2" y="27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40"/>
                    <a:pt x="8" y="47"/>
                    <a:pt x="14" y="51"/>
                  </a:cubicBezTo>
                  <a:cubicBezTo>
                    <a:pt x="13" y="50"/>
                    <a:pt x="16" y="51"/>
                    <a:pt x="15" y="51"/>
                  </a:cubicBezTo>
                  <a:cubicBezTo>
                    <a:pt x="21" y="55"/>
                    <a:pt x="29" y="55"/>
                    <a:pt x="36" y="54"/>
                  </a:cubicBezTo>
                  <a:cubicBezTo>
                    <a:pt x="39" y="53"/>
                    <a:pt x="43" y="52"/>
                    <a:pt x="46" y="49"/>
                  </a:cubicBezTo>
                  <a:cubicBezTo>
                    <a:pt x="47" y="48"/>
                    <a:pt x="52" y="43"/>
                    <a:pt x="52" y="43"/>
                  </a:cubicBezTo>
                  <a:cubicBezTo>
                    <a:pt x="56" y="35"/>
                    <a:pt x="58" y="26"/>
                    <a:pt x="54" y="17"/>
                  </a:cubicBezTo>
                  <a:close/>
                  <a:moveTo>
                    <a:pt x="52" y="16"/>
                  </a:moveTo>
                  <a:cubicBezTo>
                    <a:pt x="52" y="16"/>
                    <a:pt x="52" y="16"/>
                    <a:pt x="52" y="17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lose/>
                  <a:moveTo>
                    <a:pt x="33" y="1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lose/>
                  <a:moveTo>
                    <a:pt x="33" y="1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lose/>
                  <a:moveTo>
                    <a:pt x="33" y="1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lose/>
                  <a:moveTo>
                    <a:pt x="33" y="1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lose/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3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lose/>
                  <a:moveTo>
                    <a:pt x="50" y="42"/>
                  </a:moveTo>
                  <a:cubicBezTo>
                    <a:pt x="51" y="41"/>
                    <a:pt x="51" y="41"/>
                    <a:pt x="51" y="41"/>
                  </a:cubicBezTo>
                  <a:cubicBezTo>
                    <a:pt x="49" y="42"/>
                    <a:pt x="48" y="45"/>
                    <a:pt x="47" y="47"/>
                  </a:cubicBezTo>
                  <a:cubicBezTo>
                    <a:pt x="47" y="46"/>
                    <a:pt x="47" y="46"/>
                    <a:pt x="48" y="45"/>
                  </a:cubicBezTo>
                  <a:cubicBezTo>
                    <a:pt x="47" y="45"/>
                    <a:pt x="47" y="46"/>
                    <a:pt x="47" y="46"/>
                  </a:cubicBezTo>
                  <a:cubicBezTo>
                    <a:pt x="48" y="45"/>
                    <a:pt x="46" y="47"/>
                    <a:pt x="46" y="47"/>
                  </a:cubicBezTo>
                  <a:cubicBezTo>
                    <a:pt x="45" y="48"/>
                    <a:pt x="43" y="49"/>
                    <a:pt x="42" y="50"/>
                  </a:cubicBezTo>
                  <a:cubicBezTo>
                    <a:pt x="41" y="51"/>
                    <a:pt x="39" y="51"/>
                    <a:pt x="38" y="52"/>
                  </a:cubicBezTo>
                  <a:cubicBezTo>
                    <a:pt x="38" y="52"/>
                    <a:pt x="34" y="52"/>
                    <a:pt x="36" y="52"/>
                  </a:cubicBezTo>
                  <a:cubicBezTo>
                    <a:pt x="36" y="52"/>
                    <a:pt x="33" y="53"/>
                    <a:pt x="35" y="52"/>
                  </a:cubicBezTo>
                  <a:cubicBezTo>
                    <a:pt x="30" y="54"/>
                    <a:pt x="23" y="53"/>
                    <a:pt x="18" y="51"/>
                  </a:cubicBezTo>
                  <a:cubicBezTo>
                    <a:pt x="16" y="50"/>
                    <a:pt x="14" y="47"/>
                    <a:pt x="12" y="46"/>
                  </a:cubicBezTo>
                  <a:cubicBezTo>
                    <a:pt x="12" y="45"/>
                    <a:pt x="8" y="42"/>
                    <a:pt x="7" y="41"/>
                  </a:cubicBezTo>
                  <a:cubicBezTo>
                    <a:pt x="6" y="40"/>
                    <a:pt x="5" y="37"/>
                    <a:pt x="5" y="36"/>
                  </a:cubicBezTo>
                  <a:cubicBezTo>
                    <a:pt x="4" y="32"/>
                    <a:pt x="1" y="26"/>
                    <a:pt x="4" y="21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4" y="22"/>
                    <a:pt x="5" y="20"/>
                    <a:pt x="5" y="18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4" y="16"/>
                    <a:pt x="9" y="9"/>
                    <a:pt x="12" y="7"/>
                  </a:cubicBezTo>
                  <a:cubicBezTo>
                    <a:pt x="14" y="5"/>
                    <a:pt x="20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0" y="1"/>
                    <a:pt x="30" y="1"/>
                    <a:pt x="31" y="1"/>
                  </a:cubicBezTo>
                  <a:cubicBezTo>
                    <a:pt x="31" y="1"/>
                    <a:pt x="32" y="2"/>
                    <a:pt x="33" y="2"/>
                  </a:cubicBezTo>
                  <a:cubicBezTo>
                    <a:pt x="32" y="2"/>
                    <a:pt x="33" y="2"/>
                    <a:pt x="32" y="2"/>
                  </a:cubicBezTo>
                  <a:cubicBezTo>
                    <a:pt x="34" y="2"/>
                    <a:pt x="37" y="2"/>
                    <a:pt x="39" y="4"/>
                  </a:cubicBezTo>
                  <a:cubicBezTo>
                    <a:pt x="39" y="4"/>
                    <a:pt x="38" y="4"/>
                    <a:pt x="38" y="3"/>
                  </a:cubicBezTo>
                  <a:cubicBezTo>
                    <a:pt x="39" y="4"/>
                    <a:pt x="42" y="5"/>
                    <a:pt x="43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5"/>
                    <a:pt x="43" y="6"/>
                    <a:pt x="43" y="6"/>
                  </a:cubicBezTo>
                  <a:cubicBezTo>
                    <a:pt x="44" y="7"/>
                    <a:pt x="49" y="10"/>
                    <a:pt x="49" y="11"/>
                  </a:cubicBezTo>
                  <a:cubicBezTo>
                    <a:pt x="48" y="10"/>
                    <a:pt x="48" y="11"/>
                    <a:pt x="48" y="11"/>
                  </a:cubicBezTo>
                  <a:cubicBezTo>
                    <a:pt x="49" y="11"/>
                    <a:pt x="50" y="12"/>
                    <a:pt x="51" y="13"/>
                  </a:cubicBezTo>
                  <a:cubicBezTo>
                    <a:pt x="50" y="13"/>
                    <a:pt x="50" y="13"/>
                    <a:pt x="50" y="12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6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3" y="18"/>
                    <a:pt x="53" y="19"/>
                    <a:pt x="54" y="20"/>
                  </a:cubicBezTo>
                  <a:cubicBezTo>
                    <a:pt x="54" y="22"/>
                    <a:pt x="55" y="25"/>
                    <a:pt x="55" y="25"/>
                  </a:cubicBezTo>
                  <a:cubicBezTo>
                    <a:pt x="55" y="28"/>
                    <a:pt x="54" y="31"/>
                    <a:pt x="54" y="35"/>
                  </a:cubicBezTo>
                  <a:cubicBezTo>
                    <a:pt x="53" y="35"/>
                    <a:pt x="51" y="42"/>
                    <a:pt x="50" y="42"/>
                  </a:cubicBezTo>
                  <a:close/>
                  <a:moveTo>
                    <a:pt x="5" y="19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19"/>
                    <a:pt x="5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47" name="Freeform 971">
              <a:extLst>
                <a:ext uri="{FF2B5EF4-FFF2-40B4-BE49-F238E27FC236}">
                  <a16:creationId xmlns:a16="http://schemas.microsoft.com/office/drawing/2014/main" id="{6BA79EBB-9713-407F-A67E-E6C4C8EE7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13" y="76200"/>
              <a:ext cx="165100" cy="171450"/>
            </a:xfrm>
            <a:custGeom>
              <a:avLst/>
              <a:gdLst>
                <a:gd name="T0" fmla="*/ 27 w 28"/>
                <a:gd name="T1" fmla="*/ 11 h 29"/>
                <a:gd name="T2" fmla="*/ 26 w 28"/>
                <a:gd name="T3" fmla="*/ 8 h 29"/>
                <a:gd name="T4" fmla="*/ 26 w 28"/>
                <a:gd name="T5" fmla="*/ 8 h 29"/>
                <a:gd name="T6" fmla="*/ 21 w 28"/>
                <a:gd name="T7" fmla="*/ 2 h 29"/>
                <a:gd name="T8" fmla="*/ 21 w 28"/>
                <a:gd name="T9" fmla="*/ 2 h 29"/>
                <a:gd name="T10" fmla="*/ 18 w 28"/>
                <a:gd name="T11" fmla="*/ 1 h 29"/>
                <a:gd name="T12" fmla="*/ 13 w 28"/>
                <a:gd name="T13" fmla="*/ 0 h 29"/>
                <a:gd name="T14" fmla="*/ 7 w 28"/>
                <a:gd name="T15" fmla="*/ 2 h 29"/>
                <a:gd name="T16" fmla="*/ 2 w 28"/>
                <a:gd name="T17" fmla="*/ 7 h 29"/>
                <a:gd name="T18" fmla="*/ 1 w 28"/>
                <a:gd name="T19" fmla="*/ 16 h 29"/>
                <a:gd name="T20" fmla="*/ 1 w 28"/>
                <a:gd name="T21" fmla="*/ 15 h 29"/>
                <a:gd name="T22" fmla="*/ 1 w 28"/>
                <a:gd name="T23" fmla="*/ 18 h 29"/>
                <a:gd name="T24" fmla="*/ 1 w 28"/>
                <a:gd name="T25" fmla="*/ 17 h 29"/>
                <a:gd name="T26" fmla="*/ 2 w 28"/>
                <a:gd name="T27" fmla="*/ 21 h 29"/>
                <a:gd name="T28" fmla="*/ 4 w 28"/>
                <a:gd name="T29" fmla="*/ 24 h 29"/>
                <a:gd name="T30" fmla="*/ 8 w 28"/>
                <a:gd name="T31" fmla="*/ 27 h 29"/>
                <a:gd name="T32" fmla="*/ 8 w 28"/>
                <a:gd name="T33" fmla="*/ 27 h 29"/>
                <a:gd name="T34" fmla="*/ 8 w 28"/>
                <a:gd name="T35" fmla="*/ 28 h 29"/>
                <a:gd name="T36" fmla="*/ 8 w 28"/>
                <a:gd name="T37" fmla="*/ 28 h 29"/>
                <a:gd name="T38" fmla="*/ 11 w 28"/>
                <a:gd name="T39" fmla="*/ 28 h 29"/>
                <a:gd name="T40" fmla="*/ 12 w 28"/>
                <a:gd name="T41" fmla="*/ 28 h 29"/>
                <a:gd name="T42" fmla="*/ 13 w 28"/>
                <a:gd name="T43" fmla="*/ 28 h 29"/>
                <a:gd name="T44" fmla="*/ 14 w 28"/>
                <a:gd name="T45" fmla="*/ 28 h 29"/>
                <a:gd name="T46" fmla="*/ 15 w 28"/>
                <a:gd name="T47" fmla="*/ 28 h 29"/>
                <a:gd name="T48" fmla="*/ 16 w 28"/>
                <a:gd name="T49" fmla="*/ 28 h 29"/>
                <a:gd name="T50" fmla="*/ 15 w 28"/>
                <a:gd name="T51" fmla="*/ 28 h 29"/>
                <a:gd name="T52" fmla="*/ 20 w 28"/>
                <a:gd name="T53" fmla="*/ 27 h 29"/>
                <a:gd name="T54" fmla="*/ 22 w 28"/>
                <a:gd name="T55" fmla="*/ 25 h 29"/>
                <a:gd name="T56" fmla="*/ 23 w 28"/>
                <a:gd name="T57" fmla="*/ 25 h 29"/>
                <a:gd name="T58" fmla="*/ 23 w 28"/>
                <a:gd name="T59" fmla="*/ 24 h 29"/>
                <a:gd name="T60" fmla="*/ 24 w 28"/>
                <a:gd name="T61" fmla="*/ 24 h 29"/>
                <a:gd name="T62" fmla="*/ 24 w 28"/>
                <a:gd name="T63" fmla="*/ 24 h 29"/>
                <a:gd name="T64" fmla="*/ 27 w 28"/>
                <a:gd name="T65" fmla="*/ 14 h 29"/>
                <a:gd name="T66" fmla="*/ 27 w 28"/>
                <a:gd name="T67" fmla="*/ 11 h 29"/>
                <a:gd name="T68" fmla="*/ 1 w 28"/>
                <a:gd name="T69" fmla="*/ 18 h 29"/>
                <a:gd name="T70" fmla="*/ 1 w 28"/>
                <a:gd name="T71" fmla="*/ 17 h 29"/>
                <a:gd name="T72" fmla="*/ 1 w 28"/>
                <a:gd name="T73" fmla="*/ 18 h 29"/>
                <a:gd name="T74" fmla="*/ 2 w 28"/>
                <a:gd name="T75" fmla="*/ 16 h 29"/>
                <a:gd name="T76" fmla="*/ 2 w 28"/>
                <a:gd name="T77" fmla="*/ 16 h 29"/>
                <a:gd name="T78" fmla="*/ 8 w 28"/>
                <a:gd name="T79" fmla="*/ 27 h 29"/>
                <a:gd name="T80" fmla="*/ 9 w 28"/>
                <a:gd name="T81" fmla="*/ 27 h 29"/>
                <a:gd name="T82" fmla="*/ 9 w 28"/>
                <a:gd name="T83" fmla="*/ 27 h 29"/>
                <a:gd name="T84" fmla="*/ 8 w 28"/>
                <a:gd name="T85" fmla="*/ 27 h 29"/>
                <a:gd name="T86" fmla="*/ 23 w 28"/>
                <a:gd name="T87" fmla="*/ 23 h 29"/>
                <a:gd name="T88" fmla="*/ 23 w 28"/>
                <a:gd name="T89" fmla="*/ 22 h 29"/>
                <a:gd name="T90" fmla="*/ 21 w 28"/>
                <a:gd name="T91" fmla="*/ 25 h 29"/>
                <a:gd name="T92" fmla="*/ 21 w 28"/>
                <a:gd name="T93" fmla="*/ 26 h 29"/>
                <a:gd name="T94" fmla="*/ 15 w 28"/>
                <a:gd name="T95" fmla="*/ 27 h 29"/>
                <a:gd name="T96" fmla="*/ 13 w 28"/>
                <a:gd name="T97" fmla="*/ 27 h 29"/>
                <a:gd name="T98" fmla="*/ 13 w 28"/>
                <a:gd name="T99" fmla="*/ 27 h 29"/>
                <a:gd name="T100" fmla="*/ 12 w 28"/>
                <a:gd name="T101" fmla="*/ 27 h 29"/>
                <a:gd name="T102" fmla="*/ 7 w 28"/>
                <a:gd name="T103" fmla="*/ 25 h 29"/>
                <a:gd name="T104" fmla="*/ 6 w 28"/>
                <a:gd name="T105" fmla="*/ 24 h 29"/>
                <a:gd name="T106" fmla="*/ 4 w 28"/>
                <a:gd name="T107" fmla="*/ 22 h 29"/>
                <a:gd name="T108" fmla="*/ 3 w 28"/>
                <a:gd name="T109" fmla="*/ 22 h 29"/>
                <a:gd name="T110" fmla="*/ 4 w 28"/>
                <a:gd name="T111" fmla="*/ 22 h 29"/>
                <a:gd name="T112" fmla="*/ 2 w 28"/>
                <a:gd name="T113" fmla="*/ 18 h 29"/>
                <a:gd name="T114" fmla="*/ 3 w 28"/>
                <a:gd name="T115" fmla="*/ 19 h 29"/>
                <a:gd name="T116" fmla="*/ 2 w 28"/>
                <a:gd name="T117" fmla="*/ 11 h 29"/>
                <a:gd name="T118" fmla="*/ 7 w 28"/>
                <a:gd name="T119" fmla="*/ 4 h 29"/>
                <a:gd name="T120" fmla="*/ 16 w 28"/>
                <a:gd name="T121" fmla="*/ 2 h 29"/>
                <a:gd name="T122" fmla="*/ 25 w 28"/>
                <a:gd name="T123" fmla="*/ 10 h 29"/>
                <a:gd name="T124" fmla="*/ 23 w 28"/>
                <a:gd name="T12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" h="29">
                  <a:moveTo>
                    <a:pt x="27" y="11"/>
                  </a:moveTo>
                  <a:cubicBezTo>
                    <a:pt x="28" y="10"/>
                    <a:pt x="24" y="6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7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2" y="1"/>
                    <a:pt x="7" y="1"/>
                    <a:pt x="7" y="2"/>
                  </a:cubicBezTo>
                  <a:cubicBezTo>
                    <a:pt x="5" y="2"/>
                    <a:pt x="3" y="6"/>
                    <a:pt x="2" y="7"/>
                  </a:cubicBezTo>
                  <a:cubicBezTo>
                    <a:pt x="0" y="10"/>
                    <a:pt x="2" y="13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6"/>
                    <a:pt x="0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8"/>
                    <a:pt x="1" y="20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6" y="26"/>
                    <a:pt x="7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2" y="29"/>
                    <a:pt x="13" y="29"/>
                    <a:pt x="13" y="28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7" y="28"/>
                    <a:pt x="20" y="27"/>
                    <a:pt x="20" y="27"/>
                  </a:cubicBezTo>
                  <a:cubicBezTo>
                    <a:pt x="21" y="26"/>
                    <a:pt x="21" y="26"/>
                    <a:pt x="22" y="25"/>
                  </a:cubicBezTo>
                  <a:cubicBezTo>
                    <a:pt x="22" y="26"/>
                    <a:pt x="23" y="25"/>
                    <a:pt x="23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7" y="23"/>
                    <a:pt x="26" y="16"/>
                    <a:pt x="27" y="14"/>
                  </a:cubicBezTo>
                  <a:cubicBezTo>
                    <a:pt x="28" y="13"/>
                    <a:pt x="26" y="11"/>
                    <a:pt x="27" y="11"/>
                  </a:cubicBezTo>
                  <a:close/>
                  <a:moveTo>
                    <a:pt x="1" y="18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8"/>
                    <a:pt x="1" y="18"/>
                  </a:cubicBezTo>
                  <a:close/>
                  <a:moveTo>
                    <a:pt x="2" y="16"/>
                  </a:move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8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8" y="27"/>
                  </a:cubicBezTo>
                  <a:close/>
                  <a:moveTo>
                    <a:pt x="23" y="23"/>
                  </a:moveTo>
                  <a:cubicBezTo>
                    <a:pt x="23" y="23"/>
                    <a:pt x="23" y="22"/>
                    <a:pt x="23" y="22"/>
                  </a:cubicBezTo>
                  <a:cubicBezTo>
                    <a:pt x="23" y="22"/>
                    <a:pt x="21" y="25"/>
                    <a:pt x="21" y="25"/>
                  </a:cubicBezTo>
                  <a:cubicBezTo>
                    <a:pt x="21" y="25"/>
                    <a:pt x="21" y="26"/>
                    <a:pt x="21" y="26"/>
                  </a:cubicBezTo>
                  <a:cubicBezTo>
                    <a:pt x="21" y="25"/>
                    <a:pt x="16" y="27"/>
                    <a:pt x="15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2" y="27"/>
                    <a:pt x="8" y="25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6" y="24"/>
                    <a:pt x="4" y="22"/>
                    <a:pt x="4" y="22"/>
                  </a:cubicBezTo>
                  <a:cubicBezTo>
                    <a:pt x="4" y="22"/>
                    <a:pt x="3" y="21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3" y="19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7"/>
                    <a:pt x="1" y="14"/>
                    <a:pt x="2" y="11"/>
                  </a:cubicBezTo>
                  <a:cubicBezTo>
                    <a:pt x="2" y="9"/>
                    <a:pt x="5" y="6"/>
                    <a:pt x="7" y="4"/>
                  </a:cubicBezTo>
                  <a:cubicBezTo>
                    <a:pt x="6" y="3"/>
                    <a:pt x="16" y="2"/>
                    <a:pt x="16" y="2"/>
                  </a:cubicBezTo>
                  <a:cubicBezTo>
                    <a:pt x="21" y="1"/>
                    <a:pt x="24" y="7"/>
                    <a:pt x="25" y="10"/>
                  </a:cubicBezTo>
                  <a:cubicBezTo>
                    <a:pt x="26" y="15"/>
                    <a:pt x="26" y="19"/>
                    <a:pt x="23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48" name="Freeform 972">
              <a:extLst>
                <a:ext uri="{FF2B5EF4-FFF2-40B4-BE49-F238E27FC236}">
                  <a16:creationId xmlns:a16="http://schemas.microsoft.com/office/drawing/2014/main" id="{6FC350DF-1A96-4CF3-9554-7F893A4623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5" y="46038"/>
              <a:ext cx="239713" cy="230187"/>
            </a:xfrm>
            <a:custGeom>
              <a:avLst/>
              <a:gdLst>
                <a:gd name="T0" fmla="*/ 38 w 41"/>
                <a:gd name="T1" fmla="*/ 11 h 39"/>
                <a:gd name="T2" fmla="*/ 31 w 41"/>
                <a:gd name="T3" fmla="*/ 4 h 39"/>
                <a:gd name="T4" fmla="*/ 27 w 41"/>
                <a:gd name="T5" fmla="*/ 2 h 39"/>
                <a:gd name="T6" fmla="*/ 24 w 41"/>
                <a:gd name="T7" fmla="*/ 2 h 39"/>
                <a:gd name="T8" fmla="*/ 24 w 41"/>
                <a:gd name="T9" fmla="*/ 2 h 39"/>
                <a:gd name="T10" fmla="*/ 24 w 41"/>
                <a:gd name="T11" fmla="*/ 2 h 39"/>
                <a:gd name="T12" fmla="*/ 24 w 41"/>
                <a:gd name="T13" fmla="*/ 2 h 39"/>
                <a:gd name="T14" fmla="*/ 24 w 41"/>
                <a:gd name="T15" fmla="*/ 2 h 39"/>
                <a:gd name="T16" fmla="*/ 24 w 41"/>
                <a:gd name="T17" fmla="*/ 1 h 39"/>
                <a:gd name="T18" fmla="*/ 24 w 41"/>
                <a:gd name="T19" fmla="*/ 2 h 39"/>
                <a:gd name="T20" fmla="*/ 24 w 41"/>
                <a:gd name="T21" fmla="*/ 1 h 39"/>
                <a:gd name="T22" fmla="*/ 22 w 41"/>
                <a:gd name="T23" fmla="*/ 1 h 39"/>
                <a:gd name="T24" fmla="*/ 21 w 41"/>
                <a:gd name="T25" fmla="*/ 1 h 39"/>
                <a:gd name="T26" fmla="*/ 20 w 41"/>
                <a:gd name="T27" fmla="*/ 1 h 39"/>
                <a:gd name="T28" fmla="*/ 12 w 41"/>
                <a:gd name="T29" fmla="*/ 3 h 39"/>
                <a:gd name="T30" fmla="*/ 7 w 41"/>
                <a:gd name="T31" fmla="*/ 8 h 39"/>
                <a:gd name="T32" fmla="*/ 5 w 41"/>
                <a:gd name="T33" fmla="*/ 10 h 39"/>
                <a:gd name="T34" fmla="*/ 4 w 41"/>
                <a:gd name="T35" fmla="*/ 28 h 39"/>
                <a:gd name="T36" fmla="*/ 25 w 41"/>
                <a:gd name="T37" fmla="*/ 37 h 39"/>
                <a:gd name="T38" fmla="*/ 36 w 41"/>
                <a:gd name="T39" fmla="*/ 30 h 39"/>
                <a:gd name="T40" fmla="*/ 39 w 41"/>
                <a:gd name="T41" fmla="*/ 14 h 39"/>
                <a:gd name="T42" fmla="*/ 37 w 41"/>
                <a:gd name="T43" fmla="*/ 13 h 39"/>
                <a:gd name="T44" fmla="*/ 36 w 41"/>
                <a:gd name="T45" fmla="*/ 12 h 39"/>
                <a:gd name="T46" fmla="*/ 36 w 41"/>
                <a:gd name="T47" fmla="*/ 12 h 39"/>
                <a:gd name="T48" fmla="*/ 36 w 41"/>
                <a:gd name="T49" fmla="*/ 12 h 39"/>
                <a:gd name="T50" fmla="*/ 3 w 41"/>
                <a:gd name="T51" fmla="*/ 16 h 39"/>
                <a:gd name="T52" fmla="*/ 38 w 41"/>
                <a:gd name="T53" fmla="*/ 17 h 39"/>
                <a:gd name="T54" fmla="*/ 36 w 41"/>
                <a:gd name="T55" fmla="*/ 28 h 39"/>
                <a:gd name="T56" fmla="*/ 34 w 41"/>
                <a:gd name="T57" fmla="*/ 30 h 39"/>
                <a:gd name="T58" fmla="*/ 30 w 41"/>
                <a:gd name="T59" fmla="*/ 34 h 39"/>
                <a:gd name="T60" fmla="*/ 22 w 41"/>
                <a:gd name="T61" fmla="*/ 36 h 39"/>
                <a:gd name="T62" fmla="*/ 9 w 41"/>
                <a:gd name="T63" fmla="*/ 31 h 39"/>
                <a:gd name="T64" fmla="*/ 4 w 41"/>
                <a:gd name="T65" fmla="*/ 15 h 39"/>
                <a:gd name="T66" fmla="*/ 5 w 41"/>
                <a:gd name="T67" fmla="*/ 13 h 39"/>
                <a:gd name="T68" fmla="*/ 7 w 41"/>
                <a:gd name="T69" fmla="*/ 8 h 39"/>
                <a:gd name="T70" fmla="*/ 18 w 41"/>
                <a:gd name="T71" fmla="*/ 2 h 39"/>
                <a:gd name="T72" fmla="*/ 19 w 41"/>
                <a:gd name="T73" fmla="*/ 2 h 39"/>
                <a:gd name="T74" fmla="*/ 22 w 41"/>
                <a:gd name="T75" fmla="*/ 2 h 39"/>
                <a:gd name="T76" fmla="*/ 24 w 41"/>
                <a:gd name="T77" fmla="*/ 3 h 39"/>
                <a:gd name="T78" fmla="*/ 24 w 41"/>
                <a:gd name="T79" fmla="*/ 3 h 39"/>
                <a:gd name="T80" fmla="*/ 30 w 41"/>
                <a:gd name="T81" fmla="*/ 5 h 39"/>
                <a:gd name="T82" fmla="*/ 30 w 41"/>
                <a:gd name="T83" fmla="*/ 5 h 39"/>
                <a:gd name="T84" fmla="*/ 34 w 41"/>
                <a:gd name="T85" fmla="*/ 8 h 39"/>
                <a:gd name="T86" fmla="*/ 36 w 41"/>
                <a:gd name="T87" fmla="*/ 10 h 39"/>
                <a:gd name="T88" fmla="*/ 36 w 41"/>
                <a:gd name="T89" fmla="*/ 12 h 39"/>
                <a:gd name="T90" fmla="*/ 5 w 41"/>
                <a:gd name="T91" fmla="*/ 14 h 39"/>
                <a:gd name="T92" fmla="*/ 5 w 41"/>
                <a:gd name="T93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" h="39">
                  <a:moveTo>
                    <a:pt x="39" y="14"/>
                  </a:moveTo>
                  <a:cubicBezTo>
                    <a:pt x="39" y="13"/>
                    <a:pt x="37" y="11"/>
                    <a:pt x="38" y="11"/>
                  </a:cubicBezTo>
                  <a:cubicBezTo>
                    <a:pt x="35" y="8"/>
                    <a:pt x="34" y="7"/>
                    <a:pt x="30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0" y="4"/>
                  </a:cubicBezTo>
                  <a:cubicBezTo>
                    <a:pt x="31" y="5"/>
                    <a:pt x="27" y="2"/>
                    <a:pt x="27" y="2"/>
                  </a:cubicBezTo>
                  <a:cubicBezTo>
                    <a:pt x="26" y="2"/>
                    <a:pt x="24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4" y="2"/>
                    <a:pt x="24" y="2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19" y="0"/>
                    <a:pt x="16" y="1"/>
                    <a:pt x="15" y="2"/>
                  </a:cubicBezTo>
                  <a:cubicBezTo>
                    <a:pt x="15" y="2"/>
                    <a:pt x="12" y="3"/>
                    <a:pt x="12" y="3"/>
                  </a:cubicBezTo>
                  <a:cubicBezTo>
                    <a:pt x="12" y="4"/>
                    <a:pt x="9" y="4"/>
                    <a:pt x="10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0" y="15"/>
                    <a:pt x="3" y="24"/>
                    <a:pt x="4" y="28"/>
                  </a:cubicBezTo>
                  <a:cubicBezTo>
                    <a:pt x="6" y="30"/>
                    <a:pt x="9" y="35"/>
                    <a:pt x="11" y="35"/>
                  </a:cubicBezTo>
                  <a:cubicBezTo>
                    <a:pt x="14" y="38"/>
                    <a:pt x="21" y="39"/>
                    <a:pt x="25" y="37"/>
                  </a:cubicBezTo>
                  <a:cubicBezTo>
                    <a:pt x="28" y="36"/>
                    <a:pt x="31" y="36"/>
                    <a:pt x="32" y="34"/>
                  </a:cubicBezTo>
                  <a:cubicBezTo>
                    <a:pt x="33" y="34"/>
                    <a:pt x="36" y="29"/>
                    <a:pt x="36" y="30"/>
                  </a:cubicBezTo>
                  <a:cubicBezTo>
                    <a:pt x="39" y="24"/>
                    <a:pt x="41" y="19"/>
                    <a:pt x="38" y="13"/>
                  </a:cubicBezTo>
                  <a:cubicBezTo>
                    <a:pt x="38" y="13"/>
                    <a:pt x="38" y="14"/>
                    <a:pt x="39" y="14"/>
                  </a:cubicBezTo>
                  <a:close/>
                  <a:moveTo>
                    <a:pt x="37" y="13"/>
                  </a:moveTo>
                  <a:cubicBezTo>
                    <a:pt x="37" y="13"/>
                    <a:pt x="37" y="13"/>
                    <a:pt x="37" y="13"/>
                  </a:cubicBezTo>
                  <a:close/>
                  <a:moveTo>
                    <a:pt x="36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lose/>
                  <a:moveTo>
                    <a:pt x="36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lose/>
                  <a:moveTo>
                    <a:pt x="3" y="16"/>
                  </a:moveTo>
                  <a:cubicBezTo>
                    <a:pt x="3" y="15"/>
                    <a:pt x="3" y="15"/>
                    <a:pt x="3" y="16"/>
                  </a:cubicBezTo>
                  <a:close/>
                  <a:moveTo>
                    <a:pt x="38" y="17"/>
                  </a:moveTo>
                  <a:cubicBezTo>
                    <a:pt x="38" y="18"/>
                    <a:pt x="39" y="22"/>
                    <a:pt x="38" y="24"/>
                  </a:cubicBezTo>
                  <a:cubicBezTo>
                    <a:pt x="36" y="24"/>
                    <a:pt x="36" y="27"/>
                    <a:pt x="36" y="28"/>
                  </a:cubicBezTo>
                  <a:cubicBezTo>
                    <a:pt x="36" y="28"/>
                    <a:pt x="35" y="28"/>
                    <a:pt x="35" y="29"/>
                  </a:cubicBezTo>
                  <a:cubicBezTo>
                    <a:pt x="35" y="29"/>
                    <a:pt x="34" y="30"/>
                    <a:pt x="34" y="30"/>
                  </a:cubicBezTo>
                  <a:cubicBezTo>
                    <a:pt x="34" y="30"/>
                    <a:pt x="33" y="31"/>
                    <a:pt x="33" y="32"/>
                  </a:cubicBezTo>
                  <a:cubicBezTo>
                    <a:pt x="34" y="30"/>
                    <a:pt x="32" y="33"/>
                    <a:pt x="30" y="34"/>
                  </a:cubicBezTo>
                  <a:cubicBezTo>
                    <a:pt x="29" y="35"/>
                    <a:pt x="27" y="35"/>
                    <a:pt x="25" y="35"/>
                  </a:cubicBezTo>
                  <a:cubicBezTo>
                    <a:pt x="26" y="36"/>
                    <a:pt x="23" y="36"/>
                    <a:pt x="22" y="36"/>
                  </a:cubicBezTo>
                  <a:cubicBezTo>
                    <a:pt x="20" y="36"/>
                    <a:pt x="19" y="36"/>
                    <a:pt x="17" y="36"/>
                  </a:cubicBezTo>
                  <a:cubicBezTo>
                    <a:pt x="15" y="35"/>
                    <a:pt x="11" y="34"/>
                    <a:pt x="9" y="31"/>
                  </a:cubicBezTo>
                  <a:cubicBezTo>
                    <a:pt x="8" y="29"/>
                    <a:pt x="6" y="26"/>
                    <a:pt x="4" y="23"/>
                  </a:cubicBezTo>
                  <a:cubicBezTo>
                    <a:pt x="4" y="22"/>
                    <a:pt x="3" y="17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4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3"/>
                    <a:pt x="7" y="9"/>
                    <a:pt x="7" y="8"/>
                  </a:cubicBezTo>
                  <a:cubicBezTo>
                    <a:pt x="9" y="6"/>
                    <a:pt x="12" y="5"/>
                    <a:pt x="15" y="3"/>
                  </a:cubicBezTo>
                  <a:cubicBezTo>
                    <a:pt x="15" y="3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2" y="2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2"/>
                    <a:pt x="24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4" y="3"/>
                    <a:pt x="27" y="3"/>
                    <a:pt x="27" y="4"/>
                  </a:cubicBezTo>
                  <a:cubicBezTo>
                    <a:pt x="27" y="3"/>
                    <a:pt x="29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29" y="5"/>
                    <a:pt x="31" y="6"/>
                    <a:pt x="30" y="5"/>
                  </a:cubicBezTo>
                  <a:cubicBezTo>
                    <a:pt x="31" y="6"/>
                    <a:pt x="32" y="7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5" y="10"/>
                    <a:pt x="36" y="10"/>
                  </a:cubicBezTo>
                  <a:cubicBezTo>
                    <a:pt x="36" y="10"/>
                    <a:pt x="36" y="12"/>
                    <a:pt x="36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4"/>
                    <a:pt x="38" y="16"/>
                    <a:pt x="38" y="17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49" name="Freeform 973">
              <a:extLst>
                <a:ext uri="{FF2B5EF4-FFF2-40B4-BE49-F238E27FC236}">
                  <a16:creationId xmlns:a16="http://schemas.microsoft.com/office/drawing/2014/main" id="{A73CC972-AB9E-445B-B93C-A95956475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47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50" name="Freeform 974">
              <a:extLst>
                <a:ext uri="{FF2B5EF4-FFF2-40B4-BE49-F238E27FC236}">
                  <a16:creationId xmlns:a16="http://schemas.microsoft.com/office/drawing/2014/main" id="{60C49FE9-67D6-47CE-9C85-F06FABC40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65100"/>
              <a:ext cx="4763" cy="1111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51" name="Freeform 975">
              <a:extLst>
                <a:ext uri="{FF2B5EF4-FFF2-40B4-BE49-F238E27FC236}">
                  <a16:creationId xmlns:a16="http://schemas.microsoft.com/office/drawing/2014/main" id="{E0CE29CC-2381-4CFC-9013-C4D2EDA10F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938" y="128588"/>
              <a:ext cx="65088" cy="71437"/>
            </a:xfrm>
            <a:custGeom>
              <a:avLst/>
              <a:gdLst>
                <a:gd name="T0" fmla="*/ 10 w 11"/>
                <a:gd name="T1" fmla="*/ 3 h 12"/>
                <a:gd name="T2" fmla="*/ 10 w 11"/>
                <a:gd name="T3" fmla="*/ 3 h 12"/>
                <a:gd name="T4" fmla="*/ 9 w 11"/>
                <a:gd name="T5" fmla="*/ 1 h 12"/>
                <a:gd name="T6" fmla="*/ 4 w 11"/>
                <a:gd name="T7" fmla="*/ 0 h 12"/>
                <a:gd name="T8" fmla="*/ 1 w 11"/>
                <a:gd name="T9" fmla="*/ 3 h 12"/>
                <a:gd name="T10" fmla="*/ 1 w 11"/>
                <a:gd name="T11" fmla="*/ 6 h 12"/>
                <a:gd name="T12" fmla="*/ 2 w 11"/>
                <a:gd name="T13" fmla="*/ 7 h 12"/>
                <a:gd name="T14" fmla="*/ 7 w 11"/>
                <a:gd name="T15" fmla="*/ 10 h 12"/>
                <a:gd name="T16" fmla="*/ 8 w 11"/>
                <a:gd name="T17" fmla="*/ 10 h 12"/>
                <a:gd name="T18" fmla="*/ 9 w 11"/>
                <a:gd name="T19" fmla="*/ 9 h 12"/>
                <a:gd name="T20" fmla="*/ 10 w 11"/>
                <a:gd name="T21" fmla="*/ 7 h 12"/>
                <a:gd name="T22" fmla="*/ 10 w 11"/>
                <a:gd name="T23" fmla="*/ 4 h 12"/>
                <a:gd name="T24" fmla="*/ 10 w 11"/>
                <a:gd name="T25" fmla="*/ 3 h 12"/>
                <a:gd name="T26" fmla="*/ 2 w 11"/>
                <a:gd name="T27" fmla="*/ 6 h 12"/>
                <a:gd name="T28" fmla="*/ 2 w 11"/>
                <a:gd name="T29" fmla="*/ 6 h 12"/>
                <a:gd name="T30" fmla="*/ 8 w 11"/>
                <a:gd name="T31" fmla="*/ 8 h 12"/>
                <a:gd name="T32" fmla="*/ 8 w 11"/>
                <a:gd name="T33" fmla="*/ 7 h 12"/>
                <a:gd name="T34" fmla="*/ 8 w 11"/>
                <a:gd name="T35" fmla="*/ 9 h 12"/>
                <a:gd name="T36" fmla="*/ 4 w 11"/>
                <a:gd name="T37" fmla="*/ 9 h 12"/>
                <a:gd name="T38" fmla="*/ 3 w 11"/>
                <a:gd name="T39" fmla="*/ 8 h 12"/>
                <a:gd name="T40" fmla="*/ 3 w 11"/>
                <a:gd name="T41" fmla="*/ 7 h 12"/>
                <a:gd name="T42" fmla="*/ 9 w 11"/>
                <a:gd name="T43" fmla="*/ 6 h 12"/>
                <a:gd name="T44" fmla="*/ 8 w 11"/>
                <a:gd name="T4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1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0" y="7"/>
                    <a:pt x="6" y="12"/>
                    <a:pt x="7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8" y="8"/>
                    <a:pt x="10" y="8"/>
                    <a:pt x="10" y="7"/>
                  </a:cubicBezTo>
                  <a:cubicBezTo>
                    <a:pt x="10" y="6"/>
                    <a:pt x="11" y="4"/>
                    <a:pt x="10" y="4"/>
                  </a:cubicBezTo>
                  <a:cubicBezTo>
                    <a:pt x="11" y="4"/>
                    <a:pt x="11" y="3"/>
                    <a:pt x="10" y="3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lose/>
                  <a:moveTo>
                    <a:pt x="8" y="8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8" y="9"/>
                    <a:pt x="4" y="9"/>
                    <a:pt x="4" y="9"/>
                  </a:cubicBezTo>
                  <a:cubicBezTo>
                    <a:pt x="5" y="7"/>
                    <a:pt x="3" y="8"/>
                    <a:pt x="3" y="8"/>
                  </a:cubicBezTo>
                  <a:cubicBezTo>
                    <a:pt x="3" y="7"/>
                    <a:pt x="2" y="8"/>
                    <a:pt x="3" y="7"/>
                  </a:cubicBezTo>
                  <a:cubicBezTo>
                    <a:pt x="1" y="0"/>
                    <a:pt x="10" y="0"/>
                    <a:pt x="9" y="6"/>
                  </a:cubicBezTo>
                  <a:cubicBezTo>
                    <a:pt x="9" y="7"/>
                    <a:pt x="9" y="7"/>
                    <a:pt x="8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52" name="Freeform 976">
              <a:extLst>
                <a:ext uri="{FF2B5EF4-FFF2-40B4-BE49-F238E27FC236}">
                  <a16:creationId xmlns:a16="http://schemas.microsoft.com/office/drawing/2014/main" id="{BA8D75D5-FDC3-4D4D-AD3F-B6EA8136A2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75" y="100013"/>
              <a:ext cx="111125" cy="117475"/>
            </a:xfrm>
            <a:custGeom>
              <a:avLst/>
              <a:gdLst>
                <a:gd name="T0" fmla="*/ 18 w 19"/>
                <a:gd name="T1" fmla="*/ 8 h 20"/>
                <a:gd name="T2" fmla="*/ 17 w 19"/>
                <a:gd name="T3" fmla="*/ 4 h 20"/>
                <a:gd name="T4" fmla="*/ 13 w 19"/>
                <a:gd name="T5" fmla="*/ 3 h 20"/>
                <a:gd name="T6" fmla="*/ 11 w 19"/>
                <a:gd name="T7" fmla="*/ 1 h 20"/>
                <a:gd name="T8" fmla="*/ 9 w 19"/>
                <a:gd name="T9" fmla="*/ 1 h 20"/>
                <a:gd name="T10" fmla="*/ 8 w 19"/>
                <a:gd name="T11" fmla="*/ 1 h 20"/>
                <a:gd name="T12" fmla="*/ 7 w 19"/>
                <a:gd name="T13" fmla="*/ 1 h 20"/>
                <a:gd name="T14" fmla="*/ 4 w 19"/>
                <a:gd name="T15" fmla="*/ 2 h 20"/>
                <a:gd name="T16" fmla="*/ 3 w 19"/>
                <a:gd name="T17" fmla="*/ 2 h 20"/>
                <a:gd name="T18" fmla="*/ 1 w 19"/>
                <a:gd name="T19" fmla="*/ 5 h 20"/>
                <a:gd name="T20" fmla="*/ 1 w 19"/>
                <a:gd name="T21" fmla="*/ 5 h 20"/>
                <a:gd name="T22" fmla="*/ 0 w 19"/>
                <a:gd name="T23" fmla="*/ 7 h 20"/>
                <a:gd name="T24" fmla="*/ 0 w 19"/>
                <a:gd name="T25" fmla="*/ 11 h 20"/>
                <a:gd name="T26" fmla="*/ 2 w 19"/>
                <a:gd name="T27" fmla="*/ 17 h 20"/>
                <a:gd name="T28" fmla="*/ 9 w 19"/>
                <a:gd name="T29" fmla="*/ 20 h 20"/>
                <a:gd name="T30" fmla="*/ 18 w 19"/>
                <a:gd name="T31" fmla="*/ 13 h 20"/>
                <a:gd name="T32" fmla="*/ 18 w 19"/>
                <a:gd name="T33" fmla="*/ 8 h 20"/>
                <a:gd name="T34" fmla="*/ 0 w 19"/>
                <a:gd name="T35" fmla="*/ 9 h 20"/>
                <a:gd name="T36" fmla="*/ 0 w 19"/>
                <a:gd name="T37" fmla="*/ 9 h 20"/>
                <a:gd name="T38" fmla="*/ 15 w 19"/>
                <a:gd name="T39" fmla="*/ 4 h 20"/>
                <a:gd name="T40" fmla="*/ 15 w 19"/>
                <a:gd name="T41" fmla="*/ 5 h 20"/>
                <a:gd name="T42" fmla="*/ 15 w 19"/>
                <a:gd name="T43" fmla="*/ 4 h 20"/>
                <a:gd name="T44" fmla="*/ 17 w 19"/>
                <a:gd name="T45" fmla="*/ 12 h 20"/>
                <a:gd name="T46" fmla="*/ 16 w 19"/>
                <a:gd name="T47" fmla="*/ 14 h 20"/>
                <a:gd name="T48" fmla="*/ 9 w 19"/>
                <a:gd name="T49" fmla="*/ 18 h 20"/>
                <a:gd name="T50" fmla="*/ 4 w 19"/>
                <a:gd name="T51" fmla="*/ 17 h 20"/>
                <a:gd name="T52" fmla="*/ 1 w 19"/>
                <a:gd name="T53" fmla="*/ 9 h 20"/>
                <a:gd name="T54" fmla="*/ 2 w 19"/>
                <a:gd name="T55" fmla="*/ 10 h 20"/>
                <a:gd name="T56" fmla="*/ 1 w 19"/>
                <a:gd name="T57" fmla="*/ 9 h 20"/>
                <a:gd name="T58" fmla="*/ 2 w 19"/>
                <a:gd name="T59" fmla="*/ 8 h 20"/>
                <a:gd name="T60" fmla="*/ 2 w 19"/>
                <a:gd name="T61" fmla="*/ 8 h 20"/>
                <a:gd name="T62" fmla="*/ 1 w 19"/>
                <a:gd name="T63" fmla="*/ 8 h 20"/>
                <a:gd name="T64" fmla="*/ 8 w 19"/>
                <a:gd name="T65" fmla="*/ 2 h 20"/>
                <a:gd name="T66" fmla="*/ 8 w 19"/>
                <a:gd name="T67" fmla="*/ 2 h 20"/>
                <a:gd name="T68" fmla="*/ 9 w 19"/>
                <a:gd name="T69" fmla="*/ 2 h 20"/>
                <a:gd name="T70" fmla="*/ 10 w 19"/>
                <a:gd name="T71" fmla="*/ 2 h 20"/>
                <a:gd name="T72" fmla="*/ 10 w 19"/>
                <a:gd name="T73" fmla="*/ 2 h 20"/>
                <a:gd name="T74" fmla="*/ 12 w 19"/>
                <a:gd name="T75" fmla="*/ 3 h 20"/>
                <a:gd name="T76" fmla="*/ 12 w 19"/>
                <a:gd name="T77" fmla="*/ 3 h 20"/>
                <a:gd name="T78" fmla="*/ 12 w 19"/>
                <a:gd name="T79" fmla="*/ 3 h 20"/>
                <a:gd name="T80" fmla="*/ 15 w 19"/>
                <a:gd name="T81" fmla="*/ 5 h 20"/>
                <a:gd name="T82" fmla="*/ 17 w 19"/>
                <a:gd name="T83" fmla="*/ 8 h 20"/>
                <a:gd name="T84" fmla="*/ 17 w 19"/>
                <a:gd name="T85" fmla="*/ 12 h 20"/>
                <a:gd name="T86" fmla="*/ 17 w 19"/>
                <a:gd name="T87" fmla="*/ 13 h 20"/>
                <a:gd name="T88" fmla="*/ 17 w 19"/>
                <a:gd name="T8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20">
                  <a:moveTo>
                    <a:pt x="18" y="8"/>
                  </a:moveTo>
                  <a:cubicBezTo>
                    <a:pt x="17" y="8"/>
                    <a:pt x="15" y="4"/>
                    <a:pt x="17" y="4"/>
                  </a:cubicBezTo>
                  <a:cubicBezTo>
                    <a:pt x="16" y="4"/>
                    <a:pt x="14" y="2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0"/>
                    <a:pt x="4" y="0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1" y="7"/>
                    <a:pt x="0" y="7"/>
                  </a:cubicBezTo>
                  <a:cubicBezTo>
                    <a:pt x="0" y="6"/>
                    <a:pt x="0" y="10"/>
                    <a:pt x="0" y="11"/>
                  </a:cubicBezTo>
                  <a:cubicBezTo>
                    <a:pt x="0" y="13"/>
                    <a:pt x="0" y="15"/>
                    <a:pt x="2" y="17"/>
                  </a:cubicBezTo>
                  <a:cubicBezTo>
                    <a:pt x="4" y="19"/>
                    <a:pt x="6" y="20"/>
                    <a:pt x="9" y="20"/>
                  </a:cubicBezTo>
                  <a:cubicBezTo>
                    <a:pt x="13" y="20"/>
                    <a:pt x="17" y="17"/>
                    <a:pt x="18" y="13"/>
                  </a:cubicBezTo>
                  <a:cubicBezTo>
                    <a:pt x="19" y="12"/>
                    <a:pt x="18" y="10"/>
                    <a:pt x="18" y="8"/>
                  </a:cubicBezTo>
                  <a:close/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5"/>
                  </a:cubicBezTo>
                  <a:cubicBezTo>
                    <a:pt x="14" y="4"/>
                    <a:pt x="14" y="4"/>
                    <a:pt x="15" y="4"/>
                  </a:cubicBezTo>
                  <a:close/>
                  <a:moveTo>
                    <a:pt x="17" y="12"/>
                  </a:moveTo>
                  <a:cubicBezTo>
                    <a:pt x="15" y="13"/>
                    <a:pt x="18" y="16"/>
                    <a:pt x="16" y="14"/>
                  </a:cubicBezTo>
                  <a:cubicBezTo>
                    <a:pt x="17" y="15"/>
                    <a:pt x="11" y="19"/>
                    <a:pt x="9" y="18"/>
                  </a:cubicBezTo>
                  <a:cubicBezTo>
                    <a:pt x="7" y="18"/>
                    <a:pt x="5" y="18"/>
                    <a:pt x="4" y="17"/>
                  </a:cubicBezTo>
                  <a:cubicBezTo>
                    <a:pt x="3" y="16"/>
                    <a:pt x="0" y="11"/>
                    <a:pt x="1" y="9"/>
                  </a:cubicBezTo>
                  <a:cubicBezTo>
                    <a:pt x="1" y="10"/>
                    <a:pt x="1" y="9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5"/>
                    <a:pt x="3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4" y="4"/>
                    <a:pt x="14" y="4"/>
                    <a:pt x="15" y="5"/>
                  </a:cubicBezTo>
                  <a:cubicBezTo>
                    <a:pt x="15" y="6"/>
                    <a:pt x="16" y="8"/>
                    <a:pt x="17" y="8"/>
                  </a:cubicBezTo>
                  <a:cubicBezTo>
                    <a:pt x="18" y="9"/>
                    <a:pt x="17" y="12"/>
                    <a:pt x="17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53" name="Freeform 977">
              <a:extLst>
                <a:ext uri="{FF2B5EF4-FFF2-40B4-BE49-F238E27FC236}">
                  <a16:creationId xmlns:a16="http://schemas.microsoft.com/office/drawing/2014/main" id="{0502DB6A-5AC9-43C6-887E-2ECCA3AC6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258763"/>
              <a:ext cx="82550" cy="52387"/>
            </a:xfrm>
            <a:custGeom>
              <a:avLst/>
              <a:gdLst>
                <a:gd name="T0" fmla="*/ 0 w 14"/>
                <a:gd name="T1" fmla="*/ 9 h 9"/>
                <a:gd name="T2" fmla="*/ 14 w 14"/>
                <a:gd name="T3" fmla="*/ 0 h 9"/>
                <a:gd name="T4" fmla="*/ 13 w 14"/>
                <a:gd name="T5" fmla="*/ 0 h 9"/>
                <a:gd name="T6" fmla="*/ 0 w 14"/>
                <a:gd name="T7" fmla="*/ 9 h 9"/>
                <a:gd name="T8" fmla="*/ 0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5" y="6"/>
                    <a:pt x="9" y="3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54" name="Freeform 978">
              <a:extLst>
                <a:ext uri="{FF2B5EF4-FFF2-40B4-BE49-F238E27FC236}">
                  <a16:creationId xmlns:a16="http://schemas.microsoft.com/office/drawing/2014/main" id="{9F9F7179-A015-4D8D-8E85-9F5C78D7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223838"/>
              <a:ext cx="115888" cy="87312"/>
            </a:xfrm>
            <a:custGeom>
              <a:avLst/>
              <a:gdLst>
                <a:gd name="T0" fmla="*/ 19 w 20"/>
                <a:gd name="T1" fmla="*/ 0 h 15"/>
                <a:gd name="T2" fmla="*/ 0 w 20"/>
                <a:gd name="T3" fmla="*/ 14 h 15"/>
                <a:gd name="T4" fmla="*/ 0 w 20"/>
                <a:gd name="T5" fmla="*/ 15 h 15"/>
                <a:gd name="T6" fmla="*/ 20 w 20"/>
                <a:gd name="T7" fmla="*/ 0 h 15"/>
                <a:gd name="T8" fmla="*/ 19 w 2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9" y="0"/>
                  </a:moveTo>
                  <a:cubicBezTo>
                    <a:pt x="13" y="5"/>
                    <a:pt x="7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0"/>
                    <a:pt x="13" y="5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55" name="Freeform 979">
              <a:extLst>
                <a:ext uri="{FF2B5EF4-FFF2-40B4-BE49-F238E27FC236}">
                  <a16:creationId xmlns:a16="http://schemas.microsoft.com/office/drawing/2014/main" id="{F852E582-2A84-458E-BE7F-B322F4623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11138"/>
              <a:ext cx="52388" cy="30162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56" name="Freeform 980">
              <a:extLst>
                <a:ext uri="{FF2B5EF4-FFF2-40B4-BE49-F238E27FC236}">
                  <a16:creationId xmlns:a16="http://schemas.microsoft.com/office/drawing/2014/main" id="{0A918668-6ACB-448E-92D8-7A8E2A1AC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82575"/>
              <a:ext cx="46038" cy="28575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57" name="Freeform 981">
              <a:extLst>
                <a:ext uri="{FF2B5EF4-FFF2-40B4-BE49-F238E27FC236}">
                  <a16:creationId xmlns:a16="http://schemas.microsoft.com/office/drawing/2014/main" id="{C7F8504D-B1EA-44DB-91DC-C57C8BC5B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282575"/>
              <a:ext cx="36513" cy="28575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58" name="Freeform 982">
              <a:extLst>
                <a:ext uri="{FF2B5EF4-FFF2-40B4-BE49-F238E27FC236}">
                  <a16:creationId xmlns:a16="http://schemas.microsoft.com/office/drawing/2014/main" id="{2EC60A5D-DC4C-408B-AA91-D9132D1D8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187325"/>
              <a:ext cx="34925" cy="1905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59" name="Freeform 983">
              <a:extLst>
                <a:ext uri="{FF2B5EF4-FFF2-40B4-BE49-F238E27FC236}">
                  <a16:creationId xmlns:a16="http://schemas.microsoft.com/office/drawing/2014/main" id="{0A444413-D920-4BEE-8E0A-CCA5315E6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69863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60" name="Freeform 984">
              <a:extLst>
                <a:ext uri="{FF2B5EF4-FFF2-40B4-BE49-F238E27FC236}">
                  <a16:creationId xmlns:a16="http://schemas.microsoft.com/office/drawing/2014/main" id="{784A0CF1-3E23-469A-B177-720C44A67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06375"/>
              <a:ext cx="88900" cy="58737"/>
            </a:xfrm>
            <a:custGeom>
              <a:avLst/>
              <a:gdLst>
                <a:gd name="T0" fmla="*/ 0 w 15"/>
                <a:gd name="T1" fmla="*/ 10 h 10"/>
                <a:gd name="T2" fmla="*/ 15 w 15"/>
                <a:gd name="T3" fmla="*/ 1 h 10"/>
                <a:gd name="T4" fmla="*/ 15 w 15"/>
                <a:gd name="T5" fmla="*/ 0 h 10"/>
                <a:gd name="T6" fmla="*/ 0 w 15"/>
                <a:gd name="T7" fmla="*/ 10 h 10"/>
                <a:gd name="T8" fmla="*/ 0 w 1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5" y="6"/>
                    <a:pt x="10" y="3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61" name="Freeform 985">
              <a:extLst>
                <a:ext uri="{FF2B5EF4-FFF2-40B4-BE49-F238E27FC236}">
                  <a16:creationId xmlns:a16="http://schemas.microsoft.com/office/drawing/2014/main" id="{C45A8472-56BB-4095-8233-35EDF690F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88925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62" name="Freeform 986">
              <a:extLst>
                <a:ext uri="{FF2B5EF4-FFF2-40B4-BE49-F238E27FC236}">
                  <a16:creationId xmlns:a16="http://schemas.microsoft.com/office/drawing/2014/main" id="{58E5B636-9E9C-4DF4-8FB0-EF6889F89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88925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63" name="Freeform 987">
              <a:extLst>
                <a:ext uri="{FF2B5EF4-FFF2-40B4-BE49-F238E27FC236}">
                  <a16:creationId xmlns:a16="http://schemas.microsoft.com/office/drawing/2014/main" id="{C47CC055-6247-4A17-A4C4-1EF400F14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93675"/>
              <a:ext cx="106363" cy="71437"/>
            </a:xfrm>
            <a:custGeom>
              <a:avLst/>
              <a:gdLst>
                <a:gd name="T0" fmla="*/ 17 w 18"/>
                <a:gd name="T1" fmla="*/ 0 h 12"/>
                <a:gd name="T2" fmla="*/ 1 w 18"/>
                <a:gd name="T3" fmla="*/ 12 h 12"/>
                <a:gd name="T4" fmla="*/ 1 w 18"/>
                <a:gd name="T5" fmla="*/ 12 h 12"/>
                <a:gd name="T6" fmla="*/ 17 w 18"/>
                <a:gd name="T7" fmla="*/ 0 h 12"/>
                <a:gd name="T8" fmla="*/ 17 w 1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17" y="0"/>
                  </a:moveTo>
                  <a:cubicBezTo>
                    <a:pt x="12" y="4"/>
                    <a:pt x="6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6" y="8"/>
                    <a:pt x="12" y="4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64" name="Freeform 988">
              <a:extLst>
                <a:ext uri="{FF2B5EF4-FFF2-40B4-BE49-F238E27FC236}">
                  <a16:creationId xmlns:a16="http://schemas.microsoft.com/office/drawing/2014/main" id="{7BE1CF7F-0870-4B31-88CE-04949857D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52400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65" name="Freeform 989">
              <a:extLst>
                <a:ext uri="{FF2B5EF4-FFF2-40B4-BE49-F238E27FC236}">
                  <a16:creationId xmlns:a16="http://schemas.microsoft.com/office/drawing/2014/main" id="{961C71AB-2113-49EF-B347-3FB744359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41288"/>
              <a:ext cx="30163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66" name="Freeform 990">
              <a:extLst>
                <a:ext uri="{FF2B5EF4-FFF2-40B4-BE49-F238E27FC236}">
                  <a16:creationId xmlns:a16="http://schemas.microsoft.com/office/drawing/2014/main" id="{15D95C27-8B24-405C-9D4F-F6730302A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65100"/>
              <a:ext cx="41275" cy="17462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67" name="Freeform 991">
              <a:extLst>
                <a:ext uri="{FF2B5EF4-FFF2-40B4-BE49-F238E27FC236}">
                  <a16:creationId xmlns:a16="http://schemas.microsoft.com/office/drawing/2014/main" id="{C5392C4F-95EF-4715-A30D-489ADEBA8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234950"/>
              <a:ext cx="17463" cy="174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68" name="Freeform 992">
              <a:extLst>
                <a:ext uri="{FF2B5EF4-FFF2-40B4-BE49-F238E27FC236}">
                  <a16:creationId xmlns:a16="http://schemas.microsoft.com/office/drawing/2014/main" id="{E6544B66-0A70-4A3C-8BFD-7155C8A86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69875"/>
              <a:ext cx="17463" cy="12700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69" name="Freeform 993">
              <a:extLst>
                <a:ext uri="{FF2B5EF4-FFF2-40B4-BE49-F238E27FC236}">
                  <a16:creationId xmlns:a16="http://schemas.microsoft.com/office/drawing/2014/main" id="{B4C7429C-1351-45D1-930C-BD19986BC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269875"/>
              <a:ext cx="19050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70" name="Freeform 994">
              <a:extLst>
                <a:ext uri="{FF2B5EF4-FFF2-40B4-BE49-F238E27FC236}">
                  <a16:creationId xmlns:a16="http://schemas.microsoft.com/office/drawing/2014/main" id="{04D49BA4-2AA2-4CC3-8DC1-56469F742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34950"/>
              <a:ext cx="22225" cy="174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71" name="Freeform 995">
              <a:extLst>
                <a:ext uri="{FF2B5EF4-FFF2-40B4-BE49-F238E27FC236}">
                  <a16:creationId xmlns:a16="http://schemas.microsoft.com/office/drawing/2014/main" id="{A1C68CD0-E872-4C1B-B7AB-4268CEEF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93675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72" name="Freeform 996">
              <a:extLst>
                <a:ext uri="{FF2B5EF4-FFF2-40B4-BE49-F238E27FC236}">
                  <a16:creationId xmlns:a16="http://schemas.microsoft.com/office/drawing/2014/main" id="{79650E08-BA81-4B8C-9CD8-1D67B7697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152400"/>
              <a:ext cx="36513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73" name="Freeform 997">
              <a:extLst>
                <a:ext uri="{FF2B5EF4-FFF2-40B4-BE49-F238E27FC236}">
                  <a16:creationId xmlns:a16="http://schemas.microsoft.com/office/drawing/2014/main" id="{3A5B7A79-424A-41E4-ABC5-312B2AA9B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123825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74" name="Freeform 998">
              <a:extLst>
                <a:ext uri="{FF2B5EF4-FFF2-40B4-BE49-F238E27FC236}">
                  <a16:creationId xmlns:a16="http://schemas.microsoft.com/office/drawing/2014/main" id="{31D94BC9-7EF0-42EE-A989-E6B55E41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8" y="117475"/>
              <a:ext cx="34925" cy="11112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75" name="Freeform 999">
              <a:extLst>
                <a:ext uri="{FF2B5EF4-FFF2-40B4-BE49-F238E27FC236}">
                  <a16:creationId xmlns:a16="http://schemas.microsoft.com/office/drawing/2014/main" id="{70E95CC6-36E2-4583-88C9-341789CB5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41288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76" name="Freeform 1000">
              <a:extLst>
                <a:ext uri="{FF2B5EF4-FFF2-40B4-BE49-F238E27FC236}">
                  <a16:creationId xmlns:a16="http://schemas.microsoft.com/office/drawing/2014/main" id="{7D831C3A-C45D-4F8E-8E80-E717BD07E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69863"/>
              <a:ext cx="69850" cy="36512"/>
            </a:xfrm>
            <a:custGeom>
              <a:avLst/>
              <a:gdLst>
                <a:gd name="T0" fmla="*/ 0 w 12"/>
                <a:gd name="T1" fmla="*/ 6 h 6"/>
                <a:gd name="T2" fmla="*/ 11 w 12"/>
                <a:gd name="T3" fmla="*/ 0 h 6"/>
                <a:gd name="T4" fmla="*/ 11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77" name="Freeform 1001">
              <a:extLst>
                <a:ext uri="{FF2B5EF4-FFF2-40B4-BE49-F238E27FC236}">
                  <a16:creationId xmlns:a16="http://schemas.microsoft.com/office/drawing/2014/main" id="{C568B369-92D1-4DF4-AD08-5A23BF684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223838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78" name="Freeform 1002">
              <a:extLst>
                <a:ext uri="{FF2B5EF4-FFF2-40B4-BE49-F238E27FC236}">
                  <a16:creationId xmlns:a16="http://schemas.microsoft.com/office/drawing/2014/main" id="{5127078B-F097-4B4A-ADAF-297359D35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52413"/>
              <a:ext cx="22225" cy="1746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0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79" name="Freeform 1003">
              <a:extLst>
                <a:ext uri="{FF2B5EF4-FFF2-40B4-BE49-F238E27FC236}">
                  <a16:creationId xmlns:a16="http://schemas.microsoft.com/office/drawing/2014/main" id="{51A27EDA-43DF-4F42-B3AC-ADD7B036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52413"/>
              <a:ext cx="22225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80" name="Freeform 1004">
              <a:extLst>
                <a:ext uri="{FF2B5EF4-FFF2-40B4-BE49-F238E27FC236}">
                  <a16:creationId xmlns:a16="http://schemas.microsoft.com/office/drawing/2014/main" id="{BAAAB733-1D28-45D6-9A86-1FCE7C8A8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223838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81" name="Freeform 1005">
              <a:extLst>
                <a:ext uri="{FF2B5EF4-FFF2-40B4-BE49-F238E27FC236}">
                  <a16:creationId xmlns:a16="http://schemas.microsoft.com/office/drawing/2014/main" id="{7EFBB779-50D3-4983-82C4-83F3C9C4A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58750"/>
              <a:ext cx="76200" cy="47625"/>
            </a:xfrm>
            <a:custGeom>
              <a:avLst/>
              <a:gdLst>
                <a:gd name="T0" fmla="*/ 12 w 13"/>
                <a:gd name="T1" fmla="*/ 0 h 8"/>
                <a:gd name="T2" fmla="*/ 1 w 13"/>
                <a:gd name="T3" fmla="*/ 8 h 8"/>
                <a:gd name="T4" fmla="*/ 1 w 13"/>
                <a:gd name="T5" fmla="*/ 8 h 8"/>
                <a:gd name="T6" fmla="*/ 12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8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82" name="Freeform 1006">
              <a:extLst>
                <a:ext uri="{FF2B5EF4-FFF2-40B4-BE49-F238E27FC236}">
                  <a16:creationId xmlns:a16="http://schemas.microsoft.com/office/drawing/2014/main" id="{9578F723-8010-491C-A376-B2317B59D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28588"/>
              <a:ext cx="34925" cy="1905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83" name="Freeform 1007">
              <a:extLst>
                <a:ext uri="{FF2B5EF4-FFF2-40B4-BE49-F238E27FC236}">
                  <a16:creationId xmlns:a16="http://schemas.microsoft.com/office/drawing/2014/main" id="{945A394B-30CE-4DE4-91CC-1EAC78420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93663"/>
              <a:ext cx="22225" cy="17462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1 h 3"/>
                <a:gd name="T4" fmla="*/ 2 w 4"/>
                <a:gd name="T5" fmla="*/ 2 h 3"/>
                <a:gd name="T6" fmla="*/ 0 w 4"/>
                <a:gd name="T7" fmla="*/ 3 h 3"/>
                <a:gd name="T8" fmla="*/ 1 w 4"/>
                <a:gd name="T9" fmla="*/ 3 h 3"/>
                <a:gd name="T10" fmla="*/ 4 w 4"/>
                <a:gd name="T11" fmla="*/ 1 h 3"/>
                <a:gd name="T12" fmla="*/ 4 w 4"/>
                <a:gd name="T13" fmla="*/ 0 h 3"/>
                <a:gd name="T14" fmla="*/ 0 w 4"/>
                <a:gd name="T15" fmla="*/ 2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84" name="Freeform 1008">
              <a:extLst>
                <a:ext uri="{FF2B5EF4-FFF2-40B4-BE49-F238E27FC236}">
                  <a16:creationId xmlns:a16="http://schemas.microsoft.com/office/drawing/2014/main" id="{B79BD608-F781-4DDC-AF6C-996718551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17475"/>
              <a:ext cx="34925" cy="1111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85" name="Freeform 1010">
              <a:extLst>
                <a:ext uri="{FF2B5EF4-FFF2-40B4-BE49-F238E27FC236}">
                  <a16:creationId xmlns:a16="http://schemas.microsoft.com/office/drawing/2014/main" id="{9A97CCE8-889E-4BC4-AB80-C3CC45354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41288"/>
              <a:ext cx="23813" cy="6350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86" name="Freeform 1011">
              <a:extLst>
                <a:ext uri="{FF2B5EF4-FFF2-40B4-BE49-F238E27FC236}">
                  <a16:creationId xmlns:a16="http://schemas.microsoft.com/office/drawing/2014/main" id="{514E4AA5-E177-4AF1-B842-0435E52D4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76213"/>
              <a:ext cx="28575" cy="111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87" name="Freeform 1012">
              <a:extLst>
                <a:ext uri="{FF2B5EF4-FFF2-40B4-BE49-F238E27FC236}">
                  <a16:creationId xmlns:a16="http://schemas.microsoft.com/office/drawing/2014/main" id="{FD349739-B9E9-43DC-ABBC-4EFA1265B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200025"/>
              <a:ext cx="19050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88" name="Freeform 1013">
              <a:extLst>
                <a:ext uri="{FF2B5EF4-FFF2-40B4-BE49-F238E27FC236}">
                  <a16:creationId xmlns:a16="http://schemas.microsoft.com/office/drawing/2014/main" id="{AD3EB920-4284-462B-AB51-59F1DF6C4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34950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89" name="Freeform 1014">
              <a:extLst>
                <a:ext uri="{FF2B5EF4-FFF2-40B4-BE49-F238E27FC236}">
                  <a16:creationId xmlns:a16="http://schemas.microsoft.com/office/drawing/2014/main" id="{355A5790-74B8-4FDB-AE05-13DE84932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3495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0" name="Freeform 1015">
              <a:extLst>
                <a:ext uri="{FF2B5EF4-FFF2-40B4-BE49-F238E27FC236}">
                  <a16:creationId xmlns:a16="http://schemas.microsoft.com/office/drawing/2014/main" id="{859CEBD9-D954-420F-8C32-E8FB2C3F5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206375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1" name="Freeform 1016">
              <a:extLst>
                <a:ext uri="{FF2B5EF4-FFF2-40B4-BE49-F238E27FC236}">
                  <a16:creationId xmlns:a16="http://schemas.microsoft.com/office/drawing/2014/main" id="{C3620FA8-6D68-47CA-8248-BFE14541F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76213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2" name="Freeform 1017">
              <a:extLst>
                <a:ext uri="{FF2B5EF4-FFF2-40B4-BE49-F238E27FC236}">
                  <a16:creationId xmlns:a16="http://schemas.microsoft.com/office/drawing/2014/main" id="{8C8CD780-C28B-4187-845B-349FD58FF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34938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3" name="Freeform 1018">
              <a:extLst>
                <a:ext uri="{FF2B5EF4-FFF2-40B4-BE49-F238E27FC236}">
                  <a16:creationId xmlns:a16="http://schemas.microsoft.com/office/drawing/2014/main" id="{0ED4F1D1-D1F1-4FC3-B608-1EFF9364C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11125"/>
              <a:ext cx="30163" cy="12700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4" name="Freeform 1019">
              <a:extLst>
                <a:ext uri="{FF2B5EF4-FFF2-40B4-BE49-F238E27FC236}">
                  <a16:creationId xmlns:a16="http://schemas.microsoft.com/office/drawing/2014/main" id="{61D901E2-E7C0-4E63-8866-57ADDD6C2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00013"/>
              <a:ext cx="30163" cy="111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5" name="Freeform 1020">
              <a:extLst>
                <a:ext uri="{FF2B5EF4-FFF2-40B4-BE49-F238E27FC236}">
                  <a16:creationId xmlns:a16="http://schemas.microsoft.com/office/drawing/2014/main" id="{8B1CF1DA-2F47-4A1B-A7F3-5DE2BBE0E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123825"/>
              <a:ext cx="28575" cy="111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6" name="Freeform 1021">
              <a:extLst>
                <a:ext uri="{FF2B5EF4-FFF2-40B4-BE49-F238E27FC236}">
                  <a16:creationId xmlns:a16="http://schemas.microsoft.com/office/drawing/2014/main" id="{AFBF28D3-E228-40B0-9584-60AEAC17D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52400"/>
              <a:ext cx="28575" cy="17463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7" name="Freeform 1022">
              <a:extLst>
                <a:ext uri="{FF2B5EF4-FFF2-40B4-BE49-F238E27FC236}">
                  <a16:creationId xmlns:a16="http://schemas.microsoft.com/office/drawing/2014/main" id="{20177CCD-F758-44F6-92DC-983929475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76213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1 h 2"/>
                <a:gd name="T4" fmla="*/ 3 w 4"/>
                <a:gd name="T5" fmla="*/ 1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8" name="Freeform 1023">
              <a:extLst>
                <a:ext uri="{FF2B5EF4-FFF2-40B4-BE49-F238E27FC236}">
                  <a16:creationId xmlns:a16="http://schemas.microsoft.com/office/drawing/2014/main" id="{4F1B1B6F-D457-40B2-9FB7-9F8A1E575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11138"/>
              <a:ext cx="19050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99" name="Freeform 1024">
              <a:extLst>
                <a:ext uri="{FF2B5EF4-FFF2-40B4-BE49-F238E27FC236}">
                  <a16:creationId xmlns:a16="http://schemas.microsoft.com/office/drawing/2014/main" id="{E1F637DB-6E3B-45DB-831F-3BCECA737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11138"/>
              <a:ext cx="23813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0" name="Freeform 1025">
              <a:extLst>
                <a:ext uri="{FF2B5EF4-FFF2-40B4-BE49-F238E27FC236}">
                  <a16:creationId xmlns:a16="http://schemas.microsoft.com/office/drawing/2014/main" id="{304E1624-EBAA-47F4-B79E-4EC5279FA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82563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1" name="Freeform 1026">
              <a:extLst>
                <a:ext uri="{FF2B5EF4-FFF2-40B4-BE49-F238E27FC236}">
                  <a16:creationId xmlns:a16="http://schemas.microsoft.com/office/drawing/2014/main" id="{F6753D89-A40A-49A0-88F3-9FB45C144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52400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2" name="Freeform 1027">
              <a:extLst>
                <a:ext uri="{FF2B5EF4-FFF2-40B4-BE49-F238E27FC236}">
                  <a16:creationId xmlns:a16="http://schemas.microsoft.com/office/drawing/2014/main" id="{56958087-ACB2-4441-8ABF-99CDAFA1F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117475"/>
              <a:ext cx="28575" cy="17463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3" name="Freeform 1028">
              <a:extLst>
                <a:ext uri="{FF2B5EF4-FFF2-40B4-BE49-F238E27FC236}">
                  <a16:creationId xmlns:a16="http://schemas.microsoft.com/office/drawing/2014/main" id="{B4E60965-9FC2-4C85-B9A6-4B3F5598E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93663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4" name="Freeform 1029">
              <a:extLst>
                <a:ext uri="{FF2B5EF4-FFF2-40B4-BE49-F238E27FC236}">
                  <a16:creationId xmlns:a16="http://schemas.microsoft.com/office/drawing/2014/main" id="{77F856DC-B460-4482-8076-80B3695CB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65088"/>
              <a:ext cx="30163" cy="17463"/>
            </a:xfrm>
            <a:custGeom>
              <a:avLst/>
              <a:gdLst>
                <a:gd name="T0" fmla="*/ 1 w 5"/>
                <a:gd name="T1" fmla="*/ 1 h 3"/>
                <a:gd name="T2" fmla="*/ 4 w 5"/>
                <a:gd name="T3" fmla="*/ 0 h 3"/>
                <a:gd name="T4" fmla="*/ 3 w 5"/>
                <a:gd name="T5" fmla="*/ 2 h 3"/>
                <a:gd name="T6" fmla="*/ 1 w 5"/>
                <a:gd name="T7" fmla="*/ 3 h 3"/>
                <a:gd name="T8" fmla="*/ 2 w 5"/>
                <a:gd name="T9" fmla="*/ 3 h 3"/>
                <a:gd name="T10" fmla="*/ 5 w 5"/>
                <a:gd name="T11" fmla="*/ 0 h 3"/>
                <a:gd name="T12" fmla="*/ 4 w 5"/>
                <a:gd name="T13" fmla="*/ 0 h 3"/>
                <a:gd name="T14" fmla="*/ 1 w 5"/>
                <a:gd name="T15" fmla="*/ 1 h 3"/>
                <a:gd name="T16" fmla="*/ 1 w 5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5" name="Freeform 1030">
              <a:extLst>
                <a:ext uri="{FF2B5EF4-FFF2-40B4-BE49-F238E27FC236}">
                  <a16:creationId xmlns:a16="http://schemas.microsoft.com/office/drawing/2014/main" id="{7F676AB0-05FC-4517-A951-D11F7D4CC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82550"/>
              <a:ext cx="30163" cy="111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6" name="Freeform 1031">
              <a:extLst>
                <a:ext uri="{FF2B5EF4-FFF2-40B4-BE49-F238E27FC236}">
                  <a16:creationId xmlns:a16="http://schemas.microsoft.com/office/drawing/2014/main" id="{43D1FD50-1D48-480F-9DC7-ECC68384E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11125"/>
              <a:ext cx="53975" cy="23813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7" name="Freeform 1032">
              <a:extLst>
                <a:ext uri="{FF2B5EF4-FFF2-40B4-BE49-F238E27FC236}">
                  <a16:creationId xmlns:a16="http://schemas.microsoft.com/office/drawing/2014/main" id="{F8B34277-A8E0-4D15-885B-9027BC178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52400"/>
              <a:ext cx="30163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8" name="Freeform 1033">
              <a:extLst>
                <a:ext uri="{FF2B5EF4-FFF2-40B4-BE49-F238E27FC236}">
                  <a16:creationId xmlns:a16="http://schemas.microsoft.com/office/drawing/2014/main" id="{1E6C1A3F-26F2-4623-9FE5-D57FE01D1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87325"/>
              <a:ext cx="17463" cy="12700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9" name="Freeform 1034">
              <a:extLst>
                <a:ext uri="{FF2B5EF4-FFF2-40B4-BE49-F238E27FC236}">
                  <a16:creationId xmlns:a16="http://schemas.microsoft.com/office/drawing/2014/main" id="{C7B4D487-0B0A-4D93-BAE5-2C3B55D59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87325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0" name="Freeform 1035">
              <a:extLst>
                <a:ext uri="{FF2B5EF4-FFF2-40B4-BE49-F238E27FC236}">
                  <a16:creationId xmlns:a16="http://schemas.microsoft.com/office/drawing/2014/main" id="{58234F54-9FFA-449D-8138-04767A14B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52400"/>
              <a:ext cx="30163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1" name="Freeform 1036">
              <a:extLst>
                <a:ext uri="{FF2B5EF4-FFF2-40B4-BE49-F238E27FC236}">
                  <a16:creationId xmlns:a16="http://schemas.microsoft.com/office/drawing/2014/main" id="{3217EF41-5570-4A06-B312-664E5B4BF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11125"/>
              <a:ext cx="47625" cy="2381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2" name="Freeform 1037">
              <a:extLst>
                <a:ext uri="{FF2B5EF4-FFF2-40B4-BE49-F238E27FC236}">
                  <a16:creationId xmlns:a16="http://schemas.microsoft.com/office/drawing/2014/main" id="{8144D4F9-34B8-44EE-BDB1-B76A1DD74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82550"/>
              <a:ext cx="30163" cy="111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3" name="Freeform 1038">
              <a:extLst>
                <a:ext uri="{FF2B5EF4-FFF2-40B4-BE49-F238E27FC236}">
                  <a16:creationId xmlns:a16="http://schemas.microsoft.com/office/drawing/2014/main" id="{C9D8847A-B3DE-4131-9DC7-96BE43B5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52388"/>
              <a:ext cx="28575" cy="12700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4" name="Freeform 1039">
              <a:extLst>
                <a:ext uri="{FF2B5EF4-FFF2-40B4-BE49-F238E27FC236}">
                  <a16:creationId xmlns:a16="http://schemas.microsoft.com/office/drawing/2014/main" id="{C439AB29-6648-454E-A8E2-3622490D0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46038"/>
              <a:ext cx="28575" cy="12700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5 w 5"/>
                <a:gd name="T5" fmla="*/ 1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5" name="Freeform 1040">
              <a:extLst>
                <a:ext uri="{FF2B5EF4-FFF2-40B4-BE49-F238E27FC236}">
                  <a16:creationId xmlns:a16="http://schemas.microsoft.com/office/drawing/2014/main" id="{D1891ABC-5B52-48E2-A66C-A0373B287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76200"/>
              <a:ext cx="34925" cy="11113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6" name="Freeform 1041">
              <a:extLst>
                <a:ext uri="{FF2B5EF4-FFF2-40B4-BE49-F238E27FC236}">
                  <a16:creationId xmlns:a16="http://schemas.microsoft.com/office/drawing/2014/main" id="{DC5E7F81-790B-4B28-ACE3-9A71EB858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134938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7" name="Freeform 1042">
              <a:extLst>
                <a:ext uri="{FF2B5EF4-FFF2-40B4-BE49-F238E27FC236}">
                  <a16:creationId xmlns:a16="http://schemas.microsoft.com/office/drawing/2014/main" id="{C455D94B-2918-42E6-B90C-97BD63780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69863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8" name="Freeform 1043">
              <a:extLst>
                <a:ext uri="{FF2B5EF4-FFF2-40B4-BE49-F238E27FC236}">
                  <a16:creationId xmlns:a16="http://schemas.microsoft.com/office/drawing/2014/main" id="{4E988FD6-ED46-4930-94FF-C3E5E4EC2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65100"/>
              <a:ext cx="30163" cy="111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9" name="Freeform 1044">
              <a:extLst>
                <a:ext uri="{FF2B5EF4-FFF2-40B4-BE49-F238E27FC236}">
                  <a16:creationId xmlns:a16="http://schemas.microsoft.com/office/drawing/2014/main" id="{614B9EF0-413F-4AE6-A1E9-DDEA8425E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128588"/>
              <a:ext cx="34925" cy="19050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0" name="Freeform 1045">
              <a:extLst>
                <a:ext uri="{FF2B5EF4-FFF2-40B4-BE49-F238E27FC236}">
                  <a16:creationId xmlns:a16="http://schemas.microsoft.com/office/drawing/2014/main" id="{575BAFCD-C63D-44A2-B2B2-D3CB7974C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69850"/>
              <a:ext cx="41275" cy="17463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1" name="Freeform 1046">
              <a:extLst>
                <a:ext uri="{FF2B5EF4-FFF2-40B4-BE49-F238E27FC236}">
                  <a16:creationId xmlns:a16="http://schemas.microsoft.com/office/drawing/2014/main" id="{D3F540D3-D6D4-450D-90FB-ECF7D5A6E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34925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2" name="Freeform 1047">
              <a:extLst>
                <a:ext uri="{FF2B5EF4-FFF2-40B4-BE49-F238E27FC236}">
                  <a16:creationId xmlns:a16="http://schemas.microsoft.com/office/drawing/2014/main" id="{1496FCD4-A596-400B-977C-A438A6DB1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34925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  <a:gd name="T10" fmla="*/ 3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3" name="Freeform 1048">
              <a:extLst>
                <a:ext uri="{FF2B5EF4-FFF2-40B4-BE49-F238E27FC236}">
                  <a16:creationId xmlns:a16="http://schemas.microsoft.com/office/drawing/2014/main" id="{908A1985-3532-4199-8AFC-EFCF3FC65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34925"/>
              <a:ext cx="28575" cy="111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4" name="Freeform 1049">
              <a:extLst>
                <a:ext uri="{FF2B5EF4-FFF2-40B4-BE49-F238E27FC236}">
                  <a16:creationId xmlns:a16="http://schemas.microsoft.com/office/drawing/2014/main" id="{5F8BCE55-0C33-4ADA-8953-B4C307C00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65088"/>
              <a:ext cx="117475" cy="58738"/>
            </a:xfrm>
            <a:custGeom>
              <a:avLst/>
              <a:gdLst>
                <a:gd name="T0" fmla="*/ 0 w 20"/>
                <a:gd name="T1" fmla="*/ 9 h 10"/>
                <a:gd name="T2" fmla="*/ 20 w 20"/>
                <a:gd name="T3" fmla="*/ 0 h 10"/>
                <a:gd name="T4" fmla="*/ 20 w 20"/>
                <a:gd name="T5" fmla="*/ 0 h 10"/>
                <a:gd name="T6" fmla="*/ 0 w 20"/>
                <a:gd name="T7" fmla="*/ 9 h 10"/>
                <a:gd name="T8" fmla="*/ 0 w 2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0" y="9"/>
                  </a:moveTo>
                  <a:cubicBezTo>
                    <a:pt x="7" y="6"/>
                    <a:pt x="13" y="3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3"/>
                    <a:pt x="7" y="6"/>
                    <a:pt x="0" y="9"/>
                  </a:cubicBezTo>
                  <a:cubicBezTo>
                    <a:pt x="0" y="9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5" name="Freeform 1050">
              <a:extLst>
                <a:ext uri="{FF2B5EF4-FFF2-40B4-BE49-F238E27FC236}">
                  <a16:creationId xmlns:a16="http://schemas.microsoft.com/office/drawing/2014/main" id="{0020B980-0B0F-4EA6-85CE-E6C02B402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41288"/>
              <a:ext cx="30163" cy="1746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6" name="Freeform 1051">
              <a:extLst>
                <a:ext uri="{FF2B5EF4-FFF2-40B4-BE49-F238E27FC236}">
                  <a16:creationId xmlns:a16="http://schemas.microsoft.com/office/drawing/2014/main" id="{B82E4693-52BF-4F6C-AD0A-C098A8236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34938"/>
              <a:ext cx="23813" cy="17463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7" name="Freeform 1052">
              <a:extLst>
                <a:ext uri="{FF2B5EF4-FFF2-40B4-BE49-F238E27FC236}">
                  <a16:creationId xmlns:a16="http://schemas.microsoft.com/office/drawing/2014/main" id="{09CB3392-34AA-4B3D-A299-F780CB13C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58738"/>
              <a:ext cx="100013" cy="58738"/>
            </a:xfrm>
            <a:custGeom>
              <a:avLst/>
              <a:gdLst>
                <a:gd name="T0" fmla="*/ 17 w 17"/>
                <a:gd name="T1" fmla="*/ 0 h 10"/>
                <a:gd name="T2" fmla="*/ 1 w 17"/>
                <a:gd name="T3" fmla="*/ 9 h 10"/>
                <a:gd name="T4" fmla="*/ 1 w 17"/>
                <a:gd name="T5" fmla="*/ 9 h 10"/>
                <a:gd name="T6" fmla="*/ 17 w 17"/>
                <a:gd name="T7" fmla="*/ 0 h 10"/>
                <a:gd name="T8" fmla="*/ 17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2" y="3"/>
                    <a:pt x="6" y="6"/>
                    <a:pt x="1" y="9"/>
                  </a:cubicBezTo>
                  <a:cubicBezTo>
                    <a:pt x="0" y="9"/>
                    <a:pt x="1" y="10"/>
                    <a:pt x="1" y="9"/>
                  </a:cubicBezTo>
                  <a:cubicBezTo>
                    <a:pt x="6" y="6"/>
                    <a:pt x="12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8" name="Freeform 1053">
              <a:extLst>
                <a:ext uri="{FF2B5EF4-FFF2-40B4-BE49-F238E27FC236}">
                  <a16:creationId xmlns:a16="http://schemas.microsoft.com/office/drawing/2014/main" id="{C003E3AB-8DFC-4CDD-A51B-9D85F3B79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23813"/>
              <a:ext cx="22225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9" name="Freeform 1054">
              <a:extLst>
                <a:ext uri="{FF2B5EF4-FFF2-40B4-BE49-F238E27FC236}">
                  <a16:creationId xmlns:a16="http://schemas.microsoft.com/office/drawing/2014/main" id="{35A500D4-E891-4A47-B44E-762FD899A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23813"/>
              <a:ext cx="28575" cy="11113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0" name="Freeform 1055">
              <a:extLst>
                <a:ext uri="{FF2B5EF4-FFF2-40B4-BE49-F238E27FC236}">
                  <a16:creationId xmlns:a16="http://schemas.microsoft.com/office/drawing/2014/main" id="{C84EB465-F2D1-42B3-BFED-977032BC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58738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1" name="Freeform 1056">
              <a:extLst>
                <a:ext uri="{FF2B5EF4-FFF2-40B4-BE49-F238E27FC236}">
                  <a16:creationId xmlns:a16="http://schemas.microsoft.com/office/drawing/2014/main" id="{2784DC1D-48F7-42B9-81C1-2F1BA61BB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06363"/>
              <a:ext cx="34925" cy="17463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2" name="Freeform 1057">
              <a:extLst>
                <a:ext uri="{FF2B5EF4-FFF2-40B4-BE49-F238E27FC236}">
                  <a16:creationId xmlns:a16="http://schemas.microsoft.com/office/drawing/2014/main" id="{3D31C818-BF1A-432F-B61A-019376759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00013"/>
              <a:ext cx="34925" cy="28575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4 h 5"/>
                <a:gd name="T4" fmla="*/ 0 w 6"/>
                <a:gd name="T5" fmla="*/ 4 h 5"/>
                <a:gd name="T6" fmla="*/ 6 w 6"/>
                <a:gd name="T7" fmla="*/ 1 h 5"/>
                <a:gd name="T8" fmla="*/ 6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3" name="Freeform 1058">
              <a:extLst>
                <a:ext uri="{FF2B5EF4-FFF2-40B4-BE49-F238E27FC236}">
                  <a16:creationId xmlns:a16="http://schemas.microsoft.com/office/drawing/2014/main" id="{FD40B6C6-C412-4F0C-8596-BB709FD9F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7463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4" name="Freeform 1059">
              <a:extLst>
                <a:ext uri="{FF2B5EF4-FFF2-40B4-BE49-F238E27FC236}">
                  <a16:creationId xmlns:a16="http://schemas.microsoft.com/office/drawing/2014/main" id="{4E012AD9-D70F-4DB6-A329-4076D5F61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1113"/>
              <a:ext cx="46038" cy="23813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5" name="Freeform 1060">
              <a:extLst>
                <a:ext uri="{FF2B5EF4-FFF2-40B4-BE49-F238E27FC236}">
                  <a16:creationId xmlns:a16="http://schemas.microsoft.com/office/drawing/2014/main" id="{01952302-571E-44AC-B45E-E60F65480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76200"/>
              <a:ext cx="52388" cy="23813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6" name="Freeform 1061">
              <a:extLst>
                <a:ext uri="{FF2B5EF4-FFF2-40B4-BE49-F238E27FC236}">
                  <a16:creationId xmlns:a16="http://schemas.microsoft.com/office/drawing/2014/main" id="{85C7F62F-25EA-48F9-BFE6-4BE938685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65088"/>
              <a:ext cx="53975" cy="28575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1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7" name="Freeform 1062">
              <a:extLst>
                <a:ext uri="{FF2B5EF4-FFF2-40B4-BE49-F238E27FC236}">
                  <a16:creationId xmlns:a16="http://schemas.microsoft.com/office/drawing/2014/main" id="{2EDEA459-8CA7-4255-ADC0-34CBB2E1D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11113"/>
              <a:ext cx="52388" cy="30163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4 h 5"/>
                <a:gd name="T4" fmla="*/ 0 w 9"/>
                <a:gd name="T5" fmla="*/ 4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8" name="Freeform 1063">
              <a:extLst>
                <a:ext uri="{FF2B5EF4-FFF2-40B4-BE49-F238E27FC236}">
                  <a16:creationId xmlns:a16="http://schemas.microsoft.com/office/drawing/2014/main" id="{F048681D-8B4C-4CD7-B078-17F247EF7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4763"/>
              <a:ext cx="23813" cy="12700"/>
            </a:xfrm>
            <a:custGeom>
              <a:avLst/>
              <a:gdLst>
                <a:gd name="T0" fmla="*/ 3 w 4"/>
                <a:gd name="T1" fmla="*/ 1 h 2"/>
                <a:gd name="T2" fmla="*/ 2 w 4"/>
                <a:gd name="T3" fmla="*/ 1 h 2"/>
                <a:gd name="T4" fmla="*/ 1 w 4"/>
                <a:gd name="T5" fmla="*/ 1 h 2"/>
                <a:gd name="T6" fmla="*/ 3 w 4"/>
                <a:gd name="T7" fmla="*/ 1 h 2"/>
                <a:gd name="T8" fmla="*/ 3 w 4"/>
                <a:gd name="T9" fmla="*/ 0 h 2"/>
                <a:gd name="T10" fmla="*/ 0 w 4"/>
                <a:gd name="T11" fmla="*/ 2 h 2"/>
                <a:gd name="T12" fmla="*/ 0 w 4"/>
                <a:gd name="T13" fmla="*/ 2 h 2"/>
                <a:gd name="T14" fmla="*/ 4 w 4"/>
                <a:gd name="T15" fmla="*/ 1 h 2"/>
                <a:gd name="T16" fmla="*/ 3 w 4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9" name="Freeform 1064">
              <a:extLst>
                <a:ext uri="{FF2B5EF4-FFF2-40B4-BE49-F238E27FC236}">
                  <a16:creationId xmlns:a16="http://schemas.microsoft.com/office/drawing/2014/main" id="{AD56CD0F-B227-476D-BC45-47251501C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763"/>
              <a:ext cx="152400" cy="82550"/>
            </a:xfrm>
            <a:custGeom>
              <a:avLst/>
              <a:gdLst>
                <a:gd name="T0" fmla="*/ 0 w 26"/>
                <a:gd name="T1" fmla="*/ 14 h 14"/>
                <a:gd name="T2" fmla="*/ 26 w 26"/>
                <a:gd name="T3" fmla="*/ 1 h 14"/>
                <a:gd name="T4" fmla="*/ 26 w 26"/>
                <a:gd name="T5" fmla="*/ 0 h 14"/>
                <a:gd name="T6" fmla="*/ 0 w 26"/>
                <a:gd name="T7" fmla="*/ 14 h 14"/>
                <a:gd name="T8" fmla="*/ 0 w 2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0" y="14"/>
                  </a:moveTo>
                  <a:cubicBezTo>
                    <a:pt x="9" y="9"/>
                    <a:pt x="17" y="4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ubicBezTo>
                    <a:pt x="17" y="4"/>
                    <a:pt x="8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0" name="Freeform 1065">
              <a:extLst>
                <a:ext uri="{FF2B5EF4-FFF2-40B4-BE49-F238E27FC236}">
                  <a16:creationId xmlns:a16="http://schemas.microsoft.com/office/drawing/2014/main" id="{49A3DAB5-8FD0-4BF3-B3A1-D882E930F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4763"/>
              <a:ext cx="147638" cy="82550"/>
            </a:xfrm>
            <a:custGeom>
              <a:avLst/>
              <a:gdLst>
                <a:gd name="T0" fmla="*/ 25 w 25"/>
                <a:gd name="T1" fmla="*/ 0 h 14"/>
                <a:gd name="T2" fmla="*/ 0 w 25"/>
                <a:gd name="T3" fmla="*/ 14 h 14"/>
                <a:gd name="T4" fmla="*/ 1 w 25"/>
                <a:gd name="T5" fmla="*/ 14 h 14"/>
                <a:gd name="T6" fmla="*/ 25 w 25"/>
                <a:gd name="T7" fmla="*/ 0 h 14"/>
                <a:gd name="T8" fmla="*/ 25 w 2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5" y="0"/>
                  </a:moveTo>
                  <a:cubicBezTo>
                    <a:pt x="17" y="5"/>
                    <a:pt x="8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9" y="9"/>
                    <a:pt x="17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1" name="Freeform 1066">
              <a:extLst>
                <a:ext uri="{FF2B5EF4-FFF2-40B4-BE49-F238E27FC236}">
                  <a16:creationId xmlns:a16="http://schemas.microsoft.com/office/drawing/2014/main" id="{651DCE71-818E-4FED-96A4-B3698EA83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0"/>
              <a:ext cx="104775" cy="46038"/>
            </a:xfrm>
            <a:custGeom>
              <a:avLst/>
              <a:gdLst>
                <a:gd name="T0" fmla="*/ 0 w 18"/>
                <a:gd name="T1" fmla="*/ 8 h 8"/>
                <a:gd name="T2" fmla="*/ 18 w 18"/>
                <a:gd name="T3" fmla="*/ 1 h 8"/>
                <a:gd name="T4" fmla="*/ 18 w 18"/>
                <a:gd name="T5" fmla="*/ 0 h 8"/>
                <a:gd name="T6" fmla="*/ 0 w 18"/>
                <a:gd name="T7" fmla="*/ 8 h 8"/>
                <a:gd name="T8" fmla="*/ 0 w 1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6" y="6"/>
                    <a:pt x="11" y="2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1" y="2"/>
                    <a:pt x="6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942" name="Group 1078">
            <a:extLst>
              <a:ext uri="{FF2B5EF4-FFF2-40B4-BE49-F238E27FC236}">
                <a16:creationId xmlns:a16="http://schemas.microsoft.com/office/drawing/2014/main" id="{5E891527-52E7-4C6C-8636-890D92444E55}"/>
              </a:ext>
            </a:extLst>
          </p:cNvPr>
          <p:cNvGrpSpPr>
            <a:grpSpLocks/>
          </p:cNvGrpSpPr>
          <p:nvPr/>
        </p:nvGrpSpPr>
        <p:grpSpPr bwMode="auto">
          <a:xfrm>
            <a:off x="10059988" y="5675313"/>
            <a:ext cx="311150" cy="306387"/>
            <a:chOff x="0" y="0"/>
            <a:chExt cx="311150" cy="306388"/>
          </a:xfrm>
        </p:grpSpPr>
        <p:sp>
          <p:nvSpPr>
            <p:cNvPr id="37943" name="Freeform 1067">
              <a:extLst>
                <a:ext uri="{FF2B5EF4-FFF2-40B4-BE49-F238E27FC236}">
                  <a16:creationId xmlns:a16="http://schemas.microsoft.com/office/drawing/2014/main" id="{98811495-1715-4A36-B3D1-E12B51C036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" y="0"/>
              <a:ext cx="87313" cy="112713"/>
            </a:xfrm>
            <a:custGeom>
              <a:avLst/>
              <a:gdLst>
                <a:gd name="T0" fmla="*/ 9 w 15"/>
                <a:gd name="T1" fmla="*/ 19 h 19"/>
                <a:gd name="T2" fmla="*/ 11 w 15"/>
                <a:gd name="T3" fmla="*/ 18 h 19"/>
                <a:gd name="T4" fmla="*/ 12 w 15"/>
                <a:gd name="T5" fmla="*/ 18 h 19"/>
                <a:gd name="T6" fmla="*/ 13 w 15"/>
                <a:gd name="T7" fmla="*/ 18 h 19"/>
                <a:gd name="T8" fmla="*/ 15 w 15"/>
                <a:gd name="T9" fmla="*/ 15 h 19"/>
                <a:gd name="T10" fmla="*/ 15 w 15"/>
                <a:gd name="T11" fmla="*/ 14 h 19"/>
                <a:gd name="T12" fmla="*/ 15 w 15"/>
                <a:gd name="T13" fmla="*/ 12 h 19"/>
                <a:gd name="T14" fmla="*/ 14 w 15"/>
                <a:gd name="T15" fmla="*/ 11 h 19"/>
                <a:gd name="T16" fmla="*/ 14 w 15"/>
                <a:gd name="T17" fmla="*/ 13 h 19"/>
                <a:gd name="T18" fmla="*/ 13 w 15"/>
                <a:gd name="T19" fmla="*/ 17 h 19"/>
                <a:gd name="T20" fmla="*/ 7 w 15"/>
                <a:gd name="T21" fmla="*/ 18 h 19"/>
                <a:gd name="T22" fmla="*/ 3 w 15"/>
                <a:gd name="T23" fmla="*/ 18 h 19"/>
                <a:gd name="T24" fmla="*/ 3 w 15"/>
                <a:gd name="T25" fmla="*/ 16 h 19"/>
                <a:gd name="T26" fmla="*/ 2 w 15"/>
                <a:gd name="T27" fmla="*/ 16 h 19"/>
                <a:gd name="T28" fmla="*/ 2 w 15"/>
                <a:gd name="T29" fmla="*/ 15 h 19"/>
                <a:gd name="T30" fmla="*/ 2 w 15"/>
                <a:gd name="T31" fmla="*/ 12 h 19"/>
                <a:gd name="T32" fmla="*/ 2 w 15"/>
                <a:gd name="T33" fmla="*/ 11 h 19"/>
                <a:gd name="T34" fmla="*/ 2 w 15"/>
                <a:gd name="T35" fmla="*/ 10 h 19"/>
                <a:gd name="T36" fmla="*/ 3 w 15"/>
                <a:gd name="T37" fmla="*/ 9 h 19"/>
                <a:gd name="T38" fmla="*/ 3 w 15"/>
                <a:gd name="T39" fmla="*/ 9 h 19"/>
                <a:gd name="T40" fmla="*/ 3 w 15"/>
                <a:gd name="T41" fmla="*/ 9 h 19"/>
                <a:gd name="T42" fmla="*/ 5 w 15"/>
                <a:gd name="T43" fmla="*/ 5 h 19"/>
                <a:gd name="T44" fmla="*/ 10 w 15"/>
                <a:gd name="T45" fmla="*/ 3 h 19"/>
                <a:gd name="T46" fmla="*/ 11 w 15"/>
                <a:gd name="T47" fmla="*/ 4 h 19"/>
                <a:gd name="T48" fmla="*/ 13 w 15"/>
                <a:gd name="T49" fmla="*/ 6 h 19"/>
                <a:gd name="T50" fmla="*/ 13 w 15"/>
                <a:gd name="T51" fmla="*/ 6 h 19"/>
                <a:gd name="T52" fmla="*/ 14 w 15"/>
                <a:gd name="T53" fmla="*/ 9 h 19"/>
                <a:gd name="T54" fmla="*/ 14 w 15"/>
                <a:gd name="T55" fmla="*/ 9 h 19"/>
                <a:gd name="T56" fmla="*/ 14 w 15"/>
                <a:gd name="T57" fmla="*/ 9 h 19"/>
                <a:gd name="T58" fmla="*/ 14 w 15"/>
                <a:gd name="T59" fmla="*/ 9 h 19"/>
                <a:gd name="T60" fmla="*/ 14 w 15"/>
                <a:gd name="T61" fmla="*/ 9 h 19"/>
                <a:gd name="T62" fmla="*/ 14 w 15"/>
                <a:gd name="T63" fmla="*/ 9 h 19"/>
                <a:gd name="T64" fmla="*/ 14 w 15"/>
                <a:gd name="T65" fmla="*/ 8 h 19"/>
                <a:gd name="T66" fmla="*/ 14 w 15"/>
                <a:gd name="T67" fmla="*/ 8 h 19"/>
                <a:gd name="T68" fmla="*/ 8 w 15"/>
                <a:gd name="T69" fmla="*/ 1 h 19"/>
                <a:gd name="T70" fmla="*/ 8 w 15"/>
                <a:gd name="T71" fmla="*/ 0 h 19"/>
                <a:gd name="T72" fmla="*/ 4 w 15"/>
                <a:gd name="T73" fmla="*/ 6 h 19"/>
                <a:gd name="T74" fmla="*/ 7 w 15"/>
                <a:gd name="T75" fmla="*/ 19 h 19"/>
                <a:gd name="T76" fmla="*/ 15 w 15"/>
                <a:gd name="T77" fmla="*/ 16 h 19"/>
                <a:gd name="T78" fmla="*/ 15 w 15"/>
                <a:gd name="T79" fmla="*/ 16 h 19"/>
                <a:gd name="T80" fmla="*/ 15 w 15"/>
                <a:gd name="T81" fmla="*/ 16 h 19"/>
                <a:gd name="T82" fmla="*/ 14 w 15"/>
                <a:gd name="T83" fmla="*/ 14 h 19"/>
                <a:gd name="T84" fmla="*/ 14 w 15"/>
                <a:gd name="T8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" h="19">
                  <a:moveTo>
                    <a:pt x="7" y="19"/>
                  </a:move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1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3" y="18"/>
                    <a:pt x="13" y="17"/>
                    <a:pt x="14" y="17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2"/>
                    <a:pt x="14" y="11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8"/>
                    <a:pt x="9" y="18"/>
                    <a:pt x="8" y="18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6" y="18"/>
                    <a:pt x="4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6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3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9"/>
                    <a:pt x="2" y="10"/>
                  </a:cubicBezTo>
                  <a:cubicBezTo>
                    <a:pt x="2" y="10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7"/>
                    <a:pt x="4" y="7"/>
                  </a:cubicBezTo>
                  <a:cubicBezTo>
                    <a:pt x="4" y="7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7" y="3"/>
                    <a:pt x="7" y="3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4" y="7"/>
                    <a:pt x="14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0" y="2"/>
                    <a:pt x="8" y="0"/>
                  </a:cubicBezTo>
                  <a:cubicBezTo>
                    <a:pt x="7" y="1"/>
                    <a:pt x="8" y="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1"/>
                    <a:pt x="5" y="4"/>
                    <a:pt x="5" y="4"/>
                  </a:cubicBezTo>
                  <a:cubicBezTo>
                    <a:pt x="4" y="4"/>
                    <a:pt x="4" y="6"/>
                    <a:pt x="4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1" y="10"/>
                    <a:pt x="0" y="15"/>
                    <a:pt x="2" y="18"/>
                  </a:cubicBezTo>
                  <a:cubicBezTo>
                    <a:pt x="3" y="19"/>
                    <a:pt x="7" y="19"/>
                    <a:pt x="7" y="19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5" y="16"/>
                  </a:moveTo>
                  <a:cubicBezTo>
                    <a:pt x="15" y="17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4" y="14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4" name="Freeform 1068">
              <a:extLst>
                <a:ext uri="{FF2B5EF4-FFF2-40B4-BE49-F238E27FC236}">
                  <a16:creationId xmlns:a16="http://schemas.microsoft.com/office/drawing/2014/main" id="{CF4B371B-288F-4B20-8B94-6E36234ED2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13" y="0"/>
              <a:ext cx="88900" cy="112713"/>
            </a:xfrm>
            <a:custGeom>
              <a:avLst/>
              <a:gdLst>
                <a:gd name="T0" fmla="*/ 9 w 15"/>
                <a:gd name="T1" fmla="*/ 19 h 19"/>
                <a:gd name="T2" fmla="*/ 12 w 15"/>
                <a:gd name="T3" fmla="*/ 18 h 19"/>
                <a:gd name="T4" fmla="*/ 12 w 15"/>
                <a:gd name="T5" fmla="*/ 18 h 19"/>
                <a:gd name="T6" fmla="*/ 13 w 15"/>
                <a:gd name="T7" fmla="*/ 18 h 19"/>
                <a:gd name="T8" fmla="*/ 15 w 15"/>
                <a:gd name="T9" fmla="*/ 15 h 19"/>
                <a:gd name="T10" fmla="*/ 15 w 15"/>
                <a:gd name="T11" fmla="*/ 14 h 19"/>
                <a:gd name="T12" fmla="*/ 15 w 15"/>
                <a:gd name="T13" fmla="*/ 12 h 19"/>
                <a:gd name="T14" fmla="*/ 14 w 15"/>
                <a:gd name="T15" fmla="*/ 11 h 19"/>
                <a:gd name="T16" fmla="*/ 14 w 15"/>
                <a:gd name="T17" fmla="*/ 13 h 19"/>
                <a:gd name="T18" fmla="*/ 14 w 15"/>
                <a:gd name="T19" fmla="*/ 17 h 19"/>
                <a:gd name="T20" fmla="*/ 7 w 15"/>
                <a:gd name="T21" fmla="*/ 18 h 19"/>
                <a:gd name="T22" fmla="*/ 3 w 15"/>
                <a:gd name="T23" fmla="*/ 18 h 19"/>
                <a:gd name="T24" fmla="*/ 3 w 15"/>
                <a:gd name="T25" fmla="*/ 16 h 19"/>
                <a:gd name="T26" fmla="*/ 3 w 15"/>
                <a:gd name="T27" fmla="*/ 16 h 19"/>
                <a:gd name="T28" fmla="*/ 3 w 15"/>
                <a:gd name="T29" fmla="*/ 15 h 19"/>
                <a:gd name="T30" fmla="*/ 2 w 15"/>
                <a:gd name="T31" fmla="*/ 12 h 19"/>
                <a:gd name="T32" fmla="*/ 2 w 15"/>
                <a:gd name="T33" fmla="*/ 11 h 19"/>
                <a:gd name="T34" fmla="*/ 3 w 15"/>
                <a:gd name="T35" fmla="*/ 10 h 19"/>
                <a:gd name="T36" fmla="*/ 3 w 15"/>
                <a:gd name="T37" fmla="*/ 9 h 19"/>
                <a:gd name="T38" fmla="*/ 3 w 15"/>
                <a:gd name="T39" fmla="*/ 9 h 19"/>
                <a:gd name="T40" fmla="*/ 3 w 15"/>
                <a:gd name="T41" fmla="*/ 9 h 19"/>
                <a:gd name="T42" fmla="*/ 5 w 15"/>
                <a:gd name="T43" fmla="*/ 5 h 19"/>
                <a:gd name="T44" fmla="*/ 11 w 15"/>
                <a:gd name="T45" fmla="*/ 3 h 19"/>
                <a:gd name="T46" fmla="*/ 11 w 15"/>
                <a:gd name="T47" fmla="*/ 4 h 19"/>
                <a:gd name="T48" fmla="*/ 13 w 15"/>
                <a:gd name="T49" fmla="*/ 6 h 19"/>
                <a:gd name="T50" fmla="*/ 13 w 15"/>
                <a:gd name="T51" fmla="*/ 6 h 19"/>
                <a:gd name="T52" fmla="*/ 14 w 15"/>
                <a:gd name="T53" fmla="*/ 9 h 19"/>
                <a:gd name="T54" fmla="*/ 14 w 15"/>
                <a:gd name="T55" fmla="*/ 9 h 19"/>
                <a:gd name="T56" fmla="*/ 14 w 15"/>
                <a:gd name="T57" fmla="*/ 9 h 19"/>
                <a:gd name="T58" fmla="*/ 15 w 15"/>
                <a:gd name="T59" fmla="*/ 9 h 19"/>
                <a:gd name="T60" fmla="*/ 15 w 15"/>
                <a:gd name="T61" fmla="*/ 9 h 19"/>
                <a:gd name="T62" fmla="*/ 15 w 15"/>
                <a:gd name="T63" fmla="*/ 9 h 19"/>
                <a:gd name="T64" fmla="*/ 14 w 15"/>
                <a:gd name="T65" fmla="*/ 8 h 19"/>
                <a:gd name="T66" fmla="*/ 14 w 15"/>
                <a:gd name="T67" fmla="*/ 8 h 19"/>
                <a:gd name="T68" fmla="*/ 8 w 15"/>
                <a:gd name="T69" fmla="*/ 1 h 19"/>
                <a:gd name="T70" fmla="*/ 8 w 15"/>
                <a:gd name="T71" fmla="*/ 0 h 19"/>
                <a:gd name="T72" fmla="*/ 4 w 15"/>
                <a:gd name="T73" fmla="*/ 6 h 19"/>
                <a:gd name="T74" fmla="*/ 7 w 15"/>
                <a:gd name="T75" fmla="*/ 19 h 19"/>
                <a:gd name="T76" fmla="*/ 15 w 15"/>
                <a:gd name="T77" fmla="*/ 16 h 19"/>
                <a:gd name="T78" fmla="*/ 15 w 15"/>
                <a:gd name="T79" fmla="*/ 16 h 19"/>
                <a:gd name="T80" fmla="*/ 15 w 15"/>
                <a:gd name="T81" fmla="*/ 16 h 19"/>
                <a:gd name="T82" fmla="*/ 14 w 15"/>
                <a:gd name="T83" fmla="*/ 14 h 19"/>
                <a:gd name="T84" fmla="*/ 14 w 15"/>
                <a:gd name="T8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" h="19">
                  <a:moveTo>
                    <a:pt x="7" y="19"/>
                  </a:moveTo>
                  <a:cubicBezTo>
                    <a:pt x="8" y="19"/>
                    <a:pt x="9" y="19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10" y="19"/>
                    <a:pt x="11" y="19"/>
                    <a:pt x="10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1" y="19"/>
                    <a:pt x="11" y="18"/>
                    <a:pt x="12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3" y="18"/>
                    <a:pt x="14" y="17"/>
                    <a:pt x="14" y="17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0"/>
                    <a:pt x="15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2"/>
                    <a:pt x="14" y="11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6"/>
                    <a:pt x="15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9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4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2" y="15"/>
                    <a:pt x="3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2" y="11"/>
                    <a:pt x="3" y="11"/>
                    <a:pt x="2" y="11"/>
                  </a:cubicBezTo>
                  <a:cubicBezTo>
                    <a:pt x="3" y="10"/>
                    <a:pt x="2" y="9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4" y="9"/>
                    <a:pt x="4" y="7"/>
                    <a:pt x="4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7" y="3"/>
                    <a:pt x="7" y="3"/>
                  </a:cubicBezTo>
                  <a:cubicBezTo>
                    <a:pt x="7" y="2"/>
                    <a:pt x="8" y="2"/>
                    <a:pt x="9" y="1"/>
                  </a:cubicBezTo>
                  <a:cubicBezTo>
                    <a:pt x="9" y="1"/>
                    <a:pt x="10" y="2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3"/>
                    <a:pt x="11" y="3"/>
                    <a:pt x="12" y="4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4" y="7"/>
                    <a:pt x="14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5"/>
                    <a:pt x="10" y="2"/>
                    <a:pt x="9" y="0"/>
                  </a:cubicBezTo>
                  <a:cubicBezTo>
                    <a:pt x="7" y="1"/>
                    <a:pt x="8" y="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7" y="1"/>
                    <a:pt x="5" y="4"/>
                    <a:pt x="5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10"/>
                    <a:pt x="0" y="15"/>
                    <a:pt x="2" y="18"/>
                  </a:cubicBezTo>
                  <a:cubicBezTo>
                    <a:pt x="4" y="19"/>
                    <a:pt x="7" y="19"/>
                    <a:pt x="7" y="19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5" y="16"/>
                  </a:moveTo>
                  <a:cubicBezTo>
                    <a:pt x="15" y="17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4" y="14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5" name="Freeform 1069">
              <a:extLst>
                <a:ext uri="{FF2B5EF4-FFF2-40B4-BE49-F238E27FC236}">
                  <a16:creationId xmlns:a16="http://schemas.microsoft.com/office/drawing/2014/main" id="{465CA8BA-26B4-4B30-8399-86A792E54D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0" y="141287"/>
              <a:ext cx="87313" cy="58738"/>
            </a:xfrm>
            <a:custGeom>
              <a:avLst/>
              <a:gdLst>
                <a:gd name="T0" fmla="*/ 2 w 15"/>
                <a:gd name="T1" fmla="*/ 2 h 10"/>
                <a:gd name="T2" fmla="*/ 2 w 15"/>
                <a:gd name="T3" fmla="*/ 9 h 10"/>
                <a:gd name="T4" fmla="*/ 3 w 15"/>
                <a:gd name="T5" fmla="*/ 9 h 10"/>
                <a:gd name="T6" fmla="*/ 8 w 15"/>
                <a:gd name="T7" fmla="*/ 10 h 10"/>
                <a:gd name="T8" fmla="*/ 12 w 15"/>
                <a:gd name="T9" fmla="*/ 1 h 10"/>
                <a:gd name="T10" fmla="*/ 11 w 15"/>
                <a:gd name="T11" fmla="*/ 1 h 10"/>
                <a:gd name="T12" fmla="*/ 11 w 15"/>
                <a:gd name="T13" fmla="*/ 1 h 10"/>
                <a:gd name="T14" fmla="*/ 11 w 15"/>
                <a:gd name="T15" fmla="*/ 1 h 10"/>
                <a:gd name="T16" fmla="*/ 11 w 15"/>
                <a:gd name="T17" fmla="*/ 1 h 10"/>
                <a:gd name="T18" fmla="*/ 10 w 15"/>
                <a:gd name="T19" fmla="*/ 1 h 10"/>
                <a:gd name="T20" fmla="*/ 9 w 15"/>
                <a:gd name="T21" fmla="*/ 1 h 10"/>
                <a:gd name="T22" fmla="*/ 7 w 15"/>
                <a:gd name="T23" fmla="*/ 1 h 10"/>
                <a:gd name="T24" fmla="*/ 6 w 15"/>
                <a:gd name="T25" fmla="*/ 1 h 10"/>
                <a:gd name="T26" fmla="*/ 6 w 15"/>
                <a:gd name="T27" fmla="*/ 1 h 10"/>
                <a:gd name="T28" fmla="*/ 5 w 15"/>
                <a:gd name="T29" fmla="*/ 1 h 10"/>
                <a:gd name="T30" fmla="*/ 2 w 15"/>
                <a:gd name="T31" fmla="*/ 1 h 10"/>
                <a:gd name="T32" fmla="*/ 2 w 15"/>
                <a:gd name="T33" fmla="*/ 1 h 10"/>
                <a:gd name="T34" fmla="*/ 2 w 15"/>
                <a:gd name="T35" fmla="*/ 1 h 10"/>
                <a:gd name="T36" fmla="*/ 3 w 15"/>
                <a:gd name="T37" fmla="*/ 1 h 10"/>
                <a:gd name="T38" fmla="*/ 6 w 15"/>
                <a:gd name="T39" fmla="*/ 1 h 10"/>
                <a:gd name="T40" fmla="*/ 7 w 15"/>
                <a:gd name="T41" fmla="*/ 1 h 10"/>
                <a:gd name="T42" fmla="*/ 13 w 15"/>
                <a:gd name="T43" fmla="*/ 3 h 10"/>
                <a:gd name="T44" fmla="*/ 13 w 15"/>
                <a:gd name="T45" fmla="*/ 7 h 10"/>
                <a:gd name="T46" fmla="*/ 13 w 15"/>
                <a:gd name="T47" fmla="*/ 7 h 10"/>
                <a:gd name="T48" fmla="*/ 13 w 15"/>
                <a:gd name="T49" fmla="*/ 8 h 10"/>
                <a:gd name="T50" fmla="*/ 12 w 15"/>
                <a:gd name="T51" fmla="*/ 9 h 10"/>
                <a:gd name="T52" fmla="*/ 11 w 15"/>
                <a:gd name="T53" fmla="*/ 9 h 10"/>
                <a:gd name="T54" fmla="*/ 10 w 15"/>
                <a:gd name="T55" fmla="*/ 9 h 10"/>
                <a:gd name="T56" fmla="*/ 10 w 15"/>
                <a:gd name="T57" fmla="*/ 9 h 10"/>
                <a:gd name="T58" fmla="*/ 7 w 15"/>
                <a:gd name="T59" fmla="*/ 9 h 10"/>
                <a:gd name="T60" fmla="*/ 1 w 15"/>
                <a:gd name="T61" fmla="*/ 6 h 10"/>
                <a:gd name="T62" fmla="*/ 2 w 15"/>
                <a:gd name="T63" fmla="*/ 3 h 10"/>
                <a:gd name="T64" fmla="*/ 2 w 15"/>
                <a:gd name="T65" fmla="*/ 2 h 10"/>
                <a:gd name="T66" fmla="*/ 7 w 15"/>
                <a:gd name="T67" fmla="*/ 1 h 10"/>
                <a:gd name="T68" fmla="*/ 11 w 15"/>
                <a:gd name="T69" fmla="*/ 9 h 10"/>
                <a:gd name="T70" fmla="*/ 11 w 15"/>
                <a:gd name="T7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" h="10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5"/>
                    <a:pt x="1" y="6"/>
                  </a:cubicBezTo>
                  <a:cubicBezTo>
                    <a:pt x="1" y="6"/>
                    <a:pt x="0" y="8"/>
                    <a:pt x="2" y="9"/>
                  </a:cubicBezTo>
                  <a:cubicBezTo>
                    <a:pt x="2" y="9"/>
                    <a:pt x="3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8" y="10"/>
                    <a:pt x="8" y="10"/>
                  </a:cubicBezTo>
                  <a:cubicBezTo>
                    <a:pt x="12" y="10"/>
                    <a:pt x="15" y="9"/>
                    <a:pt x="14" y="5"/>
                  </a:cubicBezTo>
                  <a:cubicBezTo>
                    <a:pt x="14" y="3"/>
                    <a:pt x="14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0"/>
                    <a:pt x="10" y="1"/>
                    <a:pt x="10" y="1"/>
                  </a:cubicBezTo>
                  <a:cubicBezTo>
                    <a:pt x="11" y="1"/>
                    <a:pt x="9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3" y="2"/>
                    <a:pt x="5" y="1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0"/>
                    <a:pt x="13" y="3"/>
                    <a:pt x="13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1" y="9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  <a:moveTo>
                    <a:pt x="8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6" name="Freeform 1070">
              <a:extLst>
                <a:ext uri="{FF2B5EF4-FFF2-40B4-BE49-F238E27FC236}">
                  <a16:creationId xmlns:a16="http://schemas.microsoft.com/office/drawing/2014/main" id="{443B1045-68CE-4D24-B9E4-332DB749DF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11150" cy="306388"/>
            </a:xfrm>
            <a:custGeom>
              <a:avLst/>
              <a:gdLst>
                <a:gd name="T0" fmla="*/ 46 w 53"/>
                <a:gd name="T1" fmla="*/ 18 h 52"/>
                <a:gd name="T2" fmla="*/ 48 w 53"/>
                <a:gd name="T3" fmla="*/ 13 h 52"/>
                <a:gd name="T4" fmla="*/ 36 w 53"/>
                <a:gd name="T5" fmla="*/ 16 h 52"/>
                <a:gd name="T6" fmla="*/ 36 w 53"/>
                <a:gd name="T7" fmla="*/ 9 h 52"/>
                <a:gd name="T8" fmla="*/ 45 w 53"/>
                <a:gd name="T9" fmla="*/ 4 h 52"/>
                <a:gd name="T10" fmla="*/ 48 w 53"/>
                <a:gd name="T11" fmla="*/ 9 h 52"/>
                <a:gd name="T12" fmla="*/ 48 w 53"/>
                <a:gd name="T13" fmla="*/ 8 h 52"/>
                <a:gd name="T14" fmla="*/ 35 w 53"/>
                <a:gd name="T15" fmla="*/ 19 h 52"/>
                <a:gd name="T16" fmla="*/ 25 w 53"/>
                <a:gd name="T17" fmla="*/ 19 h 52"/>
                <a:gd name="T18" fmla="*/ 5 w 53"/>
                <a:gd name="T19" fmla="*/ 19 h 52"/>
                <a:gd name="T20" fmla="*/ 11 w 53"/>
                <a:gd name="T21" fmla="*/ 20 h 52"/>
                <a:gd name="T22" fmla="*/ 37 w 53"/>
                <a:gd name="T23" fmla="*/ 20 h 52"/>
                <a:gd name="T24" fmla="*/ 50 w 53"/>
                <a:gd name="T25" fmla="*/ 21 h 52"/>
                <a:gd name="T26" fmla="*/ 42 w 53"/>
                <a:gd name="T27" fmla="*/ 24 h 52"/>
                <a:gd name="T28" fmla="*/ 33 w 53"/>
                <a:gd name="T29" fmla="*/ 24 h 52"/>
                <a:gd name="T30" fmla="*/ 4 w 53"/>
                <a:gd name="T31" fmla="*/ 24 h 52"/>
                <a:gd name="T32" fmla="*/ 11 w 53"/>
                <a:gd name="T33" fmla="*/ 24 h 52"/>
                <a:gd name="T34" fmla="*/ 37 w 53"/>
                <a:gd name="T35" fmla="*/ 25 h 52"/>
                <a:gd name="T36" fmla="*/ 48 w 53"/>
                <a:gd name="T37" fmla="*/ 31 h 52"/>
                <a:gd name="T38" fmla="*/ 36 w 53"/>
                <a:gd name="T39" fmla="*/ 30 h 52"/>
                <a:gd name="T40" fmla="*/ 33 w 53"/>
                <a:gd name="T41" fmla="*/ 29 h 52"/>
                <a:gd name="T42" fmla="*/ 25 w 53"/>
                <a:gd name="T43" fmla="*/ 25 h 52"/>
                <a:gd name="T44" fmla="*/ 23 w 53"/>
                <a:gd name="T45" fmla="*/ 25 h 52"/>
                <a:gd name="T46" fmla="*/ 29 w 53"/>
                <a:gd name="T47" fmla="*/ 33 h 52"/>
                <a:gd name="T48" fmla="*/ 20 w 53"/>
                <a:gd name="T49" fmla="*/ 33 h 52"/>
                <a:gd name="T50" fmla="*/ 20 w 53"/>
                <a:gd name="T51" fmla="*/ 34 h 52"/>
                <a:gd name="T52" fmla="*/ 5 w 53"/>
                <a:gd name="T53" fmla="*/ 34 h 52"/>
                <a:gd name="T54" fmla="*/ 6 w 53"/>
                <a:gd name="T55" fmla="*/ 34 h 52"/>
                <a:gd name="T56" fmla="*/ 43 w 53"/>
                <a:gd name="T57" fmla="*/ 34 h 52"/>
                <a:gd name="T58" fmla="*/ 50 w 53"/>
                <a:gd name="T59" fmla="*/ 38 h 52"/>
                <a:gd name="T60" fmla="*/ 47 w 53"/>
                <a:gd name="T61" fmla="*/ 39 h 52"/>
                <a:gd name="T62" fmla="*/ 20 w 53"/>
                <a:gd name="T63" fmla="*/ 38 h 52"/>
                <a:gd name="T64" fmla="*/ 4 w 53"/>
                <a:gd name="T65" fmla="*/ 39 h 52"/>
                <a:gd name="T66" fmla="*/ 2 w 53"/>
                <a:gd name="T67" fmla="*/ 39 h 52"/>
                <a:gd name="T68" fmla="*/ 4 w 53"/>
                <a:gd name="T69" fmla="*/ 40 h 52"/>
                <a:gd name="T70" fmla="*/ 3 w 53"/>
                <a:gd name="T71" fmla="*/ 49 h 52"/>
                <a:gd name="T72" fmla="*/ 3 w 53"/>
                <a:gd name="T73" fmla="*/ 48 h 52"/>
                <a:gd name="T74" fmla="*/ 26 w 53"/>
                <a:gd name="T75" fmla="*/ 39 h 52"/>
                <a:gd name="T76" fmla="*/ 20 w 53"/>
                <a:gd name="T77" fmla="*/ 41 h 52"/>
                <a:gd name="T78" fmla="*/ 20 w 53"/>
                <a:gd name="T79" fmla="*/ 49 h 52"/>
                <a:gd name="T80" fmla="*/ 26 w 53"/>
                <a:gd name="T81" fmla="*/ 51 h 52"/>
                <a:gd name="T82" fmla="*/ 39 w 53"/>
                <a:gd name="T83" fmla="*/ 40 h 52"/>
                <a:gd name="T84" fmla="*/ 35 w 53"/>
                <a:gd name="T85" fmla="*/ 45 h 52"/>
                <a:gd name="T86" fmla="*/ 36 w 53"/>
                <a:gd name="T87" fmla="*/ 49 h 52"/>
                <a:gd name="T88" fmla="*/ 48 w 53"/>
                <a:gd name="T89" fmla="*/ 49 h 52"/>
                <a:gd name="T90" fmla="*/ 48 w 53"/>
                <a:gd name="T91" fmla="*/ 14 h 52"/>
                <a:gd name="T92" fmla="*/ 19 w 53"/>
                <a:gd name="T93" fmla="*/ 19 h 52"/>
                <a:gd name="T94" fmla="*/ 29 w 53"/>
                <a:gd name="T95" fmla="*/ 33 h 52"/>
                <a:gd name="T96" fmla="*/ 3 w 53"/>
                <a:gd name="T97" fmla="*/ 38 h 52"/>
                <a:gd name="T98" fmla="*/ 5 w 53"/>
                <a:gd name="T99" fmla="*/ 39 h 52"/>
                <a:gd name="T100" fmla="*/ 4 w 53"/>
                <a:gd name="T101" fmla="*/ 48 h 52"/>
                <a:gd name="T102" fmla="*/ 16 w 53"/>
                <a:gd name="T103" fmla="*/ 44 h 52"/>
                <a:gd name="T104" fmla="*/ 5 w 53"/>
                <a:gd name="T105" fmla="*/ 50 h 52"/>
                <a:gd name="T106" fmla="*/ 14 w 53"/>
                <a:gd name="T107" fmla="*/ 40 h 52"/>
                <a:gd name="T108" fmla="*/ 20 w 53"/>
                <a:gd name="T109" fmla="*/ 48 h 52"/>
                <a:gd name="T110" fmla="*/ 32 w 53"/>
                <a:gd name="T111" fmla="*/ 44 h 52"/>
                <a:gd name="T112" fmla="*/ 21 w 53"/>
                <a:gd name="T113" fmla="*/ 50 h 52"/>
                <a:gd name="T114" fmla="*/ 30 w 53"/>
                <a:gd name="T115" fmla="*/ 40 h 52"/>
                <a:gd name="T116" fmla="*/ 48 w 53"/>
                <a:gd name="T117" fmla="*/ 42 h 52"/>
                <a:gd name="T118" fmla="*/ 48 w 53"/>
                <a:gd name="T119" fmla="*/ 46 h 52"/>
                <a:gd name="T120" fmla="*/ 36 w 53"/>
                <a:gd name="T121" fmla="*/ 48 h 52"/>
                <a:gd name="T122" fmla="*/ 48 w 53"/>
                <a:gd name="T123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" h="52">
                  <a:moveTo>
                    <a:pt x="51" y="35"/>
                  </a:moveTo>
                  <a:cubicBezTo>
                    <a:pt x="51" y="34"/>
                    <a:pt x="49" y="33"/>
                    <a:pt x="47" y="33"/>
                  </a:cubicBezTo>
                  <a:cubicBezTo>
                    <a:pt x="49" y="32"/>
                    <a:pt x="49" y="31"/>
                    <a:pt x="49" y="29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9" y="25"/>
                    <a:pt x="52" y="24"/>
                    <a:pt x="51" y="21"/>
                  </a:cubicBezTo>
                  <a:cubicBezTo>
                    <a:pt x="51" y="19"/>
                    <a:pt x="49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8"/>
                    <a:pt x="46" y="18"/>
                    <a:pt x="46" y="18"/>
                  </a:cubicBezTo>
                  <a:cubicBezTo>
                    <a:pt x="47" y="18"/>
                    <a:pt x="47" y="17"/>
                    <a:pt x="48" y="17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3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2"/>
                    <a:pt x="48" y="11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4"/>
                    <a:pt x="47" y="14"/>
                    <a:pt x="48" y="15"/>
                  </a:cubicBezTo>
                  <a:cubicBezTo>
                    <a:pt x="48" y="16"/>
                    <a:pt x="48" y="16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8"/>
                    <a:pt x="42" y="18"/>
                    <a:pt x="42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8"/>
                    <a:pt x="38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6" y="15"/>
                    <a:pt x="35" y="15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3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6" y="12"/>
                    <a:pt x="36" y="11"/>
                    <a:pt x="36" y="11"/>
                  </a:cubicBezTo>
                  <a:cubicBezTo>
                    <a:pt x="36" y="11"/>
                    <a:pt x="36" y="11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1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0"/>
                    <a:pt x="36" y="9"/>
                    <a:pt x="36" y="10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7" y="9"/>
                    <a:pt x="36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7"/>
                    <a:pt x="38" y="7"/>
                  </a:cubicBezTo>
                  <a:cubicBezTo>
                    <a:pt x="38" y="7"/>
                    <a:pt x="38" y="6"/>
                    <a:pt x="38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40" y="3"/>
                    <a:pt x="40" y="3"/>
                  </a:cubicBezTo>
                  <a:cubicBezTo>
                    <a:pt x="41" y="2"/>
                    <a:pt x="42" y="2"/>
                    <a:pt x="42" y="1"/>
                  </a:cubicBezTo>
                  <a:cubicBezTo>
                    <a:pt x="42" y="1"/>
                    <a:pt x="44" y="2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4"/>
                    <a:pt x="45" y="4"/>
                  </a:cubicBezTo>
                  <a:cubicBezTo>
                    <a:pt x="44" y="3"/>
                    <a:pt x="45" y="3"/>
                    <a:pt x="45" y="4"/>
                  </a:cubicBezTo>
                  <a:cubicBezTo>
                    <a:pt x="45" y="4"/>
                    <a:pt x="46" y="5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8" y="8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5"/>
                    <a:pt x="44" y="2"/>
                    <a:pt x="42" y="0"/>
                  </a:cubicBezTo>
                  <a:cubicBezTo>
                    <a:pt x="41" y="1"/>
                    <a:pt x="42" y="0"/>
                    <a:pt x="41" y="1"/>
                  </a:cubicBezTo>
                  <a:cubicBezTo>
                    <a:pt x="41" y="1"/>
                    <a:pt x="41" y="0"/>
                    <a:pt x="42" y="0"/>
                  </a:cubicBezTo>
                  <a:cubicBezTo>
                    <a:pt x="41" y="0"/>
                    <a:pt x="41" y="0"/>
                    <a:pt x="41" y="1"/>
                  </a:cubicBezTo>
                  <a:cubicBezTo>
                    <a:pt x="41" y="1"/>
                    <a:pt x="41" y="1"/>
                    <a:pt x="41" y="0"/>
                  </a:cubicBezTo>
                  <a:cubicBezTo>
                    <a:pt x="41" y="1"/>
                    <a:pt x="41" y="1"/>
                    <a:pt x="40" y="2"/>
                  </a:cubicBezTo>
                  <a:cubicBezTo>
                    <a:pt x="40" y="1"/>
                    <a:pt x="38" y="4"/>
                    <a:pt x="38" y="4"/>
                  </a:cubicBezTo>
                  <a:cubicBezTo>
                    <a:pt x="38" y="4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5" y="10"/>
                    <a:pt x="33" y="15"/>
                    <a:pt x="36" y="18"/>
                  </a:cubicBezTo>
                  <a:cubicBezTo>
                    <a:pt x="36" y="19"/>
                    <a:pt x="37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6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4" y="19"/>
                    <a:pt x="33" y="19"/>
                    <a:pt x="31" y="19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1" y="19"/>
                    <a:pt x="30" y="19"/>
                    <a:pt x="30" y="19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6" y="19"/>
                    <a:pt x="27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6" y="19"/>
                    <a:pt x="27" y="19"/>
                    <a:pt x="28" y="19"/>
                  </a:cubicBezTo>
                  <a:cubicBezTo>
                    <a:pt x="27" y="19"/>
                    <a:pt x="26" y="19"/>
                    <a:pt x="25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19"/>
                    <a:pt x="13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19"/>
                    <a:pt x="8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3" y="19"/>
                    <a:pt x="4" y="19"/>
                  </a:cubicBezTo>
                  <a:cubicBezTo>
                    <a:pt x="5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20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5" y="20"/>
                    <a:pt x="6" y="19"/>
                  </a:cubicBezTo>
                  <a:cubicBezTo>
                    <a:pt x="6" y="19"/>
                    <a:pt x="5" y="20"/>
                    <a:pt x="5" y="20"/>
                  </a:cubicBezTo>
                  <a:cubicBezTo>
                    <a:pt x="5" y="20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9" y="20"/>
                    <a:pt x="10" y="20"/>
                    <a:pt x="9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2" y="20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2" y="20"/>
                    <a:pt x="13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7" y="20"/>
                    <a:pt x="19" y="20"/>
                    <a:pt x="19" y="20"/>
                  </a:cubicBezTo>
                  <a:cubicBezTo>
                    <a:pt x="19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6" y="20"/>
                    <a:pt x="31" y="20"/>
                    <a:pt x="34" y="20"/>
                  </a:cubicBezTo>
                  <a:cubicBezTo>
                    <a:pt x="34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8" y="20"/>
                    <a:pt x="38" y="20"/>
                  </a:cubicBezTo>
                  <a:cubicBezTo>
                    <a:pt x="39" y="20"/>
                    <a:pt x="44" y="20"/>
                    <a:pt x="45" y="20"/>
                  </a:cubicBezTo>
                  <a:cubicBezTo>
                    <a:pt x="46" y="19"/>
                    <a:pt x="47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20"/>
                    <a:pt x="49" y="20"/>
                    <a:pt x="48" y="20"/>
                  </a:cubicBezTo>
                  <a:cubicBezTo>
                    <a:pt x="48" y="20"/>
                    <a:pt x="49" y="20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20"/>
                    <a:pt x="50" y="20"/>
                    <a:pt x="50" y="20"/>
                  </a:cubicBezTo>
                  <a:cubicBezTo>
                    <a:pt x="50" y="20"/>
                    <a:pt x="50" y="19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1" y="22"/>
                    <a:pt x="51" y="22"/>
                  </a:cubicBezTo>
                  <a:cubicBezTo>
                    <a:pt x="51" y="22"/>
                    <a:pt x="50" y="22"/>
                    <a:pt x="50" y="22"/>
                  </a:cubicBezTo>
                  <a:cubicBezTo>
                    <a:pt x="50" y="23"/>
                    <a:pt x="49" y="24"/>
                    <a:pt x="49" y="24"/>
                  </a:cubicBezTo>
                  <a:cubicBezTo>
                    <a:pt x="49" y="24"/>
                    <a:pt x="48" y="24"/>
                    <a:pt x="48" y="24"/>
                  </a:cubicBezTo>
                  <a:cubicBezTo>
                    <a:pt x="48" y="24"/>
                    <a:pt x="47" y="24"/>
                    <a:pt x="47" y="24"/>
                  </a:cubicBezTo>
                  <a:cubicBezTo>
                    <a:pt x="47" y="24"/>
                    <a:pt x="48" y="24"/>
                    <a:pt x="48" y="24"/>
                  </a:cubicBezTo>
                  <a:cubicBezTo>
                    <a:pt x="47" y="24"/>
                    <a:pt x="46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3" y="24"/>
                    <a:pt x="43" y="24"/>
                  </a:cubicBezTo>
                  <a:cubicBezTo>
                    <a:pt x="44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4"/>
                    <a:pt x="42" y="24"/>
                    <a:pt x="43" y="24"/>
                  </a:cubicBezTo>
                  <a:cubicBezTo>
                    <a:pt x="43" y="24"/>
                    <a:pt x="43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4"/>
                    <a:pt x="41" y="24"/>
                    <a:pt x="42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2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0" y="24"/>
                  </a:cubicBezTo>
                  <a:cubicBezTo>
                    <a:pt x="41" y="24"/>
                    <a:pt x="41" y="23"/>
                    <a:pt x="41" y="24"/>
                  </a:cubicBezTo>
                  <a:cubicBezTo>
                    <a:pt x="42" y="24"/>
                    <a:pt x="40" y="23"/>
                    <a:pt x="41" y="23"/>
                  </a:cubicBezTo>
                  <a:cubicBezTo>
                    <a:pt x="40" y="23"/>
                    <a:pt x="41" y="23"/>
                    <a:pt x="40" y="24"/>
                  </a:cubicBezTo>
                  <a:cubicBezTo>
                    <a:pt x="40" y="24"/>
                    <a:pt x="40" y="24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4"/>
                    <a:pt x="37" y="24"/>
                    <a:pt x="36" y="24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6" y="24"/>
                    <a:pt x="34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1" y="24"/>
                    <a:pt x="32" y="23"/>
                  </a:cubicBezTo>
                  <a:cubicBezTo>
                    <a:pt x="30" y="24"/>
                    <a:pt x="28" y="23"/>
                    <a:pt x="26" y="23"/>
                  </a:cubicBezTo>
                  <a:cubicBezTo>
                    <a:pt x="23" y="24"/>
                    <a:pt x="18" y="23"/>
                    <a:pt x="15" y="23"/>
                  </a:cubicBezTo>
                  <a:cubicBezTo>
                    <a:pt x="14" y="23"/>
                    <a:pt x="13" y="24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1" y="23"/>
                    <a:pt x="12" y="23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8" y="23"/>
                    <a:pt x="7" y="24"/>
                    <a:pt x="6" y="24"/>
                  </a:cubicBezTo>
                  <a:cubicBezTo>
                    <a:pt x="7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4"/>
                    <a:pt x="2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1" y="20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0" y="23"/>
                    <a:pt x="1" y="24"/>
                    <a:pt x="4" y="24"/>
                  </a:cubicBezTo>
                  <a:cubicBezTo>
                    <a:pt x="4" y="24"/>
                    <a:pt x="7" y="24"/>
                    <a:pt x="6" y="24"/>
                  </a:cubicBezTo>
                  <a:cubicBezTo>
                    <a:pt x="7" y="25"/>
                    <a:pt x="10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24"/>
                    <a:pt x="17" y="24"/>
                    <a:pt x="20" y="24"/>
                  </a:cubicBezTo>
                  <a:cubicBezTo>
                    <a:pt x="20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3" y="24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5" y="24"/>
                    <a:pt x="29" y="24"/>
                    <a:pt x="31" y="24"/>
                  </a:cubicBezTo>
                  <a:cubicBezTo>
                    <a:pt x="31" y="24"/>
                    <a:pt x="32" y="24"/>
                    <a:pt x="32" y="24"/>
                  </a:cubicBezTo>
                  <a:cubicBezTo>
                    <a:pt x="32" y="24"/>
                    <a:pt x="35" y="24"/>
                    <a:pt x="34" y="24"/>
                  </a:cubicBezTo>
                  <a:cubicBezTo>
                    <a:pt x="35" y="25"/>
                    <a:pt x="37" y="25"/>
                    <a:pt x="38" y="25"/>
                  </a:cubicBezTo>
                  <a:cubicBezTo>
                    <a:pt x="39" y="25"/>
                    <a:pt x="39" y="25"/>
                    <a:pt x="40" y="25"/>
                  </a:cubicBezTo>
                  <a:cubicBezTo>
                    <a:pt x="40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7" y="25"/>
                    <a:pt x="37" y="25"/>
                  </a:cubicBezTo>
                  <a:cubicBezTo>
                    <a:pt x="37" y="25"/>
                    <a:pt x="36" y="26"/>
                    <a:pt x="37" y="25"/>
                  </a:cubicBezTo>
                  <a:cubicBezTo>
                    <a:pt x="37" y="25"/>
                    <a:pt x="38" y="25"/>
                    <a:pt x="38" y="25"/>
                  </a:cubicBezTo>
                  <a:cubicBezTo>
                    <a:pt x="38" y="26"/>
                    <a:pt x="39" y="25"/>
                    <a:pt x="39" y="25"/>
                  </a:cubicBezTo>
                  <a:cubicBezTo>
                    <a:pt x="39" y="25"/>
                    <a:pt x="40" y="25"/>
                    <a:pt x="40" y="25"/>
                  </a:cubicBezTo>
                  <a:cubicBezTo>
                    <a:pt x="40" y="25"/>
                    <a:pt x="41" y="25"/>
                    <a:pt x="40" y="25"/>
                  </a:cubicBezTo>
                  <a:cubicBezTo>
                    <a:pt x="40" y="26"/>
                    <a:pt x="40" y="26"/>
                    <a:pt x="42" y="25"/>
                  </a:cubicBezTo>
                  <a:cubicBezTo>
                    <a:pt x="42" y="25"/>
                    <a:pt x="43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5" y="25"/>
                  </a:cubicBezTo>
                  <a:cubicBezTo>
                    <a:pt x="46" y="26"/>
                    <a:pt x="48" y="27"/>
                    <a:pt x="47" y="27"/>
                  </a:cubicBezTo>
                  <a:cubicBezTo>
                    <a:pt x="48" y="28"/>
                    <a:pt x="48" y="30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7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5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2" y="33"/>
                    <a:pt x="42" y="33"/>
                    <a:pt x="41" y="33"/>
                  </a:cubicBezTo>
                  <a:cubicBezTo>
                    <a:pt x="41" y="33"/>
                    <a:pt x="36" y="33"/>
                    <a:pt x="36" y="31"/>
                  </a:cubicBezTo>
                  <a:cubicBezTo>
                    <a:pt x="36" y="31"/>
                    <a:pt x="36" y="30"/>
                    <a:pt x="36" y="30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6" y="26"/>
                    <a:pt x="36" y="25"/>
                  </a:cubicBezTo>
                  <a:cubicBezTo>
                    <a:pt x="36" y="25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7"/>
                    <a:pt x="35" y="29"/>
                    <a:pt x="35" y="30"/>
                  </a:cubicBezTo>
                  <a:cubicBezTo>
                    <a:pt x="36" y="30"/>
                    <a:pt x="35" y="32"/>
                    <a:pt x="36" y="33"/>
                  </a:cubicBezTo>
                  <a:cubicBezTo>
                    <a:pt x="37" y="33"/>
                    <a:pt x="38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8" y="33"/>
                    <a:pt x="38" y="33"/>
                  </a:cubicBezTo>
                  <a:cubicBezTo>
                    <a:pt x="38" y="33"/>
                    <a:pt x="39" y="33"/>
                    <a:pt x="39" y="33"/>
                  </a:cubicBezTo>
                  <a:cubicBezTo>
                    <a:pt x="35" y="34"/>
                    <a:pt x="31" y="34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32" y="33"/>
                    <a:pt x="33" y="32"/>
                    <a:pt x="33" y="29"/>
                  </a:cubicBezTo>
                  <a:cubicBezTo>
                    <a:pt x="32" y="27"/>
                    <a:pt x="32" y="26"/>
                    <a:pt x="30" y="25"/>
                  </a:cubicBezTo>
                  <a:cubicBezTo>
                    <a:pt x="30" y="25"/>
                    <a:pt x="31" y="25"/>
                    <a:pt x="31" y="25"/>
                  </a:cubicBezTo>
                  <a:cubicBezTo>
                    <a:pt x="30" y="25"/>
                    <a:pt x="30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8" y="25"/>
                    <a:pt x="28" y="25"/>
                  </a:cubicBezTo>
                  <a:cubicBezTo>
                    <a:pt x="28" y="25"/>
                    <a:pt x="29" y="25"/>
                    <a:pt x="29" y="25"/>
                  </a:cubicBezTo>
                  <a:cubicBezTo>
                    <a:pt x="29" y="24"/>
                    <a:pt x="29" y="25"/>
                    <a:pt x="28" y="25"/>
                  </a:cubicBezTo>
                  <a:cubicBezTo>
                    <a:pt x="29" y="25"/>
                    <a:pt x="27" y="24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6" y="25"/>
                    <a:pt x="26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1" y="25"/>
                    <a:pt x="22" y="25"/>
                    <a:pt x="21" y="25"/>
                  </a:cubicBezTo>
                  <a:cubicBezTo>
                    <a:pt x="21" y="26"/>
                    <a:pt x="23" y="25"/>
                    <a:pt x="23" y="25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8" y="24"/>
                    <a:pt x="31" y="27"/>
                    <a:pt x="31" y="27"/>
                  </a:cubicBezTo>
                  <a:cubicBezTo>
                    <a:pt x="32" y="28"/>
                    <a:pt x="31" y="30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1" y="31"/>
                  </a:cubicBezTo>
                  <a:cubicBezTo>
                    <a:pt x="31" y="31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6" y="33"/>
                    <a:pt x="26" y="33"/>
                  </a:cubicBezTo>
                  <a:cubicBezTo>
                    <a:pt x="26" y="33"/>
                    <a:pt x="25" y="33"/>
                    <a:pt x="25" y="33"/>
                  </a:cubicBezTo>
                  <a:cubicBezTo>
                    <a:pt x="24" y="33"/>
                    <a:pt x="20" y="33"/>
                    <a:pt x="20" y="31"/>
                  </a:cubicBezTo>
                  <a:cubicBezTo>
                    <a:pt x="20" y="31"/>
                    <a:pt x="20" y="30"/>
                    <a:pt x="20" y="30"/>
                  </a:cubicBezTo>
                  <a:cubicBezTo>
                    <a:pt x="20" y="29"/>
                    <a:pt x="20" y="28"/>
                    <a:pt x="20" y="28"/>
                  </a:cubicBezTo>
                  <a:cubicBezTo>
                    <a:pt x="20" y="28"/>
                    <a:pt x="20" y="27"/>
                    <a:pt x="20" y="27"/>
                  </a:cubicBezTo>
                  <a:cubicBezTo>
                    <a:pt x="20" y="27"/>
                    <a:pt x="20" y="26"/>
                    <a:pt x="20" y="25"/>
                  </a:cubicBezTo>
                  <a:cubicBezTo>
                    <a:pt x="20" y="25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7"/>
                    <a:pt x="19" y="29"/>
                    <a:pt x="19" y="30"/>
                  </a:cubicBezTo>
                  <a:cubicBezTo>
                    <a:pt x="20" y="30"/>
                    <a:pt x="19" y="32"/>
                    <a:pt x="20" y="33"/>
                  </a:cubicBezTo>
                  <a:cubicBezTo>
                    <a:pt x="20" y="33"/>
                    <a:pt x="22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2" y="33"/>
                    <a:pt x="26" y="34"/>
                    <a:pt x="27" y="34"/>
                  </a:cubicBezTo>
                  <a:cubicBezTo>
                    <a:pt x="28" y="34"/>
                    <a:pt x="29" y="34"/>
                    <a:pt x="29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8" y="34"/>
                    <a:pt x="26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3" y="34"/>
                    <a:pt x="23" y="34"/>
                  </a:cubicBezTo>
                  <a:cubicBezTo>
                    <a:pt x="23" y="34"/>
                    <a:pt x="22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1" y="34"/>
                    <a:pt x="21" y="34"/>
                    <a:pt x="22" y="34"/>
                  </a:cubicBezTo>
                  <a:cubicBezTo>
                    <a:pt x="22" y="34"/>
                    <a:pt x="19" y="34"/>
                    <a:pt x="20" y="34"/>
                  </a:cubicBezTo>
                  <a:cubicBezTo>
                    <a:pt x="20" y="34"/>
                    <a:pt x="19" y="34"/>
                    <a:pt x="19" y="34"/>
                  </a:cubicBezTo>
                  <a:cubicBezTo>
                    <a:pt x="19" y="34"/>
                    <a:pt x="21" y="34"/>
                    <a:pt x="21" y="34"/>
                  </a:cubicBezTo>
                  <a:cubicBezTo>
                    <a:pt x="20" y="34"/>
                    <a:pt x="20" y="34"/>
                    <a:pt x="19" y="34"/>
                  </a:cubicBezTo>
                  <a:cubicBezTo>
                    <a:pt x="19" y="34"/>
                    <a:pt x="18" y="34"/>
                    <a:pt x="18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19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4"/>
                    <a:pt x="12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0" y="34"/>
                    <a:pt x="10" y="34"/>
                  </a:cubicBezTo>
                  <a:cubicBezTo>
                    <a:pt x="10" y="34"/>
                    <a:pt x="10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3" y="34"/>
                    <a:pt x="3" y="34"/>
                  </a:cubicBezTo>
                  <a:cubicBezTo>
                    <a:pt x="3" y="34"/>
                    <a:pt x="2" y="34"/>
                    <a:pt x="1" y="34"/>
                  </a:cubicBezTo>
                  <a:cubicBezTo>
                    <a:pt x="0" y="35"/>
                    <a:pt x="1" y="36"/>
                    <a:pt x="0" y="36"/>
                  </a:cubicBezTo>
                  <a:cubicBezTo>
                    <a:pt x="0" y="36"/>
                    <a:pt x="0" y="37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8"/>
                    <a:pt x="1" y="38"/>
                  </a:cubicBezTo>
                  <a:cubicBezTo>
                    <a:pt x="1" y="38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3" y="34"/>
                    <a:pt x="4" y="35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6" y="34"/>
                  </a:cubicBezTo>
                  <a:cubicBezTo>
                    <a:pt x="5" y="34"/>
                    <a:pt x="6" y="34"/>
                    <a:pt x="5" y="34"/>
                  </a:cubicBezTo>
                  <a:cubicBezTo>
                    <a:pt x="6" y="34"/>
                    <a:pt x="6" y="35"/>
                    <a:pt x="6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5"/>
                    <a:pt x="8" y="35"/>
                    <a:pt x="10" y="35"/>
                  </a:cubicBezTo>
                  <a:cubicBezTo>
                    <a:pt x="10" y="35"/>
                    <a:pt x="12" y="35"/>
                    <a:pt x="11" y="35"/>
                  </a:cubicBezTo>
                  <a:cubicBezTo>
                    <a:pt x="11" y="34"/>
                    <a:pt x="12" y="34"/>
                    <a:pt x="12" y="35"/>
                  </a:cubicBezTo>
                  <a:cubicBezTo>
                    <a:pt x="12" y="35"/>
                    <a:pt x="15" y="34"/>
                    <a:pt x="16" y="34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9" y="35"/>
                    <a:pt x="24" y="34"/>
                    <a:pt x="28" y="35"/>
                  </a:cubicBezTo>
                  <a:cubicBezTo>
                    <a:pt x="28" y="35"/>
                    <a:pt x="31" y="35"/>
                    <a:pt x="31" y="34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2" y="35"/>
                    <a:pt x="32" y="34"/>
                  </a:cubicBezTo>
                  <a:cubicBezTo>
                    <a:pt x="35" y="34"/>
                    <a:pt x="41" y="35"/>
                    <a:pt x="43" y="34"/>
                  </a:cubicBezTo>
                  <a:cubicBezTo>
                    <a:pt x="43" y="34"/>
                    <a:pt x="42" y="34"/>
                    <a:pt x="42" y="34"/>
                  </a:cubicBezTo>
                  <a:cubicBezTo>
                    <a:pt x="42" y="34"/>
                    <a:pt x="42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4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4"/>
                    <a:pt x="46" y="34"/>
                    <a:pt x="46" y="34"/>
                  </a:cubicBezTo>
                  <a:cubicBezTo>
                    <a:pt x="46" y="35"/>
                    <a:pt x="47" y="34"/>
                    <a:pt x="48" y="34"/>
                  </a:cubicBezTo>
                  <a:cubicBezTo>
                    <a:pt x="48" y="34"/>
                    <a:pt x="48" y="34"/>
                    <a:pt x="47" y="34"/>
                  </a:cubicBezTo>
                  <a:cubicBezTo>
                    <a:pt x="50" y="34"/>
                    <a:pt x="51" y="35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1" y="38"/>
                    <a:pt x="50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50" y="38"/>
                    <a:pt x="50" y="38"/>
                  </a:cubicBezTo>
                  <a:cubicBezTo>
                    <a:pt x="51" y="38"/>
                    <a:pt x="50" y="39"/>
                    <a:pt x="50" y="39"/>
                  </a:cubicBezTo>
                  <a:cubicBezTo>
                    <a:pt x="50" y="39"/>
                    <a:pt x="49" y="39"/>
                    <a:pt x="49" y="39"/>
                  </a:cubicBezTo>
                  <a:cubicBezTo>
                    <a:pt x="48" y="39"/>
                    <a:pt x="49" y="39"/>
                    <a:pt x="49" y="39"/>
                  </a:cubicBezTo>
                  <a:cubicBezTo>
                    <a:pt x="49" y="39"/>
                    <a:pt x="48" y="39"/>
                    <a:pt x="48" y="39"/>
                  </a:cubicBezTo>
                  <a:cubicBezTo>
                    <a:pt x="48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6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6" y="39"/>
                  </a:cubicBezTo>
                  <a:cubicBezTo>
                    <a:pt x="46" y="39"/>
                    <a:pt x="47" y="39"/>
                    <a:pt x="47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7" y="39"/>
                    <a:pt x="46" y="39"/>
                  </a:cubicBezTo>
                  <a:cubicBezTo>
                    <a:pt x="47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5" y="38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9"/>
                    <a:pt x="42" y="39"/>
                    <a:pt x="42" y="39"/>
                  </a:cubicBezTo>
                  <a:cubicBezTo>
                    <a:pt x="41" y="39"/>
                    <a:pt x="42" y="38"/>
                    <a:pt x="42" y="38"/>
                  </a:cubicBezTo>
                  <a:cubicBezTo>
                    <a:pt x="41" y="38"/>
                    <a:pt x="39" y="39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6" y="39"/>
                    <a:pt x="37" y="38"/>
                  </a:cubicBezTo>
                  <a:cubicBezTo>
                    <a:pt x="35" y="38"/>
                    <a:pt x="33" y="38"/>
                    <a:pt x="31" y="38"/>
                  </a:cubicBezTo>
                  <a:cubicBezTo>
                    <a:pt x="28" y="39"/>
                    <a:pt x="23" y="38"/>
                    <a:pt x="20" y="38"/>
                  </a:cubicBezTo>
                  <a:cubicBezTo>
                    <a:pt x="19" y="38"/>
                    <a:pt x="18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5" y="38"/>
                    <a:pt x="16" y="38"/>
                  </a:cubicBezTo>
                  <a:cubicBezTo>
                    <a:pt x="16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3" y="38"/>
                    <a:pt x="11" y="38"/>
                    <a:pt x="10" y="38"/>
                  </a:cubicBezTo>
                  <a:cubicBezTo>
                    <a:pt x="11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8"/>
                    <a:pt x="6" y="38"/>
                    <a:pt x="6" y="38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5" y="38"/>
                    <a:pt x="5" y="38"/>
                  </a:cubicBezTo>
                  <a:cubicBezTo>
                    <a:pt x="5" y="38"/>
                    <a:pt x="5" y="38"/>
                    <a:pt x="4" y="39"/>
                  </a:cubicBezTo>
                  <a:cubicBezTo>
                    <a:pt x="4" y="38"/>
                    <a:pt x="2" y="38"/>
                    <a:pt x="1" y="38"/>
                  </a:cubicBezTo>
                  <a:cubicBezTo>
                    <a:pt x="1" y="38"/>
                    <a:pt x="1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0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0" y="39"/>
                  </a:cubicBezTo>
                  <a:cubicBezTo>
                    <a:pt x="0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2" y="39"/>
                    <a:pt x="2" y="39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6" y="39"/>
                    <a:pt x="8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8" y="39"/>
                    <a:pt x="7" y="40"/>
                    <a:pt x="6" y="40"/>
                  </a:cubicBezTo>
                  <a:cubicBezTo>
                    <a:pt x="6" y="40"/>
                    <a:pt x="7" y="40"/>
                    <a:pt x="7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4" y="40"/>
                    <a:pt x="5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0"/>
                    <a:pt x="4" y="41"/>
                    <a:pt x="4" y="41"/>
                  </a:cubicBezTo>
                  <a:cubicBezTo>
                    <a:pt x="3" y="41"/>
                    <a:pt x="4" y="42"/>
                    <a:pt x="3" y="42"/>
                  </a:cubicBezTo>
                  <a:cubicBezTo>
                    <a:pt x="3" y="43"/>
                    <a:pt x="3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3" y="45"/>
                    <a:pt x="3" y="46"/>
                    <a:pt x="3" y="47"/>
                  </a:cubicBezTo>
                  <a:cubicBezTo>
                    <a:pt x="3" y="47"/>
                    <a:pt x="3" y="47"/>
                    <a:pt x="3" y="46"/>
                  </a:cubicBezTo>
                  <a:cubicBezTo>
                    <a:pt x="3" y="46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9"/>
                    <a:pt x="4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9"/>
                    <a:pt x="3" y="48"/>
                  </a:cubicBezTo>
                  <a:cubicBezTo>
                    <a:pt x="3" y="48"/>
                    <a:pt x="4" y="48"/>
                    <a:pt x="4" y="48"/>
                  </a:cubicBezTo>
                  <a:cubicBezTo>
                    <a:pt x="4" y="50"/>
                    <a:pt x="5" y="51"/>
                    <a:pt x="6" y="51"/>
                  </a:cubicBezTo>
                  <a:cubicBezTo>
                    <a:pt x="7" y="51"/>
                    <a:pt x="8" y="51"/>
                    <a:pt x="9" y="51"/>
                  </a:cubicBezTo>
                  <a:cubicBezTo>
                    <a:pt x="10" y="51"/>
                    <a:pt x="13" y="51"/>
                    <a:pt x="11" y="51"/>
                  </a:cubicBezTo>
                  <a:cubicBezTo>
                    <a:pt x="11" y="51"/>
                    <a:pt x="11" y="51"/>
                    <a:pt x="12" y="51"/>
                  </a:cubicBezTo>
                  <a:cubicBezTo>
                    <a:pt x="12" y="51"/>
                    <a:pt x="13" y="51"/>
                    <a:pt x="13" y="51"/>
                  </a:cubicBezTo>
                  <a:cubicBezTo>
                    <a:pt x="13" y="52"/>
                    <a:pt x="16" y="49"/>
                    <a:pt x="15" y="49"/>
                  </a:cubicBezTo>
                  <a:cubicBezTo>
                    <a:pt x="15" y="49"/>
                    <a:pt x="16" y="48"/>
                    <a:pt x="16" y="47"/>
                  </a:cubicBezTo>
                  <a:cubicBezTo>
                    <a:pt x="16" y="47"/>
                    <a:pt x="16" y="46"/>
                    <a:pt x="16" y="46"/>
                  </a:cubicBezTo>
                  <a:cubicBezTo>
                    <a:pt x="16" y="44"/>
                    <a:pt x="17" y="41"/>
                    <a:pt x="15" y="40"/>
                  </a:cubicBezTo>
                  <a:cubicBezTo>
                    <a:pt x="15" y="39"/>
                    <a:pt x="15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9"/>
                    <a:pt x="22" y="39"/>
                    <a:pt x="25" y="39"/>
                  </a:cubicBezTo>
                  <a:cubicBezTo>
                    <a:pt x="25" y="39"/>
                    <a:pt x="25" y="39"/>
                    <a:pt x="26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4" y="39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0"/>
                    <a:pt x="21" y="40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0"/>
                    <a:pt x="20" y="41"/>
                    <a:pt x="20" y="41"/>
                  </a:cubicBezTo>
                  <a:cubicBezTo>
                    <a:pt x="20" y="41"/>
                    <a:pt x="20" y="42"/>
                    <a:pt x="19" y="42"/>
                  </a:cubicBezTo>
                  <a:cubicBezTo>
                    <a:pt x="19" y="43"/>
                    <a:pt x="19" y="43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5"/>
                    <a:pt x="19" y="45"/>
                  </a:cubicBezTo>
                  <a:cubicBezTo>
                    <a:pt x="19" y="45"/>
                    <a:pt x="20" y="46"/>
                    <a:pt x="19" y="47"/>
                  </a:cubicBezTo>
                  <a:cubicBezTo>
                    <a:pt x="19" y="47"/>
                    <a:pt x="19" y="47"/>
                    <a:pt x="19" y="46"/>
                  </a:cubicBezTo>
                  <a:cubicBezTo>
                    <a:pt x="20" y="46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50"/>
                    <a:pt x="21" y="51"/>
                    <a:pt x="22" y="51"/>
                  </a:cubicBezTo>
                  <a:cubicBezTo>
                    <a:pt x="23" y="51"/>
                    <a:pt x="24" y="51"/>
                    <a:pt x="26" y="51"/>
                  </a:cubicBezTo>
                  <a:cubicBezTo>
                    <a:pt x="26" y="51"/>
                    <a:pt x="29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9" y="51"/>
                    <a:pt x="29" y="51"/>
                  </a:cubicBezTo>
                  <a:cubicBezTo>
                    <a:pt x="29" y="52"/>
                    <a:pt x="32" y="49"/>
                    <a:pt x="31" y="49"/>
                  </a:cubicBezTo>
                  <a:cubicBezTo>
                    <a:pt x="32" y="49"/>
                    <a:pt x="32" y="48"/>
                    <a:pt x="32" y="47"/>
                  </a:cubicBezTo>
                  <a:cubicBezTo>
                    <a:pt x="32" y="47"/>
                    <a:pt x="33" y="46"/>
                    <a:pt x="33" y="46"/>
                  </a:cubicBezTo>
                  <a:cubicBezTo>
                    <a:pt x="33" y="44"/>
                    <a:pt x="33" y="41"/>
                    <a:pt x="32" y="40"/>
                  </a:cubicBezTo>
                  <a:cubicBezTo>
                    <a:pt x="31" y="39"/>
                    <a:pt x="31" y="39"/>
                    <a:pt x="30" y="39"/>
                  </a:cubicBezTo>
                  <a:cubicBezTo>
                    <a:pt x="32" y="39"/>
                    <a:pt x="35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8" y="39"/>
                    <a:pt x="37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8" y="40"/>
                    <a:pt x="38" y="40"/>
                  </a:cubicBezTo>
                  <a:cubicBezTo>
                    <a:pt x="38" y="40"/>
                    <a:pt x="38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7" y="40"/>
                    <a:pt x="37" y="41"/>
                    <a:pt x="36" y="41"/>
                  </a:cubicBezTo>
                  <a:cubicBezTo>
                    <a:pt x="36" y="41"/>
                    <a:pt x="36" y="42"/>
                    <a:pt x="36" y="42"/>
                  </a:cubicBezTo>
                  <a:cubicBezTo>
                    <a:pt x="35" y="43"/>
                    <a:pt x="35" y="43"/>
                    <a:pt x="35" y="44"/>
                  </a:cubicBezTo>
                  <a:cubicBezTo>
                    <a:pt x="35" y="44"/>
                    <a:pt x="36" y="44"/>
                    <a:pt x="35" y="44"/>
                  </a:cubicBezTo>
                  <a:cubicBezTo>
                    <a:pt x="35" y="44"/>
                    <a:pt x="35" y="45"/>
                    <a:pt x="35" y="45"/>
                  </a:cubicBezTo>
                  <a:cubicBezTo>
                    <a:pt x="36" y="45"/>
                    <a:pt x="36" y="46"/>
                    <a:pt x="36" y="47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6" y="46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50"/>
                    <a:pt x="38" y="51"/>
                    <a:pt x="38" y="51"/>
                  </a:cubicBezTo>
                  <a:cubicBezTo>
                    <a:pt x="40" y="51"/>
                    <a:pt x="41" y="51"/>
                    <a:pt x="42" y="51"/>
                  </a:cubicBezTo>
                  <a:cubicBezTo>
                    <a:pt x="42" y="51"/>
                    <a:pt x="45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2"/>
                    <a:pt x="48" y="49"/>
                    <a:pt x="48" y="49"/>
                  </a:cubicBezTo>
                  <a:cubicBezTo>
                    <a:pt x="48" y="49"/>
                    <a:pt x="48" y="48"/>
                    <a:pt x="48" y="47"/>
                  </a:cubicBezTo>
                  <a:cubicBezTo>
                    <a:pt x="48" y="47"/>
                    <a:pt x="49" y="46"/>
                    <a:pt x="49" y="46"/>
                  </a:cubicBezTo>
                  <a:cubicBezTo>
                    <a:pt x="49" y="44"/>
                    <a:pt x="50" y="41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0" y="39"/>
                    <a:pt x="53" y="38"/>
                    <a:pt x="51" y="35"/>
                  </a:cubicBezTo>
                  <a:close/>
                  <a:moveTo>
                    <a:pt x="48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lose/>
                  <a:moveTo>
                    <a:pt x="48" y="16"/>
                  </a:moveTo>
                  <a:cubicBezTo>
                    <a:pt x="48" y="17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lose/>
                  <a:moveTo>
                    <a:pt x="48" y="14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4"/>
                  </a:cubicBezTo>
                  <a:close/>
                  <a:moveTo>
                    <a:pt x="48" y="9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lose/>
                  <a:moveTo>
                    <a:pt x="13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14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18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9" y="19"/>
                    <a:pt x="19" y="19"/>
                  </a:cubicBezTo>
                  <a:cubicBezTo>
                    <a:pt x="19" y="19"/>
                    <a:pt x="18" y="19"/>
                    <a:pt x="18" y="19"/>
                  </a:cubicBezTo>
                  <a:close/>
                  <a:moveTo>
                    <a:pt x="47" y="24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lose/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6" y="25"/>
                    <a:pt x="26" y="25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lose/>
                  <a:moveTo>
                    <a:pt x="6" y="35"/>
                  </a:move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lose/>
                  <a:moveTo>
                    <a:pt x="7" y="34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2" y="34"/>
                    <a:pt x="12" y="34"/>
                  </a:cubicBezTo>
                  <a:cubicBezTo>
                    <a:pt x="12" y="34"/>
                    <a:pt x="11" y="34"/>
                    <a:pt x="11" y="34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3" y="38"/>
                  </a:move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lose/>
                  <a:moveTo>
                    <a:pt x="5" y="39"/>
                  </a:move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lose/>
                  <a:moveTo>
                    <a:pt x="5" y="39"/>
                  </a:move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lose/>
                  <a:moveTo>
                    <a:pt x="5" y="39"/>
                  </a:move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lose/>
                  <a:moveTo>
                    <a:pt x="5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lose/>
                  <a:moveTo>
                    <a:pt x="3" y="43"/>
                  </a:moveTo>
                  <a:cubicBezTo>
                    <a:pt x="3" y="44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lose/>
                  <a:moveTo>
                    <a:pt x="3" y="48"/>
                  </a:move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lose/>
                  <a:moveTo>
                    <a:pt x="4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lose/>
                  <a:moveTo>
                    <a:pt x="16" y="42"/>
                  </a:moveTo>
                  <a:cubicBezTo>
                    <a:pt x="16" y="42"/>
                    <a:pt x="15" y="42"/>
                    <a:pt x="15" y="42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6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lose/>
                  <a:moveTo>
                    <a:pt x="15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4"/>
                    <a:pt x="16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5"/>
                    <a:pt x="16" y="45"/>
                    <a:pt x="16" y="44"/>
                  </a:cubicBezTo>
                  <a:cubicBezTo>
                    <a:pt x="15" y="45"/>
                    <a:pt x="16" y="44"/>
                    <a:pt x="16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7"/>
                    <a:pt x="15" y="47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50"/>
                    <a:pt x="10" y="51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7" y="50"/>
                    <a:pt x="7" y="50"/>
                  </a:cubicBezTo>
                  <a:cubicBezTo>
                    <a:pt x="7" y="50"/>
                    <a:pt x="6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4" y="49"/>
                    <a:pt x="4" y="49"/>
                  </a:cubicBezTo>
                  <a:cubicBezTo>
                    <a:pt x="4" y="49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7"/>
                    <a:pt x="4" y="47"/>
                  </a:cubicBezTo>
                  <a:cubicBezTo>
                    <a:pt x="4" y="46"/>
                    <a:pt x="3" y="45"/>
                    <a:pt x="3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5"/>
                    <a:pt x="4" y="44"/>
                    <a:pt x="3" y="44"/>
                  </a:cubicBezTo>
                  <a:cubicBezTo>
                    <a:pt x="3" y="43"/>
                    <a:pt x="3" y="43"/>
                    <a:pt x="4" y="42"/>
                  </a:cubicBezTo>
                  <a:cubicBezTo>
                    <a:pt x="3" y="41"/>
                    <a:pt x="9" y="40"/>
                    <a:pt x="9" y="40"/>
                  </a:cubicBezTo>
                  <a:cubicBezTo>
                    <a:pt x="10" y="40"/>
                    <a:pt x="11" y="40"/>
                    <a:pt x="12" y="40"/>
                  </a:cubicBezTo>
                  <a:cubicBezTo>
                    <a:pt x="12" y="40"/>
                    <a:pt x="13" y="40"/>
                    <a:pt x="13" y="40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5" y="40"/>
                  </a:cubicBezTo>
                  <a:close/>
                  <a:moveTo>
                    <a:pt x="19" y="43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lose/>
                  <a:moveTo>
                    <a:pt x="20" y="48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lose/>
                  <a:moveTo>
                    <a:pt x="20" y="48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lose/>
                  <a:moveTo>
                    <a:pt x="32" y="42"/>
                  </a:move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lose/>
                  <a:moveTo>
                    <a:pt x="32" y="43"/>
                  </a:move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2" y="41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2" y="45"/>
                    <a:pt x="32" y="44"/>
                  </a:cubicBezTo>
                  <a:cubicBezTo>
                    <a:pt x="32" y="45"/>
                    <a:pt x="32" y="44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1" y="45"/>
                    <a:pt x="32" y="46"/>
                    <a:pt x="31" y="46"/>
                  </a:cubicBezTo>
                  <a:cubicBezTo>
                    <a:pt x="31" y="47"/>
                    <a:pt x="31" y="47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0" y="50"/>
                    <a:pt x="26" y="51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3" y="50"/>
                  </a:cubicBezTo>
                  <a:cubicBezTo>
                    <a:pt x="23" y="50"/>
                    <a:pt x="22" y="50"/>
                    <a:pt x="21" y="50"/>
                  </a:cubicBezTo>
                  <a:cubicBezTo>
                    <a:pt x="21" y="50"/>
                    <a:pt x="22" y="50"/>
                    <a:pt x="22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7"/>
                    <a:pt x="20" y="47"/>
                  </a:cubicBezTo>
                  <a:cubicBezTo>
                    <a:pt x="20" y="46"/>
                    <a:pt x="20" y="45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0" y="41"/>
                    <a:pt x="25" y="40"/>
                    <a:pt x="25" y="40"/>
                  </a:cubicBezTo>
                  <a:cubicBezTo>
                    <a:pt x="26" y="40"/>
                    <a:pt x="27" y="40"/>
                    <a:pt x="28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1" y="40"/>
                    <a:pt x="31" y="40"/>
                  </a:cubicBezTo>
                  <a:close/>
                  <a:moveTo>
                    <a:pt x="35" y="43"/>
                  </a:moveTo>
                  <a:cubicBezTo>
                    <a:pt x="35" y="44"/>
                    <a:pt x="35" y="43"/>
                    <a:pt x="35" y="43"/>
                  </a:cubicBezTo>
                  <a:cubicBezTo>
                    <a:pt x="36" y="43"/>
                    <a:pt x="36" y="43"/>
                    <a:pt x="35" y="43"/>
                  </a:cubicBezTo>
                  <a:close/>
                  <a:moveTo>
                    <a:pt x="36" y="48"/>
                  </a:move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lose/>
                  <a:moveTo>
                    <a:pt x="36" y="48"/>
                  </a:move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8" y="43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4"/>
                    <a:pt x="48" y="44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9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5"/>
                    <a:pt x="48" y="45"/>
                    <a:pt x="48" y="44"/>
                  </a:cubicBezTo>
                  <a:cubicBezTo>
                    <a:pt x="48" y="45"/>
                    <a:pt x="48" y="44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6"/>
                    <a:pt x="48" y="46"/>
                  </a:cubicBezTo>
                  <a:cubicBezTo>
                    <a:pt x="48" y="47"/>
                    <a:pt x="48" y="47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50"/>
                    <a:pt x="43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0"/>
                    <a:pt x="38" y="50"/>
                    <a:pt x="38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6" y="47"/>
                  </a:cubicBezTo>
                  <a:cubicBezTo>
                    <a:pt x="36" y="46"/>
                    <a:pt x="36" y="45"/>
                    <a:pt x="36" y="45"/>
                  </a:cubicBezTo>
                  <a:cubicBezTo>
                    <a:pt x="36" y="45"/>
                    <a:pt x="36" y="46"/>
                    <a:pt x="36" y="46"/>
                  </a:cubicBezTo>
                  <a:cubicBezTo>
                    <a:pt x="36" y="45"/>
                    <a:pt x="36" y="44"/>
                    <a:pt x="36" y="44"/>
                  </a:cubicBezTo>
                  <a:cubicBezTo>
                    <a:pt x="36" y="43"/>
                    <a:pt x="36" y="43"/>
                    <a:pt x="36" y="42"/>
                  </a:cubicBezTo>
                  <a:cubicBezTo>
                    <a:pt x="36" y="41"/>
                    <a:pt x="41" y="40"/>
                    <a:pt x="41" y="40"/>
                  </a:cubicBezTo>
                  <a:cubicBezTo>
                    <a:pt x="42" y="40"/>
                    <a:pt x="44" y="40"/>
                    <a:pt x="45" y="40"/>
                  </a:cubicBezTo>
                  <a:cubicBezTo>
                    <a:pt x="45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8" y="40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8" y="41"/>
                    <a:pt x="48" y="42"/>
                  </a:cubicBezTo>
                  <a:close/>
                  <a:moveTo>
                    <a:pt x="51" y="36"/>
                  </a:move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7" name="Freeform 1071">
              <a:extLst>
                <a:ext uri="{FF2B5EF4-FFF2-40B4-BE49-F238E27FC236}">
                  <a16:creationId xmlns:a16="http://schemas.microsoft.com/office/drawing/2014/main" id="{48215E89-DE7B-46F9-85FB-898A838C3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88900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1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8" name="Freeform 1072">
              <a:extLst>
                <a:ext uri="{FF2B5EF4-FFF2-40B4-BE49-F238E27FC236}">
                  <a16:creationId xmlns:a16="http://schemas.microsoft.com/office/drawing/2014/main" id="{75218C0C-A0B7-4A27-9C36-B74D93025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82550"/>
              <a:ext cx="47625" cy="2381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9" name="Freeform 1073">
              <a:extLst>
                <a:ext uri="{FF2B5EF4-FFF2-40B4-BE49-F238E27FC236}">
                  <a16:creationId xmlns:a16="http://schemas.microsoft.com/office/drawing/2014/main" id="{2436441A-041E-4BC6-97FE-F6903ABF7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76200"/>
              <a:ext cx="58738" cy="30163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1 h 5"/>
                <a:gd name="T4" fmla="*/ 10 w 10"/>
                <a:gd name="T5" fmla="*/ 0 h 5"/>
                <a:gd name="T6" fmla="*/ 0 w 10"/>
                <a:gd name="T7" fmla="*/ 4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0" name="Freeform 1074">
              <a:extLst>
                <a:ext uri="{FF2B5EF4-FFF2-40B4-BE49-F238E27FC236}">
                  <a16:creationId xmlns:a16="http://schemas.microsoft.com/office/drawing/2014/main" id="{56582313-AD14-4B86-AF86-0159159CA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71437"/>
              <a:ext cx="65088" cy="28575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5 h 5"/>
                <a:gd name="T4" fmla="*/ 1 w 11"/>
                <a:gd name="T5" fmla="*/ 5 h 5"/>
                <a:gd name="T6" fmla="*/ 11 w 11"/>
                <a:gd name="T7" fmla="*/ 0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3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1" name="Freeform 1075">
              <a:extLst>
                <a:ext uri="{FF2B5EF4-FFF2-40B4-BE49-F238E27FC236}">
                  <a16:creationId xmlns:a16="http://schemas.microsoft.com/office/drawing/2014/main" id="{1C48E6B6-87E1-4F2B-BE93-69C885C7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65087"/>
              <a:ext cx="65088" cy="30163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2" name="Freeform 1076">
              <a:extLst>
                <a:ext uri="{FF2B5EF4-FFF2-40B4-BE49-F238E27FC236}">
                  <a16:creationId xmlns:a16="http://schemas.microsoft.com/office/drawing/2014/main" id="{FE59647A-1EBC-45D9-9A78-79C9F7C40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53975"/>
              <a:ext cx="71438" cy="34925"/>
            </a:xfrm>
            <a:custGeom>
              <a:avLst/>
              <a:gdLst>
                <a:gd name="T0" fmla="*/ 12 w 12"/>
                <a:gd name="T1" fmla="*/ 0 h 6"/>
                <a:gd name="T2" fmla="*/ 1 w 12"/>
                <a:gd name="T3" fmla="*/ 6 h 6"/>
                <a:gd name="T4" fmla="*/ 1 w 12"/>
                <a:gd name="T5" fmla="*/ 6 h 6"/>
                <a:gd name="T6" fmla="*/ 12 w 12"/>
                <a:gd name="T7" fmla="*/ 0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5" y="4"/>
                    <a:pt x="9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3" name="Freeform 1077">
              <a:extLst>
                <a:ext uri="{FF2B5EF4-FFF2-40B4-BE49-F238E27FC236}">
                  <a16:creationId xmlns:a16="http://schemas.microsoft.com/office/drawing/2014/main" id="{AAEEA414-04BF-4E3B-AC86-CC7B1845C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53975"/>
              <a:ext cx="71438" cy="22225"/>
            </a:xfrm>
            <a:custGeom>
              <a:avLst/>
              <a:gdLst>
                <a:gd name="T0" fmla="*/ 1 w 12"/>
                <a:gd name="T1" fmla="*/ 4 h 4"/>
                <a:gd name="T2" fmla="*/ 12 w 12"/>
                <a:gd name="T3" fmla="*/ 0 h 4"/>
                <a:gd name="T4" fmla="*/ 12 w 12"/>
                <a:gd name="T5" fmla="*/ 0 h 4"/>
                <a:gd name="T6" fmla="*/ 0 w 12"/>
                <a:gd name="T7" fmla="*/ 4 h 4"/>
                <a:gd name="T8" fmla="*/ 1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" y="4"/>
                  </a:moveTo>
                  <a:cubicBezTo>
                    <a:pt x="4" y="3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4" name="Freeform 1078">
              <a:extLst>
                <a:ext uri="{FF2B5EF4-FFF2-40B4-BE49-F238E27FC236}">
                  <a16:creationId xmlns:a16="http://schemas.microsoft.com/office/drawing/2014/main" id="{D375C4C9-215F-4032-8F3A-04ECC85D9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41275"/>
              <a:ext cx="71438" cy="30163"/>
            </a:xfrm>
            <a:custGeom>
              <a:avLst/>
              <a:gdLst>
                <a:gd name="T0" fmla="*/ 12 w 12"/>
                <a:gd name="T1" fmla="*/ 0 h 5"/>
                <a:gd name="T2" fmla="*/ 0 w 12"/>
                <a:gd name="T3" fmla="*/ 5 h 5"/>
                <a:gd name="T4" fmla="*/ 0 w 12"/>
                <a:gd name="T5" fmla="*/ 5 h 5"/>
                <a:gd name="T6" fmla="*/ 12 w 12"/>
                <a:gd name="T7" fmla="*/ 0 h 5"/>
                <a:gd name="T8" fmla="*/ 12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8" y="2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5" name="Freeform 1079">
              <a:extLst>
                <a:ext uri="{FF2B5EF4-FFF2-40B4-BE49-F238E27FC236}">
                  <a16:creationId xmlns:a16="http://schemas.microsoft.com/office/drawing/2014/main" id="{9649776E-A581-477C-A3C8-CA2A52589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34925"/>
              <a:ext cx="65088" cy="30163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6" name="Freeform 1080">
              <a:extLst>
                <a:ext uri="{FF2B5EF4-FFF2-40B4-BE49-F238E27FC236}">
                  <a16:creationId xmlns:a16="http://schemas.microsoft.com/office/drawing/2014/main" id="{EC1FBC80-E5D3-475F-9581-AD21AFC05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3812"/>
              <a:ext cx="52388" cy="23813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7" name="Freeform 1081">
              <a:extLst>
                <a:ext uri="{FF2B5EF4-FFF2-40B4-BE49-F238E27FC236}">
                  <a16:creationId xmlns:a16="http://schemas.microsoft.com/office/drawing/2014/main" id="{C81EEB8F-D582-408E-8076-9C728DBF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3812"/>
              <a:ext cx="47625" cy="17463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0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8" name="Freeform 1082">
              <a:extLst>
                <a:ext uri="{FF2B5EF4-FFF2-40B4-BE49-F238E27FC236}">
                  <a16:creationId xmlns:a16="http://schemas.microsoft.com/office/drawing/2014/main" id="{52266EBF-0B33-465C-BBCD-2032B43F9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2700"/>
              <a:ext cx="34925" cy="2222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9" name="Freeform 1083">
              <a:extLst>
                <a:ext uri="{FF2B5EF4-FFF2-40B4-BE49-F238E27FC236}">
                  <a16:creationId xmlns:a16="http://schemas.microsoft.com/office/drawing/2014/main" id="{6A19EAC4-C27F-45A5-AD6F-721F5001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82562"/>
              <a:ext cx="11113" cy="1270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0" name="Freeform 1084">
              <a:extLst>
                <a:ext uri="{FF2B5EF4-FFF2-40B4-BE49-F238E27FC236}">
                  <a16:creationId xmlns:a16="http://schemas.microsoft.com/office/drawing/2014/main" id="{10089238-EA48-4E08-936E-990860BC5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171450"/>
              <a:ext cx="39688" cy="17463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1 h 3"/>
                <a:gd name="T4" fmla="*/ 7 w 7"/>
                <a:gd name="T5" fmla="*/ 1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1" name="Freeform 1085">
              <a:extLst>
                <a:ext uri="{FF2B5EF4-FFF2-40B4-BE49-F238E27FC236}">
                  <a16:creationId xmlns:a16="http://schemas.microsoft.com/office/drawing/2014/main" id="{F68AE6FF-52E7-47E3-8C9D-01D588ED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58750"/>
              <a:ext cx="69850" cy="30163"/>
            </a:xfrm>
            <a:custGeom>
              <a:avLst/>
              <a:gdLst>
                <a:gd name="T0" fmla="*/ 0 w 12"/>
                <a:gd name="T1" fmla="*/ 5 h 5"/>
                <a:gd name="T2" fmla="*/ 10 w 12"/>
                <a:gd name="T3" fmla="*/ 1 h 5"/>
                <a:gd name="T4" fmla="*/ 10 w 12"/>
                <a:gd name="T5" fmla="*/ 2 h 5"/>
                <a:gd name="T6" fmla="*/ 7 w 12"/>
                <a:gd name="T7" fmla="*/ 3 h 5"/>
                <a:gd name="T8" fmla="*/ 4 w 12"/>
                <a:gd name="T9" fmla="*/ 5 h 5"/>
                <a:gd name="T10" fmla="*/ 4 w 12"/>
                <a:gd name="T11" fmla="*/ 5 h 5"/>
                <a:gd name="T12" fmla="*/ 12 w 12"/>
                <a:gd name="T13" fmla="*/ 1 h 5"/>
                <a:gd name="T14" fmla="*/ 11 w 12"/>
                <a:gd name="T15" fmla="*/ 0 h 5"/>
                <a:gd name="T16" fmla="*/ 0 w 12"/>
                <a:gd name="T17" fmla="*/ 5 h 5"/>
                <a:gd name="T18" fmla="*/ 0 w 12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2" y="1"/>
                    <a:pt x="10" y="2"/>
                    <a:pt x="10" y="2"/>
                  </a:cubicBezTo>
                  <a:cubicBezTo>
                    <a:pt x="9" y="2"/>
                    <a:pt x="8" y="3"/>
                    <a:pt x="7" y="3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4"/>
                    <a:pt x="9" y="3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2" name="Freeform 1086">
              <a:extLst>
                <a:ext uri="{FF2B5EF4-FFF2-40B4-BE49-F238E27FC236}">
                  <a16:creationId xmlns:a16="http://schemas.microsoft.com/office/drawing/2014/main" id="{9BC489C3-FA6D-4960-ACC2-A3FAFB146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53987"/>
              <a:ext cx="58738" cy="34925"/>
            </a:xfrm>
            <a:custGeom>
              <a:avLst/>
              <a:gdLst>
                <a:gd name="T0" fmla="*/ 0 w 10"/>
                <a:gd name="T1" fmla="*/ 4 h 6"/>
                <a:gd name="T2" fmla="*/ 4 w 10"/>
                <a:gd name="T3" fmla="*/ 3 h 6"/>
                <a:gd name="T4" fmla="*/ 6 w 10"/>
                <a:gd name="T5" fmla="*/ 1 h 6"/>
                <a:gd name="T6" fmla="*/ 9 w 10"/>
                <a:gd name="T7" fmla="*/ 1 h 6"/>
                <a:gd name="T8" fmla="*/ 0 w 10"/>
                <a:gd name="T9" fmla="*/ 6 h 6"/>
                <a:gd name="T10" fmla="*/ 0 w 10"/>
                <a:gd name="T11" fmla="*/ 6 h 6"/>
                <a:gd name="T12" fmla="*/ 10 w 10"/>
                <a:gd name="T13" fmla="*/ 0 h 6"/>
                <a:gd name="T14" fmla="*/ 10 w 10"/>
                <a:gd name="T15" fmla="*/ 0 h 6"/>
                <a:gd name="T16" fmla="*/ 0 w 10"/>
                <a:gd name="T17" fmla="*/ 4 h 6"/>
                <a:gd name="T18" fmla="*/ 0 w 10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">
                  <a:moveTo>
                    <a:pt x="0" y="4"/>
                  </a:moveTo>
                  <a:cubicBezTo>
                    <a:pt x="1" y="4"/>
                    <a:pt x="3" y="3"/>
                    <a:pt x="4" y="3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7" y="1"/>
                    <a:pt x="9" y="1"/>
                    <a:pt x="9" y="1"/>
                  </a:cubicBezTo>
                  <a:cubicBezTo>
                    <a:pt x="6" y="3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3" name="Freeform 1087">
              <a:extLst>
                <a:ext uri="{FF2B5EF4-FFF2-40B4-BE49-F238E27FC236}">
                  <a16:creationId xmlns:a16="http://schemas.microsoft.com/office/drawing/2014/main" id="{C59D30D5-9408-4874-8109-42C8F53B2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47637"/>
              <a:ext cx="52388" cy="285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4" name="Freeform 1088">
              <a:extLst>
                <a:ext uri="{FF2B5EF4-FFF2-40B4-BE49-F238E27FC236}">
                  <a16:creationId xmlns:a16="http://schemas.microsoft.com/office/drawing/2014/main" id="{E0695117-9019-4ACB-BC97-BADF4E6FC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47637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5" name="Freeform 1089">
              <a:extLst>
                <a:ext uri="{FF2B5EF4-FFF2-40B4-BE49-F238E27FC236}">
                  <a16:creationId xmlns:a16="http://schemas.microsoft.com/office/drawing/2014/main" id="{9C49BB0D-42C4-46C0-9BC1-8EEAF82D1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47637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6" name="Freeform 1090">
              <a:extLst>
                <a:ext uri="{FF2B5EF4-FFF2-40B4-BE49-F238E27FC236}">
                  <a16:creationId xmlns:a16="http://schemas.microsoft.com/office/drawing/2014/main" id="{21CD3DD1-8F2E-4A73-B317-74CF06B82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65112"/>
              <a:ext cx="46038" cy="34925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7 w 8"/>
                <a:gd name="T7" fmla="*/ 2 h 6"/>
                <a:gd name="T8" fmla="*/ 7 w 8"/>
                <a:gd name="T9" fmla="*/ 2 h 6"/>
                <a:gd name="T10" fmla="*/ 1 w 8"/>
                <a:gd name="T11" fmla="*/ 6 h 6"/>
                <a:gd name="T12" fmla="*/ 4 w 8"/>
                <a:gd name="T13" fmla="*/ 3 h 6"/>
                <a:gd name="T14" fmla="*/ 8 w 8"/>
                <a:gd name="T15" fmla="*/ 0 h 6"/>
                <a:gd name="T16" fmla="*/ 7 w 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5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3" y="4"/>
                    <a:pt x="1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7" name="Freeform 1091">
              <a:extLst>
                <a:ext uri="{FF2B5EF4-FFF2-40B4-BE49-F238E27FC236}">
                  <a16:creationId xmlns:a16="http://schemas.microsoft.com/office/drawing/2014/main" id="{557D5B8E-49EA-4D80-8CA1-7DEC3AE6B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54000"/>
              <a:ext cx="63500" cy="41275"/>
            </a:xfrm>
            <a:custGeom>
              <a:avLst/>
              <a:gdLst>
                <a:gd name="T0" fmla="*/ 1 w 11"/>
                <a:gd name="T1" fmla="*/ 6 h 7"/>
                <a:gd name="T2" fmla="*/ 11 w 11"/>
                <a:gd name="T3" fmla="*/ 1 h 7"/>
                <a:gd name="T4" fmla="*/ 11 w 11"/>
                <a:gd name="T5" fmla="*/ 0 h 7"/>
                <a:gd name="T6" fmla="*/ 1 w 11"/>
                <a:gd name="T7" fmla="*/ 6 h 7"/>
                <a:gd name="T8" fmla="*/ 1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" y="6"/>
                  </a:moveTo>
                  <a:cubicBezTo>
                    <a:pt x="4" y="4"/>
                    <a:pt x="7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8" name="Freeform 1092">
              <a:extLst>
                <a:ext uri="{FF2B5EF4-FFF2-40B4-BE49-F238E27FC236}">
                  <a16:creationId xmlns:a16="http://schemas.microsoft.com/office/drawing/2014/main" id="{6125993C-0BE5-403B-895C-EF3CEBBD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47650"/>
              <a:ext cx="63500" cy="41275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7 h 7"/>
                <a:gd name="T4" fmla="*/ 1 w 11"/>
                <a:gd name="T5" fmla="*/ 7 h 7"/>
                <a:gd name="T6" fmla="*/ 10 w 11"/>
                <a:gd name="T7" fmla="*/ 0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7" y="3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9" name="Freeform 1093">
              <a:extLst>
                <a:ext uri="{FF2B5EF4-FFF2-40B4-BE49-F238E27FC236}">
                  <a16:creationId xmlns:a16="http://schemas.microsoft.com/office/drawing/2014/main" id="{5A934CAA-589C-40DA-970A-92A378DE4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41300"/>
              <a:ext cx="65088" cy="36513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5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0" name="Freeform 1094">
              <a:extLst>
                <a:ext uri="{FF2B5EF4-FFF2-40B4-BE49-F238E27FC236}">
                  <a16:creationId xmlns:a16="http://schemas.microsoft.com/office/drawing/2014/main" id="{3EB4E85E-D01F-4BD0-B0F3-825289072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36537"/>
              <a:ext cx="52388" cy="41275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7 h 7"/>
                <a:gd name="T4" fmla="*/ 0 w 9"/>
                <a:gd name="T5" fmla="*/ 7 h 7"/>
                <a:gd name="T6" fmla="*/ 9 w 9"/>
                <a:gd name="T7" fmla="*/ 0 h 7"/>
                <a:gd name="T8" fmla="*/ 9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1" name="Freeform 1095">
              <a:extLst>
                <a:ext uri="{FF2B5EF4-FFF2-40B4-BE49-F238E27FC236}">
                  <a16:creationId xmlns:a16="http://schemas.microsoft.com/office/drawing/2014/main" id="{1CFB9632-C3B8-43FF-8B7D-F4D506B08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36537"/>
              <a:ext cx="52388" cy="22225"/>
            </a:xfrm>
            <a:custGeom>
              <a:avLst/>
              <a:gdLst>
                <a:gd name="T0" fmla="*/ 5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  <a:gd name="T10" fmla="*/ 4 w 9"/>
                <a:gd name="T11" fmla="*/ 3 h 4"/>
                <a:gd name="T12" fmla="*/ 1 w 9"/>
                <a:gd name="T13" fmla="*/ 3 h 4"/>
                <a:gd name="T14" fmla="*/ 3 w 9"/>
                <a:gd name="T15" fmla="*/ 2 h 4"/>
                <a:gd name="T16" fmla="*/ 5 w 9"/>
                <a:gd name="T17" fmla="*/ 0 h 4"/>
                <a:gd name="T18" fmla="*/ 5 w 9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5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2" name="Freeform 1096">
              <a:extLst>
                <a:ext uri="{FF2B5EF4-FFF2-40B4-BE49-F238E27FC236}">
                  <a16:creationId xmlns:a16="http://schemas.microsoft.com/office/drawing/2014/main" id="{D4E1BE5A-0DD8-442C-93BD-6F957C2B0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82550"/>
              <a:ext cx="41275" cy="23813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3" name="Freeform 1097">
              <a:extLst>
                <a:ext uri="{FF2B5EF4-FFF2-40B4-BE49-F238E27FC236}">
                  <a16:creationId xmlns:a16="http://schemas.microsoft.com/office/drawing/2014/main" id="{F6BCFB8C-A86E-4AC9-A0A0-80C3814DC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82550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3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4" name="Freeform 1098">
              <a:extLst>
                <a:ext uri="{FF2B5EF4-FFF2-40B4-BE49-F238E27FC236}">
                  <a16:creationId xmlns:a16="http://schemas.microsoft.com/office/drawing/2014/main" id="{1F970D9F-C12E-488C-B6B9-640EEADC0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71437"/>
              <a:ext cx="69850" cy="34925"/>
            </a:xfrm>
            <a:custGeom>
              <a:avLst/>
              <a:gdLst>
                <a:gd name="T0" fmla="*/ 12 w 12"/>
                <a:gd name="T1" fmla="*/ 0 h 6"/>
                <a:gd name="T2" fmla="*/ 1 w 12"/>
                <a:gd name="T3" fmla="*/ 6 h 6"/>
                <a:gd name="T4" fmla="*/ 1 w 12"/>
                <a:gd name="T5" fmla="*/ 6 h 6"/>
                <a:gd name="T6" fmla="*/ 12 w 12"/>
                <a:gd name="T7" fmla="*/ 0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8" y="2"/>
                    <a:pt x="4" y="3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5" name="Freeform 1099">
              <a:extLst>
                <a:ext uri="{FF2B5EF4-FFF2-40B4-BE49-F238E27FC236}">
                  <a16:creationId xmlns:a16="http://schemas.microsoft.com/office/drawing/2014/main" id="{43B724A2-E10E-42C6-88DE-8DB1F463A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65087"/>
              <a:ext cx="65088" cy="30163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1 h 5"/>
                <a:gd name="T4" fmla="*/ 11 w 11"/>
                <a:gd name="T5" fmla="*/ 1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4"/>
                    <a:pt x="7" y="2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6" name="Freeform 1100">
              <a:extLst>
                <a:ext uri="{FF2B5EF4-FFF2-40B4-BE49-F238E27FC236}">
                  <a16:creationId xmlns:a16="http://schemas.microsoft.com/office/drawing/2014/main" id="{3BB8CFFB-B1BB-455E-A238-25DDB36AA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53975"/>
              <a:ext cx="65088" cy="28575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5 h 5"/>
                <a:gd name="T4" fmla="*/ 0 w 11"/>
                <a:gd name="T5" fmla="*/ 5 h 5"/>
                <a:gd name="T6" fmla="*/ 10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7" name="Freeform 1101">
              <a:extLst>
                <a:ext uri="{FF2B5EF4-FFF2-40B4-BE49-F238E27FC236}">
                  <a16:creationId xmlns:a16="http://schemas.microsoft.com/office/drawing/2014/main" id="{6B666943-A83E-4820-A4BE-6CF9508CD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53975"/>
              <a:ext cx="65088" cy="22225"/>
            </a:xfrm>
            <a:custGeom>
              <a:avLst/>
              <a:gdLst>
                <a:gd name="T0" fmla="*/ 0 w 11"/>
                <a:gd name="T1" fmla="*/ 4 h 4"/>
                <a:gd name="T2" fmla="*/ 10 w 11"/>
                <a:gd name="T3" fmla="*/ 0 h 4"/>
                <a:gd name="T4" fmla="*/ 10 w 11"/>
                <a:gd name="T5" fmla="*/ 0 h 4"/>
                <a:gd name="T6" fmla="*/ 0 w 11"/>
                <a:gd name="T7" fmla="*/ 4 h 4"/>
                <a:gd name="T8" fmla="*/ 0 w 1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8" name="Freeform 1102">
              <a:extLst>
                <a:ext uri="{FF2B5EF4-FFF2-40B4-BE49-F238E27FC236}">
                  <a16:creationId xmlns:a16="http://schemas.microsoft.com/office/drawing/2014/main" id="{F6BA9A87-5B16-4B62-9FB4-15ABF26D6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34925"/>
              <a:ext cx="52388" cy="36513"/>
            </a:xfrm>
            <a:custGeom>
              <a:avLst/>
              <a:gdLst>
                <a:gd name="T0" fmla="*/ 1 w 9"/>
                <a:gd name="T1" fmla="*/ 3 h 6"/>
                <a:gd name="T2" fmla="*/ 4 w 9"/>
                <a:gd name="T3" fmla="*/ 2 h 6"/>
                <a:gd name="T4" fmla="*/ 6 w 9"/>
                <a:gd name="T5" fmla="*/ 1 h 6"/>
                <a:gd name="T6" fmla="*/ 8 w 9"/>
                <a:gd name="T7" fmla="*/ 0 h 6"/>
                <a:gd name="T8" fmla="*/ 0 w 9"/>
                <a:gd name="T9" fmla="*/ 5 h 6"/>
                <a:gd name="T10" fmla="*/ 0 w 9"/>
                <a:gd name="T11" fmla="*/ 6 h 6"/>
                <a:gd name="T12" fmla="*/ 9 w 9"/>
                <a:gd name="T13" fmla="*/ 0 h 6"/>
                <a:gd name="T14" fmla="*/ 9 w 9"/>
                <a:gd name="T15" fmla="*/ 0 h 6"/>
                <a:gd name="T16" fmla="*/ 1 w 9"/>
                <a:gd name="T17" fmla="*/ 3 h 6"/>
                <a:gd name="T18" fmla="*/ 1 w 9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1" y="3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1"/>
                    <a:pt x="9" y="0"/>
                    <a:pt x="8" y="0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9" name="Freeform 1103">
              <a:extLst>
                <a:ext uri="{FF2B5EF4-FFF2-40B4-BE49-F238E27FC236}">
                  <a16:creationId xmlns:a16="http://schemas.microsoft.com/office/drawing/2014/main" id="{88B8BB76-8D28-445D-9DF4-CD3B8619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7462"/>
              <a:ext cx="34925" cy="30163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0" name="Freeform 1104">
              <a:extLst>
                <a:ext uri="{FF2B5EF4-FFF2-40B4-BE49-F238E27FC236}">
                  <a16:creationId xmlns:a16="http://schemas.microsoft.com/office/drawing/2014/main" id="{C34CBC94-128A-4BB0-8957-905A8387B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82562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1" name="Freeform 1105">
              <a:extLst>
                <a:ext uri="{FF2B5EF4-FFF2-40B4-BE49-F238E27FC236}">
                  <a16:creationId xmlns:a16="http://schemas.microsoft.com/office/drawing/2014/main" id="{36C3222C-6779-4E68-BEBE-DD20309F5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176212"/>
              <a:ext cx="41275" cy="19050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2" name="Freeform 1106">
              <a:extLst>
                <a:ext uri="{FF2B5EF4-FFF2-40B4-BE49-F238E27FC236}">
                  <a16:creationId xmlns:a16="http://schemas.microsoft.com/office/drawing/2014/main" id="{54D5A93B-5CBE-4B1D-BED3-4AF6367C1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65100"/>
              <a:ext cx="47625" cy="30163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3" name="Freeform 1107">
              <a:extLst>
                <a:ext uri="{FF2B5EF4-FFF2-40B4-BE49-F238E27FC236}">
                  <a16:creationId xmlns:a16="http://schemas.microsoft.com/office/drawing/2014/main" id="{F0C3D752-0329-41B8-9B15-745804C1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53987"/>
              <a:ext cx="65088" cy="3492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6 h 6"/>
                <a:gd name="T4" fmla="*/ 1 w 11"/>
                <a:gd name="T5" fmla="*/ 6 h 6"/>
                <a:gd name="T6" fmla="*/ 11 w 11"/>
                <a:gd name="T7" fmla="*/ 2 h 6"/>
                <a:gd name="T8" fmla="*/ 11 w 11"/>
                <a:gd name="T9" fmla="*/ 2 h 6"/>
                <a:gd name="T10" fmla="*/ 7 w 11"/>
                <a:gd name="T11" fmla="*/ 4 h 6"/>
                <a:gd name="T12" fmla="*/ 4 w 11"/>
                <a:gd name="T13" fmla="*/ 5 h 6"/>
                <a:gd name="T14" fmla="*/ 3 w 11"/>
                <a:gd name="T15" fmla="*/ 6 h 6"/>
                <a:gd name="T16" fmla="*/ 2 w 11"/>
                <a:gd name="T17" fmla="*/ 6 h 6"/>
                <a:gd name="T18" fmla="*/ 10 w 11"/>
                <a:gd name="T19" fmla="*/ 1 h 6"/>
                <a:gd name="T20" fmla="*/ 10 w 11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4" y="6"/>
                    <a:pt x="8" y="4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8" y="3"/>
                    <a:pt x="7" y="4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3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4" name="Freeform 1108">
              <a:extLst>
                <a:ext uri="{FF2B5EF4-FFF2-40B4-BE49-F238E27FC236}">
                  <a16:creationId xmlns:a16="http://schemas.microsoft.com/office/drawing/2014/main" id="{A54ACB36-D0C0-4868-B10B-4BA8EBE2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47637"/>
              <a:ext cx="58738" cy="28575"/>
            </a:xfrm>
            <a:custGeom>
              <a:avLst/>
              <a:gdLst>
                <a:gd name="T0" fmla="*/ 6 w 10"/>
                <a:gd name="T1" fmla="*/ 1 h 5"/>
                <a:gd name="T2" fmla="*/ 2 w 10"/>
                <a:gd name="T3" fmla="*/ 3 h 5"/>
                <a:gd name="T4" fmla="*/ 0 w 10"/>
                <a:gd name="T5" fmla="*/ 5 h 5"/>
                <a:gd name="T6" fmla="*/ 0 w 10"/>
                <a:gd name="T7" fmla="*/ 5 h 5"/>
                <a:gd name="T8" fmla="*/ 9 w 10"/>
                <a:gd name="T9" fmla="*/ 1 h 5"/>
                <a:gd name="T10" fmla="*/ 9 w 10"/>
                <a:gd name="T11" fmla="*/ 1 h 5"/>
                <a:gd name="T12" fmla="*/ 2 w 10"/>
                <a:gd name="T13" fmla="*/ 4 h 5"/>
                <a:gd name="T14" fmla="*/ 1 w 10"/>
                <a:gd name="T15" fmla="*/ 4 h 5"/>
                <a:gd name="T16" fmla="*/ 3 w 10"/>
                <a:gd name="T17" fmla="*/ 3 h 5"/>
                <a:gd name="T18" fmla="*/ 6 w 10"/>
                <a:gd name="T19" fmla="*/ 1 h 5"/>
                <a:gd name="T20" fmla="*/ 6 w 10"/>
                <a:gd name="T21" fmla="*/ 0 h 5"/>
                <a:gd name="T22" fmla="*/ 6 w 10"/>
                <a:gd name="T23" fmla="*/ 0 h 5"/>
                <a:gd name="T24" fmla="*/ 6 w 10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">
                  <a:moveTo>
                    <a:pt x="6" y="1"/>
                  </a:moveTo>
                  <a:cubicBezTo>
                    <a:pt x="5" y="1"/>
                    <a:pt x="3" y="2"/>
                    <a:pt x="2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1" y="4"/>
                    <a:pt x="0" y="5"/>
                    <a:pt x="1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5" name="Freeform 1109">
              <a:extLst>
                <a:ext uri="{FF2B5EF4-FFF2-40B4-BE49-F238E27FC236}">
                  <a16:creationId xmlns:a16="http://schemas.microsoft.com/office/drawing/2014/main" id="{199978E5-A641-4626-99CD-355812C4D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271462"/>
              <a:ext cx="34925" cy="28575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5 w 6"/>
                <a:gd name="T9" fmla="*/ 1 h 5"/>
                <a:gd name="T10" fmla="*/ 2 w 6"/>
                <a:gd name="T11" fmla="*/ 3 h 5"/>
                <a:gd name="T12" fmla="*/ 1 w 6"/>
                <a:gd name="T13" fmla="*/ 4 h 5"/>
                <a:gd name="T14" fmla="*/ 6 w 6"/>
                <a:gd name="T15" fmla="*/ 0 h 5"/>
                <a:gd name="T16" fmla="*/ 6 w 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0" y="5"/>
                    <a:pt x="1" y="4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6" name="Freeform 1110">
              <a:extLst>
                <a:ext uri="{FF2B5EF4-FFF2-40B4-BE49-F238E27FC236}">
                  <a16:creationId xmlns:a16="http://schemas.microsoft.com/office/drawing/2014/main" id="{EBAFB32E-A740-4077-AE56-A4D43848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47650"/>
              <a:ext cx="53975" cy="41275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7 h 7"/>
                <a:gd name="T4" fmla="*/ 0 w 9"/>
                <a:gd name="T5" fmla="*/ 7 h 7"/>
                <a:gd name="T6" fmla="*/ 9 w 9"/>
                <a:gd name="T7" fmla="*/ 2 h 7"/>
                <a:gd name="T8" fmla="*/ 9 w 9"/>
                <a:gd name="T9" fmla="*/ 2 h 7"/>
                <a:gd name="T10" fmla="*/ 0 w 9"/>
                <a:gd name="T11" fmla="*/ 7 h 7"/>
                <a:gd name="T12" fmla="*/ 2 w 9"/>
                <a:gd name="T13" fmla="*/ 5 h 7"/>
                <a:gd name="T14" fmla="*/ 5 w 9"/>
                <a:gd name="T15" fmla="*/ 3 h 7"/>
                <a:gd name="T16" fmla="*/ 9 w 9"/>
                <a:gd name="T17" fmla="*/ 0 h 7"/>
                <a:gd name="T18" fmla="*/ 9 w 9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3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6"/>
                    <a:pt x="6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3"/>
                    <a:pt x="3" y="5"/>
                    <a:pt x="0" y="7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6" y="2"/>
                    <a:pt x="8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7" name="Freeform 1111">
              <a:extLst>
                <a:ext uri="{FF2B5EF4-FFF2-40B4-BE49-F238E27FC236}">
                  <a16:creationId xmlns:a16="http://schemas.microsoft.com/office/drawing/2014/main" id="{29F60622-9899-4782-8C1A-E0BB26F9A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41300"/>
              <a:ext cx="71438" cy="41275"/>
            </a:xfrm>
            <a:custGeom>
              <a:avLst/>
              <a:gdLst>
                <a:gd name="T0" fmla="*/ 10 w 12"/>
                <a:gd name="T1" fmla="*/ 0 h 7"/>
                <a:gd name="T2" fmla="*/ 0 w 12"/>
                <a:gd name="T3" fmla="*/ 6 h 7"/>
                <a:gd name="T4" fmla="*/ 1 w 12"/>
                <a:gd name="T5" fmla="*/ 6 h 7"/>
                <a:gd name="T6" fmla="*/ 12 w 12"/>
                <a:gd name="T7" fmla="*/ 1 h 7"/>
                <a:gd name="T8" fmla="*/ 11 w 12"/>
                <a:gd name="T9" fmla="*/ 1 h 7"/>
                <a:gd name="T10" fmla="*/ 8 w 12"/>
                <a:gd name="T11" fmla="*/ 3 h 7"/>
                <a:gd name="T12" fmla="*/ 5 w 12"/>
                <a:gd name="T13" fmla="*/ 5 h 7"/>
                <a:gd name="T14" fmla="*/ 2 w 12"/>
                <a:gd name="T15" fmla="*/ 5 h 7"/>
                <a:gd name="T16" fmla="*/ 10 w 12"/>
                <a:gd name="T17" fmla="*/ 0 h 7"/>
                <a:gd name="T18" fmla="*/ 10 w 12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7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5" y="6"/>
                    <a:pt x="8" y="3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7" y="4"/>
                    <a:pt x="6" y="4"/>
                    <a:pt x="5" y="5"/>
                  </a:cubicBezTo>
                  <a:cubicBezTo>
                    <a:pt x="5" y="5"/>
                    <a:pt x="0" y="7"/>
                    <a:pt x="2" y="5"/>
                  </a:cubicBezTo>
                  <a:cubicBezTo>
                    <a:pt x="4" y="3"/>
                    <a:pt x="8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8" name="Freeform 1112">
              <a:extLst>
                <a:ext uri="{FF2B5EF4-FFF2-40B4-BE49-F238E27FC236}">
                  <a16:creationId xmlns:a16="http://schemas.microsoft.com/office/drawing/2014/main" id="{7E061181-14E1-4738-9CB1-C538040A3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236537"/>
              <a:ext cx="57150" cy="28575"/>
            </a:xfrm>
            <a:custGeom>
              <a:avLst/>
              <a:gdLst>
                <a:gd name="T0" fmla="*/ 7 w 10"/>
                <a:gd name="T1" fmla="*/ 0 h 5"/>
                <a:gd name="T2" fmla="*/ 0 w 10"/>
                <a:gd name="T3" fmla="*/ 5 h 5"/>
                <a:gd name="T4" fmla="*/ 0 w 10"/>
                <a:gd name="T5" fmla="*/ 5 h 5"/>
                <a:gd name="T6" fmla="*/ 10 w 10"/>
                <a:gd name="T7" fmla="*/ 0 h 5"/>
                <a:gd name="T8" fmla="*/ 10 w 10"/>
                <a:gd name="T9" fmla="*/ 0 h 5"/>
                <a:gd name="T10" fmla="*/ 6 w 10"/>
                <a:gd name="T11" fmla="*/ 2 h 5"/>
                <a:gd name="T12" fmla="*/ 4 w 10"/>
                <a:gd name="T13" fmla="*/ 4 h 5"/>
                <a:gd name="T14" fmla="*/ 0 w 10"/>
                <a:gd name="T15" fmla="*/ 5 h 5"/>
                <a:gd name="T16" fmla="*/ 7 w 10"/>
                <a:gd name="T17" fmla="*/ 0 h 5"/>
                <a:gd name="T18" fmla="*/ 7 w 10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5">
                  <a:moveTo>
                    <a:pt x="7" y="0"/>
                  </a:moveTo>
                  <a:cubicBezTo>
                    <a:pt x="4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6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0" y="5"/>
                    <a:pt x="0" y="5"/>
                  </a:cubicBezTo>
                  <a:cubicBezTo>
                    <a:pt x="2" y="2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9" name="Freeform 1113">
              <a:extLst>
                <a:ext uri="{FF2B5EF4-FFF2-40B4-BE49-F238E27FC236}">
                  <a16:creationId xmlns:a16="http://schemas.microsoft.com/office/drawing/2014/main" id="{A2E4A0F7-A3A2-446A-B73A-0396D05C9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130175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1 w 3"/>
                <a:gd name="T9" fmla="*/ 2 h 2"/>
                <a:gd name="T10" fmla="*/ 3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0" name="Freeform 1114">
              <a:extLst>
                <a:ext uri="{FF2B5EF4-FFF2-40B4-BE49-F238E27FC236}">
                  <a16:creationId xmlns:a16="http://schemas.microsoft.com/office/drawing/2014/main" id="{5D7E07EC-6AFB-470E-845D-5A4A0F8CD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12712"/>
              <a:ext cx="47625" cy="23813"/>
            </a:xfrm>
            <a:custGeom>
              <a:avLst/>
              <a:gdLst>
                <a:gd name="T0" fmla="*/ 5 w 8"/>
                <a:gd name="T1" fmla="*/ 1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2 h 4"/>
                <a:gd name="T8" fmla="*/ 7 w 8"/>
                <a:gd name="T9" fmla="*/ 2 h 4"/>
                <a:gd name="T10" fmla="*/ 2 w 8"/>
                <a:gd name="T11" fmla="*/ 4 h 4"/>
                <a:gd name="T12" fmla="*/ 3 w 8"/>
                <a:gd name="T13" fmla="*/ 2 h 4"/>
                <a:gd name="T14" fmla="*/ 5 w 8"/>
                <a:gd name="T15" fmla="*/ 1 h 4"/>
                <a:gd name="T16" fmla="*/ 5 w 8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5" y="1"/>
                  </a:moveTo>
                  <a:cubicBezTo>
                    <a:pt x="3" y="2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4"/>
                    <a:pt x="5" y="3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3"/>
                    <a:pt x="4" y="4"/>
                    <a:pt x="2" y="4"/>
                  </a:cubicBezTo>
                  <a:cubicBezTo>
                    <a:pt x="0" y="4"/>
                    <a:pt x="3" y="2"/>
                    <a:pt x="3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1" name="Freeform 1115">
              <a:extLst>
                <a:ext uri="{FF2B5EF4-FFF2-40B4-BE49-F238E27FC236}">
                  <a16:creationId xmlns:a16="http://schemas.microsoft.com/office/drawing/2014/main" id="{B70EE44C-3F4C-4B50-A0D9-41D3B03CB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12712"/>
              <a:ext cx="58738" cy="23813"/>
            </a:xfrm>
            <a:custGeom>
              <a:avLst/>
              <a:gdLst>
                <a:gd name="T0" fmla="*/ 5 w 10"/>
                <a:gd name="T1" fmla="*/ 0 h 4"/>
                <a:gd name="T2" fmla="*/ 0 w 10"/>
                <a:gd name="T3" fmla="*/ 4 h 4"/>
                <a:gd name="T4" fmla="*/ 0 w 10"/>
                <a:gd name="T5" fmla="*/ 4 h 4"/>
                <a:gd name="T6" fmla="*/ 10 w 10"/>
                <a:gd name="T7" fmla="*/ 1 h 4"/>
                <a:gd name="T8" fmla="*/ 10 w 10"/>
                <a:gd name="T9" fmla="*/ 0 h 4"/>
                <a:gd name="T10" fmla="*/ 3 w 10"/>
                <a:gd name="T11" fmla="*/ 3 h 4"/>
                <a:gd name="T12" fmla="*/ 1 w 10"/>
                <a:gd name="T13" fmla="*/ 4 h 4"/>
                <a:gd name="T14" fmla="*/ 2 w 10"/>
                <a:gd name="T15" fmla="*/ 3 h 4"/>
                <a:gd name="T16" fmla="*/ 6 w 10"/>
                <a:gd name="T17" fmla="*/ 1 h 4"/>
                <a:gd name="T18" fmla="*/ 5 w 10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3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6" y="2"/>
                    <a:pt x="3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2" name="Freeform 1116">
              <a:extLst>
                <a:ext uri="{FF2B5EF4-FFF2-40B4-BE49-F238E27FC236}">
                  <a16:creationId xmlns:a16="http://schemas.microsoft.com/office/drawing/2014/main" id="{49B08D32-244F-4BFA-926C-73BC492D5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112712"/>
              <a:ext cx="57150" cy="23813"/>
            </a:xfrm>
            <a:custGeom>
              <a:avLst/>
              <a:gdLst>
                <a:gd name="T0" fmla="*/ 5 w 10"/>
                <a:gd name="T1" fmla="*/ 0 h 4"/>
                <a:gd name="T2" fmla="*/ 0 w 10"/>
                <a:gd name="T3" fmla="*/ 4 h 4"/>
                <a:gd name="T4" fmla="*/ 0 w 10"/>
                <a:gd name="T5" fmla="*/ 4 h 4"/>
                <a:gd name="T6" fmla="*/ 10 w 10"/>
                <a:gd name="T7" fmla="*/ 0 h 4"/>
                <a:gd name="T8" fmla="*/ 10 w 10"/>
                <a:gd name="T9" fmla="*/ 0 h 4"/>
                <a:gd name="T10" fmla="*/ 3 w 10"/>
                <a:gd name="T11" fmla="*/ 3 h 4"/>
                <a:gd name="T12" fmla="*/ 1 w 10"/>
                <a:gd name="T13" fmla="*/ 4 h 4"/>
                <a:gd name="T14" fmla="*/ 2 w 10"/>
                <a:gd name="T15" fmla="*/ 2 h 4"/>
                <a:gd name="T16" fmla="*/ 5 w 10"/>
                <a:gd name="T17" fmla="*/ 1 h 4"/>
                <a:gd name="T18" fmla="*/ 5 w 10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0" y="4"/>
                    <a:pt x="2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3" name="Freeform 1117">
              <a:extLst>
                <a:ext uri="{FF2B5EF4-FFF2-40B4-BE49-F238E27FC236}">
                  <a16:creationId xmlns:a16="http://schemas.microsoft.com/office/drawing/2014/main" id="{B3FB35C4-4CEA-437E-A16C-CC5B8D8A3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12712"/>
              <a:ext cx="53975" cy="23813"/>
            </a:xfrm>
            <a:custGeom>
              <a:avLst/>
              <a:gdLst>
                <a:gd name="T0" fmla="*/ 6 w 9"/>
                <a:gd name="T1" fmla="*/ 1 h 4"/>
                <a:gd name="T2" fmla="*/ 1 w 9"/>
                <a:gd name="T3" fmla="*/ 4 h 4"/>
                <a:gd name="T4" fmla="*/ 1 w 9"/>
                <a:gd name="T5" fmla="*/ 4 h 4"/>
                <a:gd name="T6" fmla="*/ 9 w 9"/>
                <a:gd name="T7" fmla="*/ 1 h 4"/>
                <a:gd name="T8" fmla="*/ 9 w 9"/>
                <a:gd name="T9" fmla="*/ 0 h 4"/>
                <a:gd name="T10" fmla="*/ 3 w 9"/>
                <a:gd name="T11" fmla="*/ 3 h 4"/>
                <a:gd name="T12" fmla="*/ 4 w 9"/>
                <a:gd name="T13" fmla="*/ 2 h 4"/>
                <a:gd name="T14" fmla="*/ 6 w 9"/>
                <a:gd name="T15" fmla="*/ 1 h 4"/>
                <a:gd name="T16" fmla="*/ 6 w 9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cubicBezTo>
                    <a:pt x="4" y="2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3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0" y="4"/>
                    <a:pt x="4" y="2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4" name="Freeform 1118">
              <a:extLst>
                <a:ext uri="{FF2B5EF4-FFF2-40B4-BE49-F238E27FC236}">
                  <a16:creationId xmlns:a16="http://schemas.microsoft.com/office/drawing/2014/main" id="{A5124632-D724-4A85-AD50-D41825DC9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12712"/>
              <a:ext cx="65088" cy="23813"/>
            </a:xfrm>
            <a:custGeom>
              <a:avLst/>
              <a:gdLst>
                <a:gd name="T0" fmla="*/ 6 w 11"/>
                <a:gd name="T1" fmla="*/ 1 h 4"/>
                <a:gd name="T2" fmla="*/ 1 w 11"/>
                <a:gd name="T3" fmla="*/ 4 h 4"/>
                <a:gd name="T4" fmla="*/ 1 w 11"/>
                <a:gd name="T5" fmla="*/ 4 h 4"/>
                <a:gd name="T6" fmla="*/ 11 w 11"/>
                <a:gd name="T7" fmla="*/ 1 h 4"/>
                <a:gd name="T8" fmla="*/ 11 w 11"/>
                <a:gd name="T9" fmla="*/ 0 h 4"/>
                <a:gd name="T10" fmla="*/ 5 w 11"/>
                <a:gd name="T11" fmla="*/ 3 h 4"/>
                <a:gd name="T12" fmla="*/ 3 w 11"/>
                <a:gd name="T13" fmla="*/ 3 h 4"/>
                <a:gd name="T14" fmla="*/ 3 w 11"/>
                <a:gd name="T15" fmla="*/ 2 h 4"/>
                <a:gd name="T16" fmla="*/ 6 w 11"/>
                <a:gd name="T17" fmla="*/ 1 h 4"/>
                <a:gd name="T18" fmla="*/ 6 w 11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6" y="1"/>
                  </a:moveTo>
                  <a:cubicBezTo>
                    <a:pt x="4" y="2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4"/>
                    <a:pt x="8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0" y="4"/>
                    <a:pt x="3" y="3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5" name="Freeform 1119">
              <a:extLst>
                <a:ext uri="{FF2B5EF4-FFF2-40B4-BE49-F238E27FC236}">
                  <a16:creationId xmlns:a16="http://schemas.microsoft.com/office/drawing/2014/main" id="{A05D7C2C-FABF-45B2-8F8C-5380A0F69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12712"/>
              <a:ext cx="47625" cy="28575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1 h 5"/>
                <a:gd name="T4" fmla="*/ 8 w 8"/>
                <a:gd name="T5" fmla="*/ 1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6" name="Freeform 1120">
              <a:extLst>
                <a:ext uri="{FF2B5EF4-FFF2-40B4-BE49-F238E27FC236}">
                  <a16:creationId xmlns:a16="http://schemas.microsoft.com/office/drawing/2014/main" id="{06F66434-AB7F-4823-AFF3-3A790513B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112712"/>
              <a:ext cx="63500" cy="23813"/>
            </a:xfrm>
            <a:custGeom>
              <a:avLst/>
              <a:gdLst>
                <a:gd name="T0" fmla="*/ 5 w 11"/>
                <a:gd name="T1" fmla="*/ 1 h 4"/>
                <a:gd name="T2" fmla="*/ 1 w 11"/>
                <a:gd name="T3" fmla="*/ 4 h 4"/>
                <a:gd name="T4" fmla="*/ 1 w 11"/>
                <a:gd name="T5" fmla="*/ 4 h 4"/>
                <a:gd name="T6" fmla="*/ 7 w 11"/>
                <a:gd name="T7" fmla="*/ 2 h 4"/>
                <a:gd name="T8" fmla="*/ 9 w 11"/>
                <a:gd name="T9" fmla="*/ 1 h 4"/>
                <a:gd name="T10" fmla="*/ 9 w 11"/>
                <a:gd name="T11" fmla="*/ 2 h 4"/>
                <a:gd name="T12" fmla="*/ 6 w 11"/>
                <a:gd name="T13" fmla="*/ 4 h 4"/>
                <a:gd name="T14" fmla="*/ 6 w 11"/>
                <a:gd name="T15" fmla="*/ 4 h 4"/>
                <a:gd name="T16" fmla="*/ 11 w 11"/>
                <a:gd name="T17" fmla="*/ 0 h 4"/>
                <a:gd name="T18" fmla="*/ 11 w 11"/>
                <a:gd name="T19" fmla="*/ 0 h 4"/>
                <a:gd name="T20" fmla="*/ 4 w 11"/>
                <a:gd name="T21" fmla="*/ 3 h 4"/>
                <a:gd name="T22" fmla="*/ 2 w 11"/>
                <a:gd name="T23" fmla="*/ 4 h 4"/>
                <a:gd name="T24" fmla="*/ 2 w 11"/>
                <a:gd name="T25" fmla="*/ 3 h 4"/>
                <a:gd name="T26" fmla="*/ 5 w 11"/>
                <a:gd name="T27" fmla="*/ 1 h 4"/>
                <a:gd name="T28" fmla="*/ 5 w 11"/>
                <a:gd name="T2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4">
                  <a:moveTo>
                    <a:pt x="5" y="1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4"/>
                    <a:pt x="5" y="3"/>
                    <a:pt x="7" y="2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1" y="0"/>
                    <a:pt x="9" y="2"/>
                    <a:pt x="9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9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1"/>
                    <a:pt x="6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0" y="4"/>
                    <a:pt x="2" y="3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7" name="Freeform 1121">
              <a:extLst>
                <a:ext uri="{FF2B5EF4-FFF2-40B4-BE49-F238E27FC236}">
                  <a16:creationId xmlns:a16="http://schemas.microsoft.com/office/drawing/2014/main" id="{14B8F4CA-13E6-4180-BCCC-669A6C42D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17475"/>
              <a:ext cx="52388" cy="19050"/>
            </a:xfrm>
            <a:custGeom>
              <a:avLst/>
              <a:gdLst>
                <a:gd name="T0" fmla="*/ 4 w 9"/>
                <a:gd name="T1" fmla="*/ 0 h 3"/>
                <a:gd name="T2" fmla="*/ 0 w 9"/>
                <a:gd name="T3" fmla="*/ 3 h 3"/>
                <a:gd name="T4" fmla="*/ 0 w 9"/>
                <a:gd name="T5" fmla="*/ 3 h 3"/>
                <a:gd name="T6" fmla="*/ 9 w 9"/>
                <a:gd name="T7" fmla="*/ 0 h 3"/>
                <a:gd name="T8" fmla="*/ 9 w 9"/>
                <a:gd name="T9" fmla="*/ 0 h 3"/>
                <a:gd name="T10" fmla="*/ 3 w 9"/>
                <a:gd name="T11" fmla="*/ 2 h 3"/>
                <a:gd name="T12" fmla="*/ 2 w 9"/>
                <a:gd name="T13" fmla="*/ 2 h 3"/>
                <a:gd name="T14" fmla="*/ 4 w 9"/>
                <a:gd name="T15" fmla="*/ 0 h 3"/>
                <a:gd name="T16" fmla="*/ 4 w 9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5" y="2"/>
                    <a:pt x="3" y="2"/>
                  </a:cubicBezTo>
                  <a:cubicBezTo>
                    <a:pt x="1" y="3"/>
                    <a:pt x="0" y="3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8" name="Freeform 1122">
              <a:extLst>
                <a:ext uri="{FF2B5EF4-FFF2-40B4-BE49-F238E27FC236}">
                  <a16:creationId xmlns:a16="http://schemas.microsoft.com/office/drawing/2014/main" id="{AC310443-6BF3-4A50-BF3E-46C513AA9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17475"/>
              <a:ext cx="41275" cy="19050"/>
            </a:xfrm>
            <a:custGeom>
              <a:avLst/>
              <a:gdLst>
                <a:gd name="T0" fmla="*/ 3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  <a:gd name="T10" fmla="*/ 3 w 7"/>
                <a:gd name="T11" fmla="*/ 2 h 3"/>
                <a:gd name="T12" fmla="*/ 3 w 7"/>
                <a:gd name="T13" fmla="*/ 2 h 3"/>
                <a:gd name="T14" fmla="*/ 1 w 7"/>
                <a:gd name="T15" fmla="*/ 2 h 3"/>
                <a:gd name="T16" fmla="*/ 3 w 7"/>
                <a:gd name="T17" fmla="*/ 0 h 3"/>
                <a:gd name="T18" fmla="*/ 3 w 7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9" name="Freeform 1123">
              <a:extLst>
                <a:ext uri="{FF2B5EF4-FFF2-40B4-BE49-F238E27FC236}">
                  <a16:creationId xmlns:a16="http://schemas.microsoft.com/office/drawing/2014/main" id="{7CC30D11-3472-4F44-BCAF-C1AA25165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212725"/>
              <a:ext cx="17463" cy="1746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0" name="Freeform 1124">
              <a:extLst>
                <a:ext uri="{FF2B5EF4-FFF2-40B4-BE49-F238E27FC236}">
                  <a16:creationId xmlns:a16="http://schemas.microsoft.com/office/drawing/2014/main" id="{E499A046-6AA0-4290-A825-2EEC70CF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00025"/>
              <a:ext cx="65088" cy="23813"/>
            </a:xfrm>
            <a:custGeom>
              <a:avLst/>
              <a:gdLst>
                <a:gd name="T0" fmla="*/ 4 w 11"/>
                <a:gd name="T1" fmla="*/ 1 h 4"/>
                <a:gd name="T2" fmla="*/ 0 w 11"/>
                <a:gd name="T3" fmla="*/ 4 h 4"/>
                <a:gd name="T4" fmla="*/ 0 w 11"/>
                <a:gd name="T5" fmla="*/ 4 h 4"/>
                <a:gd name="T6" fmla="*/ 6 w 11"/>
                <a:gd name="T7" fmla="*/ 2 h 4"/>
                <a:gd name="T8" fmla="*/ 8 w 11"/>
                <a:gd name="T9" fmla="*/ 1 h 4"/>
                <a:gd name="T10" fmla="*/ 5 w 11"/>
                <a:gd name="T11" fmla="*/ 4 h 4"/>
                <a:gd name="T12" fmla="*/ 5 w 11"/>
                <a:gd name="T13" fmla="*/ 4 h 4"/>
                <a:gd name="T14" fmla="*/ 11 w 11"/>
                <a:gd name="T15" fmla="*/ 1 h 4"/>
                <a:gd name="T16" fmla="*/ 11 w 11"/>
                <a:gd name="T17" fmla="*/ 1 h 4"/>
                <a:gd name="T18" fmla="*/ 6 w 11"/>
                <a:gd name="T19" fmla="*/ 3 h 4"/>
                <a:gd name="T20" fmla="*/ 7 w 11"/>
                <a:gd name="T21" fmla="*/ 2 h 4"/>
                <a:gd name="T22" fmla="*/ 10 w 11"/>
                <a:gd name="T23" fmla="*/ 0 h 4"/>
                <a:gd name="T24" fmla="*/ 10 w 11"/>
                <a:gd name="T25" fmla="*/ 0 h 4"/>
                <a:gd name="T26" fmla="*/ 5 w 11"/>
                <a:gd name="T27" fmla="*/ 2 h 4"/>
                <a:gd name="T28" fmla="*/ 4 w 11"/>
                <a:gd name="T29" fmla="*/ 3 h 4"/>
                <a:gd name="T30" fmla="*/ 2 w 11"/>
                <a:gd name="T31" fmla="*/ 3 h 4"/>
                <a:gd name="T32" fmla="*/ 1 w 11"/>
                <a:gd name="T33" fmla="*/ 3 h 4"/>
                <a:gd name="T34" fmla="*/ 4 w 11"/>
                <a:gd name="T35" fmla="*/ 1 h 4"/>
                <a:gd name="T36" fmla="*/ 4 w 11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4">
                  <a:moveTo>
                    <a:pt x="4" y="1"/>
                  </a:moveTo>
                  <a:cubicBezTo>
                    <a:pt x="2" y="2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4" y="3"/>
                    <a:pt x="6" y="2"/>
                  </a:cubicBezTo>
                  <a:cubicBezTo>
                    <a:pt x="7" y="2"/>
                    <a:pt x="10" y="0"/>
                    <a:pt x="8" y="1"/>
                  </a:cubicBezTo>
                  <a:cubicBezTo>
                    <a:pt x="7" y="2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9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8" y="3"/>
                    <a:pt x="6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8" y="2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6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1" name="Freeform 1125">
              <a:extLst>
                <a:ext uri="{FF2B5EF4-FFF2-40B4-BE49-F238E27FC236}">
                  <a16:creationId xmlns:a16="http://schemas.microsoft.com/office/drawing/2014/main" id="{3398EFC1-F824-404C-AD51-E79BB299E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206375"/>
              <a:ext cx="46038" cy="17463"/>
            </a:xfrm>
            <a:custGeom>
              <a:avLst/>
              <a:gdLst>
                <a:gd name="T0" fmla="*/ 4 w 8"/>
                <a:gd name="T1" fmla="*/ 0 h 3"/>
                <a:gd name="T2" fmla="*/ 0 w 8"/>
                <a:gd name="T3" fmla="*/ 3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  <a:gd name="T10" fmla="*/ 2 w 8"/>
                <a:gd name="T11" fmla="*/ 2 h 3"/>
                <a:gd name="T12" fmla="*/ 2 w 8"/>
                <a:gd name="T13" fmla="*/ 1 h 3"/>
                <a:gd name="T14" fmla="*/ 4 w 8"/>
                <a:gd name="T15" fmla="*/ 0 h 3"/>
                <a:gd name="T16" fmla="*/ 4 w 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3" y="1"/>
                    <a:pt x="1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2" name="Freeform 1126">
              <a:extLst>
                <a:ext uri="{FF2B5EF4-FFF2-40B4-BE49-F238E27FC236}">
                  <a16:creationId xmlns:a16="http://schemas.microsoft.com/office/drawing/2014/main" id="{6F9F7002-C6E3-46E0-BCC9-1C252DAFB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06375"/>
              <a:ext cx="47625" cy="17463"/>
            </a:xfrm>
            <a:custGeom>
              <a:avLst/>
              <a:gdLst>
                <a:gd name="T0" fmla="*/ 4 w 8"/>
                <a:gd name="T1" fmla="*/ 0 h 3"/>
                <a:gd name="T2" fmla="*/ 0 w 8"/>
                <a:gd name="T3" fmla="*/ 2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  <a:gd name="T10" fmla="*/ 3 w 8"/>
                <a:gd name="T11" fmla="*/ 2 h 3"/>
                <a:gd name="T12" fmla="*/ 2 w 8"/>
                <a:gd name="T13" fmla="*/ 1 h 3"/>
                <a:gd name="T14" fmla="*/ 4 w 8"/>
                <a:gd name="T15" fmla="*/ 0 h 3"/>
                <a:gd name="T16" fmla="*/ 4 w 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2" y="2"/>
                    <a:pt x="0" y="3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3" name="Freeform 1127">
              <a:extLst>
                <a:ext uri="{FF2B5EF4-FFF2-40B4-BE49-F238E27FC236}">
                  <a16:creationId xmlns:a16="http://schemas.microsoft.com/office/drawing/2014/main" id="{5EA1AD14-FC45-4882-9B08-32E0C9993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06375"/>
              <a:ext cx="52388" cy="17463"/>
            </a:xfrm>
            <a:custGeom>
              <a:avLst/>
              <a:gdLst>
                <a:gd name="T0" fmla="*/ 4 w 9"/>
                <a:gd name="T1" fmla="*/ 0 h 3"/>
                <a:gd name="T2" fmla="*/ 0 w 9"/>
                <a:gd name="T3" fmla="*/ 3 h 3"/>
                <a:gd name="T4" fmla="*/ 0 w 9"/>
                <a:gd name="T5" fmla="*/ 3 h 3"/>
                <a:gd name="T6" fmla="*/ 8 w 9"/>
                <a:gd name="T7" fmla="*/ 0 h 3"/>
                <a:gd name="T8" fmla="*/ 8 w 9"/>
                <a:gd name="T9" fmla="*/ 0 h 3"/>
                <a:gd name="T10" fmla="*/ 3 w 9"/>
                <a:gd name="T11" fmla="*/ 2 h 3"/>
                <a:gd name="T12" fmla="*/ 1 w 9"/>
                <a:gd name="T13" fmla="*/ 2 h 3"/>
                <a:gd name="T14" fmla="*/ 4 w 9"/>
                <a:gd name="T15" fmla="*/ 0 h 3"/>
                <a:gd name="T16" fmla="*/ 4 w 9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5" y="1"/>
                    <a:pt x="3" y="2"/>
                  </a:cubicBezTo>
                  <a:cubicBezTo>
                    <a:pt x="3" y="2"/>
                    <a:pt x="0" y="3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4" name="Freeform 1128">
              <a:extLst>
                <a:ext uri="{FF2B5EF4-FFF2-40B4-BE49-F238E27FC236}">
                  <a16:creationId xmlns:a16="http://schemas.microsoft.com/office/drawing/2014/main" id="{141B58E3-06A9-490B-9DB2-0BE8A20FD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206375"/>
              <a:ext cx="52388" cy="17463"/>
            </a:xfrm>
            <a:custGeom>
              <a:avLst/>
              <a:gdLst>
                <a:gd name="T0" fmla="*/ 4 w 9"/>
                <a:gd name="T1" fmla="*/ 0 h 3"/>
                <a:gd name="T2" fmla="*/ 0 w 9"/>
                <a:gd name="T3" fmla="*/ 3 h 3"/>
                <a:gd name="T4" fmla="*/ 0 w 9"/>
                <a:gd name="T5" fmla="*/ 3 h 3"/>
                <a:gd name="T6" fmla="*/ 8 w 9"/>
                <a:gd name="T7" fmla="*/ 0 h 3"/>
                <a:gd name="T8" fmla="*/ 8 w 9"/>
                <a:gd name="T9" fmla="*/ 0 h 3"/>
                <a:gd name="T10" fmla="*/ 3 w 9"/>
                <a:gd name="T11" fmla="*/ 2 h 3"/>
                <a:gd name="T12" fmla="*/ 1 w 9"/>
                <a:gd name="T13" fmla="*/ 2 h 3"/>
                <a:gd name="T14" fmla="*/ 3 w 9"/>
                <a:gd name="T15" fmla="*/ 1 h 3"/>
                <a:gd name="T16" fmla="*/ 5 w 9"/>
                <a:gd name="T17" fmla="*/ 0 h 3"/>
                <a:gd name="T18" fmla="*/ 4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5" y="2"/>
                    <a:pt x="3" y="2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5" name="Freeform 1129">
              <a:extLst>
                <a:ext uri="{FF2B5EF4-FFF2-40B4-BE49-F238E27FC236}">
                  <a16:creationId xmlns:a16="http://schemas.microsoft.com/office/drawing/2014/main" id="{29732F20-FC60-4708-8CE9-FFCA4665E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00025"/>
              <a:ext cx="111125" cy="36513"/>
            </a:xfrm>
            <a:custGeom>
              <a:avLst/>
              <a:gdLst>
                <a:gd name="T0" fmla="*/ 8 w 19"/>
                <a:gd name="T1" fmla="*/ 0 h 6"/>
                <a:gd name="T2" fmla="*/ 2 w 19"/>
                <a:gd name="T3" fmla="*/ 5 h 6"/>
                <a:gd name="T4" fmla="*/ 2 w 19"/>
                <a:gd name="T5" fmla="*/ 5 h 6"/>
                <a:gd name="T6" fmla="*/ 8 w 19"/>
                <a:gd name="T7" fmla="*/ 2 h 6"/>
                <a:gd name="T8" fmla="*/ 10 w 19"/>
                <a:gd name="T9" fmla="*/ 2 h 6"/>
                <a:gd name="T10" fmla="*/ 7 w 19"/>
                <a:gd name="T11" fmla="*/ 4 h 6"/>
                <a:gd name="T12" fmla="*/ 7 w 19"/>
                <a:gd name="T13" fmla="*/ 4 h 6"/>
                <a:gd name="T14" fmla="*/ 11 w 19"/>
                <a:gd name="T15" fmla="*/ 3 h 6"/>
                <a:gd name="T16" fmla="*/ 14 w 19"/>
                <a:gd name="T17" fmla="*/ 1 h 6"/>
                <a:gd name="T18" fmla="*/ 13 w 19"/>
                <a:gd name="T19" fmla="*/ 3 h 6"/>
                <a:gd name="T20" fmla="*/ 13 w 19"/>
                <a:gd name="T21" fmla="*/ 3 h 6"/>
                <a:gd name="T22" fmla="*/ 19 w 19"/>
                <a:gd name="T23" fmla="*/ 1 h 6"/>
                <a:gd name="T24" fmla="*/ 19 w 19"/>
                <a:gd name="T25" fmla="*/ 1 h 6"/>
                <a:gd name="T26" fmla="*/ 18 w 19"/>
                <a:gd name="T27" fmla="*/ 1 h 6"/>
                <a:gd name="T28" fmla="*/ 14 w 19"/>
                <a:gd name="T29" fmla="*/ 3 h 6"/>
                <a:gd name="T30" fmla="*/ 16 w 19"/>
                <a:gd name="T31" fmla="*/ 1 h 6"/>
                <a:gd name="T32" fmla="*/ 16 w 19"/>
                <a:gd name="T33" fmla="*/ 1 h 6"/>
                <a:gd name="T34" fmla="*/ 10 w 19"/>
                <a:gd name="T35" fmla="*/ 3 h 6"/>
                <a:gd name="T36" fmla="*/ 10 w 19"/>
                <a:gd name="T37" fmla="*/ 2 h 6"/>
                <a:gd name="T38" fmla="*/ 12 w 19"/>
                <a:gd name="T39" fmla="*/ 1 h 6"/>
                <a:gd name="T40" fmla="*/ 12 w 19"/>
                <a:gd name="T41" fmla="*/ 1 h 6"/>
                <a:gd name="T42" fmla="*/ 6 w 19"/>
                <a:gd name="T43" fmla="*/ 3 h 6"/>
                <a:gd name="T44" fmla="*/ 5 w 19"/>
                <a:gd name="T45" fmla="*/ 3 h 6"/>
                <a:gd name="T46" fmla="*/ 8 w 19"/>
                <a:gd name="T47" fmla="*/ 0 h 6"/>
                <a:gd name="T48" fmla="*/ 8 w 19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" h="6">
                  <a:moveTo>
                    <a:pt x="8" y="0"/>
                  </a:moveTo>
                  <a:cubicBezTo>
                    <a:pt x="6" y="2"/>
                    <a:pt x="4" y="3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4" y="4"/>
                    <a:pt x="6" y="3"/>
                    <a:pt x="8" y="2"/>
                  </a:cubicBezTo>
                  <a:cubicBezTo>
                    <a:pt x="9" y="2"/>
                    <a:pt x="13" y="0"/>
                    <a:pt x="10" y="2"/>
                  </a:cubicBezTo>
                  <a:cubicBezTo>
                    <a:pt x="9" y="3"/>
                    <a:pt x="8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10" y="3"/>
                    <a:pt x="11" y="3"/>
                  </a:cubicBezTo>
                  <a:cubicBezTo>
                    <a:pt x="12" y="2"/>
                    <a:pt x="13" y="2"/>
                    <a:pt x="14" y="1"/>
                  </a:cubicBezTo>
                  <a:cubicBezTo>
                    <a:pt x="14" y="1"/>
                    <a:pt x="13" y="3"/>
                    <a:pt x="13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5" y="3"/>
                    <a:pt x="17" y="2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2"/>
                    <a:pt x="15" y="3"/>
                    <a:pt x="14" y="3"/>
                  </a:cubicBezTo>
                  <a:cubicBezTo>
                    <a:pt x="14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1"/>
                    <a:pt x="12" y="2"/>
                    <a:pt x="10" y="3"/>
                  </a:cubicBezTo>
                  <a:cubicBezTo>
                    <a:pt x="6" y="5"/>
                    <a:pt x="9" y="3"/>
                    <a:pt x="10" y="2"/>
                  </a:cubicBezTo>
                  <a:cubicBezTo>
                    <a:pt x="11" y="2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1"/>
                    <a:pt x="8" y="2"/>
                    <a:pt x="6" y="3"/>
                  </a:cubicBezTo>
                  <a:cubicBezTo>
                    <a:pt x="5" y="4"/>
                    <a:pt x="0" y="6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6" name="Freeform 1130">
              <a:extLst>
                <a:ext uri="{FF2B5EF4-FFF2-40B4-BE49-F238E27FC236}">
                  <a16:creationId xmlns:a16="http://schemas.microsoft.com/office/drawing/2014/main" id="{379D7A36-FED8-4282-A9CB-FF9AFE1A7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00025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7" name="Freeform 1131">
              <a:extLst>
                <a:ext uri="{FF2B5EF4-FFF2-40B4-BE49-F238E27FC236}">
                  <a16:creationId xmlns:a16="http://schemas.microsoft.com/office/drawing/2014/main" id="{C4CECA2D-44A9-48E2-A20D-85C4BDD05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06375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8" name="Freeform 1132">
              <a:extLst>
                <a:ext uri="{FF2B5EF4-FFF2-40B4-BE49-F238E27FC236}">
                  <a16:creationId xmlns:a16="http://schemas.microsoft.com/office/drawing/2014/main" id="{B8757B98-7827-416A-98AF-594E70DEB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00012"/>
              <a:ext cx="17463" cy="6350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9" name="Freeform 1133">
              <a:extLst>
                <a:ext uri="{FF2B5EF4-FFF2-40B4-BE49-F238E27FC236}">
                  <a16:creationId xmlns:a16="http://schemas.microsoft.com/office/drawing/2014/main" id="{4A1EE042-F577-4F43-9F3B-630BDA474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82550"/>
              <a:ext cx="30163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0" name="Freeform 1134">
              <a:extLst>
                <a:ext uri="{FF2B5EF4-FFF2-40B4-BE49-F238E27FC236}">
                  <a16:creationId xmlns:a16="http://schemas.microsoft.com/office/drawing/2014/main" id="{5491EF1C-AEE3-4AC9-9515-10B98AA2B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71437"/>
              <a:ext cx="58738" cy="28575"/>
            </a:xfrm>
            <a:custGeom>
              <a:avLst/>
              <a:gdLst>
                <a:gd name="T0" fmla="*/ 10 w 10"/>
                <a:gd name="T1" fmla="*/ 0 h 5"/>
                <a:gd name="T2" fmla="*/ 1 w 10"/>
                <a:gd name="T3" fmla="*/ 5 h 5"/>
                <a:gd name="T4" fmla="*/ 1 w 10"/>
                <a:gd name="T5" fmla="*/ 5 h 5"/>
                <a:gd name="T6" fmla="*/ 10 w 10"/>
                <a:gd name="T7" fmla="*/ 2 h 5"/>
                <a:gd name="T8" fmla="*/ 10 w 10"/>
                <a:gd name="T9" fmla="*/ 2 h 5"/>
                <a:gd name="T10" fmla="*/ 2 w 10"/>
                <a:gd name="T11" fmla="*/ 4 h 5"/>
                <a:gd name="T12" fmla="*/ 2 w 10"/>
                <a:gd name="T13" fmla="*/ 4 h 5"/>
                <a:gd name="T14" fmla="*/ 3 w 10"/>
                <a:gd name="T15" fmla="*/ 3 h 5"/>
                <a:gd name="T16" fmla="*/ 6 w 10"/>
                <a:gd name="T17" fmla="*/ 2 h 5"/>
                <a:gd name="T18" fmla="*/ 10 w 10"/>
                <a:gd name="T19" fmla="*/ 0 h 5"/>
                <a:gd name="T20" fmla="*/ 10 w 10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2"/>
                    <a:pt x="5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7" y="1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1" name="Freeform 1135">
              <a:extLst>
                <a:ext uri="{FF2B5EF4-FFF2-40B4-BE49-F238E27FC236}">
                  <a16:creationId xmlns:a16="http://schemas.microsoft.com/office/drawing/2014/main" id="{E0AEC8E6-5166-49FF-89D9-57ADFE27A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53975"/>
              <a:ext cx="65088" cy="3492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2 h 6"/>
                <a:gd name="T8" fmla="*/ 11 w 11"/>
                <a:gd name="T9" fmla="*/ 2 h 6"/>
                <a:gd name="T10" fmla="*/ 7 w 11"/>
                <a:gd name="T11" fmla="*/ 4 h 6"/>
                <a:gd name="T12" fmla="*/ 6 w 11"/>
                <a:gd name="T13" fmla="*/ 4 h 6"/>
                <a:gd name="T14" fmla="*/ 4 w 11"/>
                <a:gd name="T15" fmla="*/ 5 h 6"/>
                <a:gd name="T16" fmla="*/ 1 w 11"/>
                <a:gd name="T17" fmla="*/ 6 h 6"/>
                <a:gd name="T18" fmla="*/ 11 w 11"/>
                <a:gd name="T19" fmla="*/ 0 h 6"/>
                <a:gd name="T20" fmla="*/ 10 w 11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7" y="4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8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2" name="Freeform 1136">
              <a:extLst>
                <a:ext uri="{FF2B5EF4-FFF2-40B4-BE49-F238E27FC236}">
                  <a16:creationId xmlns:a16="http://schemas.microsoft.com/office/drawing/2014/main" id="{5F2A8830-49F0-45C1-A47D-AB8994749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47625"/>
              <a:ext cx="65088" cy="28575"/>
            </a:xfrm>
            <a:custGeom>
              <a:avLst/>
              <a:gdLst>
                <a:gd name="T0" fmla="*/ 0 w 11"/>
                <a:gd name="T1" fmla="*/ 5 h 5"/>
                <a:gd name="T2" fmla="*/ 10 w 11"/>
                <a:gd name="T3" fmla="*/ 1 h 5"/>
                <a:gd name="T4" fmla="*/ 10 w 11"/>
                <a:gd name="T5" fmla="*/ 1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3" y="4"/>
                    <a:pt x="7" y="2"/>
                    <a:pt x="10" y="1"/>
                  </a:cubicBezTo>
                  <a:cubicBezTo>
                    <a:pt x="11" y="1"/>
                    <a:pt x="10" y="0"/>
                    <a:pt x="10" y="1"/>
                  </a:cubicBezTo>
                  <a:cubicBezTo>
                    <a:pt x="7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3" name="Freeform 1137">
              <a:extLst>
                <a:ext uri="{FF2B5EF4-FFF2-40B4-BE49-F238E27FC236}">
                  <a16:creationId xmlns:a16="http://schemas.microsoft.com/office/drawing/2014/main" id="{8254536E-59F3-4396-AB3B-276318511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34925"/>
              <a:ext cx="65088" cy="36513"/>
            </a:xfrm>
            <a:custGeom>
              <a:avLst/>
              <a:gdLst>
                <a:gd name="T0" fmla="*/ 0 w 11"/>
                <a:gd name="T1" fmla="*/ 5 h 6"/>
                <a:gd name="T2" fmla="*/ 4 w 11"/>
                <a:gd name="T3" fmla="*/ 3 h 6"/>
                <a:gd name="T4" fmla="*/ 7 w 11"/>
                <a:gd name="T5" fmla="*/ 2 h 6"/>
                <a:gd name="T6" fmla="*/ 9 w 11"/>
                <a:gd name="T7" fmla="*/ 1 h 6"/>
                <a:gd name="T8" fmla="*/ 0 w 11"/>
                <a:gd name="T9" fmla="*/ 6 h 6"/>
                <a:gd name="T10" fmla="*/ 0 w 11"/>
                <a:gd name="T11" fmla="*/ 6 h 6"/>
                <a:gd name="T12" fmla="*/ 10 w 11"/>
                <a:gd name="T13" fmla="*/ 1 h 6"/>
                <a:gd name="T14" fmla="*/ 10 w 11"/>
                <a:gd name="T15" fmla="*/ 0 h 6"/>
                <a:gd name="T16" fmla="*/ 0 w 11"/>
                <a:gd name="T17" fmla="*/ 4 h 6"/>
                <a:gd name="T18" fmla="*/ 0 w 11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">
                  <a:moveTo>
                    <a:pt x="0" y="5"/>
                  </a:moveTo>
                  <a:cubicBezTo>
                    <a:pt x="2" y="4"/>
                    <a:pt x="3" y="4"/>
                    <a:pt x="4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11" y="0"/>
                    <a:pt x="9" y="1"/>
                  </a:cubicBezTo>
                  <a:cubicBezTo>
                    <a:pt x="6" y="3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7" y="3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4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4" name="Freeform 1138">
              <a:extLst>
                <a:ext uri="{FF2B5EF4-FFF2-40B4-BE49-F238E27FC236}">
                  <a16:creationId xmlns:a16="http://schemas.microsoft.com/office/drawing/2014/main" id="{6365E059-1964-4549-B114-0CBBD55C8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30162"/>
              <a:ext cx="47625" cy="23813"/>
            </a:xfrm>
            <a:custGeom>
              <a:avLst/>
              <a:gdLst>
                <a:gd name="T0" fmla="*/ 1 w 8"/>
                <a:gd name="T1" fmla="*/ 3 h 4"/>
                <a:gd name="T2" fmla="*/ 3 w 8"/>
                <a:gd name="T3" fmla="*/ 2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  <a:gd name="T10" fmla="*/ 7 w 8"/>
                <a:gd name="T11" fmla="*/ 0 h 4"/>
                <a:gd name="T12" fmla="*/ 7 w 8"/>
                <a:gd name="T13" fmla="*/ 0 h 4"/>
                <a:gd name="T14" fmla="*/ 1 w 8"/>
                <a:gd name="T15" fmla="*/ 2 h 4"/>
                <a:gd name="T16" fmla="*/ 1 w 8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1" y="3"/>
                  </a:moveTo>
                  <a:cubicBezTo>
                    <a:pt x="1" y="2"/>
                    <a:pt x="2" y="2"/>
                    <a:pt x="3" y="2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3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5" name="Freeform 1139">
              <a:extLst>
                <a:ext uri="{FF2B5EF4-FFF2-40B4-BE49-F238E27FC236}">
                  <a16:creationId xmlns:a16="http://schemas.microsoft.com/office/drawing/2014/main" id="{438FE18D-5005-42CC-81E7-438E9A56A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7462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6" name="Freeform 1140">
              <a:extLst>
                <a:ext uri="{FF2B5EF4-FFF2-40B4-BE49-F238E27FC236}">
                  <a16:creationId xmlns:a16="http://schemas.microsoft.com/office/drawing/2014/main" id="{73B5A6E9-B5E1-4FED-B74B-0176FA6FC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206375"/>
              <a:ext cx="11113" cy="111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7" name="Freeform 1141">
              <a:extLst>
                <a:ext uri="{FF2B5EF4-FFF2-40B4-BE49-F238E27FC236}">
                  <a16:creationId xmlns:a16="http://schemas.microsoft.com/office/drawing/2014/main" id="{91541762-BBF4-4B08-B43B-B032CD004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182562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8" name="Freeform 1142">
              <a:extLst>
                <a:ext uri="{FF2B5EF4-FFF2-40B4-BE49-F238E27FC236}">
                  <a16:creationId xmlns:a16="http://schemas.microsoft.com/office/drawing/2014/main" id="{BA90ECBD-5A2C-4EA9-AF48-1B2E3A0F4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65100"/>
              <a:ext cx="36513" cy="30163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4 h 5"/>
                <a:gd name="T4" fmla="*/ 0 w 6"/>
                <a:gd name="T5" fmla="*/ 5 h 5"/>
                <a:gd name="T6" fmla="*/ 6 w 6"/>
                <a:gd name="T7" fmla="*/ 2 h 5"/>
                <a:gd name="T8" fmla="*/ 6 w 6"/>
                <a:gd name="T9" fmla="*/ 2 h 5"/>
                <a:gd name="T10" fmla="*/ 3 w 6"/>
                <a:gd name="T11" fmla="*/ 3 h 5"/>
                <a:gd name="T12" fmla="*/ 0 w 6"/>
                <a:gd name="T13" fmla="*/ 4 h 5"/>
                <a:gd name="T14" fmla="*/ 5 w 6"/>
                <a:gd name="T15" fmla="*/ 0 h 5"/>
                <a:gd name="T16" fmla="*/ 5 w 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3"/>
                    <a:pt x="0" y="4"/>
                    <a:pt x="0" y="4"/>
                  </a:cubicBezTo>
                  <a:cubicBezTo>
                    <a:pt x="1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9" name="Freeform 1143">
              <a:extLst>
                <a:ext uri="{FF2B5EF4-FFF2-40B4-BE49-F238E27FC236}">
                  <a16:creationId xmlns:a16="http://schemas.microsoft.com/office/drawing/2014/main" id="{9D3CAD4D-A0D0-4A11-9DD9-87B3D634B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53987"/>
              <a:ext cx="58738" cy="28575"/>
            </a:xfrm>
            <a:custGeom>
              <a:avLst/>
              <a:gdLst>
                <a:gd name="T0" fmla="*/ 8 w 10"/>
                <a:gd name="T1" fmla="*/ 0 h 5"/>
                <a:gd name="T2" fmla="*/ 0 w 10"/>
                <a:gd name="T3" fmla="*/ 5 h 5"/>
                <a:gd name="T4" fmla="*/ 0 w 10"/>
                <a:gd name="T5" fmla="*/ 5 h 5"/>
                <a:gd name="T6" fmla="*/ 10 w 10"/>
                <a:gd name="T7" fmla="*/ 1 h 5"/>
                <a:gd name="T8" fmla="*/ 10 w 10"/>
                <a:gd name="T9" fmla="*/ 1 h 5"/>
                <a:gd name="T10" fmla="*/ 4 w 10"/>
                <a:gd name="T11" fmla="*/ 5 h 5"/>
                <a:gd name="T12" fmla="*/ 1 w 10"/>
                <a:gd name="T13" fmla="*/ 5 h 5"/>
                <a:gd name="T14" fmla="*/ 2 w 10"/>
                <a:gd name="T15" fmla="*/ 4 h 5"/>
                <a:gd name="T16" fmla="*/ 4 w 10"/>
                <a:gd name="T17" fmla="*/ 2 h 5"/>
                <a:gd name="T18" fmla="*/ 8 w 10"/>
                <a:gd name="T19" fmla="*/ 0 h 5"/>
                <a:gd name="T20" fmla="*/ 8 w 10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">
                  <a:moveTo>
                    <a:pt x="8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6" y="4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0" name="Freeform 1144">
              <a:extLst>
                <a:ext uri="{FF2B5EF4-FFF2-40B4-BE49-F238E27FC236}">
                  <a16:creationId xmlns:a16="http://schemas.microsoft.com/office/drawing/2014/main" id="{A5B6258B-80EE-4F13-A752-2B8F38C27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53987"/>
              <a:ext cx="53975" cy="22225"/>
            </a:xfrm>
            <a:custGeom>
              <a:avLst/>
              <a:gdLst>
                <a:gd name="T0" fmla="*/ 5 w 9"/>
                <a:gd name="T1" fmla="*/ 0 h 4"/>
                <a:gd name="T2" fmla="*/ 1 w 9"/>
                <a:gd name="T3" fmla="*/ 4 h 4"/>
                <a:gd name="T4" fmla="*/ 1 w 9"/>
                <a:gd name="T5" fmla="*/ 4 h 4"/>
                <a:gd name="T6" fmla="*/ 9 w 9"/>
                <a:gd name="T7" fmla="*/ 0 h 4"/>
                <a:gd name="T8" fmla="*/ 8 w 9"/>
                <a:gd name="T9" fmla="*/ 0 h 4"/>
                <a:gd name="T10" fmla="*/ 2 w 9"/>
                <a:gd name="T11" fmla="*/ 3 h 4"/>
                <a:gd name="T12" fmla="*/ 3 w 9"/>
                <a:gd name="T13" fmla="*/ 2 h 4"/>
                <a:gd name="T14" fmla="*/ 6 w 9"/>
                <a:gd name="T15" fmla="*/ 0 h 4"/>
                <a:gd name="T16" fmla="*/ 5 w 9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5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0" y="4"/>
                    <a:pt x="3" y="2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1" name="Freeform 1145">
              <a:extLst>
                <a:ext uri="{FF2B5EF4-FFF2-40B4-BE49-F238E27FC236}">
                  <a16:creationId xmlns:a16="http://schemas.microsoft.com/office/drawing/2014/main" id="{1529A38A-C8E7-411C-9254-E8C36115A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77812"/>
              <a:ext cx="36513" cy="2222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2" name="Freeform 1146">
              <a:extLst>
                <a:ext uri="{FF2B5EF4-FFF2-40B4-BE49-F238E27FC236}">
                  <a16:creationId xmlns:a16="http://schemas.microsoft.com/office/drawing/2014/main" id="{5BFD640B-A17F-4B4C-A9EA-3A6F359DA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54000"/>
              <a:ext cx="53975" cy="41275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6 h 7"/>
                <a:gd name="T4" fmla="*/ 0 w 9"/>
                <a:gd name="T5" fmla="*/ 7 h 7"/>
                <a:gd name="T6" fmla="*/ 9 w 9"/>
                <a:gd name="T7" fmla="*/ 2 h 7"/>
                <a:gd name="T8" fmla="*/ 9 w 9"/>
                <a:gd name="T9" fmla="*/ 2 h 7"/>
                <a:gd name="T10" fmla="*/ 6 w 9"/>
                <a:gd name="T11" fmla="*/ 4 h 7"/>
                <a:gd name="T12" fmla="*/ 4 w 9"/>
                <a:gd name="T13" fmla="*/ 5 h 7"/>
                <a:gd name="T14" fmla="*/ 1 w 9"/>
                <a:gd name="T15" fmla="*/ 6 h 7"/>
                <a:gd name="T16" fmla="*/ 9 w 9"/>
                <a:gd name="T17" fmla="*/ 0 h 7"/>
                <a:gd name="T18" fmla="*/ 9 w 9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2"/>
                    <a:pt x="2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6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6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3" y="5"/>
                    <a:pt x="0" y="7"/>
                    <a:pt x="1" y="6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3" name="Freeform 1147">
              <a:extLst>
                <a:ext uri="{FF2B5EF4-FFF2-40B4-BE49-F238E27FC236}">
                  <a16:creationId xmlns:a16="http://schemas.microsoft.com/office/drawing/2014/main" id="{D93904B8-7A1F-410A-A581-00F50F957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241300"/>
              <a:ext cx="71438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1 h 7"/>
                <a:gd name="T4" fmla="*/ 11 w 12"/>
                <a:gd name="T5" fmla="*/ 1 h 7"/>
                <a:gd name="T6" fmla="*/ 1 w 12"/>
                <a:gd name="T7" fmla="*/ 6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ubicBezTo>
                    <a:pt x="8" y="2"/>
                    <a:pt x="4" y="5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4" name="Freeform 1148">
              <a:extLst>
                <a:ext uri="{FF2B5EF4-FFF2-40B4-BE49-F238E27FC236}">
                  <a16:creationId xmlns:a16="http://schemas.microsoft.com/office/drawing/2014/main" id="{7230FD26-EE0C-416A-AE6F-C22EDEFD7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241300"/>
              <a:ext cx="65088" cy="36513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6 h 6"/>
                <a:gd name="T4" fmla="*/ 1 w 11"/>
                <a:gd name="T5" fmla="*/ 6 h 6"/>
                <a:gd name="T6" fmla="*/ 11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3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5" name="Freeform 1149">
              <a:extLst>
                <a:ext uri="{FF2B5EF4-FFF2-40B4-BE49-F238E27FC236}">
                  <a16:creationId xmlns:a16="http://schemas.microsoft.com/office/drawing/2014/main" id="{49FE8830-A0A4-455E-8ABE-0A7F9265F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236537"/>
              <a:ext cx="53975" cy="22225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6" name="Freeform 1150">
              <a:extLst>
                <a:ext uri="{FF2B5EF4-FFF2-40B4-BE49-F238E27FC236}">
                  <a16:creationId xmlns:a16="http://schemas.microsoft.com/office/drawing/2014/main" id="{B3FB3793-28FF-4AD6-BB29-31618374A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212725"/>
              <a:ext cx="47625" cy="28575"/>
            </a:xfrm>
            <a:custGeom>
              <a:avLst/>
              <a:gdLst>
                <a:gd name="T0" fmla="*/ 7 w 8"/>
                <a:gd name="T1" fmla="*/ 1 h 5"/>
                <a:gd name="T2" fmla="*/ 0 w 8"/>
                <a:gd name="T3" fmla="*/ 5 h 5"/>
                <a:gd name="T4" fmla="*/ 1 w 8"/>
                <a:gd name="T5" fmla="*/ 5 h 5"/>
                <a:gd name="T6" fmla="*/ 7 w 8"/>
                <a:gd name="T7" fmla="*/ 1 h 5"/>
                <a:gd name="T8" fmla="*/ 7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1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8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027" name="Group 1163">
            <a:extLst>
              <a:ext uri="{FF2B5EF4-FFF2-40B4-BE49-F238E27FC236}">
                <a16:creationId xmlns:a16="http://schemas.microsoft.com/office/drawing/2014/main" id="{9D8A216C-2416-426C-B8BA-8B2F11766FC1}"/>
              </a:ext>
            </a:extLst>
          </p:cNvPr>
          <p:cNvGrpSpPr>
            <a:grpSpLocks/>
          </p:cNvGrpSpPr>
          <p:nvPr/>
        </p:nvGrpSpPr>
        <p:grpSpPr bwMode="auto">
          <a:xfrm>
            <a:off x="10571163" y="5692775"/>
            <a:ext cx="269875" cy="265113"/>
            <a:chOff x="0" y="0"/>
            <a:chExt cx="269875" cy="265113"/>
          </a:xfrm>
        </p:grpSpPr>
        <p:sp>
          <p:nvSpPr>
            <p:cNvPr id="38028" name="Freeform 1151">
              <a:extLst>
                <a:ext uri="{FF2B5EF4-FFF2-40B4-BE49-F238E27FC236}">
                  <a16:creationId xmlns:a16="http://schemas.microsoft.com/office/drawing/2014/main" id="{8C7C6D99-505A-4786-B66C-8354A72A50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" y="23813"/>
              <a:ext cx="158750" cy="182563"/>
            </a:xfrm>
            <a:custGeom>
              <a:avLst/>
              <a:gdLst>
                <a:gd name="T0" fmla="*/ 25 w 27"/>
                <a:gd name="T1" fmla="*/ 20 h 31"/>
                <a:gd name="T2" fmla="*/ 22 w 27"/>
                <a:gd name="T3" fmla="*/ 17 h 31"/>
                <a:gd name="T4" fmla="*/ 19 w 27"/>
                <a:gd name="T5" fmla="*/ 16 h 31"/>
                <a:gd name="T6" fmla="*/ 19 w 27"/>
                <a:gd name="T7" fmla="*/ 15 h 31"/>
                <a:gd name="T8" fmla="*/ 15 w 27"/>
                <a:gd name="T9" fmla="*/ 12 h 31"/>
                <a:gd name="T10" fmla="*/ 9 w 27"/>
                <a:gd name="T11" fmla="*/ 6 h 31"/>
                <a:gd name="T12" fmla="*/ 8 w 27"/>
                <a:gd name="T13" fmla="*/ 6 h 31"/>
                <a:gd name="T14" fmla="*/ 6 w 27"/>
                <a:gd name="T15" fmla="*/ 5 h 31"/>
                <a:gd name="T16" fmla="*/ 6 w 27"/>
                <a:gd name="T17" fmla="*/ 4 h 31"/>
                <a:gd name="T18" fmla="*/ 2 w 27"/>
                <a:gd name="T19" fmla="*/ 1 h 31"/>
                <a:gd name="T20" fmla="*/ 1 w 27"/>
                <a:gd name="T21" fmla="*/ 0 h 31"/>
                <a:gd name="T22" fmla="*/ 1 w 27"/>
                <a:gd name="T23" fmla="*/ 1 h 31"/>
                <a:gd name="T24" fmla="*/ 2 w 27"/>
                <a:gd name="T25" fmla="*/ 3 h 31"/>
                <a:gd name="T26" fmla="*/ 2 w 27"/>
                <a:gd name="T27" fmla="*/ 3 h 31"/>
                <a:gd name="T28" fmla="*/ 4 w 27"/>
                <a:gd name="T29" fmla="*/ 6 h 31"/>
                <a:gd name="T30" fmla="*/ 15 w 27"/>
                <a:gd name="T31" fmla="*/ 18 h 31"/>
                <a:gd name="T32" fmla="*/ 16 w 27"/>
                <a:gd name="T33" fmla="*/ 19 h 31"/>
                <a:gd name="T34" fmla="*/ 20 w 27"/>
                <a:gd name="T35" fmla="*/ 23 h 31"/>
                <a:gd name="T36" fmla="*/ 26 w 27"/>
                <a:gd name="T37" fmla="*/ 30 h 31"/>
                <a:gd name="T38" fmla="*/ 26 w 27"/>
                <a:gd name="T39" fmla="*/ 30 h 31"/>
                <a:gd name="T40" fmla="*/ 26 w 27"/>
                <a:gd name="T41" fmla="*/ 31 h 31"/>
                <a:gd name="T42" fmla="*/ 26 w 27"/>
                <a:gd name="T43" fmla="*/ 31 h 31"/>
                <a:gd name="T44" fmla="*/ 27 w 27"/>
                <a:gd name="T45" fmla="*/ 25 h 31"/>
                <a:gd name="T46" fmla="*/ 20 w 27"/>
                <a:gd name="T47" fmla="*/ 16 h 31"/>
                <a:gd name="T48" fmla="*/ 19 w 27"/>
                <a:gd name="T49" fmla="*/ 16 h 31"/>
                <a:gd name="T50" fmla="*/ 8 w 27"/>
                <a:gd name="T51" fmla="*/ 8 h 31"/>
                <a:gd name="T52" fmla="*/ 8 w 27"/>
                <a:gd name="T53" fmla="*/ 8 h 31"/>
                <a:gd name="T54" fmla="*/ 15 w 27"/>
                <a:gd name="T55" fmla="*/ 19 h 31"/>
                <a:gd name="T56" fmla="*/ 15 w 27"/>
                <a:gd name="T57" fmla="*/ 19 h 31"/>
                <a:gd name="T58" fmla="*/ 15 w 27"/>
                <a:gd name="T59" fmla="*/ 17 h 31"/>
                <a:gd name="T60" fmla="*/ 25 w 27"/>
                <a:gd name="T61" fmla="*/ 29 h 31"/>
                <a:gd name="T62" fmla="*/ 25 w 27"/>
                <a:gd name="T63" fmla="*/ 28 h 31"/>
                <a:gd name="T64" fmla="*/ 22 w 27"/>
                <a:gd name="T65" fmla="*/ 24 h 31"/>
                <a:gd name="T66" fmla="*/ 19 w 27"/>
                <a:gd name="T67" fmla="*/ 22 h 31"/>
                <a:gd name="T68" fmla="*/ 18 w 27"/>
                <a:gd name="T69" fmla="*/ 19 h 31"/>
                <a:gd name="T70" fmla="*/ 10 w 27"/>
                <a:gd name="T71" fmla="*/ 11 h 31"/>
                <a:gd name="T72" fmla="*/ 10 w 27"/>
                <a:gd name="T73" fmla="*/ 10 h 31"/>
                <a:gd name="T74" fmla="*/ 10 w 27"/>
                <a:gd name="T75" fmla="*/ 10 h 31"/>
                <a:gd name="T76" fmla="*/ 10 w 27"/>
                <a:gd name="T77" fmla="*/ 10 h 31"/>
                <a:gd name="T78" fmla="*/ 10 w 27"/>
                <a:gd name="T79" fmla="*/ 10 h 31"/>
                <a:gd name="T80" fmla="*/ 8 w 27"/>
                <a:gd name="T81" fmla="*/ 8 h 31"/>
                <a:gd name="T82" fmla="*/ 8 w 27"/>
                <a:gd name="T83" fmla="*/ 8 h 31"/>
                <a:gd name="T84" fmla="*/ 10 w 27"/>
                <a:gd name="T85" fmla="*/ 10 h 31"/>
                <a:gd name="T86" fmla="*/ 7 w 27"/>
                <a:gd name="T87" fmla="*/ 8 h 31"/>
                <a:gd name="T88" fmla="*/ 6 w 27"/>
                <a:gd name="T89" fmla="*/ 6 h 31"/>
                <a:gd name="T90" fmla="*/ 8 w 27"/>
                <a:gd name="T91" fmla="*/ 8 h 31"/>
                <a:gd name="T92" fmla="*/ 7 w 27"/>
                <a:gd name="T93" fmla="*/ 7 h 31"/>
                <a:gd name="T94" fmla="*/ 8 w 27"/>
                <a:gd name="T95" fmla="*/ 8 h 31"/>
                <a:gd name="T96" fmla="*/ 9 w 27"/>
                <a:gd name="T97" fmla="*/ 8 h 31"/>
                <a:gd name="T98" fmla="*/ 10 w 27"/>
                <a:gd name="T99" fmla="*/ 9 h 31"/>
                <a:gd name="T100" fmla="*/ 10 w 27"/>
                <a:gd name="T101" fmla="*/ 9 h 31"/>
                <a:gd name="T102" fmla="*/ 9 w 27"/>
                <a:gd name="T103" fmla="*/ 9 h 31"/>
                <a:gd name="T104" fmla="*/ 10 w 27"/>
                <a:gd name="T105" fmla="*/ 9 h 31"/>
                <a:gd name="T106" fmla="*/ 16 w 27"/>
                <a:gd name="T107" fmla="*/ 15 h 31"/>
                <a:gd name="T108" fmla="*/ 21 w 27"/>
                <a:gd name="T109" fmla="*/ 17 h 31"/>
                <a:gd name="T110" fmla="*/ 25 w 27"/>
                <a:gd name="T111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31">
                  <a:moveTo>
                    <a:pt x="26" y="21"/>
                  </a:moveTo>
                  <a:cubicBezTo>
                    <a:pt x="26" y="22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2" y="17"/>
                    <a:pt x="22" y="17"/>
                  </a:cubicBezTo>
                  <a:cubicBezTo>
                    <a:pt x="22" y="17"/>
                    <a:pt x="20" y="16"/>
                    <a:pt x="19" y="15"/>
                  </a:cubicBezTo>
                  <a:cubicBezTo>
                    <a:pt x="20" y="15"/>
                    <a:pt x="20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4"/>
                    <a:pt x="16" y="12"/>
                    <a:pt x="15" y="12"/>
                  </a:cubicBezTo>
                  <a:cubicBezTo>
                    <a:pt x="14" y="11"/>
                    <a:pt x="10" y="7"/>
                    <a:pt x="10" y="8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3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2"/>
                    <a:pt x="1" y="1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8"/>
                    <a:pt x="8" y="10"/>
                    <a:pt x="9" y="12"/>
                  </a:cubicBezTo>
                  <a:cubicBezTo>
                    <a:pt x="11" y="14"/>
                    <a:pt x="15" y="16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6" y="19"/>
                    <a:pt x="19" y="23"/>
                    <a:pt x="20" y="23"/>
                  </a:cubicBezTo>
                  <a:cubicBezTo>
                    <a:pt x="21" y="25"/>
                    <a:pt x="22" y="28"/>
                    <a:pt x="24" y="29"/>
                  </a:cubicBezTo>
                  <a:cubicBezTo>
                    <a:pt x="24" y="29"/>
                    <a:pt x="25" y="31"/>
                    <a:pt x="26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0"/>
                    <a:pt x="26" y="30"/>
                  </a:cubicBezTo>
                  <a:cubicBezTo>
                    <a:pt x="26" y="30"/>
                    <a:pt x="26" y="31"/>
                    <a:pt x="26" y="31"/>
                  </a:cubicBezTo>
                  <a:cubicBezTo>
                    <a:pt x="26" y="30"/>
                    <a:pt x="27" y="29"/>
                    <a:pt x="26" y="28"/>
                  </a:cubicBezTo>
                  <a:cubicBezTo>
                    <a:pt x="26" y="27"/>
                    <a:pt x="27" y="25"/>
                    <a:pt x="27" y="25"/>
                  </a:cubicBezTo>
                  <a:cubicBezTo>
                    <a:pt x="27" y="23"/>
                    <a:pt x="26" y="22"/>
                    <a:pt x="26" y="21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8" y="8"/>
                  </a:move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6" y="19"/>
                    <a:pt x="15" y="19"/>
                  </a:cubicBezTo>
                  <a:close/>
                  <a:moveTo>
                    <a:pt x="15" y="17"/>
                  </a:moveTo>
                  <a:cubicBezTo>
                    <a:pt x="16" y="18"/>
                    <a:pt x="15" y="17"/>
                    <a:pt x="15" y="17"/>
                  </a:cubicBezTo>
                  <a:close/>
                  <a:moveTo>
                    <a:pt x="25" y="29"/>
                  </a:moveTo>
                  <a:cubicBezTo>
                    <a:pt x="25" y="28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lose/>
                  <a:moveTo>
                    <a:pt x="25" y="28"/>
                  </a:moveTo>
                  <a:cubicBezTo>
                    <a:pt x="24" y="27"/>
                    <a:pt x="23" y="25"/>
                    <a:pt x="22" y="25"/>
                  </a:cubicBezTo>
                  <a:cubicBezTo>
                    <a:pt x="22" y="25"/>
                    <a:pt x="22" y="24"/>
                    <a:pt x="22" y="24"/>
                  </a:cubicBezTo>
                  <a:cubicBezTo>
                    <a:pt x="21" y="22"/>
                    <a:pt x="19" y="23"/>
                    <a:pt x="19" y="21"/>
                  </a:cubicBezTo>
                  <a:cubicBezTo>
                    <a:pt x="19" y="21"/>
                    <a:pt x="19" y="21"/>
                    <a:pt x="19" y="22"/>
                  </a:cubicBezTo>
                  <a:cubicBezTo>
                    <a:pt x="20" y="21"/>
                    <a:pt x="18" y="20"/>
                    <a:pt x="17" y="19"/>
                  </a:cubicBezTo>
                  <a:cubicBezTo>
                    <a:pt x="17" y="19"/>
                    <a:pt x="17" y="19"/>
                    <a:pt x="18" y="19"/>
                  </a:cubicBezTo>
                  <a:cubicBezTo>
                    <a:pt x="17" y="17"/>
                    <a:pt x="13" y="15"/>
                    <a:pt x="12" y="13"/>
                  </a:cubicBezTo>
                  <a:cubicBezTo>
                    <a:pt x="11" y="12"/>
                    <a:pt x="10" y="11"/>
                    <a:pt x="10" y="11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1"/>
                    <a:pt x="11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1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9"/>
                    <a:pt x="8" y="8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8" y="9"/>
                    <a:pt x="9" y="9"/>
                    <a:pt x="8" y="8"/>
                  </a:cubicBezTo>
                  <a:cubicBezTo>
                    <a:pt x="8" y="8"/>
                    <a:pt x="10" y="10"/>
                    <a:pt x="9" y="9"/>
                  </a:cubicBezTo>
                  <a:cubicBezTo>
                    <a:pt x="10" y="10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8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7" y="7"/>
                    <a:pt x="7" y="7"/>
                    <a:pt x="8" y="8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9" y="9"/>
                    <a:pt x="10" y="10"/>
                    <a:pt x="10" y="10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10" y="9"/>
                    <a:pt x="10" y="10"/>
                    <a:pt x="11" y="11"/>
                  </a:cubicBezTo>
                  <a:cubicBezTo>
                    <a:pt x="11" y="10"/>
                    <a:pt x="10" y="10"/>
                    <a:pt x="10" y="9"/>
                  </a:cubicBezTo>
                  <a:cubicBezTo>
                    <a:pt x="11" y="11"/>
                    <a:pt x="12" y="12"/>
                    <a:pt x="13" y="13"/>
                  </a:cubicBezTo>
                  <a:cubicBezTo>
                    <a:pt x="14" y="13"/>
                    <a:pt x="15" y="14"/>
                    <a:pt x="16" y="15"/>
                  </a:cubicBezTo>
                  <a:cubicBezTo>
                    <a:pt x="17" y="15"/>
                    <a:pt x="19" y="16"/>
                    <a:pt x="17" y="16"/>
                  </a:cubicBezTo>
                  <a:cubicBezTo>
                    <a:pt x="18" y="16"/>
                    <a:pt x="20" y="18"/>
                    <a:pt x="21" y="17"/>
                  </a:cubicBezTo>
                  <a:cubicBezTo>
                    <a:pt x="20" y="18"/>
                    <a:pt x="25" y="21"/>
                    <a:pt x="25" y="22"/>
                  </a:cubicBezTo>
                  <a:cubicBezTo>
                    <a:pt x="26" y="22"/>
                    <a:pt x="25" y="26"/>
                    <a:pt x="25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9" name="Freeform 1152">
              <a:extLst>
                <a:ext uri="{FF2B5EF4-FFF2-40B4-BE49-F238E27FC236}">
                  <a16:creationId xmlns:a16="http://schemas.microsoft.com/office/drawing/2014/main" id="{273B3B69-51F4-4131-A0E4-0F37234531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69875" cy="265113"/>
            </a:xfrm>
            <a:custGeom>
              <a:avLst/>
              <a:gdLst>
                <a:gd name="T0" fmla="*/ 37 w 46"/>
                <a:gd name="T1" fmla="*/ 14 h 45"/>
                <a:gd name="T2" fmla="*/ 36 w 46"/>
                <a:gd name="T3" fmla="*/ 13 h 45"/>
                <a:gd name="T4" fmla="*/ 30 w 46"/>
                <a:gd name="T5" fmla="*/ 12 h 45"/>
                <a:gd name="T6" fmla="*/ 25 w 46"/>
                <a:gd name="T7" fmla="*/ 9 h 45"/>
                <a:gd name="T8" fmla="*/ 18 w 46"/>
                <a:gd name="T9" fmla="*/ 7 h 45"/>
                <a:gd name="T10" fmla="*/ 6 w 46"/>
                <a:gd name="T11" fmla="*/ 2 h 45"/>
                <a:gd name="T12" fmla="*/ 3 w 46"/>
                <a:gd name="T13" fmla="*/ 1 h 45"/>
                <a:gd name="T14" fmla="*/ 1 w 46"/>
                <a:gd name="T15" fmla="*/ 0 h 45"/>
                <a:gd name="T16" fmla="*/ 0 w 46"/>
                <a:gd name="T17" fmla="*/ 0 h 45"/>
                <a:gd name="T18" fmla="*/ 0 w 46"/>
                <a:gd name="T19" fmla="*/ 2 h 45"/>
                <a:gd name="T20" fmla="*/ 2 w 46"/>
                <a:gd name="T21" fmla="*/ 11 h 45"/>
                <a:gd name="T22" fmla="*/ 5 w 46"/>
                <a:gd name="T23" fmla="*/ 18 h 45"/>
                <a:gd name="T24" fmla="*/ 4 w 46"/>
                <a:gd name="T25" fmla="*/ 18 h 45"/>
                <a:gd name="T26" fmla="*/ 4 w 46"/>
                <a:gd name="T27" fmla="*/ 18 h 45"/>
                <a:gd name="T28" fmla="*/ 6 w 46"/>
                <a:gd name="T29" fmla="*/ 24 h 45"/>
                <a:gd name="T30" fmla="*/ 9 w 46"/>
                <a:gd name="T31" fmla="*/ 33 h 45"/>
                <a:gd name="T32" fmla="*/ 21 w 46"/>
                <a:gd name="T33" fmla="*/ 37 h 45"/>
                <a:gd name="T34" fmla="*/ 26 w 46"/>
                <a:gd name="T35" fmla="*/ 38 h 45"/>
                <a:gd name="T36" fmla="*/ 35 w 46"/>
                <a:gd name="T37" fmla="*/ 42 h 45"/>
                <a:gd name="T38" fmla="*/ 36 w 46"/>
                <a:gd name="T39" fmla="*/ 26 h 45"/>
                <a:gd name="T40" fmla="*/ 37 w 46"/>
                <a:gd name="T41" fmla="*/ 14 h 45"/>
                <a:gd name="T42" fmla="*/ 7 w 46"/>
                <a:gd name="T43" fmla="*/ 29 h 45"/>
                <a:gd name="T44" fmla="*/ 8 w 46"/>
                <a:gd name="T45" fmla="*/ 26 h 45"/>
                <a:gd name="T46" fmla="*/ 8 w 46"/>
                <a:gd name="T47" fmla="*/ 26 h 45"/>
                <a:gd name="T48" fmla="*/ 35 w 46"/>
                <a:gd name="T49" fmla="*/ 25 h 45"/>
                <a:gd name="T50" fmla="*/ 33 w 46"/>
                <a:gd name="T51" fmla="*/ 29 h 45"/>
                <a:gd name="T52" fmla="*/ 33 w 46"/>
                <a:gd name="T53" fmla="*/ 30 h 45"/>
                <a:gd name="T54" fmla="*/ 33 w 46"/>
                <a:gd name="T55" fmla="*/ 40 h 45"/>
                <a:gd name="T56" fmla="*/ 17 w 46"/>
                <a:gd name="T57" fmla="*/ 38 h 45"/>
                <a:gd name="T58" fmla="*/ 8 w 46"/>
                <a:gd name="T59" fmla="*/ 28 h 45"/>
                <a:gd name="T60" fmla="*/ 8 w 46"/>
                <a:gd name="T61" fmla="*/ 25 h 45"/>
                <a:gd name="T62" fmla="*/ 7 w 46"/>
                <a:gd name="T63" fmla="*/ 21 h 45"/>
                <a:gd name="T64" fmla="*/ 2 w 46"/>
                <a:gd name="T65" fmla="*/ 4 h 45"/>
                <a:gd name="T66" fmla="*/ 1 w 46"/>
                <a:gd name="T67" fmla="*/ 2 h 45"/>
                <a:gd name="T68" fmla="*/ 1 w 46"/>
                <a:gd name="T69" fmla="*/ 2 h 45"/>
                <a:gd name="T70" fmla="*/ 1 w 46"/>
                <a:gd name="T71" fmla="*/ 1 h 45"/>
                <a:gd name="T72" fmla="*/ 7 w 46"/>
                <a:gd name="T73" fmla="*/ 3 h 45"/>
                <a:gd name="T74" fmla="*/ 7 w 46"/>
                <a:gd name="T75" fmla="*/ 3 h 45"/>
                <a:gd name="T76" fmla="*/ 18 w 46"/>
                <a:gd name="T77" fmla="*/ 8 h 45"/>
                <a:gd name="T78" fmla="*/ 21 w 46"/>
                <a:gd name="T79" fmla="*/ 9 h 45"/>
                <a:gd name="T80" fmla="*/ 23 w 46"/>
                <a:gd name="T81" fmla="*/ 10 h 45"/>
                <a:gd name="T82" fmla="*/ 28 w 46"/>
                <a:gd name="T83" fmla="*/ 13 h 45"/>
                <a:gd name="T84" fmla="*/ 30 w 46"/>
                <a:gd name="T85" fmla="*/ 13 h 45"/>
                <a:gd name="T86" fmla="*/ 35 w 46"/>
                <a:gd name="T87" fmla="*/ 15 h 45"/>
                <a:gd name="T88" fmla="*/ 35 w 46"/>
                <a:gd name="T89" fmla="*/ 15 h 45"/>
                <a:gd name="T90" fmla="*/ 38 w 46"/>
                <a:gd name="T91" fmla="*/ 16 h 45"/>
                <a:gd name="T92" fmla="*/ 44 w 46"/>
                <a:gd name="T93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" h="45"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4"/>
                    <a:pt x="35" y="14"/>
                    <a:pt x="35" y="14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5" y="13"/>
                    <a:pt x="32" y="12"/>
                    <a:pt x="33" y="12"/>
                  </a:cubicBezTo>
                  <a:cubicBezTo>
                    <a:pt x="32" y="12"/>
                    <a:pt x="31" y="12"/>
                    <a:pt x="30" y="12"/>
                  </a:cubicBezTo>
                  <a:cubicBezTo>
                    <a:pt x="29" y="11"/>
                    <a:pt x="28" y="11"/>
                    <a:pt x="26" y="10"/>
                  </a:cubicBezTo>
                  <a:cubicBezTo>
                    <a:pt x="26" y="10"/>
                    <a:pt x="23" y="9"/>
                    <a:pt x="25" y="9"/>
                  </a:cubicBezTo>
                  <a:cubicBezTo>
                    <a:pt x="24" y="9"/>
                    <a:pt x="21" y="9"/>
                    <a:pt x="20" y="8"/>
                  </a:cubicBezTo>
                  <a:cubicBezTo>
                    <a:pt x="20" y="7"/>
                    <a:pt x="17" y="6"/>
                    <a:pt x="18" y="7"/>
                  </a:cubicBezTo>
                  <a:cubicBezTo>
                    <a:pt x="17" y="6"/>
                    <a:pt x="15" y="6"/>
                    <a:pt x="15" y="6"/>
                  </a:cubicBezTo>
                  <a:cubicBezTo>
                    <a:pt x="14" y="6"/>
                    <a:pt x="6" y="2"/>
                    <a:pt x="6" y="2"/>
                  </a:cubicBezTo>
                  <a:cubicBezTo>
                    <a:pt x="3" y="1"/>
                    <a:pt x="6" y="3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6"/>
                    <a:pt x="1" y="7"/>
                  </a:cubicBezTo>
                  <a:cubicBezTo>
                    <a:pt x="1" y="8"/>
                    <a:pt x="2" y="11"/>
                    <a:pt x="2" y="11"/>
                  </a:cubicBezTo>
                  <a:cubicBezTo>
                    <a:pt x="3" y="11"/>
                    <a:pt x="3" y="14"/>
                    <a:pt x="3" y="14"/>
                  </a:cubicBezTo>
                  <a:cubicBezTo>
                    <a:pt x="3" y="15"/>
                    <a:pt x="5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4" y="18"/>
                    <a:pt x="4" y="18"/>
                  </a:cubicBezTo>
                  <a:cubicBezTo>
                    <a:pt x="5" y="19"/>
                    <a:pt x="6" y="23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7"/>
                    <a:pt x="8" y="30"/>
                    <a:pt x="9" y="33"/>
                  </a:cubicBezTo>
                  <a:cubicBezTo>
                    <a:pt x="10" y="37"/>
                    <a:pt x="11" y="41"/>
                    <a:pt x="12" y="45"/>
                  </a:cubicBezTo>
                  <a:cubicBezTo>
                    <a:pt x="15" y="43"/>
                    <a:pt x="18" y="39"/>
                    <a:pt x="21" y="37"/>
                  </a:cubicBezTo>
                  <a:cubicBezTo>
                    <a:pt x="20" y="37"/>
                    <a:pt x="22" y="36"/>
                    <a:pt x="22" y="36"/>
                  </a:cubicBezTo>
                  <a:cubicBezTo>
                    <a:pt x="23" y="35"/>
                    <a:pt x="25" y="37"/>
                    <a:pt x="26" y="38"/>
                  </a:cubicBezTo>
                  <a:cubicBezTo>
                    <a:pt x="29" y="40"/>
                    <a:pt x="32" y="42"/>
                    <a:pt x="35" y="43"/>
                  </a:cubicBezTo>
                  <a:cubicBezTo>
                    <a:pt x="35" y="43"/>
                    <a:pt x="35" y="42"/>
                    <a:pt x="35" y="42"/>
                  </a:cubicBezTo>
                  <a:cubicBezTo>
                    <a:pt x="34" y="39"/>
                    <a:pt x="36" y="36"/>
                    <a:pt x="35" y="34"/>
                  </a:cubicBezTo>
                  <a:cubicBezTo>
                    <a:pt x="35" y="32"/>
                    <a:pt x="34" y="27"/>
                    <a:pt x="36" y="26"/>
                  </a:cubicBezTo>
                  <a:cubicBezTo>
                    <a:pt x="36" y="24"/>
                    <a:pt x="44" y="20"/>
                    <a:pt x="46" y="18"/>
                  </a:cubicBezTo>
                  <a:cubicBezTo>
                    <a:pt x="45" y="18"/>
                    <a:pt x="38" y="15"/>
                    <a:pt x="37" y="14"/>
                  </a:cubicBezTo>
                  <a:close/>
                  <a:moveTo>
                    <a:pt x="7" y="28"/>
                  </a:moveTo>
                  <a:cubicBezTo>
                    <a:pt x="7" y="28"/>
                    <a:pt x="7" y="28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lose/>
                  <a:moveTo>
                    <a:pt x="8" y="26"/>
                  </a:moveTo>
                  <a:cubicBezTo>
                    <a:pt x="8" y="26"/>
                    <a:pt x="8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lose/>
                  <a:moveTo>
                    <a:pt x="40" y="21"/>
                  </a:moveTo>
                  <a:cubicBezTo>
                    <a:pt x="39" y="21"/>
                    <a:pt x="36" y="25"/>
                    <a:pt x="35" y="25"/>
                  </a:cubicBezTo>
                  <a:cubicBezTo>
                    <a:pt x="34" y="25"/>
                    <a:pt x="33" y="28"/>
                    <a:pt x="34" y="30"/>
                  </a:cubicBezTo>
                  <a:cubicBezTo>
                    <a:pt x="33" y="30"/>
                    <a:pt x="33" y="29"/>
                    <a:pt x="33" y="29"/>
                  </a:cubicBezTo>
                  <a:cubicBezTo>
                    <a:pt x="33" y="29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1"/>
                    <a:pt x="34" y="37"/>
                    <a:pt x="34" y="39"/>
                  </a:cubicBezTo>
                  <a:cubicBezTo>
                    <a:pt x="33" y="39"/>
                    <a:pt x="34" y="39"/>
                    <a:pt x="33" y="40"/>
                  </a:cubicBezTo>
                  <a:cubicBezTo>
                    <a:pt x="33" y="40"/>
                    <a:pt x="26" y="35"/>
                    <a:pt x="25" y="35"/>
                  </a:cubicBezTo>
                  <a:cubicBezTo>
                    <a:pt x="23" y="33"/>
                    <a:pt x="18" y="35"/>
                    <a:pt x="17" y="38"/>
                  </a:cubicBezTo>
                  <a:cubicBezTo>
                    <a:pt x="16" y="38"/>
                    <a:pt x="13" y="41"/>
                    <a:pt x="13" y="42"/>
                  </a:cubicBezTo>
                  <a:cubicBezTo>
                    <a:pt x="13" y="37"/>
                    <a:pt x="8" y="32"/>
                    <a:pt x="8" y="28"/>
                  </a:cubicBezTo>
                  <a:cubicBezTo>
                    <a:pt x="9" y="28"/>
                    <a:pt x="9" y="28"/>
                    <a:pt x="9" y="29"/>
                  </a:cubicBezTo>
                  <a:cubicBezTo>
                    <a:pt x="9" y="28"/>
                    <a:pt x="9" y="26"/>
                    <a:pt x="8" y="25"/>
                  </a:cubicBezTo>
                  <a:cubicBezTo>
                    <a:pt x="8" y="25"/>
                    <a:pt x="8" y="26"/>
                    <a:pt x="8" y="26"/>
                  </a:cubicBezTo>
                  <a:cubicBezTo>
                    <a:pt x="7" y="25"/>
                    <a:pt x="8" y="22"/>
                    <a:pt x="7" y="21"/>
                  </a:cubicBezTo>
                  <a:cubicBezTo>
                    <a:pt x="5" y="18"/>
                    <a:pt x="5" y="15"/>
                    <a:pt x="4" y="12"/>
                  </a:cubicBezTo>
                  <a:cubicBezTo>
                    <a:pt x="4" y="9"/>
                    <a:pt x="3" y="7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6" y="3"/>
                    <a:pt x="7" y="3"/>
                  </a:cubicBezTo>
                  <a:cubicBezTo>
                    <a:pt x="7" y="3"/>
                    <a:pt x="6" y="3"/>
                    <a:pt x="7" y="3"/>
                  </a:cubicBezTo>
                  <a:cubicBezTo>
                    <a:pt x="6" y="3"/>
                    <a:pt x="8" y="3"/>
                    <a:pt x="7" y="3"/>
                  </a:cubicBezTo>
                  <a:cubicBezTo>
                    <a:pt x="7" y="3"/>
                    <a:pt x="8" y="3"/>
                    <a:pt x="7" y="3"/>
                  </a:cubicBezTo>
                  <a:cubicBezTo>
                    <a:pt x="9" y="4"/>
                    <a:pt x="11" y="5"/>
                    <a:pt x="13" y="6"/>
                  </a:cubicBezTo>
                  <a:cubicBezTo>
                    <a:pt x="16" y="6"/>
                    <a:pt x="15" y="7"/>
                    <a:pt x="18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8" y="8"/>
                    <a:pt x="20" y="8"/>
                    <a:pt x="21" y="9"/>
                  </a:cubicBezTo>
                  <a:cubicBezTo>
                    <a:pt x="20" y="8"/>
                    <a:pt x="24" y="10"/>
                    <a:pt x="24" y="10"/>
                  </a:cubicBezTo>
                  <a:cubicBezTo>
                    <a:pt x="24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7" y="12"/>
                    <a:pt x="28" y="13"/>
                  </a:cubicBezTo>
                  <a:cubicBezTo>
                    <a:pt x="28" y="13"/>
                    <a:pt x="30" y="12"/>
                    <a:pt x="30" y="13"/>
                  </a:cubicBezTo>
                  <a:cubicBezTo>
                    <a:pt x="29" y="12"/>
                    <a:pt x="30" y="13"/>
                    <a:pt x="30" y="13"/>
                  </a:cubicBezTo>
                  <a:cubicBezTo>
                    <a:pt x="31" y="13"/>
                    <a:pt x="32" y="13"/>
                    <a:pt x="33" y="14"/>
                  </a:cubicBezTo>
                  <a:cubicBezTo>
                    <a:pt x="32" y="14"/>
                    <a:pt x="34" y="14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7" y="16"/>
                    <a:pt x="38" y="16"/>
                  </a:cubicBezTo>
                  <a:cubicBezTo>
                    <a:pt x="38" y="16"/>
                    <a:pt x="43" y="18"/>
                    <a:pt x="42" y="18"/>
                  </a:cubicBezTo>
                  <a:cubicBezTo>
                    <a:pt x="42" y="18"/>
                    <a:pt x="44" y="18"/>
                    <a:pt x="44" y="18"/>
                  </a:cubicBezTo>
                  <a:cubicBezTo>
                    <a:pt x="44" y="19"/>
                    <a:pt x="40" y="20"/>
                    <a:pt x="40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0" name="Freeform 1153">
              <a:extLst>
                <a:ext uri="{FF2B5EF4-FFF2-40B4-BE49-F238E27FC236}">
                  <a16:creationId xmlns:a16="http://schemas.microsoft.com/office/drawing/2014/main" id="{777A6FA6-1F8D-4AEB-8E23-BDB456034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223838"/>
              <a:ext cx="23813" cy="6350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1" name="Freeform 1154">
              <a:extLst>
                <a:ext uri="{FF2B5EF4-FFF2-40B4-BE49-F238E27FC236}">
                  <a16:creationId xmlns:a16="http://schemas.microsoft.com/office/drawing/2014/main" id="{27747EAE-5187-4124-8638-FAE95AE6A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219075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2" name="Freeform 1155">
              <a:extLst>
                <a:ext uri="{FF2B5EF4-FFF2-40B4-BE49-F238E27FC236}">
                  <a16:creationId xmlns:a16="http://schemas.microsoft.com/office/drawing/2014/main" id="{4663AD08-7FF0-4DA7-82FD-1290E23E2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200025"/>
              <a:ext cx="41275" cy="238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3" name="Freeform 1156">
              <a:extLst>
                <a:ext uri="{FF2B5EF4-FFF2-40B4-BE49-F238E27FC236}">
                  <a16:creationId xmlns:a16="http://schemas.microsoft.com/office/drawing/2014/main" id="{77F90B5A-20E4-4A93-B59E-44AA2BF6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95263"/>
              <a:ext cx="46038" cy="23813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4" name="Freeform 1157">
              <a:extLst>
                <a:ext uri="{FF2B5EF4-FFF2-40B4-BE49-F238E27FC236}">
                  <a16:creationId xmlns:a16="http://schemas.microsoft.com/office/drawing/2014/main" id="{C561D51B-8F84-4D42-9308-C8596CB95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77800"/>
              <a:ext cx="128588" cy="69850"/>
            </a:xfrm>
            <a:custGeom>
              <a:avLst/>
              <a:gdLst>
                <a:gd name="T0" fmla="*/ 17 w 22"/>
                <a:gd name="T1" fmla="*/ 1 h 12"/>
                <a:gd name="T2" fmla="*/ 0 w 22"/>
                <a:gd name="T3" fmla="*/ 12 h 12"/>
                <a:gd name="T4" fmla="*/ 1 w 22"/>
                <a:gd name="T5" fmla="*/ 12 h 12"/>
                <a:gd name="T6" fmla="*/ 22 w 22"/>
                <a:gd name="T7" fmla="*/ 0 h 12"/>
                <a:gd name="T8" fmla="*/ 22 w 22"/>
                <a:gd name="T9" fmla="*/ 0 h 12"/>
                <a:gd name="T10" fmla="*/ 4 w 22"/>
                <a:gd name="T11" fmla="*/ 9 h 12"/>
                <a:gd name="T12" fmla="*/ 2 w 22"/>
                <a:gd name="T13" fmla="*/ 11 h 12"/>
                <a:gd name="T14" fmla="*/ 8 w 22"/>
                <a:gd name="T15" fmla="*/ 7 h 12"/>
                <a:gd name="T16" fmla="*/ 17 w 22"/>
                <a:gd name="T17" fmla="*/ 1 h 12"/>
                <a:gd name="T18" fmla="*/ 17 w 22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2">
                  <a:moveTo>
                    <a:pt x="17" y="1"/>
                  </a:moveTo>
                  <a:cubicBezTo>
                    <a:pt x="11" y="5"/>
                    <a:pt x="6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8" y="8"/>
                    <a:pt x="14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2"/>
                    <a:pt x="10" y="6"/>
                    <a:pt x="4" y="9"/>
                  </a:cubicBezTo>
                  <a:cubicBezTo>
                    <a:pt x="5" y="9"/>
                    <a:pt x="1" y="12"/>
                    <a:pt x="2" y="11"/>
                  </a:cubicBezTo>
                  <a:cubicBezTo>
                    <a:pt x="4" y="9"/>
                    <a:pt x="6" y="8"/>
                    <a:pt x="8" y="7"/>
                  </a:cubicBezTo>
                  <a:cubicBezTo>
                    <a:pt x="11" y="5"/>
                    <a:pt x="14" y="3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5" name="Freeform 1158">
              <a:extLst>
                <a:ext uri="{FF2B5EF4-FFF2-40B4-BE49-F238E27FC236}">
                  <a16:creationId xmlns:a16="http://schemas.microsoft.com/office/drawing/2014/main" id="{4636AEA8-F0B7-4089-8218-CF930894A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171450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6" name="Freeform 1159">
              <a:extLst>
                <a:ext uri="{FF2B5EF4-FFF2-40B4-BE49-F238E27FC236}">
                  <a16:creationId xmlns:a16="http://schemas.microsoft.com/office/drawing/2014/main" id="{DB18D809-8B17-4AA1-91B9-503584E83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147638"/>
              <a:ext cx="36513" cy="17463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7" name="Freeform 1160">
              <a:extLst>
                <a:ext uri="{FF2B5EF4-FFF2-40B4-BE49-F238E27FC236}">
                  <a16:creationId xmlns:a16="http://schemas.microsoft.com/office/drawing/2014/main" id="{A27B9D7A-69B4-4E4B-B31F-E7CACE390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71450"/>
              <a:ext cx="88900" cy="52388"/>
            </a:xfrm>
            <a:custGeom>
              <a:avLst/>
              <a:gdLst>
                <a:gd name="T0" fmla="*/ 1 w 15"/>
                <a:gd name="T1" fmla="*/ 9 h 9"/>
                <a:gd name="T2" fmla="*/ 15 w 15"/>
                <a:gd name="T3" fmla="*/ 1 h 9"/>
                <a:gd name="T4" fmla="*/ 15 w 15"/>
                <a:gd name="T5" fmla="*/ 0 h 9"/>
                <a:gd name="T6" fmla="*/ 1 w 15"/>
                <a:gd name="T7" fmla="*/ 9 h 9"/>
                <a:gd name="T8" fmla="*/ 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9"/>
                  </a:moveTo>
                  <a:cubicBezTo>
                    <a:pt x="5" y="6"/>
                    <a:pt x="10" y="3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0" y="3"/>
                    <a:pt x="5" y="5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8" name="Freeform 1161">
              <a:extLst>
                <a:ext uri="{FF2B5EF4-FFF2-40B4-BE49-F238E27FC236}">
                  <a16:creationId xmlns:a16="http://schemas.microsoft.com/office/drawing/2014/main" id="{8B1C1DA3-7FFD-498E-A7A0-CDDC4408A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77800"/>
              <a:ext cx="88900" cy="52388"/>
            </a:xfrm>
            <a:custGeom>
              <a:avLst/>
              <a:gdLst>
                <a:gd name="T0" fmla="*/ 15 w 15"/>
                <a:gd name="T1" fmla="*/ 0 h 9"/>
                <a:gd name="T2" fmla="*/ 1 w 15"/>
                <a:gd name="T3" fmla="*/ 8 h 9"/>
                <a:gd name="T4" fmla="*/ 1 w 15"/>
                <a:gd name="T5" fmla="*/ 8 h 9"/>
                <a:gd name="T6" fmla="*/ 15 w 15"/>
                <a:gd name="T7" fmla="*/ 0 h 9"/>
                <a:gd name="T8" fmla="*/ 15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cubicBezTo>
                    <a:pt x="10" y="2"/>
                    <a:pt x="5" y="5"/>
                    <a:pt x="1" y="8"/>
                  </a:cubicBezTo>
                  <a:cubicBezTo>
                    <a:pt x="0" y="9"/>
                    <a:pt x="1" y="8"/>
                    <a:pt x="1" y="8"/>
                  </a:cubicBezTo>
                  <a:cubicBezTo>
                    <a:pt x="6" y="5"/>
                    <a:pt x="10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9" name="Freeform 1162">
              <a:extLst>
                <a:ext uri="{FF2B5EF4-FFF2-40B4-BE49-F238E27FC236}">
                  <a16:creationId xmlns:a16="http://schemas.microsoft.com/office/drawing/2014/main" id="{511054CF-39A0-47FD-96FE-A97583295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130175"/>
              <a:ext cx="47625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0" name="Freeform 1163">
              <a:extLst>
                <a:ext uri="{FF2B5EF4-FFF2-40B4-BE49-F238E27FC236}">
                  <a16:creationId xmlns:a16="http://schemas.microsoft.com/office/drawing/2014/main" id="{39D259F3-B98A-4C32-B089-20B67D98C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" y="106363"/>
              <a:ext cx="12700" cy="635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0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1" name="Freeform 1164">
              <a:extLst>
                <a:ext uri="{FF2B5EF4-FFF2-40B4-BE49-F238E27FC236}">
                  <a16:creationId xmlns:a16="http://schemas.microsoft.com/office/drawing/2014/main" id="{9DC16F4A-B825-4AA6-99CA-EBA54E88E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06363"/>
              <a:ext cx="93663" cy="41275"/>
            </a:xfrm>
            <a:custGeom>
              <a:avLst/>
              <a:gdLst>
                <a:gd name="T0" fmla="*/ 0 w 16"/>
                <a:gd name="T1" fmla="*/ 7 h 7"/>
                <a:gd name="T2" fmla="*/ 7 w 16"/>
                <a:gd name="T3" fmla="*/ 3 h 7"/>
                <a:gd name="T4" fmla="*/ 10 w 16"/>
                <a:gd name="T5" fmla="*/ 2 h 7"/>
                <a:gd name="T6" fmla="*/ 15 w 16"/>
                <a:gd name="T7" fmla="*/ 1 h 7"/>
                <a:gd name="T8" fmla="*/ 15 w 16"/>
                <a:gd name="T9" fmla="*/ 1 h 7"/>
                <a:gd name="T10" fmla="*/ 16 w 16"/>
                <a:gd name="T11" fmla="*/ 0 h 7"/>
                <a:gd name="T12" fmla="*/ 15 w 16"/>
                <a:gd name="T13" fmla="*/ 0 h 7"/>
                <a:gd name="T14" fmla="*/ 0 w 16"/>
                <a:gd name="T15" fmla="*/ 6 h 7"/>
                <a:gd name="T16" fmla="*/ 0 w 16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3" y="5"/>
                    <a:pt x="5" y="4"/>
                    <a:pt x="7" y="3"/>
                  </a:cubicBezTo>
                  <a:cubicBezTo>
                    <a:pt x="8" y="3"/>
                    <a:pt x="9" y="2"/>
                    <a:pt x="10" y="2"/>
                  </a:cubicBezTo>
                  <a:cubicBezTo>
                    <a:pt x="11" y="2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2"/>
                    <a:pt x="5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2" name="Freeform 1165">
              <a:extLst>
                <a:ext uri="{FF2B5EF4-FFF2-40B4-BE49-F238E27FC236}">
                  <a16:creationId xmlns:a16="http://schemas.microsoft.com/office/drawing/2014/main" id="{6E242FD6-C583-47AB-8A2E-6F1B09587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58750"/>
              <a:ext cx="80963" cy="47625"/>
            </a:xfrm>
            <a:custGeom>
              <a:avLst/>
              <a:gdLst>
                <a:gd name="T0" fmla="*/ 1 w 14"/>
                <a:gd name="T1" fmla="*/ 8 h 8"/>
                <a:gd name="T2" fmla="*/ 14 w 14"/>
                <a:gd name="T3" fmla="*/ 0 h 8"/>
                <a:gd name="T4" fmla="*/ 14 w 14"/>
                <a:gd name="T5" fmla="*/ 0 h 8"/>
                <a:gd name="T6" fmla="*/ 0 w 14"/>
                <a:gd name="T7" fmla="*/ 8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10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3" name="Freeform 1166">
              <a:extLst>
                <a:ext uri="{FF2B5EF4-FFF2-40B4-BE49-F238E27FC236}">
                  <a16:creationId xmlns:a16="http://schemas.microsoft.com/office/drawing/2014/main" id="{5493A663-1084-4A3B-BEFF-6927EB4CA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53988"/>
              <a:ext cx="80963" cy="46038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1 w 14"/>
                <a:gd name="T5" fmla="*/ 8 h 8"/>
                <a:gd name="T6" fmla="*/ 14 w 14"/>
                <a:gd name="T7" fmla="*/ 0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9" y="2"/>
                    <a:pt x="5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4" name="Freeform 1167">
              <a:extLst>
                <a:ext uri="{FF2B5EF4-FFF2-40B4-BE49-F238E27FC236}">
                  <a16:creationId xmlns:a16="http://schemas.microsoft.com/office/drawing/2014/main" id="{D3ED8F2E-0B70-4D3E-B34B-46E5CBEE5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95250"/>
              <a:ext cx="76200" cy="46038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7 h 8"/>
                <a:gd name="T4" fmla="*/ 0 w 13"/>
                <a:gd name="T5" fmla="*/ 8 h 8"/>
                <a:gd name="T6" fmla="*/ 13 w 13"/>
                <a:gd name="T7" fmla="*/ 0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5" name="Freeform 1168">
              <a:extLst>
                <a:ext uri="{FF2B5EF4-FFF2-40B4-BE49-F238E27FC236}">
                  <a16:creationId xmlns:a16="http://schemas.microsoft.com/office/drawing/2014/main" id="{51EE573A-3F06-4101-8394-E9D13F9F8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95250"/>
              <a:ext cx="82550" cy="34925"/>
            </a:xfrm>
            <a:custGeom>
              <a:avLst/>
              <a:gdLst>
                <a:gd name="T0" fmla="*/ 1 w 14"/>
                <a:gd name="T1" fmla="*/ 6 h 6"/>
                <a:gd name="T2" fmla="*/ 14 w 14"/>
                <a:gd name="T3" fmla="*/ 0 h 6"/>
                <a:gd name="T4" fmla="*/ 14 w 14"/>
                <a:gd name="T5" fmla="*/ 0 h 6"/>
                <a:gd name="T6" fmla="*/ 1 w 14"/>
                <a:gd name="T7" fmla="*/ 6 h 6"/>
                <a:gd name="T8" fmla="*/ 1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" y="6"/>
                  </a:moveTo>
                  <a:cubicBezTo>
                    <a:pt x="5" y="4"/>
                    <a:pt x="1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1"/>
                    <a:pt x="5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6" name="Freeform 1169">
              <a:extLst>
                <a:ext uri="{FF2B5EF4-FFF2-40B4-BE49-F238E27FC236}">
                  <a16:creationId xmlns:a16="http://schemas.microsoft.com/office/drawing/2014/main" id="{66E15E3B-2B9B-412C-A99D-DB31D990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41288"/>
              <a:ext cx="76200" cy="47625"/>
            </a:xfrm>
            <a:custGeom>
              <a:avLst/>
              <a:gdLst>
                <a:gd name="T0" fmla="*/ 0 w 13"/>
                <a:gd name="T1" fmla="*/ 8 h 8"/>
                <a:gd name="T2" fmla="*/ 13 w 13"/>
                <a:gd name="T3" fmla="*/ 0 h 8"/>
                <a:gd name="T4" fmla="*/ 13 w 13"/>
                <a:gd name="T5" fmla="*/ 0 h 8"/>
                <a:gd name="T6" fmla="*/ 0 w 13"/>
                <a:gd name="T7" fmla="*/ 8 h 8"/>
                <a:gd name="T8" fmla="*/ 0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0" y="8"/>
                  </a:move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7" name="Freeform 1170">
              <a:extLst>
                <a:ext uri="{FF2B5EF4-FFF2-40B4-BE49-F238E27FC236}">
                  <a16:creationId xmlns:a16="http://schemas.microsoft.com/office/drawing/2014/main" id="{0DB416B6-35FF-4DBF-8AD0-3390AD8A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41288"/>
              <a:ext cx="76200" cy="47625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3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2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8" name="Freeform 1171">
              <a:extLst>
                <a:ext uri="{FF2B5EF4-FFF2-40B4-BE49-F238E27FC236}">
                  <a16:creationId xmlns:a16="http://schemas.microsoft.com/office/drawing/2014/main" id="{3C818A36-FB23-4838-8FED-3A9BB6E55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88900"/>
              <a:ext cx="69850" cy="41275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9" name="Freeform 1172">
              <a:extLst>
                <a:ext uri="{FF2B5EF4-FFF2-40B4-BE49-F238E27FC236}">
                  <a16:creationId xmlns:a16="http://schemas.microsoft.com/office/drawing/2014/main" id="{8010E5C0-03FA-478B-AC56-5625B8BD8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82550"/>
              <a:ext cx="76200" cy="36513"/>
            </a:xfrm>
            <a:custGeom>
              <a:avLst/>
              <a:gdLst>
                <a:gd name="T0" fmla="*/ 0 w 13"/>
                <a:gd name="T1" fmla="*/ 6 h 6"/>
                <a:gd name="T2" fmla="*/ 12 w 13"/>
                <a:gd name="T3" fmla="*/ 0 h 6"/>
                <a:gd name="T4" fmla="*/ 12 w 13"/>
                <a:gd name="T5" fmla="*/ 0 h 6"/>
                <a:gd name="T6" fmla="*/ 0 w 13"/>
                <a:gd name="T7" fmla="*/ 6 h 6"/>
                <a:gd name="T8" fmla="*/ 0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0" name="Freeform 1173">
              <a:extLst>
                <a:ext uri="{FF2B5EF4-FFF2-40B4-BE49-F238E27FC236}">
                  <a16:creationId xmlns:a16="http://schemas.microsoft.com/office/drawing/2014/main" id="{DA1DE2E8-7652-4043-9AE3-3DC19ED51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30175"/>
              <a:ext cx="69850" cy="41275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0 w 12"/>
                <a:gd name="T7" fmla="*/ 6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1" name="Freeform 1174">
              <a:extLst>
                <a:ext uri="{FF2B5EF4-FFF2-40B4-BE49-F238E27FC236}">
                  <a16:creationId xmlns:a16="http://schemas.microsoft.com/office/drawing/2014/main" id="{3A2A7CA9-F767-4159-ACF0-EA0145777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23825"/>
              <a:ext cx="65088" cy="41275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1 w 11"/>
                <a:gd name="T5" fmla="*/ 7 h 7"/>
                <a:gd name="T6" fmla="*/ 11 w 11"/>
                <a:gd name="T7" fmla="*/ 0 h 7"/>
                <a:gd name="T8" fmla="*/ 11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8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2" name="Freeform 1175">
              <a:extLst>
                <a:ext uri="{FF2B5EF4-FFF2-40B4-BE49-F238E27FC236}">
                  <a16:creationId xmlns:a16="http://schemas.microsoft.com/office/drawing/2014/main" id="{55FA490B-101C-4F13-9926-D3FCCC792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77788"/>
              <a:ext cx="65088" cy="3492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3" name="Freeform 1176">
              <a:extLst>
                <a:ext uri="{FF2B5EF4-FFF2-40B4-BE49-F238E27FC236}">
                  <a16:creationId xmlns:a16="http://schemas.microsoft.com/office/drawing/2014/main" id="{7A6F8103-D3CF-4DF5-8497-9CE27DFE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71438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5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4" name="Freeform 1177">
              <a:extLst>
                <a:ext uri="{FF2B5EF4-FFF2-40B4-BE49-F238E27FC236}">
                  <a16:creationId xmlns:a16="http://schemas.microsoft.com/office/drawing/2014/main" id="{0753880D-90B9-4709-B5E7-13D297039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" y="112713"/>
              <a:ext cx="58738" cy="28575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5" name="Freeform 1178">
              <a:extLst>
                <a:ext uri="{FF2B5EF4-FFF2-40B4-BE49-F238E27FC236}">
                  <a16:creationId xmlns:a16="http://schemas.microsoft.com/office/drawing/2014/main" id="{B2295581-144C-49B6-B742-5E69597B9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" y="106363"/>
              <a:ext cx="53975" cy="34925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5 h 6"/>
                <a:gd name="T4" fmla="*/ 0 w 9"/>
                <a:gd name="T5" fmla="*/ 5 h 6"/>
                <a:gd name="T6" fmla="*/ 8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6" name="Freeform 1179">
              <a:extLst>
                <a:ext uri="{FF2B5EF4-FFF2-40B4-BE49-F238E27FC236}">
                  <a16:creationId xmlns:a16="http://schemas.microsoft.com/office/drawing/2014/main" id="{D30C81E6-506B-4500-AF96-605570522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65088"/>
              <a:ext cx="52388" cy="30163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7" name="Freeform 1180">
              <a:extLst>
                <a:ext uri="{FF2B5EF4-FFF2-40B4-BE49-F238E27FC236}">
                  <a16:creationId xmlns:a16="http://schemas.microsoft.com/office/drawing/2014/main" id="{1CE94B1B-E351-42FB-8751-98EF282B4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58738"/>
              <a:ext cx="58738" cy="30163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8" name="Freeform 1181">
              <a:extLst>
                <a:ext uri="{FF2B5EF4-FFF2-40B4-BE49-F238E27FC236}">
                  <a16:creationId xmlns:a16="http://schemas.microsoft.com/office/drawing/2014/main" id="{0321E627-A7BA-4EE5-9B61-CA5F26FAF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" y="100013"/>
              <a:ext cx="47625" cy="30163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9" name="Freeform 1182">
              <a:extLst>
                <a:ext uri="{FF2B5EF4-FFF2-40B4-BE49-F238E27FC236}">
                  <a16:creationId xmlns:a16="http://schemas.microsoft.com/office/drawing/2014/main" id="{B50D5DC1-D2CC-4576-A73F-E277D2701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95250"/>
              <a:ext cx="46038" cy="23813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0" name="Freeform 1183">
              <a:extLst>
                <a:ext uri="{FF2B5EF4-FFF2-40B4-BE49-F238E27FC236}">
                  <a16:creationId xmlns:a16="http://schemas.microsoft.com/office/drawing/2014/main" id="{0EF0111D-1AD0-4C75-AF1B-3DFAE6045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53975"/>
              <a:ext cx="46038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1" name="Freeform 1184">
              <a:extLst>
                <a:ext uri="{FF2B5EF4-FFF2-40B4-BE49-F238E27FC236}">
                  <a16:creationId xmlns:a16="http://schemas.microsoft.com/office/drawing/2014/main" id="{7FD828BB-2FF4-4372-98D8-21708BF1B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53975"/>
              <a:ext cx="53975" cy="23813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1 w 9"/>
                <a:gd name="T7" fmla="*/ 3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2" name="Freeform 1185">
              <a:extLst>
                <a:ext uri="{FF2B5EF4-FFF2-40B4-BE49-F238E27FC236}">
                  <a16:creationId xmlns:a16="http://schemas.microsoft.com/office/drawing/2014/main" id="{9FF03F1D-0411-4D5B-B7DE-00D1DA1CF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82550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3" name="Freeform 1186">
              <a:extLst>
                <a:ext uri="{FF2B5EF4-FFF2-40B4-BE49-F238E27FC236}">
                  <a16:creationId xmlns:a16="http://schemas.microsoft.com/office/drawing/2014/main" id="{2B50D109-C69A-41A0-8A0B-F11D79F52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47625"/>
              <a:ext cx="87313" cy="47625"/>
            </a:xfrm>
            <a:custGeom>
              <a:avLst/>
              <a:gdLst>
                <a:gd name="T0" fmla="*/ 14 w 15"/>
                <a:gd name="T1" fmla="*/ 0 h 8"/>
                <a:gd name="T2" fmla="*/ 0 w 15"/>
                <a:gd name="T3" fmla="*/ 8 h 8"/>
                <a:gd name="T4" fmla="*/ 1 w 15"/>
                <a:gd name="T5" fmla="*/ 8 h 8"/>
                <a:gd name="T6" fmla="*/ 14 w 15"/>
                <a:gd name="T7" fmla="*/ 0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4" name="Freeform 1187">
              <a:extLst>
                <a:ext uri="{FF2B5EF4-FFF2-40B4-BE49-F238E27FC236}">
                  <a16:creationId xmlns:a16="http://schemas.microsoft.com/office/drawing/2014/main" id="{66EB899E-5F25-4A2B-B7B4-177B0674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41275"/>
              <a:ext cx="82550" cy="47625"/>
            </a:xfrm>
            <a:custGeom>
              <a:avLst/>
              <a:gdLst>
                <a:gd name="T0" fmla="*/ 1 w 14"/>
                <a:gd name="T1" fmla="*/ 8 h 8"/>
                <a:gd name="T2" fmla="*/ 14 w 14"/>
                <a:gd name="T3" fmla="*/ 1 h 8"/>
                <a:gd name="T4" fmla="*/ 14 w 14"/>
                <a:gd name="T5" fmla="*/ 0 h 8"/>
                <a:gd name="T6" fmla="*/ 1 w 14"/>
                <a:gd name="T7" fmla="*/ 7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9" y="3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9" y="3"/>
                    <a:pt x="5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5" name="Freeform 1188">
              <a:extLst>
                <a:ext uri="{FF2B5EF4-FFF2-40B4-BE49-F238E27FC236}">
                  <a16:creationId xmlns:a16="http://schemas.microsoft.com/office/drawing/2014/main" id="{84F42E27-5B13-4920-89C2-811FB5964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41275"/>
              <a:ext cx="76200" cy="41275"/>
            </a:xfrm>
            <a:custGeom>
              <a:avLst/>
              <a:gdLst>
                <a:gd name="T0" fmla="*/ 12 w 13"/>
                <a:gd name="T1" fmla="*/ 0 h 7"/>
                <a:gd name="T2" fmla="*/ 0 w 13"/>
                <a:gd name="T3" fmla="*/ 7 h 7"/>
                <a:gd name="T4" fmla="*/ 1 w 13"/>
                <a:gd name="T5" fmla="*/ 7 h 7"/>
                <a:gd name="T6" fmla="*/ 12 w 13"/>
                <a:gd name="T7" fmla="*/ 0 h 7"/>
                <a:gd name="T8" fmla="*/ 12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9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6" name="Freeform 1189">
              <a:extLst>
                <a:ext uri="{FF2B5EF4-FFF2-40B4-BE49-F238E27FC236}">
                  <a16:creationId xmlns:a16="http://schemas.microsoft.com/office/drawing/2014/main" id="{869C52D0-F571-49A1-BCE1-F1B5C835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36513"/>
              <a:ext cx="65088" cy="34925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1 h 6"/>
                <a:gd name="T4" fmla="*/ 10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7" name="Freeform 1190">
              <a:extLst>
                <a:ext uri="{FF2B5EF4-FFF2-40B4-BE49-F238E27FC236}">
                  <a16:creationId xmlns:a16="http://schemas.microsoft.com/office/drawing/2014/main" id="{79A25C10-8F6C-467D-82D2-BDD9949F8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36513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8" name="Freeform 1191">
              <a:extLst>
                <a:ext uri="{FF2B5EF4-FFF2-40B4-BE49-F238E27FC236}">
                  <a16:creationId xmlns:a16="http://schemas.microsoft.com/office/drawing/2014/main" id="{6EEF73CD-4BEC-4E88-8856-A40A703B1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30163"/>
              <a:ext cx="52388" cy="28575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9" name="Freeform 1192">
              <a:extLst>
                <a:ext uri="{FF2B5EF4-FFF2-40B4-BE49-F238E27FC236}">
                  <a16:creationId xmlns:a16="http://schemas.microsoft.com/office/drawing/2014/main" id="{CDDDB939-D6FB-484A-BEC7-CD3CFD575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3813"/>
              <a:ext cx="46038" cy="30163"/>
            </a:xfrm>
            <a:custGeom>
              <a:avLst/>
              <a:gdLst>
                <a:gd name="T0" fmla="*/ 8 w 8"/>
                <a:gd name="T1" fmla="*/ 1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0" name="Freeform 1193">
              <a:extLst>
                <a:ext uri="{FF2B5EF4-FFF2-40B4-BE49-F238E27FC236}">
                  <a16:creationId xmlns:a16="http://schemas.microsoft.com/office/drawing/2014/main" id="{F6F7ED84-387E-4CF5-96DE-9E12CE787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23813"/>
              <a:ext cx="47625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1" name="Freeform 1194">
              <a:extLst>
                <a:ext uri="{FF2B5EF4-FFF2-40B4-BE49-F238E27FC236}">
                  <a16:creationId xmlns:a16="http://schemas.microsoft.com/office/drawing/2014/main" id="{116FB5F1-5820-4C14-B7FF-B3435B674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7463"/>
              <a:ext cx="41275" cy="23813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2" name="Freeform 1195">
              <a:extLst>
                <a:ext uri="{FF2B5EF4-FFF2-40B4-BE49-F238E27FC236}">
                  <a16:creationId xmlns:a16="http://schemas.microsoft.com/office/drawing/2014/main" id="{7BCE713A-CAA4-4EF9-BB1D-358866C57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7463"/>
              <a:ext cx="34925" cy="12700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3" name="Freeform 1196">
              <a:extLst>
                <a:ext uri="{FF2B5EF4-FFF2-40B4-BE49-F238E27FC236}">
                  <a16:creationId xmlns:a16="http://schemas.microsoft.com/office/drawing/2014/main" id="{061C9B96-D048-4E7C-8756-111D9BC25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6350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4" name="Freeform 1197">
              <a:extLst>
                <a:ext uri="{FF2B5EF4-FFF2-40B4-BE49-F238E27FC236}">
                  <a16:creationId xmlns:a16="http://schemas.microsoft.com/office/drawing/2014/main" id="{5861F0E4-1091-49D9-AEBD-6E3F58307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6350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075" name="Group 1211">
            <a:extLst>
              <a:ext uri="{FF2B5EF4-FFF2-40B4-BE49-F238E27FC236}">
                <a16:creationId xmlns:a16="http://schemas.microsoft.com/office/drawing/2014/main" id="{50E4A055-C0B9-4C98-B26D-F7ADFF28C7D9}"/>
              </a:ext>
            </a:extLst>
          </p:cNvPr>
          <p:cNvGrpSpPr>
            <a:grpSpLocks/>
          </p:cNvGrpSpPr>
          <p:nvPr/>
        </p:nvGrpSpPr>
        <p:grpSpPr bwMode="auto">
          <a:xfrm>
            <a:off x="11033125" y="5675313"/>
            <a:ext cx="317500" cy="300037"/>
            <a:chOff x="0" y="0"/>
            <a:chExt cx="317500" cy="300037"/>
          </a:xfrm>
        </p:grpSpPr>
        <p:sp>
          <p:nvSpPr>
            <p:cNvPr id="38076" name="Freeform 1198">
              <a:extLst>
                <a:ext uri="{FF2B5EF4-FFF2-40B4-BE49-F238E27FC236}">
                  <a16:creationId xmlns:a16="http://schemas.microsoft.com/office/drawing/2014/main" id="{3B8C7DD4-F46D-4469-8506-246907EF46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412" y="47625"/>
              <a:ext cx="41275" cy="111125"/>
            </a:xfrm>
            <a:custGeom>
              <a:avLst/>
              <a:gdLst>
                <a:gd name="T0" fmla="*/ 6 w 7"/>
                <a:gd name="T1" fmla="*/ 13 h 19"/>
                <a:gd name="T2" fmla="*/ 6 w 7"/>
                <a:gd name="T3" fmla="*/ 13 h 19"/>
                <a:gd name="T4" fmla="*/ 6 w 7"/>
                <a:gd name="T5" fmla="*/ 7 h 19"/>
                <a:gd name="T6" fmla="*/ 4 w 7"/>
                <a:gd name="T7" fmla="*/ 1 h 19"/>
                <a:gd name="T8" fmla="*/ 2 w 7"/>
                <a:gd name="T9" fmla="*/ 3 h 19"/>
                <a:gd name="T10" fmla="*/ 2 w 7"/>
                <a:gd name="T11" fmla="*/ 2 h 19"/>
                <a:gd name="T12" fmla="*/ 4 w 7"/>
                <a:gd name="T13" fmla="*/ 2 h 19"/>
                <a:gd name="T14" fmla="*/ 5 w 7"/>
                <a:gd name="T15" fmla="*/ 4 h 19"/>
                <a:gd name="T16" fmla="*/ 4 w 7"/>
                <a:gd name="T17" fmla="*/ 4 h 19"/>
                <a:gd name="T18" fmla="*/ 4 w 7"/>
                <a:gd name="T19" fmla="*/ 17 h 19"/>
                <a:gd name="T20" fmla="*/ 2 w 7"/>
                <a:gd name="T21" fmla="*/ 3 h 19"/>
                <a:gd name="T22" fmla="*/ 1 w 7"/>
                <a:gd name="T23" fmla="*/ 9 h 19"/>
                <a:gd name="T24" fmla="*/ 2 w 7"/>
                <a:gd name="T25" fmla="*/ 10 h 19"/>
                <a:gd name="T26" fmla="*/ 2 w 7"/>
                <a:gd name="T27" fmla="*/ 18 h 19"/>
                <a:gd name="T28" fmla="*/ 5 w 7"/>
                <a:gd name="T29" fmla="*/ 19 h 19"/>
                <a:gd name="T30" fmla="*/ 6 w 7"/>
                <a:gd name="T31" fmla="*/ 13 h 19"/>
                <a:gd name="T32" fmla="*/ 6 w 7"/>
                <a:gd name="T33" fmla="*/ 13 h 19"/>
                <a:gd name="T34" fmla="*/ 6 w 7"/>
                <a:gd name="T35" fmla="*/ 6 h 19"/>
                <a:gd name="T36" fmla="*/ 6 w 7"/>
                <a:gd name="T37" fmla="*/ 6 h 19"/>
                <a:gd name="T38" fmla="*/ 6 w 7"/>
                <a:gd name="T39" fmla="*/ 6 h 19"/>
                <a:gd name="T40" fmla="*/ 4 w 7"/>
                <a:gd name="T41" fmla="*/ 6 h 19"/>
                <a:gd name="T42" fmla="*/ 4 w 7"/>
                <a:gd name="T43" fmla="*/ 6 h 19"/>
                <a:gd name="T44" fmla="*/ 4 w 7"/>
                <a:gd name="T4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19">
                  <a:moveTo>
                    <a:pt x="6" y="13"/>
                  </a:moveTo>
                  <a:cubicBezTo>
                    <a:pt x="6" y="12"/>
                    <a:pt x="6" y="12"/>
                    <a:pt x="6" y="13"/>
                  </a:cubicBezTo>
                  <a:cubicBezTo>
                    <a:pt x="6" y="11"/>
                    <a:pt x="5" y="7"/>
                    <a:pt x="6" y="7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4" y="0"/>
                    <a:pt x="0" y="1"/>
                    <a:pt x="2" y="3"/>
                  </a:cubicBezTo>
                  <a:cubicBezTo>
                    <a:pt x="2" y="1"/>
                    <a:pt x="2" y="3"/>
                    <a:pt x="2" y="2"/>
                  </a:cubicBezTo>
                  <a:cubicBezTo>
                    <a:pt x="2" y="2"/>
                    <a:pt x="4" y="2"/>
                    <a:pt x="4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4"/>
                    <a:pt x="5" y="4"/>
                    <a:pt x="4" y="4"/>
                  </a:cubicBezTo>
                  <a:cubicBezTo>
                    <a:pt x="3" y="7"/>
                    <a:pt x="4" y="13"/>
                    <a:pt x="4" y="17"/>
                  </a:cubicBezTo>
                  <a:cubicBezTo>
                    <a:pt x="2" y="17"/>
                    <a:pt x="2" y="5"/>
                    <a:pt x="2" y="3"/>
                  </a:cubicBezTo>
                  <a:cubicBezTo>
                    <a:pt x="0" y="3"/>
                    <a:pt x="2" y="8"/>
                    <a:pt x="1" y="9"/>
                  </a:cubicBezTo>
                  <a:cubicBezTo>
                    <a:pt x="2" y="9"/>
                    <a:pt x="0" y="11"/>
                    <a:pt x="2" y="10"/>
                  </a:cubicBezTo>
                  <a:cubicBezTo>
                    <a:pt x="0" y="11"/>
                    <a:pt x="2" y="17"/>
                    <a:pt x="2" y="18"/>
                  </a:cubicBezTo>
                  <a:cubicBezTo>
                    <a:pt x="2" y="17"/>
                    <a:pt x="5" y="18"/>
                    <a:pt x="5" y="19"/>
                  </a:cubicBezTo>
                  <a:cubicBezTo>
                    <a:pt x="6" y="18"/>
                    <a:pt x="6" y="14"/>
                    <a:pt x="6" y="13"/>
                  </a:cubicBezTo>
                  <a:cubicBezTo>
                    <a:pt x="6" y="13"/>
                    <a:pt x="7" y="14"/>
                    <a:pt x="6" y="13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7" name="Freeform 1199">
              <a:extLst>
                <a:ext uri="{FF2B5EF4-FFF2-40B4-BE49-F238E27FC236}">
                  <a16:creationId xmlns:a16="http://schemas.microsoft.com/office/drawing/2014/main" id="{9859FA23-2AEE-4538-89F4-D70C72359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87" y="47625"/>
              <a:ext cx="34925" cy="106363"/>
            </a:xfrm>
            <a:custGeom>
              <a:avLst/>
              <a:gdLst>
                <a:gd name="T0" fmla="*/ 6 w 6"/>
                <a:gd name="T1" fmla="*/ 10 h 18"/>
                <a:gd name="T2" fmla="*/ 6 w 6"/>
                <a:gd name="T3" fmla="*/ 10 h 18"/>
                <a:gd name="T4" fmla="*/ 6 w 6"/>
                <a:gd name="T5" fmla="*/ 8 h 18"/>
                <a:gd name="T6" fmla="*/ 5 w 6"/>
                <a:gd name="T7" fmla="*/ 8 h 18"/>
                <a:gd name="T8" fmla="*/ 6 w 6"/>
                <a:gd name="T9" fmla="*/ 6 h 18"/>
                <a:gd name="T10" fmla="*/ 6 w 6"/>
                <a:gd name="T11" fmla="*/ 3 h 18"/>
                <a:gd name="T12" fmla="*/ 5 w 6"/>
                <a:gd name="T13" fmla="*/ 1 h 18"/>
                <a:gd name="T14" fmla="*/ 2 w 6"/>
                <a:gd name="T15" fmla="*/ 0 h 18"/>
                <a:gd name="T16" fmla="*/ 2 w 6"/>
                <a:gd name="T17" fmla="*/ 0 h 18"/>
                <a:gd name="T18" fmla="*/ 1 w 6"/>
                <a:gd name="T19" fmla="*/ 6 h 18"/>
                <a:gd name="T20" fmla="*/ 1 w 6"/>
                <a:gd name="T21" fmla="*/ 12 h 18"/>
                <a:gd name="T22" fmla="*/ 1 w 6"/>
                <a:gd name="T23" fmla="*/ 12 h 18"/>
                <a:gd name="T24" fmla="*/ 1 w 6"/>
                <a:gd name="T25" fmla="*/ 13 h 18"/>
                <a:gd name="T26" fmla="*/ 2 w 6"/>
                <a:gd name="T27" fmla="*/ 16 h 18"/>
                <a:gd name="T28" fmla="*/ 3 w 6"/>
                <a:gd name="T29" fmla="*/ 18 h 18"/>
                <a:gd name="T30" fmla="*/ 3 w 6"/>
                <a:gd name="T31" fmla="*/ 18 h 18"/>
                <a:gd name="T32" fmla="*/ 3 w 6"/>
                <a:gd name="T33" fmla="*/ 18 h 18"/>
                <a:gd name="T34" fmla="*/ 3 w 6"/>
                <a:gd name="T35" fmla="*/ 18 h 18"/>
                <a:gd name="T36" fmla="*/ 3 w 6"/>
                <a:gd name="T37" fmla="*/ 18 h 18"/>
                <a:gd name="T38" fmla="*/ 3 w 6"/>
                <a:gd name="T39" fmla="*/ 18 h 18"/>
                <a:gd name="T40" fmla="*/ 4 w 6"/>
                <a:gd name="T41" fmla="*/ 18 h 18"/>
                <a:gd name="T42" fmla="*/ 5 w 6"/>
                <a:gd name="T43" fmla="*/ 17 h 18"/>
                <a:gd name="T44" fmla="*/ 5 w 6"/>
                <a:gd name="T45" fmla="*/ 16 h 18"/>
                <a:gd name="T46" fmla="*/ 5 w 6"/>
                <a:gd name="T47" fmla="*/ 16 h 18"/>
                <a:gd name="T48" fmla="*/ 5 w 6"/>
                <a:gd name="T49" fmla="*/ 16 h 18"/>
                <a:gd name="T50" fmla="*/ 5 w 6"/>
                <a:gd name="T51" fmla="*/ 16 h 18"/>
                <a:gd name="T52" fmla="*/ 3 w 6"/>
                <a:gd name="T53" fmla="*/ 16 h 18"/>
                <a:gd name="T54" fmla="*/ 3 w 6"/>
                <a:gd name="T55" fmla="*/ 16 h 18"/>
                <a:gd name="T56" fmla="*/ 2 w 6"/>
                <a:gd name="T57" fmla="*/ 15 h 18"/>
                <a:gd name="T58" fmla="*/ 2 w 6"/>
                <a:gd name="T59" fmla="*/ 14 h 18"/>
                <a:gd name="T60" fmla="*/ 3 w 6"/>
                <a:gd name="T61" fmla="*/ 15 h 18"/>
                <a:gd name="T62" fmla="*/ 2 w 6"/>
                <a:gd name="T63" fmla="*/ 4 h 18"/>
                <a:gd name="T64" fmla="*/ 2 w 6"/>
                <a:gd name="T65" fmla="*/ 2 h 18"/>
                <a:gd name="T66" fmla="*/ 4 w 6"/>
                <a:gd name="T67" fmla="*/ 3 h 18"/>
                <a:gd name="T68" fmla="*/ 5 w 6"/>
                <a:gd name="T69" fmla="*/ 9 h 18"/>
                <a:gd name="T70" fmla="*/ 5 w 6"/>
                <a:gd name="T71" fmla="*/ 11 h 18"/>
                <a:gd name="T72" fmla="*/ 5 w 6"/>
                <a:gd name="T73" fmla="*/ 16 h 18"/>
                <a:gd name="T74" fmla="*/ 5 w 6"/>
                <a:gd name="T75" fmla="*/ 11 h 18"/>
                <a:gd name="T76" fmla="*/ 6 w 6"/>
                <a:gd name="T77" fmla="*/ 11 h 18"/>
                <a:gd name="T78" fmla="*/ 6 w 6"/>
                <a:gd name="T79" fmla="*/ 10 h 18"/>
                <a:gd name="T80" fmla="*/ 1 w 6"/>
                <a:gd name="T81" fmla="*/ 13 h 18"/>
                <a:gd name="T82" fmla="*/ 1 w 6"/>
                <a:gd name="T83" fmla="*/ 13 h 18"/>
                <a:gd name="T84" fmla="*/ 1 w 6"/>
                <a:gd name="T85" fmla="*/ 13 h 18"/>
                <a:gd name="T86" fmla="*/ 3 w 6"/>
                <a:gd name="T87" fmla="*/ 12 h 18"/>
                <a:gd name="T88" fmla="*/ 3 w 6"/>
                <a:gd name="T89" fmla="*/ 12 h 18"/>
                <a:gd name="T90" fmla="*/ 3 w 6"/>
                <a:gd name="T9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18"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6"/>
                    <a:pt x="6" y="6"/>
                  </a:cubicBezTo>
                  <a:cubicBezTo>
                    <a:pt x="6" y="6"/>
                    <a:pt x="5" y="2"/>
                    <a:pt x="6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2" y="0"/>
                    <a:pt x="2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2"/>
                    <a:pt x="0" y="3"/>
                    <a:pt x="1" y="6"/>
                  </a:cubicBezTo>
                  <a:cubicBezTo>
                    <a:pt x="1" y="7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4"/>
                    <a:pt x="2" y="15"/>
                    <a:pt x="2" y="16"/>
                  </a:cubicBezTo>
                  <a:cubicBezTo>
                    <a:pt x="2" y="17"/>
                    <a:pt x="3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7"/>
                    <a:pt x="6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3" y="14"/>
                    <a:pt x="2" y="15"/>
                    <a:pt x="3" y="15"/>
                  </a:cubicBezTo>
                  <a:cubicBezTo>
                    <a:pt x="4" y="12"/>
                    <a:pt x="2" y="7"/>
                    <a:pt x="2" y="4"/>
                  </a:cubicBezTo>
                  <a:cubicBezTo>
                    <a:pt x="2" y="4"/>
                    <a:pt x="3" y="2"/>
                    <a:pt x="2" y="2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5"/>
                    <a:pt x="3" y="9"/>
                    <a:pt x="5" y="9"/>
                  </a:cubicBezTo>
                  <a:cubicBezTo>
                    <a:pt x="3" y="10"/>
                    <a:pt x="5" y="11"/>
                    <a:pt x="5" y="11"/>
                  </a:cubicBezTo>
                  <a:cubicBezTo>
                    <a:pt x="5" y="11"/>
                    <a:pt x="5" y="14"/>
                    <a:pt x="5" y="16"/>
                  </a:cubicBezTo>
                  <a:cubicBezTo>
                    <a:pt x="6" y="16"/>
                    <a:pt x="5" y="12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5" y="10"/>
                    <a:pt x="5" y="10"/>
                    <a:pt x="6" y="10"/>
                  </a:cubicBezTo>
                  <a:close/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3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8" name="Freeform 1200">
              <a:extLst>
                <a:ext uri="{FF2B5EF4-FFF2-40B4-BE49-F238E27FC236}">
                  <a16:creationId xmlns:a16="http://schemas.microsoft.com/office/drawing/2014/main" id="{62806FD3-3BBB-4885-8542-3D4DE3776A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212" y="47625"/>
              <a:ext cx="47625" cy="106363"/>
            </a:xfrm>
            <a:custGeom>
              <a:avLst/>
              <a:gdLst>
                <a:gd name="T0" fmla="*/ 7 w 8"/>
                <a:gd name="T1" fmla="*/ 10 h 18"/>
                <a:gd name="T2" fmla="*/ 6 w 8"/>
                <a:gd name="T3" fmla="*/ 8 h 18"/>
                <a:gd name="T4" fmla="*/ 6 w 8"/>
                <a:gd name="T5" fmla="*/ 1 h 18"/>
                <a:gd name="T6" fmla="*/ 3 w 8"/>
                <a:gd name="T7" fmla="*/ 0 h 18"/>
                <a:gd name="T8" fmla="*/ 2 w 8"/>
                <a:gd name="T9" fmla="*/ 12 h 18"/>
                <a:gd name="T10" fmla="*/ 4 w 8"/>
                <a:gd name="T11" fmla="*/ 18 h 18"/>
                <a:gd name="T12" fmla="*/ 6 w 8"/>
                <a:gd name="T13" fmla="*/ 16 h 18"/>
                <a:gd name="T14" fmla="*/ 6 w 8"/>
                <a:gd name="T15" fmla="*/ 16 h 18"/>
                <a:gd name="T16" fmla="*/ 4 w 8"/>
                <a:gd name="T17" fmla="*/ 16 h 18"/>
                <a:gd name="T18" fmla="*/ 3 w 8"/>
                <a:gd name="T19" fmla="*/ 15 h 18"/>
                <a:gd name="T20" fmla="*/ 4 w 8"/>
                <a:gd name="T21" fmla="*/ 15 h 18"/>
                <a:gd name="T22" fmla="*/ 4 w 8"/>
                <a:gd name="T23" fmla="*/ 2 h 18"/>
                <a:gd name="T24" fmla="*/ 6 w 8"/>
                <a:gd name="T25" fmla="*/ 16 h 18"/>
                <a:gd name="T26" fmla="*/ 7 w 8"/>
                <a:gd name="T27" fmla="*/ 10 h 18"/>
                <a:gd name="T28" fmla="*/ 2 w 8"/>
                <a:gd name="T29" fmla="*/ 13 h 18"/>
                <a:gd name="T30" fmla="*/ 2 w 8"/>
                <a:gd name="T31" fmla="*/ 13 h 18"/>
                <a:gd name="T32" fmla="*/ 2 w 8"/>
                <a:gd name="T33" fmla="*/ 13 h 18"/>
                <a:gd name="T34" fmla="*/ 4 w 8"/>
                <a:gd name="T35" fmla="*/ 12 h 18"/>
                <a:gd name="T36" fmla="*/ 4 w 8"/>
                <a:gd name="T37" fmla="*/ 12 h 18"/>
                <a:gd name="T38" fmla="*/ 4 w 8"/>
                <a:gd name="T3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8">
                  <a:moveTo>
                    <a:pt x="7" y="10"/>
                  </a:moveTo>
                  <a:cubicBezTo>
                    <a:pt x="6" y="9"/>
                    <a:pt x="8" y="8"/>
                    <a:pt x="6" y="8"/>
                  </a:cubicBezTo>
                  <a:cubicBezTo>
                    <a:pt x="8" y="7"/>
                    <a:pt x="6" y="2"/>
                    <a:pt x="6" y="1"/>
                  </a:cubicBezTo>
                  <a:cubicBezTo>
                    <a:pt x="6" y="1"/>
                    <a:pt x="3" y="0"/>
                    <a:pt x="3" y="0"/>
                  </a:cubicBezTo>
                  <a:cubicBezTo>
                    <a:pt x="0" y="2"/>
                    <a:pt x="4" y="11"/>
                    <a:pt x="2" y="12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8" y="17"/>
                    <a:pt x="6" y="16"/>
                  </a:cubicBezTo>
                  <a:cubicBezTo>
                    <a:pt x="6" y="18"/>
                    <a:pt x="6" y="15"/>
                    <a:pt x="6" y="16"/>
                  </a:cubicBezTo>
                  <a:cubicBezTo>
                    <a:pt x="6" y="16"/>
                    <a:pt x="4" y="16"/>
                    <a:pt x="4" y="16"/>
                  </a:cubicBezTo>
                  <a:cubicBezTo>
                    <a:pt x="5" y="16"/>
                    <a:pt x="4" y="15"/>
                    <a:pt x="3" y="15"/>
                  </a:cubicBezTo>
                  <a:cubicBezTo>
                    <a:pt x="4" y="15"/>
                    <a:pt x="3" y="15"/>
                    <a:pt x="4" y="15"/>
                  </a:cubicBezTo>
                  <a:cubicBezTo>
                    <a:pt x="5" y="12"/>
                    <a:pt x="4" y="5"/>
                    <a:pt x="4" y="2"/>
                  </a:cubicBezTo>
                  <a:cubicBezTo>
                    <a:pt x="6" y="1"/>
                    <a:pt x="6" y="13"/>
                    <a:pt x="6" y="16"/>
                  </a:cubicBezTo>
                  <a:cubicBezTo>
                    <a:pt x="8" y="15"/>
                    <a:pt x="6" y="11"/>
                    <a:pt x="7" y="10"/>
                  </a:cubicBezTo>
                  <a:close/>
                  <a:moveTo>
                    <a:pt x="2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9" name="Freeform 1201">
              <a:extLst>
                <a:ext uri="{FF2B5EF4-FFF2-40B4-BE49-F238E27FC236}">
                  <a16:creationId xmlns:a16="http://schemas.microsoft.com/office/drawing/2014/main" id="{F1B708B5-7AEA-403F-BC4D-53A93A36D9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637" y="47625"/>
              <a:ext cx="34925" cy="106363"/>
            </a:xfrm>
            <a:custGeom>
              <a:avLst/>
              <a:gdLst>
                <a:gd name="T0" fmla="*/ 6 w 6"/>
                <a:gd name="T1" fmla="*/ 6 h 18"/>
                <a:gd name="T2" fmla="*/ 5 w 6"/>
                <a:gd name="T3" fmla="*/ 0 h 18"/>
                <a:gd name="T4" fmla="*/ 2 w 6"/>
                <a:gd name="T5" fmla="*/ 1 h 18"/>
                <a:gd name="T6" fmla="*/ 2 w 6"/>
                <a:gd name="T7" fmla="*/ 8 h 18"/>
                <a:gd name="T8" fmla="*/ 1 w 6"/>
                <a:gd name="T9" fmla="*/ 10 h 18"/>
                <a:gd name="T10" fmla="*/ 1 w 6"/>
                <a:gd name="T11" fmla="*/ 11 h 18"/>
                <a:gd name="T12" fmla="*/ 2 w 6"/>
                <a:gd name="T13" fmla="*/ 16 h 18"/>
                <a:gd name="T14" fmla="*/ 2 w 6"/>
                <a:gd name="T15" fmla="*/ 9 h 18"/>
                <a:gd name="T16" fmla="*/ 4 w 6"/>
                <a:gd name="T17" fmla="*/ 2 h 18"/>
                <a:gd name="T18" fmla="*/ 4 w 6"/>
                <a:gd name="T19" fmla="*/ 8 h 18"/>
                <a:gd name="T20" fmla="*/ 4 w 6"/>
                <a:gd name="T21" fmla="*/ 15 h 18"/>
                <a:gd name="T22" fmla="*/ 5 w 6"/>
                <a:gd name="T23" fmla="*/ 14 h 18"/>
                <a:gd name="T24" fmla="*/ 4 w 6"/>
                <a:gd name="T25" fmla="*/ 16 h 18"/>
                <a:gd name="T26" fmla="*/ 2 w 6"/>
                <a:gd name="T27" fmla="*/ 16 h 18"/>
                <a:gd name="T28" fmla="*/ 2 w 6"/>
                <a:gd name="T29" fmla="*/ 16 h 18"/>
                <a:gd name="T30" fmla="*/ 4 w 6"/>
                <a:gd name="T31" fmla="*/ 18 h 18"/>
                <a:gd name="T32" fmla="*/ 6 w 6"/>
                <a:gd name="T33" fmla="*/ 12 h 18"/>
                <a:gd name="T34" fmla="*/ 6 w 6"/>
                <a:gd name="T35" fmla="*/ 12 h 18"/>
                <a:gd name="T36" fmla="*/ 6 w 6"/>
                <a:gd name="T37" fmla="*/ 6 h 18"/>
                <a:gd name="T38" fmla="*/ 4 w 6"/>
                <a:gd name="T39" fmla="*/ 12 h 18"/>
                <a:gd name="T40" fmla="*/ 4 w 6"/>
                <a:gd name="T41" fmla="*/ 12 h 18"/>
                <a:gd name="T42" fmla="*/ 4 w 6"/>
                <a:gd name="T43" fmla="*/ 12 h 18"/>
                <a:gd name="T44" fmla="*/ 6 w 6"/>
                <a:gd name="T45" fmla="*/ 13 h 18"/>
                <a:gd name="T46" fmla="*/ 6 w 6"/>
                <a:gd name="T47" fmla="*/ 13 h 18"/>
                <a:gd name="T48" fmla="*/ 6 w 6"/>
                <a:gd name="T4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18">
                  <a:moveTo>
                    <a:pt x="6" y="6"/>
                  </a:moveTo>
                  <a:cubicBezTo>
                    <a:pt x="6" y="4"/>
                    <a:pt x="6" y="1"/>
                    <a:pt x="5" y="0"/>
                  </a:cubicBezTo>
                  <a:cubicBezTo>
                    <a:pt x="5" y="0"/>
                    <a:pt x="2" y="1"/>
                    <a:pt x="2" y="1"/>
                  </a:cubicBezTo>
                  <a:cubicBezTo>
                    <a:pt x="2" y="2"/>
                    <a:pt x="0" y="7"/>
                    <a:pt x="2" y="8"/>
                  </a:cubicBezTo>
                  <a:cubicBezTo>
                    <a:pt x="0" y="8"/>
                    <a:pt x="2" y="9"/>
                    <a:pt x="1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2" y="11"/>
                    <a:pt x="1" y="16"/>
                    <a:pt x="2" y="16"/>
                  </a:cubicBezTo>
                  <a:cubicBezTo>
                    <a:pt x="2" y="15"/>
                    <a:pt x="3" y="9"/>
                    <a:pt x="2" y="9"/>
                  </a:cubicBezTo>
                  <a:cubicBezTo>
                    <a:pt x="5" y="9"/>
                    <a:pt x="0" y="0"/>
                    <a:pt x="4" y="2"/>
                  </a:cubicBezTo>
                  <a:cubicBezTo>
                    <a:pt x="4" y="4"/>
                    <a:pt x="5" y="6"/>
                    <a:pt x="4" y="8"/>
                  </a:cubicBezTo>
                  <a:cubicBezTo>
                    <a:pt x="4" y="10"/>
                    <a:pt x="3" y="13"/>
                    <a:pt x="4" y="15"/>
                  </a:cubicBezTo>
                  <a:cubicBezTo>
                    <a:pt x="4" y="15"/>
                    <a:pt x="4" y="15"/>
                    <a:pt x="5" y="14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2" y="16"/>
                    <a:pt x="2" y="16"/>
                  </a:cubicBezTo>
                  <a:cubicBezTo>
                    <a:pt x="2" y="15"/>
                    <a:pt x="2" y="18"/>
                    <a:pt x="2" y="16"/>
                  </a:cubicBezTo>
                  <a:cubicBezTo>
                    <a:pt x="0" y="17"/>
                    <a:pt x="4" y="18"/>
                    <a:pt x="4" y="18"/>
                  </a:cubicBezTo>
                  <a:cubicBezTo>
                    <a:pt x="5" y="16"/>
                    <a:pt x="5" y="14"/>
                    <a:pt x="6" y="12"/>
                  </a:cubicBezTo>
                  <a:cubicBezTo>
                    <a:pt x="6" y="12"/>
                    <a:pt x="5" y="12"/>
                    <a:pt x="6" y="12"/>
                  </a:cubicBezTo>
                  <a:cubicBezTo>
                    <a:pt x="5" y="12"/>
                    <a:pt x="6" y="7"/>
                    <a:pt x="6" y="6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4" y="12"/>
                    <a:pt x="4" y="12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0" name="Freeform 1202">
              <a:extLst>
                <a:ext uri="{FF2B5EF4-FFF2-40B4-BE49-F238E27FC236}">
                  <a16:creationId xmlns:a16="http://schemas.microsoft.com/office/drawing/2014/main" id="{2E8B0EA3-CC19-44F2-A345-76DA6696CD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712" y="47625"/>
              <a:ext cx="39688" cy="106363"/>
            </a:xfrm>
            <a:custGeom>
              <a:avLst/>
              <a:gdLst>
                <a:gd name="T0" fmla="*/ 6 w 7"/>
                <a:gd name="T1" fmla="*/ 6 h 18"/>
                <a:gd name="T2" fmla="*/ 5 w 7"/>
                <a:gd name="T3" fmla="*/ 7 h 18"/>
                <a:gd name="T4" fmla="*/ 5 w 7"/>
                <a:gd name="T5" fmla="*/ 2 h 18"/>
                <a:gd name="T6" fmla="*/ 5 w 7"/>
                <a:gd name="T7" fmla="*/ 6 h 18"/>
                <a:gd name="T8" fmla="*/ 5 w 7"/>
                <a:gd name="T9" fmla="*/ 9 h 18"/>
                <a:gd name="T10" fmla="*/ 5 w 7"/>
                <a:gd name="T11" fmla="*/ 15 h 18"/>
                <a:gd name="T12" fmla="*/ 3 w 7"/>
                <a:gd name="T13" fmla="*/ 16 h 18"/>
                <a:gd name="T14" fmla="*/ 3 w 7"/>
                <a:gd name="T15" fmla="*/ 14 h 18"/>
                <a:gd name="T16" fmla="*/ 3 w 7"/>
                <a:gd name="T17" fmla="*/ 3 h 18"/>
                <a:gd name="T18" fmla="*/ 3 w 7"/>
                <a:gd name="T19" fmla="*/ 3 h 18"/>
                <a:gd name="T20" fmla="*/ 2 w 7"/>
                <a:gd name="T21" fmla="*/ 3 h 18"/>
                <a:gd name="T22" fmla="*/ 3 w 7"/>
                <a:gd name="T23" fmla="*/ 2 h 18"/>
                <a:gd name="T24" fmla="*/ 3 w 7"/>
                <a:gd name="T25" fmla="*/ 1 h 18"/>
                <a:gd name="T26" fmla="*/ 5 w 7"/>
                <a:gd name="T27" fmla="*/ 1 h 18"/>
                <a:gd name="T28" fmla="*/ 5 w 7"/>
                <a:gd name="T29" fmla="*/ 1 h 18"/>
                <a:gd name="T30" fmla="*/ 5 w 7"/>
                <a:gd name="T31" fmla="*/ 1 h 18"/>
                <a:gd name="T32" fmla="*/ 5 w 7"/>
                <a:gd name="T33" fmla="*/ 2 h 18"/>
                <a:gd name="T34" fmla="*/ 5 w 7"/>
                <a:gd name="T35" fmla="*/ 0 h 18"/>
                <a:gd name="T36" fmla="*/ 5 w 7"/>
                <a:gd name="T37" fmla="*/ 0 h 18"/>
                <a:gd name="T38" fmla="*/ 4 w 7"/>
                <a:gd name="T39" fmla="*/ 0 h 18"/>
                <a:gd name="T40" fmla="*/ 3 w 7"/>
                <a:gd name="T41" fmla="*/ 0 h 18"/>
                <a:gd name="T42" fmla="*/ 3 w 7"/>
                <a:gd name="T43" fmla="*/ 0 h 18"/>
                <a:gd name="T44" fmla="*/ 3 w 7"/>
                <a:gd name="T45" fmla="*/ 0 h 18"/>
                <a:gd name="T46" fmla="*/ 3 w 7"/>
                <a:gd name="T47" fmla="*/ 0 h 18"/>
                <a:gd name="T48" fmla="*/ 3 w 7"/>
                <a:gd name="T49" fmla="*/ 0 h 18"/>
                <a:gd name="T50" fmla="*/ 2 w 7"/>
                <a:gd name="T51" fmla="*/ 2 h 18"/>
                <a:gd name="T52" fmla="*/ 2 w 7"/>
                <a:gd name="T53" fmla="*/ 5 h 18"/>
                <a:gd name="T54" fmla="*/ 1 w 7"/>
                <a:gd name="T55" fmla="*/ 6 h 18"/>
                <a:gd name="T56" fmla="*/ 2 w 7"/>
                <a:gd name="T57" fmla="*/ 6 h 18"/>
                <a:gd name="T58" fmla="*/ 1 w 7"/>
                <a:gd name="T59" fmla="*/ 12 h 18"/>
                <a:gd name="T60" fmla="*/ 2 w 7"/>
                <a:gd name="T61" fmla="*/ 17 h 18"/>
                <a:gd name="T62" fmla="*/ 2 w 7"/>
                <a:gd name="T63" fmla="*/ 18 h 18"/>
                <a:gd name="T64" fmla="*/ 6 w 7"/>
                <a:gd name="T65" fmla="*/ 17 h 18"/>
                <a:gd name="T66" fmla="*/ 6 w 7"/>
                <a:gd name="T67" fmla="*/ 15 h 18"/>
                <a:gd name="T68" fmla="*/ 6 w 7"/>
                <a:gd name="T69" fmla="*/ 12 h 18"/>
                <a:gd name="T70" fmla="*/ 6 w 7"/>
                <a:gd name="T71" fmla="*/ 10 h 18"/>
                <a:gd name="T72" fmla="*/ 6 w 7"/>
                <a:gd name="T73" fmla="*/ 10 h 18"/>
                <a:gd name="T74" fmla="*/ 6 w 7"/>
                <a:gd name="T75" fmla="*/ 8 h 18"/>
                <a:gd name="T76" fmla="*/ 6 w 7"/>
                <a:gd name="T77" fmla="*/ 8 h 18"/>
                <a:gd name="T78" fmla="*/ 6 w 7"/>
                <a:gd name="T79" fmla="*/ 6 h 18"/>
                <a:gd name="T80" fmla="*/ 3 w 7"/>
                <a:gd name="T81" fmla="*/ 6 h 18"/>
                <a:gd name="T82" fmla="*/ 3 w 7"/>
                <a:gd name="T83" fmla="*/ 6 h 18"/>
                <a:gd name="T84" fmla="*/ 3 w 7"/>
                <a:gd name="T85" fmla="*/ 6 h 18"/>
                <a:gd name="T86" fmla="*/ 2 w 7"/>
                <a:gd name="T87" fmla="*/ 5 h 18"/>
                <a:gd name="T88" fmla="*/ 2 w 7"/>
                <a:gd name="T89" fmla="*/ 5 h 18"/>
                <a:gd name="T90" fmla="*/ 2 w 7"/>
                <a:gd name="T9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18">
                  <a:moveTo>
                    <a:pt x="6" y="6"/>
                  </a:moveTo>
                  <a:cubicBezTo>
                    <a:pt x="6" y="7"/>
                    <a:pt x="6" y="7"/>
                    <a:pt x="5" y="7"/>
                  </a:cubicBezTo>
                  <a:cubicBezTo>
                    <a:pt x="6" y="6"/>
                    <a:pt x="7" y="2"/>
                    <a:pt x="5" y="2"/>
                  </a:cubicBezTo>
                  <a:cubicBezTo>
                    <a:pt x="5" y="3"/>
                    <a:pt x="5" y="6"/>
                    <a:pt x="5" y="6"/>
                  </a:cubicBezTo>
                  <a:cubicBezTo>
                    <a:pt x="5" y="7"/>
                    <a:pt x="4" y="8"/>
                    <a:pt x="5" y="9"/>
                  </a:cubicBezTo>
                  <a:cubicBezTo>
                    <a:pt x="4" y="9"/>
                    <a:pt x="5" y="13"/>
                    <a:pt x="5" y="15"/>
                  </a:cubicBezTo>
                  <a:cubicBezTo>
                    <a:pt x="5" y="16"/>
                    <a:pt x="4" y="16"/>
                    <a:pt x="3" y="16"/>
                  </a:cubicBezTo>
                  <a:cubicBezTo>
                    <a:pt x="3" y="16"/>
                    <a:pt x="3" y="14"/>
                    <a:pt x="3" y="14"/>
                  </a:cubicBezTo>
                  <a:cubicBezTo>
                    <a:pt x="2" y="11"/>
                    <a:pt x="4" y="6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11"/>
                    <a:pt x="1" y="12"/>
                  </a:cubicBezTo>
                  <a:cubicBezTo>
                    <a:pt x="0" y="14"/>
                    <a:pt x="1" y="16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3" y="18"/>
                    <a:pt x="5" y="17"/>
                    <a:pt x="6" y="17"/>
                  </a:cubicBezTo>
                  <a:cubicBezTo>
                    <a:pt x="5" y="17"/>
                    <a:pt x="5" y="15"/>
                    <a:pt x="6" y="15"/>
                  </a:cubicBezTo>
                  <a:cubicBezTo>
                    <a:pt x="6" y="15"/>
                    <a:pt x="6" y="12"/>
                    <a:pt x="6" y="12"/>
                  </a:cubicBezTo>
                  <a:cubicBezTo>
                    <a:pt x="6" y="12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5" y="7"/>
                    <a:pt x="6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1" name="Freeform 1203">
              <a:extLst>
                <a:ext uri="{FF2B5EF4-FFF2-40B4-BE49-F238E27FC236}">
                  <a16:creationId xmlns:a16="http://schemas.microsoft.com/office/drawing/2014/main" id="{489A843E-8D47-498E-8082-275F8265BA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50" y="47625"/>
              <a:ext cx="34925" cy="106363"/>
            </a:xfrm>
            <a:custGeom>
              <a:avLst/>
              <a:gdLst>
                <a:gd name="T0" fmla="*/ 5 w 6"/>
                <a:gd name="T1" fmla="*/ 10 h 18"/>
                <a:gd name="T2" fmla="*/ 5 w 6"/>
                <a:gd name="T3" fmla="*/ 8 h 18"/>
                <a:gd name="T4" fmla="*/ 5 w 6"/>
                <a:gd name="T5" fmla="*/ 1 h 18"/>
                <a:gd name="T6" fmla="*/ 1 w 6"/>
                <a:gd name="T7" fmla="*/ 0 h 18"/>
                <a:gd name="T8" fmla="*/ 0 w 6"/>
                <a:gd name="T9" fmla="*/ 6 h 18"/>
                <a:gd name="T10" fmla="*/ 1 w 6"/>
                <a:gd name="T11" fmla="*/ 12 h 18"/>
                <a:gd name="T12" fmla="*/ 0 w 6"/>
                <a:gd name="T13" fmla="*/ 12 h 18"/>
                <a:gd name="T14" fmla="*/ 2 w 6"/>
                <a:gd name="T15" fmla="*/ 18 h 18"/>
                <a:gd name="T16" fmla="*/ 4 w 6"/>
                <a:gd name="T17" fmla="*/ 16 h 18"/>
                <a:gd name="T18" fmla="*/ 4 w 6"/>
                <a:gd name="T19" fmla="*/ 16 h 18"/>
                <a:gd name="T20" fmla="*/ 2 w 6"/>
                <a:gd name="T21" fmla="*/ 16 h 18"/>
                <a:gd name="T22" fmla="*/ 2 w 6"/>
                <a:gd name="T23" fmla="*/ 14 h 18"/>
                <a:gd name="T24" fmla="*/ 2 w 6"/>
                <a:gd name="T25" fmla="*/ 15 h 18"/>
                <a:gd name="T26" fmla="*/ 2 w 6"/>
                <a:gd name="T27" fmla="*/ 8 h 18"/>
                <a:gd name="T28" fmla="*/ 2 w 6"/>
                <a:gd name="T29" fmla="*/ 2 h 18"/>
                <a:gd name="T30" fmla="*/ 4 w 6"/>
                <a:gd name="T31" fmla="*/ 9 h 18"/>
                <a:gd name="T32" fmla="*/ 4 w 6"/>
                <a:gd name="T33" fmla="*/ 16 h 18"/>
                <a:gd name="T34" fmla="*/ 5 w 6"/>
                <a:gd name="T35" fmla="*/ 11 h 18"/>
                <a:gd name="T36" fmla="*/ 5 w 6"/>
                <a:gd name="T37" fmla="*/ 10 h 18"/>
                <a:gd name="T38" fmla="*/ 1 w 6"/>
                <a:gd name="T39" fmla="*/ 13 h 18"/>
                <a:gd name="T40" fmla="*/ 1 w 6"/>
                <a:gd name="T41" fmla="*/ 13 h 18"/>
                <a:gd name="T42" fmla="*/ 1 w 6"/>
                <a:gd name="T43" fmla="*/ 13 h 18"/>
                <a:gd name="T44" fmla="*/ 2 w 6"/>
                <a:gd name="T45" fmla="*/ 12 h 18"/>
                <a:gd name="T46" fmla="*/ 2 w 6"/>
                <a:gd name="T47" fmla="*/ 12 h 18"/>
                <a:gd name="T48" fmla="*/ 2 w 6"/>
                <a:gd name="T4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18">
                  <a:moveTo>
                    <a:pt x="5" y="10"/>
                  </a:moveTo>
                  <a:cubicBezTo>
                    <a:pt x="5" y="9"/>
                    <a:pt x="6" y="8"/>
                    <a:pt x="5" y="8"/>
                  </a:cubicBezTo>
                  <a:cubicBezTo>
                    <a:pt x="6" y="7"/>
                    <a:pt x="4" y="2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0" y="1"/>
                    <a:pt x="0" y="4"/>
                    <a:pt x="0" y="6"/>
                  </a:cubicBezTo>
                  <a:cubicBezTo>
                    <a:pt x="0" y="7"/>
                    <a:pt x="2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1" y="14"/>
                    <a:pt x="1" y="16"/>
                    <a:pt x="2" y="18"/>
                  </a:cubicBezTo>
                  <a:cubicBezTo>
                    <a:pt x="2" y="18"/>
                    <a:pt x="6" y="17"/>
                    <a:pt x="4" y="16"/>
                  </a:cubicBezTo>
                  <a:cubicBezTo>
                    <a:pt x="4" y="18"/>
                    <a:pt x="4" y="15"/>
                    <a:pt x="4" y="16"/>
                  </a:cubicBezTo>
                  <a:cubicBezTo>
                    <a:pt x="4" y="16"/>
                    <a:pt x="2" y="16"/>
                    <a:pt x="2" y="16"/>
                  </a:cubicBezTo>
                  <a:cubicBezTo>
                    <a:pt x="3" y="15"/>
                    <a:pt x="2" y="15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3"/>
                    <a:pt x="2" y="10"/>
                    <a:pt x="2" y="8"/>
                  </a:cubicBezTo>
                  <a:cubicBezTo>
                    <a:pt x="2" y="6"/>
                    <a:pt x="2" y="4"/>
                    <a:pt x="2" y="2"/>
                  </a:cubicBezTo>
                  <a:cubicBezTo>
                    <a:pt x="6" y="0"/>
                    <a:pt x="2" y="9"/>
                    <a:pt x="4" y="9"/>
                  </a:cubicBezTo>
                  <a:cubicBezTo>
                    <a:pt x="4" y="9"/>
                    <a:pt x="4" y="15"/>
                    <a:pt x="4" y="16"/>
                  </a:cubicBezTo>
                  <a:cubicBezTo>
                    <a:pt x="6" y="16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2" name="Freeform 1204">
              <a:extLst>
                <a:ext uri="{FF2B5EF4-FFF2-40B4-BE49-F238E27FC236}">
                  <a16:creationId xmlns:a16="http://schemas.microsoft.com/office/drawing/2014/main" id="{A5EF293D-5D9C-4D11-952D-56F7AAC96A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17500" cy="230188"/>
            </a:xfrm>
            <a:custGeom>
              <a:avLst/>
              <a:gdLst>
                <a:gd name="T0" fmla="*/ 52 w 54"/>
                <a:gd name="T1" fmla="*/ 6 h 39"/>
                <a:gd name="T2" fmla="*/ 45 w 54"/>
                <a:gd name="T3" fmla="*/ 5 h 39"/>
                <a:gd name="T4" fmla="*/ 43 w 54"/>
                <a:gd name="T5" fmla="*/ 5 h 39"/>
                <a:gd name="T6" fmla="*/ 38 w 54"/>
                <a:gd name="T7" fmla="*/ 5 h 39"/>
                <a:gd name="T8" fmla="*/ 37 w 54"/>
                <a:gd name="T9" fmla="*/ 5 h 39"/>
                <a:gd name="T10" fmla="*/ 12 w 54"/>
                <a:gd name="T11" fmla="*/ 2 h 39"/>
                <a:gd name="T12" fmla="*/ 8 w 54"/>
                <a:gd name="T13" fmla="*/ 1 h 39"/>
                <a:gd name="T14" fmla="*/ 4 w 54"/>
                <a:gd name="T15" fmla="*/ 8 h 39"/>
                <a:gd name="T16" fmla="*/ 5 w 54"/>
                <a:gd name="T17" fmla="*/ 8 h 39"/>
                <a:gd name="T18" fmla="*/ 17 w 54"/>
                <a:gd name="T19" fmla="*/ 39 h 39"/>
                <a:gd name="T20" fmla="*/ 27 w 54"/>
                <a:gd name="T21" fmla="*/ 38 h 39"/>
                <a:gd name="T22" fmla="*/ 50 w 54"/>
                <a:gd name="T23" fmla="*/ 37 h 39"/>
                <a:gd name="T24" fmla="*/ 50 w 54"/>
                <a:gd name="T25" fmla="*/ 31 h 39"/>
                <a:gd name="T26" fmla="*/ 47 w 54"/>
                <a:gd name="T27" fmla="*/ 30 h 39"/>
                <a:gd name="T28" fmla="*/ 35 w 54"/>
                <a:gd name="T29" fmla="*/ 31 h 39"/>
                <a:gd name="T30" fmla="*/ 30 w 54"/>
                <a:gd name="T31" fmla="*/ 31 h 39"/>
                <a:gd name="T32" fmla="*/ 23 w 54"/>
                <a:gd name="T33" fmla="*/ 31 h 39"/>
                <a:gd name="T34" fmla="*/ 21 w 54"/>
                <a:gd name="T35" fmla="*/ 31 h 39"/>
                <a:gd name="T36" fmla="*/ 29 w 54"/>
                <a:gd name="T37" fmla="*/ 29 h 39"/>
                <a:gd name="T38" fmla="*/ 35 w 54"/>
                <a:gd name="T39" fmla="*/ 29 h 39"/>
                <a:gd name="T40" fmla="*/ 39 w 54"/>
                <a:gd name="T41" fmla="*/ 29 h 39"/>
                <a:gd name="T42" fmla="*/ 50 w 54"/>
                <a:gd name="T43" fmla="*/ 28 h 39"/>
                <a:gd name="T44" fmla="*/ 52 w 54"/>
                <a:gd name="T45" fmla="*/ 25 h 39"/>
                <a:gd name="T46" fmla="*/ 51 w 54"/>
                <a:gd name="T47" fmla="*/ 26 h 39"/>
                <a:gd name="T48" fmla="*/ 49 w 54"/>
                <a:gd name="T49" fmla="*/ 28 h 39"/>
                <a:gd name="T50" fmla="*/ 41 w 54"/>
                <a:gd name="T51" fmla="*/ 28 h 39"/>
                <a:gd name="T52" fmla="*/ 28 w 54"/>
                <a:gd name="T53" fmla="*/ 28 h 39"/>
                <a:gd name="T54" fmla="*/ 27 w 54"/>
                <a:gd name="T55" fmla="*/ 28 h 39"/>
                <a:gd name="T56" fmla="*/ 22 w 54"/>
                <a:gd name="T57" fmla="*/ 28 h 39"/>
                <a:gd name="T58" fmla="*/ 18 w 54"/>
                <a:gd name="T59" fmla="*/ 31 h 39"/>
                <a:gd name="T60" fmla="*/ 21 w 54"/>
                <a:gd name="T61" fmla="*/ 32 h 39"/>
                <a:gd name="T62" fmla="*/ 25 w 54"/>
                <a:gd name="T63" fmla="*/ 32 h 39"/>
                <a:gd name="T64" fmla="*/ 29 w 54"/>
                <a:gd name="T65" fmla="*/ 32 h 39"/>
                <a:gd name="T66" fmla="*/ 36 w 54"/>
                <a:gd name="T67" fmla="*/ 32 h 39"/>
                <a:gd name="T68" fmla="*/ 40 w 54"/>
                <a:gd name="T69" fmla="*/ 32 h 39"/>
                <a:gd name="T70" fmla="*/ 43 w 54"/>
                <a:gd name="T71" fmla="*/ 32 h 39"/>
                <a:gd name="T72" fmla="*/ 44 w 54"/>
                <a:gd name="T73" fmla="*/ 31 h 39"/>
                <a:gd name="T74" fmla="*/ 47 w 54"/>
                <a:gd name="T75" fmla="*/ 32 h 39"/>
                <a:gd name="T76" fmla="*/ 47 w 54"/>
                <a:gd name="T77" fmla="*/ 37 h 39"/>
                <a:gd name="T78" fmla="*/ 36 w 54"/>
                <a:gd name="T79" fmla="*/ 37 h 39"/>
                <a:gd name="T80" fmla="*/ 28 w 54"/>
                <a:gd name="T81" fmla="*/ 37 h 39"/>
                <a:gd name="T82" fmla="*/ 22 w 54"/>
                <a:gd name="T83" fmla="*/ 37 h 39"/>
                <a:gd name="T84" fmla="*/ 21 w 54"/>
                <a:gd name="T85" fmla="*/ 37 h 39"/>
                <a:gd name="T86" fmla="*/ 12 w 54"/>
                <a:gd name="T87" fmla="*/ 30 h 39"/>
                <a:gd name="T88" fmla="*/ 9 w 54"/>
                <a:gd name="T89" fmla="*/ 13 h 39"/>
                <a:gd name="T90" fmla="*/ 3 w 54"/>
                <a:gd name="T91" fmla="*/ 6 h 39"/>
                <a:gd name="T92" fmla="*/ 10 w 54"/>
                <a:gd name="T93" fmla="*/ 3 h 39"/>
                <a:gd name="T94" fmla="*/ 24 w 54"/>
                <a:gd name="T95" fmla="*/ 7 h 39"/>
                <a:gd name="T96" fmla="*/ 29 w 54"/>
                <a:gd name="T97" fmla="*/ 7 h 39"/>
                <a:gd name="T98" fmla="*/ 34 w 54"/>
                <a:gd name="T99" fmla="*/ 7 h 39"/>
                <a:gd name="T100" fmla="*/ 37 w 54"/>
                <a:gd name="T101" fmla="*/ 6 h 39"/>
                <a:gd name="T102" fmla="*/ 52 w 54"/>
                <a:gd name="T103" fmla="*/ 9 h 39"/>
                <a:gd name="T104" fmla="*/ 51 w 54"/>
                <a:gd name="T105" fmla="*/ 25 h 39"/>
                <a:gd name="T106" fmla="*/ 52 w 54"/>
                <a:gd name="T107" fmla="*/ 22 h 39"/>
                <a:gd name="T108" fmla="*/ 53 w 54"/>
                <a:gd name="T109" fmla="*/ 12 h 39"/>
                <a:gd name="T110" fmla="*/ 47 w 54"/>
                <a:gd name="T111" fmla="*/ 31 h 39"/>
                <a:gd name="T112" fmla="*/ 47 w 54"/>
                <a:gd name="T113" fmla="*/ 32 h 39"/>
                <a:gd name="T114" fmla="*/ 30 w 54"/>
                <a:gd name="T115" fmla="*/ 6 h 39"/>
                <a:gd name="T116" fmla="*/ 31 w 54"/>
                <a:gd name="T117" fmla="*/ 6 h 39"/>
                <a:gd name="T118" fmla="*/ 31 w 54"/>
                <a:gd name="T119" fmla="*/ 5 h 39"/>
                <a:gd name="T120" fmla="*/ 33 w 54"/>
                <a:gd name="T121" fmla="*/ 7 h 39"/>
                <a:gd name="T122" fmla="*/ 33 w 54"/>
                <a:gd name="T123" fmla="*/ 7 h 39"/>
                <a:gd name="T124" fmla="*/ 33 w 54"/>
                <a:gd name="T125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" h="39">
                  <a:moveTo>
                    <a:pt x="54" y="10"/>
                  </a:moveTo>
                  <a:cubicBezTo>
                    <a:pt x="53" y="10"/>
                    <a:pt x="52" y="7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0" y="5"/>
                    <a:pt x="46" y="6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4" y="5"/>
                    <a:pt x="43" y="5"/>
                  </a:cubicBezTo>
                  <a:cubicBezTo>
                    <a:pt x="43" y="5"/>
                    <a:pt x="45" y="5"/>
                    <a:pt x="45" y="5"/>
                  </a:cubicBezTo>
                  <a:cubicBezTo>
                    <a:pt x="44" y="5"/>
                    <a:pt x="38" y="5"/>
                    <a:pt x="38" y="5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6" y="5"/>
                    <a:pt x="37" y="5"/>
                    <a:pt x="37" y="5"/>
                  </a:cubicBezTo>
                  <a:cubicBezTo>
                    <a:pt x="31" y="4"/>
                    <a:pt x="23" y="6"/>
                    <a:pt x="17" y="6"/>
                  </a:cubicBezTo>
                  <a:cubicBezTo>
                    <a:pt x="14" y="6"/>
                    <a:pt x="13" y="5"/>
                    <a:pt x="12" y="2"/>
                  </a:cubicBezTo>
                  <a:cubicBezTo>
                    <a:pt x="12" y="2"/>
                    <a:pt x="8" y="0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4"/>
                    <a:pt x="1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6" y="8"/>
                    <a:pt x="5" y="8"/>
                  </a:cubicBezTo>
                  <a:cubicBezTo>
                    <a:pt x="8" y="8"/>
                    <a:pt x="10" y="27"/>
                    <a:pt x="11" y="30"/>
                  </a:cubicBezTo>
                  <a:cubicBezTo>
                    <a:pt x="11" y="34"/>
                    <a:pt x="12" y="39"/>
                    <a:pt x="17" y="39"/>
                  </a:cubicBezTo>
                  <a:cubicBezTo>
                    <a:pt x="19" y="39"/>
                    <a:pt x="21" y="39"/>
                    <a:pt x="23" y="38"/>
                  </a:cubicBezTo>
                  <a:cubicBezTo>
                    <a:pt x="23" y="38"/>
                    <a:pt x="28" y="38"/>
                    <a:pt x="27" y="38"/>
                  </a:cubicBezTo>
                  <a:cubicBezTo>
                    <a:pt x="32" y="38"/>
                    <a:pt x="38" y="37"/>
                    <a:pt x="43" y="38"/>
                  </a:cubicBezTo>
                  <a:cubicBezTo>
                    <a:pt x="46" y="38"/>
                    <a:pt x="48" y="39"/>
                    <a:pt x="50" y="37"/>
                  </a:cubicBezTo>
                  <a:cubicBezTo>
                    <a:pt x="52" y="35"/>
                    <a:pt x="52" y="32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1"/>
                    <a:pt x="49" y="31"/>
                    <a:pt x="48" y="31"/>
                  </a:cubicBezTo>
                  <a:cubicBezTo>
                    <a:pt x="48" y="31"/>
                    <a:pt x="46" y="30"/>
                    <a:pt x="47" y="30"/>
                  </a:cubicBezTo>
                  <a:cubicBezTo>
                    <a:pt x="45" y="30"/>
                    <a:pt x="43" y="31"/>
                    <a:pt x="41" y="31"/>
                  </a:cubicBezTo>
                  <a:cubicBezTo>
                    <a:pt x="39" y="31"/>
                    <a:pt x="37" y="31"/>
                    <a:pt x="35" y="31"/>
                  </a:cubicBezTo>
                  <a:cubicBezTo>
                    <a:pt x="36" y="31"/>
                    <a:pt x="31" y="30"/>
                    <a:pt x="32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28" y="31"/>
                    <a:pt x="28" y="31"/>
                  </a:cubicBezTo>
                  <a:cubicBezTo>
                    <a:pt x="27" y="31"/>
                    <a:pt x="25" y="31"/>
                    <a:pt x="23" y="31"/>
                  </a:cubicBezTo>
                  <a:cubicBezTo>
                    <a:pt x="24" y="31"/>
                    <a:pt x="21" y="31"/>
                    <a:pt x="20" y="31"/>
                  </a:cubicBezTo>
                  <a:cubicBezTo>
                    <a:pt x="20" y="31"/>
                    <a:pt x="21" y="31"/>
                    <a:pt x="21" y="31"/>
                  </a:cubicBezTo>
                  <a:cubicBezTo>
                    <a:pt x="20" y="31"/>
                    <a:pt x="17" y="30"/>
                    <a:pt x="18" y="29"/>
                  </a:cubicBezTo>
                  <a:cubicBezTo>
                    <a:pt x="19" y="29"/>
                    <a:pt x="29" y="28"/>
                    <a:pt x="29" y="29"/>
                  </a:cubicBezTo>
                  <a:cubicBezTo>
                    <a:pt x="30" y="29"/>
                    <a:pt x="30" y="29"/>
                    <a:pt x="31" y="29"/>
                  </a:cubicBezTo>
                  <a:cubicBezTo>
                    <a:pt x="31" y="28"/>
                    <a:pt x="34" y="28"/>
                    <a:pt x="35" y="29"/>
                  </a:cubicBezTo>
                  <a:cubicBezTo>
                    <a:pt x="33" y="29"/>
                    <a:pt x="35" y="29"/>
                    <a:pt x="36" y="29"/>
                  </a:cubicBezTo>
                  <a:cubicBezTo>
                    <a:pt x="37" y="29"/>
                    <a:pt x="38" y="29"/>
                    <a:pt x="39" y="29"/>
                  </a:cubicBezTo>
                  <a:cubicBezTo>
                    <a:pt x="38" y="29"/>
                    <a:pt x="41" y="29"/>
                    <a:pt x="42" y="29"/>
                  </a:cubicBezTo>
                  <a:cubicBezTo>
                    <a:pt x="42" y="30"/>
                    <a:pt x="49" y="29"/>
                    <a:pt x="50" y="28"/>
                  </a:cubicBezTo>
                  <a:cubicBezTo>
                    <a:pt x="50" y="28"/>
                    <a:pt x="51" y="26"/>
                    <a:pt x="51" y="27"/>
                  </a:cubicBezTo>
                  <a:cubicBezTo>
                    <a:pt x="51" y="28"/>
                    <a:pt x="52" y="25"/>
                    <a:pt x="52" y="25"/>
                  </a:cubicBezTo>
                  <a:cubicBezTo>
                    <a:pt x="52" y="25"/>
                    <a:pt x="51" y="25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7"/>
                    <a:pt x="51" y="26"/>
                  </a:cubicBezTo>
                  <a:cubicBezTo>
                    <a:pt x="51" y="27"/>
                    <a:pt x="50" y="28"/>
                    <a:pt x="49" y="28"/>
                  </a:cubicBezTo>
                  <a:cubicBezTo>
                    <a:pt x="50" y="27"/>
                    <a:pt x="49" y="28"/>
                    <a:pt x="49" y="28"/>
                  </a:cubicBezTo>
                  <a:cubicBezTo>
                    <a:pt x="49" y="28"/>
                    <a:pt x="41" y="30"/>
                    <a:pt x="41" y="28"/>
                  </a:cubicBezTo>
                  <a:cubicBezTo>
                    <a:pt x="41" y="28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9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6" y="28"/>
                    <a:pt x="27" y="28"/>
                  </a:cubicBezTo>
                  <a:cubicBezTo>
                    <a:pt x="25" y="28"/>
                    <a:pt x="24" y="28"/>
                    <a:pt x="22" y="28"/>
                  </a:cubicBezTo>
                  <a:cubicBezTo>
                    <a:pt x="22" y="28"/>
                    <a:pt x="17" y="29"/>
                    <a:pt x="17" y="28"/>
                  </a:cubicBezTo>
                  <a:cubicBezTo>
                    <a:pt x="17" y="29"/>
                    <a:pt x="19" y="32"/>
                    <a:pt x="18" y="31"/>
                  </a:cubicBezTo>
                  <a:cubicBezTo>
                    <a:pt x="19" y="32"/>
                    <a:pt x="20" y="32"/>
                    <a:pt x="21" y="32"/>
                  </a:cubicBezTo>
                  <a:cubicBezTo>
                    <a:pt x="19" y="32"/>
                    <a:pt x="21" y="32"/>
                    <a:pt x="21" y="32"/>
                  </a:cubicBezTo>
                  <a:cubicBezTo>
                    <a:pt x="22" y="32"/>
                    <a:pt x="24" y="32"/>
                    <a:pt x="26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2"/>
                    <a:pt x="30" y="31"/>
                    <a:pt x="30" y="32"/>
                  </a:cubicBezTo>
                  <a:cubicBezTo>
                    <a:pt x="30" y="32"/>
                    <a:pt x="29" y="32"/>
                    <a:pt x="29" y="32"/>
                  </a:cubicBezTo>
                  <a:cubicBezTo>
                    <a:pt x="30" y="32"/>
                    <a:pt x="31" y="32"/>
                    <a:pt x="31" y="32"/>
                  </a:cubicBezTo>
                  <a:cubicBezTo>
                    <a:pt x="32" y="32"/>
                    <a:pt x="34" y="31"/>
                    <a:pt x="36" y="32"/>
                  </a:cubicBezTo>
                  <a:cubicBezTo>
                    <a:pt x="35" y="32"/>
                    <a:pt x="38" y="32"/>
                    <a:pt x="37" y="32"/>
                  </a:cubicBezTo>
                  <a:cubicBezTo>
                    <a:pt x="38" y="32"/>
                    <a:pt x="39" y="31"/>
                    <a:pt x="40" y="32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41" y="32"/>
                    <a:pt x="42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3" y="32"/>
                    <a:pt x="43" y="31"/>
                    <a:pt x="44" y="31"/>
                  </a:cubicBezTo>
                  <a:cubicBezTo>
                    <a:pt x="44" y="31"/>
                    <a:pt x="46" y="32"/>
                    <a:pt x="48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9" y="32"/>
                    <a:pt x="51" y="33"/>
                    <a:pt x="50" y="34"/>
                  </a:cubicBezTo>
                  <a:cubicBezTo>
                    <a:pt x="50" y="35"/>
                    <a:pt x="48" y="37"/>
                    <a:pt x="47" y="37"/>
                  </a:cubicBezTo>
                  <a:cubicBezTo>
                    <a:pt x="47" y="37"/>
                    <a:pt x="47" y="37"/>
                    <a:pt x="48" y="36"/>
                  </a:cubicBezTo>
                  <a:cubicBezTo>
                    <a:pt x="44" y="37"/>
                    <a:pt x="40" y="36"/>
                    <a:pt x="36" y="37"/>
                  </a:cubicBezTo>
                  <a:cubicBezTo>
                    <a:pt x="35" y="36"/>
                    <a:pt x="28" y="37"/>
                    <a:pt x="27" y="37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6" y="35"/>
                    <a:pt x="22" y="37"/>
                    <a:pt x="20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7"/>
                    <a:pt x="20" y="37"/>
                    <a:pt x="20" y="37"/>
                  </a:cubicBezTo>
                  <a:cubicBezTo>
                    <a:pt x="20" y="37"/>
                    <a:pt x="21" y="37"/>
                    <a:pt x="21" y="37"/>
                  </a:cubicBezTo>
                  <a:cubicBezTo>
                    <a:pt x="18" y="38"/>
                    <a:pt x="16" y="37"/>
                    <a:pt x="14" y="35"/>
                  </a:cubicBezTo>
                  <a:cubicBezTo>
                    <a:pt x="12" y="33"/>
                    <a:pt x="12" y="32"/>
                    <a:pt x="12" y="30"/>
                  </a:cubicBezTo>
                  <a:cubicBezTo>
                    <a:pt x="12" y="32"/>
                    <a:pt x="11" y="27"/>
                    <a:pt x="12" y="28"/>
                  </a:cubicBezTo>
                  <a:cubicBezTo>
                    <a:pt x="11" y="23"/>
                    <a:pt x="9" y="18"/>
                    <a:pt x="9" y="13"/>
                  </a:cubicBezTo>
                  <a:cubicBezTo>
                    <a:pt x="9" y="11"/>
                    <a:pt x="9" y="8"/>
                    <a:pt x="6" y="7"/>
                  </a:cubicBezTo>
                  <a:cubicBezTo>
                    <a:pt x="5" y="7"/>
                    <a:pt x="4" y="7"/>
                    <a:pt x="3" y="6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5" y="2"/>
                    <a:pt x="8" y="2"/>
                    <a:pt x="10" y="3"/>
                  </a:cubicBezTo>
                  <a:cubicBezTo>
                    <a:pt x="12" y="4"/>
                    <a:pt x="11" y="6"/>
                    <a:pt x="13" y="7"/>
                  </a:cubicBezTo>
                  <a:cubicBezTo>
                    <a:pt x="16" y="8"/>
                    <a:pt x="23" y="7"/>
                    <a:pt x="24" y="7"/>
                  </a:cubicBezTo>
                  <a:cubicBezTo>
                    <a:pt x="27" y="7"/>
                    <a:pt x="29" y="6"/>
                    <a:pt x="31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9" y="7"/>
                    <a:pt x="30" y="7"/>
                    <a:pt x="29" y="7"/>
                  </a:cubicBezTo>
                  <a:cubicBezTo>
                    <a:pt x="31" y="7"/>
                    <a:pt x="33" y="8"/>
                    <a:pt x="34" y="7"/>
                  </a:cubicBezTo>
                  <a:cubicBezTo>
                    <a:pt x="34" y="7"/>
                    <a:pt x="33" y="7"/>
                    <a:pt x="33" y="7"/>
                  </a:cubicBezTo>
                  <a:cubicBezTo>
                    <a:pt x="34" y="6"/>
                    <a:pt x="36" y="6"/>
                    <a:pt x="37" y="6"/>
                  </a:cubicBezTo>
                  <a:cubicBezTo>
                    <a:pt x="38" y="6"/>
                    <a:pt x="40" y="6"/>
                    <a:pt x="40" y="6"/>
                  </a:cubicBezTo>
                  <a:cubicBezTo>
                    <a:pt x="44" y="5"/>
                    <a:pt x="50" y="5"/>
                    <a:pt x="52" y="9"/>
                  </a:cubicBezTo>
                  <a:cubicBezTo>
                    <a:pt x="53" y="12"/>
                    <a:pt x="52" y="15"/>
                    <a:pt x="51" y="17"/>
                  </a:cubicBezTo>
                  <a:cubicBezTo>
                    <a:pt x="51" y="20"/>
                    <a:pt x="52" y="23"/>
                    <a:pt x="51" y="25"/>
                  </a:cubicBezTo>
                  <a:cubicBezTo>
                    <a:pt x="51" y="25"/>
                    <a:pt x="52" y="26"/>
                    <a:pt x="52" y="24"/>
                  </a:cubicBezTo>
                  <a:cubicBezTo>
                    <a:pt x="52" y="23"/>
                    <a:pt x="52" y="22"/>
                    <a:pt x="52" y="22"/>
                  </a:cubicBezTo>
                  <a:cubicBezTo>
                    <a:pt x="52" y="21"/>
                    <a:pt x="52" y="19"/>
                    <a:pt x="52" y="18"/>
                  </a:cubicBezTo>
                  <a:cubicBezTo>
                    <a:pt x="53" y="16"/>
                    <a:pt x="53" y="14"/>
                    <a:pt x="53" y="12"/>
                  </a:cubicBezTo>
                  <a:cubicBezTo>
                    <a:pt x="53" y="11"/>
                    <a:pt x="53" y="10"/>
                    <a:pt x="54" y="10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2"/>
                  </a:cubicBezTo>
                  <a:cubicBezTo>
                    <a:pt x="47" y="32"/>
                    <a:pt x="47" y="31"/>
                    <a:pt x="47" y="31"/>
                  </a:cubicBezTo>
                  <a:close/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1" y="6"/>
                  </a:cubicBezTo>
                  <a:cubicBezTo>
                    <a:pt x="31" y="6"/>
                    <a:pt x="30" y="6"/>
                    <a:pt x="30" y="6"/>
                  </a:cubicBezTo>
                  <a:close/>
                  <a:moveTo>
                    <a:pt x="31" y="5"/>
                  </a:moveTo>
                  <a:cubicBezTo>
                    <a:pt x="32" y="5"/>
                    <a:pt x="32" y="5"/>
                    <a:pt x="31" y="5"/>
                  </a:cubicBezTo>
                  <a:close/>
                  <a:moveTo>
                    <a:pt x="33" y="7"/>
                  </a:moveTo>
                  <a:cubicBezTo>
                    <a:pt x="34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3" name="Freeform 1205">
              <a:extLst>
                <a:ext uri="{FF2B5EF4-FFF2-40B4-BE49-F238E27FC236}">
                  <a16:creationId xmlns:a16="http://schemas.microsoft.com/office/drawing/2014/main" id="{BCE4233D-E498-450F-AFE5-8F39DEA16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912" y="230187"/>
              <a:ext cx="69850" cy="65088"/>
            </a:xfrm>
            <a:custGeom>
              <a:avLst/>
              <a:gdLst>
                <a:gd name="T0" fmla="*/ 9 w 12"/>
                <a:gd name="T1" fmla="*/ 2 h 11"/>
                <a:gd name="T2" fmla="*/ 6 w 12"/>
                <a:gd name="T3" fmla="*/ 0 h 11"/>
                <a:gd name="T4" fmla="*/ 4 w 12"/>
                <a:gd name="T5" fmla="*/ 1 h 11"/>
                <a:gd name="T6" fmla="*/ 4 w 12"/>
                <a:gd name="T7" fmla="*/ 1 h 11"/>
                <a:gd name="T8" fmla="*/ 3 w 12"/>
                <a:gd name="T9" fmla="*/ 3 h 11"/>
                <a:gd name="T10" fmla="*/ 3 w 12"/>
                <a:gd name="T11" fmla="*/ 3 h 11"/>
                <a:gd name="T12" fmla="*/ 3 w 12"/>
                <a:gd name="T13" fmla="*/ 2 h 11"/>
                <a:gd name="T14" fmla="*/ 6 w 12"/>
                <a:gd name="T15" fmla="*/ 11 h 11"/>
                <a:gd name="T16" fmla="*/ 12 w 12"/>
                <a:gd name="T17" fmla="*/ 7 h 11"/>
                <a:gd name="T18" fmla="*/ 9 w 12"/>
                <a:gd name="T19" fmla="*/ 2 h 11"/>
                <a:gd name="T20" fmla="*/ 9 w 12"/>
                <a:gd name="T21" fmla="*/ 2 h 11"/>
                <a:gd name="T22" fmla="*/ 2 w 12"/>
                <a:gd name="T23" fmla="*/ 5 h 11"/>
                <a:gd name="T24" fmla="*/ 2 w 12"/>
                <a:gd name="T25" fmla="*/ 5 h 11"/>
                <a:gd name="T26" fmla="*/ 5 w 12"/>
                <a:gd name="T27" fmla="*/ 1 h 11"/>
                <a:gd name="T28" fmla="*/ 5 w 12"/>
                <a:gd name="T29" fmla="*/ 1 h 11"/>
                <a:gd name="T30" fmla="*/ 5 w 12"/>
                <a:gd name="T31" fmla="*/ 1 h 11"/>
                <a:gd name="T32" fmla="*/ 11 w 12"/>
                <a:gd name="T33" fmla="*/ 8 h 11"/>
                <a:gd name="T34" fmla="*/ 9 w 12"/>
                <a:gd name="T35" fmla="*/ 9 h 11"/>
                <a:gd name="T36" fmla="*/ 8 w 12"/>
                <a:gd name="T37" fmla="*/ 9 h 11"/>
                <a:gd name="T38" fmla="*/ 5 w 12"/>
                <a:gd name="T39" fmla="*/ 8 h 11"/>
                <a:gd name="T40" fmla="*/ 4 w 12"/>
                <a:gd name="T41" fmla="*/ 7 h 11"/>
                <a:gd name="T42" fmla="*/ 4 w 12"/>
                <a:gd name="T43" fmla="*/ 5 h 11"/>
                <a:gd name="T44" fmla="*/ 3 w 12"/>
                <a:gd name="T45" fmla="*/ 4 h 11"/>
                <a:gd name="T46" fmla="*/ 4 w 12"/>
                <a:gd name="T47" fmla="*/ 3 h 11"/>
                <a:gd name="T48" fmla="*/ 7 w 12"/>
                <a:gd name="T49" fmla="*/ 2 h 11"/>
                <a:gd name="T50" fmla="*/ 7 w 12"/>
                <a:gd name="T51" fmla="*/ 2 h 11"/>
                <a:gd name="T52" fmla="*/ 8 w 12"/>
                <a:gd name="T53" fmla="*/ 3 h 11"/>
                <a:gd name="T54" fmla="*/ 9 w 12"/>
                <a:gd name="T55" fmla="*/ 2 h 11"/>
                <a:gd name="T56" fmla="*/ 9 w 12"/>
                <a:gd name="T57" fmla="*/ 3 h 11"/>
                <a:gd name="T58" fmla="*/ 11 w 12"/>
                <a:gd name="T59" fmla="*/ 8 h 11"/>
                <a:gd name="T60" fmla="*/ 11 w 12"/>
                <a:gd name="T6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11">
                  <a:moveTo>
                    <a:pt x="9" y="2"/>
                  </a:moveTo>
                  <a:cubicBezTo>
                    <a:pt x="9" y="1"/>
                    <a:pt x="7" y="0"/>
                    <a:pt x="6" y="0"/>
                  </a:cubicBezTo>
                  <a:cubicBezTo>
                    <a:pt x="6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0" y="5"/>
                    <a:pt x="4" y="11"/>
                    <a:pt x="6" y="11"/>
                  </a:cubicBezTo>
                  <a:cubicBezTo>
                    <a:pt x="9" y="10"/>
                    <a:pt x="12" y="10"/>
                    <a:pt x="12" y="7"/>
                  </a:cubicBezTo>
                  <a:cubicBezTo>
                    <a:pt x="12" y="7"/>
                    <a:pt x="11" y="0"/>
                    <a:pt x="9" y="2"/>
                  </a:cubicBezTo>
                  <a:cubicBezTo>
                    <a:pt x="10" y="1"/>
                    <a:pt x="10" y="0"/>
                    <a:pt x="9" y="2"/>
                  </a:cubicBezTo>
                  <a:close/>
                  <a:moveTo>
                    <a:pt x="2" y="5"/>
                  </a:moveTo>
                  <a:cubicBezTo>
                    <a:pt x="2" y="5"/>
                    <a:pt x="3" y="5"/>
                    <a:pt x="2" y="5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11" y="8"/>
                  </a:moveTo>
                  <a:cubicBezTo>
                    <a:pt x="10" y="7"/>
                    <a:pt x="9" y="9"/>
                    <a:pt x="9" y="9"/>
                  </a:cubicBezTo>
                  <a:cubicBezTo>
                    <a:pt x="8" y="8"/>
                    <a:pt x="9" y="9"/>
                    <a:pt x="8" y="9"/>
                  </a:cubicBezTo>
                  <a:cubicBezTo>
                    <a:pt x="7" y="10"/>
                    <a:pt x="6" y="9"/>
                    <a:pt x="5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6"/>
                    <a:pt x="3" y="5"/>
                    <a:pt x="4" y="5"/>
                  </a:cubicBezTo>
                  <a:cubicBezTo>
                    <a:pt x="3" y="5"/>
                    <a:pt x="4" y="4"/>
                    <a:pt x="3" y="4"/>
                  </a:cubicBezTo>
                  <a:cubicBezTo>
                    <a:pt x="4" y="4"/>
                    <a:pt x="3" y="3"/>
                    <a:pt x="4" y="3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2"/>
                    <a:pt x="9" y="2"/>
                  </a:cubicBezTo>
                  <a:cubicBezTo>
                    <a:pt x="9" y="3"/>
                    <a:pt x="9" y="2"/>
                    <a:pt x="9" y="3"/>
                  </a:cubicBezTo>
                  <a:cubicBezTo>
                    <a:pt x="10" y="2"/>
                    <a:pt x="11" y="7"/>
                    <a:pt x="11" y="8"/>
                  </a:cubicBezTo>
                  <a:cubicBezTo>
                    <a:pt x="10" y="7"/>
                    <a:pt x="11" y="6"/>
                    <a:pt x="1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4" name="Freeform 1206">
              <a:extLst>
                <a:ext uri="{FF2B5EF4-FFF2-40B4-BE49-F238E27FC236}">
                  <a16:creationId xmlns:a16="http://schemas.microsoft.com/office/drawing/2014/main" id="{7476AA19-D035-4CD9-898A-E5828660C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12" y="230187"/>
              <a:ext cx="69850" cy="69850"/>
            </a:xfrm>
            <a:custGeom>
              <a:avLst/>
              <a:gdLst>
                <a:gd name="T0" fmla="*/ 8 w 12"/>
                <a:gd name="T1" fmla="*/ 2 h 12"/>
                <a:gd name="T2" fmla="*/ 7 w 12"/>
                <a:gd name="T3" fmla="*/ 1 h 12"/>
                <a:gd name="T4" fmla="*/ 7 w 12"/>
                <a:gd name="T5" fmla="*/ 1 h 12"/>
                <a:gd name="T6" fmla="*/ 6 w 12"/>
                <a:gd name="T7" fmla="*/ 1 h 12"/>
                <a:gd name="T8" fmla="*/ 6 w 12"/>
                <a:gd name="T9" fmla="*/ 1 h 12"/>
                <a:gd name="T10" fmla="*/ 6 w 12"/>
                <a:gd name="T11" fmla="*/ 0 h 12"/>
                <a:gd name="T12" fmla="*/ 5 w 12"/>
                <a:gd name="T13" fmla="*/ 0 h 12"/>
                <a:gd name="T14" fmla="*/ 5 w 12"/>
                <a:gd name="T15" fmla="*/ 0 h 12"/>
                <a:gd name="T16" fmla="*/ 5 w 12"/>
                <a:gd name="T17" fmla="*/ 0 h 12"/>
                <a:gd name="T18" fmla="*/ 5 w 12"/>
                <a:gd name="T19" fmla="*/ 0 h 12"/>
                <a:gd name="T20" fmla="*/ 4 w 12"/>
                <a:gd name="T21" fmla="*/ 1 h 12"/>
                <a:gd name="T22" fmla="*/ 4 w 12"/>
                <a:gd name="T23" fmla="*/ 1 h 12"/>
                <a:gd name="T24" fmla="*/ 4 w 12"/>
                <a:gd name="T25" fmla="*/ 1 h 12"/>
                <a:gd name="T26" fmla="*/ 4 w 12"/>
                <a:gd name="T27" fmla="*/ 1 h 12"/>
                <a:gd name="T28" fmla="*/ 4 w 12"/>
                <a:gd name="T29" fmla="*/ 1 h 12"/>
                <a:gd name="T30" fmla="*/ 4 w 12"/>
                <a:gd name="T31" fmla="*/ 1 h 12"/>
                <a:gd name="T32" fmla="*/ 3 w 12"/>
                <a:gd name="T33" fmla="*/ 1 h 12"/>
                <a:gd name="T34" fmla="*/ 2 w 12"/>
                <a:gd name="T35" fmla="*/ 1 h 12"/>
                <a:gd name="T36" fmla="*/ 2 w 12"/>
                <a:gd name="T37" fmla="*/ 3 h 12"/>
                <a:gd name="T38" fmla="*/ 2 w 12"/>
                <a:gd name="T39" fmla="*/ 3 h 12"/>
                <a:gd name="T40" fmla="*/ 1 w 12"/>
                <a:gd name="T41" fmla="*/ 2 h 12"/>
                <a:gd name="T42" fmla="*/ 1 w 12"/>
                <a:gd name="T43" fmla="*/ 6 h 12"/>
                <a:gd name="T44" fmla="*/ 4 w 12"/>
                <a:gd name="T45" fmla="*/ 11 h 12"/>
                <a:gd name="T46" fmla="*/ 7 w 12"/>
                <a:gd name="T47" fmla="*/ 10 h 12"/>
                <a:gd name="T48" fmla="*/ 11 w 12"/>
                <a:gd name="T49" fmla="*/ 8 h 12"/>
                <a:gd name="T50" fmla="*/ 8 w 12"/>
                <a:gd name="T51" fmla="*/ 2 h 12"/>
                <a:gd name="T52" fmla="*/ 1 w 12"/>
                <a:gd name="T53" fmla="*/ 5 h 12"/>
                <a:gd name="T54" fmla="*/ 1 w 12"/>
                <a:gd name="T55" fmla="*/ 5 h 12"/>
                <a:gd name="T56" fmla="*/ 4 w 12"/>
                <a:gd name="T57" fmla="*/ 1 h 12"/>
                <a:gd name="T58" fmla="*/ 4 w 12"/>
                <a:gd name="T59" fmla="*/ 1 h 12"/>
                <a:gd name="T60" fmla="*/ 4 w 12"/>
                <a:gd name="T61" fmla="*/ 1 h 12"/>
                <a:gd name="T62" fmla="*/ 4 w 12"/>
                <a:gd name="T63" fmla="*/ 1 h 12"/>
                <a:gd name="T64" fmla="*/ 4 w 12"/>
                <a:gd name="T65" fmla="*/ 1 h 12"/>
                <a:gd name="T66" fmla="*/ 9 w 12"/>
                <a:gd name="T67" fmla="*/ 8 h 12"/>
                <a:gd name="T68" fmla="*/ 8 w 12"/>
                <a:gd name="T69" fmla="*/ 9 h 12"/>
                <a:gd name="T70" fmla="*/ 7 w 12"/>
                <a:gd name="T71" fmla="*/ 8 h 12"/>
                <a:gd name="T72" fmla="*/ 2 w 12"/>
                <a:gd name="T73" fmla="*/ 7 h 12"/>
                <a:gd name="T74" fmla="*/ 3 w 12"/>
                <a:gd name="T75" fmla="*/ 5 h 12"/>
                <a:gd name="T76" fmla="*/ 3 w 12"/>
                <a:gd name="T77" fmla="*/ 5 h 12"/>
                <a:gd name="T78" fmla="*/ 2 w 12"/>
                <a:gd name="T79" fmla="*/ 4 h 12"/>
                <a:gd name="T80" fmla="*/ 3 w 12"/>
                <a:gd name="T81" fmla="*/ 3 h 12"/>
                <a:gd name="T82" fmla="*/ 5 w 12"/>
                <a:gd name="T83" fmla="*/ 2 h 12"/>
                <a:gd name="T84" fmla="*/ 5 w 12"/>
                <a:gd name="T85" fmla="*/ 2 h 12"/>
                <a:gd name="T86" fmla="*/ 6 w 12"/>
                <a:gd name="T87" fmla="*/ 2 h 12"/>
                <a:gd name="T88" fmla="*/ 6 w 12"/>
                <a:gd name="T89" fmla="*/ 2 h 12"/>
                <a:gd name="T90" fmla="*/ 6 w 12"/>
                <a:gd name="T91" fmla="*/ 2 h 12"/>
                <a:gd name="T92" fmla="*/ 6 w 12"/>
                <a:gd name="T93" fmla="*/ 2 h 12"/>
                <a:gd name="T94" fmla="*/ 6 w 12"/>
                <a:gd name="T95" fmla="*/ 2 h 12"/>
                <a:gd name="T96" fmla="*/ 7 w 12"/>
                <a:gd name="T97" fmla="*/ 3 h 12"/>
                <a:gd name="T98" fmla="*/ 7 w 12"/>
                <a:gd name="T99" fmla="*/ 2 h 12"/>
                <a:gd name="T100" fmla="*/ 8 w 12"/>
                <a:gd name="T101" fmla="*/ 3 h 12"/>
                <a:gd name="T102" fmla="*/ 8 w 12"/>
                <a:gd name="T103" fmla="*/ 3 h 12"/>
                <a:gd name="T104" fmla="*/ 8 w 12"/>
                <a:gd name="T105" fmla="*/ 3 h 12"/>
                <a:gd name="T106" fmla="*/ 9 w 12"/>
                <a:gd name="T10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2">
                  <a:moveTo>
                    <a:pt x="8" y="2"/>
                  </a:move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3"/>
                    <a:pt x="0" y="6"/>
                    <a:pt x="1" y="6"/>
                  </a:cubicBezTo>
                  <a:cubicBezTo>
                    <a:pt x="1" y="6"/>
                    <a:pt x="3" y="12"/>
                    <a:pt x="4" y="11"/>
                  </a:cubicBezTo>
                  <a:cubicBezTo>
                    <a:pt x="4" y="11"/>
                    <a:pt x="7" y="10"/>
                    <a:pt x="7" y="10"/>
                  </a:cubicBezTo>
                  <a:cubicBezTo>
                    <a:pt x="9" y="11"/>
                    <a:pt x="10" y="10"/>
                    <a:pt x="11" y="8"/>
                  </a:cubicBezTo>
                  <a:cubicBezTo>
                    <a:pt x="12" y="6"/>
                    <a:pt x="9" y="0"/>
                    <a:pt x="8" y="2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9" y="8"/>
                  </a:moveTo>
                  <a:cubicBezTo>
                    <a:pt x="9" y="7"/>
                    <a:pt x="8" y="9"/>
                    <a:pt x="8" y="9"/>
                  </a:cubicBezTo>
                  <a:cubicBezTo>
                    <a:pt x="8" y="9"/>
                    <a:pt x="8" y="9"/>
                    <a:pt x="7" y="8"/>
                  </a:cubicBezTo>
                  <a:cubicBezTo>
                    <a:pt x="6" y="11"/>
                    <a:pt x="3" y="7"/>
                    <a:pt x="2" y="7"/>
                  </a:cubicBezTo>
                  <a:cubicBezTo>
                    <a:pt x="3" y="7"/>
                    <a:pt x="1" y="5"/>
                    <a:pt x="3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2" y="3"/>
                    <a:pt x="3" y="3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3"/>
                    <a:pt x="7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4"/>
                    <a:pt x="10" y="6"/>
                    <a:pt x="9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5" name="Freeform 1207">
              <a:extLst>
                <a:ext uri="{FF2B5EF4-FFF2-40B4-BE49-F238E27FC236}">
                  <a16:creationId xmlns:a16="http://schemas.microsoft.com/office/drawing/2014/main" id="{A1B99638-CB62-4B4E-9227-EF28FD44A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212725"/>
              <a:ext cx="17463" cy="4763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6" name="Freeform 1208">
              <a:extLst>
                <a:ext uri="{FF2B5EF4-FFF2-40B4-BE49-F238E27FC236}">
                  <a16:creationId xmlns:a16="http://schemas.microsoft.com/office/drawing/2014/main" id="{FC6135D2-D6A3-4295-88A1-99E8B9A3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195262"/>
              <a:ext cx="23813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  <a:gd name="T10" fmla="*/ 0 w 4"/>
                <a:gd name="T11" fmla="*/ 2 h 3"/>
                <a:gd name="T12" fmla="*/ 3 w 4"/>
                <a:gd name="T13" fmla="*/ 0 h 3"/>
                <a:gd name="T14" fmla="*/ 3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7" name="Freeform 1209">
              <a:extLst>
                <a:ext uri="{FF2B5EF4-FFF2-40B4-BE49-F238E27FC236}">
                  <a16:creationId xmlns:a16="http://schemas.microsoft.com/office/drawing/2014/main" id="{7D4BBD2D-6257-4697-9927-A134FA775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82562"/>
              <a:ext cx="47625" cy="30163"/>
            </a:xfrm>
            <a:custGeom>
              <a:avLst/>
              <a:gdLst>
                <a:gd name="T0" fmla="*/ 8 w 8"/>
                <a:gd name="T1" fmla="*/ 0 h 5"/>
                <a:gd name="T2" fmla="*/ 1 w 8"/>
                <a:gd name="T3" fmla="*/ 4 h 5"/>
                <a:gd name="T4" fmla="*/ 8 w 8"/>
                <a:gd name="T5" fmla="*/ 0 h 5"/>
                <a:gd name="T6" fmla="*/ 8 w 8"/>
                <a:gd name="T7" fmla="*/ 0 h 5"/>
                <a:gd name="T8" fmla="*/ 0 w 8"/>
                <a:gd name="T9" fmla="*/ 5 h 5"/>
                <a:gd name="T10" fmla="*/ 0 w 8"/>
                <a:gd name="T11" fmla="*/ 5 h 5"/>
                <a:gd name="T12" fmla="*/ 8 w 8"/>
                <a:gd name="T13" fmla="*/ 0 h 5"/>
                <a:gd name="T14" fmla="*/ 8 w 8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8" name="Freeform 1211">
              <a:extLst>
                <a:ext uri="{FF2B5EF4-FFF2-40B4-BE49-F238E27FC236}">
                  <a16:creationId xmlns:a16="http://schemas.microsoft.com/office/drawing/2014/main" id="{E28295E6-9995-42E2-A7A8-3E34355CC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88912"/>
              <a:ext cx="52388" cy="28575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1 w 9"/>
                <a:gd name="T7" fmla="*/ 4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9" name="Freeform 1212">
              <a:extLst>
                <a:ext uri="{FF2B5EF4-FFF2-40B4-BE49-F238E27FC236}">
                  <a16:creationId xmlns:a16="http://schemas.microsoft.com/office/drawing/2014/main" id="{69463D6A-C0F6-47C8-8DD8-C69D93369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88912"/>
              <a:ext cx="46038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0" name="Freeform 1213">
              <a:extLst>
                <a:ext uri="{FF2B5EF4-FFF2-40B4-BE49-F238E27FC236}">
                  <a16:creationId xmlns:a16="http://schemas.microsoft.com/office/drawing/2014/main" id="{C5AD2F5B-E5A6-4164-8BC6-C47C6ACE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153987"/>
              <a:ext cx="17463" cy="11113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1" name="Freeform 1214">
              <a:extLst>
                <a:ext uri="{FF2B5EF4-FFF2-40B4-BE49-F238E27FC236}">
                  <a16:creationId xmlns:a16="http://schemas.microsoft.com/office/drawing/2014/main" id="{F28A33FB-6492-4D5D-A2BA-8BE970F1B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41287"/>
              <a:ext cx="58738" cy="30163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4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2" name="Freeform 1215">
              <a:extLst>
                <a:ext uri="{FF2B5EF4-FFF2-40B4-BE49-F238E27FC236}">
                  <a16:creationId xmlns:a16="http://schemas.microsoft.com/office/drawing/2014/main" id="{AC02C6F5-A5B7-4372-BF7B-95B0E7D86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82562"/>
              <a:ext cx="65088" cy="34925"/>
            </a:xfrm>
            <a:custGeom>
              <a:avLst/>
              <a:gdLst>
                <a:gd name="T0" fmla="*/ 1 w 11"/>
                <a:gd name="T1" fmla="*/ 6 h 6"/>
                <a:gd name="T2" fmla="*/ 10 w 11"/>
                <a:gd name="T3" fmla="*/ 0 h 6"/>
                <a:gd name="T4" fmla="*/ 10 w 11"/>
                <a:gd name="T5" fmla="*/ 0 h 6"/>
                <a:gd name="T6" fmla="*/ 0 w 11"/>
                <a:gd name="T7" fmla="*/ 6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3" name="Freeform 1216">
              <a:extLst>
                <a:ext uri="{FF2B5EF4-FFF2-40B4-BE49-F238E27FC236}">
                  <a16:creationId xmlns:a16="http://schemas.microsoft.com/office/drawing/2014/main" id="{4AA8B31A-9308-49FF-91B3-95F00E791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82562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4" name="Freeform 1217">
              <a:extLst>
                <a:ext uri="{FF2B5EF4-FFF2-40B4-BE49-F238E27FC236}">
                  <a16:creationId xmlns:a16="http://schemas.microsoft.com/office/drawing/2014/main" id="{DD228F74-869D-4276-A49C-AF69F332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47637"/>
              <a:ext cx="41275" cy="17463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5" name="Freeform 1218">
              <a:extLst>
                <a:ext uri="{FF2B5EF4-FFF2-40B4-BE49-F238E27FC236}">
                  <a16:creationId xmlns:a16="http://schemas.microsoft.com/office/drawing/2014/main" id="{6D542734-D0CC-4512-9F60-6866DDDD7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130175"/>
              <a:ext cx="12700" cy="111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6" name="Freeform 1219">
              <a:extLst>
                <a:ext uri="{FF2B5EF4-FFF2-40B4-BE49-F238E27FC236}">
                  <a16:creationId xmlns:a16="http://schemas.microsoft.com/office/drawing/2014/main" id="{1610EB8A-60D2-480D-AF3A-F8BD34E5B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123825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7" name="Freeform 1220">
              <a:extLst>
                <a:ext uri="{FF2B5EF4-FFF2-40B4-BE49-F238E27FC236}">
                  <a16:creationId xmlns:a16="http://schemas.microsoft.com/office/drawing/2014/main" id="{7B0030B3-AAF4-440A-B03A-263DEB162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7" y="141287"/>
              <a:ext cx="46038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8" name="Freeform 1221">
              <a:extLst>
                <a:ext uri="{FF2B5EF4-FFF2-40B4-BE49-F238E27FC236}">
                  <a16:creationId xmlns:a16="http://schemas.microsoft.com/office/drawing/2014/main" id="{488CA50C-A171-4A64-A652-A35AF9CCF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82562"/>
              <a:ext cx="65088" cy="34925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9" name="Freeform 1222">
              <a:extLst>
                <a:ext uri="{FF2B5EF4-FFF2-40B4-BE49-F238E27FC236}">
                  <a16:creationId xmlns:a16="http://schemas.microsoft.com/office/drawing/2014/main" id="{B3F4099C-653B-4B32-8643-3FE9BFB73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82562"/>
              <a:ext cx="65088" cy="3492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0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0" name="Freeform 1223">
              <a:extLst>
                <a:ext uri="{FF2B5EF4-FFF2-40B4-BE49-F238E27FC236}">
                  <a16:creationId xmlns:a16="http://schemas.microsoft.com/office/drawing/2014/main" id="{7F418CA7-ACFE-4975-A4DE-5E038A2CE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136525"/>
              <a:ext cx="58738" cy="28575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5 h 5"/>
                <a:gd name="T4" fmla="*/ 0 w 10"/>
                <a:gd name="T5" fmla="*/ 5 h 5"/>
                <a:gd name="T6" fmla="*/ 9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1" name="Freeform 1224">
              <a:extLst>
                <a:ext uri="{FF2B5EF4-FFF2-40B4-BE49-F238E27FC236}">
                  <a16:creationId xmlns:a16="http://schemas.microsoft.com/office/drawing/2014/main" id="{EF3DC111-2FDA-41CC-B6CA-069248AA4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117475"/>
              <a:ext cx="22225" cy="6350"/>
            </a:xfrm>
            <a:custGeom>
              <a:avLst/>
              <a:gdLst>
                <a:gd name="T0" fmla="*/ 3 w 4"/>
                <a:gd name="T1" fmla="*/ 0 h 1"/>
                <a:gd name="T2" fmla="*/ 1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2" name="Freeform 1225">
              <a:extLst>
                <a:ext uri="{FF2B5EF4-FFF2-40B4-BE49-F238E27FC236}">
                  <a16:creationId xmlns:a16="http://schemas.microsoft.com/office/drawing/2014/main" id="{7AFF5D75-7617-4FC3-AA3B-37014514E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106362"/>
              <a:ext cx="12700" cy="11113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3" name="Freeform 1226">
              <a:extLst>
                <a:ext uri="{FF2B5EF4-FFF2-40B4-BE49-F238E27FC236}">
                  <a16:creationId xmlns:a16="http://schemas.microsoft.com/office/drawing/2014/main" id="{73CD8DD1-F7AA-4306-83AC-532E58826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23825"/>
              <a:ext cx="19050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4" name="Freeform 1227">
              <a:extLst>
                <a:ext uri="{FF2B5EF4-FFF2-40B4-BE49-F238E27FC236}">
                  <a16:creationId xmlns:a16="http://schemas.microsoft.com/office/drawing/2014/main" id="{9E783A95-02EA-4517-B1C9-2887576E7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41287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5" name="Freeform 1228">
              <a:extLst>
                <a:ext uri="{FF2B5EF4-FFF2-40B4-BE49-F238E27FC236}">
                  <a16:creationId xmlns:a16="http://schemas.microsoft.com/office/drawing/2014/main" id="{6CB228F9-6A5C-453B-85B0-6511192D9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82562"/>
              <a:ext cx="71438" cy="41275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0 w 12"/>
                <a:gd name="T7" fmla="*/ 6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6" name="Freeform 1229">
              <a:extLst>
                <a:ext uri="{FF2B5EF4-FFF2-40B4-BE49-F238E27FC236}">
                  <a16:creationId xmlns:a16="http://schemas.microsoft.com/office/drawing/2014/main" id="{C3544DAC-0413-496D-9587-E4570783F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82562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7" name="Freeform 1230">
              <a:extLst>
                <a:ext uri="{FF2B5EF4-FFF2-40B4-BE49-F238E27FC236}">
                  <a16:creationId xmlns:a16="http://schemas.microsoft.com/office/drawing/2014/main" id="{D11901BD-D7E3-4628-A254-58830BA81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47637"/>
              <a:ext cx="36513" cy="17463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8" name="Freeform 1231">
              <a:extLst>
                <a:ext uri="{FF2B5EF4-FFF2-40B4-BE49-F238E27FC236}">
                  <a16:creationId xmlns:a16="http://schemas.microsoft.com/office/drawing/2014/main" id="{93F9BD73-6F5A-4FF6-BA01-5F21ADEF3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136525"/>
              <a:ext cx="17463" cy="4763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9" name="Freeform 1232">
              <a:extLst>
                <a:ext uri="{FF2B5EF4-FFF2-40B4-BE49-F238E27FC236}">
                  <a16:creationId xmlns:a16="http://schemas.microsoft.com/office/drawing/2014/main" id="{FCA9BCDA-B3DA-4CB1-870E-B5AB04A60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12712"/>
              <a:ext cx="19050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0" name="Freeform 1233">
              <a:extLst>
                <a:ext uri="{FF2B5EF4-FFF2-40B4-BE49-F238E27FC236}">
                  <a16:creationId xmlns:a16="http://schemas.microsoft.com/office/drawing/2014/main" id="{ADA734D7-32A4-4C23-B06D-9CB68B618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82550"/>
              <a:ext cx="22225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1" name="Freeform 1234">
              <a:extLst>
                <a:ext uri="{FF2B5EF4-FFF2-40B4-BE49-F238E27FC236}">
                  <a16:creationId xmlns:a16="http://schemas.microsoft.com/office/drawing/2014/main" id="{FC19BD31-6A8E-4AE2-A147-4D92FB898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7" y="76200"/>
              <a:ext cx="17463" cy="19050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1 h 3"/>
                <a:gd name="T4" fmla="*/ 2 w 3"/>
                <a:gd name="T5" fmla="*/ 0 h 3"/>
                <a:gd name="T6" fmla="*/ 2 w 3"/>
                <a:gd name="T7" fmla="*/ 0 h 3"/>
                <a:gd name="T8" fmla="*/ 0 w 3"/>
                <a:gd name="T9" fmla="*/ 2 h 3"/>
                <a:gd name="T10" fmla="*/ 2 w 3"/>
                <a:gd name="T11" fmla="*/ 1 h 3"/>
                <a:gd name="T12" fmla="*/ 2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2" name="Freeform 1235">
              <a:extLst>
                <a:ext uri="{FF2B5EF4-FFF2-40B4-BE49-F238E27FC236}">
                  <a16:creationId xmlns:a16="http://schemas.microsoft.com/office/drawing/2014/main" id="{7C486012-9215-4B69-AA10-FD65F4D1C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76200"/>
              <a:ext cx="22225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3" name="Freeform 1236">
              <a:extLst>
                <a:ext uri="{FF2B5EF4-FFF2-40B4-BE49-F238E27FC236}">
                  <a16:creationId xmlns:a16="http://schemas.microsoft.com/office/drawing/2014/main" id="{4FED2F13-2ECE-40CA-BDCB-950976F14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106362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4" name="Freeform 1237">
              <a:extLst>
                <a:ext uri="{FF2B5EF4-FFF2-40B4-BE49-F238E27FC236}">
                  <a16:creationId xmlns:a16="http://schemas.microsoft.com/office/drawing/2014/main" id="{E95D2D5F-B328-430B-8BD5-00B3E7FD5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23825"/>
              <a:ext cx="30163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5" name="Freeform 1238">
              <a:extLst>
                <a:ext uri="{FF2B5EF4-FFF2-40B4-BE49-F238E27FC236}">
                  <a16:creationId xmlns:a16="http://schemas.microsoft.com/office/drawing/2014/main" id="{01D15B94-187E-4349-A76E-8BC23ED11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47637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6" name="Freeform 1239">
              <a:extLst>
                <a:ext uri="{FF2B5EF4-FFF2-40B4-BE49-F238E27FC236}">
                  <a16:creationId xmlns:a16="http://schemas.microsoft.com/office/drawing/2014/main" id="{58CFFA42-7D31-422C-ACE7-E9B290CEC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176212"/>
              <a:ext cx="34925" cy="19050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7" name="Freeform 1240">
              <a:extLst>
                <a:ext uri="{FF2B5EF4-FFF2-40B4-BE49-F238E27FC236}">
                  <a16:creationId xmlns:a16="http://schemas.microsoft.com/office/drawing/2014/main" id="{33778477-375F-4016-878A-D0682B85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136525"/>
              <a:ext cx="93663" cy="52388"/>
            </a:xfrm>
            <a:custGeom>
              <a:avLst/>
              <a:gdLst>
                <a:gd name="T0" fmla="*/ 15 w 16"/>
                <a:gd name="T1" fmla="*/ 0 h 9"/>
                <a:gd name="T2" fmla="*/ 0 w 16"/>
                <a:gd name="T3" fmla="*/ 9 h 9"/>
                <a:gd name="T4" fmla="*/ 1 w 16"/>
                <a:gd name="T5" fmla="*/ 9 h 9"/>
                <a:gd name="T6" fmla="*/ 15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8" name="Freeform 1241">
              <a:extLst>
                <a:ext uri="{FF2B5EF4-FFF2-40B4-BE49-F238E27FC236}">
                  <a16:creationId xmlns:a16="http://schemas.microsoft.com/office/drawing/2014/main" id="{F63AE915-3781-409D-89C8-B2A0851F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06362"/>
              <a:ext cx="30163" cy="17463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9" name="Freeform 1242">
              <a:extLst>
                <a:ext uri="{FF2B5EF4-FFF2-40B4-BE49-F238E27FC236}">
                  <a16:creationId xmlns:a16="http://schemas.microsoft.com/office/drawing/2014/main" id="{0555E9C7-4D13-4F26-960E-85F06A1D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88900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20" name="Freeform 1243">
              <a:extLst>
                <a:ext uri="{FF2B5EF4-FFF2-40B4-BE49-F238E27FC236}">
                  <a16:creationId xmlns:a16="http://schemas.microsoft.com/office/drawing/2014/main" id="{922785D4-F2A7-41C1-8CAF-0B6C74A29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71437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21" name="Freeform 1244">
              <a:extLst>
                <a:ext uri="{FF2B5EF4-FFF2-40B4-BE49-F238E27FC236}">
                  <a16:creationId xmlns:a16="http://schemas.microsoft.com/office/drawing/2014/main" id="{093CBB82-C17C-4629-A149-DA46149DF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47625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22" name="Freeform 1245">
              <a:extLst>
                <a:ext uri="{FF2B5EF4-FFF2-40B4-BE49-F238E27FC236}">
                  <a16:creationId xmlns:a16="http://schemas.microsoft.com/office/drawing/2014/main" id="{FF036DCF-943E-4B39-A25C-EC5C5CBA7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41275"/>
              <a:ext cx="12700" cy="12700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23" name="Freeform 1246">
              <a:extLst>
                <a:ext uri="{FF2B5EF4-FFF2-40B4-BE49-F238E27FC236}">
                  <a16:creationId xmlns:a16="http://schemas.microsoft.com/office/drawing/2014/main" id="{24ED324D-C920-4D7E-8492-09726A5FF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1275"/>
              <a:ext cx="58738" cy="17463"/>
            </a:xfrm>
            <a:custGeom>
              <a:avLst/>
              <a:gdLst>
                <a:gd name="T0" fmla="*/ 1 w 10"/>
                <a:gd name="T1" fmla="*/ 3 h 3"/>
                <a:gd name="T2" fmla="*/ 9 w 10"/>
                <a:gd name="T3" fmla="*/ 0 h 3"/>
                <a:gd name="T4" fmla="*/ 9 w 10"/>
                <a:gd name="T5" fmla="*/ 0 h 3"/>
                <a:gd name="T6" fmla="*/ 1 w 10"/>
                <a:gd name="T7" fmla="*/ 3 h 3"/>
                <a:gd name="T8" fmla="*/ 1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1" y="3"/>
                  </a:moveTo>
                  <a:cubicBezTo>
                    <a:pt x="4" y="2"/>
                    <a:pt x="6" y="1"/>
                    <a:pt x="9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24" name="Freeform 1247">
              <a:extLst>
                <a:ext uri="{FF2B5EF4-FFF2-40B4-BE49-F238E27FC236}">
                  <a16:creationId xmlns:a16="http://schemas.microsoft.com/office/drawing/2014/main" id="{7E67393F-18E5-4449-9B6C-BFF4D77E5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65087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25" name="Freeform 1248">
              <a:extLst>
                <a:ext uri="{FF2B5EF4-FFF2-40B4-BE49-F238E27FC236}">
                  <a16:creationId xmlns:a16="http://schemas.microsoft.com/office/drawing/2014/main" id="{8A460CC6-0694-4EAB-8867-AD9E9DEC1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82550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26" name="Freeform 1249">
              <a:extLst>
                <a:ext uri="{FF2B5EF4-FFF2-40B4-BE49-F238E27FC236}">
                  <a16:creationId xmlns:a16="http://schemas.microsoft.com/office/drawing/2014/main" id="{2B718AC0-F29E-4289-8F9F-4BAF496CD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17475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27" name="Freeform 1250">
              <a:extLst>
                <a:ext uri="{FF2B5EF4-FFF2-40B4-BE49-F238E27FC236}">
                  <a16:creationId xmlns:a16="http://schemas.microsoft.com/office/drawing/2014/main" id="{C22213F5-2A84-4F5C-8FA4-3C3F7716A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36525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28" name="Freeform 1251">
              <a:extLst>
                <a:ext uri="{FF2B5EF4-FFF2-40B4-BE49-F238E27FC236}">
                  <a16:creationId xmlns:a16="http://schemas.microsoft.com/office/drawing/2014/main" id="{8C7F8989-C0E6-4C3E-91E0-6F1751DEA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41287"/>
              <a:ext cx="12700" cy="1270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1 w 2"/>
                <a:gd name="T9" fmla="*/ 1 h 2"/>
                <a:gd name="T10" fmla="*/ 0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29" name="Freeform 1252">
              <a:extLst>
                <a:ext uri="{FF2B5EF4-FFF2-40B4-BE49-F238E27FC236}">
                  <a16:creationId xmlns:a16="http://schemas.microsoft.com/office/drawing/2014/main" id="{B6461EA5-67FD-4741-A510-7D548DA74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23825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30" name="Freeform 1253">
              <a:extLst>
                <a:ext uri="{FF2B5EF4-FFF2-40B4-BE49-F238E27FC236}">
                  <a16:creationId xmlns:a16="http://schemas.microsoft.com/office/drawing/2014/main" id="{1116B0BC-ADF3-4C8D-A8AD-B91C4461A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06362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31" name="Freeform 1254">
              <a:extLst>
                <a:ext uri="{FF2B5EF4-FFF2-40B4-BE49-F238E27FC236}">
                  <a16:creationId xmlns:a16="http://schemas.microsoft.com/office/drawing/2014/main" id="{0AE93586-64F8-4823-8C0F-F1EA4B2AC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71437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32" name="Freeform 1255">
              <a:extLst>
                <a:ext uri="{FF2B5EF4-FFF2-40B4-BE49-F238E27FC236}">
                  <a16:creationId xmlns:a16="http://schemas.microsoft.com/office/drawing/2014/main" id="{CB169211-B183-4143-BF1F-4FF99AB4A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30162"/>
              <a:ext cx="53975" cy="285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33" name="Freeform 1256">
              <a:extLst>
                <a:ext uri="{FF2B5EF4-FFF2-40B4-BE49-F238E27FC236}">
                  <a16:creationId xmlns:a16="http://schemas.microsoft.com/office/drawing/2014/main" id="{2B97856F-B2A5-441D-8201-409BC9821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30162"/>
              <a:ext cx="58738" cy="28575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1 h 5"/>
                <a:gd name="T4" fmla="*/ 9 w 10"/>
                <a:gd name="T5" fmla="*/ 0 h 5"/>
                <a:gd name="T6" fmla="*/ 0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4"/>
                    <a:pt x="6" y="2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34" name="Freeform 1257">
              <a:extLst>
                <a:ext uri="{FF2B5EF4-FFF2-40B4-BE49-F238E27FC236}">
                  <a16:creationId xmlns:a16="http://schemas.microsoft.com/office/drawing/2014/main" id="{BFBB010B-205F-4988-82C4-1B551BA0C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88900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35" name="Freeform 1258">
              <a:extLst>
                <a:ext uri="{FF2B5EF4-FFF2-40B4-BE49-F238E27FC236}">
                  <a16:creationId xmlns:a16="http://schemas.microsoft.com/office/drawing/2014/main" id="{6DDD8363-CFAA-4F66-BB04-25679DF9B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06362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36" name="Freeform 1259">
              <a:extLst>
                <a:ext uri="{FF2B5EF4-FFF2-40B4-BE49-F238E27FC236}">
                  <a16:creationId xmlns:a16="http://schemas.microsoft.com/office/drawing/2014/main" id="{641FE291-EEEA-437E-9B38-299B0E76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00012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37" name="Freeform 1260">
              <a:extLst>
                <a:ext uri="{FF2B5EF4-FFF2-40B4-BE49-F238E27FC236}">
                  <a16:creationId xmlns:a16="http://schemas.microsoft.com/office/drawing/2014/main" id="{325862A4-E298-40C8-A9EA-228E8F1AA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" y="76200"/>
              <a:ext cx="23813" cy="12700"/>
            </a:xfrm>
            <a:custGeom>
              <a:avLst/>
              <a:gdLst>
                <a:gd name="T0" fmla="*/ 4 w 4"/>
                <a:gd name="T1" fmla="*/ 1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38" name="Freeform 1261">
              <a:extLst>
                <a:ext uri="{FF2B5EF4-FFF2-40B4-BE49-F238E27FC236}">
                  <a16:creationId xmlns:a16="http://schemas.microsoft.com/office/drawing/2014/main" id="{77DCF66C-66B4-418D-9D31-88DEA6215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7" y="58737"/>
              <a:ext cx="11113" cy="1270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39" name="Freeform 1262">
              <a:extLst>
                <a:ext uri="{FF2B5EF4-FFF2-40B4-BE49-F238E27FC236}">
                  <a16:creationId xmlns:a16="http://schemas.microsoft.com/office/drawing/2014/main" id="{51FE38F3-2E16-4E6A-8F1F-B897E3E45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30162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40" name="Freeform 1263">
              <a:extLst>
                <a:ext uri="{FF2B5EF4-FFF2-40B4-BE49-F238E27FC236}">
                  <a16:creationId xmlns:a16="http://schemas.microsoft.com/office/drawing/2014/main" id="{6D9D30FC-86DF-479C-8A58-D43A6A7E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7" y="34925"/>
              <a:ext cx="34925" cy="19050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41" name="Freeform 1264">
              <a:extLst>
                <a:ext uri="{FF2B5EF4-FFF2-40B4-BE49-F238E27FC236}">
                  <a16:creationId xmlns:a16="http://schemas.microsoft.com/office/drawing/2014/main" id="{67FA96F4-AC3E-4E06-88AC-BC2DD05D4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" y="65087"/>
              <a:ext cx="23813" cy="6350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42" name="Freeform 1265">
              <a:extLst>
                <a:ext uri="{FF2B5EF4-FFF2-40B4-BE49-F238E27FC236}">
                  <a16:creationId xmlns:a16="http://schemas.microsoft.com/office/drawing/2014/main" id="{1693D200-B310-4874-BC3B-166225ACF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82550"/>
              <a:ext cx="39688" cy="1746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43" name="Freeform 1266">
              <a:extLst>
                <a:ext uri="{FF2B5EF4-FFF2-40B4-BE49-F238E27FC236}">
                  <a16:creationId xmlns:a16="http://schemas.microsoft.com/office/drawing/2014/main" id="{0C2C3F10-97B9-40B3-BCDF-61BA2685A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82550"/>
              <a:ext cx="39688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44" name="Freeform 1267">
              <a:extLst>
                <a:ext uri="{FF2B5EF4-FFF2-40B4-BE49-F238E27FC236}">
                  <a16:creationId xmlns:a16="http://schemas.microsoft.com/office/drawing/2014/main" id="{25520A23-D0CF-4C83-BAED-CEB6259E8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58737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45" name="Freeform 1268">
              <a:extLst>
                <a:ext uri="{FF2B5EF4-FFF2-40B4-BE49-F238E27FC236}">
                  <a16:creationId xmlns:a16="http://schemas.microsoft.com/office/drawing/2014/main" id="{4C56E941-94BE-4DCC-AB8F-8F4851087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34925"/>
              <a:ext cx="28575" cy="19050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2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46" name="Freeform 1269">
              <a:extLst>
                <a:ext uri="{FF2B5EF4-FFF2-40B4-BE49-F238E27FC236}">
                  <a16:creationId xmlns:a16="http://schemas.microsoft.com/office/drawing/2014/main" id="{86507E8E-F0F3-42A1-A8E7-7DEBE8508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" y="34925"/>
              <a:ext cx="41275" cy="238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7 w 7"/>
                <a:gd name="T5" fmla="*/ 1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47" name="Freeform 1270">
              <a:extLst>
                <a:ext uri="{FF2B5EF4-FFF2-40B4-BE49-F238E27FC236}">
                  <a16:creationId xmlns:a16="http://schemas.microsoft.com/office/drawing/2014/main" id="{068B8FC7-7A35-4DE7-AE56-DF4562C6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71437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48" name="Freeform 1271">
              <a:extLst>
                <a:ext uri="{FF2B5EF4-FFF2-40B4-BE49-F238E27FC236}">
                  <a16:creationId xmlns:a16="http://schemas.microsoft.com/office/drawing/2014/main" id="{15F36883-8F53-4F68-BC05-7DCA3DA98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65087"/>
              <a:ext cx="39688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49" name="Freeform 1272">
              <a:extLst>
                <a:ext uri="{FF2B5EF4-FFF2-40B4-BE49-F238E27FC236}">
                  <a16:creationId xmlns:a16="http://schemas.microsoft.com/office/drawing/2014/main" id="{9F69DE90-7495-4BC5-BBDF-86567C512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" y="41275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50" name="Freeform 1273">
              <a:extLst>
                <a:ext uri="{FF2B5EF4-FFF2-40B4-BE49-F238E27FC236}">
                  <a16:creationId xmlns:a16="http://schemas.microsoft.com/office/drawing/2014/main" id="{8B3BB7FF-79AB-449E-BDF2-8DDD71AFE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41275"/>
              <a:ext cx="65088" cy="34925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51" name="Freeform 1274">
              <a:extLst>
                <a:ext uri="{FF2B5EF4-FFF2-40B4-BE49-F238E27FC236}">
                  <a16:creationId xmlns:a16="http://schemas.microsoft.com/office/drawing/2014/main" id="{A0F8E096-E824-4D50-96E1-81874FC47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41275"/>
              <a:ext cx="52388" cy="30163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52" name="Freeform 1275">
              <a:extLst>
                <a:ext uri="{FF2B5EF4-FFF2-40B4-BE49-F238E27FC236}">
                  <a16:creationId xmlns:a16="http://schemas.microsoft.com/office/drawing/2014/main" id="{3AF6AE03-DD02-47B6-8199-04D3F1728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4925"/>
              <a:ext cx="47625" cy="23813"/>
            </a:xfrm>
            <a:custGeom>
              <a:avLst/>
              <a:gdLst>
                <a:gd name="T0" fmla="*/ 0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53" name="Freeform 1276">
              <a:extLst>
                <a:ext uri="{FF2B5EF4-FFF2-40B4-BE49-F238E27FC236}">
                  <a16:creationId xmlns:a16="http://schemas.microsoft.com/office/drawing/2014/main" id="{4725CC9C-2897-4417-B47A-C3FFA7F8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0162"/>
              <a:ext cx="41275" cy="23813"/>
            </a:xfrm>
            <a:custGeom>
              <a:avLst/>
              <a:gdLst>
                <a:gd name="T0" fmla="*/ 6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6 w 7"/>
                <a:gd name="T7" fmla="*/ 1 h 4"/>
                <a:gd name="T8" fmla="*/ 6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54" name="Freeform 1277">
              <a:extLst>
                <a:ext uri="{FF2B5EF4-FFF2-40B4-BE49-F238E27FC236}">
                  <a16:creationId xmlns:a16="http://schemas.microsoft.com/office/drawing/2014/main" id="{6BC9FAC0-4903-4976-AC49-21373D269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23812"/>
              <a:ext cx="41275" cy="238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55" name="Freeform 1278">
              <a:extLst>
                <a:ext uri="{FF2B5EF4-FFF2-40B4-BE49-F238E27FC236}">
                  <a16:creationId xmlns:a16="http://schemas.microsoft.com/office/drawing/2014/main" id="{5FA4AC6B-FDDF-4C77-B3F6-388CCF505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7462"/>
              <a:ext cx="47625" cy="30163"/>
            </a:xfrm>
            <a:custGeom>
              <a:avLst/>
              <a:gdLst>
                <a:gd name="T0" fmla="*/ 7 w 8"/>
                <a:gd name="T1" fmla="*/ 0 h 5"/>
                <a:gd name="T2" fmla="*/ 1 w 8"/>
                <a:gd name="T3" fmla="*/ 4 h 5"/>
                <a:gd name="T4" fmla="*/ 1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56" name="Freeform 1279">
              <a:extLst>
                <a:ext uri="{FF2B5EF4-FFF2-40B4-BE49-F238E27FC236}">
                  <a16:creationId xmlns:a16="http://schemas.microsoft.com/office/drawing/2014/main" id="{0EF4F7D7-716F-4310-A55B-4E596D43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2700"/>
              <a:ext cx="47625" cy="22225"/>
            </a:xfrm>
            <a:custGeom>
              <a:avLst/>
              <a:gdLst>
                <a:gd name="T0" fmla="*/ 0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57" name="Freeform 1280">
              <a:extLst>
                <a:ext uri="{FF2B5EF4-FFF2-40B4-BE49-F238E27FC236}">
                  <a16:creationId xmlns:a16="http://schemas.microsoft.com/office/drawing/2014/main" id="{21B3AD7A-075D-4FD6-8B17-C78DA4860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0"/>
              <a:ext cx="34925" cy="23813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58" name="Freeform 1281">
              <a:extLst>
                <a:ext uri="{FF2B5EF4-FFF2-40B4-BE49-F238E27FC236}">
                  <a16:creationId xmlns:a16="http://schemas.microsoft.com/office/drawing/2014/main" id="{685BC483-DD9F-4A99-A84B-66AEB0FF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54000"/>
              <a:ext cx="47625" cy="34925"/>
            </a:xfrm>
            <a:custGeom>
              <a:avLst/>
              <a:gdLst>
                <a:gd name="T0" fmla="*/ 6 w 8"/>
                <a:gd name="T1" fmla="*/ 0 h 6"/>
                <a:gd name="T2" fmla="*/ 0 w 8"/>
                <a:gd name="T3" fmla="*/ 5 h 6"/>
                <a:gd name="T4" fmla="*/ 1 w 8"/>
                <a:gd name="T5" fmla="*/ 5 h 6"/>
                <a:gd name="T6" fmla="*/ 7 w 8"/>
                <a:gd name="T7" fmla="*/ 2 h 6"/>
                <a:gd name="T8" fmla="*/ 8 w 8"/>
                <a:gd name="T9" fmla="*/ 2 h 6"/>
                <a:gd name="T10" fmla="*/ 2 w 8"/>
                <a:gd name="T11" fmla="*/ 4 h 6"/>
                <a:gd name="T12" fmla="*/ 2 w 8"/>
                <a:gd name="T13" fmla="*/ 4 h 6"/>
                <a:gd name="T14" fmla="*/ 4 w 8"/>
                <a:gd name="T15" fmla="*/ 3 h 6"/>
                <a:gd name="T16" fmla="*/ 7 w 8"/>
                <a:gd name="T17" fmla="*/ 0 h 6"/>
                <a:gd name="T18" fmla="*/ 6 w 8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5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4" y="3"/>
                    <a:pt x="2" y="4"/>
                  </a:cubicBezTo>
                  <a:cubicBezTo>
                    <a:pt x="2" y="4"/>
                    <a:pt x="0" y="6"/>
                    <a:pt x="2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59" name="Freeform 1282">
              <a:extLst>
                <a:ext uri="{FF2B5EF4-FFF2-40B4-BE49-F238E27FC236}">
                  <a16:creationId xmlns:a16="http://schemas.microsoft.com/office/drawing/2014/main" id="{20E5032D-5BD4-4870-951F-CC0F69A6C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247650"/>
              <a:ext cx="46038" cy="30163"/>
            </a:xfrm>
            <a:custGeom>
              <a:avLst/>
              <a:gdLst>
                <a:gd name="T0" fmla="*/ 5 w 8"/>
                <a:gd name="T1" fmla="*/ 0 h 5"/>
                <a:gd name="T2" fmla="*/ 0 w 8"/>
                <a:gd name="T3" fmla="*/ 4 h 5"/>
                <a:gd name="T4" fmla="*/ 0 w 8"/>
                <a:gd name="T5" fmla="*/ 5 h 5"/>
                <a:gd name="T6" fmla="*/ 7 w 8"/>
                <a:gd name="T7" fmla="*/ 1 h 5"/>
                <a:gd name="T8" fmla="*/ 7 w 8"/>
                <a:gd name="T9" fmla="*/ 1 h 5"/>
                <a:gd name="T10" fmla="*/ 2 w 8"/>
                <a:gd name="T11" fmla="*/ 4 h 5"/>
                <a:gd name="T12" fmla="*/ 2 w 8"/>
                <a:gd name="T13" fmla="*/ 2 h 5"/>
                <a:gd name="T14" fmla="*/ 6 w 8"/>
                <a:gd name="T15" fmla="*/ 0 h 5"/>
                <a:gd name="T16" fmla="*/ 5 w 8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5" y="2"/>
                    <a:pt x="4" y="3"/>
                    <a:pt x="2" y="4"/>
                  </a:cubicBezTo>
                  <a:cubicBezTo>
                    <a:pt x="0" y="5"/>
                    <a:pt x="2" y="3"/>
                    <a:pt x="2" y="2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60" name="Freeform 1283">
              <a:extLst>
                <a:ext uri="{FF2B5EF4-FFF2-40B4-BE49-F238E27FC236}">
                  <a16:creationId xmlns:a16="http://schemas.microsoft.com/office/drawing/2014/main" id="{D291206F-0B0D-4883-858C-46DA50604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241300"/>
              <a:ext cx="41275" cy="23813"/>
            </a:xfrm>
            <a:custGeom>
              <a:avLst/>
              <a:gdLst>
                <a:gd name="T0" fmla="*/ 5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1 h 4"/>
                <a:gd name="T8" fmla="*/ 6 w 7"/>
                <a:gd name="T9" fmla="*/ 1 h 4"/>
                <a:gd name="T10" fmla="*/ 2 w 7"/>
                <a:gd name="T11" fmla="*/ 3 h 4"/>
                <a:gd name="T12" fmla="*/ 2 w 7"/>
                <a:gd name="T13" fmla="*/ 2 h 4"/>
                <a:gd name="T14" fmla="*/ 5 w 7"/>
                <a:gd name="T15" fmla="*/ 0 h 4"/>
                <a:gd name="T16" fmla="*/ 5 w 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cubicBezTo>
                    <a:pt x="3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4" y="2"/>
                    <a:pt x="2" y="3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61" name="Freeform 1284">
              <a:extLst>
                <a:ext uri="{FF2B5EF4-FFF2-40B4-BE49-F238E27FC236}">
                  <a16:creationId xmlns:a16="http://schemas.microsoft.com/office/drawing/2014/main" id="{0C864EB8-9918-499F-AE6E-C17050BE0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7" y="265112"/>
              <a:ext cx="28575" cy="23813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4 w 5"/>
                <a:gd name="T7" fmla="*/ 1 h 4"/>
                <a:gd name="T8" fmla="*/ 4 w 5"/>
                <a:gd name="T9" fmla="*/ 1 h 4"/>
                <a:gd name="T10" fmla="*/ 1 w 5"/>
                <a:gd name="T11" fmla="*/ 3 h 4"/>
                <a:gd name="T12" fmla="*/ 1 w 5"/>
                <a:gd name="T13" fmla="*/ 3 h 4"/>
                <a:gd name="T14" fmla="*/ 2 w 5"/>
                <a:gd name="T15" fmla="*/ 2 h 4"/>
                <a:gd name="T16" fmla="*/ 5 w 5"/>
                <a:gd name="T17" fmla="*/ 0 h 4"/>
                <a:gd name="T18" fmla="*/ 4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62" name="Freeform 1285">
              <a:extLst>
                <a:ext uri="{FF2B5EF4-FFF2-40B4-BE49-F238E27FC236}">
                  <a16:creationId xmlns:a16="http://schemas.microsoft.com/office/drawing/2014/main" id="{A63B7BC0-F76F-4666-BD82-6F2254BD6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254000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63" name="Freeform 1286">
              <a:extLst>
                <a:ext uri="{FF2B5EF4-FFF2-40B4-BE49-F238E27FC236}">
                  <a16:creationId xmlns:a16="http://schemas.microsoft.com/office/drawing/2014/main" id="{0C05FE96-AC2E-4070-BF21-360A3FC5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241300"/>
              <a:ext cx="39688" cy="36513"/>
            </a:xfrm>
            <a:custGeom>
              <a:avLst/>
              <a:gdLst>
                <a:gd name="T0" fmla="*/ 0 w 7"/>
                <a:gd name="T1" fmla="*/ 5 h 6"/>
                <a:gd name="T2" fmla="*/ 6 w 7"/>
                <a:gd name="T3" fmla="*/ 0 h 6"/>
                <a:gd name="T4" fmla="*/ 5 w 7"/>
                <a:gd name="T5" fmla="*/ 2 h 6"/>
                <a:gd name="T6" fmla="*/ 3 w 7"/>
                <a:gd name="T7" fmla="*/ 4 h 6"/>
                <a:gd name="T8" fmla="*/ 1 w 7"/>
                <a:gd name="T9" fmla="*/ 6 h 6"/>
                <a:gd name="T10" fmla="*/ 1 w 7"/>
                <a:gd name="T11" fmla="*/ 6 h 6"/>
                <a:gd name="T12" fmla="*/ 7 w 7"/>
                <a:gd name="T13" fmla="*/ 0 h 6"/>
                <a:gd name="T14" fmla="*/ 7 w 7"/>
                <a:gd name="T15" fmla="*/ 0 h 6"/>
                <a:gd name="T16" fmla="*/ 0 w 7"/>
                <a:gd name="T17" fmla="*/ 5 h 6"/>
                <a:gd name="T18" fmla="*/ 0 w 7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64" name="Freeform 1287">
              <a:extLst>
                <a:ext uri="{FF2B5EF4-FFF2-40B4-BE49-F238E27FC236}">
                  <a16:creationId xmlns:a16="http://schemas.microsoft.com/office/drawing/2014/main" id="{25AC5637-BBD1-4BB5-9EAC-5EAA86F01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241300"/>
              <a:ext cx="17463" cy="23813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0 w 3"/>
                <a:gd name="T5" fmla="*/ 4 h 4"/>
                <a:gd name="T6" fmla="*/ 3 w 3"/>
                <a:gd name="T7" fmla="*/ 0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165" name="Group 1301">
            <a:extLst>
              <a:ext uri="{FF2B5EF4-FFF2-40B4-BE49-F238E27FC236}">
                <a16:creationId xmlns:a16="http://schemas.microsoft.com/office/drawing/2014/main" id="{DA62D344-7D4C-4A3B-B2B4-7E7E2F751F81}"/>
              </a:ext>
            </a:extLst>
          </p:cNvPr>
          <p:cNvGrpSpPr>
            <a:grpSpLocks/>
          </p:cNvGrpSpPr>
          <p:nvPr/>
        </p:nvGrpSpPr>
        <p:grpSpPr bwMode="auto">
          <a:xfrm>
            <a:off x="11520488" y="5657850"/>
            <a:ext cx="333375" cy="330200"/>
            <a:chOff x="0" y="0"/>
            <a:chExt cx="333375" cy="330200"/>
          </a:xfrm>
        </p:grpSpPr>
        <p:sp>
          <p:nvSpPr>
            <p:cNvPr id="38166" name="Freeform 1288">
              <a:extLst>
                <a:ext uri="{FF2B5EF4-FFF2-40B4-BE49-F238E27FC236}">
                  <a16:creationId xmlns:a16="http://schemas.microsoft.com/office/drawing/2014/main" id="{84DCDDBD-7BCA-486F-B368-34B661CEE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3" y="0"/>
              <a:ext cx="152400" cy="212725"/>
            </a:xfrm>
            <a:custGeom>
              <a:avLst/>
              <a:gdLst>
                <a:gd name="T0" fmla="*/ 5 w 26"/>
                <a:gd name="T1" fmla="*/ 35 h 36"/>
                <a:gd name="T2" fmla="*/ 19 w 26"/>
                <a:gd name="T3" fmla="*/ 35 h 36"/>
                <a:gd name="T4" fmla="*/ 25 w 26"/>
                <a:gd name="T5" fmla="*/ 34 h 36"/>
                <a:gd name="T6" fmla="*/ 25 w 26"/>
                <a:gd name="T7" fmla="*/ 29 h 36"/>
                <a:gd name="T8" fmla="*/ 25 w 26"/>
                <a:gd name="T9" fmla="*/ 25 h 36"/>
                <a:gd name="T10" fmla="*/ 25 w 26"/>
                <a:gd name="T11" fmla="*/ 21 h 36"/>
                <a:gd name="T12" fmla="*/ 25 w 26"/>
                <a:gd name="T13" fmla="*/ 21 h 36"/>
                <a:gd name="T14" fmla="*/ 25 w 26"/>
                <a:gd name="T15" fmla="*/ 13 h 36"/>
                <a:gd name="T16" fmla="*/ 25 w 26"/>
                <a:gd name="T17" fmla="*/ 10 h 36"/>
                <a:gd name="T18" fmla="*/ 25 w 26"/>
                <a:gd name="T19" fmla="*/ 5 h 36"/>
                <a:gd name="T20" fmla="*/ 24 w 26"/>
                <a:gd name="T21" fmla="*/ 3 h 36"/>
                <a:gd name="T22" fmla="*/ 24 w 26"/>
                <a:gd name="T23" fmla="*/ 3 h 36"/>
                <a:gd name="T24" fmla="*/ 24 w 26"/>
                <a:gd name="T25" fmla="*/ 3 h 36"/>
                <a:gd name="T26" fmla="*/ 24 w 26"/>
                <a:gd name="T27" fmla="*/ 3 h 36"/>
                <a:gd name="T28" fmla="*/ 24 w 26"/>
                <a:gd name="T29" fmla="*/ 3 h 36"/>
                <a:gd name="T30" fmla="*/ 23 w 26"/>
                <a:gd name="T31" fmla="*/ 5 h 36"/>
                <a:gd name="T32" fmla="*/ 20 w 26"/>
                <a:gd name="T33" fmla="*/ 8 h 36"/>
                <a:gd name="T34" fmla="*/ 19 w 26"/>
                <a:gd name="T35" fmla="*/ 10 h 36"/>
                <a:gd name="T36" fmla="*/ 17 w 26"/>
                <a:gd name="T37" fmla="*/ 13 h 36"/>
                <a:gd name="T38" fmla="*/ 18 w 26"/>
                <a:gd name="T39" fmla="*/ 12 h 36"/>
                <a:gd name="T40" fmla="*/ 15 w 26"/>
                <a:gd name="T41" fmla="*/ 16 h 36"/>
                <a:gd name="T42" fmla="*/ 16 w 26"/>
                <a:gd name="T43" fmla="*/ 15 h 36"/>
                <a:gd name="T44" fmla="*/ 11 w 26"/>
                <a:gd name="T45" fmla="*/ 21 h 36"/>
                <a:gd name="T46" fmla="*/ 6 w 26"/>
                <a:gd name="T47" fmla="*/ 29 h 36"/>
                <a:gd name="T48" fmla="*/ 5 w 26"/>
                <a:gd name="T49" fmla="*/ 35 h 36"/>
                <a:gd name="T50" fmla="*/ 14 w 26"/>
                <a:gd name="T51" fmla="*/ 18 h 36"/>
                <a:gd name="T52" fmla="*/ 14 w 26"/>
                <a:gd name="T53" fmla="*/ 18 h 36"/>
                <a:gd name="T54" fmla="*/ 8 w 26"/>
                <a:gd name="T55" fmla="*/ 30 h 36"/>
                <a:gd name="T56" fmla="*/ 15 w 26"/>
                <a:gd name="T57" fmla="*/ 18 h 36"/>
                <a:gd name="T58" fmla="*/ 15 w 26"/>
                <a:gd name="T59" fmla="*/ 19 h 36"/>
                <a:gd name="T60" fmla="*/ 16 w 26"/>
                <a:gd name="T61" fmla="*/ 17 h 36"/>
                <a:gd name="T62" fmla="*/ 16 w 26"/>
                <a:gd name="T63" fmla="*/ 18 h 36"/>
                <a:gd name="T64" fmla="*/ 19 w 26"/>
                <a:gd name="T65" fmla="*/ 11 h 36"/>
                <a:gd name="T66" fmla="*/ 24 w 26"/>
                <a:gd name="T67" fmla="*/ 5 h 36"/>
                <a:gd name="T68" fmla="*/ 24 w 26"/>
                <a:gd name="T69" fmla="*/ 6 h 36"/>
                <a:gd name="T70" fmla="*/ 25 w 26"/>
                <a:gd name="T71" fmla="*/ 5 h 36"/>
                <a:gd name="T72" fmla="*/ 24 w 26"/>
                <a:gd name="T73" fmla="*/ 16 h 36"/>
                <a:gd name="T74" fmla="*/ 24 w 26"/>
                <a:gd name="T75" fmla="*/ 16 h 36"/>
                <a:gd name="T76" fmla="*/ 24 w 26"/>
                <a:gd name="T77" fmla="*/ 20 h 36"/>
                <a:gd name="T78" fmla="*/ 24 w 26"/>
                <a:gd name="T79" fmla="*/ 23 h 36"/>
                <a:gd name="T80" fmla="*/ 24 w 26"/>
                <a:gd name="T81" fmla="*/ 24 h 36"/>
                <a:gd name="T82" fmla="*/ 24 w 26"/>
                <a:gd name="T83" fmla="*/ 25 h 36"/>
                <a:gd name="T84" fmla="*/ 24 w 26"/>
                <a:gd name="T85" fmla="*/ 28 h 36"/>
                <a:gd name="T86" fmla="*/ 24 w 26"/>
                <a:gd name="T87" fmla="*/ 33 h 36"/>
                <a:gd name="T88" fmla="*/ 21 w 26"/>
                <a:gd name="T89" fmla="*/ 34 h 36"/>
                <a:gd name="T90" fmla="*/ 19 w 26"/>
                <a:gd name="T91" fmla="*/ 34 h 36"/>
                <a:gd name="T92" fmla="*/ 18 w 26"/>
                <a:gd name="T93" fmla="*/ 34 h 36"/>
                <a:gd name="T94" fmla="*/ 11 w 26"/>
                <a:gd name="T95" fmla="*/ 33 h 36"/>
                <a:gd name="T96" fmla="*/ 5 w 26"/>
                <a:gd name="T97" fmla="*/ 34 h 36"/>
                <a:gd name="T98" fmla="*/ 8 w 26"/>
                <a:gd name="T99" fmla="*/ 30 h 36"/>
                <a:gd name="T100" fmla="*/ 16 w 26"/>
                <a:gd name="T101" fmla="*/ 17 h 36"/>
                <a:gd name="T102" fmla="*/ 16 w 26"/>
                <a:gd name="T103" fmla="*/ 18 h 36"/>
                <a:gd name="T104" fmla="*/ 16 w 26"/>
                <a:gd name="T10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36">
                  <a:moveTo>
                    <a:pt x="5" y="35"/>
                  </a:moveTo>
                  <a:cubicBezTo>
                    <a:pt x="9" y="35"/>
                    <a:pt x="14" y="35"/>
                    <a:pt x="19" y="35"/>
                  </a:cubicBezTo>
                  <a:cubicBezTo>
                    <a:pt x="21" y="35"/>
                    <a:pt x="23" y="36"/>
                    <a:pt x="25" y="34"/>
                  </a:cubicBezTo>
                  <a:cubicBezTo>
                    <a:pt x="26" y="33"/>
                    <a:pt x="25" y="31"/>
                    <a:pt x="25" y="29"/>
                  </a:cubicBezTo>
                  <a:cubicBezTo>
                    <a:pt x="25" y="28"/>
                    <a:pt x="24" y="24"/>
                    <a:pt x="25" y="25"/>
                  </a:cubicBezTo>
                  <a:cubicBezTo>
                    <a:pt x="25" y="25"/>
                    <a:pt x="25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14"/>
                    <a:pt x="25" y="13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5" y="7"/>
                    <a:pt x="25" y="5"/>
                  </a:cubicBezTo>
                  <a:cubicBezTo>
                    <a:pt x="25" y="5"/>
                    <a:pt x="26" y="0"/>
                    <a:pt x="24" y="3"/>
                  </a:cubicBezTo>
                  <a:cubicBezTo>
                    <a:pt x="25" y="1"/>
                    <a:pt x="25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4"/>
                    <a:pt x="22" y="5"/>
                    <a:pt x="23" y="5"/>
                  </a:cubicBezTo>
                  <a:cubicBezTo>
                    <a:pt x="22" y="5"/>
                    <a:pt x="20" y="8"/>
                    <a:pt x="20" y="8"/>
                  </a:cubicBezTo>
                  <a:cubicBezTo>
                    <a:pt x="20" y="9"/>
                    <a:pt x="19" y="10"/>
                    <a:pt x="19" y="10"/>
                  </a:cubicBezTo>
                  <a:cubicBezTo>
                    <a:pt x="18" y="11"/>
                    <a:pt x="18" y="12"/>
                    <a:pt x="17" y="13"/>
                  </a:cubicBezTo>
                  <a:cubicBezTo>
                    <a:pt x="17" y="13"/>
                    <a:pt x="17" y="13"/>
                    <a:pt x="18" y="12"/>
                  </a:cubicBezTo>
                  <a:cubicBezTo>
                    <a:pt x="17" y="12"/>
                    <a:pt x="16" y="15"/>
                    <a:pt x="15" y="16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3" y="16"/>
                    <a:pt x="13" y="20"/>
                    <a:pt x="11" y="21"/>
                  </a:cubicBezTo>
                  <a:cubicBezTo>
                    <a:pt x="11" y="24"/>
                    <a:pt x="7" y="27"/>
                    <a:pt x="6" y="29"/>
                  </a:cubicBezTo>
                  <a:cubicBezTo>
                    <a:pt x="5" y="31"/>
                    <a:pt x="0" y="35"/>
                    <a:pt x="5" y="35"/>
                  </a:cubicBezTo>
                  <a:close/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8" y="30"/>
                  </a:moveTo>
                  <a:cubicBezTo>
                    <a:pt x="10" y="30"/>
                    <a:pt x="13" y="19"/>
                    <a:pt x="15" y="18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19"/>
                    <a:pt x="17" y="18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7"/>
                    <a:pt x="20" y="11"/>
                    <a:pt x="19" y="11"/>
                  </a:cubicBezTo>
                  <a:cubicBezTo>
                    <a:pt x="21" y="10"/>
                    <a:pt x="23" y="7"/>
                    <a:pt x="24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5" y="4"/>
                    <a:pt x="25" y="5"/>
                  </a:cubicBezTo>
                  <a:cubicBezTo>
                    <a:pt x="24" y="6"/>
                    <a:pt x="24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20"/>
                    <a:pt x="24" y="20"/>
                  </a:cubicBezTo>
                  <a:cubicBezTo>
                    <a:pt x="24" y="21"/>
                    <a:pt x="24" y="23"/>
                    <a:pt x="24" y="23"/>
                  </a:cubicBezTo>
                  <a:cubicBezTo>
                    <a:pt x="24" y="23"/>
                    <a:pt x="24" y="24"/>
                    <a:pt x="24" y="24"/>
                  </a:cubicBezTo>
                  <a:cubicBezTo>
                    <a:pt x="24" y="24"/>
                    <a:pt x="24" y="25"/>
                    <a:pt x="24" y="25"/>
                  </a:cubicBezTo>
                  <a:cubicBezTo>
                    <a:pt x="24" y="26"/>
                    <a:pt x="24" y="27"/>
                    <a:pt x="24" y="28"/>
                  </a:cubicBezTo>
                  <a:cubicBezTo>
                    <a:pt x="23" y="28"/>
                    <a:pt x="25" y="32"/>
                    <a:pt x="24" y="33"/>
                  </a:cubicBezTo>
                  <a:cubicBezTo>
                    <a:pt x="24" y="33"/>
                    <a:pt x="21" y="35"/>
                    <a:pt x="21" y="34"/>
                  </a:cubicBezTo>
                  <a:cubicBezTo>
                    <a:pt x="21" y="33"/>
                    <a:pt x="16" y="35"/>
                    <a:pt x="19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2" y="33"/>
                    <a:pt x="11" y="33"/>
                  </a:cubicBezTo>
                  <a:cubicBezTo>
                    <a:pt x="11" y="33"/>
                    <a:pt x="7" y="33"/>
                    <a:pt x="5" y="34"/>
                  </a:cubicBezTo>
                  <a:cubicBezTo>
                    <a:pt x="6" y="33"/>
                    <a:pt x="7" y="31"/>
                    <a:pt x="8" y="30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67" name="Freeform 1289">
              <a:extLst>
                <a:ext uri="{FF2B5EF4-FFF2-40B4-BE49-F238E27FC236}">
                  <a16:creationId xmlns:a16="http://schemas.microsoft.com/office/drawing/2014/main" id="{9BFCA1C0-4D1F-43B2-962A-721F9A9406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513" y="58738"/>
              <a:ext cx="117475" cy="153988"/>
            </a:xfrm>
            <a:custGeom>
              <a:avLst/>
              <a:gdLst>
                <a:gd name="T0" fmla="*/ 0 w 20"/>
                <a:gd name="T1" fmla="*/ 8 h 26"/>
                <a:gd name="T2" fmla="*/ 1 w 20"/>
                <a:gd name="T3" fmla="*/ 11 h 26"/>
                <a:gd name="T4" fmla="*/ 0 w 20"/>
                <a:gd name="T5" fmla="*/ 10 h 26"/>
                <a:gd name="T6" fmla="*/ 1 w 20"/>
                <a:gd name="T7" fmla="*/ 13 h 26"/>
                <a:gd name="T8" fmla="*/ 1 w 20"/>
                <a:gd name="T9" fmla="*/ 20 h 26"/>
                <a:gd name="T10" fmla="*/ 4 w 20"/>
                <a:gd name="T11" fmla="*/ 25 h 26"/>
                <a:gd name="T12" fmla="*/ 9 w 20"/>
                <a:gd name="T13" fmla="*/ 25 h 26"/>
                <a:gd name="T14" fmla="*/ 13 w 20"/>
                <a:gd name="T15" fmla="*/ 25 h 26"/>
                <a:gd name="T16" fmla="*/ 20 w 20"/>
                <a:gd name="T17" fmla="*/ 25 h 26"/>
                <a:gd name="T18" fmla="*/ 18 w 20"/>
                <a:gd name="T19" fmla="*/ 23 h 26"/>
                <a:gd name="T20" fmla="*/ 15 w 20"/>
                <a:gd name="T21" fmla="*/ 20 h 26"/>
                <a:gd name="T22" fmla="*/ 13 w 20"/>
                <a:gd name="T23" fmla="*/ 16 h 26"/>
                <a:gd name="T24" fmla="*/ 10 w 20"/>
                <a:gd name="T25" fmla="*/ 14 h 26"/>
                <a:gd name="T26" fmla="*/ 7 w 20"/>
                <a:gd name="T27" fmla="*/ 10 h 26"/>
                <a:gd name="T28" fmla="*/ 3 w 20"/>
                <a:gd name="T29" fmla="*/ 3 h 26"/>
                <a:gd name="T30" fmla="*/ 2 w 20"/>
                <a:gd name="T31" fmla="*/ 3 h 26"/>
                <a:gd name="T32" fmla="*/ 1 w 20"/>
                <a:gd name="T33" fmla="*/ 1 h 26"/>
                <a:gd name="T34" fmla="*/ 1 w 20"/>
                <a:gd name="T35" fmla="*/ 2 h 26"/>
                <a:gd name="T36" fmla="*/ 1 w 20"/>
                <a:gd name="T37" fmla="*/ 2 h 26"/>
                <a:gd name="T38" fmla="*/ 1 w 20"/>
                <a:gd name="T39" fmla="*/ 1 h 26"/>
                <a:gd name="T40" fmla="*/ 1 w 20"/>
                <a:gd name="T41" fmla="*/ 3 h 26"/>
                <a:gd name="T42" fmla="*/ 1 w 20"/>
                <a:gd name="T43" fmla="*/ 7 h 26"/>
                <a:gd name="T44" fmla="*/ 0 w 20"/>
                <a:gd name="T45" fmla="*/ 8 h 26"/>
                <a:gd name="T46" fmla="*/ 1 w 20"/>
                <a:gd name="T47" fmla="*/ 15 h 26"/>
                <a:gd name="T48" fmla="*/ 1 w 20"/>
                <a:gd name="T49" fmla="*/ 15 h 26"/>
                <a:gd name="T50" fmla="*/ 1 w 20"/>
                <a:gd name="T51" fmla="*/ 15 h 26"/>
                <a:gd name="T52" fmla="*/ 3 w 20"/>
                <a:gd name="T53" fmla="*/ 4 h 26"/>
                <a:gd name="T54" fmla="*/ 3 w 20"/>
                <a:gd name="T55" fmla="*/ 5 h 26"/>
                <a:gd name="T56" fmla="*/ 8 w 20"/>
                <a:gd name="T57" fmla="*/ 11 h 26"/>
                <a:gd name="T58" fmla="*/ 7 w 20"/>
                <a:gd name="T59" fmla="*/ 11 h 26"/>
                <a:gd name="T60" fmla="*/ 9 w 20"/>
                <a:gd name="T61" fmla="*/ 14 h 26"/>
                <a:gd name="T62" fmla="*/ 10 w 20"/>
                <a:gd name="T63" fmla="*/ 16 h 26"/>
                <a:gd name="T64" fmla="*/ 11 w 20"/>
                <a:gd name="T65" fmla="*/ 16 h 26"/>
                <a:gd name="T66" fmla="*/ 11 w 20"/>
                <a:gd name="T67" fmla="*/ 16 h 26"/>
                <a:gd name="T68" fmla="*/ 12 w 20"/>
                <a:gd name="T69" fmla="*/ 18 h 26"/>
                <a:gd name="T70" fmla="*/ 17 w 20"/>
                <a:gd name="T71" fmla="*/ 23 h 26"/>
                <a:gd name="T72" fmla="*/ 16 w 20"/>
                <a:gd name="T73" fmla="*/ 23 h 26"/>
                <a:gd name="T74" fmla="*/ 17 w 20"/>
                <a:gd name="T75" fmla="*/ 24 h 26"/>
                <a:gd name="T76" fmla="*/ 17 w 20"/>
                <a:gd name="T77" fmla="*/ 24 h 26"/>
                <a:gd name="T78" fmla="*/ 13 w 20"/>
                <a:gd name="T79" fmla="*/ 23 h 26"/>
                <a:gd name="T80" fmla="*/ 12 w 20"/>
                <a:gd name="T81" fmla="*/ 24 h 26"/>
                <a:gd name="T82" fmla="*/ 2 w 20"/>
                <a:gd name="T83" fmla="*/ 23 h 26"/>
                <a:gd name="T84" fmla="*/ 2 w 20"/>
                <a:gd name="T85" fmla="*/ 15 h 26"/>
                <a:gd name="T86" fmla="*/ 3 w 20"/>
                <a:gd name="T87" fmla="*/ 15 h 26"/>
                <a:gd name="T88" fmla="*/ 2 w 20"/>
                <a:gd name="T89" fmla="*/ 14 h 26"/>
                <a:gd name="T90" fmla="*/ 2 w 20"/>
                <a:gd name="T91" fmla="*/ 14 h 26"/>
                <a:gd name="T92" fmla="*/ 2 w 20"/>
                <a:gd name="T93" fmla="*/ 14 h 26"/>
                <a:gd name="T94" fmla="*/ 2 w 20"/>
                <a:gd name="T95" fmla="*/ 14 h 26"/>
                <a:gd name="T96" fmla="*/ 2 w 20"/>
                <a:gd name="T97" fmla="*/ 4 h 26"/>
                <a:gd name="T98" fmla="*/ 2 w 20"/>
                <a:gd name="T99" fmla="*/ 3 h 26"/>
                <a:gd name="T100" fmla="*/ 2 w 20"/>
                <a:gd name="T101" fmla="*/ 3 h 26"/>
                <a:gd name="T102" fmla="*/ 3 w 20"/>
                <a:gd name="T10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" h="26">
                  <a:moveTo>
                    <a:pt x="0" y="8"/>
                  </a:moveTo>
                  <a:cubicBezTo>
                    <a:pt x="0" y="9"/>
                    <a:pt x="1" y="10"/>
                    <a:pt x="1" y="11"/>
                  </a:cubicBezTo>
                  <a:cubicBezTo>
                    <a:pt x="1" y="11"/>
                    <a:pt x="1" y="10"/>
                    <a:pt x="0" y="10"/>
                  </a:cubicBezTo>
                  <a:cubicBezTo>
                    <a:pt x="0" y="11"/>
                    <a:pt x="1" y="12"/>
                    <a:pt x="1" y="13"/>
                  </a:cubicBezTo>
                  <a:cubicBezTo>
                    <a:pt x="0" y="13"/>
                    <a:pt x="1" y="19"/>
                    <a:pt x="1" y="20"/>
                  </a:cubicBezTo>
                  <a:cubicBezTo>
                    <a:pt x="0" y="23"/>
                    <a:pt x="1" y="25"/>
                    <a:pt x="4" y="25"/>
                  </a:cubicBezTo>
                  <a:cubicBezTo>
                    <a:pt x="4" y="25"/>
                    <a:pt x="9" y="26"/>
                    <a:pt x="9" y="25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5" y="25"/>
                    <a:pt x="17" y="25"/>
                    <a:pt x="20" y="25"/>
                  </a:cubicBezTo>
                  <a:cubicBezTo>
                    <a:pt x="20" y="25"/>
                    <a:pt x="18" y="23"/>
                    <a:pt x="18" y="23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5" y="19"/>
                    <a:pt x="11" y="15"/>
                    <a:pt x="13" y="16"/>
                  </a:cubicBezTo>
                  <a:cubicBezTo>
                    <a:pt x="12" y="15"/>
                    <a:pt x="11" y="13"/>
                    <a:pt x="10" y="14"/>
                  </a:cubicBezTo>
                  <a:cubicBezTo>
                    <a:pt x="11" y="12"/>
                    <a:pt x="8" y="11"/>
                    <a:pt x="7" y="10"/>
                  </a:cubicBezTo>
                  <a:cubicBezTo>
                    <a:pt x="6" y="8"/>
                    <a:pt x="5" y="5"/>
                    <a:pt x="3" y="3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1" y="0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0" y="7"/>
                    <a:pt x="1" y="7"/>
                  </a:cubicBezTo>
                  <a:cubicBezTo>
                    <a:pt x="0" y="7"/>
                    <a:pt x="1" y="8"/>
                    <a:pt x="0" y="8"/>
                  </a:cubicBezTo>
                  <a:close/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lose/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5" y="7"/>
                    <a:pt x="6" y="9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8" y="12"/>
                    <a:pt x="9" y="14"/>
                    <a:pt x="9" y="14"/>
                  </a:cubicBezTo>
                  <a:cubicBezTo>
                    <a:pt x="9" y="14"/>
                    <a:pt x="10" y="15"/>
                    <a:pt x="10" y="16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1" y="16"/>
                    <a:pt x="10" y="15"/>
                    <a:pt x="11" y="16"/>
                  </a:cubicBezTo>
                  <a:cubicBezTo>
                    <a:pt x="11" y="16"/>
                    <a:pt x="13" y="19"/>
                    <a:pt x="12" y="18"/>
                  </a:cubicBezTo>
                  <a:cubicBezTo>
                    <a:pt x="13" y="20"/>
                    <a:pt x="16" y="23"/>
                    <a:pt x="17" y="23"/>
                  </a:cubicBezTo>
                  <a:cubicBezTo>
                    <a:pt x="17" y="23"/>
                    <a:pt x="16" y="23"/>
                    <a:pt x="16" y="23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5" y="24"/>
                    <a:pt x="14" y="24"/>
                    <a:pt x="13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2" y="23"/>
                    <a:pt x="3" y="23"/>
                    <a:pt x="2" y="23"/>
                  </a:cubicBezTo>
                  <a:cubicBezTo>
                    <a:pt x="2" y="22"/>
                    <a:pt x="1" y="16"/>
                    <a:pt x="2" y="15"/>
                  </a:cubicBezTo>
                  <a:cubicBezTo>
                    <a:pt x="2" y="16"/>
                    <a:pt x="2" y="15"/>
                    <a:pt x="3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7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68" name="Freeform 1290">
              <a:extLst>
                <a:ext uri="{FF2B5EF4-FFF2-40B4-BE49-F238E27FC236}">
                  <a16:creationId xmlns:a16="http://schemas.microsoft.com/office/drawing/2014/main" id="{5BE8B69C-76C5-40C2-A6EE-DE4B9E309A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206375"/>
              <a:ext cx="333375" cy="123825"/>
            </a:xfrm>
            <a:custGeom>
              <a:avLst/>
              <a:gdLst>
                <a:gd name="T0" fmla="*/ 41 w 57"/>
                <a:gd name="T1" fmla="*/ 2 h 21"/>
                <a:gd name="T2" fmla="*/ 40 w 57"/>
                <a:gd name="T3" fmla="*/ 1 h 21"/>
                <a:gd name="T4" fmla="*/ 24 w 57"/>
                <a:gd name="T5" fmla="*/ 2 h 21"/>
                <a:gd name="T6" fmla="*/ 20 w 57"/>
                <a:gd name="T7" fmla="*/ 2 h 21"/>
                <a:gd name="T8" fmla="*/ 7 w 57"/>
                <a:gd name="T9" fmla="*/ 2 h 21"/>
                <a:gd name="T10" fmla="*/ 5 w 57"/>
                <a:gd name="T11" fmla="*/ 2 h 21"/>
                <a:gd name="T12" fmla="*/ 1 w 57"/>
                <a:gd name="T13" fmla="*/ 3 h 21"/>
                <a:gd name="T14" fmla="*/ 2 w 57"/>
                <a:gd name="T15" fmla="*/ 8 h 21"/>
                <a:gd name="T16" fmla="*/ 5 w 57"/>
                <a:gd name="T17" fmla="*/ 12 h 21"/>
                <a:gd name="T18" fmla="*/ 10 w 57"/>
                <a:gd name="T19" fmla="*/ 15 h 21"/>
                <a:gd name="T20" fmla="*/ 10 w 57"/>
                <a:gd name="T21" fmla="*/ 16 h 21"/>
                <a:gd name="T22" fmla="*/ 10 w 57"/>
                <a:gd name="T23" fmla="*/ 16 h 21"/>
                <a:gd name="T24" fmla="*/ 14 w 57"/>
                <a:gd name="T25" fmla="*/ 19 h 21"/>
                <a:gd name="T26" fmla="*/ 21 w 57"/>
                <a:gd name="T27" fmla="*/ 17 h 21"/>
                <a:gd name="T28" fmla="*/ 29 w 57"/>
                <a:gd name="T29" fmla="*/ 17 h 21"/>
                <a:gd name="T30" fmla="*/ 33 w 57"/>
                <a:gd name="T31" fmla="*/ 19 h 21"/>
                <a:gd name="T32" fmla="*/ 37 w 57"/>
                <a:gd name="T33" fmla="*/ 18 h 21"/>
                <a:gd name="T34" fmla="*/ 50 w 57"/>
                <a:gd name="T35" fmla="*/ 14 h 21"/>
                <a:gd name="T36" fmla="*/ 53 w 57"/>
                <a:gd name="T37" fmla="*/ 1 h 21"/>
                <a:gd name="T38" fmla="*/ 1 w 57"/>
                <a:gd name="T39" fmla="*/ 2 h 21"/>
                <a:gd name="T40" fmla="*/ 1 w 57"/>
                <a:gd name="T41" fmla="*/ 2 h 21"/>
                <a:gd name="T42" fmla="*/ 18 w 57"/>
                <a:gd name="T43" fmla="*/ 18 h 21"/>
                <a:gd name="T44" fmla="*/ 19 w 57"/>
                <a:gd name="T45" fmla="*/ 18 h 21"/>
                <a:gd name="T46" fmla="*/ 53 w 57"/>
                <a:gd name="T47" fmla="*/ 6 h 21"/>
                <a:gd name="T48" fmla="*/ 51 w 57"/>
                <a:gd name="T49" fmla="*/ 11 h 21"/>
                <a:gd name="T50" fmla="*/ 49 w 57"/>
                <a:gd name="T51" fmla="*/ 13 h 21"/>
                <a:gd name="T52" fmla="*/ 40 w 57"/>
                <a:gd name="T53" fmla="*/ 16 h 21"/>
                <a:gd name="T54" fmla="*/ 38 w 57"/>
                <a:gd name="T55" fmla="*/ 13 h 21"/>
                <a:gd name="T56" fmla="*/ 37 w 57"/>
                <a:gd name="T57" fmla="*/ 15 h 21"/>
                <a:gd name="T58" fmla="*/ 30 w 57"/>
                <a:gd name="T59" fmla="*/ 14 h 21"/>
                <a:gd name="T60" fmla="*/ 30 w 57"/>
                <a:gd name="T61" fmla="*/ 14 h 21"/>
                <a:gd name="T62" fmla="*/ 29 w 57"/>
                <a:gd name="T63" fmla="*/ 15 h 21"/>
                <a:gd name="T64" fmla="*/ 21 w 57"/>
                <a:gd name="T65" fmla="*/ 15 h 21"/>
                <a:gd name="T66" fmla="*/ 20 w 57"/>
                <a:gd name="T67" fmla="*/ 14 h 21"/>
                <a:gd name="T68" fmla="*/ 20 w 57"/>
                <a:gd name="T69" fmla="*/ 14 h 21"/>
                <a:gd name="T70" fmla="*/ 20 w 57"/>
                <a:gd name="T71" fmla="*/ 14 h 21"/>
                <a:gd name="T72" fmla="*/ 18 w 57"/>
                <a:gd name="T73" fmla="*/ 17 h 21"/>
                <a:gd name="T74" fmla="*/ 16 w 57"/>
                <a:gd name="T75" fmla="*/ 17 h 21"/>
                <a:gd name="T76" fmla="*/ 12 w 57"/>
                <a:gd name="T77" fmla="*/ 16 h 21"/>
                <a:gd name="T78" fmla="*/ 12 w 57"/>
                <a:gd name="T79" fmla="*/ 16 h 21"/>
                <a:gd name="T80" fmla="*/ 11 w 57"/>
                <a:gd name="T81" fmla="*/ 15 h 21"/>
                <a:gd name="T82" fmla="*/ 2 w 57"/>
                <a:gd name="T83" fmla="*/ 3 h 21"/>
                <a:gd name="T84" fmla="*/ 1 w 57"/>
                <a:gd name="T85" fmla="*/ 2 h 21"/>
                <a:gd name="T86" fmla="*/ 12 w 57"/>
                <a:gd name="T87" fmla="*/ 2 h 21"/>
                <a:gd name="T88" fmla="*/ 21 w 57"/>
                <a:gd name="T89" fmla="*/ 3 h 21"/>
                <a:gd name="T90" fmla="*/ 26 w 57"/>
                <a:gd name="T91" fmla="*/ 3 h 21"/>
                <a:gd name="T92" fmla="*/ 28 w 57"/>
                <a:gd name="T93" fmla="*/ 3 h 21"/>
                <a:gd name="T94" fmla="*/ 34 w 57"/>
                <a:gd name="T95" fmla="*/ 3 h 21"/>
                <a:gd name="T96" fmla="*/ 37 w 57"/>
                <a:gd name="T97" fmla="*/ 3 h 21"/>
                <a:gd name="T98" fmla="*/ 40 w 57"/>
                <a:gd name="T99" fmla="*/ 3 h 21"/>
                <a:gd name="T100" fmla="*/ 40 w 57"/>
                <a:gd name="T101" fmla="*/ 3 h 21"/>
                <a:gd name="T102" fmla="*/ 43 w 57"/>
                <a:gd name="T103" fmla="*/ 3 h 21"/>
                <a:gd name="T104" fmla="*/ 54 w 57"/>
                <a:gd name="T105" fmla="*/ 3 h 21"/>
                <a:gd name="T106" fmla="*/ 16 w 57"/>
                <a:gd name="T107" fmla="*/ 17 h 21"/>
                <a:gd name="T108" fmla="*/ 16 w 57"/>
                <a:gd name="T10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" h="21">
                  <a:moveTo>
                    <a:pt x="53" y="1"/>
                  </a:moveTo>
                  <a:cubicBezTo>
                    <a:pt x="49" y="3"/>
                    <a:pt x="45" y="1"/>
                    <a:pt x="41" y="2"/>
                  </a:cubicBezTo>
                  <a:cubicBezTo>
                    <a:pt x="41" y="1"/>
                    <a:pt x="42" y="2"/>
                    <a:pt x="42" y="1"/>
                  </a:cubicBezTo>
                  <a:cubicBezTo>
                    <a:pt x="42" y="1"/>
                    <a:pt x="39" y="2"/>
                    <a:pt x="40" y="1"/>
                  </a:cubicBezTo>
                  <a:cubicBezTo>
                    <a:pt x="37" y="2"/>
                    <a:pt x="31" y="1"/>
                    <a:pt x="29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1" y="2"/>
                    <a:pt x="23" y="2"/>
                  </a:cubicBezTo>
                  <a:cubicBezTo>
                    <a:pt x="22" y="2"/>
                    <a:pt x="20" y="2"/>
                    <a:pt x="20" y="2"/>
                  </a:cubicBezTo>
                  <a:cubicBezTo>
                    <a:pt x="19" y="3"/>
                    <a:pt x="11" y="2"/>
                    <a:pt x="10" y="2"/>
                  </a:cubicBezTo>
                  <a:cubicBezTo>
                    <a:pt x="10" y="2"/>
                    <a:pt x="7" y="2"/>
                    <a:pt x="7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0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0" y="4"/>
                    <a:pt x="1" y="7"/>
                    <a:pt x="2" y="8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3" y="11"/>
                    <a:pt x="5" y="12"/>
                    <a:pt x="5" y="12"/>
                  </a:cubicBezTo>
                  <a:cubicBezTo>
                    <a:pt x="5" y="12"/>
                    <a:pt x="6" y="14"/>
                    <a:pt x="6" y="14"/>
                  </a:cubicBezTo>
                  <a:cubicBezTo>
                    <a:pt x="7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7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6" y="20"/>
                    <a:pt x="19" y="19"/>
                    <a:pt x="21" y="17"/>
                  </a:cubicBezTo>
                  <a:cubicBezTo>
                    <a:pt x="21" y="17"/>
                    <a:pt x="22" y="18"/>
                    <a:pt x="23" y="18"/>
                  </a:cubicBezTo>
                  <a:cubicBezTo>
                    <a:pt x="24" y="19"/>
                    <a:pt x="28" y="18"/>
                    <a:pt x="29" y="17"/>
                  </a:cubicBezTo>
                  <a:cubicBezTo>
                    <a:pt x="30" y="18"/>
                    <a:pt x="31" y="19"/>
                    <a:pt x="33" y="19"/>
                  </a:cubicBezTo>
                  <a:cubicBezTo>
                    <a:pt x="32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5" y="19"/>
                    <a:pt x="36" y="19"/>
                    <a:pt x="37" y="18"/>
                  </a:cubicBezTo>
                  <a:cubicBezTo>
                    <a:pt x="37" y="18"/>
                    <a:pt x="38" y="17"/>
                    <a:pt x="38" y="17"/>
                  </a:cubicBezTo>
                  <a:cubicBezTo>
                    <a:pt x="40" y="21"/>
                    <a:pt x="47" y="16"/>
                    <a:pt x="50" y="14"/>
                  </a:cubicBezTo>
                  <a:cubicBezTo>
                    <a:pt x="51" y="15"/>
                    <a:pt x="54" y="7"/>
                    <a:pt x="55" y="8"/>
                  </a:cubicBezTo>
                  <a:cubicBezTo>
                    <a:pt x="55" y="5"/>
                    <a:pt x="57" y="0"/>
                    <a:pt x="53" y="1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lose/>
                  <a:moveTo>
                    <a:pt x="19" y="18"/>
                  </a:moveTo>
                  <a:cubicBezTo>
                    <a:pt x="19" y="18"/>
                    <a:pt x="18" y="18"/>
                    <a:pt x="19" y="18"/>
                  </a:cubicBezTo>
                  <a:cubicBezTo>
                    <a:pt x="18" y="18"/>
                    <a:pt x="18" y="18"/>
                    <a:pt x="19" y="18"/>
                  </a:cubicBezTo>
                  <a:close/>
                  <a:moveTo>
                    <a:pt x="53" y="6"/>
                  </a:moveTo>
                  <a:cubicBezTo>
                    <a:pt x="54" y="6"/>
                    <a:pt x="52" y="7"/>
                    <a:pt x="53" y="7"/>
                  </a:cubicBezTo>
                  <a:cubicBezTo>
                    <a:pt x="52" y="8"/>
                    <a:pt x="52" y="10"/>
                    <a:pt x="51" y="11"/>
                  </a:cubicBezTo>
                  <a:cubicBezTo>
                    <a:pt x="52" y="8"/>
                    <a:pt x="50" y="10"/>
                    <a:pt x="51" y="10"/>
                  </a:cubicBezTo>
                  <a:cubicBezTo>
                    <a:pt x="51" y="11"/>
                    <a:pt x="50" y="12"/>
                    <a:pt x="49" y="13"/>
                  </a:cubicBezTo>
                  <a:cubicBezTo>
                    <a:pt x="47" y="14"/>
                    <a:pt x="45" y="15"/>
                    <a:pt x="44" y="16"/>
                  </a:cubicBezTo>
                  <a:cubicBezTo>
                    <a:pt x="44" y="15"/>
                    <a:pt x="42" y="17"/>
                    <a:pt x="40" y="16"/>
                  </a:cubicBezTo>
                  <a:cubicBezTo>
                    <a:pt x="40" y="16"/>
                    <a:pt x="40" y="15"/>
                    <a:pt x="39" y="15"/>
                  </a:cubicBezTo>
                  <a:cubicBezTo>
                    <a:pt x="39" y="14"/>
                    <a:pt x="39" y="12"/>
                    <a:pt x="38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8" y="14"/>
                    <a:pt x="37" y="15"/>
                    <a:pt x="37" y="15"/>
                  </a:cubicBezTo>
                  <a:cubicBezTo>
                    <a:pt x="36" y="18"/>
                    <a:pt x="31" y="17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13"/>
                    <a:pt x="29" y="14"/>
                    <a:pt x="29" y="15"/>
                  </a:cubicBezTo>
                  <a:cubicBezTo>
                    <a:pt x="27" y="15"/>
                    <a:pt x="27" y="17"/>
                    <a:pt x="25" y="17"/>
                  </a:cubicBezTo>
                  <a:cubicBezTo>
                    <a:pt x="24" y="17"/>
                    <a:pt x="22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20" y="16"/>
                    <a:pt x="16" y="17"/>
                    <a:pt x="16" y="17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5" y="19"/>
                    <a:pt x="13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5"/>
                    <a:pt x="11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4"/>
                    <a:pt x="4" y="10"/>
                    <a:pt x="3" y="8"/>
                  </a:cubicBezTo>
                  <a:cubicBezTo>
                    <a:pt x="2" y="6"/>
                    <a:pt x="2" y="5"/>
                    <a:pt x="2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6" y="3"/>
                    <a:pt x="7" y="3"/>
                  </a:cubicBezTo>
                  <a:cubicBezTo>
                    <a:pt x="9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3"/>
                    <a:pt x="18" y="2"/>
                    <a:pt x="21" y="3"/>
                  </a:cubicBezTo>
                  <a:cubicBezTo>
                    <a:pt x="20" y="3"/>
                    <a:pt x="22" y="3"/>
                    <a:pt x="23" y="3"/>
                  </a:cubicBezTo>
                  <a:cubicBezTo>
                    <a:pt x="23" y="3"/>
                    <a:pt x="25" y="3"/>
                    <a:pt x="26" y="3"/>
                  </a:cubicBezTo>
                  <a:cubicBezTo>
                    <a:pt x="25" y="2"/>
                    <a:pt x="29" y="3"/>
                    <a:pt x="29" y="3"/>
                  </a:cubicBezTo>
                  <a:cubicBezTo>
                    <a:pt x="29" y="3"/>
                    <a:pt x="28" y="3"/>
                    <a:pt x="28" y="3"/>
                  </a:cubicBezTo>
                  <a:cubicBezTo>
                    <a:pt x="28" y="3"/>
                    <a:pt x="29" y="3"/>
                    <a:pt x="29" y="3"/>
                  </a:cubicBezTo>
                  <a:cubicBezTo>
                    <a:pt x="29" y="3"/>
                    <a:pt x="33" y="3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9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2" y="3"/>
                    <a:pt x="43" y="3"/>
                  </a:cubicBezTo>
                  <a:cubicBezTo>
                    <a:pt x="44" y="3"/>
                    <a:pt x="47" y="3"/>
                    <a:pt x="46" y="3"/>
                  </a:cubicBezTo>
                  <a:cubicBezTo>
                    <a:pt x="48" y="3"/>
                    <a:pt x="53" y="1"/>
                    <a:pt x="54" y="3"/>
                  </a:cubicBezTo>
                  <a:cubicBezTo>
                    <a:pt x="54" y="4"/>
                    <a:pt x="54" y="6"/>
                    <a:pt x="53" y="6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8"/>
                    <a:pt x="16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69" name="Freeform 1291">
              <a:extLst>
                <a:ext uri="{FF2B5EF4-FFF2-40B4-BE49-F238E27FC236}">
                  <a16:creationId xmlns:a16="http://schemas.microsoft.com/office/drawing/2014/main" id="{9EF6C69F-FFAB-4FA2-B8B2-ECE358D48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71450"/>
              <a:ext cx="76200" cy="34925"/>
            </a:xfrm>
            <a:custGeom>
              <a:avLst/>
              <a:gdLst>
                <a:gd name="T0" fmla="*/ 0 w 13"/>
                <a:gd name="T1" fmla="*/ 6 h 6"/>
                <a:gd name="T2" fmla="*/ 8 w 13"/>
                <a:gd name="T3" fmla="*/ 2 h 6"/>
                <a:gd name="T4" fmla="*/ 8 w 13"/>
                <a:gd name="T5" fmla="*/ 3 h 6"/>
                <a:gd name="T6" fmla="*/ 5 w 13"/>
                <a:gd name="T7" fmla="*/ 5 h 6"/>
                <a:gd name="T8" fmla="*/ 5 w 13"/>
                <a:gd name="T9" fmla="*/ 5 h 6"/>
                <a:gd name="T10" fmla="*/ 8 w 13"/>
                <a:gd name="T11" fmla="*/ 5 h 6"/>
                <a:gd name="T12" fmla="*/ 10 w 13"/>
                <a:gd name="T13" fmla="*/ 4 h 6"/>
                <a:gd name="T14" fmla="*/ 10 w 13"/>
                <a:gd name="T15" fmla="*/ 5 h 6"/>
                <a:gd name="T16" fmla="*/ 10 w 13"/>
                <a:gd name="T17" fmla="*/ 5 h 6"/>
                <a:gd name="T18" fmla="*/ 12 w 13"/>
                <a:gd name="T19" fmla="*/ 3 h 6"/>
                <a:gd name="T20" fmla="*/ 12 w 13"/>
                <a:gd name="T21" fmla="*/ 3 h 6"/>
                <a:gd name="T22" fmla="*/ 10 w 13"/>
                <a:gd name="T23" fmla="*/ 4 h 6"/>
                <a:gd name="T24" fmla="*/ 9 w 13"/>
                <a:gd name="T25" fmla="*/ 4 h 6"/>
                <a:gd name="T26" fmla="*/ 6 w 13"/>
                <a:gd name="T27" fmla="*/ 5 h 6"/>
                <a:gd name="T28" fmla="*/ 11 w 13"/>
                <a:gd name="T29" fmla="*/ 1 h 6"/>
                <a:gd name="T30" fmla="*/ 11 w 13"/>
                <a:gd name="T31" fmla="*/ 1 h 6"/>
                <a:gd name="T32" fmla="*/ 0 w 13"/>
                <a:gd name="T33" fmla="*/ 6 h 6"/>
                <a:gd name="T34" fmla="*/ 0 w 13"/>
                <a:gd name="T3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3" y="5"/>
                    <a:pt x="5" y="3"/>
                    <a:pt x="8" y="2"/>
                  </a:cubicBezTo>
                  <a:cubicBezTo>
                    <a:pt x="13" y="0"/>
                    <a:pt x="9" y="3"/>
                    <a:pt x="8" y="3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8" y="5"/>
                    <a:pt x="9" y="4"/>
                    <a:pt x="10" y="4"/>
                  </a:cubicBezTo>
                  <a:cubicBezTo>
                    <a:pt x="13" y="3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4"/>
                    <a:pt x="6" y="5"/>
                    <a:pt x="6" y="5"/>
                  </a:cubicBezTo>
                  <a:cubicBezTo>
                    <a:pt x="8" y="4"/>
                    <a:pt x="10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70" name="Freeform 1292">
              <a:extLst>
                <a:ext uri="{FF2B5EF4-FFF2-40B4-BE49-F238E27FC236}">
                  <a16:creationId xmlns:a16="http://schemas.microsoft.com/office/drawing/2014/main" id="{853C8394-52F7-49E4-A147-F112CFBD9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58750"/>
              <a:ext cx="65088" cy="4762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7 h 8"/>
                <a:gd name="T4" fmla="*/ 0 w 11"/>
                <a:gd name="T5" fmla="*/ 8 h 8"/>
                <a:gd name="T6" fmla="*/ 11 w 11"/>
                <a:gd name="T7" fmla="*/ 0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8" y="3"/>
                    <a:pt x="3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71" name="Freeform 1293">
              <a:extLst>
                <a:ext uri="{FF2B5EF4-FFF2-40B4-BE49-F238E27FC236}">
                  <a16:creationId xmlns:a16="http://schemas.microsoft.com/office/drawing/2014/main" id="{46ADED82-6E7E-444C-917B-ED9FB2A46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17475"/>
              <a:ext cx="112713" cy="76200"/>
            </a:xfrm>
            <a:custGeom>
              <a:avLst/>
              <a:gdLst>
                <a:gd name="T0" fmla="*/ 18 w 19"/>
                <a:gd name="T1" fmla="*/ 1 h 13"/>
                <a:gd name="T2" fmla="*/ 0 w 19"/>
                <a:gd name="T3" fmla="*/ 12 h 13"/>
                <a:gd name="T4" fmla="*/ 0 w 19"/>
                <a:gd name="T5" fmla="*/ 12 h 13"/>
                <a:gd name="T6" fmla="*/ 15 w 19"/>
                <a:gd name="T7" fmla="*/ 5 h 13"/>
                <a:gd name="T8" fmla="*/ 15 w 19"/>
                <a:gd name="T9" fmla="*/ 6 h 13"/>
                <a:gd name="T10" fmla="*/ 10 w 19"/>
                <a:gd name="T11" fmla="*/ 9 h 13"/>
                <a:gd name="T12" fmla="*/ 3 w 19"/>
                <a:gd name="T13" fmla="*/ 13 h 13"/>
                <a:gd name="T14" fmla="*/ 3 w 19"/>
                <a:gd name="T15" fmla="*/ 13 h 13"/>
                <a:gd name="T16" fmla="*/ 18 w 19"/>
                <a:gd name="T17" fmla="*/ 7 h 13"/>
                <a:gd name="T18" fmla="*/ 18 w 19"/>
                <a:gd name="T19" fmla="*/ 7 h 13"/>
                <a:gd name="T20" fmla="*/ 11 w 19"/>
                <a:gd name="T21" fmla="*/ 9 h 13"/>
                <a:gd name="T22" fmla="*/ 8 w 19"/>
                <a:gd name="T23" fmla="*/ 11 h 13"/>
                <a:gd name="T24" fmla="*/ 4 w 19"/>
                <a:gd name="T25" fmla="*/ 13 h 13"/>
                <a:gd name="T26" fmla="*/ 18 w 19"/>
                <a:gd name="T27" fmla="*/ 4 h 13"/>
                <a:gd name="T28" fmla="*/ 18 w 19"/>
                <a:gd name="T29" fmla="*/ 4 h 13"/>
                <a:gd name="T30" fmla="*/ 1 w 19"/>
                <a:gd name="T31" fmla="*/ 11 h 13"/>
                <a:gd name="T32" fmla="*/ 5 w 19"/>
                <a:gd name="T33" fmla="*/ 8 h 13"/>
                <a:gd name="T34" fmla="*/ 10 w 19"/>
                <a:gd name="T35" fmla="*/ 6 h 13"/>
                <a:gd name="T36" fmla="*/ 18 w 19"/>
                <a:gd name="T37" fmla="*/ 1 h 13"/>
                <a:gd name="T38" fmla="*/ 18 w 19"/>
                <a:gd name="T3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13">
                  <a:moveTo>
                    <a:pt x="18" y="1"/>
                  </a:moveTo>
                  <a:cubicBezTo>
                    <a:pt x="12" y="5"/>
                    <a:pt x="5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1"/>
                    <a:pt x="10" y="7"/>
                    <a:pt x="15" y="5"/>
                  </a:cubicBezTo>
                  <a:cubicBezTo>
                    <a:pt x="19" y="3"/>
                    <a:pt x="16" y="5"/>
                    <a:pt x="15" y="6"/>
                  </a:cubicBezTo>
                  <a:cubicBezTo>
                    <a:pt x="13" y="7"/>
                    <a:pt x="12" y="8"/>
                    <a:pt x="10" y="9"/>
                  </a:cubicBezTo>
                  <a:cubicBezTo>
                    <a:pt x="7" y="10"/>
                    <a:pt x="5" y="11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8" y="12"/>
                    <a:pt x="13" y="9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7"/>
                    <a:pt x="13" y="8"/>
                    <a:pt x="11" y="9"/>
                  </a:cubicBezTo>
                  <a:cubicBezTo>
                    <a:pt x="10" y="10"/>
                    <a:pt x="9" y="10"/>
                    <a:pt x="8" y="11"/>
                  </a:cubicBezTo>
                  <a:cubicBezTo>
                    <a:pt x="7" y="11"/>
                    <a:pt x="5" y="12"/>
                    <a:pt x="4" y="13"/>
                  </a:cubicBezTo>
                  <a:cubicBezTo>
                    <a:pt x="8" y="9"/>
                    <a:pt x="14" y="7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5"/>
                    <a:pt x="7" y="10"/>
                    <a:pt x="1" y="11"/>
                  </a:cubicBezTo>
                  <a:cubicBezTo>
                    <a:pt x="1" y="11"/>
                    <a:pt x="4" y="9"/>
                    <a:pt x="5" y="8"/>
                  </a:cubicBezTo>
                  <a:cubicBezTo>
                    <a:pt x="7" y="7"/>
                    <a:pt x="8" y="7"/>
                    <a:pt x="10" y="6"/>
                  </a:cubicBezTo>
                  <a:cubicBezTo>
                    <a:pt x="13" y="4"/>
                    <a:pt x="15" y="3"/>
                    <a:pt x="18" y="1"/>
                  </a:cubicBezTo>
                  <a:cubicBezTo>
                    <a:pt x="18" y="1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72" name="Freeform 1294">
              <a:extLst>
                <a:ext uri="{FF2B5EF4-FFF2-40B4-BE49-F238E27FC236}">
                  <a16:creationId xmlns:a16="http://schemas.microsoft.com/office/drawing/2014/main" id="{70EE3E53-1BCC-452D-A3EA-573642A2E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17475"/>
              <a:ext cx="93663" cy="47625"/>
            </a:xfrm>
            <a:custGeom>
              <a:avLst/>
              <a:gdLst>
                <a:gd name="T0" fmla="*/ 0 w 16"/>
                <a:gd name="T1" fmla="*/ 8 h 8"/>
                <a:gd name="T2" fmla="*/ 16 w 16"/>
                <a:gd name="T3" fmla="*/ 1 h 8"/>
                <a:gd name="T4" fmla="*/ 15 w 16"/>
                <a:gd name="T5" fmla="*/ 0 h 8"/>
                <a:gd name="T6" fmla="*/ 0 w 16"/>
                <a:gd name="T7" fmla="*/ 8 h 8"/>
                <a:gd name="T8" fmla="*/ 0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6" y="6"/>
                    <a:pt x="10" y="3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0" y="2"/>
                    <a:pt x="5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73" name="Freeform 1295">
              <a:extLst>
                <a:ext uri="{FF2B5EF4-FFF2-40B4-BE49-F238E27FC236}">
                  <a16:creationId xmlns:a16="http://schemas.microsoft.com/office/drawing/2014/main" id="{2F848188-B026-4157-9367-38AB4B190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06363"/>
              <a:ext cx="93663" cy="52388"/>
            </a:xfrm>
            <a:custGeom>
              <a:avLst/>
              <a:gdLst>
                <a:gd name="T0" fmla="*/ 15 w 16"/>
                <a:gd name="T1" fmla="*/ 0 h 9"/>
                <a:gd name="T2" fmla="*/ 0 w 16"/>
                <a:gd name="T3" fmla="*/ 9 h 9"/>
                <a:gd name="T4" fmla="*/ 1 w 16"/>
                <a:gd name="T5" fmla="*/ 9 h 9"/>
                <a:gd name="T6" fmla="*/ 16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1" y="3"/>
                    <a:pt x="5" y="5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5" y="6"/>
                    <a:pt x="11" y="3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74" name="Freeform 1296">
              <a:extLst>
                <a:ext uri="{FF2B5EF4-FFF2-40B4-BE49-F238E27FC236}">
                  <a16:creationId xmlns:a16="http://schemas.microsoft.com/office/drawing/2014/main" id="{A0AD73EC-2018-4545-836D-3E1C6FFE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00013"/>
              <a:ext cx="82550" cy="41275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0 h 7"/>
                <a:gd name="T4" fmla="*/ 13 w 14"/>
                <a:gd name="T5" fmla="*/ 0 h 7"/>
                <a:gd name="T6" fmla="*/ 0 w 14"/>
                <a:gd name="T7" fmla="*/ 7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75" name="Freeform 1297">
              <a:extLst>
                <a:ext uri="{FF2B5EF4-FFF2-40B4-BE49-F238E27FC236}">
                  <a16:creationId xmlns:a16="http://schemas.microsoft.com/office/drawing/2014/main" id="{FFE1FE77-30D1-4854-BB78-A72F866E0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82550"/>
              <a:ext cx="82550" cy="47625"/>
            </a:xfrm>
            <a:custGeom>
              <a:avLst/>
              <a:gdLst>
                <a:gd name="T0" fmla="*/ 3 w 14"/>
                <a:gd name="T1" fmla="*/ 4 h 8"/>
                <a:gd name="T2" fmla="*/ 8 w 14"/>
                <a:gd name="T3" fmla="*/ 2 h 8"/>
                <a:gd name="T4" fmla="*/ 12 w 14"/>
                <a:gd name="T5" fmla="*/ 0 h 8"/>
                <a:gd name="T6" fmla="*/ 11 w 14"/>
                <a:gd name="T7" fmla="*/ 2 h 8"/>
                <a:gd name="T8" fmla="*/ 1 w 14"/>
                <a:gd name="T9" fmla="*/ 8 h 8"/>
                <a:gd name="T10" fmla="*/ 1 w 14"/>
                <a:gd name="T11" fmla="*/ 8 h 8"/>
                <a:gd name="T12" fmla="*/ 14 w 14"/>
                <a:gd name="T13" fmla="*/ 0 h 8"/>
                <a:gd name="T14" fmla="*/ 14 w 14"/>
                <a:gd name="T15" fmla="*/ 0 h 8"/>
                <a:gd name="T16" fmla="*/ 3 w 14"/>
                <a:gd name="T17" fmla="*/ 4 h 8"/>
                <a:gd name="T18" fmla="*/ 3 w 14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">
                  <a:moveTo>
                    <a:pt x="3" y="4"/>
                  </a:moveTo>
                  <a:cubicBezTo>
                    <a:pt x="5" y="4"/>
                    <a:pt x="7" y="3"/>
                    <a:pt x="8" y="2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4" y="0"/>
                    <a:pt x="12" y="2"/>
                    <a:pt x="11" y="2"/>
                  </a:cubicBezTo>
                  <a:cubicBezTo>
                    <a:pt x="8" y="4"/>
                    <a:pt x="4" y="6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10" y="4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1"/>
                    <a:pt x="7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76" name="Freeform 1298">
              <a:extLst>
                <a:ext uri="{FF2B5EF4-FFF2-40B4-BE49-F238E27FC236}">
                  <a16:creationId xmlns:a16="http://schemas.microsoft.com/office/drawing/2014/main" id="{075F7ABA-3128-472B-9F4A-A3232AA1E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52388"/>
              <a:ext cx="58738" cy="47625"/>
            </a:xfrm>
            <a:custGeom>
              <a:avLst/>
              <a:gdLst>
                <a:gd name="T0" fmla="*/ 9 w 10"/>
                <a:gd name="T1" fmla="*/ 0 h 8"/>
                <a:gd name="T2" fmla="*/ 4 w 10"/>
                <a:gd name="T3" fmla="*/ 4 h 8"/>
                <a:gd name="T4" fmla="*/ 4 w 10"/>
                <a:gd name="T5" fmla="*/ 4 h 8"/>
                <a:gd name="T6" fmla="*/ 7 w 10"/>
                <a:gd name="T7" fmla="*/ 3 h 8"/>
                <a:gd name="T8" fmla="*/ 9 w 10"/>
                <a:gd name="T9" fmla="*/ 2 h 8"/>
                <a:gd name="T10" fmla="*/ 7 w 10"/>
                <a:gd name="T11" fmla="*/ 4 h 8"/>
                <a:gd name="T12" fmla="*/ 0 w 10"/>
                <a:gd name="T13" fmla="*/ 8 h 8"/>
                <a:gd name="T14" fmla="*/ 0 w 10"/>
                <a:gd name="T15" fmla="*/ 8 h 8"/>
                <a:gd name="T16" fmla="*/ 10 w 10"/>
                <a:gd name="T17" fmla="*/ 2 h 8"/>
                <a:gd name="T18" fmla="*/ 10 w 10"/>
                <a:gd name="T19" fmla="*/ 2 h 8"/>
                <a:gd name="T20" fmla="*/ 8 w 10"/>
                <a:gd name="T21" fmla="*/ 2 h 8"/>
                <a:gd name="T22" fmla="*/ 7 w 10"/>
                <a:gd name="T23" fmla="*/ 3 h 8"/>
                <a:gd name="T24" fmla="*/ 5 w 10"/>
                <a:gd name="T25" fmla="*/ 3 h 8"/>
                <a:gd name="T26" fmla="*/ 9 w 10"/>
                <a:gd name="T27" fmla="*/ 0 h 8"/>
                <a:gd name="T28" fmla="*/ 9 w 10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8">
                  <a:moveTo>
                    <a:pt x="9" y="0"/>
                  </a:moveTo>
                  <a:cubicBezTo>
                    <a:pt x="7" y="1"/>
                    <a:pt x="6" y="2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8" y="3"/>
                    <a:pt x="8" y="2"/>
                    <a:pt x="9" y="2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4" y="5"/>
                    <a:pt x="2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6"/>
                    <a:pt x="7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5" y="3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77" name="Freeform 1299">
              <a:extLst>
                <a:ext uri="{FF2B5EF4-FFF2-40B4-BE49-F238E27FC236}">
                  <a16:creationId xmlns:a16="http://schemas.microsoft.com/office/drawing/2014/main" id="{E309F6E0-DF0F-48CB-99A4-DA77E06F5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88913"/>
              <a:ext cx="22225" cy="11113"/>
            </a:xfrm>
            <a:custGeom>
              <a:avLst/>
              <a:gdLst>
                <a:gd name="T0" fmla="*/ 0 w 4"/>
                <a:gd name="T1" fmla="*/ 1 h 2"/>
                <a:gd name="T2" fmla="*/ 2 w 4"/>
                <a:gd name="T3" fmla="*/ 1 h 2"/>
                <a:gd name="T4" fmla="*/ 3 w 4"/>
                <a:gd name="T5" fmla="*/ 1 h 2"/>
                <a:gd name="T6" fmla="*/ 3 w 4"/>
                <a:gd name="T7" fmla="*/ 0 h 2"/>
                <a:gd name="T8" fmla="*/ 3 w 4"/>
                <a:gd name="T9" fmla="*/ 0 h 2"/>
                <a:gd name="T10" fmla="*/ 0 w 4"/>
                <a:gd name="T11" fmla="*/ 1 h 2"/>
                <a:gd name="T12" fmla="*/ 0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4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78" name="Freeform 1300">
              <a:extLst>
                <a:ext uri="{FF2B5EF4-FFF2-40B4-BE49-F238E27FC236}">
                  <a16:creationId xmlns:a16="http://schemas.microsoft.com/office/drawing/2014/main" id="{04159F64-A487-4E15-8B82-02678D0FE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171450"/>
              <a:ext cx="47625" cy="22225"/>
            </a:xfrm>
            <a:custGeom>
              <a:avLst/>
              <a:gdLst>
                <a:gd name="T0" fmla="*/ 0 w 8"/>
                <a:gd name="T1" fmla="*/ 4 h 4"/>
                <a:gd name="T2" fmla="*/ 6 w 8"/>
                <a:gd name="T3" fmla="*/ 1 h 4"/>
                <a:gd name="T4" fmla="*/ 5 w 8"/>
                <a:gd name="T5" fmla="*/ 2 h 4"/>
                <a:gd name="T6" fmla="*/ 3 w 8"/>
                <a:gd name="T7" fmla="*/ 4 h 4"/>
                <a:gd name="T8" fmla="*/ 3 w 8"/>
                <a:gd name="T9" fmla="*/ 4 h 4"/>
                <a:gd name="T10" fmla="*/ 8 w 8"/>
                <a:gd name="T11" fmla="*/ 0 h 4"/>
                <a:gd name="T12" fmla="*/ 8 w 8"/>
                <a:gd name="T13" fmla="*/ 0 h 4"/>
                <a:gd name="T14" fmla="*/ 0 w 8"/>
                <a:gd name="T15" fmla="*/ 4 h 4"/>
                <a:gd name="T16" fmla="*/ 0 w 8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8" y="0"/>
                    <a:pt x="5" y="2"/>
                    <a:pt x="5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79" name="Freeform 1301">
              <a:extLst>
                <a:ext uri="{FF2B5EF4-FFF2-40B4-BE49-F238E27FC236}">
                  <a16:creationId xmlns:a16="http://schemas.microsoft.com/office/drawing/2014/main" id="{44C3E9AE-2E8B-46F2-B091-21299B542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58750"/>
              <a:ext cx="58738" cy="34925"/>
            </a:xfrm>
            <a:custGeom>
              <a:avLst/>
              <a:gdLst>
                <a:gd name="T0" fmla="*/ 0 w 10"/>
                <a:gd name="T1" fmla="*/ 5 h 6"/>
                <a:gd name="T2" fmla="*/ 9 w 10"/>
                <a:gd name="T3" fmla="*/ 1 h 6"/>
                <a:gd name="T4" fmla="*/ 7 w 10"/>
                <a:gd name="T5" fmla="*/ 2 h 6"/>
                <a:gd name="T6" fmla="*/ 6 w 10"/>
                <a:gd name="T7" fmla="*/ 3 h 6"/>
                <a:gd name="T8" fmla="*/ 2 w 10"/>
                <a:gd name="T9" fmla="*/ 6 h 6"/>
                <a:gd name="T10" fmla="*/ 3 w 10"/>
                <a:gd name="T11" fmla="*/ 6 h 6"/>
                <a:gd name="T12" fmla="*/ 10 w 10"/>
                <a:gd name="T13" fmla="*/ 0 h 6"/>
                <a:gd name="T14" fmla="*/ 10 w 10"/>
                <a:gd name="T15" fmla="*/ 0 h 6"/>
                <a:gd name="T16" fmla="*/ 0 w 10"/>
                <a:gd name="T17" fmla="*/ 5 h 6"/>
                <a:gd name="T18" fmla="*/ 0 w 10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10" y="0"/>
                    <a:pt x="8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" y="4"/>
                    <a:pt x="8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80" name="Freeform 1302">
              <a:extLst>
                <a:ext uri="{FF2B5EF4-FFF2-40B4-BE49-F238E27FC236}">
                  <a16:creationId xmlns:a16="http://schemas.microsoft.com/office/drawing/2014/main" id="{A16A55BD-5B3B-4FCD-A64E-34040298A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47638"/>
              <a:ext cx="52388" cy="34925"/>
            </a:xfrm>
            <a:custGeom>
              <a:avLst/>
              <a:gdLst>
                <a:gd name="T0" fmla="*/ 0 w 9"/>
                <a:gd name="T1" fmla="*/ 5 h 6"/>
                <a:gd name="T2" fmla="*/ 9 w 9"/>
                <a:gd name="T3" fmla="*/ 0 h 6"/>
                <a:gd name="T4" fmla="*/ 5 w 9"/>
                <a:gd name="T5" fmla="*/ 3 h 6"/>
                <a:gd name="T6" fmla="*/ 1 w 9"/>
                <a:gd name="T7" fmla="*/ 6 h 6"/>
                <a:gd name="T8" fmla="*/ 1 w 9"/>
                <a:gd name="T9" fmla="*/ 6 h 6"/>
                <a:gd name="T10" fmla="*/ 9 w 9"/>
                <a:gd name="T11" fmla="*/ 0 h 6"/>
                <a:gd name="T12" fmla="*/ 9 w 9"/>
                <a:gd name="T13" fmla="*/ 0 h 6"/>
                <a:gd name="T14" fmla="*/ 0 w 9"/>
                <a:gd name="T15" fmla="*/ 5 h 6"/>
                <a:gd name="T16" fmla="*/ 0 w 9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81" name="Freeform 1303">
              <a:extLst>
                <a:ext uri="{FF2B5EF4-FFF2-40B4-BE49-F238E27FC236}">
                  <a16:creationId xmlns:a16="http://schemas.microsoft.com/office/drawing/2014/main" id="{0439D7FE-7F0A-4DC6-BBAE-B50B99BB6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06363"/>
              <a:ext cx="58738" cy="69850"/>
            </a:xfrm>
            <a:custGeom>
              <a:avLst/>
              <a:gdLst>
                <a:gd name="T0" fmla="*/ 3 w 10"/>
                <a:gd name="T1" fmla="*/ 0 h 12"/>
                <a:gd name="T2" fmla="*/ 1 w 10"/>
                <a:gd name="T3" fmla="*/ 1 h 12"/>
                <a:gd name="T4" fmla="*/ 1 w 10"/>
                <a:gd name="T5" fmla="*/ 1 h 12"/>
                <a:gd name="T6" fmla="*/ 4 w 10"/>
                <a:gd name="T7" fmla="*/ 1 h 12"/>
                <a:gd name="T8" fmla="*/ 1 w 10"/>
                <a:gd name="T9" fmla="*/ 3 h 12"/>
                <a:gd name="T10" fmla="*/ 1 w 10"/>
                <a:gd name="T11" fmla="*/ 3 h 12"/>
                <a:gd name="T12" fmla="*/ 4 w 10"/>
                <a:gd name="T13" fmla="*/ 2 h 12"/>
                <a:gd name="T14" fmla="*/ 5 w 10"/>
                <a:gd name="T15" fmla="*/ 2 h 12"/>
                <a:gd name="T16" fmla="*/ 1 w 10"/>
                <a:gd name="T17" fmla="*/ 6 h 12"/>
                <a:gd name="T18" fmla="*/ 1 w 10"/>
                <a:gd name="T19" fmla="*/ 6 h 12"/>
                <a:gd name="T20" fmla="*/ 4 w 10"/>
                <a:gd name="T21" fmla="*/ 5 h 12"/>
                <a:gd name="T22" fmla="*/ 6 w 10"/>
                <a:gd name="T23" fmla="*/ 4 h 12"/>
                <a:gd name="T24" fmla="*/ 1 w 10"/>
                <a:gd name="T25" fmla="*/ 9 h 12"/>
                <a:gd name="T26" fmla="*/ 1 w 10"/>
                <a:gd name="T27" fmla="*/ 9 h 12"/>
                <a:gd name="T28" fmla="*/ 5 w 10"/>
                <a:gd name="T29" fmla="*/ 7 h 12"/>
                <a:gd name="T30" fmla="*/ 7 w 10"/>
                <a:gd name="T31" fmla="*/ 7 h 12"/>
                <a:gd name="T32" fmla="*/ 1 w 10"/>
                <a:gd name="T33" fmla="*/ 12 h 12"/>
                <a:gd name="T34" fmla="*/ 2 w 10"/>
                <a:gd name="T35" fmla="*/ 12 h 12"/>
                <a:gd name="T36" fmla="*/ 9 w 10"/>
                <a:gd name="T37" fmla="*/ 6 h 12"/>
                <a:gd name="T38" fmla="*/ 8 w 10"/>
                <a:gd name="T39" fmla="*/ 6 h 12"/>
                <a:gd name="T40" fmla="*/ 2 w 10"/>
                <a:gd name="T41" fmla="*/ 8 h 12"/>
                <a:gd name="T42" fmla="*/ 4 w 10"/>
                <a:gd name="T43" fmla="*/ 6 h 12"/>
                <a:gd name="T44" fmla="*/ 8 w 10"/>
                <a:gd name="T45" fmla="*/ 4 h 12"/>
                <a:gd name="T46" fmla="*/ 7 w 10"/>
                <a:gd name="T47" fmla="*/ 4 h 12"/>
                <a:gd name="T48" fmla="*/ 2 w 10"/>
                <a:gd name="T49" fmla="*/ 6 h 12"/>
                <a:gd name="T50" fmla="*/ 4 w 10"/>
                <a:gd name="T51" fmla="*/ 3 h 12"/>
                <a:gd name="T52" fmla="*/ 6 w 10"/>
                <a:gd name="T53" fmla="*/ 1 h 12"/>
                <a:gd name="T54" fmla="*/ 6 w 10"/>
                <a:gd name="T55" fmla="*/ 1 h 12"/>
                <a:gd name="T56" fmla="*/ 3 w 10"/>
                <a:gd name="T57" fmla="*/ 3 h 12"/>
                <a:gd name="T58" fmla="*/ 3 w 10"/>
                <a:gd name="T59" fmla="*/ 2 h 12"/>
                <a:gd name="T60" fmla="*/ 5 w 10"/>
                <a:gd name="T61" fmla="*/ 0 h 12"/>
                <a:gd name="T62" fmla="*/ 4 w 10"/>
                <a:gd name="T63" fmla="*/ 0 h 12"/>
                <a:gd name="T64" fmla="*/ 2 w 10"/>
                <a:gd name="T65" fmla="*/ 1 h 12"/>
                <a:gd name="T66" fmla="*/ 3 w 10"/>
                <a:gd name="T67" fmla="*/ 0 h 12"/>
                <a:gd name="T68" fmla="*/ 3 w 10"/>
                <a:gd name="T6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" h="12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4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6" y="1"/>
                    <a:pt x="5" y="2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4" y="5"/>
                    <a:pt x="8" y="3"/>
                    <a:pt x="6" y="4"/>
                  </a:cubicBezTo>
                  <a:cubicBezTo>
                    <a:pt x="4" y="6"/>
                    <a:pt x="3" y="7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10" y="5"/>
                    <a:pt x="7" y="7"/>
                  </a:cubicBezTo>
                  <a:cubicBezTo>
                    <a:pt x="5" y="8"/>
                    <a:pt x="3" y="10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4" y="9"/>
                    <a:pt x="6" y="8"/>
                    <a:pt x="9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6" y="6"/>
                    <a:pt x="4" y="8"/>
                    <a:pt x="2" y="8"/>
                  </a:cubicBezTo>
                  <a:cubicBezTo>
                    <a:pt x="2" y="8"/>
                    <a:pt x="4" y="7"/>
                    <a:pt x="4" y="6"/>
                  </a:cubicBezTo>
                  <a:cubicBezTo>
                    <a:pt x="5" y="5"/>
                    <a:pt x="6" y="5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4" y="5"/>
                    <a:pt x="2" y="6"/>
                  </a:cubicBezTo>
                  <a:cubicBezTo>
                    <a:pt x="0" y="6"/>
                    <a:pt x="3" y="4"/>
                    <a:pt x="4" y="3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82" name="Freeform 1304">
              <a:extLst>
                <a:ext uri="{FF2B5EF4-FFF2-40B4-BE49-F238E27FC236}">
                  <a16:creationId xmlns:a16="http://schemas.microsoft.com/office/drawing/2014/main" id="{E5228868-6AD7-48C8-BFA2-D5558BA16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258763"/>
              <a:ext cx="65088" cy="4762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1 w 11"/>
                <a:gd name="T5" fmla="*/ 8 h 8"/>
                <a:gd name="T6" fmla="*/ 9 w 11"/>
                <a:gd name="T7" fmla="*/ 3 h 8"/>
                <a:gd name="T8" fmla="*/ 9 w 11"/>
                <a:gd name="T9" fmla="*/ 3 h 8"/>
                <a:gd name="T10" fmla="*/ 5 w 11"/>
                <a:gd name="T11" fmla="*/ 5 h 8"/>
                <a:gd name="T12" fmla="*/ 3 w 11"/>
                <a:gd name="T13" fmla="*/ 7 h 8"/>
                <a:gd name="T14" fmla="*/ 2 w 11"/>
                <a:gd name="T15" fmla="*/ 7 h 8"/>
                <a:gd name="T16" fmla="*/ 11 w 11"/>
                <a:gd name="T17" fmla="*/ 0 h 8"/>
                <a:gd name="T18" fmla="*/ 11 w 11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2"/>
                    <a:pt x="3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4" y="7"/>
                    <a:pt x="6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6" y="4"/>
                    <a:pt x="5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2" y="7"/>
                    <a:pt x="1" y="8"/>
                    <a:pt x="2" y="7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83" name="Freeform 1305">
              <a:extLst>
                <a:ext uri="{FF2B5EF4-FFF2-40B4-BE49-F238E27FC236}">
                  <a16:creationId xmlns:a16="http://schemas.microsoft.com/office/drawing/2014/main" id="{194CF2AA-1130-4580-B14D-23A14F206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17488"/>
              <a:ext cx="250825" cy="100013"/>
            </a:xfrm>
            <a:custGeom>
              <a:avLst/>
              <a:gdLst>
                <a:gd name="T0" fmla="*/ 22 w 43"/>
                <a:gd name="T1" fmla="*/ 0 h 17"/>
                <a:gd name="T2" fmla="*/ 4 w 43"/>
                <a:gd name="T3" fmla="*/ 14 h 17"/>
                <a:gd name="T4" fmla="*/ 4 w 43"/>
                <a:gd name="T5" fmla="*/ 14 h 17"/>
                <a:gd name="T6" fmla="*/ 21 w 43"/>
                <a:gd name="T7" fmla="*/ 3 h 17"/>
                <a:gd name="T8" fmla="*/ 25 w 43"/>
                <a:gd name="T9" fmla="*/ 4 h 17"/>
                <a:gd name="T10" fmla="*/ 19 w 43"/>
                <a:gd name="T11" fmla="*/ 8 h 17"/>
                <a:gd name="T12" fmla="*/ 15 w 43"/>
                <a:gd name="T13" fmla="*/ 10 h 17"/>
                <a:gd name="T14" fmla="*/ 11 w 43"/>
                <a:gd name="T15" fmla="*/ 13 h 17"/>
                <a:gd name="T16" fmla="*/ 20 w 43"/>
                <a:gd name="T17" fmla="*/ 7 h 17"/>
                <a:gd name="T18" fmla="*/ 32 w 43"/>
                <a:gd name="T19" fmla="*/ 2 h 17"/>
                <a:gd name="T20" fmla="*/ 14 w 43"/>
                <a:gd name="T21" fmla="*/ 16 h 17"/>
                <a:gd name="T22" fmla="*/ 14 w 43"/>
                <a:gd name="T23" fmla="*/ 16 h 17"/>
                <a:gd name="T24" fmla="*/ 36 w 43"/>
                <a:gd name="T25" fmla="*/ 2 h 17"/>
                <a:gd name="T26" fmla="*/ 29 w 43"/>
                <a:gd name="T27" fmla="*/ 7 h 17"/>
                <a:gd name="T28" fmla="*/ 22 w 43"/>
                <a:gd name="T29" fmla="*/ 13 h 17"/>
                <a:gd name="T30" fmla="*/ 22 w 43"/>
                <a:gd name="T31" fmla="*/ 13 h 17"/>
                <a:gd name="T32" fmla="*/ 37 w 43"/>
                <a:gd name="T33" fmla="*/ 5 h 17"/>
                <a:gd name="T34" fmla="*/ 35 w 43"/>
                <a:gd name="T35" fmla="*/ 7 h 17"/>
                <a:gd name="T36" fmla="*/ 25 w 43"/>
                <a:gd name="T37" fmla="*/ 15 h 17"/>
                <a:gd name="T38" fmla="*/ 25 w 43"/>
                <a:gd name="T39" fmla="*/ 15 h 17"/>
                <a:gd name="T40" fmla="*/ 42 w 43"/>
                <a:gd name="T41" fmla="*/ 4 h 17"/>
                <a:gd name="T42" fmla="*/ 42 w 43"/>
                <a:gd name="T43" fmla="*/ 4 h 17"/>
                <a:gd name="T44" fmla="*/ 27 w 43"/>
                <a:gd name="T45" fmla="*/ 14 h 17"/>
                <a:gd name="T46" fmla="*/ 41 w 43"/>
                <a:gd name="T47" fmla="*/ 2 h 17"/>
                <a:gd name="T48" fmla="*/ 41 w 43"/>
                <a:gd name="T49" fmla="*/ 2 h 17"/>
                <a:gd name="T50" fmla="*/ 32 w 43"/>
                <a:gd name="T51" fmla="*/ 8 h 17"/>
                <a:gd name="T52" fmla="*/ 24 w 43"/>
                <a:gd name="T53" fmla="*/ 12 h 17"/>
                <a:gd name="T54" fmla="*/ 38 w 43"/>
                <a:gd name="T55" fmla="*/ 1 h 17"/>
                <a:gd name="T56" fmla="*/ 38 w 43"/>
                <a:gd name="T57" fmla="*/ 1 h 17"/>
                <a:gd name="T58" fmla="*/ 20 w 43"/>
                <a:gd name="T59" fmla="*/ 11 h 17"/>
                <a:gd name="T60" fmla="*/ 16 w 43"/>
                <a:gd name="T61" fmla="*/ 14 h 17"/>
                <a:gd name="T62" fmla="*/ 21 w 43"/>
                <a:gd name="T63" fmla="*/ 10 h 17"/>
                <a:gd name="T64" fmla="*/ 34 w 43"/>
                <a:gd name="T65" fmla="*/ 0 h 17"/>
                <a:gd name="T66" fmla="*/ 34 w 43"/>
                <a:gd name="T67" fmla="*/ 0 h 17"/>
                <a:gd name="T68" fmla="*/ 9 w 43"/>
                <a:gd name="T69" fmla="*/ 14 h 17"/>
                <a:gd name="T70" fmla="*/ 9 w 43"/>
                <a:gd name="T71" fmla="*/ 14 h 17"/>
                <a:gd name="T72" fmla="*/ 28 w 43"/>
                <a:gd name="T73" fmla="*/ 0 h 17"/>
                <a:gd name="T74" fmla="*/ 28 w 43"/>
                <a:gd name="T75" fmla="*/ 0 h 17"/>
                <a:gd name="T76" fmla="*/ 15 w 43"/>
                <a:gd name="T77" fmla="*/ 7 h 17"/>
                <a:gd name="T78" fmla="*/ 10 w 43"/>
                <a:gd name="T79" fmla="*/ 9 h 17"/>
                <a:gd name="T80" fmla="*/ 23 w 43"/>
                <a:gd name="T81" fmla="*/ 0 h 17"/>
                <a:gd name="T82" fmla="*/ 22 w 43"/>
                <a:gd name="T8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" h="17">
                  <a:moveTo>
                    <a:pt x="22" y="0"/>
                  </a:moveTo>
                  <a:cubicBezTo>
                    <a:pt x="17" y="5"/>
                    <a:pt x="10" y="9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0" y="11"/>
                    <a:pt x="15" y="7"/>
                    <a:pt x="21" y="3"/>
                  </a:cubicBezTo>
                  <a:cubicBezTo>
                    <a:pt x="27" y="1"/>
                    <a:pt x="28" y="1"/>
                    <a:pt x="25" y="4"/>
                  </a:cubicBezTo>
                  <a:cubicBezTo>
                    <a:pt x="23" y="5"/>
                    <a:pt x="21" y="7"/>
                    <a:pt x="19" y="8"/>
                  </a:cubicBezTo>
                  <a:cubicBezTo>
                    <a:pt x="17" y="9"/>
                    <a:pt x="16" y="10"/>
                    <a:pt x="15" y="10"/>
                  </a:cubicBezTo>
                  <a:cubicBezTo>
                    <a:pt x="15" y="10"/>
                    <a:pt x="9" y="14"/>
                    <a:pt x="11" y="13"/>
                  </a:cubicBezTo>
                  <a:cubicBezTo>
                    <a:pt x="14" y="11"/>
                    <a:pt x="17" y="9"/>
                    <a:pt x="20" y="7"/>
                  </a:cubicBezTo>
                  <a:cubicBezTo>
                    <a:pt x="23" y="5"/>
                    <a:pt x="30" y="3"/>
                    <a:pt x="32" y="2"/>
                  </a:cubicBezTo>
                  <a:cubicBezTo>
                    <a:pt x="26" y="6"/>
                    <a:pt x="19" y="11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21" y="11"/>
                    <a:pt x="28" y="6"/>
                    <a:pt x="36" y="2"/>
                  </a:cubicBezTo>
                  <a:cubicBezTo>
                    <a:pt x="35" y="2"/>
                    <a:pt x="30" y="6"/>
                    <a:pt x="29" y="7"/>
                  </a:cubicBezTo>
                  <a:cubicBezTo>
                    <a:pt x="26" y="9"/>
                    <a:pt x="24" y="11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7" y="11"/>
                    <a:pt x="32" y="8"/>
                    <a:pt x="37" y="5"/>
                  </a:cubicBezTo>
                  <a:cubicBezTo>
                    <a:pt x="43" y="1"/>
                    <a:pt x="33" y="8"/>
                    <a:pt x="35" y="7"/>
                  </a:cubicBezTo>
                  <a:cubicBezTo>
                    <a:pt x="31" y="10"/>
                    <a:pt x="28" y="12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31" y="12"/>
                    <a:pt x="36" y="7"/>
                    <a:pt x="42" y="4"/>
                  </a:cubicBezTo>
                  <a:cubicBezTo>
                    <a:pt x="43" y="4"/>
                    <a:pt x="42" y="4"/>
                    <a:pt x="42" y="4"/>
                  </a:cubicBezTo>
                  <a:cubicBezTo>
                    <a:pt x="37" y="7"/>
                    <a:pt x="32" y="10"/>
                    <a:pt x="27" y="14"/>
                  </a:cubicBezTo>
                  <a:cubicBezTo>
                    <a:pt x="31" y="11"/>
                    <a:pt x="36" y="6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38" y="4"/>
                    <a:pt x="35" y="6"/>
                    <a:pt x="32" y="8"/>
                  </a:cubicBezTo>
                  <a:cubicBezTo>
                    <a:pt x="31" y="8"/>
                    <a:pt x="23" y="12"/>
                    <a:pt x="24" y="12"/>
                  </a:cubicBezTo>
                  <a:cubicBezTo>
                    <a:pt x="28" y="7"/>
                    <a:pt x="34" y="5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2" y="4"/>
                    <a:pt x="26" y="7"/>
                    <a:pt x="20" y="11"/>
                  </a:cubicBezTo>
                  <a:cubicBezTo>
                    <a:pt x="19" y="12"/>
                    <a:pt x="17" y="13"/>
                    <a:pt x="16" y="14"/>
                  </a:cubicBezTo>
                  <a:cubicBezTo>
                    <a:pt x="17" y="13"/>
                    <a:pt x="19" y="11"/>
                    <a:pt x="21" y="10"/>
                  </a:cubicBezTo>
                  <a:cubicBezTo>
                    <a:pt x="25" y="6"/>
                    <a:pt x="30" y="3"/>
                    <a:pt x="34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25" y="4"/>
                    <a:pt x="17" y="9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6" y="10"/>
                    <a:pt x="23" y="6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3" y="1"/>
                    <a:pt x="19" y="4"/>
                    <a:pt x="15" y="7"/>
                  </a:cubicBezTo>
                  <a:cubicBezTo>
                    <a:pt x="13" y="9"/>
                    <a:pt x="0" y="17"/>
                    <a:pt x="10" y="9"/>
                  </a:cubicBezTo>
                  <a:cubicBezTo>
                    <a:pt x="15" y="6"/>
                    <a:pt x="19" y="4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84" name="Freeform 1306">
              <a:extLst>
                <a:ext uri="{FF2B5EF4-FFF2-40B4-BE49-F238E27FC236}">
                  <a16:creationId xmlns:a16="http://schemas.microsoft.com/office/drawing/2014/main" id="{CC5FCD92-4E60-4D7A-95EF-DD29E8AF3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17488"/>
              <a:ext cx="128588" cy="77788"/>
            </a:xfrm>
            <a:custGeom>
              <a:avLst/>
              <a:gdLst>
                <a:gd name="T0" fmla="*/ 15 w 22"/>
                <a:gd name="T1" fmla="*/ 0 h 13"/>
                <a:gd name="T2" fmla="*/ 0 w 22"/>
                <a:gd name="T3" fmla="*/ 12 h 13"/>
                <a:gd name="T4" fmla="*/ 1 w 22"/>
                <a:gd name="T5" fmla="*/ 12 h 13"/>
                <a:gd name="T6" fmla="*/ 21 w 22"/>
                <a:gd name="T7" fmla="*/ 0 h 13"/>
                <a:gd name="T8" fmla="*/ 21 w 22"/>
                <a:gd name="T9" fmla="*/ 0 h 13"/>
                <a:gd name="T10" fmla="*/ 4 w 22"/>
                <a:gd name="T11" fmla="*/ 10 h 13"/>
                <a:gd name="T12" fmla="*/ 3 w 22"/>
                <a:gd name="T13" fmla="*/ 10 h 13"/>
                <a:gd name="T14" fmla="*/ 7 w 22"/>
                <a:gd name="T15" fmla="*/ 6 h 13"/>
                <a:gd name="T16" fmla="*/ 15 w 22"/>
                <a:gd name="T17" fmla="*/ 0 h 13"/>
                <a:gd name="T18" fmla="*/ 15 w 22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3">
                  <a:moveTo>
                    <a:pt x="15" y="0"/>
                  </a:moveTo>
                  <a:cubicBezTo>
                    <a:pt x="10" y="5"/>
                    <a:pt x="4" y="7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8" y="9"/>
                    <a:pt x="14" y="4"/>
                    <a:pt x="21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15" y="3"/>
                    <a:pt x="10" y="7"/>
                    <a:pt x="4" y="10"/>
                  </a:cubicBezTo>
                  <a:cubicBezTo>
                    <a:pt x="3" y="11"/>
                    <a:pt x="0" y="13"/>
                    <a:pt x="3" y="10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10" y="5"/>
                    <a:pt x="13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85" name="Freeform 1307">
              <a:extLst>
                <a:ext uri="{FF2B5EF4-FFF2-40B4-BE49-F238E27FC236}">
                  <a16:creationId xmlns:a16="http://schemas.microsoft.com/office/drawing/2014/main" id="{33BCF37C-7B21-48E3-B833-B6531D5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7488"/>
              <a:ext cx="111125" cy="65088"/>
            </a:xfrm>
            <a:custGeom>
              <a:avLst/>
              <a:gdLst>
                <a:gd name="T0" fmla="*/ 7 w 19"/>
                <a:gd name="T1" fmla="*/ 1 h 11"/>
                <a:gd name="T2" fmla="*/ 0 w 19"/>
                <a:gd name="T3" fmla="*/ 7 h 11"/>
                <a:gd name="T4" fmla="*/ 1 w 19"/>
                <a:gd name="T5" fmla="*/ 7 h 11"/>
                <a:gd name="T6" fmla="*/ 5 w 19"/>
                <a:gd name="T7" fmla="*/ 5 h 11"/>
                <a:gd name="T8" fmla="*/ 8 w 19"/>
                <a:gd name="T9" fmla="*/ 3 h 11"/>
                <a:gd name="T10" fmla="*/ 11 w 19"/>
                <a:gd name="T11" fmla="*/ 2 h 11"/>
                <a:gd name="T12" fmla="*/ 2 w 19"/>
                <a:gd name="T13" fmla="*/ 10 h 11"/>
                <a:gd name="T14" fmla="*/ 3 w 19"/>
                <a:gd name="T15" fmla="*/ 10 h 11"/>
                <a:gd name="T16" fmla="*/ 18 w 19"/>
                <a:gd name="T17" fmla="*/ 1 h 11"/>
                <a:gd name="T18" fmla="*/ 18 w 19"/>
                <a:gd name="T19" fmla="*/ 0 h 11"/>
                <a:gd name="T20" fmla="*/ 6 w 19"/>
                <a:gd name="T21" fmla="*/ 8 h 11"/>
                <a:gd name="T22" fmla="*/ 8 w 19"/>
                <a:gd name="T23" fmla="*/ 4 h 11"/>
                <a:gd name="T24" fmla="*/ 13 w 19"/>
                <a:gd name="T25" fmla="*/ 1 h 11"/>
                <a:gd name="T26" fmla="*/ 13 w 19"/>
                <a:gd name="T27" fmla="*/ 1 h 11"/>
                <a:gd name="T28" fmla="*/ 3 w 19"/>
                <a:gd name="T29" fmla="*/ 6 h 11"/>
                <a:gd name="T30" fmla="*/ 1 w 19"/>
                <a:gd name="T31" fmla="*/ 6 h 11"/>
                <a:gd name="T32" fmla="*/ 5 w 19"/>
                <a:gd name="T33" fmla="*/ 4 h 11"/>
                <a:gd name="T34" fmla="*/ 8 w 19"/>
                <a:gd name="T35" fmla="*/ 1 h 11"/>
                <a:gd name="T36" fmla="*/ 7 w 19"/>
                <a:gd name="T3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11">
                  <a:moveTo>
                    <a:pt x="7" y="1"/>
                  </a:moveTo>
                  <a:cubicBezTo>
                    <a:pt x="5" y="3"/>
                    <a:pt x="2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7"/>
                    <a:pt x="4" y="6"/>
                    <a:pt x="5" y="5"/>
                  </a:cubicBezTo>
                  <a:cubicBezTo>
                    <a:pt x="6" y="4"/>
                    <a:pt x="7" y="4"/>
                    <a:pt x="8" y="3"/>
                  </a:cubicBezTo>
                  <a:cubicBezTo>
                    <a:pt x="9" y="3"/>
                    <a:pt x="13" y="0"/>
                    <a:pt x="11" y="2"/>
                  </a:cubicBezTo>
                  <a:cubicBezTo>
                    <a:pt x="8" y="4"/>
                    <a:pt x="4" y="6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8" y="7"/>
                    <a:pt x="13" y="3"/>
                    <a:pt x="18" y="1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4" y="3"/>
                    <a:pt x="10" y="5"/>
                    <a:pt x="6" y="8"/>
                  </a:cubicBezTo>
                  <a:cubicBezTo>
                    <a:pt x="0" y="11"/>
                    <a:pt x="7" y="5"/>
                    <a:pt x="8" y="4"/>
                  </a:cubicBezTo>
                  <a:cubicBezTo>
                    <a:pt x="10" y="3"/>
                    <a:pt x="11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2"/>
                    <a:pt x="7" y="4"/>
                    <a:pt x="3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2" y="5"/>
                    <a:pt x="3" y="4"/>
                    <a:pt x="5" y="4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86" name="Freeform 1308">
              <a:extLst>
                <a:ext uri="{FF2B5EF4-FFF2-40B4-BE49-F238E27FC236}">
                  <a16:creationId xmlns:a16="http://schemas.microsoft.com/office/drawing/2014/main" id="{1A6C0966-DD67-4E69-BC2B-F4490E30E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7488"/>
              <a:ext cx="34925" cy="23813"/>
            </a:xfrm>
            <a:custGeom>
              <a:avLst/>
              <a:gdLst>
                <a:gd name="T0" fmla="*/ 3 w 6"/>
                <a:gd name="T1" fmla="*/ 1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1 h 4"/>
                <a:gd name="T10" fmla="*/ 2 w 6"/>
                <a:gd name="T11" fmla="*/ 3 h 4"/>
                <a:gd name="T12" fmla="*/ 2 w 6"/>
                <a:gd name="T13" fmla="*/ 2 h 4"/>
                <a:gd name="T14" fmla="*/ 4 w 6"/>
                <a:gd name="T15" fmla="*/ 1 h 4"/>
                <a:gd name="T16" fmla="*/ 3 w 6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4"/>
                    <a:pt x="2" y="3"/>
                    <a:pt x="2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87" name="Freeform 1309">
              <a:extLst>
                <a:ext uri="{FF2B5EF4-FFF2-40B4-BE49-F238E27FC236}">
                  <a16:creationId xmlns:a16="http://schemas.microsoft.com/office/drawing/2014/main" id="{D1E06603-9017-40FC-B5FB-D085B6B82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17488"/>
              <a:ext cx="30163" cy="17463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0 h 3"/>
                <a:gd name="T10" fmla="*/ 3 w 5"/>
                <a:gd name="T11" fmla="*/ 1 h 3"/>
                <a:gd name="T12" fmla="*/ 1 w 5"/>
                <a:gd name="T13" fmla="*/ 2 h 3"/>
                <a:gd name="T14" fmla="*/ 2 w 5"/>
                <a:gd name="T15" fmla="*/ 1 h 3"/>
                <a:gd name="T16" fmla="*/ 1 w 5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188" name="Group 1324">
            <a:extLst>
              <a:ext uri="{FF2B5EF4-FFF2-40B4-BE49-F238E27FC236}">
                <a16:creationId xmlns:a16="http://schemas.microsoft.com/office/drawing/2014/main" id="{3E0FF8D8-64F5-439D-BA86-0DB1788B687E}"/>
              </a:ext>
            </a:extLst>
          </p:cNvPr>
          <p:cNvGrpSpPr>
            <a:grpSpLocks/>
          </p:cNvGrpSpPr>
          <p:nvPr/>
        </p:nvGrpSpPr>
        <p:grpSpPr bwMode="auto">
          <a:xfrm>
            <a:off x="3681413" y="5657850"/>
            <a:ext cx="328612" cy="306388"/>
            <a:chOff x="0" y="0"/>
            <a:chExt cx="328613" cy="306388"/>
          </a:xfrm>
        </p:grpSpPr>
        <p:sp>
          <p:nvSpPr>
            <p:cNvPr id="38189" name="Freeform 1310">
              <a:extLst>
                <a:ext uri="{FF2B5EF4-FFF2-40B4-BE49-F238E27FC236}">
                  <a16:creationId xmlns:a16="http://schemas.microsoft.com/office/drawing/2014/main" id="{3512B0F2-E5A7-4C4F-B398-BB8773C16D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176213"/>
              <a:ext cx="252413" cy="130175"/>
            </a:xfrm>
            <a:custGeom>
              <a:avLst/>
              <a:gdLst>
                <a:gd name="T0" fmla="*/ 38 w 43"/>
                <a:gd name="T1" fmla="*/ 14 h 22"/>
                <a:gd name="T2" fmla="*/ 28 w 43"/>
                <a:gd name="T3" fmla="*/ 18 h 22"/>
                <a:gd name="T4" fmla="*/ 24 w 43"/>
                <a:gd name="T5" fmla="*/ 19 h 22"/>
                <a:gd name="T6" fmla="*/ 20 w 43"/>
                <a:gd name="T7" fmla="*/ 20 h 22"/>
                <a:gd name="T8" fmla="*/ 20 w 43"/>
                <a:gd name="T9" fmla="*/ 20 h 22"/>
                <a:gd name="T10" fmla="*/ 15 w 43"/>
                <a:gd name="T11" fmla="*/ 18 h 22"/>
                <a:gd name="T12" fmla="*/ 3 w 43"/>
                <a:gd name="T13" fmla="*/ 12 h 22"/>
                <a:gd name="T14" fmla="*/ 2 w 43"/>
                <a:gd name="T15" fmla="*/ 6 h 22"/>
                <a:gd name="T16" fmla="*/ 3 w 43"/>
                <a:gd name="T17" fmla="*/ 3 h 22"/>
                <a:gd name="T18" fmla="*/ 9 w 43"/>
                <a:gd name="T19" fmla="*/ 7 h 22"/>
                <a:gd name="T20" fmla="*/ 21 w 43"/>
                <a:gd name="T21" fmla="*/ 3 h 22"/>
                <a:gd name="T22" fmla="*/ 25 w 43"/>
                <a:gd name="T23" fmla="*/ 4 h 22"/>
                <a:gd name="T24" fmla="*/ 26 w 43"/>
                <a:gd name="T25" fmla="*/ 6 h 22"/>
                <a:gd name="T26" fmla="*/ 35 w 43"/>
                <a:gd name="T27" fmla="*/ 7 h 22"/>
                <a:gd name="T28" fmla="*/ 42 w 43"/>
                <a:gd name="T29" fmla="*/ 2 h 22"/>
                <a:gd name="T30" fmla="*/ 42 w 43"/>
                <a:gd name="T31" fmla="*/ 2 h 22"/>
                <a:gd name="T32" fmla="*/ 38 w 43"/>
                <a:gd name="T33" fmla="*/ 3 h 22"/>
                <a:gd name="T34" fmla="*/ 34 w 43"/>
                <a:gd name="T35" fmla="*/ 6 h 22"/>
                <a:gd name="T36" fmla="*/ 31 w 43"/>
                <a:gd name="T37" fmla="*/ 8 h 22"/>
                <a:gd name="T38" fmla="*/ 31 w 43"/>
                <a:gd name="T39" fmla="*/ 8 h 22"/>
                <a:gd name="T40" fmla="*/ 28 w 43"/>
                <a:gd name="T41" fmla="*/ 6 h 22"/>
                <a:gd name="T42" fmla="*/ 15 w 43"/>
                <a:gd name="T43" fmla="*/ 7 h 22"/>
                <a:gd name="T44" fmla="*/ 1 w 43"/>
                <a:gd name="T45" fmla="*/ 9 h 22"/>
                <a:gd name="T46" fmla="*/ 11 w 43"/>
                <a:gd name="T47" fmla="*/ 17 h 22"/>
                <a:gd name="T48" fmla="*/ 18 w 43"/>
                <a:gd name="T49" fmla="*/ 21 h 22"/>
                <a:gd name="T50" fmla="*/ 24 w 43"/>
                <a:gd name="T51" fmla="*/ 21 h 22"/>
                <a:gd name="T52" fmla="*/ 33 w 43"/>
                <a:gd name="T53" fmla="*/ 17 h 22"/>
                <a:gd name="T54" fmla="*/ 43 w 43"/>
                <a:gd name="T55" fmla="*/ 10 h 22"/>
                <a:gd name="T56" fmla="*/ 43 w 43"/>
                <a:gd name="T57" fmla="*/ 5 h 22"/>
                <a:gd name="T58" fmla="*/ 40 w 43"/>
                <a:gd name="T59" fmla="*/ 12 h 22"/>
                <a:gd name="T60" fmla="*/ 27 w 43"/>
                <a:gd name="T61" fmla="*/ 4 h 22"/>
                <a:gd name="T62" fmla="*/ 26 w 43"/>
                <a:gd name="T63" fmla="*/ 4 h 22"/>
                <a:gd name="T64" fmla="*/ 26 w 43"/>
                <a:gd name="T65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22">
                  <a:moveTo>
                    <a:pt x="40" y="12"/>
                  </a:moveTo>
                  <a:cubicBezTo>
                    <a:pt x="40" y="13"/>
                    <a:pt x="38" y="13"/>
                    <a:pt x="38" y="14"/>
                  </a:cubicBezTo>
                  <a:cubicBezTo>
                    <a:pt x="36" y="14"/>
                    <a:pt x="32" y="17"/>
                    <a:pt x="30" y="16"/>
                  </a:cubicBezTo>
                  <a:cubicBezTo>
                    <a:pt x="31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4" y="20"/>
                    <a:pt x="24" y="19"/>
                  </a:cubicBezTo>
                  <a:cubicBezTo>
                    <a:pt x="24" y="20"/>
                    <a:pt x="22" y="21"/>
                    <a:pt x="22" y="21"/>
                  </a:cubicBezTo>
                  <a:cubicBezTo>
                    <a:pt x="22" y="21"/>
                    <a:pt x="19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0"/>
                  </a:cubicBezTo>
                  <a:cubicBezTo>
                    <a:pt x="18" y="19"/>
                    <a:pt x="17" y="19"/>
                    <a:pt x="15" y="18"/>
                  </a:cubicBezTo>
                  <a:cubicBezTo>
                    <a:pt x="16" y="18"/>
                    <a:pt x="11" y="16"/>
                    <a:pt x="10" y="15"/>
                  </a:cubicBezTo>
                  <a:cubicBezTo>
                    <a:pt x="8" y="13"/>
                    <a:pt x="6" y="14"/>
                    <a:pt x="3" y="12"/>
                  </a:cubicBezTo>
                  <a:cubicBezTo>
                    <a:pt x="5" y="12"/>
                    <a:pt x="3" y="11"/>
                    <a:pt x="2" y="9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6"/>
                    <a:pt x="3" y="4"/>
                    <a:pt x="2" y="5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4"/>
                    <a:pt x="7" y="4"/>
                    <a:pt x="7" y="5"/>
                  </a:cubicBezTo>
                  <a:cubicBezTo>
                    <a:pt x="7" y="6"/>
                    <a:pt x="8" y="7"/>
                    <a:pt x="9" y="7"/>
                  </a:cubicBezTo>
                  <a:cubicBezTo>
                    <a:pt x="10" y="8"/>
                    <a:pt x="13" y="9"/>
                    <a:pt x="14" y="9"/>
                  </a:cubicBezTo>
                  <a:cubicBezTo>
                    <a:pt x="15" y="10"/>
                    <a:pt x="20" y="4"/>
                    <a:pt x="21" y="3"/>
                  </a:cubicBezTo>
                  <a:cubicBezTo>
                    <a:pt x="22" y="2"/>
                    <a:pt x="25" y="2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8" y="8"/>
                    <a:pt x="28" y="8"/>
                  </a:cubicBezTo>
                  <a:cubicBezTo>
                    <a:pt x="31" y="10"/>
                    <a:pt x="33" y="9"/>
                    <a:pt x="35" y="7"/>
                  </a:cubicBezTo>
                  <a:cubicBezTo>
                    <a:pt x="36" y="6"/>
                    <a:pt x="37" y="4"/>
                    <a:pt x="39" y="4"/>
                  </a:cubicBezTo>
                  <a:cubicBezTo>
                    <a:pt x="39" y="3"/>
                    <a:pt x="42" y="3"/>
                    <a:pt x="42" y="2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2"/>
                    <a:pt x="42" y="2"/>
                  </a:cubicBezTo>
                  <a:cubicBezTo>
                    <a:pt x="42" y="1"/>
                    <a:pt x="41" y="1"/>
                    <a:pt x="42" y="1"/>
                  </a:cubicBezTo>
                  <a:cubicBezTo>
                    <a:pt x="41" y="1"/>
                    <a:pt x="38" y="2"/>
                    <a:pt x="38" y="3"/>
                  </a:cubicBezTo>
                  <a:cubicBezTo>
                    <a:pt x="37" y="3"/>
                    <a:pt x="35" y="5"/>
                    <a:pt x="35" y="5"/>
                  </a:cubicBezTo>
                  <a:cubicBezTo>
                    <a:pt x="35" y="6"/>
                    <a:pt x="34" y="6"/>
                    <a:pt x="34" y="6"/>
                  </a:cubicBezTo>
                  <a:cubicBezTo>
                    <a:pt x="34" y="6"/>
                    <a:pt x="33" y="6"/>
                    <a:pt x="33" y="6"/>
                  </a:cubicBezTo>
                  <a:cubicBezTo>
                    <a:pt x="33" y="6"/>
                    <a:pt x="32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29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4"/>
                    <a:pt x="25" y="1"/>
                    <a:pt x="23" y="1"/>
                  </a:cubicBezTo>
                  <a:cubicBezTo>
                    <a:pt x="19" y="0"/>
                    <a:pt x="17" y="5"/>
                    <a:pt x="15" y="7"/>
                  </a:cubicBezTo>
                  <a:cubicBezTo>
                    <a:pt x="13" y="9"/>
                    <a:pt x="6" y="3"/>
                    <a:pt x="4" y="2"/>
                  </a:cubicBezTo>
                  <a:cubicBezTo>
                    <a:pt x="0" y="1"/>
                    <a:pt x="0" y="6"/>
                    <a:pt x="1" y="9"/>
                  </a:cubicBezTo>
                  <a:cubicBezTo>
                    <a:pt x="1" y="11"/>
                    <a:pt x="2" y="12"/>
                    <a:pt x="4" y="14"/>
                  </a:cubicBezTo>
                  <a:cubicBezTo>
                    <a:pt x="6" y="16"/>
                    <a:pt x="9" y="16"/>
                    <a:pt x="11" y="17"/>
                  </a:cubicBezTo>
                  <a:cubicBezTo>
                    <a:pt x="12" y="18"/>
                    <a:pt x="14" y="19"/>
                    <a:pt x="15" y="19"/>
                  </a:cubicBezTo>
                  <a:cubicBezTo>
                    <a:pt x="16" y="20"/>
                    <a:pt x="20" y="21"/>
                    <a:pt x="18" y="21"/>
                  </a:cubicBezTo>
                  <a:cubicBezTo>
                    <a:pt x="18" y="21"/>
                    <a:pt x="23" y="22"/>
                    <a:pt x="23" y="22"/>
                  </a:cubicBezTo>
                  <a:cubicBezTo>
                    <a:pt x="23" y="21"/>
                    <a:pt x="24" y="21"/>
                    <a:pt x="24" y="21"/>
                  </a:cubicBezTo>
                  <a:cubicBezTo>
                    <a:pt x="25" y="20"/>
                    <a:pt x="27" y="19"/>
                    <a:pt x="29" y="19"/>
                  </a:cubicBezTo>
                  <a:cubicBezTo>
                    <a:pt x="28" y="19"/>
                    <a:pt x="33" y="16"/>
                    <a:pt x="33" y="17"/>
                  </a:cubicBezTo>
                  <a:cubicBezTo>
                    <a:pt x="36" y="15"/>
                    <a:pt x="39" y="14"/>
                    <a:pt x="42" y="12"/>
                  </a:cubicBezTo>
                  <a:cubicBezTo>
                    <a:pt x="42" y="12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3" y="7"/>
                    <a:pt x="43" y="5"/>
                  </a:cubicBezTo>
                  <a:cubicBezTo>
                    <a:pt x="43" y="8"/>
                    <a:pt x="41" y="12"/>
                    <a:pt x="40" y="13"/>
                  </a:cubicBezTo>
                  <a:cubicBezTo>
                    <a:pt x="40" y="13"/>
                    <a:pt x="40" y="13"/>
                    <a:pt x="40" y="1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6" y="4"/>
                  </a:moveTo>
                  <a:cubicBezTo>
                    <a:pt x="26" y="4"/>
                    <a:pt x="26" y="4"/>
                    <a:pt x="26" y="4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90" name="Freeform 1311">
              <a:extLst>
                <a:ext uri="{FF2B5EF4-FFF2-40B4-BE49-F238E27FC236}">
                  <a16:creationId xmlns:a16="http://schemas.microsoft.com/office/drawing/2014/main" id="{9D387F67-DF9A-4CD7-9208-A133249C13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50" y="0"/>
              <a:ext cx="169863" cy="212725"/>
            </a:xfrm>
            <a:custGeom>
              <a:avLst/>
              <a:gdLst>
                <a:gd name="T0" fmla="*/ 25 w 29"/>
                <a:gd name="T1" fmla="*/ 7 h 36"/>
                <a:gd name="T2" fmla="*/ 6 w 29"/>
                <a:gd name="T3" fmla="*/ 4 h 36"/>
                <a:gd name="T4" fmla="*/ 14 w 29"/>
                <a:gd name="T5" fmla="*/ 14 h 36"/>
                <a:gd name="T6" fmla="*/ 14 w 29"/>
                <a:gd name="T7" fmla="*/ 19 h 36"/>
                <a:gd name="T8" fmla="*/ 7 w 29"/>
                <a:gd name="T9" fmla="*/ 22 h 36"/>
                <a:gd name="T10" fmla="*/ 6 w 29"/>
                <a:gd name="T11" fmla="*/ 31 h 36"/>
                <a:gd name="T12" fmla="*/ 21 w 29"/>
                <a:gd name="T13" fmla="*/ 28 h 36"/>
                <a:gd name="T14" fmla="*/ 28 w 29"/>
                <a:gd name="T15" fmla="*/ 23 h 36"/>
                <a:gd name="T16" fmla="*/ 28 w 29"/>
                <a:gd name="T17" fmla="*/ 22 h 36"/>
                <a:gd name="T18" fmla="*/ 26 w 29"/>
                <a:gd name="T19" fmla="*/ 20 h 36"/>
                <a:gd name="T20" fmla="*/ 23 w 29"/>
                <a:gd name="T21" fmla="*/ 17 h 36"/>
                <a:gd name="T22" fmla="*/ 23 w 29"/>
                <a:gd name="T23" fmla="*/ 16 h 36"/>
                <a:gd name="T24" fmla="*/ 25 w 29"/>
                <a:gd name="T25" fmla="*/ 14 h 36"/>
                <a:gd name="T26" fmla="*/ 28 w 29"/>
                <a:gd name="T27" fmla="*/ 9 h 36"/>
                <a:gd name="T28" fmla="*/ 25 w 29"/>
                <a:gd name="T29" fmla="*/ 7 h 36"/>
                <a:gd name="T30" fmla="*/ 28 w 29"/>
                <a:gd name="T31" fmla="*/ 23 h 36"/>
                <a:gd name="T32" fmla="*/ 18 w 29"/>
                <a:gd name="T33" fmla="*/ 30 h 36"/>
                <a:gd name="T34" fmla="*/ 15 w 29"/>
                <a:gd name="T35" fmla="*/ 31 h 36"/>
                <a:gd name="T36" fmla="*/ 9 w 29"/>
                <a:gd name="T37" fmla="*/ 31 h 36"/>
                <a:gd name="T38" fmla="*/ 7 w 29"/>
                <a:gd name="T39" fmla="*/ 30 h 36"/>
                <a:gd name="T40" fmla="*/ 4 w 29"/>
                <a:gd name="T41" fmla="*/ 25 h 36"/>
                <a:gd name="T42" fmla="*/ 5 w 29"/>
                <a:gd name="T43" fmla="*/ 24 h 36"/>
                <a:gd name="T44" fmla="*/ 16 w 29"/>
                <a:gd name="T45" fmla="*/ 19 h 36"/>
                <a:gd name="T46" fmla="*/ 21 w 29"/>
                <a:gd name="T47" fmla="*/ 17 h 36"/>
                <a:gd name="T48" fmla="*/ 26 w 29"/>
                <a:gd name="T49" fmla="*/ 22 h 36"/>
                <a:gd name="T50" fmla="*/ 19 w 29"/>
                <a:gd name="T51" fmla="*/ 15 h 36"/>
                <a:gd name="T52" fmla="*/ 12 w 29"/>
                <a:gd name="T53" fmla="*/ 11 h 36"/>
                <a:gd name="T54" fmla="*/ 13 w 29"/>
                <a:gd name="T55" fmla="*/ 4 h 36"/>
                <a:gd name="T56" fmla="*/ 24 w 29"/>
                <a:gd name="T57" fmla="*/ 8 h 36"/>
                <a:gd name="T58" fmla="*/ 26 w 29"/>
                <a:gd name="T59" fmla="*/ 9 h 36"/>
                <a:gd name="T60" fmla="*/ 26 w 29"/>
                <a:gd name="T61" fmla="*/ 10 h 36"/>
                <a:gd name="T62" fmla="*/ 21 w 29"/>
                <a:gd name="T63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6">
                  <a:moveTo>
                    <a:pt x="28" y="9"/>
                  </a:moveTo>
                  <a:cubicBezTo>
                    <a:pt x="28" y="8"/>
                    <a:pt x="26" y="8"/>
                    <a:pt x="25" y="7"/>
                  </a:cubicBezTo>
                  <a:cubicBezTo>
                    <a:pt x="24" y="7"/>
                    <a:pt x="21" y="6"/>
                    <a:pt x="20" y="5"/>
                  </a:cubicBezTo>
                  <a:cubicBezTo>
                    <a:pt x="16" y="5"/>
                    <a:pt x="10" y="0"/>
                    <a:pt x="6" y="4"/>
                  </a:cubicBezTo>
                  <a:cubicBezTo>
                    <a:pt x="0" y="5"/>
                    <a:pt x="4" y="11"/>
                    <a:pt x="6" y="10"/>
                  </a:cubicBezTo>
                  <a:cubicBezTo>
                    <a:pt x="9" y="11"/>
                    <a:pt x="12" y="13"/>
                    <a:pt x="14" y="14"/>
                  </a:cubicBezTo>
                  <a:cubicBezTo>
                    <a:pt x="15" y="14"/>
                    <a:pt x="18" y="16"/>
                    <a:pt x="19" y="16"/>
                  </a:cubicBezTo>
                  <a:cubicBezTo>
                    <a:pt x="19" y="16"/>
                    <a:pt x="14" y="19"/>
                    <a:pt x="14" y="19"/>
                  </a:cubicBezTo>
                  <a:cubicBezTo>
                    <a:pt x="13" y="20"/>
                    <a:pt x="11" y="20"/>
                    <a:pt x="10" y="21"/>
                  </a:cubicBezTo>
                  <a:cubicBezTo>
                    <a:pt x="9" y="21"/>
                    <a:pt x="5" y="23"/>
                    <a:pt x="7" y="22"/>
                  </a:cubicBezTo>
                  <a:cubicBezTo>
                    <a:pt x="7" y="22"/>
                    <a:pt x="5" y="23"/>
                    <a:pt x="5" y="23"/>
                  </a:cubicBezTo>
                  <a:cubicBezTo>
                    <a:pt x="1" y="26"/>
                    <a:pt x="4" y="27"/>
                    <a:pt x="6" y="31"/>
                  </a:cubicBezTo>
                  <a:cubicBezTo>
                    <a:pt x="6" y="30"/>
                    <a:pt x="10" y="34"/>
                    <a:pt x="10" y="34"/>
                  </a:cubicBezTo>
                  <a:cubicBezTo>
                    <a:pt x="13" y="36"/>
                    <a:pt x="19" y="29"/>
                    <a:pt x="21" y="28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3" y="27"/>
                    <a:pt x="28" y="24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6" y="21"/>
                    <a:pt x="26" y="20"/>
                  </a:cubicBezTo>
                  <a:cubicBezTo>
                    <a:pt x="25" y="19"/>
                    <a:pt x="24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5"/>
                    <a:pt x="24" y="14"/>
                    <a:pt x="26" y="13"/>
                  </a:cubicBezTo>
                  <a:cubicBezTo>
                    <a:pt x="26" y="13"/>
                    <a:pt x="25" y="13"/>
                    <a:pt x="25" y="14"/>
                  </a:cubicBezTo>
                  <a:cubicBezTo>
                    <a:pt x="26" y="14"/>
                    <a:pt x="28" y="11"/>
                    <a:pt x="28" y="9"/>
                  </a:cubicBezTo>
                  <a:cubicBezTo>
                    <a:pt x="29" y="11"/>
                    <a:pt x="28" y="9"/>
                    <a:pt x="28" y="9"/>
                  </a:cubicBezTo>
                  <a:close/>
                  <a:moveTo>
                    <a:pt x="25" y="7"/>
                  </a:moveTo>
                  <a:cubicBezTo>
                    <a:pt x="25" y="8"/>
                    <a:pt x="25" y="8"/>
                    <a:pt x="25" y="7"/>
                  </a:cubicBezTo>
                  <a:close/>
                  <a:moveTo>
                    <a:pt x="26" y="22"/>
                  </a:moveTo>
                  <a:cubicBezTo>
                    <a:pt x="27" y="23"/>
                    <a:pt x="27" y="23"/>
                    <a:pt x="28" y="23"/>
                  </a:cubicBezTo>
                  <a:cubicBezTo>
                    <a:pt x="28" y="23"/>
                    <a:pt x="28" y="23"/>
                    <a:pt x="27" y="24"/>
                  </a:cubicBezTo>
                  <a:cubicBezTo>
                    <a:pt x="27" y="24"/>
                    <a:pt x="18" y="29"/>
                    <a:pt x="18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6" y="31"/>
                    <a:pt x="15" y="31"/>
                  </a:cubicBezTo>
                  <a:cubicBezTo>
                    <a:pt x="14" y="32"/>
                    <a:pt x="13" y="33"/>
                    <a:pt x="11" y="33"/>
                  </a:cubicBezTo>
                  <a:cubicBezTo>
                    <a:pt x="11" y="33"/>
                    <a:pt x="9" y="32"/>
                    <a:pt x="9" y="31"/>
                  </a:cubicBezTo>
                  <a:cubicBezTo>
                    <a:pt x="9" y="32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29"/>
                    <a:pt x="4" y="26"/>
                    <a:pt x="4" y="26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5" y="24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6" y="23"/>
                    <a:pt x="9" y="22"/>
                    <a:pt x="10" y="22"/>
                  </a:cubicBezTo>
                  <a:cubicBezTo>
                    <a:pt x="11" y="21"/>
                    <a:pt x="14" y="19"/>
                    <a:pt x="16" y="19"/>
                  </a:cubicBezTo>
                  <a:cubicBezTo>
                    <a:pt x="17" y="20"/>
                    <a:pt x="21" y="16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9"/>
                    <a:pt x="25" y="21"/>
                    <a:pt x="26" y="22"/>
                  </a:cubicBezTo>
                  <a:close/>
                  <a:moveTo>
                    <a:pt x="21" y="16"/>
                  </a:moveTo>
                  <a:cubicBezTo>
                    <a:pt x="20" y="15"/>
                    <a:pt x="16" y="14"/>
                    <a:pt x="19" y="15"/>
                  </a:cubicBezTo>
                  <a:cubicBezTo>
                    <a:pt x="18" y="14"/>
                    <a:pt x="16" y="14"/>
                    <a:pt x="14" y="13"/>
                  </a:cubicBezTo>
                  <a:cubicBezTo>
                    <a:pt x="14" y="12"/>
                    <a:pt x="11" y="10"/>
                    <a:pt x="12" y="11"/>
                  </a:cubicBezTo>
                  <a:cubicBezTo>
                    <a:pt x="10" y="11"/>
                    <a:pt x="6" y="8"/>
                    <a:pt x="4" y="7"/>
                  </a:cubicBezTo>
                  <a:cubicBezTo>
                    <a:pt x="8" y="5"/>
                    <a:pt x="9" y="4"/>
                    <a:pt x="13" y="4"/>
                  </a:cubicBezTo>
                  <a:cubicBezTo>
                    <a:pt x="15" y="5"/>
                    <a:pt x="23" y="7"/>
                    <a:pt x="25" y="9"/>
                  </a:cubicBezTo>
                  <a:cubicBezTo>
                    <a:pt x="25" y="9"/>
                    <a:pt x="24" y="8"/>
                    <a:pt x="24" y="8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10"/>
                    <a:pt x="26" y="10"/>
                  </a:cubicBezTo>
                  <a:cubicBezTo>
                    <a:pt x="26" y="10"/>
                    <a:pt x="26" y="10"/>
                    <a:pt x="26" y="9"/>
                  </a:cubicBezTo>
                  <a:cubicBezTo>
                    <a:pt x="28" y="11"/>
                    <a:pt x="23" y="13"/>
                    <a:pt x="2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91" name="Freeform 1312">
              <a:extLst>
                <a:ext uri="{FF2B5EF4-FFF2-40B4-BE49-F238E27FC236}">
                  <a16:creationId xmlns:a16="http://schemas.microsoft.com/office/drawing/2014/main" id="{17CA6BBC-27B1-44EF-96C5-218CCA8BBF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6350"/>
              <a:ext cx="182563" cy="193675"/>
            </a:xfrm>
            <a:custGeom>
              <a:avLst/>
              <a:gdLst>
                <a:gd name="T0" fmla="*/ 14 w 31"/>
                <a:gd name="T1" fmla="*/ 30 h 33"/>
                <a:gd name="T2" fmla="*/ 9 w 31"/>
                <a:gd name="T3" fmla="*/ 27 h 33"/>
                <a:gd name="T4" fmla="*/ 4 w 31"/>
                <a:gd name="T5" fmla="*/ 22 h 33"/>
                <a:gd name="T6" fmla="*/ 8 w 31"/>
                <a:gd name="T7" fmla="*/ 18 h 33"/>
                <a:gd name="T8" fmla="*/ 10 w 31"/>
                <a:gd name="T9" fmla="*/ 16 h 33"/>
                <a:gd name="T10" fmla="*/ 19 w 31"/>
                <a:gd name="T11" fmla="*/ 20 h 33"/>
                <a:gd name="T12" fmla="*/ 20 w 31"/>
                <a:gd name="T13" fmla="*/ 20 h 33"/>
                <a:gd name="T14" fmla="*/ 27 w 31"/>
                <a:gd name="T15" fmla="*/ 27 h 33"/>
                <a:gd name="T16" fmla="*/ 21 w 31"/>
                <a:gd name="T17" fmla="*/ 33 h 33"/>
                <a:gd name="T18" fmla="*/ 25 w 31"/>
                <a:gd name="T19" fmla="*/ 30 h 33"/>
                <a:gd name="T20" fmla="*/ 28 w 31"/>
                <a:gd name="T21" fmla="*/ 26 h 33"/>
                <a:gd name="T22" fmla="*/ 26 w 31"/>
                <a:gd name="T23" fmla="*/ 22 h 33"/>
                <a:gd name="T24" fmla="*/ 23 w 31"/>
                <a:gd name="T25" fmla="*/ 20 h 33"/>
                <a:gd name="T26" fmla="*/ 12 w 31"/>
                <a:gd name="T27" fmla="*/ 15 h 33"/>
                <a:gd name="T28" fmla="*/ 28 w 31"/>
                <a:gd name="T29" fmla="*/ 7 h 33"/>
                <a:gd name="T30" fmla="*/ 11 w 31"/>
                <a:gd name="T31" fmla="*/ 4 h 33"/>
                <a:gd name="T32" fmla="*/ 4 w 31"/>
                <a:gd name="T33" fmla="*/ 11 h 33"/>
                <a:gd name="T34" fmla="*/ 7 w 31"/>
                <a:gd name="T35" fmla="*/ 14 h 33"/>
                <a:gd name="T36" fmla="*/ 5 w 31"/>
                <a:gd name="T37" fmla="*/ 20 h 33"/>
                <a:gd name="T38" fmla="*/ 12 w 31"/>
                <a:gd name="T39" fmla="*/ 29 h 33"/>
                <a:gd name="T40" fmla="*/ 20 w 31"/>
                <a:gd name="T41" fmla="*/ 21 h 33"/>
                <a:gd name="T42" fmla="*/ 20 w 31"/>
                <a:gd name="T43" fmla="*/ 21 h 33"/>
                <a:gd name="T44" fmla="*/ 19 w 31"/>
                <a:gd name="T45" fmla="*/ 19 h 33"/>
                <a:gd name="T46" fmla="*/ 9 w 31"/>
                <a:gd name="T47" fmla="*/ 15 h 33"/>
                <a:gd name="T48" fmla="*/ 7 w 31"/>
                <a:gd name="T49" fmla="*/ 12 h 33"/>
                <a:gd name="T50" fmla="*/ 4 w 31"/>
                <a:gd name="T51" fmla="*/ 9 h 33"/>
                <a:gd name="T52" fmla="*/ 15 w 31"/>
                <a:gd name="T53" fmla="*/ 4 h 33"/>
                <a:gd name="T54" fmla="*/ 19 w 31"/>
                <a:gd name="T55" fmla="*/ 2 h 33"/>
                <a:gd name="T56" fmla="*/ 27 w 31"/>
                <a:gd name="T57" fmla="*/ 6 h 33"/>
                <a:gd name="T58" fmla="*/ 10 w 31"/>
                <a:gd name="T59" fmla="*/ 15 h 33"/>
                <a:gd name="T60" fmla="*/ 9 w 31"/>
                <a:gd name="T61" fmla="*/ 13 h 33"/>
                <a:gd name="T62" fmla="*/ 7 w 31"/>
                <a:gd name="T63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33">
                  <a:moveTo>
                    <a:pt x="12" y="29"/>
                  </a:moveTo>
                  <a:cubicBezTo>
                    <a:pt x="13" y="29"/>
                    <a:pt x="13" y="29"/>
                    <a:pt x="14" y="30"/>
                  </a:cubicBezTo>
                  <a:cubicBezTo>
                    <a:pt x="13" y="30"/>
                    <a:pt x="17" y="31"/>
                    <a:pt x="18" y="32"/>
                  </a:cubicBezTo>
                  <a:cubicBezTo>
                    <a:pt x="15" y="30"/>
                    <a:pt x="12" y="26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3" y="24"/>
                    <a:pt x="4" y="22"/>
                  </a:cubicBezTo>
                  <a:cubicBezTo>
                    <a:pt x="4" y="22"/>
                    <a:pt x="5" y="20"/>
                    <a:pt x="6" y="20"/>
                  </a:cubicBezTo>
                  <a:cubicBezTo>
                    <a:pt x="5" y="19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13" y="16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1"/>
                    <a:pt x="21" y="21"/>
                  </a:cubicBezTo>
                  <a:cubicBezTo>
                    <a:pt x="21" y="21"/>
                    <a:pt x="21" y="21"/>
                    <a:pt x="20" y="20"/>
                  </a:cubicBezTo>
                  <a:cubicBezTo>
                    <a:pt x="21" y="20"/>
                    <a:pt x="24" y="22"/>
                    <a:pt x="25" y="23"/>
                  </a:cubicBezTo>
                  <a:cubicBezTo>
                    <a:pt x="27" y="24"/>
                    <a:pt x="28" y="24"/>
                    <a:pt x="27" y="27"/>
                  </a:cubicBezTo>
                  <a:cubicBezTo>
                    <a:pt x="26" y="28"/>
                    <a:pt x="24" y="30"/>
                    <a:pt x="22" y="31"/>
                  </a:cubicBezTo>
                  <a:cubicBezTo>
                    <a:pt x="21" y="32"/>
                    <a:pt x="20" y="32"/>
                    <a:pt x="21" y="33"/>
                  </a:cubicBezTo>
                  <a:cubicBezTo>
                    <a:pt x="21" y="33"/>
                    <a:pt x="23" y="33"/>
                    <a:pt x="22" y="33"/>
                  </a:cubicBezTo>
                  <a:cubicBezTo>
                    <a:pt x="23" y="33"/>
                    <a:pt x="24" y="31"/>
                    <a:pt x="25" y="30"/>
                  </a:cubicBezTo>
                  <a:cubicBezTo>
                    <a:pt x="25" y="30"/>
                    <a:pt x="27" y="28"/>
                    <a:pt x="27" y="28"/>
                  </a:cubicBezTo>
                  <a:cubicBezTo>
                    <a:pt x="27" y="27"/>
                    <a:pt x="28" y="26"/>
                    <a:pt x="28" y="26"/>
                  </a:cubicBezTo>
                  <a:cubicBezTo>
                    <a:pt x="30" y="24"/>
                    <a:pt x="26" y="23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1"/>
                    <a:pt x="23" y="21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19" y="18"/>
                    <a:pt x="18" y="18"/>
                  </a:cubicBezTo>
                  <a:cubicBezTo>
                    <a:pt x="16" y="17"/>
                    <a:pt x="14" y="15"/>
                    <a:pt x="12" y="15"/>
                  </a:cubicBezTo>
                  <a:cubicBezTo>
                    <a:pt x="16" y="15"/>
                    <a:pt x="21" y="12"/>
                    <a:pt x="23" y="10"/>
                  </a:cubicBezTo>
                  <a:cubicBezTo>
                    <a:pt x="25" y="9"/>
                    <a:pt x="26" y="8"/>
                    <a:pt x="28" y="7"/>
                  </a:cubicBezTo>
                  <a:cubicBezTo>
                    <a:pt x="31" y="5"/>
                    <a:pt x="23" y="1"/>
                    <a:pt x="22" y="1"/>
                  </a:cubicBezTo>
                  <a:cubicBezTo>
                    <a:pt x="19" y="0"/>
                    <a:pt x="14" y="3"/>
                    <a:pt x="11" y="4"/>
                  </a:cubicBezTo>
                  <a:cubicBezTo>
                    <a:pt x="9" y="5"/>
                    <a:pt x="0" y="7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2"/>
                    <a:pt x="7" y="13"/>
                    <a:pt x="7" y="13"/>
                  </a:cubicBezTo>
                  <a:cubicBezTo>
                    <a:pt x="7" y="13"/>
                    <a:pt x="8" y="14"/>
                    <a:pt x="7" y="14"/>
                  </a:cubicBezTo>
                  <a:cubicBezTo>
                    <a:pt x="9" y="15"/>
                    <a:pt x="8" y="16"/>
                    <a:pt x="7" y="17"/>
                  </a:cubicBezTo>
                  <a:cubicBezTo>
                    <a:pt x="8" y="17"/>
                    <a:pt x="5" y="20"/>
                    <a:pt x="5" y="20"/>
                  </a:cubicBezTo>
                  <a:cubicBezTo>
                    <a:pt x="4" y="20"/>
                    <a:pt x="4" y="22"/>
                    <a:pt x="4" y="21"/>
                  </a:cubicBezTo>
                  <a:cubicBezTo>
                    <a:pt x="1" y="25"/>
                    <a:pt x="11" y="27"/>
                    <a:pt x="12" y="29"/>
                  </a:cubicBezTo>
                  <a:cubicBezTo>
                    <a:pt x="12" y="28"/>
                    <a:pt x="12" y="28"/>
                    <a:pt x="12" y="29"/>
                  </a:cubicBezTo>
                  <a:close/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1" y="21"/>
                    <a:pt x="20" y="21"/>
                  </a:cubicBezTo>
                  <a:close/>
                  <a:moveTo>
                    <a:pt x="19" y="19"/>
                  </a:moveTo>
                  <a:cubicBezTo>
                    <a:pt x="20" y="19"/>
                    <a:pt x="20" y="19"/>
                    <a:pt x="19" y="19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7" y="12"/>
                  </a:moveTo>
                  <a:cubicBezTo>
                    <a:pt x="7" y="12"/>
                    <a:pt x="6" y="11"/>
                    <a:pt x="6" y="11"/>
                  </a:cubicBezTo>
                  <a:cubicBezTo>
                    <a:pt x="6" y="11"/>
                    <a:pt x="4" y="10"/>
                    <a:pt x="4" y="9"/>
                  </a:cubicBezTo>
                  <a:cubicBezTo>
                    <a:pt x="5" y="7"/>
                    <a:pt x="8" y="6"/>
                    <a:pt x="10" y="5"/>
                  </a:cubicBezTo>
                  <a:cubicBezTo>
                    <a:pt x="11" y="5"/>
                    <a:pt x="15" y="4"/>
                    <a:pt x="15" y="4"/>
                  </a:cubicBezTo>
                  <a:cubicBezTo>
                    <a:pt x="16" y="3"/>
                    <a:pt x="18" y="3"/>
                    <a:pt x="19" y="2"/>
                  </a:cubicBezTo>
                  <a:cubicBezTo>
                    <a:pt x="17" y="5"/>
                    <a:pt x="19" y="2"/>
                    <a:pt x="19" y="2"/>
                  </a:cubicBezTo>
                  <a:cubicBezTo>
                    <a:pt x="20" y="1"/>
                    <a:pt x="25" y="4"/>
                    <a:pt x="25" y="4"/>
                  </a:cubicBezTo>
                  <a:cubicBezTo>
                    <a:pt x="26" y="5"/>
                    <a:pt x="26" y="5"/>
                    <a:pt x="27" y="6"/>
                  </a:cubicBezTo>
                  <a:cubicBezTo>
                    <a:pt x="23" y="7"/>
                    <a:pt x="20" y="10"/>
                    <a:pt x="16" y="12"/>
                  </a:cubicBezTo>
                  <a:cubicBezTo>
                    <a:pt x="15" y="11"/>
                    <a:pt x="12" y="14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8" y="13"/>
                    <a:pt x="9" y="13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8" y="13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92" name="Freeform 1313">
              <a:extLst>
                <a:ext uri="{FF2B5EF4-FFF2-40B4-BE49-F238E27FC236}">
                  <a16:creationId xmlns:a16="http://schemas.microsoft.com/office/drawing/2014/main" id="{DB93AD2A-C006-45EA-8CCC-015E2F09B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176213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93" name="Freeform 1314">
              <a:extLst>
                <a:ext uri="{FF2B5EF4-FFF2-40B4-BE49-F238E27FC236}">
                  <a16:creationId xmlns:a16="http://schemas.microsoft.com/office/drawing/2014/main" id="{E503D4C0-01C5-4257-8658-F03C7ACB8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76213"/>
              <a:ext cx="28575" cy="12700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94" name="Freeform 1315">
              <a:extLst>
                <a:ext uri="{FF2B5EF4-FFF2-40B4-BE49-F238E27FC236}">
                  <a16:creationId xmlns:a16="http://schemas.microsoft.com/office/drawing/2014/main" id="{9F160ABD-F2B4-419F-B4D7-B53839BAB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53988"/>
              <a:ext cx="65088" cy="34925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0 h 6"/>
                <a:gd name="T4" fmla="*/ 10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95" name="Freeform 1316">
              <a:extLst>
                <a:ext uri="{FF2B5EF4-FFF2-40B4-BE49-F238E27FC236}">
                  <a16:creationId xmlns:a16="http://schemas.microsoft.com/office/drawing/2014/main" id="{0AF5067B-1544-4AE8-8F92-4442E2A9D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41288"/>
              <a:ext cx="65088" cy="47625"/>
            </a:xfrm>
            <a:custGeom>
              <a:avLst/>
              <a:gdLst>
                <a:gd name="T0" fmla="*/ 10 w 11"/>
                <a:gd name="T1" fmla="*/ 0 h 8"/>
                <a:gd name="T2" fmla="*/ 0 w 11"/>
                <a:gd name="T3" fmla="*/ 7 h 8"/>
                <a:gd name="T4" fmla="*/ 1 w 11"/>
                <a:gd name="T5" fmla="*/ 7 h 8"/>
                <a:gd name="T6" fmla="*/ 11 w 11"/>
                <a:gd name="T7" fmla="*/ 0 h 8"/>
                <a:gd name="T8" fmla="*/ 10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0"/>
                  </a:moveTo>
                  <a:cubicBezTo>
                    <a:pt x="7" y="3"/>
                    <a:pt x="3" y="5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96" name="Freeform 1317">
              <a:extLst>
                <a:ext uri="{FF2B5EF4-FFF2-40B4-BE49-F238E27FC236}">
                  <a16:creationId xmlns:a16="http://schemas.microsoft.com/office/drawing/2014/main" id="{F7F52FB7-04C1-4039-86EA-98DF679EC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34938"/>
              <a:ext cx="71438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0 w 12"/>
                <a:gd name="T7" fmla="*/ 6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97" name="Freeform 1318">
              <a:extLst>
                <a:ext uri="{FF2B5EF4-FFF2-40B4-BE49-F238E27FC236}">
                  <a16:creationId xmlns:a16="http://schemas.microsoft.com/office/drawing/2014/main" id="{CE6B8A49-2049-49B5-B33E-AE0FE78ED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34938"/>
              <a:ext cx="65088" cy="36513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0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98" name="Freeform 1319">
              <a:extLst>
                <a:ext uri="{FF2B5EF4-FFF2-40B4-BE49-F238E27FC236}">
                  <a16:creationId xmlns:a16="http://schemas.microsoft.com/office/drawing/2014/main" id="{7B4CF7AD-AEEE-4153-9CC9-179F19A3B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23825"/>
              <a:ext cx="71438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0 h 7"/>
                <a:gd name="T4" fmla="*/ 11 w 12"/>
                <a:gd name="T5" fmla="*/ 0 h 7"/>
                <a:gd name="T6" fmla="*/ 1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2"/>
                    <a:pt x="4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99" name="Freeform 1320">
              <a:extLst>
                <a:ext uri="{FF2B5EF4-FFF2-40B4-BE49-F238E27FC236}">
                  <a16:creationId xmlns:a16="http://schemas.microsoft.com/office/drawing/2014/main" id="{EB677510-5758-45E4-84D7-780713CF0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23825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00" name="Freeform 1321">
              <a:extLst>
                <a:ext uri="{FF2B5EF4-FFF2-40B4-BE49-F238E27FC236}">
                  <a16:creationId xmlns:a16="http://schemas.microsoft.com/office/drawing/2014/main" id="{770D0D9B-809E-4C77-920C-9B5CF6A87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12713"/>
              <a:ext cx="65088" cy="34925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01" name="Freeform 1322">
              <a:extLst>
                <a:ext uri="{FF2B5EF4-FFF2-40B4-BE49-F238E27FC236}">
                  <a16:creationId xmlns:a16="http://schemas.microsoft.com/office/drawing/2014/main" id="{6EEA4F7E-11FA-41CD-A10A-3D595F861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12713"/>
              <a:ext cx="65088" cy="41275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7 h 7"/>
                <a:gd name="T4" fmla="*/ 0 w 11"/>
                <a:gd name="T5" fmla="*/ 7 h 7"/>
                <a:gd name="T6" fmla="*/ 11 w 11"/>
                <a:gd name="T7" fmla="*/ 0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02" name="Freeform 1323">
              <a:extLst>
                <a:ext uri="{FF2B5EF4-FFF2-40B4-BE49-F238E27FC236}">
                  <a16:creationId xmlns:a16="http://schemas.microsoft.com/office/drawing/2014/main" id="{440E1C43-0FB0-480F-8340-FF0B1F83A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65088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03" name="Freeform 1324">
              <a:extLst>
                <a:ext uri="{FF2B5EF4-FFF2-40B4-BE49-F238E27FC236}">
                  <a16:creationId xmlns:a16="http://schemas.microsoft.com/office/drawing/2014/main" id="{C5FA8DF2-E2B1-4786-B0AC-4A6D00C4D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93663"/>
              <a:ext cx="36513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04" name="Freeform 1325">
              <a:extLst>
                <a:ext uri="{FF2B5EF4-FFF2-40B4-BE49-F238E27FC236}">
                  <a16:creationId xmlns:a16="http://schemas.microsoft.com/office/drawing/2014/main" id="{2B87B776-B4B2-4917-A186-C54C9B109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93663"/>
              <a:ext cx="30163" cy="190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05" name="Freeform 1326">
              <a:extLst>
                <a:ext uri="{FF2B5EF4-FFF2-40B4-BE49-F238E27FC236}">
                  <a16:creationId xmlns:a16="http://schemas.microsoft.com/office/drawing/2014/main" id="{8FD2AAA1-5918-4136-9466-102E7AA46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52388"/>
              <a:ext cx="46038" cy="30163"/>
            </a:xfrm>
            <a:custGeom>
              <a:avLst/>
              <a:gdLst>
                <a:gd name="T0" fmla="*/ 7 w 8"/>
                <a:gd name="T1" fmla="*/ 1 h 5"/>
                <a:gd name="T2" fmla="*/ 0 w 8"/>
                <a:gd name="T3" fmla="*/ 5 h 5"/>
                <a:gd name="T4" fmla="*/ 1 w 8"/>
                <a:gd name="T5" fmla="*/ 5 h 5"/>
                <a:gd name="T6" fmla="*/ 8 w 8"/>
                <a:gd name="T7" fmla="*/ 1 h 5"/>
                <a:gd name="T8" fmla="*/ 7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1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06" name="Freeform 1327">
              <a:extLst>
                <a:ext uri="{FF2B5EF4-FFF2-40B4-BE49-F238E27FC236}">
                  <a16:creationId xmlns:a16="http://schemas.microsoft.com/office/drawing/2014/main" id="{7B7215C4-4266-473C-810B-1B612A2E5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34925"/>
              <a:ext cx="104775" cy="47625"/>
            </a:xfrm>
            <a:custGeom>
              <a:avLst/>
              <a:gdLst>
                <a:gd name="T0" fmla="*/ 1 w 18"/>
                <a:gd name="T1" fmla="*/ 8 h 8"/>
                <a:gd name="T2" fmla="*/ 18 w 18"/>
                <a:gd name="T3" fmla="*/ 0 h 8"/>
                <a:gd name="T4" fmla="*/ 18 w 18"/>
                <a:gd name="T5" fmla="*/ 0 h 8"/>
                <a:gd name="T6" fmla="*/ 1 w 18"/>
                <a:gd name="T7" fmla="*/ 8 h 8"/>
                <a:gd name="T8" fmla="*/ 1 w 1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" y="8"/>
                  </a:moveTo>
                  <a:cubicBezTo>
                    <a:pt x="6" y="5"/>
                    <a:pt x="12" y="2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1"/>
                    <a:pt x="6" y="4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07" name="Freeform 1328">
              <a:extLst>
                <a:ext uri="{FF2B5EF4-FFF2-40B4-BE49-F238E27FC236}">
                  <a16:creationId xmlns:a16="http://schemas.microsoft.com/office/drawing/2014/main" id="{2D235502-CD98-4B43-B930-A103E55A5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3813"/>
              <a:ext cx="95250" cy="58738"/>
            </a:xfrm>
            <a:custGeom>
              <a:avLst/>
              <a:gdLst>
                <a:gd name="T0" fmla="*/ 15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5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5" y="0"/>
                  </a:moveTo>
                  <a:cubicBezTo>
                    <a:pt x="10" y="4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11" y="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08" name="Freeform 1329">
              <a:extLst>
                <a:ext uri="{FF2B5EF4-FFF2-40B4-BE49-F238E27FC236}">
                  <a16:creationId xmlns:a16="http://schemas.microsoft.com/office/drawing/2014/main" id="{87B37686-1A16-46C5-9044-E45E0C8C2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7463"/>
              <a:ext cx="106363" cy="58738"/>
            </a:xfrm>
            <a:custGeom>
              <a:avLst/>
              <a:gdLst>
                <a:gd name="T0" fmla="*/ 1 w 18"/>
                <a:gd name="T1" fmla="*/ 9 h 10"/>
                <a:gd name="T2" fmla="*/ 18 w 18"/>
                <a:gd name="T3" fmla="*/ 0 h 10"/>
                <a:gd name="T4" fmla="*/ 17 w 18"/>
                <a:gd name="T5" fmla="*/ 0 h 10"/>
                <a:gd name="T6" fmla="*/ 0 w 18"/>
                <a:gd name="T7" fmla="*/ 9 h 10"/>
                <a:gd name="T8" fmla="*/ 1 w 1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6" y="7"/>
                    <a:pt x="12" y="3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1" y="3"/>
                    <a:pt x="6" y="6"/>
                    <a:pt x="0" y="9"/>
                  </a:cubicBezTo>
                  <a:cubicBezTo>
                    <a:pt x="0" y="9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09" name="Freeform 1330">
              <a:extLst>
                <a:ext uri="{FF2B5EF4-FFF2-40B4-BE49-F238E27FC236}">
                  <a16:creationId xmlns:a16="http://schemas.microsoft.com/office/drawing/2014/main" id="{1321CD2F-C28B-482E-BCC4-542FAE309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1113"/>
              <a:ext cx="88900" cy="60325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0 w 15"/>
                <a:gd name="T5" fmla="*/ 10 h 10"/>
                <a:gd name="T6" fmla="*/ 15 w 15"/>
                <a:gd name="T7" fmla="*/ 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4"/>
                    <a:pt x="4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6"/>
                    <a:pt x="10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10" name="Freeform 1331">
              <a:extLst>
                <a:ext uri="{FF2B5EF4-FFF2-40B4-BE49-F238E27FC236}">
                  <a16:creationId xmlns:a16="http://schemas.microsoft.com/office/drawing/2014/main" id="{9534E432-D98D-4660-8DDA-961E3E4D6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1113"/>
              <a:ext cx="93663" cy="41275"/>
            </a:xfrm>
            <a:custGeom>
              <a:avLst/>
              <a:gdLst>
                <a:gd name="T0" fmla="*/ 4 w 16"/>
                <a:gd name="T1" fmla="*/ 4 h 7"/>
                <a:gd name="T2" fmla="*/ 0 w 16"/>
                <a:gd name="T3" fmla="*/ 6 h 7"/>
                <a:gd name="T4" fmla="*/ 1 w 16"/>
                <a:gd name="T5" fmla="*/ 6 h 7"/>
                <a:gd name="T6" fmla="*/ 16 w 16"/>
                <a:gd name="T7" fmla="*/ 0 h 7"/>
                <a:gd name="T8" fmla="*/ 16 w 16"/>
                <a:gd name="T9" fmla="*/ 0 h 7"/>
                <a:gd name="T10" fmla="*/ 9 w 16"/>
                <a:gd name="T11" fmla="*/ 3 h 7"/>
                <a:gd name="T12" fmla="*/ 5 w 16"/>
                <a:gd name="T13" fmla="*/ 5 h 7"/>
                <a:gd name="T14" fmla="*/ 2 w 16"/>
                <a:gd name="T15" fmla="*/ 6 h 7"/>
                <a:gd name="T16" fmla="*/ 2 w 16"/>
                <a:gd name="T17" fmla="*/ 5 h 7"/>
                <a:gd name="T18" fmla="*/ 4 w 16"/>
                <a:gd name="T19" fmla="*/ 4 h 7"/>
                <a:gd name="T20" fmla="*/ 4 w 16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7">
                  <a:moveTo>
                    <a:pt x="4" y="4"/>
                  </a:moveTo>
                  <a:cubicBezTo>
                    <a:pt x="3" y="5"/>
                    <a:pt x="1" y="5"/>
                    <a:pt x="0" y="6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6" y="5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1"/>
                    <a:pt x="12" y="2"/>
                    <a:pt x="9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11" name="Freeform 1332">
              <a:extLst>
                <a:ext uri="{FF2B5EF4-FFF2-40B4-BE49-F238E27FC236}">
                  <a16:creationId xmlns:a16="http://schemas.microsoft.com/office/drawing/2014/main" id="{39F45048-DBE9-42E8-90CD-8C699FDAA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41288"/>
              <a:ext cx="104775" cy="52388"/>
            </a:xfrm>
            <a:custGeom>
              <a:avLst/>
              <a:gdLst>
                <a:gd name="T0" fmla="*/ 1 w 18"/>
                <a:gd name="T1" fmla="*/ 9 h 9"/>
                <a:gd name="T2" fmla="*/ 18 w 18"/>
                <a:gd name="T3" fmla="*/ 0 h 9"/>
                <a:gd name="T4" fmla="*/ 18 w 18"/>
                <a:gd name="T5" fmla="*/ 0 h 9"/>
                <a:gd name="T6" fmla="*/ 1 w 18"/>
                <a:gd name="T7" fmla="*/ 9 h 9"/>
                <a:gd name="T8" fmla="*/ 1 w 1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9"/>
                  </a:moveTo>
                  <a:cubicBezTo>
                    <a:pt x="7" y="6"/>
                    <a:pt x="12" y="2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2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12" name="Freeform 1333">
              <a:extLst>
                <a:ext uri="{FF2B5EF4-FFF2-40B4-BE49-F238E27FC236}">
                  <a16:creationId xmlns:a16="http://schemas.microsoft.com/office/drawing/2014/main" id="{7D734249-C176-450A-AD73-DF09CB1A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30175"/>
              <a:ext cx="100013" cy="63500"/>
            </a:xfrm>
            <a:custGeom>
              <a:avLst/>
              <a:gdLst>
                <a:gd name="T0" fmla="*/ 17 w 17"/>
                <a:gd name="T1" fmla="*/ 0 h 11"/>
                <a:gd name="T2" fmla="*/ 0 w 17"/>
                <a:gd name="T3" fmla="*/ 11 h 11"/>
                <a:gd name="T4" fmla="*/ 1 w 17"/>
                <a:gd name="T5" fmla="*/ 11 h 11"/>
                <a:gd name="T6" fmla="*/ 17 w 17"/>
                <a:gd name="T7" fmla="*/ 0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1" y="4"/>
                    <a:pt x="6" y="7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6" y="7"/>
                    <a:pt x="12" y="4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13" name="Freeform 1334">
              <a:extLst>
                <a:ext uri="{FF2B5EF4-FFF2-40B4-BE49-F238E27FC236}">
                  <a16:creationId xmlns:a16="http://schemas.microsoft.com/office/drawing/2014/main" id="{51C51375-2D2B-408F-A5BE-E45F319CE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30175"/>
              <a:ext cx="111125" cy="52388"/>
            </a:xfrm>
            <a:custGeom>
              <a:avLst/>
              <a:gdLst>
                <a:gd name="T0" fmla="*/ 0 w 19"/>
                <a:gd name="T1" fmla="*/ 9 h 9"/>
                <a:gd name="T2" fmla="*/ 18 w 19"/>
                <a:gd name="T3" fmla="*/ 0 h 9"/>
                <a:gd name="T4" fmla="*/ 18 w 19"/>
                <a:gd name="T5" fmla="*/ 0 h 9"/>
                <a:gd name="T6" fmla="*/ 0 w 19"/>
                <a:gd name="T7" fmla="*/ 9 h 9"/>
                <a:gd name="T8" fmla="*/ 0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0" y="9"/>
                  </a:moveTo>
                  <a:cubicBezTo>
                    <a:pt x="6" y="6"/>
                    <a:pt x="12" y="2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2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14" name="Freeform 1335">
              <a:extLst>
                <a:ext uri="{FF2B5EF4-FFF2-40B4-BE49-F238E27FC236}">
                  <a16:creationId xmlns:a16="http://schemas.microsoft.com/office/drawing/2014/main" id="{C482F04E-5555-4849-A2DF-97D8241EF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23825"/>
              <a:ext cx="93663" cy="58738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1" y="3"/>
                    <a:pt x="5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6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15" name="Freeform 1336">
              <a:extLst>
                <a:ext uri="{FF2B5EF4-FFF2-40B4-BE49-F238E27FC236}">
                  <a16:creationId xmlns:a16="http://schemas.microsoft.com/office/drawing/2014/main" id="{53445128-FC70-4ED1-8505-B672F7544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12713"/>
              <a:ext cx="106363" cy="52388"/>
            </a:xfrm>
            <a:custGeom>
              <a:avLst/>
              <a:gdLst>
                <a:gd name="T0" fmla="*/ 0 w 18"/>
                <a:gd name="T1" fmla="*/ 9 h 9"/>
                <a:gd name="T2" fmla="*/ 18 w 18"/>
                <a:gd name="T3" fmla="*/ 0 h 9"/>
                <a:gd name="T4" fmla="*/ 18 w 18"/>
                <a:gd name="T5" fmla="*/ 0 h 9"/>
                <a:gd name="T6" fmla="*/ 0 w 18"/>
                <a:gd name="T7" fmla="*/ 9 h 9"/>
                <a:gd name="T8" fmla="*/ 0 w 1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6" y="6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16" name="Freeform 1337">
              <a:extLst>
                <a:ext uri="{FF2B5EF4-FFF2-40B4-BE49-F238E27FC236}">
                  <a16:creationId xmlns:a16="http://schemas.microsoft.com/office/drawing/2014/main" id="{914AA8D3-D1AD-41D2-AC99-4831D31E0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06363"/>
              <a:ext cx="106363" cy="58738"/>
            </a:xfrm>
            <a:custGeom>
              <a:avLst/>
              <a:gdLst>
                <a:gd name="T0" fmla="*/ 17 w 18"/>
                <a:gd name="T1" fmla="*/ 0 h 10"/>
                <a:gd name="T2" fmla="*/ 0 w 18"/>
                <a:gd name="T3" fmla="*/ 10 h 10"/>
                <a:gd name="T4" fmla="*/ 0 w 18"/>
                <a:gd name="T5" fmla="*/ 10 h 10"/>
                <a:gd name="T6" fmla="*/ 17 w 18"/>
                <a:gd name="T7" fmla="*/ 0 h 10"/>
                <a:gd name="T8" fmla="*/ 17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7" y="0"/>
                  </a:moveTo>
                  <a:cubicBezTo>
                    <a:pt x="12" y="3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7"/>
                    <a:pt x="12" y="3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17" name="Freeform 1338">
              <a:extLst>
                <a:ext uri="{FF2B5EF4-FFF2-40B4-BE49-F238E27FC236}">
                  <a16:creationId xmlns:a16="http://schemas.microsoft.com/office/drawing/2014/main" id="{9C5A7D1A-51C6-4832-B44B-F8D6D9877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82550"/>
              <a:ext cx="30163" cy="17463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1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18" name="Freeform 1339">
              <a:extLst>
                <a:ext uri="{FF2B5EF4-FFF2-40B4-BE49-F238E27FC236}">
                  <a16:creationId xmlns:a16="http://schemas.microsoft.com/office/drawing/2014/main" id="{A8C0BEB4-13E5-4500-925B-6CFAD21B0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12713"/>
              <a:ext cx="69850" cy="41275"/>
            </a:xfrm>
            <a:custGeom>
              <a:avLst/>
              <a:gdLst>
                <a:gd name="T0" fmla="*/ 1 w 12"/>
                <a:gd name="T1" fmla="*/ 6 h 7"/>
                <a:gd name="T2" fmla="*/ 12 w 12"/>
                <a:gd name="T3" fmla="*/ 0 h 7"/>
                <a:gd name="T4" fmla="*/ 12 w 12"/>
                <a:gd name="T5" fmla="*/ 0 h 7"/>
                <a:gd name="T6" fmla="*/ 1 w 12"/>
                <a:gd name="T7" fmla="*/ 6 h 7"/>
                <a:gd name="T8" fmla="*/ 1 w 1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6"/>
                  </a:move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19" name="Freeform 1340">
              <a:extLst>
                <a:ext uri="{FF2B5EF4-FFF2-40B4-BE49-F238E27FC236}">
                  <a16:creationId xmlns:a16="http://schemas.microsoft.com/office/drawing/2014/main" id="{8362F6F5-36C6-4C84-AA3D-7578A39CD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30175"/>
              <a:ext cx="34925" cy="17463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20" name="Freeform 1341">
              <a:extLst>
                <a:ext uri="{FF2B5EF4-FFF2-40B4-BE49-F238E27FC236}">
                  <a16:creationId xmlns:a16="http://schemas.microsoft.com/office/drawing/2014/main" id="{A977D699-ECC9-4988-96C4-A3E3949C9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58738"/>
              <a:ext cx="47625" cy="34925"/>
            </a:xfrm>
            <a:custGeom>
              <a:avLst/>
              <a:gdLst>
                <a:gd name="T0" fmla="*/ 8 w 8"/>
                <a:gd name="T1" fmla="*/ 1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1 h 6"/>
                <a:gd name="T8" fmla="*/ 8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3"/>
                    <a:pt x="8" y="1"/>
                  </a:cubicBezTo>
                  <a:cubicBezTo>
                    <a:pt x="8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21" name="Freeform 1342">
              <a:extLst>
                <a:ext uri="{FF2B5EF4-FFF2-40B4-BE49-F238E27FC236}">
                  <a16:creationId xmlns:a16="http://schemas.microsoft.com/office/drawing/2014/main" id="{91816771-AD8C-4946-A873-21571D644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52388"/>
              <a:ext cx="58738" cy="30163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22" name="Freeform 1343">
              <a:extLst>
                <a:ext uri="{FF2B5EF4-FFF2-40B4-BE49-F238E27FC236}">
                  <a16:creationId xmlns:a16="http://schemas.microsoft.com/office/drawing/2014/main" id="{B57BFF7F-3307-4A27-B9C0-4316D88A2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47625"/>
              <a:ext cx="52388" cy="285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23" name="Freeform 1344">
              <a:extLst>
                <a:ext uri="{FF2B5EF4-FFF2-40B4-BE49-F238E27FC236}">
                  <a16:creationId xmlns:a16="http://schemas.microsoft.com/office/drawing/2014/main" id="{5BCB1D68-EAE1-4925-A132-06A4E1339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41275"/>
              <a:ext cx="47625" cy="23813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24" name="Freeform 1345">
              <a:extLst>
                <a:ext uri="{FF2B5EF4-FFF2-40B4-BE49-F238E27FC236}">
                  <a16:creationId xmlns:a16="http://schemas.microsoft.com/office/drawing/2014/main" id="{7E5CAD31-0D23-46C0-AFE7-E5C40299D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34925"/>
              <a:ext cx="58738" cy="36513"/>
            </a:xfrm>
            <a:custGeom>
              <a:avLst/>
              <a:gdLst>
                <a:gd name="T0" fmla="*/ 9 w 10"/>
                <a:gd name="T1" fmla="*/ 1 h 6"/>
                <a:gd name="T2" fmla="*/ 1 w 10"/>
                <a:gd name="T3" fmla="*/ 5 h 6"/>
                <a:gd name="T4" fmla="*/ 1 w 10"/>
                <a:gd name="T5" fmla="*/ 5 h 6"/>
                <a:gd name="T6" fmla="*/ 9 w 10"/>
                <a:gd name="T7" fmla="*/ 1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6" y="2"/>
                    <a:pt x="3" y="4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4" y="4"/>
                    <a:pt x="7" y="2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25" name="Freeform 1346">
              <a:extLst>
                <a:ext uri="{FF2B5EF4-FFF2-40B4-BE49-F238E27FC236}">
                  <a16:creationId xmlns:a16="http://schemas.microsoft.com/office/drawing/2014/main" id="{C14160A5-30C1-46CF-8726-A801AEAF5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34925"/>
              <a:ext cx="58738" cy="30163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26" name="Freeform 1347">
              <a:extLst>
                <a:ext uri="{FF2B5EF4-FFF2-40B4-BE49-F238E27FC236}">
                  <a16:creationId xmlns:a16="http://schemas.microsoft.com/office/drawing/2014/main" id="{2FD7F45B-5136-4275-A251-764D80CC2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34925"/>
              <a:ext cx="46038" cy="2381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27" name="Freeform 1348">
              <a:extLst>
                <a:ext uri="{FF2B5EF4-FFF2-40B4-BE49-F238E27FC236}">
                  <a16:creationId xmlns:a16="http://schemas.microsoft.com/office/drawing/2014/main" id="{E6690D4E-F166-4699-BCE6-9F1AB3578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30163"/>
              <a:ext cx="58738" cy="22225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0 h 4"/>
                <a:gd name="T4" fmla="*/ 9 w 10"/>
                <a:gd name="T5" fmla="*/ 0 h 4"/>
                <a:gd name="T6" fmla="*/ 0 w 10"/>
                <a:gd name="T7" fmla="*/ 4 h 4"/>
                <a:gd name="T8" fmla="*/ 0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28" name="Freeform 1349">
              <a:extLst>
                <a:ext uri="{FF2B5EF4-FFF2-40B4-BE49-F238E27FC236}">
                  <a16:creationId xmlns:a16="http://schemas.microsoft.com/office/drawing/2014/main" id="{DF38BE2E-3ABA-41CC-A2CE-20CEBDAC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7463"/>
              <a:ext cx="52388" cy="30163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29" name="Freeform 1350">
              <a:extLst>
                <a:ext uri="{FF2B5EF4-FFF2-40B4-BE49-F238E27FC236}">
                  <a16:creationId xmlns:a16="http://schemas.microsoft.com/office/drawing/2014/main" id="{8588E036-3E3E-4A4E-9B51-5530D9081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47650"/>
              <a:ext cx="112713" cy="52388"/>
            </a:xfrm>
            <a:custGeom>
              <a:avLst/>
              <a:gdLst>
                <a:gd name="T0" fmla="*/ 18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8 w 19"/>
                <a:gd name="T7" fmla="*/ 0 h 9"/>
                <a:gd name="T8" fmla="*/ 18 w 1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8" y="0"/>
                  </a:moveTo>
                  <a:cubicBezTo>
                    <a:pt x="12" y="3"/>
                    <a:pt x="6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5"/>
                    <a:pt x="12" y="3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30" name="Freeform 1351">
              <a:extLst>
                <a:ext uri="{FF2B5EF4-FFF2-40B4-BE49-F238E27FC236}">
                  <a16:creationId xmlns:a16="http://schemas.microsoft.com/office/drawing/2014/main" id="{BA58EA7B-794C-43F6-8280-F812BF76C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47650"/>
              <a:ext cx="123825" cy="47625"/>
            </a:xfrm>
            <a:custGeom>
              <a:avLst/>
              <a:gdLst>
                <a:gd name="T0" fmla="*/ 0 w 21"/>
                <a:gd name="T1" fmla="*/ 8 h 8"/>
                <a:gd name="T2" fmla="*/ 21 w 21"/>
                <a:gd name="T3" fmla="*/ 0 h 8"/>
                <a:gd name="T4" fmla="*/ 21 w 21"/>
                <a:gd name="T5" fmla="*/ 0 h 8"/>
                <a:gd name="T6" fmla="*/ 0 w 21"/>
                <a:gd name="T7" fmla="*/ 8 h 8"/>
                <a:gd name="T8" fmla="*/ 0 w 2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8" y="7"/>
                    <a:pt x="14" y="3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"/>
                    <a:pt x="8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31" name="Freeform 1352">
              <a:extLst>
                <a:ext uri="{FF2B5EF4-FFF2-40B4-BE49-F238E27FC236}">
                  <a16:creationId xmlns:a16="http://schemas.microsoft.com/office/drawing/2014/main" id="{A5EB718F-1F02-42AC-B901-E06FB4EA9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282575"/>
              <a:ext cx="22225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0 w 4"/>
                <a:gd name="T5" fmla="*/ 1 h 2"/>
                <a:gd name="T6" fmla="*/ 0 w 4"/>
                <a:gd name="T7" fmla="*/ 2 h 2"/>
                <a:gd name="T8" fmla="*/ 2 w 4"/>
                <a:gd name="T9" fmla="*/ 1 h 2"/>
                <a:gd name="T10" fmla="*/ 2 w 4"/>
                <a:gd name="T11" fmla="*/ 2 h 2"/>
                <a:gd name="T12" fmla="*/ 1 w 4"/>
                <a:gd name="T13" fmla="*/ 2 h 2"/>
                <a:gd name="T14" fmla="*/ 1 w 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4" y="2"/>
                    <a:pt x="4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32" name="Freeform 1353">
              <a:extLst>
                <a:ext uri="{FF2B5EF4-FFF2-40B4-BE49-F238E27FC236}">
                  <a16:creationId xmlns:a16="http://schemas.microsoft.com/office/drawing/2014/main" id="{C123E5AA-633B-4D2D-98D6-0F01EE3AC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223838"/>
              <a:ext cx="146050" cy="71438"/>
            </a:xfrm>
            <a:custGeom>
              <a:avLst/>
              <a:gdLst>
                <a:gd name="T0" fmla="*/ 25 w 25"/>
                <a:gd name="T1" fmla="*/ 0 h 12"/>
                <a:gd name="T2" fmla="*/ 0 w 25"/>
                <a:gd name="T3" fmla="*/ 11 h 12"/>
                <a:gd name="T4" fmla="*/ 0 w 25"/>
                <a:gd name="T5" fmla="*/ 12 h 12"/>
                <a:gd name="T6" fmla="*/ 25 w 25"/>
                <a:gd name="T7" fmla="*/ 0 h 12"/>
                <a:gd name="T8" fmla="*/ 25 w 2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16" y="4"/>
                    <a:pt x="7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6"/>
                    <a:pt x="17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33" name="Freeform 1354">
              <a:extLst>
                <a:ext uri="{FF2B5EF4-FFF2-40B4-BE49-F238E27FC236}">
                  <a16:creationId xmlns:a16="http://schemas.microsoft.com/office/drawing/2014/main" id="{39A2BEEC-0072-437F-93E2-CEE498EE3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30188"/>
              <a:ext cx="158750" cy="52388"/>
            </a:xfrm>
            <a:custGeom>
              <a:avLst/>
              <a:gdLst>
                <a:gd name="T0" fmla="*/ 0 w 27"/>
                <a:gd name="T1" fmla="*/ 9 h 9"/>
                <a:gd name="T2" fmla="*/ 26 w 27"/>
                <a:gd name="T3" fmla="*/ 0 h 9"/>
                <a:gd name="T4" fmla="*/ 26 w 27"/>
                <a:gd name="T5" fmla="*/ 0 h 9"/>
                <a:gd name="T6" fmla="*/ 0 w 27"/>
                <a:gd name="T7" fmla="*/ 9 h 9"/>
                <a:gd name="T8" fmla="*/ 0 w 2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9" y="5"/>
                    <a:pt x="18" y="3"/>
                    <a:pt x="26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18" y="3"/>
                    <a:pt x="9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34" name="Freeform 1355">
              <a:extLst>
                <a:ext uri="{FF2B5EF4-FFF2-40B4-BE49-F238E27FC236}">
                  <a16:creationId xmlns:a16="http://schemas.microsoft.com/office/drawing/2014/main" id="{64CD09E4-AB69-4123-9937-F518E350C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06375"/>
              <a:ext cx="176213" cy="69850"/>
            </a:xfrm>
            <a:custGeom>
              <a:avLst/>
              <a:gdLst>
                <a:gd name="T0" fmla="*/ 30 w 30"/>
                <a:gd name="T1" fmla="*/ 0 h 12"/>
                <a:gd name="T2" fmla="*/ 14 w 30"/>
                <a:gd name="T3" fmla="*/ 6 h 12"/>
                <a:gd name="T4" fmla="*/ 0 w 30"/>
                <a:gd name="T5" fmla="*/ 12 h 12"/>
                <a:gd name="T6" fmla="*/ 0 w 30"/>
                <a:gd name="T7" fmla="*/ 12 h 12"/>
                <a:gd name="T8" fmla="*/ 14 w 30"/>
                <a:gd name="T9" fmla="*/ 6 h 12"/>
                <a:gd name="T10" fmla="*/ 30 w 30"/>
                <a:gd name="T11" fmla="*/ 0 h 12"/>
                <a:gd name="T12" fmla="*/ 30 w 3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2">
                  <a:moveTo>
                    <a:pt x="30" y="0"/>
                  </a:moveTo>
                  <a:cubicBezTo>
                    <a:pt x="24" y="2"/>
                    <a:pt x="19" y="4"/>
                    <a:pt x="14" y="6"/>
                  </a:cubicBezTo>
                  <a:cubicBezTo>
                    <a:pt x="9" y="8"/>
                    <a:pt x="4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9"/>
                    <a:pt x="9" y="8"/>
                    <a:pt x="14" y="6"/>
                  </a:cubicBezTo>
                  <a:cubicBezTo>
                    <a:pt x="19" y="4"/>
                    <a:pt x="24" y="2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35" name="Freeform 1356">
              <a:extLst>
                <a:ext uri="{FF2B5EF4-FFF2-40B4-BE49-F238E27FC236}">
                  <a16:creationId xmlns:a16="http://schemas.microsoft.com/office/drawing/2014/main" id="{259E2467-091A-4E82-B7AE-BC96AA2B8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12725"/>
              <a:ext cx="176213" cy="63500"/>
            </a:xfrm>
            <a:custGeom>
              <a:avLst/>
              <a:gdLst>
                <a:gd name="T0" fmla="*/ 0 w 30"/>
                <a:gd name="T1" fmla="*/ 11 h 11"/>
                <a:gd name="T2" fmla="*/ 16 w 30"/>
                <a:gd name="T3" fmla="*/ 5 h 11"/>
                <a:gd name="T4" fmla="*/ 30 w 30"/>
                <a:gd name="T5" fmla="*/ 0 h 11"/>
                <a:gd name="T6" fmla="*/ 30 w 30"/>
                <a:gd name="T7" fmla="*/ 0 h 11"/>
                <a:gd name="T8" fmla="*/ 14 w 30"/>
                <a:gd name="T9" fmla="*/ 5 h 11"/>
                <a:gd name="T10" fmla="*/ 0 w 30"/>
                <a:gd name="T11" fmla="*/ 11 h 11"/>
                <a:gd name="T12" fmla="*/ 0 w 30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0" y="11"/>
                  </a:moveTo>
                  <a:cubicBezTo>
                    <a:pt x="6" y="9"/>
                    <a:pt x="11" y="6"/>
                    <a:pt x="16" y="5"/>
                  </a:cubicBezTo>
                  <a:cubicBezTo>
                    <a:pt x="21" y="3"/>
                    <a:pt x="25" y="2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5" y="2"/>
                    <a:pt x="19" y="3"/>
                    <a:pt x="14" y="5"/>
                  </a:cubicBezTo>
                  <a:cubicBezTo>
                    <a:pt x="9" y="7"/>
                    <a:pt x="5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36" name="Freeform 1357">
              <a:extLst>
                <a:ext uri="{FF2B5EF4-FFF2-40B4-BE49-F238E27FC236}">
                  <a16:creationId xmlns:a16="http://schemas.microsoft.com/office/drawing/2014/main" id="{3D449FFE-5234-48A2-BE7E-7DB21A08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217488"/>
              <a:ext cx="106363" cy="53975"/>
            </a:xfrm>
            <a:custGeom>
              <a:avLst/>
              <a:gdLst>
                <a:gd name="T0" fmla="*/ 18 w 18"/>
                <a:gd name="T1" fmla="*/ 1 h 9"/>
                <a:gd name="T2" fmla="*/ 0 w 18"/>
                <a:gd name="T3" fmla="*/ 8 h 9"/>
                <a:gd name="T4" fmla="*/ 1 w 18"/>
                <a:gd name="T5" fmla="*/ 9 h 9"/>
                <a:gd name="T6" fmla="*/ 18 w 18"/>
                <a:gd name="T7" fmla="*/ 1 h 9"/>
                <a:gd name="T8" fmla="*/ 18 w 1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8" y="1"/>
                  </a:moveTo>
                  <a:cubicBezTo>
                    <a:pt x="12" y="3"/>
                    <a:pt x="6" y="5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6" y="5"/>
                    <a:pt x="12" y="3"/>
                    <a:pt x="18" y="1"/>
                  </a:cubicBezTo>
                  <a:cubicBezTo>
                    <a:pt x="18" y="1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37" name="Freeform 1358">
              <a:extLst>
                <a:ext uri="{FF2B5EF4-FFF2-40B4-BE49-F238E27FC236}">
                  <a16:creationId xmlns:a16="http://schemas.microsoft.com/office/drawing/2014/main" id="{66BAE462-A260-4CA3-807E-B0ABED5A7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188913"/>
              <a:ext cx="23813" cy="4763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38" name="Freeform 1359">
              <a:extLst>
                <a:ext uri="{FF2B5EF4-FFF2-40B4-BE49-F238E27FC236}">
                  <a16:creationId xmlns:a16="http://schemas.microsoft.com/office/drawing/2014/main" id="{35E81667-1346-401E-BC62-DB446590F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93675"/>
              <a:ext cx="34925" cy="12700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39" name="Freeform 1360">
              <a:extLst>
                <a:ext uri="{FF2B5EF4-FFF2-40B4-BE49-F238E27FC236}">
                  <a16:creationId xmlns:a16="http://schemas.microsoft.com/office/drawing/2014/main" id="{E0AAD428-7D52-427D-8A45-0498CB897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23838"/>
              <a:ext cx="122238" cy="41275"/>
            </a:xfrm>
            <a:custGeom>
              <a:avLst/>
              <a:gdLst>
                <a:gd name="T0" fmla="*/ 0 w 21"/>
                <a:gd name="T1" fmla="*/ 7 h 7"/>
                <a:gd name="T2" fmla="*/ 20 w 21"/>
                <a:gd name="T3" fmla="*/ 0 h 7"/>
                <a:gd name="T4" fmla="*/ 20 w 21"/>
                <a:gd name="T5" fmla="*/ 0 h 7"/>
                <a:gd name="T6" fmla="*/ 0 w 21"/>
                <a:gd name="T7" fmla="*/ 7 h 7"/>
                <a:gd name="T8" fmla="*/ 0 w 2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7" y="6"/>
                    <a:pt x="14" y="2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4" y="2"/>
                    <a:pt x="7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40" name="Freeform 1361">
              <a:extLst>
                <a:ext uri="{FF2B5EF4-FFF2-40B4-BE49-F238E27FC236}">
                  <a16:creationId xmlns:a16="http://schemas.microsoft.com/office/drawing/2014/main" id="{9EB0E11E-19E7-48CD-979A-D8E189DE3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200025"/>
              <a:ext cx="115888" cy="58738"/>
            </a:xfrm>
            <a:custGeom>
              <a:avLst/>
              <a:gdLst>
                <a:gd name="T0" fmla="*/ 20 w 20"/>
                <a:gd name="T1" fmla="*/ 0 h 10"/>
                <a:gd name="T2" fmla="*/ 0 w 20"/>
                <a:gd name="T3" fmla="*/ 10 h 10"/>
                <a:gd name="T4" fmla="*/ 1 w 20"/>
                <a:gd name="T5" fmla="*/ 10 h 10"/>
                <a:gd name="T6" fmla="*/ 20 w 20"/>
                <a:gd name="T7" fmla="*/ 0 h 10"/>
                <a:gd name="T8" fmla="*/ 20 w 2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20" y="0"/>
                  </a:moveTo>
                  <a:cubicBezTo>
                    <a:pt x="13" y="3"/>
                    <a:pt x="6" y="5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7" y="6"/>
                    <a:pt x="13" y="3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41" name="Freeform 1362">
              <a:extLst>
                <a:ext uri="{FF2B5EF4-FFF2-40B4-BE49-F238E27FC236}">
                  <a16:creationId xmlns:a16="http://schemas.microsoft.com/office/drawing/2014/main" id="{1FB50662-F79E-401D-9DEF-413095405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82563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  <a:gd name="T10" fmla="*/ 3 w 4"/>
                <a:gd name="T11" fmla="*/ 1 h 2"/>
                <a:gd name="T12" fmla="*/ 0 w 4"/>
                <a:gd name="T13" fmla="*/ 2 h 2"/>
                <a:gd name="T14" fmla="*/ 1 w 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42" name="Freeform 1363">
              <a:extLst>
                <a:ext uri="{FF2B5EF4-FFF2-40B4-BE49-F238E27FC236}">
                  <a16:creationId xmlns:a16="http://schemas.microsoft.com/office/drawing/2014/main" id="{9E1289BB-26DC-420F-8F70-324012009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00025"/>
              <a:ext cx="134938" cy="47625"/>
            </a:xfrm>
            <a:custGeom>
              <a:avLst/>
              <a:gdLst>
                <a:gd name="T0" fmla="*/ 1 w 23"/>
                <a:gd name="T1" fmla="*/ 8 h 8"/>
                <a:gd name="T2" fmla="*/ 22 w 23"/>
                <a:gd name="T3" fmla="*/ 1 h 8"/>
                <a:gd name="T4" fmla="*/ 22 w 23"/>
                <a:gd name="T5" fmla="*/ 0 h 8"/>
                <a:gd name="T6" fmla="*/ 0 w 23"/>
                <a:gd name="T7" fmla="*/ 8 h 8"/>
                <a:gd name="T8" fmla="*/ 1 w 2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1" y="8"/>
                  </a:moveTo>
                  <a:cubicBezTo>
                    <a:pt x="8" y="7"/>
                    <a:pt x="15" y="3"/>
                    <a:pt x="22" y="1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5" y="3"/>
                    <a:pt x="8" y="6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43" name="Freeform 1364">
              <a:extLst>
                <a:ext uri="{FF2B5EF4-FFF2-40B4-BE49-F238E27FC236}">
                  <a16:creationId xmlns:a16="http://schemas.microsoft.com/office/drawing/2014/main" id="{0059C98A-B6F6-4CA3-ABFF-6A25BF482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17488"/>
              <a:ext cx="47625" cy="23813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44" name="Freeform 1365">
              <a:extLst>
                <a:ext uri="{FF2B5EF4-FFF2-40B4-BE49-F238E27FC236}">
                  <a16:creationId xmlns:a16="http://schemas.microsoft.com/office/drawing/2014/main" id="{7E38BF93-147C-426D-816E-57E8EBFBA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188913"/>
              <a:ext cx="28575" cy="11113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1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  <a:gd name="T10" fmla="*/ 5 w 5"/>
                <a:gd name="T11" fmla="*/ 0 h 2"/>
                <a:gd name="T12" fmla="*/ 5 w 5"/>
                <a:gd name="T13" fmla="*/ 0 h 2"/>
                <a:gd name="T14" fmla="*/ 0 w 5"/>
                <a:gd name="T15" fmla="*/ 2 h 2"/>
                <a:gd name="T16" fmla="*/ 0 w 5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45" name="Freeform 1366">
              <a:extLst>
                <a:ext uri="{FF2B5EF4-FFF2-40B4-BE49-F238E27FC236}">
                  <a16:creationId xmlns:a16="http://schemas.microsoft.com/office/drawing/2014/main" id="{9C00452F-7C11-4736-A530-4B43BF1E8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17488"/>
              <a:ext cx="41275" cy="12700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46" name="Freeform 1367">
              <a:extLst>
                <a:ext uri="{FF2B5EF4-FFF2-40B4-BE49-F238E27FC236}">
                  <a16:creationId xmlns:a16="http://schemas.microsoft.com/office/drawing/2014/main" id="{9EDF4AB1-CE61-410B-B774-7B307E846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06375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47" name="Freeform 1368">
              <a:extLst>
                <a:ext uri="{FF2B5EF4-FFF2-40B4-BE49-F238E27FC236}">
                  <a16:creationId xmlns:a16="http://schemas.microsoft.com/office/drawing/2014/main" id="{AAA10212-B9F7-401F-A2C2-34E9D5FDF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88913"/>
              <a:ext cx="17463" cy="4763"/>
            </a:xfrm>
            <a:custGeom>
              <a:avLst/>
              <a:gdLst>
                <a:gd name="T0" fmla="*/ 0 w 3"/>
                <a:gd name="T1" fmla="*/ 1 h 1"/>
                <a:gd name="T2" fmla="*/ 1 w 3"/>
                <a:gd name="T3" fmla="*/ 0 h 1"/>
                <a:gd name="T4" fmla="*/ 1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0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0"/>
                    <a:pt x="2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48" name="Freeform 1369">
              <a:extLst>
                <a:ext uri="{FF2B5EF4-FFF2-40B4-BE49-F238E27FC236}">
                  <a16:creationId xmlns:a16="http://schemas.microsoft.com/office/drawing/2014/main" id="{EB6A5B94-D3B3-46F7-A184-FE3E594BC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06375"/>
              <a:ext cx="23813" cy="6350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249" name="Group 1385">
            <a:extLst>
              <a:ext uri="{FF2B5EF4-FFF2-40B4-BE49-F238E27FC236}">
                <a16:creationId xmlns:a16="http://schemas.microsoft.com/office/drawing/2014/main" id="{6F2DA7B0-E157-461D-AE4A-46EBA74D1B3E}"/>
              </a:ext>
            </a:extLst>
          </p:cNvPr>
          <p:cNvGrpSpPr>
            <a:grpSpLocks/>
          </p:cNvGrpSpPr>
          <p:nvPr/>
        </p:nvGrpSpPr>
        <p:grpSpPr bwMode="auto">
          <a:xfrm>
            <a:off x="4168775" y="5688013"/>
            <a:ext cx="339725" cy="265112"/>
            <a:chOff x="0" y="0"/>
            <a:chExt cx="339725" cy="265113"/>
          </a:xfrm>
        </p:grpSpPr>
        <p:sp>
          <p:nvSpPr>
            <p:cNvPr id="38250" name="Freeform 1370">
              <a:extLst>
                <a:ext uri="{FF2B5EF4-FFF2-40B4-BE49-F238E27FC236}">
                  <a16:creationId xmlns:a16="http://schemas.microsoft.com/office/drawing/2014/main" id="{35D7B60E-1765-4C29-8B8F-76E7A9216E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900" y="28575"/>
              <a:ext cx="95250" cy="112713"/>
            </a:xfrm>
            <a:custGeom>
              <a:avLst/>
              <a:gdLst>
                <a:gd name="T0" fmla="*/ 16 w 16"/>
                <a:gd name="T1" fmla="*/ 4 h 19"/>
                <a:gd name="T2" fmla="*/ 14 w 16"/>
                <a:gd name="T3" fmla="*/ 2 h 19"/>
                <a:gd name="T4" fmla="*/ 14 w 16"/>
                <a:gd name="T5" fmla="*/ 2 h 19"/>
                <a:gd name="T6" fmla="*/ 14 w 16"/>
                <a:gd name="T7" fmla="*/ 3 h 19"/>
                <a:gd name="T8" fmla="*/ 7 w 16"/>
                <a:gd name="T9" fmla="*/ 2 h 19"/>
                <a:gd name="T10" fmla="*/ 7 w 16"/>
                <a:gd name="T11" fmla="*/ 2 h 19"/>
                <a:gd name="T12" fmla="*/ 7 w 16"/>
                <a:gd name="T13" fmla="*/ 2 h 19"/>
                <a:gd name="T14" fmla="*/ 5 w 16"/>
                <a:gd name="T15" fmla="*/ 2 h 19"/>
                <a:gd name="T16" fmla="*/ 3 w 16"/>
                <a:gd name="T17" fmla="*/ 3 h 19"/>
                <a:gd name="T18" fmla="*/ 2 w 16"/>
                <a:gd name="T19" fmla="*/ 5 h 19"/>
                <a:gd name="T20" fmla="*/ 2 w 16"/>
                <a:gd name="T21" fmla="*/ 12 h 19"/>
                <a:gd name="T22" fmla="*/ 3 w 16"/>
                <a:gd name="T23" fmla="*/ 15 h 19"/>
                <a:gd name="T24" fmla="*/ 6 w 16"/>
                <a:gd name="T25" fmla="*/ 18 h 19"/>
                <a:gd name="T26" fmla="*/ 5 w 16"/>
                <a:gd name="T27" fmla="*/ 19 h 19"/>
                <a:gd name="T28" fmla="*/ 6 w 16"/>
                <a:gd name="T29" fmla="*/ 18 h 19"/>
                <a:gd name="T30" fmla="*/ 12 w 16"/>
                <a:gd name="T31" fmla="*/ 19 h 19"/>
                <a:gd name="T32" fmla="*/ 15 w 16"/>
                <a:gd name="T33" fmla="*/ 17 h 19"/>
                <a:gd name="T34" fmla="*/ 15 w 16"/>
                <a:gd name="T35" fmla="*/ 12 h 19"/>
                <a:gd name="T36" fmla="*/ 15 w 16"/>
                <a:gd name="T37" fmla="*/ 6 h 19"/>
                <a:gd name="T38" fmla="*/ 16 w 16"/>
                <a:gd name="T39" fmla="*/ 6 h 19"/>
                <a:gd name="T40" fmla="*/ 16 w 16"/>
                <a:gd name="T41" fmla="*/ 4 h 19"/>
                <a:gd name="T42" fmla="*/ 16 w 16"/>
                <a:gd name="T43" fmla="*/ 4 h 19"/>
                <a:gd name="T44" fmla="*/ 5 w 16"/>
                <a:gd name="T45" fmla="*/ 17 h 19"/>
                <a:gd name="T46" fmla="*/ 5 w 16"/>
                <a:gd name="T47" fmla="*/ 17 h 19"/>
                <a:gd name="T48" fmla="*/ 5 w 16"/>
                <a:gd name="T49" fmla="*/ 17 h 19"/>
                <a:gd name="T50" fmla="*/ 15 w 16"/>
                <a:gd name="T51" fmla="*/ 17 h 19"/>
                <a:gd name="T52" fmla="*/ 15 w 16"/>
                <a:gd name="T53" fmla="*/ 17 h 19"/>
                <a:gd name="T54" fmla="*/ 15 w 16"/>
                <a:gd name="T55" fmla="*/ 17 h 19"/>
                <a:gd name="T56" fmla="*/ 14 w 16"/>
                <a:gd name="T57" fmla="*/ 4 h 19"/>
                <a:gd name="T58" fmla="*/ 15 w 16"/>
                <a:gd name="T59" fmla="*/ 15 h 19"/>
                <a:gd name="T60" fmla="*/ 15 w 16"/>
                <a:gd name="T61" fmla="*/ 17 h 19"/>
                <a:gd name="T62" fmla="*/ 14 w 16"/>
                <a:gd name="T63" fmla="*/ 17 h 19"/>
                <a:gd name="T64" fmla="*/ 11 w 16"/>
                <a:gd name="T65" fmla="*/ 17 h 19"/>
                <a:gd name="T66" fmla="*/ 11 w 16"/>
                <a:gd name="T67" fmla="*/ 17 h 19"/>
                <a:gd name="T68" fmla="*/ 9 w 16"/>
                <a:gd name="T69" fmla="*/ 17 h 19"/>
                <a:gd name="T70" fmla="*/ 9 w 16"/>
                <a:gd name="T71" fmla="*/ 17 h 19"/>
                <a:gd name="T72" fmla="*/ 4 w 16"/>
                <a:gd name="T73" fmla="*/ 17 h 19"/>
                <a:gd name="T74" fmla="*/ 4 w 16"/>
                <a:gd name="T75" fmla="*/ 8 h 19"/>
                <a:gd name="T76" fmla="*/ 8 w 16"/>
                <a:gd name="T77" fmla="*/ 3 h 19"/>
                <a:gd name="T78" fmla="*/ 10 w 16"/>
                <a:gd name="T79" fmla="*/ 4 h 19"/>
                <a:gd name="T80" fmla="*/ 13 w 16"/>
                <a:gd name="T81" fmla="*/ 4 h 19"/>
                <a:gd name="T82" fmla="*/ 15 w 16"/>
                <a:gd name="T83" fmla="*/ 4 h 19"/>
                <a:gd name="T84" fmla="*/ 14 w 16"/>
                <a:gd name="T8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19">
                  <a:moveTo>
                    <a:pt x="16" y="4"/>
                  </a:moveTo>
                  <a:cubicBezTo>
                    <a:pt x="16" y="4"/>
                    <a:pt x="15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2" y="4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0"/>
                    <a:pt x="5" y="4"/>
                    <a:pt x="5" y="2"/>
                  </a:cubicBezTo>
                  <a:cubicBezTo>
                    <a:pt x="5" y="2"/>
                    <a:pt x="3" y="3"/>
                    <a:pt x="3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12"/>
                    <a:pt x="2" y="12"/>
                  </a:cubicBezTo>
                  <a:cubicBezTo>
                    <a:pt x="2" y="13"/>
                    <a:pt x="2" y="15"/>
                    <a:pt x="3" y="15"/>
                  </a:cubicBezTo>
                  <a:cubicBezTo>
                    <a:pt x="0" y="18"/>
                    <a:pt x="5" y="18"/>
                    <a:pt x="6" y="18"/>
                  </a:cubicBezTo>
                  <a:cubicBezTo>
                    <a:pt x="5" y="18"/>
                    <a:pt x="5" y="18"/>
                    <a:pt x="5" y="19"/>
                  </a:cubicBezTo>
                  <a:cubicBezTo>
                    <a:pt x="5" y="19"/>
                    <a:pt x="6" y="19"/>
                    <a:pt x="6" y="18"/>
                  </a:cubicBezTo>
                  <a:cubicBezTo>
                    <a:pt x="8" y="18"/>
                    <a:pt x="10" y="19"/>
                    <a:pt x="12" y="19"/>
                  </a:cubicBezTo>
                  <a:cubicBezTo>
                    <a:pt x="12" y="19"/>
                    <a:pt x="16" y="18"/>
                    <a:pt x="15" y="17"/>
                  </a:cubicBezTo>
                  <a:cubicBezTo>
                    <a:pt x="15" y="16"/>
                    <a:pt x="15" y="13"/>
                    <a:pt x="15" y="12"/>
                  </a:cubicBezTo>
                  <a:cubicBezTo>
                    <a:pt x="16" y="12"/>
                    <a:pt x="15" y="7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6" y="4"/>
                    <a:pt x="16" y="4"/>
                  </a:cubicBezTo>
                  <a:cubicBezTo>
                    <a:pt x="16" y="4"/>
                    <a:pt x="15" y="4"/>
                    <a:pt x="16" y="4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5" y="17"/>
                  </a:cubicBezTo>
                  <a:close/>
                  <a:moveTo>
                    <a:pt x="15" y="17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5" y="17"/>
                    <a:pt x="15" y="17"/>
                  </a:cubicBezTo>
                  <a:close/>
                  <a:moveTo>
                    <a:pt x="14" y="4"/>
                  </a:moveTo>
                  <a:cubicBezTo>
                    <a:pt x="14" y="5"/>
                    <a:pt x="15" y="15"/>
                    <a:pt x="15" y="15"/>
                  </a:cubicBezTo>
                  <a:cubicBezTo>
                    <a:pt x="14" y="14"/>
                    <a:pt x="15" y="16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2" y="16"/>
                    <a:pt x="11" y="17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0" y="17"/>
                    <a:pt x="9" y="18"/>
                    <a:pt x="9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8" y="17"/>
                    <a:pt x="5" y="18"/>
                    <a:pt x="4" y="17"/>
                  </a:cubicBezTo>
                  <a:cubicBezTo>
                    <a:pt x="3" y="16"/>
                    <a:pt x="4" y="9"/>
                    <a:pt x="4" y="8"/>
                  </a:cubicBezTo>
                  <a:cubicBezTo>
                    <a:pt x="3" y="4"/>
                    <a:pt x="5" y="3"/>
                    <a:pt x="8" y="3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4"/>
                    <a:pt x="14" y="3"/>
                    <a:pt x="13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51" name="Freeform 1371">
              <a:extLst>
                <a:ext uri="{FF2B5EF4-FFF2-40B4-BE49-F238E27FC236}">
                  <a16:creationId xmlns:a16="http://schemas.microsoft.com/office/drawing/2014/main" id="{357B4F36-7CDC-458D-BC6A-F6BA115449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" y="141287"/>
              <a:ext cx="276225" cy="34925"/>
            </a:xfrm>
            <a:custGeom>
              <a:avLst/>
              <a:gdLst>
                <a:gd name="T0" fmla="*/ 37 w 47"/>
                <a:gd name="T1" fmla="*/ 1 h 6"/>
                <a:gd name="T2" fmla="*/ 30 w 47"/>
                <a:gd name="T3" fmla="*/ 1 h 6"/>
                <a:gd name="T4" fmla="*/ 31 w 47"/>
                <a:gd name="T5" fmla="*/ 1 h 6"/>
                <a:gd name="T6" fmla="*/ 28 w 47"/>
                <a:gd name="T7" fmla="*/ 1 h 6"/>
                <a:gd name="T8" fmla="*/ 29 w 47"/>
                <a:gd name="T9" fmla="*/ 1 h 6"/>
                <a:gd name="T10" fmla="*/ 18 w 47"/>
                <a:gd name="T11" fmla="*/ 1 h 6"/>
                <a:gd name="T12" fmla="*/ 4 w 47"/>
                <a:gd name="T13" fmla="*/ 1 h 6"/>
                <a:gd name="T14" fmla="*/ 3 w 47"/>
                <a:gd name="T15" fmla="*/ 5 h 6"/>
                <a:gd name="T16" fmla="*/ 8 w 47"/>
                <a:gd name="T17" fmla="*/ 5 h 6"/>
                <a:gd name="T18" fmla="*/ 8 w 47"/>
                <a:gd name="T19" fmla="*/ 5 h 6"/>
                <a:gd name="T20" fmla="*/ 14 w 47"/>
                <a:gd name="T21" fmla="*/ 5 h 6"/>
                <a:gd name="T22" fmla="*/ 24 w 47"/>
                <a:gd name="T23" fmla="*/ 5 h 6"/>
                <a:gd name="T24" fmla="*/ 28 w 47"/>
                <a:gd name="T25" fmla="*/ 5 h 6"/>
                <a:gd name="T26" fmla="*/ 32 w 47"/>
                <a:gd name="T27" fmla="*/ 5 h 6"/>
                <a:gd name="T28" fmla="*/ 44 w 47"/>
                <a:gd name="T29" fmla="*/ 5 h 6"/>
                <a:gd name="T30" fmla="*/ 38 w 47"/>
                <a:gd name="T31" fmla="*/ 4 h 6"/>
                <a:gd name="T32" fmla="*/ 33 w 47"/>
                <a:gd name="T33" fmla="*/ 4 h 6"/>
                <a:gd name="T34" fmla="*/ 27 w 47"/>
                <a:gd name="T35" fmla="*/ 4 h 6"/>
                <a:gd name="T36" fmla="*/ 23 w 47"/>
                <a:gd name="T37" fmla="*/ 4 h 6"/>
                <a:gd name="T38" fmla="*/ 23 w 47"/>
                <a:gd name="T39" fmla="*/ 4 h 6"/>
                <a:gd name="T40" fmla="*/ 15 w 47"/>
                <a:gd name="T41" fmla="*/ 4 h 6"/>
                <a:gd name="T42" fmla="*/ 3 w 47"/>
                <a:gd name="T43" fmla="*/ 4 h 6"/>
                <a:gd name="T44" fmla="*/ 18 w 47"/>
                <a:gd name="T45" fmla="*/ 3 h 6"/>
                <a:gd name="T46" fmla="*/ 27 w 47"/>
                <a:gd name="T47" fmla="*/ 3 h 6"/>
                <a:gd name="T48" fmla="*/ 32 w 47"/>
                <a:gd name="T49" fmla="*/ 2 h 6"/>
                <a:gd name="T50" fmla="*/ 35 w 47"/>
                <a:gd name="T51" fmla="*/ 2 h 6"/>
                <a:gd name="T52" fmla="*/ 35 w 47"/>
                <a:gd name="T53" fmla="*/ 2 h 6"/>
                <a:gd name="T54" fmla="*/ 39 w 47"/>
                <a:gd name="T55" fmla="*/ 3 h 6"/>
                <a:gd name="T56" fmla="*/ 41 w 47"/>
                <a:gd name="T57" fmla="*/ 2 h 6"/>
                <a:gd name="T58" fmla="*/ 47 w 47"/>
                <a:gd name="T59" fmla="*/ 2 h 6"/>
                <a:gd name="T60" fmla="*/ 47 w 47"/>
                <a:gd name="T61" fmla="*/ 3 h 6"/>
                <a:gd name="T62" fmla="*/ 47 w 47"/>
                <a:gd name="T63" fmla="*/ 1 h 6"/>
                <a:gd name="T64" fmla="*/ 37 w 47"/>
                <a:gd name="T65" fmla="*/ 1 h 6"/>
                <a:gd name="T66" fmla="*/ 30 w 47"/>
                <a:gd name="T67" fmla="*/ 1 h 6"/>
                <a:gd name="T68" fmla="*/ 30 w 47"/>
                <a:gd name="T69" fmla="*/ 1 h 6"/>
                <a:gd name="T70" fmla="*/ 30 w 47"/>
                <a:gd name="T71" fmla="*/ 1 h 6"/>
                <a:gd name="T72" fmla="*/ 29 w 47"/>
                <a:gd name="T73" fmla="*/ 2 h 6"/>
                <a:gd name="T74" fmla="*/ 29 w 47"/>
                <a:gd name="T7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6">
                  <a:moveTo>
                    <a:pt x="37" y="1"/>
                  </a:moveTo>
                  <a:cubicBezTo>
                    <a:pt x="35" y="1"/>
                    <a:pt x="31" y="2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0" y="0"/>
                    <a:pt x="29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6" y="3"/>
                    <a:pt x="21" y="1"/>
                    <a:pt x="18" y="1"/>
                  </a:cubicBezTo>
                  <a:cubicBezTo>
                    <a:pt x="13" y="1"/>
                    <a:pt x="9" y="1"/>
                    <a:pt x="4" y="1"/>
                  </a:cubicBezTo>
                  <a:cubicBezTo>
                    <a:pt x="2" y="1"/>
                    <a:pt x="0" y="4"/>
                    <a:pt x="3" y="5"/>
                  </a:cubicBezTo>
                  <a:cubicBezTo>
                    <a:pt x="4" y="6"/>
                    <a:pt x="7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6"/>
                    <a:pt x="14" y="5"/>
                    <a:pt x="14" y="5"/>
                  </a:cubicBezTo>
                  <a:cubicBezTo>
                    <a:pt x="17" y="4"/>
                    <a:pt x="22" y="6"/>
                    <a:pt x="24" y="5"/>
                  </a:cubicBezTo>
                  <a:cubicBezTo>
                    <a:pt x="25" y="5"/>
                    <a:pt x="27" y="5"/>
                    <a:pt x="28" y="5"/>
                  </a:cubicBezTo>
                  <a:cubicBezTo>
                    <a:pt x="28" y="5"/>
                    <a:pt x="33" y="6"/>
                    <a:pt x="32" y="5"/>
                  </a:cubicBezTo>
                  <a:cubicBezTo>
                    <a:pt x="32" y="5"/>
                    <a:pt x="43" y="5"/>
                    <a:pt x="44" y="5"/>
                  </a:cubicBezTo>
                  <a:cubicBezTo>
                    <a:pt x="43" y="4"/>
                    <a:pt x="39" y="4"/>
                    <a:pt x="38" y="4"/>
                  </a:cubicBezTo>
                  <a:cubicBezTo>
                    <a:pt x="36" y="4"/>
                    <a:pt x="35" y="4"/>
                    <a:pt x="33" y="4"/>
                  </a:cubicBezTo>
                  <a:cubicBezTo>
                    <a:pt x="33" y="4"/>
                    <a:pt x="27" y="4"/>
                    <a:pt x="27" y="4"/>
                  </a:cubicBezTo>
                  <a:cubicBezTo>
                    <a:pt x="27" y="3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5"/>
                    <a:pt x="16" y="4"/>
                    <a:pt x="15" y="4"/>
                  </a:cubicBezTo>
                  <a:cubicBezTo>
                    <a:pt x="11" y="4"/>
                    <a:pt x="7" y="3"/>
                    <a:pt x="3" y="4"/>
                  </a:cubicBezTo>
                  <a:cubicBezTo>
                    <a:pt x="4" y="0"/>
                    <a:pt x="15" y="3"/>
                    <a:pt x="18" y="3"/>
                  </a:cubicBezTo>
                  <a:cubicBezTo>
                    <a:pt x="21" y="2"/>
                    <a:pt x="24" y="2"/>
                    <a:pt x="27" y="3"/>
                  </a:cubicBezTo>
                  <a:cubicBezTo>
                    <a:pt x="28" y="3"/>
                    <a:pt x="32" y="2"/>
                    <a:pt x="32" y="2"/>
                  </a:cubicBezTo>
                  <a:cubicBezTo>
                    <a:pt x="32" y="2"/>
                    <a:pt x="35" y="3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2"/>
                    <a:pt x="38" y="3"/>
                    <a:pt x="39" y="3"/>
                  </a:cubicBezTo>
                  <a:cubicBezTo>
                    <a:pt x="39" y="2"/>
                    <a:pt x="40" y="2"/>
                    <a:pt x="41" y="2"/>
                  </a:cubicBezTo>
                  <a:cubicBezTo>
                    <a:pt x="42" y="2"/>
                    <a:pt x="46" y="3"/>
                    <a:pt x="47" y="2"/>
                  </a:cubicBezTo>
                  <a:cubicBezTo>
                    <a:pt x="47" y="2"/>
                    <a:pt x="47" y="3"/>
                    <a:pt x="47" y="3"/>
                  </a:cubicBezTo>
                  <a:cubicBezTo>
                    <a:pt x="47" y="2"/>
                    <a:pt x="47" y="2"/>
                    <a:pt x="47" y="1"/>
                  </a:cubicBezTo>
                  <a:cubicBezTo>
                    <a:pt x="46" y="0"/>
                    <a:pt x="39" y="1"/>
                    <a:pt x="37" y="1"/>
                  </a:cubicBezTo>
                  <a:close/>
                  <a:moveTo>
                    <a:pt x="30" y="1"/>
                  </a:moveTo>
                  <a:cubicBezTo>
                    <a:pt x="31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29" y="2"/>
                  </a:moveTo>
                  <a:cubicBezTo>
                    <a:pt x="29" y="2"/>
                    <a:pt x="29" y="2"/>
                    <a:pt x="29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52" name="Rectangle 1372">
              <a:extLst>
                <a:ext uri="{FF2B5EF4-FFF2-40B4-BE49-F238E27FC236}">
                  <a16:creationId xmlns:a16="http://schemas.microsoft.com/office/drawing/2014/main" id="{3AD14E29-2CF2-4060-9057-3BD0FE70D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152400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8253" name="Freeform 1373">
              <a:extLst>
                <a:ext uri="{FF2B5EF4-FFF2-40B4-BE49-F238E27FC236}">
                  <a16:creationId xmlns:a16="http://schemas.microsoft.com/office/drawing/2014/main" id="{F7876CE0-4881-47E8-B163-66926CF7F8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5" y="169862"/>
              <a:ext cx="269875" cy="41275"/>
            </a:xfrm>
            <a:custGeom>
              <a:avLst/>
              <a:gdLst>
                <a:gd name="T0" fmla="*/ 46 w 46"/>
                <a:gd name="T1" fmla="*/ 5 h 7"/>
                <a:gd name="T2" fmla="*/ 45 w 46"/>
                <a:gd name="T3" fmla="*/ 5 h 7"/>
                <a:gd name="T4" fmla="*/ 44 w 46"/>
                <a:gd name="T5" fmla="*/ 5 h 7"/>
                <a:gd name="T6" fmla="*/ 44 w 46"/>
                <a:gd name="T7" fmla="*/ 5 h 7"/>
                <a:gd name="T8" fmla="*/ 39 w 46"/>
                <a:gd name="T9" fmla="*/ 5 h 7"/>
                <a:gd name="T10" fmla="*/ 38 w 46"/>
                <a:gd name="T11" fmla="*/ 4 h 7"/>
                <a:gd name="T12" fmla="*/ 34 w 46"/>
                <a:gd name="T13" fmla="*/ 5 h 7"/>
                <a:gd name="T14" fmla="*/ 34 w 46"/>
                <a:gd name="T15" fmla="*/ 5 h 7"/>
                <a:gd name="T16" fmla="*/ 31 w 46"/>
                <a:gd name="T17" fmla="*/ 5 h 7"/>
                <a:gd name="T18" fmla="*/ 31 w 46"/>
                <a:gd name="T19" fmla="*/ 5 h 7"/>
                <a:gd name="T20" fmla="*/ 22 w 46"/>
                <a:gd name="T21" fmla="*/ 5 h 7"/>
                <a:gd name="T22" fmla="*/ 13 w 46"/>
                <a:gd name="T23" fmla="*/ 5 h 7"/>
                <a:gd name="T24" fmla="*/ 8 w 46"/>
                <a:gd name="T25" fmla="*/ 5 h 7"/>
                <a:gd name="T26" fmla="*/ 2 w 46"/>
                <a:gd name="T27" fmla="*/ 3 h 7"/>
                <a:gd name="T28" fmla="*/ 11 w 46"/>
                <a:gd name="T29" fmla="*/ 3 h 7"/>
                <a:gd name="T30" fmla="*/ 17 w 46"/>
                <a:gd name="T31" fmla="*/ 3 h 7"/>
                <a:gd name="T32" fmla="*/ 22 w 46"/>
                <a:gd name="T33" fmla="*/ 4 h 7"/>
                <a:gd name="T34" fmla="*/ 26 w 46"/>
                <a:gd name="T35" fmla="*/ 3 h 7"/>
                <a:gd name="T36" fmla="*/ 26 w 46"/>
                <a:gd name="T37" fmla="*/ 3 h 7"/>
                <a:gd name="T38" fmla="*/ 32 w 46"/>
                <a:gd name="T39" fmla="*/ 3 h 7"/>
                <a:gd name="T40" fmla="*/ 37 w 46"/>
                <a:gd name="T41" fmla="*/ 3 h 7"/>
                <a:gd name="T42" fmla="*/ 43 w 46"/>
                <a:gd name="T43" fmla="*/ 2 h 7"/>
                <a:gd name="T44" fmla="*/ 43 w 46"/>
                <a:gd name="T45" fmla="*/ 2 h 7"/>
                <a:gd name="T46" fmla="*/ 31 w 46"/>
                <a:gd name="T47" fmla="*/ 2 h 7"/>
                <a:gd name="T48" fmla="*/ 32 w 46"/>
                <a:gd name="T49" fmla="*/ 2 h 7"/>
                <a:gd name="T50" fmla="*/ 28 w 46"/>
                <a:gd name="T51" fmla="*/ 2 h 7"/>
                <a:gd name="T52" fmla="*/ 27 w 46"/>
                <a:gd name="T53" fmla="*/ 2 h 7"/>
                <a:gd name="T54" fmla="*/ 25 w 46"/>
                <a:gd name="T55" fmla="*/ 2 h 7"/>
                <a:gd name="T56" fmla="*/ 24 w 46"/>
                <a:gd name="T57" fmla="*/ 2 h 7"/>
                <a:gd name="T58" fmla="*/ 23 w 46"/>
                <a:gd name="T59" fmla="*/ 2 h 7"/>
                <a:gd name="T60" fmla="*/ 23 w 46"/>
                <a:gd name="T61" fmla="*/ 2 h 7"/>
                <a:gd name="T62" fmla="*/ 23 w 46"/>
                <a:gd name="T63" fmla="*/ 2 h 7"/>
                <a:gd name="T64" fmla="*/ 20 w 46"/>
                <a:gd name="T65" fmla="*/ 2 h 7"/>
                <a:gd name="T66" fmla="*/ 14 w 46"/>
                <a:gd name="T67" fmla="*/ 2 h 7"/>
                <a:gd name="T68" fmla="*/ 10 w 46"/>
                <a:gd name="T69" fmla="*/ 2 h 7"/>
                <a:gd name="T70" fmla="*/ 7 w 46"/>
                <a:gd name="T71" fmla="*/ 2 h 7"/>
                <a:gd name="T72" fmla="*/ 0 w 46"/>
                <a:gd name="T73" fmla="*/ 4 h 7"/>
                <a:gd name="T74" fmla="*/ 3 w 46"/>
                <a:gd name="T75" fmla="*/ 7 h 7"/>
                <a:gd name="T76" fmla="*/ 11 w 46"/>
                <a:gd name="T77" fmla="*/ 6 h 7"/>
                <a:gd name="T78" fmla="*/ 18 w 46"/>
                <a:gd name="T79" fmla="*/ 6 h 7"/>
                <a:gd name="T80" fmla="*/ 28 w 46"/>
                <a:gd name="T81" fmla="*/ 6 h 7"/>
                <a:gd name="T82" fmla="*/ 27 w 46"/>
                <a:gd name="T83" fmla="*/ 6 h 7"/>
                <a:gd name="T84" fmla="*/ 30 w 46"/>
                <a:gd name="T85" fmla="*/ 6 h 7"/>
                <a:gd name="T86" fmla="*/ 29 w 46"/>
                <a:gd name="T87" fmla="*/ 6 h 7"/>
                <a:gd name="T88" fmla="*/ 36 w 46"/>
                <a:gd name="T89" fmla="*/ 6 h 7"/>
                <a:gd name="T90" fmla="*/ 45 w 46"/>
                <a:gd name="T91" fmla="*/ 6 h 7"/>
                <a:gd name="T92" fmla="*/ 46 w 46"/>
                <a:gd name="T93" fmla="*/ 6 h 7"/>
                <a:gd name="T94" fmla="*/ 46 w 46"/>
                <a:gd name="T95" fmla="*/ 6 h 7"/>
                <a:gd name="T96" fmla="*/ 46 w 46"/>
                <a:gd name="T97" fmla="*/ 4 h 7"/>
                <a:gd name="T98" fmla="*/ 46 w 46"/>
                <a:gd name="T99" fmla="*/ 5 h 7"/>
                <a:gd name="T100" fmla="*/ 28 w 46"/>
                <a:gd name="T101" fmla="*/ 5 h 7"/>
                <a:gd name="T102" fmla="*/ 28 w 46"/>
                <a:gd name="T103" fmla="*/ 5 h 7"/>
                <a:gd name="T104" fmla="*/ 29 w 46"/>
                <a:gd name="T105" fmla="*/ 6 h 7"/>
                <a:gd name="T106" fmla="*/ 29 w 46"/>
                <a:gd name="T107" fmla="*/ 6 h 7"/>
                <a:gd name="T108" fmla="*/ 29 w 46"/>
                <a:gd name="T10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" h="7">
                  <a:moveTo>
                    <a:pt x="46" y="5"/>
                  </a:moveTo>
                  <a:cubicBezTo>
                    <a:pt x="46" y="5"/>
                    <a:pt x="46" y="5"/>
                    <a:pt x="45" y="5"/>
                  </a:cubicBezTo>
                  <a:cubicBezTo>
                    <a:pt x="45" y="5"/>
                    <a:pt x="45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39" y="5"/>
                    <a:pt x="39" y="5"/>
                  </a:cubicBezTo>
                  <a:cubicBezTo>
                    <a:pt x="39" y="5"/>
                    <a:pt x="37" y="4"/>
                    <a:pt x="38" y="4"/>
                  </a:cubicBezTo>
                  <a:cubicBezTo>
                    <a:pt x="36" y="4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5" y="5"/>
                    <a:pt x="22" y="5"/>
                  </a:cubicBezTo>
                  <a:cubicBezTo>
                    <a:pt x="19" y="5"/>
                    <a:pt x="16" y="4"/>
                    <a:pt x="13" y="5"/>
                  </a:cubicBezTo>
                  <a:cubicBezTo>
                    <a:pt x="11" y="5"/>
                    <a:pt x="9" y="5"/>
                    <a:pt x="8" y="5"/>
                  </a:cubicBezTo>
                  <a:cubicBezTo>
                    <a:pt x="5" y="5"/>
                    <a:pt x="3" y="6"/>
                    <a:pt x="2" y="3"/>
                  </a:cubicBezTo>
                  <a:cubicBezTo>
                    <a:pt x="5" y="4"/>
                    <a:pt x="9" y="4"/>
                    <a:pt x="11" y="3"/>
                  </a:cubicBezTo>
                  <a:cubicBezTo>
                    <a:pt x="13" y="3"/>
                    <a:pt x="15" y="3"/>
                    <a:pt x="17" y="3"/>
                  </a:cubicBezTo>
                  <a:cubicBezTo>
                    <a:pt x="18" y="3"/>
                    <a:pt x="24" y="3"/>
                    <a:pt x="22" y="4"/>
                  </a:cubicBezTo>
                  <a:cubicBezTo>
                    <a:pt x="22" y="4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31" y="3"/>
                    <a:pt x="32" y="3"/>
                  </a:cubicBezTo>
                  <a:cubicBezTo>
                    <a:pt x="32" y="3"/>
                    <a:pt x="36" y="3"/>
                    <a:pt x="37" y="3"/>
                  </a:cubicBezTo>
                  <a:cubicBezTo>
                    <a:pt x="38" y="3"/>
                    <a:pt x="40" y="2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1" y="2"/>
                    <a:pt x="29" y="2"/>
                    <a:pt x="28" y="2"/>
                  </a:cubicBezTo>
                  <a:cubicBezTo>
                    <a:pt x="28" y="1"/>
                    <a:pt x="27" y="3"/>
                    <a:pt x="27" y="2"/>
                  </a:cubicBezTo>
                  <a:cubicBezTo>
                    <a:pt x="27" y="2"/>
                    <a:pt x="26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0" y="2"/>
                    <a:pt x="20" y="2"/>
                  </a:cubicBezTo>
                  <a:cubicBezTo>
                    <a:pt x="19" y="2"/>
                    <a:pt x="16" y="3"/>
                    <a:pt x="14" y="2"/>
                  </a:cubicBezTo>
                  <a:cubicBezTo>
                    <a:pt x="13" y="2"/>
                    <a:pt x="10" y="2"/>
                    <a:pt x="10" y="2"/>
                  </a:cubicBezTo>
                  <a:cubicBezTo>
                    <a:pt x="10" y="1"/>
                    <a:pt x="5" y="3"/>
                    <a:pt x="7" y="2"/>
                  </a:cubicBezTo>
                  <a:cubicBezTo>
                    <a:pt x="6" y="2"/>
                    <a:pt x="0" y="0"/>
                    <a:pt x="0" y="4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6" y="7"/>
                    <a:pt x="9" y="7"/>
                    <a:pt x="11" y="6"/>
                  </a:cubicBezTo>
                  <a:cubicBezTo>
                    <a:pt x="14" y="6"/>
                    <a:pt x="16" y="6"/>
                    <a:pt x="18" y="6"/>
                  </a:cubicBezTo>
                  <a:cubicBezTo>
                    <a:pt x="21" y="7"/>
                    <a:pt x="26" y="5"/>
                    <a:pt x="28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8" y="6"/>
                    <a:pt x="29" y="7"/>
                    <a:pt x="30" y="6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9" y="6"/>
                    <a:pt x="36" y="6"/>
                    <a:pt x="36" y="6"/>
                  </a:cubicBezTo>
                  <a:cubicBezTo>
                    <a:pt x="39" y="6"/>
                    <a:pt x="42" y="6"/>
                    <a:pt x="45" y="6"/>
                  </a:cubicBezTo>
                  <a:cubicBezTo>
                    <a:pt x="45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5"/>
                    <a:pt x="46" y="5"/>
                  </a:cubicBezTo>
                  <a:close/>
                  <a:moveTo>
                    <a:pt x="28" y="5"/>
                  </a:moveTo>
                  <a:cubicBezTo>
                    <a:pt x="28" y="5"/>
                    <a:pt x="28" y="5"/>
                    <a:pt x="28" y="5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29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54" name="Freeform 1374">
              <a:extLst>
                <a:ext uri="{FF2B5EF4-FFF2-40B4-BE49-F238E27FC236}">
                  <a16:creationId xmlns:a16="http://schemas.microsoft.com/office/drawing/2014/main" id="{3B19AD12-1BD7-47F3-98D4-3F7877DB8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412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55" name="Freeform 1375">
              <a:extLst>
                <a:ext uri="{FF2B5EF4-FFF2-40B4-BE49-F238E27FC236}">
                  <a16:creationId xmlns:a16="http://schemas.microsoft.com/office/drawing/2014/main" id="{782CE36D-C4ED-4D73-907E-57CD83321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117475"/>
              <a:ext cx="11113" cy="6350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56" name="Freeform 1376">
              <a:extLst>
                <a:ext uri="{FF2B5EF4-FFF2-40B4-BE49-F238E27FC236}">
                  <a16:creationId xmlns:a16="http://schemas.microsoft.com/office/drawing/2014/main" id="{BD4CCAA1-53D2-40DA-AF35-202433F5A5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2" y="104775"/>
              <a:ext cx="192088" cy="36513"/>
            </a:xfrm>
            <a:custGeom>
              <a:avLst/>
              <a:gdLst>
                <a:gd name="T0" fmla="*/ 33 w 33"/>
                <a:gd name="T1" fmla="*/ 2 h 6"/>
                <a:gd name="T2" fmla="*/ 32 w 33"/>
                <a:gd name="T3" fmla="*/ 1 h 6"/>
                <a:gd name="T4" fmla="*/ 26 w 33"/>
                <a:gd name="T5" fmla="*/ 1 h 6"/>
                <a:gd name="T6" fmla="*/ 21 w 33"/>
                <a:gd name="T7" fmla="*/ 1 h 6"/>
                <a:gd name="T8" fmla="*/ 22 w 33"/>
                <a:gd name="T9" fmla="*/ 1 h 6"/>
                <a:gd name="T10" fmla="*/ 14 w 33"/>
                <a:gd name="T11" fmla="*/ 1 h 6"/>
                <a:gd name="T12" fmla="*/ 5 w 33"/>
                <a:gd name="T13" fmla="*/ 2 h 6"/>
                <a:gd name="T14" fmla="*/ 9 w 33"/>
                <a:gd name="T15" fmla="*/ 6 h 6"/>
                <a:gd name="T16" fmla="*/ 9 w 33"/>
                <a:gd name="T17" fmla="*/ 5 h 6"/>
                <a:gd name="T18" fmla="*/ 11 w 33"/>
                <a:gd name="T19" fmla="*/ 6 h 6"/>
                <a:gd name="T20" fmla="*/ 11 w 33"/>
                <a:gd name="T21" fmla="*/ 5 h 6"/>
                <a:gd name="T22" fmla="*/ 19 w 33"/>
                <a:gd name="T23" fmla="*/ 5 h 6"/>
                <a:gd name="T24" fmla="*/ 22 w 33"/>
                <a:gd name="T25" fmla="*/ 5 h 6"/>
                <a:gd name="T26" fmla="*/ 25 w 33"/>
                <a:gd name="T27" fmla="*/ 5 h 6"/>
                <a:gd name="T28" fmla="*/ 32 w 33"/>
                <a:gd name="T29" fmla="*/ 5 h 6"/>
                <a:gd name="T30" fmla="*/ 24 w 33"/>
                <a:gd name="T31" fmla="*/ 4 h 6"/>
                <a:gd name="T32" fmla="*/ 21 w 33"/>
                <a:gd name="T33" fmla="*/ 4 h 6"/>
                <a:gd name="T34" fmla="*/ 18 w 33"/>
                <a:gd name="T35" fmla="*/ 4 h 6"/>
                <a:gd name="T36" fmla="*/ 15 w 33"/>
                <a:gd name="T37" fmla="*/ 4 h 6"/>
                <a:gd name="T38" fmla="*/ 6 w 33"/>
                <a:gd name="T39" fmla="*/ 4 h 6"/>
                <a:gd name="T40" fmla="*/ 15 w 33"/>
                <a:gd name="T41" fmla="*/ 3 h 6"/>
                <a:gd name="T42" fmla="*/ 22 w 33"/>
                <a:gd name="T43" fmla="*/ 2 h 6"/>
                <a:gd name="T44" fmla="*/ 25 w 33"/>
                <a:gd name="T45" fmla="*/ 2 h 6"/>
                <a:gd name="T46" fmla="*/ 29 w 33"/>
                <a:gd name="T47" fmla="*/ 2 h 6"/>
                <a:gd name="T48" fmla="*/ 32 w 33"/>
                <a:gd name="T49" fmla="*/ 2 h 6"/>
                <a:gd name="T50" fmla="*/ 33 w 33"/>
                <a:gd name="T51" fmla="*/ 2 h 6"/>
                <a:gd name="T52" fmla="*/ 19 w 33"/>
                <a:gd name="T53" fmla="*/ 5 h 6"/>
                <a:gd name="T54" fmla="*/ 20 w 33"/>
                <a:gd name="T55" fmla="*/ 5 h 6"/>
                <a:gd name="T56" fmla="*/ 19 w 33"/>
                <a:gd name="T57" fmla="*/ 5 h 6"/>
                <a:gd name="T58" fmla="*/ 21 w 33"/>
                <a:gd name="T59" fmla="*/ 2 h 6"/>
                <a:gd name="T60" fmla="*/ 21 w 33"/>
                <a:gd name="T61" fmla="*/ 2 h 6"/>
                <a:gd name="T62" fmla="*/ 21 w 33"/>
                <a:gd name="T63" fmla="*/ 2 h 6"/>
                <a:gd name="T64" fmla="*/ 31 w 33"/>
                <a:gd name="T65" fmla="*/ 2 h 6"/>
                <a:gd name="T66" fmla="*/ 31 w 33"/>
                <a:gd name="T6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6">
                  <a:moveTo>
                    <a:pt x="33" y="2"/>
                  </a:moveTo>
                  <a:cubicBezTo>
                    <a:pt x="33" y="2"/>
                    <a:pt x="33" y="1"/>
                    <a:pt x="32" y="1"/>
                  </a:cubicBezTo>
                  <a:cubicBezTo>
                    <a:pt x="30" y="1"/>
                    <a:pt x="28" y="1"/>
                    <a:pt x="26" y="1"/>
                  </a:cubicBezTo>
                  <a:cubicBezTo>
                    <a:pt x="25" y="1"/>
                    <a:pt x="22" y="2"/>
                    <a:pt x="21" y="1"/>
                  </a:cubicBezTo>
                  <a:cubicBezTo>
                    <a:pt x="21" y="1"/>
                    <a:pt x="20" y="1"/>
                    <a:pt x="22" y="1"/>
                  </a:cubicBezTo>
                  <a:cubicBezTo>
                    <a:pt x="20" y="2"/>
                    <a:pt x="16" y="1"/>
                    <a:pt x="14" y="1"/>
                  </a:cubicBezTo>
                  <a:cubicBezTo>
                    <a:pt x="11" y="1"/>
                    <a:pt x="7" y="0"/>
                    <a:pt x="5" y="2"/>
                  </a:cubicBezTo>
                  <a:cubicBezTo>
                    <a:pt x="0" y="5"/>
                    <a:pt x="8" y="5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2" y="6"/>
                    <a:pt x="18" y="6"/>
                    <a:pt x="19" y="5"/>
                  </a:cubicBezTo>
                  <a:cubicBezTo>
                    <a:pt x="20" y="6"/>
                    <a:pt x="22" y="5"/>
                    <a:pt x="22" y="5"/>
                  </a:cubicBezTo>
                  <a:cubicBezTo>
                    <a:pt x="23" y="6"/>
                    <a:pt x="24" y="5"/>
                    <a:pt x="25" y="5"/>
                  </a:cubicBezTo>
                  <a:cubicBezTo>
                    <a:pt x="27" y="6"/>
                    <a:pt x="30" y="6"/>
                    <a:pt x="32" y="5"/>
                  </a:cubicBezTo>
                  <a:cubicBezTo>
                    <a:pt x="31" y="4"/>
                    <a:pt x="26" y="4"/>
                    <a:pt x="24" y="4"/>
                  </a:cubicBezTo>
                  <a:cubicBezTo>
                    <a:pt x="24" y="4"/>
                    <a:pt x="21" y="4"/>
                    <a:pt x="21" y="4"/>
                  </a:cubicBezTo>
                  <a:cubicBezTo>
                    <a:pt x="21" y="4"/>
                    <a:pt x="19" y="4"/>
                    <a:pt x="18" y="4"/>
                  </a:cubicBezTo>
                  <a:cubicBezTo>
                    <a:pt x="20" y="5"/>
                    <a:pt x="16" y="4"/>
                    <a:pt x="15" y="4"/>
                  </a:cubicBezTo>
                  <a:cubicBezTo>
                    <a:pt x="13" y="5"/>
                    <a:pt x="8" y="3"/>
                    <a:pt x="6" y="4"/>
                  </a:cubicBezTo>
                  <a:cubicBezTo>
                    <a:pt x="7" y="1"/>
                    <a:pt x="12" y="3"/>
                    <a:pt x="15" y="3"/>
                  </a:cubicBezTo>
                  <a:cubicBezTo>
                    <a:pt x="18" y="3"/>
                    <a:pt x="20" y="2"/>
                    <a:pt x="22" y="2"/>
                  </a:cubicBezTo>
                  <a:cubicBezTo>
                    <a:pt x="24" y="2"/>
                    <a:pt x="26" y="3"/>
                    <a:pt x="25" y="2"/>
                  </a:cubicBezTo>
                  <a:cubicBezTo>
                    <a:pt x="26" y="2"/>
                    <a:pt x="28" y="4"/>
                    <a:pt x="29" y="2"/>
                  </a:cubicBezTo>
                  <a:cubicBezTo>
                    <a:pt x="30" y="3"/>
                    <a:pt x="31" y="3"/>
                    <a:pt x="32" y="2"/>
                  </a:cubicBezTo>
                  <a:cubicBezTo>
                    <a:pt x="33" y="2"/>
                    <a:pt x="33" y="2"/>
                    <a:pt x="33" y="2"/>
                  </a:cubicBezTo>
                  <a:close/>
                  <a:moveTo>
                    <a:pt x="19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6"/>
                    <a:pt x="19" y="5"/>
                  </a:cubicBezTo>
                  <a:close/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1" y="2"/>
                  </a:cubicBezTo>
                  <a:close/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57" name="Rectangle 1377">
              <a:extLst>
                <a:ext uri="{FF2B5EF4-FFF2-40B4-BE49-F238E27FC236}">
                  <a16:creationId xmlns:a16="http://schemas.microsoft.com/office/drawing/2014/main" id="{25824373-3951-495F-BD72-71EF349B2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87" y="117475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8258" name="Freeform 1378">
              <a:extLst>
                <a:ext uri="{FF2B5EF4-FFF2-40B4-BE49-F238E27FC236}">
                  <a16:creationId xmlns:a16="http://schemas.microsoft.com/office/drawing/2014/main" id="{F10ACC07-23A3-44B9-830A-B22D1ED9D3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5" y="69850"/>
              <a:ext cx="180975" cy="41275"/>
            </a:xfrm>
            <a:custGeom>
              <a:avLst/>
              <a:gdLst>
                <a:gd name="T0" fmla="*/ 31 w 31"/>
                <a:gd name="T1" fmla="*/ 2 h 7"/>
                <a:gd name="T2" fmla="*/ 31 w 31"/>
                <a:gd name="T3" fmla="*/ 2 h 7"/>
                <a:gd name="T4" fmla="*/ 31 w 31"/>
                <a:gd name="T5" fmla="*/ 2 h 7"/>
                <a:gd name="T6" fmla="*/ 31 w 31"/>
                <a:gd name="T7" fmla="*/ 1 h 7"/>
                <a:gd name="T8" fmla="*/ 20 w 31"/>
                <a:gd name="T9" fmla="*/ 1 h 7"/>
                <a:gd name="T10" fmla="*/ 20 w 31"/>
                <a:gd name="T11" fmla="*/ 1 h 7"/>
                <a:gd name="T12" fmla="*/ 20 w 31"/>
                <a:gd name="T13" fmla="*/ 1 h 7"/>
                <a:gd name="T14" fmla="*/ 20 w 31"/>
                <a:gd name="T15" fmla="*/ 1 h 7"/>
                <a:gd name="T16" fmla="*/ 19 w 31"/>
                <a:gd name="T17" fmla="*/ 1 h 7"/>
                <a:gd name="T18" fmla="*/ 19 w 31"/>
                <a:gd name="T19" fmla="*/ 1 h 7"/>
                <a:gd name="T20" fmla="*/ 13 w 31"/>
                <a:gd name="T21" fmla="*/ 1 h 7"/>
                <a:gd name="T22" fmla="*/ 9 w 31"/>
                <a:gd name="T23" fmla="*/ 1 h 7"/>
                <a:gd name="T24" fmla="*/ 3 w 31"/>
                <a:gd name="T25" fmla="*/ 2 h 7"/>
                <a:gd name="T26" fmla="*/ 2 w 31"/>
                <a:gd name="T27" fmla="*/ 4 h 7"/>
                <a:gd name="T28" fmla="*/ 6 w 31"/>
                <a:gd name="T29" fmla="*/ 5 h 7"/>
                <a:gd name="T30" fmla="*/ 9 w 31"/>
                <a:gd name="T31" fmla="*/ 6 h 7"/>
                <a:gd name="T32" fmla="*/ 9 w 31"/>
                <a:gd name="T33" fmla="*/ 5 h 7"/>
                <a:gd name="T34" fmla="*/ 9 w 31"/>
                <a:gd name="T35" fmla="*/ 6 h 7"/>
                <a:gd name="T36" fmla="*/ 18 w 31"/>
                <a:gd name="T37" fmla="*/ 5 h 7"/>
                <a:gd name="T38" fmla="*/ 17 w 31"/>
                <a:gd name="T39" fmla="*/ 5 h 7"/>
                <a:gd name="T40" fmla="*/ 20 w 31"/>
                <a:gd name="T41" fmla="*/ 5 h 7"/>
                <a:gd name="T42" fmla="*/ 23 w 31"/>
                <a:gd name="T43" fmla="*/ 5 h 7"/>
                <a:gd name="T44" fmla="*/ 23 w 31"/>
                <a:gd name="T45" fmla="*/ 5 h 7"/>
                <a:gd name="T46" fmla="*/ 30 w 31"/>
                <a:gd name="T47" fmla="*/ 5 h 7"/>
                <a:gd name="T48" fmla="*/ 30 w 31"/>
                <a:gd name="T49" fmla="*/ 5 h 7"/>
                <a:gd name="T50" fmla="*/ 26 w 31"/>
                <a:gd name="T51" fmla="*/ 4 h 7"/>
                <a:gd name="T52" fmla="*/ 24 w 31"/>
                <a:gd name="T53" fmla="*/ 4 h 7"/>
                <a:gd name="T54" fmla="*/ 19 w 31"/>
                <a:gd name="T55" fmla="*/ 5 h 7"/>
                <a:gd name="T56" fmla="*/ 19 w 31"/>
                <a:gd name="T57" fmla="*/ 4 h 7"/>
                <a:gd name="T58" fmla="*/ 16 w 31"/>
                <a:gd name="T59" fmla="*/ 4 h 7"/>
                <a:gd name="T60" fmla="*/ 13 w 31"/>
                <a:gd name="T61" fmla="*/ 4 h 7"/>
                <a:gd name="T62" fmla="*/ 8 w 31"/>
                <a:gd name="T63" fmla="*/ 4 h 7"/>
                <a:gd name="T64" fmla="*/ 4 w 31"/>
                <a:gd name="T65" fmla="*/ 4 h 7"/>
                <a:gd name="T66" fmla="*/ 5 w 31"/>
                <a:gd name="T67" fmla="*/ 3 h 7"/>
                <a:gd name="T68" fmla="*/ 8 w 31"/>
                <a:gd name="T69" fmla="*/ 3 h 7"/>
                <a:gd name="T70" fmla="*/ 21 w 31"/>
                <a:gd name="T71" fmla="*/ 3 h 7"/>
                <a:gd name="T72" fmla="*/ 23 w 31"/>
                <a:gd name="T73" fmla="*/ 2 h 7"/>
                <a:gd name="T74" fmla="*/ 23 w 31"/>
                <a:gd name="T75" fmla="*/ 2 h 7"/>
                <a:gd name="T76" fmla="*/ 25 w 31"/>
                <a:gd name="T77" fmla="*/ 3 h 7"/>
                <a:gd name="T78" fmla="*/ 26 w 31"/>
                <a:gd name="T79" fmla="*/ 2 h 7"/>
                <a:gd name="T80" fmla="*/ 30 w 31"/>
                <a:gd name="T81" fmla="*/ 2 h 7"/>
                <a:gd name="T82" fmla="*/ 31 w 31"/>
                <a:gd name="T83" fmla="*/ 2 h 7"/>
                <a:gd name="T84" fmla="*/ 19 w 31"/>
                <a:gd name="T85" fmla="*/ 2 h 7"/>
                <a:gd name="T86" fmla="*/ 19 w 31"/>
                <a:gd name="T87" fmla="*/ 2 h 7"/>
                <a:gd name="T88" fmla="*/ 19 w 31"/>
                <a:gd name="T89" fmla="*/ 2 h 7"/>
                <a:gd name="T90" fmla="*/ 29 w 31"/>
                <a:gd name="T91" fmla="*/ 2 h 7"/>
                <a:gd name="T92" fmla="*/ 29 w 31"/>
                <a:gd name="T93" fmla="*/ 2 h 7"/>
                <a:gd name="T94" fmla="*/ 29 w 31"/>
                <a:gd name="T95" fmla="*/ 2 h 7"/>
                <a:gd name="T96" fmla="*/ 29 w 31"/>
                <a:gd name="T9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7"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7" y="1"/>
                    <a:pt x="23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8" y="1"/>
                    <a:pt x="19" y="1"/>
                  </a:cubicBezTo>
                  <a:cubicBezTo>
                    <a:pt x="18" y="2"/>
                    <a:pt x="14" y="1"/>
                    <a:pt x="13" y="1"/>
                  </a:cubicBezTo>
                  <a:cubicBezTo>
                    <a:pt x="11" y="1"/>
                    <a:pt x="11" y="1"/>
                    <a:pt x="9" y="1"/>
                  </a:cubicBezTo>
                  <a:cubicBezTo>
                    <a:pt x="7" y="1"/>
                    <a:pt x="5" y="0"/>
                    <a:pt x="3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0" y="5"/>
                    <a:pt x="9" y="7"/>
                    <a:pt x="6" y="5"/>
                  </a:cubicBezTo>
                  <a:cubicBezTo>
                    <a:pt x="7" y="6"/>
                    <a:pt x="9" y="6"/>
                    <a:pt x="9" y="6"/>
                  </a:cubicBezTo>
                  <a:cubicBezTo>
                    <a:pt x="8" y="6"/>
                    <a:pt x="8" y="6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7" y="6"/>
                    <a:pt x="18" y="5"/>
                  </a:cubicBezTo>
                  <a:cubicBezTo>
                    <a:pt x="18" y="5"/>
                    <a:pt x="17" y="6"/>
                    <a:pt x="17" y="5"/>
                  </a:cubicBezTo>
                  <a:cubicBezTo>
                    <a:pt x="17" y="6"/>
                    <a:pt x="20" y="6"/>
                    <a:pt x="20" y="5"/>
                  </a:cubicBezTo>
                  <a:cubicBezTo>
                    <a:pt x="21" y="6"/>
                    <a:pt x="21" y="5"/>
                    <a:pt x="23" y="5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4" y="5"/>
                    <a:pt x="28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5" y="5"/>
                    <a:pt x="24" y="4"/>
                  </a:cubicBezTo>
                  <a:cubicBezTo>
                    <a:pt x="23" y="4"/>
                    <a:pt x="20" y="4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8" y="4"/>
                    <a:pt x="16" y="4"/>
                    <a:pt x="16" y="4"/>
                  </a:cubicBezTo>
                  <a:cubicBezTo>
                    <a:pt x="18" y="5"/>
                    <a:pt x="14" y="4"/>
                    <a:pt x="13" y="4"/>
                  </a:cubicBezTo>
                  <a:cubicBezTo>
                    <a:pt x="12" y="5"/>
                    <a:pt x="10" y="5"/>
                    <a:pt x="8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4" y="3"/>
                    <a:pt x="3" y="3"/>
                    <a:pt x="5" y="3"/>
                  </a:cubicBezTo>
                  <a:cubicBezTo>
                    <a:pt x="6" y="3"/>
                    <a:pt x="8" y="2"/>
                    <a:pt x="8" y="3"/>
                  </a:cubicBezTo>
                  <a:cubicBezTo>
                    <a:pt x="9" y="4"/>
                    <a:pt x="21" y="2"/>
                    <a:pt x="21" y="3"/>
                  </a:cubicBezTo>
                  <a:cubicBezTo>
                    <a:pt x="22" y="2"/>
                    <a:pt x="23" y="4"/>
                    <a:pt x="23" y="2"/>
                  </a:cubicBezTo>
                  <a:cubicBezTo>
                    <a:pt x="23" y="3"/>
                    <a:pt x="23" y="3"/>
                    <a:pt x="23" y="2"/>
                  </a:cubicBezTo>
                  <a:cubicBezTo>
                    <a:pt x="24" y="2"/>
                    <a:pt x="24" y="3"/>
                    <a:pt x="25" y="3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7" y="4"/>
                    <a:pt x="29" y="3"/>
                    <a:pt x="30" y="2"/>
                  </a:cubicBezTo>
                  <a:cubicBezTo>
                    <a:pt x="30" y="3"/>
                    <a:pt x="31" y="2"/>
                    <a:pt x="31" y="2"/>
                  </a:cubicBezTo>
                  <a:close/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lose/>
                  <a:moveTo>
                    <a:pt x="29" y="2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59" name="Rectangle 1379">
              <a:extLst>
                <a:ext uri="{FF2B5EF4-FFF2-40B4-BE49-F238E27FC236}">
                  <a16:creationId xmlns:a16="http://schemas.microsoft.com/office/drawing/2014/main" id="{B7699D9C-C72E-48D7-9DB5-AF4EE62FF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" y="46037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8260" name="Freeform 1380">
              <a:extLst>
                <a:ext uri="{FF2B5EF4-FFF2-40B4-BE49-F238E27FC236}">
                  <a16:creationId xmlns:a16="http://schemas.microsoft.com/office/drawing/2014/main" id="{4595B721-F54C-4443-A57C-F820A811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69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61" name="Freeform 1381">
              <a:extLst>
                <a:ext uri="{FF2B5EF4-FFF2-40B4-BE49-F238E27FC236}">
                  <a16:creationId xmlns:a16="http://schemas.microsoft.com/office/drawing/2014/main" id="{74C6D986-2F2F-4C8F-B476-A478118E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52387"/>
              <a:ext cx="12700" cy="0"/>
            </a:xfrm>
            <a:custGeom>
              <a:avLst/>
              <a:gdLst>
                <a:gd name="T0" fmla="*/ 1 w 2"/>
                <a:gd name="T1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62" name="Freeform 1382">
              <a:extLst>
                <a:ext uri="{FF2B5EF4-FFF2-40B4-BE49-F238E27FC236}">
                  <a16:creationId xmlns:a16="http://schemas.microsoft.com/office/drawing/2014/main" id="{EAB6FBC0-BB31-409B-9C77-5F13439B56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37" y="34925"/>
              <a:ext cx="193675" cy="34925"/>
            </a:xfrm>
            <a:custGeom>
              <a:avLst/>
              <a:gdLst>
                <a:gd name="T0" fmla="*/ 1 w 33"/>
                <a:gd name="T1" fmla="*/ 3 h 6"/>
                <a:gd name="T2" fmla="*/ 4 w 33"/>
                <a:gd name="T3" fmla="*/ 2 h 6"/>
                <a:gd name="T4" fmla="*/ 8 w 33"/>
                <a:gd name="T5" fmla="*/ 2 h 6"/>
                <a:gd name="T6" fmla="*/ 11 w 33"/>
                <a:gd name="T7" fmla="*/ 2 h 6"/>
                <a:gd name="T8" fmla="*/ 18 w 33"/>
                <a:gd name="T9" fmla="*/ 3 h 6"/>
                <a:gd name="T10" fmla="*/ 27 w 33"/>
                <a:gd name="T11" fmla="*/ 4 h 6"/>
                <a:gd name="T12" fmla="*/ 17 w 33"/>
                <a:gd name="T13" fmla="*/ 4 h 6"/>
                <a:gd name="T14" fmla="*/ 15 w 33"/>
                <a:gd name="T15" fmla="*/ 4 h 6"/>
                <a:gd name="T16" fmla="*/ 12 w 33"/>
                <a:gd name="T17" fmla="*/ 5 h 6"/>
                <a:gd name="T18" fmla="*/ 9 w 33"/>
                <a:gd name="T19" fmla="*/ 4 h 6"/>
                <a:gd name="T20" fmla="*/ 1 w 33"/>
                <a:gd name="T21" fmla="*/ 5 h 6"/>
                <a:gd name="T22" fmla="*/ 8 w 33"/>
                <a:gd name="T23" fmla="*/ 5 h 6"/>
                <a:gd name="T24" fmla="*/ 11 w 33"/>
                <a:gd name="T25" fmla="*/ 5 h 6"/>
                <a:gd name="T26" fmla="*/ 14 w 33"/>
                <a:gd name="T27" fmla="*/ 6 h 6"/>
                <a:gd name="T28" fmla="*/ 22 w 33"/>
                <a:gd name="T29" fmla="*/ 6 h 6"/>
                <a:gd name="T30" fmla="*/ 22 w 33"/>
                <a:gd name="T31" fmla="*/ 6 h 6"/>
                <a:gd name="T32" fmla="*/ 24 w 33"/>
                <a:gd name="T33" fmla="*/ 6 h 6"/>
                <a:gd name="T34" fmla="*/ 24 w 33"/>
                <a:gd name="T35" fmla="*/ 6 h 6"/>
                <a:gd name="T36" fmla="*/ 28 w 33"/>
                <a:gd name="T37" fmla="*/ 2 h 6"/>
                <a:gd name="T38" fmla="*/ 19 w 33"/>
                <a:gd name="T39" fmla="*/ 1 h 6"/>
                <a:gd name="T40" fmla="*/ 11 w 33"/>
                <a:gd name="T41" fmla="*/ 1 h 6"/>
                <a:gd name="T42" fmla="*/ 12 w 33"/>
                <a:gd name="T43" fmla="*/ 1 h 6"/>
                <a:gd name="T44" fmla="*/ 7 w 33"/>
                <a:gd name="T45" fmla="*/ 1 h 6"/>
                <a:gd name="T46" fmla="*/ 1 w 33"/>
                <a:gd name="T47" fmla="*/ 1 h 6"/>
                <a:gd name="T48" fmla="*/ 0 w 33"/>
                <a:gd name="T49" fmla="*/ 2 h 6"/>
                <a:gd name="T50" fmla="*/ 1 w 33"/>
                <a:gd name="T51" fmla="*/ 3 h 6"/>
                <a:gd name="T52" fmla="*/ 13 w 33"/>
                <a:gd name="T53" fmla="*/ 5 h 6"/>
                <a:gd name="T54" fmla="*/ 14 w 33"/>
                <a:gd name="T55" fmla="*/ 6 h 6"/>
                <a:gd name="T56" fmla="*/ 13 w 33"/>
                <a:gd name="T57" fmla="*/ 5 h 6"/>
                <a:gd name="T58" fmla="*/ 12 w 33"/>
                <a:gd name="T59" fmla="*/ 2 h 6"/>
                <a:gd name="T60" fmla="*/ 12 w 33"/>
                <a:gd name="T61" fmla="*/ 2 h 6"/>
                <a:gd name="T62" fmla="*/ 12 w 33"/>
                <a:gd name="T63" fmla="*/ 2 h 6"/>
                <a:gd name="T64" fmla="*/ 2 w 33"/>
                <a:gd name="T65" fmla="*/ 2 h 6"/>
                <a:gd name="T66" fmla="*/ 2 w 33"/>
                <a:gd name="T6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6">
                  <a:moveTo>
                    <a:pt x="1" y="3"/>
                  </a:moveTo>
                  <a:cubicBezTo>
                    <a:pt x="2" y="3"/>
                    <a:pt x="3" y="4"/>
                    <a:pt x="4" y="2"/>
                  </a:cubicBezTo>
                  <a:cubicBezTo>
                    <a:pt x="5" y="4"/>
                    <a:pt x="7" y="2"/>
                    <a:pt x="8" y="2"/>
                  </a:cubicBezTo>
                  <a:cubicBezTo>
                    <a:pt x="7" y="4"/>
                    <a:pt x="9" y="2"/>
                    <a:pt x="11" y="2"/>
                  </a:cubicBezTo>
                  <a:cubicBezTo>
                    <a:pt x="13" y="2"/>
                    <a:pt x="15" y="3"/>
                    <a:pt x="18" y="3"/>
                  </a:cubicBezTo>
                  <a:cubicBezTo>
                    <a:pt x="20" y="3"/>
                    <a:pt x="26" y="1"/>
                    <a:pt x="27" y="4"/>
                  </a:cubicBezTo>
                  <a:cubicBezTo>
                    <a:pt x="25" y="3"/>
                    <a:pt x="20" y="5"/>
                    <a:pt x="17" y="4"/>
                  </a:cubicBezTo>
                  <a:cubicBezTo>
                    <a:pt x="17" y="4"/>
                    <a:pt x="13" y="5"/>
                    <a:pt x="15" y="4"/>
                  </a:cubicBezTo>
                  <a:cubicBezTo>
                    <a:pt x="14" y="4"/>
                    <a:pt x="12" y="4"/>
                    <a:pt x="12" y="5"/>
                  </a:cubicBezTo>
                  <a:cubicBezTo>
                    <a:pt x="12" y="5"/>
                    <a:pt x="9" y="4"/>
                    <a:pt x="9" y="4"/>
                  </a:cubicBezTo>
                  <a:cubicBezTo>
                    <a:pt x="7" y="4"/>
                    <a:pt x="2" y="4"/>
                    <a:pt x="1" y="5"/>
                  </a:cubicBezTo>
                  <a:cubicBezTo>
                    <a:pt x="2" y="6"/>
                    <a:pt x="6" y="6"/>
                    <a:pt x="8" y="5"/>
                  </a:cubicBezTo>
                  <a:cubicBezTo>
                    <a:pt x="9" y="5"/>
                    <a:pt x="10" y="6"/>
                    <a:pt x="11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5" y="6"/>
                    <a:pt x="21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33" y="6"/>
                    <a:pt x="28" y="2"/>
                  </a:cubicBezTo>
                  <a:cubicBezTo>
                    <a:pt x="26" y="0"/>
                    <a:pt x="22" y="1"/>
                    <a:pt x="19" y="1"/>
                  </a:cubicBezTo>
                  <a:cubicBezTo>
                    <a:pt x="17" y="1"/>
                    <a:pt x="13" y="3"/>
                    <a:pt x="11" y="1"/>
                  </a:cubicBezTo>
                  <a:cubicBezTo>
                    <a:pt x="13" y="1"/>
                    <a:pt x="11" y="1"/>
                    <a:pt x="12" y="1"/>
                  </a:cubicBezTo>
                  <a:cubicBezTo>
                    <a:pt x="11" y="2"/>
                    <a:pt x="8" y="1"/>
                    <a:pt x="7" y="1"/>
                  </a:cubicBezTo>
                  <a:cubicBezTo>
                    <a:pt x="5" y="1"/>
                    <a:pt x="3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  <a:moveTo>
                    <a:pt x="13" y="5"/>
                  </a:moveTo>
                  <a:cubicBezTo>
                    <a:pt x="13" y="5"/>
                    <a:pt x="13" y="5"/>
                    <a:pt x="14" y="6"/>
                  </a:cubicBezTo>
                  <a:cubicBezTo>
                    <a:pt x="13" y="6"/>
                    <a:pt x="13" y="6"/>
                    <a:pt x="13" y="5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63" name="Freeform 1383">
              <a:extLst>
                <a:ext uri="{FF2B5EF4-FFF2-40B4-BE49-F238E27FC236}">
                  <a16:creationId xmlns:a16="http://schemas.microsoft.com/office/drawing/2014/main" id="{E98373AB-6840-476C-9823-FB83FCDE2E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39725" cy="265113"/>
            </a:xfrm>
            <a:custGeom>
              <a:avLst/>
              <a:gdLst>
                <a:gd name="T0" fmla="*/ 58 w 58"/>
                <a:gd name="T1" fmla="*/ 10 h 45"/>
                <a:gd name="T2" fmla="*/ 57 w 58"/>
                <a:gd name="T3" fmla="*/ 6 h 45"/>
                <a:gd name="T4" fmla="*/ 56 w 58"/>
                <a:gd name="T5" fmla="*/ 3 h 45"/>
                <a:gd name="T6" fmla="*/ 54 w 58"/>
                <a:gd name="T7" fmla="*/ 2 h 45"/>
                <a:gd name="T8" fmla="*/ 52 w 58"/>
                <a:gd name="T9" fmla="*/ 1 h 45"/>
                <a:gd name="T10" fmla="*/ 46 w 58"/>
                <a:gd name="T11" fmla="*/ 1 h 45"/>
                <a:gd name="T12" fmla="*/ 40 w 58"/>
                <a:gd name="T13" fmla="*/ 1 h 45"/>
                <a:gd name="T14" fmla="*/ 31 w 58"/>
                <a:gd name="T15" fmla="*/ 2 h 45"/>
                <a:gd name="T16" fmla="*/ 32 w 58"/>
                <a:gd name="T17" fmla="*/ 1 h 45"/>
                <a:gd name="T18" fmla="*/ 31 w 58"/>
                <a:gd name="T19" fmla="*/ 1 h 45"/>
                <a:gd name="T20" fmla="*/ 23 w 58"/>
                <a:gd name="T21" fmla="*/ 1 h 45"/>
                <a:gd name="T22" fmla="*/ 8 w 58"/>
                <a:gd name="T23" fmla="*/ 1 h 45"/>
                <a:gd name="T24" fmla="*/ 2 w 58"/>
                <a:gd name="T25" fmla="*/ 21 h 45"/>
                <a:gd name="T26" fmla="*/ 2 w 58"/>
                <a:gd name="T27" fmla="*/ 41 h 45"/>
                <a:gd name="T28" fmla="*/ 18 w 58"/>
                <a:gd name="T29" fmla="*/ 44 h 45"/>
                <a:gd name="T30" fmla="*/ 46 w 58"/>
                <a:gd name="T31" fmla="*/ 44 h 45"/>
                <a:gd name="T32" fmla="*/ 53 w 58"/>
                <a:gd name="T33" fmla="*/ 45 h 45"/>
                <a:gd name="T34" fmla="*/ 57 w 58"/>
                <a:gd name="T35" fmla="*/ 33 h 45"/>
                <a:gd name="T36" fmla="*/ 57 w 58"/>
                <a:gd name="T37" fmla="*/ 27 h 45"/>
                <a:gd name="T38" fmla="*/ 58 w 58"/>
                <a:gd name="T39" fmla="*/ 11 h 45"/>
                <a:gd name="T40" fmla="*/ 19 w 58"/>
                <a:gd name="T41" fmla="*/ 1 h 45"/>
                <a:gd name="T42" fmla="*/ 18 w 58"/>
                <a:gd name="T43" fmla="*/ 1 h 45"/>
                <a:gd name="T44" fmla="*/ 48 w 58"/>
                <a:gd name="T45" fmla="*/ 43 h 45"/>
                <a:gd name="T46" fmla="*/ 48 w 58"/>
                <a:gd name="T47" fmla="*/ 43 h 45"/>
                <a:gd name="T48" fmla="*/ 49 w 58"/>
                <a:gd name="T49" fmla="*/ 44 h 45"/>
                <a:gd name="T50" fmla="*/ 49 w 58"/>
                <a:gd name="T51" fmla="*/ 44 h 45"/>
                <a:gd name="T52" fmla="*/ 57 w 58"/>
                <a:gd name="T53" fmla="*/ 13 h 45"/>
                <a:gd name="T54" fmla="*/ 57 w 58"/>
                <a:gd name="T55" fmla="*/ 13 h 45"/>
                <a:gd name="T56" fmla="*/ 56 w 58"/>
                <a:gd name="T57" fmla="*/ 25 h 45"/>
                <a:gd name="T58" fmla="*/ 56 w 58"/>
                <a:gd name="T59" fmla="*/ 31 h 45"/>
                <a:gd name="T60" fmla="*/ 56 w 58"/>
                <a:gd name="T61" fmla="*/ 35 h 45"/>
                <a:gd name="T62" fmla="*/ 55 w 58"/>
                <a:gd name="T63" fmla="*/ 41 h 45"/>
                <a:gd name="T64" fmla="*/ 54 w 58"/>
                <a:gd name="T65" fmla="*/ 42 h 45"/>
                <a:gd name="T66" fmla="*/ 53 w 58"/>
                <a:gd name="T67" fmla="*/ 43 h 45"/>
                <a:gd name="T68" fmla="*/ 48 w 58"/>
                <a:gd name="T69" fmla="*/ 43 h 45"/>
                <a:gd name="T70" fmla="*/ 44 w 58"/>
                <a:gd name="T71" fmla="*/ 43 h 45"/>
                <a:gd name="T72" fmla="*/ 39 w 58"/>
                <a:gd name="T73" fmla="*/ 43 h 45"/>
                <a:gd name="T74" fmla="*/ 35 w 58"/>
                <a:gd name="T75" fmla="*/ 42 h 45"/>
                <a:gd name="T76" fmla="*/ 22 w 58"/>
                <a:gd name="T77" fmla="*/ 43 h 45"/>
                <a:gd name="T78" fmla="*/ 15 w 58"/>
                <a:gd name="T79" fmla="*/ 43 h 45"/>
                <a:gd name="T80" fmla="*/ 16 w 58"/>
                <a:gd name="T81" fmla="*/ 43 h 45"/>
                <a:gd name="T82" fmla="*/ 5 w 58"/>
                <a:gd name="T83" fmla="*/ 42 h 45"/>
                <a:gd name="T84" fmla="*/ 4 w 58"/>
                <a:gd name="T85" fmla="*/ 28 h 45"/>
                <a:gd name="T86" fmla="*/ 5 w 58"/>
                <a:gd name="T87" fmla="*/ 4 h 45"/>
                <a:gd name="T88" fmla="*/ 17 w 58"/>
                <a:gd name="T89" fmla="*/ 3 h 45"/>
                <a:gd name="T90" fmla="*/ 20 w 58"/>
                <a:gd name="T91" fmla="*/ 3 h 45"/>
                <a:gd name="T92" fmla="*/ 39 w 58"/>
                <a:gd name="T93" fmla="*/ 3 h 45"/>
                <a:gd name="T94" fmla="*/ 49 w 58"/>
                <a:gd name="T95" fmla="*/ 3 h 45"/>
                <a:gd name="T96" fmla="*/ 50 w 58"/>
                <a:gd name="T97" fmla="*/ 2 h 45"/>
                <a:gd name="T98" fmla="*/ 53 w 58"/>
                <a:gd name="T99" fmla="*/ 2 h 45"/>
                <a:gd name="T100" fmla="*/ 54 w 58"/>
                <a:gd name="T101" fmla="*/ 2 h 45"/>
                <a:gd name="T102" fmla="*/ 54 w 58"/>
                <a:gd name="T103" fmla="*/ 2 h 45"/>
                <a:gd name="T104" fmla="*/ 54 w 58"/>
                <a:gd name="T105" fmla="*/ 2 h 45"/>
                <a:gd name="T106" fmla="*/ 57 w 58"/>
                <a:gd name="T107" fmla="*/ 13 h 45"/>
                <a:gd name="T108" fmla="*/ 57 w 58"/>
                <a:gd name="T109" fmla="*/ 13 h 45"/>
                <a:gd name="T110" fmla="*/ 21 w 58"/>
                <a:gd name="T11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" h="45">
                  <a:moveTo>
                    <a:pt x="58" y="11"/>
                  </a:moveTo>
                  <a:cubicBezTo>
                    <a:pt x="58" y="11"/>
                    <a:pt x="58" y="10"/>
                    <a:pt x="58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9"/>
                    <a:pt x="57" y="6"/>
                    <a:pt x="57" y="6"/>
                  </a:cubicBezTo>
                  <a:cubicBezTo>
                    <a:pt x="57" y="8"/>
                    <a:pt x="57" y="6"/>
                    <a:pt x="57" y="6"/>
                  </a:cubicBezTo>
                  <a:cubicBezTo>
                    <a:pt x="57" y="5"/>
                    <a:pt x="56" y="3"/>
                    <a:pt x="56" y="3"/>
                  </a:cubicBezTo>
                  <a:cubicBezTo>
                    <a:pt x="56" y="3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1"/>
                    <a:pt x="52" y="1"/>
                  </a:cubicBezTo>
                  <a:cubicBezTo>
                    <a:pt x="53" y="1"/>
                    <a:pt x="51" y="1"/>
                    <a:pt x="51" y="1"/>
                  </a:cubicBezTo>
                  <a:cubicBezTo>
                    <a:pt x="49" y="1"/>
                    <a:pt x="48" y="1"/>
                    <a:pt x="46" y="1"/>
                  </a:cubicBezTo>
                  <a:cubicBezTo>
                    <a:pt x="46" y="1"/>
                    <a:pt x="41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7" y="2"/>
                    <a:pt x="37" y="1"/>
                  </a:cubicBezTo>
                  <a:cubicBezTo>
                    <a:pt x="35" y="1"/>
                    <a:pt x="32" y="2"/>
                    <a:pt x="31" y="2"/>
                  </a:cubicBezTo>
                  <a:cubicBezTo>
                    <a:pt x="31" y="2"/>
                    <a:pt x="32" y="2"/>
                    <a:pt x="32" y="1"/>
                  </a:cubicBezTo>
                  <a:cubicBezTo>
                    <a:pt x="32" y="2"/>
                    <a:pt x="32" y="2"/>
                    <a:pt x="32" y="1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0" y="1"/>
                    <a:pt x="25" y="2"/>
                    <a:pt x="25" y="1"/>
                  </a:cubicBezTo>
                  <a:cubicBezTo>
                    <a:pt x="25" y="1"/>
                    <a:pt x="24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19" y="0"/>
                    <a:pt x="13" y="2"/>
                    <a:pt x="8" y="1"/>
                  </a:cubicBezTo>
                  <a:cubicBezTo>
                    <a:pt x="0" y="1"/>
                    <a:pt x="2" y="16"/>
                    <a:pt x="2" y="20"/>
                  </a:cubicBezTo>
                  <a:cubicBezTo>
                    <a:pt x="2" y="19"/>
                    <a:pt x="2" y="21"/>
                    <a:pt x="2" y="21"/>
                  </a:cubicBezTo>
                  <a:cubicBezTo>
                    <a:pt x="2" y="23"/>
                    <a:pt x="1" y="27"/>
                    <a:pt x="1" y="30"/>
                  </a:cubicBezTo>
                  <a:cubicBezTo>
                    <a:pt x="2" y="33"/>
                    <a:pt x="3" y="38"/>
                    <a:pt x="2" y="41"/>
                  </a:cubicBezTo>
                  <a:cubicBezTo>
                    <a:pt x="4" y="44"/>
                    <a:pt x="9" y="45"/>
                    <a:pt x="12" y="45"/>
                  </a:cubicBezTo>
                  <a:cubicBezTo>
                    <a:pt x="14" y="45"/>
                    <a:pt x="16" y="45"/>
                    <a:pt x="18" y="44"/>
                  </a:cubicBezTo>
                  <a:cubicBezTo>
                    <a:pt x="19" y="44"/>
                    <a:pt x="22" y="44"/>
                    <a:pt x="21" y="44"/>
                  </a:cubicBezTo>
                  <a:cubicBezTo>
                    <a:pt x="29" y="43"/>
                    <a:pt x="38" y="44"/>
                    <a:pt x="46" y="44"/>
                  </a:cubicBezTo>
                  <a:cubicBezTo>
                    <a:pt x="46" y="45"/>
                    <a:pt x="45" y="44"/>
                    <a:pt x="45" y="45"/>
                  </a:cubicBezTo>
                  <a:cubicBezTo>
                    <a:pt x="48" y="45"/>
                    <a:pt x="50" y="45"/>
                    <a:pt x="53" y="45"/>
                  </a:cubicBezTo>
                  <a:cubicBezTo>
                    <a:pt x="57" y="43"/>
                    <a:pt x="57" y="37"/>
                    <a:pt x="57" y="34"/>
                  </a:cubicBezTo>
                  <a:cubicBezTo>
                    <a:pt x="57" y="36"/>
                    <a:pt x="57" y="34"/>
                    <a:pt x="57" y="33"/>
                  </a:cubicBezTo>
                  <a:cubicBezTo>
                    <a:pt x="56" y="32"/>
                    <a:pt x="57" y="31"/>
                    <a:pt x="57" y="29"/>
                  </a:cubicBezTo>
                  <a:cubicBezTo>
                    <a:pt x="57" y="30"/>
                    <a:pt x="57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5"/>
                    <a:pt x="57" y="11"/>
                    <a:pt x="58" y="11"/>
                  </a:cubicBezTo>
                  <a:close/>
                  <a:moveTo>
                    <a:pt x="19" y="1"/>
                  </a:moveTo>
                  <a:cubicBezTo>
                    <a:pt x="20" y="1"/>
                    <a:pt x="20" y="1"/>
                    <a:pt x="19" y="1"/>
                  </a:cubicBezTo>
                  <a:close/>
                  <a:moveTo>
                    <a:pt x="19" y="1"/>
                  </a:moveTo>
                  <a:cubicBezTo>
                    <a:pt x="18" y="2"/>
                    <a:pt x="18" y="2"/>
                    <a:pt x="18" y="1"/>
                  </a:cubicBezTo>
                  <a:cubicBezTo>
                    <a:pt x="18" y="1"/>
                    <a:pt x="18" y="1"/>
                    <a:pt x="19" y="1"/>
                  </a:cubicBezTo>
                  <a:close/>
                  <a:moveTo>
                    <a:pt x="48" y="43"/>
                  </a:moveTo>
                  <a:cubicBezTo>
                    <a:pt x="48" y="43"/>
                    <a:pt x="49" y="43"/>
                    <a:pt x="49" y="43"/>
                  </a:cubicBezTo>
                  <a:cubicBezTo>
                    <a:pt x="49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lose/>
                  <a:moveTo>
                    <a:pt x="49" y="44"/>
                  </a:move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lose/>
                  <a:moveTo>
                    <a:pt x="57" y="13"/>
                  </a:moveTo>
                  <a:cubicBezTo>
                    <a:pt x="57" y="13"/>
                    <a:pt x="57" y="13"/>
                    <a:pt x="57" y="13"/>
                  </a:cubicBezTo>
                  <a:cubicBezTo>
                    <a:pt x="57" y="13"/>
                    <a:pt x="57" y="14"/>
                    <a:pt x="57" y="13"/>
                  </a:cubicBezTo>
                  <a:cubicBezTo>
                    <a:pt x="56" y="17"/>
                    <a:pt x="57" y="21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7"/>
                    <a:pt x="57" y="29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7" y="35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4"/>
                    <a:pt x="56" y="36"/>
                    <a:pt x="56" y="36"/>
                  </a:cubicBezTo>
                  <a:cubicBezTo>
                    <a:pt x="56" y="37"/>
                    <a:pt x="56" y="40"/>
                    <a:pt x="55" y="41"/>
                  </a:cubicBezTo>
                  <a:cubicBezTo>
                    <a:pt x="55" y="41"/>
                    <a:pt x="55" y="43"/>
                    <a:pt x="54" y="42"/>
                  </a:cubicBezTo>
                  <a:cubicBezTo>
                    <a:pt x="55" y="42"/>
                    <a:pt x="54" y="42"/>
                    <a:pt x="54" y="42"/>
                  </a:cubicBezTo>
                  <a:cubicBezTo>
                    <a:pt x="54" y="43"/>
                    <a:pt x="53" y="43"/>
                    <a:pt x="52" y="43"/>
                  </a:cubicBezTo>
                  <a:cubicBezTo>
                    <a:pt x="52" y="43"/>
                    <a:pt x="52" y="43"/>
                    <a:pt x="53" y="43"/>
                  </a:cubicBezTo>
                  <a:cubicBezTo>
                    <a:pt x="52" y="44"/>
                    <a:pt x="52" y="44"/>
                    <a:pt x="51" y="44"/>
                  </a:cubicBezTo>
                  <a:cubicBezTo>
                    <a:pt x="51" y="44"/>
                    <a:pt x="49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7" y="43"/>
                    <a:pt x="45" y="43"/>
                    <a:pt x="44" y="43"/>
                  </a:cubicBezTo>
                  <a:cubicBezTo>
                    <a:pt x="45" y="43"/>
                    <a:pt x="43" y="43"/>
                    <a:pt x="43" y="43"/>
                  </a:cubicBezTo>
                  <a:cubicBezTo>
                    <a:pt x="42" y="43"/>
                    <a:pt x="40" y="43"/>
                    <a:pt x="39" y="43"/>
                  </a:cubicBezTo>
                  <a:cubicBezTo>
                    <a:pt x="40" y="42"/>
                    <a:pt x="40" y="42"/>
                    <a:pt x="38" y="43"/>
                  </a:cubicBezTo>
                  <a:cubicBezTo>
                    <a:pt x="37" y="42"/>
                    <a:pt x="36" y="42"/>
                    <a:pt x="35" y="42"/>
                  </a:cubicBezTo>
                  <a:cubicBezTo>
                    <a:pt x="33" y="42"/>
                    <a:pt x="31" y="42"/>
                    <a:pt x="29" y="43"/>
                  </a:cubicBezTo>
                  <a:cubicBezTo>
                    <a:pt x="28" y="42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2"/>
                    <a:pt x="17" y="43"/>
                    <a:pt x="15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6" y="43"/>
                    <a:pt x="16" y="43"/>
                  </a:cubicBezTo>
                  <a:cubicBezTo>
                    <a:pt x="15" y="43"/>
                    <a:pt x="12" y="44"/>
                    <a:pt x="11" y="44"/>
                  </a:cubicBezTo>
                  <a:cubicBezTo>
                    <a:pt x="10" y="43"/>
                    <a:pt x="6" y="44"/>
                    <a:pt x="5" y="42"/>
                  </a:cubicBezTo>
                  <a:cubicBezTo>
                    <a:pt x="5" y="42"/>
                    <a:pt x="4" y="41"/>
                    <a:pt x="5" y="42"/>
                  </a:cubicBezTo>
                  <a:cubicBezTo>
                    <a:pt x="2" y="40"/>
                    <a:pt x="3" y="31"/>
                    <a:pt x="4" y="28"/>
                  </a:cubicBezTo>
                  <a:cubicBezTo>
                    <a:pt x="4" y="24"/>
                    <a:pt x="5" y="19"/>
                    <a:pt x="4" y="16"/>
                  </a:cubicBezTo>
                  <a:cubicBezTo>
                    <a:pt x="7" y="13"/>
                    <a:pt x="2" y="6"/>
                    <a:pt x="5" y="4"/>
                  </a:cubicBezTo>
                  <a:cubicBezTo>
                    <a:pt x="8" y="2"/>
                    <a:pt x="15" y="1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8" y="3"/>
                    <a:pt x="21" y="4"/>
                    <a:pt x="22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21" y="2"/>
                    <a:pt x="26" y="2"/>
                    <a:pt x="27" y="2"/>
                  </a:cubicBezTo>
                  <a:cubicBezTo>
                    <a:pt x="28" y="3"/>
                    <a:pt x="36" y="3"/>
                    <a:pt x="39" y="3"/>
                  </a:cubicBezTo>
                  <a:cubicBezTo>
                    <a:pt x="42" y="3"/>
                    <a:pt x="45" y="3"/>
                    <a:pt x="48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0" y="3"/>
                    <a:pt x="49" y="3"/>
                    <a:pt x="51" y="2"/>
                  </a:cubicBezTo>
                  <a:cubicBezTo>
                    <a:pt x="51" y="2"/>
                    <a:pt x="50" y="3"/>
                    <a:pt x="50" y="2"/>
                  </a:cubicBezTo>
                  <a:cubicBezTo>
                    <a:pt x="51" y="2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1"/>
                    <a:pt x="56" y="6"/>
                    <a:pt x="56" y="6"/>
                  </a:cubicBezTo>
                  <a:cubicBezTo>
                    <a:pt x="57" y="8"/>
                    <a:pt x="57" y="11"/>
                    <a:pt x="57" y="13"/>
                  </a:cubicBezTo>
                  <a:cubicBezTo>
                    <a:pt x="57" y="13"/>
                    <a:pt x="57" y="12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lose/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64" name="Freeform 1384">
              <a:extLst>
                <a:ext uri="{FF2B5EF4-FFF2-40B4-BE49-F238E27FC236}">
                  <a16:creationId xmlns:a16="http://schemas.microsoft.com/office/drawing/2014/main" id="{6D12F5B3-1535-49B7-A775-873DCCDD5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234950"/>
              <a:ext cx="36513" cy="23813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3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65" name="Freeform 1385">
              <a:extLst>
                <a:ext uri="{FF2B5EF4-FFF2-40B4-BE49-F238E27FC236}">
                  <a16:creationId xmlns:a16="http://schemas.microsoft.com/office/drawing/2014/main" id="{6048CA66-F3FB-4CA3-93A1-D1F976AD5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223837"/>
              <a:ext cx="63500" cy="28575"/>
            </a:xfrm>
            <a:custGeom>
              <a:avLst/>
              <a:gdLst>
                <a:gd name="T0" fmla="*/ 0 w 11"/>
                <a:gd name="T1" fmla="*/ 5 h 5"/>
                <a:gd name="T2" fmla="*/ 10 w 11"/>
                <a:gd name="T3" fmla="*/ 0 h 5"/>
                <a:gd name="T4" fmla="*/ 10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3" y="3"/>
                    <a:pt x="7" y="1"/>
                    <a:pt x="10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66" name="Freeform 1386">
              <a:extLst>
                <a:ext uri="{FF2B5EF4-FFF2-40B4-BE49-F238E27FC236}">
                  <a16:creationId xmlns:a16="http://schemas.microsoft.com/office/drawing/2014/main" id="{AB829080-BF5E-43A9-AB52-423E430B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17487"/>
              <a:ext cx="69850" cy="34925"/>
            </a:xfrm>
            <a:custGeom>
              <a:avLst/>
              <a:gdLst>
                <a:gd name="T0" fmla="*/ 11 w 12"/>
                <a:gd name="T1" fmla="*/ 0 h 6"/>
                <a:gd name="T2" fmla="*/ 0 w 12"/>
                <a:gd name="T3" fmla="*/ 6 h 6"/>
                <a:gd name="T4" fmla="*/ 0 w 12"/>
                <a:gd name="T5" fmla="*/ 6 h 6"/>
                <a:gd name="T6" fmla="*/ 11 w 12"/>
                <a:gd name="T7" fmla="*/ 0 h 6"/>
                <a:gd name="T8" fmla="*/ 1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67" name="Freeform 1387">
              <a:extLst>
                <a:ext uri="{FF2B5EF4-FFF2-40B4-BE49-F238E27FC236}">
                  <a16:creationId xmlns:a16="http://schemas.microsoft.com/office/drawing/2014/main" id="{6EE4F0AB-93EC-4D8A-AAC5-ADE3FFCF3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04787"/>
              <a:ext cx="100013" cy="47625"/>
            </a:xfrm>
            <a:custGeom>
              <a:avLst/>
              <a:gdLst>
                <a:gd name="T0" fmla="*/ 0 w 17"/>
                <a:gd name="T1" fmla="*/ 8 h 8"/>
                <a:gd name="T2" fmla="*/ 17 w 17"/>
                <a:gd name="T3" fmla="*/ 0 h 8"/>
                <a:gd name="T4" fmla="*/ 17 w 17"/>
                <a:gd name="T5" fmla="*/ 0 h 8"/>
                <a:gd name="T6" fmla="*/ 0 w 17"/>
                <a:gd name="T7" fmla="*/ 8 h 8"/>
                <a:gd name="T8" fmla="*/ 0 w 1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6" y="6"/>
                    <a:pt x="11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2"/>
                    <a:pt x="6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68" name="Freeform 1388">
              <a:extLst>
                <a:ext uri="{FF2B5EF4-FFF2-40B4-BE49-F238E27FC236}">
                  <a16:creationId xmlns:a16="http://schemas.microsoft.com/office/drawing/2014/main" id="{701E86AD-016E-4CDD-B2FB-43A4D630B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204787"/>
              <a:ext cx="80963" cy="47625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1 w 14"/>
                <a:gd name="T5" fmla="*/ 8 h 8"/>
                <a:gd name="T6" fmla="*/ 14 w 14"/>
                <a:gd name="T7" fmla="*/ 0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9" y="2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69" name="Freeform 1389">
              <a:extLst>
                <a:ext uri="{FF2B5EF4-FFF2-40B4-BE49-F238E27FC236}">
                  <a16:creationId xmlns:a16="http://schemas.microsoft.com/office/drawing/2014/main" id="{57697333-084B-458D-A750-B23367C6E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82562"/>
              <a:ext cx="22225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70" name="Freeform 1390">
              <a:extLst>
                <a:ext uri="{FF2B5EF4-FFF2-40B4-BE49-F238E27FC236}">
                  <a16:creationId xmlns:a16="http://schemas.microsoft.com/office/drawing/2014/main" id="{F5693A0A-BA42-41DB-A118-10CE8CDD3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76212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71" name="Freeform 1391">
              <a:extLst>
                <a:ext uri="{FF2B5EF4-FFF2-40B4-BE49-F238E27FC236}">
                  <a16:creationId xmlns:a16="http://schemas.microsoft.com/office/drawing/2014/main" id="{FF2EEF32-E32F-43A0-83F2-B20F4A8BD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204787"/>
              <a:ext cx="88900" cy="47625"/>
            </a:xfrm>
            <a:custGeom>
              <a:avLst/>
              <a:gdLst>
                <a:gd name="T0" fmla="*/ 1 w 15"/>
                <a:gd name="T1" fmla="*/ 8 h 8"/>
                <a:gd name="T2" fmla="*/ 15 w 15"/>
                <a:gd name="T3" fmla="*/ 0 h 8"/>
                <a:gd name="T4" fmla="*/ 15 w 15"/>
                <a:gd name="T5" fmla="*/ 0 h 8"/>
                <a:gd name="T6" fmla="*/ 1 w 15"/>
                <a:gd name="T7" fmla="*/ 8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6" y="5"/>
                    <a:pt x="10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72" name="Freeform 1392">
              <a:extLst>
                <a:ext uri="{FF2B5EF4-FFF2-40B4-BE49-F238E27FC236}">
                  <a16:creationId xmlns:a16="http://schemas.microsoft.com/office/drawing/2014/main" id="{122CF12E-4743-41BA-B670-C5AC5297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204787"/>
              <a:ext cx="82550" cy="47625"/>
            </a:xfrm>
            <a:custGeom>
              <a:avLst/>
              <a:gdLst>
                <a:gd name="T0" fmla="*/ 13 w 14"/>
                <a:gd name="T1" fmla="*/ 0 h 8"/>
                <a:gd name="T2" fmla="*/ 0 w 14"/>
                <a:gd name="T3" fmla="*/ 7 h 8"/>
                <a:gd name="T4" fmla="*/ 0 w 14"/>
                <a:gd name="T5" fmla="*/ 8 h 8"/>
                <a:gd name="T6" fmla="*/ 13 w 14"/>
                <a:gd name="T7" fmla="*/ 0 h 8"/>
                <a:gd name="T8" fmla="*/ 13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cubicBezTo>
                    <a:pt x="9" y="2"/>
                    <a:pt x="4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9" y="2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73" name="Freeform 1393">
              <a:extLst>
                <a:ext uri="{FF2B5EF4-FFF2-40B4-BE49-F238E27FC236}">
                  <a16:creationId xmlns:a16="http://schemas.microsoft.com/office/drawing/2014/main" id="{918575A4-12EA-4393-87B3-6FA3F2BDC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69862"/>
              <a:ext cx="36513" cy="1746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74" name="Freeform 1394">
              <a:extLst>
                <a:ext uri="{FF2B5EF4-FFF2-40B4-BE49-F238E27FC236}">
                  <a16:creationId xmlns:a16="http://schemas.microsoft.com/office/drawing/2014/main" id="{C982B249-83D7-4C78-B0AD-8DF5FC0AA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152400"/>
              <a:ext cx="76200" cy="34925"/>
            </a:xfrm>
            <a:custGeom>
              <a:avLst/>
              <a:gdLst>
                <a:gd name="T0" fmla="*/ 0 w 13"/>
                <a:gd name="T1" fmla="*/ 6 h 6"/>
                <a:gd name="T2" fmla="*/ 12 w 13"/>
                <a:gd name="T3" fmla="*/ 1 h 6"/>
                <a:gd name="T4" fmla="*/ 12 w 13"/>
                <a:gd name="T5" fmla="*/ 0 h 6"/>
                <a:gd name="T6" fmla="*/ 0 w 13"/>
                <a:gd name="T7" fmla="*/ 5 h 6"/>
                <a:gd name="T8" fmla="*/ 0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4"/>
                    <a:pt x="8" y="2"/>
                    <a:pt x="12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75" name="Freeform 1395">
              <a:extLst>
                <a:ext uri="{FF2B5EF4-FFF2-40B4-BE49-F238E27FC236}">
                  <a16:creationId xmlns:a16="http://schemas.microsoft.com/office/drawing/2014/main" id="{9C511A1D-7908-400F-AC2A-8EFFEE4A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204787"/>
              <a:ext cx="93663" cy="47625"/>
            </a:xfrm>
            <a:custGeom>
              <a:avLst/>
              <a:gdLst>
                <a:gd name="T0" fmla="*/ 0 w 16"/>
                <a:gd name="T1" fmla="*/ 8 h 8"/>
                <a:gd name="T2" fmla="*/ 15 w 16"/>
                <a:gd name="T3" fmla="*/ 0 h 8"/>
                <a:gd name="T4" fmla="*/ 15 w 16"/>
                <a:gd name="T5" fmla="*/ 0 h 8"/>
                <a:gd name="T6" fmla="*/ 0 w 16"/>
                <a:gd name="T7" fmla="*/ 8 h 8"/>
                <a:gd name="T8" fmla="*/ 0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5" y="5"/>
                    <a:pt x="10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76" name="Freeform 1396">
              <a:extLst>
                <a:ext uri="{FF2B5EF4-FFF2-40B4-BE49-F238E27FC236}">
                  <a16:creationId xmlns:a16="http://schemas.microsoft.com/office/drawing/2014/main" id="{AD52C72C-CD11-44CC-AA1A-CFD41D906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204787"/>
              <a:ext cx="82550" cy="47625"/>
            </a:xfrm>
            <a:custGeom>
              <a:avLst/>
              <a:gdLst>
                <a:gd name="T0" fmla="*/ 13 w 14"/>
                <a:gd name="T1" fmla="*/ 0 h 8"/>
                <a:gd name="T2" fmla="*/ 1 w 14"/>
                <a:gd name="T3" fmla="*/ 8 h 8"/>
                <a:gd name="T4" fmla="*/ 1 w 14"/>
                <a:gd name="T5" fmla="*/ 8 h 8"/>
                <a:gd name="T6" fmla="*/ 13 w 14"/>
                <a:gd name="T7" fmla="*/ 0 h 8"/>
                <a:gd name="T8" fmla="*/ 13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cubicBezTo>
                    <a:pt x="9" y="2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9" y="2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77" name="Freeform 1397">
              <a:extLst>
                <a:ext uri="{FF2B5EF4-FFF2-40B4-BE49-F238E27FC236}">
                  <a16:creationId xmlns:a16="http://schemas.microsoft.com/office/drawing/2014/main" id="{1654EE88-05E9-4065-8301-01F5A5179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169862"/>
              <a:ext cx="30163" cy="12700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78" name="Freeform 1398">
              <a:extLst>
                <a:ext uri="{FF2B5EF4-FFF2-40B4-BE49-F238E27FC236}">
                  <a16:creationId xmlns:a16="http://schemas.microsoft.com/office/drawing/2014/main" id="{13FCEA50-7B43-4EE9-866D-097ADBFEF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128587"/>
              <a:ext cx="46038" cy="2381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3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79" name="Freeform 1399">
              <a:extLst>
                <a:ext uri="{FF2B5EF4-FFF2-40B4-BE49-F238E27FC236}">
                  <a16:creationId xmlns:a16="http://schemas.microsoft.com/office/drawing/2014/main" id="{8B2CC4C8-E975-4885-8AF8-CD431F1E8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123825"/>
              <a:ext cx="58738" cy="28575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1 h 5"/>
                <a:gd name="T4" fmla="*/ 10 w 10"/>
                <a:gd name="T5" fmla="*/ 0 h 5"/>
                <a:gd name="T6" fmla="*/ 0 w 10"/>
                <a:gd name="T7" fmla="*/ 4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80" name="Freeform 1400">
              <a:extLst>
                <a:ext uri="{FF2B5EF4-FFF2-40B4-BE49-F238E27FC236}">
                  <a16:creationId xmlns:a16="http://schemas.microsoft.com/office/drawing/2014/main" id="{FCAC2C62-4D68-4C39-A61C-5BD0A8219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169862"/>
              <a:ext cx="30163" cy="12700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81" name="Freeform 1401">
              <a:extLst>
                <a:ext uri="{FF2B5EF4-FFF2-40B4-BE49-F238E27FC236}">
                  <a16:creationId xmlns:a16="http://schemas.microsoft.com/office/drawing/2014/main" id="{0D190887-1570-4341-A903-551DC50BE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204787"/>
              <a:ext cx="100013" cy="53975"/>
            </a:xfrm>
            <a:custGeom>
              <a:avLst/>
              <a:gdLst>
                <a:gd name="T0" fmla="*/ 0 w 17"/>
                <a:gd name="T1" fmla="*/ 9 h 9"/>
                <a:gd name="T2" fmla="*/ 17 w 17"/>
                <a:gd name="T3" fmla="*/ 0 h 9"/>
                <a:gd name="T4" fmla="*/ 17 w 17"/>
                <a:gd name="T5" fmla="*/ 0 h 9"/>
                <a:gd name="T6" fmla="*/ 0 w 17"/>
                <a:gd name="T7" fmla="*/ 9 h 9"/>
                <a:gd name="T8" fmla="*/ 0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6" y="6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82" name="Freeform 1402">
              <a:extLst>
                <a:ext uri="{FF2B5EF4-FFF2-40B4-BE49-F238E27FC236}">
                  <a16:creationId xmlns:a16="http://schemas.microsoft.com/office/drawing/2014/main" id="{D6F5467C-F85C-4487-8EBF-190525F0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00025"/>
              <a:ext cx="87313" cy="58738"/>
            </a:xfrm>
            <a:custGeom>
              <a:avLst/>
              <a:gdLst>
                <a:gd name="T0" fmla="*/ 15 w 15"/>
                <a:gd name="T1" fmla="*/ 1 h 10"/>
                <a:gd name="T2" fmla="*/ 1 w 15"/>
                <a:gd name="T3" fmla="*/ 10 h 10"/>
                <a:gd name="T4" fmla="*/ 1 w 15"/>
                <a:gd name="T5" fmla="*/ 10 h 10"/>
                <a:gd name="T6" fmla="*/ 15 w 15"/>
                <a:gd name="T7" fmla="*/ 1 h 10"/>
                <a:gd name="T8" fmla="*/ 15 w 1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1"/>
                  </a:moveTo>
                  <a:cubicBezTo>
                    <a:pt x="10" y="3"/>
                    <a:pt x="5" y="7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0" y="4"/>
                    <a:pt x="15" y="1"/>
                  </a:cubicBezTo>
                  <a:cubicBezTo>
                    <a:pt x="15" y="0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83" name="Freeform 1403">
              <a:extLst>
                <a:ext uri="{FF2B5EF4-FFF2-40B4-BE49-F238E27FC236}">
                  <a16:creationId xmlns:a16="http://schemas.microsoft.com/office/drawing/2014/main" id="{485ED802-D172-4ECD-9409-711E47121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69862"/>
              <a:ext cx="28575" cy="12700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84" name="Freeform 1404">
              <a:extLst>
                <a:ext uri="{FF2B5EF4-FFF2-40B4-BE49-F238E27FC236}">
                  <a16:creationId xmlns:a16="http://schemas.microsoft.com/office/drawing/2014/main" id="{31FAA026-097B-4803-9BE4-BBE5B4A4F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28587"/>
              <a:ext cx="46038" cy="2381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85" name="Freeform 1405">
              <a:extLst>
                <a:ext uri="{FF2B5EF4-FFF2-40B4-BE49-F238E27FC236}">
                  <a16:creationId xmlns:a16="http://schemas.microsoft.com/office/drawing/2014/main" id="{188CB67F-6ADD-4221-88FD-017590F8B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00012"/>
              <a:ext cx="34925" cy="17463"/>
            </a:xfrm>
            <a:custGeom>
              <a:avLst/>
              <a:gdLst>
                <a:gd name="T0" fmla="*/ 0 w 6"/>
                <a:gd name="T1" fmla="*/ 2 h 3"/>
                <a:gd name="T2" fmla="*/ 5 w 6"/>
                <a:gd name="T3" fmla="*/ 0 h 3"/>
                <a:gd name="T4" fmla="*/ 5 w 6"/>
                <a:gd name="T5" fmla="*/ 1 h 3"/>
                <a:gd name="T6" fmla="*/ 3 w 6"/>
                <a:gd name="T7" fmla="*/ 1 h 3"/>
                <a:gd name="T8" fmla="*/ 5 w 6"/>
                <a:gd name="T9" fmla="*/ 0 h 3"/>
                <a:gd name="T10" fmla="*/ 5 w 6"/>
                <a:gd name="T11" fmla="*/ 1 h 3"/>
                <a:gd name="T12" fmla="*/ 0 w 6"/>
                <a:gd name="T13" fmla="*/ 3 h 3"/>
                <a:gd name="T14" fmla="*/ 1 w 6"/>
                <a:gd name="T15" fmla="*/ 3 h 3"/>
                <a:gd name="T16" fmla="*/ 6 w 6"/>
                <a:gd name="T17" fmla="*/ 0 h 3"/>
                <a:gd name="T18" fmla="*/ 5 w 6"/>
                <a:gd name="T19" fmla="*/ 0 h 3"/>
                <a:gd name="T20" fmla="*/ 2 w 6"/>
                <a:gd name="T21" fmla="*/ 1 h 3"/>
                <a:gd name="T22" fmla="*/ 6 w 6"/>
                <a:gd name="T23" fmla="*/ 0 h 3"/>
                <a:gd name="T24" fmla="*/ 5 w 6"/>
                <a:gd name="T25" fmla="*/ 0 h 3"/>
                <a:gd name="T26" fmla="*/ 0 w 6"/>
                <a:gd name="T27" fmla="*/ 2 h 3"/>
                <a:gd name="T28" fmla="*/ 0 w 6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2" y="0"/>
                    <a:pt x="2" y="1"/>
                  </a:cubicBezTo>
                  <a:cubicBezTo>
                    <a:pt x="2" y="2"/>
                    <a:pt x="5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86" name="Freeform 1406">
              <a:extLst>
                <a:ext uri="{FF2B5EF4-FFF2-40B4-BE49-F238E27FC236}">
                  <a16:creationId xmlns:a16="http://schemas.microsoft.com/office/drawing/2014/main" id="{2F7629BC-DB44-4A1E-906E-49D0076ED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128587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87" name="Freeform 1407">
              <a:extLst>
                <a:ext uri="{FF2B5EF4-FFF2-40B4-BE49-F238E27FC236}">
                  <a16:creationId xmlns:a16="http://schemas.microsoft.com/office/drawing/2014/main" id="{42D9E692-92BE-4313-9A79-2E95B52E7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69862"/>
              <a:ext cx="34925" cy="12700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88" name="Freeform 1408">
              <a:extLst>
                <a:ext uri="{FF2B5EF4-FFF2-40B4-BE49-F238E27FC236}">
                  <a16:creationId xmlns:a16="http://schemas.microsoft.com/office/drawing/2014/main" id="{4C26E46F-D5CD-4E3D-B753-106E0E501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204787"/>
              <a:ext cx="76200" cy="41275"/>
            </a:xfrm>
            <a:custGeom>
              <a:avLst/>
              <a:gdLst>
                <a:gd name="T0" fmla="*/ 0 w 13"/>
                <a:gd name="T1" fmla="*/ 6 h 7"/>
                <a:gd name="T2" fmla="*/ 13 w 13"/>
                <a:gd name="T3" fmla="*/ 0 h 7"/>
                <a:gd name="T4" fmla="*/ 13 w 13"/>
                <a:gd name="T5" fmla="*/ 0 h 7"/>
                <a:gd name="T6" fmla="*/ 0 w 13"/>
                <a:gd name="T7" fmla="*/ 6 h 7"/>
                <a:gd name="T8" fmla="*/ 0 w 1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6"/>
                  </a:moveTo>
                  <a:cubicBezTo>
                    <a:pt x="4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89" name="Freeform 1409">
              <a:extLst>
                <a:ext uri="{FF2B5EF4-FFF2-40B4-BE49-F238E27FC236}">
                  <a16:creationId xmlns:a16="http://schemas.microsoft.com/office/drawing/2014/main" id="{322F7FB1-6F56-4DB8-A43C-731B7AED1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204787"/>
              <a:ext cx="41275" cy="30163"/>
            </a:xfrm>
            <a:custGeom>
              <a:avLst/>
              <a:gdLst>
                <a:gd name="T0" fmla="*/ 7 w 7"/>
                <a:gd name="T1" fmla="*/ 0 h 5"/>
                <a:gd name="T2" fmla="*/ 1 w 7"/>
                <a:gd name="T3" fmla="*/ 4 h 5"/>
                <a:gd name="T4" fmla="*/ 1 w 7"/>
                <a:gd name="T5" fmla="*/ 4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90" name="Freeform 1410">
              <a:extLst>
                <a:ext uri="{FF2B5EF4-FFF2-40B4-BE49-F238E27FC236}">
                  <a16:creationId xmlns:a16="http://schemas.microsoft.com/office/drawing/2014/main" id="{AA0D0269-F828-4F32-BB50-E0FE257A3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69862"/>
              <a:ext cx="30163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91" name="Freeform 1412">
              <a:extLst>
                <a:ext uri="{FF2B5EF4-FFF2-40B4-BE49-F238E27FC236}">
                  <a16:creationId xmlns:a16="http://schemas.microsoft.com/office/drawing/2014/main" id="{7040BCDD-BE6B-4901-9CB8-3D8EDA1BC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28587"/>
              <a:ext cx="41275" cy="23813"/>
            </a:xfrm>
            <a:custGeom>
              <a:avLst/>
              <a:gdLst>
                <a:gd name="T0" fmla="*/ 7 w 7"/>
                <a:gd name="T1" fmla="*/ 1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1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92" name="Freeform 1413">
              <a:extLst>
                <a:ext uri="{FF2B5EF4-FFF2-40B4-BE49-F238E27FC236}">
                  <a16:creationId xmlns:a16="http://schemas.microsoft.com/office/drawing/2014/main" id="{F34F75B0-4A47-4B0C-A7C0-2B9AF7DE8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111125"/>
              <a:ext cx="23813" cy="6350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3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93" name="Freeform 1414">
              <a:extLst>
                <a:ext uri="{FF2B5EF4-FFF2-40B4-BE49-F238E27FC236}">
                  <a16:creationId xmlns:a16="http://schemas.microsoft.com/office/drawing/2014/main" id="{21E11669-EA95-4722-8229-582FB6B3A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58737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2 w 4"/>
                <a:gd name="T3" fmla="*/ 1 h 2"/>
                <a:gd name="T4" fmla="*/ 3 w 4"/>
                <a:gd name="T5" fmla="*/ 1 h 2"/>
                <a:gd name="T6" fmla="*/ 1 w 4"/>
                <a:gd name="T7" fmla="*/ 2 h 2"/>
                <a:gd name="T8" fmla="*/ 1 w 4"/>
                <a:gd name="T9" fmla="*/ 2 h 2"/>
                <a:gd name="T10" fmla="*/ 4 w 4"/>
                <a:gd name="T11" fmla="*/ 0 h 2"/>
                <a:gd name="T12" fmla="*/ 4 w 4"/>
                <a:gd name="T13" fmla="*/ 0 h 2"/>
                <a:gd name="T14" fmla="*/ 1 w 4"/>
                <a:gd name="T15" fmla="*/ 1 h 2"/>
                <a:gd name="T16" fmla="*/ 1 w 4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4" y="0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94" name="Freeform 1415">
              <a:extLst>
                <a:ext uri="{FF2B5EF4-FFF2-40B4-BE49-F238E27FC236}">
                  <a16:creationId xmlns:a16="http://schemas.microsoft.com/office/drawing/2014/main" id="{6D3EB1B3-6757-4AB6-A496-45E939059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58737"/>
              <a:ext cx="23813" cy="11113"/>
            </a:xfrm>
            <a:custGeom>
              <a:avLst/>
              <a:gdLst>
                <a:gd name="T0" fmla="*/ 1 w 4"/>
                <a:gd name="T1" fmla="*/ 1 h 2"/>
                <a:gd name="T2" fmla="*/ 3 w 4"/>
                <a:gd name="T3" fmla="*/ 1 h 2"/>
                <a:gd name="T4" fmla="*/ 1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4 w 4"/>
                <a:gd name="T11" fmla="*/ 0 h 2"/>
                <a:gd name="T12" fmla="*/ 1 w 4"/>
                <a:gd name="T13" fmla="*/ 1 h 2"/>
                <a:gd name="T14" fmla="*/ 1 w 4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95" name="Freeform 1416">
              <a:extLst>
                <a:ext uri="{FF2B5EF4-FFF2-40B4-BE49-F238E27FC236}">
                  <a16:creationId xmlns:a16="http://schemas.microsoft.com/office/drawing/2014/main" id="{CDA08CC1-E886-4600-B653-16183920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93662"/>
              <a:ext cx="47625" cy="23813"/>
            </a:xfrm>
            <a:custGeom>
              <a:avLst/>
              <a:gdLst>
                <a:gd name="T0" fmla="*/ 0 w 8"/>
                <a:gd name="T1" fmla="*/ 3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3 h 4"/>
                <a:gd name="T8" fmla="*/ 0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96" name="Freeform 1417">
              <a:extLst>
                <a:ext uri="{FF2B5EF4-FFF2-40B4-BE49-F238E27FC236}">
                  <a16:creationId xmlns:a16="http://schemas.microsoft.com/office/drawing/2014/main" id="{D4B5EF0E-51EF-42B9-AEC5-D38747BE7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34937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97" name="Freeform 1418">
              <a:extLst>
                <a:ext uri="{FF2B5EF4-FFF2-40B4-BE49-F238E27FC236}">
                  <a16:creationId xmlns:a16="http://schemas.microsoft.com/office/drawing/2014/main" id="{6795623A-AC60-49D4-9925-0E388DE4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69862"/>
              <a:ext cx="46038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98" name="Freeform 1419">
              <a:extLst>
                <a:ext uri="{FF2B5EF4-FFF2-40B4-BE49-F238E27FC236}">
                  <a16:creationId xmlns:a16="http://schemas.microsoft.com/office/drawing/2014/main" id="{C0624220-0442-4F7D-A21E-44F86247F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69862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3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99" name="Freeform 1420">
              <a:extLst>
                <a:ext uri="{FF2B5EF4-FFF2-40B4-BE49-F238E27FC236}">
                  <a16:creationId xmlns:a16="http://schemas.microsoft.com/office/drawing/2014/main" id="{8584EFE9-1AE0-47E8-A1C0-35CA7D15B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28587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3 h 4"/>
                <a:gd name="T4" fmla="*/ 1 w 6"/>
                <a:gd name="T5" fmla="*/ 3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2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00" name="Freeform 1421">
              <a:extLst>
                <a:ext uri="{FF2B5EF4-FFF2-40B4-BE49-F238E27FC236}">
                  <a16:creationId xmlns:a16="http://schemas.microsoft.com/office/drawing/2014/main" id="{DB683C80-F806-47CC-9A78-A07AA1DC9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00012"/>
              <a:ext cx="34925" cy="17463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01" name="Freeform 1422">
              <a:extLst>
                <a:ext uri="{FF2B5EF4-FFF2-40B4-BE49-F238E27FC236}">
                  <a16:creationId xmlns:a16="http://schemas.microsoft.com/office/drawing/2014/main" id="{F34A8B93-CBC9-4AE8-803B-764F0F463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76200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02" name="Freeform 1423">
              <a:extLst>
                <a:ext uri="{FF2B5EF4-FFF2-40B4-BE49-F238E27FC236}">
                  <a16:creationId xmlns:a16="http://schemas.microsoft.com/office/drawing/2014/main" id="{1FECDFE2-6961-47AA-ACC0-FAFEB5DFD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41275"/>
              <a:ext cx="4763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03" name="Freeform 1424">
              <a:extLst>
                <a:ext uri="{FF2B5EF4-FFF2-40B4-BE49-F238E27FC236}">
                  <a16:creationId xmlns:a16="http://schemas.microsoft.com/office/drawing/2014/main" id="{662745D4-AA6D-4EC2-B02E-23EDDA9FA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69850"/>
              <a:ext cx="34925" cy="12700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04" name="Freeform 1425">
              <a:extLst>
                <a:ext uri="{FF2B5EF4-FFF2-40B4-BE49-F238E27FC236}">
                  <a16:creationId xmlns:a16="http://schemas.microsoft.com/office/drawing/2014/main" id="{A9F7003E-2983-4902-931F-827AA6C7B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00012"/>
              <a:ext cx="34925" cy="17463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05" name="Freeform 1426">
              <a:extLst>
                <a:ext uri="{FF2B5EF4-FFF2-40B4-BE49-F238E27FC236}">
                  <a16:creationId xmlns:a16="http://schemas.microsoft.com/office/drawing/2014/main" id="{B7EFEF3A-77C2-4722-8C29-9C0C1381B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28587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06" name="Freeform 1427">
              <a:extLst>
                <a:ext uri="{FF2B5EF4-FFF2-40B4-BE49-F238E27FC236}">
                  <a16:creationId xmlns:a16="http://schemas.microsoft.com/office/drawing/2014/main" id="{776DA33D-4C89-4628-A98D-18D426F7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58750"/>
              <a:ext cx="22225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07" name="Freeform 1428">
              <a:extLst>
                <a:ext uri="{FF2B5EF4-FFF2-40B4-BE49-F238E27FC236}">
                  <a16:creationId xmlns:a16="http://schemas.microsoft.com/office/drawing/2014/main" id="{26FF42E9-315F-4510-B824-0E38BA35E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34937"/>
              <a:ext cx="39688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08" name="Freeform 1429">
              <a:extLst>
                <a:ext uri="{FF2B5EF4-FFF2-40B4-BE49-F238E27FC236}">
                  <a16:creationId xmlns:a16="http://schemas.microsoft.com/office/drawing/2014/main" id="{BB537A99-5B99-4CB0-B1C0-2749601F6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00012"/>
              <a:ext cx="28575" cy="11113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09" name="Freeform 1430">
              <a:extLst>
                <a:ext uri="{FF2B5EF4-FFF2-40B4-BE49-F238E27FC236}">
                  <a16:creationId xmlns:a16="http://schemas.microsoft.com/office/drawing/2014/main" id="{8E5A9DB4-58FB-44B1-8534-C3C63A645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63500"/>
              <a:ext cx="28575" cy="190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10" name="Freeform 1431">
              <a:extLst>
                <a:ext uri="{FF2B5EF4-FFF2-40B4-BE49-F238E27FC236}">
                  <a16:creationId xmlns:a16="http://schemas.microsoft.com/office/drawing/2014/main" id="{DE7C32EB-CCF2-41C1-ABFC-AF170C9BE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11112"/>
              <a:ext cx="87313" cy="41275"/>
            </a:xfrm>
            <a:custGeom>
              <a:avLst/>
              <a:gdLst>
                <a:gd name="T0" fmla="*/ 0 w 15"/>
                <a:gd name="T1" fmla="*/ 6 h 7"/>
                <a:gd name="T2" fmla="*/ 14 w 15"/>
                <a:gd name="T3" fmla="*/ 1 h 7"/>
                <a:gd name="T4" fmla="*/ 1 w 15"/>
                <a:gd name="T5" fmla="*/ 7 h 7"/>
                <a:gd name="T6" fmla="*/ 1 w 15"/>
                <a:gd name="T7" fmla="*/ 7 h 7"/>
                <a:gd name="T8" fmla="*/ 15 w 15"/>
                <a:gd name="T9" fmla="*/ 0 h 7"/>
                <a:gd name="T10" fmla="*/ 15 w 15"/>
                <a:gd name="T11" fmla="*/ 0 h 7"/>
                <a:gd name="T12" fmla="*/ 0 w 15"/>
                <a:gd name="T13" fmla="*/ 6 h 7"/>
                <a:gd name="T14" fmla="*/ 0 w 15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7">
                  <a:moveTo>
                    <a:pt x="0" y="6"/>
                  </a:moveTo>
                  <a:cubicBezTo>
                    <a:pt x="5" y="4"/>
                    <a:pt x="10" y="3"/>
                    <a:pt x="14" y="1"/>
                  </a:cubicBezTo>
                  <a:cubicBezTo>
                    <a:pt x="10" y="3"/>
                    <a:pt x="5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6" y="5"/>
                    <a:pt x="11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11" name="Freeform 1432">
              <a:extLst>
                <a:ext uri="{FF2B5EF4-FFF2-40B4-BE49-F238E27FC236}">
                  <a16:creationId xmlns:a16="http://schemas.microsoft.com/office/drawing/2014/main" id="{0000B97E-E6E9-4536-949F-5D74135D8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63500"/>
              <a:ext cx="30163" cy="19050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1 h 3"/>
                <a:gd name="T4" fmla="*/ 4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12" name="Freeform 1433">
              <a:extLst>
                <a:ext uri="{FF2B5EF4-FFF2-40B4-BE49-F238E27FC236}">
                  <a16:creationId xmlns:a16="http://schemas.microsoft.com/office/drawing/2014/main" id="{3184FDA6-998F-49C5-B3E9-51C272196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00012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13" name="Freeform 1434">
              <a:extLst>
                <a:ext uri="{FF2B5EF4-FFF2-40B4-BE49-F238E27FC236}">
                  <a16:creationId xmlns:a16="http://schemas.microsoft.com/office/drawing/2014/main" id="{5FAEA2F8-0CEF-4DB7-97C8-15377EB6B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23825"/>
              <a:ext cx="28575" cy="111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14" name="Freeform 1435">
              <a:extLst>
                <a:ext uri="{FF2B5EF4-FFF2-40B4-BE49-F238E27FC236}">
                  <a16:creationId xmlns:a16="http://schemas.microsoft.com/office/drawing/2014/main" id="{588DA259-80EE-4680-BCDE-5CCEF30EA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00012"/>
              <a:ext cx="46038" cy="2381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15" name="Freeform 1436">
              <a:extLst>
                <a:ext uri="{FF2B5EF4-FFF2-40B4-BE49-F238E27FC236}">
                  <a16:creationId xmlns:a16="http://schemas.microsoft.com/office/drawing/2014/main" id="{E57BD0A0-989A-42A5-8FB7-FE0130DF8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69850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16" name="Freeform 1437">
              <a:extLst>
                <a:ext uri="{FF2B5EF4-FFF2-40B4-BE49-F238E27FC236}">
                  <a16:creationId xmlns:a16="http://schemas.microsoft.com/office/drawing/2014/main" id="{7EA4DE4F-9A38-4D37-B14C-E68E3EE8E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17462"/>
              <a:ext cx="95250" cy="28575"/>
            </a:xfrm>
            <a:custGeom>
              <a:avLst/>
              <a:gdLst>
                <a:gd name="T0" fmla="*/ 1 w 16"/>
                <a:gd name="T1" fmla="*/ 5 h 5"/>
                <a:gd name="T2" fmla="*/ 13 w 16"/>
                <a:gd name="T3" fmla="*/ 0 h 5"/>
                <a:gd name="T4" fmla="*/ 13 w 16"/>
                <a:gd name="T5" fmla="*/ 1 h 5"/>
                <a:gd name="T6" fmla="*/ 11 w 16"/>
                <a:gd name="T7" fmla="*/ 2 h 5"/>
                <a:gd name="T8" fmla="*/ 5 w 16"/>
                <a:gd name="T9" fmla="*/ 5 h 5"/>
                <a:gd name="T10" fmla="*/ 5 w 16"/>
                <a:gd name="T11" fmla="*/ 5 h 5"/>
                <a:gd name="T12" fmla="*/ 16 w 16"/>
                <a:gd name="T13" fmla="*/ 0 h 5"/>
                <a:gd name="T14" fmla="*/ 15 w 16"/>
                <a:gd name="T15" fmla="*/ 0 h 5"/>
                <a:gd name="T16" fmla="*/ 1 w 16"/>
                <a:gd name="T17" fmla="*/ 5 h 5"/>
                <a:gd name="T18" fmla="*/ 1 w 16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5">
                  <a:moveTo>
                    <a:pt x="1" y="5"/>
                  </a:moveTo>
                  <a:cubicBezTo>
                    <a:pt x="5" y="3"/>
                    <a:pt x="9" y="2"/>
                    <a:pt x="13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2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4"/>
                    <a:pt x="12" y="2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1"/>
                    <a:pt x="5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17" name="Freeform 1438">
              <a:extLst>
                <a:ext uri="{FF2B5EF4-FFF2-40B4-BE49-F238E27FC236}">
                  <a16:creationId xmlns:a16="http://schemas.microsoft.com/office/drawing/2014/main" id="{7159545F-A5BE-442B-8F77-90D2C2286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63500"/>
              <a:ext cx="23813" cy="19050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18" name="Freeform 1439">
              <a:extLst>
                <a:ext uri="{FF2B5EF4-FFF2-40B4-BE49-F238E27FC236}">
                  <a16:creationId xmlns:a16="http://schemas.microsoft.com/office/drawing/2014/main" id="{1766D638-B88A-4C34-A19D-834D158AC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93662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19" name="Freeform 1440">
              <a:extLst>
                <a:ext uri="{FF2B5EF4-FFF2-40B4-BE49-F238E27FC236}">
                  <a16:creationId xmlns:a16="http://schemas.microsoft.com/office/drawing/2014/main" id="{50498FB2-F2DB-4B23-A393-6611C9E51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63500"/>
              <a:ext cx="57150" cy="36513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20" name="Freeform 1441">
              <a:extLst>
                <a:ext uri="{FF2B5EF4-FFF2-40B4-BE49-F238E27FC236}">
                  <a16:creationId xmlns:a16="http://schemas.microsoft.com/office/drawing/2014/main" id="{CA7D4739-DAE4-481A-BB67-ECE7AA729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4762"/>
              <a:ext cx="93663" cy="41275"/>
            </a:xfrm>
            <a:custGeom>
              <a:avLst/>
              <a:gdLst>
                <a:gd name="T0" fmla="*/ 1 w 16"/>
                <a:gd name="T1" fmla="*/ 7 h 7"/>
                <a:gd name="T2" fmla="*/ 13 w 16"/>
                <a:gd name="T3" fmla="*/ 1 h 7"/>
                <a:gd name="T4" fmla="*/ 11 w 16"/>
                <a:gd name="T5" fmla="*/ 4 h 7"/>
                <a:gd name="T6" fmla="*/ 5 w 16"/>
                <a:gd name="T7" fmla="*/ 7 h 7"/>
                <a:gd name="T8" fmla="*/ 5 w 16"/>
                <a:gd name="T9" fmla="*/ 7 h 7"/>
                <a:gd name="T10" fmla="*/ 16 w 16"/>
                <a:gd name="T11" fmla="*/ 1 h 7"/>
                <a:gd name="T12" fmla="*/ 15 w 16"/>
                <a:gd name="T13" fmla="*/ 1 h 7"/>
                <a:gd name="T14" fmla="*/ 1 w 16"/>
                <a:gd name="T15" fmla="*/ 7 h 7"/>
                <a:gd name="T16" fmla="*/ 1 w 16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6" y="0"/>
                    <a:pt x="12" y="4"/>
                    <a:pt x="11" y="4"/>
                  </a:cubicBezTo>
                  <a:cubicBezTo>
                    <a:pt x="9" y="5"/>
                    <a:pt x="7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9" y="5"/>
                    <a:pt x="13" y="4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0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21" name="Freeform 1442">
              <a:extLst>
                <a:ext uri="{FF2B5EF4-FFF2-40B4-BE49-F238E27FC236}">
                  <a16:creationId xmlns:a16="http://schemas.microsoft.com/office/drawing/2014/main" id="{8542FB1F-C746-4BAD-AF60-5673F3B1F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63500"/>
              <a:ext cx="41275" cy="19050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22" name="Freeform 1443">
              <a:extLst>
                <a:ext uri="{FF2B5EF4-FFF2-40B4-BE49-F238E27FC236}">
                  <a16:creationId xmlns:a16="http://schemas.microsoft.com/office/drawing/2014/main" id="{9A50E084-6A97-4F15-AF50-F02F3E2AD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52387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23" name="Freeform 1444">
              <a:extLst>
                <a:ext uri="{FF2B5EF4-FFF2-40B4-BE49-F238E27FC236}">
                  <a16:creationId xmlns:a16="http://schemas.microsoft.com/office/drawing/2014/main" id="{C4C19252-2907-4CC5-9EA6-C237C8D0C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4762"/>
              <a:ext cx="111125" cy="53975"/>
            </a:xfrm>
            <a:custGeom>
              <a:avLst/>
              <a:gdLst>
                <a:gd name="T0" fmla="*/ 0 w 19"/>
                <a:gd name="T1" fmla="*/ 9 h 9"/>
                <a:gd name="T2" fmla="*/ 10 w 19"/>
                <a:gd name="T3" fmla="*/ 4 h 9"/>
                <a:gd name="T4" fmla="*/ 15 w 19"/>
                <a:gd name="T5" fmla="*/ 4 h 9"/>
                <a:gd name="T6" fmla="*/ 9 w 19"/>
                <a:gd name="T7" fmla="*/ 7 h 9"/>
                <a:gd name="T8" fmla="*/ 9 w 19"/>
                <a:gd name="T9" fmla="*/ 7 h 9"/>
                <a:gd name="T10" fmla="*/ 17 w 19"/>
                <a:gd name="T11" fmla="*/ 1 h 9"/>
                <a:gd name="T12" fmla="*/ 17 w 19"/>
                <a:gd name="T13" fmla="*/ 1 h 9"/>
                <a:gd name="T14" fmla="*/ 0 w 19"/>
                <a:gd name="T15" fmla="*/ 9 h 9"/>
                <a:gd name="T16" fmla="*/ 0 w 1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9">
                  <a:moveTo>
                    <a:pt x="0" y="9"/>
                  </a:moveTo>
                  <a:cubicBezTo>
                    <a:pt x="4" y="8"/>
                    <a:pt x="7" y="6"/>
                    <a:pt x="10" y="4"/>
                  </a:cubicBezTo>
                  <a:cubicBezTo>
                    <a:pt x="11" y="4"/>
                    <a:pt x="19" y="0"/>
                    <a:pt x="15" y="4"/>
                  </a:cubicBezTo>
                  <a:cubicBezTo>
                    <a:pt x="13" y="5"/>
                    <a:pt x="11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5"/>
                    <a:pt x="15" y="4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1" y="3"/>
                    <a:pt x="6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24" name="Freeform 1445">
              <a:extLst>
                <a:ext uri="{FF2B5EF4-FFF2-40B4-BE49-F238E27FC236}">
                  <a16:creationId xmlns:a16="http://schemas.microsoft.com/office/drawing/2014/main" id="{3066E0BD-AA7D-4570-B89D-9E6E5482F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1112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1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325" name="Group 1461">
            <a:extLst>
              <a:ext uri="{FF2B5EF4-FFF2-40B4-BE49-F238E27FC236}">
                <a16:creationId xmlns:a16="http://schemas.microsoft.com/office/drawing/2014/main" id="{CD807B49-AF1B-49E5-B327-AE28CEF3A2D2}"/>
              </a:ext>
            </a:extLst>
          </p:cNvPr>
          <p:cNvGrpSpPr>
            <a:grpSpLocks/>
          </p:cNvGrpSpPr>
          <p:nvPr/>
        </p:nvGrpSpPr>
        <p:grpSpPr bwMode="auto">
          <a:xfrm>
            <a:off x="4684713" y="5664200"/>
            <a:ext cx="311150" cy="311150"/>
            <a:chOff x="0" y="0"/>
            <a:chExt cx="311151" cy="311151"/>
          </a:xfrm>
        </p:grpSpPr>
        <p:sp>
          <p:nvSpPr>
            <p:cNvPr id="38326" name="Freeform 1446">
              <a:extLst>
                <a:ext uri="{FF2B5EF4-FFF2-40B4-BE49-F238E27FC236}">
                  <a16:creationId xmlns:a16="http://schemas.microsoft.com/office/drawing/2014/main" id="{36A8B38C-D224-48DB-AB35-CD7DB89B18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3" y="0"/>
              <a:ext cx="104775" cy="87313"/>
            </a:xfrm>
            <a:custGeom>
              <a:avLst/>
              <a:gdLst>
                <a:gd name="T0" fmla="*/ 3 w 18"/>
                <a:gd name="T1" fmla="*/ 13 h 15"/>
                <a:gd name="T2" fmla="*/ 3 w 18"/>
                <a:gd name="T3" fmla="*/ 14 h 15"/>
                <a:gd name="T4" fmla="*/ 3 w 18"/>
                <a:gd name="T5" fmla="*/ 14 h 15"/>
                <a:gd name="T6" fmla="*/ 6 w 18"/>
                <a:gd name="T7" fmla="*/ 14 h 15"/>
                <a:gd name="T8" fmla="*/ 7 w 18"/>
                <a:gd name="T9" fmla="*/ 15 h 15"/>
                <a:gd name="T10" fmla="*/ 9 w 18"/>
                <a:gd name="T11" fmla="*/ 14 h 15"/>
                <a:gd name="T12" fmla="*/ 9 w 18"/>
                <a:gd name="T13" fmla="*/ 14 h 15"/>
                <a:gd name="T14" fmla="*/ 18 w 18"/>
                <a:gd name="T15" fmla="*/ 14 h 15"/>
                <a:gd name="T16" fmla="*/ 17 w 18"/>
                <a:gd name="T17" fmla="*/ 11 h 15"/>
                <a:gd name="T18" fmla="*/ 15 w 18"/>
                <a:gd name="T19" fmla="*/ 7 h 15"/>
                <a:gd name="T20" fmla="*/ 4 w 18"/>
                <a:gd name="T21" fmla="*/ 3 h 15"/>
                <a:gd name="T22" fmla="*/ 2 w 18"/>
                <a:gd name="T23" fmla="*/ 4 h 15"/>
                <a:gd name="T24" fmla="*/ 3 w 18"/>
                <a:gd name="T25" fmla="*/ 5 h 15"/>
                <a:gd name="T26" fmla="*/ 1 w 18"/>
                <a:gd name="T27" fmla="*/ 8 h 15"/>
                <a:gd name="T28" fmla="*/ 1 w 18"/>
                <a:gd name="T29" fmla="*/ 13 h 15"/>
                <a:gd name="T30" fmla="*/ 3 w 18"/>
                <a:gd name="T31" fmla="*/ 13 h 15"/>
                <a:gd name="T32" fmla="*/ 12 w 18"/>
                <a:gd name="T33" fmla="*/ 14 h 15"/>
                <a:gd name="T34" fmla="*/ 12 w 18"/>
                <a:gd name="T35" fmla="*/ 14 h 15"/>
                <a:gd name="T36" fmla="*/ 12 w 18"/>
                <a:gd name="T37" fmla="*/ 14 h 15"/>
                <a:gd name="T38" fmla="*/ 2 w 18"/>
                <a:gd name="T39" fmla="*/ 7 h 15"/>
                <a:gd name="T40" fmla="*/ 3 w 18"/>
                <a:gd name="T41" fmla="*/ 6 h 15"/>
                <a:gd name="T42" fmla="*/ 3 w 18"/>
                <a:gd name="T43" fmla="*/ 6 h 15"/>
                <a:gd name="T44" fmla="*/ 3 w 18"/>
                <a:gd name="T45" fmla="*/ 6 h 15"/>
                <a:gd name="T46" fmla="*/ 4 w 18"/>
                <a:gd name="T47" fmla="*/ 5 h 15"/>
                <a:gd name="T48" fmla="*/ 4 w 18"/>
                <a:gd name="T49" fmla="*/ 4 h 15"/>
                <a:gd name="T50" fmla="*/ 6 w 18"/>
                <a:gd name="T51" fmla="*/ 3 h 15"/>
                <a:gd name="T52" fmla="*/ 10 w 18"/>
                <a:gd name="T53" fmla="*/ 4 h 15"/>
                <a:gd name="T54" fmla="*/ 11 w 18"/>
                <a:gd name="T55" fmla="*/ 4 h 15"/>
                <a:gd name="T56" fmla="*/ 13 w 18"/>
                <a:gd name="T57" fmla="*/ 7 h 15"/>
                <a:gd name="T58" fmla="*/ 15 w 18"/>
                <a:gd name="T59" fmla="*/ 12 h 15"/>
                <a:gd name="T60" fmla="*/ 16 w 18"/>
                <a:gd name="T61" fmla="*/ 13 h 15"/>
                <a:gd name="T62" fmla="*/ 15 w 18"/>
                <a:gd name="T63" fmla="*/ 13 h 15"/>
                <a:gd name="T64" fmla="*/ 12 w 18"/>
                <a:gd name="T65" fmla="*/ 13 h 15"/>
                <a:gd name="T66" fmla="*/ 12 w 18"/>
                <a:gd name="T67" fmla="*/ 12 h 15"/>
                <a:gd name="T68" fmla="*/ 11 w 18"/>
                <a:gd name="T69" fmla="*/ 13 h 15"/>
                <a:gd name="T70" fmla="*/ 11 w 18"/>
                <a:gd name="T71" fmla="*/ 13 h 15"/>
                <a:gd name="T72" fmla="*/ 4 w 18"/>
                <a:gd name="T73" fmla="*/ 13 h 15"/>
                <a:gd name="T74" fmla="*/ 3 w 18"/>
                <a:gd name="T75" fmla="*/ 13 h 15"/>
                <a:gd name="T76" fmla="*/ 1 w 18"/>
                <a:gd name="T77" fmla="*/ 12 h 15"/>
                <a:gd name="T78" fmla="*/ 1 w 18"/>
                <a:gd name="T79" fmla="*/ 7 h 15"/>
                <a:gd name="T80" fmla="*/ 2 w 18"/>
                <a:gd name="T8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5">
                  <a:moveTo>
                    <a:pt x="3" y="13"/>
                  </a:moveTo>
                  <a:cubicBezTo>
                    <a:pt x="2" y="13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5"/>
                    <a:pt x="6" y="14"/>
                    <a:pt x="6" y="14"/>
                  </a:cubicBezTo>
                  <a:cubicBezTo>
                    <a:pt x="7" y="15"/>
                    <a:pt x="6" y="14"/>
                    <a:pt x="7" y="15"/>
                  </a:cubicBezTo>
                  <a:cubicBezTo>
                    <a:pt x="8" y="15"/>
                    <a:pt x="8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5"/>
                    <a:pt x="15" y="13"/>
                    <a:pt x="18" y="14"/>
                  </a:cubicBezTo>
                  <a:cubicBezTo>
                    <a:pt x="17" y="13"/>
                    <a:pt x="18" y="12"/>
                    <a:pt x="17" y="11"/>
                  </a:cubicBezTo>
                  <a:cubicBezTo>
                    <a:pt x="16" y="10"/>
                    <a:pt x="15" y="8"/>
                    <a:pt x="15" y="7"/>
                  </a:cubicBezTo>
                  <a:cubicBezTo>
                    <a:pt x="14" y="3"/>
                    <a:pt x="7" y="0"/>
                    <a:pt x="4" y="3"/>
                  </a:cubicBezTo>
                  <a:cubicBezTo>
                    <a:pt x="5" y="2"/>
                    <a:pt x="3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1" y="4"/>
                    <a:pt x="1" y="7"/>
                    <a:pt x="1" y="8"/>
                  </a:cubicBezTo>
                  <a:cubicBezTo>
                    <a:pt x="1" y="9"/>
                    <a:pt x="0" y="11"/>
                    <a:pt x="1" y="13"/>
                  </a:cubicBezTo>
                  <a:cubicBezTo>
                    <a:pt x="2" y="13"/>
                    <a:pt x="3" y="13"/>
                    <a:pt x="3" y="13"/>
                  </a:cubicBezTo>
                  <a:close/>
                  <a:moveTo>
                    <a:pt x="12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lose/>
                  <a:moveTo>
                    <a:pt x="2" y="7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5"/>
                    <a:pt x="6" y="3"/>
                    <a:pt x="6" y="3"/>
                  </a:cubicBezTo>
                  <a:cubicBezTo>
                    <a:pt x="7" y="4"/>
                    <a:pt x="9" y="4"/>
                    <a:pt x="10" y="4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1" y="4"/>
                    <a:pt x="13" y="6"/>
                    <a:pt x="13" y="7"/>
                  </a:cubicBezTo>
                  <a:cubicBezTo>
                    <a:pt x="14" y="7"/>
                    <a:pt x="15" y="11"/>
                    <a:pt x="15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5" y="12"/>
                    <a:pt x="15" y="12"/>
                    <a:pt x="15" y="13"/>
                  </a:cubicBezTo>
                  <a:cubicBezTo>
                    <a:pt x="15" y="11"/>
                    <a:pt x="12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3"/>
                    <a:pt x="6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2" y="12"/>
                    <a:pt x="1" y="8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27" name="Freeform 1447">
              <a:extLst>
                <a:ext uri="{FF2B5EF4-FFF2-40B4-BE49-F238E27FC236}">
                  <a16:creationId xmlns:a16="http://schemas.microsoft.com/office/drawing/2014/main" id="{3350D4EE-E298-488C-B3BB-9309749396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147638"/>
              <a:ext cx="146050" cy="163513"/>
            </a:xfrm>
            <a:custGeom>
              <a:avLst/>
              <a:gdLst>
                <a:gd name="T0" fmla="*/ 24 w 25"/>
                <a:gd name="T1" fmla="*/ 2 h 28"/>
                <a:gd name="T2" fmla="*/ 20 w 25"/>
                <a:gd name="T3" fmla="*/ 0 h 28"/>
                <a:gd name="T4" fmla="*/ 12 w 25"/>
                <a:gd name="T5" fmla="*/ 1 h 28"/>
                <a:gd name="T6" fmla="*/ 8 w 25"/>
                <a:gd name="T7" fmla="*/ 1 h 28"/>
                <a:gd name="T8" fmla="*/ 7 w 25"/>
                <a:gd name="T9" fmla="*/ 1 h 28"/>
                <a:gd name="T10" fmla="*/ 2 w 25"/>
                <a:gd name="T11" fmla="*/ 5 h 28"/>
                <a:gd name="T12" fmla="*/ 2 w 25"/>
                <a:gd name="T13" fmla="*/ 16 h 28"/>
                <a:gd name="T14" fmla="*/ 3 w 25"/>
                <a:gd name="T15" fmla="*/ 16 h 28"/>
                <a:gd name="T16" fmla="*/ 3 w 25"/>
                <a:gd name="T17" fmla="*/ 10 h 28"/>
                <a:gd name="T18" fmla="*/ 3 w 25"/>
                <a:gd name="T19" fmla="*/ 5 h 28"/>
                <a:gd name="T20" fmla="*/ 3 w 25"/>
                <a:gd name="T21" fmla="*/ 6 h 28"/>
                <a:gd name="T22" fmla="*/ 3 w 25"/>
                <a:gd name="T23" fmla="*/ 3 h 28"/>
                <a:gd name="T24" fmla="*/ 3 w 25"/>
                <a:gd name="T25" fmla="*/ 3 h 28"/>
                <a:gd name="T26" fmla="*/ 5 w 25"/>
                <a:gd name="T27" fmla="*/ 3 h 28"/>
                <a:gd name="T28" fmla="*/ 6 w 25"/>
                <a:gd name="T29" fmla="*/ 3 h 28"/>
                <a:gd name="T30" fmla="*/ 6 w 25"/>
                <a:gd name="T31" fmla="*/ 2 h 28"/>
                <a:gd name="T32" fmla="*/ 8 w 25"/>
                <a:gd name="T33" fmla="*/ 2 h 28"/>
                <a:gd name="T34" fmla="*/ 12 w 25"/>
                <a:gd name="T35" fmla="*/ 2 h 28"/>
                <a:gd name="T36" fmla="*/ 17 w 25"/>
                <a:gd name="T37" fmla="*/ 2 h 28"/>
                <a:gd name="T38" fmla="*/ 18 w 25"/>
                <a:gd name="T39" fmla="*/ 2 h 28"/>
                <a:gd name="T40" fmla="*/ 20 w 25"/>
                <a:gd name="T41" fmla="*/ 2 h 28"/>
                <a:gd name="T42" fmla="*/ 23 w 25"/>
                <a:gd name="T43" fmla="*/ 5 h 28"/>
                <a:gd name="T44" fmla="*/ 22 w 25"/>
                <a:gd name="T45" fmla="*/ 25 h 28"/>
                <a:gd name="T46" fmla="*/ 22 w 25"/>
                <a:gd name="T47" fmla="*/ 25 h 28"/>
                <a:gd name="T48" fmla="*/ 18 w 25"/>
                <a:gd name="T49" fmla="*/ 25 h 28"/>
                <a:gd name="T50" fmla="*/ 19 w 25"/>
                <a:gd name="T51" fmla="*/ 25 h 28"/>
                <a:gd name="T52" fmla="*/ 17 w 25"/>
                <a:gd name="T53" fmla="*/ 25 h 28"/>
                <a:gd name="T54" fmla="*/ 18 w 25"/>
                <a:gd name="T55" fmla="*/ 25 h 28"/>
                <a:gd name="T56" fmla="*/ 12 w 25"/>
                <a:gd name="T57" fmla="*/ 25 h 28"/>
                <a:gd name="T58" fmla="*/ 5 w 25"/>
                <a:gd name="T59" fmla="*/ 25 h 28"/>
                <a:gd name="T60" fmla="*/ 3 w 25"/>
                <a:gd name="T61" fmla="*/ 25 h 28"/>
                <a:gd name="T62" fmla="*/ 2 w 25"/>
                <a:gd name="T63" fmla="*/ 17 h 28"/>
                <a:gd name="T64" fmla="*/ 2 w 25"/>
                <a:gd name="T65" fmla="*/ 19 h 28"/>
                <a:gd name="T66" fmla="*/ 2 w 25"/>
                <a:gd name="T67" fmla="*/ 19 h 28"/>
                <a:gd name="T68" fmla="*/ 2 w 25"/>
                <a:gd name="T69" fmla="*/ 20 h 28"/>
                <a:gd name="T70" fmla="*/ 2 w 25"/>
                <a:gd name="T71" fmla="*/ 24 h 28"/>
                <a:gd name="T72" fmla="*/ 2 w 25"/>
                <a:gd name="T73" fmla="*/ 25 h 28"/>
                <a:gd name="T74" fmla="*/ 2 w 25"/>
                <a:gd name="T75" fmla="*/ 26 h 28"/>
                <a:gd name="T76" fmla="*/ 2 w 25"/>
                <a:gd name="T77" fmla="*/ 26 h 28"/>
                <a:gd name="T78" fmla="*/ 3 w 25"/>
                <a:gd name="T79" fmla="*/ 26 h 28"/>
                <a:gd name="T80" fmla="*/ 3 w 25"/>
                <a:gd name="T81" fmla="*/ 26 h 28"/>
                <a:gd name="T82" fmla="*/ 9 w 25"/>
                <a:gd name="T83" fmla="*/ 26 h 28"/>
                <a:gd name="T84" fmla="*/ 10 w 25"/>
                <a:gd name="T85" fmla="*/ 27 h 28"/>
                <a:gd name="T86" fmla="*/ 13 w 25"/>
                <a:gd name="T87" fmla="*/ 26 h 28"/>
                <a:gd name="T88" fmla="*/ 13 w 25"/>
                <a:gd name="T89" fmla="*/ 26 h 28"/>
                <a:gd name="T90" fmla="*/ 16 w 25"/>
                <a:gd name="T91" fmla="*/ 26 h 28"/>
                <a:gd name="T92" fmla="*/ 16 w 25"/>
                <a:gd name="T93" fmla="*/ 26 h 28"/>
                <a:gd name="T94" fmla="*/ 23 w 25"/>
                <a:gd name="T95" fmla="*/ 26 h 28"/>
                <a:gd name="T96" fmla="*/ 24 w 25"/>
                <a:gd name="T97" fmla="*/ 20 h 28"/>
                <a:gd name="T98" fmla="*/ 24 w 25"/>
                <a:gd name="T99" fmla="*/ 15 h 28"/>
                <a:gd name="T100" fmla="*/ 24 w 25"/>
                <a:gd name="T101" fmla="*/ 9 h 28"/>
                <a:gd name="T102" fmla="*/ 24 w 25"/>
                <a:gd name="T103" fmla="*/ 2 h 28"/>
                <a:gd name="T104" fmla="*/ 17 w 25"/>
                <a:gd name="T105" fmla="*/ 25 h 28"/>
                <a:gd name="T106" fmla="*/ 17 w 25"/>
                <a:gd name="T107" fmla="*/ 25 h 28"/>
                <a:gd name="T108" fmla="*/ 17 w 25"/>
                <a:gd name="T109" fmla="*/ 25 h 28"/>
                <a:gd name="T110" fmla="*/ 19 w 25"/>
                <a:gd name="T111" fmla="*/ 26 h 28"/>
                <a:gd name="T112" fmla="*/ 19 w 25"/>
                <a:gd name="T11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" h="28">
                  <a:moveTo>
                    <a:pt x="24" y="2"/>
                  </a:moveTo>
                  <a:cubicBezTo>
                    <a:pt x="23" y="0"/>
                    <a:pt x="21" y="0"/>
                    <a:pt x="20" y="0"/>
                  </a:cubicBezTo>
                  <a:cubicBezTo>
                    <a:pt x="17" y="1"/>
                    <a:pt x="14" y="1"/>
                    <a:pt x="12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6" y="2"/>
                    <a:pt x="7" y="1"/>
                  </a:cubicBezTo>
                  <a:cubicBezTo>
                    <a:pt x="5" y="1"/>
                    <a:pt x="0" y="1"/>
                    <a:pt x="2" y="5"/>
                  </a:cubicBezTo>
                  <a:cubicBezTo>
                    <a:pt x="2" y="8"/>
                    <a:pt x="2" y="12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3" y="14"/>
                    <a:pt x="2" y="12"/>
                    <a:pt x="3" y="10"/>
                  </a:cubicBezTo>
                  <a:cubicBezTo>
                    <a:pt x="3" y="10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14" y="1"/>
                    <a:pt x="15" y="2"/>
                    <a:pt x="17" y="2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8" y="2"/>
                    <a:pt x="22" y="1"/>
                    <a:pt x="20" y="2"/>
                  </a:cubicBezTo>
                  <a:cubicBezTo>
                    <a:pt x="21" y="2"/>
                    <a:pt x="24" y="2"/>
                    <a:pt x="23" y="5"/>
                  </a:cubicBezTo>
                  <a:cubicBezTo>
                    <a:pt x="22" y="5"/>
                    <a:pt x="22" y="22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19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24"/>
                    <a:pt x="17" y="25"/>
                  </a:cubicBezTo>
                  <a:cubicBezTo>
                    <a:pt x="17" y="25"/>
                    <a:pt x="17" y="25"/>
                    <a:pt x="18" y="25"/>
                  </a:cubicBezTo>
                  <a:cubicBezTo>
                    <a:pt x="17" y="25"/>
                    <a:pt x="13" y="25"/>
                    <a:pt x="12" y="25"/>
                  </a:cubicBezTo>
                  <a:cubicBezTo>
                    <a:pt x="10" y="25"/>
                    <a:pt x="8" y="24"/>
                    <a:pt x="5" y="25"/>
                  </a:cubicBezTo>
                  <a:cubicBezTo>
                    <a:pt x="5" y="25"/>
                    <a:pt x="3" y="25"/>
                    <a:pt x="3" y="25"/>
                  </a:cubicBezTo>
                  <a:cubicBezTo>
                    <a:pt x="2" y="23"/>
                    <a:pt x="3" y="19"/>
                    <a:pt x="2" y="17"/>
                  </a:cubicBezTo>
                  <a:cubicBezTo>
                    <a:pt x="2" y="18"/>
                    <a:pt x="2" y="18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2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6"/>
                    <a:pt x="8" y="27"/>
                    <a:pt x="9" y="26"/>
                  </a:cubicBezTo>
                  <a:cubicBezTo>
                    <a:pt x="9" y="26"/>
                    <a:pt x="9" y="27"/>
                    <a:pt x="10" y="27"/>
                  </a:cubicBezTo>
                  <a:cubicBezTo>
                    <a:pt x="12" y="27"/>
                    <a:pt x="12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8" y="28"/>
                    <a:pt x="21" y="26"/>
                    <a:pt x="23" y="26"/>
                  </a:cubicBezTo>
                  <a:cubicBezTo>
                    <a:pt x="24" y="26"/>
                    <a:pt x="24" y="21"/>
                    <a:pt x="24" y="20"/>
                  </a:cubicBezTo>
                  <a:cubicBezTo>
                    <a:pt x="24" y="19"/>
                    <a:pt x="24" y="17"/>
                    <a:pt x="24" y="15"/>
                  </a:cubicBezTo>
                  <a:cubicBezTo>
                    <a:pt x="23" y="14"/>
                    <a:pt x="25" y="10"/>
                    <a:pt x="24" y="9"/>
                  </a:cubicBezTo>
                  <a:cubicBezTo>
                    <a:pt x="24" y="6"/>
                    <a:pt x="25" y="4"/>
                    <a:pt x="24" y="2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7" y="25"/>
                    <a:pt x="17" y="25"/>
                  </a:cubicBezTo>
                  <a:close/>
                  <a:moveTo>
                    <a:pt x="19" y="26"/>
                  </a:moveTo>
                  <a:cubicBezTo>
                    <a:pt x="18" y="26"/>
                    <a:pt x="18" y="26"/>
                    <a:pt x="19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28" name="Freeform 1448">
              <a:extLst>
                <a:ext uri="{FF2B5EF4-FFF2-40B4-BE49-F238E27FC236}">
                  <a16:creationId xmlns:a16="http://schemas.microsoft.com/office/drawing/2014/main" id="{B1DA76A5-EE0E-454A-9A1F-55E7C9B72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17488"/>
              <a:ext cx="0" cy="11113"/>
            </a:xfrm>
            <a:custGeom>
              <a:avLst/>
              <a:gdLst>
                <a:gd name="T0" fmla="*/ 0 h 2"/>
                <a:gd name="T1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29" name="Freeform 1449">
              <a:extLst>
                <a:ext uri="{FF2B5EF4-FFF2-40B4-BE49-F238E27FC236}">
                  <a16:creationId xmlns:a16="http://schemas.microsoft.com/office/drawing/2014/main" id="{B66BB6DF-D4A3-480C-81C5-065C6AB27D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3" y="147638"/>
              <a:ext cx="69850" cy="163513"/>
            </a:xfrm>
            <a:custGeom>
              <a:avLst/>
              <a:gdLst>
                <a:gd name="T0" fmla="*/ 10 w 12"/>
                <a:gd name="T1" fmla="*/ 1 h 28"/>
                <a:gd name="T2" fmla="*/ 3 w 12"/>
                <a:gd name="T3" fmla="*/ 1 h 28"/>
                <a:gd name="T4" fmla="*/ 0 w 12"/>
                <a:gd name="T5" fmla="*/ 4 h 28"/>
                <a:gd name="T6" fmla="*/ 0 w 12"/>
                <a:gd name="T7" fmla="*/ 5 h 28"/>
                <a:gd name="T8" fmla="*/ 1 w 12"/>
                <a:gd name="T9" fmla="*/ 19 h 28"/>
                <a:gd name="T10" fmla="*/ 2 w 12"/>
                <a:gd name="T11" fmla="*/ 11 h 28"/>
                <a:gd name="T12" fmla="*/ 2 w 12"/>
                <a:gd name="T13" fmla="*/ 9 h 28"/>
                <a:gd name="T14" fmla="*/ 2 w 12"/>
                <a:gd name="T15" fmla="*/ 8 h 28"/>
                <a:gd name="T16" fmla="*/ 2 w 12"/>
                <a:gd name="T17" fmla="*/ 6 h 28"/>
                <a:gd name="T18" fmla="*/ 1 w 12"/>
                <a:gd name="T19" fmla="*/ 6 h 28"/>
                <a:gd name="T20" fmla="*/ 2 w 12"/>
                <a:gd name="T21" fmla="*/ 6 h 28"/>
                <a:gd name="T22" fmla="*/ 2 w 12"/>
                <a:gd name="T23" fmla="*/ 3 h 28"/>
                <a:gd name="T24" fmla="*/ 6 w 12"/>
                <a:gd name="T25" fmla="*/ 2 h 28"/>
                <a:gd name="T26" fmla="*/ 7 w 12"/>
                <a:gd name="T27" fmla="*/ 3 h 28"/>
                <a:gd name="T28" fmla="*/ 8 w 12"/>
                <a:gd name="T29" fmla="*/ 2 h 28"/>
                <a:gd name="T30" fmla="*/ 8 w 12"/>
                <a:gd name="T31" fmla="*/ 2 h 28"/>
                <a:gd name="T32" fmla="*/ 9 w 12"/>
                <a:gd name="T33" fmla="*/ 2 h 28"/>
                <a:gd name="T34" fmla="*/ 10 w 12"/>
                <a:gd name="T35" fmla="*/ 5 h 28"/>
                <a:gd name="T36" fmla="*/ 9 w 12"/>
                <a:gd name="T37" fmla="*/ 12 h 28"/>
                <a:gd name="T38" fmla="*/ 9 w 12"/>
                <a:gd name="T39" fmla="*/ 18 h 28"/>
                <a:gd name="T40" fmla="*/ 10 w 12"/>
                <a:gd name="T41" fmla="*/ 23 h 28"/>
                <a:gd name="T42" fmla="*/ 10 w 12"/>
                <a:gd name="T43" fmla="*/ 23 h 28"/>
                <a:gd name="T44" fmla="*/ 10 w 12"/>
                <a:gd name="T45" fmla="*/ 24 h 28"/>
                <a:gd name="T46" fmla="*/ 8 w 12"/>
                <a:gd name="T47" fmla="*/ 25 h 28"/>
                <a:gd name="T48" fmla="*/ 4 w 12"/>
                <a:gd name="T49" fmla="*/ 25 h 28"/>
                <a:gd name="T50" fmla="*/ 1 w 12"/>
                <a:gd name="T51" fmla="*/ 19 h 28"/>
                <a:gd name="T52" fmla="*/ 1 w 12"/>
                <a:gd name="T53" fmla="*/ 21 h 28"/>
                <a:gd name="T54" fmla="*/ 1 w 12"/>
                <a:gd name="T55" fmla="*/ 24 h 28"/>
                <a:gd name="T56" fmla="*/ 2 w 12"/>
                <a:gd name="T57" fmla="*/ 24 h 28"/>
                <a:gd name="T58" fmla="*/ 5 w 12"/>
                <a:gd name="T59" fmla="*/ 26 h 28"/>
                <a:gd name="T60" fmla="*/ 8 w 12"/>
                <a:gd name="T61" fmla="*/ 26 h 28"/>
                <a:gd name="T62" fmla="*/ 8 w 12"/>
                <a:gd name="T63" fmla="*/ 27 h 28"/>
                <a:gd name="T64" fmla="*/ 11 w 12"/>
                <a:gd name="T65" fmla="*/ 21 h 28"/>
                <a:gd name="T66" fmla="*/ 11 w 12"/>
                <a:gd name="T67" fmla="*/ 12 h 28"/>
                <a:gd name="T68" fmla="*/ 10 w 12"/>
                <a:gd name="T69" fmla="*/ 1 h 28"/>
                <a:gd name="T70" fmla="*/ 11 w 12"/>
                <a:gd name="T71" fmla="*/ 23 h 28"/>
                <a:gd name="T72" fmla="*/ 11 w 12"/>
                <a:gd name="T73" fmla="*/ 23 h 28"/>
                <a:gd name="T74" fmla="*/ 11 w 12"/>
                <a:gd name="T7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" h="28">
                  <a:moveTo>
                    <a:pt x="10" y="1"/>
                  </a:moveTo>
                  <a:cubicBezTo>
                    <a:pt x="8" y="1"/>
                    <a:pt x="5" y="0"/>
                    <a:pt x="3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1" y="6"/>
                    <a:pt x="0" y="5"/>
                  </a:cubicBezTo>
                  <a:cubicBezTo>
                    <a:pt x="1" y="9"/>
                    <a:pt x="1" y="14"/>
                    <a:pt x="1" y="19"/>
                  </a:cubicBezTo>
                  <a:cubicBezTo>
                    <a:pt x="3" y="18"/>
                    <a:pt x="2" y="12"/>
                    <a:pt x="2" y="11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2" y="10"/>
                    <a:pt x="2" y="7"/>
                    <a:pt x="2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3"/>
                    <a:pt x="2" y="3"/>
                  </a:cubicBezTo>
                  <a:cubicBezTo>
                    <a:pt x="3" y="2"/>
                    <a:pt x="6" y="3"/>
                    <a:pt x="6" y="2"/>
                  </a:cubicBezTo>
                  <a:cubicBezTo>
                    <a:pt x="7" y="2"/>
                    <a:pt x="6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10" y="5"/>
                    <a:pt x="10" y="5"/>
                  </a:cubicBezTo>
                  <a:cubicBezTo>
                    <a:pt x="11" y="7"/>
                    <a:pt x="10" y="10"/>
                    <a:pt x="9" y="12"/>
                  </a:cubicBezTo>
                  <a:cubicBezTo>
                    <a:pt x="9" y="14"/>
                    <a:pt x="9" y="16"/>
                    <a:pt x="9" y="18"/>
                  </a:cubicBezTo>
                  <a:cubicBezTo>
                    <a:pt x="10" y="19"/>
                    <a:pt x="11" y="23"/>
                    <a:pt x="10" y="23"/>
                  </a:cubicBezTo>
                  <a:cubicBezTo>
                    <a:pt x="10" y="22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5"/>
                    <a:pt x="9" y="25"/>
                    <a:pt x="8" y="25"/>
                  </a:cubicBezTo>
                  <a:cubicBezTo>
                    <a:pt x="7" y="25"/>
                    <a:pt x="6" y="25"/>
                    <a:pt x="4" y="25"/>
                  </a:cubicBezTo>
                  <a:cubicBezTo>
                    <a:pt x="1" y="24"/>
                    <a:pt x="2" y="21"/>
                    <a:pt x="1" y="19"/>
                  </a:cubicBezTo>
                  <a:cubicBezTo>
                    <a:pt x="1" y="19"/>
                    <a:pt x="1" y="21"/>
                    <a:pt x="1" y="21"/>
                  </a:cubicBezTo>
                  <a:cubicBezTo>
                    <a:pt x="1" y="21"/>
                    <a:pt x="0" y="24"/>
                    <a:pt x="1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0" y="25"/>
                    <a:pt x="4" y="27"/>
                    <a:pt x="5" y="26"/>
                  </a:cubicBezTo>
                  <a:cubicBezTo>
                    <a:pt x="5" y="28"/>
                    <a:pt x="8" y="26"/>
                    <a:pt x="8" y="26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11" y="27"/>
                    <a:pt x="11" y="24"/>
                    <a:pt x="11" y="21"/>
                  </a:cubicBezTo>
                  <a:cubicBezTo>
                    <a:pt x="11" y="19"/>
                    <a:pt x="11" y="15"/>
                    <a:pt x="11" y="12"/>
                  </a:cubicBezTo>
                  <a:cubicBezTo>
                    <a:pt x="11" y="12"/>
                    <a:pt x="12" y="2"/>
                    <a:pt x="10" y="1"/>
                  </a:cubicBezTo>
                  <a:close/>
                  <a:moveTo>
                    <a:pt x="11" y="23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1" y="24"/>
                    <a:pt x="11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30" name="Freeform 1450">
              <a:extLst>
                <a:ext uri="{FF2B5EF4-FFF2-40B4-BE49-F238E27FC236}">
                  <a16:creationId xmlns:a16="http://schemas.microsoft.com/office/drawing/2014/main" id="{B948F25D-167D-467E-B666-82292A8EC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82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31" name="Freeform 1451">
              <a:extLst>
                <a:ext uri="{FF2B5EF4-FFF2-40B4-BE49-F238E27FC236}">
                  <a16:creationId xmlns:a16="http://schemas.microsoft.com/office/drawing/2014/main" id="{81F5D9F6-D835-4F87-9D1C-50476C7387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87313"/>
              <a:ext cx="87313" cy="60325"/>
            </a:xfrm>
            <a:custGeom>
              <a:avLst/>
              <a:gdLst>
                <a:gd name="T0" fmla="*/ 5 w 15"/>
                <a:gd name="T1" fmla="*/ 1 h 10"/>
                <a:gd name="T2" fmla="*/ 3 w 15"/>
                <a:gd name="T3" fmla="*/ 1 h 10"/>
                <a:gd name="T4" fmla="*/ 1 w 15"/>
                <a:gd name="T5" fmla="*/ 4 h 10"/>
                <a:gd name="T6" fmla="*/ 3 w 15"/>
                <a:gd name="T7" fmla="*/ 1 h 10"/>
                <a:gd name="T8" fmla="*/ 4 w 15"/>
                <a:gd name="T9" fmla="*/ 2 h 10"/>
                <a:gd name="T10" fmla="*/ 5 w 15"/>
                <a:gd name="T11" fmla="*/ 2 h 10"/>
                <a:gd name="T12" fmla="*/ 5 w 15"/>
                <a:gd name="T13" fmla="*/ 2 h 10"/>
                <a:gd name="T14" fmla="*/ 6 w 15"/>
                <a:gd name="T15" fmla="*/ 2 h 10"/>
                <a:gd name="T16" fmla="*/ 6 w 15"/>
                <a:gd name="T17" fmla="*/ 2 h 10"/>
                <a:gd name="T18" fmla="*/ 7 w 15"/>
                <a:gd name="T19" fmla="*/ 2 h 10"/>
                <a:gd name="T20" fmla="*/ 6 w 15"/>
                <a:gd name="T21" fmla="*/ 1 h 10"/>
                <a:gd name="T22" fmla="*/ 12 w 15"/>
                <a:gd name="T23" fmla="*/ 2 h 10"/>
                <a:gd name="T24" fmla="*/ 12 w 15"/>
                <a:gd name="T25" fmla="*/ 3 h 10"/>
                <a:gd name="T26" fmla="*/ 12 w 15"/>
                <a:gd name="T27" fmla="*/ 3 h 10"/>
                <a:gd name="T28" fmla="*/ 12 w 15"/>
                <a:gd name="T29" fmla="*/ 5 h 10"/>
                <a:gd name="T30" fmla="*/ 11 w 15"/>
                <a:gd name="T31" fmla="*/ 5 h 10"/>
                <a:gd name="T32" fmla="*/ 12 w 15"/>
                <a:gd name="T33" fmla="*/ 8 h 10"/>
                <a:gd name="T34" fmla="*/ 4 w 15"/>
                <a:gd name="T35" fmla="*/ 8 h 10"/>
                <a:gd name="T36" fmla="*/ 4 w 15"/>
                <a:gd name="T37" fmla="*/ 8 h 10"/>
                <a:gd name="T38" fmla="*/ 4 w 15"/>
                <a:gd name="T39" fmla="*/ 8 h 10"/>
                <a:gd name="T40" fmla="*/ 1 w 15"/>
                <a:gd name="T41" fmla="*/ 8 h 10"/>
                <a:gd name="T42" fmla="*/ 1 w 15"/>
                <a:gd name="T43" fmla="*/ 4 h 10"/>
                <a:gd name="T44" fmla="*/ 1 w 15"/>
                <a:gd name="T45" fmla="*/ 4 h 10"/>
                <a:gd name="T46" fmla="*/ 1 w 15"/>
                <a:gd name="T47" fmla="*/ 4 h 10"/>
                <a:gd name="T48" fmla="*/ 1 w 15"/>
                <a:gd name="T49" fmla="*/ 4 h 10"/>
                <a:gd name="T50" fmla="*/ 1 w 15"/>
                <a:gd name="T51" fmla="*/ 4 h 10"/>
                <a:gd name="T52" fmla="*/ 1 w 15"/>
                <a:gd name="T53" fmla="*/ 4 h 10"/>
                <a:gd name="T54" fmla="*/ 1 w 15"/>
                <a:gd name="T55" fmla="*/ 4 h 10"/>
                <a:gd name="T56" fmla="*/ 0 w 15"/>
                <a:gd name="T57" fmla="*/ 4 h 10"/>
                <a:gd name="T58" fmla="*/ 0 w 15"/>
                <a:gd name="T59" fmla="*/ 4 h 10"/>
                <a:gd name="T60" fmla="*/ 0 w 15"/>
                <a:gd name="T61" fmla="*/ 4 h 10"/>
                <a:gd name="T62" fmla="*/ 0 w 15"/>
                <a:gd name="T63" fmla="*/ 4 h 10"/>
                <a:gd name="T64" fmla="*/ 0 w 15"/>
                <a:gd name="T65" fmla="*/ 4 h 10"/>
                <a:gd name="T66" fmla="*/ 0 w 15"/>
                <a:gd name="T67" fmla="*/ 4 h 10"/>
                <a:gd name="T68" fmla="*/ 0 w 15"/>
                <a:gd name="T69" fmla="*/ 4 h 10"/>
                <a:gd name="T70" fmla="*/ 0 w 15"/>
                <a:gd name="T71" fmla="*/ 7 h 10"/>
                <a:gd name="T72" fmla="*/ 0 w 15"/>
                <a:gd name="T73" fmla="*/ 8 h 10"/>
                <a:gd name="T74" fmla="*/ 2 w 15"/>
                <a:gd name="T75" fmla="*/ 9 h 10"/>
                <a:gd name="T76" fmla="*/ 1 w 15"/>
                <a:gd name="T77" fmla="*/ 9 h 10"/>
                <a:gd name="T78" fmla="*/ 11 w 15"/>
                <a:gd name="T79" fmla="*/ 10 h 10"/>
                <a:gd name="T80" fmla="*/ 13 w 15"/>
                <a:gd name="T81" fmla="*/ 7 h 10"/>
                <a:gd name="T82" fmla="*/ 14 w 15"/>
                <a:gd name="T83" fmla="*/ 3 h 10"/>
                <a:gd name="T84" fmla="*/ 5 w 15"/>
                <a:gd name="T85" fmla="*/ 1 h 10"/>
                <a:gd name="T86" fmla="*/ 4 w 15"/>
                <a:gd name="T87" fmla="*/ 8 h 10"/>
                <a:gd name="T88" fmla="*/ 4 w 15"/>
                <a:gd name="T89" fmla="*/ 8 h 10"/>
                <a:gd name="T90" fmla="*/ 4 w 15"/>
                <a:gd name="T91" fmla="*/ 8 h 10"/>
                <a:gd name="T92" fmla="*/ 4 w 15"/>
                <a:gd name="T93" fmla="*/ 9 h 10"/>
                <a:gd name="T94" fmla="*/ 4 w 15"/>
                <a:gd name="T9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10">
                  <a:moveTo>
                    <a:pt x="5" y="1"/>
                  </a:moveTo>
                  <a:cubicBezTo>
                    <a:pt x="5" y="0"/>
                    <a:pt x="3" y="0"/>
                    <a:pt x="3" y="1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4"/>
                    <a:pt x="3" y="2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3" y="3"/>
                    <a:pt x="11" y="5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6"/>
                    <a:pt x="12" y="8"/>
                    <a:pt x="12" y="8"/>
                  </a:cubicBezTo>
                  <a:cubicBezTo>
                    <a:pt x="10" y="8"/>
                    <a:pt x="5" y="9"/>
                    <a:pt x="4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8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3" y="10"/>
                    <a:pt x="11" y="9"/>
                    <a:pt x="11" y="10"/>
                  </a:cubicBezTo>
                  <a:cubicBezTo>
                    <a:pt x="11" y="10"/>
                    <a:pt x="15" y="8"/>
                    <a:pt x="13" y="7"/>
                  </a:cubicBezTo>
                  <a:cubicBezTo>
                    <a:pt x="13" y="7"/>
                    <a:pt x="13" y="4"/>
                    <a:pt x="14" y="3"/>
                  </a:cubicBezTo>
                  <a:cubicBezTo>
                    <a:pt x="14" y="0"/>
                    <a:pt x="6" y="0"/>
                    <a:pt x="5" y="1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32" name="Rectangle 1452">
              <a:extLst>
                <a:ext uri="{FF2B5EF4-FFF2-40B4-BE49-F238E27FC236}">
                  <a16:creationId xmlns:a16="http://schemas.microsoft.com/office/drawing/2014/main" id="{FCBF2C26-62AE-4D2D-BFA3-EF1D11754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75" y="87313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8333" name="Freeform 1453">
              <a:extLst>
                <a:ext uri="{FF2B5EF4-FFF2-40B4-BE49-F238E27FC236}">
                  <a16:creationId xmlns:a16="http://schemas.microsoft.com/office/drawing/2014/main" id="{4D38CADB-BC63-4313-9046-2D2FDB346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93663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34" name="Freeform 1454">
              <a:extLst>
                <a:ext uri="{FF2B5EF4-FFF2-40B4-BE49-F238E27FC236}">
                  <a16:creationId xmlns:a16="http://schemas.microsoft.com/office/drawing/2014/main" id="{3C23509B-B8EB-4E4E-B5F9-C0A8F50C8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23825"/>
              <a:ext cx="11113" cy="11113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35" name="Freeform 1455">
              <a:extLst>
                <a:ext uri="{FF2B5EF4-FFF2-40B4-BE49-F238E27FC236}">
                  <a16:creationId xmlns:a16="http://schemas.microsoft.com/office/drawing/2014/main" id="{E93EDFEE-84EB-4475-A1F5-5CDDB81E8D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63" y="11113"/>
              <a:ext cx="230188" cy="295275"/>
            </a:xfrm>
            <a:custGeom>
              <a:avLst/>
              <a:gdLst>
                <a:gd name="T0" fmla="*/ 31 w 39"/>
                <a:gd name="T1" fmla="*/ 13 h 50"/>
                <a:gd name="T2" fmla="*/ 30 w 39"/>
                <a:gd name="T3" fmla="*/ 12 h 50"/>
                <a:gd name="T4" fmla="*/ 34 w 39"/>
                <a:gd name="T5" fmla="*/ 7 h 50"/>
                <a:gd name="T6" fmla="*/ 34 w 39"/>
                <a:gd name="T7" fmla="*/ 5 h 50"/>
                <a:gd name="T8" fmla="*/ 31 w 39"/>
                <a:gd name="T9" fmla="*/ 1 h 50"/>
                <a:gd name="T10" fmla="*/ 20 w 39"/>
                <a:gd name="T11" fmla="*/ 13 h 50"/>
                <a:gd name="T12" fmla="*/ 7 w 39"/>
                <a:gd name="T13" fmla="*/ 14 h 50"/>
                <a:gd name="T14" fmla="*/ 9 w 39"/>
                <a:gd name="T15" fmla="*/ 22 h 50"/>
                <a:gd name="T16" fmla="*/ 24 w 39"/>
                <a:gd name="T17" fmla="*/ 21 h 50"/>
                <a:gd name="T18" fmla="*/ 24 w 39"/>
                <a:gd name="T19" fmla="*/ 27 h 50"/>
                <a:gd name="T20" fmla="*/ 24 w 39"/>
                <a:gd name="T21" fmla="*/ 28 h 50"/>
                <a:gd name="T22" fmla="*/ 24 w 39"/>
                <a:gd name="T23" fmla="*/ 29 h 50"/>
                <a:gd name="T24" fmla="*/ 24 w 39"/>
                <a:gd name="T25" fmla="*/ 33 h 50"/>
                <a:gd name="T26" fmla="*/ 24 w 39"/>
                <a:gd name="T27" fmla="*/ 34 h 50"/>
                <a:gd name="T28" fmla="*/ 24 w 39"/>
                <a:gd name="T29" fmla="*/ 32 h 50"/>
                <a:gd name="T30" fmla="*/ 24 w 39"/>
                <a:gd name="T31" fmla="*/ 41 h 50"/>
                <a:gd name="T32" fmla="*/ 25 w 39"/>
                <a:gd name="T33" fmla="*/ 43 h 50"/>
                <a:gd name="T34" fmla="*/ 25 w 39"/>
                <a:gd name="T35" fmla="*/ 49 h 50"/>
                <a:gd name="T36" fmla="*/ 32 w 39"/>
                <a:gd name="T37" fmla="*/ 49 h 50"/>
                <a:gd name="T38" fmla="*/ 33 w 39"/>
                <a:gd name="T39" fmla="*/ 48 h 50"/>
                <a:gd name="T40" fmla="*/ 35 w 39"/>
                <a:gd name="T41" fmla="*/ 29 h 50"/>
                <a:gd name="T42" fmla="*/ 37 w 39"/>
                <a:gd name="T43" fmla="*/ 21 h 50"/>
                <a:gd name="T44" fmla="*/ 34 w 39"/>
                <a:gd name="T45" fmla="*/ 15 h 50"/>
                <a:gd name="T46" fmla="*/ 34 w 39"/>
                <a:gd name="T47" fmla="*/ 15 h 50"/>
                <a:gd name="T48" fmla="*/ 34 w 39"/>
                <a:gd name="T49" fmla="*/ 15 h 50"/>
                <a:gd name="T50" fmla="*/ 34 w 39"/>
                <a:gd name="T51" fmla="*/ 14 h 50"/>
                <a:gd name="T52" fmla="*/ 34 w 39"/>
                <a:gd name="T53" fmla="*/ 14 h 50"/>
                <a:gd name="T54" fmla="*/ 19 w 39"/>
                <a:gd name="T55" fmla="*/ 10 h 50"/>
                <a:gd name="T56" fmla="*/ 28 w 39"/>
                <a:gd name="T57" fmla="*/ 2 h 50"/>
                <a:gd name="T58" fmla="*/ 33 w 39"/>
                <a:gd name="T59" fmla="*/ 7 h 50"/>
                <a:gd name="T60" fmla="*/ 30 w 39"/>
                <a:gd name="T61" fmla="*/ 11 h 50"/>
                <a:gd name="T62" fmla="*/ 21 w 39"/>
                <a:gd name="T63" fmla="*/ 11 h 50"/>
                <a:gd name="T64" fmla="*/ 4 w 39"/>
                <a:gd name="T65" fmla="*/ 22 h 50"/>
                <a:gd name="T66" fmla="*/ 20 w 39"/>
                <a:gd name="T67" fmla="*/ 21 h 50"/>
                <a:gd name="T68" fmla="*/ 4 w 39"/>
                <a:gd name="T69" fmla="*/ 14 h 50"/>
                <a:gd name="T70" fmla="*/ 17 w 39"/>
                <a:gd name="T71" fmla="*/ 14 h 50"/>
                <a:gd name="T72" fmla="*/ 20 w 39"/>
                <a:gd name="T73" fmla="*/ 21 h 50"/>
                <a:gd name="T74" fmla="*/ 28 w 39"/>
                <a:gd name="T75" fmla="*/ 13 h 50"/>
                <a:gd name="T76" fmla="*/ 25 w 39"/>
                <a:gd name="T77" fmla="*/ 43 h 50"/>
                <a:gd name="T78" fmla="*/ 25 w 39"/>
                <a:gd name="T79" fmla="*/ 44 h 50"/>
                <a:gd name="T80" fmla="*/ 33 w 39"/>
                <a:gd name="T81" fmla="*/ 44 h 50"/>
                <a:gd name="T82" fmla="*/ 26 w 39"/>
                <a:gd name="T83" fmla="*/ 48 h 50"/>
                <a:gd name="T84" fmla="*/ 25 w 39"/>
                <a:gd name="T85" fmla="*/ 44 h 50"/>
                <a:gd name="T86" fmla="*/ 25 w 39"/>
                <a:gd name="T87" fmla="*/ 42 h 50"/>
                <a:gd name="T88" fmla="*/ 25 w 39"/>
                <a:gd name="T89" fmla="*/ 44 h 50"/>
                <a:gd name="T90" fmla="*/ 25 w 39"/>
                <a:gd name="T91" fmla="*/ 44 h 50"/>
                <a:gd name="T92" fmla="*/ 25 w 39"/>
                <a:gd name="T93" fmla="*/ 41 h 50"/>
                <a:gd name="T94" fmla="*/ 25 w 39"/>
                <a:gd name="T95" fmla="*/ 42 h 50"/>
                <a:gd name="T96" fmla="*/ 25 w 39"/>
                <a:gd name="T97" fmla="*/ 42 h 50"/>
                <a:gd name="T98" fmla="*/ 25 w 39"/>
                <a:gd name="T99" fmla="*/ 38 h 50"/>
                <a:gd name="T100" fmla="*/ 25 w 39"/>
                <a:gd name="T101" fmla="*/ 40 h 50"/>
                <a:gd name="T102" fmla="*/ 25 w 39"/>
                <a:gd name="T103" fmla="*/ 38 h 50"/>
                <a:gd name="T104" fmla="*/ 25 w 39"/>
                <a:gd name="T105" fmla="*/ 36 h 50"/>
                <a:gd name="T106" fmla="*/ 25 w 39"/>
                <a:gd name="T107" fmla="*/ 32 h 50"/>
                <a:gd name="T108" fmla="*/ 25 w 39"/>
                <a:gd name="T109" fmla="*/ 33 h 50"/>
                <a:gd name="T110" fmla="*/ 28 w 39"/>
                <a:gd name="T111" fmla="*/ 25 h 50"/>
                <a:gd name="T112" fmla="*/ 25 w 39"/>
                <a:gd name="T113" fmla="*/ 42 h 50"/>
                <a:gd name="T114" fmla="*/ 36 w 39"/>
                <a:gd name="T115" fmla="*/ 20 h 50"/>
                <a:gd name="T116" fmla="*/ 36 w 39"/>
                <a:gd name="T117" fmla="*/ 21 h 50"/>
                <a:gd name="T118" fmla="*/ 29 w 39"/>
                <a:gd name="T119" fmla="*/ 22 h 50"/>
                <a:gd name="T120" fmla="*/ 27 w 39"/>
                <a:gd name="T121" fmla="*/ 15 h 50"/>
                <a:gd name="T122" fmla="*/ 34 w 39"/>
                <a:gd name="T123" fmla="*/ 15 h 50"/>
                <a:gd name="T124" fmla="*/ 36 w 39"/>
                <a:gd name="T125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" h="50">
                  <a:moveTo>
                    <a:pt x="34" y="14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3"/>
                  </a:cubicBezTo>
                  <a:cubicBezTo>
                    <a:pt x="34" y="13"/>
                    <a:pt x="31" y="13"/>
                    <a:pt x="31" y="14"/>
                  </a:cubicBezTo>
                  <a:cubicBezTo>
                    <a:pt x="31" y="12"/>
                    <a:pt x="31" y="14"/>
                    <a:pt x="31" y="13"/>
                  </a:cubicBezTo>
                  <a:cubicBezTo>
                    <a:pt x="31" y="13"/>
                    <a:pt x="30" y="13"/>
                    <a:pt x="29" y="14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8" y="13"/>
                    <a:pt x="29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3"/>
                    <a:pt x="33" y="10"/>
                    <a:pt x="34" y="8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6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4" y="6"/>
                    <a:pt x="34" y="5"/>
                    <a:pt x="34" y="5"/>
                  </a:cubicBezTo>
                  <a:cubicBezTo>
                    <a:pt x="34" y="5"/>
                    <a:pt x="34" y="4"/>
                    <a:pt x="35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4" y="2"/>
                    <a:pt x="33" y="3"/>
                    <a:pt x="33" y="2"/>
                  </a:cubicBezTo>
                  <a:cubicBezTo>
                    <a:pt x="32" y="1"/>
                    <a:pt x="31" y="2"/>
                    <a:pt x="31" y="1"/>
                  </a:cubicBezTo>
                  <a:cubicBezTo>
                    <a:pt x="31" y="1"/>
                    <a:pt x="31" y="2"/>
                    <a:pt x="31" y="1"/>
                  </a:cubicBezTo>
                  <a:cubicBezTo>
                    <a:pt x="30" y="0"/>
                    <a:pt x="26" y="0"/>
                    <a:pt x="25" y="1"/>
                  </a:cubicBezTo>
                  <a:cubicBezTo>
                    <a:pt x="23" y="1"/>
                    <a:pt x="17" y="5"/>
                    <a:pt x="18" y="7"/>
                  </a:cubicBezTo>
                  <a:cubicBezTo>
                    <a:pt x="19" y="7"/>
                    <a:pt x="15" y="12"/>
                    <a:pt x="17" y="12"/>
                  </a:cubicBezTo>
                  <a:cubicBezTo>
                    <a:pt x="18" y="13"/>
                    <a:pt x="19" y="13"/>
                    <a:pt x="20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0" y="13"/>
                    <a:pt x="10" y="13"/>
                  </a:cubicBezTo>
                  <a:cubicBezTo>
                    <a:pt x="9" y="14"/>
                    <a:pt x="7" y="13"/>
                    <a:pt x="7" y="14"/>
                  </a:cubicBezTo>
                  <a:cubicBezTo>
                    <a:pt x="6" y="12"/>
                    <a:pt x="0" y="14"/>
                    <a:pt x="0" y="16"/>
                  </a:cubicBezTo>
                  <a:cubicBezTo>
                    <a:pt x="0" y="17"/>
                    <a:pt x="2" y="22"/>
                    <a:pt x="1" y="22"/>
                  </a:cubicBezTo>
                  <a:cubicBezTo>
                    <a:pt x="2" y="22"/>
                    <a:pt x="4" y="23"/>
                    <a:pt x="5" y="23"/>
                  </a:cubicBezTo>
                  <a:cubicBezTo>
                    <a:pt x="6" y="22"/>
                    <a:pt x="5" y="23"/>
                    <a:pt x="6" y="23"/>
                  </a:cubicBezTo>
                  <a:cubicBezTo>
                    <a:pt x="7" y="23"/>
                    <a:pt x="8" y="22"/>
                    <a:pt x="9" y="22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12" y="22"/>
                    <a:pt x="16" y="24"/>
                    <a:pt x="20" y="23"/>
                  </a:cubicBezTo>
                  <a:cubicBezTo>
                    <a:pt x="23" y="22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1"/>
                    <a:pt x="24" y="21"/>
                  </a:cubicBezTo>
                  <a:cubicBezTo>
                    <a:pt x="24" y="23"/>
                    <a:pt x="27" y="23"/>
                    <a:pt x="28" y="23"/>
                  </a:cubicBezTo>
                  <a:cubicBezTo>
                    <a:pt x="28" y="23"/>
                    <a:pt x="28" y="23"/>
                    <a:pt x="29" y="23"/>
                  </a:cubicBezTo>
                  <a:cubicBezTo>
                    <a:pt x="27" y="23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6"/>
                    <a:pt x="24" y="26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9"/>
                    <a:pt x="24" y="30"/>
                    <a:pt x="24" y="31"/>
                  </a:cubicBezTo>
                  <a:cubicBezTo>
                    <a:pt x="24" y="29"/>
                    <a:pt x="24" y="28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8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32"/>
                    <a:pt x="24" y="31"/>
                  </a:cubicBezTo>
                  <a:cubicBezTo>
                    <a:pt x="24" y="29"/>
                    <a:pt x="24" y="30"/>
                    <a:pt x="24" y="28"/>
                  </a:cubicBezTo>
                  <a:cubicBezTo>
                    <a:pt x="24" y="29"/>
                    <a:pt x="24" y="30"/>
                    <a:pt x="24" y="31"/>
                  </a:cubicBezTo>
                  <a:cubicBezTo>
                    <a:pt x="24" y="31"/>
                    <a:pt x="24" y="31"/>
                    <a:pt x="24" y="30"/>
                  </a:cubicBez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3"/>
                    <a:pt x="24" y="32"/>
                    <a:pt x="24" y="3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3"/>
                    <a:pt x="24" y="33"/>
                    <a:pt x="24" y="32"/>
                  </a:cubicBezTo>
                  <a:cubicBezTo>
                    <a:pt x="24" y="32"/>
                    <a:pt x="25" y="35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5"/>
                    <a:pt x="24" y="35"/>
                  </a:cubicBezTo>
                  <a:cubicBezTo>
                    <a:pt x="24" y="33"/>
                    <a:pt x="24" y="34"/>
                    <a:pt x="24" y="32"/>
                  </a:cubicBezTo>
                  <a:cubicBezTo>
                    <a:pt x="24" y="32"/>
                    <a:pt x="24" y="34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7"/>
                    <a:pt x="24" y="38"/>
                  </a:cubicBezTo>
                  <a:cubicBezTo>
                    <a:pt x="24" y="37"/>
                    <a:pt x="24" y="35"/>
                    <a:pt x="24" y="39"/>
                  </a:cubicBezTo>
                  <a:cubicBezTo>
                    <a:pt x="24" y="37"/>
                    <a:pt x="25" y="40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1"/>
                    <a:pt x="25" y="42"/>
                    <a:pt x="25" y="43"/>
                  </a:cubicBezTo>
                  <a:cubicBezTo>
                    <a:pt x="25" y="42"/>
                    <a:pt x="25" y="42"/>
                    <a:pt x="24" y="41"/>
                  </a:cubicBezTo>
                  <a:cubicBezTo>
                    <a:pt x="24" y="42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4" y="43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50"/>
                    <a:pt x="26" y="49"/>
                    <a:pt x="26" y="49"/>
                  </a:cubicBezTo>
                  <a:cubicBezTo>
                    <a:pt x="27" y="49"/>
                    <a:pt x="28" y="50"/>
                    <a:pt x="28" y="50"/>
                  </a:cubicBezTo>
                  <a:cubicBezTo>
                    <a:pt x="30" y="50"/>
                    <a:pt x="31" y="50"/>
                    <a:pt x="30" y="49"/>
                  </a:cubicBezTo>
                  <a:cubicBezTo>
                    <a:pt x="34" y="50"/>
                    <a:pt x="29" y="49"/>
                    <a:pt x="31" y="49"/>
                  </a:cubicBezTo>
                  <a:cubicBezTo>
                    <a:pt x="31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3" y="48"/>
                    <a:pt x="33" y="48"/>
                  </a:cubicBezTo>
                  <a:cubicBezTo>
                    <a:pt x="33" y="49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5" y="45"/>
                    <a:pt x="35" y="44"/>
                  </a:cubicBezTo>
                  <a:cubicBezTo>
                    <a:pt x="35" y="41"/>
                    <a:pt x="35" y="38"/>
                    <a:pt x="35" y="36"/>
                  </a:cubicBezTo>
                  <a:cubicBezTo>
                    <a:pt x="35" y="36"/>
                    <a:pt x="35" y="33"/>
                    <a:pt x="35" y="32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3"/>
                    <a:pt x="35" y="30"/>
                    <a:pt x="35" y="29"/>
                  </a:cubicBezTo>
                  <a:cubicBezTo>
                    <a:pt x="34" y="30"/>
                    <a:pt x="35" y="29"/>
                    <a:pt x="35" y="28"/>
                  </a:cubicBezTo>
                  <a:cubicBezTo>
                    <a:pt x="34" y="26"/>
                    <a:pt x="34" y="24"/>
                    <a:pt x="31" y="23"/>
                  </a:cubicBezTo>
                  <a:cubicBezTo>
                    <a:pt x="32" y="23"/>
                    <a:pt x="33" y="23"/>
                    <a:pt x="34" y="23"/>
                  </a:cubicBezTo>
                  <a:cubicBezTo>
                    <a:pt x="34" y="23"/>
                    <a:pt x="37" y="22"/>
                    <a:pt x="37" y="22"/>
                  </a:cubicBezTo>
                  <a:cubicBezTo>
                    <a:pt x="37" y="22"/>
                    <a:pt x="37" y="21"/>
                    <a:pt x="37" y="21"/>
                  </a:cubicBezTo>
                  <a:cubicBezTo>
                    <a:pt x="39" y="21"/>
                    <a:pt x="36" y="12"/>
                    <a:pt x="34" y="14"/>
                  </a:cubicBezTo>
                  <a:close/>
                  <a:moveTo>
                    <a:pt x="24" y="25"/>
                  </a:moveTo>
                  <a:cubicBezTo>
                    <a:pt x="24" y="25"/>
                    <a:pt x="24" y="26"/>
                    <a:pt x="24" y="27"/>
                  </a:cubicBezTo>
                  <a:cubicBezTo>
                    <a:pt x="24" y="26"/>
                    <a:pt x="24" y="26"/>
                    <a:pt x="24" y="25"/>
                  </a:cubicBezTo>
                  <a:close/>
                  <a:moveTo>
                    <a:pt x="34" y="15"/>
                  </a:moveTo>
                  <a:cubicBezTo>
                    <a:pt x="34" y="15"/>
                    <a:pt x="34" y="15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34" y="14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14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5"/>
                    <a:pt x="34" y="15"/>
                  </a:cubicBezTo>
                  <a:cubicBezTo>
                    <a:pt x="34" y="15"/>
                    <a:pt x="34" y="15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7" y="1"/>
                  </a:cubicBezTo>
                  <a:close/>
                  <a:moveTo>
                    <a:pt x="18" y="11"/>
                  </a:moveTo>
                  <a:cubicBezTo>
                    <a:pt x="18" y="10"/>
                    <a:pt x="19" y="10"/>
                    <a:pt x="19" y="10"/>
                  </a:cubicBezTo>
                  <a:cubicBezTo>
                    <a:pt x="18" y="10"/>
                    <a:pt x="21" y="6"/>
                    <a:pt x="21" y="5"/>
                  </a:cubicBezTo>
                  <a:cubicBezTo>
                    <a:pt x="22" y="4"/>
                    <a:pt x="26" y="0"/>
                    <a:pt x="28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0" y="2"/>
                    <a:pt x="32" y="2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0"/>
                    <a:pt x="31" y="11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8" y="11"/>
                    <a:pt x="28" y="11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8" y="11"/>
                    <a:pt x="21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1" y="11"/>
                    <a:pt x="18" y="11"/>
                    <a:pt x="18" y="11"/>
                  </a:cubicBezTo>
                  <a:close/>
                  <a:moveTo>
                    <a:pt x="4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lose/>
                  <a:moveTo>
                    <a:pt x="12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lose/>
                  <a:moveTo>
                    <a:pt x="20" y="21"/>
                  </a:moveTo>
                  <a:cubicBezTo>
                    <a:pt x="19" y="21"/>
                    <a:pt x="13" y="22"/>
                    <a:pt x="12" y="21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0" y="23"/>
                    <a:pt x="5" y="20"/>
                    <a:pt x="2" y="21"/>
                  </a:cubicBezTo>
                  <a:cubicBezTo>
                    <a:pt x="2" y="20"/>
                    <a:pt x="1" y="19"/>
                    <a:pt x="1" y="18"/>
                  </a:cubicBezTo>
                  <a:cubicBezTo>
                    <a:pt x="2" y="16"/>
                    <a:pt x="1" y="15"/>
                    <a:pt x="4" y="14"/>
                  </a:cubicBezTo>
                  <a:cubicBezTo>
                    <a:pt x="4" y="14"/>
                    <a:pt x="6" y="16"/>
                    <a:pt x="6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7" y="15"/>
                    <a:pt x="9" y="15"/>
                    <a:pt x="9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6"/>
                    <a:pt x="16" y="15"/>
                    <a:pt x="17" y="14"/>
                  </a:cubicBezTo>
                  <a:cubicBezTo>
                    <a:pt x="18" y="15"/>
                    <a:pt x="17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2" y="19"/>
                    <a:pt x="21" y="20"/>
                    <a:pt x="20" y="21"/>
                  </a:cubicBezTo>
                  <a:close/>
                  <a:moveTo>
                    <a:pt x="24" y="18"/>
                  </a:moveTo>
                  <a:cubicBezTo>
                    <a:pt x="23" y="15"/>
                    <a:pt x="22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2" y="13"/>
                    <a:pt x="25" y="13"/>
                    <a:pt x="28" y="12"/>
                  </a:cubicBezTo>
                  <a:cubicBezTo>
                    <a:pt x="28" y="13"/>
                    <a:pt x="27" y="13"/>
                    <a:pt x="28" y="13"/>
                  </a:cubicBezTo>
                  <a:cubicBezTo>
                    <a:pt x="27" y="13"/>
                    <a:pt x="25" y="13"/>
                    <a:pt x="25" y="14"/>
                  </a:cubicBezTo>
                  <a:cubicBezTo>
                    <a:pt x="24" y="14"/>
                    <a:pt x="24" y="16"/>
                    <a:pt x="24" y="18"/>
                  </a:cubicBezTo>
                  <a:close/>
                  <a:moveTo>
                    <a:pt x="27" y="13"/>
                  </a:moveTo>
                  <a:cubicBezTo>
                    <a:pt x="27" y="13"/>
                    <a:pt x="27" y="14"/>
                    <a:pt x="27" y="13"/>
                  </a:cubicBezTo>
                  <a:close/>
                  <a:moveTo>
                    <a:pt x="25" y="43"/>
                  </a:move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lose/>
                  <a:moveTo>
                    <a:pt x="25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lose/>
                  <a:moveTo>
                    <a:pt x="34" y="28"/>
                  </a:moveTo>
                  <a:cubicBezTo>
                    <a:pt x="34" y="31"/>
                    <a:pt x="33" y="35"/>
                    <a:pt x="34" y="38"/>
                  </a:cubicBezTo>
                  <a:cubicBezTo>
                    <a:pt x="34" y="40"/>
                    <a:pt x="34" y="42"/>
                    <a:pt x="33" y="44"/>
                  </a:cubicBezTo>
                  <a:cubicBezTo>
                    <a:pt x="33" y="45"/>
                    <a:pt x="32" y="47"/>
                    <a:pt x="31" y="48"/>
                  </a:cubicBezTo>
                  <a:cubicBezTo>
                    <a:pt x="30" y="48"/>
                    <a:pt x="30" y="48"/>
                    <a:pt x="29" y="48"/>
                  </a:cubicBezTo>
                  <a:cubicBezTo>
                    <a:pt x="28" y="48"/>
                    <a:pt x="27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5" y="48"/>
                    <a:pt x="25" y="48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6" y="46"/>
                    <a:pt x="25" y="46"/>
                  </a:cubicBezTo>
                  <a:cubicBezTo>
                    <a:pt x="25" y="45"/>
                    <a:pt x="25" y="44"/>
                    <a:pt x="25" y="44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5" y="45"/>
                    <a:pt x="25" y="44"/>
                    <a:pt x="25" y="44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5" y="44"/>
                    <a:pt x="25" y="42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5" y="44"/>
                    <a:pt x="25" y="43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5" y="44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4"/>
                  </a:cubicBezTo>
                  <a:cubicBezTo>
                    <a:pt x="25" y="43"/>
                    <a:pt x="25" y="43"/>
                    <a:pt x="25" y="42"/>
                  </a:cubicBezTo>
                  <a:cubicBezTo>
                    <a:pt x="25" y="42"/>
                    <a:pt x="25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0"/>
                    <a:pt x="25" y="40"/>
                  </a:cubicBezTo>
                  <a:cubicBezTo>
                    <a:pt x="25" y="40"/>
                    <a:pt x="25" y="41"/>
                    <a:pt x="25" y="41"/>
                  </a:cubicBezTo>
                  <a:cubicBezTo>
                    <a:pt x="25" y="41"/>
                    <a:pt x="25" y="40"/>
                    <a:pt x="25" y="41"/>
                  </a:cubicBezTo>
                  <a:cubicBezTo>
                    <a:pt x="25" y="42"/>
                    <a:pt x="25" y="41"/>
                    <a:pt x="25" y="42"/>
                  </a:cubicBezTo>
                  <a:cubicBezTo>
                    <a:pt x="25" y="42"/>
                    <a:pt x="25" y="43"/>
                    <a:pt x="25" y="41"/>
                  </a:cubicBezTo>
                  <a:cubicBezTo>
                    <a:pt x="25" y="42"/>
                    <a:pt x="25" y="43"/>
                    <a:pt x="25" y="42"/>
                  </a:cubicBezTo>
                  <a:cubicBezTo>
                    <a:pt x="25" y="42"/>
                    <a:pt x="25" y="41"/>
                    <a:pt x="25" y="41"/>
                  </a:cubicBezTo>
                  <a:cubicBezTo>
                    <a:pt x="25" y="42"/>
                    <a:pt x="25" y="42"/>
                    <a:pt x="25" y="43"/>
                  </a:cubicBezTo>
                  <a:cubicBezTo>
                    <a:pt x="26" y="44"/>
                    <a:pt x="25" y="43"/>
                    <a:pt x="25" y="42"/>
                  </a:cubicBezTo>
                  <a:cubicBezTo>
                    <a:pt x="25" y="41"/>
                    <a:pt x="25" y="40"/>
                    <a:pt x="25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1"/>
                    <a:pt x="25" y="38"/>
                    <a:pt x="25" y="36"/>
                  </a:cubicBezTo>
                  <a:cubicBezTo>
                    <a:pt x="25" y="37"/>
                    <a:pt x="25" y="38"/>
                    <a:pt x="25" y="38"/>
                  </a:cubicBezTo>
                  <a:cubicBezTo>
                    <a:pt x="25" y="39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39"/>
                    <a:pt x="25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8"/>
                    <a:pt x="25" y="38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4"/>
                    <a:pt x="25" y="33"/>
                    <a:pt x="25" y="34"/>
                  </a:cubicBezTo>
                  <a:cubicBezTo>
                    <a:pt x="25" y="36"/>
                    <a:pt x="25" y="37"/>
                    <a:pt x="25" y="38"/>
                  </a:cubicBezTo>
                  <a:cubicBezTo>
                    <a:pt x="25" y="37"/>
                    <a:pt x="25" y="36"/>
                    <a:pt x="25" y="36"/>
                  </a:cubicBezTo>
                  <a:cubicBezTo>
                    <a:pt x="25" y="37"/>
                    <a:pt x="25" y="38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9"/>
                    <a:pt x="25" y="32"/>
                    <a:pt x="25" y="3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7"/>
                    <a:pt x="25" y="37"/>
                  </a:cubicBezTo>
                  <a:cubicBezTo>
                    <a:pt x="25" y="36"/>
                    <a:pt x="25" y="35"/>
                    <a:pt x="25" y="36"/>
                  </a:cubicBezTo>
                  <a:cubicBezTo>
                    <a:pt x="25" y="35"/>
                    <a:pt x="25" y="33"/>
                    <a:pt x="25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1"/>
                  </a:cubicBezTo>
                  <a:cubicBezTo>
                    <a:pt x="25" y="28"/>
                    <a:pt x="24" y="25"/>
                    <a:pt x="28" y="25"/>
                  </a:cubicBezTo>
                  <a:cubicBezTo>
                    <a:pt x="30" y="24"/>
                    <a:pt x="33" y="25"/>
                    <a:pt x="34" y="28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5" y="37"/>
                  </a:move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5" y="35"/>
                    <a:pt x="25" y="37"/>
                  </a:cubicBezTo>
                  <a:close/>
                  <a:moveTo>
                    <a:pt x="36" y="19"/>
                  </a:moveTo>
                  <a:cubicBezTo>
                    <a:pt x="37" y="20"/>
                    <a:pt x="37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1"/>
                    <a:pt x="36" y="21"/>
                  </a:cubicBezTo>
                  <a:cubicBezTo>
                    <a:pt x="36" y="21"/>
                    <a:pt x="37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2"/>
                  </a:cubicBezTo>
                  <a:cubicBezTo>
                    <a:pt x="33" y="21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1"/>
                    <a:pt x="30" y="22"/>
                    <a:pt x="29" y="22"/>
                  </a:cubicBezTo>
                  <a:cubicBezTo>
                    <a:pt x="30" y="21"/>
                    <a:pt x="30" y="21"/>
                    <a:pt x="29" y="22"/>
                  </a:cubicBezTo>
                  <a:cubicBezTo>
                    <a:pt x="29" y="22"/>
                    <a:pt x="28" y="21"/>
                    <a:pt x="27" y="21"/>
                  </a:cubicBezTo>
                  <a:cubicBezTo>
                    <a:pt x="27" y="21"/>
                    <a:pt x="26" y="21"/>
                    <a:pt x="25" y="20"/>
                  </a:cubicBezTo>
                  <a:cubicBezTo>
                    <a:pt x="26" y="20"/>
                    <a:pt x="26" y="16"/>
                    <a:pt x="25" y="16"/>
                  </a:cubicBezTo>
                  <a:cubicBezTo>
                    <a:pt x="25" y="15"/>
                    <a:pt x="27" y="13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7" y="14"/>
                  </a:cubicBezTo>
                  <a:cubicBezTo>
                    <a:pt x="28" y="15"/>
                    <a:pt x="32" y="15"/>
                    <a:pt x="33" y="15"/>
                  </a:cubicBezTo>
                  <a:cubicBezTo>
                    <a:pt x="33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5" y="15"/>
                    <a:pt x="35" y="15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5" y="16"/>
                    <a:pt x="37" y="19"/>
                    <a:pt x="37" y="19"/>
                  </a:cubicBezTo>
                  <a:cubicBezTo>
                    <a:pt x="37" y="19"/>
                    <a:pt x="37" y="19"/>
                    <a:pt x="36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36" name="Freeform 1456">
              <a:extLst>
                <a:ext uri="{FF2B5EF4-FFF2-40B4-BE49-F238E27FC236}">
                  <a16:creationId xmlns:a16="http://schemas.microsoft.com/office/drawing/2014/main" id="{17BEB1EB-7300-4AB8-83D2-E33950AD26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238" y="52388"/>
              <a:ext cx="53975" cy="34925"/>
            </a:xfrm>
            <a:custGeom>
              <a:avLst/>
              <a:gdLst>
                <a:gd name="T0" fmla="*/ 3 w 9"/>
                <a:gd name="T1" fmla="*/ 5 h 6"/>
                <a:gd name="T2" fmla="*/ 3 w 9"/>
                <a:gd name="T3" fmla="*/ 5 h 6"/>
                <a:gd name="T4" fmla="*/ 8 w 9"/>
                <a:gd name="T5" fmla="*/ 5 h 6"/>
                <a:gd name="T6" fmla="*/ 7 w 9"/>
                <a:gd name="T7" fmla="*/ 2 h 6"/>
                <a:gd name="T8" fmla="*/ 6 w 9"/>
                <a:gd name="T9" fmla="*/ 2 h 6"/>
                <a:gd name="T10" fmla="*/ 6 w 9"/>
                <a:gd name="T11" fmla="*/ 1 h 6"/>
                <a:gd name="T12" fmla="*/ 5 w 9"/>
                <a:gd name="T13" fmla="*/ 1 h 6"/>
                <a:gd name="T14" fmla="*/ 5 w 9"/>
                <a:gd name="T15" fmla="*/ 1 h 6"/>
                <a:gd name="T16" fmla="*/ 3 w 9"/>
                <a:gd name="T17" fmla="*/ 1 h 6"/>
                <a:gd name="T18" fmla="*/ 2 w 9"/>
                <a:gd name="T19" fmla="*/ 2 h 6"/>
                <a:gd name="T20" fmla="*/ 2 w 9"/>
                <a:gd name="T21" fmla="*/ 2 h 6"/>
                <a:gd name="T22" fmla="*/ 3 w 9"/>
                <a:gd name="T23" fmla="*/ 5 h 6"/>
                <a:gd name="T24" fmla="*/ 2 w 9"/>
                <a:gd name="T25" fmla="*/ 4 h 6"/>
                <a:gd name="T26" fmla="*/ 3 w 9"/>
                <a:gd name="T27" fmla="*/ 4 h 6"/>
                <a:gd name="T28" fmla="*/ 2 w 9"/>
                <a:gd name="T29" fmla="*/ 4 h 6"/>
                <a:gd name="T30" fmla="*/ 6 w 9"/>
                <a:gd name="T31" fmla="*/ 3 h 6"/>
                <a:gd name="T32" fmla="*/ 6 w 9"/>
                <a:gd name="T33" fmla="*/ 2 h 6"/>
                <a:gd name="T34" fmla="*/ 6 w 9"/>
                <a:gd name="T35" fmla="*/ 3 h 6"/>
                <a:gd name="T36" fmla="*/ 3 w 9"/>
                <a:gd name="T37" fmla="*/ 3 h 6"/>
                <a:gd name="T38" fmla="*/ 3 w 9"/>
                <a:gd name="T39" fmla="*/ 3 h 6"/>
                <a:gd name="T40" fmla="*/ 4 w 9"/>
                <a:gd name="T41" fmla="*/ 2 h 6"/>
                <a:gd name="T42" fmla="*/ 5 w 9"/>
                <a:gd name="T43" fmla="*/ 2 h 6"/>
                <a:gd name="T44" fmla="*/ 6 w 9"/>
                <a:gd name="T45" fmla="*/ 2 h 6"/>
                <a:gd name="T46" fmla="*/ 6 w 9"/>
                <a:gd name="T47" fmla="*/ 3 h 6"/>
                <a:gd name="T48" fmla="*/ 6 w 9"/>
                <a:gd name="T49" fmla="*/ 3 h 6"/>
                <a:gd name="T50" fmla="*/ 6 w 9"/>
                <a:gd name="T51" fmla="*/ 3 h 6"/>
                <a:gd name="T52" fmla="*/ 6 w 9"/>
                <a:gd name="T53" fmla="*/ 3 h 6"/>
                <a:gd name="T54" fmla="*/ 6 w 9"/>
                <a:gd name="T55" fmla="*/ 2 h 6"/>
                <a:gd name="T56" fmla="*/ 6 w 9"/>
                <a:gd name="T57" fmla="*/ 2 h 6"/>
                <a:gd name="T58" fmla="*/ 7 w 9"/>
                <a:gd name="T59" fmla="*/ 3 h 6"/>
                <a:gd name="T60" fmla="*/ 7 w 9"/>
                <a:gd name="T61" fmla="*/ 3 h 6"/>
                <a:gd name="T62" fmla="*/ 7 w 9"/>
                <a:gd name="T63" fmla="*/ 3 h 6"/>
                <a:gd name="T64" fmla="*/ 7 w 9"/>
                <a:gd name="T65" fmla="*/ 4 h 6"/>
                <a:gd name="T66" fmla="*/ 7 w 9"/>
                <a:gd name="T67" fmla="*/ 4 h 6"/>
                <a:gd name="T68" fmla="*/ 6 w 9"/>
                <a:gd name="T69" fmla="*/ 4 h 6"/>
                <a:gd name="T70" fmla="*/ 6 w 9"/>
                <a:gd name="T71" fmla="*/ 4 h 6"/>
                <a:gd name="T72" fmla="*/ 6 w 9"/>
                <a:gd name="T73" fmla="*/ 4 h 6"/>
                <a:gd name="T74" fmla="*/ 4 w 9"/>
                <a:gd name="T75" fmla="*/ 4 h 6"/>
                <a:gd name="T76" fmla="*/ 3 w 9"/>
                <a:gd name="T77" fmla="*/ 4 h 6"/>
                <a:gd name="T78" fmla="*/ 3 w 9"/>
                <a:gd name="T79" fmla="*/ 4 h 6"/>
                <a:gd name="T80" fmla="*/ 2 w 9"/>
                <a:gd name="T81" fmla="*/ 3 h 6"/>
                <a:gd name="T82" fmla="*/ 3 w 9"/>
                <a:gd name="T83" fmla="*/ 3 h 6"/>
                <a:gd name="T84" fmla="*/ 1 w 9"/>
                <a:gd name="T85" fmla="*/ 3 h 6"/>
                <a:gd name="T86" fmla="*/ 1 w 9"/>
                <a:gd name="T8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" h="6">
                  <a:moveTo>
                    <a:pt x="3" y="5"/>
                  </a:moveTo>
                  <a:cubicBezTo>
                    <a:pt x="3" y="5"/>
                    <a:pt x="2" y="5"/>
                    <a:pt x="3" y="5"/>
                  </a:cubicBezTo>
                  <a:cubicBezTo>
                    <a:pt x="4" y="4"/>
                    <a:pt x="8" y="6"/>
                    <a:pt x="8" y="5"/>
                  </a:cubicBezTo>
                  <a:cubicBezTo>
                    <a:pt x="9" y="4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7" y="0"/>
                    <a:pt x="6" y="2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1" y="5"/>
                    <a:pt x="3" y="5"/>
                  </a:cubicBezTo>
                  <a:close/>
                  <a:moveTo>
                    <a:pt x="2" y="4"/>
                  </a:moveTo>
                  <a:cubicBezTo>
                    <a:pt x="2" y="3"/>
                    <a:pt x="3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5" y="3"/>
                    <a:pt x="7" y="3"/>
                    <a:pt x="7" y="3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5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4"/>
                  </a:cubicBezTo>
                  <a:cubicBezTo>
                    <a:pt x="5" y="2"/>
                    <a:pt x="6" y="4"/>
                    <a:pt x="4" y="4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3" y="4"/>
                    <a:pt x="5" y="2"/>
                    <a:pt x="3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3"/>
                    <a:pt x="4" y="3"/>
                    <a:pt x="3" y="3"/>
                  </a:cubicBezTo>
                  <a:close/>
                  <a:moveTo>
                    <a:pt x="1" y="3"/>
                  </a:moveTo>
                  <a:cubicBezTo>
                    <a:pt x="1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37" name="Freeform 1457">
              <a:extLst>
                <a:ext uri="{FF2B5EF4-FFF2-40B4-BE49-F238E27FC236}">
                  <a16:creationId xmlns:a16="http://schemas.microsoft.com/office/drawing/2014/main" id="{7E27FAA4-7B18-4854-9C14-808BFF4B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69875"/>
              <a:ext cx="58738" cy="23813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0 h 4"/>
                <a:gd name="T4" fmla="*/ 9 w 10"/>
                <a:gd name="T5" fmla="*/ 0 h 4"/>
                <a:gd name="T6" fmla="*/ 0 w 10"/>
                <a:gd name="T7" fmla="*/ 4 h 4"/>
                <a:gd name="T8" fmla="*/ 0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38" name="Freeform 1458">
              <a:extLst>
                <a:ext uri="{FF2B5EF4-FFF2-40B4-BE49-F238E27FC236}">
                  <a16:creationId xmlns:a16="http://schemas.microsoft.com/office/drawing/2014/main" id="{F8388183-9778-4E67-ACB8-49CCADEB5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47650"/>
              <a:ext cx="58738" cy="46038"/>
            </a:xfrm>
            <a:custGeom>
              <a:avLst/>
              <a:gdLst>
                <a:gd name="T0" fmla="*/ 0 w 10"/>
                <a:gd name="T1" fmla="*/ 4 h 8"/>
                <a:gd name="T2" fmla="*/ 5 w 10"/>
                <a:gd name="T3" fmla="*/ 2 h 8"/>
                <a:gd name="T4" fmla="*/ 7 w 10"/>
                <a:gd name="T5" fmla="*/ 1 h 8"/>
                <a:gd name="T6" fmla="*/ 9 w 10"/>
                <a:gd name="T7" fmla="*/ 1 h 8"/>
                <a:gd name="T8" fmla="*/ 0 w 10"/>
                <a:gd name="T9" fmla="*/ 7 h 8"/>
                <a:gd name="T10" fmla="*/ 0 w 10"/>
                <a:gd name="T11" fmla="*/ 7 h 8"/>
                <a:gd name="T12" fmla="*/ 10 w 10"/>
                <a:gd name="T13" fmla="*/ 1 h 8"/>
                <a:gd name="T14" fmla="*/ 10 w 10"/>
                <a:gd name="T15" fmla="*/ 0 h 8"/>
                <a:gd name="T16" fmla="*/ 0 w 10"/>
                <a:gd name="T17" fmla="*/ 4 h 8"/>
                <a:gd name="T18" fmla="*/ 0 w 10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0" y="4"/>
                  </a:moveTo>
                  <a:cubicBezTo>
                    <a:pt x="2" y="3"/>
                    <a:pt x="3" y="3"/>
                    <a:pt x="5" y="2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8" y="1"/>
                    <a:pt x="10" y="0"/>
                    <a:pt x="9" y="1"/>
                  </a:cubicBezTo>
                  <a:cubicBezTo>
                    <a:pt x="6" y="4"/>
                    <a:pt x="3" y="6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ubicBezTo>
                    <a:pt x="4" y="6"/>
                    <a:pt x="7" y="3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39" name="Freeform 1459">
              <a:extLst>
                <a:ext uri="{FF2B5EF4-FFF2-40B4-BE49-F238E27FC236}">
                  <a16:creationId xmlns:a16="http://schemas.microsoft.com/office/drawing/2014/main" id="{4293000B-C310-4209-87EB-CCC4840F9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282575"/>
              <a:ext cx="30163" cy="111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40" name="Freeform 1460">
              <a:extLst>
                <a:ext uri="{FF2B5EF4-FFF2-40B4-BE49-F238E27FC236}">
                  <a16:creationId xmlns:a16="http://schemas.microsoft.com/office/drawing/2014/main" id="{033BFE9E-9954-4F3B-A35E-921036E5A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65113"/>
              <a:ext cx="65088" cy="28575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5 h 5"/>
                <a:gd name="T4" fmla="*/ 0 w 11"/>
                <a:gd name="T5" fmla="*/ 5 h 5"/>
                <a:gd name="T6" fmla="*/ 11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41" name="Freeform 1461">
              <a:extLst>
                <a:ext uri="{FF2B5EF4-FFF2-40B4-BE49-F238E27FC236}">
                  <a16:creationId xmlns:a16="http://schemas.microsoft.com/office/drawing/2014/main" id="{44FE1054-F058-4E28-9435-DB01D105C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28600"/>
              <a:ext cx="58738" cy="30163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5 h 5"/>
                <a:gd name="T4" fmla="*/ 0 w 10"/>
                <a:gd name="T5" fmla="*/ 5 h 5"/>
                <a:gd name="T6" fmla="*/ 9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42" name="Freeform 1462">
              <a:extLst>
                <a:ext uri="{FF2B5EF4-FFF2-40B4-BE49-F238E27FC236}">
                  <a16:creationId xmlns:a16="http://schemas.microsoft.com/office/drawing/2014/main" id="{307B6CE4-FE4D-4C8C-AEE3-D73B73719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17488"/>
              <a:ext cx="58738" cy="23813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0 h 4"/>
                <a:gd name="T4" fmla="*/ 9 w 10"/>
                <a:gd name="T5" fmla="*/ 0 h 4"/>
                <a:gd name="T6" fmla="*/ 0 w 10"/>
                <a:gd name="T7" fmla="*/ 4 h 4"/>
                <a:gd name="T8" fmla="*/ 0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43" name="Freeform 1463">
              <a:extLst>
                <a:ext uri="{FF2B5EF4-FFF2-40B4-BE49-F238E27FC236}">
                  <a16:creationId xmlns:a16="http://schemas.microsoft.com/office/drawing/2014/main" id="{CB985CE5-6B2B-4A00-9FAE-179444E06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47650"/>
              <a:ext cx="93663" cy="46038"/>
            </a:xfrm>
            <a:custGeom>
              <a:avLst/>
              <a:gdLst>
                <a:gd name="T0" fmla="*/ 0 w 16"/>
                <a:gd name="T1" fmla="*/ 8 h 8"/>
                <a:gd name="T2" fmla="*/ 16 w 16"/>
                <a:gd name="T3" fmla="*/ 1 h 8"/>
                <a:gd name="T4" fmla="*/ 16 w 16"/>
                <a:gd name="T5" fmla="*/ 0 h 8"/>
                <a:gd name="T6" fmla="*/ 0 w 16"/>
                <a:gd name="T7" fmla="*/ 8 h 8"/>
                <a:gd name="T8" fmla="*/ 0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5" y="6"/>
                    <a:pt x="11" y="3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3"/>
                    <a:pt x="5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44" name="Freeform 1464">
              <a:extLst>
                <a:ext uri="{FF2B5EF4-FFF2-40B4-BE49-F238E27FC236}">
                  <a16:creationId xmlns:a16="http://schemas.microsoft.com/office/drawing/2014/main" id="{E3092028-B07D-4643-A0C4-26D47BFF8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234950"/>
              <a:ext cx="106363" cy="58738"/>
            </a:xfrm>
            <a:custGeom>
              <a:avLst/>
              <a:gdLst>
                <a:gd name="T0" fmla="*/ 17 w 18"/>
                <a:gd name="T1" fmla="*/ 0 h 10"/>
                <a:gd name="T2" fmla="*/ 0 w 18"/>
                <a:gd name="T3" fmla="*/ 10 h 10"/>
                <a:gd name="T4" fmla="*/ 1 w 18"/>
                <a:gd name="T5" fmla="*/ 10 h 10"/>
                <a:gd name="T6" fmla="*/ 18 w 18"/>
                <a:gd name="T7" fmla="*/ 0 h 10"/>
                <a:gd name="T8" fmla="*/ 17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7" y="0"/>
                  </a:moveTo>
                  <a:cubicBezTo>
                    <a:pt x="12" y="3"/>
                    <a:pt x="6" y="7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2" y="3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45" name="Freeform 1465">
              <a:extLst>
                <a:ext uri="{FF2B5EF4-FFF2-40B4-BE49-F238E27FC236}">
                  <a16:creationId xmlns:a16="http://schemas.microsoft.com/office/drawing/2014/main" id="{E7E9D0D0-84E7-4AD4-9A0D-F927A3F40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93675"/>
              <a:ext cx="52388" cy="30163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46" name="Freeform 1466">
              <a:extLst>
                <a:ext uri="{FF2B5EF4-FFF2-40B4-BE49-F238E27FC236}">
                  <a16:creationId xmlns:a16="http://schemas.microsoft.com/office/drawing/2014/main" id="{F4F9EBDB-8666-4F67-93E2-986634CD8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82563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47" name="Freeform 1467">
              <a:extLst>
                <a:ext uri="{FF2B5EF4-FFF2-40B4-BE49-F238E27FC236}">
                  <a16:creationId xmlns:a16="http://schemas.microsoft.com/office/drawing/2014/main" id="{4C245EE7-FC49-4BDD-9890-1601D32C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217488"/>
              <a:ext cx="123825" cy="58738"/>
            </a:xfrm>
            <a:custGeom>
              <a:avLst/>
              <a:gdLst>
                <a:gd name="T0" fmla="*/ 1 w 21"/>
                <a:gd name="T1" fmla="*/ 10 h 10"/>
                <a:gd name="T2" fmla="*/ 21 w 21"/>
                <a:gd name="T3" fmla="*/ 0 h 10"/>
                <a:gd name="T4" fmla="*/ 20 w 21"/>
                <a:gd name="T5" fmla="*/ 0 h 10"/>
                <a:gd name="T6" fmla="*/ 0 w 21"/>
                <a:gd name="T7" fmla="*/ 10 h 10"/>
                <a:gd name="T8" fmla="*/ 1 w 2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" y="10"/>
                  </a:moveTo>
                  <a:cubicBezTo>
                    <a:pt x="7" y="7"/>
                    <a:pt x="14" y="3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4" y="3"/>
                    <a:pt x="7" y="7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48" name="Freeform 1468">
              <a:extLst>
                <a:ext uri="{FF2B5EF4-FFF2-40B4-BE49-F238E27FC236}">
                  <a16:creationId xmlns:a16="http://schemas.microsoft.com/office/drawing/2014/main" id="{15B40E5E-D704-49BC-A53C-9D8D1CE82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88925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49" name="Freeform 1469">
              <a:extLst>
                <a:ext uri="{FF2B5EF4-FFF2-40B4-BE49-F238E27FC236}">
                  <a16:creationId xmlns:a16="http://schemas.microsoft.com/office/drawing/2014/main" id="{47ABFD8D-165C-4B1C-8D0C-2EE38E130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82575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50" name="Freeform 1470">
              <a:extLst>
                <a:ext uri="{FF2B5EF4-FFF2-40B4-BE49-F238E27FC236}">
                  <a16:creationId xmlns:a16="http://schemas.microsoft.com/office/drawing/2014/main" id="{F403CDCA-64DF-4897-BEEE-B2C9CB0AD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206375"/>
              <a:ext cx="123825" cy="69850"/>
            </a:xfrm>
            <a:custGeom>
              <a:avLst/>
              <a:gdLst>
                <a:gd name="T0" fmla="*/ 20 w 21"/>
                <a:gd name="T1" fmla="*/ 0 h 12"/>
                <a:gd name="T2" fmla="*/ 0 w 21"/>
                <a:gd name="T3" fmla="*/ 11 h 12"/>
                <a:gd name="T4" fmla="*/ 1 w 21"/>
                <a:gd name="T5" fmla="*/ 12 h 12"/>
                <a:gd name="T6" fmla="*/ 21 w 21"/>
                <a:gd name="T7" fmla="*/ 1 h 12"/>
                <a:gd name="T8" fmla="*/ 20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0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8"/>
                    <a:pt x="14" y="4"/>
                    <a:pt x="21" y="1"/>
                  </a:cubicBezTo>
                  <a:cubicBezTo>
                    <a:pt x="21" y="0"/>
                    <a:pt x="21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51" name="Freeform 1471">
              <a:extLst>
                <a:ext uri="{FF2B5EF4-FFF2-40B4-BE49-F238E27FC236}">
                  <a16:creationId xmlns:a16="http://schemas.microsoft.com/office/drawing/2014/main" id="{C425E568-2FF2-4DE6-B04D-5EA870E4B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69863"/>
              <a:ext cx="52388" cy="30163"/>
            </a:xfrm>
            <a:custGeom>
              <a:avLst/>
              <a:gdLst>
                <a:gd name="T0" fmla="*/ 9 w 9"/>
                <a:gd name="T1" fmla="*/ 1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1 h 5"/>
                <a:gd name="T8" fmla="*/ 9 w 9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1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52" name="Freeform 1472">
              <a:extLst>
                <a:ext uri="{FF2B5EF4-FFF2-40B4-BE49-F238E27FC236}">
                  <a16:creationId xmlns:a16="http://schemas.microsoft.com/office/drawing/2014/main" id="{B0E36FFE-E1CA-4604-8941-6D8D66583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52400"/>
              <a:ext cx="46038" cy="23813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0 w 8"/>
                <a:gd name="T7" fmla="*/ 3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2"/>
                    <a:pt x="3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53" name="Freeform 1473">
              <a:extLst>
                <a:ext uri="{FF2B5EF4-FFF2-40B4-BE49-F238E27FC236}">
                  <a16:creationId xmlns:a16="http://schemas.microsoft.com/office/drawing/2014/main" id="{4B3B8B0A-0699-4587-93C4-96F85467C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82563"/>
              <a:ext cx="123825" cy="52388"/>
            </a:xfrm>
            <a:custGeom>
              <a:avLst/>
              <a:gdLst>
                <a:gd name="T0" fmla="*/ 0 w 21"/>
                <a:gd name="T1" fmla="*/ 9 h 9"/>
                <a:gd name="T2" fmla="*/ 21 w 21"/>
                <a:gd name="T3" fmla="*/ 0 h 9"/>
                <a:gd name="T4" fmla="*/ 21 w 21"/>
                <a:gd name="T5" fmla="*/ 0 h 9"/>
                <a:gd name="T6" fmla="*/ 0 w 21"/>
                <a:gd name="T7" fmla="*/ 9 h 9"/>
                <a:gd name="T8" fmla="*/ 0 w 2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7" y="6"/>
                    <a:pt x="14" y="3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"/>
                    <a:pt x="7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54" name="Freeform 1474">
              <a:extLst>
                <a:ext uri="{FF2B5EF4-FFF2-40B4-BE49-F238E27FC236}">
                  <a16:creationId xmlns:a16="http://schemas.microsoft.com/office/drawing/2014/main" id="{265431FA-B4AD-45A6-8C2D-17D7D07A9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47650"/>
              <a:ext cx="52388" cy="22225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55" name="Freeform 1475">
              <a:extLst>
                <a:ext uri="{FF2B5EF4-FFF2-40B4-BE49-F238E27FC236}">
                  <a16:creationId xmlns:a16="http://schemas.microsoft.com/office/drawing/2014/main" id="{0A91C54A-AB92-414F-B0F7-08DE124A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47650"/>
              <a:ext cx="46038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56" name="Freeform 1476">
              <a:extLst>
                <a:ext uri="{FF2B5EF4-FFF2-40B4-BE49-F238E27FC236}">
                  <a16:creationId xmlns:a16="http://schemas.microsoft.com/office/drawing/2014/main" id="{B5146CB4-92BE-4E0C-8762-FB87A5A5F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69863"/>
              <a:ext cx="123825" cy="65088"/>
            </a:xfrm>
            <a:custGeom>
              <a:avLst/>
              <a:gdLst>
                <a:gd name="T0" fmla="*/ 21 w 21"/>
                <a:gd name="T1" fmla="*/ 0 h 11"/>
                <a:gd name="T2" fmla="*/ 0 w 21"/>
                <a:gd name="T3" fmla="*/ 11 h 11"/>
                <a:gd name="T4" fmla="*/ 1 w 21"/>
                <a:gd name="T5" fmla="*/ 11 h 11"/>
                <a:gd name="T6" fmla="*/ 21 w 21"/>
                <a:gd name="T7" fmla="*/ 0 h 11"/>
                <a:gd name="T8" fmla="*/ 21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8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57" name="Freeform 1477">
              <a:extLst>
                <a:ext uri="{FF2B5EF4-FFF2-40B4-BE49-F238E27FC236}">
                  <a16:creationId xmlns:a16="http://schemas.microsoft.com/office/drawing/2014/main" id="{3F8BF0EC-872D-40BD-8094-0AC72B6A2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128588"/>
              <a:ext cx="28575" cy="12700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1 h 2"/>
                <a:gd name="T4" fmla="*/ 1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58" name="Freeform 1478">
              <a:extLst>
                <a:ext uri="{FF2B5EF4-FFF2-40B4-BE49-F238E27FC236}">
                  <a16:creationId xmlns:a16="http://schemas.microsoft.com/office/drawing/2014/main" id="{4448434D-F759-4ADF-B964-EE521FAC2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117475"/>
              <a:ext cx="58738" cy="23813"/>
            </a:xfrm>
            <a:custGeom>
              <a:avLst/>
              <a:gdLst>
                <a:gd name="T0" fmla="*/ 0 w 10"/>
                <a:gd name="T1" fmla="*/ 3 h 4"/>
                <a:gd name="T2" fmla="*/ 9 w 10"/>
                <a:gd name="T3" fmla="*/ 0 h 4"/>
                <a:gd name="T4" fmla="*/ 9 w 10"/>
                <a:gd name="T5" fmla="*/ 0 h 4"/>
                <a:gd name="T6" fmla="*/ 0 w 10"/>
                <a:gd name="T7" fmla="*/ 3 h 4"/>
                <a:gd name="T8" fmla="*/ 0 w 10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59" name="Freeform 1479">
              <a:extLst>
                <a:ext uri="{FF2B5EF4-FFF2-40B4-BE49-F238E27FC236}">
                  <a16:creationId xmlns:a16="http://schemas.microsoft.com/office/drawing/2014/main" id="{398352CB-6A36-40B9-A08C-6EA21CE2E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58750"/>
              <a:ext cx="111125" cy="47625"/>
            </a:xfrm>
            <a:custGeom>
              <a:avLst/>
              <a:gdLst>
                <a:gd name="T0" fmla="*/ 1 w 19"/>
                <a:gd name="T1" fmla="*/ 8 h 8"/>
                <a:gd name="T2" fmla="*/ 19 w 19"/>
                <a:gd name="T3" fmla="*/ 0 h 8"/>
                <a:gd name="T4" fmla="*/ 18 w 19"/>
                <a:gd name="T5" fmla="*/ 0 h 8"/>
                <a:gd name="T6" fmla="*/ 0 w 19"/>
                <a:gd name="T7" fmla="*/ 8 h 8"/>
                <a:gd name="T8" fmla="*/ 1 w 1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1" y="8"/>
                  </a:moveTo>
                  <a:cubicBezTo>
                    <a:pt x="7" y="5"/>
                    <a:pt x="13" y="3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2" y="2"/>
                    <a:pt x="6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60" name="Freeform 1480">
              <a:extLst>
                <a:ext uri="{FF2B5EF4-FFF2-40B4-BE49-F238E27FC236}">
                  <a16:creationId xmlns:a16="http://schemas.microsoft.com/office/drawing/2014/main" id="{E4BC615C-BF17-4BE8-8263-E9276F3CA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17488"/>
              <a:ext cx="46038" cy="23813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61" name="Freeform 1481">
              <a:extLst>
                <a:ext uri="{FF2B5EF4-FFF2-40B4-BE49-F238E27FC236}">
                  <a16:creationId xmlns:a16="http://schemas.microsoft.com/office/drawing/2014/main" id="{9E3D43E9-F71D-4D34-9888-0827713A3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28600"/>
              <a:ext cx="23813" cy="12700"/>
            </a:xfrm>
            <a:custGeom>
              <a:avLst/>
              <a:gdLst>
                <a:gd name="T0" fmla="*/ 2 w 4"/>
                <a:gd name="T1" fmla="*/ 1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1 h 2"/>
                <a:gd name="T10" fmla="*/ 3 w 4"/>
                <a:gd name="T11" fmla="*/ 1 h 2"/>
                <a:gd name="T12" fmla="*/ 1 w 4"/>
                <a:gd name="T13" fmla="*/ 1 h 2"/>
                <a:gd name="T14" fmla="*/ 2 w 4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4" y="0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62" name="Freeform 1482">
              <a:extLst>
                <a:ext uri="{FF2B5EF4-FFF2-40B4-BE49-F238E27FC236}">
                  <a16:creationId xmlns:a16="http://schemas.microsoft.com/office/drawing/2014/main" id="{C1ACD57B-3E44-40D6-AA87-048F81BE9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11138"/>
              <a:ext cx="46038" cy="2381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63" name="Freeform 1483">
              <a:extLst>
                <a:ext uri="{FF2B5EF4-FFF2-40B4-BE49-F238E27FC236}">
                  <a16:creationId xmlns:a16="http://schemas.microsoft.com/office/drawing/2014/main" id="{277A622E-B002-4992-85ED-F9D3624B1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58750"/>
              <a:ext cx="88900" cy="41275"/>
            </a:xfrm>
            <a:custGeom>
              <a:avLst/>
              <a:gdLst>
                <a:gd name="T0" fmla="*/ 14 w 15"/>
                <a:gd name="T1" fmla="*/ 0 h 7"/>
                <a:gd name="T2" fmla="*/ 0 w 15"/>
                <a:gd name="T3" fmla="*/ 7 h 7"/>
                <a:gd name="T4" fmla="*/ 0 w 15"/>
                <a:gd name="T5" fmla="*/ 7 h 7"/>
                <a:gd name="T6" fmla="*/ 14 w 15"/>
                <a:gd name="T7" fmla="*/ 0 h 7"/>
                <a:gd name="T8" fmla="*/ 14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4" y="0"/>
                  </a:moveTo>
                  <a:cubicBezTo>
                    <a:pt x="10" y="2"/>
                    <a:pt x="5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64" name="Freeform 1484">
              <a:extLst>
                <a:ext uri="{FF2B5EF4-FFF2-40B4-BE49-F238E27FC236}">
                  <a16:creationId xmlns:a16="http://schemas.microsoft.com/office/drawing/2014/main" id="{1013258A-A108-4AEA-8F28-2AB2A507B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00013"/>
              <a:ext cx="65088" cy="28575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5 h 5"/>
                <a:gd name="T4" fmla="*/ 1 w 11"/>
                <a:gd name="T5" fmla="*/ 5 h 5"/>
                <a:gd name="T6" fmla="*/ 11 w 11"/>
                <a:gd name="T7" fmla="*/ 0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65" name="Freeform 1485">
              <a:extLst>
                <a:ext uri="{FF2B5EF4-FFF2-40B4-BE49-F238E27FC236}">
                  <a16:creationId xmlns:a16="http://schemas.microsoft.com/office/drawing/2014/main" id="{5F5E268B-A63C-4AAD-AF42-975C023DE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93663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66" name="Freeform 1486">
              <a:extLst>
                <a:ext uri="{FF2B5EF4-FFF2-40B4-BE49-F238E27FC236}">
                  <a16:creationId xmlns:a16="http://schemas.microsoft.com/office/drawing/2014/main" id="{DD34D46D-0693-4E49-9622-4A5251E31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117475"/>
              <a:ext cx="47625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67" name="Freeform 1487">
              <a:extLst>
                <a:ext uri="{FF2B5EF4-FFF2-40B4-BE49-F238E27FC236}">
                  <a16:creationId xmlns:a16="http://schemas.microsoft.com/office/drawing/2014/main" id="{B863CAAB-CB83-4F4C-AD47-7C9C81576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58750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68" name="Freeform 1488">
              <a:extLst>
                <a:ext uri="{FF2B5EF4-FFF2-40B4-BE49-F238E27FC236}">
                  <a16:creationId xmlns:a16="http://schemas.microsoft.com/office/drawing/2014/main" id="{FAEC1B1B-EC0E-4B40-A053-064148A93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82563"/>
              <a:ext cx="52388" cy="28575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69" name="Freeform 1489">
              <a:extLst>
                <a:ext uri="{FF2B5EF4-FFF2-40B4-BE49-F238E27FC236}">
                  <a16:creationId xmlns:a16="http://schemas.microsoft.com/office/drawing/2014/main" id="{58994B06-0A6F-43C4-AA02-D668321CE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82563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70" name="Freeform 1490">
              <a:extLst>
                <a:ext uri="{FF2B5EF4-FFF2-40B4-BE49-F238E27FC236}">
                  <a16:creationId xmlns:a16="http://schemas.microsoft.com/office/drawing/2014/main" id="{CE8DC6E4-C2FB-4D05-8CEC-776C8F1A1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52400"/>
              <a:ext cx="30163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71" name="Freeform 1491">
              <a:extLst>
                <a:ext uri="{FF2B5EF4-FFF2-40B4-BE49-F238E27FC236}">
                  <a16:creationId xmlns:a16="http://schemas.microsoft.com/office/drawing/2014/main" id="{A6637272-184B-4EF2-AEC8-8606C167D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11125"/>
              <a:ext cx="52388" cy="30163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4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72" name="Freeform 1492">
              <a:extLst>
                <a:ext uri="{FF2B5EF4-FFF2-40B4-BE49-F238E27FC236}">
                  <a16:creationId xmlns:a16="http://schemas.microsoft.com/office/drawing/2014/main" id="{9E8C201D-A050-4F2A-B05F-3E581FF46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93663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73" name="Freeform 1493">
              <a:extLst>
                <a:ext uri="{FF2B5EF4-FFF2-40B4-BE49-F238E27FC236}">
                  <a16:creationId xmlns:a16="http://schemas.microsoft.com/office/drawing/2014/main" id="{0F80AE6B-1974-42A4-B6E7-1040B9DB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58738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74" name="Freeform 1494">
              <a:extLst>
                <a:ext uri="{FF2B5EF4-FFF2-40B4-BE49-F238E27FC236}">
                  <a16:creationId xmlns:a16="http://schemas.microsoft.com/office/drawing/2014/main" id="{38E8AB0D-B486-4B5B-A997-C99B3605B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93663"/>
              <a:ext cx="87313" cy="41275"/>
            </a:xfrm>
            <a:custGeom>
              <a:avLst/>
              <a:gdLst>
                <a:gd name="T0" fmla="*/ 0 w 15"/>
                <a:gd name="T1" fmla="*/ 7 h 7"/>
                <a:gd name="T2" fmla="*/ 15 w 15"/>
                <a:gd name="T3" fmla="*/ 1 h 7"/>
                <a:gd name="T4" fmla="*/ 15 w 15"/>
                <a:gd name="T5" fmla="*/ 0 h 7"/>
                <a:gd name="T6" fmla="*/ 0 w 15"/>
                <a:gd name="T7" fmla="*/ 7 h 7"/>
                <a:gd name="T8" fmla="*/ 0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5" y="5"/>
                    <a:pt x="10" y="3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0" y="3"/>
                    <a:pt x="5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75" name="Freeform 1495">
              <a:extLst>
                <a:ext uri="{FF2B5EF4-FFF2-40B4-BE49-F238E27FC236}">
                  <a16:creationId xmlns:a16="http://schemas.microsoft.com/office/drawing/2014/main" id="{06DF3E1C-11CE-4B38-B732-E01E1900F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58750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76" name="Freeform 1496">
              <a:extLst>
                <a:ext uri="{FF2B5EF4-FFF2-40B4-BE49-F238E27FC236}">
                  <a16:creationId xmlns:a16="http://schemas.microsoft.com/office/drawing/2014/main" id="{632FDF96-F043-47AD-BB11-7F4AE7961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58750"/>
              <a:ext cx="52388" cy="23813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77" name="Freeform 1497">
              <a:extLst>
                <a:ext uri="{FF2B5EF4-FFF2-40B4-BE49-F238E27FC236}">
                  <a16:creationId xmlns:a16="http://schemas.microsoft.com/office/drawing/2014/main" id="{29BA4BE1-E60B-4B18-9DA7-A8C087ED0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93663"/>
              <a:ext cx="88900" cy="41275"/>
            </a:xfrm>
            <a:custGeom>
              <a:avLst/>
              <a:gdLst>
                <a:gd name="T0" fmla="*/ 14 w 15"/>
                <a:gd name="T1" fmla="*/ 0 h 7"/>
                <a:gd name="T2" fmla="*/ 0 w 15"/>
                <a:gd name="T3" fmla="*/ 7 h 7"/>
                <a:gd name="T4" fmla="*/ 0 w 15"/>
                <a:gd name="T5" fmla="*/ 7 h 7"/>
                <a:gd name="T6" fmla="*/ 14 w 15"/>
                <a:gd name="T7" fmla="*/ 0 h 7"/>
                <a:gd name="T8" fmla="*/ 14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4" y="0"/>
                  </a:moveTo>
                  <a:cubicBezTo>
                    <a:pt x="9" y="2"/>
                    <a:pt x="5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78" name="Freeform 1498">
              <a:extLst>
                <a:ext uri="{FF2B5EF4-FFF2-40B4-BE49-F238E27FC236}">
                  <a16:creationId xmlns:a16="http://schemas.microsoft.com/office/drawing/2014/main" id="{EADE3EE7-898C-4590-A1DC-ECE99A635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52388"/>
              <a:ext cx="58738" cy="23813"/>
            </a:xfrm>
            <a:custGeom>
              <a:avLst/>
              <a:gdLst>
                <a:gd name="T0" fmla="*/ 9 w 10"/>
                <a:gd name="T1" fmla="*/ 0 h 4"/>
                <a:gd name="T2" fmla="*/ 0 w 10"/>
                <a:gd name="T3" fmla="*/ 4 h 4"/>
                <a:gd name="T4" fmla="*/ 0 w 10"/>
                <a:gd name="T5" fmla="*/ 4 h 4"/>
                <a:gd name="T6" fmla="*/ 9 w 10"/>
                <a:gd name="T7" fmla="*/ 0 h 4"/>
                <a:gd name="T8" fmla="*/ 9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79" name="Freeform 1499">
              <a:extLst>
                <a:ext uri="{FF2B5EF4-FFF2-40B4-BE49-F238E27FC236}">
                  <a16:creationId xmlns:a16="http://schemas.microsoft.com/office/drawing/2014/main" id="{78A0AD9A-B9E7-4416-A235-E5E7035A1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34925"/>
              <a:ext cx="87313" cy="34925"/>
            </a:xfrm>
            <a:custGeom>
              <a:avLst/>
              <a:gdLst>
                <a:gd name="T0" fmla="*/ 1 w 15"/>
                <a:gd name="T1" fmla="*/ 6 h 6"/>
                <a:gd name="T2" fmla="*/ 15 w 15"/>
                <a:gd name="T3" fmla="*/ 0 h 6"/>
                <a:gd name="T4" fmla="*/ 15 w 15"/>
                <a:gd name="T5" fmla="*/ 0 h 6"/>
                <a:gd name="T6" fmla="*/ 0 w 15"/>
                <a:gd name="T7" fmla="*/ 6 h 6"/>
                <a:gd name="T8" fmla="*/ 1 w 1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" y="6"/>
                  </a:moveTo>
                  <a:cubicBezTo>
                    <a:pt x="5" y="4"/>
                    <a:pt x="10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1"/>
                    <a:pt x="5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80" name="Freeform 1500">
              <a:extLst>
                <a:ext uri="{FF2B5EF4-FFF2-40B4-BE49-F238E27FC236}">
                  <a16:creationId xmlns:a16="http://schemas.microsoft.com/office/drawing/2014/main" id="{064BB275-A598-4683-8EF0-10E2343A3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93663"/>
              <a:ext cx="47625" cy="23813"/>
            </a:xfrm>
            <a:custGeom>
              <a:avLst/>
              <a:gdLst>
                <a:gd name="T0" fmla="*/ 1 w 8"/>
                <a:gd name="T1" fmla="*/ 3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3 h 4"/>
                <a:gd name="T8" fmla="*/ 1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81" name="Freeform 1501">
              <a:extLst>
                <a:ext uri="{FF2B5EF4-FFF2-40B4-BE49-F238E27FC236}">
                  <a16:creationId xmlns:a16="http://schemas.microsoft.com/office/drawing/2014/main" id="{951790EA-4503-4C0A-AEFA-F116A8BB5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23825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0 w 9"/>
                <a:gd name="T7" fmla="*/ 3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82" name="Freeform 1502">
              <a:extLst>
                <a:ext uri="{FF2B5EF4-FFF2-40B4-BE49-F238E27FC236}">
                  <a16:creationId xmlns:a16="http://schemas.microsoft.com/office/drawing/2014/main" id="{08B3B21B-FD7F-4297-9960-662FED5ED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06363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83" name="Freeform 1503">
              <a:extLst>
                <a:ext uri="{FF2B5EF4-FFF2-40B4-BE49-F238E27FC236}">
                  <a16:creationId xmlns:a16="http://schemas.microsoft.com/office/drawing/2014/main" id="{1641FB77-22EF-4DC5-A50D-132C79E34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65088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84" name="Freeform 1504">
              <a:extLst>
                <a:ext uri="{FF2B5EF4-FFF2-40B4-BE49-F238E27FC236}">
                  <a16:creationId xmlns:a16="http://schemas.microsoft.com/office/drawing/2014/main" id="{DB1C29AE-B318-44A4-8CE0-C37C3EB76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28575"/>
              <a:ext cx="30163" cy="17463"/>
            </a:xfrm>
            <a:custGeom>
              <a:avLst/>
              <a:gdLst>
                <a:gd name="T0" fmla="*/ 1 w 5"/>
                <a:gd name="T1" fmla="*/ 1 h 3"/>
                <a:gd name="T2" fmla="*/ 4 w 5"/>
                <a:gd name="T3" fmla="*/ 0 h 3"/>
                <a:gd name="T4" fmla="*/ 0 w 5"/>
                <a:gd name="T5" fmla="*/ 3 h 3"/>
                <a:gd name="T6" fmla="*/ 0 w 5"/>
                <a:gd name="T7" fmla="*/ 3 h 3"/>
                <a:gd name="T8" fmla="*/ 5 w 5"/>
                <a:gd name="T9" fmla="*/ 0 h 3"/>
                <a:gd name="T10" fmla="*/ 5 w 5"/>
                <a:gd name="T11" fmla="*/ 0 h 3"/>
                <a:gd name="T12" fmla="*/ 1 w 5"/>
                <a:gd name="T13" fmla="*/ 1 h 3"/>
                <a:gd name="T14" fmla="*/ 1 w 5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85" name="Freeform 1505">
              <a:extLst>
                <a:ext uri="{FF2B5EF4-FFF2-40B4-BE49-F238E27FC236}">
                  <a16:creationId xmlns:a16="http://schemas.microsoft.com/office/drawing/2014/main" id="{7E59F493-117F-4CE5-B35D-10042A32B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58738"/>
              <a:ext cx="23813" cy="6350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86" name="Freeform 1506">
              <a:extLst>
                <a:ext uri="{FF2B5EF4-FFF2-40B4-BE49-F238E27FC236}">
                  <a16:creationId xmlns:a16="http://schemas.microsoft.com/office/drawing/2014/main" id="{4937C986-92C9-4C96-8245-CE7651DE1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93663"/>
              <a:ext cx="69850" cy="30163"/>
            </a:xfrm>
            <a:custGeom>
              <a:avLst/>
              <a:gdLst>
                <a:gd name="T0" fmla="*/ 0 w 12"/>
                <a:gd name="T1" fmla="*/ 5 h 5"/>
                <a:gd name="T2" fmla="*/ 12 w 12"/>
                <a:gd name="T3" fmla="*/ 1 h 5"/>
                <a:gd name="T4" fmla="*/ 12 w 12"/>
                <a:gd name="T5" fmla="*/ 0 h 5"/>
                <a:gd name="T6" fmla="*/ 0 w 12"/>
                <a:gd name="T7" fmla="*/ 5 h 5"/>
                <a:gd name="T8" fmla="*/ 0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4"/>
                    <a:pt x="8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87" name="Freeform 1507">
              <a:extLst>
                <a:ext uri="{FF2B5EF4-FFF2-40B4-BE49-F238E27FC236}">
                  <a16:creationId xmlns:a16="http://schemas.microsoft.com/office/drawing/2014/main" id="{1D35A8E2-5E0A-4EAF-B533-0DCFBB14B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93663"/>
              <a:ext cx="41275" cy="30163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88" name="Freeform 1508">
              <a:extLst>
                <a:ext uri="{FF2B5EF4-FFF2-40B4-BE49-F238E27FC236}">
                  <a16:creationId xmlns:a16="http://schemas.microsoft.com/office/drawing/2014/main" id="{816F4AB6-305E-4DBC-9748-4345DF80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58738"/>
              <a:ext cx="34925" cy="1746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89" name="Freeform 1509">
              <a:extLst>
                <a:ext uri="{FF2B5EF4-FFF2-40B4-BE49-F238E27FC236}">
                  <a16:creationId xmlns:a16="http://schemas.microsoft.com/office/drawing/2014/main" id="{1288AB8F-7DDA-4AEC-8D8F-5D12024B5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46038"/>
              <a:ext cx="63500" cy="30163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90" name="Freeform 1510">
              <a:extLst>
                <a:ext uri="{FF2B5EF4-FFF2-40B4-BE49-F238E27FC236}">
                  <a16:creationId xmlns:a16="http://schemas.microsoft.com/office/drawing/2014/main" id="{160EB00D-10DC-4B4C-A76D-36A3BE51C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8575"/>
              <a:ext cx="76200" cy="41275"/>
            </a:xfrm>
            <a:custGeom>
              <a:avLst/>
              <a:gdLst>
                <a:gd name="T0" fmla="*/ 12 w 13"/>
                <a:gd name="T1" fmla="*/ 0 h 7"/>
                <a:gd name="T2" fmla="*/ 0 w 13"/>
                <a:gd name="T3" fmla="*/ 6 h 7"/>
                <a:gd name="T4" fmla="*/ 1 w 13"/>
                <a:gd name="T5" fmla="*/ 6 h 7"/>
                <a:gd name="T6" fmla="*/ 12 w 13"/>
                <a:gd name="T7" fmla="*/ 0 h 7"/>
                <a:gd name="T8" fmla="*/ 12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91" name="Freeform 1511">
              <a:extLst>
                <a:ext uri="{FF2B5EF4-FFF2-40B4-BE49-F238E27FC236}">
                  <a16:creationId xmlns:a16="http://schemas.microsoft.com/office/drawing/2014/main" id="{B0D9B07C-B922-4C53-8E5A-6AFFF1B9E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3813"/>
              <a:ext cx="69850" cy="34925"/>
            </a:xfrm>
            <a:custGeom>
              <a:avLst/>
              <a:gdLst>
                <a:gd name="T0" fmla="*/ 0 w 12"/>
                <a:gd name="T1" fmla="*/ 5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5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92" name="Freeform 1512">
              <a:extLst>
                <a:ext uri="{FF2B5EF4-FFF2-40B4-BE49-F238E27FC236}">
                  <a16:creationId xmlns:a16="http://schemas.microsoft.com/office/drawing/2014/main" id="{89BC9397-E6B4-4F7F-AC8B-3F8E004A9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7463"/>
              <a:ext cx="69850" cy="28575"/>
            </a:xfrm>
            <a:custGeom>
              <a:avLst/>
              <a:gdLst>
                <a:gd name="T0" fmla="*/ 11 w 12"/>
                <a:gd name="T1" fmla="*/ 0 h 5"/>
                <a:gd name="T2" fmla="*/ 1 w 12"/>
                <a:gd name="T3" fmla="*/ 5 h 5"/>
                <a:gd name="T4" fmla="*/ 1 w 12"/>
                <a:gd name="T5" fmla="*/ 5 h 5"/>
                <a:gd name="T6" fmla="*/ 11 w 12"/>
                <a:gd name="T7" fmla="*/ 0 h 5"/>
                <a:gd name="T8" fmla="*/ 11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1" y="0"/>
                  </a:moveTo>
                  <a:cubicBezTo>
                    <a:pt x="8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393" name="Group 1529">
            <a:extLst>
              <a:ext uri="{FF2B5EF4-FFF2-40B4-BE49-F238E27FC236}">
                <a16:creationId xmlns:a16="http://schemas.microsoft.com/office/drawing/2014/main" id="{F6B06F1A-E3F4-4064-B363-147C791BB17C}"/>
              </a:ext>
            </a:extLst>
          </p:cNvPr>
          <p:cNvGrpSpPr>
            <a:grpSpLocks/>
          </p:cNvGrpSpPr>
          <p:nvPr/>
        </p:nvGrpSpPr>
        <p:grpSpPr bwMode="auto">
          <a:xfrm>
            <a:off x="5211763" y="5692775"/>
            <a:ext cx="252412" cy="260350"/>
            <a:chOff x="0" y="0"/>
            <a:chExt cx="252413" cy="260350"/>
          </a:xfrm>
        </p:grpSpPr>
        <p:sp>
          <p:nvSpPr>
            <p:cNvPr id="38394" name="Freeform 1513">
              <a:extLst>
                <a:ext uri="{FF2B5EF4-FFF2-40B4-BE49-F238E27FC236}">
                  <a16:creationId xmlns:a16="http://schemas.microsoft.com/office/drawing/2014/main" id="{86746741-099D-4673-95F4-CFD655AB87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52413" cy="260350"/>
            </a:xfrm>
            <a:custGeom>
              <a:avLst/>
              <a:gdLst>
                <a:gd name="T0" fmla="*/ 36 w 43"/>
                <a:gd name="T1" fmla="*/ 16 h 44"/>
                <a:gd name="T2" fmla="*/ 31 w 43"/>
                <a:gd name="T3" fmla="*/ 13 h 44"/>
                <a:gd name="T4" fmla="*/ 20 w 43"/>
                <a:gd name="T5" fmla="*/ 9 h 44"/>
                <a:gd name="T6" fmla="*/ 14 w 43"/>
                <a:gd name="T7" fmla="*/ 6 h 44"/>
                <a:gd name="T8" fmla="*/ 7 w 43"/>
                <a:gd name="T9" fmla="*/ 3 h 44"/>
                <a:gd name="T10" fmla="*/ 0 w 43"/>
                <a:gd name="T11" fmla="*/ 0 h 44"/>
                <a:gd name="T12" fmla="*/ 0 w 43"/>
                <a:gd name="T13" fmla="*/ 2 h 44"/>
                <a:gd name="T14" fmla="*/ 3 w 43"/>
                <a:gd name="T15" fmla="*/ 10 h 44"/>
                <a:gd name="T16" fmla="*/ 6 w 43"/>
                <a:gd name="T17" fmla="*/ 17 h 44"/>
                <a:gd name="T18" fmla="*/ 7 w 43"/>
                <a:gd name="T19" fmla="*/ 21 h 44"/>
                <a:gd name="T20" fmla="*/ 11 w 43"/>
                <a:gd name="T21" fmla="*/ 30 h 44"/>
                <a:gd name="T22" fmla="*/ 14 w 43"/>
                <a:gd name="T23" fmla="*/ 39 h 44"/>
                <a:gd name="T24" fmla="*/ 18 w 43"/>
                <a:gd name="T25" fmla="*/ 36 h 44"/>
                <a:gd name="T26" fmla="*/ 27 w 43"/>
                <a:gd name="T27" fmla="*/ 22 h 44"/>
                <a:gd name="T28" fmla="*/ 43 w 43"/>
                <a:gd name="T29" fmla="*/ 18 h 44"/>
                <a:gd name="T30" fmla="*/ 9 w 43"/>
                <a:gd name="T31" fmla="*/ 24 h 44"/>
                <a:gd name="T32" fmla="*/ 9 w 43"/>
                <a:gd name="T33" fmla="*/ 24 h 44"/>
                <a:gd name="T34" fmla="*/ 9 w 43"/>
                <a:gd name="T35" fmla="*/ 22 h 44"/>
                <a:gd name="T36" fmla="*/ 34 w 43"/>
                <a:gd name="T37" fmla="*/ 19 h 44"/>
                <a:gd name="T38" fmla="*/ 30 w 43"/>
                <a:gd name="T39" fmla="*/ 20 h 44"/>
                <a:gd name="T40" fmla="*/ 21 w 43"/>
                <a:gd name="T41" fmla="*/ 22 h 44"/>
                <a:gd name="T42" fmla="*/ 16 w 43"/>
                <a:gd name="T43" fmla="*/ 38 h 44"/>
                <a:gd name="T44" fmla="*/ 13 w 43"/>
                <a:gd name="T45" fmla="*/ 31 h 44"/>
                <a:gd name="T46" fmla="*/ 10 w 43"/>
                <a:gd name="T47" fmla="*/ 25 h 44"/>
                <a:gd name="T48" fmla="*/ 9 w 43"/>
                <a:gd name="T49" fmla="*/ 22 h 44"/>
                <a:gd name="T50" fmla="*/ 4 w 43"/>
                <a:gd name="T51" fmla="*/ 8 h 44"/>
                <a:gd name="T52" fmla="*/ 2 w 43"/>
                <a:gd name="T53" fmla="*/ 4 h 44"/>
                <a:gd name="T54" fmla="*/ 1 w 43"/>
                <a:gd name="T55" fmla="*/ 1 h 44"/>
                <a:gd name="T56" fmla="*/ 5 w 43"/>
                <a:gd name="T57" fmla="*/ 3 h 44"/>
                <a:gd name="T58" fmla="*/ 16 w 43"/>
                <a:gd name="T59" fmla="*/ 9 h 44"/>
                <a:gd name="T60" fmla="*/ 18 w 43"/>
                <a:gd name="T61" fmla="*/ 9 h 44"/>
                <a:gd name="T62" fmla="*/ 24 w 43"/>
                <a:gd name="T63" fmla="*/ 12 h 44"/>
                <a:gd name="T64" fmla="*/ 26 w 43"/>
                <a:gd name="T65" fmla="*/ 13 h 44"/>
                <a:gd name="T66" fmla="*/ 28 w 43"/>
                <a:gd name="T67" fmla="*/ 13 h 44"/>
                <a:gd name="T68" fmla="*/ 29 w 43"/>
                <a:gd name="T69" fmla="*/ 14 h 44"/>
                <a:gd name="T70" fmla="*/ 34 w 43"/>
                <a:gd name="T71" fmla="*/ 16 h 44"/>
                <a:gd name="T72" fmla="*/ 34 w 43"/>
                <a:gd name="T73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" h="44">
                  <a:moveTo>
                    <a:pt x="43" y="18"/>
                  </a:moveTo>
                  <a:cubicBezTo>
                    <a:pt x="41" y="17"/>
                    <a:pt x="39" y="17"/>
                    <a:pt x="36" y="16"/>
                  </a:cubicBezTo>
                  <a:cubicBezTo>
                    <a:pt x="35" y="15"/>
                    <a:pt x="34" y="15"/>
                    <a:pt x="33" y="14"/>
                  </a:cubicBezTo>
                  <a:cubicBezTo>
                    <a:pt x="33" y="14"/>
                    <a:pt x="28" y="13"/>
                    <a:pt x="31" y="13"/>
                  </a:cubicBezTo>
                  <a:cubicBezTo>
                    <a:pt x="31" y="13"/>
                    <a:pt x="28" y="12"/>
                    <a:pt x="29" y="12"/>
                  </a:cubicBezTo>
                  <a:cubicBezTo>
                    <a:pt x="26" y="11"/>
                    <a:pt x="21" y="9"/>
                    <a:pt x="20" y="9"/>
                  </a:cubicBezTo>
                  <a:cubicBezTo>
                    <a:pt x="19" y="8"/>
                    <a:pt x="17" y="8"/>
                    <a:pt x="15" y="7"/>
                  </a:cubicBezTo>
                  <a:cubicBezTo>
                    <a:pt x="15" y="7"/>
                    <a:pt x="13" y="6"/>
                    <a:pt x="14" y="6"/>
                  </a:cubicBezTo>
                  <a:cubicBezTo>
                    <a:pt x="13" y="6"/>
                    <a:pt x="11" y="5"/>
                    <a:pt x="11" y="5"/>
                  </a:cubicBezTo>
                  <a:cubicBezTo>
                    <a:pt x="11" y="6"/>
                    <a:pt x="7" y="4"/>
                    <a:pt x="7" y="3"/>
                  </a:cubicBezTo>
                  <a:cubicBezTo>
                    <a:pt x="6" y="3"/>
                    <a:pt x="3" y="1"/>
                    <a:pt x="3" y="2"/>
                  </a:cubicBezTo>
                  <a:cubicBezTo>
                    <a:pt x="2" y="2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5"/>
                    <a:pt x="1" y="7"/>
                  </a:cubicBezTo>
                  <a:cubicBezTo>
                    <a:pt x="2" y="7"/>
                    <a:pt x="3" y="10"/>
                    <a:pt x="3" y="10"/>
                  </a:cubicBezTo>
                  <a:cubicBezTo>
                    <a:pt x="3" y="10"/>
                    <a:pt x="3" y="13"/>
                    <a:pt x="3" y="12"/>
                  </a:cubicBezTo>
                  <a:cubicBezTo>
                    <a:pt x="4" y="14"/>
                    <a:pt x="6" y="15"/>
                    <a:pt x="6" y="17"/>
                  </a:cubicBezTo>
                  <a:cubicBezTo>
                    <a:pt x="6" y="17"/>
                    <a:pt x="5" y="16"/>
                    <a:pt x="5" y="16"/>
                  </a:cubicBezTo>
                  <a:cubicBezTo>
                    <a:pt x="6" y="17"/>
                    <a:pt x="7" y="20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4"/>
                    <a:pt x="11" y="27"/>
                    <a:pt x="11" y="30"/>
                  </a:cubicBezTo>
                  <a:cubicBezTo>
                    <a:pt x="12" y="32"/>
                    <a:pt x="13" y="37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2"/>
                    <a:pt x="16" y="44"/>
                  </a:cubicBezTo>
                  <a:cubicBezTo>
                    <a:pt x="16" y="41"/>
                    <a:pt x="17" y="39"/>
                    <a:pt x="18" y="36"/>
                  </a:cubicBezTo>
                  <a:cubicBezTo>
                    <a:pt x="19" y="35"/>
                    <a:pt x="21" y="30"/>
                    <a:pt x="20" y="28"/>
                  </a:cubicBezTo>
                  <a:cubicBezTo>
                    <a:pt x="20" y="24"/>
                    <a:pt x="23" y="22"/>
                    <a:pt x="27" y="22"/>
                  </a:cubicBezTo>
                  <a:cubicBezTo>
                    <a:pt x="28" y="22"/>
                    <a:pt x="34" y="20"/>
                    <a:pt x="34" y="21"/>
                  </a:cubicBezTo>
                  <a:cubicBezTo>
                    <a:pt x="37" y="19"/>
                    <a:pt x="40" y="20"/>
                    <a:pt x="43" y="18"/>
                  </a:cubicBezTo>
                  <a:cubicBezTo>
                    <a:pt x="42" y="18"/>
                    <a:pt x="42" y="18"/>
                    <a:pt x="43" y="18"/>
                  </a:cubicBezTo>
                  <a:close/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34" y="19"/>
                  </a:moveTo>
                  <a:cubicBezTo>
                    <a:pt x="35" y="19"/>
                    <a:pt x="30" y="20"/>
                    <a:pt x="30" y="20"/>
                  </a:cubicBezTo>
                  <a:cubicBezTo>
                    <a:pt x="32" y="19"/>
                    <a:pt x="29" y="20"/>
                    <a:pt x="30" y="20"/>
                  </a:cubicBezTo>
                  <a:cubicBezTo>
                    <a:pt x="29" y="21"/>
                    <a:pt x="26" y="21"/>
                    <a:pt x="24" y="21"/>
                  </a:cubicBezTo>
                  <a:cubicBezTo>
                    <a:pt x="23" y="21"/>
                    <a:pt x="20" y="22"/>
                    <a:pt x="21" y="22"/>
                  </a:cubicBezTo>
                  <a:cubicBezTo>
                    <a:pt x="18" y="26"/>
                    <a:pt x="18" y="33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5" y="38"/>
                    <a:pt x="15" y="38"/>
                  </a:cubicBezTo>
                  <a:cubicBezTo>
                    <a:pt x="15" y="36"/>
                    <a:pt x="14" y="33"/>
                    <a:pt x="13" y="31"/>
                  </a:cubicBezTo>
                  <a:cubicBezTo>
                    <a:pt x="12" y="29"/>
                    <a:pt x="9" y="26"/>
                    <a:pt x="10" y="24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0" y="24"/>
                    <a:pt x="10" y="22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1"/>
                    <a:pt x="8" y="19"/>
                    <a:pt x="7" y="17"/>
                  </a:cubicBezTo>
                  <a:cubicBezTo>
                    <a:pt x="6" y="14"/>
                    <a:pt x="6" y="11"/>
                    <a:pt x="4" y="8"/>
                  </a:cubicBezTo>
                  <a:cubicBezTo>
                    <a:pt x="3" y="7"/>
                    <a:pt x="3" y="6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10" y="5"/>
                    <a:pt x="12" y="7"/>
                  </a:cubicBezTo>
                  <a:cubicBezTo>
                    <a:pt x="12" y="7"/>
                    <a:pt x="16" y="8"/>
                    <a:pt x="16" y="9"/>
                  </a:cubicBezTo>
                  <a:cubicBezTo>
                    <a:pt x="16" y="7"/>
                    <a:pt x="18" y="9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9"/>
                    <a:pt x="23" y="11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7" y="13"/>
                    <a:pt x="28" y="14"/>
                  </a:cubicBezTo>
                  <a:cubicBezTo>
                    <a:pt x="28" y="14"/>
                    <a:pt x="28" y="14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1" y="15"/>
                    <a:pt x="31" y="15"/>
                  </a:cubicBezTo>
                  <a:cubicBezTo>
                    <a:pt x="32" y="15"/>
                    <a:pt x="35" y="16"/>
                    <a:pt x="34" y="16"/>
                  </a:cubicBezTo>
                  <a:cubicBezTo>
                    <a:pt x="35" y="17"/>
                    <a:pt x="38" y="17"/>
                    <a:pt x="39" y="18"/>
                  </a:cubicBezTo>
                  <a:cubicBezTo>
                    <a:pt x="38" y="17"/>
                    <a:pt x="34" y="19"/>
                    <a:pt x="34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95" name="Freeform 1514">
              <a:extLst>
                <a:ext uri="{FF2B5EF4-FFF2-40B4-BE49-F238E27FC236}">
                  <a16:creationId xmlns:a16="http://schemas.microsoft.com/office/drawing/2014/main" id="{1598E7C0-811B-43E4-8104-AC829F47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12725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96" name="Freeform 1515">
              <a:extLst>
                <a:ext uri="{FF2B5EF4-FFF2-40B4-BE49-F238E27FC236}">
                  <a16:creationId xmlns:a16="http://schemas.microsoft.com/office/drawing/2014/main" id="{1EEA8CC7-68FA-436D-8C69-E7566F905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88913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97" name="Freeform 1516">
              <a:extLst>
                <a:ext uri="{FF2B5EF4-FFF2-40B4-BE49-F238E27FC236}">
                  <a16:creationId xmlns:a16="http://schemas.microsoft.com/office/drawing/2014/main" id="{C811ACEA-7D1B-495B-AE79-8305C5AB9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71450"/>
              <a:ext cx="41275" cy="17463"/>
            </a:xfrm>
            <a:custGeom>
              <a:avLst/>
              <a:gdLst>
                <a:gd name="T0" fmla="*/ 7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98" name="Freeform 1517">
              <a:extLst>
                <a:ext uri="{FF2B5EF4-FFF2-40B4-BE49-F238E27FC236}">
                  <a16:creationId xmlns:a16="http://schemas.microsoft.com/office/drawing/2014/main" id="{EB50A970-DA6D-4C90-B405-21D15F163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00013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99" name="Freeform 1518">
              <a:extLst>
                <a:ext uri="{FF2B5EF4-FFF2-40B4-BE49-F238E27FC236}">
                  <a16:creationId xmlns:a16="http://schemas.microsoft.com/office/drawing/2014/main" id="{7A3963A4-7FCE-4A45-8584-C56AD576D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00013"/>
              <a:ext cx="57150" cy="23813"/>
            </a:xfrm>
            <a:custGeom>
              <a:avLst/>
              <a:gdLst>
                <a:gd name="T0" fmla="*/ 1 w 10"/>
                <a:gd name="T1" fmla="*/ 3 h 4"/>
                <a:gd name="T2" fmla="*/ 10 w 10"/>
                <a:gd name="T3" fmla="*/ 0 h 4"/>
                <a:gd name="T4" fmla="*/ 10 w 10"/>
                <a:gd name="T5" fmla="*/ 0 h 4"/>
                <a:gd name="T6" fmla="*/ 1 w 10"/>
                <a:gd name="T7" fmla="*/ 3 h 4"/>
                <a:gd name="T8" fmla="*/ 1 w 10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3"/>
                  </a:moveTo>
                  <a:cubicBezTo>
                    <a:pt x="4" y="2"/>
                    <a:pt x="7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4" y="2"/>
                    <a:pt x="1" y="3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0" name="Freeform 1519">
              <a:extLst>
                <a:ext uri="{FF2B5EF4-FFF2-40B4-BE49-F238E27FC236}">
                  <a16:creationId xmlns:a16="http://schemas.microsoft.com/office/drawing/2014/main" id="{1141EAB0-C7E2-46D7-BD7E-38D955E3E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47638"/>
              <a:ext cx="53975" cy="30163"/>
            </a:xfrm>
            <a:custGeom>
              <a:avLst/>
              <a:gdLst>
                <a:gd name="T0" fmla="*/ 0 w 9"/>
                <a:gd name="T1" fmla="*/ 5 h 5"/>
                <a:gd name="T2" fmla="*/ 8 w 9"/>
                <a:gd name="T3" fmla="*/ 0 h 5"/>
                <a:gd name="T4" fmla="*/ 8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1" name="Freeform 1520">
              <a:extLst>
                <a:ext uri="{FF2B5EF4-FFF2-40B4-BE49-F238E27FC236}">
                  <a16:creationId xmlns:a16="http://schemas.microsoft.com/office/drawing/2014/main" id="{5F79E49B-56A5-45CD-8166-469C112DA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53988"/>
              <a:ext cx="47625" cy="23813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2" name="Freeform 1521">
              <a:extLst>
                <a:ext uri="{FF2B5EF4-FFF2-40B4-BE49-F238E27FC236}">
                  <a16:creationId xmlns:a16="http://schemas.microsoft.com/office/drawing/2014/main" id="{F41C4772-5AB7-40C3-BBD8-D55F7C726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95250"/>
              <a:ext cx="39688" cy="23813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3" name="Freeform 1522">
              <a:extLst>
                <a:ext uri="{FF2B5EF4-FFF2-40B4-BE49-F238E27FC236}">
                  <a16:creationId xmlns:a16="http://schemas.microsoft.com/office/drawing/2014/main" id="{47C12D6E-DD6C-4C97-8CC0-D4BB2D15F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88900"/>
              <a:ext cx="128588" cy="76200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0 h 13"/>
                <a:gd name="T4" fmla="*/ 22 w 22"/>
                <a:gd name="T5" fmla="*/ 0 h 13"/>
                <a:gd name="T6" fmla="*/ 0 w 22"/>
                <a:gd name="T7" fmla="*/ 12 h 13"/>
                <a:gd name="T8" fmla="*/ 0 w 2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7" y="8"/>
                    <a:pt x="14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4" y="4"/>
                    <a:pt x="7" y="8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4" name="Freeform 1523">
              <a:extLst>
                <a:ext uri="{FF2B5EF4-FFF2-40B4-BE49-F238E27FC236}">
                  <a16:creationId xmlns:a16="http://schemas.microsoft.com/office/drawing/2014/main" id="{FC0ED775-17BE-4760-AABE-FE2BD71E4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82550"/>
              <a:ext cx="123825" cy="76200"/>
            </a:xfrm>
            <a:custGeom>
              <a:avLst/>
              <a:gdLst>
                <a:gd name="T0" fmla="*/ 21 w 21"/>
                <a:gd name="T1" fmla="*/ 0 h 13"/>
                <a:gd name="T2" fmla="*/ 0 w 21"/>
                <a:gd name="T3" fmla="*/ 13 h 13"/>
                <a:gd name="T4" fmla="*/ 1 w 21"/>
                <a:gd name="T5" fmla="*/ 13 h 13"/>
                <a:gd name="T6" fmla="*/ 21 w 21"/>
                <a:gd name="T7" fmla="*/ 0 h 13"/>
                <a:gd name="T8" fmla="*/ 21 w 2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cubicBezTo>
                    <a:pt x="14" y="4"/>
                    <a:pt x="7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7" y="8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5" name="Freeform 1524">
              <a:extLst>
                <a:ext uri="{FF2B5EF4-FFF2-40B4-BE49-F238E27FC236}">
                  <a16:creationId xmlns:a16="http://schemas.microsoft.com/office/drawing/2014/main" id="{87186D2F-A2CB-4570-8C9F-ABEB5F056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77788"/>
              <a:ext cx="117475" cy="63500"/>
            </a:xfrm>
            <a:custGeom>
              <a:avLst/>
              <a:gdLst>
                <a:gd name="T0" fmla="*/ 0 w 20"/>
                <a:gd name="T1" fmla="*/ 11 h 11"/>
                <a:gd name="T2" fmla="*/ 19 w 20"/>
                <a:gd name="T3" fmla="*/ 0 h 11"/>
                <a:gd name="T4" fmla="*/ 19 w 20"/>
                <a:gd name="T5" fmla="*/ 0 h 11"/>
                <a:gd name="T6" fmla="*/ 0 w 20"/>
                <a:gd name="T7" fmla="*/ 11 h 11"/>
                <a:gd name="T8" fmla="*/ 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7" y="7"/>
                    <a:pt x="13" y="4"/>
                    <a:pt x="19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3" y="3"/>
                    <a:pt x="6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6" name="Freeform 1525">
              <a:extLst>
                <a:ext uri="{FF2B5EF4-FFF2-40B4-BE49-F238E27FC236}">
                  <a16:creationId xmlns:a16="http://schemas.microsoft.com/office/drawing/2014/main" id="{57DCFCE9-EBCC-4EC8-88A8-8210B3D97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77788"/>
              <a:ext cx="106363" cy="63500"/>
            </a:xfrm>
            <a:custGeom>
              <a:avLst/>
              <a:gdLst>
                <a:gd name="T0" fmla="*/ 18 w 18"/>
                <a:gd name="T1" fmla="*/ 0 h 11"/>
                <a:gd name="T2" fmla="*/ 0 w 18"/>
                <a:gd name="T3" fmla="*/ 11 h 11"/>
                <a:gd name="T4" fmla="*/ 0 w 18"/>
                <a:gd name="T5" fmla="*/ 11 h 11"/>
                <a:gd name="T6" fmla="*/ 18 w 18"/>
                <a:gd name="T7" fmla="*/ 0 h 11"/>
                <a:gd name="T8" fmla="*/ 18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2" y="4"/>
                    <a:pt x="6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7"/>
                    <a:pt x="12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7" name="Freeform 1526">
              <a:extLst>
                <a:ext uri="{FF2B5EF4-FFF2-40B4-BE49-F238E27FC236}">
                  <a16:creationId xmlns:a16="http://schemas.microsoft.com/office/drawing/2014/main" id="{4808B56A-1722-424C-88D1-BF60DFEF7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71438"/>
              <a:ext cx="93663" cy="52388"/>
            </a:xfrm>
            <a:custGeom>
              <a:avLst/>
              <a:gdLst>
                <a:gd name="T0" fmla="*/ 0 w 16"/>
                <a:gd name="T1" fmla="*/ 9 h 9"/>
                <a:gd name="T2" fmla="*/ 16 w 16"/>
                <a:gd name="T3" fmla="*/ 0 h 9"/>
                <a:gd name="T4" fmla="*/ 16 w 16"/>
                <a:gd name="T5" fmla="*/ 0 h 9"/>
                <a:gd name="T6" fmla="*/ 0 w 16"/>
                <a:gd name="T7" fmla="*/ 9 h 9"/>
                <a:gd name="T8" fmla="*/ 0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5" y="6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2"/>
                    <a:pt x="5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8" name="Freeform 1527">
              <a:extLst>
                <a:ext uri="{FF2B5EF4-FFF2-40B4-BE49-F238E27FC236}">
                  <a16:creationId xmlns:a16="http://schemas.microsoft.com/office/drawing/2014/main" id="{7CF616D2-B259-46A5-B377-D4773F9D3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65088"/>
              <a:ext cx="93663" cy="58738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1" y="4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11" y="4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9" name="Freeform 1528">
              <a:extLst>
                <a:ext uri="{FF2B5EF4-FFF2-40B4-BE49-F238E27FC236}">
                  <a16:creationId xmlns:a16="http://schemas.microsoft.com/office/drawing/2014/main" id="{F9E1AD38-5CBD-4558-A5C9-512EC6C2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58738"/>
              <a:ext cx="82550" cy="53975"/>
            </a:xfrm>
            <a:custGeom>
              <a:avLst/>
              <a:gdLst>
                <a:gd name="T0" fmla="*/ 0 w 14"/>
                <a:gd name="T1" fmla="*/ 9 h 9"/>
                <a:gd name="T2" fmla="*/ 14 w 14"/>
                <a:gd name="T3" fmla="*/ 1 h 9"/>
                <a:gd name="T4" fmla="*/ 14 w 14"/>
                <a:gd name="T5" fmla="*/ 1 h 9"/>
                <a:gd name="T6" fmla="*/ 0 w 14"/>
                <a:gd name="T7" fmla="*/ 9 h 9"/>
                <a:gd name="T8" fmla="*/ 0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5" y="6"/>
                    <a:pt x="9" y="3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ubicBezTo>
                    <a:pt x="9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0" name="Freeform 1529">
              <a:extLst>
                <a:ext uri="{FF2B5EF4-FFF2-40B4-BE49-F238E27FC236}">
                  <a16:creationId xmlns:a16="http://schemas.microsoft.com/office/drawing/2014/main" id="{DCEBF36D-0947-4096-AC1A-7C739F62F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58738"/>
              <a:ext cx="88900" cy="53975"/>
            </a:xfrm>
            <a:custGeom>
              <a:avLst/>
              <a:gdLst>
                <a:gd name="T0" fmla="*/ 14 w 15"/>
                <a:gd name="T1" fmla="*/ 0 h 9"/>
                <a:gd name="T2" fmla="*/ 1 w 15"/>
                <a:gd name="T3" fmla="*/ 8 h 9"/>
                <a:gd name="T4" fmla="*/ 1 w 15"/>
                <a:gd name="T5" fmla="*/ 8 h 9"/>
                <a:gd name="T6" fmla="*/ 14 w 15"/>
                <a:gd name="T7" fmla="*/ 0 h 9"/>
                <a:gd name="T8" fmla="*/ 14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cubicBezTo>
                    <a:pt x="10" y="3"/>
                    <a:pt x="5" y="6"/>
                    <a:pt x="1" y="8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5" y="6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1" name="Freeform 1530">
              <a:extLst>
                <a:ext uri="{FF2B5EF4-FFF2-40B4-BE49-F238E27FC236}">
                  <a16:creationId xmlns:a16="http://schemas.microsoft.com/office/drawing/2014/main" id="{0AA2FA76-D279-4B45-AB51-7E697C8DF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47625"/>
              <a:ext cx="69850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1 h 7"/>
                <a:gd name="T4" fmla="*/ 12 w 12"/>
                <a:gd name="T5" fmla="*/ 1 h 7"/>
                <a:gd name="T6" fmla="*/ 0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2" name="Freeform 1531">
              <a:extLst>
                <a:ext uri="{FF2B5EF4-FFF2-40B4-BE49-F238E27FC236}">
                  <a16:creationId xmlns:a16="http://schemas.microsoft.com/office/drawing/2014/main" id="{9C960A64-F61A-46EA-B600-127FE2223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47625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3" name="Freeform 1532">
              <a:extLst>
                <a:ext uri="{FF2B5EF4-FFF2-40B4-BE49-F238E27FC236}">
                  <a16:creationId xmlns:a16="http://schemas.microsoft.com/office/drawing/2014/main" id="{F2D616AE-F321-4F0C-A73E-7546E8E57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41275"/>
              <a:ext cx="58738" cy="30163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4" name="Freeform 1533">
              <a:extLst>
                <a:ext uri="{FF2B5EF4-FFF2-40B4-BE49-F238E27FC236}">
                  <a16:creationId xmlns:a16="http://schemas.microsoft.com/office/drawing/2014/main" id="{26321760-E99B-4633-8197-FA5329A22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30163"/>
              <a:ext cx="47625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7 w 8"/>
                <a:gd name="T7" fmla="*/ 1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5" name="Freeform 1534">
              <a:extLst>
                <a:ext uri="{FF2B5EF4-FFF2-40B4-BE49-F238E27FC236}">
                  <a16:creationId xmlns:a16="http://schemas.microsoft.com/office/drawing/2014/main" id="{C5ED314E-49B5-4B46-A1C2-441737DF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30163"/>
              <a:ext cx="39688" cy="1746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6" name="Freeform 1535">
              <a:extLst>
                <a:ext uri="{FF2B5EF4-FFF2-40B4-BE49-F238E27FC236}">
                  <a16:creationId xmlns:a16="http://schemas.microsoft.com/office/drawing/2014/main" id="{D6C89DC0-6847-4FED-85F3-F60C1847C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3813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7" name="Freeform 1536">
              <a:extLst>
                <a:ext uri="{FF2B5EF4-FFF2-40B4-BE49-F238E27FC236}">
                  <a16:creationId xmlns:a16="http://schemas.microsoft.com/office/drawing/2014/main" id="{2E2B1F49-8DB8-40CD-9D51-857612D40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7463"/>
              <a:ext cx="28575" cy="19050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8" name="Freeform 1537">
              <a:extLst>
                <a:ext uri="{FF2B5EF4-FFF2-40B4-BE49-F238E27FC236}">
                  <a16:creationId xmlns:a16="http://schemas.microsoft.com/office/drawing/2014/main" id="{EF27F453-42DE-4898-94B9-2AD0174E9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2700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419" name="Group 1555">
            <a:extLst>
              <a:ext uri="{FF2B5EF4-FFF2-40B4-BE49-F238E27FC236}">
                <a16:creationId xmlns:a16="http://schemas.microsoft.com/office/drawing/2014/main" id="{A94BA131-DDC0-441C-8410-7A9B59329B73}"/>
              </a:ext>
            </a:extLst>
          </p:cNvPr>
          <p:cNvGrpSpPr>
            <a:grpSpLocks/>
          </p:cNvGrpSpPr>
          <p:nvPr/>
        </p:nvGrpSpPr>
        <p:grpSpPr bwMode="auto">
          <a:xfrm>
            <a:off x="5657850" y="5664200"/>
            <a:ext cx="311150" cy="300038"/>
            <a:chOff x="0" y="0"/>
            <a:chExt cx="311150" cy="300038"/>
          </a:xfrm>
        </p:grpSpPr>
        <p:sp>
          <p:nvSpPr>
            <p:cNvPr id="38420" name="Freeform 1538">
              <a:extLst>
                <a:ext uri="{FF2B5EF4-FFF2-40B4-BE49-F238E27FC236}">
                  <a16:creationId xmlns:a16="http://schemas.microsoft.com/office/drawing/2014/main" id="{24C04098-AD25-4790-A8BA-80EB0F17AF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82563"/>
              <a:ext cx="139700" cy="117475"/>
            </a:xfrm>
            <a:custGeom>
              <a:avLst/>
              <a:gdLst>
                <a:gd name="T0" fmla="*/ 18 w 24"/>
                <a:gd name="T1" fmla="*/ 3 h 20"/>
                <a:gd name="T2" fmla="*/ 17 w 24"/>
                <a:gd name="T3" fmla="*/ 3 h 20"/>
                <a:gd name="T4" fmla="*/ 19 w 24"/>
                <a:gd name="T5" fmla="*/ 2 h 20"/>
                <a:gd name="T6" fmla="*/ 21 w 24"/>
                <a:gd name="T7" fmla="*/ 3 h 20"/>
                <a:gd name="T8" fmla="*/ 20 w 24"/>
                <a:gd name="T9" fmla="*/ 4 h 20"/>
                <a:gd name="T10" fmla="*/ 20 w 24"/>
                <a:gd name="T11" fmla="*/ 5 h 20"/>
                <a:gd name="T12" fmla="*/ 19 w 24"/>
                <a:gd name="T13" fmla="*/ 6 h 20"/>
                <a:gd name="T14" fmla="*/ 19 w 24"/>
                <a:gd name="T15" fmla="*/ 6 h 20"/>
                <a:gd name="T16" fmla="*/ 15 w 24"/>
                <a:gd name="T17" fmla="*/ 12 h 20"/>
                <a:gd name="T18" fmla="*/ 15 w 24"/>
                <a:gd name="T19" fmla="*/ 14 h 20"/>
                <a:gd name="T20" fmla="*/ 14 w 24"/>
                <a:gd name="T21" fmla="*/ 13 h 20"/>
                <a:gd name="T22" fmla="*/ 11 w 24"/>
                <a:gd name="T23" fmla="*/ 14 h 20"/>
                <a:gd name="T24" fmla="*/ 7 w 24"/>
                <a:gd name="T25" fmla="*/ 18 h 20"/>
                <a:gd name="T26" fmla="*/ 5 w 24"/>
                <a:gd name="T27" fmla="*/ 17 h 20"/>
                <a:gd name="T28" fmla="*/ 7 w 24"/>
                <a:gd name="T29" fmla="*/ 14 h 20"/>
                <a:gd name="T30" fmla="*/ 7 w 24"/>
                <a:gd name="T31" fmla="*/ 14 h 20"/>
                <a:gd name="T32" fmla="*/ 7 w 24"/>
                <a:gd name="T33" fmla="*/ 13 h 20"/>
                <a:gd name="T34" fmla="*/ 10 w 24"/>
                <a:gd name="T35" fmla="*/ 9 h 20"/>
                <a:gd name="T36" fmla="*/ 13 w 24"/>
                <a:gd name="T37" fmla="*/ 7 h 20"/>
                <a:gd name="T38" fmla="*/ 17 w 24"/>
                <a:gd name="T39" fmla="*/ 3 h 20"/>
                <a:gd name="T40" fmla="*/ 16 w 24"/>
                <a:gd name="T41" fmla="*/ 5 h 20"/>
                <a:gd name="T42" fmla="*/ 15 w 24"/>
                <a:gd name="T43" fmla="*/ 5 h 20"/>
                <a:gd name="T44" fmla="*/ 13 w 24"/>
                <a:gd name="T45" fmla="*/ 7 h 20"/>
                <a:gd name="T46" fmla="*/ 13 w 24"/>
                <a:gd name="T47" fmla="*/ 7 h 20"/>
                <a:gd name="T48" fmla="*/ 12 w 24"/>
                <a:gd name="T49" fmla="*/ 7 h 20"/>
                <a:gd name="T50" fmla="*/ 9 w 24"/>
                <a:gd name="T51" fmla="*/ 9 h 20"/>
                <a:gd name="T52" fmla="*/ 8 w 24"/>
                <a:gd name="T53" fmla="*/ 8 h 20"/>
                <a:gd name="T54" fmla="*/ 8 w 24"/>
                <a:gd name="T55" fmla="*/ 11 h 20"/>
                <a:gd name="T56" fmla="*/ 7 w 24"/>
                <a:gd name="T57" fmla="*/ 10 h 20"/>
                <a:gd name="T58" fmla="*/ 4 w 24"/>
                <a:gd name="T59" fmla="*/ 15 h 20"/>
                <a:gd name="T60" fmla="*/ 8 w 24"/>
                <a:gd name="T61" fmla="*/ 20 h 20"/>
                <a:gd name="T62" fmla="*/ 13 w 24"/>
                <a:gd name="T63" fmla="*/ 16 h 20"/>
                <a:gd name="T64" fmla="*/ 16 w 24"/>
                <a:gd name="T65" fmla="*/ 12 h 20"/>
                <a:gd name="T66" fmla="*/ 19 w 24"/>
                <a:gd name="T67" fmla="*/ 7 h 20"/>
                <a:gd name="T68" fmla="*/ 20 w 24"/>
                <a:gd name="T69" fmla="*/ 6 h 20"/>
                <a:gd name="T70" fmla="*/ 20 w 24"/>
                <a:gd name="T71" fmla="*/ 6 h 20"/>
                <a:gd name="T72" fmla="*/ 20 w 24"/>
                <a:gd name="T73" fmla="*/ 2 h 20"/>
                <a:gd name="T74" fmla="*/ 18 w 24"/>
                <a:gd name="T75" fmla="*/ 3 h 20"/>
                <a:gd name="T76" fmla="*/ 6 w 24"/>
                <a:gd name="T77" fmla="*/ 13 h 20"/>
                <a:gd name="T78" fmla="*/ 6 w 24"/>
                <a:gd name="T79" fmla="*/ 13 h 20"/>
                <a:gd name="T80" fmla="*/ 6 w 24"/>
                <a:gd name="T8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" h="20">
                  <a:moveTo>
                    <a:pt x="18" y="3"/>
                  </a:moveTo>
                  <a:cubicBezTo>
                    <a:pt x="18" y="3"/>
                    <a:pt x="17" y="3"/>
                    <a:pt x="17" y="3"/>
                  </a:cubicBezTo>
                  <a:cubicBezTo>
                    <a:pt x="18" y="4"/>
                    <a:pt x="19" y="2"/>
                    <a:pt x="19" y="2"/>
                  </a:cubicBezTo>
                  <a:cubicBezTo>
                    <a:pt x="20" y="3"/>
                    <a:pt x="20" y="2"/>
                    <a:pt x="21" y="3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6"/>
                    <a:pt x="15" y="12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5" y="14"/>
                    <a:pt x="12" y="14"/>
                    <a:pt x="11" y="14"/>
                  </a:cubicBezTo>
                  <a:cubicBezTo>
                    <a:pt x="11" y="16"/>
                    <a:pt x="9" y="17"/>
                    <a:pt x="7" y="18"/>
                  </a:cubicBezTo>
                  <a:cubicBezTo>
                    <a:pt x="5" y="19"/>
                    <a:pt x="6" y="17"/>
                    <a:pt x="5" y="17"/>
                  </a:cubicBezTo>
                  <a:cubicBezTo>
                    <a:pt x="7" y="17"/>
                    <a:pt x="5" y="14"/>
                    <a:pt x="7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5"/>
                    <a:pt x="7" y="12"/>
                    <a:pt x="7" y="13"/>
                  </a:cubicBezTo>
                  <a:cubicBezTo>
                    <a:pt x="7" y="12"/>
                    <a:pt x="9" y="10"/>
                    <a:pt x="10" y="9"/>
                  </a:cubicBezTo>
                  <a:cubicBezTo>
                    <a:pt x="11" y="9"/>
                    <a:pt x="14" y="8"/>
                    <a:pt x="13" y="7"/>
                  </a:cubicBezTo>
                  <a:cubicBezTo>
                    <a:pt x="15" y="7"/>
                    <a:pt x="17" y="4"/>
                    <a:pt x="17" y="3"/>
                  </a:cubicBezTo>
                  <a:cubicBezTo>
                    <a:pt x="17" y="4"/>
                    <a:pt x="16" y="5"/>
                    <a:pt x="16" y="5"/>
                  </a:cubicBezTo>
                  <a:cubicBezTo>
                    <a:pt x="16" y="4"/>
                    <a:pt x="15" y="5"/>
                    <a:pt x="15" y="5"/>
                  </a:cubicBezTo>
                  <a:cubicBezTo>
                    <a:pt x="15" y="5"/>
                    <a:pt x="14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9" y="7"/>
                    <a:pt x="9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7" y="10"/>
                    <a:pt x="8" y="10"/>
                    <a:pt x="7" y="10"/>
                  </a:cubicBezTo>
                  <a:cubicBezTo>
                    <a:pt x="6" y="11"/>
                    <a:pt x="5" y="14"/>
                    <a:pt x="4" y="15"/>
                  </a:cubicBezTo>
                  <a:cubicBezTo>
                    <a:pt x="0" y="19"/>
                    <a:pt x="8" y="20"/>
                    <a:pt x="8" y="20"/>
                  </a:cubicBezTo>
                  <a:cubicBezTo>
                    <a:pt x="8" y="20"/>
                    <a:pt x="12" y="16"/>
                    <a:pt x="13" y="16"/>
                  </a:cubicBezTo>
                  <a:cubicBezTo>
                    <a:pt x="14" y="15"/>
                    <a:pt x="16" y="14"/>
                    <a:pt x="16" y="12"/>
                  </a:cubicBezTo>
                  <a:cubicBezTo>
                    <a:pt x="16" y="10"/>
                    <a:pt x="18" y="9"/>
                    <a:pt x="19" y="7"/>
                  </a:cubicBezTo>
                  <a:cubicBezTo>
                    <a:pt x="19" y="9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4" y="7"/>
                    <a:pt x="20" y="2"/>
                    <a:pt x="20" y="2"/>
                  </a:cubicBezTo>
                  <a:cubicBezTo>
                    <a:pt x="19" y="1"/>
                    <a:pt x="19" y="0"/>
                    <a:pt x="18" y="3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1" name="Freeform 1539">
              <a:extLst>
                <a:ext uri="{FF2B5EF4-FFF2-40B4-BE49-F238E27FC236}">
                  <a16:creationId xmlns:a16="http://schemas.microsoft.com/office/drawing/2014/main" id="{1C98E99E-A591-4203-9615-9898316A03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212" y="23813"/>
              <a:ext cx="134938" cy="128588"/>
            </a:xfrm>
            <a:custGeom>
              <a:avLst/>
              <a:gdLst>
                <a:gd name="T0" fmla="*/ 9 w 23"/>
                <a:gd name="T1" fmla="*/ 21 h 22"/>
                <a:gd name="T2" fmla="*/ 15 w 23"/>
                <a:gd name="T3" fmla="*/ 16 h 22"/>
                <a:gd name="T4" fmla="*/ 18 w 23"/>
                <a:gd name="T5" fmla="*/ 12 h 22"/>
                <a:gd name="T6" fmla="*/ 20 w 23"/>
                <a:gd name="T7" fmla="*/ 3 h 22"/>
                <a:gd name="T8" fmla="*/ 20 w 23"/>
                <a:gd name="T9" fmla="*/ 3 h 22"/>
                <a:gd name="T10" fmla="*/ 20 w 23"/>
                <a:gd name="T11" fmla="*/ 2 h 22"/>
                <a:gd name="T12" fmla="*/ 20 w 23"/>
                <a:gd name="T13" fmla="*/ 2 h 22"/>
                <a:gd name="T14" fmla="*/ 20 w 23"/>
                <a:gd name="T15" fmla="*/ 2 h 22"/>
                <a:gd name="T16" fmla="*/ 19 w 23"/>
                <a:gd name="T17" fmla="*/ 1 h 22"/>
                <a:gd name="T18" fmla="*/ 19 w 23"/>
                <a:gd name="T19" fmla="*/ 1 h 22"/>
                <a:gd name="T20" fmla="*/ 18 w 23"/>
                <a:gd name="T21" fmla="*/ 0 h 22"/>
                <a:gd name="T22" fmla="*/ 18 w 23"/>
                <a:gd name="T23" fmla="*/ 1 h 22"/>
                <a:gd name="T24" fmla="*/ 18 w 23"/>
                <a:gd name="T25" fmla="*/ 1 h 22"/>
                <a:gd name="T26" fmla="*/ 16 w 23"/>
                <a:gd name="T27" fmla="*/ 1 h 22"/>
                <a:gd name="T28" fmla="*/ 13 w 23"/>
                <a:gd name="T29" fmla="*/ 3 h 22"/>
                <a:gd name="T30" fmla="*/ 11 w 23"/>
                <a:gd name="T31" fmla="*/ 4 h 22"/>
                <a:gd name="T32" fmla="*/ 0 w 23"/>
                <a:gd name="T33" fmla="*/ 15 h 22"/>
                <a:gd name="T34" fmla="*/ 19 w 23"/>
                <a:gd name="T35" fmla="*/ 1 h 22"/>
                <a:gd name="T36" fmla="*/ 19 w 23"/>
                <a:gd name="T37" fmla="*/ 1 h 22"/>
                <a:gd name="T38" fmla="*/ 19 w 23"/>
                <a:gd name="T39" fmla="*/ 1 h 22"/>
                <a:gd name="T40" fmla="*/ 19 w 23"/>
                <a:gd name="T41" fmla="*/ 2 h 22"/>
                <a:gd name="T42" fmla="*/ 18 w 23"/>
                <a:gd name="T43" fmla="*/ 2 h 22"/>
                <a:gd name="T44" fmla="*/ 19 w 23"/>
                <a:gd name="T45" fmla="*/ 2 h 22"/>
                <a:gd name="T46" fmla="*/ 9 w 23"/>
                <a:gd name="T47" fmla="*/ 5 h 22"/>
                <a:gd name="T48" fmla="*/ 6 w 23"/>
                <a:gd name="T49" fmla="*/ 11 h 22"/>
                <a:gd name="T50" fmla="*/ 10 w 23"/>
                <a:gd name="T51" fmla="*/ 7 h 22"/>
                <a:gd name="T52" fmla="*/ 11 w 23"/>
                <a:gd name="T53" fmla="*/ 6 h 22"/>
                <a:gd name="T54" fmla="*/ 11 w 23"/>
                <a:gd name="T55" fmla="*/ 5 h 22"/>
                <a:gd name="T56" fmla="*/ 19 w 23"/>
                <a:gd name="T57" fmla="*/ 3 h 22"/>
                <a:gd name="T58" fmla="*/ 20 w 23"/>
                <a:gd name="T59" fmla="*/ 3 h 22"/>
                <a:gd name="T60" fmla="*/ 20 w 23"/>
                <a:gd name="T61" fmla="*/ 3 h 22"/>
                <a:gd name="T62" fmla="*/ 19 w 23"/>
                <a:gd name="T63" fmla="*/ 9 h 22"/>
                <a:gd name="T64" fmla="*/ 18 w 23"/>
                <a:gd name="T65" fmla="*/ 11 h 22"/>
                <a:gd name="T66" fmla="*/ 16 w 23"/>
                <a:gd name="T67" fmla="*/ 13 h 22"/>
                <a:gd name="T68" fmla="*/ 10 w 23"/>
                <a:gd name="T69" fmla="*/ 19 h 22"/>
                <a:gd name="T70" fmla="*/ 9 w 23"/>
                <a:gd name="T71" fmla="*/ 20 h 22"/>
                <a:gd name="T72" fmla="*/ 8 w 23"/>
                <a:gd name="T73" fmla="*/ 19 h 22"/>
                <a:gd name="T74" fmla="*/ 3 w 23"/>
                <a:gd name="T7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" h="22">
                  <a:moveTo>
                    <a:pt x="5" y="19"/>
                  </a:moveTo>
                  <a:cubicBezTo>
                    <a:pt x="6" y="21"/>
                    <a:pt x="7" y="22"/>
                    <a:pt x="9" y="21"/>
                  </a:cubicBezTo>
                  <a:cubicBezTo>
                    <a:pt x="11" y="21"/>
                    <a:pt x="11" y="20"/>
                    <a:pt x="12" y="19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5"/>
                    <a:pt x="17" y="13"/>
                    <a:pt x="16" y="15"/>
                  </a:cubicBezTo>
                  <a:cubicBezTo>
                    <a:pt x="17" y="14"/>
                    <a:pt x="18" y="13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1" y="12"/>
                    <a:pt x="23" y="5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2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3" y="1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2" y="4"/>
                    <a:pt x="11" y="4"/>
                  </a:cubicBezTo>
                  <a:cubicBezTo>
                    <a:pt x="11" y="4"/>
                    <a:pt x="7" y="8"/>
                    <a:pt x="6" y="9"/>
                  </a:cubicBezTo>
                  <a:cubicBezTo>
                    <a:pt x="4" y="10"/>
                    <a:pt x="2" y="13"/>
                    <a:pt x="0" y="15"/>
                  </a:cubicBezTo>
                  <a:cubicBezTo>
                    <a:pt x="2" y="15"/>
                    <a:pt x="4" y="18"/>
                    <a:pt x="5" y="19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8" y="1"/>
                    <a:pt x="18" y="2"/>
                    <a:pt x="19" y="2"/>
                  </a:cubicBezTo>
                  <a:close/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6" y="11"/>
                  </a:moveTo>
                  <a:cubicBezTo>
                    <a:pt x="7" y="10"/>
                    <a:pt x="9" y="6"/>
                    <a:pt x="10" y="6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2" y="5"/>
                    <a:pt x="12" y="4"/>
                    <a:pt x="13" y="4"/>
                  </a:cubicBezTo>
                  <a:cubicBezTo>
                    <a:pt x="14" y="3"/>
                    <a:pt x="18" y="1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5"/>
                    <a:pt x="20" y="7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1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6" y="12"/>
                    <a:pt x="16" y="13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5" y="12"/>
                    <a:pt x="10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8"/>
                    <a:pt x="9" y="21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7" y="19"/>
                    <a:pt x="8" y="19"/>
                  </a:cubicBezTo>
                  <a:cubicBezTo>
                    <a:pt x="6" y="18"/>
                    <a:pt x="7" y="19"/>
                    <a:pt x="6" y="18"/>
                  </a:cubicBezTo>
                  <a:cubicBezTo>
                    <a:pt x="6" y="17"/>
                    <a:pt x="4" y="16"/>
                    <a:pt x="3" y="15"/>
                  </a:cubicBezTo>
                  <a:cubicBezTo>
                    <a:pt x="4" y="15"/>
                    <a:pt x="5" y="12"/>
                    <a:pt x="6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2" name="Freeform 1540">
              <a:extLst>
                <a:ext uri="{FF2B5EF4-FFF2-40B4-BE49-F238E27FC236}">
                  <a16:creationId xmlns:a16="http://schemas.microsoft.com/office/drawing/2014/main" id="{5381DB22-63C4-49C0-B506-D67B261539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2" y="0"/>
              <a:ext cx="287338" cy="300038"/>
            </a:xfrm>
            <a:custGeom>
              <a:avLst/>
              <a:gdLst>
                <a:gd name="T0" fmla="*/ 46 w 49"/>
                <a:gd name="T1" fmla="*/ 39 h 51"/>
                <a:gd name="T2" fmla="*/ 35 w 49"/>
                <a:gd name="T3" fmla="*/ 28 h 51"/>
                <a:gd name="T4" fmla="*/ 29 w 49"/>
                <a:gd name="T5" fmla="*/ 24 h 51"/>
                <a:gd name="T6" fmla="*/ 24 w 49"/>
                <a:gd name="T7" fmla="*/ 18 h 51"/>
                <a:gd name="T8" fmla="*/ 29 w 49"/>
                <a:gd name="T9" fmla="*/ 24 h 51"/>
                <a:gd name="T10" fmla="*/ 35 w 49"/>
                <a:gd name="T11" fmla="*/ 30 h 51"/>
                <a:gd name="T12" fmla="*/ 43 w 49"/>
                <a:gd name="T13" fmla="*/ 38 h 51"/>
                <a:gd name="T14" fmla="*/ 36 w 49"/>
                <a:gd name="T15" fmla="*/ 43 h 51"/>
                <a:gd name="T16" fmla="*/ 39 w 49"/>
                <a:gd name="T17" fmla="*/ 46 h 51"/>
                <a:gd name="T18" fmla="*/ 39 w 49"/>
                <a:gd name="T19" fmla="*/ 46 h 51"/>
                <a:gd name="T20" fmla="*/ 39 w 49"/>
                <a:gd name="T21" fmla="*/ 46 h 51"/>
                <a:gd name="T22" fmla="*/ 40 w 49"/>
                <a:gd name="T23" fmla="*/ 46 h 51"/>
                <a:gd name="T24" fmla="*/ 40 w 49"/>
                <a:gd name="T25" fmla="*/ 47 h 51"/>
                <a:gd name="T26" fmla="*/ 41 w 49"/>
                <a:gd name="T27" fmla="*/ 46 h 51"/>
                <a:gd name="T28" fmla="*/ 41 w 49"/>
                <a:gd name="T29" fmla="*/ 46 h 51"/>
                <a:gd name="T30" fmla="*/ 41 w 49"/>
                <a:gd name="T31" fmla="*/ 46 h 51"/>
                <a:gd name="T32" fmla="*/ 41 w 49"/>
                <a:gd name="T33" fmla="*/ 46 h 51"/>
                <a:gd name="T34" fmla="*/ 43 w 49"/>
                <a:gd name="T35" fmla="*/ 46 h 51"/>
                <a:gd name="T36" fmla="*/ 43 w 49"/>
                <a:gd name="T37" fmla="*/ 45 h 51"/>
                <a:gd name="T38" fmla="*/ 43 w 49"/>
                <a:gd name="T39" fmla="*/ 39 h 51"/>
                <a:gd name="T40" fmla="*/ 43 w 49"/>
                <a:gd name="T41" fmla="*/ 38 h 51"/>
                <a:gd name="T42" fmla="*/ 47 w 49"/>
                <a:gd name="T43" fmla="*/ 43 h 51"/>
                <a:gd name="T44" fmla="*/ 43 w 49"/>
                <a:gd name="T45" fmla="*/ 48 h 51"/>
                <a:gd name="T46" fmla="*/ 38 w 49"/>
                <a:gd name="T47" fmla="*/ 47 h 51"/>
                <a:gd name="T48" fmla="*/ 27 w 49"/>
                <a:gd name="T49" fmla="*/ 36 h 51"/>
                <a:gd name="T50" fmla="*/ 20 w 49"/>
                <a:gd name="T51" fmla="*/ 29 h 51"/>
                <a:gd name="T52" fmla="*/ 16 w 49"/>
                <a:gd name="T53" fmla="*/ 25 h 51"/>
                <a:gd name="T54" fmla="*/ 3 w 49"/>
                <a:gd name="T55" fmla="*/ 19 h 51"/>
                <a:gd name="T56" fmla="*/ 15 w 49"/>
                <a:gd name="T57" fmla="*/ 11 h 51"/>
                <a:gd name="T58" fmla="*/ 9 w 49"/>
                <a:gd name="T59" fmla="*/ 4 h 51"/>
                <a:gd name="T60" fmla="*/ 9 w 49"/>
                <a:gd name="T61" fmla="*/ 3 h 51"/>
                <a:gd name="T62" fmla="*/ 22 w 49"/>
                <a:gd name="T63" fmla="*/ 17 h 51"/>
                <a:gd name="T64" fmla="*/ 19 w 49"/>
                <a:gd name="T65" fmla="*/ 3 h 51"/>
                <a:gd name="T66" fmla="*/ 12 w 49"/>
                <a:gd name="T67" fmla="*/ 1 h 51"/>
                <a:gd name="T68" fmla="*/ 6 w 49"/>
                <a:gd name="T69" fmla="*/ 2 h 51"/>
                <a:gd name="T70" fmla="*/ 14 w 49"/>
                <a:gd name="T71" fmla="*/ 13 h 51"/>
                <a:gd name="T72" fmla="*/ 0 w 49"/>
                <a:gd name="T73" fmla="*/ 10 h 51"/>
                <a:gd name="T74" fmla="*/ 16 w 49"/>
                <a:gd name="T75" fmla="*/ 27 h 51"/>
                <a:gd name="T76" fmla="*/ 35 w 49"/>
                <a:gd name="T77" fmla="*/ 46 h 51"/>
                <a:gd name="T78" fmla="*/ 48 w 49"/>
                <a:gd name="T79" fmla="*/ 43 h 51"/>
                <a:gd name="T80" fmla="*/ 41 w 49"/>
                <a:gd name="T81" fmla="*/ 46 h 51"/>
                <a:gd name="T82" fmla="*/ 41 w 49"/>
                <a:gd name="T83" fmla="*/ 46 h 51"/>
                <a:gd name="T84" fmla="*/ 42 w 49"/>
                <a:gd name="T85" fmla="*/ 45 h 51"/>
                <a:gd name="T86" fmla="*/ 41 w 49"/>
                <a:gd name="T87" fmla="*/ 45 h 51"/>
                <a:gd name="T88" fmla="*/ 39 w 49"/>
                <a:gd name="T89" fmla="*/ 45 h 51"/>
                <a:gd name="T90" fmla="*/ 39 w 49"/>
                <a:gd name="T91" fmla="*/ 44 h 51"/>
                <a:gd name="T92" fmla="*/ 42 w 49"/>
                <a:gd name="T93" fmla="*/ 40 h 51"/>
                <a:gd name="T94" fmla="*/ 9 w 49"/>
                <a:gd name="T95" fmla="*/ 3 h 51"/>
                <a:gd name="T96" fmla="*/ 10 w 49"/>
                <a:gd name="T97" fmla="*/ 6 h 51"/>
                <a:gd name="T98" fmla="*/ 39 w 49"/>
                <a:gd name="T99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" h="51">
                  <a:moveTo>
                    <a:pt x="48" y="43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47" y="42"/>
                    <a:pt x="46" y="40"/>
                    <a:pt x="46" y="39"/>
                  </a:cubicBezTo>
                  <a:cubicBezTo>
                    <a:pt x="45" y="38"/>
                    <a:pt x="43" y="37"/>
                    <a:pt x="44" y="37"/>
                  </a:cubicBezTo>
                  <a:cubicBezTo>
                    <a:pt x="44" y="37"/>
                    <a:pt x="42" y="35"/>
                    <a:pt x="41" y="35"/>
                  </a:cubicBezTo>
                  <a:cubicBezTo>
                    <a:pt x="41" y="35"/>
                    <a:pt x="34" y="28"/>
                    <a:pt x="35" y="28"/>
                  </a:cubicBezTo>
                  <a:cubicBezTo>
                    <a:pt x="34" y="27"/>
                    <a:pt x="32" y="27"/>
                    <a:pt x="31" y="25"/>
                  </a:cubicBezTo>
                  <a:cubicBezTo>
                    <a:pt x="32" y="26"/>
                    <a:pt x="31" y="25"/>
                    <a:pt x="31" y="25"/>
                  </a:cubicBezTo>
                  <a:cubicBezTo>
                    <a:pt x="31" y="24"/>
                    <a:pt x="30" y="24"/>
                    <a:pt x="29" y="24"/>
                  </a:cubicBezTo>
                  <a:cubicBezTo>
                    <a:pt x="30" y="24"/>
                    <a:pt x="26" y="20"/>
                    <a:pt x="26" y="20"/>
                  </a:cubicBezTo>
                  <a:cubicBezTo>
                    <a:pt x="24" y="19"/>
                    <a:pt x="24" y="17"/>
                    <a:pt x="22" y="16"/>
                  </a:cubicBezTo>
                  <a:cubicBezTo>
                    <a:pt x="22" y="17"/>
                    <a:pt x="23" y="18"/>
                    <a:pt x="24" y="18"/>
                  </a:cubicBezTo>
                  <a:cubicBezTo>
                    <a:pt x="23" y="18"/>
                    <a:pt x="24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20"/>
                    <a:pt x="28" y="22"/>
                    <a:pt x="29" y="24"/>
                  </a:cubicBezTo>
                  <a:cubicBezTo>
                    <a:pt x="29" y="24"/>
                    <a:pt x="34" y="29"/>
                    <a:pt x="35" y="30"/>
                  </a:cubicBezTo>
                  <a:cubicBezTo>
                    <a:pt x="35" y="30"/>
                    <a:pt x="35" y="29"/>
                    <a:pt x="35" y="30"/>
                  </a:cubicBezTo>
                  <a:cubicBezTo>
                    <a:pt x="34" y="30"/>
                    <a:pt x="36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7" y="32"/>
                    <a:pt x="39" y="33"/>
                    <a:pt x="40" y="34"/>
                  </a:cubicBezTo>
                  <a:cubicBezTo>
                    <a:pt x="42" y="36"/>
                    <a:pt x="42" y="37"/>
                    <a:pt x="43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38" y="38"/>
                    <a:pt x="38" y="39"/>
                    <a:pt x="37" y="40"/>
                  </a:cubicBezTo>
                  <a:cubicBezTo>
                    <a:pt x="37" y="40"/>
                    <a:pt x="37" y="43"/>
                    <a:pt x="36" y="43"/>
                  </a:cubicBezTo>
                  <a:cubicBezTo>
                    <a:pt x="36" y="43"/>
                    <a:pt x="36" y="43"/>
                    <a:pt x="37" y="43"/>
                  </a:cubicBezTo>
                  <a:cubicBezTo>
                    <a:pt x="36" y="43"/>
                    <a:pt x="36" y="44"/>
                    <a:pt x="37" y="43"/>
                  </a:cubicBezTo>
                  <a:cubicBezTo>
                    <a:pt x="36" y="44"/>
                    <a:pt x="38" y="45"/>
                    <a:pt x="39" y="46"/>
                  </a:cubicBezTo>
                  <a:cubicBezTo>
                    <a:pt x="39" y="46"/>
                    <a:pt x="39" y="45"/>
                    <a:pt x="39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7"/>
                  </a:cubicBezTo>
                  <a:cubicBezTo>
                    <a:pt x="39" y="47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3" y="46"/>
                    <a:pt x="43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5"/>
                  </a:cubicBezTo>
                  <a:cubicBezTo>
                    <a:pt x="43" y="45"/>
                    <a:pt x="44" y="45"/>
                    <a:pt x="44" y="45"/>
                  </a:cubicBezTo>
                  <a:cubicBezTo>
                    <a:pt x="44" y="45"/>
                    <a:pt x="43" y="45"/>
                    <a:pt x="43" y="45"/>
                  </a:cubicBezTo>
                  <a:cubicBezTo>
                    <a:pt x="44" y="45"/>
                    <a:pt x="44" y="44"/>
                    <a:pt x="44" y="44"/>
                  </a:cubicBezTo>
                  <a:cubicBezTo>
                    <a:pt x="45" y="43"/>
                    <a:pt x="45" y="40"/>
                    <a:pt x="44" y="40"/>
                  </a:cubicBezTo>
                  <a:cubicBezTo>
                    <a:pt x="45" y="40"/>
                    <a:pt x="43" y="38"/>
                    <a:pt x="43" y="39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4" y="38"/>
                    <a:pt x="46" y="41"/>
                    <a:pt x="46" y="40"/>
                  </a:cubicBezTo>
                  <a:cubicBezTo>
                    <a:pt x="46" y="41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4"/>
                    <a:pt x="47" y="44"/>
                  </a:cubicBezTo>
                  <a:cubicBezTo>
                    <a:pt x="47" y="44"/>
                    <a:pt x="44" y="49"/>
                    <a:pt x="43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1" y="48"/>
                    <a:pt x="41" y="48"/>
                  </a:cubicBezTo>
                  <a:cubicBezTo>
                    <a:pt x="40" y="48"/>
                    <a:pt x="39" y="47"/>
                    <a:pt x="38" y="47"/>
                  </a:cubicBezTo>
                  <a:cubicBezTo>
                    <a:pt x="38" y="47"/>
                    <a:pt x="39" y="47"/>
                    <a:pt x="38" y="47"/>
                  </a:cubicBezTo>
                  <a:cubicBezTo>
                    <a:pt x="38" y="46"/>
                    <a:pt x="37" y="45"/>
                    <a:pt x="36" y="45"/>
                  </a:cubicBezTo>
                  <a:cubicBezTo>
                    <a:pt x="37" y="45"/>
                    <a:pt x="32" y="41"/>
                    <a:pt x="33" y="42"/>
                  </a:cubicBezTo>
                  <a:cubicBezTo>
                    <a:pt x="31" y="40"/>
                    <a:pt x="29" y="37"/>
                    <a:pt x="27" y="36"/>
                  </a:cubicBezTo>
                  <a:cubicBezTo>
                    <a:pt x="27" y="35"/>
                    <a:pt x="23" y="32"/>
                    <a:pt x="22" y="32"/>
                  </a:cubicBezTo>
                  <a:cubicBezTo>
                    <a:pt x="22" y="31"/>
                    <a:pt x="20" y="29"/>
                    <a:pt x="19" y="28"/>
                  </a:cubicBezTo>
                  <a:cubicBezTo>
                    <a:pt x="19" y="28"/>
                    <a:pt x="20" y="28"/>
                    <a:pt x="20" y="29"/>
                  </a:cubicBezTo>
                  <a:cubicBezTo>
                    <a:pt x="20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7"/>
                    <a:pt x="17" y="26"/>
                    <a:pt x="16" y="25"/>
                  </a:cubicBezTo>
                  <a:cubicBezTo>
                    <a:pt x="14" y="23"/>
                    <a:pt x="13" y="24"/>
                    <a:pt x="11" y="23"/>
                  </a:cubicBezTo>
                  <a:cubicBezTo>
                    <a:pt x="11" y="23"/>
                    <a:pt x="9" y="23"/>
                    <a:pt x="10" y="23"/>
                  </a:cubicBezTo>
                  <a:cubicBezTo>
                    <a:pt x="8" y="23"/>
                    <a:pt x="4" y="21"/>
                    <a:pt x="3" y="19"/>
                  </a:cubicBezTo>
                  <a:cubicBezTo>
                    <a:pt x="1" y="17"/>
                    <a:pt x="2" y="13"/>
                    <a:pt x="1" y="12"/>
                  </a:cubicBezTo>
                  <a:cubicBezTo>
                    <a:pt x="3" y="14"/>
                    <a:pt x="8" y="19"/>
                    <a:pt x="12" y="17"/>
                  </a:cubicBezTo>
                  <a:cubicBezTo>
                    <a:pt x="13" y="17"/>
                    <a:pt x="15" y="13"/>
                    <a:pt x="15" y="11"/>
                  </a:cubicBezTo>
                  <a:cubicBezTo>
                    <a:pt x="15" y="8"/>
                    <a:pt x="12" y="7"/>
                    <a:pt x="11" y="5"/>
                  </a:cubicBezTo>
                  <a:cubicBezTo>
                    <a:pt x="11" y="6"/>
                    <a:pt x="11" y="6"/>
                    <a:pt x="12" y="5"/>
                  </a:cubicBezTo>
                  <a:cubicBezTo>
                    <a:pt x="11" y="5"/>
                    <a:pt x="10" y="4"/>
                    <a:pt x="9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10" y="0"/>
                    <a:pt x="18" y="4"/>
                    <a:pt x="19" y="6"/>
                  </a:cubicBezTo>
                  <a:cubicBezTo>
                    <a:pt x="21" y="8"/>
                    <a:pt x="23" y="14"/>
                    <a:pt x="22" y="17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3" y="13"/>
                    <a:pt x="23" y="6"/>
                    <a:pt x="21" y="5"/>
                  </a:cubicBezTo>
                  <a:cubicBezTo>
                    <a:pt x="20" y="5"/>
                    <a:pt x="19" y="2"/>
                    <a:pt x="19" y="3"/>
                  </a:cubicBezTo>
                  <a:cubicBezTo>
                    <a:pt x="18" y="2"/>
                    <a:pt x="15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2" y="1"/>
                    <a:pt x="14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8" y="4"/>
                    <a:pt x="9" y="5"/>
                  </a:cubicBezTo>
                  <a:cubicBezTo>
                    <a:pt x="12" y="7"/>
                    <a:pt x="15" y="10"/>
                    <a:pt x="14" y="13"/>
                  </a:cubicBezTo>
                  <a:cubicBezTo>
                    <a:pt x="12" y="20"/>
                    <a:pt x="3" y="10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0" y="11"/>
                    <a:pt x="0" y="10"/>
                  </a:cubicBezTo>
                  <a:cubicBezTo>
                    <a:pt x="0" y="12"/>
                    <a:pt x="0" y="15"/>
                    <a:pt x="0" y="18"/>
                  </a:cubicBezTo>
                  <a:cubicBezTo>
                    <a:pt x="2" y="22"/>
                    <a:pt x="6" y="23"/>
                    <a:pt x="9" y="24"/>
                  </a:cubicBezTo>
                  <a:cubicBezTo>
                    <a:pt x="11" y="24"/>
                    <a:pt x="14" y="25"/>
                    <a:pt x="16" y="27"/>
                  </a:cubicBezTo>
                  <a:cubicBezTo>
                    <a:pt x="17" y="28"/>
                    <a:pt x="21" y="33"/>
                    <a:pt x="21" y="33"/>
                  </a:cubicBezTo>
                  <a:cubicBezTo>
                    <a:pt x="27" y="37"/>
                    <a:pt x="31" y="42"/>
                    <a:pt x="37" y="47"/>
                  </a:cubicBezTo>
                  <a:cubicBezTo>
                    <a:pt x="36" y="47"/>
                    <a:pt x="35" y="46"/>
                    <a:pt x="35" y="46"/>
                  </a:cubicBezTo>
                  <a:cubicBezTo>
                    <a:pt x="36" y="46"/>
                    <a:pt x="38" y="48"/>
                    <a:pt x="38" y="48"/>
                  </a:cubicBezTo>
                  <a:cubicBezTo>
                    <a:pt x="42" y="51"/>
                    <a:pt x="49" y="48"/>
                    <a:pt x="48" y="44"/>
                  </a:cubicBezTo>
                  <a:cubicBezTo>
                    <a:pt x="48" y="43"/>
                    <a:pt x="48" y="43"/>
                    <a:pt x="48" y="43"/>
                  </a:cubicBezTo>
                  <a:close/>
                  <a:moveTo>
                    <a:pt x="38" y="43"/>
                  </a:moveTo>
                  <a:cubicBezTo>
                    <a:pt x="38" y="43"/>
                    <a:pt x="38" y="43"/>
                    <a:pt x="38" y="43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6"/>
                    <a:pt x="41" y="46"/>
                    <a:pt x="41" y="46"/>
                  </a:cubicBezTo>
                  <a:close/>
                  <a:moveTo>
                    <a:pt x="43" y="44"/>
                  </a:moveTo>
                  <a:cubicBezTo>
                    <a:pt x="42" y="43"/>
                    <a:pt x="42" y="44"/>
                    <a:pt x="42" y="44"/>
                  </a:cubicBezTo>
                  <a:cubicBezTo>
                    <a:pt x="42" y="44"/>
                    <a:pt x="42" y="45"/>
                    <a:pt x="42" y="45"/>
                  </a:cubicBezTo>
                  <a:cubicBezTo>
                    <a:pt x="41" y="44"/>
                    <a:pt x="42" y="46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0" y="45"/>
                    <a:pt x="40" y="44"/>
                    <a:pt x="39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39" y="44"/>
                    <a:pt x="38" y="44"/>
                    <a:pt x="38" y="44"/>
                  </a:cubicBezTo>
                  <a:cubicBezTo>
                    <a:pt x="38" y="44"/>
                    <a:pt x="39" y="44"/>
                    <a:pt x="39" y="44"/>
                  </a:cubicBezTo>
                  <a:cubicBezTo>
                    <a:pt x="38" y="43"/>
                    <a:pt x="38" y="42"/>
                    <a:pt x="39" y="40"/>
                  </a:cubicBezTo>
                  <a:cubicBezTo>
                    <a:pt x="39" y="40"/>
                    <a:pt x="39" y="40"/>
                    <a:pt x="40" y="40"/>
                  </a:cubicBezTo>
                  <a:cubicBezTo>
                    <a:pt x="40" y="40"/>
                    <a:pt x="41" y="39"/>
                    <a:pt x="42" y="40"/>
                  </a:cubicBezTo>
                  <a:cubicBezTo>
                    <a:pt x="44" y="41"/>
                    <a:pt x="43" y="42"/>
                    <a:pt x="43" y="44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6"/>
                    <a:pt x="10" y="6"/>
                  </a:cubicBezTo>
                  <a:close/>
                  <a:moveTo>
                    <a:pt x="39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39" y="47"/>
                    <a:pt x="39" y="47"/>
                    <a:pt x="39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3" name="Freeform 1541">
              <a:extLst>
                <a:ext uri="{FF2B5EF4-FFF2-40B4-BE49-F238E27FC236}">
                  <a16:creationId xmlns:a16="http://schemas.microsoft.com/office/drawing/2014/main" id="{F705DA79-8738-4FFE-A229-F55543E80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69875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4" name="Freeform 1542">
              <a:extLst>
                <a:ext uri="{FF2B5EF4-FFF2-40B4-BE49-F238E27FC236}">
                  <a16:creationId xmlns:a16="http://schemas.microsoft.com/office/drawing/2014/main" id="{6DD0EDF8-41F4-4D1C-B827-A799A6D0A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252413"/>
              <a:ext cx="41275" cy="30163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5" name="Freeform 1543">
              <a:extLst>
                <a:ext uri="{FF2B5EF4-FFF2-40B4-BE49-F238E27FC236}">
                  <a16:creationId xmlns:a16="http://schemas.microsoft.com/office/drawing/2014/main" id="{61F793FB-11F9-49C3-8DB4-B0738F9A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247650"/>
              <a:ext cx="11113" cy="111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6" name="Freeform 1544">
              <a:extLst>
                <a:ext uri="{FF2B5EF4-FFF2-40B4-BE49-F238E27FC236}">
                  <a16:creationId xmlns:a16="http://schemas.microsoft.com/office/drawing/2014/main" id="{8BA79DA2-BFE4-4097-ADA2-373ADB167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269875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7" name="Freeform 1545">
              <a:extLst>
                <a:ext uri="{FF2B5EF4-FFF2-40B4-BE49-F238E27FC236}">
                  <a16:creationId xmlns:a16="http://schemas.microsoft.com/office/drawing/2014/main" id="{50EEFB7D-4306-4803-98D8-0ECA557FB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258763"/>
              <a:ext cx="12700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8" name="Freeform 1546">
              <a:extLst>
                <a:ext uri="{FF2B5EF4-FFF2-40B4-BE49-F238E27FC236}">
                  <a16:creationId xmlns:a16="http://schemas.microsoft.com/office/drawing/2014/main" id="{BB619B20-ACE6-44B0-BC1D-4A1DFCD52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241300"/>
              <a:ext cx="23813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3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9" name="Freeform 1547">
              <a:extLst>
                <a:ext uri="{FF2B5EF4-FFF2-40B4-BE49-F238E27FC236}">
                  <a16:creationId xmlns:a16="http://schemas.microsoft.com/office/drawing/2014/main" id="{ADD40632-36EB-4E6B-BFBE-08C3EADAF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217488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0" name="Freeform 1548">
              <a:extLst>
                <a:ext uri="{FF2B5EF4-FFF2-40B4-BE49-F238E27FC236}">
                  <a16:creationId xmlns:a16="http://schemas.microsoft.com/office/drawing/2014/main" id="{DAB54539-EBDE-498D-A989-F4A7E5A5F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211138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1" name="Freeform 1549">
              <a:extLst>
                <a:ext uri="{FF2B5EF4-FFF2-40B4-BE49-F238E27FC236}">
                  <a16:creationId xmlns:a16="http://schemas.microsoft.com/office/drawing/2014/main" id="{D698F9F5-B64B-43BD-ACE2-30C47F2A2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228600"/>
              <a:ext cx="30163" cy="23813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1 h 4"/>
                <a:gd name="T4" fmla="*/ 5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2" name="Freeform 1550">
              <a:extLst>
                <a:ext uri="{FF2B5EF4-FFF2-40B4-BE49-F238E27FC236}">
                  <a16:creationId xmlns:a16="http://schemas.microsoft.com/office/drawing/2014/main" id="{F837F4BA-33F1-4BB6-BEC1-5C3842306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93675"/>
              <a:ext cx="52388" cy="41275"/>
            </a:xfrm>
            <a:custGeom>
              <a:avLst/>
              <a:gdLst>
                <a:gd name="T0" fmla="*/ 8 w 9"/>
                <a:gd name="T1" fmla="*/ 1 h 7"/>
                <a:gd name="T2" fmla="*/ 0 w 9"/>
                <a:gd name="T3" fmla="*/ 7 h 7"/>
                <a:gd name="T4" fmla="*/ 0 w 9"/>
                <a:gd name="T5" fmla="*/ 7 h 7"/>
                <a:gd name="T6" fmla="*/ 9 w 9"/>
                <a:gd name="T7" fmla="*/ 1 h 7"/>
                <a:gd name="T8" fmla="*/ 8 w 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1"/>
                  </a:moveTo>
                  <a:cubicBezTo>
                    <a:pt x="5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6" y="3"/>
                    <a:pt x="9" y="1"/>
                  </a:cubicBezTo>
                  <a:cubicBezTo>
                    <a:pt x="9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3" name="Freeform 1551">
              <a:extLst>
                <a:ext uri="{FF2B5EF4-FFF2-40B4-BE49-F238E27FC236}">
                  <a16:creationId xmlns:a16="http://schemas.microsoft.com/office/drawing/2014/main" id="{6805AAF9-1BC0-4076-8B2F-F64BED28D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93675"/>
              <a:ext cx="58738" cy="34925"/>
            </a:xfrm>
            <a:custGeom>
              <a:avLst/>
              <a:gdLst>
                <a:gd name="T0" fmla="*/ 1 w 10"/>
                <a:gd name="T1" fmla="*/ 5 h 6"/>
                <a:gd name="T2" fmla="*/ 9 w 10"/>
                <a:gd name="T3" fmla="*/ 0 h 6"/>
                <a:gd name="T4" fmla="*/ 9 w 10"/>
                <a:gd name="T5" fmla="*/ 0 h 6"/>
                <a:gd name="T6" fmla="*/ 1 w 10"/>
                <a:gd name="T7" fmla="*/ 5 h 6"/>
                <a:gd name="T8" fmla="*/ 1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5"/>
                  </a:moveTo>
                  <a:cubicBezTo>
                    <a:pt x="4" y="4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4" y="4"/>
                    <a:pt x="1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4" name="Freeform 1552">
              <a:extLst>
                <a:ext uri="{FF2B5EF4-FFF2-40B4-BE49-F238E27FC236}">
                  <a16:creationId xmlns:a16="http://schemas.microsoft.com/office/drawing/2014/main" id="{A920084B-8231-4988-A36A-C8A92727D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87325"/>
              <a:ext cx="53975" cy="36513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8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5" name="Freeform 1553">
              <a:extLst>
                <a:ext uri="{FF2B5EF4-FFF2-40B4-BE49-F238E27FC236}">
                  <a16:creationId xmlns:a16="http://schemas.microsoft.com/office/drawing/2014/main" id="{37950126-68F0-4D42-8019-BDB1A7DA5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82563"/>
              <a:ext cx="58738" cy="28575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4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4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6" name="Freeform 1554">
              <a:extLst>
                <a:ext uri="{FF2B5EF4-FFF2-40B4-BE49-F238E27FC236}">
                  <a16:creationId xmlns:a16="http://schemas.microsoft.com/office/drawing/2014/main" id="{19664091-8856-4291-A47F-F338300FA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169863"/>
              <a:ext cx="52388" cy="36513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7" name="Freeform 1555">
              <a:extLst>
                <a:ext uri="{FF2B5EF4-FFF2-40B4-BE49-F238E27FC236}">
                  <a16:creationId xmlns:a16="http://schemas.microsoft.com/office/drawing/2014/main" id="{192FD84C-B9FC-4F4F-A9C5-57EF76AD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65100"/>
              <a:ext cx="52388" cy="28575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8" name="Freeform 1556">
              <a:extLst>
                <a:ext uri="{FF2B5EF4-FFF2-40B4-BE49-F238E27FC236}">
                  <a16:creationId xmlns:a16="http://schemas.microsoft.com/office/drawing/2014/main" id="{68445235-700C-40FD-A91D-C9AC7C07C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52400"/>
              <a:ext cx="58738" cy="349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9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3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3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9" name="Freeform 1557">
              <a:extLst>
                <a:ext uri="{FF2B5EF4-FFF2-40B4-BE49-F238E27FC236}">
                  <a16:creationId xmlns:a16="http://schemas.microsoft.com/office/drawing/2014/main" id="{709DDE9E-B6EC-435A-B43C-3897BD582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47638"/>
              <a:ext cx="58738" cy="34925"/>
            </a:xfrm>
            <a:custGeom>
              <a:avLst/>
              <a:gdLst>
                <a:gd name="T0" fmla="*/ 1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6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0" name="Freeform 1558">
              <a:extLst>
                <a:ext uri="{FF2B5EF4-FFF2-40B4-BE49-F238E27FC236}">
                  <a16:creationId xmlns:a16="http://schemas.microsoft.com/office/drawing/2014/main" id="{FE335582-ADDE-4766-8845-D26788262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41288"/>
              <a:ext cx="52388" cy="34925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1" name="Freeform 1559">
              <a:extLst>
                <a:ext uri="{FF2B5EF4-FFF2-40B4-BE49-F238E27FC236}">
                  <a16:creationId xmlns:a16="http://schemas.microsoft.com/office/drawing/2014/main" id="{1D9816E0-1F31-4302-B52E-9C205871D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134938"/>
              <a:ext cx="53975" cy="30163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2" name="Freeform 1560">
              <a:extLst>
                <a:ext uri="{FF2B5EF4-FFF2-40B4-BE49-F238E27FC236}">
                  <a16:creationId xmlns:a16="http://schemas.microsoft.com/office/drawing/2014/main" id="{77C27268-ABFF-4C4F-AABC-FD9E60023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28588"/>
              <a:ext cx="52388" cy="36513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3" name="Freeform 1561">
              <a:extLst>
                <a:ext uri="{FF2B5EF4-FFF2-40B4-BE49-F238E27FC236}">
                  <a16:creationId xmlns:a16="http://schemas.microsoft.com/office/drawing/2014/main" id="{8613BD7A-2357-44E1-9F9E-5BBA7EBC6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23825"/>
              <a:ext cx="58738" cy="28575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4" name="Freeform 1562">
              <a:extLst>
                <a:ext uri="{FF2B5EF4-FFF2-40B4-BE49-F238E27FC236}">
                  <a16:creationId xmlns:a16="http://schemas.microsoft.com/office/drawing/2014/main" id="{4B0E15A0-4689-415D-AA4A-4E20A9404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17475"/>
              <a:ext cx="47625" cy="41275"/>
            </a:xfrm>
            <a:custGeom>
              <a:avLst/>
              <a:gdLst>
                <a:gd name="T0" fmla="*/ 8 w 8"/>
                <a:gd name="T1" fmla="*/ 0 h 7"/>
                <a:gd name="T2" fmla="*/ 0 w 8"/>
                <a:gd name="T3" fmla="*/ 6 h 7"/>
                <a:gd name="T4" fmla="*/ 0 w 8"/>
                <a:gd name="T5" fmla="*/ 7 h 7"/>
                <a:gd name="T6" fmla="*/ 8 w 8"/>
                <a:gd name="T7" fmla="*/ 0 h 7"/>
                <a:gd name="T8" fmla="*/ 8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6" y="3"/>
                    <a:pt x="3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5" name="Freeform 1563">
              <a:extLst>
                <a:ext uri="{FF2B5EF4-FFF2-40B4-BE49-F238E27FC236}">
                  <a16:creationId xmlns:a16="http://schemas.microsoft.com/office/drawing/2014/main" id="{DDF174EA-7195-442C-AB8A-6FD48E23E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06363"/>
              <a:ext cx="69850" cy="34925"/>
            </a:xfrm>
            <a:custGeom>
              <a:avLst/>
              <a:gdLst>
                <a:gd name="T0" fmla="*/ 1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3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6" name="Freeform 1564">
              <a:extLst>
                <a:ext uri="{FF2B5EF4-FFF2-40B4-BE49-F238E27FC236}">
                  <a16:creationId xmlns:a16="http://schemas.microsoft.com/office/drawing/2014/main" id="{ED9C1444-0403-41F2-BC1E-85B8CD9E1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00013"/>
              <a:ext cx="65088" cy="41275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7 h 7"/>
                <a:gd name="T4" fmla="*/ 0 w 11"/>
                <a:gd name="T5" fmla="*/ 7 h 7"/>
                <a:gd name="T6" fmla="*/ 10 w 11"/>
                <a:gd name="T7" fmla="*/ 0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7" name="Freeform 1565">
              <a:extLst>
                <a:ext uri="{FF2B5EF4-FFF2-40B4-BE49-F238E27FC236}">
                  <a16:creationId xmlns:a16="http://schemas.microsoft.com/office/drawing/2014/main" id="{56CBC7BF-A55D-4CA0-A431-E5E3CEEE1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87313"/>
              <a:ext cx="82550" cy="47625"/>
            </a:xfrm>
            <a:custGeom>
              <a:avLst/>
              <a:gdLst>
                <a:gd name="T0" fmla="*/ 0 w 14"/>
                <a:gd name="T1" fmla="*/ 8 h 8"/>
                <a:gd name="T2" fmla="*/ 14 w 14"/>
                <a:gd name="T3" fmla="*/ 0 h 8"/>
                <a:gd name="T4" fmla="*/ 13 w 14"/>
                <a:gd name="T5" fmla="*/ 0 h 8"/>
                <a:gd name="T6" fmla="*/ 0 w 14"/>
                <a:gd name="T7" fmla="*/ 8 h 8"/>
                <a:gd name="T8" fmla="*/ 0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4" y="5"/>
                    <a:pt x="9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8" name="Freeform 1566">
              <a:extLst>
                <a:ext uri="{FF2B5EF4-FFF2-40B4-BE49-F238E27FC236}">
                  <a16:creationId xmlns:a16="http://schemas.microsoft.com/office/drawing/2014/main" id="{AE604B35-03A4-4589-A573-E6D9E1191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76200"/>
              <a:ext cx="87313" cy="58738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1 w 15"/>
                <a:gd name="T5" fmla="*/ 10 h 10"/>
                <a:gd name="T6" fmla="*/ 15 w 15"/>
                <a:gd name="T7" fmla="*/ 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3"/>
                    <a:pt x="5" y="7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5" y="7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9" name="Freeform 1567">
              <a:extLst>
                <a:ext uri="{FF2B5EF4-FFF2-40B4-BE49-F238E27FC236}">
                  <a16:creationId xmlns:a16="http://schemas.microsoft.com/office/drawing/2014/main" id="{EF9B3712-276F-476A-AEBB-62B20E8E7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58738"/>
              <a:ext cx="111125" cy="58738"/>
            </a:xfrm>
            <a:custGeom>
              <a:avLst/>
              <a:gdLst>
                <a:gd name="T0" fmla="*/ 0 w 19"/>
                <a:gd name="T1" fmla="*/ 10 h 10"/>
                <a:gd name="T2" fmla="*/ 18 w 19"/>
                <a:gd name="T3" fmla="*/ 0 h 10"/>
                <a:gd name="T4" fmla="*/ 18 w 19"/>
                <a:gd name="T5" fmla="*/ 0 h 10"/>
                <a:gd name="T6" fmla="*/ 0 w 19"/>
                <a:gd name="T7" fmla="*/ 10 h 10"/>
                <a:gd name="T8" fmla="*/ 0 w 1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0" y="10"/>
                  </a:moveTo>
                  <a:cubicBezTo>
                    <a:pt x="6" y="7"/>
                    <a:pt x="12" y="3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3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0" name="Freeform 1568">
              <a:extLst>
                <a:ext uri="{FF2B5EF4-FFF2-40B4-BE49-F238E27FC236}">
                  <a16:creationId xmlns:a16="http://schemas.microsoft.com/office/drawing/2014/main" id="{A0D4FC01-C86A-4A7F-8D5C-EA892D9A3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87313"/>
              <a:ext cx="53975" cy="30163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1" name="Freeform 1569">
              <a:extLst>
                <a:ext uri="{FF2B5EF4-FFF2-40B4-BE49-F238E27FC236}">
                  <a16:creationId xmlns:a16="http://schemas.microsoft.com/office/drawing/2014/main" id="{EDAA1F76-E8FD-45D1-A121-B790C1D9E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46038"/>
              <a:ext cx="57150" cy="41275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7 h 7"/>
                <a:gd name="T4" fmla="*/ 1 w 10"/>
                <a:gd name="T5" fmla="*/ 7 h 7"/>
                <a:gd name="T6" fmla="*/ 10 w 10"/>
                <a:gd name="T7" fmla="*/ 0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2" name="Freeform 1570">
              <a:extLst>
                <a:ext uri="{FF2B5EF4-FFF2-40B4-BE49-F238E27FC236}">
                  <a16:creationId xmlns:a16="http://schemas.microsoft.com/office/drawing/2014/main" id="{EDF32C22-219C-49CF-A369-6DE4A5C04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41275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3" name="Freeform 1571">
              <a:extLst>
                <a:ext uri="{FF2B5EF4-FFF2-40B4-BE49-F238E27FC236}">
                  <a16:creationId xmlns:a16="http://schemas.microsoft.com/office/drawing/2014/main" id="{96D34187-5917-49A2-BA18-D214A6BE8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82550"/>
              <a:ext cx="28575" cy="23813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1 h 4"/>
                <a:gd name="T4" fmla="*/ 4 w 5"/>
                <a:gd name="T5" fmla="*/ 1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4" name="Freeform 1572">
              <a:extLst>
                <a:ext uri="{FF2B5EF4-FFF2-40B4-BE49-F238E27FC236}">
                  <a16:creationId xmlns:a16="http://schemas.microsoft.com/office/drawing/2014/main" id="{B5098F68-7D81-405D-B92F-8D44D1C52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87313"/>
              <a:ext cx="22225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5" name="Freeform 1573">
              <a:extLst>
                <a:ext uri="{FF2B5EF4-FFF2-40B4-BE49-F238E27FC236}">
                  <a16:creationId xmlns:a16="http://schemas.microsoft.com/office/drawing/2014/main" id="{9D8FDCC0-9D5D-4D6D-A1A5-D2DE3512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8575"/>
              <a:ext cx="41275" cy="30163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6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6" name="Freeform 1574">
              <a:extLst>
                <a:ext uri="{FF2B5EF4-FFF2-40B4-BE49-F238E27FC236}">
                  <a16:creationId xmlns:a16="http://schemas.microsoft.com/office/drawing/2014/main" id="{296FC45D-4A8B-42A4-8052-1928634EC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3813"/>
              <a:ext cx="39688" cy="17463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7" name="Freeform 1575">
              <a:extLst>
                <a:ext uri="{FF2B5EF4-FFF2-40B4-BE49-F238E27FC236}">
                  <a16:creationId xmlns:a16="http://schemas.microsoft.com/office/drawing/2014/main" id="{2238F6BA-1260-4F0B-A540-D0F406C27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7463"/>
              <a:ext cx="28575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8" name="Freeform 1576">
              <a:extLst>
                <a:ext uri="{FF2B5EF4-FFF2-40B4-BE49-F238E27FC236}">
                  <a16:creationId xmlns:a16="http://schemas.microsoft.com/office/drawing/2014/main" id="{3A89AFE0-7AFF-43D4-8BC3-D2E300B47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1113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9" name="Freeform 1577">
              <a:extLst>
                <a:ext uri="{FF2B5EF4-FFF2-40B4-BE49-F238E27FC236}">
                  <a16:creationId xmlns:a16="http://schemas.microsoft.com/office/drawing/2014/main" id="{2751C404-EFD2-432D-A696-77C364DC8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1113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0" name="Freeform 1578">
              <a:extLst>
                <a:ext uri="{FF2B5EF4-FFF2-40B4-BE49-F238E27FC236}">
                  <a16:creationId xmlns:a16="http://schemas.microsoft.com/office/drawing/2014/main" id="{4118E1E1-244A-4CDE-8436-DB3C15ACE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128588"/>
              <a:ext cx="30163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1" name="Freeform 1579">
              <a:extLst>
                <a:ext uri="{FF2B5EF4-FFF2-40B4-BE49-F238E27FC236}">
                  <a16:creationId xmlns:a16="http://schemas.microsoft.com/office/drawing/2014/main" id="{BE072ABD-AEF5-4ECD-A784-09356C5FD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93663"/>
              <a:ext cx="63500" cy="47625"/>
            </a:xfrm>
            <a:custGeom>
              <a:avLst/>
              <a:gdLst>
                <a:gd name="T0" fmla="*/ 11 w 11"/>
                <a:gd name="T1" fmla="*/ 0 h 8"/>
                <a:gd name="T2" fmla="*/ 1 w 11"/>
                <a:gd name="T3" fmla="*/ 8 h 8"/>
                <a:gd name="T4" fmla="*/ 1 w 11"/>
                <a:gd name="T5" fmla="*/ 8 h 8"/>
                <a:gd name="T6" fmla="*/ 11 w 11"/>
                <a:gd name="T7" fmla="*/ 0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2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2" name="Freeform 1580">
              <a:extLst>
                <a:ext uri="{FF2B5EF4-FFF2-40B4-BE49-F238E27FC236}">
                  <a16:creationId xmlns:a16="http://schemas.microsoft.com/office/drawing/2014/main" id="{08DB87DC-B84C-45F6-8D2C-B1D922D27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82550"/>
              <a:ext cx="93663" cy="46038"/>
            </a:xfrm>
            <a:custGeom>
              <a:avLst/>
              <a:gdLst>
                <a:gd name="T0" fmla="*/ 1 w 16"/>
                <a:gd name="T1" fmla="*/ 8 h 8"/>
                <a:gd name="T2" fmla="*/ 16 w 16"/>
                <a:gd name="T3" fmla="*/ 0 h 8"/>
                <a:gd name="T4" fmla="*/ 16 w 16"/>
                <a:gd name="T5" fmla="*/ 0 h 8"/>
                <a:gd name="T6" fmla="*/ 1 w 16"/>
                <a:gd name="T7" fmla="*/ 8 h 8"/>
                <a:gd name="T8" fmla="*/ 1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3"/>
                    <a:pt x="6" y="6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3" name="Freeform 1581">
              <a:extLst>
                <a:ext uri="{FF2B5EF4-FFF2-40B4-BE49-F238E27FC236}">
                  <a16:creationId xmlns:a16="http://schemas.microsoft.com/office/drawing/2014/main" id="{00E1329F-A7AA-4148-AAE5-A487CD868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58738"/>
              <a:ext cx="93663" cy="69850"/>
            </a:xfrm>
            <a:custGeom>
              <a:avLst/>
              <a:gdLst>
                <a:gd name="T0" fmla="*/ 16 w 16"/>
                <a:gd name="T1" fmla="*/ 0 h 12"/>
                <a:gd name="T2" fmla="*/ 0 w 16"/>
                <a:gd name="T3" fmla="*/ 12 h 12"/>
                <a:gd name="T4" fmla="*/ 0 w 16"/>
                <a:gd name="T5" fmla="*/ 12 h 12"/>
                <a:gd name="T6" fmla="*/ 16 w 16"/>
                <a:gd name="T7" fmla="*/ 0 h 12"/>
                <a:gd name="T8" fmla="*/ 16 w 1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6" y="0"/>
                  </a:moveTo>
                  <a:cubicBezTo>
                    <a:pt x="10" y="4"/>
                    <a:pt x="4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7"/>
                    <a:pt x="10" y="4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4" name="Freeform 1582">
              <a:extLst>
                <a:ext uri="{FF2B5EF4-FFF2-40B4-BE49-F238E27FC236}">
                  <a16:creationId xmlns:a16="http://schemas.microsoft.com/office/drawing/2014/main" id="{BD1460F6-5CDA-4968-863F-A04156EFF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58738"/>
              <a:ext cx="98425" cy="58738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0 h 10"/>
                <a:gd name="T4" fmla="*/ 17 w 17"/>
                <a:gd name="T5" fmla="*/ 0 h 10"/>
                <a:gd name="T6" fmla="*/ 0 w 17"/>
                <a:gd name="T7" fmla="*/ 10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6" y="7"/>
                    <a:pt x="12" y="4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5" name="Freeform 1583">
              <a:extLst>
                <a:ext uri="{FF2B5EF4-FFF2-40B4-BE49-F238E27FC236}">
                  <a16:creationId xmlns:a16="http://schemas.microsoft.com/office/drawing/2014/main" id="{A0C6B40C-92F4-48AB-B044-FF542EB6D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41275"/>
              <a:ext cx="104775" cy="69850"/>
            </a:xfrm>
            <a:custGeom>
              <a:avLst/>
              <a:gdLst>
                <a:gd name="T0" fmla="*/ 17 w 18"/>
                <a:gd name="T1" fmla="*/ 0 h 12"/>
                <a:gd name="T2" fmla="*/ 0 w 18"/>
                <a:gd name="T3" fmla="*/ 12 h 12"/>
                <a:gd name="T4" fmla="*/ 1 w 18"/>
                <a:gd name="T5" fmla="*/ 12 h 12"/>
                <a:gd name="T6" fmla="*/ 18 w 18"/>
                <a:gd name="T7" fmla="*/ 0 h 12"/>
                <a:gd name="T8" fmla="*/ 17 w 1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17" y="0"/>
                  </a:moveTo>
                  <a:cubicBezTo>
                    <a:pt x="12" y="4"/>
                    <a:pt x="6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6" y="8"/>
                    <a:pt x="12" y="4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6" name="Freeform 1584">
              <a:extLst>
                <a:ext uri="{FF2B5EF4-FFF2-40B4-BE49-F238E27FC236}">
                  <a16:creationId xmlns:a16="http://schemas.microsoft.com/office/drawing/2014/main" id="{AA0EF2E3-80ED-4266-9CE9-EA9D2BBF2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41275"/>
              <a:ext cx="104775" cy="58738"/>
            </a:xfrm>
            <a:custGeom>
              <a:avLst/>
              <a:gdLst>
                <a:gd name="T0" fmla="*/ 1 w 18"/>
                <a:gd name="T1" fmla="*/ 9 h 10"/>
                <a:gd name="T2" fmla="*/ 17 w 18"/>
                <a:gd name="T3" fmla="*/ 0 h 10"/>
                <a:gd name="T4" fmla="*/ 17 w 18"/>
                <a:gd name="T5" fmla="*/ 0 h 10"/>
                <a:gd name="T6" fmla="*/ 1 w 18"/>
                <a:gd name="T7" fmla="*/ 9 h 10"/>
                <a:gd name="T8" fmla="*/ 1 w 1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6" y="6"/>
                    <a:pt x="12" y="3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3"/>
                    <a:pt x="6" y="6"/>
                    <a:pt x="1" y="9"/>
                  </a:cubicBezTo>
                  <a:cubicBezTo>
                    <a:pt x="0" y="9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7" name="Freeform 1585">
              <a:extLst>
                <a:ext uri="{FF2B5EF4-FFF2-40B4-BE49-F238E27FC236}">
                  <a16:creationId xmlns:a16="http://schemas.microsoft.com/office/drawing/2014/main" id="{0FC1B201-AC7F-4DC3-B94D-A401EC3FB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52413"/>
              <a:ext cx="58738" cy="41275"/>
            </a:xfrm>
            <a:custGeom>
              <a:avLst/>
              <a:gdLst>
                <a:gd name="T0" fmla="*/ 0 w 10"/>
                <a:gd name="T1" fmla="*/ 7 h 7"/>
                <a:gd name="T2" fmla="*/ 10 w 10"/>
                <a:gd name="T3" fmla="*/ 0 h 7"/>
                <a:gd name="T4" fmla="*/ 10 w 10"/>
                <a:gd name="T5" fmla="*/ 0 h 7"/>
                <a:gd name="T6" fmla="*/ 0 w 10"/>
                <a:gd name="T7" fmla="*/ 7 h 7"/>
                <a:gd name="T8" fmla="*/ 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4" y="5"/>
                    <a:pt x="6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8" name="Freeform 1586">
              <a:extLst>
                <a:ext uri="{FF2B5EF4-FFF2-40B4-BE49-F238E27FC236}">
                  <a16:creationId xmlns:a16="http://schemas.microsoft.com/office/drawing/2014/main" id="{EDAF6800-EF67-48B2-B641-847CAFE10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34950"/>
              <a:ext cx="71438" cy="53975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0 h 9"/>
                <a:gd name="T8" fmla="*/ 12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4"/>
                    <a:pt x="3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9" name="Freeform 1587">
              <a:extLst>
                <a:ext uri="{FF2B5EF4-FFF2-40B4-BE49-F238E27FC236}">
                  <a16:creationId xmlns:a16="http://schemas.microsoft.com/office/drawing/2014/main" id="{6823BAE0-51B9-4C65-A5FA-84638A24B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17488"/>
              <a:ext cx="82550" cy="58738"/>
            </a:xfrm>
            <a:custGeom>
              <a:avLst/>
              <a:gdLst>
                <a:gd name="T0" fmla="*/ 0 w 14"/>
                <a:gd name="T1" fmla="*/ 10 h 10"/>
                <a:gd name="T2" fmla="*/ 14 w 14"/>
                <a:gd name="T3" fmla="*/ 0 h 10"/>
                <a:gd name="T4" fmla="*/ 14 w 14"/>
                <a:gd name="T5" fmla="*/ 0 h 10"/>
                <a:gd name="T6" fmla="*/ 0 w 14"/>
                <a:gd name="T7" fmla="*/ 9 h 10"/>
                <a:gd name="T8" fmla="*/ 0 w 1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0" y="10"/>
                  </a:moveTo>
                  <a:cubicBezTo>
                    <a:pt x="5" y="6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2"/>
                    <a:pt x="4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0" name="Freeform 1588">
              <a:extLst>
                <a:ext uri="{FF2B5EF4-FFF2-40B4-BE49-F238E27FC236}">
                  <a16:creationId xmlns:a16="http://schemas.microsoft.com/office/drawing/2014/main" id="{20FF537B-BE0C-4817-8AE7-C0CB6A6CD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23838"/>
              <a:ext cx="47625" cy="34925"/>
            </a:xfrm>
            <a:custGeom>
              <a:avLst/>
              <a:gdLst>
                <a:gd name="T0" fmla="*/ 7 w 8"/>
                <a:gd name="T1" fmla="*/ 0 h 6"/>
                <a:gd name="T2" fmla="*/ 1 w 8"/>
                <a:gd name="T3" fmla="*/ 6 h 6"/>
                <a:gd name="T4" fmla="*/ 1 w 8"/>
                <a:gd name="T5" fmla="*/ 6 h 6"/>
                <a:gd name="T6" fmla="*/ 8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471" name="Group 1607">
            <a:extLst>
              <a:ext uri="{FF2B5EF4-FFF2-40B4-BE49-F238E27FC236}">
                <a16:creationId xmlns:a16="http://schemas.microsoft.com/office/drawing/2014/main" id="{246F54F1-CD13-4BDB-94C5-AE66F21A139F}"/>
              </a:ext>
            </a:extLst>
          </p:cNvPr>
          <p:cNvGrpSpPr>
            <a:grpSpLocks/>
          </p:cNvGrpSpPr>
          <p:nvPr/>
        </p:nvGrpSpPr>
        <p:grpSpPr bwMode="auto">
          <a:xfrm>
            <a:off x="6138863" y="5699125"/>
            <a:ext cx="357187" cy="247650"/>
            <a:chOff x="0" y="0"/>
            <a:chExt cx="357188" cy="247650"/>
          </a:xfrm>
        </p:grpSpPr>
        <p:sp>
          <p:nvSpPr>
            <p:cNvPr id="38472" name="Freeform 1589">
              <a:extLst>
                <a:ext uri="{FF2B5EF4-FFF2-40B4-BE49-F238E27FC236}">
                  <a16:creationId xmlns:a16="http://schemas.microsoft.com/office/drawing/2014/main" id="{68E54C73-DD28-4E59-A9C7-B8AE8041A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" y="134938"/>
              <a:ext cx="276225" cy="82550"/>
            </a:xfrm>
            <a:custGeom>
              <a:avLst/>
              <a:gdLst>
                <a:gd name="T0" fmla="*/ 46 w 47"/>
                <a:gd name="T1" fmla="*/ 11 h 14"/>
                <a:gd name="T2" fmla="*/ 40 w 47"/>
                <a:gd name="T3" fmla="*/ 5 h 14"/>
                <a:gd name="T4" fmla="*/ 31 w 47"/>
                <a:gd name="T5" fmla="*/ 2 h 14"/>
                <a:gd name="T6" fmla="*/ 26 w 47"/>
                <a:gd name="T7" fmla="*/ 1 h 14"/>
                <a:gd name="T8" fmla="*/ 9 w 47"/>
                <a:gd name="T9" fmla="*/ 4 h 14"/>
                <a:gd name="T10" fmla="*/ 2 w 47"/>
                <a:gd name="T11" fmla="*/ 12 h 14"/>
                <a:gd name="T12" fmla="*/ 6 w 47"/>
                <a:gd name="T13" fmla="*/ 13 h 14"/>
                <a:gd name="T14" fmla="*/ 8 w 47"/>
                <a:gd name="T15" fmla="*/ 13 h 14"/>
                <a:gd name="T16" fmla="*/ 20 w 47"/>
                <a:gd name="T17" fmla="*/ 13 h 14"/>
                <a:gd name="T18" fmla="*/ 26 w 47"/>
                <a:gd name="T19" fmla="*/ 13 h 14"/>
                <a:gd name="T20" fmla="*/ 32 w 47"/>
                <a:gd name="T21" fmla="*/ 13 h 14"/>
                <a:gd name="T22" fmla="*/ 38 w 47"/>
                <a:gd name="T23" fmla="*/ 13 h 14"/>
                <a:gd name="T24" fmla="*/ 43 w 47"/>
                <a:gd name="T25" fmla="*/ 13 h 14"/>
                <a:gd name="T26" fmla="*/ 45 w 47"/>
                <a:gd name="T27" fmla="*/ 12 h 14"/>
                <a:gd name="T28" fmla="*/ 46 w 47"/>
                <a:gd name="T29" fmla="*/ 10 h 14"/>
                <a:gd name="T30" fmla="*/ 8 w 47"/>
                <a:gd name="T31" fmla="*/ 14 h 14"/>
                <a:gd name="T32" fmla="*/ 8 w 47"/>
                <a:gd name="T33" fmla="*/ 14 h 14"/>
                <a:gd name="T34" fmla="*/ 7 w 47"/>
                <a:gd name="T35" fmla="*/ 12 h 14"/>
                <a:gd name="T36" fmla="*/ 44 w 47"/>
                <a:gd name="T37" fmla="*/ 12 h 14"/>
                <a:gd name="T38" fmla="*/ 34 w 47"/>
                <a:gd name="T39" fmla="*/ 12 h 14"/>
                <a:gd name="T40" fmla="*/ 28 w 47"/>
                <a:gd name="T41" fmla="*/ 12 h 14"/>
                <a:gd name="T42" fmla="*/ 27 w 47"/>
                <a:gd name="T43" fmla="*/ 12 h 14"/>
                <a:gd name="T44" fmla="*/ 26 w 47"/>
                <a:gd name="T45" fmla="*/ 12 h 14"/>
                <a:gd name="T46" fmla="*/ 26 w 47"/>
                <a:gd name="T47" fmla="*/ 12 h 14"/>
                <a:gd name="T48" fmla="*/ 26 w 47"/>
                <a:gd name="T49" fmla="*/ 12 h 14"/>
                <a:gd name="T50" fmla="*/ 24 w 47"/>
                <a:gd name="T51" fmla="*/ 12 h 14"/>
                <a:gd name="T52" fmla="*/ 17 w 47"/>
                <a:gd name="T53" fmla="*/ 12 h 14"/>
                <a:gd name="T54" fmla="*/ 14 w 47"/>
                <a:gd name="T55" fmla="*/ 12 h 14"/>
                <a:gd name="T56" fmla="*/ 10 w 47"/>
                <a:gd name="T57" fmla="*/ 12 h 14"/>
                <a:gd name="T58" fmla="*/ 15 w 47"/>
                <a:gd name="T59" fmla="*/ 4 h 14"/>
                <a:gd name="T60" fmla="*/ 31 w 47"/>
                <a:gd name="T61" fmla="*/ 3 h 14"/>
                <a:gd name="T62" fmla="*/ 41 w 47"/>
                <a:gd name="T63" fmla="*/ 8 h 14"/>
                <a:gd name="T64" fmla="*/ 45 w 47"/>
                <a:gd name="T65" fmla="*/ 11 h 14"/>
                <a:gd name="T66" fmla="*/ 46 w 47"/>
                <a:gd name="T67" fmla="*/ 11 h 14"/>
                <a:gd name="T68" fmla="*/ 46 w 47"/>
                <a:gd name="T6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14">
                  <a:moveTo>
                    <a:pt x="47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8"/>
                    <a:pt x="41" y="6"/>
                    <a:pt x="40" y="5"/>
                  </a:cubicBezTo>
                  <a:cubicBezTo>
                    <a:pt x="40" y="5"/>
                    <a:pt x="35" y="2"/>
                    <a:pt x="35" y="3"/>
                  </a:cubicBezTo>
                  <a:cubicBezTo>
                    <a:pt x="34" y="3"/>
                    <a:pt x="29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27" y="2"/>
                    <a:pt x="26" y="1"/>
                  </a:cubicBezTo>
                  <a:cubicBezTo>
                    <a:pt x="26" y="1"/>
                    <a:pt x="23" y="1"/>
                    <a:pt x="24" y="1"/>
                  </a:cubicBezTo>
                  <a:cubicBezTo>
                    <a:pt x="20" y="2"/>
                    <a:pt x="12" y="0"/>
                    <a:pt x="9" y="4"/>
                  </a:cubicBezTo>
                  <a:cubicBezTo>
                    <a:pt x="7" y="2"/>
                    <a:pt x="1" y="11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4" y="12"/>
                    <a:pt x="6" y="12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3"/>
                    <a:pt x="8" y="14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1" y="13"/>
                    <a:pt x="13" y="13"/>
                  </a:cubicBezTo>
                  <a:cubicBezTo>
                    <a:pt x="15" y="13"/>
                    <a:pt x="18" y="13"/>
                    <a:pt x="20" y="13"/>
                  </a:cubicBezTo>
                  <a:cubicBezTo>
                    <a:pt x="21" y="13"/>
                    <a:pt x="25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3"/>
                    <a:pt x="32" y="13"/>
                    <a:pt x="32" y="13"/>
                  </a:cubicBezTo>
                  <a:cubicBezTo>
                    <a:pt x="34" y="13"/>
                    <a:pt x="34" y="13"/>
                    <a:pt x="35" y="13"/>
                  </a:cubicBezTo>
                  <a:cubicBezTo>
                    <a:pt x="35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9" y="14"/>
                    <a:pt x="43" y="13"/>
                    <a:pt x="43" y="13"/>
                  </a:cubicBezTo>
                  <a:cubicBezTo>
                    <a:pt x="43" y="13"/>
                    <a:pt x="44" y="12"/>
                    <a:pt x="44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7" y="12"/>
                    <a:pt x="47" y="12"/>
                  </a:cubicBezTo>
                  <a:cubicBezTo>
                    <a:pt x="47" y="11"/>
                    <a:pt x="47" y="11"/>
                    <a:pt x="46" y="10"/>
                  </a:cubicBezTo>
                  <a:cubicBezTo>
                    <a:pt x="46" y="11"/>
                    <a:pt x="47" y="11"/>
                    <a:pt x="47" y="11"/>
                  </a:cubicBezTo>
                  <a:close/>
                  <a:moveTo>
                    <a:pt x="8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3"/>
                    <a:pt x="8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44" y="11"/>
                  </a:moveTo>
                  <a:cubicBezTo>
                    <a:pt x="44" y="11"/>
                    <a:pt x="44" y="12"/>
                    <a:pt x="44" y="12"/>
                  </a:cubicBezTo>
                  <a:cubicBezTo>
                    <a:pt x="44" y="11"/>
                    <a:pt x="40" y="12"/>
                    <a:pt x="39" y="12"/>
                  </a:cubicBezTo>
                  <a:cubicBezTo>
                    <a:pt x="37" y="12"/>
                    <a:pt x="35" y="12"/>
                    <a:pt x="34" y="12"/>
                  </a:cubicBezTo>
                  <a:cubicBezTo>
                    <a:pt x="34" y="12"/>
                    <a:pt x="31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7" y="12"/>
                    <a:pt x="27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4" y="11"/>
                    <a:pt x="24" y="12"/>
                  </a:cubicBezTo>
                  <a:cubicBezTo>
                    <a:pt x="24" y="12"/>
                    <a:pt x="18" y="12"/>
                    <a:pt x="19" y="12"/>
                  </a:cubicBezTo>
                  <a:cubicBezTo>
                    <a:pt x="19" y="12"/>
                    <a:pt x="17" y="12"/>
                    <a:pt x="17" y="12"/>
                  </a:cubicBezTo>
                  <a:cubicBezTo>
                    <a:pt x="15" y="12"/>
                    <a:pt x="14" y="13"/>
                    <a:pt x="13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3" y="11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1"/>
                    <a:pt x="0" y="12"/>
                    <a:pt x="5" y="8"/>
                  </a:cubicBezTo>
                  <a:cubicBezTo>
                    <a:pt x="8" y="6"/>
                    <a:pt x="11" y="4"/>
                    <a:pt x="15" y="4"/>
                  </a:cubicBezTo>
                  <a:cubicBezTo>
                    <a:pt x="17" y="4"/>
                    <a:pt x="19" y="2"/>
                    <a:pt x="21" y="2"/>
                  </a:cubicBezTo>
                  <a:cubicBezTo>
                    <a:pt x="24" y="2"/>
                    <a:pt x="28" y="3"/>
                    <a:pt x="31" y="3"/>
                  </a:cubicBezTo>
                  <a:cubicBezTo>
                    <a:pt x="33" y="4"/>
                    <a:pt x="36" y="4"/>
                    <a:pt x="38" y="5"/>
                  </a:cubicBezTo>
                  <a:cubicBezTo>
                    <a:pt x="39" y="6"/>
                    <a:pt x="40" y="7"/>
                    <a:pt x="41" y="8"/>
                  </a:cubicBezTo>
                  <a:cubicBezTo>
                    <a:pt x="42" y="8"/>
                    <a:pt x="46" y="11"/>
                    <a:pt x="44" y="10"/>
                  </a:cubicBezTo>
                  <a:cubicBezTo>
                    <a:pt x="44" y="10"/>
                    <a:pt x="45" y="10"/>
                    <a:pt x="45" y="11"/>
                  </a:cubicBezTo>
                  <a:cubicBezTo>
                    <a:pt x="44" y="11"/>
                    <a:pt x="44" y="11"/>
                    <a:pt x="44" y="11"/>
                  </a:cubicBezTo>
                  <a:close/>
                  <a:moveTo>
                    <a:pt x="46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3" name="Freeform 1590">
              <a:extLst>
                <a:ext uri="{FF2B5EF4-FFF2-40B4-BE49-F238E27FC236}">
                  <a16:creationId xmlns:a16="http://schemas.microsoft.com/office/drawing/2014/main" id="{C3C653CC-316E-4248-BB94-719E8FFD8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17475"/>
              <a:ext cx="357188" cy="130175"/>
            </a:xfrm>
            <a:custGeom>
              <a:avLst/>
              <a:gdLst>
                <a:gd name="T0" fmla="*/ 48 w 61"/>
                <a:gd name="T1" fmla="*/ 5 h 22"/>
                <a:gd name="T2" fmla="*/ 44 w 61"/>
                <a:gd name="T3" fmla="*/ 3 h 22"/>
                <a:gd name="T4" fmla="*/ 38 w 61"/>
                <a:gd name="T5" fmla="*/ 2 h 22"/>
                <a:gd name="T6" fmla="*/ 36 w 61"/>
                <a:gd name="T7" fmla="*/ 1 h 22"/>
                <a:gd name="T8" fmla="*/ 34 w 61"/>
                <a:gd name="T9" fmla="*/ 1 h 22"/>
                <a:gd name="T10" fmla="*/ 34 w 61"/>
                <a:gd name="T11" fmla="*/ 1 h 22"/>
                <a:gd name="T12" fmla="*/ 33 w 61"/>
                <a:gd name="T13" fmla="*/ 1 h 22"/>
                <a:gd name="T14" fmla="*/ 33 w 61"/>
                <a:gd name="T15" fmla="*/ 1 h 22"/>
                <a:gd name="T16" fmla="*/ 33 w 61"/>
                <a:gd name="T17" fmla="*/ 0 h 22"/>
                <a:gd name="T18" fmla="*/ 33 w 61"/>
                <a:gd name="T19" fmla="*/ 0 h 22"/>
                <a:gd name="T20" fmla="*/ 33 w 61"/>
                <a:gd name="T21" fmla="*/ 0 h 22"/>
                <a:gd name="T22" fmla="*/ 32 w 61"/>
                <a:gd name="T23" fmla="*/ 0 h 22"/>
                <a:gd name="T24" fmla="*/ 32 w 61"/>
                <a:gd name="T25" fmla="*/ 0 h 22"/>
                <a:gd name="T26" fmla="*/ 31 w 61"/>
                <a:gd name="T27" fmla="*/ 0 h 22"/>
                <a:gd name="T28" fmla="*/ 29 w 61"/>
                <a:gd name="T29" fmla="*/ 0 h 22"/>
                <a:gd name="T30" fmla="*/ 28 w 61"/>
                <a:gd name="T31" fmla="*/ 0 h 22"/>
                <a:gd name="T32" fmla="*/ 28 w 61"/>
                <a:gd name="T33" fmla="*/ 0 h 22"/>
                <a:gd name="T34" fmla="*/ 18 w 61"/>
                <a:gd name="T35" fmla="*/ 1 h 22"/>
                <a:gd name="T36" fmla="*/ 13 w 61"/>
                <a:gd name="T37" fmla="*/ 3 h 22"/>
                <a:gd name="T38" fmla="*/ 12 w 61"/>
                <a:gd name="T39" fmla="*/ 4 h 22"/>
                <a:gd name="T40" fmla="*/ 6 w 61"/>
                <a:gd name="T41" fmla="*/ 7 h 22"/>
                <a:gd name="T42" fmla="*/ 20 w 61"/>
                <a:gd name="T43" fmla="*/ 21 h 22"/>
                <a:gd name="T44" fmla="*/ 36 w 61"/>
                <a:gd name="T45" fmla="*/ 21 h 22"/>
                <a:gd name="T46" fmla="*/ 52 w 61"/>
                <a:gd name="T47" fmla="*/ 21 h 22"/>
                <a:gd name="T48" fmla="*/ 31 w 61"/>
                <a:gd name="T49" fmla="*/ 0 h 22"/>
                <a:gd name="T50" fmla="*/ 32 w 61"/>
                <a:gd name="T51" fmla="*/ 1 h 22"/>
                <a:gd name="T52" fmla="*/ 31 w 61"/>
                <a:gd name="T53" fmla="*/ 1 h 22"/>
                <a:gd name="T54" fmla="*/ 31 w 61"/>
                <a:gd name="T55" fmla="*/ 0 h 22"/>
                <a:gd name="T56" fmla="*/ 25 w 61"/>
                <a:gd name="T57" fmla="*/ 0 h 22"/>
                <a:gd name="T58" fmla="*/ 25 w 61"/>
                <a:gd name="T59" fmla="*/ 0 h 22"/>
                <a:gd name="T60" fmla="*/ 12 w 61"/>
                <a:gd name="T61" fmla="*/ 4 h 22"/>
                <a:gd name="T62" fmla="*/ 4 w 61"/>
                <a:gd name="T63" fmla="*/ 9 h 22"/>
                <a:gd name="T64" fmla="*/ 3 w 61"/>
                <a:gd name="T65" fmla="*/ 10 h 22"/>
                <a:gd name="T66" fmla="*/ 52 w 61"/>
                <a:gd name="T67" fmla="*/ 19 h 22"/>
                <a:gd name="T68" fmla="*/ 50 w 61"/>
                <a:gd name="T69" fmla="*/ 19 h 22"/>
                <a:gd name="T70" fmla="*/ 48 w 61"/>
                <a:gd name="T71" fmla="*/ 20 h 22"/>
                <a:gd name="T72" fmla="*/ 45 w 61"/>
                <a:gd name="T73" fmla="*/ 20 h 22"/>
                <a:gd name="T74" fmla="*/ 38 w 61"/>
                <a:gd name="T75" fmla="*/ 20 h 22"/>
                <a:gd name="T76" fmla="*/ 27 w 61"/>
                <a:gd name="T77" fmla="*/ 19 h 22"/>
                <a:gd name="T78" fmla="*/ 7 w 61"/>
                <a:gd name="T79" fmla="*/ 18 h 22"/>
                <a:gd name="T80" fmla="*/ 4 w 61"/>
                <a:gd name="T81" fmla="*/ 11 h 22"/>
                <a:gd name="T82" fmla="*/ 5 w 61"/>
                <a:gd name="T83" fmla="*/ 9 h 22"/>
                <a:gd name="T84" fmla="*/ 24 w 61"/>
                <a:gd name="T85" fmla="*/ 1 h 22"/>
                <a:gd name="T86" fmla="*/ 25 w 61"/>
                <a:gd name="T87" fmla="*/ 1 h 22"/>
                <a:gd name="T88" fmla="*/ 25 w 61"/>
                <a:gd name="T89" fmla="*/ 1 h 22"/>
                <a:gd name="T90" fmla="*/ 25 w 61"/>
                <a:gd name="T91" fmla="*/ 1 h 22"/>
                <a:gd name="T92" fmla="*/ 25 w 61"/>
                <a:gd name="T93" fmla="*/ 1 h 22"/>
                <a:gd name="T94" fmla="*/ 28 w 61"/>
                <a:gd name="T95" fmla="*/ 1 h 22"/>
                <a:gd name="T96" fmla="*/ 32 w 61"/>
                <a:gd name="T97" fmla="*/ 1 h 22"/>
                <a:gd name="T98" fmla="*/ 32 w 61"/>
                <a:gd name="T99" fmla="*/ 1 h 22"/>
                <a:gd name="T100" fmla="*/ 35 w 61"/>
                <a:gd name="T101" fmla="*/ 2 h 22"/>
                <a:gd name="T102" fmla="*/ 36 w 61"/>
                <a:gd name="T103" fmla="*/ 2 h 22"/>
                <a:gd name="T104" fmla="*/ 41 w 61"/>
                <a:gd name="T105" fmla="*/ 4 h 22"/>
                <a:gd name="T106" fmla="*/ 46 w 61"/>
                <a:gd name="T107" fmla="*/ 5 h 22"/>
                <a:gd name="T108" fmla="*/ 46 w 61"/>
                <a:gd name="T109" fmla="*/ 6 h 22"/>
                <a:gd name="T110" fmla="*/ 55 w 61"/>
                <a:gd name="T111" fmla="*/ 15 h 22"/>
                <a:gd name="T112" fmla="*/ 6 w 61"/>
                <a:gd name="T113" fmla="*/ 9 h 22"/>
                <a:gd name="T114" fmla="*/ 6 w 61"/>
                <a:gd name="T11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22">
                  <a:moveTo>
                    <a:pt x="48" y="5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47" y="5"/>
                    <a:pt x="47" y="5"/>
                    <a:pt x="47" y="4"/>
                  </a:cubicBezTo>
                  <a:cubicBezTo>
                    <a:pt x="47" y="4"/>
                    <a:pt x="44" y="3"/>
                    <a:pt x="44" y="3"/>
                  </a:cubicBezTo>
                  <a:cubicBezTo>
                    <a:pt x="43" y="3"/>
                    <a:pt x="42" y="3"/>
                    <a:pt x="41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8" y="2"/>
                    <a:pt x="35" y="1"/>
                    <a:pt x="36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32" y="0"/>
                    <a:pt x="33" y="0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2" y="0"/>
                    <a:pt x="19" y="1"/>
                    <a:pt x="18" y="1"/>
                  </a:cubicBezTo>
                  <a:cubicBezTo>
                    <a:pt x="18" y="2"/>
                    <a:pt x="15" y="1"/>
                    <a:pt x="16" y="2"/>
                  </a:cubicBezTo>
                  <a:cubicBezTo>
                    <a:pt x="15" y="2"/>
                    <a:pt x="14" y="3"/>
                    <a:pt x="13" y="3"/>
                  </a:cubicBezTo>
                  <a:cubicBezTo>
                    <a:pt x="13" y="3"/>
                    <a:pt x="13" y="3"/>
                    <a:pt x="11" y="5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1" y="4"/>
                    <a:pt x="7" y="7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2" y="8"/>
                    <a:pt x="0" y="15"/>
                    <a:pt x="3" y="18"/>
                  </a:cubicBezTo>
                  <a:cubicBezTo>
                    <a:pt x="6" y="21"/>
                    <a:pt x="17" y="22"/>
                    <a:pt x="20" y="21"/>
                  </a:cubicBezTo>
                  <a:cubicBezTo>
                    <a:pt x="22" y="21"/>
                    <a:pt x="25" y="21"/>
                    <a:pt x="27" y="21"/>
                  </a:cubicBezTo>
                  <a:cubicBezTo>
                    <a:pt x="30" y="21"/>
                    <a:pt x="33" y="21"/>
                    <a:pt x="36" y="21"/>
                  </a:cubicBezTo>
                  <a:cubicBezTo>
                    <a:pt x="39" y="21"/>
                    <a:pt x="42" y="22"/>
                    <a:pt x="45" y="22"/>
                  </a:cubicBezTo>
                  <a:cubicBezTo>
                    <a:pt x="46" y="22"/>
                    <a:pt x="52" y="20"/>
                    <a:pt x="52" y="21"/>
                  </a:cubicBezTo>
                  <a:cubicBezTo>
                    <a:pt x="61" y="16"/>
                    <a:pt x="55" y="8"/>
                    <a:pt x="48" y="5"/>
                  </a:cubicBezTo>
                  <a:close/>
                  <a:moveTo>
                    <a:pt x="31" y="0"/>
                  </a:moveTo>
                  <a:cubicBezTo>
                    <a:pt x="31" y="0"/>
                    <a:pt x="31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1" y="1"/>
                  </a:cubicBezTo>
                  <a:cubicBezTo>
                    <a:pt x="32" y="0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lose/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lose/>
                  <a:moveTo>
                    <a:pt x="3" y="10"/>
                  </a:moveTo>
                  <a:cubicBezTo>
                    <a:pt x="4" y="10"/>
                    <a:pt x="4" y="10"/>
                    <a:pt x="3" y="10"/>
                  </a:cubicBezTo>
                  <a:close/>
                  <a:moveTo>
                    <a:pt x="52" y="19"/>
                  </a:moveTo>
                  <a:cubicBezTo>
                    <a:pt x="53" y="19"/>
                    <a:pt x="52" y="19"/>
                    <a:pt x="52" y="19"/>
                  </a:cubicBezTo>
                  <a:cubicBezTo>
                    <a:pt x="51" y="19"/>
                    <a:pt x="50" y="19"/>
                    <a:pt x="50" y="19"/>
                  </a:cubicBezTo>
                  <a:cubicBezTo>
                    <a:pt x="49" y="19"/>
                    <a:pt x="48" y="20"/>
                    <a:pt x="46" y="20"/>
                  </a:cubicBezTo>
                  <a:cubicBezTo>
                    <a:pt x="47" y="20"/>
                    <a:pt x="47" y="20"/>
                    <a:pt x="48" y="20"/>
                  </a:cubicBezTo>
                  <a:cubicBezTo>
                    <a:pt x="48" y="20"/>
                    <a:pt x="47" y="20"/>
                    <a:pt x="47" y="20"/>
                  </a:cubicBezTo>
                  <a:cubicBezTo>
                    <a:pt x="46" y="20"/>
                    <a:pt x="45" y="20"/>
                    <a:pt x="45" y="20"/>
                  </a:cubicBezTo>
                  <a:cubicBezTo>
                    <a:pt x="44" y="20"/>
                    <a:pt x="43" y="20"/>
                    <a:pt x="42" y="20"/>
                  </a:cubicBezTo>
                  <a:cubicBezTo>
                    <a:pt x="40" y="20"/>
                    <a:pt x="39" y="20"/>
                    <a:pt x="38" y="20"/>
                  </a:cubicBezTo>
                  <a:cubicBezTo>
                    <a:pt x="38" y="19"/>
                    <a:pt x="36" y="19"/>
                    <a:pt x="37" y="20"/>
                  </a:cubicBezTo>
                  <a:cubicBezTo>
                    <a:pt x="34" y="20"/>
                    <a:pt x="30" y="19"/>
                    <a:pt x="27" y="19"/>
                  </a:cubicBezTo>
                  <a:cubicBezTo>
                    <a:pt x="23" y="19"/>
                    <a:pt x="19" y="19"/>
                    <a:pt x="16" y="19"/>
                  </a:cubicBezTo>
                  <a:cubicBezTo>
                    <a:pt x="15" y="18"/>
                    <a:pt x="8" y="19"/>
                    <a:pt x="7" y="18"/>
                  </a:cubicBezTo>
                  <a:cubicBezTo>
                    <a:pt x="5" y="17"/>
                    <a:pt x="0" y="13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6" y="10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7" y="5"/>
                    <a:pt x="15" y="4"/>
                    <a:pt x="19" y="3"/>
                  </a:cubicBezTo>
                  <a:cubicBezTo>
                    <a:pt x="20" y="3"/>
                    <a:pt x="22" y="2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7" y="1"/>
                    <a:pt x="27" y="1"/>
                  </a:cubicBezTo>
                  <a:cubicBezTo>
                    <a:pt x="27" y="2"/>
                    <a:pt x="28" y="2"/>
                    <a:pt x="28" y="1"/>
                  </a:cubicBezTo>
                  <a:cubicBezTo>
                    <a:pt x="29" y="2"/>
                    <a:pt x="29" y="2"/>
                    <a:pt x="30" y="1"/>
                  </a:cubicBezTo>
                  <a:cubicBezTo>
                    <a:pt x="31" y="1"/>
                    <a:pt x="31" y="2"/>
                    <a:pt x="32" y="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1"/>
                    <a:pt x="32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6" y="2"/>
                    <a:pt x="36" y="2"/>
                  </a:cubicBezTo>
                  <a:cubicBezTo>
                    <a:pt x="36" y="2"/>
                    <a:pt x="40" y="3"/>
                    <a:pt x="41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4"/>
                    <a:pt x="43" y="4"/>
                    <a:pt x="44" y="4"/>
                  </a:cubicBezTo>
                  <a:cubicBezTo>
                    <a:pt x="44" y="4"/>
                    <a:pt x="45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6"/>
                    <a:pt x="46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9"/>
                    <a:pt x="58" y="10"/>
                    <a:pt x="55" y="15"/>
                  </a:cubicBezTo>
                  <a:cubicBezTo>
                    <a:pt x="54" y="15"/>
                    <a:pt x="53" y="18"/>
                    <a:pt x="52" y="19"/>
                  </a:cubicBezTo>
                  <a:close/>
                  <a:moveTo>
                    <a:pt x="6" y="9"/>
                  </a:moveTo>
                  <a:cubicBezTo>
                    <a:pt x="6" y="10"/>
                    <a:pt x="6" y="10"/>
                    <a:pt x="6" y="9"/>
                  </a:cubicBezTo>
                  <a:cubicBezTo>
                    <a:pt x="6" y="10"/>
                    <a:pt x="6" y="9"/>
                    <a:pt x="6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4" name="Freeform 1591">
              <a:extLst>
                <a:ext uri="{FF2B5EF4-FFF2-40B4-BE49-F238E27FC236}">
                  <a16:creationId xmlns:a16="http://schemas.microsoft.com/office/drawing/2014/main" id="{B9CA87CB-D54A-4B64-BB11-064F7650BC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25" y="0"/>
              <a:ext cx="117475" cy="112713"/>
            </a:xfrm>
            <a:custGeom>
              <a:avLst/>
              <a:gdLst>
                <a:gd name="T0" fmla="*/ 2 w 20"/>
                <a:gd name="T1" fmla="*/ 10 h 19"/>
                <a:gd name="T2" fmla="*/ 3 w 20"/>
                <a:gd name="T3" fmla="*/ 11 h 19"/>
                <a:gd name="T4" fmla="*/ 7 w 20"/>
                <a:gd name="T5" fmla="*/ 8 h 19"/>
                <a:gd name="T6" fmla="*/ 8 w 20"/>
                <a:gd name="T7" fmla="*/ 8 h 19"/>
                <a:gd name="T8" fmla="*/ 10 w 20"/>
                <a:gd name="T9" fmla="*/ 7 h 19"/>
                <a:gd name="T10" fmla="*/ 9 w 20"/>
                <a:gd name="T11" fmla="*/ 8 h 19"/>
                <a:gd name="T12" fmla="*/ 12 w 20"/>
                <a:gd name="T13" fmla="*/ 8 h 19"/>
                <a:gd name="T14" fmla="*/ 6 w 20"/>
                <a:gd name="T15" fmla="*/ 14 h 19"/>
                <a:gd name="T16" fmla="*/ 10 w 20"/>
                <a:gd name="T17" fmla="*/ 19 h 19"/>
                <a:gd name="T18" fmla="*/ 19 w 20"/>
                <a:gd name="T19" fmla="*/ 12 h 19"/>
                <a:gd name="T20" fmla="*/ 19 w 20"/>
                <a:gd name="T21" fmla="*/ 7 h 19"/>
                <a:gd name="T22" fmla="*/ 18 w 20"/>
                <a:gd name="T23" fmla="*/ 4 h 19"/>
                <a:gd name="T24" fmla="*/ 17 w 20"/>
                <a:gd name="T25" fmla="*/ 2 h 19"/>
                <a:gd name="T26" fmla="*/ 13 w 20"/>
                <a:gd name="T27" fmla="*/ 2 h 19"/>
                <a:gd name="T28" fmla="*/ 7 w 20"/>
                <a:gd name="T29" fmla="*/ 1 h 19"/>
                <a:gd name="T30" fmla="*/ 3 w 20"/>
                <a:gd name="T31" fmla="*/ 4 h 19"/>
                <a:gd name="T32" fmla="*/ 9 w 20"/>
                <a:gd name="T33" fmla="*/ 2 h 19"/>
                <a:gd name="T34" fmla="*/ 9 w 20"/>
                <a:gd name="T35" fmla="*/ 2 h 19"/>
                <a:gd name="T36" fmla="*/ 12 w 20"/>
                <a:gd name="T37" fmla="*/ 3 h 19"/>
                <a:gd name="T38" fmla="*/ 13 w 20"/>
                <a:gd name="T39" fmla="*/ 2 h 19"/>
                <a:gd name="T40" fmla="*/ 15 w 20"/>
                <a:gd name="T41" fmla="*/ 3 h 19"/>
                <a:gd name="T42" fmla="*/ 18 w 20"/>
                <a:gd name="T43" fmla="*/ 6 h 19"/>
                <a:gd name="T44" fmla="*/ 18 w 20"/>
                <a:gd name="T45" fmla="*/ 10 h 19"/>
                <a:gd name="T46" fmla="*/ 18 w 20"/>
                <a:gd name="T47" fmla="*/ 10 h 19"/>
                <a:gd name="T48" fmla="*/ 18 w 20"/>
                <a:gd name="T49" fmla="*/ 10 h 19"/>
                <a:gd name="T50" fmla="*/ 17 w 20"/>
                <a:gd name="T51" fmla="*/ 12 h 19"/>
                <a:gd name="T52" fmla="*/ 13 w 20"/>
                <a:gd name="T53" fmla="*/ 14 h 19"/>
                <a:gd name="T54" fmla="*/ 8 w 20"/>
                <a:gd name="T55" fmla="*/ 16 h 19"/>
                <a:gd name="T56" fmla="*/ 9 w 20"/>
                <a:gd name="T57" fmla="*/ 13 h 19"/>
                <a:gd name="T58" fmla="*/ 13 w 20"/>
                <a:gd name="T59" fmla="*/ 8 h 19"/>
                <a:gd name="T60" fmla="*/ 14 w 20"/>
                <a:gd name="T61" fmla="*/ 9 h 19"/>
                <a:gd name="T62" fmla="*/ 13 w 20"/>
                <a:gd name="T63" fmla="*/ 7 h 19"/>
                <a:gd name="T64" fmla="*/ 13 w 20"/>
                <a:gd name="T65" fmla="*/ 7 h 19"/>
                <a:gd name="T66" fmla="*/ 13 w 20"/>
                <a:gd name="T67" fmla="*/ 7 h 19"/>
                <a:gd name="T68" fmla="*/ 13 w 20"/>
                <a:gd name="T69" fmla="*/ 7 h 19"/>
                <a:gd name="T70" fmla="*/ 13 w 20"/>
                <a:gd name="T71" fmla="*/ 8 h 19"/>
                <a:gd name="T72" fmla="*/ 8 w 20"/>
                <a:gd name="T73" fmla="*/ 7 h 19"/>
                <a:gd name="T74" fmla="*/ 4 w 20"/>
                <a:gd name="T75" fmla="*/ 9 h 19"/>
                <a:gd name="T76" fmla="*/ 2 w 20"/>
                <a:gd name="T77" fmla="*/ 10 h 19"/>
                <a:gd name="T78" fmla="*/ 2 w 20"/>
                <a:gd name="T79" fmla="*/ 10 h 19"/>
                <a:gd name="T80" fmla="*/ 1 w 20"/>
                <a:gd name="T81" fmla="*/ 10 h 19"/>
                <a:gd name="T82" fmla="*/ 2 w 20"/>
                <a:gd name="T83" fmla="*/ 5 h 19"/>
                <a:gd name="T84" fmla="*/ 1 w 20"/>
                <a:gd name="T85" fmla="*/ 7 h 19"/>
                <a:gd name="T86" fmla="*/ 1 w 20"/>
                <a:gd name="T87" fmla="*/ 9 h 19"/>
                <a:gd name="T88" fmla="*/ 2 w 20"/>
                <a:gd name="T89" fmla="*/ 10 h 19"/>
                <a:gd name="T90" fmla="*/ 15 w 20"/>
                <a:gd name="T91" fmla="*/ 3 h 19"/>
                <a:gd name="T92" fmla="*/ 15 w 20"/>
                <a:gd name="T93" fmla="*/ 3 h 19"/>
                <a:gd name="T94" fmla="*/ 15 w 20"/>
                <a:gd name="T95" fmla="*/ 3 h 19"/>
                <a:gd name="T96" fmla="*/ 12 w 20"/>
                <a:gd name="T97" fmla="*/ 9 h 19"/>
                <a:gd name="T98" fmla="*/ 12 w 20"/>
                <a:gd name="T99" fmla="*/ 9 h 19"/>
                <a:gd name="T100" fmla="*/ 12 w 20"/>
                <a:gd name="T101" fmla="*/ 9 h 19"/>
                <a:gd name="T102" fmla="*/ 4 w 20"/>
                <a:gd name="T103" fmla="*/ 11 h 19"/>
                <a:gd name="T104" fmla="*/ 4 w 20"/>
                <a:gd name="T105" fmla="*/ 10 h 19"/>
                <a:gd name="T106" fmla="*/ 4 w 20"/>
                <a:gd name="T10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" h="19">
                  <a:moveTo>
                    <a:pt x="2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7" y="10"/>
                    <a:pt x="7" y="8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10" y="8"/>
                    <a:pt x="12" y="7"/>
                    <a:pt x="12" y="8"/>
                  </a:cubicBezTo>
                  <a:cubicBezTo>
                    <a:pt x="12" y="8"/>
                    <a:pt x="7" y="14"/>
                    <a:pt x="6" y="14"/>
                  </a:cubicBezTo>
                  <a:cubicBezTo>
                    <a:pt x="5" y="18"/>
                    <a:pt x="7" y="19"/>
                    <a:pt x="10" y="19"/>
                  </a:cubicBezTo>
                  <a:cubicBezTo>
                    <a:pt x="13" y="19"/>
                    <a:pt x="16" y="14"/>
                    <a:pt x="19" y="12"/>
                  </a:cubicBezTo>
                  <a:cubicBezTo>
                    <a:pt x="20" y="11"/>
                    <a:pt x="20" y="8"/>
                    <a:pt x="19" y="7"/>
                  </a:cubicBezTo>
                  <a:cubicBezTo>
                    <a:pt x="19" y="6"/>
                    <a:pt x="19" y="5"/>
                    <a:pt x="18" y="4"/>
                  </a:cubicBezTo>
                  <a:cubicBezTo>
                    <a:pt x="18" y="3"/>
                    <a:pt x="15" y="2"/>
                    <a:pt x="17" y="2"/>
                  </a:cubicBezTo>
                  <a:cubicBezTo>
                    <a:pt x="16" y="2"/>
                    <a:pt x="14" y="1"/>
                    <a:pt x="13" y="2"/>
                  </a:cubicBezTo>
                  <a:cubicBezTo>
                    <a:pt x="13" y="0"/>
                    <a:pt x="7" y="1"/>
                    <a:pt x="7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3" y="4"/>
                    <a:pt x="9" y="2"/>
                    <a:pt x="9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11" y="2"/>
                    <a:pt x="11" y="2"/>
                    <a:pt x="12" y="3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9" y="7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2"/>
                    <a:pt x="17" y="12"/>
                  </a:cubicBezTo>
                  <a:cubicBezTo>
                    <a:pt x="17" y="11"/>
                    <a:pt x="13" y="14"/>
                    <a:pt x="13" y="14"/>
                  </a:cubicBezTo>
                  <a:cubicBezTo>
                    <a:pt x="13" y="16"/>
                    <a:pt x="9" y="19"/>
                    <a:pt x="8" y="16"/>
                  </a:cubicBezTo>
                  <a:cubicBezTo>
                    <a:pt x="7" y="15"/>
                    <a:pt x="9" y="14"/>
                    <a:pt x="9" y="13"/>
                  </a:cubicBezTo>
                  <a:cubicBezTo>
                    <a:pt x="11" y="13"/>
                    <a:pt x="12" y="10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4" y="8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1" y="6"/>
                    <a:pt x="11" y="7"/>
                    <a:pt x="8" y="7"/>
                  </a:cubicBezTo>
                  <a:cubicBezTo>
                    <a:pt x="7" y="7"/>
                    <a:pt x="5" y="9"/>
                    <a:pt x="4" y="9"/>
                  </a:cubicBezTo>
                  <a:cubicBezTo>
                    <a:pt x="4" y="10"/>
                    <a:pt x="3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9"/>
                    <a:pt x="1" y="10"/>
                  </a:cubicBezTo>
                  <a:cubicBezTo>
                    <a:pt x="1" y="9"/>
                    <a:pt x="2" y="6"/>
                    <a:pt x="2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6"/>
                    <a:pt x="1" y="8"/>
                    <a:pt x="1" y="9"/>
                  </a:cubicBezTo>
                  <a:cubicBezTo>
                    <a:pt x="0" y="10"/>
                    <a:pt x="2" y="10"/>
                    <a:pt x="2" y="10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3"/>
                    <a:pt x="15" y="3"/>
                  </a:cubicBezTo>
                  <a:close/>
                  <a:moveTo>
                    <a:pt x="12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9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5" name="Freeform 1592">
              <a:extLst>
                <a:ext uri="{FF2B5EF4-FFF2-40B4-BE49-F238E27FC236}">
                  <a16:creationId xmlns:a16="http://schemas.microsoft.com/office/drawing/2014/main" id="{17FD078F-6502-48D4-998C-9C4B73474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217488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6" name="Freeform 1593">
              <a:extLst>
                <a:ext uri="{FF2B5EF4-FFF2-40B4-BE49-F238E27FC236}">
                  <a16:creationId xmlns:a16="http://schemas.microsoft.com/office/drawing/2014/main" id="{3B1F033B-2C16-48E6-B6FF-6507DA613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8" y="212725"/>
              <a:ext cx="47625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7" name="Freeform 1594">
              <a:extLst>
                <a:ext uri="{FF2B5EF4-FFF2-40B4-BE49-F238E27FC236}">
                  <a16:creationId xmlns:a16="http://schemas.microsoft.com/office/drawing/2014/main" id="{353A5139-50C1-4A15-B27F-AECB9EA73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82563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8" name="Freeform 1595">
              <a:extLst>
                <a:ext uri="{FF2B5EF4-FFF2-40B4-BE49-F238E27FC236}">
                  <a16:creationId xmlns:a16="http://schemas.microsoft.com/office/drawing/2014/main" id="{353FB611-00F3-4863-9036-6DCE76DF6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3" y="206375"/>
              <a:ext cx="53975" cy="34925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8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9" name="Freeform 1596">
              <a:extLst>
                <a:ext uri="{FF2B5EF4-FFF2-40B4-BE49-F238E27FC236}">
                  <a16:creationId xmlns:a16="http://schemas.microsoft.com/office/drawing/2014/main" id="{7EA8BA3D-553F-4A73-BB1E-FA242D44B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212725"/>
              <a:ext cx="47625" cy="28575"/>
            </a:xfrm>
            <a:custGeom>
              <a:avLst/>
              <a:gdLst>
                <a:gd name="T0" fmla="*/ 8 w 8"/>
                <a:gd name="T1" fmla="*/ 0 h 5"/>
                <a:gd name="T2" fmla="*/ 1 w 8"/>
                <a:gd name="T3" fmla="*/ 4 h 5"/>
                <a:gd name="T4" fmla="*/ 1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0" name="Freeform 1597">
              <a:extLst>
                <a:ext uri="{FF2B5EF4-FFF2-40B4-BE49-F238E27FC236}">
                  <a16:creationId xmlns:a16="http://schemas.microsoft.com/office/drawing/2014/main" id="{802D09BE-BC81-45AE-815F-51735F8CE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76213"/>
              <a:ext cx="30163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1" name="Freeform 1598">
              <a:extLst>
                <a:ext uri="{FF2B5EF4-FFF2-40B4-BE49-F238E27FC236}">
                  <a16:creationId xmlns:a16="http://schemas.microsoft.com/office/drawing/2014/main" id="{4700B771-D0B5-4E2F-B407-D0A61E5F5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158750"/>
              <a:ext cx="28575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2" name="Freeform 1599">
              <a:extLst>
                <a:ext uri="{FF2B5EF4-FFF2-40B4-BE49-F238E27FC236}">
                  <a16:creationId xmlns:a16="http://schemas.microsoft.com/office/drawing/2014/main" id="{859D65E2-76FD-4ABF-BFCF-E3142652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212725"/>
              <a:ext cx="36513" cy="2222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3" name="Freeform 1600">
              <a:extLst>
                <a:ext uri="{FF2B5EF4-FFF2-40B4-BE49-F238E27FC236}">
                  <a16:creationId xmlns:a16="http://schemas.microsoft.com/office/drawing/2014/main" id="{E7DC5843-C5B1-4BE0-8B6F-3C4E76AC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212725"/>
              <a:ext cx="47625" cy="2222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4" name="Freeform 1601">
              <a:extLst>
                <a:ext uri="{FF2B5EF4-FFF2-40B4-BE49-F238E27FC236}">
                  <a16:creationId xmlns:a16="http://schemas.microsoft.com/office/drawing/2014/main" id="{6D4B7D1D-056E-4F70-B8D1-207DDD458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8" y="158750"/>
              <a:ext cx="23813" cy="23813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3 h 4"/>
                <a:gd name="T4" fmla="*/ 0 w 4"/>
                <a:gd name="T5" fmla="*/ 3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2"/>
                    <a:pt x="1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5" name="Freeform 1602">
              <a:extLst>
                <a:ext uri="{FF2B5EF4-FFF2-40B4-BE49-F238E27FC236}">
                  <a16:creationId xmlns:a16="http://schemas.microsoft.com/office/drawing/2014/main" id="{DCD19BB2-1C21-4AEA-93E2-3CE9A3CB2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47638"/>
              <a:ext cx="28575" cy="1746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6" name="Freeform 1603">
              <a:extLst>
                <a:ext uri="{FF2B5EF4-FFF2-40B4-BE49-F238E27FC236}">
                  <a16:creationId xmlns:a16="http://schemas.microsoft.com/office/drawing/2014/main" id="{68997CA5-55B9-4124-A78E-CDECA4144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212725"/>
              <a:ext cx="41275" cy="22225"/>
            </a:xfrm>
            <a:custGeom>
              <a:avLst/>
              <a:gdLst>
                <a:gd name="T0" fmla="*/ 1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7" name="Freeform 1604">
              <a:extLst>
                <a:ext uri="{FF2B5EF4-FFF2-40B4-BE49-F238E27FC236}">
                  <a16:creationId xmlns:a16="http://schemas.microsoft.com/office/drawing/2014/main" id="{71B35732-375F-460E-98BF-70E5BED08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12725"/>
              <a:ext cx="39688" cy="2222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8" name="Freeform 1605">
              <a:extLst>
                <a:ext uri="{FF2B5EF4-FFF2-40B4-BE49-F238E27FC236}">
                  <a16:creationId xmlns:a16="http://schemas.microsoft.com/office/drawing/2014/main" id="{679610DB-3F8A-4C43-B09C-0F934BC9B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147638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9" name="Freeform 1606">
              <a:extLst>
                <a:ext uri="{FF2B5EF4-FFF2-40B4-BE49-F238E27FC236}">
                  <a16:creationId xmlns:a16="http://schemas.microsoft.com/office/drawing/2014/main" id="{75D7A218-F948-477D-AE9D-D49205392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134938"/>
              <a:ext cx="28575" cy="17463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0" name="Freeform 1607">
              <a:extLst>
                <a:ext uri="{FF2B5EF4-FFF2-40B4-BE49-F238E27FC236}">
                  <a16:creationId xmlns:a16="http://schemas.microsoft.com/office/drawing/2014/main" id="{2D213655-859D-4928-B56F-6ED43344C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12725"/>
              <a:ext cx="41275" cy="22225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1" name="Freeform 1608">
              <a:extLst>
                <a:ext uri="{FF2B5EF4-FFF2-40B4-BE49-F238E27FC236}">
                  <a16:creationId xmlns:a16="http://schemas.microsoft.com/office/drawing/2014/main" id="{BB2D3F7A-D392-4ED9-B5E4-B39A776D3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06375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2" name="Freeform 1609">
              <a:extLst>
                <a:ext uri="{FF2B5EF4-FFF2-40B4-BE49-F238E27FC236}">
                  <a16:creationId xmlns:a16="http://schemas.microsoft.com/office/drawing/2014/main" id="{A990DAB3-2E33-4353-BC91-1E944562F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30175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3" name="Freeform 1610">
              <a:extLst>
                <a:ext uri="{FF2B5EF4-FFF2-40B4-BE49-F238E27FC236}">
                  <a16:creationId xmlns:a16="http://schemas.microsoft.com/office/drawing/2014/main" id="{ECF1C43A-FE03-45B3-8C2B-62A51A8D1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23825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4" name="Freeform 1611">
              <a:extLst>
                <a:ext uri="{FF2B5EF4-FFF2-40B4-BE49-F238E27FC236}">
                  <a16:creationId xmlns:a16="http://schemas.microsoft.com/office/drawing/2014/main" id="{DEAECDA3-13B0-4BE1-B8BD-3241ADC6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00025"/>
              <a:ext cx="34925" cy="23813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5" name="Freeform 1613">
              <a:extLst>
                <a:ext uri="{FF2B5EF4-FFF2-40B4-BE49-F238E27FC236}">
                  <a16:creationId xmlns:a16="http://schemas.microsoft.com/office/drawing/2014/main" id="{4C8CDE56-B25F-40A0-B84E-E24373305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6" y="200025"/>
              <a:ext cx="41275" cy="23813"/>
            </a:xfrm>
            <a:custGeom>
              <a:avLst/>
              <a:gdLst>
                <a:gd name="T0" fmla="*/ 7 w 7"/>
                <a:gd name="T1" fmla="*/ 1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1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6" name="Freeform 1614">
              <a:extLst>
                <a:ext uri="{FF2B5EF4-FFF2-40B4-BE49-F238E27FC236}">
                  <a16:creationId xmlns:a16="http://schemas.microsoft.com/office/drawing/2014/main" id="{DDE948D9-3F41-4C5C-A489-C6DCE90A1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123825"/>
              <a:ext cx="36513" cy="23813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3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7" name="Freeform 1615">
              <a:extLst>
                <a:ext uri="{FF2B5EF4-FFF2-40B4-BE49-F238E27FC236}">
                  <a16:creationId xmlns:a16="http://schemas.microsoft.com/office/drawing/2014/main" id="{2B488352-557F-475A-B5A3-45264259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6" y="123825"/>
              <a:ext cx="46038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8" name="Freeform 1616">
              <a:extLst>
                <a:ext uri="{FF2B5EF4-FFF2-40B4-BE49-F238E27FC236}">
                  <a16:creationId xmlns:a16="http://schemas.microsoft.com/office/drawing/2014/main" id="{1DE8B5F4-0570-4A3F-ABF4-F3D5DCA02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88913"/>
              <a:ext cx="28575" cy="1746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9" name="Freeform 1617">
              <a:extLst>
                <a:ext uri="{FF2B5EF4-FFF2-40B4-BE49-F238E27FC236}">
                  <a16:creationId xmlns:a16="http://schemas.microsoft.com/office/drawing/2014/main" id="{E8DDBF70-49F9-4E35-8A2E-7C3DB6123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82563"/>
              <a:ext cx="28575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0" name="Freeform 1618">
              <a:extLst>
                <a:ext uri="{FF2B5EF4-FFF2-40B4-BE49-F238E27FC236}">
                  <a16:creationId xmlns:a16="http://schemas.microsoft.com/office/drawing/2014/main" id="{77BE6D5E-10AA-45AC-A372-C6078779B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17475"/>
              <a:ext cx="87313" cy="58738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9 h 10"/>
                <a:gd name="T4" fmla="*/ 0 w 15"/>
                <a:gd name="T5" fmla="*/ 9 h 10"/>
                <a:gd name="T6" fmla="*/ 15 w 15"/>
                <a:gd name="T7" fmla="*/ 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1" name="Freeform 1619">
              <a:extLst>
                <a:ext uri="{FF2B5EF4-FFF2-40B4-BE49-F238E27FC236}">
                  <a16:creationId xmlns:a16="http://schemas.microsoft.com/office/drawing/2014/main" id="{F2AC2DDF-EDB6-45BB-B0F7-F8C17AD9A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6" y="88900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2" name="Freeform 1620">
              <a:extLst>
                <a:ext uri="{FF2B5EF4-FFF2-40B4-BE49-F238E27FC236}">
                  <a16:creationId xmlns:a16="http://schemas.microsoft.com/office/drawing/2014/main" id="{56920B72-D025-4FF9-B9B0-C4B2E0A14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1" y="52388"/>
              <a:ext cx="69850" cy="36513"/>
            </a:xfrm>
            <a:custGeom>
              <a:avLst/>
              <a:gdLst>
                <a:gd name="T0" fmla="*/ 1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1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3" name="Freeform 1621">
              <a:extLst>
                <a:ext uri="{FF2B5EF4-FFF2-40B4-BE49-F238E27FC236}">
                  <a16:creationId xmlns:a16="http://schemas.microsoft.com/office/drawing/2014/main" id="{75A0E669-2ADB-4A8C-9110-97F75EA3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6" y="34925"/>
              <a:ext cx="47625" cy="30163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4" name="Freeform 1622">
              <a:extLst>
                <a:ext uri="{FF2B5EF4-FFF2-40B4-BE49-F238E27FC236}">
                  <a16:creationId xmlns:a16="http://schemas.microsoft.com/office/drawing/2014/main" id="{41132587-30FD-4C18-AE69-2D4A40FD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6" y="30163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5" name="Freeform 1623">
              <a:extLst>
                <a:ext uri="{FF2B5EF4-FFF2-40B4-BE49-F238E27FC236}">
                  <a16:creationId xmlns:a16="http://schemas.microsoft.com/office/drawing/2014/main" id="{D14B241C-223A-4BE1-A777-34D5758EE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6" y="11113"/>
              <a:ext cx="69850" cy="41275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1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6" name="Freeform 1624">
              <a:extLst>
                <a:ext uri="{FF2B5EF4-FFF2-40B4-BE49-F238E27FC236}">
                  <a16:creationId xmlns:a16="http://schemas.microsoft.com/office/drawing/2014/main" id="{2CF41405-4D5F-44C0-B87E-882D445A7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6350"/>
              <a:ext cx="46038" cy="23813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7" name="Freeform 1625">
              <a:extLst>
                <a:ext uri="{FF2B5EF4-FFF2-40B4-BE49-F238E27FC236}">
                  <a16:creationId xmlns:a16="http://schemas.microsoft.com/office/drawing/2014/main" id="{DE9F8FFA-6F1E-4E50-91EF-FDDB44AA5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6350"/>
              <a:ext cx="34925" cy="1746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508" name="Group 1644">
            <a:extLst>
              <a:ext uri="{FF2B5EF4-FFF2-40B4-BE49-F238E27FC236}">
                <a16:creationId xmlns:a16="http://schemas.microsoft.com/office/drawing/2014/main" id="{6117ED11-2B9A-4F79-9F3A-5198957F12C1}"/>
              </a:ext>
            </a:extLst>
          </p:cNvPr>
          <p:cNvGrpSpPr>
            <a:grpSpLocks/>
          </p:cNvGrpSpPr>
          <p:nvPr/>
        </p:nvGrpSpPr>
        <p:grpSpPr bwMode="auto">
          <a:xfrm>
            <a:off x="6642100" y="5675313"/>
            <a:ext cx="311150" cy="295275"/>
            <a:chOff x="0" y="0"/>
            <a:chExt cx="311150" cy="295275"/>
          </a:xfrm>
        </p:grpSpPr>
        <p:sp>
          <p:nvSpPr>
            <p:cNvPr id="38509" name="Freeform 1626">
              <a:extLst>
                <a:ext uri="{FF2B5EF4-FFF2-40B4-BE49-F238E27FC236}">
                  <a16:creationId xmlns:a16="http://schemas.microsoft.com/office/drawing/2014/main" id="{45829C62-2945-4527-BDA1-DBDFB7692F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00" y="41275"/>
              <a:ext cx="134938" cy="182563"/>
            </a:xfrm>
            <a:custGeom>
              <a:avLst/>
              <a:gdLst>
                <a:gd name="T0" fmla="*/ 20 w 23"/>
                <a:gd name="T1" fmla="*/ 17 h 31"/>
                <a:gd name="T2" fmla="*/ 16 w 23"/>
                <a:gd name="T3" fmla="*/ 15 h 31"/>
                <a:gd name="T4" fmla="*/ 13 w 23"/>
                <a:gd name="T5" fmla="*/ 14 h 31"/>
                <a:gd name="T6" fmla="*/ 13 w 23"/>
                <a:gd name="T7" fmla="*/ 13 h 31"/>
                <a:gd name="T8" fmla="*/ 17 w 23"/>
                <a:gd name="T9" fmla="*/ 14 h 31"/>
                <a:gd name="T10" fmla="*/ 17 w 23"/>
                <a:gd name="T11" fmla="*/ 8 h 31"/>
                <a:gd name="T12" fmla="*/ 10 w 23"/>
                <a:gd name="T13" fmla="*/ 5 h 31"/>
                <a:gd name="T14" fmla="*/ 9 w 23"/>
                <a:gd name="T15" fmla="*/ 6 h 31"/>
                <a:gd name="T16" fmla="*/ 9 w 23"/>
                <a:gd name="T17" fmla="*/ 7 h 31"/>
                <a:gd name="T18" fmla="*/ 6 w 23"/>
                <a:gd name="T19" fmla="*/ 8 h 31"/>
                <a:gd name="T20" fmla="*/ 4 w 23"/>
                <a:gd name="T21" fmla="*/ 18 h 31"/>
                <a:gd name="T22" fmla="*/ 10 w 23"/>
                <a:gd name="T23" fmla="*/ 22 h 31"/>
                <a:gd name="T24" fmla="*/ 5 w 23"/>
                <a:gd name="T25" fmla="*/ 21 h 31"/>
                <a:gd name="T26" fmla="*/ 2 w 23"/>
                <a:gd name="T27" fmla="*/ 21 h 31"/>
                <a:gd name="T28" fmla="*/ 1 w 23"/>
                <a:gd name="T29" fmla="*/ 23 h 31"/>
                <a:gd name="T30" fmla="*/ 10 w 23"/>
                <a:gd name="T31" fmla="*/ 29 h 31"/>
                <a:gd name="T32" fmla="*/ 13 w 23"/>
                <a:gd name="T33" fmla="*/ 30 h 31"/>
                <a:gd name="T34" fmla="*/ 14 w 23"/>
                <a:gd name="T35" fmla="*/ 30 h 31"/>
                <a:gd name="T36" fmla="*/ 16 w 23"/>
                <a:gd name="T37" fmla="*/ 28 h 31"/>
                <a:gd name="T38" fmla="*/ 17 w 23"/>
                <a:gd name="T39" fmla="*/ 28 h 31"/>
                <a:gd name="T40" fmla="*/ 23 w 23"/>
                <a:gd name="T41" fmla="*/ 23 h 31"/>
                <a:gd name="T42" fmla="*/ 19 w 23"/>
                <a:gd name="T43" fmla="*/ 18 h 31"/>
                <a:gd name="T44" fmla="*/ 3 w 23"/>
                <a:gd name="T45" fmla="*/ 20 h 31"/>
                <a:gd name="T46" fmla="*/ 13 w 23"/>
                <a:gd name="T47" fmla="*/ 13 h 31"/>
                <a:gd name="T48" fmla="*/ 13 w 23"/>
                <a:gd name="T49" fmla="*/ 13 h 31"/>
                <a:gd name="T50" fmla="*/ 5 w 23"/>
                <a:gd name="T51" fmla="*/ 22 h 31"/>
                <a:gd name="T52" fmla="*/ 4 w 23"/>
                <a:gd name="T53" fmla="*/ 22 h 31"/>
                <a:gd name="T54" fmla="*/ 13 w 23"/>
                <a:gd name="T55" fmla="*/ 29 h 31"/>
                <a:gd name="T56" fmla="*/ 13 w 23"/>
                <a:gd name="T57" fmla="*/ 29 h 31"/>
                <a:gd name="T58" fmla="*/ 13 w 23"/>
                <a:gd name="T59" fmla="*/ 29 h 31"/>
                <a:gd name="T60" fmla="*/ 14 w 23"/>
                <a:gd name="T61" fmla="*/ 29 h 31"/>
                <a:gd name="T62" fmla="*/ 14 w 23"/>
                <a:gd name="T63" fmla="*/ 29 h 31"/>
                <a:gd name="T64" fmla="*/ 13 w 23"/>
                <a:gd name="T65" fmla="*/ 29 h 31"/>
                <a:gd name="T66" fmla="*/ 14 w 23"/>
                <a:gd name="T67" fmla="*/ 29 h 31"/>
                <a:gd name="T68" fmla="*/ 15 w 23"/>
                <a:gd name="T69" fmla="*/ 29 h 31"/>
                <a:gd name="T70" fmla="*/ 15 w 23"/>
                <a:gd name="T71" fmla="*/ 29 h 31"/>
                <a:gd name="T72" fmla="*/ 16 w 23"/>
                <a:gd name="T73" fmla="*/ 29 h 31"/>
                <a:gd name="T74" fmla="*/ 13 w 23"/>
                <a:gd name="T75" fmla="*/ 29 h 31"/>
                <a:gd name="T76" fmla="*/ 14 w 23"/>
                <a:gd name="T77" fmla="*/ 29 h 31"/>
                <a:gd name="T78" fmla="*/ 14 w 23"/>
                <a:gd name="T79" fmla="*/ 28 h 31"/>
                <a:gd name="T80" fmla="*/ 14 w 23"/>
                <a:gd name="T81" fmla="*/ 28 h 31"/>
                <a:gd name="T82" fmla="*/ 15 w 23"/>
                <a:gd name="T83" fmla="*/ 28 h 31"/>
                <a:gd name="T84" fmla="*/ 20 w 23"/>
                <a:gd name="T85" fmla="*/ 26 h 31"/>
                <a:gd name="T86" fmla="*/ 12 w 23"/>
                <a:gd name="T87" fmla="*/ 28 h 31"/>
                <a:gd name="T88" fmla="*/ 12 w 23"/>
                <a:gd name="T89" fmla="*/ 30 h 31"/>
                <a:gd name="T90" fmla="*/ 8 w 23"/>
                <a:gd name="T91" fmla="*/ 28 h 31"/>
                <a:gd name="T92" fmla="*/ 6 w 23"/>
                <a:gd name="T93" fmla="*/ 27 h 31"/>
                <a:gd name="T94" fmla="*/ 2 w 23"/>
                <a:gd name="T95" fmla="*/ 25 h 31"/>
                <a:gd name="T96" fmla="*/ 2 w 23"/>
                <a:gd name="T97" fmla="*/ 22 h 31"/>
                <a:gd name="T98" fmla="*/ 11 w 23"/>
                <a:gd name="T99" fmla="*/ 26 h 31"/>
                <a:gd name="T100" fmla="*/ 6 w 23"/>
                <a:gd name="T101" fmla="*/ 17 h 31"/>
                <a:gd name="T102" fmla="*/ 9 w 23"/>
                <a:gd name="T103" fmla="*/ 8 h 31"/>
                <a:gd name="T104" fmla="*/ 12 w 23"/>
                <a:gd name="T105" fmla="*/ 6 h 31"/>
                <a:gd name="T106" fmla="*/ 20 w 23"/>
                <a:gd name="T107" fmla="*/ 14 h 31"/>
                <a:gd name="T108" fmla="*/ 15 w 23"/>
                <a:gd name="T109" fmla="*/ 11 h 31"/>
                <a:gd name="T110" fmla="*/ 12 w 23"/>
                <a:gd name="T111" fmla="*/ 12 h 31"/>
                <a:gd name="T112" fmla="*/ 22 w 23"/>
                <a:gd name="T113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" h="31">
                  <a:moveTo>
                    <a:pt x="19" y="18"/>
                  </a:moveTo>
                  <a:cubicBezTo>
                    <a:pt x="19" y="17"/>
                    <a:pt x="19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6" y="16"/>
                    <a:pt x="16" y="15"/>
                  </a:cubicBezTo>
                  <a:cubicBezTo>
                    <a:pt x="15" y="15"/>
                    <a:pt x="14" y="16"/>
                    <a:pt x="15" y="15"/>
                  </a:cubicBezTo>
                  <a:cubicBezTo>
                    <a:pt x="14" y="15"/>
                    <a:pt x="14" y="15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5" y="12"/>
                    <a:pt x="18" y="14"/>
                    <a:pt x="17" y="14"/>
                  </a:cubicBezTo>
                  <a:cubicBezTo>
                    <a:pt x="20" y="16"/>
                    <a:pt x="23" y="13"/>
                    <a:pt x="21" y="11"/>
                  </a:cubicBezTo>
                  <a:cubicBezTo>
                    <a:pt x="22" y="10"/>
                    <a:pt x="18" y="8"/>
                    <a:pt x="17" y="8"/>
                  </a:cubicBezTo>
                  <a:cubicBezTo>
                    <a:pt x="18" y="8"/>
                    <a:pt x="12" y="7"/>
                    <a:pt x="14" y="7"/>
                  </a:cubicBezTo>
                  <a:cubicBezTo>
                    <a:pt x="12" y="6"/>
                    <a:pt x="13" y="0"/>
                    <a:pt x="10" y="5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6" y="8"/>
                    <a:pt x="6" y="8"/>
                  </a:cubicBezTo>
                  <a:cubicBezTo>
                    <a:pt x="4" y="8"/>
                    <a:pt x="1" y="10"/>
                    <a:pt x="1" y="11"/>
                  </a:cubicBezTo>
                  <a:cubicBezTo>
                    <a:pt x="0" y="14"/>
                    <a:pt x="2" y="18"/>
                    <a:pt x="4" y="18"/>
                  </a:cubicBezTo>
                  <a:cubicBezTo>
                    <a:pt x="5" y="19"/>
                    <a:pt x="8" y="19"/>
                    <a:pt x="8" y="20"/>
                  </a:cubicBezTo>
                  <a:cubicBezTo>
                    <a:pt x="9" y="20"/>
                    <a:pt x="10" y="22"/>
                    <a:pt x="10" y="22"/>
                  </a:cubicBezTo>
                  <a:cubicBezTo>
                    <a:pt x="10" y="23"/>
                    <a:pt x="9" y="24"/>
                    <a:pt x="9" y="24"/>
                  </a:cubicBezTo>
                  <a:cubicBezTo>
                    <a:pt x="9" y="23"/>
                    <a:pt x="5" y="22"/>
                    <a:pt x="5" y="21"/>
                  </a:cubicBezTo>
                  <a:cubicBezTo>
                    <a:pt x="5" y="21"/>
                    <a:pt x="5" y="21"/>
                    <a:pt x="6" y="22"/>
                  </a:cubicBezTo>
                  <a:cubicBezTo>
                    <a:pt x="5" y="21"/>
                    <a:pt x="3" y="20"/>
                    <a:pt x="2" y="21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2" y="21"/>
                    <a:pt x="1" y="21"/>
                    <a:pt x="1" y="23"/>
                  </a:cubicBezTo>
                  <a:cubicBezTo>
                    <a:pt x="1" y="24"/>
                    <a:pt x="1" y="24"/>
                    <a:pt x="2" y="26"/>
                  </a:cubicBezTo>
                  <a:cubicBezTo>
                    <a:pt x="3" y="28"/>
                    <a:pt x="7" y="30"/>
                    <a:pt x="10" y="29"/>
                  </a:cubicBezTo>
                  <a:cubicBezTo>
                    <a:pt x="9" y="30"/>
                    <a:pt x="11" y="31"/>
                    <a:pt x="12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0"/>
                    <a:pt x="14" y="30"/>
                    <a:pt x="14" y="30"/>
                  </a:cubicBezTo>
                  <a:cubicBezTo>
                    <a:pt x="15" y="30"/>
                    <a:pt x="15" y="30"/>
                    <a:pt x="14" y="30"/>
                  </a:cubicBezTo>
                  <a:cubicBezTo>
                    <a:pt x="15" y="30"/>
                    <a:pt x="17" y="30"/>
                    <a:pt x="17" y="30"/>
                  </a:cubicBezTo>
                  <a:cubicBezTo>
                    <a:pt x="17" y="29"/>
                    <a:pt x="16" y="29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8"/>
                    <a:pt x="22" y="25"/>
                    <a:pt x="23" y="23"/>
                  </a:cubicBezTo>
                  <a:cubicBezTo>
                    <a:pt x="23" y="21"/>
                    <a:pt x="22" y="21"/>
                    <a:pt x="22" y="19"/>
                  </a:cubicBezTo>
                  <a:cubicBezTo>
                    <a:pt x="21" y="20"/>
                    <a:pt x="19" y="17"/>
                    <a:pt x="19" y="18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1"/>
                    <a:pt x="3" y="20"/>
                  </a:cubicBez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3" y="13"/>
                  </a:cubicBezTo>
                  <a:close/>
                  <a:moveTo>
                    <a:pt x="5" y="22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5" y="22"/>
                  </a:cubicBezTo>
                  <a:close/>
                  <a:moveTo>
                    <a:pt x="4" y="22"/>
                  </a:moveTo>
                  <a:cubicBezTo>
                    <a:pt x="4" y="22"/>
                    <a:pt x="4" y="22"/>
                    <a:pt x="4" y="22"/>
                  </a:cubicBezTo>
                  <a:close/>
                  <a:moveTo>
                    <a:pt x="13" y="29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4" y="30"/>
                  </a:moveTo>
                  <a:cubicBezTo>
                    <a:pt x="14" y="30"/>
                    <a:pt x="14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9"/>
                    <a:pt x="15" y="30"/>
                    <a:pt x="14" y="30"/>
                  </a:cubicBezTo>
                  <a:close/>
                  <a:moveTo>
                    <a:pt x="13" y="29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lose/>
                  <a:moveTo>
                    <a:pt x="20" y="26"/>
                  </a:moveTo>
                  <a:cubicBezTo>
                    <a:pt x="19" y="27"/>
                    <a:pt x="17" y="28"/>
                    <a:pt x="15" y="28"/>
                  </a:cubicBezTo>
                  <a:cubicBezTo>
                    <a:pt x="14" y="28"/>
                    <a:pt x="13" y="28"/>
                    <a:pt x="12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3" y="30"/>
                    <a:pt x="12" y="30"/>
                    <a:pt x="12" y="30"/>
                  </a:cubicBezTo>
                  <a:cubicBezTo>
                    <a:pt x="10" y="29"/>
                    <a:pt x="12" y="30"/>
                    <a:pt x="12" y="28"/>
                  </a:cubicBezTo>
                  <a:cubicBezTo>
                    <a:pt x="11" y="28"/>
                    <a:pt x="8" y="28"/>
                    <a:pt x="8" y="28"/>
                  </a:cubicBezTo>
                  <a:cubicBezTo>
                    <a:pt x="8" y="28"/>
                    <a:pt x="6" y="26"/>
                    <a:pt x="6" y="27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6" y="27"/>
                    <a:pt x="4" y="26"/>
                    <a:pt x="3" y="26"/>
                  </a:cubicBezTo>
                  <a:cubicBezTo>
                    <a:pt x="3" y="26"/>
                    <a:pt x="3" y="25"/>
                    <a:pt x="2" y="25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4" y="25"/>
                    <a:pt x="1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3"/>
                    <a:pt x="10" y="26"/>
                    <a:pt x="11" y="26"/>
                  </a:cubicBezTo>
                  <a:cubicBezTo>
                    <a:pt x="12" y="25"/>
                    <a:pt x="11" y="22"/>
                    <a:pt x="11" y="21"/>
                  </a:cubicBezTo>
                  <a:cubicBezTo>
                    <a:pt x="10" y="18"/>
                    <a:pt x="8" y="18"/>
                    <a:pt x="6" y="17"/>
                  </a:cubicBezTo>
                  <a:cubicBezTo>
                    <a:pt x="6" y="18"/>
                    <a:pt x="1" y="14"/>
                    <a:pt x="2" y="12"/>
                  </a:cubicBezTo>
                  <a:cubicBezTo>
                    <a:pt x="3" y="11"/>
                    <a:pt x="7" y="9"/>
                    <a:pt x="9" y="8"/>
                  </a:cubicBezTo>
                  <a:cubicBezTo>
                    <a:pt x="10" y="9"/>
                    <a:pt x="11" y="8"/>
                    <a:pt x="11" y="7"/>
                  </a:cubicBezTo>
                  <a:cubicBezTo>
                    <a:pt x="11" y="7"/>
                    <a:pt x="12" y="6"/>
                    <a:pt x="12" y="6"/>
                  </a:cubicBezTo>
                  <a:cubicBezTo>
                    <a:pt x="14" y="7"/>
                    <a:pt x="13" y="9"/>
                    <a:pt x="16" y="9"/>
                  </a:cubicBezTo>
                  <a:cubicBezTo>
                    <a:pt x="19" y="10"/>
                    <a:pt x="20" y="11"/>
                    <a:pt x="20" y="14"/>
                  </a:cubicBezTo>
                  <a:cubicBezTo>
                    <a:pt x="20" y="13"/>
                    <a:pt x="14" y="11"/>
                    <a:pt x="13" y="11"/>
                  </a:cubicBezTo>
                  <a:cubicBezTo>
                    <a:pt x="13" y="11"/>
                    <a:pt x="15" y="11"/>
                    <a:pt x="15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3" y="12"/>
                    <a:pt x="12" y="12"/>
                  </a:cubicBezTo>
                  <a:cubicBezTo>
                    <a:pt x="12" y="15"/>
                    <a:pt x="12" y="16"/>
                    <a:pt x="15" y="17"/>
                  </a:cubicBezTo>
                  <a:cubicBezTo>
                    <a:pt x="17" y="17"/>
                    <a:pt x="22" y="19"/>
                    <a:pt x="22" y="22"/>
                  </a:cubicBezTo>
                  <a:cubicBezTo>
                    <a:pt x="22" y="22"/>
                    <a:pt x="21" y="25"/>
                    <a:pt x="20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0" name="Freeform 1627">
              <a:extLst>
                <a:ext uri="{FF2B5EF4-FFF2-40B4-BE49-F238E27FC236}">
                  <a16:creationId xmlns:a16="http://schemas.microsoft.com/office/drawing/2014/main" id="{A5A8F368-5717-4317-8027-8B4D05447E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5" y="34925"/>
              <a:ext cx="241300" cy="223838"/>
            </a:xfrm>
            <a:custGeom>
              <a:avLst/>
              <a:gdLst>
                <a:gd name="T0" fmla="*/ 30 w 41"/>
                <a:gd name="T1" fmla="*/ 3 h 38"/>
                <a:gd name="T2" fmla="*/ 30 w 41"/>
                <a:gd name="T3" fmla="*/ 3 h 38"/>
                <a:gd name="T4" fmla="*/ 25 w 41"/>
                <a:gd name="T5" fmla="*/ 1 h 38"/>
                <a:gd name="T6" fmla="*/ 23 w 41"/>
                <a:gd name="T7" fmla="*/ 2 h 38"/>
                <a:gd name="T8" fmla="*/ 24 w 41"/>
                <a:gd name="T9" fmla="*/ 1 h 38"/>
                <a:gd name="T10" fmla="*/ 24 w 41"/>
                <a:gd name="T11" fmla="*/ 1 h 38"/>
                <a:gd name="T12" fmla="*/ 24 w 41"/>
                <a:gd name="T13" fmla="*/ 1 h 38"/>
                <a:gd name="T14" fmla="*/ 24 w 41"/>
                <a:gd name="T15" fmla="*/ 1 h 38"/>
                <a:gd name="T16" fmla="*/ 24 w 41"/>
                <a:gd name="T17" fmla="*/ 1 h 38"/>
                <a:gd name="T18" fmla="*/ 24 w 41"/>
                <a:gd name="T19" fmla="*/ 1 h 38"/>
                <a:gd name="T20" fmla="*/ 24 w 41"/>
                <a:gd name="T21" fmla="*/ 1 h 38"/>
                <a:gd name="T22" fmla="*/ 22 w 41"/>
                <a:gd name="T23" fmla="*/ 1 h 38"/>
                <a:gd name="T24" fmla="*/ 21 w 41"/>
                <a:gd name="T25" fmla="*/ 1 h 38"/>
                <a:gd name="T26" fmla="*/ 20 w 41"/>
                <a:gd name="T27" fmla="*/ 0 h 38"/>
                <a:gd name="T28" fmla="*/ 11 w 41"/>
                <a:gd name="T29" fmla="*/ 3 h 38"/>
                <a:gd name="T30" fmla="*/ 6 w 41"/>
                <a:gd name="T31" fmla="*/ 8 h 38"/>
                <a:gd name="T32" fmla="*/ 5 w 41"/>
                <a:gd name="T33" fmla="*/ 10 h 38"/>
                <a:gd name="T34" fmla="*/ 4 w 41"/>
                <a:gd name="T35" fmla="*/ 27 h 38"/>
                <a:gd name="T36" fmla="*/ 25 w 41"/>
                <a:gd name="T37" fmla="*/ 37 h 38"/>
                <a:gd name="T38" fmla="*/ 36 w 41"/>
                <a:gd name="T39" fmla="*/ 29 h 38"/>
                <a:gd name="T40" fmla="*/ 39 w 41"/>
                <a:gd name="T41" fmla="*/ 13 h 38"/>
                <a:gd name="T42" fmla="*/ 36 w 41"/>
                <a:gd name="T43" fmla="*/ 12 h 38"/>
                <a:gd name="T44" fmla="*/ 36 w 41"/>
                <a:gd name="T45" fmla="*/ 11 h 38"/>
                <a:gd name="T46" fmla="*/ 36 w 41"/>
                <a:gd name="T47" fmla="*/ 11 h 38"/>
                <a:gd name="T48" fmla="*/ 36 w 41"/>
                <a:gd name="T49" fmla="*/ 12 h 38"/>
                <a:gd name="T50" fmla="*/ 36 w 41"/>
                <a:gd name="T51" fmla="*/ 11 h 38"/>
                <a:gd name="T52" fmla="*/ 3 w 41"/>
                <a:gd name="T53" fmla="*/ 15 h 38"/>
                <a:gd name="T54" fmla="*/ 37 w 41"/>
                <a:gd name="T55" fmla="*/ 24 h 38"/>
                <a:gd name="T56" fmla="*/ 35 w 41"/>
                <a:gd name="T57" fmla="*/ 28 h 38"/>
                <a:gd name="T58" fmla="*/ 32 w 41"/>
                <a:gd name="T59" fmla="*/ 32 h 38"/>
                <a:gd name="T60" fmla="*/ 25 w 41"/>
                <a:gd name="T61" fmla="*/ 35 h 38"/>
                <a:gd name="T62" fmla="*/ 17 w 41"/>
                <a:gd name="T63" fmla="*/ 35 h 38"/>
                <a:gd name="T64" fmla="*/ 5 w 41"/>
                <a:gd name="T65" fmla="*/ 24 h 38"/>
                <a:gd name="T66" fmla="*/ 4 w 41"/>
                <a:gd name="T67" fmla="*/ 16 h 38"/>
                <a:gd name="T68" fmla="*/ 4 w 41"/>
                <a:gd name="T69" fmla="*/ 14 h 38"/>
                <a:gd name="T70" fmla="*/ 14 w 41"/>
                <a:gd name="T71" fmla="*/ 3 h 38"/>
                <a:gd name="T72" fmla="*/ 22 w 41"/>
                <a:gd name="T73" fmla="*/ 1 h 38"/>
                <a:gd name="T74" fmla="*/ 27 w 41"/>
                <a:gd name="T75" fmla="*/ 3 h 38"/>
                <a:gd name="T76" fmla="*/ 29 w 41"/>
                <a:gd name="T77" fmla="*/ 4 h 38"/>
                <a:gd name="T78" fmla="*/ 33 w 41"/>
                <a:gd name="T79" fmla="*/ 7 h 38"/>
                <a:gd name="T80" fmla="*/ 33 w 41"/>
                <a:gd name="T81" fmla="*/ 8 h 38"/>
                <a:gd name="T82" fmla="*/ 36 w 41"/>
                <a:gd name="T83" fmla="*/ 12 h 38"/>
                <a:gd name="T84" fmla="*/ 38 w 41"/>
                <a:gd name="T85" fmla="*/ 16 h 38"/>
                <a:gd name="T86" fmla="*/ 5 w 41"/>
                <a:gd name="T87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38">
                  <a:moveTo>
                    <a:pt x="38" y="11"/>
                  </a:moveTo>
                  <a:cubicBezTo>
                    <a:pt x="35" y="7"/>
                    <a:pt x="34" y="7"/>
                    <a:pt x="30" y="3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1" y="4"/>
                    <a:pt x="27" y="2"/>
                    <a:pt x="27" y="2"/>
                  </a:cubicBezTo>
                  <a:cubicBezTo>
                    <a:pt x="26" y="2"/>
                    <a:pt x="24" y="2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1"/>
                    <a:pt x="24" y="1"/>
                    <a:pt x="23" y="2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3" y="0"/>
                    <a:pt x="22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0"/>
                    <a:pt x="19" y="0"/>
                    <a:pt x="20" y="0"/>
                  </a:cubicBezTo>
                  <a:cubicBezTo>
                    <a:pt x="19" y="0"/>
                    <a:pt x="16" y="1"/>
                    <a:pt x="15" y="1"/>
                  </a:cubicBezTo>
                  <a:cubicBezTo>
                    <a:pt x="14" y="1"/>
                    <a:pt x="12" y="3"/>
                    <a:pt x="11" y="3"/>
                  </a:cubicBezTo>
                  <a:cubicBezTo>
                    <a:pt x="12" y="3"/>
                    <a:pt x="9" y="4"/>
                    <a:pt x="10" y="4"/>
                  </a:cubicBezTo>
                  <a:cubicBezTo>
                    <a:pt x="8" y="5"/>
                    <a:pt x="8" y="7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6" y="8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0" y="14"/>
                    <a:pt x="2" y="23"/>
                    <a:pt x="4" y="27"/>
                  </a:cubicBezTo>
                  <a:cubicBezTo>
                    <a:pt x="5" y="30"/>
                    <a:pt x="9" y="34"/>
                    <a:pt x="11" y="34"/>
                  </a:cubicBezTo>
                  <a:cubicBezTo>
                    <a:pt x="14" y="37"/>
                    <a:pt x="21" y="38"/>
                    <a:pt x="25" y="37"/>
                  </a:cubicBezTo>
                  <a:cubicBezTo>
                    <a:pt x="27" y="36"/>
                    <a:pt x="31" y="35"/>
                    <a:pt x="32" y="34"/>
                  </a:cubicBezTo>
                  <a:cubicBezTo>
                    <a:pt x="33" y="33"/>
                    <a:pt x="36" y="29"/>
                    <a:pt x="36" y="29"/>
                  </a:cubicBezTo>
                  <a:cubicBezTo>
                    <a:pt x="39" y="24"/>
                    <a:pt x="41" y="18"/>
                    <a:pt x="38" y="12"/>
                  </a:cubicBezTo>
                  <a:cubicBezTo>
                    <a:pt x="38" y="12"/>
                    <a:pt x="38" y="13"/>
                    <a:pt x="39" y="13"/>
                  </a:cubicBezTo>
                  <a:cubicBezTo>
                    <a:pt x="38" y="13"/>
                    <a:pt x="37" y="10"/>
                    <a:pt x="38" y="11"/>
                  </a:cubicBezTo>
                  <a:close/>
                  <a:moveTo>
                    <a:pt x="36" y="12"/>
                  </a:moveTo>
                  <a:cubicBezTo>
                    <a:pt x="37" y="12"/>
                    <a:pt x="37" y="13"/>
                    <a:pt x="36" y="12"/>
                  </a:cubicBezTo>
                  <a:close/>
                  <a:moveTo>
                    <a:pt x="36" y="11"/>
                  </a:move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6" y="11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38" y="16"/>
                  </a:moveTo>
                  <a:cubicBezTo>
                    <a:pt x="38" y="17"/>
                    <a:pt x="38" y="22"/>
                    <a:pt x="37" y="24"/>
                  </a:cubicBezTo>
                  <a:cubicBezTo>
                    <a:pt x="36" y="24"/>
                    <a:pt x="36" y="27"/>
                    <a:pt x="36" y="28"/>
                  </a:cubicBezTo>
                  <a:cubicBezTo>
                    <a:pt x="36" y="27"/>
                    <a:pt x="35" y="28"/>
                    <a:pt x="35" y="28"/>
                  </a:cubicBezTo>
                  <a:cubicBezTo>
                    <a:pt x="35" y="28"/>
                    <a:pt x="34" y="29"/>
                    <a:pt x="34" y="29"/>
                  </a:cubicBezTo>
                  <a:cubicBezTo>
                    <a:pt x="34" y="30"/>
                    <a:pt x="33" y="31"/>
                    <a:pt x="32" y="32"/>
                  </a:cubicBezTo>
                  <a:cubicBezTo>
                    <a:pt x="33" y="29"/>
                    <a:pt x="32" y="32"/>
                    <a:pt x="30" y="33"/>
                  </a:cubicBezTo>
                  <a:cubicBezTo>
                    <a:pt x="29" y="34"/>
                    <a:pt x="27" y="35"/>
                    <a:pt x="25" y="35"/>
                  </a:cubicBezTo>
                  <a:cubicBezTo>
                    <a:pt x="26" y="35"/>
                    <a:pt x="23" y="36"/>
                    <a:pt x="22" y="36"/>
                  </a:cubicBezTo>
                  <a:cubicBezTo>
                    <a:pt x="20" y="36"/>
                    <a:pt x="19" y="35"/>
                    <a:pt x="17" y="35"/>
                  </a:cubicBezTo>
                  <a:cubicBezTo>
                    <a:pt x="14" y="34"/>
                    <a:pt x="12" y="32"/>
                    <a:pt x="9" y="31"/>
                  </a:cubicBezTo>
                  <a:cubicBezTo>
                    <a:pt x="10" y="30"/>
                    <a:pt x="6" y="25"/>
                    <a:pt x="5" y="24"/>
                  </a:cubicBezTo>
                  <a:cubicBezTo>
                    <a:pt x="4" y="22"/>
                    <a:pt x="3" y="17"/>
                    <a:pt x="4" y="15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5"/>
                    <a:pt x="5" y="14"/>
                    <a:pt x="5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4" y="12"/>
                    <a:pt x="7" y="9"/>
                    <a:pt x="7" y="8"/>
                  </a:cubicBezTo>
                  <a:cubicBezTo>
                    <a:pt x="9" y="6"/>
                    <a:pt x="12" y="5"/>
                    <a:pt x="14" y="3"/>
                  </a:cubicBezTo>
                  <a:cubicBezTo>
                    <a:pt x="15" y="2"/>
                    <a:pt x="17" y="2"/>
                    <a:pt x="18" y="1"/>
                  </a:cubicBezTo>
                  <a:cubicBezTo>
                    <a:pt x="19" y="2"/>
                    <a:pt x="21" y="2"/>
                    <a:pt x="22" y="1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3" y="2"/>
                    <a:pt x="27" y="2"/>
                    <a:pt x="27" y="3"/>
                  </a:cubicBezTo>
                  <a:cubicBezTo>
                    <a:pt x="27" y="2"/>
                    <a:pt x="29" y="4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4"/>
                    <a:pt x="30" y="5"/>
                    <a:pt x="30" y="4"/>
                  </a:cubicBezTo>
                  <a:cubicBezTo>
                    <a:pt x="31" y="5"/>
                    <a:pt x="32" y="6"/>
                    <a:pt x="33" y="7"/>
                  </a:cubicBezTo>
                  <a:cubicBezTo>
                    <a:pt x="33" y="7"/>
                    <a:pt x="34" y="7"/>
                    <a:pt x="34" y="8"/>
                  </a:cubicBezTo>
                  <a:cubicBezTo>
                    <a:pt x="33" y="7"/>
                    <a:pt x="34" y="8"/>
                    <a:pt x="33" y="8"/>
                  </a:cubicBezTo>
                  <a:cubicBezTo>
                    <a:pt x="34" y="8"/>
                    <a:pt x="35" y="9"/>
                    <a:pt x="35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3"/>
                    <a:pt x="38" y="15"/>
                    <a:pt x="38" y="16"/>
                  </a:cubicBezTo>
                  <a:close/>
                  <a:moveTo>
                    <a:pt x="5" y="13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1" name="Freeform 1628">
              <a:extLst>
                <a:ext uri="{FF2B5EF4-FFF2-40B4-BE49-F238E27FC236}">
                  <a16:creationId xmlns:a16="http://schemas.microsoft.com/office/drawing/2014/main" id="{8215DB41-75F0-44A1-9B28-CE1C52284A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3" y="17462"/>
              <a:ext cx="252413" cy="254000"/>
            </a:xfrm>
            <a:custGeom>
              <a:avLst/>
              <a:gdLst>
                <a:gd name="T0" fmla="*/ 36 w 43"/>
                <a:gd name="T1" fmla="*/ 6 h 43"/>
                <a:gd name="T2" fmla="*/ 36 w 43"/>
                <a:gd name="T3" fmla="*/ 6 h 43"/>
                <a:gd name="T4" fmla="*/ 32 w 43"/>
                <a:gd name="T5" fmla="*/ 3 h 43"/>
                <a:gd name="T6" fmla="*/ 27 w 43"/>
                <a:gd name="T7" fmla="*/ 0 h 43"/>
                <a:gd name="T8" fmla="*/ 7 w 43"/>
                <a:gd name="T9" fmla="*/ 6 h 43"/>
                <a:gd name="T10" fmla="*/ 0 w 43"/>
                <a:gd name="T11" fmla="*/ 19 h 43"/>
                <a:gd name="T12" fmla="*/ 1 w 43"/>
                <a:gd name="T13" fmla="*/ 25 h 43"/>
                <a:gd name="T14" fmla="*/ 1 w 43"/>
                <a:gd name="T15" fmla="*/ 28 h 43"/>
                <a:gd name="T16" fmla="*/ 9 w 43"/>
                <a:gd name="T17" fmla="*/ 38 h 43"/>
                <a:gd name="T18" fmla="*/ 18 w 43"/>
                <a:gd name="T19" fmla="*/ 42 h 43"/>
                <a:gd name="T20" fmla="*/ 18 w 43"/>
                <a:gd name="T21" fmla="*/ 42 h 43"/>
                <a:gd name="T22" fmla="*/ 18 w 43"/>
                <a:gd name="T23" fmla="*/ 43 h 43"/>
                <a:gd name="T24" fmla="*/ 23 w 43"/>
                <a:gd name="T25" fmla="*/ 43 h 43"/>
                <a:gd name="T26" fmla="*/ 25 w 43"/>
                <a:gd name="T27" fmla="*/ 43 h 43"/>
                <a:gd name="T28" fmla="*/ 27 w 43"/>
                <a:gd name="T29" fmla="*/ 42 h 43"/>
                <a:gd name="T30" fmla="*/ 30 w 43"/>
                <a:gd name="T31" fmla="*/ 41 h 43"/>
                <a:gd name="T32" fmla="*/ 32 w 43"/>
                <a:gd name="T33" fmla="*/ 40 h 43"/>
                <a:gd name="T34" fmla="*/ 37 w 43"/>
                <a:gd name="T35" fmla="*/ 37 h 43"/>
                <a:gd name="T36" fmla="*/ 38 w 43"/>
                <a:gd name="T37" fmla="*/ 36 h 43"/>
                <a:gd name="T38" fmla="*/ 41 w 43"/>
                <a:gd name="T39" fmla="*/ 31 h 43"/>
                <a:gd name="T40" fmla="*/ 41 w 43"/>
                <a:gd name="T41" fmla="*/ 31 h 43"/>
                <a:gd name="T42" fmla="*/ 41 w 43"/>
                <a:gd name="T43" fmla="*/ 30 h 43"/>
                <a:gd name="T44" fmla="*/ 41 w 43"/>
                <a:gd name="T45" fmla="*/ 30 h 43"/>
                <a:gd name="T46" fmla="*/ 43 w 43"/>
                <a:gd name="T47" fmla="*/ 24 h 43"/>
                <a:gd name="T48" fmla="*/ 39 w 43"/>
                <a:gd name="T49" fmla="*/ 11 h 43"/>
                <a:gd name="T50" fmla="*/ 1 w 43"/>
                <a:gd name="T51" fmla="*/ 28 h 43"/>
                <a:gd name="T52" fmla="*/ 2 w 43"/>
                <a:gd name="T53" fmla="*/ 26 h 43"/>
                <a:gd name="T54" fmla="*/ 2 w 43"/>
                <a:gd name="T55" fmla="*/ 26 h 43"/>
                <a:gd name="T56" fmla="*/ 2 w 43"/>
                <a:gd name="T57" fmla="*/ 27 h 43"/>
                <a:gd name="T58" fmla="*/ 7 w 43"/>
                <a:gd name="T59" fmla="*/ 35 h 43"/>
                <a:gd name="T60" fmla="*/ 24 w 43"/>
                <a:gd name="T61" fmla="*/ 43 h 43"/>
                <a:gd name="T62" fmla="*/ 24 w 43"/>
                <a:gd name="T63" fmla="*/ 43 h 43"/>
                <a:gd name="T64" fmla="*/ 25 w 43"/>
                <a:gd name="T65" fmla="*/ 42 h 43"/>
                <a:gd name="T66" fmla="*/ 25 w 43"/>
                <a:gd name="T67" fmla="*/ 42 h 43"/>
                <a:gd name="T68" fmla="*/ 40 w 43"/>
                <a:gd name="T69" fmla="*/ 29 h 43"/>
                <a:gd name="T70" fmla="*/ 32 w 43"/>
                <a:gd name="T71" fmla="*/ 39 h 43"/>
                <a:gd name="T72" fmla="*/ 32 w 43"/>
                <a:gd name="T73" fmla="*/ 39 h 43"/>
                <a:gd name="T74" fmla="*/ 26 w 43"/>
                <a:gd name="T75" fmla="*/ 41 h 43"/>
                <a:gd name="T76" fmla="*/ 21 w 43"/>
                <a:gd name="T77" fmla="*/ 42 h 43"/>
                <a:gd name="T78" fmla="*/ 16 w 43"/>
                <a:gd name="T79" fmla="*/ 41 h 43"/>
                <a:gd name="T80" fmla="*/ 10 w 43"/>
                <a:gd name="T81" fmla="*/ 37 h 43"/>
                <a:gd name="T82" fmla="*/ 7 w 43"/>
                <a:gd name="T83" fmla="*/ 35 h 43"/>
                <a:gd name="T84" fmla="*/ 7 w 43"/>
                <a:gd name="T85" fmla="*/ 35 h 43"/>
                <a:gd name="T86" fmla="*/ 4 w 43"/>
                <a:gd name="T87" fmla="*/ 30 h 43"/>
                <a:gd name="T88" fmla="*/ 3 w 43"/>
                <a:gd name="T89" fmla="*/ 15 h 43"/>
                <a:gd name="T90" fmla="*/ 16 w 43"/>
                <a:gd name="T91" fmla="*/ 3 h 43"/>
                <a:gd name="T92" fmla="*/ 33 w 43"/>
                <a:gd name="T93" fmla="*/ 6 h 43"/>
                <a:gd name="T94" fmla="*/ 40 w 43"/>
                <a:gd name="T95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" h="43">
                  <a:moveTo>
                    <a:pt x="39" y="11"/>
                  </a:moveTo>
                  <a:cubicBezTo>
                    <a:pt x="41" y="10"/>
                    <a:pt x="37" y="7"/>
                    <a:pt x="36" y="6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6" y="6"/>
                    <a:pt x="36" y="6"/>
                  </a:cubicBezTo>
                  <a:cubicBezTo>
                    <a:pt x="36" y="6"/>
                    <a:pt x="36" y="6"/>
                    <a:pt x="37" y="7"/>
                  </a:cubicBezTo>
                  <a:cubicBezTo>
                    <a:pt x="34" y="6"/>
                    <a:pt x="33" y="4"/>
                    <a:pt x="32" y="3"/>
                  </a:cubicBezTo>
                  <a:cubicBezTo>
                    <a:pt x="30" y="2"/>
                    <a:pt x="29" y="1"/>
                    <a:pt x="28" y="1"/>
                  </a:cubicBezTo>
                  <a:cubicBezTo>
                    <a:pt x="29" y="2"/>
                    <a:pt x="26" y="1"/>
                    <a:pt x="27" y="0"/>
                  </a:cubicBezTo>
                  <a:cubicBezTo>
                    <a:pt x="23" y="0"/>
                    <a:pt x="19" y="0"/>
                    <a:pt x="16" y="1"/>
                  </a:cubicBezTo>
                  <a:cubicBezTo>
                    <a:pt x="14" y="2"/>
                    <a:pt x="8" y="4"/>
                    <a:pt x="7" y="6"/>
                  </a:cubicBezTo>
                  <a:cubicBezTo>
                    <a:pt x="6" y="6"/>
                    <a:pt x="2" y="12"/>
                    <a:pt x="2" y="13"/>
                  </a:cubicBezTo>
                  <a:cubicBezTo>
                    <a:pt x="1" y="15"/>
                    <a:pt x="0" y="17"/>
                    <a:pt x="0" y="19"/>
                  </a:cubicBezTo>
                  <a:cubicBezTo>
                    <a:pt x="1" y="22"/>
                    <a:pt x="1" y="24"/>
                    <a:pt x="1" y="27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1" y="26"/>
                    <a:pt x="1" y="28"/>
                    <a:pt x="2" y="29"/>
                  </a:cubicBezTo>
                  <a:cubicBezTo>
                    <a:pt x="2" y="29"/>
                    <a:pt x="1" y="28"/>
                    <a:pt x="1" y="28"/>
                  </a:cubicBezTo>
                  <a:cubicBezTo>
                    <a:pt x="2" y="28"/>
                    <a:pt x="4" y="32"/>
                    <a:pt x="4" y="33"/>
                  </a:cubicBezTo>
                  <a:cubicBezTo>
                    <a:pt x="4" y="34"/>
                    <a:pt x="7" y="37"/>
                    <a:pt x="9" y="38"/>
                  </a:cubicBezTo>
                  <a:cubicBezTo>
                    <a:pt x="11" y="40"/>
                    <a:pt x="12" y="41"/>
                    <a:pt x="15" y="41"/>
                  </a:cubicBezTo>
                  <a:cubicBezTo>
                    <a:pt x="16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20" y="43"/>
                    <a:pt x="22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2"/>
                    <a:pt x="26" y="42"/>
                    <a:pt x="26" y="42"/>
                  </a:cubicBezTo>
                  <a:cubicBezTo>
                    <a:pt x="27" y="42"/>
                    <a:pt x="29" y="41"/>
                    <a:pt x="30" y="41"/>
                  </a:cubicBezTo>
                  <a:cubicBezTo>
                    <a:pt x="29" y="41"/>
                    <a:pt x="33" y="39"/>
                    <a:pt x="33" y="39"/>
                  </a:cubicBezTo>
                  <a:cubicBezTo>
                    <a:pt x="33" y="40"/>
                    <a:pt x="33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4" y="39"/>
                    <a:pt x="36" y="37"/>
                    <a:pt x="37" y="37"/>
                  </a:cubicBezTo>
                  <a:cubicBezTo>
                    <a:pt x="37" y="37"/>
                    <a:pt x="38" y="35"/>
                    <a:pt x="38" y="35"/>
                  </a:cubicBezTo>
                  <a:cubicBezTo>
                    <a:pt x="37" y="36"/>
                    <a:pt x="38" y="36"/>
                    <a:pt x="38" y="36"/>
                  </a:cubicBezTo>
                  <a:cubicBezTo>
                    <a:pt x="39" y="35"/>
                    <a:pt x="39" y="34"/>
                    <a:pt x="40" y="33"/>
                  </a:cubicBezTo>
                  <a:cubicBezTo>
                    <a:pt x="40" y="33"/>
                    <a:pt x="41" y="31"/>
                    <a:pt x="41" y="31"/>
                  </a:cubicBezTo>
                  <a:cubicBezTo>
                    <a:pt x="41" y="31"/>
                    <a:pt x="41" y="31"/>
                    <a:pt x="41" y="30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2" y="30"/>
                    <a:pt x="42" y="28"/>
                    <a:pt x="42" y="28"/>
                  </a:cubicBezTo>
                  <a:cubicBezTo>
                    <a:pt x="42" y="28"/>
                    <a:pt x="43" y="23"/>
                    <a:pt x="43" y="24"/>
                  </a:cubicBezTo>
                  <a:cubicBezTo>
                    <a:pt x="43" y="21"/>
                    <a:pt x="43" y="18"/>
                    <a:pt x="42" y="16"/>
                  </a:cubicBezTo>
                  <a:cubicBezTo>
                    <a:pt x="43" y="15"/>
                    <a:pt x="40" y="10"/>
                    <a:pt x="39" y="11"/>
                  </a:cubicBezTo>
                  <a:close/>
                  <a:moveTo>
                    <a:pt x="1" y="29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9"/>
                    <a:pt x="1" y="29"/>
                  </a:cubicBezTo>
                  <a:close/>
                  <a:moveTo>
                    <a:pt x="2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6" y="35"/>
                  </a:moveTo>
                  <a:cubicBezTo>
                    <a:pt x="6" y="35"/>
                    <a:pt x="7" y="35"/>
                    <a:pt x="7" y="35"/>
                  </a:cubicBezTo>
                  <a:cubicBezTo>
                    <a:pt x="6" y="35"/>
                    <a:pt x="6" y="35"/>
                    <a:pt x="6" y="35"/>
                  </a:cubicBezTo>
                  <a:close/>
                  <a:moveTo>
                    <a:pt x="24" y="43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40" y="29"/>
                  </a:moveTo>
                  <a:cubicBezTo>
                    <a:pt x="40" y="29"/>
                    <a:pt x="41" y="28"/>
                    <a:pt x="40" y="28"/>
                  </a:cubicBezTo>
                  <a:cubicBezTo>
                    <a:pt x="40" y="31"/>
                    <a:pt x="37" y="37"/>
                    <a:pt x="32" y="39"/>
                  </a:cubicBezTo>
                  <a:cubicBezTo>
                    <a:pt x="32" y="39"/>
                    <a:pt x="32" y="39"/>
                    <a:pt x="33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1" y="40"/>
                    <a:pt x="28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3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19" y="41"/>
                    <a:pt x="17" y="41"/>
                    <a:pt x="16" y="41"/>
                  </a:cubicBezTo>
                  <a:cubicBezTo>
                    <a:pt x="15" y="40"/>
                    <a:pt x="12" y="39"/>
                    <a:pt x="12" y="39"/>
                  </a:cubicBezTo>
                  <a:cubicBezTo>
                    <a:pt x="11" y="39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7" y="36"/>
                    <a:pt x="7" y="35"/>
                  </a:cubicBezTo>
                  <a:cubicBezTo>
                    <a:pt x="7" y="35"/>
                    <a:pt x="6" y="35"/>
                    <a:pt x="6" y="34"/>
                  </a:cubicBezTo>
                  <a:cubicBezTo>
                    <a:pt x="6" y="34"/>
                    <a:pt x="7" y="35"/>
                    <a:pt x="7" y="35"/>
                  </a:cubicBezTo>
                  <a:cubicBezTo>
                    <a:pt x="5" y="33"/>
                    <a:pt x="4" y="31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27"/>
                    <a:pt x="2" y="25"/>
                    <a:pt x="2" y="22"/>
                  </a:cubicBezTo>
                  <a:cubicBezTo>
                    <a:pt x="2" y="19"/>
                    <a:pt x="2" y="17"/>
                    <a:pt x="3" y="15"/>
                  </a:cubicBezTo>
                  <a:cubicBezTo>
                    <a:pt x="5" y="11"/>
                    <a:pt x="7" y="8"/>
                    <a:pt x="11" y="5"/>
                  </a:cubicBezTo>
                  <a:cubicBezTo>
                    <a:pt x="12" y="5"/>
                    <a:pt x="15" y="3"/>
                    <a:pt x="16" y="3"/>
                  </a:cubicBezTo>
                  <a:cubicBezTo>
                    <a:pt x="19" y="2"/>
                    <a:pt x="21" y="1"/>
                    <a:pt x="24" y="2"/>
                  </a:cubicBezTo>
                  <a:cubicBezTo>
                    <a:pt x="27" y="3"/>
                    <a:pt x="30" y="3"/>
                    <a:pt x="33" y="6"/>
                  </a:cubicBezTo>
                  <a:cubicBezTo>
                    <a:pt x="34" y="7"/>
                    <a:pt x="38" y="11"/>
                    <a:pt x="38" y="11"/>
                  </a:cubicBezTo>
                  <a:cubicBezTo>
                    <a:pt x="42" y="15"/>
                    <a:pt x="42" y="23"/>
                    <a:pt x="40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2" name="Freeform 1629">
              <a:extLst>
                <a:ext uri="{FF2B5EF4-FFF2-40B4-BE49-F238E27FC236}">
                  <a16:creationId xmlns:a16="http://schemas.microsoft.com/office/drawing/2014/main" id="{E48FF831-A870-49AB-B4BD-7B3D477A54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11150" cy="295275"/>
            </a:xfrm>
            <a:custGeom>
              <a:avLst/>
              <a:gdLst>
                <a:gd name="T0" fmla="*/ 50 w 53"/>
                <a:gd name="T1" fmla="*/ 17 h 50"/>
                <a:gd name="T2" fmla="*/ 45 w 53"/>
                <a:gd name="T3" fmla="*/ 9 h 50"/>
                <a:gd name="T4" fmla="*/ 40 w 53"/>
                <a:gd name="T5" fmla="*/ 5 h 50"/>
                <a:gd name="T6" fmla="*/ 39 w 53"/>
                <a:gd name="T7" fmla="*/ 4 h 50"/>
                <a:gd name="T8" fmla="*/ 32 w 53"/>
                <a:gd name="T9" fmla="*/ 1 h 50"/>
                <a:gd name="T10" fmla="*/ 30 w 53"/>
                <a:gd name="T11" fmla="*/ 1 h 50"/>
                <a:gd name="T12" fmla="*/ 30 w 53"/>
                <a:gd name="T13" fmla="*/ 1 h 50"/>
                <a:gd name="T14" fmla="*/ 30 w 53"/>
                <a:gd name="T15" fmla="*/ 1 h 50"/>
                <a:gd name="T16" fmla="*/ 30 w 53"/>
                <a:gd name="T17" fmla="*/ 1 h 50"/>
                <a:gd name="T18" fmla="*/ 30 w 53"/>
                <a:gd name="T19" fmla="*/ 1 h 50"/>
                <a:gd name="T20" fmla="*/ 30 w 53"/>
                <a:gd name="T21" fmla="*/ 1 h 50"/>
                <a:gd name="T22" fmla="*/ 30 w 53"/>
                <a:gd name="T23" fmla="*/ 1 h 50"/>
                <a:gd name="T24" fmla="*/ 29 w 53"/>
                <a:gd name="T25" fmla="*/ 1 h 50"/>
                <a:gd name="T26" fmla="*/ 29 w 53"/>
                <a:gd name="T27" fmla="*/ 1 h 50"/>
                <a:gd name="T28" fmla="*/ 28 w 53"/>
                <a:gd name="T29" fmla="*/ 1 h 50"/>
                <a:gd name="T30" fmla="*/ 26 w 53"/>
                <a:gd name="T31" fmla="*/ 1 h 50"/>
                <a:gd name="T32" fmla="*/ 25 w 53"/>
                <a:gd name="T33" fmla="*/ 0 h 50"/>
                <a:gd name="T34" fmla="*/ 23 w 53"/>
                <a:gd name="T35" fmla="*/ 0 h 50"/>
                <a:gd name="T36" fmla="*/ 15 w 53"/>
                <a:gd name="T37" fmla="*/ 4 h 50"/>
                <a:gd name="T38" fmla="*/ 12 w 53"/>
                <a:gd name="T39" fmla="*/ 5 h 50"/>
                <a:gd name="T40" fmla="*/ 9 w 53"/>
                <a:gd name="T41" fmla="*/ 9 h 50"/>
                <a:gd name="T42" fmla="*/ 8 w 53"/>
                <a:gd name="T43" fmla="*/ 9 h 50"/>
                <a:gd name="T44" fmla="*/ 5 w 53"/>
                <a:gd name="T45" fmla="*/ 15 h 50"/>
                <a:gd name="T46" fmla="*/ 4 w 53"/>
                <a:gd name="T47" fmla="*/ 33 h 50"/>
                <a:gd name="T48" fmla="*/ 14 w 53"/>
                <a:gd name="T49" fmla="*/ 46 h 50"/>
                <a:gd name="T50" fmla="*/ 33 w 53"/>
                <a:gd name="T51" fmla="*/ 48 h 50"/>
                <a:gd name="T52" fmla="*/ 47 w 53"/>
                <a:gd name="T53" fmla="*/ 38 h 50"/>
                <a:gd name="T54" fmla="*/ 48 w 53"/>
                <a:gd name="T55" fmla="*/ 16 h 50"/>
                <a:gd name="T56" fmla="*/ 48 w 53"/>
                <a:gd name="T57" fmla="*/ 16 h 50"/>
                <a:gd name="T58" fmla="*/ 48 w 53"/>
                <a:gd name="T59" fmla="*/ 15 h 50"/>
                <a:gd name="T60" fmla="*/ 48 w 53"/>
                <a:gd name="T61" fmla="*/ 15 h 50"/>
                <a:gd name="T62" fmla="*/ 3 w 53"/>
                <a:gd name="T63" fmla="*/ 20 h 50"/>
                <a:gd name="T64" fmla="*/ 46 w 53"/>
                <a:gd name="T65" fmla="*/ 37 h 50"/>
                <a:gd name="T66" fmla="*/ 43 w 53"/>
                <a:gd name="T67" fmla="*/ 42 h 50"/>
                <a:gd name="T68" fmla="*/ 42 w 53"/>
                <a:gd name="T69" fmla="*/ 42 h 50"/>
                <a:gd name="T70" fmla="*/ 38 w 53"/>
                <a:gd name="T71" fmla="*/ 45 h 50"/>
                <a:gd name="T72" fmla="*/ 33 w 53"/>
                <a:gd name="T73" fmla="*/ 47 h 50"/>
                <a:gd name="T74" fmla="*/ 17 w 53"/>
                <a:gd name="T75" fmla="*/ 45 h 50"/>
                <a:gd name="T76" fmla="*/ 9 w 53"/>
                <a:gd name="T77" fmla="*/ 38 h 50"/>
                <a:gd name="T78" fmla="*/ 4 w 53"/>
                <a:gd name="T79" fmla="*/ 19 h 50"/>
                <a:gd name="T80" fmla="*/ 5 w 53"/>
                <a:gd name="T81" fmla="*/ 17 h 50"/>
                <a:gd name="T82" fmla="*/ 14 w 53"/>
                <a:gd name="T83" fmla="*/ 6 h 50"/>
                <a:gd name="T84" fmla="*/ 23 w 53"/>
                <a:gd name="T85" fmla="*/ 2 h 50"/>
                <a:gd name="T86" fmla="*/ 24 w 53"/>
                <a:gd name="T87" fmla="*/ 2 h 50"/>
                <a:gd name="T88" fmla="*/ 24 w 53"/>
                <a:gd name="T89" fmla="*/ 2 h 50"/>
                <a:gd name="T90" fmla="*/ 28 w 53"/>
                <a:gd name="T91" fmla="*/ 2 h 50"/>
                <a:gd name="T92" fmla="*/ 30 w 53"/>
                <a:gd name="T93" fmla="*/ 2 h 50"/>
                <a:gd name="T94" fmla="*/ 31 w 53"/>
                <a:gd name="T95" fmla="*/ 2 h 50"/>
                <a:gd name="T96" fmla="*/ 35 w 53"/>
                <a:gd name="T97" fmla="*/ 4 h 50"/>
                <a:gd name="T98" fmla="*/ 38 w 53"/>
                <a:gd name="T99" fmla="*/ 5 h 50"/>
                <a:gd name="T100" fmla="*/ 43 w 53"/>
                <a:gd name="T101" fmla="*/ 9 h 50"/>
                <a:gd name="T102" fmla="*/ 44 w 53"/>
                <a:gd name="T103" fmla="*/ 10 h 50"/>
                <a:gd name="T104" fmla="*/ 46 w 53"/>
                <a:gd name="T105" fmla="*/ 11 h 50"/>
                <a:gd name="T106" fmla="*/ 47 w 53"/>
                <a:gd name="T107" fmla="*/ 15 h 50"/>
                <a:gd name="T108" fmla="*/ 49 w 53"/>
                <a:gd name="T109" fmla="*/ 18 h 50"/>
                <a:gd name="T110" fmla="*/ 49 w 53"/>
                <a:gd name="T111" fmla="*/ 31 h 50"/>
                <a:gd name="T112" fmla="*/ 5 w 53"/>
                <a:gd name="T113" fmla="*/ 1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" h="50">
                  <a:moveTo>
                    <a:pt x="49" y="16"/>
                  </a:moveTo>
                  <a:cubicBezTo>
                    <a:pt x="50" y="16"/>
                    <a:pt x="50" y="17"/>
                    <a:pt x="50" y="17"/>
                  </a:cubicBezTo>
                  <a:cubicBezTo>
                    <a:pt x="50" y="17"/>
                    <a:pt x="49" y="14"/>
                    <a:pt x="49" y="14"/>
                  </a:cubicBezTo>
                  <a:cubicBezTo>
                    <a:pt x="48" y="12"/>
                    <a:pt x="47" y="11"/>
                    <a:pt x="45" y="9"/>
                  </a:cubicBezTo>
                  <a:cubicBezTo>
                    <a:pt x="44" y="7"/>
                    <a:pt x="41" y="6"/>
                    <a:pt x="39" y="4"/>
                  </a:cubicBezTo>
                  <a:cubicBezTo>
                    <a:pt x="39" y="4"/>
                    <a:pt x="40" y="5"/>
                    <a:pt x="40" y="5"/>
                  </a:cubicBezTo>
                  <a:cubicBezTo>
                    <a:pt x="40" y="5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4"/>
                    <a:pt x="34" y="3"/>
                    <a:pt x="32" y="2"/>
                  </a:cubicBezTo>
                  <a:cubicBezTo>
                    <a:pt x="32" y="2"/>
                    <a:pt x="32" y="2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21" y="1"/>
                    <a:pt x="20" y="1"/>
                  </a:cubicBezTo>
                  <a:cubicBezTo>
                    <a:pt x="18" y="2"/>
                    <a:pt x="16" y="2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2" y="5"/>
                    <a:pt x="12" y="5"/>
                  </a:cubicBezTo>
                  <a:cubicBezTo>
                    <a:pt x="11" y="6"/>
                    <a:pt x="10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10"/>
                    <a:pt x="5" y="14"/>
                    <a:pt x="5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0" y="19"/>
                    <a:pt x="2" y="28"/>
                    <a:pt x="4" y="33"/>
                  </a:cubicBezTo>
                  <a:cubicBezTo>
                    <a:pt x="6" y="38"/>
                    <a:pt x="9" y="43"/>
                    <a:pt x="14" y="45"/>
                  </a:cubicBezTo>
                  <a:cubicBezTo>
                    <a:pt x="13" y="45"/>
                    <a:pt x="15" y="46"/>
                    <a:pt x="14" y="46"/>
                  </a:cubicBezTo>
                  <a:cubicBezTo>
                    <a:pt x="16" y="47"/>
                    <a:pt x="18" y="48"/>
                    <a:pt x="20" y="48"/>
                  </a:cubicBezTo>
                  <a:cubicBezTo>
                    <a:pt x="23" y="49"/>
                    <a:pt x="29" y="50"/>
                    <a:pt x="33" y="48"/>
                  </a:cubicBezTo>
                  <a:cubicBezTo>
                    <a:pt x="35" y="47"/>
                    <a:pt x="39" y="47"/>
                    <a:pt x="41" y="45"/>
                  </a:cubicBezTo>
                  <a:cubicBezTo>
                    <a:pt x="42" y="44"/>
                    <a:pt x="47" y="38"/>
                    <a:pt x="47" y="38"/>
                  </a:cubicBezTo>
                  <a:cubicBezTo>
                    <a:pt x="51" y="31"/>
                    <a:pt x="53" y="24"/>
                    <a:pt x="49" y="16"/>
                  </a:cubicBezTo>
                  <a:close/>
                  <a:moveTo>
                    <a:pt x="48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lose/>
                  <a:moveTo>
                    <a:pt x="48" y="15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7" y="15"/>
                    <a:pt x="47" y="14"/>
                  </a:cubicBezTo>
                  <a:cubicBezTo>
                    <a:pt x="47" y="15"/>
                    <a:pt x="48" y="15"/>
                    <a:pt x="48" y="15"/>
                  </a:cubicBezTo>
                  <a:close/>
                  <a:moveTo>
                    <a:pt x="3" y="20"/>
                  </a:moveTo>
                  <a:cubicBezTo>
                    <a:pt x="3" y="19"/>
                    <a:pt x="3" y="19"/>
                    <a:pt x="3" y="20"/>
                  </a:cubicBezTo>
                  <a:close/>
                  <a:moveTo>
                    <a:pt x="49" y="31"/>
                  </a:moveTo>
                  <a:cubicBezTo>
                    <a:pt x="49" y="32"/>
                    <a:pt x="47" y="38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4" y="37"/>
                    <a:pt x="44" y="41"/>
                    <a:pt x="43" y="42"/>
                  </a:cubicBezTo>
                  <a:cubicBezTo>
                    <a:pt x="43" y="41"/>
                    <a:pt x="43" y="41"/>
                    <a:pt x="43" y="40"/>
                  </a:cubicBezTo>
                  <a:cubicBezTo>
                    <a:pt x="43" y="41"/>
                    <a:pt x="43" y="41"/>
                    <a:pt x="42" y="42"/>
                  </a:cubicBezTo>
                  <a:cubicBezTo>
                    <a:pt x="43" y="40"/>
                    <a:pt x="42" y="43"/>
                    <a:pt x="42" y="43"/>
                  </a:cubicBezTo>
                  <a:cubicBezTo>
                    <a:pt x="41" y="44"/>
                    <a:pt x="39" y="44"/>
                    <a:pt x="38" y="45"/>
                  </a:cubicBezTo>
                  <a:cubicBezTo>
                    <a:pt x="37" y="46"/>
                    <a:pt x="36" y="46"/>
                    <a:pt x="35" y="46"/>
                  </a:cubicBezTo>
                  <a:cubicBezTo>
                    <a:pt x="35" y="46"/>
                    <a:pt x="32" y="46"/>
                    <a:pt x="33" y="47"/>
                  </a:cubicBezTo>
                  <a:cubicBezTo>
                    <a:pt x="34" y="46"/>
                    <a:pt x="31" y="48"/>
                    <a:pt x="32" y="47"/>
                  </a:cubicBezTo>
                  <a:cubicBezTo>
                    <a:pt x="27" y="49"/>
                    <a:pt x="21" y="47"/>
                    <a:pt x="17" y="45"/>
                  </a:cubicBezTo>
                  <a:cubicBezTo>
                    <a:pt x="15" y="44"/>
                    <a:pt x="13" y="42"/>
                    <a:pt x="11" y="42"/>
                  </a:cubicBezTo>
                  <a:cubicBezTo>
                    <a:pt x="12" y="40"/>
                    <a:pt x="9" y="39"/>
                    <a:pt x="9" y="38"/>
                  </a:cubicBezTo>
                  <a:cubicBezTo>
                    <a:pt x="7" y="37"/>
                    <a:pt x="7" y="35"/>
                    <a:pt x="6" y="33"/>
                  </a:cubicBezTo>
                  <a:cubicBezTo>
                    <a:pt x="4" y="31"/>
                    <a:pt x="2" y="22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0"/>
                    <a:pt x="6" y="18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4" y="14"/>
                    <a:pt x="11" y="7"/>
                    <a:pt x="14" y="6"/>
                  </a:cubicBezTo>
                  <a:cubicBezTo>
                    <a:pt x="16" y="5"/>
                    <a:pt x="20" y="2"/>
                    <a:pt x="23" y="1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6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30" y="2"/>
                    <a:pt x="32" y="3"/>
                    <a:pt x="32" y="3"/>
                  </a:cubicBezTo>
                  <a:cubicBezTo>
                    <a:pt x="32" y="3"/>
                    <a:pt x="32" y="3"/>
                    <a:pt x="31" y="2"/>
                  </a:cubicBezTo>
                  <a:cubicBezTo>
                    <a:pt x="33" y="3"/>
                    <a:pt x="35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4"/>
                    <a:pt x="39" y="5"/>
                    <a:pt x="39" y="5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40" y="7"/>
                    <a:pt x="42" y="8"/>
                    <a:pt x="43" y="9"/>
                  </a:cubicBezTo>
                  <a:cubicBezTo>
                    <a:pt x="43" y="9"/>
                    <a:pt x="45" y="9"/>
                    <a:pt x="44" y="10"/>
                  </a:cubicBezTo>
                  <a:cubicBezTo>
                    <a:pt x="44" y="9"/>
                    <a:pt x="44" y="10"/>
                    <a:pt x="44" y="10"/>
                  </a:cubicBezTo>
                  <a:cubicBezTo>
                    <a:pt x="45" y="11"/>
                    <a:pt x="45" y="11"/>
                    <a:pt x="46" y="12"/>
                  </a:cubicBezTo>
                  <a:cubicBezTo>
                    <a:pt x="46" y="12"/>
                    <a:pt x="46" y="12"/>
                    <a:pt x="46" y="1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2"/>
                    <a:pt x="47" y="15"/>
                    <a:pt x="47" y="15"/>
                  </a:cubicBezTo>
                  <a:cubicBezTo>
                    <a:pt x="47" y="15"/>
                    <a:pt x="48" y="15"/>
                    <a:pt x="48" y="15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50" y="18"/>
                    <a:pt x="50" y="23"/>
                    <a:pt x="50" y="22"/>
                  </a:cubicBezTo>
                  <a:cubicBezTo>
                    <a:pt x="50" y="25"/>
                    <a:pt x="49" y="28"/>
                    <a:pt x="49" y="3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7"/>
                    <a:pt x="5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3" name="Freeform 1630">
              <a:extLst>
                <a:ext uri="{FF2B5EF4-FFF2-40B4-BE49-F238E27FC236}">
                  <a16:creationId xmlns:a16="http://schemas.microsoft.com/office/drawing/2014/main" id="{8C28089F-279B-4037-88D4-339B89C4CD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00" y="153987"/>
              <a:ext cx="41275" cy="41275"/>
            </a:xfrm>
            <a:custGeom>
              <a:avLst/>
              <a:gdLst>
                <a:gd name="T0" fmla="*/ 4 w 7"/>
                <a:gd name="T1" fmla="*/ 2 h 7"/>
                <a:gd name="T2" fmla="*/ 3 w 7"/>
                <a:gd name="T3" fmla="*/ 2 h 7"/>
                <a:gd name="T4" fmla="*/ 2 w 7"/>
                <a:gd name="T5" fmla="*/ 3 h 7"/>
                <a:gd name="T6" fmla="*/ 1 w 7"/>
                <a:gd name="T7" fmla="*/ 3 h 7"/>
                <a:gd name="T8" fmla="*/ 2 w 7"/>
                <a:gd name="T9" fmla="*/ 4 h 7"/>
                <a:gd name="T10" fmla="*/ 2 w 7"/>
                <a:gd name="T11" fmla="*/ 7 h 7"/>
                <a:gd name="T12" fmla="*/ 6 w 7"/>
                <a:gd name="T13" fmla="*/ 5 h 7"/>
                <a:gd name="T14" fmla="*/ 4 w 7"/>
                <a:gd name="T15" fmla="*/ 2 h 7"/>
                <a:gd name="T16" fmla="*/ 2 w 7"/>
                <a:gd name="T17" fmla="*/ 5 h 7"/>
                <a:gd name="T18" fmla="*/ 2 w 7"/>
                <a:gd name="T19" fmla="*/ 5 h 7"/>
                <a:gd name="T20" fmla="*/ 3 w 7"/>
                <a:gd name="T21" fmla="*/ 2 h 7"/>
                <a:gd name="T22" fmla="*/ 3 w 7"/>
                <a:gd name="T23" fmla="*/ 2 h 7"/>
                <a:gd name="T24" fmla="*/ 3 w 7"/>
                <a:gd name="T25" fmla="*/ 2 h 7"/>
                <a:gd name="T26" fmla="*/ 3 w 7"/>
                <a:gd name="T27" fmla="*/ 2 h 7"/>
                <a:gd name="T28" fmla="*/ 5 w 7"/>
                <a:gd name="T29" fmla="*/ 4 h 7"/>
                <a:gd name="T30" fmla="*/ 5 w 7"/>
                <a:gd name="T31" fmla="*/ 4 h 7"/>
                <a:gd name="T32" fmla="*/ 5 w 7"/>
                <a:gd name="T33" fmla="*/ 5 h 7"/>
                <a:gd name="T34" fmla="*/ 3 w 7"/>
                <a:gd name="T35" fmla="*/ 5 h 7"/>
                <a:gd name="T36" fmla="*/ 3 w 7"/>
                <a:gd name="T37" fmla="*/ 5 h 7"/>
                <a:gd name="T38" fmla="*/ 3 w 7"/>
                <a:gd name="T39" fmla="*/ 5 h 7"/>
                <a:gd name="T40" fmla="*/ 3 w 7"/>
                <a:gd name="T41" fmla="*/ 5 h 7"/>
                <a:gd name="T42" fmla="*/ 3 w 7"/>
                <a:gd name="T43" fmla="*/ 5 h 7"/>
                <a:gd name="T44" fmla="*/ 2 w 7"/>
                <a:gd name="T45" fmla="*/ 4 h 7"/>
                <a:gd name="T46" fmla="*/ 3 w 7"/>
                <a:gd name="T47" fmla="*/ 3 h 7"/>
                <a:gd name="T48" fmla="*/ 4 w 7"/>
                <a:gd name="T49" fmla="*/ 3 h 7"/>
                <a:gd name="T50" fmla="*/ 5 w 7"/>
                <a:gd name="T51" fmla="*/ 3 h 7"/>
                <a:gd name="T52" fmla="*/ 5 w 7"/>
                <a:gd name="T53" fmla="*/ 4 h 7"/>
                <a:gd name="T54" fmla="*/ 5 w 7"/>
                <a:gd name="T5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cubicBezTo>
                    <a:pt x="5" y="1"/>
                    <a:pt x="4" y="2"/>
                    <a:pt x="3" y="2"/>
                  </a:cubicBezTo>
                  <a:cubicBezTo>
                    <a:pt x="4" y="0"/>
                    <a:pt x="0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6"/>
                    <a:pt x="5" y="7"/>
                    <a:pt x="6" y="5"/>
                  </a:cubicBezTo>
                  <a:cubicBezTo>
                    <a:pt x="7" y="4"/>
                    <a:pt x="6" y="1"/>
                    <a:pt x="4" y="2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1" y="6"/>
                    <a:pt x="3" y="5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4"/>
                    <a:pt x="3" y="2"/>
                    <a:pt x="4" y="3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7" y="4"/>
                    <a:pt x="5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4" name="Freeform 1631">
              <a:extLst>
                <a:ext uri="{FF2B5EF4-FFF2-40B4-BE49-F238E27FC236}">
                  <a16:creationId xmlns:a16="http://schemas.microsoft.com/office/drawing/2014/main" id="{B0C6C54A-FB40-4B6B-9366-69E8C0228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58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5" name="Freeform 1632">
              <a:extLst>
                <a:ext uri="{FF2B5EF4-FFF2-40B4-BE49-F238E27FC236}">
                  <a16:creationId xmlns:a16="http://schemas.microsoft.com/office/drawing/2014/main" id="{1DB7593C-44F7-4575-AE0C-D5260033C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58750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6" name="Freeform 1633">
              <a:extLst>
                <a:ext uri="{FF2B5EF4-FFF2-40B4-BE49-F238E27FC236}">
                  <a16:creationId xmlns:a16="http://schemas.microsoft.com/office/drawing/2014/main" id="{443C4ECD-83F3-421A-85A5-F30B66903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117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7" name="Freeform 1634">
              <a:extLst>
                <a:ext uri="{FF2B5EF4-FFF2-40B4-BE49-F238E27FC236}">
                  <a16:creationId xmlns:a16="http://schemas.microsoft.com/office/drawing/2014/main" id="{2DC6D4BA-7F6C-472E-9767-372C5516A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117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8" name="Freeform 1635">
              <a:extLst>
                <a:ext uri="{FF2B5EF4-FFF2-40B4-BE49-F238E27FC236}">
                  <a16:creationId xmlns:a16="http://schemas.microsoft.com/office/drawing/2014/main" id="{8DBDA6D9-A188-46EE-8E0D-B853E0DAE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23825"/>
              <a:ext cx="6350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9" name="Freeform 1636">
              <a:extLst>
                <a:ext uri="{FF2B5EF4-FFF2-40B4-BE49-F238E27FC236}">
                  <a16:creationId xmlns:a16="http://schemas.microsoft.com/office/drawing/2014/main" id="{C7E9409B-F7E7-4BAC-851F-B19F7D7E0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17475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0" name="Freeform 1637">
              <a:extLst>
                <a:ext uri="{FF2B5EF4-FFF2-40B4-BE49-F238E27FC236}">
                  <a16:creationId xmlns:a16="http://schemas.microsoft.com/office/drawing/2014/main" id="{1DD5C9FE-F0E1-4EBB-89FD-350CFDB25F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825" y="100012"/>
              <a:ext cx="34925" cy="36513"/>
            </a:xfrm>
            <a:custGeom>
              <a:avLst/>
              <a:gdLst>
                <a:gd name="T0" fmla="*/ 4 w 6"/>
                <a:gd name="T1" fmla="*/ 1 h 6"/>
                <a:gd name="T2" fmla="*/ 2 w 6"/>
                <a:gd name="T3" fmla="*/ 1 h 6"/>
                <a:gd name="T4" fmla="*/ 2 w 6"/>
                <a:gd name="T5" fmla="*/ 2 h 6"/>
                <a:gd name="T6" fmla="*/ 1 w 6"/>
                <a:gd name="T7" fmla="*/ 1 h 6"/>
                <a:gd name="T8" fmla="*/ 1 w 6"/>
                <a:gd name="T9" fmla="*/ 2 h 6"/>
                <a:gd name="T10" fmla="*/ 1 w 6"/>
                <a:gd name="T11" fmla="*/ 3 h 6"/>
                <a:gd name="T12" fmla="*/ 1 w 6"/>
                <a:gd name="T13" fmla="*/ 3 h 6"/>
                <a:gd name="T14" fmla="*/ 0 w 6"/>
                <a:gd name="T15" fmla="*/ 3 h 6"/>
                <a:gd name="T16" fmla="*/ 1 w 6"/>
                <a:gd name="T17" fmla="*/ 4 h 6"/>
                <a:gd name="T18" fmla="*/ 1 w 6"/>
                <a:gd name="T19" fmla="*/ 5 h 6"/>
                <a:gd name="T20" fmla="*/ 2 w 6"/>
                <a:gd name="T21" fmla="*/ 4 h 6"/>
                <a:gd name="T22" fmla="*/ 2 w 6"/>
                <a:gd name="T23" fmla="*/ 4 h 6"/>
                <a:gd name="T24" fmla="*/ 1 w 6"/>
                <a:gd name="T25" fmla="*/ 5 h 6"/>
                <a:gd name="T26" fmla="*/ 5 w 6"/>
                <a:gd name="T27" fmla="*/ 6 h 6"/>
                <a:gd name="T28" fmla="*/ 5 w 6"/>
                <a:gd name="T29" fmla="*/ 6 h 6"/>
                <a:gd name="T30" fmla="*/ 5 w 6"/>
                <a:gd name="T31" fmla="*/ 4 h 6"/>
                <a:gd name="T32" fmla="*/ 4 w 6"/>
                <a:gd name="T33" fmla="*/ 1 h 6"/>
                <a:gd name="T34" fmla="*/ 1 w 6"/>
                <a:gd name="T35" fmla="*/ 3 h 6"/>
                <a:gd name="T36" fmla="*/ 1 w 6"/>
                <a:gd name="T37" fmla="*/ 3 h 6"/>
                <a:gd name="T38" fmla="*/ 1 w 6"/>
                <a:gd name="T39" fmla="*/ 3 h 6"/>
                <a:gd name="T40" fmla="*/ 2 w 6"/>
                <a:gd name="T41" fmla="*/ 5 h 6"/>
                <a:gd name="T42" fmla="*/ 2 w 6"/>
                <a:gd name="T43" fmla="*/ 5 h 6"/>
                <a:gd name="T44" fmla="*/ 4 w 6"/>
                <a:gd name="T45" fmla="*/ 3 h 6"/>
                <a:gd name="T46" fmla="*/ 4 w 6"/>
                <a:gd name="T47" fmla="*/ 3 h 6"/>
                <a:gd name="T48" fmla="*/ 3 w 6"/>
                <a:gd name="T49" fmla="*/ 3 h 6"/>
                <a:gd name="T50" fmla="*/ 4 w 6"/>
                <a:gd name="T51" fmla="*/ 4 h 6"/>
                <a:gd name="T52" fmla="*/ 3 w 6"/>
                <a:gd name="T53" fmla="*/ 4 h 6"/>
                <a:gd name="T54" fmla="*/ 3 w 6"/>
                <a:gd name="T55" fmla="*/ 4 h 6"/>
                <a:gd name="T56" fmla="*/ 3 w 6"/>
                <a:gd name="T57" fmla="*/ 4 h 6"/>
                <a:gd name="T58" fmla="*/ 3 w 6"/>
                <a:gd name="T59" fmla="*/ 4 h 6"/>
                <a:gd name="T60" fmla="*/ 3 w 6"/>
                <a:gd name="T61" fmla="*/ 3 h 6"/>
                <a:gd name="T62" fmla="*/ 2 w 6"/>
                <a:gd name="T63" fmla="*/ 4 h 6"/>
                <a:gd name="T64" fmla="*/ 1 w 6"/>
                <a:gd name="T65" fmla="*/ 3 h 6"/>
                <a:gd name="T66" fmla="*/ 1 w 6"/>
                <a:gd name="T67" fmla="*/ 3 h 6"/>
                <a:gd name="T68" fmla="*/ 2 w 6"/>
                <a:gd name="T69" fmla="*/ 3 h 6"/>
                <a:gd name="T70" fmla="*/ 2 w 6"/>
                <a:gd name="T71" fmla="*/ 3 h 6"/>
                <a:gd name="T72" fmla="*/ 1 w 6"/>
                <a:gd name="T73" fmla="*/ 3 h 6"/>
                <a:gd name="T74" fmla="*/ 1 w 6"/>
                <a:gd name="T75" fmla="*/ 3 h 6"/>
                <a:gd name="T76" fmla="*/ 1 w 6"/>
                <a:gd name="T77" fmla="*/ 3 h 6"/>
                <a:gd name="T78" fmla="*/ 1 w 6"/>
                <a:gd name="T79" fmla="*/ 3 h 6"/>
                <a:gd name="T80" fmla="*/ 1 w 6"/>
                <a:gd name="T81" fmla="*/ 2 h 6"/>
                <a:gd name="T82" fmla="*/ 2 w 6"/>
                <a:gd name="T83" fmla="*/ 3 h 6"/>
                <a:gd name="T84" fmla="*/ 2 w 6"/>
                <a:gd name="T85" fmla="*/ 2 h 6"/>
                <a:gd name="T86" fmla="*/ 2 w 6"/>
                <a:gd name="T87" fmla="*/ 3 h 6"/>
                <a:gd name="T88" fmla="*/ 3 w 6"/>
                <a:gd name="T89" fmla="*/ 2 h 6"/>
                <a:gd name="T90" fmla="*/ 4 w 6"/>
                <a:gd name="T91" fmla="*/ 2 h 6"/>
                <a:gd name="T92" fmla="*/ 4 w 6"/>
                <a:gd name="T93" fmla="*/ 2 h 6"/>
                <a:gd name="T94" fmla="*/ 4 w 6"/>
                <a:gd name="T95" fmla="*/ 2 h 6"/>
                <a:gd name="T96" fmla="*/ 4 w 6"/>
                <a:gd name="T97" fmla="*/ 2 h 6"/>
                <a:gd name="T98" fmla="*/ 4 w 6"/>
                <a:gd name="T99" fmla="*/ 2 h 6"/>
                <a:gd name="T100" fmla="*/ 4 w 6"/>
                <a:gd name="T101" fmla="*/ 3 h 6"/>
                <a:gd name="T102" fmla="*/ 4 w 6"/>
                <a:gd name="T103" fmla="*/ 4 h 6"/>
                <a:gd name="T104" fmla="*/ 4 w 6"/>
                <a:gd name="T105" fmla="*/ 4 h 6"/>
                <a:gd name="T106" fmla="*/ 4 w 6"/>
                <a:gd name="T10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0"/>
                    <a:pt x="2" y="2"/>
                    <a:pt x="1" y="1"/>
                  </a:cubicBezTo>
                  <a:cubicBezTo>
                    <a:pt x="1" y="1"/>
                    <a:pt x="1" y="3"/>
                    <a:pt x="1" y="2"/>
                  </a:cubicBezTo>
                  <a:cubicBezTo>
                    <a:pt x="1" y="3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2" y="5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5"/>
                    <a:pt x="4" y="5"/>
                    <a:pt x="5" y="6"/>
                  </a:cubicBezTo>
                  <a:cubicBezTo>
                    <a:pt x="4" y="5"/>
                    <a:pt x="5" y="6"/>
                    <a:pt x="5" y="6"/>
                  </a:cubicBezTo>
                  <a:cubicBezTo>
                    <a:pt x="5" y="6"/>
                    <a:pt x="5" y="4"/>
                    <a:pt x="5" y="4"/>
                  </a:cubicBezTo>
                  <a:cubicBezTo>
                    <a:pt x="5" y="4"/>
                    <a:pt x="6" y="1"/>
                    <a:pt x="4" y="1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1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4"/>
                    <a:pt x="1" y="1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4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1" name="Freeform 1638">
              <a:extLst>
                <a:ext uri="{FF2B5EF4-FFF2-40B4-BE49-F238E27FC236}">
                  <a16:creationId xmlns:a16="http://schemas.microsoft.com/office/drawing/2014/main" id="{28130020-4392-48DB-B38C-79193A7A6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236537"/>
              <a:ext cx="76200" cy="41275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0 h 7"/>
                <a:gd name="T4" fmla="*/ 13 w 13"/>
                <a:gd name="T5" fmla="*/ 0 h 7"/>
                <a:gd name="T6" fmla="*/ 1 w 13"/>
                <a:gd name="T7" fmla="*/ 7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3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2" name="Freeform 1639">
              <a:extLst>
                <a:ext uri="{FF2B5EF4-FFF2-40B4-BE49-F238E27FC236}">
                  <a16:creationId xmlns:a16="http://schemas.microsoft.com/office/drawing/2014/main" id="{2C037C07-0841-49B9-A9E3-1F01C65D4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23837"/>
              <a:ext cx="82550" cy="53975"/>
            </a:xfrm>
            <a:custGeom>
              <a:avLst/>
              <a:gdLst>
                <a:gd name="T0" fmla="*/ 13 w 14"/>
                <a:gd name="T1" fmla="*/ 0 h 9"/>
                <a:gd name="T2" fmla="*/ 0 w 14"/>
                <a:gd name="T3" fmla="*/ 9 h 9"/>
                <a:gd name="T4" fmla="*/ 0 w 14"/>
                <a:gd name="T5" fmla="*/ 9 h 9"/>
                <a:gd name="T6" fmla="*/ 14 w 14"/>
                <a:gd name="T7" fmla="*/ 1 h 9"/>
                <a:gd name="T8" fmla="*/ 13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3" y="0"/>
                  </a:moveTo>
                  <a:cubicBezTo>
                    <a:pt x="9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9" y="4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3" name="Freeform 1640">
              <a:extLst>
                <a:ext uri="{FF2B5EF4-FFF2-40B4-BE49-F238E27FC236}">
                  <a16:creationId xmlns:a16="http://schemas.microsoft.com/office/drawing/2014/main" id="{78347AB3-0F9B-4F99-AE95-24954EC46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06375"/>
              <a:ext cx="19050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4" name="Freeform 1641">
              <a:extLst>
                <a:ext uri="{FF2B5EF4-FFF2-40B4-BE49-F238E27FC236}">
                  <a16:creationId xmlns:a16="http://schemas.microsoft.com/office/drawing/2014/main" id="{CE6C3EF0-9A5E-4538-A3F8-0DF0FE64F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65112"/>
              <a:ext cx="28575" cy="1746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5" name="Freeform 1642">
              <a:extLst>
                <a:ext uri="{FF2B5EF4-FFF2-40B4-BE49-F238E27FC236}">
                  <a16:creationId xmlns:a16="http://schemas.microsoft.com/office/drawing/2014/main" id="{EB24A4DC-6068-4566-BCAB-4BB1DCD07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265112"/>
              <a:ext cx="22225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6" name="Freeform 1643">
              <a:extLst>
                <a:ext uri="{FF2B5EF4-FFF2-40B4-BE49-F238E27FC236}">
                  <a16:creationId xmlns:a16="http://schemas.microsoft.com/office/drawing/2014/main" id="{8E48BEEC-CE9F-4C5B-943E-8054865C2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188912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7" name="Freeform 1644">
              <a:extLst>
                <a:ext uri="{FF2B5EF4-FFF2-40B4-BE49-F238E27FC236}">
                  <a16:creationId xmlns:a16="http://schemas.microsoft.com/office/drawing/2014/main" id="{C529D4F7-81A4-4381-923C-198F3B6E1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95262"/>
              <a:ext cx="80963" cy="52388"/>
            </a:xfrm>
            <a:custGeom>
              <a:avLst/>
              <a:gdLst>
                <a:gd name="T0" fmla="*/ 0 w 14"/>
                <a:gd name="T1" fmla="*/ 9 h 9"/>
                <a:gd name="T2" fmla="*/ 14 w 14"/>
                <a:gd name="T3" fmla="*/ 0 h 9"/>
                <a:gd name="T4" fmla="*/ 14 w 14"/>
                <a:gd name="T5" fmla="*/ 0 h 9"/>
                <a:gd name="T6" fmla="*/ 0 w 14"/>
                <a:gd name="T7" fmla="*/ 8 h 9"/>
                <a:gd name="T8" fmla="*/ 0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5" y="6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8" name="Freeform 1645">
              <a:extLst>
                <a:ext uri="{FF2B5EF4-FFF2-40B4-BE49-F238E27FC236}">
                  <a16:creationId xmlns:a16="http://schemas.microsoft.com/office/drawing/2014/main" id="{0050CE53-AF1E-45C4-8441-575A7689D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65112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9" name="Freeform 1646">
              <a:extLst>
                <a:ext uri="{FF2B5EF4-FFF2-40B4-BE49-F238E27FC236}">
                  <a16:creationId xmlns:a16="http://schemas.microsoft.com/office/drawing/2014/main" id="{FBC69B60-31BB-4D30-B2FB-EC180E47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65112"/>
              <a:ext cx="17463" cy="1746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0" name="Freeform 1647">
              <a:extLst>
                <a:ext uri="{FF2B5EF4-FFF2-40B4-BE49-F238E27FC236}">
                  <a16:creationId xmlns:a16="http://schemas.microsoft.com/office/drawing/2014/main" id="{F2701A23-C577-4619-8D2A-0391AD33D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88912"/>
              <a:ext cx="87313" cy="58738"/>
            </a:xfrm>
            <a:custGeom>
              <a:avLst/>
              <a:gdLst>
                <a:gd name="T0" fmla="*/ 14 w 15"/>
                <a:gd name="T1" fmla="*/ 0 h 10"/>
                <a:gd name="T2" fmla="*/ 0 w 15"/>
                <a:gd name="T3" fmla="*/ 9 h 10"/>
                <a:gd name="T4" fmla="*/ 0 w 15"/>
                <a:gd name="T5" fmla="*/ 10 h 10"/>
                <a:gd name="T6" fmla="*/ 15 w 15"/>
                <a:gd name="T7" fmla="*/ 0 h 10"/>
                <a:gd name="T8" fmla="*/ 14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4" y="0"/>
                  </a:moveTo>
                  <a:cubicBezTo>
                    <a:pt x="9" y="3"/>
                    <a:pt x="4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1" name="Freeform 1648">
              <a:extLst>
                <a:ext uri="{FF2B5EF4-FFF2-40B4-BE49-F238E27FC236}">
                  <a16:creationId xmlns:a16="http://schemas.microsoft.com/office/drawing/2014/main" id="{A83CBD99-2304-42FD-B110-5606DC408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158750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2" name="Freeform 1649">
              <a:extLst>
                <a:ext uri="{FF2B5EF4-FFF2-40B4-BE49-F238E27FC236}">
                  <a16:creationId xmlns:a16="http://schemas.microsoft.com/office/drawing/2014/main" id="{1D5CB69F-B640-4E4D-B450-1CCEFE38E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71450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3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3" name="Freeform 1650">
              <a:extLst>
                <a:ext uri="{FF2B5EF4-FFF2-40B4-BE49-F238E27FC236}">
                  <a16:creationId xmlns:a16="http://schemas.microsoft.com/office/drawing/2014/main" id="{506A4ED2-7F81-4550-A305-7096BDA0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12725"/>
              <a:ext cx="41275" cy="28575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7 w 7"/>
                <a:gd name="T5" fmla="*/ 0 h 5"/>
                <a:gd name="T6" fmla="*/ 0 w 7"/>
                <a:gd name="T7" fmla="*/ 4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4" name="Freeform 1651">
              <a:extLst>
                <a:ext uri="{FF2B5EF4-FFF2-40B4-BE49-F238E27FC236}">
                  <a16:creationId xmlns:a16="http://schemas.microsoft.com/office/drawing/2014/main" id="{945AC9ED-2C14-484B-A441-077BA1E0F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54000"/>
              <a:ext cx="12700" cy="111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5" name="Freeform 1652">
              <a:extLst>
                <a:ext uri="{FF2B5EF4-FFF2-40B4-BE49-F238E27FC236}">
                  <a16:creationId xmlns:a16="http://schemas.microsoft.com/office/drawing/2014/main" id="{F0E21EA1-3345-46FB-8B59-A9835F63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12725"/>
              <a:ext cx="41275" cy="28575"/>
            </a:xfrm>
            <a:custGeom>
              <a:avLst/>
              <a:gdLst>
                <a:gd name="T0" fmla="*/ 7 w 7"/>
                <a:gd name="T1" fmla="*/ 0 h 5"/>
                <a:gd name="T2" fmla="*/ 1 w 7"/>
                <a:gd name="T3" fmla="*/ 5 h 5"/>
                <a:gd name="T4" fmla="*/ 1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6" name="Freeform 1653">
              <a:extLst>
                <a:ext uri="{FF2B5EF4-FFF2-40B4-BE49-F238E27FC236}">
                  <a16:creationId xmlns:a16="http://schemas.microsoft.com/office/drawing/2014/main" id="{0734CBE8-A5AB-4AE3-ACA4-67BBCD0FB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58750"/>
              <a:ext cx="52388" cy="30163"/>
            </a:xfrm>
            <a:custGeom>
              <a:avLst/>
              <a:gdLst>
                <a:gd name="T0" fmla="*/ 8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7" name="Freeform 1654">
              <a:extLst>
                <a:ext uri="{FF2B5EF4-FFF2-40B4-BE49-F238E27FC236}">
                  <a16:creationId xmlns:a16="http://schemas.microsoft.com/office/drawing/2014/main" id="{176F8DA8-CA86-4983-A336-B04CE8C0B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141287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8" name="Freeform 1655">
              <a:extLst>
                <a:ext uri="{FF2B5EF4-FFF2-40B4-BE49-F238E27FC236}">
                  <a16:creationId xmlns:a16="http://schemas.microsoft.com/office/drawing/2014/main" id="{44427780-702C-4ED0-939D-E177EBDAA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130175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9" name="Freeform 1656">
              <a:extLst>
                <a:ext uri="{FF2B5EF4-FFF2-40B4-BE49-F238E27FC236}">
                  <a16:creationId xmlns:a16="http://schemas.microsoft.com/office/drawing/2014/main" id="{2D1C6947-E5CF-421C-8088-B4A871095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47637"/>
              <a:ext cx="47625" cy="23813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0" name="Freeform 1657">
              <a:extLst>
                <a:ext uri="{FF2B5EF4-FFF2-40B4-BE49-F238E27FC236}">
                  <a16:creationId xmlns:a16="http://schemas.microsoft.com/office/drawing/2014/main" id="{2BF9A8F4-ECFC-4A9B-B6EC-A14C35A5F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212725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1" name="Freeform 1658">
              <a:extLst>
                <a:ext uri="{FF2B5EF4-FFF2-40B4-BE49-F238E27FC236}">
                  <a16:creationId xmlns:a16="http://schemas.microsoft.com/office/drawing/2014/main" id="{5747C0AF-2A2A-4F89-9198-C365F0EE6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12725"/>
              <a:ext cx="36513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2" name="Freeform 1659">
              <a:extLst>
                <a:ext uri="{FF2B5EF4-FFF2-40B4-BE49-F238E27FC236}">
                  <a16:creationId xmlns:a16="http://schemas.microsoft.com/office/drawing/2014/main" id="{32C41095-2368-4816-AE25-4606F70F5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41287"/>
              <a:ext cx="47625" cy="30163"/>
            </a:xfrm>
            <a:custGeom>
              <a:avLst/>
              <a:gdLst>
                <a:gd name="T0" fmla="*/ 7 w 8"/>
                <a:gd name="T1" fmla="*/ 0 h 5"/>
                <a:gd name="T2" fmla="*/ 1 w 8"/>
                <a:gd name="T3" fmla="*/ 4 h 5"/>
                <a:gd name="T4" fmla="*/ 1 w 8"/>
                <a:gd name="T5" fmla="*/ 5 h 5"/>
                <a:gd name="T6" fmla="*/ 7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3" name="Freeform 1660">
              <a:extLst>
                <a:ext uri="{FF2B5EF4-FFF2-40B4-BE49-F238E27FC236}">
                  <a16:creationId xmlns:a16="http://schemas.microsoft.com/office/drawing/2014/main" id="{C6A0F3D7-356C-4DC2-8705-16134B6CB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117475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4" name="Freeform 1661">
              <a:extLst>
                <a:ext uri="{FF2B5EF4-FFF2-40B4-BE49-F238E27FC236}">
                  <a16:creationId xmlns:a16="http://schemas.microsoft.com/office/drawing/2014/main" id="{55207057-A1D9-4BF1-9484-39A8BCC84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106362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5" name="Freeform 1662">
              <a:extLst>
                <a:ext uri="{FF2B5EF4-FFF2-40B4-BE49-F238E27FC236}">
                  <a16:creationId xmlns:a16="http://schemas.microsoft.com/office/drawing/2014/main" id="{1C46C17A-18B4-40C1-8ED4-82FE1D39A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23825"/>
              <a:ext cx="52388" cy="23813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6" name="Freeform 1663">
              <a:extLst>
                <a:ext uri="{FF2B5EF4-FFF2-40B4-BE49-F238E27FC236}">
                  <a16:creationId xmlns:a16="http://schemas.microsoft.com/office/drawing/2014/main" id="{57928984-102F-4696-BE92-A6A12F37D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171450"/>
              <a:ext cx="22225" cy="111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7" name="Freeform 1664">
              <a:extLst>
                <a:ext uri="{FF2B5EF4-FFF2-40B4-BE49-F238E27FC236}">
                  <a16:creationId xmlns:a16="http://schemas.microsoft.com/office/drawing/2014/main" id="{833C73CF-CC0B-4572-8FE7-565841FAF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00025"/>
              <a:ext cx="28575" cy="12700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8" name="Freeform 1665">
              <a:extLst>
                <a:ext uri="{FF2B5EF4-FFF2-40B4-BE49-F238E27FC236}">
                  <a16:creationId xmlns:a16="http://schemas.microsoft.com/office/drawing/2014/main" id="{1471F4CD-B15A-4AA9-9362-2EA80F1C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95262"/>
              <a:ext cx="28575" cy="17463"/>
            </a:xfrm>
            <a:custGeom>
              <a:avLst/>
              <a:gdLst>
                <a:gd name="T0" fmla="*/ 4 w 5"/>
                <a:gd name="T1" fmla="*/ 1 h 3"/>
                <a:gd name="T2" fmla="*/ 1 w 5"/>
                <a:gd name="T3" fmla="*/ 3 h 3"/>
                <a:gd name="T4" fmla="*/ 1 w 5"/>
                <a:gd name="T5" fmla="*/ 3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9" name="Freeform 1666">
              <a:extLst>
                <a:ext uri="{FF2B5EF4-FFF2-40B4-BE49-F238E27FC236}">
                  <a16:creationId xmlns:a16="http://schemas.microsoft.com/office/drawing/2014/main" id="{C1A0F165-5A43-4EFB-961E-E7F9B6F6A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171450"/>
              <a:ext cx="22225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0" name="Freeform 1667">
              <a:extLst>
                <a:ext uri="{FF2B5EF4-FFF2-40B4-BE49-F238E27FC236}">
                  <a16:creationId xmlns:a16="http://schemas.microsoft.com/office/drawing/2014/main" id="{698BDDAE-9B3D-46B6-B04A-B963877D4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12712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1" name="Freeform 1668">
              <a:extLst>
                <a:ext uri="{FF2B5EF4-FFF2-40B4-BE49-F238E27FC236}">
                  <a16:creationId xmlns:a16="http://schemas.microsoft.com/office/drawing/2014/main" id="{803BBE31-1E7A-41D4-9EF5-9369636F8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95250"/>
              <a:ext cx="17463" cy="4763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2" name="Freeform 1669">
              <a:extLst>
                <a:ext uri="{FF2B5EF4-FFF2-40B4-BE49-F238E27FC236}">
                  <a16:creationId xmlns:a16="http://schemas.microsoft.com/office/drawing/2014/main" id="{713F2D2D-177A-4FDA-8134-D69383EEA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95250"/>
              <a:ext cx="12700" cy="47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3" name="Freeform 1670">
              <a:extLst>
                <a:ext uri="{FF2B5EF4-FFF2-40B4-BE49-F238E27FC236}">
                  <a16:creationId xmlns:a16="http://schemas.microsoft.com/office/drawing/2014/main" id="{36F5C0CB-3E8E-406D-B947-6B5DA838D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12712"/>
              <a:ext cx="65088" cy="28575"/>
            </a:xfrm>
            <a:custGeom>
              <a:avLst/>
              <a:gdLst>
                <a:gd name="T0" fmla="*/ 0 w 11"/>
                <a:gd name="T1" fmla="*/ 5 h 5"/>
                <a:gd name="T2" fmla="*/ 10 w 11"/>
                <a:gd name="T3" fmla="*/ 0 h 5"/>
                <a:gd name="T4" fmla="*/ 10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4" name="Freeform 1671">
              <a:extLst>
                <a:ext uri="{FF2B5EF4-FFF2-40B4-BE49-F238E27FC236}">
                  <a16:creationId xmlns:a16="http://schemas.microsoft.com/office/drawing/2014/main" id="{37E8F507-AECE-4056-AFFE-1ABA8DA6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65100"/>
              <a:ext cx="30163" cy="111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5" name="Freeform 1672">
              <a:extLst>
                <a:ext uri="{FF2B5EF4-FFF2-40B4-BE49-F238E27FC236}">
                  <a16:creationId xmlns:a16="http://schemas.microsoft.com/office/drawing/2014/main" id="{B18F17B1-700F-40B5-8FA0-760DCF456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88912"/>
              <a:ext cx="28575" cy="11113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6" name="Freeform 1673">
              <a:extLst>
                <a:ext uri="{FF2B5EF4-FFF2-40B4-BE49-F238E27FC236}">
                  <a16:creationId xmlns:a16="http://schemas.microsoft.com/office/drawing/2014/main" id="{5039AD53-DAAC-47B2-AAA4-2BA2B6286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82562"/>
              <a:ext cx="22225" cy="17463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7" name="Freeform 1674">
              <a:extLst>
                <a:ext uri="{FF2B5EF4-FFF2-40B4-BE49-F238E27FC236}">
                  <a16:creationId xmlns:a16="http://schemas.microsoft.com/office/drawing/2014/main" id="{CEFB2D13-16E5-4F97-A2DC-C09A6E26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58750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8" name="Freeform 1675">
              <a:extLst>
                <a:ext uri="{FF2B5EF4-FFF2-40B4-BE49-F238E27FC236}">
                  <a16:creationId xmlns:a16="http://schemas.microsoft.com/office/drawing/2014/main" id="{0A187FDE-6F07-4236-A916-2DA580AB1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00012"/>
              <a:ext cx="69850" cy="36513"/>
            </a:xfrm>
            <a:custGeom>
              <a:avLst/>
              <a:gdLst>
                <a:gd name="T0" fmla="*/ 11 w 12"/>
                <a:gd name="T1" fmla="*/ 0 h 6"/>
                <a:gd name="T2" fmla="*/ 0 w 12"/>
                <a:gd name="T3" fmla="*/ 6 h 6"/>
                <a:gd name="T4" fmla="*/ 1 w 12"/>
                <a:gd name="T5" fmla="*/ 6 h 6"/>
                <a:gd name="T6" fmla="*/ 11 w 12"/>
                <a:gd name="T7" fmla="*/ 0 h 6"/>
                <a:gd name="T8" fmla="*/ 1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9" name="Freeform 1676">
              <a:extLst>
                <a:ext uri="{FF2B5EF4-FFF2-40B4-BE49-F238E27FC236}">
                  <a16:creationId xmlns:a16="http://schemas.microsoft.com/office/drawing/2014/main" id="{31740567-5F52-4030-AB91-DF3A1E30E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76200"/>
              <a:ext cx="12700" cy="1270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0" name="Freeform 1677">
              <a:extLst>
                <a:ext uri="{FF2B5EF4-FFF2-40B4-BE49-F238E27FC236}">
                  <a16:creationId xmlns:a16="http://schemas.microsoft.com/office/drawing/2014/main" id="{B953D4A6-635F-4D2B-B1DB-FB36573FE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3" y="71437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1" name="Freeform 1678">
              <a:extLst>
                <a:ext uri="{FF2B5EF4-FFF2-40B4-BE49-F238E27FC236}">
                  <a16:creationId xmlns:a16="http://schemas.microsoft.com/office/drawing/2014/main" id="{465589A0-EAB6-4507-85B8-F3DD27753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88900"/>
              <a:ext cx="30163" cy="111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2" name="Freeform 1679">
              <a:extLst>
                <a:ext uri="{FF2B5EF4-FFF2-40B4-BE49-F238E27FC236}">
                  <a16:creationId xmlns:a16="http://schemas.microsoft.com/office/drawing/2014/main" id="{1EE9552A-FA66-496D-A957-F266F7CE9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12712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3" name="Freeform 1680">
              <a:extLst>
                <a:ext uri="{FF2B5EF4-FFF2-40B4-BE49-F238E27FC236}">
                  <a16:creationId xmlns:a16="http://schemas.microsoft.com/office/drawing/2014/main" id="{FC8605F7-95D0-483A-B2BA-9F128A813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41287"/>
              <a:ext cx="65088" cy="34925"/>
            </a:xfrm>
            <a:custGeom>
              <a:avLst/>
              <a:gdLst>
                <a:gd name="T0" fmla="*/ 0 w 11"/>
                <a:gd name="T1" fmla="*/ 6 h 6"/>
                <a:gd name="T2" fmla="*/ 10 w 11"/>
                <a:gd name="T3" fmla="*/ 1 h 6"/>
                <a:gd name="T4" fmla="*/ 10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4" name="Freeform 1681">
              <a:extLst>
                <a:ext uri="{FF2B5EF4-FFF2-40B4-BE49-F238E27FC236}">
                  <a16:creationId xmlns:a16="http://schemas.microsoft.com/office/drawing/2014/main" id="{B73D6440-8D0C-4CFE-ABB8-CFD31294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41287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5 h 6"/>
                <a:gd name="T4" fmla="*/ 0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3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5" name="Freeform 1682">
              <a:extLst>
                <a:ext uri="{FF2B5EF4-FFF2-40B4-BE49-F238E27FC236}">
                  <a16:creationId xmlns:a16="http://schemas.microsoft.com/office/drawing/2014/main" id="{D784D8DC-3FEF-4ABA-8473-C4A8BB36E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82550"/>
              <a:ext cx="28575" cy="12700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6" name="Freeform 1683">
              <a:extLst>
                <a:ext uri="{FF2B5EF4-FFF2-40B4-BE49-F238E27FC236}">
                  <a16:creationId xmlns:a16="http://schemas.microsoft.com/office/drawing/2014/main" id="{41B9ADA6-77C1-4762-9614-272291181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58737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7" name="Freeform 1684">
              <a:extLst>
                <a:ext uri="{FF2B5EF4-FFF2-40B4-BE49-F238E27FC236}">
                  <a16:creationId xmlns:a16="http://schemas.microsoft.com/office/drawing/2014/main" id="{EBEEE7AA-D46B-427C-9435-F8E5495DD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58737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8" name="Freeform 1685">
              <a:extLst>
                <a:ext uri="{FF2B5EF4-FFF2-40B4-BE49-F238E27FC236}">
                  <a16:creationId xmlns:a16="http://schemas.microsoft.com/office/drawing/2014/main" id="{0E8F49F2-60FA-4B3F-9E32-3F690192A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76200"/>
              <a:ext cx="34925" cy="12700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9" name="Freeform 1686">
              <a:extLst>
                <a:ext uri="{FF2B5EF4-FFF2-40B4-BE49-F238E27FC236}">
                  <a16:creationId xmlns:a16="http://schemas.microsoft.com/office/drawing/2014/main" id="{3AF18445-9FED-49A8-90CB-F395C96DE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36525"/>
              <a:ext cx="53975" cy="22225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0" name="Freeform 1687">
              <a:extLst>
                <a:ext uri="{FF2B5EF4-FFF2-40B4-BE49-F238E27FC236}">
                  <a16:creationId xmlns:a16="http://schemas.microsoft.com/office/drawing/2014/main" id="{B3541CFF-C981-4F84-B1FF-996126931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36525"/>
              <a:ext cx="47625" cy="2222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1" name="Freeform 1688">
              <a:extLst>
                <a:ext uri="{FF2B5EF4-FFF2-40B4-BE49-F238E27FC236}">
                  <a16:creationId xmlns:a16="http://schemas.microsoft.com/office/drawing/2014/main" id="{B0402EE1-B89B-4B28-8089-33F725A5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71437"/>
              <a:ext cx="36513" cy="17463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2" name="Freeform 1689">
              <a:extLst>
                <a:ext uri="{FF2B5EF4-FFF2-40B4-BE49-F238E27FC236}">
                  <a16:creationId xmlns:a16="http://schemas.microsoft.com/office/drawing/2014/main" id="{EBF35713-5FA8-498B-B24B-41E78D60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7625"/>
              <a:ext cx="22225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3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3" name="Freeform 1690">
              <a:extLst>
                <a:ext uri="{FF2B5EF4-FFF2-40B4-BE49-F238E27FC236}">
                  <a16:creationId xmlns:a16="http://schemas.microsoft.com/office/drawing/2014/main" id="{96F8E979-D80A-4B0E-95AA-DEF890344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41275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1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4" name="Freeform 1691">
              <a:extLst>
                <a:ext uri="{FF2B5EF4-FFF2-40B4-BE49-F238E27FC236}">
                  <a16:creationId xmlns:a16="http://schemas.microsoft.com/office/drawing/2014/main" id="{B289D960-2FB0-47AE-B59E-363F9C0E6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58737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5" name="Freeform 1692">
              <a:extLst>
                <a:ext uri="{FF2B5EF4-FFF2-40B4-BE49-F238E27FC236}">
                  <a16:creationId xmlns:a16="http://schemas.microsoft.com/office/drawing/2014/main" id="{1F028DCC-8FDF-4CA1-9FE8-001B5E100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17475"/>
              <a:ext cx="41275" cy="19050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6" name="Freeform 1693">
              <a:extLst>
                <a:ext uri="{FF2B5EF4-FFF2-40B4-BE49-F238E27FC236}">
                  <a16:creationId xmlns:a16="http://schemas.microsoft.com/office/drawing/2014/main" id="{EB17A99E-D082-44EB-8BE5-1315FE4D2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47637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7" name="Freeform 1694">
              <a:extLst>
                <a:ext uri="{FF2B5EF4-FFF2-40B4-BE49-F238E27FC236}">
                  <a16:creationId xmlns:a16="http://schemas.microsoft.com/office/drawing/2014/main" id="{93E3CD26-C7E6-4D85-9F6C-0B59085D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41287"/>
              <a:ext cx="17463" cy="12700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8" name="Freeform 1695">
              <a:extLst>
                <a:ext uri="{FF2B5EF4-FFF2-40B4-BE49-F238E27FC236}">
                  <a16:creationId xmlns:a16="http://schemas.microsoft.com/office/drawing/2014/main" id="{844D3258-C267-47B7-84BF-2B2B5DD15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06362"/>
              <a:ext cx="47625" cy="23813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9" name="Freeform 1696">
              <a:extLst>
                <a:ext uri="{FF2B5EF4-FFF2-40B4-BE49-F238E27FC236}">
                  <a16:creationId xmlns:a16="http://schemas.microsoft.com/office/drawing/2014/main" id="{75EB088A-5746-4398-A041-6EF4CA9B4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53975"/>
              <a:ext cx="87313" cy="46038"/>
            </a:xfrm>
            <a:custGeom>
              <a:avLst/>
              <a:gdLst>
                <a:gd name="T0" fmla="*/ 15 w 15"/>
                <a:gd name="T1" fmla="*/ 0 h 8"/>
                <a:gd name="T2" fmla="*/ 0 w 15"/>
                <a:gd name="T3" fmla="*/ 8 h 8"/>
                <a:gd name="T4" fmla="*/ 1 w 15"/>
                <a:gd name="T5" fmla="*/ 8 h 8"/>
                <a:gd name="T6" fmla="*/ 15 w 15"/>
                <a:gd name="T7" fmla="*/ 0 h 8"/>
                <a:gd name="T8" fmla="*/ 15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0" name="Freeform 1697">
              <a:extLst>
                <a:ext uri="{FF2B5EF4-FFF2-40B4-BE49-F238E27FC236}">
                  <a16:creationId xmlns:a16="http://schemas.microsoft.com/office/drawing/2014/main" id="{27040A1B-8895-465B-982C-1B4CECBF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30162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1" name="Freeform 1698">
              <a:extLst>
                <a:ext uri="{FF2B5EF4-FFF2-40B4-BE49-F238E27FC236}">
                  <a16:creationId xmlns:a16="http://schemas.microsoft.com/office/drawing/2014/main" id="{249A80E2-6E78-462E-9816-E19B3E5D4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30162"/>
              <a:ext cx="23813" cy="4763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2" name="Freeform 1699">
              <a:extLst>
                <a:ext uri="{FF2B5EF4-FFF2-40B4-BE49-F238E27FC236}">
                  <a16:creationId xmlns:a16="http://schemas.microsoft.com/office/drawing/2014/main" id="{F2AF5930-CEEF-4EE7-9B69-058DCEC50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47625"/>
              <a:ext cx="128588" cy="65088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22 w 22"/>
                <a:gd name="T5" fmla="*/ 0 h 11"/>
                <a:gd name="T6" fmla="*/ 0 w 22"/>
                <a:gd name="T7" fmla="*/ 11 h 11"/>
                <a:gd name="T8" fmla="*/ 0 w 2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5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4" y="4"/>
                    <a:pt x="7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3" name="Freeform 1700">
              <a:extLst>
                <a:ext uri="{FF2B5EF4-FFF2-40B4-BE49-F238E27FC236}">
                  <a16:creationId xmlns:a16="http://schemas.microsoft.com/office/drawing/2014/main" id="{17A8805A-6C75-4101-8104-EABC61E67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23825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4" name="Freeform 1701">
              <a:extLst>
                <a:ext uri="{FF2B5EF4-FFF2-40B4-BE49-F238E27FC236}">
                  <a16:creationId xmlns:a16="http://schemas.microsoft.com/office/drawing/2014/main" id="{25ACA10F-F157-4676-B100-97770D65D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17475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5" name="Freeform 1702">
              <a:extLst>
                <a:ext uri="{FF2B5EF4-FFF2-40B4-BE49-F238E27FC236}">
                  <a16:creationId xmlns:a16="http://schemas.microsoft.com/office/drawing/2014/main" id="{0B4AEFCF-4AE6-406C-95AD-B3B01EFE9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47625"/>
              <a:ext cx="104775" cy="52388"/>
            </a:xfrm>
            <a:custGeom>
              <a:avLst/>
              <a:gdLst>
                <a:gd name="T0" fmla="*/ 17 w 18"/>
                <a:gd name="T1" fmla="*/ 0 h 9"/>
                <a:gd name="T2" fmla="*/ 0 w 18"/>
                <a:gd name="T3" fmla="*/ 9 h 9"/>
                <a:gd name="T4" fmla="*/ 0 w 18"/>
                <a:gd name="T5" fmla="*/ 9 h 9"/>
                <a:gd name="T6" fmla="*/ 18 w 18"/>
                <a:gd name="T7" fmla="*/ 0 h 9"/>
                <a:gd name="T8" fmla="*/ 17 w 1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7" y="0"/>
                  </a:moveTo>
                  <a:cubicBezTo>
                    <a:pt x="12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6"/>
                    <a:pt x="12" y="3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6" name="Freeform 1703">
              <a:extLst>
                <a:ext uri="{FF2B5EF4-FFF2-40B4-BE49-F238E27FC236}">
                  <a16:creationId xmlns:a16="http://schemas.microsoft.com/office/drawing/2014/main" id="{46231236-7EC9-4DB7-84AC-901AD980B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7462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7" name="Freeform 1704">
              <a:extLst>
                <a:ext uri="{FF2B5EF4-FFF2-40B4-BE49-F238E27FC236}">
                  <a16:creationId xmlns:a16="http://schemas.microsoft.com/office/drawing/2014/main" id="{941ACCF5-3A06-4CBF-A9A7-BF874F574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41275"/>
              <a:ext cx="82550" cy="41275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0 h 7"/>
                <a:gd name="T4" fmla="*/ 14 w 14"/>
                <a:gd name="T5" fmla="*/ 0 h 7"/>
                <a:gd name="T6" fmla="*/ 0 w 14"/>
                <a:gd name="T7" fmla="*/ 7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8" name="Freeform 1705">
              <a:extLst>
                <a:ext uri="{FF2B5EF4-FFF2-40B4-BE49-F238E27FC236}">
                  <a16:creationId xmlns:a16="http://schemas.microsoft.com/office/drawing/2014/main" id="{2E0EE6F0-05FA-4D60-9BD1-5B5EAA41F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00012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1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9" name="Freeform 1706">
              <a:extLst>
                <a:ext uri="{FF2B5EF4-FFF2-40B4-BE49-F238E27FC236}">
                  <a16:creationId xmlns:a16="http://schemas.microsoft.com/office/drawing/2014/main" id="{FFAED098-5E67-47DB-B05B-E6639E033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88900"/>
              <a:ext cx="23813" cy="17463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90" name="Freeform 1707">
              <a:extLst>
                <a:ext uri="{FF2B5EF4-FFF2-40B4-BE49-F238E27FC236}">
                  <a16:creationId xmlns:a16="http://schemas.microsoft.com/office/drawing/2014/main" id="{CA8709C6-023E-4F82-ADA3-FC9B2C036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76200"/>
              <a:ext cx="17463" cy="12700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91" name="Freeform 1708">
              <a:extLst>
                <a:ext uri="{FF2B5EF4-FFF2-40B4-BE49-F238E27FC236}">
                  <a16:creationId xmlns:a16="http://schemas.microsoft.com/office/drawing/2014/main" id="{1F5FFB3C-80D7-4C4B-BE03-A5BFF6C19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58737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92" name="Freeform 1709">
              <a:extLst>
                <a:ext uri="{FF2B5EF4-FFF2-40B4-BE49-F238E27FC236}">
                  <a16:creationId xmlns:a16="http://schemas.microsoft.com/office/drawing/2014/main" id="{B88F06AB-90D2-4792-A9FA-174DAB955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6350"/>
              <a:ext cx="34925" cy="1746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93" name="Freeform 1710">
              <a:extLst>
                <a:ext uri="{FF2B5EF4-FFF2-40B4-BE49-F238E27FC236}">
                  <a16:creationId xmlns:a16="http://schemas.microsoft.com/office/drawing/2014/main" id="{A9E25A3C-6D20-464F-9EB3-E2B790EB9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6350"/>
              <a:ext cx="47625" cy="23813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94" name="Freeform 1711">
              <a:extLst>
                <a:ext uri="{FF2B5EF4-FFF2-40B4-BE49-F238E27FC236}">
                  <a16:creationId xmlns:a16="http://schemas.microsoft.com/office/drawing/2014/main" id="{977300BC-0AB4-4C67-9721-438C2C352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41275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95" name="Freeform 1712">
              <a:extLst>
                <a:ext uri="{FF2B5EF4-FFF2-40B4-BE49-F238E27FC236}">
                  <a16:creationId xmlns:a16="http://schemas.microsoft.com/office/drawing/2014/main" id="{9B2F2551-64DB-40F0-BA4C-C36934811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2700"/>
              <a:ext cx="17463" cy="4763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596" name="Group 1732">
            <a:extLst>
              <a:ext uri="{FF2B5EF4-FFF2-40B4-BE49-F238E27FC236}">
                <a16:creationId xmlns:a16="http://schemas.microsoft.com/office/drawing/2014/main" id="{38C165C5-ACFD-408B-A686-3638CEAE1816}"/>
              </a:ext>
            </a:extLst>
          </p:cNvPr>
          <p:cNvGrpSpPr>
            <a:grpSpLocks/>
          </p:cNvGrpSpPr>
          <p:nvPr/>
        </p:nvGrpSpPr>
        <p:grpSpPr bwMode="auto">
          <a:xfrm>
            <a:off x="7175500" y="5651500"/>
            <a:ext cx="223838" cy="336550"/>
            <a:chOff x="0" y="0"/>
            <a:chExt cx="223838" cy="336551"/>
          </a:xfrm>
        </p:grpSpPr>
        <p:sp>
          <p:nvSpPr>
            <p:cNvPr id="38597" name="Freeform 1713">
              <a:extLst>
                <a:ext uri="{FF2B5EF4-FFF2-40B4-BE49-F238E27FC236}">
                  <a16:creationId xmlns:a16="http://schemas.microsoft.com/office/drawing/2014/main" id="{5EEA6C9F-E8AB-4136-A12E-C2389BEF7D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5" y="0"/>
              <a:ext cx="141288" cy="230188"/>
            </a:xfrm>
            <a:custGeom>
              <a:avLst/>
              <a:gdLst>
                <a:gd name="T0" fmla="*/ 1 w 24"/>
                <a:gd name="T1" fmla="*/ 27 h 39"/>
                <a:gd name="T2" fmla="*/ 3 w 24"/>
                <a:gd name="T3" fmla="*/ 33 h 39"/>
                <a:gd name="T4" fmla="*/ 10 w 24"/>
                <a:gd name="T5" fmla="*/ 38 h 39"/>
                <a:gd name="T6" fmla="*/ 10 w 24"/>
                <a:gd name="T7" fmla="*/ 38 h 39"/>
                <a:gd name="T8" fmla="*/ 10 w 24"/>
                <a:gd name="T9" fmla="*/ 38 h 39"/>
                <a:gd name="T10" fmla="*/ 11 w 24"/>
                <a:gd name="T11" fmla="*/ 38 h 39"/>
                <a:gd name="T12" fmla="*/ 12 w 24"/>
                <a:gd name="T13" fmla="*/ 38 h 39"/>
                <a:gd name="T14" fmla="*/ 15 w 24"/>
                <a:gd name="T15" fmla="*/ 38 h 39"/>
                <a:gd name="T16" fmla="*/ 16 w 24"/>
                <a:gd name="T17" fmla="*/ 38 h 39"/>
                <a:gd name="T18" fmla="*/ 20 w 24"/>
                <a:gd name="T19" fmla="*/ 34 h 39"/>
                <a:gd name="T20" fmla="*/ 21 w 24"/>
                <a:gd name="T21" fmla="*/ 31 h 39"/>
                <a:gd name="T22" fmla="*/ 22 w 24"/>
                <a:gd name="T23" fmla="*/ 27 h 39"/>
                <a:gd name="T24" fmla="*/ 22 w 24"/>
                <a:gd name="T25" fmla="*/ 11 h 39"/>
                <a:gd name="T26" fmla="*/ 2 w 24"/>
                <a:gd name="T27" fmla="*/ 6 h 39"/>
                <a:gd name="T28" fmla="*/ 0 w 24"/>
                <a:gd name="T29" fmla="*/ 18 h 39"/>
                <a:gd name="T30" fmla="*/ 22 w 24"/>
                <a:gd name="T31" fmla="*/ 23 h 39"/>
                <a:gd name="T32" fmla="*/ 2 w 24"/>
                <a:gd name="T33" fmla="*/ 24 h 39"/>
                <a:gd name="T34" fmla="*/ 2 w 24"/>
                <a:gd name="T35" fmla="*/ 13 h 39"/>
                <a:gd name="T36" fmla="*/ 3 w 24"/>
                <a:gd name="T37" fmla="*/ 6 h 39"/>
                <a:gd name="T38" fmla="*/ 8 w 24"/>
                <a:gd name="T39" fmla="*/ 3 h 39"/>
                <a:gd name="T40" fmla="*/ 21 w 24"/>
                <a:gd name="T41" fmla="*/ 14 h 39"/>
                <a:gd name="T42" fmla="*/ 21 w 24"/>
                <a:gd name="T43" fmla="*/ 23 h 39"/>
                <a:gd name="T44" fmla="*/ 21 w 24"/>
                <a:gd name="T45" fmla="*/ 25 h 39"/>
                <a:gd name="T46" fmla="*/ 16 w 24"/>
                <a:gd name="T47" fmla="*/ 36 h 39"/>
                <a:gd name="T48" fmla="*/ 12 w 24"/>
                <a:gd name="T49" fmla="*/ 37 h 39"/>
                <a:gd name="T50" fmla="*/ 12 w 24"/>
                <a:gd name="T51" fmla="*/ 37 h 39"/>
                <a:gd name="T52" fmla="*/ 7 w 24"/>
                <a:gd name="T53" fmla="*/ 36 h 39"/>
                <a:gd name="T54" fmla="*/ 4 w 24"/>
                <a:gd name="T55" fmla="*/ 32 h 39"/>
                <a:gd name="T56" fmla="*/ 3 w 24"/>
                <a:gd name="T57" fmla="*/ 28 h 39"/>
                <a:gd name="T58" fmla="*/ 2 w 24"/>
                <a:gd name="T59" fmla="*/ 25 h 39"/>
                <a:gd name="T60" fmla="*/ 2 w 24"/>
                <a:gd name="T61" fmla="*/ 22 h 39"/>
                <a:gd name="T62" fmla="*/ 2 w 24"/>
                <a:gd name="T63" fmla="*/ 13 h 39"/>
                <a:gd name="T64" fmla="*/ 21 w 24"/>
                <a:gd name="T65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39">
                  <a:moveTo>
                    <a:pt x="0" y="23"/>
                  </a:moveTo>
                  <a:cubicBezTo>
                    <a:pt x="0" y="23"/>
                    <a:pt x="1" y="27"/>
                    <a:pt x="1" y="27"/>
                  </a:cubicBezTo>
                  <a:cubicBezTo>
                    <a:pt x="1" y="27"/>
                    <a:pt x="2" y="28"/>
                    <a:pt x="1" y="28"/>
                  </a:cubicBezTo>
                  <a:cubicBezTo>
                    <a:pt x="1" y="29"/>
                    <a:pt x="2" y="32"/>
                    <a:pt x="3" y="33"/>
                  </a:cubicBezTo>
                  <a:cubicBezTo>
                    <a:pt x="3" y="33"/>
                    <a:pt x="6" y="36"/>
                    <a:pt x="6" y="36"/>
                  </a:cubicBezTo>
                  <a:cubicBezTo>
                    <a:pt x="6" y="37"/>
                    <a:pt x="8" y="37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2" y="38"/>
                    <a:pt x="12" y="38"/>
                  </a:cubicBezTo>
                  <a:cubicBezTo>
                    <a:pt x="12" y="38"/>
                    <a:pt x="13" y="38"/>
                    <a:pt x="12" y="38"/>
                  </a:cubicBezTo>
                  <a:cubicBezTo>
                    <a:pt x="13" y="39"/>
                    <a:pt x="13" y="38"/>
                    <a:pt x="14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7"/>
                    <a:pt x="19" y="36"/>
                    <a:pt x="19" y="36"/>
                  </a:cubicBezTo>
                  <a:cubicBezTo>
                    <a:pt x="19" y="35"/>
                    <a:pt x="20" y="34"/>
                    <a:pt x="20" y="34"/>
                  </a:cubicBezTo>
                  <a:cubicBezTo>
                    <a:pt x="21" y="33"/>
                    <a:pt x="21" y="31"/>
                    <a:pt x="21" y="30"/>
                  </a:cubicBezTo>
                  <a:cubicBezTo>
                    <a:pt x="22" y="30"/>
                    <a:pt x="22" y="30"/>
                    <a:pt x="21" y="31"/>
                  </a:cubicBezTo>
                  <a:cubicBezTo>
                    <a:pt x="23" y="31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5"/>
                    <a:pt x="23" y="22"/>
                    <a:pt x="23" y="19"/>
                  </a:cubicBezTo>
                  <a:cubicBezTo>
                    <a:pt x="23" y="17"/>
                    <a:pt x="23" y="14"/>
                    <a:pt x="22" y="11"/>
                  </a:cubicBezTo>
                  <a:cubicBezTo>
                    <a:pt x="21" y="7"/>
                    <a:pt x="20" y="4"/>
                    <a:pt x="16" y="2"/>
                  </a:cubicBezTo>
                  <a:cubicBezTo>
                    <a:pt x="11" y="0"/>
                    <a:pt x="5" y="2"/>
                    <a:pt x="2" y="6"/>
                  </a:cubicBezTo>
                  <a:cubicBezTo>
                    <a:pt x="1" y="9"/>
                    <a:pt x="1" y="10"/>
                    <a:pt x="1" y="12"/>
                  </a:cubicBezTo>
                  <a:cubicBezTo>
                    <a:pt x="1" y="14"/>
                    <a:pt x="0" y="16"/>
                    <a:pt x="0" y="18"/>
                  </a:cubicBezTo>
                  <a:cubicBezTo>
                    <a:pt x="0" y="19"/>
                    <a:pt x="1" y="25"/>
                    <a:pt x="0" y="23"/>
                  </a:cubicBezTo>
                  <a:close/>
                  <a:moveTo>
                    <a:pt x="22" y="23"/>
                  </a:moveTo>
                  <a:cubicBezTo>
                    <a:pt x="22" y="24"/>
                    <a:pt x="22" y="24"/>
                    <a:pt x="22" y="23"/>
                  </a:cubicBezTo>
                  <a:close/>
                  <a:moveTo>
                    <a:pt x="2" y="24"/>
                  </a:moveTo>
                  <a:cubicBezTo>
                    <a:pt x="2" y="24"/>
                    <a:pt x="2" y="24"/>
                    <a:pt x="2" y="24"/>
                  </a:cubicBezTo>
                  <a:close/>
                  <a:moveTo>
                    <a:pt x="2" y="13"/>
                  </a:moveTo>
                  <a:cubicBezTo>
                    <a:pt x="2" y="12"/>
                    <a:pt x="2" y="11"/>
                    <a:pt x="2" y="10"/>
                  </a:cubicBezTo>
                  <a:cubicBezTo>
                    <a:pt x="2" y="10"/>
                    <a:pt x="3" y="7"/>
                    <a:pt x="3" y="6"/>
                  </a:cubicBezTo>
                  <a:cubicBezTo>
                    <a:pt x="3" y="8"/>
                    <a:pt x="4" y="6"/>
                    <a:pt x="6" y="4"/>
                  </a:cubicBezTo>
                  <a:cubicBezTo>
                    <a:pt x="7" y="4"/>
                    <a:pt x="9" y="3"/>
                    <a:pt x="8" y="3"/>
                  </a:cubicBezTo>
                  <a:cubicBezTo>
                    <a:pt x="13" y="0"/>
                    <a:pt x="17" y="5"/>
                    <a:pt x="19" y="8"/>
                  </a:cubicBezTo>
                  <a:cubicBezTo>
                    <a:pt x="20" y="10"/>
                    <a:pt x="21" y="13"/>
                    <a:pt x="21" y="14"/>
                  </a:cubicBezTo>
                  <a:cubicBezTo>
                    <a:pt x="21" y="17"/>
                    <a:pt x="23" y="21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0" y="25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6"/>
                    <a:pt x="21" y="30"/>
                    <a:pt x="20" y="31"/>
                  </a:cubicBezTo>
                  <a:cubicBezTo>
                    <a:pt x="20" y="33"/>
                    <a:pt x="17" y="34"/>
                    <a:pt x="16" y="36"/>
                  </a:cubicBezTo>
                  <a:cubicBezTo>
                    <a:pt x="15" y="37"/>
                    <a:pt x="13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8" y="37"/>
                    <a:pt x="7" y="36"/>
                  </a:cubicBezTo>
                  <a:cubicBezTo>
                    <a:pt x="7" y="36"/>
                    <a:pt x="3" y="32"/>
                    <a:pt x="3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3" y="30"/>
                    <a:pt x="3" y="30"/>
                  </a:cubicBezTo>
                  <a:cubicBezTo>
                    <a:pt x="3" y="29"/>
                    <a:pt x="2" y="28"/>
                    <a:pt x="3" y="28"/>
                  </a:cubicBezTo>
                  <a:cubicBezTo>
                    <a:pt x="2" y="28"/>
                    <a:pt x="2" y="27"/>
                    <a:pt x="2" y="26"/>
                  </a:cubicBezTo>
                  <a:cubicBezTo>
                    <a:pt x="2" y="26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2" y="22"/>
                    <a:pt x="1" y="18"/>
                    <a:pt x="2" y="20"/>
                  </a:cubicBezTo>
                  <a:cubicBezTo>
                    <a:pt x="2" y="17"/>
                    <a:pt x="1" y="16"/>
                    <a:pt x="2" y="13"/>
                  </a:cubicBezTo>
                  <a:close/>
                  <a:moveTo>
                    <a:pt x="21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98" name="Freeform 1714">
              <a:extLst>
                <a:ext uri="{FF2B5EF4-FFF2-40B4-BE49-F238E27FC236}">
                  <a16:creationId xmlns:a16="http://schemas.microsoft.com/office/drawing/2014/main" id="{C23C38D7-50F8-413D-800F-C1EBCC870D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06363"/>
              <a:ext cx="223838" cy="230188"/>
            </a:xfrm>
            <a:custGeom>
              <a:avLst/>
              <a:gdLst>
                <a:gd name="T0" fmla="*/ 38 w 38"/>
                <a:gd name="T1" fmla="*/ 4 h 39"/>
                <a:gd name="T2" fmla="*/ 37 w 38"/>
                <a:gd name="T3" fmla="*/ 4 h 39"/>
                <a:gd name="T4" fmla="*/ 37 w 38"/>
                <a:gd name="T5" fmla="*/ 7 h 39"/>
                <a:gd name="T6" fmla="*/ 33 w 38"/>
                <a:gd name="T7" fmla="*/ 20 h 39"/>
                <a:gd name="T8" fmla="*/ 33 w 38"/>
                <a:gd name="T9" fmla="*/ 20 h 39"/>
                <a:gd name="T10" fmla="*/ 25 w 38"/>
                <a:gd name="T11" fmla="*/ 26 h 39"/>
                <a:gd name="T12" fmla="*/ 21 w 38"/>
                <a:gd name="T13" fmla="*/ 28 h 39"/>
                <a:gd name="T14" fmla="*/ 20 w 38"/>
                <a:gd name="T15" fmla="*/ 31 h 39"/>
                <a:gd name="T16" fmla="*/ 20 w 38"/>
                <a:gd name="T17" fmla="*/ 31 h 39"/>
                <a:gd name="T18" fmla="*/ 21 w 38"/>
                <a:gd name="T19" fmla="*/ 31 h 39"/>
                <a:gd name="T20" fmla="*/ 23 w 38"/>
                <a:gd name="T21" fmla="*/ 32 h 39"/>
                <a:gd name="T22" fmla="*/ 20 w 38"/>
                <a:gd name="T23" fmla="*/ 31 h 39"/>
                <a:gd name="T24" fmla="*/ 21 w 38"/>
                <a:gd name="T25" fmla="*/ 33 h 39"/>
                <a:gd name="T26" fmla="*/ 21 w 38"/>
                <a:gd name="T27" fmla="*/ 33 h 39"/>
                <a:gd name="T28" fmla="*/ 20 w 38"/>
                <a:gd name="T29" fmla="*/ 33 h 39"/>
                <a:gd name="T30" fmla="*/ 20 w 38"/>
                <a:gd name="T31" fmla="*/ 35 h 39"/>
                <a:gd name="T32" fmla="*/ 20 w 38"/>
                <a:gd name="T33" fmla="*/ 36 h 39"/>
                <a:gd name="T34" fmla="*/ 18 w 38"/>
                <a:gd name="T35" fmla="*/ 33 h 39"/>
                <a:gd name="T36" fmla="*/ 17 w 38"/>
                <a:gd name="T37" fmla="*/ 33 h 39"/>
                <a:gd name="T38" fmla="*/ 17 w 38"/>
                <a:gd name="T39" fmla="*/ 33 h 39"/>
                <a:gd name="T40" fmla="*/ 19 w 38"/>
                <a:gd name="T41" fmla="*/ 31 h 39"/>
                <a:gd name="T42" fmla="*/ 16 w 38"/>
                <a:gd name="T43" fmla="*/ 26 h 39"/>
                <a:gd name="T44" fmla="*/ 12 w 38"/>
                <a:gd name="T45" fmla="*/ 25 h 39"/>
                <a:gd name="T46" fmla="*/ 10 w 38"/>
                <a:gd name="T47" fmla="*/ 24 h 39"/>
                <a:gd name="T48" fmla="*/ 5 w 38"/>
                <a:gd name="T49" fmla="*/ 18 h 39"/>
                <a:gd name="T50" fmla="*/ 3 w 38"/>
                <a:gd name="T51" fmla="*/ 7 h 39"/>
                <a:gd name="T52" fmla="*/ 4 w 38"/>
                <a:gd name="T53" fmla="*/ 10 h 39"/>
                <a:gd name="T54" fmla="*/ 20 w 38"/>
                <a:gd name="T55" fmla="*/ 25 h 39"/>
                <a:gd name="T56" fmla="*/ 23 w 38"/>
                <a:gd name="T57" fmla="*/ 24 h 39"/>
                <a:gd name="T58" fmla="*/ 27 w 38"/>
                <a:gd name="T59" fmla="*/ 23 h 39"/>
                <a:gd name="T60" fmla="*/ 35 w 38"/>
                <a:gd name="T61" fmla="*/ 8 h 39"/>
                <a:gd name="T62" fmla="*/ 36 w 38"/>
                <a:gd name="T63" fmla="*/ 3 h 39"/>
                <a:gd name="T64" fmla="*/ 33 w 38"/>
                <a:gd name="T65" fmla="*/ 10 h 39"/>
                <a:gd name="T66" fmla="*/ 32 w 38"/>
                <a:gd name="T67" fmla="*/ 15 h 39"/>
                <a:gd name="T68" fmla="*/ 30 w 38"/>
                <a:gd name="T69" fmla="*/ 19 h 39"/>
                <a:gd name="T70" fmla="*/ 28 w 38"/>
                <a:gd name="T71" fmla="*/ 20 h 39"/>
                <a:gd name="T72" fmla="*/ 25 w 38"/>
                <a:gd name="T73" fmla="*/ 22 h 39"/>
                <a:gd name="T74" fmla="*/ 25 w 38"/>
                <a:gd name="T75" fmla="*/ 22 h 39"/>
                <a:gd name="T76" fmla="*/ 9 w 38"/>
                <a:gd name="T77" fmla="*/ 17 h 39"/>
                <a:gd name="T78" fmla="*/ 6 w 38"/>
                <a:gd name="T79" fmla="*/ 6 h 39"/>
                <a:gd name="T80" fmla="*/ 3 w 38"/>
                <a:gd name="T81" fmla="*/ 16 h 39"/>
                <a:gd name="T82" fmla="*/ 15 w 38"/>
                <a:gd name="T83" fmla="*/ 27 h 39"/>
                <a:gd name="T84" fmla="*/ 14 w 38"/>
                <a:gd name="T85" fmla="*/ 32 h 39"/>
                <a:gd name="T86" fmla="*/ 19 w 38"/>
                <a:gd name="T87" fmla="*/ 38 h 39"/>
                <a:gd name="T88" fmla="*/ 24 w 38"/>
                <a:gd name="T89" fmla="*/ 38 h 39"/>
                <a:gd name="T90" fmla="*/ 24 w 38"/>
                <a:gd name="T91" fmla="*/ 32 h 39"/>
                <a:gd name="T92" fmla="*/ 23 w 38"/>
                <a:gd name="T93" fmla="*/ 32 h 39"/>
                <a:gd name="T94" fmla="*/ 23 w 38"/>
                <a:gd name="T95" fmla="*/ 32 h 39"/>
                <a:gd name="T96" fmla="*/ 22 w 38"/>
                <a:gd name="T97" fmla="*/ 27 h 39"/>
                <a:gd name="T98" fmla="*/ 30 w 38"/>
                <a:gd name="T99" fmla="*/ 24 h 39"/>
                <a:gd name="T100" fmla="*/ 35 w 38"/>
                <a:gd name="T101" fmla="*/ 18 h 39"/>
                <a:gd name="T102" fmla="*/ 36 w 38"/>
                <a:gd name="T103" fmla="*/ 15 h 39"/>
                <a:gd name="T104" fmla="*/ 37 w 38"/>
                <a:gd name="T105" fmla="*/ 13 h 39"/>
                <a:gd name="T106" fmla="*/ 37 w 38"/>
                <a:gd name="T107" fmla="*/ 7 h 39"/>
                <a:gd name="T108" fmla="*/ 22 w 38"/>
                <a:gd name="T109" fmla="*/ 25 h 39"/>
                <a:gd name="T110" fmla="*/ 22 w 38"/>
                <a:gd name="T111" fmla="*/ 25 h 39"/>
                <a:gd name="T112" fmla="*/ 20 w 38"/>
                <a:gd name="T113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" h="39">
                  <a:moveTo>
                    <a:pt x="38" y="5"/>
                  </a:moveTo>
                  <a:cubicBezTo>
                    <a:pt x="38" y="5"/>
                    <a:pt x="37" y="3"/>
                    <a:pt x="38" y="4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7" y="3"/>
                    <a:pt x="37" y="4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8"/>
                    <a:pt x="37" y="8"/>
                  </a:cubicBezTo>
                  <a:cubicBezTo>
                    <a:pt x="37" y="12"/>
                    <a:pt x="36" y="17"/>
                    <a:pt x="33" y="20"/>
                  </a:cubicBezTo>
                  <a:cubicBezTo>
                    <a:pt x="33" y="20"/>
                    <a:pt x="34" y="20"/>
                    <a:pt x="33" y="21"/>
                  </a:cubicBezTo>
                  <a:cubicBezTo>
                    <a:pt x="33" y="20"/>
                    <a:pt x="33" y="21"/>
                    <a:pt x="33" y="20"/>
                  </a:cubicBezTo>
                  <a:cubicBezTo>
                    <a:pt x="33" y="21"/>
                    <a:pt x="31" y="22"/>
                    <a:pt x="30" y="23"/>
                  </a:cubicBezTo>
                  <a:cubicBezTo>
                    <a:pt x="29" y="24"/>
                    <a:pt x="27" y="26"/>
                    <a:pt x="25" y="26"/>
                  </a:cubicBezTo>
                  <a:cubicBezTo>
                    <a:pt x="26" y="25"/>
                    <a:pt x="24" y="26"/>
                    <a:pt x="23" y="26"/>
                  </a:cubicBezTo>
                  <a:cubicBezTo>
                    <a:pt x="23" y="26"/>
                    <a:pt x="22" y="26"/>
                    <a:pt x="21" y="28"/>
                  </a:cubicBezTo>
                  <a:cubicBezTo>
                    <a:pt x="21" y="28"/>
                    <a:pt x="21" y="28"/>
                    <a:pt x="20" y="28"/>
                  </a:cubicBezTo>
                  <a:cubicBezTo>
                    <a:pt x="20" y="29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2"/>
                    <a:pt x="23" y="32"/>
                  </a:cubicBezTo>
                  <a:cubicBezTo>
                    <a:pt x="23" y="32"/>
                    <a:pt x="22" y="32"/>
                    <a:pt x="22" y="32"/>
                  </a:cubicBezTo>
                  <a:cubicBezTo>
                    <a:pt x="21" y="32"/>
                    <a:pt x="21" y="32"/>
                    <a:pt x="20" y="31"/>
                  </a:cubicBezTo>
                  <a:cubicBezTo>
                    <a:pt x="21" y="32"/>
                    <a:pt x="22" y="32"/>
                    <a:pt x="23" y="33"/>
                  </a:cubicBezTo>
                  <a:cubicBezTo>
                    <a:pt x="23" y="33"/>
                    <a:pt x="22" y="33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2" y="35"/>
                    <a:pt x="22" y="35"/>
                  </a:cubicBezTo>
                  <a:cubicBezTo>
                    <a:pt x="22" y="34"/>
                    <a:pt x="20" y="34"/>
                    <a:pt x="20" y="33"/>
                  </a:cubicBezTo>
                  <a:cubicBezTo>
                    <a:pt x="20" y="33"/>
                    <a:pt x="20" y="34"/>
                    <a:pt x="20" y="34"/>
                  </a:cubicBezTo>
                  <a:cubicBezTo>
                    <a:pt x="20" y="33"/>
                    <a:pt x="20" y="35"/>
                    <a:pt x="20" y="35"/>
                  </a:cubicBezTo>
                  <a:cubicBezTo>
                    <a:pt x="20" y="34"/>
                    <a:pt x="21" y="35"/>
                    <a:pt x="20" y="36"/>
                  </a:cubicBezTo>
                  <a:cubicBezTo>
                    <a:pt x="20" y="35"/>
                    <a:pt x="20" y="36"/>
                    <a:pt x="20" y="36"/>
                  </a:cubicBezTo>
                  <a:cubicBezTo>
                    <a:pt x="20" y="36"/>
                    <a:pt x="19" y="34"/>
                    <a:pt x="19" y="33"/>
                  </a:cubicBezTo>
                  <a:cubicBezTo>
                    <a:pt x="18" y="34"/>
                    <a:pt x="17" y="37"/>
                    <a:pt x="18" y="33"/>
                  </a:cubicBezTo>
                  <a:cubicBezTo>
                    <a:pt x="18" y="34"/>
                    <a:pt x="17" y="34"/>
                    <a:pt x="17" y="35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7" y="33"/>
                    <a:pt x="16" y="35"/>
                    <a:pt x="15" y="34"/>
                  </a:cubicBezTo>
                  <a:cubicBezTo>
                    <a:pt x="15" y="34"/>
                    <a:pt x="17" y="33"/>
                    <a:pt x="17" y="33"/>
                  </a:cubicBezTo>
                  <a:cubicBezTo>
                    <a:pt x="17" y="33"/>
                    <a:pt x="15" y="33"/>
                    <a:pt x="15" y="33"/>
                  </a:cubicBezTo>
                  <a:cubicBezTo>
                    <a:pt x="16" y="32"/>
                    <a:pt x="19" y="31"/>
                    <a:pt x="19" y="31"/>
                  </a:cubicBezTo>
                  <a:cubicBezTo>
                    <a:pt x="19" y="30"/>
                    <a:pt x="19" y="29"/>
                    <a:pt x="19" y="28"/>
                  </a:cubicBezTo>
                  <a:cubicBezTo>
                    <a:pt x="18" y="27"/>
                    <a:pt x="17" y="26"/>
                    <a:pt x="16" y="26"/>
                  </a:cubicBezTo>
                  <a:cubicBezTo>
                    <a:pt x="15" y="26"/>
                    <a:pt x="12" y="25"/>
                    <a:pt x="10" y="24"/>
                  </a:cubicBezTo>
                  <a:cubicBezTo>
                    <a:pt x="11" y="24"/>
                    <a:pt x="11" y="24"/>
                    <a:pt x="12" y="25"/>
                  </a:cubicBezTo>
                  <a:cubicBezTo>
                    <a:pt x="12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3"/>
                    <a:pt x="7" y="22"/>
                    <a:pt x="7" y="20"/>
                  </a:cubicBezTo>
                  <a:cubicBezTo>
                    <a:pt x="6" y="20"/>
                    <a:pt x="5" y="19"/>
                    <a:pt x="5" y="18"/>
                  </a:cubicBezTo>
                  <a:cubicBezTo>
                    <a:pt x="5" y="18"/>
                    <a:pt x="4" y="15"/>
                    <a:pt x="5" y="17"/>
                  </a:cubicBezTo>
                  <a:cubicBezTo>
                    <a:pt x="3" y="14"/>
                    <a:pt x="3" y="10"/>
                    <a:pt x="3" y="7"/>
                  </a:cubicBezTo>
                  <a:cubicBezTo>
                    <a:pt x="3" y="7"/>
                    <a:pt x="2" y="3"/>
                    <a:pt x="4" y="4"/>
                  </a:cubicBezTo>
                  <a:cubicBezTo>
                    <a:pt x="5" y="6"/>
                    <a:pt x="4" y="9"/>
                    <a:pt x="4" y="10"/>
                  </a:cubicBezTo>
                  <a:cubicBezTo>
                    <a:pt x="5" y="12"/>
                    <a:pt x="5" y="16"/>
                    <a:pt x="7" y="19"/>
                  </a:cubicBezTo>
                  <a:cubicBezTo>
                    <a:pt x="9" y="24"/>
                    <a:pt x="16" y="23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20" y="25"/>
                    <a:pt x="22" y="25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3" y="24"/>
                    <a:pt x="27" y="24"/>
                    <a:pt x="27" y="23"/>
                  </a:cubicBezTo>
                  <a:cubicBezTo>
                    <a:pt x="30" y="21"/>
                    <a:pt x="32" y="19"/>
                    <a:pt x="34" y="16"/>
                  </a:cubicBezTo>
                  <a:cubicBezTo>
                    <a:pt x="35" y="13"/>
                    <a:pt x="35" y="10"/>
                    <a:pt x="35" y="8"/>
                  </a:cubicBezTo>
                  <a:cubicBezTo>
                    <a:pt x="35" y="7"/>
                    <a:pt x="34" y="6"/>
                    <a:pt x="34" y="5"/>
                  </a:cubicBezTo>
                  <a:cubicBezTo>
                    <a:pt x="35" y="5"/>
                    <a:pt x="36" y="3"/>
                    <a:pt x="36" y="3"/>
                  </a:cubicBezTo>
                  <a:cubicBezTo>
                    <a:pt x="36" y="2"/>
                    <a:pt x="33" y="5"/>
                    <a:pt x="34" y="3"/>
                  </a:cubicBezTo>
                  <a:cubicBezTo>
                    <a:pt x="32" y="4"/>
                    <a:pt x="33" y="9"/>
                    <a:pt x="33" y="10"/>
                  </a:cubicBezTo>
                  <a:cubicBezTo>
                    <a:pt x="33" y="10"/>
                    <a:pt x="33" y="13"/>
                    <a:pt x="33" y="14"/>
                  </a:cubicBezTo>
                  <a:cubicBezTo>
                    <a:pt x="33" y="14"/>
                    <a:pt x="31" y="15"/>
                    <a:pt x="32" y="15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1" y="16"/>
                    <a:pt x="31" y="19"/>
                    <a:pt x="30" y="19"/>
                  </a:cubicBezTo>
                  <a:cubicBezTo>
                    <a:pt x="30" y="19"/>
                    <a:pt x="30" y="20"/>
                    <a:pt x="30" y="20"/>
                  </a:cubicBezTo>
                  <a:cubicBezTo>
                    <a:pt x="30" y="19"/>
                    <a:pt x="29" y="20"/>
                    <a:pt x="28" y="20"/>
                  </a:cubicBezTo>
                  <a:cubicBezTo>
                    <a:pt x="28" y="20"/>
                    <a:pt x="29" y="19"/>
                    <a:pt x="29" y="19"/>
                  </a:cubicBezTo>
                  <a:cubicBezTo>
                    <a:pt x="29" y="20"/>
                    <a:pt x="25" y="22"/>
                    <a:pt x="25" y="22"/>
                  </a:cubicBezTo>
                  <a:cubicBezTo>
                    <a:pt x="25" y="22"/>
                    <a:pt x="24" y="22"/>
                    <a:pt x="24" y="23"/>
                  </a:cubicBezTo>
                  <a:cubicBezTo>
                    <a:pt x="24" y="22"/>
                    <a:pt x="24" y="22"/>
                    <a:pt x="25" y="22"/>
                  </a:cubicBezTo>
                  <a:cubicBezTo>
                    <a:pt x="21" y="22"/>
                    <a:pt x="18" y="23"/>
                    <a:pt x="14" y="22"/>
                  </a:cubicBezTo>
                  <a:cubicBezTo>
                    <a:pt x="12" y="21"/>
                    <a:pt x="10" y="20"/>
                    <a:pt x="9" y="17"/>
                  </a:cubicBezTo>
                  <a:cubicBezTo>
                    <a:pt x="6" y="13"/>
                    <a:pt x="7" y="10"/>
                    <a:pt x="5" y="6"/>
                  </a:cubicBezTo>
                  <a:cubicBezTo>
                    <a:pt x="5" y="5"/>
                    <a:pt x="5" y="5"/>
                    <a:pt x="6" y="6"/>
                  </a:cubicBezTo>
                  <a:cubicBezTo>
                    <a:pt x="5" y="2"/>
                    <a:pt x="2" y="0"/>
                    <a:pt x="1" y="5"/>
                  </a:cubicBezTo>
                  <a:cubicBezTo>
                    <a:pt x="0" y="8"/>
                    <a:pt x="1" y="14"/>
                    <a:pt x="3" y="16"/>
                  </a:cubicBezTo>
                  <a:cubicBezTo>
                    <a:pt x="4" y="18"/>
                    <a:pt x="5" y="22"/>
                    <a:pt x="7" y="24"/>
                  </a:cubicBezTo>
                  <a:cubicBezTo>
                    <a:pt x="9" y="25"/>
                    <a:pt x="15" y="27"/>
                    <a:pt x="15" y="27"/>
                  </a:cubicBezTo>
                  <a:cubicBezTo>
                    <a:pt x="16" y="27"/>
                    <a:pt x="18" y="28"/>
                    <a:pt x="18" y="30"/>
                  </a:cubicBezTo>
                  <a:cubicBezTo>
                    <a:pt x="18" y="30"/>
                    <a:pt x="15" y="31"/>
                    <a:pt x="14" y="32"/>
                  </a:cubicBezTo>
                  <a:cubicBezTo>
                    <a:pt x="14" y="34"/>
                    <a:pt x="12" y="34"/>
                    <a:pt x="13" y="36"/>
                  </a:cubicBezTo>
                  <a:cubicBezTo>
                    <a:pt x="14" y="38"/>
                    <a:pt x="17" y="39"/>
                    <a:pt x="19" y="38"/>
                  </a:cubicBezTo>
                  <a:cubicBezTo>
                    <a:pt x="19" y="39"/>
                    <a:pt x="17" y="38"/>
                    <a:pt x="17" y="39"/>
                  </a:cubicBezTo>
                  <a:cubicBezTo>
                    <a:pt x="19" y="39"/>
                    <a:pt x="23" y="39"/>
                    <a:pt x="24" y="38"/>
                  </a:cubicBezTo>
                  <a:cubicBezTo>
                    <a:pt x="25" y="37"/>
                    <a:pt x="27" y="35"/>
                    <a:pt x="26" y="34"/>
                  </a:cubicBezTo>
                  <a:cubicBezTo>
                    <a:pt x="26" y="33"/>
                    <a:pt x="25" y="33"/>
                    <a:pt x="24" y="32"/>
                  </a:cubicBezTo>
                  <a:cubicBezTo>
                    <a:pt x="26" y="33"/>
                    <a:pt x="24" y="32"/>
                    <a:pt x="25" y="32"/>
                  </a:cubicBezTo>
                  <a:cubicBezTo>
                    <a:pt x="25" y="32"/>
                    <a:pt x="23" y="32"/>
                    <a:pt x="23" y="32"/>
                  </a:cubicBezTo>
                  <a:cubicBezTo>
                    <a:pt x="25" y="32"/>
                    <a:pt x="23" y="31"/>
                    <a:pt x="22" y="31"/>
                  </a:cubicBezTo>
                  <a:cubicBezTo>
                    <a:pt x="22" y="31"/>
                    <a:pt x="23" y="32"/>
                    <a:pt x="23" y="32"/>
                  </a:cubicBezTo>
                  <a:cubicBezTo>
                    <a:pt x="21" y="31"/>
                    <a:pt x="21" y="31"/>
                    <a:pt x="21" y="29"/>
                  </a:cubicBezTo>
                  <a:cubicBezTo>
                    <a:pt x="21" y="28"/>
                    <a:pt x="21" y="27"/>
                    <a:pt x="22" y="27"/>
                  </a:cubicBezTo>
                  <a:cubicBezTo>
                    <a:pt x="22" y="27"/>
                    <a:pt x="25" y="26"/>
                    <a:pt x="24" y="27"/>
                  </a:cubicBezTo>
                  <a:cubicBezTo>
                    <a:pt x="26" y="27"/>
                    <a:pt x="28" y="25"/>
                    <a:pt x="30" y="24"/>
                  </a:cubicBezTo>
                  <a:cubicBezTo>
                    <a:pt x="31" y="23"/>
                    <a:pt x="34" y="19"/>
                    <a:pt x="34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8"/>
                    <a:pt x="35" y="19"/>
                    <a:pt x="35" y="19"/>
                  </a:cubicBezTo>
                  <a:cubicBezTo>
                    <a:pt x="36" y="18"/>
                    <a:pt x="36" y="16"/>
                    <a:pt x="36" y="15"/>
                  </a:cubicBezTo>
                  <a:cubicBezTo>
                    <a:pt x="36" y="17"/>
                    <a:pt x="36" y="15"/>
                    <a:pt x="36" y="15"/>
                  </a:cubicBezTo>
                  <a:cubicBezTo>
                    <a:pt x="37" y="15"/>
                    <a:pt x="37" y="14"/>
                    <a:pt x="37" y="13"/>
                  </a:cubicBezTo>
                  <a:cubicBezTo>
                    <a:pt x="37" y="14"/>
                    <a:pt x="38" y="11"/>
                    <a:pt x="38" y="11"/>
                  </a:cubicBezTo>
                  <a:cubicBezTo>
                    <a:pt x="38" y="10"/>
                    <a:pt x="38" y="8"/>
                    <a:pt x="37" y="7"/>
                  </a:cubicBezTo>
                  <a:cubicBezTo>
                    <a:pt x="38" y="7"/>
                    <a:pt x="38" y="5"/>
                    <a:pt x="38" y="5"/>
                  </a:cubicBezTo>
                  <a:close/>
                  <a:moveTo>
                    <a:pt x="22" y="25"/>
                  </a:moveTo>
                  <a:cubicBezTo>
                    <a:pt x="22" y="25"/>
                    <a:pt x="23" y="24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lose/>
                  <a:moveTo>
                    <a:pt x="20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21" y="23"/>
                    <a:pt x="20" y="23"/>
                    <a:pt x="20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99" name="Freeform 1715">
              <a:extLst>
                <a:ext uri="{FF2B5EF4-FFF2-40B4-BE49-F238E27FC236}">
                  <a16:creationId xmlns:a16="http://schemas.microsoft.com/office/drawing/2014/main" id="{6146E51C-4B5E-4A37-9467-B5B348F1F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301625"/>
              <a:ext cx="22225" cy="111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3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00" name="Freeform 1716">
              <a:extLst>
                <a:ext uri="{FF2B5EF4-FFF2-40B4-BE49-F238E27FC236}">
                  <a16:creationId xmlns:a16="http://schemas.microsoft.com/office/drawing/2014/main" id="{2E91AB94-E699-4D5E-B893-908F10D34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301625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01" name="Freeform 1717">
              <a:extLst>
                <a:ext uri="{FF2B5EF4-FFF2-40B4-BE49-F238E27FC236}">
                  <a16:creationId xmlns:a16="http://schemas.microsoft.com/office/drawing/2014/main" id="{CF703ACC-4420-45E1-8F97-BC4F042D3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88925"/>
              <a:ext cx="30163" cy="17463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02" name="Freeform 1718">
              <a:extLst>
                <a:ext uri="{FF2B5EF4-FFF2-40B4-BE49-F238E27FC236}">
                  <a16:creationId xmlns:a16="http://schemas.microsoft.com/office/drawing/2014/main" id="{E8172A50-F23E-4FCA-8F90-9758B4C84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271463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03" name="Freeform 1719">
              <a:extLst>
                <a:ext uri="{FF2B5EF4-FFF2-40B4-BE49-F238E27FC236}">
                  <a16:creationId xmlns:a16="http://schemas.microsoft.com/office/drawing/2014/main" id="{855BB18A-9214-4B61-89D2-13A90B1E5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23838"/>
              <a:ext cx="58738" cy="36513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04" name="Freeform 1720">
              <a:extLst>
                <a:ext uri="{FF2B5EF4-FFF2-40B4-BE49-F238E27FC236}">
                  <a16:creationId xmlns:a16="http://schemas.microsoft.com/office/drawing/2014/main" id="{37AD54C5-86A3-44E5-99E2-351D555FB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06375"/>
              <a:ext cx="47625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8 w 8"/>
                <a:gd name="T5" fmla="*/ 1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05" name="Freeform 1721">
              <a:extLst>
                <a:ext uri="{FF2B5EF4-FFF2-40B4-BE49-F238E27FC236}">
                  <a16:creationId xmlns:a16="http://schemas.microsoft.com/office/drawing/2014/main" id="{578068C2-ABEB-4F44-9BDF-12BF18A48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236538"/>
              <a:ext cx="52388" cy="34925"/>
            </a:xfrm>
            <a:custGeom>
              <a:avLst/>
              <a:gdLst>
                <a:gd name="T0" fmla="*/ 1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1 w 9"/>
                <a:gd name="T7" fmla="*/ 6 h 6"/>
                <a:gd name="T8" fmla="*/ 1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4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06" name="Freeform 1722">
              <a:extLst>
                <a:ext uri="{FF2B5EF4-FFF2-40B4-BE49-F238E27FC236}">
                  <a16:creationId xmlns:a16="http://schemas.microsoft.com/office/drawing/2014/main" id="{30C9A4CF-C59B-4237-A6AF-4E3C68323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47650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07" name="Freeform 1723">
              <a:extLst>
                <a:ext uri="{FF2B5EF4-FFF2-40B4-BE49-F238E27FC236}">
                  <a16:creationId xmlns:a16="http://schemas.microsoft.com/office/drawing/2014/main" id="{9028E403-75D1-49C7-8474-9E4E81E99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88913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08" name="Freeform 1724">
              <a:extLst>
                <a:ext uri="{FF2B5EF4-FFF2-40B4-BE49-F238E27FC236}">
                  <a16:creationId xmlns:a16="http://schemas.microsoft.com/office/drawing/2014/main" id="{8BF0CAC0-ADF1-486A-9743-D7A552412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77800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09" name="Freeform 1725">
              <a:extLst>
                <a:ext uri="{FF2B5EF4-FFF2-40B4-BE49-F238E27FC236}">
                  <a16:creationId xmlns:a16="http://schemas.microsoft.com/office/drawing/2014/main" id="{72815765-8E1C-4FE5-8A6C-2F1C3CA2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47650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10" name="Freeform 1726">
              <a:extLst>
                <a:ext uri="{FF2B5EF4-FFF2-40B4-BE49-F238E27FC236}">
                  <a16:creationId xmlns:a16="http://schemas.microsoft.com/office/drawing/2014/main" id="{A4C9F095-BB67-4FFC-820C-013609BF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4130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11" name="Freeform 1727">
              <a:extLst>
                <a:ext uri="{FF2B5EF4-FFF2-40B4-BE49-F238E27FC236}">
                  <a16:creationId xmlns:a16="http://schemas.microsoft.com/office/drawing/2014/main" id="{D953790F-7F51-40B6-956D-2984459DF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182563"/>
              <a:ext cx="57150" cy="36513"/>
            </a:xfrm>
            <a:custGeom>
              <a:avLst/>
              <a:gdLst>
                <a:gd name="T0" fmla="*/ 9 w 10"/>
                <a:gd name="T1" fmla="*/ 1 h 6"/>
                <a:gd name="T2" fmla="*/ 0 w 10"/>
                <a:gd name="T3" fmla="*/ 6 h 6"/>
                <a:gd name="T4" fmla="*/ 1 w 10"/>
                <a:gd name="T5" fmla="*/ 6 h 6"/>
                <a:gd name="T6" fmla="*/ 9 w 10"/>
                <a:gd name="T7" fmla="*/ 1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12" name="Freeform 1728">
              <a:extLst>
                <a:ext uri="{FF2B5EF4-FFF2-40B4-BE49-F238E27FC236}">
                  <a16:creationId xmlns:a16="http://schemas.microsoft.com/office/drawing/2014/main" id="{85A9E7AB-165B-4CAE-B90A-86C15043C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47638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13" name="Freeform 1729">
              <a:extLst>
                <a:ext uri="{FF2B5EF4-FFF2-40B4-BE49-F238E27FC236}">
                  <a16:creationId xmlns:a16="http://schemas.microsoft.com/office/drawing/2014/main" id="{18F60A11-814F-4EE3-856A-B4EB4E24E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77800"/>
              <a:ext cx="69850" cy="41275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0 w 12"/>
                <a:gd name="T7" fmla="*/ 7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14" name="Freeform 1730">
              <a:extLst>
                <a:ext uri="{FF2B5EF4-FFF2-40B4-BE49-F238E27FC236}">
                  <a16:creationId xmlns:a16="http://schemas.microsoft.com/office/drawing/2014/main" id="{7D238A58-BEAB-4776-88AC-8F92B6FB4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236538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15" name="Freeform 1731">
              <a:extLst>
                <a:ext uri="{FF2B5EF4-FFF2-40B4-BE49-F238E27FC236}">
                  <a16:creationId xmlns:a16="http://schemas.microsoft.com/office/drawing/2014/main" id="{11F9DBE3-4B99-47BE-835D-C570E564A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30188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16" name="Freeform 1732">
              <a:extLst>
                <a:ext uri="{FF2B5EF4-FFF2-40B4-BE49-F238E27FC236}">
                  <a16:creationId xmlns:a16="http://schemas.microsoft.com/office/drawing/2014/main" id="{8E191B4E-6DCC-4D31-B112-21F96DEF7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53988"/>
              <a:ext cx="87313" cy="58738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0 w 15"/>
                <a:gd name="T5" fmla="*/ 10 h 10"/>
                <a:gd name="T6" fmla="*/ 15 w 15"/>
                <a:gd name="T7" fmla="*/ 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3"/>
                    <a:pt x="5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17" name="Freeform 1733">
              <a:extLst>
                <a:ext uri="{FF2B5EF4-FFF2-40B4-BE49-F238E27FC236}">
                  <a16:creationId xmlns:a16="http://schemas.microsoft.com/office/drawing/2014/main" id="{7F0E1932-3507-4BF2-8344-033976008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30175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18" name="Freeform 1734">
              <a:extLst>
                <a:ext uri="{FF2B5EF4-FFF2-40B4-BE49-F238E27FC236}">
                  <a16:creationId xmlns:a16="http://schemas.microsoft.com/office/drawing/2014/main" id="{99F1C6F6-05F9-45D0-B85A-F6D9E4EB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36525"/>
              <a:ext cx="17463" cy="476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19" name="Freeform 1735">
              <a:extLst>
                <a:ext uri="{FF2B5EF4-FFF2-40B4-BE49-F238E27FC236}">
                  <a16:creationId xmlns:a16="http://schemas.microsoft.com/office/drawing/2014/main" id="{1D77102E-85D2-4BA2-B7C7-D1ED32650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60338"/>
              <a:ext cx="87313" cy="46038"/>
            </a:xfrm>
            <a:custGeom>
              <a:avLst/>
              <a:gdLst>
                <a:gd name="T0" fmla="*/ 0 w 15"/>
                <a:gd name="T1" fmla="*/ 8 h 8"/>
                <a:gd name="T2" fmla="*/ 15 w 15"/>
                <a:gd name="T3" fmla="*/ 0 h 8"/>
                <a:gd name="T4" fmla="*/ 15 w 15"/>
                <a:gd name="T5" fmla="*/ 0 h 8"/>
                <a:gd name="T6" fmla="*/ 0 w 15"/>
                <a:gd name="T7" fmla="*/ 8 h 8"/>
                <a:gd name="T8" fmla="*/ 0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20" name="Freeform 1736">
              <a:extLst>
                <a:ext uri="{FF2B5EF4-FFF2-40B4-BE49-F238E27FC236}">
                  <a16:creationId xmlns:a16="http://schemas.microsoft.com/office/drawing/2014/main" id="{F33BC176-EECD-459B-819E-B3ACB949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23838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21" name="Freeform 1737">
              <a:extLst>
                <a:ext uri="{FF2B5EF4-FFF2-40B4-BE49-F238E27FC236}">
                  <a16:creationId xmlns:a16="http://schemas.microsoft.com/office/drawing/2014/main" id="{7817E391-6B3F-41AF-AED2-2462A27FB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19075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22" name="Freeform 1738">
              <a:extLst>
                <a:ext uri="{FF2B5EF4-FFF2-40B4-BE49-F238E27FC236}">
                  <a16:creationId xmlns:a16="http://schemas.microsoft.com/office/drawing/2014/main" id="{B248625F-2471-44EC-B2B0-5EF00A787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36525"/>
              <a:ext cx="100013" cy="63500"/>
            </a:xfrm>
            <a:custGeom>
              <a:avLst/>
              <a:gdLst>
                <a:gd name="T0" fmla="*/ 17 w 17"/>
                <a:gd name="T1" fmla="*/ 0 h 11"/>
                <a:gd name="T2" fmla="*/ 0 w 17"/>
                <a:gd name="T3" fmla="*/ 10 h 11"/>
                <a:gd name="T4" fmla="*/ 0 w 17"/>
                <a:gd name="T5" fmla="*/ 10 h 11"/>
                <a:gd name="T6" fmla="*/ 17 w 17"/>
                <a:gd name="T7" fmla="*/ 0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1" y="4"/>
                    <a:pt x="5" y="7"/>
                    <a:pt x="0" y="10"/>
                  </a:cubicBezTo>
                  <a:cubicBezTo>
                    <a:pt x="0" y="10"/>
                    <a:pt x="0" y="11"/>
                    <a:pt x="0" y="10"/>
                  </a:cubicBezTo>
                  <a:cubicBezTo>
                    <a:pt x="6" y="7"/>
                    <a:pt x="11" y="4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23" name="Freeform 1739">
              <a:extLst>
                <a:ext uri="{FF2B5EF4-FFF2-40B4-BE49-F238E27FC236}">
                  <a16:creationId xmlns:a16="http://schemas.microsoft.com/office/drawing/2014/main" id="{F5AD71EC-FCAD-4A83-9A54-88E9B54A4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36525"/>
              <a:ext cx="111125" cy="52388"/>
            </a:xfrm>
            <a:custGeom>
              <a:avLst/>
              <a:gdLst>
                <a:gd name="T0" fmla="*/ 1 w 19"/>
                <a:gd name="T1" fmla="*/ 9 h 9"/>
                <a:gd name="T2" fmla="*/ 18 w 19"/>
                <a:gd name="T3" fmla="*/ 0 h 9"/>
                <a:gd name="T4" fmla="*/ 18 w 19"/>
                <a:gd name="T5" fmla="*/ 0 h 9"/>
                <a:gd name="T6" fmla="*/ 0 w 19"/>
                <a:gd name="T7" fmla="*/ 9 h 9"/>
                <a:gd name="T8" fmla="*/ 1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7" y="6"/>
                    <a:pt x="12" y="3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3"/>
                    <a:pt x="7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24" name="Freeform 1740">
              <a:extLst>
                <a:ext uri="{FF2B5EF4-FFF2-40B4-BE49-F238E27FC236}">
                  <a16:creationId xmlns:a16="http://schemas.microsoft.com/office/drawing/2014/main" id="{06B335B0-52B3-4E2E-B68D-DD87A8703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00025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3 w 3"/>
                <a:gd name="T7" fmla="*/ 1 h 2"/>
                <a:gd name="T8" fmla="*/ 3 w 3"/>
                <a:gd name="T9" fmla="*/ 1 h 2"/>
                <a:gd name="T10" fmla="*/ 2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25" name="Freeform 1741">
              <a:extLst>
                <a:ext uri="{FF2B5EF4-FFF2-40B4-BE49-F238E27FC236}">
                  <a16:creationId xmlns:a16="http://schemas.microsoft.com/office/drawing/2014/main" id="{EF3A466A-7F95-43A4-AD04-A5CC519A6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106363"/>
              <a:ext cx="111125" cy="71438"/>
            </a:xfrm>
            <a:custGeom>
              <a:avLst/>
              <a:gdLst>
                <a:gd name="T0" fmla="*/ 19 w 19"/>
                <a:gd name="T1" fmla="*/ 0 h 12"/>
                <a:gd name="T2" fmla="*/ 0 w 19"/>
                <a:gd name="T3" fmla="*/ 12 h 12"/>
                <a:gd name="T4" fmla="*/ 0 w 19"/>
                <a:gd name="T5" fmla="*/ 12 h 12"/>
                <a:gd name="T6" fmla="*/ 19 w 19"/>
                <a:gd name="T7" fmla="*/ 1 h 12"/>
                <a:gd name="T8" fmla="*/ 19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9" y="0"/>
                  </a:moveTo>
                  <a:cubicBezTo>
                    <a:pt x="13" y="4"/>
                    <a:pt x="6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8"/>
                    <a:pt x="13" y="4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26" name="Freeform 1742">
              <a:extLst>
                <a:ext uri="{FF2B5EF4-FFF2-40B4-BE49-F238E27FC236}">
                  <a16:creationId xmlns:a16="http://schemas.microsoft.com/office/drawing/2014/main" id="{3CAE6225-4A24-4781-8AD3-2561C1A39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106363"/>
              <a:ext cx="111125" cy="65088"/>
            </a:xfrm>
            <a:custGeom>
              <a:avLst/>
              <a:gdLst>
                <a:gd name="T0" fmla="*/ 0 w 19"/>
                <a:gd name="T1" fmla="*/ 11 h 11"/>
                <a:gd name="T2" fmla="*/ 19 w 19"/>
                <a:gd name="T3" fmla="*/ 0 h 11"/>
                <a:gd name="T4" fmla="*/ 19 w 19"/>
                <a:gd name="T5" fmla="*/ 0 h 11"/>
                <a:gd name="T6" fmla="*/ 0 w 19"/>
                <a:gd name="T7" fmla="*/ 11 h 11"/>
                <a:gd name="T8" fmla="*/ 0 w 1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6" y="7"/>
                    <a:pt x="13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4"/>
                    <a:pt x="6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27" name="Freeform 1743">
              <a:extLst>
                <a:ext uri="{FF2B5EF4-FFF2-40B4-BE49-F238E27FC236}">
                  <a16:creationId xmlns:a16="http://schemas.microsoft.com/office/drawing/2014/main" id="{A4039654-05A4-46BD-BAEB-729E05965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88913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28" name="Freeform 1744">
              <a:extLst>
                <a:ext uri="{FF2B5EF4-FFF2-40B4-BE49-F238E27FC236}">
                  <a16:creationId xmlns:a16="http://schemas.microsoft.com/office/drawing/2014/main" id="{B0C459A7-0D3E-43C2-A13F-1EAD2428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77800"/>
              <a:ext cx="17463" cy="4763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29" name="Freeform 1745">
              <a:extLst>
                <a:ext uri="{FF2B5EF4-FFF2-40B4-BE49-F238E27FC236}">
                  <a16:creationId xmlns:a16="http://schemas.microsoft.com/office/drawing/2014/main" id="{53776338-5943-4FC2-84F6-D7C5EBFBF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88900"/>
              <a:ext cx="117475" cy="71438"/>
            </a:xfrm>
            <a:custGeom>
              <a:avLst/>
              <a:gdLst>
                <a:gd name="T0" fmla="*/ 19 w 20"/>
                <a:gd name="T1" fmla="*/ 0 h 12"/>
                <a:gd name="T2" fmla="*/ 0 w 20"/>
                <a:gd name="T3" fmla="*/ 12 h 12"/>
                <a:gd name="T4" fmla="*/ 0 w 20"/>
                <a:gd name="T5" fmla="*/ 12 h 12"/>
                <a:gd name="T6" fmla="*/ 20 w 20"/>
                <a:gd name="T7" fmla="*/ 0 h 12"/>
                <a:gd name="T8" fmla="*/ 19 w 2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9" y="0"/>
                  </a:moveTo>
                  <a:cubicBezTo>
                    <a:pt x="13" y="4"/>
                    <a:pt x="6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8"/>
                    <a:pt x="13" y="4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30" name="Freeform 1746">
              <a:extLst>
                <a:ext uri="{FF2B5EF4-FFF2-40B4-BE49-F238E27FC236}">
                  <a16:creationId xmlns:a16="http://schemas.microsoft.com/office/drawing/2014/main" id="{3B0C5DB1-AA8F-41B0-9F17-F4F765E21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88900"/>
              <a:ext cx="122238" cy="65088"/>
            </a:xfrm>
            <a:custGeom>
              <a:avLst/>
              <a:gdLst>
                <a:gd name="T0" fmla="*/ 1 w 21"/>
                <a:gd name="T1" fmla="*/ 11 h 11"/>
                <a:gd name="T2" fmla="*/ 21 w 21"/>
                <a:gd name="T3" fmla="*/ 0 h 11"/>
                <a:gd name="T4" fmla="*/ 21 w 21"/>
                <a:gd name="T5" fmla="*/ 0 h 11"/>
                <a:gd name="T6" fmla="*/ 1 w 21"/>
                <a:gd name="T7" fmla="*/ 10 h 11"/>
                <a:gd name="T8" fmla="*/ 1 w 2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1" y="11"/>
                  </a:moveTo>
                  <a:cubicBezTo>
                    <a:pt x="7" y="7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"/>
                    <a:pt x="7" y="7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31" name="Freeform 1747">
              <a:extLst>
                <a:ext uri="{FF2B5EF4-FFF2-40B4-BE49-F238E27FC236}">
                  <a16:creationId xmlns:a16="http://schemas.microsoft.com/office/drawing/2014/main" id="{012F21A6-7F5C-4542-AE28-480951674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65100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32" name="Freeform 1748">
              <a:extLst>
                <a:ext uri="{FF2B5EF4-FFF2-40B4-BE49-F238E27FC236}">
                  <a16:creationId xmlns:a16="http://schemas.microsoft.com/office/drawing/2014/main" id="{85ED2EFC-3E05-4740-8C70-0139BAD07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41288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33" name="Freeform 1749">
              <a:extLst>
                <a:ext uri="{FF2B5EF4-FFF2-40B4-BE49-F238E27FC236}">
                  <a16:creationId xmlns:a16="http://schemas.microsoft.com/office/drawing/2014/main" id="{63AF0634-B163-4BB9-8E60-AAFC8D5CD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53975"/>
              <a:ext cx="115888" cy="69850"/>
            </a:xfrm>
            <a:custGeom>
              <a:avLst/>
              <a:gdLst>
                <a:gd name="T0" fmla="*/ 20 w 20"/>
                <a:gd name="T1" fmla="*/ 0 h 12"/>
                <a:gd name="T2" fmla="*/ 0 w 20"/>
                <a:gd name="T3" fmla="*/ 12 h 12"/>
                <a:gd name="T4" fmla="*/ 0 w 20"/>
                <a:gd name="T5" fmla="*/ 12 h 12"/>
                <a:gd name="T6" fmla="*/ 20 w 20"/>
                <a:gd name="T7" fmla="*/ 0 h 12"/>
                <a:gd name="T8" fmla="*/ 20 w 2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cubicBezTo>
                    <a:pt x="13" y="4"/>
                    <a:pt x="7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8"/>
                    <a:pt x="13" y="4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34" name="Freeform 1750">
              <a:extLst>
                <a:ext uri="{FF2B5EF4-FFF2-40B4-BE49-F238E27FC236}">
                  <a16:creationId xmlns:a16="http://schemas.microsoft.com/office/drawing/2014/main" id="{EF98E5C5-7E19-4734-8618-244E47C9C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53975"/>
              <a:ext cx="115888" cy="69850"/>
            </a:xfrm>
            <a:custGeom>
              <a:avLst/>
              <a:gdLst>
                <a:gd name="T0" fmla="*/ 0 w 20"/>
                <a:gd name="T1" fmla="*/ 12 h 12"/>
                <a:gd name="T2" fmla="*/ 20 w 20"/>
                <a:gd name="T3" fmla="*/ 0 h 12"/>
                <a:gd name="T4" fmla="*/ 20 w 20"/>
                <a:gd name="T5" fmla="*/ 0 h 12"/>
                <a:gd name="T6" fmla="*/ 0 w 20"/>
                <a:gd name="T7" fmla="*/ 12 h 12"/>
                <a:gd name="T8" fmla="*/ 0 w 2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7" y="8"/>
                    <a:pt x="14" y="4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4"/>
                    <a:pt x="7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35" name="Freeform 1751">
              <a:extLst>
                <a:ext uri="{FF2B5EF4-FFF2-40B4-BE49-F238E27FC236}">
                  <a16:creationId xmlns:a16="http://schemas.microsoft.com/office/drawing/2014/main" id="{8A4661EC-CAFB-4D12-A808-5ACAD84A1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36525"/>
              <a:ext cx="17463" cy="111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1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36" name="Freeform 1752">
              <a:extLst>
                <a:ext uri="{FF2B5EF4-FFF2-40B4-BE49-F238E27FC236}">
                  <a16:creationId xmlns:a16="http://schemas.microsoft.com/office/drawing/2014/main" id="{87FEEB77-E012-4869-82CE-9E01BFDBF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30163"/>
              <a:ext cx="98425" cy="65088"/>
            </a:xfrm>
            <a:custGeom>
              <a:avLst/>
              <a:gdLst>
                <a:gd name="T0" fmla="*/ 17 w 17"/>
                <a:gd name="T1" fmla="*/ 0 h 11"/>
                <a:gd name="T2" fmla="*/ 0 w 17"/>
                <a:gd name="T3" fmla="*/ 11 h 11"/>
                <a:gd name="T4" fmla="*/ 0 w 17"/>
                <a:gd name="T5" fmla="*/ 11 h 11"/>
                <a:gd name="T6" fmla="*/ 17 w 17"/>
                <a:gd name="T7" fmla="*/ 0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1" y="3"/>
                    <a:pt x="5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7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37" name="Freeform 1753">
              <a:extLst>
                <a:ext uri="{FF2B5EF4-FFF2-40B4-BE49-F238E27FC236}">
                  <a16:creationId xmlns:a16="http://schemas.microsoft.com/office/drawing/2014/main" id="{BB6668EA-F6FB-42FC-9D33-8A7966955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30163"/>
              <a:ext cx="111125" cy="65088"/>
            </a:xfrm>
            <a:custGeom>
              <a:avLst/>
              <a:gdLst>
                <a:gd name="T0" fmla="*/ 1 w 19"/>
                <a:gd name="T1" fmla="*/ 11 h 11"/>
                <a:gd name="T2" fmla="*/ 19 w 19"/>
                <a:gd name="T3" fmla="*/ 0 h 11"/>
                <a:gd name="T4" fmla="*/ 18 w 19"/>
                <a:gd name="T5" fmla="*/ 0 h 11"/>
                <a:gd name="T6" fmla="*/ 1 w 19"/>
                <a:gd name="T7" fmla="*/ 11 h 11"/>
                <a:gd name="T8" fmla="*/ 1 w 1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" y="11"/>
                  </a:moveTo>
                  <a:cubicBezTo>
                    <a:pt x="7" y="8"/>
                    <a:pt x="13" y="5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3" y="5"/>
                    <a:pt x="7" y="8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38" name="Freeform 1754">
              <a:extLst>
                <a:ext uri="{FF2B5EF4-FFF2-40B4-BE49-F238E27FC236}">
                  <a16:creationId xmlns:a16="http://schemas.microsoft.com/office/drawing/2014/main" id="{21C42816-E776-4C3A-9E06-1AA174DA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17463"/>
              <a:ext cx="87313" cy="53975"/>
            </a:xfrm>
            <a:custGeom>
              <a:avLst/>
              <a:gdLst>
                <a:gd name="T0" fmla="*/ 14 w 15"/>
                <a:gd name="T1" fmla="*/ 0 h 9"/>
                <a:gd name="T2" fmla="*/ 0 w 15"/>
                <a:gd name="T3" fmla="*/ 9 h 9"/>
                <a:gd name="T4" fmla="*/ 0 w 15"/>
                <a:gd name="T5" fmla="*/ 9 h 9"/>
                <a:gd name="T6" fmla="*/ 15 w 15"/>
                <a:gd name="T7" fmla="*/ 0 h 9"/>
                <a:gd name="T8" fmla="*/ 14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39" name="Freeform 1755">
              <a:extLst>
                <a:ext uri="{FF2B5EF4-FFF2-40B4-BE49-F238E27FC236}">
                  <a16:creationId xmlns:a16="http://schemas.microsoft.com/office/drawing/2014/main" id="{DF1891D9-7000-47B7-A6DB-9F6833B8E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7463"/>
              <a:ext cx="71438" cy="41275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0 w 12"/>
                <a:gd name="T7" fmla="*/ 7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40" name="Freeform 1756">
              <a:extLst>
                <a:ext uri="{FF2B5EF4-FFF2-40B4-BE49-F238E27FC236}">
                  <a16:creationId xmlns:a16="http://schemas.microsoft.com/office/drawing/2014/main" id="{5BD668E1-D857-494C-B7C4-4EA57638B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2700"/>
              <a:ext cx="53975" cy="34925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641" name="Group 1777">
            <a:extLst>
              <a:ext uri="{FF2B5EF4-FFF2-40B4-BE49-F238E27FC236}">
                <a16:creationId xmlns:a16="http://schemas.microsoft.com/office/drawing/2014/main" id="{C3391AC9-C915-48EE-B01E-C024185295F0}"/>
              </a:ext>
            </a:extLst>
          </p:cNvPr>
          <p:cNvGrpSpPr>
            <a:grpSpLocks/>
          </p:cNvGrpSpPr>
          <p:nvPr/>
        </p:nvGrpSpPr>
        <p:grpSpPr bwMode="auto">
          <a:xfrm>
            <a:off x="7627938" y="5681663"/>
            <a:ext cx="304800" cy="276225"/>
            <a:chOff x="0" y="0"/>
            <a:chExt cx="304800" cy="276225"/>
          </a:xfrm>
        </p:grpSpPr>
        <p:sp>
          <p:nvSpPr>
            <p:cNvPr id="38642" name="Freeform 1757">
              <a:extLst>
                <a:ext uri="{FF2B5EF4-FFF2-40B4-BE49-F238E27FC236}">
                  <a16:creationId xmlns:a16="http://schemas.microsoft.com/office/drawing/2014/main" id="{B6B87819-F921-4B55-BD87-EF549EABD2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412" y="58737"/>
              <a:ext cx="28575" cy="34925"/>
            </a:xfrm>
            <a:custGeom>
              <a:avLst/>
              <a:gdLst>
                <a:gd name="T0" fmla="*/ 5 w 5"/>
                <a:gd name="T1" fmla="*/ 2 h 6"/>
                <a:gd name="T2" fmla="*/ 4 w 5"/>
                <a:gd name="T3" fmla="*/ 2 h 6"/>
                <a:gd name="T4" fmla="*/ 0 w 5"/>
                <a:gd name="T5" fmla="*/ 2 h 6"/>
                <a:gd name="T6" fmla="*/ 0 w 5"/>
                <a:gd name="T7" fmla="*/ 5 h 6"/>
                <a:gd name="T8" fmla="*/ 2 w 5"/>
                <a:gd name="T9" fmla="*/ 6 h 6"/>
                <a:gd name="T10" fmla="*/ 2 w 5"/>
                <a:gd name="T11" fmla="*/ 5 h 6"/>
                <a:gd name="T12" fmla="*/ 4 w 5"/>
                <a:gd name="T13" fmla="*/ 5 h 6"/>
                <a:gd name="T14" fmla="*/ 4 w 5"/>
                <a:gd name="T15" fmla="*/ 6 h 6"/>
                <a:gd name="T16" fmla="*/ 4 w 5"/>
                <a:gd name="T17" fmla="*/ 5 h 6"/>
                <a:gd name="T18" fmla="*/ 4 w 5"/>
                <a:gd name="T19" fmla="*/ 4 h 6"/>
                <a:gd name="T20" fmla="*/ 4 w 5"/>
                <a:gd name="T21" fmla="*/ 4 h 6"/>
                <a:gd name="T22" fmla="*/ 5 w 5"/>
                <a:gd name="T23" fmla="*/ 2 h 6"/>
                <a:gd name="T24" fmla="*/ 5 w 5"/>
                <a:gd name="T25" fmla="*/ 2 h 6"/>
                <a:gd name="T26" fmla="*/ 4 w 5"/>
                <a:gd name="T27" fmla="*/ 5 h 6"/>
                <a:gd name="T28" fmla="*/ 4 w 5"/>
                <a:gd name="T29" fmla="*/ 5 h 6"/>
                <a:gd name="T30" fmla="*/ 2 w 5"/>
                <a:gd name="T31" fmla="*/ 5 h 6"/>
                <a:gd name="T32" fmla="*/ 2 w 5"/>
                <a:gd name="T33" fmla="*/ 5 h 6"/>
                <a:gd name="T34" fmla="*/ 4 w 5"/>
                <a:gd name="T35" fmla="*/ 4 h 6"/>
                <a:gd name="T36" fmla="*/ 4 w 5"/>
                <a:gd name="T37" fmla="*/ 4 h 6"/>
                <a:gd name="T38" fmla="*/ 4 w 5"/>
                <a:gd name="T39" fmla="*/ 4 h 6"/>
                <a:gd name="T40" fmla="*/ 4 w 5"/>
                <a:gd name="T41" fmla="*/ 4 h 6"/>
                <a:gd name="T42" fmla="*/ 4 w 5"/>
                <a:gd name="T43" fmla="*/ 4 h 6"/>
                <a:gd name="T44" fmla="*/ 4 w 5"/>
                <a:gd name="T45" fmla="*/ 4 h 6"/>
                <a:gd name="T46" fmla="*/ 3 w 5"/>
                <a:gd name="T47" fmla="*/ 4 h 6"/>
                <a:gd name="T48" fmla="*/ 3 w 5"/>
                <a:gd name="T49" fmla="*/ 4 h 6"/>
                <a:gd name="T50" fmla="*/ 3 w 5"/>
                <a:gd name="T51" fmla="*/ 4 h 6"/>
                <a:gd name="T52" fmla="*/ 3 w 5"/>
                <a:gd name="T53" fmla="*/ 4 h 6"/>
                <a:gd name="T54" fmla="*/ 3 w 5"/>
                <a:gd name="T55" fmla="*/ 4 h 6"/>
                <a:gd name="T56" fmla="*/ 3 w 5"/>
                <a:gd name="T57" fmla="*/ 4 h 6"/>
                <a:gd name="T58" fmla="*/ 3 w 5"/>
                <a:gd name="T59" fmla="*/ 5 h 6"/>
                <a:gd name="T60" fmla="*/ 2 w 5"/>
                <a:gd name="T61" fmla="*/ 4 h 6"/>
                <a:gd name="T62" fmla="*/ 4 w 5"/>
                <a:gd name="T63" fmla="*/ 2 h 6"/>
                <a:gd name="T64" fmla="*/ 3 w 5"/>
                <a:gd name="T65" fmla="*/ 3 h 6"/>
                <a:gd name="T66" fmla="*/ 4 w 5"/>
                <a:gd name="T67" fmla="*/ 3 h 6"/>
                <a:gd name="T68" fmla="*/ 4 w 5"/>
                <a:gd name="T69" fmla="*/ 4 h 6"/>
                <a:gd name="T70" fmla="*/ 4 w 5"/>
                <a:gd name="T71" fmla="*/ 4 h 6"/>
                <a:gd name="T72" fmla="*/ 4 w 5"/>
                <a:gd name="T7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2"/>
                    <a:pt x="5" y="1"/>
                    <a:pt x="4" y="2"/>
                  </a:cubicBezTo>
                  <a:cubicBezTo>
                    <a:pt x="5" y="0"/>
                    <a:pt x="1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2" y="5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6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3" y="5"/>
                    <a:pt x="4" y="3"/>
                    <a:pt x="3" y="4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3"/>
                    <a:pt x="2" y="5"/>
                    <a:pt x="2" y="4"/>
                  </a:cubicBezTo>
                  <a:cubicBezTo>
                    <a:pt x="1" y="3"/>
                    <a:pt x="3" y="3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4" y="2"/>
                    <a:pt x="3" y="3"/>
                    <a:pt x="4" y="3"/>
                  </a:cubicBezTo>
                  <a:cubicBezTo>
                    <a:pt x="3" y="3"/>
                    <a:pt x="4" y="3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43" name="Freeform 1758">
              <a:extLst>
                <a:ext uri="{FF2B5EF4-FFF2-40B4-BE49-F238E27FC236}">
                  <a16:creationId xmlns:a16="http://schemas.microsoft.com/office/drawing/2014/main" id="{5E74F66F-9D1D-452B-9EE9-B8F8CF6D2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825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44" name="Freeform 1759">
              <a:extLst>
                <a:ext uri="{FF2B5EF4-FFF2-40B4-BE49-F238E27FC236}">
                  <a16:creationId xmlns:a16="http://schemas.microsoft.com/office/drawing/2014/main" id="{EDD67F66-47F6-4615-B919-4EF97BC2C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76200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  <a:gd name="T4" fmla="*/ 1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45" name="Freeform 1760">
              <a:extLst>
                <a:ext uri="{FF2B5EF4-FFF2-40B4-BE49-F238E27FC236}">
                  <a16:creationId xmlns:a16="http://schemas.microsoft.com/office/drawing/2014/main" id="{99C23964-BC69-41DB-8E8C-851F832B2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825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46" name="Freeform 1761">
              <a:extLst>
                <a:ext uri="{FF2B5EF4-FFF2-40B4-BE49-F238E27FC236}">
                  <a16:creationId xmlns:a16="http://schemas.microsoft.com/office/drawing/2014/main" id="{E396EAEF-0990-4CAB-A2E7-951B2B8923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412" y="93662"/>
              <a:ext cx="28575" cy="36513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3 h 6"/>
                <a:gd name="T4" fmla="*/ 4 w 5"/>
                <a:gd name="T5" fmla="*/ 2 h 6"/>
                <a:gd name="T6" fmla="*/ 4 w 5"/>
                <a:gd name="T7" fmla="*/ 2 h 6"/>
                <a:gd name="T8" fmla="*/ 4 w 5"/>
                <a:gd name="T9" fmla="*/ 1 h 6"/>
                <a:gd name="T10" fmla="*/ 4 w 5"/>
                <a:gd name="T11" fmla="*/ 2 h 6"/>
                <a:gd name="T12" fmla="*/ 4 w 5"/>
                <a:gd name="T13" fmla="*/ 2 h 6"/>
                <a:gd name="T14" fmla="*/ 4 w 5"/>
                <a:gd name="T15" fmla="*/ 2 h 6"/>
                <a:gd name="T16" fmla="*/ 4 w 5"/>
                <a:gd name="T17" fmla="*/ 2 h 6"/>
                <a:gd name="T18" fmla="*/ 4 w 5"/>
                <a:gd name="T19" fmla="*/ 2 h 6"/>
                <a:gd name="T20" fmla="*/ 2 w 5"/>
                <a:gd name="T21" fmla="*/ 2 h 6"/>
                <a:gd name="T22" fmla="*/ 2 w 5"/>
                <a:gd name="T23" fmla="*/ 1 h 6"/>
                <a:gd name="T24" fmla="*/ 0 w 5"/>
                <a:gd name="T25" fmla="*/ 5 h 6"/>
                <a:gd name="T26" fmla="*/ 2 w 5"/>
                <a:gd name="T27" fmla="*/ 6 h 6"/>
                <a:gd name="T28" fmla="*/ 3 w 5"/>
                <a:gd name="T29" fmla="*/ 6 h 6"/>
                <a:gd name="T30" fmla="*/ 4 w 5"/>
                <a:gd name="T31" fmla="*/ 6 h 6"/>
                <a:gd name="T32" fmla="*/ 4 w 5"/>
                <a:gd name="T33" fmla="*/ 6 h 6"/>
                <a:gd name="T34" fmla="*/ 5 w 5"/>
                <a:gd name="T35" fmla="*/ 6 h 6"/>
                <a:gd name="T36" fmla="*/ 4 w 5"/>
                <a:gd name="T37" fmla="*/ 5 h 6"/>
                <a:gd name="T38" fmla="*/ 4 w 5"/>
                <a:gd name="T39" fmla="*/ 3 h 6"/>
                <a:gd name="T40" fmla="*/ 4 w 5"/>
                <a:gd name="T41" fmla="*/ 3 h 6"/>
                <a:gd name="T42" fmla="*/ 4 w 5"/>
                <a:gd name="T43" fmla="*/ 3 h 6"/>
                <a:gd name="T44" fmla="*/ 4 w 5"/>
                <a:gd name="T45" fmla="*/ 2 h 6"/>
                <a:gd name="T46" fmla="*/ 4 w 5"/>
                <a:gd name="T47" fmla="*/ 2 h 6"/>
                <a:gd name="T48" fmla="*/ 4 w 5"/>
                <a:gd name="T49" fmla="*/ 3 h 6"/>
                <a:gd name="T50" fmla="*/ 4 w 5"/>
                <a:gd name="T51" fmla="*/ 3 h 6"/>
                <a:gd name="T52" fmla="*/ 2 w 5"/>
                <a:gd name="T53" fmla="*/ 2 h 6"/>
                <a:gd name="T54" fmla="*/ 4 w 5"/>
                <a:gd name="T55" fmla="*/ 4 h 6"/>
                <a:gd name="T56" fmla="*/ 3 w 5"/>
                <a:gd name="T57" fmla="*/ 4 h 6"/>
                <a:gd name="T58" fmla="*/ 4 w 5"/>
                <a:gd name="T59" fmla="*/ 5 h 6"/>
                <a:gd name="T60" fmla="*/ 3 w 5"/>
                <a:gd name="T61" fmla="*/ 5 h 6"/>
                <a:gd name="T62" fmla="*/ 2 w 5"/>
                <a:gd name="T63" fmla="*/ 4 h 6"/>
                <a:gd name="T64" fmla="*/ 1 w 5"/>
                <a:gd name="T65" fmla="*/ 3 h 6"/>
                <a:gd name="T66" fmla="*/ 2 w 5"/>
                <a:gd name="T67" fmla="*/ 3 h 6"/>
                <a:gd name="T68" fmla="*/ 2 w 5"/>
                <a:gd name="T69" fmla="*/ 3 h 6"/>
                <a:gd name="T70" fmla="*/ 2 w 5"/>
                <a:gd name="T71" fmla="*/ 3 h 6"/>
                <a:gd name="T72" fmla="*/ 2 w 5"/>
                <a:gd name="T73" fmla="*/ 3 h 6"/>
                <a:gd name="T74" fmla="*/ 2 w 5"/>
                <a:gd name="T75" fmla="*/ 3 h 6"/>
                <a:gd name="T76" fmla="*/ 3 w 5"/>
                <a:gd name="T77" fmla="*/ 2 h 6"/>
                <a:gd name="T78" fmla="*/ 3 w 5"/>
                <a:gd name="T79" fmla="*/ 3 h 6"/>
                <a:gd name="T80" fmla="*/ 3 w 5"/>
                <a:gd name="T81" fmla="*/ 2 h 6"/>
                <a:gd name="T82" fmla="*/ 4 w 5"/>
                <a:gd name="T83" fmla="*/ 3 h 6"/>
                <a:gd name="T84" fmla="*/ 4 w 5"/>
                <a:gd name="T85" fmla="*/ 3 h 6"/>
                <a:gd name="T86" fmla="*/ 4 w 5"/>
                <a:gd name="T87" fmla="*/ 3 h 6"/>
                <a:gd name="T88" fmla="*/ 4 w 5"/>
                <a:gd name="T89" fmla="*/ 4 h 6"/>
                <a:gd name="T90" fmla="*/ 4 w 5"/>
                <a:gd name="T91" fmla="*/ 3 h 6"/>
                <a:gd name="T92" fmla="*/ 4 w 5"/>
                <a:gd name="T9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5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0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6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4" y="5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4" y="4"/>
                    <a:pt x="5" y="6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4"/>
                    <a:pt x="3" y="2"/>
                  </a:cubicBezTo>
                  <a:cubicBezTo>
                    <a:pt x="3" y="4"/>
                    <a:pt x="3" y="2"/>
                    <a:pt x="3" y="3"/>
                  </a:cubicBezTo>
                  <a:cubicBezTo>
                    <a:pt x="3" y="3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4" y="4"/>
                    <a:pt x="4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47" name="Freeform 1762">
              <a:extLst>
                <a:ext uri="{FF2B5EF4-FFF2-40B4-BE49-F238E27FC236}">
                  <a16:creationId xmlns:a16="http://schemas.microsoft.com/office/drawing/2014/main" id="{03C87BB3-1035-4154-814B-119380E53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900" y="65087"/>
              <a:ext cx="30163" cy="34925"/>
            </a:xfrm>
            <a:custGeom>
              <a:avLst/>
              <a:gdLst>
                <a:gd name="T0" fmla="*/ 2 w 5"/>
                <a:gd name="T1" fmla="*/ 5 h 6"/>
                <a:gd name="T2" fmla="*/ 4 w 5"/>
                <a:gd name="T3" fmla="*/ 4 h 6"/>
                <a:gd name="T4" fmla="*/ 4 w 5"/>
                <a:gd name="T5" fmla="*/ 4 h 6"/>
                <a:gd name="T6" fmla="*/ 4 w 5"/>
                <a:gd name="T7" fmla="*/ 4 h 6"/>
                <a:gd name="T8" fmla="*/ 4 w 5"/>
                <a:gd name="T9" fmla="*/ 4 h 6"/>
                <a:gd name="T10" fmla="*/ 4 w 5"/>
                <a:gd name="T11" fmla="*/ 4 h 6"/>
                <a:gd name="T12" fmla="*/ 4 w 5"/>
                <a:gd name="T13" fmla="*/ 4 h 6"/>
                <a:gd name="T14" fmla="*/ 4 w 5"/>
                <a:gd name="T15" fmla="*/ 4 h 6"/>
                <a:gd name="T16" fmla="*/ 4 w 5"/>
                <a:gd name="T17" fmla="*/ 4 h 6"/>
                <a:gd name="T18" fmla="*/ 4 w 5"/>
                <a:gd name="T19" fmla="*/ 4 h 6"/>
                <a:gd name="T20" fmla="*/ 5 w 5"/>
                <a:gd name="T21" fmla="*/ 3 h 6"/>
                <a:gd name="T22" fmla="*/ 5 w 5"/>
                <a:gd name="T23" fmla="*/ 1 h 6"/>
                <a:gd name="T24" fmla="*/ 5 w 5"/>
                <a:gd name="T25" fmla="*/ 1 h 6"/>
                <a:gd name="T26" fmla="*/ 4 w 5"/>
                <a:gd name="T27" fmla="*/ 0 h 6"/>
                <a:gd name="T28" fmla="*/ 4 w 5"/>
                <a:gd name="T29" fmla="*/ 0 h 6"/>
                <a:gd name="T30" fmla="*/ 4 w 5"/>
                <a:gd name="T31" fmla="*/ 0 h 6"/>
                <a:gd name="T32" fmla="*/ 2 w 5"/>
                <a:gd name="T33" fmla="*/ 0 h 6"/>
                <a:gd name="T34" fmla="*/ 1 w 5"/>
                <a:gd name="T35" fmla="*/ 1 h 6"/>
                <a:gd name="T36" fmla="*/ 0 w 5"/>
                <a:gd name="T37" fmla="*/ 4 h 6"/>
                <a:gd name="T38" fmla="*/ 2 w 5"/>
                <a:gd name="T39" fmla="*/ 4 h 6"/>
                <a:gd name="T40" fmla="*/ 4 w 5"/>
                <a:gd name="T41" fmla="*/ 3 h 6"/>
                <a:gd name="T42" fmla="*/ 4 w 5"/>
                <a:gd name="T43" fmla="*/ 3 h 6"/>
                <a:gd name="T44" fmla="*/ 4 w 5"/>
                <a:gd name="T45" fmla="*/ 3 h 6"/>
                <a:gd name="T46" fmla="*/ 4 w 5"/>
                <a:gd name="T47" fmla="*/ 4 h 6"/>
                <a:gd name="T48" fmla="*/ 4 w 5"/>
                <a:gd name="T49" fmla="*/ 4 h 6"/>
                <a:gd name="T50" fmla="*/ 4 w 5"/>
                <a:gd name="T51" fmla="*/ 3 h 6"/>
                <a:gd name="T52" fmla="*/ 4 w 5"/>
                <a:gd name="T53" fmla="*/ 3 h 6"/>
                <a:gd name="T54" fmla="*/ 4 w 5"/>
                <a:gd name="T55" fmla="*/ 3 h 6"/>
                <a:gd name="T56" fmla="*/ 4 w 5"/>
                <a:gd name="T57" fmla="*/ 3 h 6"/>
                <a:gd name="T58" fmla="*/ 2 w 5"/>
                <a:gd name="T59" fmla="*/ 2 h 6"/>
                <a:gd name="T60" fmla="*/ 3 w 5"/>
                <a:gd name="T61" fmla="*/ 2 h 6"/>
                <a:gd name="T62" fmla="*/ 3 w 5"/>
                <a:gd name="T63" fmla="*/ 1 h 6"/>
                <a:gd name="T64" fmla="*/ 3 w 5"/>
                <a:gd name="T65" fmla="*/ 2 h 6"/>
                <a:gd name="T66" fmla="*/ 4 w 5"/>
                <a:gd name="T67" fmla="*/ 2 h 6"/>
                <a:gd name="T68" fmla="*/ 4 w 5"/>
                <a:gd name="T69" fmla="*/ 3 h 6"/>
                <a:gd name="T70" fmla="*/ 4 w 5"/>
                <a:gd name="T71" fmla="*/ 3 h 6"/>
                <a:gd name="T72" fmla="*/ 4 w 5"/>
                <a:gd name="T73" fmla="*/ 3 h 6"/>
                <a:gd name="T74" fmla="*/ 3 w 5"/>
                <a:gd name="T75" fmla="*/ 3 h 6"/>
                <a:gd name="T76" fmla="*/ 3 w 5"/>
                <a:gd name="T77" fmla="*/ 3 h 6"/>
                <a:gd name="T78" fmla="*/ 3 w 5"/>
                <a:gd name="T79" fmla="*/ 3 h 6"/>
                <a:gd name="T80" fmla="*/ 3 w 5"/>
                <a:gd name="T81" fmla="*/ 4 h 6"/>
                <a:gd name="T82" fmla="*/ 2 w 5"/>
                <a:gd name="T83" fmla="*/ 3 h 6"/>
                <a:gd name="T84" fmla="*/ 2 w 5"/>
                <a:gd name="T85" fmla="*/ 3 h 6"/>
                <a:gd name="T86" fmla="*/ 2 w 5"/>
                <a:gd name="T87" fmla="*/ 3 h 6"/>
                <a:gd name="T88" fmla="*/ 2 w 5"/>
                <a:gd name="T89" fmla="*/ 3 h 6"/>
                <a:gd name="T90" fmla="*/ 2 w 5"/>
                <a:gd name="T91" fmla="*/ 3 h 6"/>
                <a:gd name="T92" fmla="*/ 2 w 5"/>
                <a:gd name="T9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6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2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5" y="0"/>
                    <a:pt x="4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0"/>
                  </a:cubicBezTo>
                  <a:cubicBezTo>
                    <a:pt x="3" y="0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1"/>
                    <a:pt x="2" y="2"/>
                  </a:cubicBezTo>
                  <a:cubicBezTo>
                    <a:pt x="2" y="2"/>
                    <a:pt x="3" y="1"/>
                    <a:pt x="3" y="2"/>
                  </a:cubicBezTo>
                  <a:cubicBezTo>
                    <a:pt x="3" y="1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4"/>
                    <a:pt x="3" y="2"/>
                    <a:pt x="3" y="3"/>
                  </a:cubicBezTo>
                  <a:cubicBezTo>
                    <a:pt x="3" y="2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48" name="Freeform 1763">
              <a:extLst>
                <a:ext uri="{FF2B5EF4-FFF2-40B4-BE49-F238E27FC236}">
                  <a16:creationId xmlns:a16="http://schemas.microsoft.com/office/drawing/2014/main" id="{F1DD3483-8776-46E2-8945-6185BAE85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2" y="106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49" name="Rectangle 1764">
              <a:extLst>
                <a:ext uri="{FF2B5EF4-FFF2-40B4-BE49-F238E27FC236}">
                  <a16:creationId xmlns:a16="http://schemas.microsoft.com/office/drawing/2014/main" id="{59A25432-DBE2-4721-82F3-6AB9EE9A4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2" y="111125"/>
              <a:ext cx="1588" cy="6350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8650" name="Freeform 1765">
              <a:extLst>
                <a:ext uri="{FF2B5EF4-FFF2-40B4-BE49-F238E27FC236}">
                  <a16:creationId xmlns:a16="http://schemas.microsoft.com/office/drawing/2014/main" id="{E6FC7F10-3B0E-4036-AC2A-5708BCD80D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900" y="100012"/>
              <a:ext cx="30163" cy="34925"/>
            </a:xfrm>
            <a:custGeom>
              <a:avLst/>
              <a:gdLst>
                <a:gd name="T0" fmla="*/ 5 w 5"/>
                <a:gd name="T1" fmla="*/ 1 h 6"/>
                <a:gd name="T2" fmla="*/ 5 w 5"/>
                <a:gd name="T3" fmla="*/ 1 h 6"/>
                <a:gd name="T4" fmla="*/ 5 w 5"/>
                <a:gd name="T5" fmla="*/ 1 h 6"/>
                <a:gd name="T6" fmla="*/ 4 w 5"/>
                <a:gd name="T7" fmla="*/ 1 h 6"/>
                <a:gd name="T8" fmla="*/ 5 w 5"/>
                <a:gd name="T9" fmla="*/ 0 h 6"/>
                <a:gd name="T10" fmla="*/ 4 w 5"/>
                <a:gd name="T11" fmla="*/ 0 h 6"/>
                <a:gd name="T12" fmla="*/ 0 w 5"/>
                <a:gd name="T13" fmla="*/ 0 h 6"/>
                <a:gd name="T14" fmla="*/ 0 w 5"/>
                <a:gd name="T15" fmla="*/ 4 h 6"/>
                <a:gd name="T16" fmla="*/ 2 w 5"/>
                <a:gd name="T17" fmla="*/ 5 h 6"/>
                <a:gd name="T18" fmla="*/ 2 w 5"/>
                <a:gd name="T19" fmla="*/ 4 h 6"/>
                <a:gd name="T20" fmla="*/ 4 w 5"/>
                <a:gd name="T21" fmla="*/ 4 h 6"/>
                <a:gd name="T22" fmla="*/ 4 w 5"/>
                <a:gd name="T23" fmla="*/ 4 h 6"/>
                <a:gd name="T24" fmla="*/ 4 w 5"/>
                <a:gd name="T25" fmla="*/ 4 h 6"/>
                <a:gd name="T26" fmla="*/ 4 w 5"/>
                <a:gd name="T27" fmla="*/ 3 h 6"/>
                <a:gd name="T28" fmla="*/ 5 w 5"/>
                <a:gd name="T29" fmla="*/ 1 h 6"/>
                <a:gd name="T30" fmla="*/ 2 w 5"/>
                <a:gd name="T31" fmla="*/ 3 h 6"/>
                <a:gd name="T32" fmla="*/ 2 w 5"/>
                <a:gd name="T33" fmla="*/ 3 h 6"/>
                <a:gd name="T34" fmla="*/ 4 w 5"/>
                <a:gd name="T35" fmla="*/ 3 h 6"/>
                <a:gd name="T36" fmla="*/ 4 w 5"/>
                <a:gd name="T37" fmla="*/ 3 h 6"/>
                <a:gd name="T38" fmla="*/ 4 w 5"/>
                <a:gd name="T39" fmla="*/ 3 h 6"/>
                <a:gd name="T40" fmla="*/ 4 w 5"/>
                <a:gd name="T41" fmla="*/ 3 h 6"/>
                <a:gd name="T42" fmla="*/ 4 w 5"/>
                <a:gd name="T43" fmla="*/ 3 h 6"/>
                <a:gd name="T44" fmla="*/ 3 w 5"/>
                <a:gd name="T45" fmla="*/ 3 h 6"/>
                <a:gd name="T46" fmla="*/ 3 w 5"/>
                <a:gd name="T47" fmla="*/ 3 h 6"/>
                <a:gd name="T48" fmla="*/ 3 w 5"/>
                <a:gd name="T49" fmla="*/ 3 h 6"/>
                <a:gd name="T50" fmla="*/ 3 w 5"/>
                <a:gd name="T51" fmla="*/ 3 h 6"/>
                <a:gd name="T52" fmla="*/ 3 w 5"/>
                <a:gd name="T53" fmla="*/ 3 h 6"/>
                <a:gd name="T54" fmla="*/ 3 w 5"/>
                <a:gd name="T55" fmla="*/ 4 h 6"/>
                <a:gd name="T56" fmla="*/ 2 w 5"/>
                <a:gd name="T57" fmla="*/ 2 h 6"/>
                <a:gd name="T58" fmla="*/ 3 w 5"/>
                <a:gd name="T59" fmla="*/ 1 h 6"/>
                <a:gd name="T60" fmla="*/ 4 w 5"/>
                <a:gd name="T61" fmla="*/ 1 h 6"/>
                <a:gd name="T62" fmla="*/ 3 w 5"/>
                <a:gd name="T63" fmla="*/ 1 h 6"/>
                <a:gd name="T64" fmla="*/ 4 w 5"/>
                <a:gd name="T65" fmla="*/ 1 h 6"/>
                <a:gd name="T66" fmla="*/ 4 w 5"/>
                <a:gd name="T67" fmla="*/ 3 h 6"/>
                <a:gd name="T68" fmla="*/ 3 w 5"/>
                <a:gd name="T69" fmla="*/ 3 h 6"/>
                <a:gd name="T70" fmla="*/ 4 w 5"/>
                <a:gd name="T71" fmla="*/ 3 h 6"/>
                <a:gd name="T72" fmla="*/ 4 w 5"/>
                <a:gd name="T7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1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2" y="4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6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3"/>
                    <a:pt x="4" y="3"/>
                  </a:cubicBezTo>
                  <a:cubicBezTo>
                    <a:pt x="4" y="3"/>
                    <a:pt x="5" y="1"/>
                    <a:pt x="5" y="1"/>
                  </a:cubicBezTo>
                  <a:close/>
                  <a:moveTo>
                    <a:pt x="2" y="3"/>
                  </a:moveTo>
                  <a:cubicBezTo>
                    <a:pt x="2" y="3"/>
                    <a:pt x="2" y="4"/>
                    <a:pt x="2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3"/>
                  </a:move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2"/>
                    <a:pt x="2" y="4"/>
                    <a:pt x="2" y="2"/>
                  </a:cubicBezTo>
                  <a:cubicBezTo>
                    <a:pt x="1" y="2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4"/>
                    <a:pt x="3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51" name="Freeform 1766">
              <a:extLst>
                <a:ext uri="{FF2B5EF4-FFF2-40B4-BE49-F238E27FC236}">
                  <a16:creationId xmlns:a16="http://schemas.microsoft.com/office/drawing/2014/main" id="{9482C30F-CC51-47C0-895B-0C011271C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117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52" name="Freeform 1767">
              <a:extLst>
                <a:ext uri="{FF2B5EF4-FFF2-40B4-BE49-F238E27FC236}">
                  <a16:creationId xmlns:a16="http://schemas.microsoft.com/office/drawing/2014/main" id="{1CFC58EE-AAEC-48E7-9074-2B565790D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117475"/>
              <a:ext cx="6350" cy="0"/>
            </a:xfrm>
            <a:custGeom>
              <a:avLst/>
              <a:gdLst>
                <a:gd name="T0" fmla="*/ 1 w 1"/>
                <a:gd name="T1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53" name="Rectangle 1768">
              <a:extLst>
                <a:ext uri="{FF2B5EF4-FFF2-40B4-BE49-F238E27FC236}">
                  <a16:creationId xmlns:a16="http://schemas.microsoft.com/office/drawing/2014/main" id="{68090521-0859-4AA1-94BF-BAC39F60E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87" y="134937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8654" name="Freeform 1769">
              <a:extLst>
                <a:ext uri="{FF2B5EF4-FFF2-40B4-BE49-F238E27FC236}">
                  <a16:creationId xmlns:a16="http://schemas.microsoft.com/office/drawing/2014/main" id="{87A15C69-8FCA-4346-8FD9-2D5170073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162" y="111125"/>
              <a:ext cx="53975" cy="36513"/>
            </a:xfrm>
            <a:custGeom>
              <a:avLst/>
              <a:gdLst>
                <a:gd name="T0" fmla="*/ 8 w 9"/>
                <a:gd name="T1" fmla="*/ 1 h 6"/>
                <a:gd name="T2" fmla="*/ 7 w 9"/>
                <a:gd name="T3" fmla="*/ 2 h 6"/>
                <a:gd name="T4" fmla="*/ 7 w 9"/>
                <a:gd name="T5" fmla="*/ 1 h 6"/>
                <a:gd name="T6" fmla="*/ 7 w 9"/>
                <a:gd name="T7" fmla="*/ 1 h 6"/>
                <a:gd name="T8" fmla="*/ 6 w 9"/>
                <a:gd name="T9" fmla="*/ 1 h 6"/>
                <a:gd name="T10" fmla="*/ 3 w 9"/>
                <a:gd name="T11" fmla="*/ 1 h 6"/>
                <a:gd name="T12" fmla="*/ 1 w 9"/>
                <a:gd name="T13" fmla="*/ 4 h 6"/>
                <a:gd name="T14" fmla="*/ 5 w 9"/>
                <a:gd name="T15" fmla="*/ 6 h 6"/>
                <a:gd name="T16" fmla="*/ 5 w 9"/>
                <a:gd name="T17" fmla="*/ 5 h 6"/>
                <a:gd name="T18" fmla="*/ 8 w 9"/>
                <a:gd name="T19" fmla="*/ 5 h 6"/>
                <a:gd name="T20" fmla="*/ 8 w 9"/>
                <a:gd name="T21" fmla="*/ 5 h 6"/>
                <a:gd name="T22" fmla="*/ 8 w 9"/>
                <a:gd name="T23" fmla="*/ 3 h 6"/>
                <a:gd name="T24" fmla="*/ 9 w 9"/>
                <a:gd name="T25" fmla="*/ 3 h 6"/>
                <a:gd name="T26" fmla="*/ 8 w 9"/>
                <a:gd name="T27" fmla="*/ 1 h 6"/>
                <a:gd name="T28" fmla="*/ 8 w 9"/>
                <a:gd name="T29" fmla="*/ 4 h 6"/>
                <a:gd name="T30" fmla="*/ 8 w 9"/>
                <a:gd name="T31" fmla="*/ 4 h 6"/>
                <a:gd name="T32" fmla="*/ 8 w 9"/>
                <a:gd name="T33" fmla="*/ 4 h 6"/>
                <a:gd name="T34" fmla="*/ 8 w 9"/>
                <a:gd name="T35" fmla="*/ 4 h 6"/>
                <a:gd name="T36" fmla="*/ 5 w 9"/>
                <a:gd name="T37" fmla="*/ 4 h 6"/>
                <a:gd name="T38" fmla="*/ 5 w 9"/>
                <a:gd name="T39" fmla="*/ 4 h 6"/>
                <a:gd name="T40" fmla="*/ 8 w 9"/>
                <a:gd name="T41" fmla="*/ 4 h 6"/>
                <a:gd name="T42" fmla="*/ 8 w 9"/>
                <a:gd name="T43" fmla="*/ 4 h 6"/>
                <a:gd name="T44" fmla="*/ 8 w 9"/>
                <a:gd name="T45" fmla="*/ 5 h 6"/>
                <a:gd name="T46" fmla="*/ 8 w 9"/>
                <a:gd name="T47" fmla="*/ 5 h 6"/>
                <a:gd name="T48" fmla="*/ 8 w 9"/>
                <a:gd name="T49" fmla="*/ 4 h 6"/>
                <a:gd name="T50" fmla="*/ 7 w 9"/>
                <a:gd name="T51" fmla="*/ 4 h 6"/>
                <a:gd name="T52" fmla="*/ 7 w 9"/>
                <a:gd name="T53" fmla="*/ 4 h 6"/>
                <a:gd name="T54" fmla="*/ 7 w 9"/>
                <a:gd name="T55" fmla="*/ 4 h 6"/>
                <a:gd name="T56" fmla="*/ 6 w 9"/>
                <a:gd name="T57" fmla="*/ 4 h 6"/>
                <a:gd name="T58" fmla="*/ 6 w 9"/>
                <a:gd name="T59" fmla="*/ 5 h 6"/>
                <a:gd name="T60" fmla="*/ 6 w 9"/>
                <a:gd name="T61" fmla="*/ 4 h 6"/>
                <a:gd name="T62" fmla="*/ 6 w 9"/>
                <a:gd name="T63" fmla="*/ 4 h 6"/>
                <a:gd name="T64" fmla="*/ 2 w 9"/>
                <a:gd name="T65" fmla="*/ 4 h 6"/>
                <a:gd name="T66" fmla="*/ 2 w 9"/>
                <a:gd name="T67" fmla="*/ 3 h 6"/>
                <a:gd name="T68" fmla="*/ 4 w 9"/>
                <a:gd name="T69" fmla="*/ 3 h 6"/>
                <a:gd name="T70" fmla="*/ 5 w 9"/>
                <a:gd name="T71" fmla="*/ 3 h 6"/>
                <a:gd name="T72" fmla="*/ 6 w 9"/>
                <a:gd name="T73" fmla="*/ 2 h 6"/>
                <a:gd name="T74" fmla="*/ 7 w 9"/>
                <a:gd name="T75" fmla="*/ 3 h 6"/>
                <a:gd name="T76" fmla="*/ 7 w 9"/>
                <a:gd name="T77" fmla="*/ 2 h 6"/>
                <a:gd name="T78" fmla="*/ 8 w 9"/>
                <a:gd name="T7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6">
                  <a:moveTo>
                    <a:pt x="8" y="1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7" y="1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7" y="2"/>
                    <a:pt x="6" y="1"/>
                  </a:cubicBezTo>
                  <a:cubicBezTo>
                    <a:pt x="6" y="2"/>
                    <a:pt x="3" y="1"/>
                    <a:pt x="3" y="1"/>
                  </a:cubicBezTo>
                  <a:cubicBezTo>
                    <a:pt x="2" y="2"/>
                    <a:pt x="0" y="2"/>
                    <a:pt x="1" y="4"/>
                  </a:cubicBezTo>
                  <a:cubicBezTo>
                    <a:pt x="2" y="6"/>
                    <a:pt x="4" y="5"/>
                    <a:pt x="5" y="6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5" y="6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8" y="1"/>
                    <a:pt x="8" y="1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5"/>
                    <a:pt x="5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4"/>
                    <a:pt x="7" y="1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55" name="Freeform 1770">
              <a:extLst>
                <a:ext uri="{FF2B5EF4-FFF2-40B4-BE49-F238E27FC236}">
                  <a16:creationId xmlns:a16="http://schemas.microsoft.com/office/drawing/2014/main" id="{D1DB34CB-290C-499D-BFA3-6B0CAD72E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12" y="117475"/>
              <a:ext cx="52388" cy="30163"/>
            </a:xfrm>
            <a:custGeom>
              <a:avLst/>
              <a:gdLst>
                <a:gd name="T0" fmla="*/ 7 w 9"/>
                <a:gd name="T1" fmla="*/ 1 h 5"/>
                <a:gd name="T2" fmla="*/ 7 w 9"/>
                <a:gd name="T3" fmla="*/ 0 h 5"/>
                <a:gd name="T4" fmla="*/ 6 w 9"/>
                <a:gd name="T5" fmla="*/ 0 h 5"/>
                <a:gd name="T6" fmla="*/ 6 w 9"/>
                <a:gd name="T7" fmla="*/ 0 h 5"/>
                <a:gd name="T8" fmla="*/ 5 w 9"/>
                <a:gd name="T9" fmla="*/ 0 h 5"/>
                <a:gd name="T10" fmla="*/ 3 w 9"/>
                <a:gd name="T11" fmla="*/ 0 h 5"/>
                <a:gd name="T12" fmla="*/ 1 w 9"/>
                <a:gd name="T13" fmla="*/ 1 h 5"/>
                <a:gd name="T14" fmla="*/ 3 w 9"/>
                <a:gd name="T15" fmla="*/ 4 h 5"/>
                <a:gd name="T16" fmla="*/ 5 w 9"/>
                <a:gd name="T17" fmla="*/ 4 h 5"/>
                <a:gd name="T18" fmla="*/ 8 w 9"/>
                <a:gd name="T19" fmla="*/ 4 h 5"/>
                <a:gd name="T20" fmla="*/ 8 w 9"/>
                <a:gd name="T21" fmla="*/ 4 h 5"/>
                <a:gd name="T22" fmla="*/ 8 w 9"/>
                <a:gd name="T23" fmla="*/ 4 h 5"/>
                <a:gd name="T24" fmla="*/ 8 w 9"/>
                <a:gd name="T25" fmla="*/ 4 h 5"/>
                <a:gd name="T26" fmla="*/ 9 w 9"/>
                <a:gd name="T27" fmla="*/ 3 h 5"/>
                <a:gd name="T28" fmla="*/ 9 w 9"/>
                <a:gd name="T29" fmla="*/ 2 h 5"/>
                <a:gd name="T30" fmla="*/ 5 w 9"/>
                <a:gd name="T31" fmla="*/ 3 h 5"/>
                <a:gd name="T32" fmla="*/ 8 w 9"/>
                <a:gd name="T33" fmla="*/ 3 h 5"/>
                <a:gd name="T34" fmla="*/ 8 w 9"/>
                <a:gd name="T35" fmla="*/ 3 h 5"/>
                <a:gd name="T36" fmla="*/ 8 w 9"/>
                <a:gd name="T37" fmla="*/ 4 h 5"/>
                <a:gd name="T38" fmla="*/ 8 w 9"/>
                <a:gd name="T39" fmla="*/ 4 h 5"/>
                <a:gd name="T40" fmla="*/ 8 w 9"/>
                <a:gd name="T41" fmla="*/ 4 h 5"/>
                <a:gd name="T42" fmla="*/ 7 w 9"/>
                <a:gd name="T43" fmla="*/ 3 h 5"/>
                <a:gd name="T44" fmla="*/ 7 w 9"/>
                <a:gd name="T45" fmla="*/ 3 h 5"/>
                <a:gd name="T46" fmla="*/ 7 w 9"/>
                <a:gd name="T47" fmla="*/ 3 h 5"/>
                <a:gd name="T48" fmla="*/ 6 w 9"/>
                <a:gd name="T49" fmla="*/ 3 h 5"/>
                <a:gd name="T50" fmla="*/ 3 w 9"/>
                <a:gd name="T51" fmla="*/ 3 h 5"/>
                <a:gd name="T52" fmla="*/ 2 w 9"/>
                <a:gd name="T53" fmla="*/ 3 h 5"/>
                <a:gd name="T54" fmla="*/ 2 w 9"/>
                <a:gd name="T55" fmla="*/ 2 h 5"/>
                <a:gd name="T56" fmla="*/ 6 w 9"/>
                <a:gd name="T57" fmla="*/ 1 h 5"/>
                <a:gd name="T58" fmla="*/ 6 w 9"/>
                <a:gd name="T59" fmla="*/ 1 h 5"/>
                <a:gd name="T60" fmla="*/ 7 w 9"/>
                <a:gd name="T61" fmla="*/ 1 h 5"/>
                <a:gd name="T62" fmla="*/ 8 w 9"/>
                <a:gd name="T63" fmla="*/ 3 h 5"/>
                <a:gd name="T64" fmla="*/ 8 w 9"/>
                <a:gd name="T65" fmla="*/ 3 h 5"/>
                <a:gd name="T66" fmla="*/ 8 w 9"/>
                <a:gd name="T67" fmla="*/ 3 h 5"/>
                <a:gd name="T68" fmla="*/ 8 w 9"/>
                <a:gd name="T69" fmla="*/ 3 h 5"/>
                <a:gd name="T70" fmla="*/ 8 w 9"/>
                <a:gd name="T71" fmla="*/ 3 h 5"/>
                <a:gd name="T72" fmla="*/ 8 w 9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8" y="0"/>
                    <a:pt x="7" y="0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7" y="0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2" y="4"/>
                    <a:pt x="3" y="5"/>
                    <a:pt x="3" y="4"/>
                  </a:cubicBezTo>
                  <a:cubicBezTo>
                    <a:pt x="4" y="5"/>
                    <a:pt x="4" y="4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8" y="0"/>
                    <a:pt x="8" y="0"/>
                  </a:cubicBezTo>
                  <a:close/>
                  <a:moveTo>
                    <a:pt x="5" y="3"/>
                  </a:moveTo>
                  <a:cubicBezTo>
                    <a:pt x="5" y="3"/>
                    <a:pt x="5" y="4"/>
                    <a:pt x="5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4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5" y="1"/>
                    <a:pt x="6" y="1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7" y="0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56" name="Freeform 1771">
              <a:extLst>
                <a:ext uri="{FF2B5EF4-FFF2-40B4-BE49-F238E27FC236}">
                  <a16:creationId xmlns:a16="http://schemas.microsoft.com/office/drawing/2014/main" id="{770533AB-8724-4555-BE02-C504DF9560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" y="52387"/>
              <a:ext cx="65088" cy="77788"/>
            </a:xfrm>
            <a:custGeom>
              <a:avLst/>
              <a:gdLst>
                <a:gd name="T0" fmla="*/ 10 w 11"/>
                <a:gd name="T1" fmla="*/ 6 h 13"/>
                <a:gd name="T2" fmla="*/ 10 w 11"/>
                <a:gd name="T3" fmla="*/ 5 h 13"/>
                <a:gd name="T4" fmla="*/ 8 w 11"/>
                <a:gd name="T5" fmla="*/ 6 h 13"/>
                <a:gd name="T6" fmla="*/ 8 w 11"/>
                <a:gd name="T7" fmla="*/ 4 h 13"/>
                <a:gd name="T8" fmla="*/ 8 w 11"/>
                <a:gd name="T9" fmla="*/ 4 h 13"/>
                <a:gd name="T10" fmla="*/ 9 w 11"/>
                <a:gd name="T11" fmla="*/ 2 h 13"/>
                <a:gd name="T12" fmla="*/ 8 w 11"/>
                <a:gd name="T13" fmla="*/ 2 h 13"/>
                <a:gd name="T14" fmla="*/ 6 w 11"/>
                <a:gd name="T15" fmla="*/ 1 h 13"/>
                <a:gd name="T16" fmla="*/ 7 w 11"/>
                <a:gd name="T17" fmla="*/ 2 h 13"/>
                <a:gd name="T18" fmla="*/ 4 w 11"/>
                <a:gd name="T19" fmla="*/ 5 h 13"/>
                <a:gd name="T20" fmla="*/ 3 w 11"/>
                <a:gd name="T21" fmla="*/ 5 h 13"/>
                <a:gd name="T22" fmla="*/ 0 w 11"/>
                <a:gd name="T23" fmla="*/ 6 h 13"/>
                <a:gd name="T24" fmla="*/ 0 w 11"/>
                <a:gd name="T25" fmla="*/ 7 h 13"/>
                <a:gd name="T26" fmla="*/ 4 w 11"/>
                <a:gd name="T27" fmla="*/ 10 h 13"/>
                <a:gd name="T28" fmla="*/ 4 w 11"/>
                <a:gd name="T29" fmla="*/ 10 h 13"/>
                <a:gd name="T30" fmla="*/ 4 w 11"/>
                <a:gd name="T31" fmla="*/ 13 h 13"/>
                <a:gd name="T32" fmla="*/ 6 w 11"/>
                <a:gd name="T33" fmla="*/ 12 h 13"/>
                <a:gd name="T34" fmla="*/ 6 w 11"/>
                <a:gd name="T35" fmla="*/ 13 h 13"/>
                <a:gd name="T36" fmla="*/ 7 w 11"/>
                <a:gd name="T37" fmla="*/ 13 h 13"/>
                <a:gd name="T38" fmla="*/ 7 w 11"/>
                <a:gd name="T39" fmla="*/ 12 h 13"/>
                <a:gd name="T40" fmla="*/ 7 w 11"/>
                <a:gd name="T41" fmla="*/ 13 h 13"/>
                <a:gd name="T42" fmla="*/ 7 w 11"/>
                <a:gd name="T43" fmla="*/ 12 h 13"/>
                <a:gd name="T44" fmla="*/ 7 w 11"/>
                <a:gd name="T45" fmla="*/ 12 h 13"/>
                <a:gd name="T46" fmla="*/ 7 w 11"/>
                <a:gd name="T47" fmla="*/ 12 h 13"/>
                <a:gd name="T48" fmla="*/ 8 w 11"/>
                <a:gd name="T49" fmla="*/ 10 h 13"/>
                <a:gd name="T50" fmla="*/ 11 w 11"/>
                <a:gd name="T51" fmla="*/ 8 h 13"/>
                <a:gd name="T52" fmla="*/ 10 w 11"/>
                <a:gd name="T53" fmla="*/ 6 h 13"/>
                <a:gd name="T54" fmla="*/ 6 w 11"/>
                <a:gd name="T55" fmla="*/ 12 h 13"/>
                <a:gd name="T56" fmla="*/ 6 w 11"/>
                <a:gd name="T57" fmla="*/ 12 h 13"/>
                <a:gd name="T58" fmla="*/ 10 w 11"/>
                <a:gd name="T59" fmla="*/ 9 h 13"/>
                <a:gd name="T60" fmla="*/ 10 w 11"/>
                <a:gd name="T61" fmla="*/ 9 h 13"/>
                <a:gd name="T62" fmla="*/ 10 w 11"/>
                <a:gd name="T63" fmla="*/ 9 h 13"/>
                <a:gd name="T64" fmla="*/ 10 w 11"/>
                <a:gd name="T65" fmla="*/ 9 h 13"/>
                <a:gd name="T66" fmla="*/ 10 w 11"/>
                <a:gd name="T67" fmla="*/ 9 h 13"/>
                <a:gd name="T68" fmla="*/ 10 w 11"/>
                <a:gd name="T69" fmla="*/ 9 h 13"/>
                <a:gd name="T70" fmla="*/ 10 w 11"/>
                <a:gd name="T71" fmla="*/ 9 h 13"/>
                <a:gd name="T72" fmla="*/ 10 w 11"/>
                <a:gd name="T73" fmla="*/ 8 h 13"/>
                <a:gd name="T74" fmla="*/ 10 w 11"/>
                <a:gd name="T75" fmla="*/ 8 h 13"/>
                <a:gd name="T76" fmla="*/ 7 w 11"/>
                <a:gd name="T77" fmla="*/ 8 h 13"/>
                <a:gd name="T78" fmla="*/ 7 w 11"/>
                <a:gd name="T79" fmla="*/ 9 h 13"/>
                <a:gd name="T80" fmla="*/ 7 w 11"/>
                <a:gd name="T81" fmla="*/ 10 h 13"/>
                <a:gd name="T82" fmla="*/ 7 w 11"/>
                <a:gd name="T83" fmla="*/ 10 h 13"/>
                <a:gd name="T84" fmla="*/ 6 w 11"/>
                <a:gd name="T85" fmla="*/ 10 h 13"/>
                <a:gd name="T86" fmla="*/ 5 w 11"/>
                <a:gd name="T87" fmla="*/ 12 h 13"/>
                <a:gd name="T88" fmla="*/ 5 w 11"/>
                <a:gd name="T89" fmla="*/ 12 h 13"/>
                <a:gd name="T90" fmla="*/ 4 w 11"/>
                <a:gd name="T91" fmla="*/ 8 h 13"/>
                <a:gd name="T92" fmla="*/ 2 w 11"/>
                <a:gd name="T93" fmla="*/ 7 h 13"/>
                <a:gd name="T94" fmla="*/ 5 w 11"/>
                <a:gd name="T95" fmla="*/ 6 h 13"/>
                <a:gd name="T96" fmla="*/ 6 w 11"/>
                <a:gd name="T97" fmla="*/ 3 h 13"/>
                <a:gd name="T98" fmla="*/ 7 w 11"/>
                <a:gd name="T99" fmla="*/ 3 h 13"/>
                <a:gd name="T100" fmla="*/ 7 w 11"/>
                <a:gd name="T101" fmla="*/ 3 h 13"/>
                <a:gd name="T102" fmla="*/ 7 w 11"/>
                <a:gd name="T103" fmla="*/ 3 h 13"/>
                <a:gd name="T104" fmla="*/ 7 w 11"/>
                <a:gd name="T105" fmla="*/ 3 h 13"/>
                <a:gd name="T106" fmla="*/ 7 w 11"/>
                <a:gd name="T107" fmla="*/ 4 h 13"/>
                <a:gd name="T108" fmla="*/ 8 w 11"/>
                <a:gd name="T109" fmla="*/ 4 h 13"/>
                <a:gd name="T110" fmla="*/ 7 w 11"/>
                <a:gd name="T111" fmla="*/ 6 h 13"/>
                <a:gd name="T112" fmla="*/ 10 w 11"/>
                <a:gd name="T113" fmla="*/ 6 h 13"/>
                <a:gd name="T114" fmla="*/ 10 w 11"/>
                <a:gd name="T115" fmla="*/ 7 h 13"/>
                <a:gd name="T116" fmla="*/ 10 w 11"/>
                <a:gd name="T117" fmla="*/ 8 h 13"/>
                <a:gd name="T118" fmla="*/ 10 w 11"/>
                <a:gd name="T11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" h="13">
                  <a:moveTo>
                    <a:pt x="10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0" y="6"/>
                    <a:pt x="9" y="5"/>
                    <a:pt x="8" y="6"/>
                  </a:cubicBezTo>
                  <a:cubicBezTo>
                    <a:pt x="9" y="6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0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4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2" y="10"/>
                    <a:pt x="4" y="10"/>
                  </a:cubicBezTo>
                  <a:cubicBezTo>
                    <a:pt x="4" y="10"/>
                    <a:pt x="3" y="10"/>
                    <a:pt x="4" y="10"/>
                  </a:cubicBezTo>
                  <a:cubicBezTo>
                    <a:pt x="3" y="10"/>
                    <a:pt x="3" y="12"/>
                    <a:pt x="4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8" y="10"/>
                    <a:pt x="8" y="10"/>
                  </a:cubicBezTo>
                  <a:cubicBezTo>
                    <a:pt x="9" y="9"/>
                    <a:pt x="11" y="10"/>
                    <a:pt x="11" y="8"/>
                  </a:cubicBezTo>
                  <a:cubicBezTo>
                    <a:pt x="11" y="8"/>
                    <a:pt x="11" y="5"/>
                    <a:pt x="10" y="6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6" y="12"/>
                    <a:pt x="5" y="12"/>
                  </a:cubicBezTo>
                  <a:cubicBezTo>
                    <a:pt x="5" y="12"/>
                    <a:pt x="5" y="11"/>
                    <a:pt x="5" y="12"/>
                  </a:cubicBezTo>
                  <a:cubicBezTo>
                    <a:pt x="5" y="10"/>
                    <a:pt x="6" y="7"/>
                    <a:pt x="4" y="8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2" y="7"/>
                    <a:pt x="4" y="7"/>
                    <a:pt x="5" y="6"/>
                  </a:cubicBezTo>
                  <a:cubicBezTo>
                    <a:pt x="6" y="5"/>
                    <a:pt x="5" y="4"/>
                    <a:pt x="6" y="3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7" y="4"/>
                    <a:pt x="7" y="6"/>
                    <a:pt x="7" y="6"/>
                  </a:cubicBezTo>
                  <a:cubicBezTo>
                    <a:pt x="8" y="7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57" name="Freeform 1772">
              <a:extLst>
                <a:ext uri="{FF2B5EF4-FFF2-40B4-BE49-F238E27FC236}">
                  <a16:creationId xmlns:a16="http://schemas.microsoft.com/office/drawing/2014/main" id="{97CBD597-0E2E-4E55-A005-D1EBED42C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04800" cy="276225"/>
            </a:xfrm>
            <a:custGeom>
              <a:avLst/>
              <a:gdLst>
                <a:gd name="T0" fmla="*/ 52 w 52"/>
                <a:gd name="T1" fmla="*/ 17 h 47"/>
                <a:gd name="T2" fmla="*/ 51 w 52"/>
                <a:gd name="T3" fmla="*/ 11 h 47"/>
                <a:gd name="T4" fmla="*/ 49 w 52"/>
                <a:gd name="T5" fmla="*/ 7 h 47"/>
                <a:gd name="T6" fmla="*/ 51 w 52"/>
                <a:gd name="T7" fmla="*/ 18 h 47"/>
                <a:gd name="T8" fmla="*/ 51 w 52"/>
                <a:gd name="T9" fmla="*/ 19 h 47"/>
                <a:gd name="T10" fmla="*/ 51 w 52"/>
                <a:gd name="T11" fmla="*/ 19 h 47"/>
                <a:gd name="T12" fmla="*/ 51 w 52"/>
                <a:gd name="T13" fmla="*/ 30 h 47"/>
                <a:gd name="T14" fmla="*/ 50 w 52"/>
                <a:gd name="T15" fmla="*/ 36 h 47"/>
                <a:gd name="T16" fmla="*/ 49 w 52"/>
                <a:gd name="T17" fmla="*/ 39 h 47"/>
                <a:gd name="T18" fmla="*/ 46 w 52"/>
                <a:gd name="T19" fmla="*/ 43 h 47"/>
                <a:gd name="T20" fmla="*/ 45 w 52"/>
                <a:gd name="T21" fmla="*/ 44 h 47"/>
                <a:gd name="T22" fmla="*/ 43 w 52"/>
                <a:gd name="T23" fmla="*/ 42 h 47"/>
                <a:gd name="T24" fmla="*/ 41 w 52"/>
                <a:gd name="T25" fmla="*/ 39 h 47"/>
                <a:gd name="T26" fmla="*/ 41 w 52"/>
                <a:gd name="T27" fmla="*/ 39 h 47"/>
                <a:gd name="T28" fmla="*/ 41 w 52"/>
                <a:gd name="T29" fmla="*/ 39 h 47"/>
                <a:gd name="T30" fmla="*/ 41 w 52"/>
                <a:gd name="T31" fmla="*/ 38 h 47"/>
                <a:gd name="T32" fmla="*/ 41 w 52"/>
                <a:gd name="T33" fmla="*/ 38 h 47"/>
                <a:gd name="T34" fmla="*/ 38 w 52"/>
                <a:gd name="T35" fmla="*/ 30 h 47"/>
                <a:gd name="T36" fmla="*/ 20 w 52"/>
                <a:gd name="T37" fmla="*/ 29 h 47"/>
                <a:gd name="T38" fmla="*/ 14 w 52"/>
                <a:gd name="T39" fmla="*/ 31 h 47"/>
                <a:gd name="T40" fmla="*/ 14 w 52"/>
                <a:gd name="T41" fmla="*/ 30 h 47"/>
                <a:gd name="T42" fmla="*/ 10 w 52"/>
                <a:gd name="T43" fmla="*/ 40 h 47"/>
                <a:gd name="T44" fmla="*/ 8 w 52"/>
                <a:gd name="T45" fmla="*/ 42 h 47"/>
                <a:gd name="T46" fmla="*/ 3 w 52"/>
                <a:gd name="T47" fmla="*/ 34 h 47"/>
                <a:gd name="T48" fmla="*/ 2 w 52"/>
                <a:gd name="T49" fmla="*/ 18 h 47"/>
                <a:gd name="T50" fmla="*/ 12 w 52"/>
                <a:gd name="T51" fmla="*/ 4 h 47"/>
                <a:gd name="T52" fmla="*/ 13 w 52"/>
                <a:gd name="T53" fmla="*/ 5 h 47"/>
                <a:gd name="T54" fmla="*/ 33 w 52"/>
                <a:gd name="T55" fmla="*/ 7 h 47"/>
                <a:gd name="T56" fmla="*/ 46 w 52"/>
                <a:gd name="T57" fmla="*/ 3 h 47"/>
                <a:gd name="T58" fmla="*/ 47 w 52"/>
                <a:gd name="T59" fmla="*/ 3 h 47"/>
                <a:gd name="T60" fmla="*/ 45 w 52"/>
                <a:gd name="T61" fmla="*/ 3 h 47"/>
                <a:gd name="T62" fmla="*/ 44 w 52"/>
                <a:gd name="T63" fmla="*/ 2 h 47"/>
                <a:gd name="T64" fmla="*/ 32 w 52"/>
                <a:gd name="T65" fmla="*/ 5 h 47"/>
                <a:gd name="T66" fmla="*/ 32 w 52"/>
                <a:gd name="T67" fmla="*/ 5 h 47"/>
                <a:gd name="T68" fmla="*/ 29 w 52"/>
                <a:gd name="T69" fmla="*/ 5 h 47"/>
                <a:gd name="T70" fmla="*/ 24 w 52"/>
                <a:gd name="T71" fmla="*/ 6 h 47"/>
                <a:gd name="T72" fmla="*/ 23 w 52"/>
                <a:gd name="T73" fmla="*/ 6 h 47"/>
                <a:gd name="T74" fmla="*/ 16 w 52"/>
                <a:gd name="T75" fmla="*/ 5 h 47"/>
                <a:gd name="T76" fmla="*/ 9 w 52"/>
                <a:gd name="T77" fmla="*/ 2 h 47"/>
                <a:gd name="T78" fmla="*/ 3 w 52"/>
                <a:gd name="T79" fmla="*/ 7 h 47"/>
                <a:gd name="T80" fmla="*/ 0 w 52"/>
                <a:gd name="T81" fmla="*/ 30 h 47"/>
                <a:gd name="T82" fmla="*/ 7 w 52"/>
                <a:gd name="T83" fmla="*/ 45 h 47"/>
                <a:gd name="T84" fmla="*/ 15 w 52"/>
                <a:gd name="T85" fmla="*/ 31 h 47"/>
                <a:gd name="T86" fmla="*/ 20 w 52"/>
                <a:gd name="T87" fmla="*/ 31 h 47"/>
                <a:gd name="T88" fmla="*/ 39 w 52"/>
                <a:gd name="T89" fmla="*/ 37 h 47"/>
                <a:gd name="T90" fmla="*/ 46 w 52"/>
                <a:gd name="T91" fmla="*/ 45 h 47"/>
                <a:gd name="T92" fmla="*/ 50 w 52"/>
                <a:gd name="T93" fmla="*/ 39 h 47"/>
                <a:gd name="T94" fmla="*/ 52 w 52"/>
                <a:gd name="T95" fmla="*/ 32 h 47"/>
                <a:gd name="T96" fmla="*/ 52 w 52"/>
                <a:gd name="T97" fmla="*/ 28 h 47"/>
                <a:gd name="T98" fmla="*/ 13 w 52"/>
                <a:gd name="T99" fmla="*/ 6 h 47"/>
                <a:gd name="T100" fmla="*/ 45 w 52"/>
                <a:gd name="T101" fmla="*/ 3 h 47"/>
                <a:gd name="T102" fmla="*/ 46 w 52"/>
                <a:gd name="T103" fmla="*/ 3 h 47"/>
                <a:gd name="T104" fmla="*/ 46 w 52"/>
                <a:gd name="T105" fmla="*/ 3 h 47"/>
                <a:gd name="T106" fmla="*/ 45 w 52"/>
                <a:gd name="T107" fmla="*/ 3 h 47"/>
                <a:gd name="T108" fmla="*/ 45 w 52"/>
                <a:gd name="T109" fmla="*/ 3 h 47"/>
                <a:gd name="T110" fmla="*/ 13 w 52"/>
                <a:gd name="T111" fmla="*/ 4 h 47"/>
                <a:gd name="T112" fmla="*/ 12 w 52"/>
                <a:gd name="T113" fmla="*/ 3 h 47"/>
                <a:gd name="T114" fmla="*/ 11 w 52"/>
                <a:gd name="T115" fmla="*/ 3 h 47"/>
                <a:gd name="T116" fmla="*/ 11 w 52"/>
                <a:gd name="T117" fmla="*/ 3 h 47"/>
                <a:gd name="T118" fmla="*/ 44 w 52"/>
                <a:gd name="T11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47">
                  <a:moveTo>
                    <a:pt x="52" y="28"/>
                  </a:moveTo>
                  <a:cubicBezTo>
                    <a:pt x="52" y="27"/>
                    <a:pt x="52" y="17"/>
                    <a:pt x="52" y="17"/>
                  </a:cubicBezTo>
                  <a:cubicBezTo>
                    <a:pt x="51" y="15"/>
                    <a:pt x="51" y="13"/>
                    <a:pt x="51" y="12"/>
                  </a:cubicBezTo>
                  <a:cubicBezTo>
                    <a:pt x="51" y="13"/>
                    <a:pt x="51" y="12"/>
                    <a:pt x="51" y="11"/>
                  </a:cubicBezTo>
                  <a:cubicBezTo>
                    <a:pt x="51" y="10"/>
                    <a:pt x="50" y="9"/>
                    <a:pt x="50" y="9"/>
                  </a:cubicBezTo>
                  <a:cubicBezTo>
                    <a:pt x="50" y="8"/>
                    <a:pt x="49" y="8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7"/>
                    <a:pt x="51" y="17"/>
                    <a:pt x="51" y="18"/>
                  </a:cubicBezTo>
                  <a:cubicBezTo>
                    <a:pt x="51" y="18"/>
                    <a:pt x="51" y="17"/>
                    <a:pt x="51" y="19"/>
                  </a:cubicBezTo>
                  <a:cubicBezTo>
                    <a:pt x="51" y="18"/>
                    <a:pt x="51" y="19"/>
                    <a:pt x="51" y="19"/>
                  </a:cubicBezTo>
                  <a:cubicBezTo>
                    <a:pt x="51" y="19"/>
                    <a:pt x="51" y="19"/>
                    <a:pt x="51" y="18"/>
                  </a:cubicBezTo>
                  <a:cubicBezTo>
                    <a:pt x="51" y="19"/>
                    <a:pt x="51" y="20"/>
                    <a:pt x="51" y="19"/>
                  </a:cubicBezTo>
                  <a:cubicBezTo>
                    <a:pt x="51" y="23"/>
                    <a:pt x="52" y="27"/>
                    <a:pt x="51" y="30"/>
                  </a:cubicBezTo>
                  <a:cubicBezTo>
                    <a:pt x="51" y="30"/>
                    <a:pt x="51" y="31"/>
                    <a:pt x="51" y="30"/>
                  </a:cubicBezTo>
                  <a:cubicBezTo>
                    <a:pt x="51" y="32"/>
                    <a:pt x="51" y="35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6"/>
                    <a:pt x="50" y="40"/>
                    <a:pt x="49" y="40"/>
                  </a:cubicBezTo>
                  <a:cubicBezTo>
                    <a:pt x="49" y="40"/>
                    <a:pt x="49" y="40"/>
                    <a:pt x="49" y="39"/>
                  </a:cubicBezTo>
                  <a:cubicBezTo>
                    <a:pt x="49" y="39"/>
                    <a:pt x="49" y="40"/>
                    <a:pt x="48" y="40"/>
                  </a:cubicBezTo>
                  <a:cubicBezTo>
                    <a:pt x="48" y="41"/>
                    <a:pt x="47" y="42"/>
                    <a:pt x="46" y="43"/>
                  </a:cubicBezTo>
                  <a:cubicBezTo>
                    <a:pt x="46" y="43"/>
                    <a:pt x="45" y="44"/>
                    <a:pt x="44" y="44"/>
                  </a:cubicBezTo>
                  <a:cubicBezTo>
                    <a:pt x="44" y="44"/>
                    <a:pt x="44" y="43"/>
                    <a:pt x="45" y="44"/>
                  </a:cubicBezTo>
                  <a:cubicBezTo>
                    <a:pt x="44" y="44"/>
                    <a:pt x="43" y="42"/>
                    <a:pt x="42" y="42"/>
                  </a:cubicBezTo>
                  <a:cubicBezTo>
                    <a:pt x="42" y="42"/>
                    <a:pt x="43" y="42"/>
                    <a:pt x="43" y="42"/>
                  </a:cubicBezTo>
                  <a:cubicBezTo>
                    <a:pt x="42" y="42"/>
                    <a:pt x="42" y="42"/>
                    <a:pt x="42" y="41"/>
                  </a:cubicBezTo>
                  <a:cubicBezTo>
                    <a:pt x="42" y="41"/>
                    <a:pt x="42" y="40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7"/>
                    <a:pt x="41" y="38"/>
                  </a:cubicBezTo>
                  <a:cubicBezTo>
                    <a:pt x="41" y="37"/>
                    <a:pt x="40" y="36"/>
                    <a:pt x="40" y="34"/>
                  </a:cubicBezTo>
                  <a:cubicBezTo>
                    <a:pt x="40" y="35"/>
                    <a:pt x="37" y="29"/>
                    <a:pt x="38" y="30"/>
                  </a:cubicBezTo>
                  <a:cubicBezTo>
                    <a:pt x="36" y="28"/>
                    <a:pt x="30" y="28"/>
                    <a:pt x="28" y="29"/>
                  </a:cubicBezTo>
                  <a:cubicBezTo>
                    <a:pt x="27" y="29"/>
                    <a:pt x="20" y="30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19" y="28"/>
                    <a:pt x="15" y="29"/>
                    <a:pt x="14" y="31"/>
                  </a:cubicBezTo>
                  <a:cubicBezTo>
                    <a:pt x="14" y="30"/>
                    <a:pt x="15" y="29"/>
                    <a:pt x="16" y="29"/>
                  </a:cubicBezTo>
                  <a:cubicBezTo>
                    <a:pt x="15" y="29"/>
                    <a:pt x="14" y="30"/>
                    <a:pt x="14" y="30"/>
                  </a:cubicBezTo>
                  <a:cubicBezTo>
                    <a:pt x="15" y="29"/>
                    <a:pt x="13" y="33"/>
                    <a:pt x="13" y="34"/>
                  </a:cubicBezTo>
                  <a:cubicBezTo>
                    <a:pt x="12" y="36"/>
                    <a:pt x="12" y="39"/>
                    <a:pt x="10" y="40"/>
                  </a:cubicBezTo>
                  <a:cubicBezTo>
                    <a:pt x="10" y="40"/>
                    <a:pt x="9" y="42"/>
                    <a:pt x="10" y="41"/>
                  </a:cubicBezTo>
                  <a:cubicBezTo>
                    <a:pt x="9" y="41"/>
                    <a:pt x="8" y="43"/>
                    <a:pt x="8" y="42"/>
                  </a:cubicBezTo>
                  <a:cubicBezTo>
                    <a:pt x="7" y="44"/>
                    <a:pt x="6" y="42"/>
                    <a:pt x="5" y="41"/>
                  </a:cubicBezTo>
                  <a:cubicBezTo>
                    <a:pt x="4" y="39"/>
                    <a:pt x="3" y="37"/>
                    <a:pt x="3" y="34"/>
                  </a:cubicBezTo>
                  <a:cubicBezTo>
                    <a:pt x="2" y="31"/>
                    <a:pt x="2" y="27"/>
                    <a:pt x="2" y="24"/>
                  </a:cubicBezTo>
                  <a:cubicBezTo>
                    <a:pt x="3" y="23"/>
                    <a:pt x="2" y="19"/>
                    <a:pt x="2" y="18"/>
                  </a:cubicBezTo>
                  <a:cubicBezTo>
                    <a:pt x="2" y="16"/>
                    <a:pt x="3" y="13"/>
                    <a:pt x="3" y="11"/>
                  </a:cubicBezTo>
                  <a:cubicBezTo>
                    <a:pt x="4" y="7"/>
                    <a:pt x="7" y="0"/>
                    <a:pt x="12" y="4"/>
                  </a:cubicBezTo>
                  <a:cubicBezTo>
                    <a:pt x="8" y="3"/>
                    <a:pt x="13" y="6"/>
                    <a:pt x="14" y="6"/>
                  </a:cubicBezTo>
                  <a:cubicBezTo>
                    <a:pt x="14" y="6"/>
                    <a:pt x="13" y="5"/>
                    <a:pt x="13" y="5"/>
                  </a:cubicBezTo>
                  <a:cubicBezTo>
                    <a:pt x="15" y="5"/>
                    <a:pt x="18" y="8"/>
                    <a:pt x="19" y="7"/>
                  </a:cubicBezTo>
                  <a:cubicBezTo>
                    <a:pt x="24" y="7"/>
                    <a:pt x="29" y="7"/>
                    <a:pt x="33" y="7"/>
                  </a:cubicBezTo>
                  <a:cubicBezTo>
                    <a:pt x="34" y="7"/>
                    <a:pt x="43" y="5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7" y="4"/>
                    <a:pt x="48" y="5"/>
                    <a:pt x="49" y="6"/>
                  </a:cubicBezTo>
                  <a:cubicBezTo>
                    <a:pt x="48" y="5"/>
                    <a:pt x="48" y="4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2"/>
                    <a:pt x="46" y="2"/>
                    <a:pt x="45" y="3"/>
                  </a:cubicBezTo>
                  <a:cubicBezTo>
                    <a:pt x="46" y="2"/>
                    <a:pt x="45" y="2"/>
                    <a:pt x="45" y="2"/>
                  </a:cubicBezTo>
                  <a:cubicBezTo>
                    <a:pt x="44" y="2"/>
                    <a:pt x="42" y="3"/>
                    <a:pt x="44" y="2"/>
                  </a:cubicBezTo>
                  <a:cubicBezTo>
                    <a:pt x="42" y="2"/>
                    <a:pt x="39" y="5"/>
                    <a:pt x="37" y="5"/>
                  </a:cubicBezTo>
                  <a:cubicBezTo>
                    <a:pt x="37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29" y="4"/>
                    <a:pt x="29" y="5"/>
                  </a:cubicBezTo>
                  <a:cubicBezTo>
                    <a:pt x="28" y="5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2" y="6"/>
                    <a:pt x="24" y="6"/>
                    <a:pt x="23" y="6"/>
                  </a:cubicBezTo>
                  <a:cubicBezTo>
                    <a:pt x="22" y="6"/>
                    <a:pt x="17" y="6"/>
                    <a:pt x="18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5" y="4"/>
                    <a:pt x="12" y="3"/>
                    <a:pt x="9" y="2"/>
                  </a:cubicBezTo>
                  <a:cubicBezTo>
                    <a:pt x="5" y="2"/>
                    <a:pt x="5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3"/>
                    <a:pt x="0" y="22"/>
                    <a:pt x="0" y="28"/>
                  </a:cubicBezTo>
                  <a:cubicBezTo>
                    <a:pt x="0" y="28"/>
                    <a:pt x="0" y="29"/>
                    <a:pt x="0" y="30"/>
                  </a:cubicBezTo>
                  <a:cubicBezTo>
                    <a:pt x="0" y="32"/>
                    <a:pt x="1" y="34"/>
                    <a:pt x="1" y="36"/>
                  </a:cubicBezTo>
                  <a:cubicBezTo>
                    <a:pt x="2" y="39"/>
                    <a:pt x="4" y="44"/>
                    <a:pt x="7" y="45"/>
                  </a:cubicBezTo>
                  <a:cubicBezTo>
                    <a:pt x="10" y="46"/>
                    <a:pt x="13" y="38"/>
                    <a:pt x="14" y="36"/>
                  </a:cubicBezTo>
                  <a:cubicBezTo>
                    <a:pt x="14" y="34"/>
                    <a:pt x="14" y="33"/>
                    <a:pt x="15" y="31"/>
                  </a:cubicBezTo>
                  <a:cubicBezTo>
                    <a:pt x="16" y="31"/>
                    <a:pt x="17" y="30"/>
                    <a:pt x="18" y="30"/>
                  </a:cubicBezTo>
                  <a:cubicBezTo>
                    <a:pt x="18" y="30"/>
                    <a:pt x="21" y="30"/>
                    <a:pt x="20" y="31"/>
                  </a:cubicBezTo>
                  <a:cubicBezTo>
                    <a:pt x="24" y="31"/>
                    <a:pt x="28" y="30"/>
                    <a:pt x="31" y="30"/>
                  </a:cubicBezTo>
                  <a:cubicBezTo>
                    <a:pt x="37" y="30"/>
                    <a:pt x="37" y="32"/>
                    <a:pt x="39" y="37"/>
                  </a:cubicBezTo>
                  <a:cubicBezTo>
                    <a:pt x="39" y="37"/>
                    <a:pt x="39" y="35"/>
                    <a:pt x="39" y="35"/>
                  </a:cubicBezTo>
                  <a:cubicBezTo>
                    <a:pt x="40" y="38"/>
                    <a:pt x="42" y="47"/>
                    <a:pt x="46" y="45"/>
                  </a:cubicBezTo>
                  <a:cubicBezTo>
                    <a:pt x="48" y="44"/>
                    <a:pt x="50" y="41"/>
                    <a:pt x="50" y="40"/>
                  </a:cubicBezTo>
                  <a:cubicBezTo>
                    <a:pt x="49" y="41"/>
                    <a:pt x="50" y="39"/>
                    <a:pt x="50" y="39"/>
                  </a:cubicBezTo>
                  <a:cubicBezTo>
                    <a:pt x="50" y="37"/>
                    <a:pt x="51" y="36"/>
                    <a:pt x="51" y="35"/>
                  </a:cubicBezTo>
                  <a:cubicBezTo>
                    <a:pt x="51" y="35"/>
                    <a:pt x="51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1"/>
                    <a:pt x="52" y="30"/>
                    <a:pt x="52" y="28"/>
                  </a:cubicBezTo>
                  <a:close/>
                  <a:moveTo>
                    <a:pt x="13" y="6"/>
                  </a:moveTo>
                  <a:cubicBezTo>
                    <a:pt x="13" y="5"/>
                    <a:pt x="14" y="6"/>
                    <a:pt x="13" y="6"/>
                  </a:cubicBezTo>
                  <a:cubicBezTo>
                    <a:pt x="13" y="5"/>
                    <a:pt x="13" y="6"/>
                    <a:pt x="13" y="6"/>
                  </a:cubicBezTo>
                  <a:close/>
                  <a:moveTo>
                    <a:pt x="45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lose/>
                  <a:moveTo>
                    <a:pt x="11" y="3"/>
                  </a:move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lose/>
                  <a:moveTo>
                    <a:pt x="44" y="44"/>
                  </a:move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58" name="Freeform 1773">
              <a:extLst>
                <a:ext uri="{FF2B5EF4-FFF2-40B4-BE49-F238E27FC236}">
                  <a16:creationId xmlns:a16="http://schemas.microsoft.com/office/drawing/2014/main" id="{80CFAC24-D9C5-42AA-90CA-6BBA1F7B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241300"/>
              <a:ext cx="39688" cy="238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59" name="Freeform 1774">
              <a:extLst>
                <a:ext uri="{FF2B5EF4-FFF2-40B4-BE49-F238E27FC236}">
                  <a16:creationId xmlns:a16="http://schemas.microsoft.com/office/drawing/2014/main" id="{8243777C-C3FE-43A8-B492-494518E90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217487"/>
              <a:ext cx="46038" cy="34925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60" name="Freeform 1775">
              <a:extLst>
                <a:ext uri="{FF2B5EF4-FFF2-40B4-BE49-F238E27FC236}">
                  <a16:creationId xmlns:a16="http://schemas.microsoft.com/office/drawing/2014/main" id="{169C4F8F-DF53-4B6C-9853-6DB98AA8A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211137"/>
              <a:ext cx="52388" cy="36513"/>
            </a:xfrm>
            <a:custGeom>
              <a:avLst/>
              <a:gdLst>
                <a:gd name="T0" fmla="*/ 1 w 9"/>
                <a:gd name="T1" fmla="*/ 5 h 6"/>
                <a:gd name="T2" fmla="*/ 9 w 9"/>
                <a:gd name="T3" fmla="*/ 0 h 6"/>
                <a:gd name="T4" fmla="*/ 9 w 9"/>
                <a:gd name="T5" fmla="*/ 0 h 6"/>
                <a:gd name="T6" fmla="*/ 0 w 9"/>
                <a:gd name="T7" fmla="*/ 5 h 6"/>
                <a:gd name="T8" fmla="*/ 1 w 9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61" name="Freeform 1776">
              <a:extLst>
                <a:ext uri="{FF2B5EF4-FFF2-40B4-BE49-F238E27FC236}">
                  <a16:creationId xmlns:a16="http://schemas.microsoft.com/office/drawing/2014/main" id="{A9752859-69BF-4FEF-AB45-FBAA8473D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193675"/>
              <a:ext cx="65088" cy="41275"/>
            </a:xfrm>
            <a:custGeom>
              <a:avLst/>
              <a:gdLst>
                <a:gd name="T0" fmla="*/ 10 w 11"/>
                <a:gd name="T1" fmla="*/ 0 h 7"/>
                <a:gd name="T2" fmla="*/ 1 w 11"/>
                <a:gd name="T3" fmla="*/ 7 h 7"/>
                <a:gd name="T4" fmla="*/ 1 w 11"/>
                <a:gd name="T5" fmla="*/ 7 h 7"/>
                <a:gd name="T6" fmla="*/ 11 w 11"/>
                <a:gd name="T7" fmla="*/ 0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4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62" name="Freeform 1777">
              <a:extLst>
                <a:ext uri="{FF2B5EF4-FFF2-40B4-BE49-F238E27FC236}">
                  <a16:creationId xmlns:a16="http://schemas.microsoft.com/office/drawing/2014/main" id="{353CE7E1-5019-4154-A239-1A5338B1E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2" y="188912"/>
              <a:ext cx="71438" cy="34925"/>
            </a:xfrm>
            <a:custGeom>
              <a:avLst/>
              <a:gdLst>
                <a:gd name="T0" fmla="*/ 1 w 12"/>
                <a:gd name="T1" fmla="*/ 6 h 6"/>
                <a:gd name="T2" fmla="*/ 11 w 12"/>
                <a:gd name="T3" fmla="*/ 0 h 6"/>
                <a:gd name="T4" fmla="*/ 11 w 12"/>
                <a:gd name="T5" fmla="*/ 0 h 6"/>
                <a:gd name="T6" fmla="*/ 1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63" name="Freeform 1778">
              <a:extLst>
                <a:ext uri="{FF2B5EF4-FFF2-40B4-BE49-F238E27FC236}">
                  <a16:creationId xmlns:a16="http://schemas.microsoft.com/office/drawing/2014/main" id="{6D52D886-A0C5-4B02-AA3A-16F008F5D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65100"/>
              <a:ext cx="69850" cy="46038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 w 12"/>
                <a:gd name="T5" fmla="*/ 8 h 8"/>
                <a:gd name="T6" fmla="*/ 12 w 12"/>
                <a:gd name="T7" fmla="*/ 0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6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64" name="Freeform 1779">
              <a:extLst>
                <a:ext uri="{FF2B5EF4-FFF2-40B4-BE49-F238E27FC236}">
                  <a16:creationId xmlns:a16="http://schemas.microsoft.com/office/drawing/2014/main" id="{E24CF88B-D173-4302-AFEF-F755213AF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58750"/>
              <a:ext cx="76200" cy="41275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0 h 7"/>
                <a:gd name="T4" fmla="*/ 13 w 13"/>
                <a:gd name="T5" fmla="*/ 0 h 7"/>
                <a:gd name="T6" fmla="*/ 1 w 13"/>
                <a:gd name="T7" fmla="*/ 7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65" name="Freeform 1780">
              <a:extLst>
                <a:ext uri="{FF2B5EF4-FFF2-40B4-BE49-F238E27FC236}">
                  <a16:creationId xmlns:a16="http://schemas.microsoft.com/office/drawing/2014/main" id="{90CB9B8D-4445-48E4-B06D-A968E56D4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130175"/>
              <a:ext cx="82550" cy="58738"/>
            </a:xfrm>
            <a:custGeom>
              <a:avLst/>
              <a:gdLst>
                <a:gd name="T0" fmla="*/ 14 w 14"/>
                <a:gd name="T1" fmla="*/ 0 h 10"/>
                <a:gd name="T2" fmla="*/ 1 w 14"/>
                <a:gd name="T3" fmla="*/ 10 h 10"/>
                <a:gd name="T4" fmla="*/ 1 w 14"/>
                <a:gd name="T5" fmla="*/ 10 h 10"/>
                <a:gd name="T6" fmla="*/ 14 w 14"/>
                <a:gd name="T7" fmla="*/ 0 h 10"/>
                <a:gd name="T8" fmla="*/ 14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cubicBezTo>
                    <a:pt x="9" y="3"/>
                    <a:pt x="5" y="7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7"/>
                    <a:pt x="10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66" name="Freeform 1781">
              <a:extLst>
                <a:ext uri="{FF2B5EF4-FFF2-40B4-BE49-F238E27FC236}">
                  <a16:creationId xmlns:a16="http://schemas.microsoft.com/office/drawing/2014/main" id="{1A80158F-8F79-44D2-9777-A91FCEC91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117475"/>
              <a:ext cx="93663" cy="52388"/>
            </a:xfrm>
            <a:custGeom>
              <a:avLst/>
              <a:gdLst>
                <a:gd name="T0" fmla="*/ 0 w 16"/>
                <a:gd name="T1" fmla="*/ 9 h 9"/>
                <a:gd name="T2" fmla="*/ 16 w 16"/>
                <a:gd name="T3" fmla="*/ 0 h 9"/>
                <a:gd name="T4" fmla="*/ 16 w 16"/>
                <a:gd name="T5" fmla="*/ 0 h 9"/>
                <a:gd name="T6" fmla="*/ 0 w 16"/>
                <a:gd name="T7" fmla="*/ 9 h 9"/>
                <a:gd name="T8" fmla="*/ 0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5" y="6"/>
                    <a:pt x="10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67" name="Freeform 1782">
              <a:extLst>
                <a:ext uri="{FF2B5EF4-FFF2-40B4-BE49-F238E27FC236}">
                  <a16:creationId xmlns:a16="http://schemas.microsoft.com/office/drawing/2014/main" id="{B163E5EC-D0B2-43AB-9A6A-68A095A9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23825"/>
              <a:ext cx="76200" cy="46038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8 h 8"/>
                <a:gd name="T4" fmla="*/ 1 w 13"/>
                <a:gd name="T5" fmla="*/ 8 h 8"/>
                <a:gd name="T6" fmla="*/ 13 w 13"/>
                <a:gd name="T7" fmla="*/ 0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9" y="2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68" name="Freeform 1783">
              <a:extLst>
                <a:ext uri="{FF2B5EF4-FFF2-40B4-BE49-F238E27FC236}">
                  <a16:creationId xmlns:a16="http://schemas.microsoft.com/office/drawing/2014/main" id="{92744AD6-3156-4403-ADF6-66D8C9826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100012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69" name="Freeform 1784">
              <a:extLst>
                <a:ext uri="{FF2B5EF4-FFF2-40B4-BE49-F238E27FC236}">
                  <a16:creationId xmlns:a16="http://schemas.microsoft.com/office/drawing/2014/main" id="{05892619-7BC9-48B3-9176-D24907822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88900"/>
              <a:ext cx="58738" cy="28575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4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70" name="Freeform 1785">
              <a:extLst>
                <a:ext uri="{FF2B5EF4-FFF2-40B4-BE49-F238E27FC236}">
                  <a16:creationId xmlns:a16="http://schemas.microsoft.com/office/drawing/2014/main" id="{1FA9AC5A-6B5A-435C-A9AB-7952CB049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123825"/>
              <a:ext cx="17463" cy="111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71" name="Freeform 1786">
              <a:extLst>
                <a:ext uri="{FF2B5EF4-FFF2-40B4-BE49-F238E27FC236}">
                  <a16:creationId xmlns:a16="http://schemas.microsoft.com/office/drawing/2014/main" id="{55077A29-8FEA-4244-A81B-1B347D2E8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41287"/>
              <a:ext cx="52388" cy="28575"/>
            </a:xfrm>
            <a:custGeom>
              <a:avLst/>
              <a:gdLst>
                <a:gd name="T0" fmla="*/ 1 w 9"/>
                <a:gd name="T1" fmla="*/ 5 h 5"/>
                <a:gd name="T2" fmla="*/ 8 w 9"/>
                <a:gd name="T3" fmla="*/ 0 h 5"/>
                <a:gd name="T4" fmla="*/ 8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72" name="Freeform 1787">
              <a:extLst>
                <a:ext uri="{FF2B5EF4-FFF2-40B4-BE49-F238E27FC236}">
                  <a16:creationId xmlns:a16="http://schemas.microsoft.com/office/drawing/2014/main" id="{9A8EFB8E-3483-4B14-B9A5-4AB88B2D6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23837"/>
              <a:ext cx="47625" cy="28575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0 h 5"/>
                <a:gd name="T4" fmla="*/ 7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73" name="Freeform 1788">
              <a:extLst>
                <a:ext uri="{FF2B5EF4-FFF2-40B4-BE49-F238E27FC236}">
                  <a16:creationId xmlns:a16="http://schemas.microsoft.com/office/drawing/2014/main" id="{5F182215-E854-4CC2-B85F-5E769C7A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206375"/>
              <a:ext cx="53975" cy="41275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7 h 7"/>
                <a:gd name="T4" fmla="*/ 1 w 9"/>
                <a:gd name="T5" fmla="*/ 7 h 7"/>
                <a:gd name="T6" fmla="*/ 9 w 9"/>
                <a:gd name="T7" fmla="*/ 0 h 7"/>
                <a:gd name="T8" fmla="*/ 9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2"/>
                    <a:pt x="3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74" name="Freeform 1789">
              <a:extLst>
                <a:ext uri="{FF2B5EF4-FFF2-40B4-BE49-F238E27FC236}">
                  <a16:creationId xmlns:a16="http://schemas.microsoft.com/office/drawing/2014/main" id="{B2219D51-6214-4C68-B0BA-07B1CA406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41287"/>
              <a:ext cx="52388" cy="28575"/>
            </a:xfrm>
            <a:custGeom>
              <a:avLst/>
              <a:gdLst>
                <a:gd name="T0" fmla="*/ 8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75" name="Freeform 1790">
              <a:extLst>
                <a:ext uri="{FF2B5EF4-FFF2-40B4-BE49-F238E27FC236}">
                  <a16:creationId xmlns:a16="http://schemas.microsoft.com/office/drawing/2014/main" id="{526B8126-4E8D-4138-AB82-831EC31A4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2" y="88900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76" name="Freeform 1791">
              <a:extLst>
                <a:ext uri="{FF2B5EF4-FFF2-40B4-BE49-F238E27FC236}">
                  <a16:creationId xmlns:a16="http://schemas.microsoft.com/office/drawing/2014/main" id="{57C2B1E2-C4AE-4906-BBF7-C88E115E1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65087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77" name="Freeform 1792">
              <a:extLst>
                <a:ext uri="{FF2B5EF4-FFF2-40B4-BE49-F238E27FC236}">
                  <a16:creationId xmlns:a16="http://schemas.microsoft.com/office/drawing/2014/main" id="{8724A53D-F9AB-421F-8812-3D35A9AFE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65087"/>
              <a:ext cx="17463" cy="476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78" name="Freeform 1793">
              <a:extLst>
                <a:ext uri="{FF2B5EF4-FFF2-40B4-BE49-F238E27FC236}">
                  <a16:creationId xmlns:a16="http://schemas.microsoft.com/office/drawing/2014/main" id="{0BC59CC6-6AC2-4E50-A354-599C7A225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82550"/>
              <a:ext cx="63500" cy="34925"/>
            </a:xfrm>
            <a:custGeom>
              <a:avLst/>
              <a:gdLst>
                <a:gd name="T0" fmla="*/ 1 w 11"/>
                <a:gd name="T1" fmla="*/ 6 h 6"/>
                <a:gd name="T2" fmla="*/ 11 w 11"/>
                <a:gd name="T3" fmla="*/ 0 h 6"/>
                <a:gd name="T4" fmla="*/ 10 w 11"/>
                <a:gd name="T5" fmla="*/ 0 h 6"/>
                <a:gd name="T6" fmla="*/ 0 w 11"/>
                <a:gd name="T7" fmla="*/ 6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79" name="Freeform 1794">
              <a:extLst>
                <a:ext uri="{FF2B5EF4-FFF2-40B4-BE49-F238E27FC236}">
                  <a16:creationId xmlns:a16="http://schemas.microsoft.com/office/drawing/2014/main" id="{3903A1AF-C476-46C2-9318-D6D91A1D8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34937"/>
              <a:ext cx="57150" cy="34925"/>
            </a:xfrm>
            <a:custGeom>
              <a:avLst/>
              <a:gdLst>
                <a:gd name="T0" fmla="*/ 1 w 10"/>
                <a:gd name="T1" fmla="*/ 6 h 6"/>
                <a:gd name="T2" fmla="*/ 9 w 10"/>
                <a:gd name="T3" fmla="*/ 0 h 6"/>
                <a:gd name="T4" fmla="*/ 9 w 10"/>
                <a:gd name="T5" fmla="*/ 0 h 6"/>
                <a:gd name="T6" fmla="*/ 1 w 10"/>
                <a:gd name="T7" fmla="*/ 5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80" name="Freeform 1795">
              <a:extLst>
                <a:ext uri="{FF2B5EF4-FFF2-40B4-BE49-F238E27FC236}">
                  <a16:creationId xmlns:a16="http://schemas.microsoft.com/office/drawing/2014/main" id="{B6A80E11-CC16-4FA4-BC37-3149C9FA0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200025"/>
              <a:ext cx="53975" cy="34925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81" name="Freeform 1796">
              <a:extLst>
                <a:ext uri="{FF2B5EF4-FFF2-40B4-BE49-F238E27FC236}">
                  <a16:creationId xmlns:a16="http://schemas.microsoft.com/office/drawing/2014/main" id="{1F32E27A-0FB5-4F9D-AE81-BAC1306D7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82562"/>
              <a:ext cx="63500" cy="4762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0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82" name="Freeform 1797">
              <a:extLst>
                <a:ext uri="{FF2B5EF4-FFF2-40B4-BE49-F238E27FC236}">
                  <a16:creationId xmlns:a16="http://schemas.microsoft.com/office/drawing/2014/main" id="{B0462A41-6BDC-4C19-AB6F-324B0B1C6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123825"/>
              <a:ext cx="76200" cy="46038"/>
            </a:xfrm>
            <a:custGeom>
              <a:avLst/>
              <a:gdLst>
                <a:gd name="T0" fmla="*/ 12 w 13"/>
                <a:gd name="T1" fmla="*/ 1 h 8"/>
                <a:gd name="T2" fmla="*/ 0 w 13"/>
                <a:gd name="T3" fmla="*/ 8 h 8"/>
                <a:gd name="T4" fmla="*/ 1 w 13"/>
                <a:gd name="T5" fmla="*/ 8 h 8"/>
                <a:gd name="T6" fmla="*/ 12 w 13"/>
                <a:gd name="T7" fmla="*/ 1 h 8"/>
                <a:gd name="T8" fmla="*/ 12 w 13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1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3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83" name="Freeform 1798">
              <a:extLst>
                <a:ext uri="{FF2B5EF4-FFF2-40B4-BE49-F238E27FC236}">
                  <a16:creationId xmlns:a16="http://schemas.microsoft.com/office/drawing/2014/main" id="{79C43180-6E5E-47C8-AAC5-F1315DDF0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88900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84" name="Freeform 1799">
              <a:extLst>
                <a:ext uri="{FF2B5EF4-FFF2-40B4-BE49-F238E27FC236}">
                  <a16:creationId xmlns:a16="http://schemas.microsoft.com/office/drawing/2014/main" id="{38C7926D-983D-49A9-9CAF-D57327A7F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7620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85" name="Freeform 1800">
              <a:extLst>
                <a:ext uri="{FF2B5EF4-FFF2-40B4-BE49-F238E27FC236}">
                  <a16:creationId xmlns:a16="http://schemas.microsoft.com/office/drawing/2014/main" id="{6DB6ED3C-AB21-4A99-AFAA-C08B75F29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52387"/>
              <a:ext cx="22225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86" name="Freeform 1801">
              <a:extLst>
                <a:ext uri="{FF2B5EF4-FFF2-40B4-BE49-F238E27FC236}">
                  <a16:creationId xmlns:a16="http://schemas.microsoft.com/office/drawing/2014/main" id="{204B7423-7861-4B0B-8AD5-35A2BED20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47625"/>
              <a:ext cx="47625" cy="2222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87" name="Freeform 1802">
              <a:extLst>
                <a:ext uri="{FF2B5EF4-FFF2-40B4-BE49-F238E27FC236}">
                  <a16:creationId xmlns:a16="http://schemas.microsoft.com/office/drawing/2014/main" id="{15751377-92F9-4FED-9B39-354FC5E2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82550"/>
              <a:ext cx="211138" cy="128588"/>
            </a:xfrm>
            <a:custGeom>
              <a:avLst/>
              <a:gdLst>
                <a:gd name="T0" fmla="*/ 0 w 36"/>
                <a:gd name="T1" fmla="*/ 22 h 22"/>
                <a:gd name="T2" fmla="*/ 36 w 36"/>
                <a:gd name="T3" fmla="*/ 0 h 22"/>
                <a:gd name="T4" fmla="*/ 36 w 36"/>
                <a:gd name="T5" fmla="*/ 0 h 22"/>
                <a:gd name="T6" fmla="*/ 0 w 36"/>
                <a:gd name="T7" fmla="*/ 22 h 22"/>
                <a:gd name="T8" fmla="*/ 0 w 36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2">
                  <a:moveTo>
                    <a:pt x="0" y="22"/>
                  </a:moveTo>
                  <a:cubicBezTo>
                    <a:pt x="12" y="15"/>
                    <a:pt x="24" y="7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4" y="7"/>
                    <a:pt x="12" y="14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88" name="Freeform 1803">
              <a:extLst>
                <a:ext uri="{FF2B5EF4-FFF2-40B4-BE49-F238E27FC236}">
                  <a16:creationId xmlns:a16="http://schemas.microsoft.com/office/drawing/2014/main" id="{1DB0DCCA-90A9-4186-A013-3DCB455FC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30175"/>
              <a:ext cx="93663" cy="69850"/>
            </a:xfrm>
            <a:custGeom>
              <a:avLst/>
              <a:gdLst>
                <a:gd name="T0" fmla="*/ 16 w 16"/>
                <a:gd name="T1" fmla="*/ 1 h 12"/>
                <a:gd name="T2" fmla="*/ 0 w 16"/>
                <a:gd name="T3" fmla="*/ 12 h 12"/>
                <a:gd name="T4" fmla="*/ 1 w 16"/>
                <a:gd name="T5" fmla="*/ 12 h 12"/>
                <a:gd name="T6" fmla="*/ 16 w 16"/>
                <a:gd name="T7" fmla="*/ 1 h 12"/>
                <a:gd name="T8" fmla="*/ 16 w 1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6" y="1"/>
                  </a:moveTo>
                  <a:cubicBezTo>
                    <a:pt x="11" y="4"/>
                    <a:pt x="5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6" y="8"/>
                    <a:pt x="11" y="4"/>
                    <a:pt x="16" y="1"/>
                  </a:cubicBezTo>
                  <a:cubicBezTo>
                    <a:pt x="16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89" name="Freeform 1804">
              <a:extLst>
                <a:ext uri="{FF2B5EF4-FFF2-40B4-BE49-F238E27FC236}">
                  <a16:creationId xmlns:a16="http://schemas.microsoft.com/office/drawing/2014/main" id="{C493F447-8FE6-4FB2-9A5D-FF86BD41E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3812"/>
              <a:ext cx="163513" cy="100013"/>
            </a:xfrm>
            <a:custGeom>
              <a:avLst/>
              <a:gdLst>
                <a:gd name="T0" fmla="*/ 27 w 28"/>
                <a:gd name="T1" fmla="*/ 1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1 h 17"/>
                <a:gd name="T8" fmla="*/ 27 w 28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7" y="1"/>
                  </a:moveTo>
                  <a:cubicBezTo>
                    <a:pt x="18" y="6"/>
                    <a:pt x="9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9" y="11"/>
                    <a:pt x="19" y="6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90" name="Freeform 1805">
              <a:extLst>
                <a:ext uri="{FF2B5EF4-FFF2-40B4-BE49-F238E27FC236}">
                  <a16:creationId xmlns:a16="http://schemas.microsoft.com/office/drawing/2014/main" id="{A1CA0A21-D1BA-4F19-A07E-49F9105A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23812"/>
              <a:ext cx="169863" cy="100013"/>
            </a:xfrm>
            <a:custGeom>
              <a:avLst/>
              <a:gdLst>
                <a:gd name="T0" fmla="*/ 1 w 29"/>
                <a:gd name="T1" fmla="*/ 17 h 17"/>
                <a:gd name="T2" fmla="*/ 29 w 29"/>
                <a:gd name="T3" fmla="*/ 0 h 17"/>
                <a:gd name="T4" fmla="*/ 29 w 29"/>
                <a:gd name="T5" fmla="*/ 0 h 17"/>
                <a:gd name="T6" fmla="*/ 1 w 29"/>
                <a:gd name="T7" fmla="*/ 16 h 17"/>
                <a:gd name="T8" fmla="*/ 1 w 29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7">
                  <a:moveTo>
                    <a:pt x="1" y="17"/>
                  </a:moveTo>
                  <a:cubicBezTo>
                    <a:pt x="10" y="11"/>
                    <a:pt x="19" y="5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9" y="5"/>
                    <a:pt x="10" y="11"/>
                    <a:pt x="1" y="16"/>
                  </a:cubicBezTo>
                  <a:cubicBezTo>
                    <a:pt x="0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91" name="Freeform 1806">
              <a:extLst>
                <a:ext uri="{FF2B5EF4-FFF2-40B4-BE49-F238E27FC236}">
                  <a16:creationId xmlns:a16="http://schemas.microsoft.com/office/drawing/2014/main" id="{14A8CA75-B976-4634-88CD-371F5B81E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23825"/>
              <a:ext cx="93663" cy="65088"/>
            </a:xfrm>
            <a:custGeom>
              <a:avLst/>
              <a:gdLst>
                <a:gd name="T0" fmla="*/ 1 w 16"/>
                <a:gd name="T1" fmla="*/ 11 h 11"/>
                <a:gd name="T2" fmla="*/ 16 w 16"/>
                <a:gd name="T3" fmla="*/ 1 h 11"/>
                <a:gd name="T4" fmla="*/ 16 w 16"/>
                <a:gd name="T5" fmla="*/ 1 h 11"/>
                <a:gd name="T6" fmla="*/ 0 w 16"/>
                <a:gd name="T7" fmla="*/ 10 h 11"/>
                <a:gd name="T8" fmla="*/ 1 w 1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" y="11"/>
                  </a:moveTo>
                  <a:cubicBezTo>
                    <a:pt x="6" y="7"/>
                    <a:pt x="11" y="4"/>
                    <a:pt x="16" y="1"/>
                  </a:cubicBezTo>
                  <a:cubicBezTo>
                    <a:pt x="16" y="1"/>
                    <a:pt x="16" y="0"/>
                    <a:pt x="16" y="1"/>
                  </a:cubicBezTo>
                  <a:cubicBezTo>
                    <a:pt x="11" y="4"/>
                    <a:pt x="6" y="7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92" name="Freeform 1807">
              <a:extLst>
                <a:ext uri="{FF2B5EF4-FFF2-40B4-BE49-F238E27FC236}">
                  <a16:creationId xmlns:a16="http://schemas.microsoft.com/office/drawing/2014/main" id="{E6AF0459-3530-4B2B-9305-D3EA6A7DA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3812"/>
              <a:ext cx="223838" cy="152400"/>
            </a:xfrm>
            <a:custGeom>
              <a:avLst/>
              <a:gdLst>
                <a:gd name="T0" fmla="*/ 37 w 38"/>
                <a:gd name="T1" fmla="*/ 0 h 26"/>
                <a:gd name="T2" fmla="*/ 0 w 38"/>
                <a:gd name="T3" fmla="*/ 25 h 26"/>
                <a:gd name="T4" fmla="*/ 1 w 38"/>
                <a:gd name="T5" fmla="*/ 26 h 26"/>
                <a:gd name="T6" fmla="*/ 37 w 38"/>
                <a:gd name="T7" fmla="*/ 0 h 26"/>
                <a:gd name="T8" fmla="*/ 37 w 3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6">
                  <a:moveTo>
                    <a:pt x="37" y="0"/>
                  </a:moveTo>
                  <a:cubicBezTo>
                    <a:pt x="25" y="9"/>
                    <a:pt x="12" y="16"/>
                    <a:pt x="0" y="25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13" y="17"/>
                    <a:pt x="25" y="9"/>
                    <a:pt x="37" y="0"/>
                  </a:cubicBezTo>
                  <a:cubicBezTo>
                    <a:pt x="38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93" name="Freeform 1808">
              <a:extLst>
                <a:ext uri="{FF2B5EF4-FFF2-40B4-BE49-F238E27FC236}">
                  <a16:creationId xmlns:a16="http://schemas.microsoft.com/office/drawing/2014/main" id="{26425FBB-827C-48D3-84F6-0ED2EBD88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34925"/>
              <a:ext cx="123825" cy="76200"/>
            </a:xfrm>
            <a:custGeom>
              <a:avLst/>
              <a:gdLst>
                <a:gd name="T0" fmla="*/ 0 w 21"/>
                <a:gd name="T1" fmla="*/ 13 h 13"/>
                <a:gd name="T2" fmla="*/ 21 w 21"/>
                <a:gd name="T3" fmla="*/ 0 h 13"/>
                <a:gd name="T4" fmla="*/ 21 w 21"/>
                <a:gd name="T5" fmla="*/ 0 h 13"/>
                <a:gd name="T6" fmla="*/ 0 w 21"/>
                <a:gd name="T7" fmla="*/ 13 h 13"/>
                <a:gd name="T8" fmla="*/ 0 w 2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cubicBezTo>
                    <a:pt x="7" y="9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4"/>
                    <a:pt x="7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94" name="Freeform 1809">
              <a:extLst>
                <a:ext uri="{FF2B5EF4-FFF2-40B4-BE49-F238E27FC236}">
                  <a16:creationId xmlns:a16="http://schemas.microsoft.com/office/drawing/2014/main" id="{7A9D135A-8E3C-4502-ACDF-2CEA6667C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23825"/>
              <a:ext cx="47625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95" name="Freeform 1810">
              <a:extLst>
                <a:ext uri="{FF2B5EF4-FFF2-40B4-BE49-F238E27FC236}">
                  <a16:creationId xmlns:a16="http://schemas.microsoft.com/office/drawing/2014/main" id="{C4FB03E8-4DF8-4CE5-B6B3-EA631CEF7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06362"/>
              <a:ext cx="36513" cy="23813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96" name="Freeform 1811">
              <a:extLst>
                <a:ext uri="{FF2B5EF4-FFF2-40B4-BE49-F238E27FC236}">
                  <a16:creationId xmlns:a16="http://schemas.microsoft.com/office/drawing/2014/main" id="{F127EEA3-BA78-41E8-8F93-0349E2208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34925"/>
              <a:ext cx="76200" cy="47625"/>
            </a:xfrm>
            <a:custGeom>
              <a:avLst/>
              <a:gdLst>
                <a:gd name="T0" fmla="*/ 12 w 13"/>
                <a:gd name="T1" fmla="*/ 0 h 8"/>
                <a:gd name="T2" fmla="*/ 1 w 13"/>
                <a:gd name="T3" fmla="*/ 8 h 8"/>
                <a:gd name="T4" fmla="*/ 1 w 13"/>
                <a:gd name="T5" fmla="*/ 8 h 8"/>
                <a:gd name="T6" fmla="*/ 13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9" y="3"/>
                    <a:pt x="5" y="6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97" name="Freeform 1812">
              <a:extLst>
                <a:ext uri="{FF2B5EF4-FFF2-40B4-BE49-F238E27FC236}">
                  <a16:creationId xmlns:a16="http://schemas.microsoft.com/office/drawing/2014/main" id="{75292CB8-D288-4AFA-980D-B3CEF6CB0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34925"/>
              <a:ext cx="65088" cy="41275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1 h 7"/>
                <a:gd name="T4" fmla="*/ 11 w 11"/>
                <a:gd name="T5" fmla="*/ 0 h 7"/>
                <a:gd name="T6" fmla="*/ 0 w 11"/>
                <a:gd name="T7" fmla="*/ 7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5"/>
                    <a:pt x="7" y="3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98" name="Freeform 1814">
              <a:extLst>
                <a:ext uri="{FF2B5EF4-FFF2-40B4-BE49-F238E27FC236}">
                  <a16:creationId xmlns:a16="http://schemas.microsoft.com/office/drawing/2014/main" id="{FD04596F-5445-4700-AF0C-A62C9E18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00012"/>
              <a:ext cx="30163" cy="1746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99" name="Freeform 1815">
              <a:extLst>
                <a:ext uri="{FF2B5EF4-FFF2-40B4-BE49-F238E27FC236}">
                  <a16:creationId xmlns:a16="http://schemas.microsoft.com/office/drawing/2014/main" id="{B618960D-7326-4538-A011-557467FD5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34925"/>
              <a:ext cx="87313" cy="58738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0 w 15"/>
                <a:gd name="T5" fmla="*/ 10 h 10"/>
                <a:gd name="T6" fmla="*/ 15 w 15"/>
                <a:gd name="T7" fmla="*/ 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4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10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00" name="Freeform 1816">
              <a:extLst>
                <a:ext uri="{FF2B5EF4-FFF2-40B4-BE49-F238E27FC236}">
                  <a16:creationId xmlns:a16="http://schemas.microsoft.com/office/drawing/2014/main" id="{1AD26369-A58E-45A2-A02D-ABDBFB8F7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34925"/>
              <a:ext cx="82550" cy="53975"/>
            </a:xfrm>
            <a:custGeom>
              <a:avLst/>
              <a:gdLst>
                <a:gd name="T0" fmla="*/ 0 w 14"/>
                <a:gd name="T1" fmla="*/ 9 h 9"/>
                <a:gd name="T2" fmla="*/ 14 w 14"/>
                <a:gd name="T3" fmla="*/ 0 h 9"/>
                <a:gd name="T4" fmla="*/ 14 w 14"/>
                <a:gd name="T5" fmla="*/ 0 h 9"/>
                <a:gd name="T6" fmla="*/ 0 w 14"/>
                <a:gd name="T7" fmla="*/ 9 h 9"/>
                <a:gd name="T8" fmla="*/ 0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5" y="7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01" name="Freeform 1817">
              <a:extLst>
                <a:ext uri="{FF2B5EF4-FFF2-40B4-BE49-F238E27FC236}">
                  <a16:creationId xmlns:a16="http://schemas.microsoft.com/office/drawing/2014/main" id="{9FFF6D0D-B83C-4FDD-947E-80F42E3A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8575"/>
              <a:ext cx="65088" cy="4762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0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02" name="Freeform 1818">
              <a:extLst>
                <a:ext uri="{FF2B5EF4-FFF2-40B4-BE49-F238E27FC236}">
                  <a16:creationId xmlns:a16="http://schemas.microsoft.com/office/drawing/2014/main" id="{3DE7A2EB-4372-4EAB-BCC0-02CEEF952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3812"/>
              <a:ext cx="65088" cy="34925"/>
            </a:xfrm>
            <a:custGeom>
              <a:avLst/>
              <a:gdLst>
                <a:gd name="T0" fmla="*/ 1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1 w 11"/>
                <a:gd name="T7" fmla="*/ 6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5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03" name="Freeform 1819">
              <a:extLst>
                <a:ext uri="{FF2B5EF4-FFF2-40B4-BE49-F238E27FC236}">
                  <a16:creationId xmlns:a16="http://schemas.microsoft.com/office/drawing/2014/main" id="{4E1CC359-10E4-498A-AAE5-7FDF6C37B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1112"/>
              <a:ext cx="52388" cy="41275"/>
            </a:xfrm>
            <a:custGeom>
              <a:avLst/>
              <a:gdLst>
                <a:gd name="T0" fmla="*/ 8 w 9"/>
                <a:gd name="T1" fmla="*/ 0 h 7"/>
                <a:gd name="T2" fmla="*/ 0 w 9"/>
                <a:gd name="T3" fmla="*/ 6 h 7"/>
                <a:gd name="T4" fmla="*/ 1 w 9"/>
                <a:gd name="T5" fmla="*/ 7 h 7"/>
                <a:gd name="T6" fmla="*/ 9 w 9"/>
                <a:gd name="T7" fmla="*/ 1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704" name="Group 1840">
            <a:extLst>
              <a:ext uri="{FF2B5EF4-FFF2-40B4-BE49-F238E27FC236}">
                <a16:creationId xmlns:a16="http://schemas.microsoft.com/office/drawing/2014/main" id="{E7DED960-C88F-466E-B722-CEB507089AF0}"/>
              </a:ext>
            </a:extLst>
          </p:cNvPr>
          <p:cNvGrpSpPr>
            <a:grpSpLocks/>
          </p:cNvGrpSpPr>
          <p:nvPr/>
        </p:nvGrpSpPr>
        <p:grpSpPr bwMode="auto">
          <a:xfrm>
            <a:off x="8108950" y="5651500"/>
            <a:ext cx="327025" cy="336550"/>
            <a:chOff x="0" y="0"/>
            <a:chExt cx="327026" cy="336551"/>
          </a:xfrm>
        </p:grpSpPr>
        <p:sp>
          <p:nvSpPr>
            <p:cNvPr id="38705" name="Freeform 1820">
              <a:extLst>
                <a:ext uri="{FF2B5EF4-FFF2-40B4-BE49-F238E27FC236}">
                  <a16:creationId xmlns:a16="http://schemas.microsoft.com/office/drawing/2014/main" id="{E52A1693-13AD-45B1-AB50-4AEDE67AB5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0" y="0"/>
              <a:ext cx="193675" cy="100013"/>
            </a:xfrm>
            <a:custGeom>
              <a:avLst/>
              <a:gdLst>
                <a:gd name="T0" fmla="*/ 5 w 33"/>
                <a:gd name="T1" fmla="*/ 14 h 17"/>
                <a:gd name="T2" fmla="*/ 6 w 33"/>
                <a:gd name="T3" fmla="*/ 12 h 17"/>
                <a:gd name="T4" fmla="*/ 6 w 33"/>
                <a:gd name="T5" fmla="*/ 12 h 17"/>
                <a:gd name="T6" fmla="*/ 6 w 33"/>
                <a:gd name="T7" fmla="*/ 11 h 17"/>
                <a:gd name="T8" fmla="*/ 6 w 33"/>
                <a:gd name="T9" fmla="*/ 7 h 17"/>
                <a:gd name="T10" fmla="*/ 6 w 33"/>
                <a:gd name="T11" fmla="*/ 7 h 17"/>
                <a:gd name="T12" fmla="*/ 6 w 33"/>
                <a:gd name="T13" fmla="*/ 7 h 17"/>
                <a:gd name="T14" fmla="*/ 7 w 33"/>
                <a:gd name="T15" fmla="*/ 7 h 17"/>
                <a:gd name="T16" fmla="*/ 12 w 33"/>
                <a:gd name="T17" fmla="*/ 8 h 17"/>
                <a:gd name="T18" fmla="*/ 14 w 33"/>
                <a:gd name="T19" fmla="*/ 8 h 17"/>
                <a:gd name="T20" fmla="*/ 17 w 33"/>
                <a:gd name="T21" fmla="*/ 7 h 17"/>
                <a:gd name="T22" fmla="*/ 16 w 33"/>
                <a:gd name="T23" fmla="*/ 7 h 17"/>
                <a:gd name="T24" fmla="*/ 20 w 33"/>
                <a:gd name="T25" fmla="*/ 7 h 17"/>
                <a:gd name="T26" fmla="*/ 20 w 33"/>
                <a:gd name="T27" fmla="*/ 7 h 17"/>
                <a:gd name="T28" fmla="*/ 24 w 33"/>
                <a:gd name="T29" fmla="*/ 7 h 17"/>
                <a:gd name="T30" fmla="*/ 26 w 33"/>
                <a:gd name="T31" fmla="*/ 11 h 17"/>
                <a:gd name="T32" fmla="*/ 32 w 33"/>
                <a:gd name="T33" fmla="*/ 13 h 17"/>
                <a:gd name="T34" fmla="*/ 31 w 33"/>
                <a:gd name="T35" fmla="*/ 7 h 17"/>
                <a:gd name="T36" fmla="*/ 25 w 33"/>
                <a:gd name="T37" fmla="*/ 1 h 17"/>
                <a:gd name="T38" fmla="*/ 16 w 33"/>
                <a:gd name="T39" fmla="*/ 1 h 17"/>
                <a:gd name="T40" fmla="*/ 11 w 33"/>
                <a:gd name="T41" fmla="*/ 1 h 17"/>
                <a:gd name="T42" fmla="*/ 9 w 33"/>
                <a:gd name="T43" fmla="*/ 1 h 17"/>
                <a:gd name="T44" fmla="*/ 5 w 33"/>
                <a:gd name="T45" fmla="*/ 2 h 17"/>
                <a:gd name="T46" fmla="*/ 4 w 33"/>
                <a:gd name="T47" fmla="*/ 2 h 17"/>
                <a:gd name="T48" fmla="*/ 1 w 33"/>
                <a:gd name="T49" fmla="*/ 6 h 17"/>
                <a:gd name="T50" fmla="*/ 0 w 33"/>
                <a:gd name="T51" fmla="*/ 9 h 17"/>
                <a:gd name="T52" fmla="*/ 5 w 33"/>
                <a:gd name="T53" fmla="*/ 14 h 17"/>
                <a:gd name="T54" fmla="*/ 23 w 33"/>
                <a:gd name="T55" fmla="*/ 6 h 17"/>
                <a:gd name="T56" fmla="*/ 23 w 33"/>
                <a:gd name="T57" fmla="*/ 6 h 17"/>
                <a:gd name="T58" fmla="*/ 1 w 33"/>
                <a:gd name="T59" fmla="*/ 10 h 17"/>
                <a:gd name="T60" fmla="*/ 2 w 33"/>
                <a:gd name="T61" fmla="*/ 6 h 17"/>
                <a:gd name="T62" fmla="*/ 2 w 33"/>
                <a:gd name="T63" fmla="*/ 6 h 17"/>
                <a:gd name="T64" fmla="*/ 5 w 33"/>
                <a:gd name="T65" fmla="*/ 3 h 17"/>
                <a:gd name="T66" fmla="*/ 8 w 33"/>
                <a:gd name="T67" fmla="*/ 3 h 17"/>
                <a:gd name="T68" fmla="*/ 7 w 33"/>
                <a:gd name="T69" fmla="*/ 2 h 17"/>
                <a:gd name="T70" fmla="*/ 8 w 33"/>
                <a:gd name="T71" fmla="*/ 2 h 17"/>
                <a:gd name="T72" fmla="*/ 8 w 33"/>
                <a:gd name="T73" fmla="*/ 2 h 17"/>
                <a:gd name="T74" fmla="*/ 8 w 33"/>
                <a:gd name="T75" fmla="*/ 3 h 17"/>
                <a:gd name="T76" fmla="*/ 14 w 33"/>
                <a:gd name="T77" fmla="*/ 2 h 17"/>
                <a:gd name="T78" fmla="*/ 19 w 33"/>
                <a:gd name="T79" fmla="*/ 3 h 17"/>
                <a:gd name="T80" fmla="*/ 20 w 33"/>
                <a:gd name="T81" fmla="*/ 2 h 17"/>
                <a:gd name="T82" fmla="*/ 20 w 33"/>
                <a:gd name="T83" fmla="*/ 3 h 17"/>
                <a:gd name="T84" fmla="*/ 22 w 33"/>
                <a:gd name="T85" fmla="*/ 3 h 17"/>
                <a:gd name="T86" fmla="*/ 26 w 33"/>
                <a:gd name="T87" fmla="*/ 3 h 17"/>
                <a:gd name="T88" fmla="*/ 28 w 33"/>
                <a:gd name="T89" fmla="*/ 4 h 17"/>
                <a:gd name="T90" fmla="*/ 29 w 33"/>
                <a:gd name="T91" fmla="*/ 13 h 17"/>
                <a:gd name="T92" fmla="*/ 28 w 33"/>
                <a:gd name="T93" fmla="*/ 10 h 17"/>
                <a:gd name="T94" fmla="*/ 22 w 33"/>
                <a:gd name="T95" fmla="*/ 5 h 17"/>
                <a:gd name="T96" fmla="*/ 23 w 33"/>
                <a:gd name="T97" fmla="*/ 5 h 17"/>
                <a:gd name="T98" fmla="*/ 21 w 33"/>
                <a:gd name="T99" fmla="*/ 5 h 17"/>
                <a:gd name="T100" fmla="*/ 21 w 33"/>
                <a:gd name="T101" fmla="*/ 5 h 17"/>
                <a:gd name="T102" fmla="*/ 7 w 33"/>
                <a:gd name="T103" fmla="*/ 6 h 17"/>
                <a:gd name="T104" fmla="*/ 6 w 33"/>
                <a:gd name="T105" fmla="*/ 7 h 17"/>
                <a:gd name="T106" fmla="*/ 6 w 33"/>
                <a:gd name="T107" fmla="*/ 6 h 17"/>
                <a:gd name="T108" fmla="*/ 6 w 33"/>
                <a:gd name="T109" fmla="*/ 11 h 17"/>
                <a:gd name="T110" fmla="*/ 4 w 33"/>
                <a:gd name="T111" fmla="*/ 14 h 17"/>
                <a:gd name="T112" fmla="*/ 1 w 33"/>
                <a:gd name="T113" fmla="*/ 10 h 17"/>
                <a:gd name="T114" fmla="*/ 21 w 33"/>
                <a:gd name="T115" fmla="*/ 5 h 17"/>
                <a:gd name="T116" fmla="*/ 21 w 33"/>
                <a:gd name="T117" fmla="*/ 5 h 17"/>
                <a:gd name="T118" fmla="*/ 21 w 33"/>
                <a:gd name="T11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" h="17">
                  <a:moveTo>
                    <a:pt x="5" y="14"/>
                  </a:moveTo>
                  <a:cubicBezTo>
                    <a:pt x="5" y="14"/>
                    <a:pt x="6" y="13"/>
                    <a:pt x="6" y="12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1"/>
                    <a:pt x="7" y="11"/>
                    <a:pt x="6" y="11"/>
                  </a:cubicBezTo>
                  <a:cubicBezTo>
                    <a:pt x="7" y="12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12" y="7"/>
                    <a:pt x="12" y="8"/>
                  </a:cubicBezTo>
                  <a:cubicBezTo>
                    <a:pt x="12" y="7"/>
                    <a:pt x="14" y="8"/>
                    <a:pt x="14" y="8"/>
                  </a:cubicBezTo>
                  <a:cubicBezTo>
                    <a:pt x="15" y="8"/>
                    <a:pt x="16" y="7"/>
                    <a:pt x="17" y="7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7" y="8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3" y="7"/>
                    <a:pt x="24" y="7"/>
                  </a:cubicBezTo>
                  <a:cubicBezTo>
                    <a:pt x="27" y="7"/>
                    <a:pt x="26" y="9"/>
                    <a:pt x="26" y="11"/>
                  </a:cubicBezTo>
                  <a:cubicBezTo>
                    <a:pt x="25" y="16"/>
                    <a:pt x="30" y="15"/>
                    <a:pt x="32" y="13"/>
                  </a:cubicBezTo>
                  <a:cubicBezTo>
                    <a:pt x="33" y="11"/>
                    <a:pt x="32" y="8"/>
                    <a:pt x="31" y="7"/>
                  </a:cubicBezTo>
                  <a:cubicBezTo>
                    <a:pt x="30" y="4"/>
                    <a:pt x="29" y="2"/>
                    <a:pt x="25" y="1"/>
                  </a:cubicBezTo>
                  <a:cubicBezTo>
                    <a:pt x="22" y="0"/>
                    <a:pt x="19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0" y="1"/>
                    <a:pt x="7" y="2"/>
                    <a:pt x="9" y="1"/>
                  </a:cubicBezTo>
                  <a:cubicBezTo>
                    <a:pt x="8" y="1"/>
                    <a:pt x="5" y="1"/>
                    <a:pt x="5" y="2"/>
                  </a:cubicBezTo>
                  <a:cubicBezTo>
                    <a:pt x="5" y="2"/>
                    <a:pt x="4" y="3"/>
                    <a:pt x="4" y="2"/>
                  </a:cubicBezTo>
                  <a:cubicBezTo>
                    <a:pt x="3" y="3"/>
                    <a:pt x="2" y="4"/>
                    <a:pt x="1" y="6"/>
                  </a:cubicBezTo>
                  <a:cubicBezTo>
                    <a:pt x="1" y="6"/>
                    <a:pt x="1" y="10"/>
                    <a:pt x="0" y="9"/>
                  </a:cubicBezTo>
                  <a:cubicBezTo>
                    <a:pt x="0" y="12"/>
                    <a:pt x="2" y="17"/>
                    <a:pt x="5" y="14"/>
                  </a:cubicBezTo>
                  <a:close/>
                  <a:moveTo>
                    <a:pt x="23" y="6"/>
                  </a:moveTo>
                  <a:cubicBezTo>
                    <a:pt x="22" y="6"/>
                    <a:pt x="22" y="6"/>
                    <a:pt x="23" y="6"/>
                  </a:cubicBezTo>
                  <a:close/>
                  <a:moveTo>
                    <a:pt x="1" y="10"/>
                  </a:moveTo>
                  <a:cubicBezTo>
                    <a:pt x="2" y="10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5" y="3"/>
                    <a:pt x="7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10" y="3"/>
                    <a:pt x="13" y="2"/>
                    <a:pt x="14" y="2"/>
                  </a:cubicBezTo>
                  <a:cubicBezTo>
                    <a:pt x="16" y="2"/>
                    <a:pt x="18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3"/>
                    <a:pt x="25" y="1"/>
                    <a:pt x="22" y="3"/>
                  </a:cubicBezTo>
                  <a:cubicBezTo>
                    <a:pt x="23" y="3"/>
                    <a:pt x="24" y="2"/>
                    <a:pt x="26" y="3"/>
                  </a:cubicBezTo>
                  <a:cubicBezTo>
                    <a:pt x="26" y="3"/>
                    <a:pt x="28" y="5"/>
                    <a:pt x="28" y="4"/>
                  </a:cubicBezTo>
                  <a:cubicBezTo>
                    <a:pt x="30" y="4"/>
                    <a:pt x="32" y="12"/>
                    <a:pt x="29" y="13"/>
                  </a:cubicBezTo>
                  <a:cubicBezTo>
                    <a:pt x="27" y="14"/>
                    <a:pt x="28" y="11"/>
                    <a:pt x="28" y="10"/>
                  </a:cubicBezTo>
                  <a:cubicBezTo>
                    <a:pt x="28" y="5"/>
                    <a:pt x="25" y="7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3" y="5"/>
                    <a:pt x="21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7"/>
                    <a:pt x="10" y="6"/>
                    <a:pt x="7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5" y="7"/>
                    <a:pt x="6" y="10"/>
                    <a:pt x="6" y="11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4" y="13"/>
                    <a:pt x="0" y="14"/>
                    <a:pt x="1" y="10"/>
                  </a:cubicBezTo>
                  <a:close/>
                  <a:moveTo>
                    <a:pt x="21" y="5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06" name="Freeform 1821">
              <a:extLst>
                <a:ext uri="{FF2B5EF4-FFF2-40B4-BE49-F238E27FC236}">
                  <a16:creationId xmlns:a16="http://schemas.microsoft.com/office/drawing/2014/main" id="{36709348-61C2-4CCF-B3AB-AE3810191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638" y="277813"/>
              <a:ext cx="52388" cy="58738"/>
            </a:xfrm>
            <a:custGeom>
              <a:avLst/>
              <a:gdLst>
                <a:gd name="T0" fmla="*/ 7 w 9"/>
                <a:gd name="T1" fmla="*/ 2 h 10"/>
                <a:gd name="T2" fmla="*/ 4 w 9"/>
                <a:gd name="T3" fmla="*/ 2 h 10"/>
                <a:gd name="T4" fmla="*/ 1 w 9"/>
                <a:gd name="T5" fmla="*/ 3 h 10"/>
                <a:gd name="T6" fmla="*/ 2 w 9"/>
                <a:gd name="T7" fmla="*/ 3 h 10"/>
                <a:gd name="T8" fmla="*/ 1 w 9"/>
                <a:gd name="T9" fmla="*/ 8 h 10"/>
                <a:gd name="T10" fmla="*/ 4 w 9"/>
                <a:gd name="T11" fmla="*/ 9 h 10"/>
                <a:gd name="T12" fmla="*/ 4 w 9"/>
                <a:gd name="T13" fmla="*/ 9 h 10"/>
                <a:gd name="T14" fmla="*/ 5 w 9"/>
                <a:gd name="T15" fmla="*/ 8 h 10"/>
                <a:gd name="T16" fmla="*/ 5 w 9"/>
                <a:gd name="T17" fmla="*/ 9 h 10"/>
                <a:gd name="T18" fmla="*/ 9 w 9"/>
                <a:gd name="T19" fmla="*/ 5 h 10"/>
                <a:gd name="T20" fmla="*/ 7 w 9"/>
                <a:gd name="T21" fmla="*/ 2 h 10"/>
                <a:gd name="T22" fmla="*/ 7 w 9"/>
                <a:gd name="T23" fmla="*/ 2 h 10"/>
                <a:gd name="T24" fmla="*/ 2 w 9"/>
                <a:gd name="T25" fmla="*/ 8 h 10"/>
                <a:gd name="T26" fmla="*/ 2 w 9"/>
                <a:gd name="T27" fmla="*/ 8 h 10"/>
                <a:gd name="T28" fmla="*/ 2 w 9"/>
                <a:gd name="T29" fmla="*/ 8 h 10"/>
                <a:gd name="T30" fmla="*/ 3 w 9"/>
                <a:gd name="T31" fmla="*/ 8 h 10"/>
                <a:gd name="T32" fmla="*/ 3 w 9"/>
                <a:gd name="T33" fmla="*/ 8 h 10"/>
                <a:gd name="T34" fmla="*/ 3 w 9"/>
                <a:gd name="T35" fmla="*/ 8 h 10"/>
                <a:gd name="T36" fmla="*/ 3 w 9"/>
                <a:gd name="T37" fmla="*/ 9 h 10"/>
                <a:gd name="T38" fmla="*/ 3 w 9"/>
                <a:gd name="T39" fmla="*/ 9 h 10"/>
                <a:gd name="T40" fmla="*/ 3 w 9"/>
                <a:gd name="T41" fmla="*/ 9 h 10"/>
                <a:gd name="T42" fmla="*/ 6 w 9"/>
                <a:gd name="T43" fmla="*/ 8 h 10"/>
                <a:gd name="T44" fmla="*/ 6 w 9"/>
                <a:gd name="T45" fmla="*/ 8 h 10"/>
                <a:gd name="T46" fmla="*/ 7 w 9"/>
                <a:gd name="T47" fmla="*/ 6 h 10"/>
                <a:gd name="T48" fmla="*/ 6 w 9"/>
                <a:gd name="T49" fmla="*/ 6 h 10"/>
                <a:gd name="T50" fmla="*/ 5 w 9"/>
                <a:gd name="T51" fmla="*/ 7 h 10"/>
                <a:gd name="T52" fmla="*/ 3 w 9"/>
                <a:gd name="T53" fmla="*/ 8 h 10"/>
                <a:gd name="T54" fmla="*/ 2 w 9"/>
                <a:gd name="T55" fmla="*/ 7 h 10"/>
                <a:gd name="T56" fmla="*/ 2 w 9"/>
                <a:gd name="T57" fmla="*/ 5 h 10"/>
                <a:gd name="T58" fmla="*/ 3 w 9"/>
                <a:gd name="T59" fmla="*/ 4 h 10"/>
                <a:gd name="T60" fmla="*/ 2 w 9"/>
                <a:gd name="T61" fmla="*/ 4 h 10"/>
                <a:gd name="T62" fmla="*/ 3 w 9"/>
                <a:gd name="T63" fmla="*/ 4 h 10"/>
                <a:gd name="T64" fmla="*/ 7 w 9"/>
                <a:gd name="T65" fmla="*/ 3 h 10"/>
                <a:gd name="T66" fmla="*/ 7 w 9"/>
                <a:gd name="T67" fmla="*/ 4 h 10"/>
                <a:gd name="T68" fmla="*/ 8 w 9"/>
                <a:gd name="T69" fmla="*/ 5 h 10"/>
                <a:gd name="T70" fmla="*/ 7 w 9"/>
                <a:gd name="T71" fmla="*/ 6 h 10"/>
                <a:gd name="T72" fmla="*/ 7 w 9"/>
                <a:gd name="T7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10">
                  <a:moveTo>
                    <a:pt x="7" y="2"/>
                  </a:moveTo>
                  <a:cubicBezTo>
                    <a:pt x="7" y="1"/>
                    <a:pt x="4" y="2"/>
                    <a:pt x="4" y="2"/>
                  </a:cubicBezTo>
                  <a:cubicBezTo>
                    <a:pt x="2" y="2"/>
                    <a:pt x="2" y="1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0" y="3"/>
                    <a:pt x="2" y="8"/>
                    <a:pt x="1" y="8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4" y="9"/>
                    <a:pt x="3" y="9"/>
                    <a:pt x="4" y="9"/>
                  </a:cubicBezTo>
                  <a:cubicBezTo>
                    <a:pt x="4" y="9"/>
                    <a:pt x="4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9" y="7"/>
                    <a:pt x="9" y="5"/>
                  </a:cubicBezTo>
                  <a:cubicBezTo>
                    <a:pt x="8" y="5"/>
                    <a:pt x="9" y="1"/>
                    <a:pt x="7" y="2"/>
                  </a:cubicBezTo>
                  <a:cubicBezTo>
                    <a:pt x="7" y="0"/>
                    <a:pt x="9" y="1"/>
                    <a:pt x="7" y="2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3" y="8"/>
                  </a:moveTo>
                  <a:cubicBezTo>
                    <a:pt x="3" y="8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3" y="9"/>
                  </a:move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lose/>
                  <a:moveTo>
                    <a:pt x="7" y="6"/>
                  </a:moveTo>
                  <a:cubicBezTo>
                    <a:pt x="6" y="6"/>
                    <a:pt x="6" y="7"/>
                    <a:pt x="6" y="6"/>
                  </a:cubicBezTo>
                  <a:cubicBezTo>
                    <a:pt x="5" y="7"/>
                    <a:pt x="6" y="7"/>
                    <a:pt x="5" y="7"/>
                  </a:cubicBezTo>
                  <a:cubicBezTo>
                    <a:pt x="5" y="7"/>
                    <a:pt x="3" y="8"/>
                    <a:pt x="3" y="8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2" y="7"/>
                    <a:pt x="3" y="5"/>
                    <a:pt x="2" y="5"/>
                  </a:cubicBezTo>
                  <a:cubicBezTo>
                    <a:pt x="2" y="4"/>
                    <a:pt x="1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8" y="3"/>
                    <a:pt x="7" y="5"/>
                    <a:pt x="8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6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07" name="Freeform 1822">
              <a:extLst>
                <a:ext uri="{FF2B5EF4-FFF2-40B4-BE49-F238E27FC236}">
                  <a16:creationId xmlns:a16="http://schemas.microsoft.com/office/drawing/2014/main" id="{CFA7CEAF-3A52-4BF4-8AD8-66BD784F0F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88900"/>
              <a:ext cx="52388" cy="58738"/>
            </a:xfrm>
            <a:custGeom>
              <a:avLst/>
              <a:gdLst>
                <a:gd name="T0" fmla="*/ 2 w 9"/>
                <a:gd name="T1" fmla="*/ 9 h 10"/>
                <a:gd name="T2" fmla="*/ 7 w 9"/>
                <a:gd name="T3" fmla="*/ 9 h 10"/>
                <a:gd name="T4" fmla="*/ 8 w 9"/>
                <a:gd name="T5" fmla="*/ 7 h 10"/>
                <a:gd name="T6" fmla="*/ 8 w 9"/>
                <a:gd name="T7" fmla="*/ 7 h 10"/>
                <a:gd name="T8" fmla="*/ 8 w 9"/>
                <a:gd name="T9" fmla="*/ 6 h 10"/>
                <a:gd name="T10" fmla="*/ 8 w 9"/>
                <a:gd name="T11" fmla="*/ 4 h 10"/>
                <a:gd name="T12" fmla="*/ 8 w 9"/>
                <a:gd name="T13" fmla="*/ 2 h 10"/>
                <a:gd name="T14" fmla="*/ 7 w 9"/>
                <a:gd name="T15" fmla="*/ 1 h 10"/>
                <a:gd name="T16" fmla="*/ 7 w 9"/>
                <a:gd name="T17" fmla="*/ 1 h 10"/>
                <a:gd name="T18" fmla="*/ 6 w 9"/>
                <a:gd name="T19" fmla="*/ 2 h 10"/>
                <a:gd name="T20" fmla="*/ 5 w 9"/>
                <a:gd name="T21" fmla="*/ 1 h 10"/>
                <a:gd name="T22" fmla="*/ 5 w 9"/>
                <a:gd name="T23" fmla="*/ 2 h 10"/>
                <a:gd name="T24" fmla="*/ 4 w 9"/>
                <a:gd name="T25" fmla="*/ 1 h 10"/>
                <a:gd name="T26" fmla="*/ 0 w 9"/>
                <a:gd name="T27" fmla="*/ 5 h 10"/>
                <a:gd name="T28" fmla="*/ 2 w 9"/>
                <a:gd name="T29" fmla="*/ 9 h 10"/>
                <a:gd name="T30" fmla="*/ 7 w 9"/>
                <a:gd name="T31" fmla="*/ 2 h 10"/>
                <a:gd name="T32" fmla="*/ 7 w 9"/>
                <a:gd name="T33" fmla="*/ 2 h 10"/>
                <a:gd name="T34" fmla="*/ 7 w 9"/>
                <a:gd name="T35" fmla="*/ 2 h 10"/>
                <a:gd name="T36" fmla="*/ 6 w 9"/>
                <a:gd name="T37" fmla="*/ 2 h 10"/>
                <a:gd name="T38" fmla="*/ 6 w 9"/>
                <a:gd name="T39" fmla="*/ 2 h 10"/>
                <a:gd name="T40" fmla="*/ 6 w 9"/>
                <a:gd name="T41" fmla="*/ 2 h 10"/>
                <a:gd name="T42" fmla="*/ 6 w 9"/>
                <a:gd name="T43" fmla="*/ 2 h 10"/>
                <a:gd name="T44" fmla="*/ 6 w 9"/>
                <a:gd name="T45" fmla="*/ 2 h 10"/>
                <a:gd name="T46" fmla="*/ 6 w 9"/>
                <a:gd name="T47" fmla="*/ 2 h 10"/>
                <a:gd name="T48" fmla="*/ 6 w 9"/>
                <a:gd name="T49" fmla="*/ 2 h 10"/>
                <a:gd name="T50" fmla="*/ 6 w 9"/>
                <a:gd name="T51" fmla="*/ 2 h 10"/>
                <a:gd name="T52" fmla="*/ 6 w 9"/>
                <a:gd name="T53" fmla="*/ 2 h 10"/>
                <a:gd name="T54" fmla="*/ 6 w 9"/>
                <a:gd name="T55" fmla="*/ 2 h 10"/>
                <a:gd name="T56" fmla="*/ 3 w 9"/>
                <a:gd name="T57" fmla="*/ 2 h 10"/>
                <a:gd name="T58" fmla="*/ 3 w 9"/>
                <a:gd name="T59" fmla="*/ 2 h 10"/>
                <a:gd name="T60" fmla="*/ 2 w 9"/>
                <a:gd name="T61" fmla="*/ 4 h 10"/>
                <a:gd name="T62" fmla="*/ 4 w 9"/>
                <a:gd name="T63" fmla="*/ 4 h 10"/>
                <a:gd name="T64" fmla="*/ 4 w 9"/>
                <a:gd name="T65" fmla="*/ 3 h 10"/>
                <a:gd name="T66" fmla="*/ 4 w 9"/>
                <a:gd name="T67" fmla="*/ 3 h 10"/>
                <a:gd name="T68" fmla="*/ 6 w 9"/>
                <a:gd name="T69" fmla="*/ 2 h 10"/>
                <a:gd name="T70" fmla="*/ 6 w 9"/>
                <a:gd name="T71" fmla="*/ 2 h 10"/>
                <a:gd name="T72" fmla="*/ 6 w 9"/>
                <a:gd name="T73" fmla="*/ 2 h 10"/>
                <a:gd name="T74" fmla="*/ 6 w 9"/>
                <a:gd name="T75" fmla="*/ 2 h 10"/>
                <a:gd name="T76" fmla="*/ 6 w 9"/>
                <a:gd name="T77" fmla="*/ 2 h 10"/>
                <a:gd name="T78" fmla="*/ 7 w 9"/>
                <a:gd name="T79" fmla="*/ 2 h 10"/>
                <a:gd name="T80" fmla="*/ 7 w 9"/>
                <a:gd name="T81" fmla="*/ 2 h 10"/>
                <a:gd name="T82" fmla="*/ 7 w 9"/>
                <a:gd name="T83" fmla="*/ 2 h 10"/>
                <a:gd name="T84" fmla="*/ 7 w 9"/>
                <a:gd name="T85" fmla="*/ 3 h 10"/>
                <a:gd name="T86" fmla="*/ 8 w 9"/>
                <a:gd name="T87" fmla="*/ 3 h 10"/>
                <a:gd name="T88" fmla="*/ 7 w 9"/>
                <a:gd name="T89" fmla="*/ 3 h 10"/>
                <a:gd name="T90" fmla="*/ 7 w 9"/>
                <a:gd name="T91" fmla="*/ 5 h 10"/>
                <a:gd name="T92" fmla="*/ 7 w 9"/>
                <a:gd name="T93" fmla="*/ 6 h 10"/>
                <a:gd name="T94" fmla="*/ 7 w 9"/>
                <a:gd name="T95" fmla="*/ 6 h 10"/>
                <a:gd name="T96" fmla="*/ 6 w 9"/>
                <a:gd name="T97" fmla="*/ 6 h 10"/>
                <a:gd name="T98" fmla="*/ 7 w 9"/>
                <a:gd name="T99" fmla="*/ 6 h 10"/>
                <a:gd name="T100" fmla="*/ 6 w 9"/>
                <a:gd name="T101" fmla="*/ 6 h 10"/>
                <a:gd name="T102" fmla="*/ 7 w 9"/>
                <a:gd name="T103" fmla="*/ 7 h 10"/>
                <a:gd name="T104" fmla="*/ 6 w 9"/>
                <a:gd name="T105" fmla="*/ 7 h 10"/>
                <a:gd name="T106" fmla="*/ 7 w 9"/>
                <a:gd name="T107" fmla="*/ 7 h 10"/>
                <a:gd name="T108" fmla="*/ 3 w 9"/>
                <a:gd name="T109" fmla="*/ 8 h 10"/>
                <a:gd name="T110" fmla="*/ 2 w 9"/>
                <a:gd name="T111" fmla="*/ 7 h 10"/>
                <a:gd name="T112" fmla="*/ 2 w 9"/>
                <a:gd name="T113" fmla="*/ 7 h 10"/>
                <a:gd name="T114" fmla="*/ 1 w 9"/>
                <a:gd name="T115" fmla="*/ 5 h 10"/>
                <a:gd name="T116" fmla="*/ 2 w 9"/>
                <a:gd name="T1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" h="10">
                  <a:moveTo>
                    <a:pt x="2" y="9"/>
                  </a:moveTo>
                  <a:cubicBezTo>
                    <a:pt x="2" y="10"/>
                    <a:pt x="7" y="8"/>
                    <a:pt x="7" y="9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8" y="6"/>
                    <a:pt x="8" y="4"/>
                    <a:pt x="8" y="4"/>
                  </a:cubicBezTo>
                  <a:cubicBezTo>
                    <a:pt x="8" y="3"/>
                    <a:pt x="7" y="2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6" y="2"/>
                  </a:cubicBezTo>
                  <a:cubicBezTo>
                    <a:pt x="5" y="0"/>
                    <a:pt x="6" y="2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0" y="3"/>
                    <a:pt x="0" y="5"/>
                  </a:cubicBezTo>
                  <a:cubicBezTo>
                    <a:pt x="0" y="5"/>
                    <a:pt x="1" y="9"/>
                    <a:pt x="2" y="9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4"/>
                  </a:moveTo>
                  <a:cubicBezTo>
                    <a:pt x="3" y="4"/>
                    <a:pt x="2" y="3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6" y="7"/>
                    <a:pt x="4" y="7"/>
                    <a:pt x="3" y="8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3" y="6"/>
                    <a:pt x="2" y="7"/>
                  </a:cubicBezTo>
                  <a:cubicBezTo>
                    <a:pt x="2" y="7"/>
                    <a:pt x="1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08" name="Freeform 1823">
              <a:extLst>
                <a:ext uri="{FF2B5EF4-FFF2-40B4-BE49-F238E27FC236}">
                  <a16:creationId xmlns:a16="http://schemas.microsoft.com/office/drawing/2014/main" id="{1B6EEA23-D78C-4D9C-8C41-0742E39CB8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513" y="212725"/>
              <a:ext cx="93663" cy="93663"/>
            </a:xfrm>
            <a:custGeom>
              <a:avLst/>
              <a:gdLst>
                <a:gd name="T0" fmla="*/ 16 w 16"/>
                <a:gd name="T1" fmla="*/ 8 h 16"/>
                <a:gd name="T2" fmla="*/ 16 w 16"/>
                <a:gd name="T3" fmla="*/ 4 h 16"/>
                <a:gd name="T4" fmla="*/ 13 w 16"/>
                <a:gd name="T5" fmla="*/ 2 h 16"/>
                <a:gd name="T6" fmla="*/ 6 w 16"/>
                <a:gd name="T7" fmla="*/ 16 h 16"/>
                <a:gd name="T8" fmla="*/ 6 w 16"/>
                <a:gd name="T9" fmla="*/ 16 h 16"/>
                <a:gd name="T10" fmla="*/ 6 w 16"/>
                <a:gd name="T11" fmla="*/ 16 h 16"/>
                <a:gd name="T12" fmla="*/ 15 w 16"/>
                <a:gd name="T13" fmla="*/ 15 h 16"/>
                <a:gd name="T14" fmla="*/ 15 w 16"/>
                <a:gd name="T15" fmla="*/ 11 h 16"/>
                <a:gd name="T16" fmla="*/ 16 w 16"/>
                <a:gd name="T17" fmla="*/ 7 h 16"/>
                <a:gd name="T18" fmla="*/ 16 w 16"/>
                <a:gd name="T19" fmla="*/ 9 h 16"/>
                <a:gd name="T20" fmla="*/ 9 w 16"/>
                <a:gd name="T21" fmla="*/ 15 h 16"/>
                <a:gd name="T22" fmla="*/ 12 w 16"/>
                <a:gd name="T23" fmla="*/ 15 h 16"/>
                <a:gd name="T24" fmla="*/ 12 w 16"/>
                <a:gd name="T25" fmla="*/ 15 h 16"/>
                <a:gd name="T26" fmla="*/ 12 w 16"/>
                <a:gd name="T27" fmla="*/ 15 h 16"/>
                <a:gd name="T28" fmla="*/ 15 w 16"/>
                <a:gd name="T29" fmla="*/ 10 h 16"/>
                <a:gd name="T30" fmla="*/ 15 w 16"/>
                <a:gd name="T31" fmla="*/ 12 h 16"/>
                <a:gd name="T32" fmla="*/ 15 w 16"/>
                <a:gd name="T33" fmla="*/ 13 h 16"/>
                <a:gd name="T34" fmla="*/ 14 w 16"/>
                <a:gd name="T35" fmla="*/ 14 h 16"/>
                <a:gd name="T36" fmla="*/ 13 w 16"/>
                <a:gd name="T37" fmla="*/ 14 h 16"/>
                <a:gd name="T38" fmla="*/ 14 w 16"/>
                <a:gd name="T39" fmla="*/ 14 h 16"/>
                <a:gd name="T40" fmla="*/ 13 w 16"/>
                <a:gd name="T41" fmla="*/ 14 h 16"/>
                <a:gd name="T42" fmla="*/ 13 w 16"/>
                <a:gd name="T43" fmla="*/ 14 h 16"/>
                <a:gd name="T44" fmla="*/ 11 w 16"/>
                <a:gd name="T45" fmla="*/ 15 h 16"/>
                <a:gd name="T46" fmla="*/ 13 w 16"/>
                <a:gd name="T47" fmla="*/ 14 h 16"/>
                <a:gd name="T48" fmla="*/ 12 w 16"/>
                <a:gd name="T49" fmla="*/ 14 h 16"/>
                <a:gd name="T50" fmla="*/ 12 w 16"/>
                <a:gd name="T51" fmla="*/ 14 h 16"/>
                <a:gd name="T52" fmla="*/ 11 w 16"/>
                <a:gd name="T53" fmla="*/ 14 h 16"/>
                <a:gd name="T54" fmla="*/ 12 w 16"/>
                <a:gd name="T55" fmla="*/ 14 h 16"/>
                <a:gd name="T56" fmla="*/ 11 w 16"/>
                <a:gd name="T57" fmla="*/ 14 h 16"/>
                <a:gd name="T58" fmla="*/ 10 w 16"/>
                <a:gd name="T59" fmla="*/ 15 h 16"/>
                <a:gd name="T60" fmla="*/ 4 w 16"/>
                <a:gd name="T61" fmla="*/ 13 h 16"/>
                <a:gd name="T62" fmla="*/ 8 w 16"/>
                <a:gd name="T63" fmla="*/ 3 h 16"/>
                <a:gd name="T64" fmla="*/ 14 w 16"/>
                <a:gd name="T65" fmla="*/ 4 h 16"/>
                <a:gd name="T66" fmla="*/ 15 w 16"/>
                <a:gd name="T67" fmla="*/ 7 h 16"/>
                <a:gd name="T68" fmla="*/ 15 w 16"/>
                <a:gd name="T69" fmla="*/ 8 h 16"/>
                <a:gd name="T70" fmla="*/ 15 w 16"/>
                <a:gd name="T71" fmla="*/ 8 h 16"/>
                <a:gd name="T72" fmla="*/ 15 w 16"/>
                <a:gd name="T73" fmla="*/ 9 h 16"/>
                <a:gd name="T74" fmla="*/ 15 w 16"/>
                <a:gd name="T7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" h="16">
                  <a:moveTo>
                    <a:pt x="16" y="9"/>
                  </a:moveTo>
                  <a:cubicBezTo>
                    <a:pt x="16" y="9"/>
                    <a:pt x="16" y="8"/>
                    <a:pt x="16" y="8"/>
                  </a:cubicBezTo>
                  <a:cubicBezTo>
                    <a:pt x="16" y="8"/>
                    <a:pt x="15" y="5"/>
                    <a:pt x="16" y="4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5" y="7"/>
                    <a:pt x="16" y="2"/>
                    <a:pt x="15" y="5"/>
                  </a:cubicBezTo>
                  <a:cubicBezTo>
                    <a:pt x="16" y="2"/>
                    <a:pt x="13" y="2"/>
                    <a:pt x="13" y="2"/>
                  </a:cubicBezTo>
                  <a:cubicBezTo>
                    <a:pt x="11" y="0"/>
                    <a:pt x="2" y="2"/>
                    <a:pt x="2" y="4"/>
                  </a:cubicBezTo>
                  <a:cubicBezTo>
                    <a:pt x="0" y="8"/>
                    <a:pt x="1" y="16"/>
                    <a:pt x="6" y="16"/>
                  </a:cubicBezTo>
                  <a:cubicBezTo>
                    <a:pt x="5" y="16"/>
                    <a:pt x="4" y="16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5" y="16"/>
                    <a:pt x="8" y="15"/>
                    <a:pt x="6" y="16"/>
                  </a:cubicBezTo>
                  <a:cubicBezTo>
                    <a:pt x="8" y="15"/>
                    <a:pt x="11" y="15"/>
                    <a:pt x="13" y="15"/>
                  </a:cubicBezTo>
                  <a:cubicBezTo>
                    <a:pt x="13" y="15"/>
                    <a:pt x="15" y="16"/>
                    <a:pt x="15" y="15"/>
                  </a:cubicBezTo>
                  <a:cubicBezTo>
                    <a:pt x="15" y="13"/>
                    <a:pt x="16" y="12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6" y="10"/>
                    <a:pt x="16" y="9"/>
                    <a:pt x="16" y="7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8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lose/>
                  <a:moveTo>
                    <a:pt x="12" y="15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2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3" y="14"/>
                    <a:pt x="13" y="14"/>
                    <a:pt x="12" y="15"/>
                  </a:cubicBezTo>
                  <a:cubicBezTo>
                    <a:pt x="13" y="14"/>
                    <a:pt x="13" y="14"/>
                    <a:pt x="12" y="15"/>
                  </a:cubicBezTo>
                  <a:close/>
                  <a:moveTo>
                    <a:pt x="15" y="10"/>
                  </a:moveTo>
                  <a:cubicBezTo>
                    <a:pt x="15" y="11"/>
                    <a:pt x="15" y="13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3"/>
                    <a:pt x="15" y="13"/>
                  </a:cubicBezTo>
                  <a:cubicBezTo>
                    <a:pt x="14" y="13"/>
                    <a:pt x="15" y="14"/>
                    <a:pt x="15" y="15"/>
                  </a:cubicBezTo>
                  <a:cubicBezTo>
                    <a:pt x="14" y="15"/>
                    <a:pt x="15" y="13"/>
                    <a:pt x="14" y="14"/>
                  </a:cubicBezTo>
                  <a:cubicBezTo>
                    <a:pt x="14" y="14"/>
                    <a:pt x="14" y="14"/>
                    <a:pt x="13" y="14"/>
                  </a:cubicBezTo>
                  <a:cubicBezTo>
                    <a:pt x="14" y="14"/>
                    <a:pt x="13" y="14"/>
                    <a:pt x="13" y="14"/>
                  </a:cubicBezTo>
                  <a:cubicBezTo>
                    <a:pt x="14" y="14"/>
                    <a:pt x="14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2" y="15"/>
                    <a:pt x="11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2" y="14"/>
                    <a:pt x="12" y="14"/>
                    <a:pt x="11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1" y="15"/>
                    <a:pt x="11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2" y="14"/>
                    <a:pt x="10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4"/>
                    <a:pt x="11" y="15"/>
                    <a:pt x="11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5"/>
                    <a:pt x="10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4"/>
                    <a:pt x="9" y="15"/>
                    <a:pt x="11" y="14"/>
                  </a:cubicBezTo>
                  <a:cubicBezTo>
                    <a:pt x="11" y="14"/>
                    <a:pt x="10" y="14"/>
                    <a:pt x="10" y="15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9" y="15"/>
                    <a:pt x="5" y="16"/>
                    <a:pt x="4" y="13"/>
                  </a:cubicBezTo>
                  <a:cubicBezTo>
                    <a:pt x="2" y="12"/>
                    <a:pt x="2" y="9"/>
                    <a:pt x="3" y="7"/>
                  </a:cubicBezTo>
                  <a:cubicBezTo>
                    <a:pt x="3" y="4"/>
                    <a:pt x="6" y="3"/>
                    <a:pt x="8" y="3"/>
                  </a:cubicBezTo>
                  <a:cubicBezTo>
                    <a:pt x="9" y="3"/>
                    <a:pt x="11" y="3"/>
                    <a:pt x="12" y="4"/>
                  </a:cubicBezTo>
                  <a:cubicBezTo>
                    <a:pt x="13" y="4"/>
                    <a:pt x="14" y="6"/>
                    <a:pt x="14" y="4"/>
                  </a:cubicBezTo>
                  <a:cubicBezTo>
                    <a:pt x="14" y="5"/>
                    <a:pt x="14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9"/>
                    <a:pt x="15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15" y="11"/>
                    <a:pt x="15" y="10"/>
                    <a:pt x="15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09" name="Freeform 1824">
              <a:extLst>
                <a:ext uri="{FF2B5EF4-FFF2-40B4-BE49-F238E27FC236}">
                  <a16:creationId xmlns:a16="http://schemas.microsoft.com/office/drawing/2014/main" id="{3F7BB656-6CA6-4FB2-AD14-EA6D306C7B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88900"/>
              <a:ext cx="327025" cy="247650"/>
            </a:xfrm>
            <a:custGeom>
              <a:avLst/>
              <a:gdLst>
                <a:gd name="T0" fmla="*/ 46 w 56"/>
                <a:gd name="T1" fmla="*/ 32 h 42"/>
                <a:gd name="T2" fmla="*/ 49 w 56"/>
                <a:gd name="T3" fmla="*/ 32 h 42"/>
                <a:gd name="T4" fmla="*/ 55 w 56"/>
                <a:gd name="T5" fmla="*/ 22 h 42"/>
                <a:gd name="T6" fmla="*/ 55 w 56"/>
                <a:gd name="T7" fmla="*/ 17 h 42"/>
                <a:gd name="T8" fmla="*/ 55 w 56"/>
                <a:gd name="T9" fmla="*/ 12 h 42"/>
                <a:gd name="T10" fmla="*/ 46 w 56"/>
                <a:gd name="T11" fmla="*/ 11 h 42"/>
                <a:gd name="T12" fmla="*/ 49 w 56"/>
                <a:gd name="T13" fmla="*/ 10 h 42"/>
                <a:gd name="T14" fmla="*/ 55 w 56"/>
                <a:gd name="T15" fmla="*/ 14 h 42"/>
                <a:gd name="T16" fmla="*/ 55 w 56"/>
                <a:gd name="T17" fmla="*/ 23 h 42"/>
                <a:gd name="T18" fmla="*/ 54 w 56"/>
                <a:gd name="T19" fmla="*/ 24 h 42"/>
                <a:gd name="T20" fmla="*/ 51 w 56"/>
                <a:gd name="T21" fmla="*/ 31 h 42"/>
                <a:gd name="T22" fmla="*/ 50 w 56"/>
                <a:gd name="T23" fmla="*/ 31 h 42"/>
                <a:gd name="T24" fmla="*/ 45 w 56"/>
                <a:gd name="T25" fmla="*/ 32 h 42"/>
                <a:gd name="T26" fmla="*/ 45 w 56"/>
                <a:gd name="T27" fmla="*/ 32 h 42"/>
                <a:gd name="T28" fmla="*/ 45 w 56"/>
                <a:gd name="T29" fmla="*/ 35 h 42"/>
                <a:gd name="T30" fmla="*/ 44 w 56"/>
                <a:gd name="T31" fmla="*/ 39 h 42"/>
                <a:gd name="T32" fmla="*/ 42 w 56"/>
                <a:gd name="T33" fmla="*/ 39 h 42"/>
                <a:gd name="T34" fmla="*/ 40 w 56"/>
                <a:gd name="T35" fmla="*/ 40 h 42"/>
                <a:gd name="T36" fmla="*/ 35 w 56"/>
                <a:gd name="T37" fmla="*/ 39 h 42"/>
                <a:gd name="T38" fmla="*/ 32 w 56"/>
                <a:gd name="T39" fmla="*/ 40 h 42"/>
                <a:gd name="T40" fmla="*/ 18 w 56"/>
                <a:gd name="T41" fmla="*/ 40 h 42"/>
                <a:gd name="T42" fmla="*/ 11 w 56"/>
                <a:gd name="T43" fmla="*/ 40 h 42"/>
                <a:gd name="T44" fmla="*/ 11 w 56"/>
                <a:gd name="T45" fmla="*/ 37 h 42"/>
                <a:gd name="T46" fmla="*/ 11 w 56"/>
                <a:gd name="T47" fmla="*/ 34 h 42"/>
                <a:gd name="T48" fmla="*/ 2 w 56"/>
                <a:gd name="T49" fmla="*/ 31 h 42"/>
                <a:gd name="T50" fmla="*/ 2 w 56"/>
                <a:gd name="T51" fmla="*/ 23 h 42"/>
                <a:gd name="T52" fmla="*/ 9 w 56"/>
                <a:gd name="T53" fmla="*/ 11 h 42"/>
                <a:gd name="T54" fmla="*/ 14 w 56"/>
                <a:gd name="T55" fmla="*/ 2 h 42"/>
                <a:gd name="T56" fmla="*/ 21 w 56"/>
                <a:gd name="T57" fmla="*/ 2 h 42"/>
                <a:gd name="T58" fmla="*/ 24 w 56"/>
                <a:gd name="T59" fmla="*/ 3 h 42"/>
                <a:gd name="T60" fmla="*/ 41 w 56"/>
                <a:gd name="T61" fmla="*/ 2 h 42"/>
                <a:gd name="T62" fmla="*/ 45 w 56"/>
                <a:gd name="T63" fmla="*/ 11 h 42"/>
                <a:gd name="T64" fmla="*/ 47 w 56"/>
                <a:gd name="T65" fmla="*/ 3 h 42"/>
                <a:gd name="T66" fmla="*/ 42 w 56"/>
                <a:gd name="T67" fmla="*/ 1 h 42"/>
                <a:gd name="T68" fmla="*/ 34 w 56"/>
                <a:gd name="T69" fmla="*/ 2 h 42"/>
                <a:gd name="T70" fmla="*/ 32 w 56"/>
                <a:gd name="T71" fmla="*/ 1 h 42"/>
                <a:gd name="T72" fmla="*/ 28 w 56"/>
                <a:gd name="T73" fmla="*/ 1 h 42"/>
                <a:gd name="T74" fmla="*/ 27 w 56"/>
                <a:gd name="T75" fmla="*/ 1 h 42"/>
                <a:gd name="T76" fmla="*/ 9 w 56"/>
                <a:gd name="T77" fmla="*/ 4 h 42"/>
                <a:gd name="T78" fmla="*/ 0 w 56"/>
                <a:gd name="T79" fmla="*/ 12 h 42"/>
                <a:gd name="T80" fmla="*/ 0 w 56"/>
                <a:gd name="T81" fmla="*/ 31 h 42"/>
                <a:gd name="T82" fmla="*/ 9 w 56"/>
                <a:gd name="T83" fmla="*/ 38 h 42"/>
                <a:gd name="T84" fmla="*/ 21 w 56"/>
                <a:gd name="T85" fmla="*/ 41 h 42"/>
                <a:gd name="T86" fmla="*/ 34 w 56"/>
                <a:gd name="T87" fmla="*/ 41 h 42"/>
                <a:gd name="T88" fmla="*/ 36 w 56"/>
                <a:gd name="T89" fmla="*/ 41 h 42"/>
                <a:gd name="T90" fmla="*/ 45 w 56"/>
                <a:gd name="T91" fmla="*/ 41 h 42"/>
                <a:gd name="T92" fmla="*/ 46 w 56"/>
                <a:gd name="T93" fmla="*/ 35 h 42"/>
                <a:gd name="T94" fmla="*/ 24 w 56"/>
                <a:gd name="T95" fmla="*/ 3 h 42"/>
                <a:gd name="T96" fmla="*/ 22 w 56"/>
                <a:gd name="T97" fmla="*/ 1 h 42"/>
                <a:gd name="T98" fmla="*/ 22 w 56"/>
                <a:gd name="T99" fmla="*/ 1 h 42"/>
                <a:gd name="T100" fmla="*/ 35 w 56"/>
                <a:gd name="T101" fmla="*/ 40 h 42"/>
                <a:gd name="T102" fmla="*/ 36 w 56"/>
                <a:gd name="T103" fmla="*/ 40 h 42"/>
                <a:gd name="T104" fmla="*/ 35 w 56"/>
                <a:gd name="T105" fmla="*/ 40 h 42"/>
                <a:gd name="T106" fmla="*/ 36 w 56"/>
                <a:gd name="T107" fmla="*/ 40 h 42"/>
                <a:gd name="T108" fmla="*/ 36 w 56"/>
                <a:gd name="T109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6" h="42">
                  <a:moveTo>
                    <a:pt x="46" y="35"/>
                  </a:moveTo>
                  <a:cubicBezTo>
                    <a:pt x="46" y="34"/>
                    <a:pt x="46" y="32"/>
                    <a:pt x="46" y="32"/>
                  </a:cubicBezTo>
                  <a:cubicBezTo>
                    <a:pt x="47" y="31"/>
                    <a:pt x="49" y="32"/>
                    <a:pt x="50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1" y="32"/>
                    <a:pt x="55" y="33"/>
                    <a:pt x="55" y="30"/>
                  </a:cubicBezTo>
                  <a:cubicBezTo>
                    <a:pt x="56" y="29"/>
                    <a:pt x="55" y="22"/>
                    <a:pt x="55" y="22"/>
                  </a:cubicBezTo>
                  <a:cubicBezTo>
                    <a:pt x="55" y="20"/>
                    <a:pt x="55" y="18"/>
                    <a:pt x="55" y="17"/>
                  </a:cubicBezTo>
                  <a:cubicBezTo>
                    <a:pt x="55" y="19"/>
                    <a:pt x="55" y="17"/>
                    <a:pt x="55" y="17"/>
                  </a:cubicBezTo>
                  <a:cubicBezTo>
                    <a:pt x="55" y="16"/>
                    <a:pt x="55" y="15"/>
                    <a:pt x="55" y="14"/>
                  </a:cubicBezTo>
                  <a:cubicBezTo>
                    <a:pt x="55" y="15"/>
                    <a:pt x="55" y="12"/>
                    <a:pt x="55" y="12"/>
                  </a:cubicBezTo>
                  <a:cubicBezTo>
                    <a:pt x="55" y="10"/>
                    <a:pt x="52" y="10"/>
                    <a:pt x="50" y="10"/>
                  </a:cubicBezTo>
                  <a:cubicBezTo>
                    <a:pt x="50" y="10"/>
                    <a:pt x="46" y="10"/>
                    <a:pt x="46" y="11"/>
                  </a:cubicBezTo>
                  <a:cubicBezTo>
                    <a:pt x="46" y="11"/>
                    <a:pt x="47" y="11"/>
                    <a:pt x="47" y="11"/>
                  </a:cubicBezTo>
                  <a:cubicBezTo>
                    <a:pt x="47" y="11"/>
                    <a:pt x="48" y="11"/>
                    <a:pt x="49" y="10"/>
                  </a:cubicBezTo>
                  <a:cubicBezTo>
                    <a:pt x="48" y="11"/>
                    <a:pt x="50" y="11"/>
                    <a:pt x="50" y="11"/>
                  </a:cubicBezTo>
                  <a:cubicBezTo>
                    <a:pt x="51" y="11"/>
                    <a:pt x="56" y="10"/>
                    <a:pt x="55" y="14"/>
                  </a:cubicBezTo>
                  <a:cubicBezTo>
                    <a:pt x="55" y="14"/>
                    <a:pt x="54" y="22"/>
                    <a:pt x="54" y="23"/>
                  </a:cubicBezTo>
                  <a:cubicBezTo>
                    <a:pt x="55" y="23"/>
                    <a:pt x="55" y="22"/>
                    <a:pt x="55" y="23"/>
                  </a:cubicBezTo>
                  <a:cubicBezTo>
                    <a:pt x="54" y="23"/>
                    <a:pt x="55" y="24"/>
                    <a:pt x="54" y="23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5"/>
                    <a:pt x="54" y="26"/>
                    <a:pt x="54" y="27"/>
                  </a:cubicBezTo>
                  <a:cubicBezTo>
                    <a:pt x="55" y="30"/>
                    <a:pt x="54" y="32"/>
                    <a:pt x="51" y="31"/>
                  </a:cubicBezTo>
                  <a:cubicBezTo>
                    <a:pt x="52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8" y="31"/>
                    <a:pt x="47" y="30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4" y="33"/>
                    <a:pt x="46" y="35"/>
                    <a:pt x="45" y="36"/>
                  </a:cubicBezTo>
                  <a:cubicBezTo>
                    <a:pt x="45" y="36"/>
                    <a:pt x="45" y="36"/>
                    <a:pt x="45" y="35"/>
                  </a:cubicBezTo>
                  <a:cubicBezTo>
                    <a:pt x="45" y="35"/>
                    <a:pt x="45" y="37"/>
                    <a:pt x="45" y="37"/>
                  </a:cubicBezTo>
                  <a:cubicBezTo>
                    <a:pt x="45" y="38"/>
                    <a:pt x="46" y="39"/>
                    <a:pt x="44" y="39"/>
                  </a:cubicBezTo>
                  <a:cubicBezTo>
                    <a:pt x="44" y="39"/>
                    <a:pt x="42" y="40"/>
                    <a:pt x="42" y="40"/>
                  </a:cubicBezTo>
                  <a:cubicBezTo>
                    <a:pt x="43" y="40"/>
                    <a:pt x="42" y="40"/>
                    <a:pt x="42" y="39"/>
                  </a:cubicBezTo>
                  <a:cubicBezTo>
                    <a:pt x="41" y="40"/>
                    <a:pt x="40" y="40"/>
                    <a:pt x="39" y="40"/>
                  </a:cubicBezTo>
                  <a:cubicBezTo>
                    <a:pt x="39" y="40"/>
                    <a:pt x="40" y="40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6" y="39"/>
                    <a:pt x="35" y="39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0"/>
                    <a:pt x="33" y="40"/>
                    <a:pt x="32" y="40"/>
                  </a:cubicBezTo>
                  <a:cubicBezTo>
                    <a:pt x="33" y="40"/>
                    <a:pt x="26" y="40"/>
                    <a:pt x="28" y="40"/>
                  </a:cubicBezTo>
                  <a:cubicBezTo>
                    <a:pt x="25" y="40"/>
                    <a:pt x="21" y="39"/>
                    <a:pt x="18" y="40"/>
                  </a:cubicBezTo>
                  <a:cubicBezTo>
                    <a:pt x="17" y="40"/>
                    <a:pt x="14" y="40"/>
                    <a:pt x="12" y="40"/>
                  </a:cubicBezTo>
                  <a:cubicBezTo>
                    <a:pt x="13" y="40"/>
                    <a:pt x="11" y="40"/>
                    <a:pt x="11" y="40"/>
                  </a:cubicBezTo>
                  <a:cubicBezTo>
                    <a:pt x="11" y="40"/>
                    <a:pt x="10" y="36"/>
                    <a:pt x="10" y="35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1" y="37"/>
                    <a:pt x="11" y="34"/>
                    <a:pt x="11" y="34"/>
                  </a:cubicBezTo>
                  <a:cubicBezTo>
                    <a:pt x="11" y="33"/>
                    <a:pt x="11" y="31"/>
                    <a:pt x="10" y="31"/>
                  </a:cubicBezTo>
                  <a:cubicBezTo>
                    <a:pt x="7" y="30"/>
                    <a:pt x="4" y="32"/>
                    <a:pt x="2" y="31"/>
                  </a:cubicBezTo>
                  <a:cubicBezTo>
                    <a:pt x="2" y="31"/>
                    <a:pt x="2" y="30"/>
                    <a:pt x="2" y="29"/>
                  </a:cubicBezTo>
                  <a:cubicBezTo>
                    <a:pt x="2" y="27"/>
                    <a:pt x="3" y="25"/>
                    <a:pt x="2" y="23"/>
                  </a:cubicBezTo>
                  <a:cubicBezTo>
                    <a:pt x="2" y="20"/>
                    <a:pt x="0" y="10"/>
                    <a:pt x="4" y="11"/>
                  </a:cubicBezTo>
                  <a:cubicBezTo>
                    <a:pt x="5" y="12"/>
                    <a:pt x="8" y="12"/>
                    <a:pt x="9" y="11"/>
                  </a:cubicBezTo>
                  <a:cubicBezTo>
                    <a:pt x="12" y="11"/>
                    <a:pt x="11" y="8"/>
                    <a:pt x="11" y="6"/>
                  </a:cubicBezTo>
                  <a:cubicBezTo>
                    <a:pt x="11" y="3"/>
                    <a:pt x="11" y="3"/>
                    <a:pt x="14" y="2"/>
                  </a:cubicBezTo>
                  <a:cubicBezTo>
                    <a:pt x="17" y="2"/>
                    <a:pt x="20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3"/>
                    <a:pt x="24" y="3"/>
                    <a:pt x="25" y="3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6" y="2"/>
                    <a:pt x="30" y="2"/>
                    <a:pt x="32" y="2"/>
                  </a:cubicBezTo>
                  <a:cubicBezTo>
                    <a:pt x="35" y="2"/>
                    <a:pt x="38" y="2"/>
                    <a:pt x="41" y="2"/>
                  </a:cubicBezTo>
                  <a:cubicBezTo>
                    <a:pt x="42" y="2"/>
                    <a:pt x="45" y="2"/>
                    <a:pt x="45" y="3"/>
                  </a:cubicBezTo>
                  <a:cubicBezTo>
                    <a:pt x="45" y="5"/>
                    <a:pt x="46" y="9"/>
                    <a:pt x="45" y="11"/>
                  </a:cubicBezTo>
                  <a:cubicBezTo>
                    <a:pt x="45" y="11"/>
                    <a:pt x="47" y="8"/>
                    <a:pt x="47" y="10"/>
                  </a:cubicBezTo>
                  <a:cubicBezTo>
                    <a:pt x="47" y="8"/>
                    <a:pt x="47" y="5"/>
                    <a:pt x="47" y="3"/>
                  </a:cubicBezTo>
                  <a:cubicBezTo>
                    <a:pt x="47" y="1"/>
                    <a:pt x="44" y="0"/>
                    <a:pt x="42" y="1"/>
                  </a:cubicBezTo>
                  <a:cubicBezTo>
                    <a:pt x="41" y="1"/>
                    <a:pt x="42" y="1"/>
                    <a:pt x="42" y="1"/>
                  </a:cubicBezTo>
                  <a:cubicBezTo>
                    <a:pt x="42" y="1"/>
                    <a:pt x="39" y="1"/>
                    <a:pt x="39" y="1"/>
                  </a:cubicBezTo>
                  <a:cubicBezTo>
                    <a:pt x="38" y="1"/>
                    <a:pt x="35" y="2"/>
                    <a:pt x="34" y="2"/>
                  </a:cubicBezTo>
                  <a:cubicBezTo>
                    <a:pt x="34" y="2"/>
                    <a:pt x="34" y="1"/>
                    <a:pt x="34" y="1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32" y="1"/>
                    <a:pt x="34" y="1"/>
                    <a:pt x="34" y="1"/>
                  </a:cubicBezTo>
                  <a:cubicBezTo>
                    <a:pt x="33" y="1"/>
                    <a:pt x="28" y="1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4" y="0"/>
                    <a:pt x="19" y="1"/>
                    <a:pt x="16" y="1"/>
                  </a:cubicBezTo>
                  <a:cubicBezTo>
                    <a:pt x="13" y="1"/>
                    <a:pt x="10" y="0"/>
                    <a:pt x="9" y="4"/>
                  </a:cubicBezTo>
                  <a:cubicBezTo>
                    <a:pt x="9" y="5"/>
                    <a:pt x="11" y="9"/>
                    <a:pt x="9" y="10"/>
                  </a:cubicBezTo>
                  <a:cubicBezTo>
                    <a:pt x="6" y="11"/>
                    <a:pt x="2" y="7"/>
                    <a:pt x="0" y="12"/>
                  </a:cubicBezTo>
                  <a:cubicBezTo>
                    <a:pt x="1" y="11"/>
                    <a:pt x="0" y="13"/>
                    <a:pt x="0" y="12"/>
                  </a:cubicBezTo>
                  <a:cubicBezTo>
                    <a:pt x="0" y="19"/>
                    <a:pt x="1" y="26"/>
                    <a:pt x="0" y="31"/>
                  </a:cubicBezTo>
                  <a:cubicBezTo>
                    <a:pt x="2" y="35"/>
                    <a:pt x="7" y="30"/>
                    <a:pt x="9" y="32"/>
                  </a:cubicBezTo>
                  <a:cubicBezTo>
                    <a:pt x="10" y="34"/>
                    <a:pt x="9" y="37"/>
                    <a:pt x="9" y="38"/>
                  </a:cubicBezTo>
                  <a:cubicBezTo>
                    <a:pt x="9" y="39"/>
                    <a:pt x="11" y="41"/>
                    <a:pt x="10" y="41"/>
                  </a:cubicBezTo>
                  <a:cubicBezTo>
                    <a:pt x="14" y="42"/>
                    <a:pt x="18" y="41"/>
                    <a:pt x="21" y="41"/>
                  </a:cubicBezTo>
                  <a:cubicBezTo>
                    <a:pt x="25" y="41"/>
                    <a:pt x="30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5" y="41"/>
                    <a:pt x="35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40" y="41"/>
                    <a:pt x="39" y="41"/>
                  </a:cubicBezTo>
                  <a:cubicBezTo>
                    <a:pt x="41" y="41"/>
                    <a:pt x="43" y="41"/>
                    <a:pt x="45" y="41"/>
                  </a:cubicBezTo>
                  <a:cubicBezTo>
                    <a:pt x="47" y="40"/>
                    <a:pt x="46" y="36"/>
                    <a:pt x="46" y="35"/>
                  </a:cubicBezTo>
                  <a:cubicBezTo>
                    <a:pt x="46" y="36"/>
                    <a:pt x="46" y="36"/>
                    <a:pt x="46" y="35"/>
                  </a:cubicBezTo>
                  <a:close/>
                  <a:moveTo>
                    <a:pt x="24" y="3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4" y="3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35" y="40"/>
                  </a:moveTo>
                  <a:cubicBezTo>
                    <a:pt x="35" y="40"/>
                    <a:pt x="34" y="40"/>
                    <a:pt x="35" y="40"/>
                  </a:cubicBezTo>
                  <a:close/>
                  <a:moveTo>
                    <a:pt x="35" y="40"/>
                  </a:moveTo>
                  <a:cubicBezTo>
                    <a:pt x="35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10" name="Freeform 1825">
              <a:extLst>
                <a:ext uri="{FF2B5EF4-FFF2-40B4-BE49-F238E27FC236}">
                  <a16:creationId xmlns:a16="http://schemas.microsoft.com/office/drawing/2014/main" id="{D362D469-B7F8-41F7-971D-69555AE589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325" y="236538"/>
              <a:ext cx="58738" cy="58738"/>
            </a:xfrm>
            <a:custGeom>
              <a:avLst/>
              <a:gdLst>
                <a:gd name="T0" fmla="*/ 9 w 10"/>
                <a:gd name="T1" fmla="*/ 3 h 10"/>
                <a:gd name="T2" fmla="*/ 8 w 10"/>
                <a:gd name="T3" fmla="*/ 2 h 10"/>
                <a:gd name="T4" fmla="*/ 8 w 10"/>
                <a:gd name="T5" fmla="*/ 1 h 10"/>
                <a:gd name="T6" fmla="*/ 7 w 10"/>
                <a:gd name="T7" fmla="*/ 1 h 10"/>
                <a:gd name="T8" fmla="*/ 8 w 10"/>
                <a:gd name="T9" fmla="*/ 2 h 10"/>
                <a:gd name="T10" fmla="*/ 7 w 10"/>
                <a:gd name="T11" fmla="*/ 2 h 10"/>
                <a:gd name="T12" fmla="*/ 8 w 10"/>
                <a:gd name="T13" fmla="*/ 2 h 10"/>
                <a:gd name="T14" fmla="*/ 8 w 10"/>
                <a:gd name="T15" fmla="*/ 2 h 10"/>
                <a:gd name="T16" fmla="*/ 7 w 10"/>
                <a:gd name="T17" fmla="*/ 2 h 10"/>
                <a:gd name="T18" fmla="*/ 7 w 10"/>
                <a:gd name="T19" fmla="*/ 1 h 10"/>
                <a:gd name="T20" fmla="*/ 6 w 10"/>
                <a:gd name="T21" fmla="*/ 1 h 10"/>
                <a:gd name="T22" fmla="*/ 6 w 10"/>
                <a:gd name="T23" fmla="*/ 1 h 10"/>
                <a:gd name="T24" fmla="*/ 5 w 10"/>
                <a:gd name="T25" fmla="*/ 1 h 10"/>
                <a:gd name="T26" fmla="*/ 5 w 10"/>
                <a:gd name="T27" fmla="*/ 1 h 10"/>
                <a:gd name="T28" fmla="*/ 1 w 10"/>
                <a:gd name="T29" fmla="*/ 4 h 10"/>
                <a:gd name="T30" fmla="*/ 2 w 10"/>
                <a:gd name="T31" fmla="*/ 9 h 10"/>
                <a:gd name="T32" fmla="*/ 7 w 10"/>
                <a:gd name="T33" fmla="*/ 9 h 10"/>
                <a:gd name="T34" fmla="*/ 8 w 10"/>
                <a:gd name="T35" fmla="*/ 9 h 10"/>
                <a:gd name="T36" fmla="*/ 8 w 10"/>
                <a:gd name="T37" fmla="*/ 8 h 10"/>
                <a:gd name="T38" fmla="*/ 8 w 10"/>
                <a:gd name="T39" fmla="*/ 7 h 10"/>
                <a:gd name="T40" fmla="*/ 9 w 10"/>
                <a:gd name="T41" fmla="*/ 7 h 10"/>
                <a:gd name="T42" fmla="*/ 8 w 10"/>
                <a:gd name="T43" fmla="*/ 3 h 10"/>
                <a:gd name="T44" fmla="*/ 8 w 10"/>
                <a:gd name="T45" fmla="*/ 3 h 10"/>
                <a:gd name="T46" fmla="*/ 9 w 10"/>
                <a:gd name="T47" fmla="*/ 3 h 10"/>
                <a:gd name="T48" fmla="*/ 8 w 10"/>
                <a:gd name="T49" fmla="*/ 2 h 10"/>
                <a:gd name="T50" fmla="*/ 8 w 10"/>
                <a:gd name="T51" fmla="*/ 2 h 10"/>
                <a:gd name="T52" fmla="*/ 8 w 10"/>
                <a:gd name="T53" fmla="*/ 2 h 10"/>
                <a:gd name="T54" fmla="*/ 8 w 10"/>
                <a:gd name="T55" fmla="*/ 2 h 10"/>
                <a:gd name="T56" fmla="*/ 3 w 10"/>
                <a:gd name="T57" fmla="*/ 1 h 10"/>
                <a:gd name="T58" fmla="*/ 3 w 10"/>
                <a:gd name="T59" fmla="*/ 1 h 10"/>
                <a:gd name="T60" fmla="*/ 8 w 10"/>
                <a:gd name="T61" fmla="*/ 4 h 10"/>
                <a:gd name="T62" fmla="*/ 8 w 10"/>
                <a:gd name="T63" fmla="*/ 5 h 10"/>
                <a:gd name="T64" fmla="*/ 7 w 10"/>
                <a:gd name="T65" fmla="*/ 7 h 10"/>
                <a:gd name="T66" fmla="*/ 8 w 10"/>
                <a:gd name="T67" fmla="*/ 7 h 10"/>
                <a:gd name="T68" fmla="*/ 8 w 10"/>
                <a:gd name="T69" fmla="*/ 7 h 10"/>
                <a:gd name="T70" fmla="*/ 8 w 10"/>
                <a:gd name="T71" fmla="*/ 7 h 10"/>
                <a:gd name="T72" fmla="*/ 7 w 10"/>
                <a:gd name="T73" fmla="*/ 7 h 10"/>
                <a:gd name="T74" fmla="*/ 7 w 10"/>
                <a:gd name="T75" fmla="*/ 7 h 10"/>
                <a:gd name="T76" fmla="*/ 7 w 10"/>
                <a:gd name="T77" fmla="*/ 7 h 10"/>
                <a:gd name="T78" fmla="*/ 7 w 10"/>
                <a:gd name="T79" fmla="*/ 8 h 10"/>
                <a:gd name="T80" fmla="*/ 7 w 10"/>
                <a:gd name="T81" fmla="*/ 7 h 10"/>
                <a:gd name="T82" fmla="*/ 7 w 10"/>
                <a:gd name="T83" fmla="*/ 8 h 10"/>
                <a:gd name="T84" fmla="*/ 6 w 10"/>
                <a:gd name="T85" fmla="*/ 8 h 10"/>
                <a:gd name="T86" fmla="*/ 3 w 10"/>
                <a:gd name="T87" fmla="*/ 8 h 10"/>
                <a:gd name="T88" fmla="*/ 2 w 10"/>
                <a:gd name="T89" fmla="*/ 8 h 10"/>
                <a:gd name="T90" fmla="*/ 2 w 10"/>
                <a:gd name="T91" fmla="*/ 8 h 10"/>
                <a:gd name="T92" fmla="*/ 3 w 10"/>
                <a:gd name="T93" fmla="*/ 7 h 10"/>
                <a:gd name="T94" fmla="*/ 2 w 10"/>
                <a:gd name="T95" fmla="*/ 3 h 10"/>
                <a:gd name="T96" fmla="*/ 3 w 10"/>
                <a:gd name="T97" fmla="*/ 3 h 10"/>
                <a:gd name="T98" fmla="*/ 2 w 10"/>
                <a:gd name="T99" fmla="*/ 2 h 10"/>
                <a:gd name="T100" fmla="*/ 3 w 10"/>
                <a:gd name="T101" fmla="*/ 3 h 10"/>
                <a:gd name="T102" fmla="*/ 4 w 10"/>
                <a:gd name="T103" fmla="*/ 2 h 10"/>
                <a:gd name="T104" fmla="*/ 8 w 10"/>
                <a:gd name="T105" fmla="*/ 3 h 10"/>
                <a:gd name="T106" fmla="*/ 8 w 10"/>
                <a:gd name="T107" fmla="*/ 3 h 10"/>
                <a:gd name="T108" fmla="*/ 8 w 10"/>
                <a:gd name="T109" fmla="*/ 4 h 10"/>
                <a:gd name="T110" fmla="*/ 8 w 10"/>
                <a:gd name="T111" fmla="*/ 4 h 10"/>
                <a:gd name="T112" fmla="*/ 8 w 10"/>
                <a:gd name="T113" fmla="*/ 3 h 10"/>
                <a:gd name="T114" fmla="*/ 8 w 10"/>
                <a:gd name="T115" fmla="*/ 2 h 10"/>
                <a:gd name="T116" fmla="*/ 8 w 10"/>
                <a:gd name="T117" fmla="*/ 2 h 10"/>
                <a:gd name="T118" fmla="*/ 8 w 10"/>
                <a:gd name="T1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0"/>
                    <a:pt x="6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0" y="2"/>
                    <a:pt x="1" y="4"/>
                  </a:cubicBezTo>
                  <a:cubicBezTo>
                    <a:pt x="1" y="5"/>
                    <a:pt x="0" y="8"/>
                    <a:pt x="2" y="9"/>
                  </a:cubicBezTo>
                  <a:cubicBezTo>
                    <a:pt x="3" y="10"/>
                    <a:pt x="7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9" y="10"/>
                    <a:pt x="9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7"/>
                    <a:pt x="9" y="4"/>
                    <a:pt x="8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10" y="3"/>
                    <a:pt x="8" y="3"/>
                    <a:pt x="9" y="3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5"/>
                  </a:cubicBezTo>
                  <a:cubicBezTo>
                    <a:pt x="8" y="4"/>
                    <a:pt x="8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3" y="8"/>
                    <a:pt x="3" y="8"/>
                  </a:cubicBezTo>
                  <a:cubicBezTo>
                    <a:pt x="3" y="8"/>
                    <a:pt x="3" y="7"/>
                    <a:pt x="2" y="8"/>
                  </a:cubicBezTo>
                  <a:cubicBezTo>
                    <a:pt x="2" y="7"/>
                    <a:pt x="3" y="7"/>
                    <a:pt x="2" y="8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2" y="6"/>
                    <a:pt x="3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4" y="2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3"/>
                  </a:move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11" name="Freeform 1826">
              <a:extLst>
                <a:ext uri="{FF2B5EF4-FFF2-40B4-BE49-F238E27FC236}">
                  <a16:creationId xmlns:a16="http://schemas.microsoft.com/office/drawing/2014/main" id="{A8CBDF13-5BD4-465C-903F-C21D1F932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3" y="277813"/>
              <a:ext cx="41275" cy="58738"/>
            </a:xfrm>
            <a:custGeom>
              <a:avLst/>
              <a:gdLst>
                <a:gd name="T0" fmla="*/ 7 w 7"/>
                <a:gd name="T1" fmla="*/ 3 h 10"/>
                <a:gd name="T2" fmla="*/ 1 w 7"/>
                <a:gd name="T3" fmla="*/ 2 h 10"/>
                <a:gd name="T4" fmla="*/ 1 w 7"/>
                <a:gd name="T5" fmla="*/ 3 h 10"/>
                <a:gd name="T6" fmla="*/ 0 w 7"/>
                <a:gd name="T7" fmla="*/ 4 h 10"/>
                <a:gd name="T8" fmla="*/ 0 w 7"/>
                <a:gd name="T9" fmla="*/ 4 h 10"/>
                <a:gd name="T10" fmla="*/ 0 w 7"/>
                <a:gd name="T11" fmla="*/ 5 h 10"/>
                <a:gd name="T12" fmla="*/ 0 w 7"/>
                <a:gd name="T13" fmla="*/ 6 h 10"/>
                <a:gd name="T14" fmla="*/ 0 w 7"/>
                <a:gd name="T15" fmla="*/ 6 h 10"/>
                <a:gd name="T16" fmla="*/ 0 w 7"/>
                <a:gd name="T17" fmla="*/ 6 h 10"/>
                <a:gd name="T18" fmla="*/ 1 w 7"/>
                <a:gd name="T19" fmla="*/ 7 h 10"/>
                <a:gd name="T20" fmla="*/ 0 w 7"/>
                <a:gd name="T21" fmla="*/ 8 h 10"/>
                <a:gd name="T22" fmla="*/ 2 w 7"/>
                <a:gd name="T23" fmla="*/ 8 h 10"/>
                <a:gd name="T24" fmla="*/ 1 w 7"/>
                <a:gd name="T25" fmla="*/ 9 h 10"/>
                <a:gd name="T26" fmla="*/ 7 w 7"/>
                <a:gd name="T27" fmla="*/ 7 h 10"/>
                <a:gd name="T28" fmla="*/ 7 w 7"/>
                <a:gd name="T29" fmla="*/ 3 h 10"/>
                <a:gd name="T30" fmla="*/ 6 w 7"/>
                <a:gd name="T31" fmla="*/ 3 h 10"/>
                <a:gd name="T32" fmla="*/ 6 w 7"/>
                <a:gd name="T33" fmla="*/ 3 h 10"/>
                <a:gd name="T34" fmla="*/ 5 w 7"/>
                <a:gd name="T35" fmla="*/ 3 h 10"/>
                <a:gd name="T36" fmla="*/ 6 w 7"/>
                <a:gd name="T37" fmla="*/ 3 h 10"/>
                <a:gd name="T38" fmla="*/ 6 w 7"/>
                <a:gd name="T39" fmla="*/ 3 h 10"/>
                <a:gd name="T40" fmla="*/ 6 w 7"/>
                <a:gd name="T41" fmla="*/ 3 h 10"/>
                <a:gd name="T42" fmla="*/ 6 w 7"/>
                <a:gd name="T43" fmla="*/ 3 h 10"/>
                <a:gd name="T44" fmla="*/ 1 w 7"/>
                <a:gd name="T45" fmla="*/ 5 h 10"/>
                <a:gd name="T46" fmla="*/ 1 w 7"/>
                <a:gd name="T47" fmla="*/ 5 h 10"/>
                <a:gd name="T48" fmla="*/ 1 w 7"/>
                <a:gd name="T49" fmla="*/ 5 h 10"/>
                <a:gd name="T50" fmla="*/ 1 w 7"/>
                <a:gd name="T51" fmla="*/ 5 h 10"/>
                <a:gd name="T52" fmla="*/ 3 w 7"/>
                <a:gd name="T53" fmla="*/ 9 h 10"/>
                <a:gd name="T54" fmla="*/ 3 w 7"/>
                <a:gd name="T55" fmla="*/ 9 h 10"/>
                <a:gd name="T56" fmla="*/ 6 w 7"/>
                <a:gd name="T57" fmla="*/ 7 h 10"/>
                <a:gd name="T58" fmla="*/ 5 w 7"/>
                <a:gd name="T59" fmla="*/ 7 h 10"/>
                <a:gd name="T60" fmla="*/ 6 w 7"/>
                <a:gd name="T61" fmla="*/ 7 h 10"/>
                <a:gd name="T62" fmla="*/ 5 w 7"/>
                <a:gd name="T63" fmla="*/ 7 h 10"/>
                <a:gd name="T64" fmla="*/ 5 w 7"/>
                <a:gd name="T65" fmla="*/ 8 h 10"/>
                <a:gd name="T66" fmla="*/ 3 w 7"/>
                <a:gd name="T67" fmla="*/ 8 h 10"/>
                <a:gd name="T68" fmla="*/ 4 w 7"/>
                <a:gd name="T69" fmla="*/ 7 h 10"/>
                <a:gd name="T70" fmla="*/ 3 w 7"/>
                <a:gd name="T71" fmla="*/ 8 h 10"/>
                <a:gd name="T72" fmla="*/ 1 w 7"/>
                <a:gd name="T73" fmla="*/ 6 h 10"/>
                <a:gd name="T74" fmla="*/ 1 w 7"/>
                <a:gd name="T75" fmla="*/ 6 h 10"/>
                <a:gd name="T76" fmla="*/ 1 w 7"/>
                <a:gd name="T77" fmla="*/ 6 h 10"/>
                <a:gd name="T78" fmla="*/ 1 w 7"/>
                <a:gd name="T79" fmla="*/ 6 h 10"/>
                <a:gd name="T80" fmla="*/ 1 w 7"/>
                <a:gd name="T81" fmla="*/ 6 h 10"/>
                <a:gd name="T82" fmla="*/ 1 w 7"/>
                <a:gd name="T83" fmla="*/ 6 h 10"/>
                <a:gd name="T84" fmla="*/ 1 w 7"/>
                <a:gd name="T85" fmla="*/ 5 h 10"/>
                <a:gd name="T86" fmla="*/ 1 w 7"/>
                <a:gd name="T87" fmla="*/ 5 h 10"/>
                <a:gd name="T88" fmla="*/ 1 w 7"/>
                <a:gd name="T89" fmla="*/ 5 h 10"/>
                <a:gd name="T90" fmla="*/ 1 w 7"/>
                <a:gd name="T91" fmla="*/ 4 h 10"/>
                <a:gd name="T92" fmla="*/ 1 w 7"/>
                <a:gd name="T93" fmla="*/ 4 h 10"/>
                <a:gd name="T94" fmla="*/ 1 w 7"/>
                <a:gd name="T95" fmla="*/ 4 h 10"/>
                <a:gd name="T96" fmla="*/ 1 w 7"/>
                <a:gd name="T97" fmla="*/ 3 h 10"/>
                <a:gd name="T98" fmla="*/ 1 w 7"/>
                <a:gd name="T99" fmla="*/ 4 h 10"/>
                <a:gd name="T100" fmla="*/ 1 w 7"/>
                <a:gd name="T101" fmla="*/ 4 h 10"/>
                <a:gd name="T102" fmla="*/ 2 w 7"/>
                <a:gd name="T103" fmla="*/ 4 h 10"/>
                <a:gd name="T104" fmla="*/ 1 w 7"/>
                <a:gd name="T105" fmla="*/ 4 h 10"/>
                <a:gd name="T106" fmla="*/ 2 w 7"/>
                <a:gd name="T107" fmla="*/ 4 h 10"/>
                <a:gd name="T108" fmla="*/ 2 w 7"/>
                <a:gd name="T109" fmla="*/ 3 h 10"/>
                <a:gd name="T110" fmla="*/ 2 w 7"/>
                <a:gd name="T111" fmla="*/ 3 h 10"/>
                <a:gd name="T112" fmla="*/ 2 w 7"/>
                <a:gd name="T113" fmla="*/ 3 h 10"/>
                <a:gd name="T114" fmla="*/ 5 w 7"/>
                <a:gd name="T115" fmla="*/ 3 h 10"/>
                <a:gd name="T116" fmla="*/ 6 w 7"/>
                <a:gd name="T117" fmla="*/ 4 h 10"/>
                <a:gd name="T118" fmla="*/ 6 w 7"/>
                <a:gd name="T119" fmla="*/ 4 h 10"/>
                <a:gd name="T120" fmla="*/ 5 w 7"/>
                <a:gd name="T121" fmla="*/ 4 h 10"/>
                <a:gd name="T122" fmla="*/ 6 w 7"/>
                <a:gd name="T12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" h="10">
                  <a:moveTo>
                    <a:pt x="7" y="3"/>
                  </a:moveTo>
                  <a:cubicBezTo>
                    <a:pt x="7" y="0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1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3" y="10"/>
                    <a:pt x="7" y="9"/>
                    <a:pt x="7" y="7"/>
                  </a:cubicBezTo>
                  <a:cubicBezTo>
                    <a:pt x="7" y="7"/>
                    <a:pt x="7" y="4"/>
                    <a:pt x="7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6" y="8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7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8"/>
                    <a:pt x="3" y="7"/>
                    <a:pt x="3" y="8"/>
                  </a:cubicBezTo>
                  <a:cubicBezTo>
                    <a:pt x="3" y="8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5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6" y="5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12" name="Freeform 1827">
              <a:extLst>
                <a:ext uri="{FF2B5EF4-FFF2-40B4-BE49-F238E27FC236}">
                  <a16:creationId xmlns:a16="http://schemas.microsoft.com/office/drawing/2014/main" id="{5DE33EAA-2A14-4D68-8BBB-CD18D8B40C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288" y="88900"/>
              <a:ext cx="58738" cy="58738"/>
            </a:xfrm>
            <a:custGeom>
              <a:avLst/>
              <a:gdLst>
                <a:gd name="T0" fmla="*/ 5 w 10"/>
                <a:gd name="T1" fmla="*/ 8 h 10"/>
                <a:gd name="T2" fmla="*/ 9 w 10"/>
                <a:gd name="T3" fmla="*/ 9 h 10"/>
                <a:gd name="T4" fmla="*/ 9 w 10"/>
                <a:gd name="T5" fmla="*/ 4 h 10"/>
                <a:gd name="T6" fmla="*/ 9 w 10"/>
                <a:gd name="T7" fmla="*/ 4 h 10"/>
                <a:gd name="T8" fmla="*/ 6 w 10"/>
                <a:gd name="T9" fmla="*/ 1 h 10"/>
                <a:gd name="T10" fmla="*/ 6 w 10"/>
                <a:gd name="T11" fmla="*/ 2 h 10"/>
                <a:gd name="T12" fmla="*/ 4 w 10"/>
                <a:gd name="T13" fmla="*/ 1 h 10"/>
                <a:gd name="T14" fmla="*/ 2 w 10"/>
                <a:gd name="T15" fmla="*/ 2 h 10"/>
                <a:gd name="T16" fmla="*/ 5 w 10"/>
                <a:gd name="T17" fmla="*/ 8 h 10"/>
                <a:gd name="T18" fmla="*/ 5 w 10"/>
                <a:gd name="T19" fmla="*/ 8 h 10"/>
                <a:gd name="T20" fmla="*/ 2 w 10"/>
                <a:gd name="T21" fmla="*/ 4 h 10"/>
                <a:gd name="T22" fmla="*/ 2 w 10"/>
                <a:gd name="T23" fmla="*/ 4 h 10"/>
                <a:gd name="T24" fmla="*/ 6 w 10"/>
                <a:gd name="T25" fmla="*/ 2 h 10"/>
                <a:gd name="T26" fmla="*/ 6 w 10"/>
                <a:gd name="T27" fmla="*/ 2 h 10"/>
                <a:gd name="T28" fmla="*/ 6 w 10"/>
                <a:gd name="T29" fmla="*/ 2 h 10"/>
                <a:gd name="T30" fmla="*/ 6 w 10"/>
                <a:gd name="T31" fmla="*/ 2 h 10"/>
                <a:gd name="T32" fmla="*/ 6 w 10"/>
                <a:gd name="T33" fmla="*/ 2 h 10"/>
                <a:gd name="T34" fmla="*/ 6 w 10"/>
                <a:gd name="T35" fmla="*/ 2 h 10"/>
                <a:gd name="T36" fmla="*/ 3 w 10"/>
                <a:gd name="T37" fmla="*/ 4 h 10"/>
                <a:gd name="T38" fmla="*/ 4 w 10"/>
                <a:gd name="T39" fmla="*/ 4 h 10"/>
                <a:gd name="T40" fmla="*/ 3 w 10"/>
                <a:gd name="T41" fmla="*/ 4 h 10"/>
                <a:gd name="T42" fmla="*/ 6 w 10"/>
                <a:gd name="T43" fmla="*/ 2 h 10"/>
                <a:gd name="T44" fmla="*/ 6 w 10"/>
                <a:gd name="T45" fmla="*/ 2 h 10"/>
                <a:gd name="T46" fmla="*/ 6 w 10"/>
                <a:gd name="T47" fmla="*/ 2 h 10"/>
                <a:gd name="T48" fmla="*/ 6 w 10"/>
                <a:gd name="T49" fmla="*/ 2 h 10"/>
                <a:gd name="T50" fmla="*/ 8 w 10"/>
                <a:gd name="T51" fmla="*/ 3 h 10"/>
                <a:gd name="T52" fmla="*/ 7 w 10"/>
                <a:gd name="T53" fmla="*/ 4 h 10"/>
                <a:gd name="T54" fmla="*/ 8 w 10"/>
                <a:gd name="T55" fmla="*/ 4 h 10"/>
                <a:gd name="T56" fmla="*/ 8 w 10"/>
                <a:gd name="T57" fmla="*/ 5 h 10"/>
                <a:gd name="T58" fmla="*/ 8 w 10"/>
                <a:gd name="T59" fmla="*/ 6 h 10"/>
                <a:gd name="T60" fmla="*/ 8 w 10"/>
                <a:gd name="T61" fmla="*/ 7 h 10"/>
                <a:gd name="T62" fmla="*/ 8 w 10"/>
                <a:gd name="T63" fmla="*/ 7 h 10"/>
                <a:gd name="T64" fmla="*/ 8 w 10"/>
                <a:gd name="T65" fmla="*/ 8 h 10"/>
                <a:gd name="T66" fmla="*/ 6 w 10"/>
                <a:gd name="T67" fmla="*/ 8 h 10"/>
                <a:gd name="T68" fmla="*/ 5 w 10"/>
                <a:gd name="T69" fmla="*/ 7 h 10"/>
                <a:gd name="T70" fmla="*/ 3 w 10"/>
                <a:gd name="T71" fmla="*/ 7 h 10"/>
                <a:gd name="T72" fmla="*/ 3 w 10"/>
                <a:gd name="T73" fmla="*/ 4 h 10"/>
                <a:gd name="T74" fmla="*/ 3 w 10"/>
                <a:gd name="T7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" h="10">
                  <a:moveTo>
                    <a:pt x="5" y="8"/>
                  </a:moveTo>
                  <a:cubicBezTo>
                    <a:pt x="5" y="8"/>
                    <a:pt x="9" y="9"/>
                    <a:pt x="9" y="9"/>
                  </a:cubicBezTo>
                  <a:cubicBezTo>
                    <a:pt x="10" y="8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4" y="0"/>
                    <a:pt x="4" y="1"/>
                  </a:cubicBezTo>
                  <a:cubicBezTo>
                    <a:pt x="3" y="0"/>
                    <a:pt x="3" y="3"/>
                    <a:pt x="2" y="2"/>
                  </a:cubicBezTo>
                  <a:cubicBezTo>
                    <a:pt x="0" y="4"/>
                    <a:pt x="4" y="9"/>
                    <a:pt x="5" y="8"/>
                  </a:cubicBezTo>
                  <a:cubicBezTo>
                    <a:pt x="5" y="8"/>
                    <a:pt x="4" y="10"/>
                    <a:pt x="5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2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4" y="4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7" y="2"/>
                    <a:pt x="6" y="2"/>
                  </a:cubicBezTo>
                  <a:cubicBezTo>
                    <a:pt x="7" y="2"/>
                    <a:pt x="7" y="4"/>
                    <a:pt x="8" y="3"/>
                  </a:cubicBezTo>
                  <a:cubicBezTo>
                    <a:pt x="7" y="4"/>
                    <a:pt x="8" y="3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5"/>
                    <a:pt x="8" y="4"/>
                    <a:pt x="8" y="5"/>
                  </a:cubicBezTo>
                  <a:cubicBezTo>
                    <a:pt x="8" y="5"/>
                    <a:pt x="9" y="5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7"/>
                    <a:pt x="6" y="7"/>
                    <a:pt x="6" y="8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4" y="6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13" name="Freeform 1828">
              <a:extLst>
                <a:ext uri="{FF2B5EF4-FFF2-40B4-BE49-F238E27FC236}">
                  <a16:creationId xmlns:a16="http://schemas.microsoft.com/office/drawing/2014/main" id="{1488C3F5-9204-4498-ACB4-99CA042DA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3" y="71438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14" name="Freeform 1829">
              <a:extLst>
                <a:ext uri="{FF2B5EF4-FFF2-40B4-BE49-F238E27FC236}">
                  <a16:creationId xmlns:a16="http://schemas.microsoft.com/office/drawing/2014/main" id="{1101E926-0FC1-4BC4-958B-536BAAFCA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3" y="58738"/>
              <a:ext cx="17463" cy="1905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15" name="Freeform 1830">
              <a:extLst>
                <a:ext uri="{FF2B5EF4-FFF2-40B4-BE49-F238E27FC236}">
                  <a16:creationId xmlns:a16="http://schemas.microsoft.com/office/drawing/2014/main" id="{7B853E0B-8C9C-4C57-AA35-9D5480131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53975"/>
              <a:ext cx="22225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16" name="Freeform 1831">
              <a:extLst>
                <a:ext uri="{FF2B5EF4-FFF2-40B4-BE49-F238E27FC236}">
                  <a16:creationId xmlns:a16="http://schemas.microsoft.com/office/drawing/2014/main" id="{B54CE994-1723-4935-9355-E6CD8DBCC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30163"/>
              <a:ext cx="23813" cy="17463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4 w 4"/>
                <a:gd name="T9" fmla="*/ 1 h 3"/>
                <a:gd name="T10" fmla="*/ 3 w 4"/>
                <a:gd name="T11" fmla="*/ 0 h 3"/>
                <a:gd name="T12" fmla="*/ 0 w 4"/>
                <a:gd name="T13" fmla="*/ 2 h 3"/>
                <a:gd name="T14" fmla="*/ 0 w 4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3" y="1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17" name="Freeform 1832">
              <a:extLst>
                <a:ext uri="{FF2B5EF4-FFF2-40B4-BE49-F238E27FC236}">
                  <a16:creationId xmlns:a16="http://schemas.microsoft.com/office/drawing/2014/main" id="{6ADF3F02-305D-421C-9BFF-758D50E90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50" y="17463"/>
              <a:ext cx="23813" cy="190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18" name="Freeform 1833">
              <a:extLst>
                <a:ext uri="{FF2B5EF4-FFF2-40B4-BE49-F238E27FC236}">
                  <a16:creationId xmlns:a16="http://schemas.microsoft.com/office/drawing/2014/main" id="{208BA96A-7EEB-41D0-9095-31262C7B0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2700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19" name="Freeform 1834">
              <a:extLst>
                <a:ext uri="{FF2B5EF4-FFF2-40B4-BE49-F238E27FC236}">
                  <a16:creationId xmlns:a16="http://schemas.microsoft.com/office/drawing/2014/main" id="{F89DF39C-53F4-4339-BFF4-AEBC9DFBF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8" y="12700"/>
              <a:ext cx="23813" cy="2381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20" name="Freeform 1835">
              <a:extLst>
                <a:ext uri="{FF2B5EF4-FFF2-40B4-BE49-F238E27FC236}">
                  <a16:creationId xmlns:a16="http://schemas.microsoft.com/office/drawing/2014/main" id="{15EF680D-A799-484C-81FB-8A058699F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12700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21" name="Freeform 1836">
              <a:extLst>
                <a:ext uri="{FF2B5EF4-FFF2-40B4-BE49-F238E27FC236}">
                  <a16:creationId xmlns:a16="http://schemas.microsoft.com/office/drawing/2014/main" id="{DBD13DE0-D95E-468B-9184-084387DA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12700"/>
              <a:ext cx="30163" cy="23813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22" name="Freeform 1837">
              <a:extLst>
                <a:ext uri="{FF2B5EF4-FFF2-40B4-BE49-F238E27FC236}">
                  <a16:creationId xmlns:a16="http://schemas.microsoft.com/office/drawing/2014/main" id="{03839FC8-1C86-49F0-98B0-15F8819A4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12700"/>
              <a:ext cx="41275" cy="238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23" name="Freeform 1838">
              <a:extLst>
                <a:ext uri="{FF2B5EF4-FFF2-40B4-BE49-F238E27FC236}">
                  <a16:creationId xmlns:a16="http://schemas.microsoft.com/office/drawing/2014/main" id="{94FA5C01-B051-45E7-8E75-58795B5D1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65088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24" name="Freeform 1839">
              <a:extLst>
                <a:ext uri="{FF2B5EF4-FFF2-40B4-BE49-F238E27FC236}">
                  <a16:creationId xmlns:a16="http://schemas.microsoft.com/office/drawing/2014/main" id="{4106EEC1-735D-4C70-B491-E69C11E0C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53975"/>
              <a:ext cx="17463" cy="1746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25" name="Freeform 1840">
              <a:extLst>
                <a:ext uri="{FF2B5EF4-FFF2-40B4-BE49-F238E27FC236}">
                  <a16:creationId xmlns:a16="http://schemas.microsoft.com/office/drawing/2014/main" id="{22E68B17-347C-447F-9EA9-F9E78A174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2700"/>
              <a:ext cx="30163" cy="23813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4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26" name="Freeform 1841">
              <a:extLst>
                <a:ext uri="{FF2B5EF4-FFF2-40B4-BE49-F238E27FC236}">
                  <a16:creationId xmlns:a16="http://schemas.microsoft.com/office/drawing/2014/main" id="{B789A057-3A38-4166-AB81-2DA48EC61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12700"/>
              <a:ext cx="30163" cy="23813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0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27" name="Freeform 1842">
              <a:extLst>
                <a:ext uri="{FF2B5EF4-FFF2-40B4-BE49-F238E27FC236}">
                  <a16:creationId xmlns:a16="http://schemas.microsoft.com/office/drawing/2014/main" id="{9A8E8572-CF0B-4E04-A623-58FC80CBD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2700"/>
              <a:ext cx="34925" cy="52388"/>
            </a:xfrm>
            <a:custGeom>
              <a:avLst/>
              <a:gdLst>
                <a:gd name="T0" fmla="*/ 5 w 6"/>
                <a:gd name="T1" fmla="*/ 0 h 9"/>
                <a:gd name="T2" fmla="*/ 0 w 6"/>
                <a:gd name="T3" fmla="*/ 9 h 9"/>
                <a:gd name="T4" fmla="*/ 0 w 6"/>
                <a:gd name="T5" fmla="*/ 9 h 9"/>
                <a:gd name="T6" fmla="*/ 4 w 6"/>
                <a:gd name="T7" fmla="*/ 6 h 9"/>
                <a:gd name="T8" fmla="*/ 4 w 6"/>
                <a:gd name="T9" fmla="*/ 6 h 9"/>
                <a:gd name="T10" fmla="*/ 1 w 6"/>
                <a:gd name="T11" fmla="*/ 8 h 9"/>
                <a:gd name="T12" fmla="*/ 1 w 6"/>
                <a:gd name="T13" fmla="*/ 6 h 9"/>
                <a:gd name="T14" fmla="*/ 6 w 6"/>
                <a:gd name="T15" fmla="*/ 0 h 9"/>
                <a:gd name="T16" fmla="*/ 5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3" y="3"/>
                    <a:pt x="1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8"/>
                    <a:pt x="3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0" y="9"/>
                    <a:pt x="1" y="6"/>
                    <a:pt x="1" y="6"/>
                  </a:cubicBezTo>
                  <a:cubicBezTo>
                    <a:pt x="3" y="4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28" name="Freeform 1843">
              <a:extLst>
                <a:ext uri="{FF2B5EF4-FFF2-40B4-BE49-F238E27FC236}">
                  <a16:creationId xmlns:a16="http://schemas.microsoft.com/office/drawing/2014/main" id="{AE6EAE27-8C26-4CB0-87DB-2220BE06B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312738"/>
              <a:ext cx="30163" cy="1746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29" name="Freeform 1844">
              <a:extLst>
                <a:ext uri="{FF2B5EF4-FFF2-40B4-BE49-F238E27FC236}">
                  <a16:creationId xmlns:a16="http://schemas.microsoft.com/office/drawing/2014/main" id="{06A17D40-85BB-47F7-BE49-57E7266B2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" y="301625"/>
              <a:ext cx="36513" cy="28575"/>
            </a:xfrm>
            <a:custGeom>
              <a:avLst/>
              <a:gdLst>
                <a:gd name="T0" fmla="*/ 5 w 6"/>
                <a:gd name="T1" fmla="*/ 1 h 5"/>
                <a:gd name="T2" fmla="*/ 0 w 6"/>
                <a:gd name="T3" fmla="*/ 5 h 5"/>
                <a:gd name="T4" fmla="*/ 1 w 6"/>
                <a:gd name="T5" fmla="*/ 5 h 5"/>
                <a:gd name="T6" fmla="*/ 6 w 6"/>
                <a:gd name="T7" fmla="*/ 0 h 5"/>
                <a:gd name="T8" fmla="*/ 5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30" name="Freeform 1845">
              <a:extLst>
                <a:ext uri="{FF2B5EF4-FFF2-40B4-BE49-F238E27FC236}">
                  <a16:creationId xmlns:a16="http://schemas.microsoft.com/office/drawing/2014/main" id="{AC5BA9FC-764A-439C-A05B-9C390F121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319088"/>
              <a:ext cx="17463" cy="11113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31" name="Freeform 1846">
              <a:extLst>
                <a:ext uri="{FF2B5EF4-FFF2-40B4-BE49-F238E27FC236}">
                  <a16:creationId xmlns:a16="http://schemas.microsoft.com/office/drawing/2014/main" id="{EA531047-8AC0-420F-8613-53469F2E4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" y="312738"/>
              <a:ext cx="17463" cy="1746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32" name="Freeform 1847">
              <a:extLst>
                <a:ext uri="{FF2B5EF4-FFF2-40B4-BE49-F238E27FC236}">
                  <a16:creationId xmlns:a16="http://schemas.microsoft.com/office/drawing/2014/main" id="{9C919A50-9186-4259-997A-F28C42B72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241300"/>
              <a:ext cx="41275" cy="30163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5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33" name="Freeform 1848">
              <a:extLst>
                <a:ext uri="{FF2B5EF4-FFF2-40B4-BE49-F238E27FC236}">
                  <a16:creationId xmlns:a16="http://schemas.microsoft.com/office/drawing/2014/main" id="{55A83FB8-AA5F-434C-9019-C7724728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50" y="288925"/>
              <a:ext cx="53975" cy="34925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34" name="Freeform 1849">
              <a:extLst>
                <a:ext uri="{FF2B5EF4-FFF2-40B4-BE49-F238E27FC236}">
                  <a16:creationId xmlns:a16="http://schemas.microsoft.com/office/drawing/2014/main" id="{64B666D8-A0C8-4D79-A555-AA8319507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8" y="301625"/>
              <a:ext cx="23813" cy="2222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35" name="Freeform 1850">
              <a:extLst>
                <a:ext uri="{FF2B5EF4-FFF2-40B4-BE49-F238E27FC236}">
                  <a16:creationId xmlns:a16="http://schemas.microsoft.com/office/drawing/2014/main" id="{523C03EF-D654-4B64-B415-0082EA140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223838"/>
              <a:ext cx="65088" cy="4762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0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2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36" name="Freeform 1851">
              <a:extLst>
                <a:ext uri="{FF2B5EF4-FFF2-40B4-BE49-F238E27FC236}">
                  <a16:creationId xmlns:a16="http://schemas.microsoft.com/office/drawing/2014/main" id="{A29926EA-1741-404B-92A4-9E5C39D52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" y="200025"/>
              <a:ext cx="71438" cy="47625"/>
            </a:xfrm>
            <a:custGeom>
              <a:avLst/>
              <a:gdLst>
                <a:gd name="T0" fmla="*/ 1 w 12"/>
                <a:gd name="T1" fmla="*/ 8 h 8"/>
                <a:gd name="T2" fmla="*/ 12 w 12"/>
                <a:gd name="T3" fmla="*/ 1 h 8"/>
                <a:gd name="T4" fmla="*/ 12 w 12"/>
                <a:gd name="T5" fmla="*/ 0 h 8"/>
                <a:gd name="T6" fmla="*/ 1 w 12"/>
                <a:gd name="T7" fmla="*/ 8 h 8"/>
                <a:gd name="T8" fmla="*/ 1 w 1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" y="8"/>
                  </a:moveTo>
                  <a:cubicBezTo>
                    <a:pt x="4" y="5"/>
                    <a:pt x="8" y="3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4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37" name="Freeform 1852">
              <a:extLst>
                <a:ext uri="{FF2B5EF4-FFF2-40B4-BE49-F238E27FC236}">
                  <a16:creationId xmlns:a16="http://schemas.microsoft.com/office/drawing/2014/main" id="{4DF53F04-F47A-47AE-B579-438E0622E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50" y="265113"/>
              <a:ext cx="23813" cy="174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38" name="Freeform 1853">
              <a:extLst>
                <a:ext uri="{FF2B5EF4-FFF2-40B4-BE49-F238E27FC236}">
                  <a16:creationId xmlns:a16="http://schemas.microsoft.com/office/drawing/2014/main" id="{D45B7999-7D03-4EA1-9B41-EF1FBB3F3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301625"/>
              <a:ext cx="34925" cy="2222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39" name="Freeform 1854">
              <a:extLst>
                <a:ext uri="{FF2B5EF4-FFF2-40B4-BE49-F238E27FC236}">
                  <a16:creationId xmlns:a16="http://schemas.microsoft.com/office/drawing/2014/main" id="{5847CD3B-C94D-490E-B61B-03E603E4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312738"/>
              <a:ext cx="30163" cy="11113"/>
            </a:xfrm>
            <a:custGeom>
              <a:avLst/>
              <a:gdLst>
                <a:gd name="T0" fmla="*/ 2 w 5"/>
                <a:gd name="T1" fmla="*/ 2 h 2"/>
                <a:gd name="T2" fmla="*/ 3 w 5"/>
                <a:gd name="T3" fmla="*/ 0 h 2"/>
                <a:gd name="T4" fmla="*/ 0 w 5"/>
                <a:gd name="T5" fmla="*/ 2 h 2"/>
                <a:gd name="T6" fmla="*/ 1 w 5"/>
                <a:gd name="T7" fmla="*/ 2 h 2"/>
                <a:gd name="T8" fmla="*/ 2 w 5"/>
                <a:gd name="T9" fmla="*/ 1 h 2"/>
                <a:gd name="T10" fmla="*/ 3 w 5"/>
                <a:gd name="T11" fmla="*/ 1 h 2"/>
                <a:gd name="T12" fmla="*/ 2 w 5"/>
                <a:gd name="T13" fmla="*/ 2 h 2"/>
                <a:gd name="T14" fmla="*/ 2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2" y="2"/>
                  </a:moveTo>
                  <a:cubicBezTo>
                    <a:pt x="3" y="2"/>
                    <a:pt x="5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40" name="Freeform 1855">
              <a:extLst>
                <a:ext uri="{FF2B5EF4-FFF2-40B4-BE49-F238E27FC236}">
                  <a16:creationId xmlns:a16="http://schemas.microsoft.com/office/drawing/2014/main" id="{2B556C60-1805-456B-8A1C-9ADF9DE0D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88925"/>
              <a:ext cx="34925" cy="349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1 w 6"/>
                <a:gd name="T5" fmla="*/ 6 h 6"/>
                <a:gd name="T6" fmla="*/ 6 w 6"/>
                <a:gd name="T7" fmla="*/ 0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41" name="Freeform 1856">
              <a:extLst>
                <a:ext uri="{FF2B5EF4-FFF2-40B4-BE49-F238E27FC236}">
                  <a16:creationId xmlns:a16="http://schemas.microsoft.com/office/drawing/2014/main" id="{BC8066BB-CA18-42B6-8C7E-6F691183D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247650"/>
              <a:ext cx="23813" cy="2381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42" name="Freeform 1857">
              <a:extLst>
                <a:ext uri="{FF2B5EF4-FFF2-40B4-BE49-F238E27FC236}">
                  <a16:creationId xmlns:a16="http://schemas.microsoft.com/office/drawing/2014/main" id="{4B976F5F-B116-4931-A614-44F276A65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65100"/>
              <a:ext cx="76200" cy="65088"/>
            </a:xfrm>
            <a:custGeom>
              <a:avLst/>
              <a:gdLst>
                <a:gd name="T0" fmla="*/ 12 w 13"/>
                <a:gd name="T1" fmla="*/ 1 h 11"/>
                <a:gd name="T2" fmla="*/ 0 w 13"/>
                <a:gd name="T3" fmla="*/ 11 h 11"/>
                <a:gd name="T4" fmla="*/ 0 w 13"/>
                <a:gd name="T5" fmla="*/ 11 h 11"/>
                <a:gd name="T6" fmla="*/ 12 w 13"/>
                <a:gd name="T7" fmla="*/ 1 h 11"/>
                <a:gd name="T8" fmla="*/ 12 w 13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1"/>
                  </a:moveTo>
                  <a:cubicBezTo>
                    <a:pt x="8" y="4"/>
                    <a:pt x="4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7"/>
                    <a:pt x="8" y="4"/>
                    <a:pt x="12" y="1"/>
                  </a:cubicBezTo>
                  <a:cubicBezTo>
                    <a:pt x="13" y="0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43" name="Freeform 1858">
              <a:extLst>
                <a:ext uri="{FF2B5EF4-FFF2-40B4-BE49-F238E27FC236}">
                  <a16:creationId xmlns:a16="http://schemas.microsoft.com/office/drawing/2014/main" id="{337FD41F-74AE-47E9-B798-8EDEF0CFD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160338"/>
              <a:ext cx="106363" cy="63500"/>
            </a:xfrm>
            <a:custGeom>
              <a:avLst/>
              <a:gdLst>
                <a:gd name="T0" fmla="*/ 0 w 18"/>
                <a:gd name="T1" fmla="*/ 11 h 11"/>
                <a:gd name="T2" fmla="*/ 17 w 18"/>
                <a:gd name="T3" fmla="*/ 0 h 11"/>
                <a:gd name="T4" fmla="*/ 17 w 18"/>
                <a:gd name="T5" fmla="*/ 0 h 11"/>
                <a:gd name="T6" fmla="*/ 0 w 18"/>
                <a:gd name="T7" fmla="*/ 11 h 11"/>
                <a:gd name="T8" fmla="*/ 0 w 18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6" y="7"/>
                    <a:pt x="11" y="3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1" y="3"/>
                    <a:pt x="6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44" name="Freeform 1859">
              <a:extLst>
                <a:ext uri="{FF2B5EF4-FFF2-40B4-BE49-F238E27FC236}">
                  <a16:creationId xmlns:a16="http://schemas.microsoft.com/office/drawing/2014/main" id="{DB7D695B-0BE3-4414-A625-6A432867C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41300"/>
              <a:ext cx="80963" cy="71438"/>
            </a:xfrm>
            <a:custGeom>
              <a:avLst/>
              <a:gdLst>
                <a:gd name="T0" fmla="*/ 13 w 14"/>
                <a:gd name="T1" fmla="*/ 0 h 12"/>
                <a:gd name="T2" fmla="*/ 0 w 14"/>
                <a:gd name="T3" fmla="*/ 12 h 12"/>
                <a:gd name="T4" fmla="*/ 0 w 14"/>
                <a:gd name="T5" fmla="*/ 12 h 12"/>
                <a:gd name="T6" fmla="*/ 14 w 14"/>
                <a:gd name="T7" fmla="*/ 2 h 12"/>
                <a:gd name="T8" fmla="*/ 14 w 14"/>
                <a:gd name="T9" fmla="*/ 2 h 12"/>
                <a:gd name="T10" fmla="*/ 7 w 14"/>
                <a:gd name="T11" fmla="*/ 7 h 12"/>
                <a:gd name="T12" fmla="*/ 3 w 14"/>
                <a:gd name="T13" fmla="*/ 10 h 12"/>
                <a:gd name="T14" fmla="*/ 1 w 14"/>
                <a:gd name="T15" fmla="*/ 12 h 12"/>
                <a:gd name="T16" fmla="*/ 14 w 14"/>
                <a:gd name="T17" fmla="*/ 1 h 12"/>
                <a:gd name="T18" fmla="*/ 13 w 14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2">
                  <a:moveTo>
                    <a:pt x="13" y="0"/>
                  </a:moveTo>
                  <a:cubicBezTo>
                    <a:pt x="9" y="4"/>
                    <a:pt x="4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9"/>
                    <a:pt x="9" y="6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1" y="4"/>
                    <a:pt x="9" y="6"/>
                    <a:pt x="7" y="7"/>
                  </a:cubicBezTo>
                  <a:cubicBezTo>
                    <a:pt x="6" y="8"/>
                    <a:pt x="4" y="9"/>
                    <a:pt x="3" y="10"/>
                  </a:cubicBezTo>
                  <a:cubicBezTo>
                    <a:pt x="3" y="10"/>
                    <a:pt x="1" y="11"/>
                    <a:pt x="1" y="12"/>
                  </a:cubicBezTo>
                  <a:cubicBezTo>
                    <a:pt x="5" y="8"/>
                    <a:pt x="9" y="4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45" name="Freeform 1860">
              <a:extLst>
                <a:ext uri="{FF2B5EF4-FFF2-40B4-BE49-F238E27FC236}">
                  <a16:creationId xmlns:a16="http://schemas.microsoft.com/office/drawing/2014/main" id="{B90E05C7-3EE6-4572-BA01-5972000B0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47638"/>
              <a:ext cx="106363" cy="76200"/>
            </a:xfrm>
            <a:custGeom>
              <a:avLst/>
              <a:gdLst>
                <a:gd name="T0" fmla="*/ 18 w 18"/>
                <a:gd name="T1" fmla="*/ 1 h 13"/>
                <a:gd name="T2" fmla="*/ 0 w 18"/>
                <a:gd name="T3" fmla="*/ 13 h 13"/>
                <a:gd name="T4" fmla="*/ 0 w 18"/>
                <a:gd name="T5" fmla="*/ 13 h 13"/>
                <a:gd name="T6" fmla="*/ 18 w 18"/>
                <a:gd name="T7" fmla="*/ 1 h 13"/>
                <a:gd name="T8" fmla="*/ 18 w 18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8" y="1"/>
                  </a:moveTo>
                  <a:cubicBezTo>
                    <a:pt x="12" y="5"/>
                    <a:pt x="6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6" y="9"/>
                    <a:pt x="12" y="5"/>
                    <a:pt x="18" y="1"/>
                  </a:cubicBezTo>
                  <a:cubicBezTo>
                    <a:pt x="18" y="0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46" name="Freeform 1861">
              <a:extLst>
                <a:ext uri="{FF2B5EF4-FFF2-40B4-BE49-F238E27FC236}">
                  <a16:creationId xmlns:a16="http://schemas.microsoft.com/office/drawing/2014/main" id="{281A1139-38E3-433E-B20B-ECCEF765E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147638"/>
              <a:ext cx="228600" cy="158750"/>
            </a:xfrm>
            <a:custGeom>
              <a:avLst/>
              <a:gdLst>
                <a:gd name="T0" fmla="*/ 1 w 39"/>
                <a:gd name="T1" fmla="*/ 27 h 27"/>
                <a:gd name="T2" fmla="*/ 38 w 39"/>
                <a:gd name="T3" fmla="*/ 0 h 27"/>
                <a:gd name="T4" fmla="*/ 38 w 39"/>
                <a:gd name="T5" fmla="*/ 0 h 27"/>
                <a:gd name="T6" fmla="*/ 0 w 39"/>
                <a:gd name="T7" fmla="*/ 27 h 27"/>
                <a:gd name="T8" fmla="*/ 1 w 3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7">
                  <a:moveTo>
                    <a:pt x="1" y="27"/>
                  </a:moveTo>
                  <a:cubicBezTo>
                    <a:pt x="13" y="18"/>
                    <a:pt x="25" y="8"/>
                    <a:pt x="38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25" y="8"/>
                    <a:pt x="13" y="18"/>
                    <a:pt x="0" y="27"/>
                  </a:cubicBezTo>
                  <a:cubicBezTo>
                    <a:pt x="0" y="27"/>
                    <a:pt x="0" y="27"/>
                    <a:pt x="1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47" name="Freeform 1862">
              <a:extLst>
                <a:ext uri="{FF2B5EF4-FFF2-40B4-BE49-F238E27FC236}">
                  <a16:creationId xmlns:a16="http://schemas.microsoft.com/office/drawing/2014/main" id="{A082FD0E-2B9A-4AD0-97ED-1E23BB77E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312738"/>
              <a:ext cx="17463" cy="17463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1 h 3"/>
                <a:gd name="T8" fmla="*/ 2 w 3"/>
                <a:gd name="T9" fmla="*/ 1 h 3"/>
                <a:gd name="T10" fmla="*/ 0 w 3"/>
                <a:gd name="T11" fmla="*/ 3 h 3"/>
                <a:gd name="T12" fmla="*/ 3 w 3"/>
                <a:gd name="T13" fmla="*/ 1 h 3"/>
                <a:gd name="T14" fmla="*/ 3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48" name="Freeform 1863">
              <a:extLst>
                <a:ext uri="{FF2B5EF4-FFF2-40B4-BE49-F238E27FC236}">
                  <a16:creationId xmlns:a16="http://schemas.microsoft.com/office/drawing/2014/main" id="{AB8A0F7D-8560-4612-8B44-1E4D1DFFA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36525"/>
              <a:ext cx="215900" cy="165100"/>
            </a:xfrm>
            <a:custGeom>
              <a:avLst/>
              <a:gdLst>
                <a:gd name="T0" fmla="*/ 37 w 37"/>
                <a:gd name="T1" fmla="*/ 0 h 28"/>
                <a:gd name="T2" fmla="*/ 0 w 37"/>
                <a:gd name="T3" fmla="*/ 28 h 28"/>
                <a:gd name="T4" fmla="*/ 1 w 37"/>
                <a:gd name="T5" fmla="*/ 28 h 28"/>
                <a:gd name="T6" fmla="*/ 37 w 37"/>
                <a:gd name="T7" fmla="*/ 0 h 28"/>
                <a:gd name="T8" fmla="*/ 37 w 37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37" y="0"/>
                  </a:moveTo>
                  <a:cubicBezTo>
                    <a:pt x="25" y="9"/>
                    <a:pt x="12" y="18"/>
                    <a:pt x="0" y="28"/>
                  </a:cubicBezTo>
                  <a:cubicBezTo>
                    <a:pt x="0" y="28"/>
                    <a:pt x="1" y="28"/>
                    <a:pt x="1" y="28"/>
                  </a:cubicBezTo>
                  <a:cubicBezTo>
                    <a:pt x="12" y="18"/>
                    <a:pt x="25" y="9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49" name="Freeform 1864">
              <a:extLst>
                <a:ext uri="{FF2B5EF4-FFF2-40B4-BE49-F238E27FC236}">
                  <a16:creationId xmlns:a16="http://schemas.microsoft.com/office/drawing/2014/main" id="{C969AA55-38BF-469C-8D38-5D5613203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06363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50" name="Freeform 1865">
              <a:extLst>
                <a:ext uri="{FF2B5EF4-FFF2-40B4-BE49-F238E27FC236}">
                  <a16:creationId xmlns:a16="http://schemas.microsoft.com/office/drawing/2014/main" id="{F8CF6CCE-45CF-4365-83AC-EF638069A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" y="100013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51" name="Freeform 1866">
              <a:extLst>
                <a:ext uri="{FF2B5EF4-FFF2-40B4-BE49-F238E27FC236}">
                  <a16:creationId xmlns:a16="http://schemas.microsoft.com/office/drawing/2014/main" id="{8D0274B6-C894-431D-B92B-2057B9432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123825"/>
              <a:ext cx="211138" cy="147638"/>
            </a:xfrm>
            <a:custGeom>
              <a:avLst/>
              <a:gdLst>
                <a:gd name="T0" fmla="*/ 0 w 36"/>
                <a:gd name="T1" fmla="*/ 25 h 25"/>
                <a:gd name="T2" fmla="*/ 36 w 36"/>
                <a:gd name="T3" fmla="*/ 0 h 25"/>
                <a:gd name="T4" fmla="*/ 36 w 36"/>
                <a:gd name="T5" fmla="*/ 0 h 25"/>
                <a:gd name="T6" fmla="*/ 0 w 36"/>
                <a:gd name="T7" fmla="*/ 25 h 25"/>
                <a:gd name="T8" fmla="*/ 0 w 3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5">
                  <a:moveTo>
                    <a:pt x="0" y="25"/>
                  </a:moveTo>
                  <a:cubicBezTo>
                    <a:pt x="12" y="17"/>
                    <a:pt x="23" y="8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3" y="8"/>
                    <a:pt x="11" y="17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52" name="Freeform 1867">
              <a:extLst>
                <a:ext uri="{FF2B5EF4-FFF2-40B4-BE49-F238E27FC236}">
                  <a16:creationId xmlns:a16="http://schemas.microsoft.com/office/drawing/2014/main" id="{5244A234-A664-4DA2-AA97-2B806B08C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88925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  <a:gd name="T12" fmla="*/ 2 w 3"/>
                <a:gd name="T13" fmla="*/ 1 h 2"/>
                <a:gd name="T14" fmla="*/ 3 w 3"/>
                <a:gd name="T15" fmla="*/ 0 h 2"/>
                <a:gd name="T16" fmla="*/ 3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53" name="Freeform 1868">
              <a:extLst>
                <a:ext uri="{FF2B5EF4-FFF2-40B4-BE49-F238E27FC236}">
                  <a16:creationId xmlns:a16="http://schemas.microsoft.com/office/drawing/2014/main" id="{C68B7474-9D58-41A5-8981-50AF8A820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06363"/>
              <a:ext cx="211138" cy="165100"/>
            </a:xfrm>
            <a:custGeom>
              <a:avLst/>
              <a:gdLst>
                <a:gd name="T0" fmla="*/ 36 w 36"/>
                <a:gd name="T1" fmla="*/ 0 h 28"/>
                <a:gd name="T2" fmla="*/ 0 w 36"/>
                <a:gd name="T3" fmla="*/ 28 h 28"/>
                <a:gd name="T4" fmla="*/ 1 w 36"/>
                <a:gd name="T5" fmla="*/ 28 h 28"/>
                <a:gd name="T6" fmla="*/ 36 w 36"/>
                <a:gd name="T7" fmla="*/ 0 h 28"/>
                <a:gd name="T8" fmla="*/ 36 w 3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36" y="0"/>
                  </a:moveTo>
                  <a:cubicBezTo>
                    <a:pt x="24" y="10"/>
                    <a:pt x="12" y="18"/>
                    <a:pt x="0" y="28"/>
                  </a:cubicBezTo>
                  <a:cubicBezTo>
                    <a:pt x="0" y="28"/>
                    <a:pt x="1" y="28"/>
                    <a:pt x="1" y="28"/>
                  </a:cubicBezTo>
                  <a:cubicBezTo>
                    <a:pt x="12" y="18"/>
                    <a:pt x="24" y="1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54" name="Freeform 1869">
              <a:extLst>
                <a:ext uri="{FF2B5EF4-FFF2-40B4-BE49-F238E27FC236}">
                  <a16:creationId xmlns:a16="http://schemas.microsoft.com/office/drawing/2014/main" id="{5886C666-2D66-4C1B-8DA4-BD5104FF2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00013"/>
              <a:ext cx="246063" cy="171450"/>
            </a:xfrm>
            <a:custGeom>
              <a:avLst/>
              <a:gdLst>
                <a:gd name="T0" fmla="*/ 33 w 42"/>
                <a:gd name="T1" fmla="*/ 0 h 29"/>
                <a:gd name="T2" fmla="*/ 1 w 42"/>
                <a:gd name="T3" fmla="*/ 28 h 29"/>
                <a:gd name="T4" fmla="*/ 1 w 42"/>
                <a:gd name="T5" fmla="*/ 28 h 29"/>
                <a:gd name="T6" fmla="*/ 3 w 42"/>
                <a:gd name="T7" fmla="*/ 27 h 29"/>
                <a:gd name="T8" fmla="*/ 2 w 42"/>
                <a:gd name="T9" fmla="*/ 27 h 29"/>
                <a:gd name="T10" fmla="*/ 1 w 42"/>
                <a:gd name="T11" fmla="*/ 28 h 29"/>
                <a:gd name="T12" fmla="*/ 1 w 42"/>
                <a:gd name="T13" fmla="*/ 28 h 29"/>
                <a:gd name="T14" fmla="*/ 41 w 42"/>
                <a:gd name="T15" fmla="*/ 1 h 29"/>
                <a:gd name="T16" fmla="*/ 41 w 42"/>
                <a:gd name="T17" fmla="*/ 1 h 29"/>
                <a:gd name="T18" fmla="*/ 7 w 42"/>
                <a:gd name="T19" fmla="*/ 24 h 29"/>
                <a:gd name="T20" fmla="*/ 5 w 42"/>
                <a:gd name="T21" fmla="*/ 24 h 29"/>
                <a:gd name="T22" fmla="*/ 13 w 42"/>
                <a:gd name="T23" fmla="*/ 17 h 29"/>
                <a:gd name="T24" fmla="*/ 33 w 42"/>
                <a:gd name="T25" fmla="*/ 0 h 29"/>
                <a:gd name="T26" fmla="*/ 33 w 42"/>
                <a:gd name="T2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29">
                  <a:moveTo>
                    <a:pt x="33" y="0"/>
                  </a:moveTo>
                  <a:cubicBezTo>
                    <a:pt x="22" y="10"/>
                    <a:pt x="11" y="18"/>
                    <a:pt x="1" y="28"/>
                  </a:cubicBezTo>
                  <a:cubicBezTo>
                    <a:pt x="0" y="29"/>
                    <a:pt x="1" y="29"/>
                    <a:pt x="1" y="28"/>
                  </a:cubicBezTo>
                  <a:cubicBezTo>
                    <a:pt x="2" y="28"/>
                    <a:pt x="2" y="28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2" y="27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5" y="20"/>
                    <a:pt x="27" y="8"/>
                    <a:pt x="41" y="1"/>
                  </a:cubicBezTo>
                  <a:cubicBezTo>
                    <a:pt x="42" y="1"/>
                    <a:pt x="41" y="0"/>
                    <a:pt x="41" y="1"/>
                  </a:cubicBezTo>
                  <a:cubicBezTo>
                    <a:pt x="29" y="7"/>
                    <a:pt x="19" y="16"/>
                    <a:pt x="7" y="24"/>
                  </a:cubicBezTo>
                  <a:cubicBezTo>
                    <a:pt x="6" y="25"/>
                    <a:pt x="0" y="29"/>
                    <a:pt x="5" y="24"/>
                  </a:cubicBezTo>
                  <a:cubicBezTo>
                    <a:pt x="8" y="22"/>
                    <a:pt x="11" y="19"/>
                    <a:pt x="13" y="17"/>
                  </a:cubicBezTo>
                  <a:cubicBezTo>
                    <a:pt x="20" y="11"/>
                    <a:pt x="27" y="6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55" name="Freeform 1870">
              <a:extLst>
                <a:ext uri="{FF2B5EF4-FFF2-40B4-BE49-F238E27FC236}">
                  <a16:creationId xmlns:a16="http://schemas.microsoft.com/office/drawing/2014/main" id="{5F6FB47C-F57F-4CBB-BFBD-949193F60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00013"/>
              <a:ext cx="180975" cy="130175"/>
            </a:xfrm>
            <a:custGeom>
              <a:avLst/>
              <a:gdLst>
                <a:gd name="T0" fmla="*/ 0 w 31"/>
                <a:gd name="T1" fmla="*/ 22 h 22"/>
                <a:gd name="T2" fmla="*/ 30 w 31"/>
                <a:gd name="T3" fmla="*/ 0 h 22"/>
                <a:gd name="T4" fmla="*/ 30 w 31"/>
                <a:gd name="T5" fmla="*/ 0 h 22"/>
                <a:gd name="T6" fmla="*/ 0 w 31"/>
                <a:gd name="T7" fmla="*/ 22 h 22"/>
                <a:gd name="T8" fmla="*/ 0 w 3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11" y="15"/>
                    <a:pt x="20" y="7"/>
                    <a:pt x="30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0" y="7"/>
                    <a:pt x="10" y="1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56" name="Freeform 1871">
              <a:extLst>
                <a:ext uri="{FF2B5EF4-FFF2-40B4-BE49-F238E27FC236}">
                  <a16:creationId xmlns:a16="http://schemas.microsoft.com/office/drawing/2014/main" id="{37EBD864-3F8E-4AC3-9126-84C79EB0C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219075"/>
              <a:ext cx="11113" cy="11113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2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2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57" name="Freeform 1872">
              <a:extLst>
                <a:ext uri="{FF2B5EF4-FFF2-40B4-BE49-F238E27FC236}">
                  <a16:creationId xmlns:a16="http://schemas.microsoft.com/office/drawing/2014/main" id="{58A2172D-CCD2-427C-9A2E-7B001BE8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06363"/>
              <a:ext cx="141288" cy="123825"/>
            </a:xfrm>
            <a:custGeom>
              <a:avLst/>
              <a:gdLst>
                <a:gd name="T0" fmla="*/ 1 w 24"/>
                <a:gd name="T1" fmla="*/ 16 h 21"/>
                <a:gd name="T2" fmla="*/ 11 w 24"/>
                <a:gd name="T3" fmla="*/ 8 h 21"/>
                <a:gd name="T4" fmla="*/ 17 w 24"/>
                <a:gd name="T5" fmla="*/ 4 h 21"/>
                <a:gd name="T6" fmla="*/ 21 w 24"/>
                <a:gd name="T7" fmla="*/ 3 h 21"/>
                <a:gd name="T8" fmla="*/ 1 w 24"/>
                <a:gd name="T9" fmla="*/ 21 h 21"/>
                <a:gd name="T10" fmla="*/ 1 w 24"/>
                <a:gd name="T11" fmla="*/ 21 h 21"/>
                <a:gd name="T12" fmla="*/ 24 w 24"/>
                <a:gd name="T13" fmla="*/ 0 h 21"/>
                <a:gd name="T14" fmla="*/ 24 w 24"/>
                <a:gd name="T15" fmla="*/ 0 h 21"/>
                <a:gd name="T16" fmla="*/ 0 w 24"/>
                <a:gd name="T17" fmla="*/ 16 h 21"/>
                <a:gd name="T18" fmla="*/ 1 w 24"/>
                <a:gd name="T1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1" y="16"/>
                  </a:moveTo>
                  <a:cubicBezTo>
                    <a:pt x="4" y="13"/>
                    <a:pt x="7" y="11"/>
                    <a:pt x="11" y="8"/>
                  </a:cubicBezTo>
                  <a:cubicBezTo>
                    <a:pt x="13" y="7"/>
                    <a:pt x="15" y="5"/>
                    <a:pt x="17" y="4"/>
                  </a:cubicBezTo>
                  <a:cubicBezTo>
                    <a:pt x="18" y="3"/>
                    <a:pt x="24" y="0"/>
                    <a:pt x="21" y="3"/>
                  </a:cubicBezTo>
                  <a:cubicBezTo>
                    <a:pt x="15" y="9"/>
                    <a:pt x="7" y="14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8" y="13"/>
                    <a:pt x="17" y="7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5" y="4"/>
                    <a:pt x="8" y="1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58" name="Freeform 1873">
              <a:extLst>
                <a:ext uri="{FF2B5EF4-FFF2-40B4-BE49-F238E27FC236}">
                  <a16:creationId xmlns:a16="http://schemas.microsoft.com/office/drawing/2014/main" id="{FE28F36D-53DE-4527-BF0B-6F182EDF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95250"/>
              <a:ext cx="117475" cy="100013"/>
            </a:xfrm>
            <a:custGeom>
              <a:avLst/>
              <a:gdLst>
                <a:gd name="T0" fmla="*/ 19 w 20"/>
                <a:gd name="T1" fmla="*/ 0 h 17"/>
                <a:gd name="T2" fmla="*/ 0 w 20"/>
                <a:gd name="T3" fmla="*/ 17 h 17"/>
                <a:gd name="T4" fmla="*/ 0 w 20"/>
                <a:gd name="T5" fmla="*/ 17 h 17"/>
                <a:gd name="T6" fmla="*/ 20 w 20"/>
                <a:gd name="T7" fmla="*/ 1 h 17"/>
                <a:gd name="T8" fmla="*/ 19 w 2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19" y="0"/>
                  </a:moveTo>
                  <a:cubicBezTo>
                    <a:pt x="14" y="7"/>
                    <a:pt x="6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1"/>
                    <a:pt x="14" y="7"/>
                    <a:pt x="20" y="1"/>
                  </a:cubicBezTo>
                  <a:cubicBezTo>
                    <a:pt x="20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59" name="Freeform 1874">
              <a:extLst>
                <a:ext uri="{FF2B5EF4-FFF2-40B4-BE49-F238E27FC236}">
                  <a16:creationId xmlns:a16="http://schemas.microsoft.com/office/drawing/2014/main" id="{7E8BCD91-DB0D-491B-A9B5-9287C57D0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95250"/>
              <a:ext cx="41275" cy="28575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7 w 7"/>
                <a:gd name="T5" fmla="*/ 1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4"/>
                    <a:pt x="4" y="2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60" name="Freeform 1875">
              <a:extLst>
                <a:ext uri="{FF2B5EF4-FFF2-40B4-BE49-F238E27FC236}">
                  <a16:creationId xmlns:a16="http://schemas.microsoft.com/office/drawing/2014/main" id="{FB2329AF-3C7A-4805-80D1-4E8DD96B5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53988"/>
              <a:ext cx="22225" cy="11113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  <a:gd name="T10" fmla="*/ 3 w 4"/>
                <a:gd name="T11" fmla="*/ 1 h 2"/>
                <a:gd name="T12" fmla="*/ 1 w 4"/>
                <a:gd name="T13" fmla="*/ 1 h 2"/>
                <a:gd name="T14" fmla="*/ 1 w 4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61" name="Freeform 1876">
              <a:extLst>
                <a:ext uri="{FF2B5EF4-FFF2-40B4-BE49-F238E27FC236}">
                  <a16:creationId xmlns:a16="http://schemas.microsoft.com/office/drawing/2014/main" id="{6E901917-00E5-4AD1-8EFE-32C79A17F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23825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62" name="Freeform 1877">
              <a:extLst>
                <a:ext uri="{FF2B5EF4-FFF2-40B4-BE49-F238E27FC236}">
                  <a16:creationId xmlns:a16="http://schemas.microsoft.com/office/drawing/2014/main" id="{E3C90EF8-9B4A-41AE-9EF9-0C56895F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06363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63" name="Freeform 1878">
              <a:extLst>
                <a:ext uri="{FF2B5EF4-FFF2-40B4-BE49-F238E27FC236}">
                  <a16:creationId xmlns:a16="http://schemas.microsoft.com/office/drawing/2014/main" id="{E59CED7A-C402-4CBA-8800-F464F69E9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00013"/>
              <a:ext cx="23813" cy="190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8764" name="Freeform 1880">
            <a:extLst>
              <a:ext uri="{FF2B5EF4-FFF2-40B4-BE49-F238E27FC236}">
                <a16:creationId xmlns:a16="http://schemas.microsoft.com/office/drawing/2014/main" id="{2AA2485D-4155-499B-BF6A-645B68CA6D30}"/>
              </a:ext>
            </a:extLst>
          </p:cNvPr>
          <p:cNvSpPr>
            <a:spLocks noEditPoints="1"/>
          </p:cNvSpPr>
          <p:nvPr/>
        </p:nvSpPr>
        <p:spPr bwMode="auto">
          <a:xfrm>
            <a:off x="9093200" y="5664200"/>
            <a:ext cx="304800" cy="293688"/>
          </a:xfrm>
          <a:custGeom>
            <a:avLst/>
            <a:gdLst>
              <a:gd name="T0" fmla="*/ 50 w 52"/>
              <a:gd name="T1" fmla="*/ 18 h 50"/>
              <a:gd name="T2" fmla="*/ 45 w 52"/>
              <a:gd name="T3" fmla="*/ 10 h 50"/>
              <a:gd name="T4" fmla="*/ 40 w 52"/>
              <a:gd name="T5" fmla="*/ 5 h 50"/>
              <a:gd name="T6" fmla="*/ 39 w 52"/>
              <a:gd name="T7" fmla="*/ 5 h 50"/>
              <a:gd name="T8" fmla="*/ 32 w 52"/>
              <a:gd name="T9" fmla="*/ 2 h 50"/>
              <a:gd name="T10" fmla="*/ 30 w 52"/>
              <a:gd name="T11" fmla="*/ 2 h 50"/>
              <a:gd name="T12" fmla="*/ 30 w 52"/>
              <a:gd name="T13" fmla="*/ 1 h 50"/>
              <a:gd name="T14" fmla="*/ 30 w 52"/>
              <a:gd name="T15" fmla="*/ 1 h 50"/>
              <a:gd name="T16" fmla="*/ 30 w 52"/>
              <a:gd name="T17" fmla="*/ 1 h 50"/>
              <a:gd name="T18" fmla="*/ 30 w 52"/>
              <a:gd name="T19" fmla="*/ 1 h 50"/>
              <a:gd name="T20" fmla="*/ 30 w 52"/>
              <a:gd name="T21" fmla="*/ 1 h 50"/>
              <a:gd name="T22" fmla="*/ 30 w 52"/>
              <a:gd name="T23" fmla="*/ 1 h 50"/>
              <a:gd name="T24" fmla="*/ 29 w 52"/>
              <a:gd name="T25" fmla="*/ 1 h 50"/>
              <a:gd name="T26" fmla="*/ 28 w 52"/>
              <a:gd name="T27" fmla="*/ 1 h 50"/>
              <a:gd name="T28" fmla="*/ 27 w 52"/>
              <a:gd name="T29" fmla="*/ 1 h 50"/>
              <a:gd name="T30" fmla="*/ 26 w 52"/>
              <a:gd name="T31" fmla="*/ 1 h 50"/>
              <a:gd name="T32" fmla="*/ 24 w 52"/>
              <a:gd name="T33" fmla="*/ 1 h 50"/>
              <a:gd name="T34" fmla="*/ 23 w 52"/>
              <a:gd name="T35" fmla="*/ 1 h 50"/>
              <a:gd name="T36" fmla="*/ 14 w 52"/>
              <a:gd name="T37" fmla="*/ 4 h 50"/>
              <a:gd name="T38" fmla="*/ 12 w 52"/>
              <a:gd name="T39" fmla="*/ 5 h 50"/>
              <a:gd name="T40" fmla="*/ 8 w 52"/>
              <a:gd name="T41" fmla="*/ 9 h 50"/>
              <a:gd name="T42" fmla="*/ 8 w 52"/>
              <a:gd name="T43" fmla="*/ 9 h 50"/>
              <a:gd name="T44" fmla="*/ 4 w 52"/>
              <a:gd name="T45" fmla="*/ 15 h 50"/>
              <a:gd name="T46" fmla="*/ 4 w 52"/>
              <a:gd name="T47" fmla="*/ 34 h 50"/>
              <a:gd name="T48" fmla="*/ 14 w 52"/>
              <a:gd name="T49" fmla="*/ 46 h 50"/>
              <a:gd name="T50" fmla="*/ 32 w 52"/>
              <a:gd name="T51" fmla="*/ 49 h 50"/>
              <a:gd name="T52" fmla="*/ 47 w 52"/>
              <a:gd name="T53" fmla="*/ 39 h 50"/>
              <a:gd name="T54" fmla="*/ 48 w 52"/>
              <a:gd name="T55" fmla="*/ 16 h 50"/>
              <a:gd name="T56" fmla="*/ 48 w 52"/>
              <a:gd name="T57" fmla="*/ 16 h 50"/>
              <a:gd name="T58" fmla="*/ 47 w 52"/>
              <a:gd name="T59" fmla="*/ 16 h 50"/>
              <a:gd name="T60" fmla="*/ 47 w 52"/>
              <a:gd name="T61" fmla="*/ 15 h 50"/>
              <a:gd name="T62" fmla="*/ 3 w 52"/>
              <a:gd name="T63" fmla="*/ 20 h 50"/>
              <a:gd name="T64" fmla="*/ 45 w 52"/>
              <a:gd name="T65" fmla="*/ 38 h 50"/>
              <a:gd name="T66" fmla="*/ 42 w 52"/>
              <a:gd name="T67" fmla="*/ 42 h 50"/>
              <a:gd name="T68" fmla="*/ 42 w 52"/>
              <a:gd name="T69" fmla="*/ 42 h 50"/>
              <a:gd name="T70" fmla="*/ 37 w 52"/>
              <a:gd name="T71" fmla="*/ 45 h 50"/>
              <a:gd name="T72" fmla="*/ 33 w 52"/>
              <a:gd name="T73" fmla="*/ 47 h 50"/>
              <a:gd name="T74" fmla="*/ 17 w 52"/>
              <a:gd name="T75" fmla="*/ 46 h 50"/>
              <a:gd name="T76" fmla="*/ 8 w 52"/>
              <a:gd name="T77" fmla="*/ 39 h 50"/>
              <a:gd name="T78" fmla="*/ 4 w 52"/>
              <a:gd name="T79" fmla="*/ 20 h 50"/>
              <a:gd name="T80" fmla="*/ 5 w 52"/>
              <a:gd name="T81" fmla="*/ 17 h 50"/>
              <a:gd name="T82" fmla="*/ 14 w 52"/>
              <a:gd name="T83" fmla="*/ 6 h 50"/>
              <a:gd name="T84" fmla="*/ 23 w 52"/>
              <a:gd name="T85" fmla="*/ 2 h 50"/>
              <a:gd name="T86" fmla="*/ 23 w 52"/>
              <a:gd name="T87" fmla="*/ 2 h 50"/>
              <a:gd name="T88" fmla="*/ 23 w 52"/>
              <a:gd name="T89" fmla="*/ 2 h 50"/>
              <a:gd name="T90" fmla="*/ 28 w 52"/>
              <a:gd name="T91" fmla="*/ 2 h 50"/>
              <a:gd name="T92" fmla="*/ 30 w 52"/>
              <a:gd name="T93" fmla="*/ 2 h 50"/>
              <a:gd name="T94" fmla="*/ 31 w 52"/>
              <a:gd name="T95" fmla="*/ 3 h 50"/>
              <a:gd name="T96" fmla="*/ 35 w 52"/>
              <a:gd name="T97" fmla="*/ 4 h 50"/>
              <a:gd name="T98" fmla="*/ 38 w 52"/>
              <a:gd name="T99" fmla="*/ 5 h 50"/>
              <a:gd name="T100" fmla="*/ 42 w 52"/>
              <a:gd name="T101" fmla="*/ 9 h 50"/>
              <a:gd name="T102" fmla="*/ 44 w 52"/>
              <a:gd name="T103" fmla="*/ 10 h 50"/>
              <a:gd name="T104" fmla="*/ 45 w 52"/>
              <a:gd name="T105" fmla="*/ 12 h 50"/>
              <a:gd name="T106" fmla="*/ 47 w 52"/>
              <a:gd name="T107" fmla="*/ 16 h 50"/>
              <a:gd name="T108" fmla="*/ 48 w 52"/>
              <a:gd name="T109" fmla="*/ 18 h 50"/>
              <a:gd name="T110" fmla="*/ 48 w 52"/>
              <a:gd name="T111" fmla="*/ 32 h 50"/>
              <a:gd name="T112" fmla="*/ 5 w 52"/>
              <a:gd name="T113" fmla="*/ 1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2" h="50">
                <a:moveTo>
                  <a:pt x="49" y="16"/>
                </a:moveTo>
                <a:cubicBezTo>
                  <a:pt x="49" y="16"/>
                  <a:pt x="49" y="18"/>
                  <a:pt x="50" y="18"/>
                </a:cubicBezTo>
                <a:cubicBezTo>
                  <a:pt x="50" y="17"/>
                  <a:pt x="48" y="14"/>
                  <a:pt x="48" y="15"/>
                </a:cubicBezTo>
                <a:cubicBezTo>
                  <a:pt x="47" y="13"/>
                  <a:pt x="46" y="11"/>
                  <a:pt x="45" y="10"/>
                </a:cubicBezTo>
                <a:cubicBezTo>
                  <a:pt x="43" y="7"/>
                  <a:pt x="41" y="7"/>
                  <a:pt x="39" y="5"/>
                </a:cubicBezTo>
                <a:cubicBezTo>
                  <a:pt x="39" y="5"/>
                  <a:pt x="40" y="5"/>
                  <a:pt x="40" y="5"/>
                </a:cubicBezTo>
                <a:cubicBezTo>
                  <a:pt x="39" y="5"/>
                  <a:pt x="39" y="5"/>
                  <a:pt x="38" y="4"/>
                </a:cubicBezTo>
                <a:cubicBezTo>
                  <a:pt x="38" y="4"/>
                  <a:pt x="39" y="5"/>
                  <a:pt x="39" y="5"/>
                </a:cubicBezTo>
                <a:cubicBezTo>
                  <a:pt x="36" y="4"/>
                  <a:pt x="34" y="3"/>
                  <a:pt x="31" y="2"/>
                </a:cubicBezTo>
                <a:cubicBezTo>
                  <a:pt x="31" y="2"/>
                  <a:pt x="32" y="2"/>
                  <a:pt x="32" y="2"/>
                </a:cubicBezTo>
                <a:cubicBezTo>
                  <a:pt x="31" y="2"/>
                  <a:pt x="31" y="2"/>
                  <a:pt x="30" y="1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30" y="2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0"/>
                  <a:pt x="29" y="1"/>
                </a:cubicBezTo>
                <a:cubicBezTo>
                  <a:pt x="29" y="1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29" y="1"/>
                  <a:pt x="29" y="1"/>
                </a:cubicBezTo>
                <a:cubicBezTo>
                  <a:pt x="29" y="1"/>
                  <a:pt x="28" y="1"/>
                  <a:pt x="28" y="1"/>
                </a:cubicBezTo>
                <a:cubicBezTo>
                  <a:pt x="29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5" y="0"/>
                  <a:pt x="25" y="1"/>
                </a:cubicBezTo>
                <a:cubicBezTo>
                  <a:pt x="26" y="1"/>
                  <a:pt x="25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3" y="1"/>
                  <a:pt x="23" y="1"/>
                </a:cubicBezTo>
                <a:cubicBezTo>
                  <a:pt x="22" y="1"/>
                  <a:pt x="20" y="1"/>
                  <a:pt x="20" y="2"/>
                </a:cubicBezTo>
                <a:cubicBezTo>
                  <a:pt x="18" y="2"/>
                  <a:pt x="15" y="3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5"/>
                  <a:pt x="11" y="5"/>
                  <a:pt x="12" y="5"/>
                </a:cubicBezTo>
                <a:cubicBezTo>
                  <a:pt x="10" y="6"/>
                  <a:pt x="9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7" y="11"/>
                </a:cubicBezTo>
                <a:cubicBezTo>
                  <a:pt x="7" y="11"/>
                  <a:pt x="8" y="9"/>
                  <a:pt x="8" y="9"/>
                </a:cubicBezTo>
                <a:cubicBezTo>
                  <a:pt x="7" y="10"/>
                  <a:pt x="5" y="14"/>
                  <a:pt x="5" y="14"/>
                </a:cubicBezTo>
                <a:cubicBezTo>
                  <a:pt x="4" y="14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0" y="19"/>
                  <a:pt x="2" y="28"/>
                  <a:pt x="4" y="34"/>
                </a:cubicBezTo>
                <a:cubicBezTo>
                  <a:pt x="5" y="39"/>
                  <a:pt x="9" y="43"/>
                  <a:pt x="13" y="46"/>
                </a:cubicBezTo>
                <a:cubicBezTo>
                  <a:pt x="12" y="45"/>
                  <a:pt x="14" y="46"/>
                  <a:pt x="14" y="46"/>
                </a:cubicBezTo>
                <a:cubicBezTo>
                  <a:pt x="15" y="47"/>
                  <a:pt x="17" y="48"/>
                  <a:pt x="19" y="49"/>
                </a:cubicBezTo>
                <a:cubicBezTo>
                  <a:pt x="23" y="50"/>
                  <a:pt x="29" y="50"/>
                  <a:pt x="32" y="49"/>
                </a:cubicBezTo>
                <a:cubicBezTo>
                  <a:pt x="35" y="47"/>
                  <a:pt x="38" y="47"/>
                  <a:pt x="40" y="46"/>
                </a:cubicBezTo>
                <a:cubicBezTo>
                  <a:pt x="42" y="45"/>
                  <a:pt x="47" y="39"/>
                  <a:pt x="47" y="39"/>
                </a:cubicBezTo>
                <a:cubicBezTo>
                  <a:pt x="50" y="32"/>
                  <a:pt x="52" y="24"/>
                  <a:pt x="49" y="16"/>
                </a:cubicBezTo>
                <a:close/>
                <a:moveTo>
                  <a:pt x="48" y="16"/>
                </a:moveTo>
                <a:cubicBezTo>
                  <a:pt x="48" y="16"/>
                  <a:pt x="48" y="16"/>
                  <a:pt x="47" y="16"/>
                </a:cubicBezTo>
                <a:cubicBezTo>
                  <a:pt x="48" y="16"/>
                  <a:pt x="48" y="16"/>
                  <a:pt x="48" y="16"/>
                </a:cubicBezTo>
                <a:close/>
                <a:moveTo>
                  <a:pt x="47" y="15"/>
                </a:moveTo>
                <a:cubicBezTo>
                  <a:pt x="47" y="15"/>
                  <a:pt x="47" y="16"/>
                  <a:pt x="47" y="16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lose/>
                <a:moveTo>
                  <a:pt x="3" y="20"/>
                </a:moveTo>
                <a:cubicBezTo>
                  <a:pt x="3" y="20"/>
                  <a:pt x="3" y="20"/>
                  <a:pt x="3" y="20"/>
                </a:cubicBezTo>
                <a:close/>
                <a:moveTo>
                  <a:pt x="48" y="32"/>
                </a:moveTo>
                <a:cubicBezTo>
                  <a:pt x="48" y="32"/>
                  <a:pt x="46" y="38"/>
                  <a:pt x="45" y="38"/>
                </a:cubicBezTo>
                <a:cubicBezTo>
                  <a:pt x="46" y="37"/>
                  <a:pt x="46" y="37"/>
                  <a:pt x="46" y="37"/>
                </a:cubicBezTo>
                <a:cubicBezTo>
                  <a:pt x="44" y="38"/>
                  <a:pt x="43" y="41"/>
                  <a:pt x="42" y="42"/>
                </a:cubicBezTo>
                <a:cubicBezTo>
                  <a:pt x="42" y="42"/>
                  <a:pt x="43" y="41"/>
                  <a:pt x="43" y="41"/>
                </a:cubicBezTo>
                <a:cubicBezTo>
                  <a:pt x="43" y="41"/>
                  <a:pt x="42" y="42"/>
                  <a:pt x="42" y="42"/>
                </a:cubicBezTo>
                <a:cubicBezTo>
                  <a:pt x="43" y="41"/>
                  <a:pt x="41" y="43"/>
                  <a:pt x="41" y="43"/>
                </a:cubicBezTo>
                <a:cubicBezTo>
                  <a:pt x="40" y="44"/>
                  <a:pt x="39" y="45"/>
                  <a:pt x="37" y="45"/>
                </a:cubicBezTo>
                <a:cubicBezTo>
                  <a:pt x="36" y="46"/>
                  <a:pt x="35" y="46"/>
                  <a:pt x="34" y="47"/>
                </a:cubicBezTo>
                <a:cubicBezTo>
                  <a:pt x="34" y="47"/>
                  <a:pt x="31" y="47"/>
                  <a:pt x="33" y="47"/>
                </a:cubicBezTo>
                <a:cubicBezTo>
                  <a:pt x="33" y="47"/>
                  <a:pt x="30" y="48"/>
                  <a:pt x="31" y="47"/>
                </a:cubicBezTo>
                <a:cubicBezTo>
                  <a:pt x="27" y="49"/>
                  <a:pt x="21" y="48"/>
                  <a:pt x="17" y="46"/>
                </a:cubicBezTo>
                <a:cubicBezTo>
                  <a:pt x="15" y="45"/>
                  <a:pt x="13" y="43"/>
                  <a:pt x="11" y="42"/>
                </a:cubicBezTo>
                <a:cubicBezTo>
                  <a:pt x="11" y="41"/>
                  <a:pt x="9" y="39"/>
                  <a:pt x="8" y="39"/>
                </a:cubicBezTo>
                <a:cubicBezTo>
                  <a:pt x="7" y="37"/>
                  <a:pt x="7" y="35"/>
                  <a:pt x="5" y="34"/>
                </a:cubicBezTo>
                <a:cubicBezTo>
                  <a:pt x="3" y="31"/>
                  <a:pt x="2" y="23"/>
                  <a:pt x="4" y="20"/>
                </a:cubicBezTo>
                <a:cubicBezTo>
                  <a:pt x="4" y="20"/>
                  <a:pt x="4" y="21"/>
                  <a:pt x="4" y="21"/>
                </a:cubicBezTo>
                <a:cubicBezTo>
                  <a:pt x="4" y="21"/>
                  <a:pt x="5" y="18"/>
                  <a:pt x="5" y="17"/>
                </a:cubicBezTo>
                <a:cubicBezTo>
                  <a:pt x="5" y="17"/>
                  <a:pt x="4" y="18"/>
                  <a:pt x="4" y="18"/>
                </a:cubicBezTo>
                <a:cubicBezTo>
                  <a:pt x="4" y="14"/>
                  <a:pt x="11" y="8"/>
                  <a:pt x="14" y="6"/>
                </a:cubicBezTo>
                <a:cubicBezTo>
                  <a:pt x="16" y="5"/>
                  <a:pt x="19" y="3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6" y="2"/>
                  <a:pt x="27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9" y="2"/>
                  <a:pt x="30" y="2"/>
                </a:cubicBezTo>
                <a:cubicBezTo>
                  <a:pt x="29" y="2"/>
                  <a:pt x="31" y="3"/>
                  <a:pt x="32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2" y="3"/>
                  <a:pt x="34" y="3"/>
                  <a:pt x="35" y="4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4"/>
                  <a:pt x="38" y="5"/>
                  <a:pt x="38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6"/>
                  <a:pt x="39" y="6"/>
                  <a:pt x="39" y="6"/>
                </a:cubicBezTo>
                <a:cubicBezTo>
                  <a:pt x="40" y="7"/>
                  <a:pt x="41" y="8"/>
                  <a:pt x="42" y="9"/>
                </a:cubicBezTo>
                <a:cubicBezTo>
                  <a:pt x="42" y="9"/>
                  <a:pt x="44" y="10"/>
                  <a:pt x="44" y="10"/>
                </a:cubicBezTo>
                <a:cubicBezTo>
                  <a:pt x="43" y="10"/>
                  <a:pt x="44" y="10"/>
                  <a:pt x="44" y="10"/>
                </a:cubicBezTo>
                <a:cubicBezTo>
                  <a:pt x="44" y="11"/>
                  <a:pt x="45" y="12"/>
                  <a:pt x="46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6" y="12"/>
                  <a:pt x="46" y="12"/>
                  <a:pt x="46" y="13"/>
                </a:cubicBezTo>
                <a:cubicBezTo>
                  <a:pt x="46" y="13"/>
                  <a:pt x="46" y="15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8" y="17"/>
                  <a:pt x="48" y="19"/>
                  <a:pt x="48" y="18"/>
                </a:cubicBezTo>
                <a:cubicBezTo>
                  <a:pt x="49" y="19"/>
                  <a:pt x="49" y="24"/>
                  <a:pt x="49" y="23"/>
                </a:cubicBezTo>
                <a:cubicBezTo>
                  <a:pt x="49" y="26"/>
                  <a:pt x="48" y="29"/>
                  <a:pt x="48" y="32"/>
                </a:cubicBezTo>
                <a:close/>
                <a:moveTo>
                  <a:pt x="5" y="18"/>
                </a:move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765" name="Freeform 1887">
            <a:extLst>
              <a:ext uri="{FF2B5EF4-FFF2-40B4-BE49-F238E27FC236}">
                <a16:creationId xmlns:a16="http://schemas.microsoft.com/office/drawing/2014/main" id="{0B2F9489-85B7-4BF9-8A06-B7FE655FBDF8}"/>
              </a:ext>
            </a:extLst>
          </p:cNvPr>
          <p:cNvSpPr>
            <a:spLocks/>
          </p:cNvSpPr>
          <p:nvPr/>
        </p:nvSpPr>
        <p:spPr bwMode="auto">
          <a:xfrm>
            <a:off x="9345613" y="5840413"/>
            <a:ext cx="41275" cy="23812"/>
          </a:xfrm>
          <a:custGeom>
            <a:avLst/>
            <a:gdLst>
              <a:gd name="T0" fmla="*/ 0 w 7"/>
              <a:gd name="T1" fmla="*/ 4 h 4"/>
              <a:gd name="T2" fmla="*/ 6 w 7"/>
              <a:gd name="T3" fmla="*/ 0 h 4"/>
              <a:gd name="T4" fmla="*/ 6 w 7"/>
              <a:gd name="T5" fmla="*/ 0 h 4"/>
              <a:gd name="T6" fmla="*/ 0 w 7"/>
              <a:gd name="T7" fmla="*/ 4 h 4"/>
              <a:gd name="T8" fmla="*/ 0 w 7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">
                <a:moveTo>
                  <a:pt x="0" y="4"/>
                </a:moveTo>
                <a:cubicBezTo>
                  <a:pt x="2" y="3"/>
                  <a:pt x="4" y="2"/>
                  <a:pt x="6" y="0"/>
                </a:cubicBezTo>
                <a:cubicBezTo>
                  <a:pt x="7" y="0"/>
                  <a:pt x="6" y="0"/>
                  <a:pt x="6" y="0"/>
                </a:cubicBezTo>
                <a:cubicBezTo>
                  <a:pt x="4" y="1"/>
                  <a:pt x="2" y="3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766" name="Freeform 1890">
            <a:extLst>
              <a:ext uri="{FF2B5EF4-FFF2-40B4-BE49-F238E27FC236}">
                <a16:creationId xmlns:a16="http://schemas.microsoft.com/office/drawing/2014/main" id="{771DFF3E-E1D9-4682-9C04-E99022A13FF7}"/>
              </a:ext>
            </a:extLst>
          </p:cNvPr>
          <p:cNvSpPr>
            <a:spLocks/>
          </p:cNvSpPr>
          <p:nvPr/>
        </p:nvSpPr>
        <p:spPr bwMode="auto">
          <a:xfrm>
            <a:off x="9356725" y="5829300"/>
            <a:ext cx="30163" cy="17463"/>
          </a:xfrm>
          <a:custGeom>
            <a:avLst/>
            <a:gdLst>
              <a:gd name="T0" fmla="*/ 5 w 5"/>
              <a:gd name="T1" fmla="*/ 1 h 3"/>
              <a:gd name="T2" fmla="*/ 0 w 5"/>
              <a:gd name="T3" fmla="*/ 3 h 3"/>
              <a:gd name="T4" fmla="*/ 0 w 5"/>
              <a:gd name="T5" fmla="*/ 3 h 3"/>
              <a:gd name="T6" fmla="*/ 5 w 5"/>
              <a:gd name="T7" fmla="*/ 1 h 3"/>
              <a:gd name="T8" fmla="*/ 5 w 5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5" y="1"/>
                </a:moveTo>
                <a:cubicBezTo>
                  <a:pt x="3" y="1"/>
                  <a:pt x="2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2"/>
                  <a:pt x="4" y="1"/>
                  <a:pt x="5" y="1"/>
                </a:cubicBezTo>
                <a:cubicBezTo>
                  <a:pt x="5" y="0"/>
                  <a:pt x="5" y="0"/>
                  <a:pt x="5" y="1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767" name="Freeform 1891">
            <a:extLst>
              <a:ext uri="{FF2B5EF4-FFF2-40B4-BE49-F238E27FC236}">
                <a16:creationId xmlns:a16="http://schemas.microsoft.com/office/drawing/2014/main" id="{0E706A32-9054-4D05-8DFB-64EE0AE5FF05}"/>
              </a:ext>
            </a:extLst>
          </p:cNvPr>
          <p:cNvSpPr>
            <a:spLocks/>
          </p:cNvSpPr>
          <p:nvPr/>
        </p:nvSpPr>
        <p:spPr bwMode="auto">
          <a:xfrm>
            <a:off x="9356725" y="5816600"/>
            <a:ext cx="30163" cy="12700"/>
          </a:xfrm>
          <a:custGeom>
            <a:avLst/>
            <a:gdLst>
              <a:gd name="T0" fmla="*/ 1 w 5"/>
              <a:gd name="T1" fmla="*/ 2 h 2"/>
              <a:gd name="T2" fmla="*/ 5 w 5"/>
              <a:gd name="T3" fmla="*/ 0 h 2"/>
              <a:gd name="T4" fmla="*/ 5 w 5"/>
              <a:gd name="T5" fmla="*/ 0 h 2"/>
              <a:gd name="T6" fmla="*/ 1 w 5"/>
              <a:gd name="T7" fmla="*/ 2 h 2"/>
              <a:gd name="T8" fmla="*/ 1 w 5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1" y="2"/>
                </a:moveTo>
                <a:cubicBezTo>
                  <a:pt x="2" y="2"/>
                  <a:pt x="4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1"/>
                  <a:pt x="2" y="1"/>
                  <a:pt x="1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768" name="Freeform 1896">
            <a:extLst>
              <a:ext uri="{FF2B5EF4-FFF2-40B4-BE49-F238E27FC236}">
                <a16:creationId xmlns:a16="http://schemas.microsoft.com/office/drawing/2014/main" id="{01D551B1-469C-4895-A6D0-B3CDD169F188}"/>
              </a:ext>
            </a:extLst>
          </p:cNvPr>
          <p:cNvSpPr>
            <a:spLocks/>
          </p:cNvSpPr>
          <p:nvPr/>
        </p:nvSpPr>
        <p:spPr bwMode="auto">
          <a:xfrm>
            <a:off x="9350375" y="5805488"/>
            <a:ext cx="36513" cy="23812"/>
          </a:xfrm>
          <a:custGeom>
            <a:avLst/>
            <a:gdLst>
              <a:gd name="T0" fmla="*/ 6 w 6"/>
              <a:gd name="T1" fmla="*/ 0 h 4"/>
              <a:gd name="T2" fmla="*/ 0 w 6"/>
              <a:gd name="T3" fmla="*/ 3 h 4"/>
              <a:gd name="T4" fmla="*/ 0 w 6"/>
              <a:gd name="T5" fmla="*/ 3 h 4"/>
              <a:gd name="T6" fmla="*/ 6 w 6"/>
              <a:gd name="T7" fmla="*/ 0 h 4"/>
              <a:gd name="T8" fmla="*/ 6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6" y="0"/>
                </a:moveTo>
                <a:cubicBezTo>
                  <a:pt x="4" y="1"/>
                  <a:pt x="2" y="2"/>
                  <a:pt x="0" y="3"/>
                </a:cubicBezTo>
                <a:cubicBezTo>
                  <a:pt x="0" y="3"/>
                  <a:pt x="0" y="4"/>
                  <a:pt x="0" y="3"/>
                </a:cubicBezTo>
                <a:cubicBezTo>
                  <a:pt x="2" y="2"/>
                  <a:pt x="4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769" name="Freeform 1897">
            <a:extLst>
              <a:ext uri="{FF2B5EF4-FFF2-40B4-BE49-F238E27FC236}">
                <a16:creationId xmlns:a16="http://schemas.microsoft.com/office/drawing/2014/main" id="{A4774750-24E5-4F56-AB67-D38FFA3BC2E8}"/>
              </a:ext>
            </a:extLst>
          </p:cNvPr>
          <p:cNvSpPr>
            <a:spLocks/>
          </p:cNvSpPr>
          <p:nvPr/>
        </p:nvSpPr>
        <p:spPr bwMode="auto">
          <a:xfrm>
            <a:off x="9328150" y="5792788"/>
            <a:ext cx="58738" cy="30162"/>
          </a:xfrm>
          <a:custGeom>
            <a:avLst/>
            <a:gdLst>
              <a:gd name="T0" fmla="*/ 0 w 10"/>
              <a:gd name="T1" fmla="*/ 5 h 5"/>
              <a:gd name="T2" fmla="*/ 10 w 10"/>
              <a:gd name="T3" fmla="*/ 0 h 5"/>
              <a:gd name="T4" fmla="*/ 9 w 10"/>
              <a:gd name="T5" fmla="*/ 0 h 5"/>
              <a:gd name="T6" fmla="*/ 0 w 10"/>
              <a:gd name="T7" fmla="*/ 5 h 5"/>
              <a:gd name="T8" fmla="*/ 0 w 10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5">
                <a:moveTo>
                  <a:pt x="0" y="5"/>
                </a:moveTo>
                <a:cubicBezTo>
                  <a:pt x="3" y="3"/>
                  <a:pt x="6" y="1"/>
                  <a:pt x="10" y="0"/>
                </a:cubicBezTo>
                <a:cubicBezTo>
                  <a:pt x="10" y="0"/>
                  <a:pt x="9" y="0"/>
                  <a:pt x="9" y="0"/>
                </a:cubicBezTo>
                <a:cubicBezTo>
                  <a:pt x="6" y="1"/>
                  <a:pt x="3" y="3"/>
                  <a:pt x="0" y="5"/>
                </a:cubicBezTo>
                <a:cubicBezTo>
                  <a:pt x="0" y="5"/>
                  <a:pt x="0" y="5"/>
                  <a:pt x="0" y="5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8770" name="Group 1906">
            <a:extLst>
              <a:ext uri="{FF2B5EF4-FFF2-40B4-BE49-F238E27FC236}">
                <a16:creationId xmlns:a16="http://schemas.microsoft.com/office/drawing/2014/main" id="{A9C83983-C782-4559-8E97-205AA8398FC9}"/>
              </a:ext>
            </a:extLst>
          </p:cNvPr>
          <p:cNvGrpSpPr>
            <a:grpSpLocks/>
          </p:cNvGrpSpPr>
          <p:nvPr/>
        </p:nvGrpSpPr>
        <p:grpSpPr bwMode="auto">
          <a:xfrm>
            <a:off x="9104313" y="5668963"/>
            <a:ext cx="276225" cy="277812"/>
            <a:chOff x="0" y="0"/>
            <a:chExt cx="276225" cy="277813"/>
          </a:xfrm>
        </p:grpSpPr>
        <p:sp>
          <p:nvSpPr>
            <p:cNvPr id="38771" name="Freeform 1879">
              <a:extLst>
                <a:ext uri="{FF2B5EF4-FFF2-40B4-BE49-F238E27FC236}">
                  <a16:creationId xmlns:a16="http://schemas.microsoft.com/office/drawing/2014/main" id="{47031430-6471-4A48-95E6-3EA4E4F10A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2" y="23812"/>
              <a:ext cx="241300" cy="241300"/>
            </a:xfrm>
            <a:custGeom>
              <a:avLst/>
              <a:gdLst>
                <a:gd name="T0" fmla="*/ 40 w 41"/>
                <a:gd name="T1" fmla="*/ 18 h 41"/>
                <a:gd name="T2" fmla="*/ 40 w 41"/>
                <a:gd name="T3" fmla="*/ 17 h 41"/>
                <a:gd name="T4" fmla="*/ 37 w 41"/>
                <a:gd name="T5" fmla="*/ 9 h 41"/>
                <a:gd name="T6" fmla="*/ 23 w 41"/>
                <a:gd name="T7" fmla="*/ 1 h 41"/>
                <a:gd name="T8" fmla="*/ 19 w 41"/>
                <a:gd name="T9" fmla="*/ 7 h 41"/>
                <a:gd name="T10" fmla="*/ 17 w 41"/>
                <a:gd name="T11" fmla="*/ 0 h 41"/>
                <a:gd name="T12" fmla="*/ 0 w 41"/>
                <a:gd name="T13" fmla="*/ 18 h 41"/>
                <a:gd name="T14" fmla="*/ 0 w 41"/>
                <a:gd name="T15" fmla="*/ 22 h 41"/>
                <a:gd name="T16" fmla="*/ 6 w 41"/>
                <a:gd name="T17" fmla="*/ 34 h 41"/>
                <a:gd name="T18" fmla="*/ 10 w 41"/>
                <a:gd name="T19" fmla="*/ 37 h 41"/>
                <a:gd name="T20" fmla="*/ 23 w 41"/>
                <a:gd name="T21" fmla="*/ 39 h 41"/>
                <a:gd name="T22" fmla="*/ 25 w 41"/>
                <a:gd name="T23" fmla="*/ 39 h 41"/>
                <a:gd name="T24" fmla="*/ 27 w 41"/>
                <a:gd name="T25" fmla="*/ 39 h 41"/>
                <a:gd name="T26" fmla="*/ 27 w 41"/>
                <a:gd name="T27" fmla="*/ 38 h 41"/>
                <a:gd name="T28" fmla="*/ 28 w 41"/>
                <a:gd name="T29" fmla="*/ 38 h 41"/>
                <a:gd name="T30" fmla="*/ 29 w 41"/>
                <a:gd name="T31" fmla="*/ 37 h 41"/>
                <a:gd name="T32" fmla="*/ 28 w 41"/>
                <a:gd name="T33" fmla="*/ 37 h 41"/>
                <a:gd name="T34" fmla="*/ 27 w 41"/>
                <a:gd name="T35" fmla="*/ 38 h 41"/>
                <a:gd name="T36" fmla="*/ 26 w 41"/>
                <a:gd name="T37" fmla="*/ 38 h 41"/>
                <a:gd name="T38" fmla="*/ 24 w 41"/>
                <a:gd name="T39" fmla="*/ 38 h 41"/>
                <a:gd name="T40" fmla="*/ 24 w 41"/>
                <a:gd name="T41" fmla="*/ 38 h 41"/>
                <a:gd name="T42" fmla="*/ 24 w 41"/>
                <a:gd name="T43" fmla="*/ 38 h 41"/>
                <a:gd name="T44" fmla="*/ 22 w 41"/>
                <a:gd name="T45" fmla="*/ 32 h 41"/>
                <a:gd name="T46" fmla="*/ 16 w 41"/>
                <a:gd name="T47" fmla="*/ 38 h 41"/>
                <a:gd name="T48" fmla="*/ 13 w 41"/>
                <a:gd name="T49" fmla="*/ 37 h 41"/>
                <a:gd name="T50" fmla="*/ 8 w 41"/>
                <a:gd name="T51" fmla="*/ 34 h 41"/>
                <a:gd name="T52" fmla="*/ 2 w 41"/>
                <a:gd name="T53" fmla="*/ 24 h 41"/>
                <a:gd name="T54" fmla="*/ 3 w 41"/>
                <a:gd name="T55" fmla="*/ 14 h 41"/>
                <a:gd name="T56" fmla="*/ 9 w 41"/>
                <a:gd name="T57" fmla="*/ 6 h 41"/>
                <a:gd name="T58" fmla="*/ 24 w 41"/>
                <a:gd name="T59" fmla="*/ 2 h 41"/>
                <a:gd name="T60" fmla="*/ 38 w 41"/>
                <a:gd name="T61" fmla="*/ 15 h 41"/>
                <a:gd name="T62" fmla="*/ 32 w 41"/>
                <a:gd name="T63" fmla="*/ 19 h 41"/>
                <a:gd name="T64" fmla="*/ 39 w 41"/>
                <a:gd name="T65" fmla="*/ 23 h 41"/>
                <a:gd name="T66" fmla="*/ 30 w 41"/>
                <a:gd name="T67" fmla="*/ 36 h 41"/>
                <a:gd name="T68" fmla="*/ 34 w 41"/>
                <a:gd name="T69" fmla="*/ 34 h 41"/>
                <a:gd name="T70" fmla="*/ 39 w 41"/>
                <a:gd name="T71" fmla="*/ 27 h 41"/>
                <a:gd name="T72" fmla="*/ 35 w 41"/>
                <a:gd name="T73" fmla="*/ 23 h 41"/>
                <a:gd name="T74" fmla="*/ 34 w 41"/>
                <a:gd name="T75" fmla="*/ 18 h 41"/>
                <a:gd name="T76" fmla="*/ 37 w 41"/>
                <a:gd name="T77" fmla="*/ 17 h 41"/>
                <a:gd name="T78" fmla="*/ 40 w 41"/>
                <a:gd name="T79" fmla="*/ 17 h 41"/>
                <a:gd name="T80" fmla="*/ 27 w 41"/>
                <a:gd name="T81" fmla="*/ 38 h 41"/>
                <a:gd name="T82" fmla="*/ 27 w 41"/>
                <a:gd name="T83" fmla="*/ 38 h 41"/>
                <a:gd name="T84" fmla="*/ 23 w 41"/>
                <a:gd name="T85" fmla="*/ 39 h 41"/>
                <a:gd name="T86" fmla="*/ 6 w 41"/>
                <a:gd name="T87" fmla="*/ 34 h 41"/>
                <a:gd name="T88" fmla="*/ 5 w 41"/>
                <a:gd name="T89" fmla="*/ 31 h 41"/>
                <a:gd name="T90" fmla="*/ 34 w 41"/>
                <a:gd name="T91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41">
                  <a:moveTo>
                    <a:pt x="37" y="17"/>
                  </a:moveTo>
                  <a:cubicBezTo>
                    <a:pt x="37" y="17"/>
                    <a:pt x="39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5"/>
                    <a:pt x="39" y="13"/>
                    <a:pt x="39" y="13"/>
                  </a:cubicBezTo>
                  <a:cubicBezTo>
                    <a:pt x="39" y="14"/>
                    <a:pt x="36" y="8"/>
                    <a:pt x="37" y="9"/>
                  </a:cubicBezTo>
                  <a:cubicBezTo>
                    <a:pt x="35" y="6"/>
                    <a:pt x="32" y="3"/>
                    <a:pt x="29" y="3"/>
                  </a:cubicBezTo>
                  <a:cubicBezTo>
                    <a:pt x="28" y="2"/>
                    <a:pt x="25" y="2"/>
                    <a:pt x="23" y="1"/>
                  </a:cubicBezTo>
                  <a:cubicBezTo>
                    <a:pt x="23" y="1"/>
                    <a:pt x="23" y="4"/>
                    <a:pt x="23" y="1"/>
                  </a:cubicBezTo>
                  <a:cubicBezTo>
                    <a:pt x="22" y="2"/>
                    <a:pt x="22" y="3"/>
                    <a:pt x="23" y="4"/>
                  </a:cubicBezTo>
                  <a:cubicBezTo>
                    <a:pt x="23" y="5"/>
                    <a:pt x="22" y="10"/>
                    <a:pt x="22" y="6"/>
                  </a:cubicBezTo>
                  <a:cubicBezTo>
                    <a:pt x="22" y="7"/>
                    <a:pt x="21" y="8"/>
                    <a:pt x="19" y="7"/>
                  </a:cubicBezTo>
                  <a:cubicBezTo>
                    <a:pt x="17" y="6"/>
                    <a:pt x="18" y="3"/>
                    <a:pt x="18" y="1"/>
                  </a:cubicBezTo>
                  <a:cubicBezTo>
                    <a:pt x="18" y="2"/>
                    <a:pt x="18" y="1"/>
                    <a:pt x="19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9" y="0"/>
                    <a:pt x="16" y="0"/>
                    <a:pt x="15" y="0"/>
                  </a:cubicBezTo>
                  <a:cubicBezTo>
                    <a:pt x="14" y="1"/>
                    <a:pt x="11" y="2"/>
                    <a:pt x="10" y="3"/>
                  </a:cubicBezTo>
                  <a:cubicBezTo>
                    <a:pt x="4" y="7"/>
                    <a:pt x="1" y="11"/>
                    <a:pt x="0" y="18"/>
                  </a:cubicBezTo>
                  <a:cubicBezTo>
                    <a:pt x="0" y="17"/>
                    <a:pt x="6" y="18"/>
                    <a:pt x="7" y="19"/>
                  </a:cubicBezTo>
                  <a:cubicBezTo>
                    <a:pt x="10" y="22"/>
                    <a:pt x="4" y="22"/>
                    <a:pt x="3" y="22"/>
                  </a:cubicBezTo>
                  <a:cubicBezTo>
                    <a:pt x="3" y="22"/>
                    <a:pt x="1" y="22"/>
                    <a:pt x="0" y="22"/>
                  </a:cubicBezTo>
                  <a:cubicBezTo>
                    <a:pt x="1" y="26"/>
                    <a:pt x="3" y="28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5" y="34"/>
                    <a:pt x="6" y="34"/>
                  </a:cubicBezTo>
                  <a:cubicBezTo>
                    <a:pt x="6" y="34"/>
                    <a:pt x="6" y="33"/>
                    <a:pt x="6" y="33"/>
                  </a:cubicBezTo>
                  <a:cubicBezTo>
                    <a:pt x="6" y="34"/>
                    <a:pt x="8" y="34"/>
                    <a:pt x="7" y="35"/>
                  </a:cubicBezTo>
                  <a:cubicBezTo>
                    <a:pt x="8" y="36"/>
                    <a:pt x="10" y="36"/>
                    <a:pt x="10" y="37"/>
                  </a:cubicBezTo>
                  <a:cubicBezTo>
                    <a:pt x="11" y="38"/>
                    <a:pt x="18" y="41"/>
                    <a:pt x="18" y="38"/>
                  </a:cubicBezTo>
                  <a:cubicBezTo>
                    <a:pt x="18" y="36"/>
                    <a:pt x="19" y="31"/>
                    <a:pt x="22" y="32"/>
                  </a:cubicBezTo>
                  <a:cubicBezTo>
                    <a:pt x="23" y="33"/>
                    <a:pt x="24" y="37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4" y="39"/>
                    <a:pt x="24" y="39"/>
                  </a:cubicBezTo>
                  <a:cubicBezTo>
                    <a:pt x="24" y="39"/>
                    <a:pt x="25" y="39"/>
                    <a:pt x="25" y="39"/>
                  </a:cubicBezTo>
                  <a:cubicBezTo>
                    <a:pt x="25" y="39"/>
                    <a:pt x="26" y="39"/>
                    <a:pt x="26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30" y="37"/>
                    <a:pt x="30" y="37"/>
                  </a:cubicBezTo>
                  <a:cubicBezTo>
                    <a:pt x="30" y="36"/>
                    <a:pt x="30" y="37"/>
                    <a:pt x="30" y="36"/>
                  </a:cubicBezTo>
                  <a:cubicBezTo>
                    <a:pt x="30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6"/>
                    <a:pt x="23" y="33"/>
                    <a:pt x="22" y="32"/>
                  </a:cubicBezTo>
                  <a:cubicBezTo>
                    <a:pt x="20" y="30"/>
                    <a:pt x="16" y="32"/>
                    <a:pt x="17" y="34"/>
                  </a:cubicBezTo>
                  <a:cubicBezTo>
                    <a:pt x="16" y="34"/>
                    <a:pt x="16" y="37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5" y="38"/>
                    <a:pt x="14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8"/>
                    <a:pt x="14" y="37"/>
                    <a:pt x="13" y="37"/>
                  </a:cubicBezTo>
                  <a:cubicBezTo>
                    <a:pt x="13" y="37"/>
                    <a:pt x="14" y="37"/>
                    <a:pt x="14" y="37"/>
                  </a:cubicBezTo>
                  <a:cubicBezTo>
                    <a:pt x="13" y="37"/>
                    <a:pt x="9" y="35"/>
                    <a:pt x="10" y="35"/>
                  </a:cubicBezTo>
                  <a:cubicBezTo>
                    <a:pt x="9" y="35"/>
                    <a:pt x="9" y="35"/>
                    <a:pt x="8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3"/>
                    <a:pt x="6" y="32"/>
                    <a:pt x="5" y="31"/>
                  </a:cubicBezTo>
                  <a:cubicBezTo>
                    <a:pt x="4" y="29"/>
                    <a:pt x="4" y="26"/>
                    <a:pt x="2" y="24"/>
                  </a:cubicBezTo>
                  <a:cubicBezTo>
                    <a:pt x="2" y="25"/>
                    <a:pt x="8" y="23"/>
                    <a:pt x="9" y="22"/>
                  </a:cubicBezTo>
                  <a:cubicBezTo>
                    <a:pt x="11" y="18"/>
                    <a:pt x="6" y="15"/>
                    <a:pt x="3" y="16"/>
                  </a:cubicBezTo>
                  <a:cubicBezTo>
                    <a:pt x="3" y="16"/>
                    <a:pt x="3" y="15"/>
                    <a:pt x="3" y="14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1"/>
                    <a:pt x="6" y="9"/>
                    <a:pt x="9" y="6"/>
                  </a:cubicBezTo>
                  <a:cubicBezTo>
                    <a:pt x="10" y="4"/>
                    <a:pt x="14" y="2"/>
                    <a:pt x="16" y="2"/>
                  </a:cubicBezTo>
                  <a:cubicBezTo>
                    <a:pt x="16" y="6"/>
                    <a:pt x="16" y="9"/>
                    <a:pt x="20" y="9"/>
                  </a:cubicBezTo>
                  <a:cubicBezTo>
                    <a:pt x="24" y="8"/>
                    <a:pt x="25" y="5"/>
                    <a:pt x="24" y="2"/>
                  </a:cubicBezTo>
                  <a:cubicBezTo>
                    <a:pt x="27" y="2"/>
                    <a:pt x="31" y="6"/>
                    <a:pt x="33" y="7"/>
                  </a:cubicBezTo>
                  <a:cubicBezTo>
                    <a:pt x="35" y="8"/>
                    <a:pt x="37" y="13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6"/>
                    <a:pt x="38" y="16"/>
                  </a:cubicBezTo>
                  <a:cubicBezTo>
                    <a:pt x="39" y="16"/>
                    <a:pt x="35" y="17"/>
                    <a:pt x="35" y="17"/>
                  </a:cubicBezTo>
                  <a:cubicBezTo>
                    <a:pt x="33" y="17"/>
                    <a:pt x="32" y="17"/>
                    <a:pt x="32" y="19"/>
                  </a:cubicBezTo>
                  <a:cubicBezTo>
                    <a:pt x="31" y="20"/>
                    <a:pt x="32" y="23"/>
                    <a:pt x="33" y="23"/>
                  </a:cubicBezTo>
                  <a:cubicBezTo>
                    <a:pt x="33" y="23"/>
                    <a:pt x="36" y="24"/>
                    <a:pt x="36" y="24"/>
                  </a:cubicBezTo>
                  <a:cubicBezTo>
                    <a:pt x="34" y="23"/>
                    <a:pt x="38" y="23"/>
                    <a:pt x="39" y="23"/>
                  </a:cubicBezTo>
                  <a:cubicBezTo>
                    <a:pt x="39" y="24"/>
                    <a:pt x="38" y="27"/>
                    <a:pt x="38" y="27"/>
                  </a:cubicBezTo>
                  <a:cubicBezTo>
                    <a:pt x="38" y="27"/>
                    <a:pt x="38" y="26"/>
                    <a:pt x="38" y="26"/>
                  </a:cubicBezTo>
                  <a:cubicBezTo>
                    <a:pt x="37" y="30"/>
                    <a:pt x="34" y="35"/>
                    <a:pt x="30" y="36"/>
                  </a:cubicBezTo>
                  <a:cubicBezTo>
                    <a:pt x="30" y="37"/>
                    <a:pt x="31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2" y="36"/>
                    <a:pt x="33" y="35"/>
                    <a:pt x="34" y="34"/>
                  </a:cubicBezTo>
                  <a:cubicBezTo>
                    <a:pt x="35" y="33"/>
                    <a:pt x="37" y="31"/>
                    <a:pt x="37" y="30"/>
                  </a:cubicBezTo>
                  <a:cubicBezTo>
                    <a:pt x="37" y="29"/>
                    <a:pt x="38" y="28"/>
                    <a:pt x="38" y="29"/>
                  </a:cubicBezTo>
                  <a:cubicBezTo>
                    <a:pt x="38" y="28"/>
                    <a:pt x="39" y="27"/>
                    <a:pt x="39" y="27"/>
                  </a:cubicBezTo>
                  <a:cubicBezTo>
                    <a:pt x="38" y="27"/>
                    <a:pt x="41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9" y="22"/>
                    <a:pt x="35" y="23"/>
                    <a:pt x="35" y="23"/>
                  </a:cubicBezTo>
                  <a:cubicBezTo>
                    <a:pt x="35" y="23"/>
                    <a:pt x="35" y="22"/>
                    <a:pt x="36" y="22"/>
                  </a:cubicBezTo>
                  <a:cubicBezTo>
                    <a:pt x="35" y="22"/>
                    <a:pt x="34" y="22"/>
                    <a:pt x="35" y="22"/>
                  </a:cubicBezTo>
                  <a:cubicBezTo>
                    <a:pt x="32" y="21"/>
                    <a:pt x="34" y="19"/>
                    <a:pt x="34" y="18"/>
                  </a:cubicBezTo>
                  <a:cubicBezTo>
                    <a:pt x="35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7"/>
                    <a:pt x="36" y="17"/>
                    <a:pt x="37" y="17"/>
                  </a:cubicBezTo>
                  <a:close/>
                  <a:moveTo>
                    <a:pt x="40" y="17"/>
                  </a:move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7"/>
                    <a:pt x="40" y="17"/>
                  </a:cubicBezTo>
                  <a:close/>
                  <a:moveTo>
                    <a:pt x="27" y="38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lose/>
                  <a:moveTo>
                    <a:pt x="24" y="38"/>
                  </a:moveTo>
                  <a:cubicBezTo>
                    <a:pt x="24" y="38"/>
                    <a:pt x="23" y="38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38"/>
                    <a:pt x="24" y="37"/>
                    <a:pt x="24" y="38"/>
                  </a:cubicBezTo>
                  <a:close/>
                  <a:moveTo>
                    <a:pt x="6" y="34"/>
                  </a:moveTo>
                  <a:cubicBezTo>
                    <a:pt x="5" y="34"/>
                    <a:pt x="5" y="34"/>
                    <a:pt x="6" y="34"/>
                  </a:cubicBezTo>
                  <a:cubicBezTo>
                    <a:pt x="5" y="33"/>
                    <a:pt x="6" y="34"/>
                    <a:pt x="6" y="34"/>
                  </a:cubicBezTo>
                  <a:close/>
                  <a:moveTo>
                    <a:pt x="5" y="31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9"/>
                    <a:pt x="34" y="19"/>
                    <a:pt x="34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72" name="Freeform 1881">
              <a:extLst>
                <a:ext uri="{FF2B5EF4-FFF2-40B4-BE49-F238E27FC236}">
                  <a16:creationId xmlns:a16="http://schemas.microsoft.com/office/drawing/2014/main" id="{2A461866-29E5-4AD5-BA2F-095E68AB9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254000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73" name="Freeform 1882">
              <a:extLst>
                <a:ext uri="{FF2B5EF4-FFF2-40B4-BE49-F238E27FC236}">
                  <a16:creationId xmlns:a16="http://schemas.microsoft.com/office/drawing/2014/main" id="{22CB5A26-315E-4757-9F3A-784BB868D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223837"/>
              <a:ext cx="82550" cy="53975"/>
            </a:xfrm>
            <a:custGeom>
              <a:avLst/>
              <a:gdLst>
                <a:gd name="T0" fmla="*/ 14 w 14"/>
                <a:gd name="T1" fmla="*/ 0 h 9"/>
                <a:gd name="T2" fmla="*/ 0 w 14"/>
                <a:gd name="T3" fmla="*/ 8 h 9"/>
                <a:gd name="T4" fmla="*/ 0 w 14"/>
                <a:gd name="T5" fmla="*/ 8 h 9"/>
                <a:gd name="T6" fmla="*/ 14 w 14"/>
                <a:gd name="T7" fmla="*/ 0 h 9"/>
                <a:gd name="T8" fmla="*/ 14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74" name="Freeform 1883">
              <a:extLst>
                <a:ext uri="{FF2B5EF4-FFF2-40B4-BE49-F238E27FC236}">
                  <a16:creationId xmlns:a16="http://schemas.microsoft.com/office/drawing/2014/main" id="{70188A77-3F32-46B1-BCF0-DB51CB2A0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7" y="195262"/>
              <a:ext cx="46038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75" name="Freeform 1884">
              <a:extLst>
                <a:ext uri="{FF2B5EF4-FFF2-40B4-BE49-F238E27FC236}">
                  <a16:creationId xmlns:a16="http://schemas.microsoft.com/office/drawing/2014/main" id="{B0A84896-49DF-456F-90C4-613ECEA66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54000"/>
              <a:ext cx="41275" cy="238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76" name="Freeform 1885">
              <a:extLst>
                <a:ext uri="{FF2B5EF4-FFF2-40B4-BE49-F238E27FC236}">
                  <a16:creationId xmlns:a16="http://schemas.microsoft.com/office/drawing/2014/main" id="{9BAC1294-7C3E-438A-A716-29555B921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247650"/>
              <a:ext cx="52388" cy="30163"/>
            </a:xfrm>
            <a:custGeom>
              <a:avLst/>
              <a:gdLst>
                <a:gd name="T0" fmla="*/ 8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8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77" name="Freeform 1886">
              <a:extLst>
                <a:ext uri="{FF2B5EF4-FFF2-40B4-BE49-F238E27FC236}">
                  <a16:creationId xmlns:a16="http://schemas.microsoft.com/office/drawing/2014/main" id="{B33C3438-064C-4FF8-A4DC-96B27BCC6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82562"/>
              <a:ext cx="47625" cy="23813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78" name="Freeform 1888">
              <a:extLst>
                <a:ext uri="{FF2B5EF4-FFF2-40B4-BE49-F238E27FC236}">
                  <a16:creationId xmlns:a16="http://schemas.microsoft.com/office/drawing/2014/main" id="{31A44520-CE07-4F98-B3D6-419DA5D96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" y="247650"/>
              <a:ext cx="52388" cy="30163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1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79" name="Freeform 1889">
              <a:extLst>
                <a:ext uri="{FF2B5EF4-FFF2-40B4-BE49-F238E27FC236}">
                  <a16:creationId xmlns:a16="http://schemas.microsoft.com/office/drawing/2014/main" id="{C9879FC2-E5EC-491F-8448-864D3CCB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236537"/>
              <a:ext cx="58738" cy="41275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6 h 7"/>
                <a:gd name="T4" fmla="*/ 0 w 10"/>
                <a:gd name="T5" fmla="*/ 6 h 7"/>
                <a:gd name="T6" fmla="*/ 10 w 10"/>
                <a:gd name="T7" fmla="*/ 0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80" name="Freeform 1892">
              <a:extLst>
                <a:ext uri="{FF2B5EF4-FFF2-40B4-BE49-F238E27FC236}">
                  <a16:creationId xmlns:a16="http://schemas.microsoft.com/office/drawing/2014/main" id="{2F1236C7-213B-4B6B-AF81-2BBBD56B0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223837"/>
              <a:ext cx="28575" cy="19050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81" name="Freeform 1893">
              <a:extLst>
                <a:ext uri="{FF2B5EF4-FFF2-40B4-BE49-F238E27FC236}">
                  <a16:creationId xmlns:a16="http://schemas.microsoft.com/office/drawing/2014/main" id="{4A1A9532-CE37-4B2D-94BC-77C1E64BA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47650"/>
              <a:ext cx="30163" cy="1746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1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82" name="Freeform 1894">
              <a:extLst>
                <a:ext uri="{FF2B5EF4-FFF2-40B4-BE49-F238E27FC236}">
                  <a16:creationId xmlns:a16="http://schemas.microsoft.com/office/drawing/2014/main" id="{DB321E39-35BD-4C17-88EC-2F9589D6F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47650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83" name="Freeform 1895">
              <a:extLst>
                <a:ext uri="{FF2B5EF4-FFF2-40B4-BE49-F238E27FC236}">
                  <a16:creationId xmlns:a16="http://schemas.microsoft.com/office/drawing/2014/main" id="{9557A9C4-4952-48F3-91B7-4BEE8D70B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212725"/>
              <a:ext cx="22225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3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84" name="Freeform 1898">
              <a:extLst>
                <a:ext uri="{FF2B5EF4-FFF2-40B4-BE49-F238E27FC236}">
                  <a16:creationId xmlns:a16="http://schemas.microsoft.com/office/drawing/2014/main" id="{A8F72B35-8918-494E-BA9C-E7D5272D5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42887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85" name="Freeform 1899">
              <a:extLst>
                <a:ext uri="{FF2B5EF4-FFF2-40B4-BE49-F238E27FC236}">
                  <a16:creationId xmlns:a16="http://schemas.microsoft.com/office/drawing/2014/main" id="{FDE69604-1C4A-4007-9BD9-60E14EEA3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30187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86" name="Freeform 1900">
              <a:extLst>
                <a:ext uri="{FF2B5EF4-FFF2-40B4-BE49-F238E27FC236}">
                  <a16:creationId xmlns:a16="http://schemas.microsoft.com/office/drawing/2014/main" id="{090AA2C1-869B-4F6D-A5F3-FBF59183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123825"/>
              <a:ext cx="28575" cy="12700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87" name="Freeform 1901">
              <a:extLst>
                <a:ext uri="{FF2B5EF4-FFF2-40B4-BE49-F238E27FC236}">
                  <a16:creationId xmlns:a16="http://schemas.microsoft.com/office/drawing/2014/main" id="{44CF0D0F-3A34-42B6-8DC2-78C6A8EBD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101600"/>
              <a:ext cx="23813" cy="17463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88" name="Freeform 1902">
              <a:extLst>
                <a:ext uri="{FF2B5EF4-FFF2-40B4-BE49-F238E27FC236}">
                  <a16:creationId xmlns:a16="http://schemas.microsoft.com/office/drawing/2014/main" id="{33BC31D5-AC50-4AA8-B50B-622D2C996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95250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89" name="Freeform 1903">
              <a:extLst>
                <a:ext uri="{FF2B5EF4-FFF2-40B4-BE49-F238E27FC236}">
                  <a16:creationId xmlns:a16="http://schemas.microsoft.com/office/drawing/2014/main" id="{52BB141A-2AE3-4A54-99A2-1A1D26322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9075"/>
              <a:ext cx="23813" cy="174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3 w 4"/>
                <a:gd name="T5" fmla="*/ 1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90" name="Freeform 1904">
              <a:extLst>
                <a:ext uri="{FF2B5EF4-FFF2-40B4-BE49-F238E27FC236}">
                  <a16:creationId xmlns:a16="http://schemas.microsoft.com/office/drawing/2014/main" id="{28CBDE03-8771-481F-843E-610FD1641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219075"/>
              <a:ext cx="22225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91" name="Freeform 1905">
              <a:extLst>
                <a:ext uri="{FF2B5EF4-FFF2-40B4-BE49-F238E27FC236}">
                  <a16:creationId xmlns:a16="http://schemas.microsoft.com/office/drawing/2014/main" id="{28E9CED7-79A4-40AA-85AB-214931DEA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82550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92" name="Freeform 1906">
              <a:extLst>
                <a:ext uri="{FF2B5EF4-FFF2-40B4-BE49-F238E27FC236}">
                  <a16:creationId xmlns:a16="http://schemas.microsoft.com/office/drawing/2014/main" id="{2975A020-E390-495C-92CE-8B9CCDCFA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77787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93" name="Freeform 1907">
              <a:extLst>
                <a:ext uri="{FF2B5EF4-FFF2-40B4-BE49-F238E27FC236}">
                  <a16:creationId xmlns:a16="http://schemas.microsoft.com/office/drawing/2014/main" id="{51E4A3F8-A220-4D75-93ED-B9EBBA6D5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95262"/>
              <a:ext cx="30163" cy="17463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4 w 5"/>
                <a:gd name="T7" fmla="*/ 1 h 3"/>
                <a:gd name="T8" fmla="*/ 4 w 5"/>
                <a:gd name="T9" fmla="*/ 1 h 3"/>
                <a:gd name="T10" fmla="*/ 2 w 5"/>
                <a:gd name="T11" fmla="*/ 2 h 3"/>
                <a:gd name="T12" fmla="*/ 2 w 5"/>
                <a:gd name="T13" fmla="*/ 2 h 3"/>
                <a:gd name="T14" fmla="*/ 4 w 5"/>
                <a:gd name="T15" fmla="*/ 0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94" name="Freeform 1908">
              <a:extLst>
                <a:ext uri="{FF2B5EF4-FFF2-40B4-BE49-F238E27FC236}">
                  <a16:creationId xmlns:a16="http://schemas.microsoft.com/office/drawing/2014/main" id="{A35D8B09-2523-436D-AE77-071F0589F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65087"/>
              <a:ext cx="30163" cy="12700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95" name="Freeform 1909">
              <a:extLst>
                <a:ext uri="{FF2B5EF4-FFF2-40B4-BE49-F238E27FC236}">
                  <a16:creationId xmlns:a16="http://schemas.microsoft.com/office/drawing/2014/main" id="{6AED8971-FE81-482E-B366-8DCB3DC78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7" y="53975"/>
              <a:ext cx="28575" cy="11113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96" name="Freeform 1910">
              <a:extLst>
                <a:ext uri="{FF2B5EF4-FFF2-40B4-BE49-F238E27FC236}">
                  <a16:creationId xmlns:a16="http://schemas.microsoft.com/office/drawing/2014/main" id="{24B9ED43-C079-4F1D-8466-23D7E5F53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77800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97" name="Freeform 1911">
              <a:extLst>
                <a:ext uri="{FF2B5EF4-FFF2-40B4-BE49-F238E27FC236}">
                  <a16:creationId xmlns:a16="http://schemas.microsoft.com/office/drawing/2014/main" id="{7D46F947-D160-4E51-94E7-78DFC752F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71450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98" name="Freeform 1912">
              <a:extLst>
                <a:ext uri="{FF2B5EF4-FFF2-40B4-BE49-F238E27FC236}">
                  <a16:creationId xmlns:a16="http://schemas.microsoft.com/office/drawing/2014/main" id="{74153FF0-F87F-47F6-82CF-5A372284D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41275"/>
              <a:ext cx="28575" cy="19050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99" name="Freeform 1913">
              <a:extLst>
                <a:ext uri="{FF2B5EF4-FFF2-40B4-BE49-F238E27FC236}">
                  <a16:creationId xmlns:a16="http://schemas.microsoft.com/office/drawing/2014/main" id="{1E73FA67-C550-4806-B12C-F977FF472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41275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00" name="Freeform 1914">
              <a:extLst>
                <a:ext uri="{FF2B5EF4-FFF2-40B4-BE49-F238E27FC236}">
                  <a16:creationId xmlns:a16="http://schemas.microsoft.com/office/drawing/2014/main" id="{A0E0D81A-7D0E-470B-90FA-B07892EB1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42875"/>
              <a:ext cx="23813" cy="174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01" name="Freeform 1915">
              <a:extLst>
                <a:ext uri="{FF2B5EF4-FFF2-40B4-BE49-F238E27FC236}">
                  <a16:creationId xmlns:a16="http://schemas.microsoft.com/office/drawing/2014/main" id="{2703C347-FCEA-43A4-88FC-8EDBB0AC3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65100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02" name="Freeform 1916">
              <a:extLst>
                <a:ext uri="{FF2B5EF4-FFF2-40B4-BE49-F238E27FC236}">
                  <a16:creationId xmlns:a16="http://schemas.microsoft.com/office/drawing/2014/main" id="{4588D8B8-02CB-43D3-B4D4-1CA5F3D74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60337"/>
              <a:ext cx="23813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03" name="Freeform 1917">
              <a:extLst>
                <a:ext uri="{FF2B5EF4-FFF2-40B4-BE49-F238E27FC236}">
                  <a16:creationId xmlns:a16="http://schemas.microsoft.com/office/drawing/2014/main" id="{B85E25A3-36A4-41E2-A13C-115A8967A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136525"/>
              <a:ext cx="34925" cy="23813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04" name="Freeform 1918">
              <a:extLst>
                <a:ext uri="{FF2B5EF4-FFF2-40B4-BE49-F238E27FC236}">
                  <a16:creationId xmlns:a16="http://schemas.microsoft.com/office/drawing/2014/main" id="{02C26C45-8D19-4BAB-B6E4-C2B040736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36512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05" name="Freeform 1919">
              <a:extLst>
                <a:ext uri="{FF2B5EF4-FFF2-40B4-BE49-F238E27FC236}">
                  <a16:creationId xmlns:a16="http://schemas.microsoft.com/office/drawing/2014/main" id="{0380D13E-2708-428B-BC7C-D1EA38A29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3812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06" name="Freeform 1920">
              <a:extLst>
                <a:ext uri="{FF2B5EF4-FFF2-40B4-BE49-F238E27FC236}">
                  <a16:creationId xmlns:a16="http://schemas.microsoft.com/office/drawing/2014/main" id="{9DEE8C6A-EE3D-41ED-9D75-856F9F3FF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60325"/>
              <a:ext cx="17463" cy="476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07" name="Freeform 1921">
              <a:extLst>
                <a:ext uri="{FF2B5EF4-FFF2-40B4-BE49-F238E27FC236}">
                  <a16:creationId xmlns:a16="http://schemas.microsoft.com/office/drawing/2014/main" id="{019F43CD-C008-4784-AE26-7643E9329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19062"/>
              <a:ext cx="58738" cy="34925"/>
            </a:xfrm>
            <a:custGeom>
              <a:avLst/>
              <a:gdLst>
                <a:gd name="T0" fmla="*/ 1 w 10"/>
                <a:gd name="T1" fmla="*/ 6 h 6"/>
                <a:gd name="T2" fmla="*/ 9 w 10"/>
                <a:gd name="T3" fmla="*/ 1 h 6"/>
                <a:gd name="T4" fmla="*/ 9 w 10"/>
                <a:gd name="T5" fmla="*/ 1 h 6"/>
                <a:gd name="T6" fmla="*/ 1 w 10"/>
                <a:gd name="T7" fmla="*/ 6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6" y="2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08" name="Freeform 1922">
              <a:extLst>
                <a:ext uri="{FF2B5EF4-FFF2-40B4-BE49-F238E27FC236}">
                  <a16:creationId xmlns:a16="http://schemas.microsoft.com/office/drawing/2014/main" id="{4DB43089-F135-4121-9270-E940BF9DC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12712"/>
              <a:ext cx="36513" cy="23813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09" name="Freeform 1923">
              <a:extLst>
                <a:ext uri="{FF2B5EF4-FFF2-40B4-BE49-F238E27FC236}">
                  <a16:creationId xmlns:a16="http://schemas.microsoft.com/office/drawing/2014/main" id="{D376C381-48BC-4350-BC93-E1B782B2A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41275"/>
              <a:ext cx="34925" cy="19050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10" name="Freeform 1924">
              <a:extLst>
                <a:ext uri="{FF2B5EF4-FFF2-40B4-BE49-F238E27FC236}">
                  <a16:creationId xmlns:a16="http://schemas.microsoft.com/office/drawing/2014/main" id="{6D459BBD-ED13-4FB3-9F24-261ADD24C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9050"/>
              <a:ext cx="30163" cy="17463"/>
            </a:xfrm>
            <a:custGeom>
              <a:avLst/>
              <a:gdLst>
                <a:gd name="T0" fmla="*/ 1 w 5"/>
                <a:gd name="T1" fmla="*/ 2 h 3"/>
                <a:gd name="T2" fmla="*/ 4 w 5"/>
                <a:gd name="T3" fmla="*/ 1 h 3"/>
                <a:gd name="T4" fmla="*/ 1 w 5"/>
                <a:gd name="T5" fmla="*/ 2 h 3"/>
                <a:gd name="T6" fmla="*/ 1 w 5"/>
                <a:gd name="T7" fmla="*/ 2 h 3"/>
                <a:gd name="T8" fmla="*/ 5 w 5"/>
                <a:gd name="T9" fmla="*/ 0 h 3"/>
                <a:gd name="T10" fmla="*/ 5 w 5"/>
                <a:gd name="T11" fmla="*/ 0 h 3"/>
                <a:gd name="T12" fmla="*/ 1 w 5"/>
                <a:gd name="T13" fmla="*/ 2 h 3"/>
                <a:gd name="T14" fmla="*/ 1 w 5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11" name="Freeform 1925">
              <a:extLst>
                <a:ext uri="{FF2B5EF4-FFF2-40B4-BE49-F238E27FC236}">
                  <a16:creationId xmlns:a16="http://schemas.microsoft.com/office/drawing/2014/main" id="{FADF3FB3-1EC9-4892-9EAB-0EEBF5168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36512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12" name="Freeform 1926">
              <a:extLst>
                <a:ext uri="{FF2B5EF4-FFF2-40B4-BE49-F238E27FC236}">
                  <a16:creationId xmlns:a16="http://schemas.microsoft.com/office/drawing/2014/main" id="{EED0CAC3-4F33-403B-87C8-B699FB564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6362"/>
              <a:ext cx="36513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13" name="Freeform 1927">
              <a:extLst>
                <a:ext uri="{FF2B5EF4-FFF2-40B4-BE49-F238E27FC236}">
                  <a16:creationId xmlns:a16="http://schemas.microsoft.com/office/drawing/2014/main" id="{F31EDF3F-45C4-48FA-A65E-29745B226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77787"/>
              <a:ext cx="47625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7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14" name="Freeform 1928">
              <a:extLst>
                <a:ext uri="{FF2B5EF4-FFF2-40B4-BE49-F238E27FC236}">
                  <a16:creationId xmlns:a16="http://schemas.microsoft.com/office/drawing/2014/main" id="{D35438E0-B92E-48AE-9EB6-587D220C1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6350"/>
              <a:ext cx="41275" cy="30163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4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15" name="Freeform 1929">
              <a:extLst>
                <a:ext uri="{FF2B5EF4-FFF2-40B4-BE49-F238E27FC236}">
                  <a16:creationId xmlns:a16="http://schemas.microsoft.com/office/drawing/2014/main" id="{8912DE98-D87B-45DA-A0CB-DA39F0758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6350"/>
              <a:ext cx="47625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16" name="Freeform 1930">
              <a:extLst>
                <a:ext uri="{FF2B5EF4-FFF2-40B4-BE49-F238E27FC236}">
                  <a16:creationId xmlns:a16="http://schemas.microsoft.com/office/drawing/2014/main" id="{B90EE329-BDD9-43CB-A3AD-AFA5C1C65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77787"/>
              <a:ext cx="47625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17" name="Freeform 1931">
              <a:extLst>
                <a:ext uri="{FF2B5EF4-FFF2-40B4-BE49-F238E27FC236}">
                  <a16:creationId xmlns:a16="http://schemas.microsoft.com/office/drawing/2014/main" id="{236DA1AF-5765-4EA5-A4C7-28C10A9D8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6350"/>
              <a:ext cx="122238" cy="76200"/>
            </a:xfrm>
            <a:custGeom>
              <a:avLst/>
              <a:gdLst>
                <a:gd name="T0" fmla="*/ 21 w 21"/>
                <a:gd name="T1" fmla="*/ 0 h 13"/>
                <a:gd name="T2" fmla="*/ 0 w 21"/>
                <a:gd name="T3" fmla="*/ 13 h 13"/>
                <a:gd name="T4" fmla="*/ 1 w 21"/>
                <a:gd name="T5" fmla="*/ 13 h 13"/>
                <a:gd name="T6" fmla="*/ 21 w 21"/>
                <a:gd name="T7" fmla="*/ 0 h 13"/>
                <a:gd name="T8" fmla="*/ 21 w 2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cubicBezTo>
                    <a:pt x="14" y="4"/>
                    <a:pt x="7" y="8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7" y="8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18" name="Freeform 1932">
              <a:extLst>
                <a:ext uri="{FF2B5EF4-FFF2-40B4-BE49-F238E27FC236}">
                  <a16:creationId xmlns:a16="http://schemas.microsoft.com/office/drawing/2014/main" id="{37809994-34F2-4662-8050-F726D4CC5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0"/>
              <a:ext cx="76200" cy="47625"/>
            </a:xfrm>
            <a:custGeom>
              <a:avLst/>
              <a:gdLst>
                <a:gd name="T0" fmla="*/ 0 w 13"/>
                <a:gd name="T1" fmla="*/ 8 h 8"/>
                <a:gd name="T2" fmla="*/ 13 w 13"/>
                <a:gd name="T3" fmla="*/ 0 h 8"/>
                <a:gd name="T4" fmla="*/ 12 w 13"/>
                <a:gd name="T5" fmla="*/ 0 h 8"/>
                <a:gd name="T6" fmla="*/ 0 w 13"/>
                <a:gd name="T7" fmla="*/ 8 h 8"/>
                <a:gd name="T8" fmla="*/ 0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0" y="8"/>
                  </a:moveTo>
                  <a:cubicBezTo>
                    <a:pt x="4" y="5"/>
                    <a:pt x="8" y="3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819" name="Group 1955">
            <a:extLst>
              <a:ext uri="{FF2B5EF4-FFF2-40B4-BE49-F238E27FC236}">
                <a16:creationId xmlns:a16="http://schemas.microsoft.com/office/drawing/2014/main" id="{EEC78EC2-4DE3-4B07-A23E-DCF438E5769C}"/>
              </a:ext>
            </a:extLst>
          </p:cNvPr>
          <p:cNvGrpSpPr>
            <a:grpSpLocks/>
          </p:cNvGrpSpPr>
          <p:nvPr/>
        </p:nvGrpSpPr>
        <p:grpSpPr bwMode="auto">
          <a:xfrm>
            <a:off x="8553450" y="5664200"/>
            <a:ext cx="357188" cy="317500"/>
            <a:chOff x="0" y="0"/>
            <a:chExt cx="357188" cy="317500"/>
          </a:xfrm>
        </p:grpSpPr>
        <p:sp>
          <p:nvSpPr>
            <p:cNvPr id="38820" name="Freeform 1933">
              <a:extLst>
                <a:ext uri="{FF2B5EF4-FFF2-40B4-BE49-F238E27FC236}">
                  <a16:creationId xmlns:a16="http://schemas.microsoft.com/office/drawing/2014/main" id="{B157B47F-5082-47A0-AC44-CD27A6BD2C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950" y="34925"/>
              <a:ext cx="87313" cy="71438"/>
            </a:xfrm>
            <a:custGeom>
              <a:avLst/>
              <a:gdLst>
                <a:gd name="T0" fmla="*/ 12 w 15"/>
                <a:gd name="T1" fmla="*/ 3 h 12"/>
                <a:gd name="T2" fmla="*/ 10 w 15"/>
                <a:gd name="T3" fmla="*/ 1 h 12"/>
                <a:gd name="T4" fmla="*/ 7 w 15"/>
                <a:gd name="T5" fmla="*/ 0 h 12"/>
                <a:gd name="T6" fmla="*/ 3 w 15"/>
                <a:gd name="T7" fmla="*/ 6 h 12"/>
                <a:gd name="T8" fmla="*/ 5 w 15"/>
                <a:gd name="T9" fmla="*/ 11 h 12"/>
                <a:gd name="T10" fmla="*/ 5 w 15"/>
                <a:gd name="T11" fmla="*/ 11 h 12"/>
                <a:gd name="T12" fmla="*/ 6 w 15"/>
                <a:gd name="T13" fmla="*/ 11 h 12"/>
                <a:gd name="T14" fmla="*/ 6 w 15"/>
                <a:gd name="T15" fmla="*/ 11 h 12"/>
                <a:gd name="T16" fmla="*/ 6 w 15"/>
                <a:gd name="T17" fmla="*/ 11 h 12"/>
                <a:gd name="T18" fmla="*/ 10 w 15"/>
                <a:gd name="T19" fmla="*/ 11 h 12"/>
                <a:gd name="T20" fmla="*/ 11 w 15"/>
                <a:gd name="T21" fmla="*/ 10 h 12"/>
                <a:gd name="T22" fmla="*/ 11 w 15"/>
                <a:gd name="T23" fmla="*/ 10 h 12"/>
                <a:gd name="T24" fmla="*/ 11 w 15"/>
                <a:gd name="T25" fmla="*/ 11 h 12"/>
                <a:gd name="T26" fmla="*/ 11 w 15"/>
                <a:gd name="T27" fmla="*/ 11 h 12"/>
                <a:gd name="T28" fmla="*/ 12 w 15"/>
                <a:gd name="T29" fmla="*/ 11 h 12"/>
                <a:gd name="T30" fmla="*/ 12 w 15"/>
                <a:gd name="T31" fmla="*/ 11 h 12"/>
                <a:gd name="T32" fmla="*/ 12 w 15"/>
                <a:gd name="T33" fmla="*/ 11 h 12"/>
                <a:gd name="T34" fmla="*/ 12 w 15"/>
                <a:gd name="T35" fmla="*/ 11 h 12"/>
                <a:gd name="T36" fmla="*/ 12 w 15"/>
                <a:gd name="T37" fmla="*/ 11 h 12"/>
                <a:gd name="T38" fmla="*/ 12 w 15"/>
                <a:gd name="T39" fmla="*/ 11 h 12"/>
                <a:gd name="T40" fmla="*/ 12 w 15"/>
                <a:gd name="T41" fmla="*/ 11 h 12"/>
                <a:gd name="T42" fmla="*/ 11 w 15"/>
                <a:gd name="T43" fmla="*/ 11 h 12"/>
                <a:gd name="T44" fmla="*/ 11 w 15"/>
                <a:gd name="T45" fmla="*/ 11 h 12"/>
                <a:gd name="T46" fmla="*/ 11 w 15"/>
                <a:gd name="T47" fmla="*/ 11 h 12"/>
                <a:gd name="T48" fmla="*/ 12 w 15"/>
                <a:gd name="T49" fmla="*/ 11 h 12"/>
                <a:gd name="T50" fmla="*/ 13 w 15"/>
                <a:gd name="T51" fmla="*/ 11 h 12"/>
                <a:gd name="T52" fmla="*/ 13 w 15"/>
                <a:gd name="T53" fmla="*/ 10 h 12"/>
                <a:gd name="T54" fmla="*/ 13 w 15"/>
                <a:gd name="T55" fmla="*/ 10 h 12"/>
                <a:gd name="T56" fmla="*/ 14 w 15"/>
                <a:gd name="T57" fmla="*/ 9 h 12"/>
                <a:gd name="T58" fmla="*/ 14 w 15"/>
                <a:gd name="T59" fmla="*/ 8 h 12"/>
                <a:gd name="T60" fmla="*/ 14 w 15"/>
                <a:gd name="T61" fmla="*/ 8 h 12"/>
                <a:gd name="T62" fmla="*/ 14 w 15"/>
                <a:gd name="T63" fmla="*/ 6 h 12"/>
                <a:gd name="T64" fmla="*/ 14 w 15"/>
                <a:gd name="T65" fmla="*/ 7 h 12"/>
                <a:gd name="T66" fmla="*/ 12 w 15"/>
                <a:gd name="T67" fmla="*/ 3 h 12"/>
                <a:gd name="T68" fmla="*/ 6 w 15"/>
                <a:gd name="T69" fmla="*/ 10 h 12"/>
                <a:gd name="T70" fmla="*/ 6 w 15"/>
                <a:gd name="T71" fmla="*/ 10 h 12"/>
                <a:gd name="T72" fmla="*/ 12 w 15"/>
                <a:gd name="T73" fmla="*/ 11 h 12"/>
                <a:gd name="T74" fmla="*/ 12 w 15"/>
                <a:gd name="T75" fmla="*/ 11 h 12"/>
                <a:gd name="T76" fmla="*/ 12 w 15"/>
                <a:gd name="T77" fmla="*/ 11 h 12"/>
                <a:gd name="T78" fmla="*/ 12 w 15"/>
                <a:gd name="T79" fmla="*/ 11 h 12"/>
                <a:gd name="T80" fmla="*/ 12 w 15"/>
                <a:gd name="T81" fmla="*/ 11 h 12"/>
                <a:gd name="T82" fmla="*/ 12 w 15"/>
                <a:gd name="T83" fmla="*/ 10 h 12"/>
                <a:gd name="T84" fmla="*/ 12 w 15"/>
                <a:gd name="T85" fmla="*/ 10 h 12"/>
                <a:gd name="T86" fmla="*/ 12 w 15"/>
                <a:gd name="T87" fmla="*/ 10 h 12"/>
                <a:gd name="T88" fmla="*/ 10 w 15"/>
                <a:gd name="T89" fmla="*/ 11 h 12"/>
                <a:gd name="T90" fmla="*/ 9 w 15"/>
                <a:gd name="T91" fmla="*/ 10 h 12"/>
                <a:gd name="T92" fmla="*/ 8 w 15"/>
                <a:gd name="T93" fmla="*/ 11 h 12"/>
                <a:gd name="T94" fmla="*/ 8 w 15"/>
                <a:gd name="T95" fmla="*/ 11 h 12"/>
                <a:gd name="T96" fmla="*/ 8 w 15"/>
                <a:gd name="T97" fmla="*/ 11 h 12"/>
                <a:gd name="T98" fmla="*/ 5 w 15"/>
                <a:gd name="T99" fmla="*/ 8 h 12"/>
                <a:gd name="T100" fmla="*/ 6 w 15"/>
                <a:gd name="T101" fmla="*/ 2 h 12"/>
                <a:gd name="T102" fmla="*/ 12 w 15"/>
                <a:gd name="T103" fmla="*/ 4 h 12"/>
                <a:gd name="T104" fmla="*/ 13 w 15"/>
                <a:gd name="T105" fmla="*/ 8 h 12"/>
                <a:gd name="T106" fmla="*/ 12 w 15"/>
                <a:gd name="T10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" h="12">
                  <a:moveTo>
                    <a:pt x="12" y="3"/>
                  </a:moveTo>
                  <a:cubicBezTo>
                    <a:pt x="13" y="1"/>
                    <a:pt x="10" y="2"/>
                    <a:pt x="10" y="1"/>
                  </a:cubicBezTo>
                  <a:cubicBezTo>
                    <a:pt x="10" y="1"/>
                    <a:pt x="7" y="0"/>
                    <a:pt x="7" y="0"/>
                  </a:cubicBezTo>
                  <a:cubicBezTo>
                    <a:pt x="7" y="1"/>
                    <a:pt x="1" y="5"/>
                    <a:pt x="3" y="6"/>
                  </a:cubicBezTo>
                  <a:cubicBezTo>
                    <a:pt x="0" y="7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8" y="12"/>
                    <a:pt x="10" y="11"/>
                  </a:cubicBezTo>
                  <a:cubicBezTo>
                    <a:pt x="10" y="11"/>
                    <a:pt x="11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1" y="11"/>
                    <a:pt x="11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2" y="4"/>
                    <a:pt x="12" y="3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2" y="10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10" y="11"/>
                    <a:pt x="10" y="10"/>
                    <a:pt x="9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5" y="10"/>
                    <a:pt x="5" y="8"/>
                  </a:cubicBezTo>
                  <a:cubicBezTo>
                    <a:pt x="4" y="6"/>
                    <a:pt x="4" y="3"/>
                    <a:pt x="6" y="2"/>
                  </a:cubicBezTo>
                  <a:cubicBezTo>
                    <a:pt x="8" y="2"/>
                    <a:pt x="10" y="2"/>
                    <a:pt x="12" y="4"/>
                  </a:cubicBezTo>
                  <a:cubicBezTo>
                    <a:pt x="12" y="5"/>
                    <a:pt x="12" y="7"/>
                    <a:pt x="13" y="8"/>
                  </a:cubicBezTo>
                  <a:cubicBezTo>
                    <a:pt x="12" y="8"/>
                    <a:pt x="12" y="9"/>
                    <a:pt x="12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21" name="Freeform 1934">
              <a:extLst>
                <a:ext uri="{FF2B5EF4-FFF2-40B4-BE49-F238E27FC236}">
                  <a16:creationId xmlns:a16="http://schemas.microsoft.com/office/drawing/2014/main" id="{AC48AAA3-173A-4907-9DC7-A90A873D3D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57188" cy="317500"/>
            </a:xfrm>
            <a:custGeom>
              <a:avLst/>
              <a:gdLst>
                <a:gd name="T0" fmla="*/ 53 w 61"/>
                <a:gd name="T1" fmla="*/ 3 h 54"/>
                <a:gd name="T2" fmla="*/ 52 w 61"/>
                <a:gd name="T3" fmla="*/ 2 h 54"/>
                <a:gd name="T4" fmla="*/ 45 w 61"/>
                <a:gd name="T5" fmla="*/ 0 h 54"/>
                <a:gd name="T6" fmla="*/ 39 w 61"/>
                <a:gd name="T7" fmla="*/ 0 h 54"/>
                <a:gd name="T8" fmla="*/ 34 w 61"/>
                <a:gd name="T9" fmla="*/ 2 h 54"/>
                <a:gd name="T10" fmla="*/ 33 w 61"/>
                <a:gd name="T11" fmla="*/ 3 h 54"/>
                <a:gd name="T12" fmla="*/ 32 w 61"/>
                <a:gd name="T13" fmla="*/ 4 h 54"/>
                <a:gd name="T14" fmla="*/ 32 w 61"/>
                <a:gd name="T15" fmla="*/ 4 h 54"/>
                <a:gd name="T16" fmla="*/ 32 w 61"/>
                <a:gd name="T17" fmla="*/ 4 h 54"/>
                <a:gd name="T18" fmla="*/ 32 w 61"/>
                <a:gd name="T19" fmla="*/ 4 h 54"/>
                <a:gd name="T20" fmla="*/ 32 w 61"/>
                <a:gd name="T21" fmla="*/ 4 h 54"/>
                <a:gd name="T22" fmla="*/ 32 w 61"/>
                <a:gd name="T23" fmla="*/ 5 h 54"/>
                <a:gd name="T24" fmla="*/ 32 w 61"/>
                <a:gd name="T25" fmla="*/ 5 h 54"/>
                <a:gd name="T26" fmla="*/ 32 w 61"/>
                <a:gd name="T27" fmla="*/ 5 h 54"/>
                <a:gd name="T28" fmla="*/ 32 w 61"/>
                <a:gd name="T29" fmla="*/ 5 h 54"/>
                <a:gd name="T30" fmla="*/ 31 w 61"/>
                <a:gd name="T31" fmla="*/ 5 h 54"/>
                <a:gd name="T32" fmla="*/ 32 w 61"/>
                <a:gd name="T33" fmla="*/ 5 h 54"/>
                <a:gd name="T34" fmla="*/ 31 w 61"/>
                <a:gd name="T35" fmla="*/ 5 h 54"/>
                <a:gd name="T36" fmla="*/ 23 w 61"/>
                <a:gd name="T37" fmla="*/ 13 h 54"/>
                <a:gd name="T38" fmla="*/ 21 w 61"/>
                <a:gd name="T39" fmla="*/ 14 h 54"/>
                <a:gd name="T40" fmla="*/ 18 w 61"/>
                <a:gd name="T41" fmla="*/ 18 h 54"/>
                <a:gd name="T42" fmla="*/ 17 w 61"/>
                <a:gd name="T43" fmla="*/ 18 h 54"/>
                <a:gd name="T44" fmla="*/ 12 w 61"/>
                <a:gd name="T45" fmla="*/ 23 h 54"/>
                <a:gd name="T46" fmla="*/ 12 w 61"/>
                <a:gd name="T47" fmla="*/ 38 h 54"/>
                <a:gd name="T48" fmla="*/ 22 w 61"/>
                <a:gd name="T49" fmla="*/ 49 h 54"/>
                <a:gd name="T50" fmla="*/ 31 w 61"/>
                <a:gd name="T51" fmla="*/ 53 h 54"/>
                <a:gd name="T52" fmla="*/ 44 w 61"/>
                <a:gd name="T53" fmla="*/ 41 h 54"/>
                <a:gd name="T54" fmla="*/ 60 w 61"/>
                <a:gd name="T55" fmla="*/ 15 h 54"/>
                <a:gd name="T56" fmla="*/ 60 w 61"/>
                <a:gd name="T57" fmla="*/ 14 h 54"/>
                <a:gd name="T58" fmla="*/ 34 w 61"/>
                <a:gd name="T59" fmla="*/ 3 h 54"/>
                <a:gd name="T60" fmla="*/ 34 w 61"/>
                <a:gd name="T61" fmla="*/ 3 h 54"/>
                <a:gd name="T62" fmla="*/ 10 w 61"/>
                <a:gd name="T63" fmla="*/ 26 h 54"/>
                <a:gd name="T64" fmla="*/ 9 w 61"/>
                <a:gd name="T65" fmla="*/ 26 h 54"/>
                <a:gd name="T66" fmla="*/ 9 w 61"/>
                <a:gd name="T67" fmla="*/ 26 h 54"/>
                <a:gd name="T68" fmla="*/ 53 w 61"/>
                <a:gd name="T69" fmla="*/ 29 h 54"/>
                <a:gd name="T70" fmla="*/ 49 w 61"/>
                <a:gd name="T71" fmla="*/ 33 h 54"/>
                <a:gd name="T72" fmla="*/ 46 w 61"/>
                <a:gd name="T73" fmla="*/ 36 h 54"/>
                <a:gd name="T74" fmla="*/ 45 w 61"/>
                <a:gd name="T75" fmla="*/ 37 h 54"/>
                <a:gd name="T76" fmla="*/ 36 w 61"/>
                <a:gd name="T77" fmla="*/ 45 h 54"/>
                <a:gd name="T78" fmla="*/ 26 w 61"/>
                <a:gd name="T79" fmla="*/ 50 h 54"/>
                <a:gd name="T80" fmla="*/ 10 w 61"/>
                <a:gd name="T81" fmla="*/ 27 h 54"/>
                <a:gd name="T82" fmla="*/ 12 w 61"/>
                <a:gd name="T83" fmla="*/ 25 h 54"/>
                <a:gd name="T84" fmla="*/ 15 w 61"/>
                <a:gd name="T85" fmla="*/ 22 h 54"/>
                <a:gd name="T86" fmla="*/ 28 w 61"/>
                <a:gd name="T87" fmla="*/ 9 h 54"/>
                <a:gd name="T88" fmla="*/ 29 w 61"/>
                <a:gd name="T89" fmla="*/ 8 h 54"/>
                <a:gd name="T90" fmla="*/ 31 w 61"/>
                <a:gd name="T91" fmla="*/ 6 h 54"/>
                <a:gd name="T92" fmla="*/ 32 w 61"/>
                <a:gd name="T93" fmla="*/ 5 h 54"/>
                <a:gd name="T94" fmla="*/ 32 w 61"/>
                <a:gd name="T95" fmla="*/ 5 h 54"/>
                <a:gd name="T96" fmla="*/ 32 w 61"/>
                <a:gd name="T97" fmla="*/ 5 h 54"/>
                <a:gd name="T98" fmla="*/ 34 w 61"/>
                <a:gd name="T99" fmla="*/ 3 h 54"/>
                <a:gd name="T100" fmla="*/ 34 w 61"/>
                <a:gd name="T101" fmla="*/ 3 h 54"/>
                <a:gd name="T102" fmla="*/ 35 w 61"/>
                <a:gd name="T103" fmla="*/ 3 h 54"/>
                <a:gd name="T104" fmla="*/ 46 w 61"/>
                <a:gd name="T105" fmla="*/ 1 h 54"/>
                <a:gd name="T106" fmla="*/ 49 w 61"/>
                <a:gd name="T107" fmla="*/ 2 h 54"/>
                <a:gd name="T108" fmla="*/ 52 w 61"/>
                <a:gd name="T109" fmla="*/ 3 h 54"/>
                <a:gd name="T110" fmla="*/ 56 w 61"/>
                <a:gd name="T111" fmla="*/ 7 h 54"/>
                <a:gd name="T112" fmla="*/ 57 w 61"/>
                <a:gd name="T113" fmla="*/ 8 h 54"/>
                <a:gd name="T114" fmla="*/ 59 w 61"/>
                <a:gd name="T115" fmla="*/ 14 h 54"/>
                <a:gd name="T116" fmla="*/ 58 w 61"/>
                <a:gd name="T117" fmla="*/ 21 h 54"/>
                <a:gd name="T118" fmla="*/ 12 w 61"/>
                <a:gd name="T119" fmla="*/ 26 h 54"/>
                <a:gd name="T120" fmla="*/ 59 w 61"/>
                <a:gd name="T121" fmla="*/ 14 h 54"/>
                <a:gd name="T122" fmla="*/ 59 w 61"/>
                <a:gd name="T123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54">
                  <a:moveTo>
                    <a:pt x="60" y="14"/>
                  </a:moveTo>
                  <a:cubicBezTo>
                    <a:pt x="59" y="9"/>
                    <a:pt x="57" y="6"/>
                    <a:pt x="53" y="3"/>
                  </a:cubicBezTo>
                  <a:cubicBezTo>
                    <a:pt x="53" y="3"/>
                    <a:pt x="54" y="3"/>
                    <a:pt x="54" y="3"/>
                  </a:cubicBezTo>
                  <a:cubicBezTo>
                    <a:pt x="53" y="3"/>
                    <a:pt x="53" y="2"/>
                    <a:pt x="52" y="2"/>
                  </a:cubicBezTo>
                  <a:cubicBezTo>
                    <a:pt x="53" y="3"/>
                    <a:pt x="48" y="1"/>
                    <a:pt x="48" y="0"/>
                  </a:cubicBezTo>
                  <a:cubicBezTo>
                    <a:pt x="48" y="0"/>
                    <a:pt x="46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0"/>
                    <a:pt x="42" y="0"/>
                    <a:pt x="39" y="0"/>
                  </a:cubicBezTo>
                  <a:cubicBezTo>
                    <a:pt x="39" y="0"/>
                    <a:pt x="36" y="1"/>
                    <a:pt x="35" y="2"/>
                  </a:cubicBezTo>
                  <a:cubicBezTo>
                    <a:pt x="35" y="1"/>
                    <a:pt x="34" y="2"/>
                    <a:pt x="34" y="2"/>
                  </a:cubicBezTo>
                  <a:cubicBezTo>
                    <a:pt x="34" y="2"/>
                    <a:pt x="33" y="3"/>
                    <a:pt x="33" y="3"/>
                  </a:cubicBezTo>
                  <a:cubicBezTo>
                    <a:pt x="33" y="3"/>
                    <a:pt x="32" y="3"/>
                    <a:pt x="33" y="3"/>
                  </a:cubicBezTo>
                  <a:cubicBezTo>
                    <a:pt x="32" y="3"/>
                    <a:pt x="32" y="3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29" y="6"/>
                    <a:pt x="23" y="11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0" y="14"/>
                    <a:pt x="21" y="14"/>
                  </a:cubicBezTo>
                  <a:cubicBezTo>
                    <a:pt x="20" y="15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9"/>
                    <a:pt x="17" y="19"/>
                  </a:cubicBezTo>
                  <a:cubicBezTo>
                    <a:pt x="16" y="19"/>
                    <a:pt x="17" y="18"/>
                    <a:pt x="17" y="18"/>
                  </a:cubicBezTo>
                  <a:cubicBezTo>
                    <a:pt x="17" y="19"/>
                    <a:pt x="13" y="22"/>
                    <a:pt x="13" y="22"/>
                  </a:cubicBezTo>
                  <a:cubicBezTo>
                    <a:pt x="13" y="22"/>
                    <a:pt x="12" y="23"/>
                    <a:pt x="12" y="23"/>
                  </a:cubicBezTo>
                  <a:cubicBezTo>
                    <a:pt x="10" y="24"/>
                    <a:pt x="6" y="28"/>
                    <a:pt x="7" y="31"/>
                  </a:cubicBezTo>
                  <a:cubicBezTo>
                    <a:pt x="7" y="34"/>
                    <a:pt x="9" y="36"/>
                    <a:pt x="12" y="38"/>
                  </a:cubicBezTo>
                  <a:cubicBezTo>
                    <a:pt x="15" y="42"/>
                    <a:pt x="18" y="45"/>
                    <a:pt x="22" y="49"/>
                  </a:cubicBezTo>
                  <a:cubicBezTo>
                    <a:pt x="21" y="48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3" y="51"/>
                    <a:pt x="28" y="54"/>
                    <a:pt x="31" y="53"/>
                  </a:cubicBezTo>
                  <a:cubicBezTo>
                    <a:pt x="33" y="53"/>
                    <a:pt x="36" y="48"/>
                    <a:pt x="37" y="46"/>
                  </a:cubicBezTo>
                  <a:cubicBezTo>
                    <a:pt x="39" y="44"/>
                    <a:pt x="42" y="43"/>
                    <a:pt x="44" y="41"/>
                  </a:cubicBezTo>
                  <a:cubicBezTo>
                    <a:pt x="45" y="40"/>
                    <a:pt x="50" y="35"/>
                    <a:pt x="50" y="35"/>
                  </a:cubicBezTo>
                  <a:cubicBezTo>
                    <a:pt x="54" y="29"/>
                    <a:pt x="61" y="24"/>
                    <a:pt x="60" y="15"/>
                  </a:cubicBezTo>
                  <a:cubicBezTo>
                    <a:pt x="61" y="16"/>
                    <a:pt x="60" y="17"/>
                    <a:pt x="60" y="17"/>
                  </a:cubicBezTo>
                  <a:cubicBezTo>
                    <a:pt x="60" y="16"/>
                    <a:pt x="60" y="14"/>
                    <a:pt x="60" y="14"/>
                  </a:cubicBezTo>
                  <a:close/>
                  <a:moveTo>
                    <a:pt x="34" y="3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lose/>
                  <a:moveTo>
                    <a:pt x="10" y="26"/>
                  </a:moveTo>
                  <a:cubicBezTo>
                    <a:pt x="10" y="25"/>
                    <a:pt x="10" y="26"/>
                    <a:pt x="10" y="26"/>
                  </a:cubicBezTo>
                  <a:close/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lose/>
                  <a:moveTo>
                    <a:pt x="58" y="21"/>
                  </a:moveTo>
                  <a:cubicBezTo>
                    <a:pt x="57" y="24"/>
                    <a:pt x="54" y="26"/>
                    <a:pt x="53" y="29"/>
                  </a:cubicBezTo>
                  <a:cubicBezTo>
                    <a:pt x="53" y="29"/>
                    <a:pt x="49" y="34"/>
                    <a:pt x="49" y="34"/>
                  </a:cubicBezTo>
                  <a:cubicBezTo>
                    <a:pt x="49" y="34"/>
                    <a:pt x="49" y="33"/>
                    <a:pt x="49" y="33"/>
                  </a:cubicBezTo>
                  <a:cubicBezTo>
                    <a:pt x="47" y="34"/>
                    <a:pt x="46" y="37"/>
                    <a:pt x="45" y="38"/>
                  </a:cubicBezTo>
                  <a:cubicBezTo>
                    <a:pt x="45" y="37"/>
                    <a:pt x="45" y="37"/>
                    <a:pt x="46" y="36"/>
                  </a:cubicBezTo>
                  <a:cubicBezTo>
                    <a:pt x="46" y="37"/>
                    <a:pt x="45" y="37"/>
                    <a:pt x="45" y="3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4" y="39"/>
                    <a:pt x="42" y="40"/>
                    <a:pt x="41" y="41"/>
                  </a:cubicBezTo>
                  <a:cubicBezTo>
                    <a:pt x="39" y="42"/>
                    <a:pt x="38" y="44"/>
                    <a:pt x="36" y="45"/>
                  </a:cubicBezTo>
                  <a:cubicBezTo>
                    <a:pt x="38" y="44"/>
                    <a:pt x="35" y="47"/>
                    <a:pt x="36" y="46"/>
                  </a:cubicBezTo>
                  <a:cubicBezTo>
                    <a:pt x="34" y="49"/>
                    <a:pt x="30" y="53"/>
                    <a:pt x="26" y="50"/>
                  </a:cubicBezTo>
                  <a:cubicBezTo>
                    <a:pt x="24" y="49"/>
                    <a:pt x="22" y="46"/>
                    <a:pt x="20" y="45"/>
                  </a:cubicBezTo>
                  <a:cubicBezTo>
                    <a:pt x="21" y="40"/>
                    <a:pt x="0" y="32"/>
                    <a:pt x="10" y="27"/>
                  </a:cubicBezTo>
                  <a:cubicBezTo>
                    <a:pt x="10" y="27"/>
                    <a:pt x="10" y="27"/>
                    <a:pt x="9" y="28"/>
                  </a:cubicBezTo>
                  <a:cubicBezTo>
                    <a:pt x="10" y="27"/>
                    <a:pt x="12" y="26"/>
                    <a:pt x="12" y="25"/>
                  </a:cubicBezTo>
                  <a:cubicBezTo>
                    <a:pt x="12" y="25"/>
                    <a:pt x="12" y="26"/>
                    <a:pt x="11" y="26"/>
                  </a:cubicBezTo>
                  <a:cubicBezTo>
                    <a:pt x="12" y="24"/>
                    <a:pt x="15" y="23"/>
                    <a:pt x="15" y="22"/>
                  </a:cubicBezTo>
                  <a:cubicBezTo>
                    <a:pt x="18" y="19"/>
                    <a:pt x="21" y="17"/>
                    <a:pt x="23" y="14"/>
                  </a:cubicBezTo>
                  <a:cubicBezTo>
                    <a:pt x="25" y="13"/>
                    <a:pt x="26" y="11"/>
                    <a:pt x="28" y="9"/>
                  </a:cubicBezTo>
                  <a:cubicBezTo>
                    <a:pt x="29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7"/>
                    <a:pt x="30" y="6"/>
                    <a:pt x="31" y="6"/>
                  </a:cubicBezTo>
                  <a:cubicBezTo>
                    <a:pt x="31" y="6"/>
                    <a:pt x="30" y="7"/>
                    <a:pt x="30" y="7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4" y="4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5" y="2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8" y="1"/>
                    <a:pt x="41" y="0"/>
                    <a:pt x="44" y="1"/>
                  </a:cubicBezTo>
                  <a:cubicBezTo>
                    <a:pt x="43" y="1"/>
                    <a:pt x="46" y="1"/>
                    <a:pt x="46" y="1"/>
                  </a:cubicBezTo>
                  <a:cubicBezTo>
                    <a:pt x="46" y="1"/>
                    <a:pt x="45" y="1"/>
                    <a:pt x="45" y="1"/>
                  </a:cubicBezTo>
                  <a:cubicBezTo>
                    <a:pt x="46" y="1"/>
                    <a:pt x="49" y="2"/>
                    <a:pt x="49" y="2"/>
                  </a:cubicBezTo>
                  <a:cubicBezTo>
                    <a:pt x="49" y="2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3" y="4"/>
                    <a:pt x="53" y="4"/>
                  </a:cubicBezTo>
                  <a:cubicBezTo>
                    <a:pt x="54" y="5"/>
                    <a:pt x="55" y="6"/>
                    <a:pt x="56" y="7"/>
                  </a:cubicBezTo>
                  <a:cubicBezTo>
                    <a:pt x="56" y="7"/>
                    <a:pt x="57" y="8"/>
                    <a:pt x="57" y="9"/>
                  </a:cubicBezTo>
                  <a:cubicBezTo>
                    <a:pt x="57" y="8"/>
                    <a:pt x="57" y="9"/>
                    <a:pt x="57" y="8"/>
                  </a:cubicBezTo>
                  <a:cubicBezTo>
                    <a:pt x="59" y="11"/>
                    <a:pt x="58" y="12"/>
                    <a:pt x="59" y="14"/>
                  </a:cubicBezTo>
                  <a:cubicBezTo>
                    <a:pt x="59" y="14"/>
                    <a:pt x="58" y="13"/>
                    <a:pt x="59" y="14"/>
                  </a:cubicBezTo>
                  <a:cubicBezTo>
                    <a:pt x="59" y="15"/>
                    <a:pt x="59" y="18"/>
                    <a:pt x="59" y="17"/>
                  </a:cubicBezTo>
                  <a:cubicBezTo>
                    <a:pt x="60" y="18"/>
                    <a:pt x="57" y="22"/>
                    <a:pt x="58" y="21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5"/>
                    <a:pt x="12" y="26"/>
                  </a:cubicBezTo>
                  <a:close/>
                  <a:moveTo>
                    <a:pt x="59" y="14"/>
                  </a:moveTo>
                  <a:cubicBezTo>
                    <a:pt x="59" y="14"/>
                    <a:pt x="59" y="14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9" y="14"/>
                    <a:pt x="59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22" name="Freeform 1935">
              <a:extLst>
                <a:ext uri="{FF2B5EF4-FFF2-40B4-BE49-F238E27FC236}">
                  <a16:creationId xmlns:a16="http://schemas.microsoft.com/office/drawing/2014/main" id="{12017139-4133-4FD6-BEC7-04B6608D1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93688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23" name="Freeform 1936">
              <a:extLst>
                <a:ext uri="{FF2B5EF4-FFF2-40B4-BE49-F238E27FC236}">
                  <a16:creationId xmlns:a16="http://schemas.microsoft.com/office/drawing/2014/main" id="{207AF39A-A027-4402-A48E-EAF8DFAB9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69875"/>
              <a:ext cx="65088" cy="30163"/>
            </a:xfrm>
            <a:custGeom>
              <a:avLst/>
              <a:gdLst>
                <a:gd name="T0" fmla="*/ 1 w 11"/>
                <a:gd name="T1" fmla="*/ 5 h 5"/>
                <a:gd name="T2" fmla="*/ 10 w 11"/>
                <a:gd name="T3" fmla="*/ 0 h 5"/>
                <a:gd name="T4" fmla="*/ 10 w 11"/>
                <a:gd name="T5" fmla="*/ 0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24" name="Freeform 1937">
              <a:extLst>
                <a:ext uri="{FF2B5EF4-FFF2-40B4-BE49-F238E27FC236}">
                  <a16:creationId xmlns:a16="http://schemas.microsoft.com/office/drawing/2014/main" id="{A21E0AA3-F822-4EA5-89E9-198DBD59F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06375"/>
              <a:ext cx="146050" cy="82550"/>
            </a:xfrm>
            <a:custGeom>
              <a:avLst/>
              <a:gdLst>
                <a:gd name="T0" fmla="*/ 25 w 25"/>
                <a:gd name="T1" fmla="*/ 0 h 14"/>
                <a:gd name="T2" fmla="*/ 0 w 25"/>
                <a:gd name="T3" fmla="*/ 14 h 14"/>
                <a:gd name="T4" fmla="*/ 0 w 25"/>
                <a:gd name="T5" fmla="*/ 14 h 14"/>
                <a:gd name="T6" fmla="*/ 25 w 25"/>
                <a:gd name="T7" fmla="*/ 0 h 14"/>
                <a:gd name="T8" fmla="*/ 25 w 2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5" y="0"/>
                  </a:moveTo>
                  <a:cubicBezTo>
                    <a:pt x="17" y="5"/>
                    <a:pt x="8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9"/>
                    <a:pt x="17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25" name="Freeform 1938">
              <a:extLst>
                <a:ext uri="{FF2B5EF4-FFF2-40B4-BE49-F238E27FC236}">
                  <a16:creationId xmlns:a16="http://schemas.microsoft.com/office/drawing/2014/main" id="{103615BA-F30E-4E7D-92AD-F8EC8924D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00025"/>
              <a:ext cx="152400" cy="88900"/>
            </a:xfrm>
            <a:custGeom>
              <a:avLst/>
              <a:gdLst>
                <a:gd name="T0" fmla="*/ 0 w 26"/>
                <a:gd name="T1" fmla="*/ 15 h 15"/>
                <a:gd name="T2" fmla="*/ 26 w 26"/>
                <a:gd name="T3" fmla="*/ 0 h 15"/>
                <a:gd name="T4" fmla="*/ 26 w 26"/>
                <a:gd name="T5" fmla="*/ 0 h 15"/>
                <a:gd name="T6" fmla="*/ 0 w 26"/>
                <a:gd name="T7" fmla="*/ 15 h 15"/>
                <a:gd name="T8" fmla="*/ 0 w 2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9" y="11"/>
                    <a:pt x="17" y="5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4"/>
                    <a:pt x="9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26" name="Freeform 1939">
              <a:extLst>
                <a:ext uri="{FF2B5EF4-FFF2-40B4-BE49-F238E27FC236}">
                  <a16:creationId xmlns:a16="http://schemas.microsoft.com/office/drawing/2014/main" id="{AAF6949B-71AB-46F0-9D25-C15D0229E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165100"/>
              <a:ext cx="188913" cy="111125"/>
            </a:xfrm>
            <a:custGeom>
              <a:avLst/>
              <a:gdLst>
                <a:gd name="T0" fmla="*/ 32 w 32"/>
                <a:gd name="T1" fmla="*/ 0 h 19"/>
                <a:gd name="T2" fmla="*/ 0 w 32"/>
                <a:gd name="T3" fmla="*/ 19 h 19"/>
                <a:gd name="T4" fmla="*/ 0 w 32"/>
                <a:gd name="T5" fmla="*/ 19 h 19"/>
                <a:gd name="T6" fmla="*/ 32 w 32"/>
                <a:gd name="T7" fmla="*/ 0 h 19"/>
                <a:gd name="T8" fmla="*/ 32 w 3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32" y="0"/>
                  </a:moveTo>
                  <a:cubicBezTo>
                    <a:pt x="21" y="6"/>
                    <a:pt x="9" y="11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0" y="11"/>
                    <a:pt x="21" y="6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27" name="Freeform 1940">
              <a:extLst>
                <a:ext uri="{FF2B5EF4-FFF2-40B4-BE49-F238E27FC236}">
                  <a16:creationId xmlns:a16="http://schemas.microsoft.com/office/drawing/2014/main" id="{597F6FB8-EF5C-4E76-AA27-80D5D602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47638"/>
              <a:ext cx="217488" cy="117475"/>
            </a:xfrm>
            <a:custGeom>
              <a:avLst/>
              <a:gdLst>
                <a:gd name="T0" fmla="*/ 0 w 37"/>
                <a:gd name="T1" fmla="*/ 20 h 20"/>
                <a:gd name="T2" fmla="*/ 37 w 37"/>
                <a:gd name="T3" fmla="*/ 0 h 20"/>
                <a:gd name="T4" fmla="*/ 37 w 37"/>
                <a:gd name="T5" fmla="*/ 0 h 20"/>
                <a:gd name="T6" fmla="*/ 0 w 37"/>
                <a:gd name="T7" fmla="*/ 20 h 20"/>
                <a:gd name="T8" fmla="*/ 0 w 37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0">
                  <a:moveTo>
                    <a:pt x="0" y="20"/>
                  </a:moveTo>
                  <a:cubicBezTo>
                    <a:pt x="13" y="13"/>
                    <a:pt x="24" y="6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4" y="6"/>
                    <a:pt x="13" y="1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28" name="Freeform 1941">
              <a:extLst>
                <a:ext uri="{FF2B5EF4-FFF2-40B4-BE49-F238E27FC236}">
                  <a16:creationId xmlns:a16="http://schemas.microsoft.com/office/drawing/2014/main" id="{BB6AB7B3-D9C4-4586-8D97-F6C16B8AE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17475"/>
              <a:ext cx="233363" cy="134938"/>
            </a:xfrm>
            <a:custGeom>
              <a:avLst/>
              <a:gdLst>
                <a:gd name="T0" fmla="*/ 40 w 40"/>
                <a:gd name="T1" fmla="*/ 0 h 23"/>
                <a:gd name="T2" fmla="*/ 0 w 40"/>
                <a:gd name="T3" fmla="*/ 23 h 23"/>
                <a:gd name="T4" fmla="*/ 0 w 40"/>
                <a:gd name="T5" fmla="*/ 23 h 23"/>
                <a:gd name="T6" fmla="*/ 40 w 40"/>
                <a:gd name="T7" fmla="*/ 0 h 23"/>
                <a:gd name="T8" fmla="*/ 40 w 4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40" y="0"/>
                  </a:moveTo>
                  <a:cubicBezTo>
                    <a:pt x="27" y="7"/>
                    <a:pt x="13" y="1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14"/>
                    <a:pt x="27" y="7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29" name="Freeform 1942">
              <a:extLst>
                <a:ext uri="{FF2B5EF4-FFF2-40B4-BE49-F238E27FC236}">
                  <a16:creationId xmlns:a16="http://schemas.microsoft.com/office/drawing/2014/main" id="{9F61A6E3-7FE1-4BC1-8B83-CE1CAE7AD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23825"/>
              <a:ext cx="239713" cy="123825"/>
            </a:xfrm>
            <a:custGeom>
              <a:avLst/>
              <a:gdLst>
                <a:gd name="T0" fmla="*/ 0 w 41"/>
                <a:gd name="T1" fmla="*/ 21 h 21"/>
                <a:gd name="T2" fmla="*/ 41 w 41"/>
                <a:gd name="T3" fmla="*/ 0 h 21"/>
                <a:gd name="T4" fmla="*/ 40 w 41"/>
                <a:gd name="T5" fmla="*/ 0 h 21"/>
                <a:gd name="T6" fmla="*/ 0 w 41"/>
                <a:gd name="T7" fmla="*/ 21 h 21"/>
                <a:gd name="T8" fmla="*/ 0 w 41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1">
                  <a:moveTo>
                    <a:pt x="0" y="21"/>
                  </a:moveTo>
                  <a:cubicBezTo>
                    <a:pt x="13" y="14"/>
                    <a:pt x="27" y="7"/>
                    <a:pt x="41" y="0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27" y="7"/>
                    <a:pt x="13" y="14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30" name="Freeform 1943">
              <a:extLst>
                <a:ext uri="{FF2B5EF4-FFF2-40B4-BE49-F238E27FC236}">
                  <a16:creationId xmlns:a16="http://schemas.microsoft.com/office/drawing/2014/main" id="{8DBFFA01-2353-44FD-B2AC-BBE6C7612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93663"/>
              <a:ext cx="269875" cy="134938"/>
            </a:xfrm>
            <a:custGeom>
              <a:avLst/>
              <a:gdLst>
                <a:gd name="T0" fmla="*/ 46 w 46"/>
                <a:gd name="T1" fmla="*/ 0 h 23"/>
                <a:gd name="T2" fmla="*/ 0 w 46"/>
                <a:gd name="T3" fmla="*/ 23 h 23"/>
                <a:gd name="T4" fmla="*/ 1 w 46"/>
                <a:gd name="T5" fmla="*/ 23 h 23"/>
                <a:gd name="T6" fmla="*/ 46 w 46"/>
                <a:gd name="T7" fmla="*/ 0 h 23"/>
                <a:gd name="T8" fmla="*/ 46 w 4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3">
                  <a:moveTo>
                    <a:pt x="46" y="0"/>
                  </a:moveTo>
                  <a:cubicBezTo>
                    <a:pt x="30" y="6"/>
                    <a:pt x="15" y="14"/>
                    <a:pt x="0" y="23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5" y="15"/>
                    <a:pt x="30" y="7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31" name="Freeform 1944">
              <a:extLst>
                <a:ext uri="{FF2B5EF4-FFF2-40B4-BE49-F238E27FC236}">
                  <a16:creationId xmlns:a16="http://schemas.microsoft.com/office/drawing/2014/main" id="{760142D0-8FC2-4C0B-9D89-D1A14D2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00013"/>
              <a:ext cx="263525" cy="134938"/>
            </a:xfrm>
            <a:custGeom>
              <a:avLst/>
              <a:gdLst>
                <a:gd name="T0" fmla="*/ 1 w 45"/>
                <a:gd name="T1" fmla="*/ 23 h 23"/>
                <a:gd name="T2" fmla="*/ 45 w 45"/>
                <a:gd name="T3" fmla="*/ 0 h 23"/>
                <a:gd name="T4" fmla="*/ 45 w 45"/>
                <a:gd name="T5" fmla="*/ 0 h 23"/>
                <a:gd name="T6" fmla="*/ 0 w 45"/>
                <a:gd name="T7" fmla="*/ 23 h 23"/>
                <a:gd name="T8" fmla="*/ 1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1" y="23"/>
                  </a:moveTo>
                  <a:cubicBezTo>
                    <a:pt x="16" y="16"/>
                    <a:pt x="30" y="7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0" y="7"/>
                    <a:pt x="15" y="16"/>
                    <a:pt x="0" y="23"/>
                  </a:cubicBezTo>
                  <a:cubicBezTo>
                    <a:pt x="0" y="23"/>
                    <a:pt x="0" y="23"/>
                    <a:pt x="1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32" name="Freeform 1945">
              <a:extLst>
                <a:ext uri="{FF2B5EF4-FFF2-40B4-BE49-F238E27FC236}">
                  <a16:creationId xmlns:a16="http://schemas.microsoft.com/office/drawing/2014/main" id="{6B3E07F0-6197-4B9E-B843-2BD216742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06363"/>
              <a:ext cx="211138" cy="117475"/>
            </a:xfrm>
            <a:custGeom>
              <a:avLst/>
              <a:gdLst>
                <a:gd name="T0" fmla="*/ 35 w 36"/>
                <a:gd name="T1" fmla="*/ 0 h 20"/>
                <a:gd name="T2" fmla="*/ 0 w 36"/>
                <a:gd name="T3" fmla="*/ 20 h 20"/>
                <a:gd name="T4" fmla="*/ 0 w 36"/>
                <a:gd name="T5" fmla="*/ 20 h 20"/>
                <a:gd name="T6" fmla="*/ 36 w 36"/>
                <a:gd name="T7" fmla="*/ 0 h 20"/>
                <a:gd name="T8" fmla="*/ 35 w 3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0">
                  <a:moveTo>
                    <a:pt x="35" y="0"/>
                  </a:moveTo>
                  <a:cubicBezTo>
                    <a:pt x="23" y="6"/>
                    <a:pt x="11" y="1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1" y="13"/>
                    <a:pt x="23" y="6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33" name="Freeform 1946">
              <a:extLst>
                <a:ext uri="{FF2B5EF4-FFF2-40B4-BE49-F238E27FC236}">
                  <a16:creationId xmlns:a16="http://schemas.microsoft.com/office/drawing/2014/main" id="{1E262F22-6925-4989-85E2-F1C055F82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69850"/>
              <a:ext cx="41275" cy="23813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34" name="Freeform 1947">
              <a:extLst>
                <a:ext uri="{FF2B5EF4-FFF2-40B4-BE49-F238E27FC236}">
                  <a16:creationId xmlns:a16="http://schemas.microsoft.com/office/drawing/2014/main" id="{65EE6753-CBCA-45E8-998E-C5BD18A9E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69850"/>
              <a:ext cx="34925" cy="17463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35" name="Freeform 1948">
              <a:extLst>
                <a:ext uri="{FF2B5EF4-FFF2-40B4-BE49-F238E27FC236}">
                  <a16:creationId xmlns:a16="http://schemas.microsoft.com/office/drawing/2014/main" id="{117EFE99-C8E7-4AB3-A806-694A06D9B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00013"/>
              <a:ext cx="217488" cy="111125"/>
            </a:xfrm>
            <a:custGeom>
              <a:avLst/>
              <a:gdLst>
                <a:gd name="T0" fmla="*/ 0 w 37"/>
                <a:gd name="T1" fmla="*/ 19 h 19"/>
                <a:gd name="T2" fmla="*/ 37 w 37"/>
                <a:gd name="T3" fmla="*/ 1 h 19"/>
                <a:gd name="T4" fmla="*/ 37 w 37"/>
                <a:gd name="T5" fmla="*/ 1 h 19"/>
                <a:gd name="T6" fmla="*/ 0 w 37"/>
                <a:gd name="T7" fmla="*/ 19 h 19"/>
                <a:gd name="T8" fmla="*/ 0 w 37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9">
                  <a:moveTo>
                    <a:pt x="0" y="19"/>
                  </a:moveTo>
                  <a:cubicBezTo>
                    <a:pt x="13" y="14"/>
                    <a:pt x="25" y="7"/>
                    <a:pt x="37" y="1"/>
                  </a:cubicBezTo>
                  <a:cubicBezTo>
                    <a:pt x="37" y="1"/>
                    <a:pt x="37" y="0"/>
                    <a:pt x="37" y="1"/>
                  </a:cubicBezTo>
                  <a:cubicBezTo>
                    <a:pt x="25" y="7"/>
                    <a:pt x="13" y="14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36" name="Freeform 1949">
              <a:extLst>
                <a:ext uri="{FF2B5EF4-FFF2-40B4-BE49-F238E27FC236}">
                  <a16:creationId xmlns:a16="http://schemas.microsoft.com/office/drawing/2014/main" id="{34F4B8A2-7FCB-4C54-9C19-A37CD5759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93675"/>
              <a:ext cx="36513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0 w 6"/>
                <a:gd name="T5" fmla="*/ 2 h 3"/>
                <a:gd name="T6" fmla="*/ 1 w 6"/>
                <a:gd name="T7" fmla="*/ 2 h 3"/>
                <a:gd name="T8" fmla="*/ 3 w 6"/>
                <a:gd name="T9" fmla="*/ 1 h 3"/>
                <a:gd name="T10" fmla="*/ 4 w 6"/>
                <a:gd name="T11" fmla="*/ 1 h 3"/>
                <a:gd name="T12" fmla="*/ 4 w 6"/>
                <a:gd name="T13" fmla="*/ 2 h 3"/>
                <a:gd name="T14" fmla="*/ 1 w 6"/>
                <a:gd name="T15" fmla="*/ 3 h 3"/>
                <a:gd name="T16" fmla="*/ 1 w 6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3"/>
                    <a:pt x="6" y="2"/>
                    <a:pt x="6" y="1"/>
                  </a:cubicBezTo>
                  <a:cubicBezTo>
                    <a:pt x="5" y="0"/>
                    <a:pt x="1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37" name="Freeform 1950">
              <a:extLst>
                <a:ext uri="{FF2B5EF4-FFF2-40B4-BE49-F238E27FC236}">
                  <a16:creationId xmlns:a16="http://schemas.microsoft.com/office/drawing/2014/main" id="{3741B552-724F-4639-96BC-DB86C7DD4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87313"/>
              <a:ext cx="211138" cy="119063"/>
            </a:xfrm>
            <a:custGeom>
              <a:avLst/>
              <a:gdLst>
                <a:gd name="T0" fmla="*/ 36 w 36"/>
                <a:gd name="T1" fmla="*/ 0 h 20"/>
                <a:gd name="T2" fmla="*/ 1 w 36"/>
                <a:gd name="T3" fmla="*/ 20 h 20"/>
                <a:gd name="T4" fmla="*/ 1 w 36"/>
                <a:gd name="T5" fmla="*/ 20 h 20"/>
                <a:gd name="T6" fmla="*/ 36 w 36"/>
                <a:gd name="T7" fmla="*/ 0 h 20"/>
                <a:gd name="T8" fmla="*/ 36 w 3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0">
                  <a:moveTo>
                    <a:pt x="36" y="0"/>
                  </a:moveTo>
                  <a:cubicBezTo>
                    <a:pt x="24" y="6"/>
                    <a:pt x="12" y="12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2" y="12"/>
                    <a:pt x="24" y="6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38" name="Freeform 1951">
              <a:extLst>
                <a:ext uri="{FF2B5EF4-FFF2-40B4-BE49-F238E27FC236}">
                  <a16:creationId xmlns:a16="http://schemas.microsoft.com/office/drawing/2014/main" id="{EFBAB16C-07FE-4D1C-B484-2687A84EA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46038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39" name="Freeform 1952">
              <a:extLst>
                <a:ext uri="{FF2B5EF4-FFF2-40B4-BE49-F238E27FC236}">
                  <a16:creationId xmlns:a16="http://schemas.microsoft.com/office/drawing/2014/main" id="{91ECA61D-2C5E-42FE-84C8-4680260E4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52388"/>
              <a:ext cx="28575" cy="12700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40" name="Freeform 1953">
              <a:extLst>
                <a:ext uri="{FF2B5EF4-FFF2-40B4-BE49-F238E27FC236}">
                  <a16:creationId xmlns:a16="http://schemas.microsoft.com/office/drawing/2014/main" id="{681C1C0A-5CBF-46E9-982B-97A7DB126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87313"/>
              <a:ext cx="215900" cy="106363"/>
            </a:xfrm>
            <a:custGeom>
              <a:avLst/>
              <a:gdLst>
                <a:gd name="T0" fmla="*/ 1 w 37"/>
                <a:gd name="T1" fmla="*/ 18 h 18"/>
                <a:gd name="T2" fmla="*/ 37 w 37"/>
                <a:gd name="T3" fmla="*/ 0 h 18"/>
                <a:gd name="T4" fmla="*/ 37 w 37"/>
                <a:gd name="T5" fmla="*/ 0 h 18"/>
                <a:gd name="T6" fmla="*/ 0 w 37"/>
                <a:gd name="T7" fmla="*/ 18 h 18"/>
                <a:gd name="T8" fmla="*/ 1 w 3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8">
                  <a:moveTo>
                    <a:pt x="1" y="18"/>
                  </a:moveTo>
                  <a:cubicBezTo>
                    <a:pt x="12" y="11"/>
                    <a:pt x="25" y="7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7"/>
                    <a:pt x="12" y="11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41" name="Freeform 1954">
              <a:extLst>
                <a:ext uri="{FF2B5EF4-FFF2-40B4-BE49-F238E27FC236}">
                  <a16:creationId xmlns:a16="http://schemas.microsoft.com/office/drawing/2014/main" id="{518432BC-21BA-4C29-96FD-9633AC4FA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65088"/>
              <a:ext cx="211138" cy="122238"/>
            </a:xfrm>
            <a:custGeom>
              <a:avLst/>
              <a:gdLst>
                <a:gd name="T0" fmla="*/ 35 w 36"/>
                <a:gd name="T1" fmla="*/ 0 h 21"/>
                <a:gd name="T2" fmla="*/ 0 w 36"/>
                <a:gd name="T3" fmla="*/ 21 h 21"/>
                <a:gd name="T4" fmla="*/ 0 w 36"/>
                <a:gd name="T5" fmla="*/ 21 h 21"/>
                <a:gd name="T6" fmla="*/ 35 w 36"/>
                <a:gd name="T7" fmla="*/ 1 h 21"/>
                <a:gd name="T8" fmla="*/ 35 w 3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35" y="0"/>
                  </a:moveTo>
                  <a:cubicBezTo>
                    <a:pt x="23" y="7"/>
                    <a:pt x="11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1" y="13"/>
                    <a:pt x="24" y="7"/>
                    <a:pt x="35" y="1"/>
                  </a:cubicBezTo>
                  <a:cubicBezTo>
                    <a:pt x="36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42" name="Freeform 1955">
              <a:extLst>
                <a:ext uri="{FF2B5EF4-FFF2-40B4-BE49-F238E27FC236}">
                  <a16:creationId xmlns:a16="http://schemas.microsoft.com/office/drawing/2014/main" id="{4E9F6136-C2C6-4996-9070-6562735AF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28575"/>
              <a:ext cx="28575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43" name="Freeform 1956">
              <a:extLst>
                <a:ext uri="{FF2B5EF4-FFF2-40B4-BE49-F238E27FC236}">
                  <a16:creationId xmlns:a16="http://schemas.microsoft.com/office/drawing/2014/main" id="{D05775F4-263B-4A0A-9650-92A6CF33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23813"/>
              <a:ext cx="36513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44" name="Freeform 1957">
              <a:extLst>
                <a:ext uri="{FF2B5EF4-FFF2-40B4-BE49-F238E27FC236}">
                  <a16:creationId xmlns:a16="http://schemas.microsoft.com/office/drawing/2014/main" id="{234CA2AC-63A9-4A8B-B11C-8A78AACD0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52388"/>
              <a:ext cx="215900" cy="112713"/>
            </a:xfrm>
            <a:custGeom>
              <a:avLst/>
              <a:gdLst>
                <a:gd name="T0" fmla="*/ 1 w 37"/>
                <a:gd name="T1" fmla="*/ 19 h 19"/>
                <a:gd name="T2" fmla="*/ 36 w 37"/>
                <a:gd name="T3" fmla="*/ 0 h 19"/>
                <a:gd name="T4" fmla="*/ 36 w 37"/>
                <a:gd name="T5" fmla="*/ 0 h 19"/>
                <a:gd name="T6" fmla="*/ 1 w 37"/>
                <a:gd name="T7" fmla="*/ 19 h 19"/>
                <a:gd name="T8" fmla="*/ 1 w 37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9">
                  <a:moveTo>
                    <a:pt x="1" y="19"/>
                  </a:moveTo>
                  <a:cubicBezTo>
                    <a:pt x="13" y="15"/>
                    <a:pt x="25" y="7"/>
                    <a:pt x="36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24" y="7"/>
                    <a:pt x="13" y="14"/>
                    <a:pt x="1" y="19"/>
                  </a:cubicBezTo>
                  <a:cubicBezTo>
                    <a:pt x="0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45" name="Freeform 1958">
              <a:extLst>
                <a:ext uri="{FF2B5EF4-FFF2-40B4-BE49-F238E27FC236}">
                  <a16:creationId xmlns:a16="http://schemas.microsoft.com/office/drawing/2014/main" id="{9E45C3C0-AF79-468B-AC43-485B0CF9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1113"/>
              <a:ext cx="247650" cy="141288"/>
            </a:xfrm>
            <a:custGeom>
              <a:avLst/>
              <a:gdLst>
                <a:gd name="T0" fmla="*/ 42 w 42"/>
                <a:gd name="T1" fmla="*/ 0 h 24"/>
                <a:gd name="T2" fmla="*/ 0 w 42"/>
                <a:gd name="T3" fmla="*/ 24 h 24"/>
                <a:gd name="T4" fmla="*/ 0 w 42"/>
                <a:gd name="T5" fmla="*/ 24 h 24"/>
                <a:gd name="T6" fmla="*/ 42 w 42"/>
                <a:gd name="T7" fmla="*/ 0 h 24"/>
                <a:gd name="T8" fmla="*/ 42 w 4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42" y="0"/>
                  </a:moveTo>
                  <a:cubicBezTo>
                    <a:pt x="28" y="8"/>
                    <a:pt x="13" y="1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3" y="14"/>
                    <a:pt x="28" y="8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46" name="Freeform 1959">
              <a:extLst>
                <a:ext uri="{FF2B5EF4-FFF2-40B4-BE49-F238E27FC236}">
                  <a16:creationId xmlns:a16="http://schemas.microsoft.com/office/drawing/2014/main" id="{40F9D5F5-715F-405D-8E25-37424982D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4763"/>
              <a:ext cx="139700" cy="65088"/>
            </a:xfrm>
            <a:custGeom>
              <a:avLst/>
              <a:gdLst>
                <a:gd name="T0" fmla="*/ 0 w 24"/>
                <a:gd name="T1" fmla="*/ 11 h 11"/>
                <a:gd name="T2" fmla="*/ 24 w 24"/>
                <a:gd name="T3" fmla="*/ 0 h 11"/>
                <a:gd name="T4" fmla="*/ 24 w 24"/>
                <a:gd name="T5" fmla="*/ 0 h 11"/>
                <a:gd name="T6" fmla="*/ 0 w 24"/>
                <a:gd name="T7" fmla="*/ 11 h 11"/>
                <a:gd name="T8" fmla="*/ 0 w 2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0" y="11"/>
                  </a:moveTo>
                  <a:cubicBezTo>
                    <a:pt x="8" y="8"/>
                    <a:pt x="16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6" y="4"/>
                    <a:pt x="8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847" name="Group 1983">
            <a:extLst>
              <a:ext uri="{FF2B5EF4-FFF2-40B4-BE49-F238E27FC236}">
                <a16:creationId xmlns:a16="http://schemas.microsoft.com/office/drawing/2014/main" id="{4FCEFD81-2092-4791-99B5-91D0F7E4D7B5}"/>
              </a:ext>
            </a:extLst>
          </p:cNvPr>
          <p:cNvGrpSpPr>
            <a:grpSpLocks/>
          </p:cNvGrpSpPr>
          <p:nvPr/>
        </p:nvGrpSpPr>
        <p:grpSpPr bwMode="auto">
          <a:xfrm>
            <a:off x="3230563" y="5705475"/>
            <a:ext cx="315912" cy="234950"/>
            <a:chOff x="0" y="0"/>
            <a:chExt cx="315913" cy="234950"/>
          </a:xfrm>
        </p:grpSpPr>
        <p:sp>
          <p:nvSpPr>
            <p:cNvPr id="38848" name="Freeform 1960">
              <a:extLst>
                <a:ext uri="{FF2B5EF4-FFF2-40B4-BE49-F238E27FC236}">
                  <a16:creationId xmlns:a16="http://schemas.microsoft.com/office/drawing/2014/main" id="{2CCC888D-95FD-4CCB-BC3F-9FB15D102A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37" y="82550"/>
              <a:ext cx="193675" cy="87313"/>
            </a:xfrm>
            <a:custGeom>
              <a:avLst/>
              <a:gdLst>
                <a:gd name="T0" fmla="*/ 28 w 33"/>
                <a:gd name="T1" fmla="*/ 4 h 15"/>
                <a:gd name="T2" fmla="*/ 20 w 33"/>
                <a:gd name="T3" fmla="*/ 0 h 15"/>
                <a:gd name="T4" fmla="*/ 19 w 33"/>
                <a:gd name="T5" fmla="*/ 1 h 15"/>
                <a:gd name="T6" fmla="*/ 22 w 33"/>
                <a:gd name="T7" fmla="*/ 2 h 15"/>
                <a:gd name="T8" fmla="*/ 27 w 33"/>
                <a:gd name="T9" fmla="*/ 4 h 15"/>
                <a:gd name="T10" fmla="*/ 29 w 33"/>
                <a:gd name="T11" fmla="*/ 6 h 15"/>
                <a:gd name="T12" fmla="*/ 32 w 33"/>
                <a:gd name="T13" fmla="*/ 9 h 15"/>
                <a:gd name="T14" fmla="*/ 28 w 33"/>
                <a:gd name="T15" fmla="*/ 12 h 15"/>
                <a:gd name="T16" fmla="*/ 26 w 33"/>
                <a:gd name="T17" fmla="*/ 10 h 15"/>
                <a:gd name="T18" fmla="*/ 15 w 33"/>
                <a:gd name="T19" fmla="*/ 7 h 15"/>
                <a:gd name="T20" fmla="*/ 5 w 33"/>
                <a:gd name="T21" fmla="*/ 12 h 15"/>
                <a:gd name="T22" fmla="*/ 3 w 33"/>
                <a:gd name="T23" fmla="*/ 8 h 15"/>
                <a:gd name="T24" fmla="*/ 4 w 33"/>
                <a:gd name="T25" fmla="*/ 7 h 15"/>
                <a:gd name="T26" fmla="*/ 4 w 33"/>
                <a:gd name="T27" fmla="*/ 6 h 15"/>
                <a:gd name="T28" fmla="*/ 8 w 33"/>
                <a:gd name="T29" fmla="*/ 3 h 15"/>
                <a:gd name="T30" fmla="*/ 15 w 33"/>
                <a:gd name="T31" fmla="*/ 1 h 15"/>
                <a:gd name="T32" fmla="*/ 15 w 33"/>
                <a:gd name="T33" fmla="*/ 1 h 15"/>
                <a:gd name="T34" fmla="*/ 15 w 33"/>
                <a:gd name="T35" fmla="*/ 1 h 15"/>
                <a:gd name="T36" fmla="*/ 17 w 33"/>
                <a:gd name="T37" fmla="*/ 1 h 15"/>
                <a:gd name="T38" fmla="*/ 17 w 33"/>
                <a:gd name="T39" fmla="*/ 1 h 15"/>
                <a:gd name="T40" fmla="*/ 18 w 33"/>
                <a:gd name="T41" fmla="*/ 1 h 15"/>
                <a:gd name="T42" fmla="*/ 19 w 33"/>
                <a:gd name="T43" fmla="*/ 1 h 15"/>
                <a:gd name="T44" fmla="*/ 19 w 33"/>
                <a:gd name="T45" fmla="*/ 1 h 15"/>
                <a:gd name="T46" fmla="*/ 19 w 33"/>
                <a:gd name="T47" fmla="*/ 0 h 15"/>
                <a:gd name="T48" fmla="*/ 18 w 33"/>
                <a:gd name="T49" fmla="*/ 0 h 15"/>
                <a:gd name="T50" fmla="*/ 11 w 33"/>
                <a:gd name="T51" fmla="*/ 1 h 15"/>
                <a:gd name="T52" fmla="*/ 6 w 33"/>
                <a:gd name="T53" fmla="*/ 3 h 15"/>
                <a:gd name="T54" fmla="*/ 4 w 33"/>
                <a:gd name="T55" fmla="*/ 4 h 15"/>
                <a:gd name="T56" fmla="*/ 5 w 33"/>
                <a:gd name="T57" fmla="*/ 13 h 15"/>
                <a:gd name="T58" fmla="*/ 11 w 33"/>
                <a:gd name="T59" fmla="*/ 10 h 15"/>
                <a:gd name="T60" fmla="*/ 32 w 33"/>
                <a:gd name="T61" fmla="*/ 11 h 15"/>
                <a:gd name="T62" fmla="*/ 32 w 33"/>
                <a:gd name="T63" fmla="*/ 6 h 15"/>
                <a:gd name="T64" fmla="*/ 19 w 33"/>
                <a:gd name="T65" fmla="*/ 1 h 15"/>
                <a:gd name="T66" fmla="*/ 19 w 33"/>
                <a:gd name="T67" fmla="*/ 1 h 15"/>
                <a:gd name="T68" fmla="*/ 19 w 33"/>
                <a:gd name="T69" fmla="*/ 1 h 15"/>
                <a:gd name="T70" fmla="*/ 19 w 33"/>
                <a:gd name="T71" fmla="*/ 1 h 15"/>
                <a:gd name="T72" fmla="*/ 18 w 33"/>
                <a:gd name="T73" fmla="*/ 1 h 15"/>
                <a:gd name="T74" fmla="*/ 18 w 33"/>
                <a:gd name="T75" fmla="*/ 1 h 15"/>
                <a:gd name="T76" fmla="*/ 18 w 33"/>
                <a:gd name="T77" fmla="*/ 1 h 15"/>
                <a:gd name="T78" fmla="*/ 17 w 33"/>
                <a:gd name="T79" fmla="*/ 1 h 15"/>
                <a:gd name="T80" fmla="*/ 17 w 33"/>
                <a:gd name="T81" fmla="*/ 1 h 15"/>
                <a:gd name="T82" fmla="*/ 2 w 33"/>
                <a:gd name="T8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15">
                  <a:moveTo>
                    <a:pt x="32" y="6"/>
                  </a:moveTo>
                  <a:cubicBezTo>
                    <a:pt x="31" y="5"/>
                    <a:pt x="28" y="3"/>
                    <a:pt x="28" y="4"/>
                  </a:cubicBezTo>
                  <a:cubicBezTo>
                    <a:pt x="29" y="3"/>
                    <a:pt x="23" y="2"/>
                    <a:pt x="22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21" y="2"/>
                    <a:pt x="22" y="2"/>
                  </a:cubicBezTo>
                  <a:cubicBezTo>
                    <a:pt x="21" y="1"/>
                    <a:pt x="24" y="3"/>
                    <a:pt x="23" y="3"/>
                  </a:cubicBezTo>
                  <a:cubicBezTo>
                    <a:pt x="23" y="3"/>
                    <a:pt x="26" y="5"/>
                    <a:pt x="27" y="4"/>
                  </a:cubicBezTo>
                  <a:cubicBezTo>
                    <a:pt x="27" y="4"/>
                    <a:pt x="28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31" y="7"/>
                    <a:pt x="32" y="8"/>
                    <a:pt x="32" y="9"/>
                  </a:cubicBezTo>
                  <a:cubicBezTo>
                    <a:pt x="31" y="9"/>
                    <a:pt x="28" y="13"/>
                    <a:pt x="27" y="13"/>
                  </a:cubicBezTo>
                  <a:cubicBezTo>
                    <a:pt x="27" y="12"/>
                    <a:pt x="28" y="12"/>
                    <a:pt x="28" y="12"/>
                  </a:cubicBezTo>
                  <a:cubicBezTo>
                    <a:pt x="28" y="12"/>
                    <a:pt x="24" y="10"/>
                    <a:pt x="26" y="10"/>
                  </a:cubicBezTo>
                  <a:cubicBezTo>
                    <a:pt x="26" y="10"/>
                    <a:pt x="25" y="10"/>
                    <a:pt x="26" y="10"/>
                  </a:cubicBezTo>
                  <a:cubicBezTo>
                    <a:pt x="24" y="10"/>
                    <a:pt x="21" y="8"/>
                    <a:pt x="20" y="7"/>
                  </a:cubicBezTo>
                  <a:cubicBezTo>
                    <a:pt x="20" y="7"/>
                    <a:pt x="17" y="7"/>
                    <a:pt x="15" y="7"/>
                  </a:cubicBezTo>
                  <a:cubicBezTo>
                    <a:pt x="13" y="7"/>
                    <a:pt x="8" y="8"/>
                    <a:pt x="8" y="10"/>
                  </a:cubicBezTo>
                  <a:cubicBezTo>
                    <a:pt x="8" y="9"/>
                    <a:pt x="5" y="12"/>
                    <a:pt x="5" y="12"/>
                  </a:cubicBezTo>
                  <a:cubicBezTo>
                    <a:pt x="6" y="11"/>
                    <a:pt x="0" y="8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6"/>
                    <a:pt x="7" y="4"/>
                    <a:pt x="8" y="3"/>
                  </a:cubicBezTo>
                  <a:cubicBezTo>
                    <a:pt x="10" y="2"/>
                    <a:pt x="13" y="3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4" y="0"/>
                    <a:pt x="11" y="0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2"/>
                    <a:pt x="8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6" y="2"/>
                    <a:pt x="4" y="4"/>
                    <a:pt x="4" y="4"/>
                  </a:cubicBezTo>
                  <a:cubicBezTo>
                    <a:pt x="3" y="4"/>
                    <a:pt x="1" y="7"/>
                    <a:pt x="1" y="8"/>
                  </a:cubicBezTo>
                  <a:cubicBezTo>
                    <a:pt x="2" y="10"/>
                    <a:pt x="3" y="12"/>
                    <a:pt x="5" y="13"/>
                  </a:cubicBezTo>
                  <a:cubicBezTo>
                    <a:pt x="7" y="15"/>
                    <a:pt x="7" y="13"/>
                    <a:pt x="9" y="11"/>
                  </a:cubicBezTo>
                  <a:cubicBezTo>
                    <a:pt x="9" y="12"/>
                    <a:pt x="11" y="9"/>
                    <a:pt x="11" y="10"/>
                  </a:cubicBezTo>
                  <a:cubicBezTo>
                    <a:pt x="18" y="7"/>
                    <a:pt x="24" y="9"/>
                    <a:pt x="28" y="15"/>
                  </a:cubicBezTo>
                  <a:cubicBezTo>
                    <a:pt x="29" y="14"/>
                    <a:pt x="30" y="12"/>
                    <a:pt x="32" y="11"/>
                  </a:cubicBezTo>
                  <a:cubicBezTo>
                    <a:pt x="32" y="10"/>
                    <a:pt x="33" y="10"/>
                    <a:pt x="33" y="8"/>
                  </a:cubicBezTo>
                  <a:cubicBezTo>
                    <a:pt x="33" y="7"/>
                    <a:pt x="30" y="5"/>
                    <a:pt x="32" y="6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8" y="1"/>
                  </a:cubicBezTo>
                  <a:close/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7" y="1"/>
                  </a:moveTo>
                  <a:cubicBezTo>
                    <a:pt x="17" y="1"/>
                    <a:pt x="17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  <a:moveTo>
                    <a:pt x="2" y="7"/>
                  </a:moveTo>
                  <a:cubicBezTo>
                    <a:pt x="3" y="6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49" name="Freeform 1961">
              <a:extLst>
                <a:ext uri="{FF2B5EF4-FFF2-40B4-BE49-F238E27FC236}">
                  <a16:creationId xmlns:a16="http://schemas.microsoft.com/office/drawing/2014/main" id="{207C6E9C-22EB-478C-BFBC-1A25EDC5EE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15913" cy="117475"/>
            </a:xfrm>
            <a:custGeom>
              <a:avLst/>
              <a:gdLst>
                <a:gd name="T0" fmla="*/ 50 w 54"/>
                <a:gd name="T1" fmla="*/ 9 h 20"/>
                <a:gd name="T2" fmla="*/ 39 w 54"/>
                <a:gd name="T3" fmla="*/ 3 h 20"/>
                <a:gd name="T4" fmla="*/ 30 w 54"/>
                <a:gd name="T5" fmla="*/ 1 h 20"/>
                <a:gd name="T6" fmla="*/ 26 w 54"/>
                <a:gd name="T7" fmla="*/ 1 h 20"/>
                <a:gd name="T8" fmla="*/ 21 w 54"/>
                <a:gd name="T9" fmla="*/ 1 h 20"/>
                <a:gd name="T10" fmla="*/ 15 w 54"/>
                <a:gd name="T11" fmla="*/ 2 h 20"/>
                <a:gd name="T12" fmla="*/ 11 w 54"/>
                <a:gd name="T13" fmla="*/ 4 h 20"/>
                <a:gd name="T14" fmla="*/ 7 w 54"/>
                <a:gd name="T15" fmla="*/ 7 h 20"/>
                <a:gd name="T16" fmla="*/ 11 w 54"/>
                <a:gd name="T17" fmla="*/ 14 h 20"/>
                <a:gd name="T18" fmla="*/ 31 w 54"/>
                <a:gd name="T19" fmla="*/ 9 h 20"/>
                <a:gd name="T20" fmla="*/ 42 w 54"/>
                <a:gd name="T21" fmla="*/ 14 h 20"/>
                <a:gd name="T22" fmla="*/ 49 w 54"/>
                <a:gd name="T23" fmla="*/ 9 h 20"/>
                <a:gd name="T24" fmla="*/ 29 w 54"/>
                <a:gd name="T25" fmla="*/ 1 h 20"/>
                <a:gd name="T26" fmla="*/ 27 w 54"/>
                <a:gd name="T27" fmla="*/ 1 h 20"/>
                <a:gd name="T28" fmla="*/ 26 w 54"/>
                <a:gd name="T29" fmla="*/ 1 h 20"/>
                <a:gd name="T30" fmla="*/ 4 w 54"/>
                <a:gd name="T31" fmla="*/ 9 h 20"/>
                <a:gd name="T32" fmla="*/ 4 w 54"/>
                <a:gd name="T33" fmla="*/ 10 h 20"/>
                <a:gd name="T34" fmla="*/ 4 w 54"/>
                <a:gd name="T35" fmla="*/ 10 h 20"/>
                <a:gd name="T36" fmla="*/ 43 w 54"/>
                <a:gd name="T37" fmla="*/ 14 h 20"/>
                <a:gd name="T38" fmla="*/ 40 w 54"/>
                <a:gd name="T39" fmla="*/ 11 h 20"/>
                <a:gd name="T40" fmla="*/ 13 w 54"/>
                <a:gd name="T41" fmla="*/ 11 h 20"/>
                <a:gd name="T42" fmla="*/ 5 w 54"/>
                <a:gd name="T43" fmla="*/ 10 h 20"/>
                <a:gd name="T44" fmla="*/ 6 w 54"/>
                <a:gd name="T45" fmla="*/ 10 h 20"/>
                <a:gd name="T46" fmla="*/ 20 w 54"/>
                <a:gd name="T47" fmla="*/ 2 h 20"/>
                <a:gd name="T48" fmla="*/ 25 w 54"/>
                <a:gd name="T49" fmla="*/ 2 h 20"/>
                <a:gd name="T50" fmla="*/ 26 w 54"/>
                <a:gd name="T51" fmla="*/ 2 h 20"/>
                <a:gd name="T52" fmla="*/ 28 w 54"/>
                <a:gd name="T53" fmla="*/ 2 h 20"/>
                <a:gd name="T54" fmla="*/ 29 w 54"/>
                <a:gd name="T55" fmla="*/ 2 h 20"/>
                <a:gd name="T56" fmla="*/ 35 w 54"/>
                <a:gd name="T57" fmla="*/ 3 h 20"/>
                <a:gd name="T58" fmla="*/ 37 w 54"/>
                <a:gd name="T59" fmla="*/ 4 h 20"/>
                <a:gd name="T60" fmla="*/ 43 w 54"/>
                <a:gd name="T61" fmla="*/ 6 h 20"/>
                <a:gd name="T62" fmla="*/ 45 w 54"/>
                <a:gd name="T63" fmla="*/ 7 h 20"/>
                <a:gd name="T64" fmla="*/ 47 w 54"/>
                <a:gd name="T65" fmla="*/ 9 h 20"/>
                <a:gd name="T66" fmla="*/ 47 w 54"/>
                <a:gd name="T67" fmla="*/ 17 h 20"/>
                <a:gd name="T68" fmla="*/ 6 w 54"/>
                <a:gd name="T6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20">
                  <a:moveTo>
                    <a:pt x="49" y="9"/>
                  </a:moveTo>
                  <a:cubicBezTo>
                    <a:pt x="49" y="8"/>
                    <a:pt x="50" y="9"/>
                    <a:pt x="50" y="9"/>
                  </a:cubicBezTo>
                  <a:cubicBezTo>
                    <a:pt x="50" y="9"/>
                    <a:pt x="47" y="8"/>
                    <a:pt x="48" y="8"/>
                  </a:cubicBezTo>
                  <a:cubicBezTo>
                    <a:pt x="45" y="6"/>
                    <a:pt x="41" y="3"/>
                    <a:pt x="39" y="3"/>
                  </a:cubicBezTo>
                  <a:cubicBezTo>
                    <a:pt x="39" y="3"/>
                    <a:pt x="32" y="1"/>
                    <a:pt x="33" y="1"/>
                  </a:cubicBezTo>
                  <a:cubicBezTo>
                    <a:pt x="32" y="1"/>
                    <a:pt x="31" y="1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1"/>
                    <a:pt x="26" y="0"/>
                    <a:pt x="26" y="1"/>
                  </a:cubicBezTo>
                  <a:cubicBezTo>
                    <a:pt x="25" y="0"/>
                    <a:pt x="22" y="1"/>
                    <a:pt x="21" y="1"/>
                  </a:cubicBezTo>
                  <a:cubicBezTo>
                    <a:pt x="20" y="1"/>
                    <a:pt x="18" y="2"/>
                    <a:pt x="17" y="2"/>
                  </a:cubicBezTo>
                  <a:cubicBezTo>
                    <a:pt x="17" y="3"/>
                    <a:pt x="15" y="2"/>
                    <a:pt x="15" y="2"/>
                  </a:cubicBezTo>
                  <a:cubicBezTo>
                    <a:pt x="13" y="3"/>
                    <a:pt x="12" y="5"/>
                    <a:pt x="11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0" y="8"/>
                    <a:pt x="1" y="16"/>
                    <a:pt x="6" y="18"/>
                  </a:cubicBezTo>
                  <a:cubicBezTo>
                    <a:pt x="7" y="19"/>
                    <a:pt x="11" y="15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21" y="10"/>
                    <a:pt x="26" y="8"/>
                    <a:pt x="31" y="9"/>
                  </a:cubicBezTo>
                  <a:cubicBezTo>
                    <a:pt x="33" y="10"/>
                    <a:pt x="35" y="11"/>
                    <a:pt x="37" y="12"/>
                  </a:cubicBezTo>
                  <a:cubicBezTo>
                    <a:pt x="38" y="12"/>
                    <a:pt x="43" y="14"/>
                    <a:pt x="42" y="14"/>
                  </a:cubicBezTo>
                  <a:cubicBezTo>
                    <a:pt x="44" y="15"/>
                    <a:pt x="47" y="20"/>
                    <a:pt x="48" y="19"/>
                  </a:cubicBezTo>
                  <a:cubicBezTo>
                    <a:pt x="50" y="15"/>
                    <a:pt x="54" y="12"/>
                    <a:pt x="49" y="9"/>
                  </a:cubicBezTo>
                  <a:close/>
                  <a:moveTo>
                    <a:pt x="30" y="1"/>
                  </a:move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1"/>
                    <a:pt x="30" y="1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10"/>
                    <a:pt x="4" y="10"/>
                  </a:cubicBezTo>
                  <a:close/>
                  <a:moveTo>
                    <a:pt x="47" y="17"/>
                  </a:moveTo>
                  <a:cubicBezTo>
                    <a:pt x="48" y="17"/>
                    <a:pt x="44" y="14"/>
                    <a:pt x="43" y="14"/>
                  </a:cubicBezTo>
                  <a:cubicBezTo>
                    <a:pt x="44" y="14"/>
                    <a:pt x="40" y="11"/>
                    <a:pt x="39" y="11"/>
                  </a:cubicBezTo>
                  <a:cubicBezTo>
                    <a:pt x="42" y="11"/>
                    <a:pt x="40" y="11"/>
                    <a:pt x="40" y="11"/>
                  </a:cubicBezTo>
                  <a:cubicBezTo>
                    <a:pt x="37" y="11"/>
                    <a:pt x="33" y="8"/>
                    <a:pt x="31" y="8"/>
                  </a:cubicBezTo>
                  <a:cubicBezTo>
                    <a:pt x="29" y="6"/>
                    <a:pt x="15" y="8"/>
                    <a:pt x="13" y="11"/>
                  </a:cubicBezTo>
                  <a:cubicBezTo>
                    <a:pt x="11" y="10"/>
                    <a:pt x="7" y="16"/>
                    <a:pt x="7" y="17"/>
                  </a:cubicBezTo>
                  <a:cubicBezTo>
                    <a:pt x="6" y="15"/>
                    <a:pt x="0" y="12"/>
                    <a:pt x="5" y="10"/>
                  </a:cubicBezTo>
                  <a:cubicBezTo>
                    <a:pt x="3" y="12"/>
                    <a:pt x="6" y="10"/>
                    <a:pt x="7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6" y="8"/>
                    <a:pt x="9" y="7"/>
                    <a:pt x="10" y="6"/>
                  </a:cubicBezTo>
                  <a:cubicBezTo>
                    <a:pt x="13" y="4"/>
                    <a:pt x="17" y="4"/>
                    <a:pt x="20" y="2"/>
                  </a:cubicBezTo>
                  <a:cubicBezTo>
                    <a:pt x="22" y="2"/>
                    <a:pt x="23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6" y="2"/>
                    <a:pt x="27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30" y="2"/>
                    <a:pt x="31" y="2"/>
                    <a:pt x="31" y="2"/>
                  </a:cubicBezTo>
                  <a:cubicBezTo>
                    <a:pt x="31" y="3"/>
                    <a:pt x="34" y="2"/>
                    <a:pt x="35" y="3"/>
                  </a:cubicBezTo>
                  <a:cubicBezTo>
                    <a:pt x="35" y="2"/>
                    <a:pt x="38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42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4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6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10"/>
                    <a:pt x="51" y="12"/>
                    <a:pt x="51" y="13"/>
                  </a:cubicBezTo>
                  <a:cubicBezTo>
                    <a:pt x="51" y="13"/>
                    <a:pt x="49" y="17"/>
                    <a:pt x="47" y="17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9"/>
                    <a:pt x="6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50" name="Freeform 1962">
              <a:extLst>
                <a:ext uri="{FF2B5EF4-FFF2-40B4-BE49-F238E27FC236}">
                  <a16:creationId xmlns:a16="http://schemas.microsoft.com/office/drawing/2014/main" id="{671386CC-FED0-4922-9F37-F4EE63C186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62" y="158750"/>
              <a:ext cx="100013" cy="76200"/>
            </a:xfrm>
            <a:custGeom>
              <a:avLst/>
              <a:gdLst>
                <a:gd name="T0" fmla="*/ 12 w 17"/>
                <a:gd name="T1" fmla="*/ 1 h 13"/>
                <a:gd name="T2" fmla="*/ 12 w 17"/>
                <a:gd name="T3" fmla="*/ 1 h 13"/>
                <a:gd name="T4" fmla="*/ 12 w 17"/>
                <a:gd name="T5" fmla="*/ 1 h 13"/>
                <a:gd name="T6" fmla="*/ 11 w 17"/>
                <a:gd name="T7" fmla="*/ 1 h 13"/>
                <a:gd name="T8" fmla="*/ 11 w 17"/>
                <a:gd name="T9" fmla="*/ 1 h 13"/>
                <a:gd name="T10" fmla="*/ 11 w 17"/>
                <a:gd name="T11" fmla="*/ 0 h 13"/>
                <a:gd name="T12" fmla="*/ 7 w 17"/>
                <a:gd name="T13" fmla="*/ 1 h 13"/>
                <a:gd name="T14" fmla="*/ 6 w 17"/>
                <a:gd name="T15" fmla="*/ 2 h 13"/>
                <a:gd name="T16" fmla="*/ 11 w 17"/>
                <a:gd name="T17" fmla="*/ 13 h 13"/>
                <a:gd name="T18" fmla="*/ 17 w 17"/>
                <a:gd name="T19" fmla="*/ 7 h 13"/>
                <a:gd name="T20" fmla="*/ 16 w 17"/>
                <a:gd name="T21" fmla="*/ 3 h 13"/>
                <a:gd name="T22" fmla="*/ 11 w 17"/>
                <a:gd name="T23" fmla="*/ 1 h 13"/>
                <a:gd name="T24" fmla="*/ 11 w 17"/>
                <a:gd name="T25" fmla="*/ 1 h 13"/>
                <a:gd name="T26" fmla="*/ 11 w 17"/>
                <a:gd name="T27" fmla="*/ 1 h 13"/>
                <a:gd name="T28" fmla="*/ 11 w 17"/>
                <a:gd name="T29" fmla="*/ 1 h 13"/>
                <a:gd name="T30" fmla="*/ 11 w 17"/>
                <a:gd name="T31" fmla="*/ 1 h 13"/>
                <a:gd name="T32" fmla="*/ 10 w 17"/>
                <a:gd name="T33" fmla="*/ 1 h 13"/>
                <a:gd name="T34" fmla="*/ 10 w 17"/>
                <a:gd name="T35" fmla="*/ 1 h 13"/>
                <a:gd name="T36" fmla="*/ 10 w 17"/>
                <a:gd name="T37" fmla="*/ 1 h 13"/>
                <a:gd name="T38" fmla="*/ 10 w 17"/>
                <a:gd name="T39" fmla="*/ 1 h 13"/>
                <a:gd name="T40" fmla="*/ 5 w 17"/>
                <a:gd name="T41" fmla="*/ 4 h 13"/>
                <a:gd name="T42" fmla="*/ 5 w 17"/>
                <a:gd name="T43" fmla="*/ 4 h 13"/>
                <a:gd name="T44" fmla="*/ 13 w 17"/>
                <a:gd name="T45" fmla="*/ 9 h 13"/>
                <a:gd name="T46" fmla="*/ 11 w 17"/>
                <a:gd name="T47" fmla="*/ 10 h 13"/>
                <a:gd name="T48" fmla="*/ 11 w 17"/>
                <a:gd name="T49" fmla="*/ 10 h 13"/>
                <a:gd name="T50" fmla="*/ 6 w 17"/>
                <a:gd name="T51" fmla="*/ 4 h 13"/>
                <a:gd name="T52" fmla="*/ 6 w 17"/>
                <a:gd name="T53" fmla="*/ 4 h 13"/>
                <a:gd name="T54" fmla="*/ 10 w 17"/>
                <a:gd name="T55" fmla="*/ 2 h 13"/>
                <a:gd name="T56" fmla="*/ 11 w 17"/>
                <a:gd name="T57" fmla="*/ 2 h 13"/>
                <a:gd name="T58" fmla="*/ 11 w 17"/>
                <a:gd name="T59" fmla="*/ 1 h 13"/>
                <a:gd name="T60" fmla="*/ 14 w 17"/>
                <a:gd name="T61" fmla="*/ 2 h 13"/>
                <a:gd name="T62" fmla="*/ 14 w 17"/>
                <a:gd name="T63" fmla="*/ 3 h 13"/>
                <a:gd name="T64" fmla="*/ 16 w 17"/>
                <a:gd name="T65" fmla="*/ 4 h 13"/>
                <a:gd name="T66" fmla="*/ 16 w 17"/>
                <a:gd name="T6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3">
                  <a:moveTo>
                    <a:pt x="16" y="3"/>
                  </a:moveTo>
                  <a:cubicBezTo>
                    <a:pt x="17" y="1"/>
                    <a:pt x="14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8" y="2"/>
                    <a:pt x="8" y="1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4"/>
                    <a:pt x="10" y="11"/>
                    <a:pt x="11" y="13"/>
                  </a:cubicBezTo>
                  <a:cubicBezTo>
                    <a:pt x="12" y="11"/>
                    <a:pt x="13" y="10"/>
                    <a:pt x="15" y="9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7" y="6"/>
                    <a:pt x="17" y="4"/>
                    <a:pt x="17" y="4"/>
                  </a:cubicBezTo>
                  <a:cubicBezTo>
                    <a:pt x="17" y="4"/>
                    <a:pt x="17" y="2"/>
                    <a:pt x="16" y="3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16" y="5"/>
                  </a:moveTo>
                  <a:cubicBezTo>
                    <a:pt x="15" y="7"/>
                    <a:pt x="14" y="8"/>
                    <a:pt x="13" y="9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7" y="6"/>
                    <a:pt x="7" y="7"/>
                  </a:cubicBezTo>
                  <a:cubicBezTo>
                    <a:pt x="7" y="6"/>
                    <a:pt x="5" y="4"/>
                    <a:pt x="6" y="4"/>
                  </a:cubicBezTo>
                  <a:cubicBezTo>
                    <a:pt x="6" y="4"/>
                    <a:pt x="5" y="4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3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51" name="Freeform 1963">
              <a:extLst>
                <a:ext uri="{FF2B5EF4-FFF2-40B4-BE49-F238E27FC236}">
                  <a16:creationId xmlns:a16="http://schemas.microsoft.com/office/drawing/2014/main" id="{BEFDD69A-4AC3-43EA-A491-360D6553B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82563"/>
              <a:ext cx="41275" cy="28575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7 w 7"/>
                <a:gd name="T5" fmla="*/ 1 h 5"/>
                <a:gd name="T6" fmla="*/ 0 w 7"/>
                <a:gd name="T7" fmla="*/ 4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52" name="Freeform 1964">
              <a:extLst>
                <a:ext uri="{FF2B5EF4-FFF2-40B4-BE49-F238E27FC236}">
                  <a16:creationId xmlns:a16="http://schemas.microsoft.com/office/drawing/2014/main" id="{60680138-A482-4F67-B46E-238E4CE81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176213"/>
              <a:ext cx="39688" cy="30163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53" name="Freeform 1965">
              <a:extLst>
                <a:ext uri="{FF2B5EF4-FFF2-40B4-BE49-F238E27FC236}">
                  <a16:creationId xmlns:a16="http://schemas.microsoft.com/office/drawing/2014/main" id="{E485BB00-D29E-4DD9-AE64-1DDF981A1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128588"/>
              <a:ext cx="28575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54" name="Freeform 1966">
              <a:extLst>
                <a:ext uri="{FF2B5EF4-FFF2-40B4-BE49-F238E27FC236}">
                  <a16:creationId xmlns:a16="http://schemas.microsoft.com/office/drawing/2014/main" id="{22219654-8279-4549-8A1B-9799259ED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123825"/>
              <a:ext cx="41275" cy="2222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55" name="Freeform 1967">
              <a:extLst>
                <a:ext uri="{FF2B5EF4-FFF2-40B4-BE49-F238E27FC236}">
                  <a16:creationId xmlns:a16="http://schemas.microsoft.com/office/drawing/2014/main" id="{47EDB34E-8795-4AEF-AA01-F7A894D70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69863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56" name="Freeform 1968">
              <a:extLst>
                <a:ext uri="{FF2B5EF4-FFF2-40B4-BE49-F238E27FC236}">
                  <a16:creationId xmlns:a16="http://schemas.microsoft.com/office/drawing/2014/main" id="{22EEB8FC-6296-4180-AD62-FB8FE0C2B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169863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57" name="Freeform 1969">
              <a:extLst>
                <a:ext uri="{FF2B5EF4-FFF2-40B4-BE49-F238E27FC236}">
                  <a16:creationId xmlns:a16="http://schemas.microsoft.com/office/drawing/2014/main" id="{3550F6E7-E3CF-47A8-91B8-4E4D9C20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06363"/>
              <a:ext cx="41275" cy="28575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1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58" name="Freeform 1970">
              <a:extLst>
                <a:ext uri="{FF2B5EF4-FFF2-40B4-BE49-F238E27FC236}">
                  <a16:creationId xmlns:a16="http://schemas.microsoft.com/office/drawing/2014/main" id="{6ADB2493-79EA-4BBB-B681-B4F728C0B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65088"/>
              <a:ext cx="36513" cy="2222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59" name="Freeform 1971">
              <a:extLst>
                <a:ext uri="{FF2B5EF4-FFF2-40B4-BE49-F238E27FC236}">
                  <a16:creationId xmlns:a16="http://schemas.microsoft.com/office/drawing/2014/main" id="{BBC1FC7D-5704-49AB-802E-82D8604D6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65088"/>
              <a:ext cx="36513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60" name="Freeform 1972">
              <a:extLst>
                <a:ext uri="{FF2B5EF4-FFF2-40B4-BE49-F238E27FC236}">
                  <a16:creationId xmlns:a16="http://schemas.microsoft.com/office/drawing/2014/main" id="{D71A8F2B-7280-4F8F-B3E8-8677DFDF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06363"/>
              <a:ext cx="41275" cy="2222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61" name="Freeform 1973">
              <a:extLst>
                <a:ext uri="{FF2B5EF4-FFF2-40B4-BE49-F238E27FC236}">
                  <a16:creationId xmlns:a16="http://schemas.microsoft.com/office/drawing/2014/main" id="{8CB01797-431E-4C67-A8E1-A9C27C161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93663"/>
              <a:ext cx="52388" cy="34925"/>
            </a:xfrm>
            <a:custGeom>
              <a:avLst/>
              <a:gdLst>
                <a:gd name="T0" fmla="*/ 9 w 9"/>
                <a:gd name="T1" fmla="*/ 0 h 6"/>
                <a:gd name="T2" fmla="*/ 1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62" name="Freeform 1974">
              <a:extLst>
                <a:ext uri="{FF2B5EF4-FFF2-40B4-BE49-F238E27FC236}">
                  <a16:creationId xmlns:a16="http://schemas.microsoft.com/office/drawing/2014/main" id="{7AC0B57F-C7AE-40BD-B4F5-7494525AC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41275"/>
              <a:ext cx="39688" cy="28575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1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63" name="Freeform 1975">
              <a:extLst>
                <a:ext uri="{FF2B5EF4-FFF2-40B4-BE49-F238E27FC236}">
                  <a16:creationId xmlns:a16="http://schemas.microsoft.com/office/drawing/2014/main" id="{1C44BED9-73F9-4D35-B710-B2C66FB1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41275"/>
              <a:ext cx="41275" cy="238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64" name="Freeform 1976">
              <a:extLst>
                <a:ext uri="{FF2B5EF4-FFF2-40B4-BE49-F238E27FC236}">
                  <a16:creationId xmlns:a16="http://schemas.microsoft.com/office/drawing/2014/main" id="{0883AE1A-6184-425A-A13E-46CC7B405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87313"/>
              <a:ext cx="98425" cy="65088"/>
            </a:xfrm>
            <a:custGeom>
              <a:avLst/>
              <a:gdLst>
                <a:gd name="T0" fmla="*/ 1 w 17"/>
                <a:gd name="T1" fmla="*/ 11 h 11"/>
                <a:gd name="T2" fmla="*/ 16 w 17"/>
                <a:gd name="T3" fmla="*/ 1 h 11"/>
                <a:gd name="T4" fmla="*/ 16 w 17"/>
                <a:gd name="T5" fmla="*/ 0 h 11"/>
                <a:gd name="T6" fmla="*/ 0 w 17"/>
                <a:gd name="T7" fmla="*/ 11 h 11"/>
                <a:gd name="T8" fmla="*/ 1 w 1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" y="11"/>
                  </a:moveTo>
                  <a:cubicBezTo>
                    <a:pt x="6" y="7"/>
                    <a:pt x="11" y="4"/>
                    <a:pt x="16" y="1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1" y="4"/>
                    <a:pt x="6" y="7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65" name="Freeform 1977">
              <a:extLst>
                <a:ext uri="{FF2B5EF4-FFF2-40B4-BE49-F238E27FC236}">
                  <a16:creationId xmlns:a16="http://schemas.microsoft.com/office/drawing/2014/main" id="{50114615-A4DC-4BBD-847C-374F28ED2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41288"/>
              <a:ext cx="17463" cy="111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1 h 2"/>
                <a:gd name="T10" fmla="*/ 2 w 3"/>
                <a:gd name="T11" fmla="*/ 0 h 2"/>
                <a:gd name="T12" fmla="*/ 0 w 3"/>
                <a:gd name="T13" fmla="*/ 2 h 2"/>
                <a:gd name="T14" fmla="*/ 1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66" name="Freeform 1978">
              <a:extLst>
                <a:ext uri="{FF2B5EF4-FFF2-40B4-BE49-F238E27FC236}">
                  <a16:creationId xmlns:a16="http://schemas.microsoft.com/office/drawing/2014/main" id="{72905AA6-07E8-45EA-9DA9-89EAD544B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87313"/>
              <a:ext cx="80963" cy="58738"/>
            </a:xfrm>
            <a:custGeom>
              <a:avLst/>
              <a:gdLst>
                <a:gd name="T0" fmla="*/ 13 w 14"/>
                <a:gd name="T1" fmla="*/ 0 h 10"/>
                <a:gd name="T2" fmla="*/ 0 w 14"/>
                <a:gd name="T3" fmla="*/ 10 h 10"/>
                <a:gd name="T4" fmla="*/ 0 w 14"/>
                <a:gd name="T5" fmla="*/ 10 h 10"/>
                <a:gd name="T6" fmla="*/ 14 w 14"/>
                <a:gd name="T7" fmla="*/ 0 h 10"/>
                <a:gd name="T8" fmla="*/ 13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3" y="0"/>
                  </a:moveTo>
                  <a:cubicBezTo>
                    <a:pt x="9" y="3"/>
                    <a:pt x="4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6"/>
                    <a:pt x="9" y="3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67" name="Freeform 1979">
              <a:extLst>
                <a:ext uri="{FF2B5EF4-FFF2-40B4-BE49-F238E27FC236}">
                  <a16:creationId xmlns:a16="http://schemas.microsoft.com/office/drawing/2014/main" id="{4D56CE7C-859F-4798-9D35-BBD1E7113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34925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68" name="Freeform 1980">
              <a:extLst>
                <a:ext uri="{FF2B5EF4-FFF2-40B4-BE49-F238E27FC236}">
                  <a16:creationId xmlns:a16="http://schemas.microsoft.com/office/drawing/2014/main" id="{59F4063C-4419-4155-9F04-5D02EF63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34925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69" name="Freeform 1981">
              <a:extLst>
                <a:ext uri="{FF2B5EF4-FFF2-40B4-BE49-F238E27FC236}">
                  <a16:creationId xmlns:a16="http://schemas.microsoft.com/office/drawing/2014/main" id="{5F7E0D73-68CF-4881-B774-5152B0051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87313"/>
              <a:ext cx="82550" cy="47625"/>
            </a:xfrm>
            <a:custGeom>
              <a:avLst/>
              <a:gdLst>
                <a:gd name="T0" fmla="*/ 0 w 14"/>
                <a:gd name="T1" fmla="*/ 8 h 8"/>
                <a:gd name="T2" fmla="*/ 14 w 14"/>
                <a:gd name="T3" fmla="*/ 0 h 8"/>
                <a:gd name="T4" fmla="*/ 13 w 14"/>
                <a:gd name="T5" fmla="*/ 0 h 8"/>
                <a:gd name="T6" fmla="*/ 0 w 14"/>
                <a:gd name="T7" fmla="*/ 8 h 8"/>
                <a:gd name="T8" fmla="*/ 0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4" y="6"/>
                    <a:pt x="9" y="3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3"/>
                    <a:pt x="4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70" name="Freeform 1982">
              <a:extLst>
                <a:ext uri="{FF2B5EF4-FFF2-40B4-BE49-F238E27FC236}">
                  <a16:creationId xmlns:a16="http://schemas.microsoft.com/office/drawing/2014/main" id="{BADC25D6-A271-4E02-AAFD-7D46EDC78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93663"/>
              <a:ext cx="52388" cy="41275"/>
            </a:xfrm>
            <a:custGeom>
              <a:avLst/>
              <a:gdLst>
                <a:gd name="T0" fmla="*/ 8 w 9"/>
                <a:gd name="T1" fmla="*/ 0 h 7"/>
                <a:gd name="T2" fmla="*/ 0 w 9"/>
                <a:gd name="T3" fmla="*/ 7 h 7"/>
                <a:gd name="T4" fmla="*/ 0 w 9"/>
                <a:gd name="T5" fmla="*/ 7 h 7"/>
                <a:gd name="T6" fmla="*/ 9 w 9"/>
                <a:gd name="T7" fmla="*/ 0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6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71" name="Freeform 1983">
              <a:extLst>
                <a:ext uri="{FF2B5EF4-FFF2-40B4-BE49-F238E27FC236}">
                  <a16:creationId xmlns:a16="http://schemas.microsoft.com/office/drawing/2014/main" id="{F3F1063F-C2DB-4977-99F5-748918DF8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23813"/>
              <a:ext cx="41275" cy="2222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72" name="Freeform 1984">
              <a:extLst>
                <a:ext uri="{FF2B5EF4-FFF2-40B4-BE49-F238E27FC236}">
                  <a16:creationId xmlns:a16="http://schemas.microsoft.com/office/drawing/2014/main" id="{E0893083-A902-453F-ACD3-C2F2C57E3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23813"/>
              <a:ext cx="47625" cy="28575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1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73" name="Freeform 1985">
              <a:extLst>
                <a:ext uri="{FF2B5EF4-FFF2-40B4-BE49-F238E27FC236}">
                  <a16:creationId xmlns:a16="http://schemas.microsoft.com/office/drawing/2014/main" id="{01EFAA17-C2D6-476A-A960-5945F80B9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00013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74" name="Freeform 1986">
              <a:extLst>
                <a:ext uri="{FF2B5EF4-FFF2-40B4-BE49-F238E27FC236}">
                  <a16:creationId xmlns:a16="http://schemas.microsoft.com/office/drawing/2014/main" id="{D39A8E74-2F08-489C-97AB-647B524F4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7463"/>
              <a:ext cx="46038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75" name="Freeform 1987">
              <a:extLst>
                <a:ext uri="{FF2B5EF4-FFF2-40B4-BE49-F238E27FC236}">
                  <a16:creationId xmlns:a16="http://schemas.microsoft.com/office/drawing/2014/main" id="{CA9E8D59-8998-4C16-BA11-0EF8B42DB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1113"/>
              <a:ext cx="82550" cy="53975"/>
            </a:xfrm>
            <a:custGeom>
              <a:avLst/>
              <a:gdLst>
                <a:gd name="T0" fmla="*/ 0 w 14"/>
                <a:gd name="T1" fmla="*/ 9 h 9"/>
                <a:gd name="T2" fmla="*/ 14 w 14"/>
                <a:gd name="T3" fmla="*/ 0 h 9"/>
                <a:gd name="T4" fmla="*/ 13 w 14"/>
                <a:gd name="T5" fmla="*/ 0 h 9"/>
                <a:gd name="T6" fmla="*/ 0 w 14"/>
                <a:gd name="T7" fmla="*/ 9 h 9"/>
                <a:gd name="T8" fmla="*/ 0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5" y="6"/>
                    <a:pt x="9" y="3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76" name="Freeform 1988">
              <a:extLst>
                <a:ext uri="{FF2B5EF4-FFF2-40B4-BE49-F238E27FC236}">
                  <a16:creationId xmlns:a16="http://schemas.microsoft.com/office/drawing/2014/main" id="{E766421C-0471-4193-8C07-31A2B8C5E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1113"/>
              <a:ext cx="117475" cy="76200"/>
            </a:xfrm>
            <a:custGeom>
              <a:avLst/>
              <a:gdLst>
                <a:gd name="T0" fmla="*/ 20 w 20"/>
                <a:gd name="T1" fmla="*/ 0 h 13"/>
                <a:gd name="T2" fmla="*/ 1 w 20"/>
                <a:gd name="T3" fmla="*/ 13 h 13"/>
                <a:gd name="T4" fmla="*/ 1 w 20"/>
                <a:gd name="T5" fmla="*/ 13 h 13"/>
                <a:gd name="T6" fmla="*/ 20 w 20"/>
                <a:gd name="T7" fmla="*/ 0 h 13"/>
                <a:gd name="T8" fmla="*/ 20 w 2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3">
                  <a:moveTo>
                    <a:pt x="20" y="0"/>
                  </a:moveTo>
                  <a:cubicBezTo>
                    <a:pt x="13" y="4"/>
                    <a:pt x="7" y="8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7" y="8"/>
                    <a:pt x="14" y="5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77" name="Freeform 1989">
              <a:extLst>
                <a:ext uri="{FF2B5EF4-FFF2-40B4-BE49-F238E27FC236}">
                  <a16:creationId xmlns:a16="http://schemas.microsoft.com/office/drawing/2014/main" id="{93BA1B29-A02E-41CA-A451-9BCD30E1B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1113"/>
              <a:ext cx="111125" cy="65088"/>
            </a:xfrm>
            <a:custGeom>
              <a:avLst/>
              <a:gdLst>
                <a:gd name="T0" fmla="*/ 1 w 19"/>
                <a:gd name="T1" fmla="*/ 11 h 11"/>
                <a:gd name="T2" fmla="*/ 18 w 19"/>
                <a:gd name="T3" fmla="*/ 0 h 11"/>
                <a:gd name="T4" fmla="*/ 18 w 19"/>
                <a:gd name="T5" fmla="*/ 0 h 11"/>
                <a:gd name="T6" fmla="*/ 0 w 19"/>
                <a:gd name="T7" fmla="*/ 11 h 11"/>
                <a:gd name="T8" fmla="*/ 1 w 1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" y="11"/>
                  </a:moveTo>
                  <a:cubicBezTo>
                    <a:pt x="7" y="8"/>
                    <a:pt x="12" y="3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3"/>
                    <a:pt x="7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78" name="Freeform 1990">
              <a:extLst>
                <a:ext uri="{FF2B5EF4-FFF2-40B4-BE49-F238E27FC236}">
                  <a16:creationId xmlns:a16="http://schemas.microsoft.com/office/drawing/2014/main" id="{2F5FC108-D8D9-4E69-B7F4-B6E716840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46038"/>
              <a:ext cx="17463" cy="12700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879" name="Group 2015">
            <a:extLst>
              <a:ext uri="{FF2B5EF4-FFF2-40B4-BE49-F238E27FC236}">
                <a16:creationId xmlns:a16="http://schemas.microsoft.com/office/drawing/2014/main" id="{DAB642DE-ECE9-41AD-BF23-304743F592F7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5664200"/>
            <a:ext cx="206375" cy="311150"/>
            <a:chOff x="0" y="0"/>
            <a:chExt cx="206375" cy="311150"/>
          </a:xfrm>
        </p:grpSpPr>
        <p:sp>
          <p:nvSpPr>
            <p:cNvPr id="38880" name="Freeform 1991">
              <a:extLst>
                <a:ext uri="{FF2B5EF4-FFF2-40B4-BE49-F238E27FC236}">
                  <a16:creationId xmlns:a16="http://schemas.microsoft.com/office/drawing/2014/main" id="{4B636005-5463-4AA3-9F73-12D16E430E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06375" cy="311150"/>
            </a:xfrm>
            <a:custGeom>
              <a:avLst/>
              <a:gdLst>
                <a:gd name="T0" fmla="*/ 29 w 35"/>
                <a:gd name="T1" fmla="*/ 2 h 53"/>
                <a:gd name="T2" fmla="*/ 34 w 35"/>
                <a:gd name="T3" fmla="*/ 2 h 53"/>
                <a:gd name="T4" fmla="*/ 25 w 35"/>
                <a:gd name="T5" fmla="*/ 1 h 53"/>
                <a:gd name="T6" fmla="*/ 19 w 35"/>
                <a:gd name="T7" fmla="*/ 2 h 53"/>
                <a:gd name="T8" fmla="*/ 18 w 35"/>
                <a:gd name="T9" fmla="*/ 1 h 53"/>
                <a:gd name="T10" fmla="*/ 12 w 35"/>
                <a:gd name="T11" fmla="*/ 3 h 53"/>
                <a:gd name="T12" fmla="*/ 7 w 35"/>
                <a:gd name="T13" fmla="*/ 18 h 53"/>
                <a:gd name="T14" fmla="*/ 5 w 35"/>
                <a:gd name="T15" fmla="*/ 31 h 53"/>
                <a:gd name="T16" fmla="*/ 11 w 35"/>
                <a:gd name="T17" fmla="*/ 31 h 53"/>
                <a:gd name="T18" fmla="*/ 6 w 35"/>
                <a:gd name="T19" fmla="*/ 44 h 53"/>
                <a:gd name="T20" fmla="*/ 8 w 35"/>
                <a:gd name="T21" fmla="*/ 52 h 53"/>
                <a:gd name="T22" fmla="*/ 20 w 35"/>
                <a:gd name="T23" fmla="*/ 38 h 53"/>
                <a:gd name="T24" fmla="*/ 22 w 35"/>
                <a:gd name="T25" fmla="*/ 36 h 53"/>
                <a:gd name="T26" fmla="*/ 29 w 35"/>
                <a:gd name="T27" fmla="*/ 27 h 53"/>
                <a:gd name="T28" fmla="*/ 31 w 35"/>
                <a:gd name="T29" fmla="*/ 20 h 53"/>
                <a:gd name="T30" fmla="*/ 24 w 35"/>
                <a:gd name="T31" fmla="*/ 20 h 53"/>
                <a:gd name="T32" fmla="*/ 28 w 35"/>
                <a:gd name="T33" fmla="*/ 13 h 53"/>
                <a:gd name="T34" fmla="*/ 30 w 35"/>
                <a:gd name="T35" fmla="*/ 11 h 53"/>
                <a:gd name="T36" fmla="*/ 25 w 35"/>
                <a:gd name="T37" fmla="*/ 18 h 53"/>
                <a:gd name="T38" fmla="*/ 25 w 35"/>
                <a:gd name="T39" fmla="*/ 18 h 53"/>
                <a:gd name="T40" fmla="*/ 24 w 35"/>
                <a:gd name="T41" fmla="*/ 21 h 53"/>
                <a:gd name="T42" fmla="*/ 30 w 35"/>
                <a:gd name="T43" fmla="*/ 23 h 53"/>
                <a:gd name="T44" fmla="*/ 29 w 35"/>
                <a:gd name="T45" fmla="*/ 26 h 53"/>
                <a:gd name="T46" fmla="*/ 24 w 35"/>
                <a:gd name="T47" fmla="*/ 30 h 53"/>
                <a:gd name="T48" fmla="*/ 23 w 35"/>
                <a:gd name="T49" fmla="*/ 33 h 53"/>
                <a:gd name="T50" fmla="*/ 21 w 35"/>
                <a:gd name="T51" fmla="*/ 35 h 53"/>
                <a:gd name="T52" fmla="*/ 21 w 35"/>
                <a:gd name="T53" fmla="*/ 35 h 53"/>
                <a:gd name="T54" fmla="*/ 16 w 35"/>
                <a:gd name="T55" fmla="*/ 40 h 53"/>
                <a:gd name="T56" fmla="*/ 8 w 35"/>
                <a:gd name="T57" fmla="*/ 50 h 53"/>
                <a:gd name="T58" fmla="*/ 6 w 35"/>
                <a:gd name="T59" fmla="*/ 48 h 53"/>
                <a:gd name="T60" fmla="*/ 7 w 35"/>
                <a:gd name="T61" fmla="*/ 48 h 53"/>
                <a:gd name="T62" fmla="*/ 11 w 35"/>
                <a:gd name="T63" fmla="*/ 37 h 53"/>
                <a:gd name="T64" fmla="*/ 6 w 35"/>
                <a:gd name="T65" fmla="*/ 30 h 53"/>
                <a:gd name="T66" fmla="*/ 8 w 35"/>
                <a:gd name="T67" fmla="*/ 20 h 53"/>
                <a:gd name="T68" fmla="*/ 11 w 35"/>
                <a:gd name="T69" fmla="*/ 9 h 53"/>
                <a:gd name="T70" fmla="*/ 12 w 35"/>
                <a:gd name="T71" fmla="*/ 6 h 53"/>
                <a:gd name="T72" fmla="*/ 18 w 35"/>
                <a:gd name="T73" fmla="*/ 2 h 53"/>
                <a:gd name="T74" fmla="*/ 18 w 35"/>
                <a:gd name="T75" fmla="*/ 2 h 53"/>
                <a:gd name="T76" fmla="*/ 10 w 35"/>
                <a:gd name="T77" fmla="*/ 8 h 53"/>
                <a:gd name="T78" fmla="*/ 13 w 35"/>
                <a:gd name="T79" fmla="*/ 6 h 53"/>
                <a:gd name="T80" fmla="*/ 13 w 35"/>
                <a:gd name="T81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" h="53">
                  <a:moveTo>
                    <a:pt x="21" y="3"/>
                  </a:moveTo>
                  <a:cubicBezTo>
                    <a:pt x="24" y="3"/>
                    <a:pt x="26" y="2"/>
                    <a:pt x="29" y="2"/>
                  </a:cubicBezTo>
                  <a:cubicBezTo>
                    <a:pt x="30" y="2"/>
                    <a:pt x="35" y="4"/>
                    <a:pt x="35" y="4"/>
                  </a:cubicBezTo>
                  <a:cubicBezTo>
                    <a:pt x="35" y="3"/>
                    <a:pt x="33" y="2"/>
                    <a:pt x="34" y="2"/>
                  </a:cubicBezTo>
                  <a:cubicBezTo>
                    <a:pt x="34" y="1"/>
                    <a:pt x="30" y="1"/>
                    <a:pt x="29" y="1"/>
                  </a:cubicBezTo>
                  <a:cubicBezTo>
                    <a:pt x="28" y="1"/>
                    <a:pt x="25" y="1"/>
                    <a:pt x="25" y="1"/>
                  </a:cubicBezTo>
                  <a:cubicBezTo>
                    <a:pt x="24" y="2"/>
                    <a:pt x="22" y="0"/>
                    <a:pt x="22" y="1"/>
                  </a:cubicBezTo>
                  <a:cubicBezTo>
                    <a:pt x="22" y="1"/>
                    <a:pt x="20" y="1"/>
                    <a:pt x="19" y="2"/>
                  </a:cubicBezTo>
                  <a:cubicBezTo>
                    <a:pt x="18" y="2"/>
                    <a:pt x="18" y="2"/>
                    <a:pt x="16" y="2"/>
                  </a:cubicBezTo>
                  <a:cubicBezTo>
                    <a:pt x="16" y="2"/>
                    <a:pt x="18" y="1"/>
                    <a:pt x="18" y="1"/>
                  </a:cubicBezTo>
                  <a:cubicBezTo>
                    <a:pt x="16" y="2"/>
                    <a:pt x="15" y="2"/>
                    <a:pt x="13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0" y="5"/>
                    <a:pt x="10" y="9"/>
                    <a:pt x="9" y="11"/>
                  </a:cubicBezTo>
                  <a:cubicBezTo>
                    <a:pt x="9" y="14"/>
                    <a:pt x="8" y="16"/>
                    <a:pt x="7" y="18"/>
                  </a:cubicBezTo>
                  <a:cubicBezTo>
                    <a:pt x="5" y="21"/>
                    <a:pt x="0" y="30"/>
                    <a:pt x="4" y="31"/>
                  </a:cubicBezTo>
                  <a:cubicBezTo>
                    <a:pt x="3" y="31"/>
                    <a:pt x="4" y="31"/>
                    <a:pt x="5" y="31"/>
                  </a:cubicBezTo>
                  <a:cubicBezTo>
                    <a:pt x="5" y="31"/>
                    <a:pt x="5" y="32"/>
                    <a:pt x="4" y="32"/>
                  </a:cubicBezTo>
                  <a:cubicBezTo>
                    <a:pt x="7" y="32"/>
                    <a:pt x="9" y="32"/>
                    <a:pt x="11" y="31"/>
                  </a:cubicBezTo>
                  <a:cubicBezTo>
                    <a:pt x="11" y="32"/>
                    <a:pt x="9" y="36"/>
                    <a:pt x="9" y="37"/>
                  </a:cubicBezTo>
                  <a:cubicBezTo>
                    <a:pt x="9" y="40"/>
                    <a:pt x="7" y="42"/>
                    <a:pt x="6" y="44"/>
                  </a:cubicBezTo>
                  <a:cubicBezTo>
                    <a:pt x="6" y="46"/>
                    <a:pt x="5" y="48"/>
                    <a:pt x="5" y="50"/>
                  </a:cubicBezTo>
                  <a:cubicBezTo>
                    <a:pt x="5" y="53"/>
                    <a:pt x="8" y="52"/>
                    <a:pt x="8" y="52"/>
                  </a:cubicBezTo>
                  <a:cubicBezTo>
                    <a:pt x="13" y="48"/>
                    <a:pt x="17" y="41"/>
                    <a:pt x="21" y="36"/>
                  </a:cubicBezTo>
                  <a:cubicBezTo>
                    <a:pt x="21" y="37"/>
                    <a:pt x="20" y="37"/>
                    <a:pt x="20" y="38"/>
                  </a:cubicBezTo>
                  <a:cubicBezTo>
                    <a:pt x="21" y="37"/>
                    <a:pt x="22" y="35"/>
                    <a:pt x="22" y="35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2" y="35"/>
                    <a:pt x="24" y="33"/>
                    <a:pt x="24" y="33"/>
                  </a:cubicBezTo>
                  <a:cubicBezTo>
                    <a:pt x="25" y="32"/>
                    <a:pt x="29" y="28"/>
                    <a:pt x="29" y="27"/>
                  </a:cubicBezTo>
                  <a:cubicBezTo>
                    <a:pt x="29" y="27"/>
                    <a:pt x="32" y="23"/>
                    <a:pt x="32" y="23"/>
                  </a:cubicBezTo>
                  <a:cubicBezTo>
                    <a:pt x="32" y="22"/>
                    <a:pt x="32" y="21"/>
                    <a:pt x="31" y="20"/>
                  </a:cubicBezTo>
                  <a:cubicBezTo>
                    <a:pt x="31" y="20"/>
                    <a:pt x="31" y="20"/>
                    <a:pt x="32" y="20"/>
                  </a:cubicBezTo>
                  <a:cubicBezTo>
                    <a:pt x="31" y="20"/>
                    <a:pt x="25" y="19"/>
                    <a:pt x="24" y="20"/>
                  </a:cubicBezTo>
                  <a:cubicBezTo>
                    <a:pt x="25" y="19"/>
                    <a:pt x="26" y="17"/>
                    <a:pt x="27" y="16"/>
                  </a:cubicBezTo>
                  <a:cubicBezTo>
                    <a:pt x="26" y="16"/>
                    <a:pt x="28" y="14"/>
                    <a:pt x="28" y="13"/>
                  </a:cubicBezTo>
                  <a:cubicBezTo>
                    <a:pt x="28" y="15"/>
                    <a:pt x="28" y="13"/>
                    <a:pt x="29" y="14"/>
                  </a:cubicBezTo>
                  <a:cubicBezTo>
                    <a:pt x="29" y="13"/>
                    <a:pt x="30" y="12"/>
                    <a:pt x="30" y="11"/>
                  </a:cubicBezTo>
                  <a:cubicBezTo>
                    <a:pt x="28" y="13"/>
                    <a:pt x="27" y="16"/>
                    <a:pt x="25" y="17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3" y="20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0"/>
                    <a:pt x="28" y="20"/>
                    <a:pt x="30" y="21"/>
                  </a:cubicBezTo>
                  <a:cubicBezTo>
                    <a:pt x="31" y="21"/>
                    <a:pt x="31" y="23"/>
                    <a:pt x="30" y="23"/>
                  </a:cubicBezTo>
                  <a:cubicBezTo>
                    <a:pt x="31" y="23"/>
                    <a:pt x="28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5" y="29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3" y="32"/>
                    <a:pt x="23" y="33"/>
                  </a:cubicBezTo>
                  <a:cubicBezTo>
                    <a:pt x="23" y="32"/>
                    <a:pt x="22" y="34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1" y="35"/>
                  </a:cubicBezTo>
                  <a:cubicBezTo>
                    <a:pt x="20" y="35"/>
                    <a:pt x="19" y="36"/>
                    <a:pt x="19" y="37"/>
                  </a:cubicBezTo>
                  <a:cubicBezTo>
                    <a:pt x="18" y="38"/>
                    <a:pt x="16" y="41"/>
                    <a:pt x="16" y="40"/>
                  </a:cubicBezTo>
                  <a:cubicBezTo>
                    <a:pt x="13" y="43"/>
                    <a:pt x="12" y="46"/>
                    <a:pt x="9" y="50"/>
                  </a:cubicBezTo>
                  <a:cubicBezTo>
                    <a:pt x="9" y="49"/>
                    <a:pt x="9" y="50"/>
                    <a:pt x="8" y="50"/>
                  </a:cubicBezTo>
                  <a:cubicBezTo>
                    <a:pt x="8" y="50"/>
                    <a:pt x="7" y="50"/>
                    <a:pt x="7" y="50"/>
                  </a:cubicBezTo>
                  <a:cubicBezTo>
                    <a:pt x="6" y="50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7" y="49"/>
                    <a:pt x="7" y="48"/>
                    <a:pt x="7" y="48"/>
                  </a:cubicBezTo>
                  <a:cubicBezTo>
                    <a:pt x="6" y="46"/>
                    <a:pt x="9" y="41"/>
                    <a:pt x="10" y="39"/>
                  </a:cubicBezTo>
                  <a:cubicBezTo>
                    <a:pt x="10" y="40"/>
                    <a:pt x="11" y="37"/>
                    <a:pt x="11" y="37"/>
                  </a:cubicBezTo>
                  <a:cubicBezTo>
                    <a:pt x="12" y="34"/>
                    <a:pt x="13" y="32"/>
                    <a:pt x="13" y="30"/>
                  </a:cubicBezTo>
                  <a:cubicBezTo>
                    <a:pt x="11" y="29"/>
                    <a:pt x="8" y="30"/>
                    <a:pt x="6" y="30"/>
                  </a:cubicBezTo>
                  <a:cubicBezTo>
                    <a:pt x="5" y="30"/>
                    <a:pt x="5" y="28"/>
                    <a:pt x="5" y="28"/>
                  </a:cubicBezTo>
                  <a:cubicBezTo>
                    <a:pt x="6" y="27"/>
                    <a:pt x="8" y="21"/>
                    <a:pt x="8" y="20"/>
                  </a:cubicBezTo>
                  <a:cubicBezTo>
                    <a:pt x="9" y="16"/>
                    <a:pt x="9" y="10"/>
                    <a:pt x="12" y="8"/>
                  </a:cubicBezTo>
                  <a:cubicBezTo>
                    <a:pt x="12" y="8"/>
                    <a:pt x="12" y="8"/>
                    <a:pt x="11" y="9"/>
                  </a:cubicBezTo>
                  <a:cubicBezTo>
                    <a:pt x="12" y="8"/>
                    <a:pt x="13" y="7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18" y="2"/>
                    <a:pt x="21" y="3"/>
                  </a:cubicBezTo>
                  <a:close/>
                  <a:moveTo>
                    <a:pt x="18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8"/>
                    <a:pt x="10" y="8"/>
                  </a:cubicBezTo>
                  <a:close/>
                  <a:moveTo>
                    <a:pt x="13" y="6"/>
                  </a:moveTo>
                  <a:cubicBezTo>
                    <a:pt x="12" y="6"/>
                    <a:pt x="12" y="6"/>
                    <a:pt x="13" y="6"/>
                  </a:cubicBezTo>
                  <a:cubicBezTo>
                    <a:pt x="12" y="6"/>
                    <a:pt x="12" y="6"/>
                    <a:pt x="13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81" name="Freeform 1992">
              <a:extLst>
                <a:ext uri="{FF2B5EF4-FFF2-40B4-BE49-F238E27FC236}">
                  <a16:creationId xmlns:a16="http://schemas.microsoft.com/office/drawing/2014/main" id="{847466A1-3D6C-438B-AF37-A275E30A6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65113"/>
              <a:ext cx="46038" cy="28575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0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82" name="Freeform 1993">
              <a:extLst>
                <a:ext uri="{FF2B5EF4-FFF2-40B4-BE49-F238E27FC236}">
                  <a16:creationId xmlns:a16="http://schemas.microsoft.com/office/drawing/2014/main" id="{C75CAA9E-4F67-4CFE-B561-A3800B99C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58763"/>
              <a:ext cx="46038" cy="30163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83" name="Freeform 1994">
              <a:extLst>
                <a:ext uri="{FF2B5EF4-FFF2-40B4-BE49-F238E27FC236}">
                  <a16:creationId xmlns:a16="http://schemas.microsoft.com/office/drawing/2014/main" id="{7A51B46B-D100-432B-9B51-8EB6B96BB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7488"/>
              <a:ext cx="71438" cy="41275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0 w 12"/>
                <a:gd name="T7" fmla="*/ 7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84" name="Freeform 1995">
              <a:extLst>
                <a:ext uri="{FF2B5EF4-FFF2-40B4-BE49-F238E27FC236}">
                  <a16:creationId xmlns:a16="http://schemas.microsoft.com/office/drawing/2014/main" id="{D3A84B92-D6B9-4989-872D-1F72D1DC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1138"/>
              <a:ext cx="76200" cy="47625"/>
            </a:xfrm>
            <a:custGeom>
              <a:avLst/>
              <a:gdLst>
                <a:gd name="T0" fmla="*/ 12 w 13"/>
                <a:gd name="T1" fmla="*/ 1 h 8"/>
                <a:gd name="T2" fmla="*/ 0 w 13"/>
                <a:gd name="T3" fmla="*/ 7 h 8"/>
                <a:gd name="T4" fmla="*/ 1 w 13"/>
                <a:gd name="T5" fmla="*/ 8 h 8"/>
                <a:gd name="T6" fmla="*/ 12 w 13"/>
                <a:gd name="T7" fmla="*/ 1 h 8"/>
                <a:gd name="T8" fmla="*/ 12 w 13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1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85" name="Freeform 1996">
              <a:extLst>
                <a:ext uri="{FF2B5EF4-FFF2-40B4-BE49-F238E27FC236}">
                  <a16:creationId xmlns:a16="http://schemas.microsoft.com/office/drawing/2014/main" id="{BD15721E-54CC-446A-8720-C8B805716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165100"/>
              <a:ext cx="104775" cy="58738"/>
            </a:xfrm>
            <a:custGeom>
              <a:avLst/>
              <a:gdLst>
                <a:gd name="T0" fmla="*/ 0 w 18"/>
                <a:gd name="T1" fmla="*/ 10 h 10"/>
                <a:gd name="T2" fmla="*/ 18 w 18"/>
                <a:gd name="T3" fmla="*/ 0 h 10"/>
                <a:gd name="T4" fmla="*/ 18 w 18"/>
                <a:gd name="T5" fmla="*/ 0 h 10"/>
                <a:gd name="T6" fmla="*/ 0 w 18"/>
                <a:gd name="T7" fmla="*/ 10 h 10"/>
                <a:gd name="T8" fmla="*/ 0 w 1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6" y="7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3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86" name="Freeform 1997">
              <a:extLst>
                <a:ext uri="{FF2B5EF4-FFF2-40B4-BE49-F238E27FC236}">
                  <a16:creationId xmlns:a16="http://schemas.microsoft.com/office/drawing/2014/main" id="{3579D512-9098-4496-804F-80610C4AF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52400"/>
              <a:ext cx="111125" cy="65088"/>
            </a:xfrm>
            <a:custGeom>
              <a:avLst/>
              <a:gdLst>
                <a:gd name="T0" fmla="*/ 19 w 19"/>
                <a:gd name="T1" fmla="*/ 0 h 11"/>
                <a:gd name="T2" fmla="*/ 0 w 19"/>
                <a:gd name="T3" fmla="*/ 10 h 11"/>
                <a:gd name="T4" fmla="*/ 0 w 19"/>
                <a:gd name="T5" fmla="*/ 10 h 11"/>
                <a:gd name="T6" fmla="*/ 19 w 19"/>
                <a:gd name="T7" fmla="*/ 0 h 11"/>
                <a:gd name="T8" fmla="*/ 19 w 1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9" y="0"/>
                  </a:moveTo>
                  <a:cubicBezTo>
                    <a:pt x="12" y="3"/>
                    <a:pt x="6" y="7"/>
                    <a:pt x="0" y="10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6" y="7"/>
                    <a:pt x="12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87" name="Freeform 1998">
              <a:extLst>
                <a:ext uri="{FF2B5EF4-FFF2-40B4-BE49-F238E27FC236}">
                  <a16:creationId xmlns:a16="http://schemas.microsoft.com/office/drawing/2014/main" id="{1A4F030B-39D8-4366-834A-531BE7902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128588"/>
              <a:ext cx="117475" cy="65088"/>
            </a:xfrm>
            <a:custGeom>
              <a:avLst/>
              <a:gdLst>
                <a:gd name="T0" fmla="*/ 0 w 20"/>
                <a:gd name="T1" fmla="*/ 11 h 11"/>
                <a:gd name="T2" fmla="*/ 20 w 20"/>
                <a:gd name="T3" fmla="*/ 1 h 11"/>
                <a:gd name="T4" fmla="*/ 19 w 20"/>
                <a:gd name="T5" fmla="*/ 0 h 11"/>
                <a:gd name="T6" fmla="*/ 0 w 20"/>
                <a:gd name="T7" fmla="*/ 11 h 11"/>
                <a:gd name="T8" fmla="*/ 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7" y="8"/>
                    <a:pt x="13" y="4"/>
                    <a:pt x="20" y="1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3" y="4"/>
                    <a:pt x="7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88" name="Freeform 1999">
              <a:extLst>
                <a:ext uri="{FF2B5EF4-FFF2-40B4-BE49-F238E27FC236}">
                  <a16:creationId xmlns:a16="http://schemas.microsoft.com/office/drawing/2014/main" id="{A32F3645-2C47-450B-8AF4-E6AF84507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117475"/>
              <a:ext cx="104775" cy="58738"/>
            </a:xfrm>
            <a:custGeom>
              <a:avLst/>
              <a:gdLst>
                <a:gd name="T0" fmla="*/ 18 w 18"/>
                <a:gd name="T1" fmla="*/ 0 h 10"/>
                <a:gd name="T2" fmla="*/ 1 w 18"/>
                <a:gd name="T3" fmla="*/ 10 h 10"/>
                <a:gd name="T4" fmla="*/ 1 w 18"/>
                <a:gd name="T5" fmla="*/ 10 h 10"/>
                <a:gd name="T6" fmla="*/ 18 w 18"/>
                <a:gd name="T7" fmla="*/ 0 h 10"/>
                <a:gd name="T8" fmla="*/ 18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2" y="3"/>
                    <a:pt x="6" y="7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2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89" name="Freeform 2000">
              <a:extLst>
                <a:ext uri="{FF2B5EF4-FFF2-40B4-BE49-F238E27FC236}">
                  <a16:creationId xmlns:a16="http://schemas.microsoft.com/office/drawing/2014/main" id="{97FB7E4B-D6A2-4AE6-86BB-E9D642CD8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11125"/>
              <a:ext cx="117475" cy="65088"/>
            </a:xfrm>
            <a:custGeom>
              <a:avLst/>
              <a:gdLst>
                <a:gd name="T0" fmla="*/ 0 w 20"/>
                <a:gd name="T1" fmla="*/ 11 h 11"/>
                <a:gd name="T2" fmla="*/ 19 w 20"/>
                <a:gd name="T3" fmla="*/ 0 h 11"/>
                <a:gd name="T4" fmla="*/ 19 w 20"/>
                <a:gd name="T5" fmla="*/ 0 h 11"/>
                <a:gd name="T6" fmla="*/ 0 w 20"/>
                <a:gd name="T7" fmla="*/ 11 h 11"/>
                <a:gd name="T8" fmla="*/ 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6" y="8"/>
                    <a:pt x="13" y="4"/>
                    <a:pt x="19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3" y="4"/>
                    <a:pt x="6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90" name="Freeform 2001">
              <a:extLst>
                <a:ext uri="{FF2B5EF4-FFF2-40B4-BE49-F238E27FC236}">
                  <a16:creationId xmlns:a16="http://schemas.microsoft.com/office/drawing/2014/main" id="{3E393B15-C2E6-4449-8102-B46F760FD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00013"/>
              <a:ext cx="122238" cy="65088"/>
            </a:xfrm>
            <a:custGeom>
              <a:avLst/>
              <a:gdLst>
                <a:gd name="T0" fmla="*/ 20 w 21"/>
                <a:gd name="T1" fmla="*/ 0 h 11"/>
                <a:gd name="T2" fmla="*/ 0 w 21"/>
                <a:gd name="T3" fmla="*/ 11 h 11"/>
                <a:gd name="T4" fmla="*/ 0 w 21"/>
                <a:gd name="T5" fmla="*/ 11 h 11"/>
                <a:gd name="T6" fmla="*/ 20 w 21"/>
                <a:gd name="T7" fmla="*/ 0 h 11"/>
                <a:gd name="T8" fmla="*/ 20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0" y="0"/>
                  </a:moveTo>
                  <a:cubicBezTo>
                    <a:pt x="13" y="4"/>
                    <a:pt x="7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7"/>
                    <a:pt x="14" y="4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91" name="Freeform 2002">
              <a:extLst>
                <a:ext uri="{FF2B5EF4-FFF2-40B4-BE49-F238E27FC236}">
                  <a16:creationId xmlns:a16="http://schemas.microsoft.com/office/drawing/2014/main" id="{8C1D0C82-8612-432F-BF4D-0B7A473C0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82550"/>
              <a:ext cx="134938" cy="69850"/>
            </a:xfrm>
            <a:custGeom>
              <a:avLst/>
              <a:gdLst>
                <a:gd name="T0" fmla="*/ 0 w 23"/>
                <a:gd name="T1" fmla="*/ 12 h 12"/>
                <a:gd name="T2" fmla="*/ 23 w 23"/>
                <a:gd name="T3" fmla="*/ 1 h 12"/>
                <a:gd name="T4" fmla="*/ 23 w 23"/>
                <a:gd name="T5" fmla="*/ 0 h 12"/>
                <a:gd name="T6" fmla="*/ 0 w 23"/>
                <a:gd name="T7" fmla="*/ 12 h 12"/>
                <a:gd name="T8" fmla="*/ 0 w 2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0" y="12"/>
                  </a:moveTo>
                  <a:cubicBezTo>
                    <a:pt x="8" y="8"/>
                    <a:pt x="15" y="4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4"/>
                    <a:pt x="8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92" name="Freeform 2003">
              <a:extLst>
                <a:ext uri="{FF2B5EF4-FFF2-40B4-BE49-F238E27FC236}">
                  <a16:creationId xmlns:a16="http://schemas.microsoft.com/office/drawing/2014/main" id="{D0210437-6D17-4D89-B641-32CBA0068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46038"/>
              <a:ext cx="152400" cy="88900"/>
            </a:xfrm>
            <a:custGeom>
              <a:avLst/>
              <a:gdLst>
                <a:gd name="T0" fmla="*/ 26 w 26"/>
                <a:gd name="T1" fmla="*/ 0 h 15"/>
                <a:gd name="T2" fmla="*/ 1 w 26"/>
                <a:gd name="T3" fmla="*/ 15 h 15"/>
                <a:gd name="T4" fmla="*/ 1 w 26"/>
                <a:gd name="T5" fmla="*/ 15 h 15"/>
                <a:gd name="T6" fmla="*/ 26 w 26"/>
                <a:gd name="T7" fmla="*/ 0 h 15"/>
                <a:gd name="T8" fmla="*/ 26 w 2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26" y="0"/>
                  </a:moveTo>
                  <a:cubicBezTo>
                    <a:pt x="18" y="6"/>
                    <a:pt x="9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9" y="10"/>
                    <a:pt x="18" y="6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93" name="Freeform 2004">
              <a:extLst>
                <a:ext uri="{FF2B5EF4-FFF2-40B4-BE49-F238E27FC236}">
                  <a16:creationId xmlns:a16="http://schemas.microsoft.com/office/drawing/2014/main" id="{CA401997-9D41-471E-BFC5-60BA8CDB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41275"/>
              <a:ext cx="147638" cy="69850"/>
            </a:xfrm>
            <a:custGeom>
              <a:avLst/>
              <a:gdLst>
                <a:gd name="T0" fmla="*/ 0 w 25"/>
                <a:gd name="T1" fmla="*/ 12 h 12"/>
                <a:gd name="T2" fmla="*/ 25 w 25"/>
                <a:gd name="T3" fmla="*/ 0 h 12"/>
                <a:gd name="T4" fmla="*/ 25 w 25"/>
                <a:gd name="T5" fmla="*/ 0 h 12"/>
                <a:gd name="T6" fmla="*/ 0 w 25"/>
                <a:gd name="T7" fmla="*/ 12 h 12"/>
                <a:gd name="T8" fmla="*/ 0 w 2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0" y="12"/>
                  </a:moveTo>
                  <a:cubicBezTo>
                    <a:pt x="8" y="8"/>
                    <a:pt x="16" y="3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3"/>
                    <a:pt x="8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94" name="Freeform 2005">
              <a:extLst>
                <a:ext uri="{FF2B5EF4-FFF2-40B4-BE49-F238E27FC236}">
                  <a16:creationId xmlns:a16="http://schemas.microsoft.com/office/drawing/2014/main" id="{AFA27E2E-640A-4787-85D3-AAE1F98D1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3813"/>
              <a:ext cx="158750" cy="82550"/>
            </a:xfrm>
            <a:custGeom>
              <a:avLst/>
              <a:gdLst>
                <a:gd name="T0" fmla="*/ 26 w 27"/>
                <a:gd name="T1" fmla="*/ 0 h 14"/>
                <a:gd name="T2" fmla="*/ 0 w 27"/>
                <a:gd name="T3" fmla="*/ 14 h 14"/>
                <a:gd name="T4" fmla="*/ 0 w 27"/>
                <a:gd name="T5" fmla="*/ 14 h 14"/>
                <a:gd name="T6" fmla="*/ 26 w 27"/>
                <a:gd name="T7" fmla="*/ 0 h 14"/>
                <a:gd name="T8" fmla="*/ 26 w 2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6" y="0"/>
                  </a:moveTo>
                  <a:cubicBezTo>
                    <a:pt x="17" y="4"/>
                    <a:pt x="9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9" y="9"/>
                    <a:pt x="18" y="4"/>
                    <a:pt x="26" y="0"/>
                  </a:cubicBezTo>
                  <a:cubicBezTo>
                    <a:pt x="27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95" name="Freeform 2006">
              <a:extLst>
                <a:ext uri="{FF2B5EF4-FFF2-40B4-BE49-F238E27FC236}">
                  <a16:creationId xmlns:a16="http://schemas.microsoft.com/office/drawing/2014/main" id="{68DAB126-34C7-441E-99ED-9AFCF880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7463"/>
              <a:ext cx="141288" cy="69850"/>
            </a:xfrm>
            <a:custGeom>
              <a:avLst/>
              <a:gdLst>
                <a:gd name="T0" fmla="*/ 0 w 24"/>
                <a:gd name="T1" fmla="*/ 12 h 12"/>
                <a:gd name="T2" fmla="*/ 24 w 24"/>
                <a:gd name="T3" fmla="*/ 0 h 12"/>
                <a:gd name="T4" fmla="*/ 24 w 24"/>
                <a:gd name="T5" fmla="*/ 0 h 12"/>
                <a:gd name="T6" fmla="*/ 0 w 24"/>
                <a:gd name="T7" fmla="*/ 11 h 12"/>
                <a:gd name="T8" fmla="*/ 0 w 24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8" y="7"/>
                    <a:pt x="16" y="3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5" y="3"/>
                    <a:pt x="8" y="7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96" name="Freeform 2007">
              <a:extLst>
                <a:ext uri="{FF2B5EF4-FFF2-40B4-BE49-F238E27FC236}">
                  <a16:creationId xmlns:a16="http://schemas.microsoft.com/office/drawing/2014/main" id="{F28AFFF4-FB31-4FA0-A515-ADBF2B34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7463"/>
              <a:ext cx="122238" cy="65088"/>
            </a:xfrm>
            <a:custGeom>
              <a:avLst/>
              <a:gdLst>
                <a:gd name="T0" fmla="*/ 20 w 21"/>
                <a:gd name="T1" fmla="*/ 0 h 11"/>
                <a:gd name="T2" fmla="*/ 0 w 21"/>
                <a:gd name="T3" fmla="*/ 11 h 11"/>
                <a:gd name="T4" fmla="*/ 1 w 21"/>
                <a:gd name="T5" fmla="*/ 11 h 11"/>
                <a:gd name="T6" fmla="*/ 20 w 21"/>
                <a:gd name="T7" fmla="*/ 0 h 11"/>
                <a:gd name="T8" fmla="*/ 20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0" y="0"/>
                  </a:moveTo>
                  <a:cubicBezTo>
                    <a:pt x="14" y="3"/>
                    <a:pt x="7" y="7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7" y="7"/>
                    <a:pt x="14" y="3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97" name="Freeform 2008">
              <a:extLst>
                <a:ext uri="{FF2B5EF4-FFF2-40B4-BE49-F238E27FC236}">
                  <a16:creationId xmlns:a16="http://schemas.microsoft.com/office/drawing/2014/main" id="{F8EAE6FD-784D-41CE-A0F3-156DD8C09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7463"/>
              <a:ext cx="82550" cy="34925"/>
            </a:xfrm>
            <a:custGeom>
              <a:avLst/>
              <a:gdLst>
                <a:gd name="T0" fmla="*/ 0 w 14"/>
                <a:gd name="T1" fmla="*/ 6 h 6"/>
                <a:gd name="T2" fmla="*/ 14 w 14"/>
                <a:gd name="T3" fmla="*/ 0 h 6"/>
                <a:gd name="T4" fmla="*/ 13 w 14"/>
                <a:gd name="T5" fmla="*/ 0 h 6"/>
                <a:gd name="T6" fmla="*/ 0 w 14"/>
                <a:gd name="T7" fmla="*/ 6 h 6"/>
                <a:gd name="T8" fmla="*/ 0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5" y="4"/>
                    <a:pt x="9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98" name="Freeform 2009">
              <a:extLst>
                <a:ext uri="{FF2B5EF4-FFF2-40B4-BE49-F238E27FC236}">
                  <a16:creationId xmlns:a16="http://schemas.microsoft.com/office/drawing/2014/main" id="{D29F8683-3613-4F02-B866-8F41CFE9A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7463"/>
              <a:ext cx="76200" cy="41275"/>
            </a:xfrm>
            <a:custGeom>
              <a:avLst/>
              <a:gdLst>
                <a:gd name="T0" fmla="*/ 13 w 13"/>
                <a:gd name="T1" fmla="*/ 0 h 7"/>
                <a:gd name="T2" fmla="*/ 0 w 13"/>
                <a:gd name="T3" fmla="*/ 7 h 7"/>
                <a:gd name="T4" fmla="*/ 0 w 13"/>
                <a:gd name="T5" fmla="*/ 7 h 7"/>
                <a:gd name="T6" fmla="*/ 13 w 13"/>
                <a:gd name="T7" fmla="*/ 0 h 7"/>
                <a:gd name="T8" fmla="*/ 1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9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99" name="Freeform 2010">
              <a:extLst>
                <a:ext uri="{FF2B5EF4-FFF2-40B4-BE49-F238E27FC236}">
                  <a16:creationId xmlns:a16="http://schemas.microsoft.com/office/drawing/2014/main" id="{37E3B173-F4AA-44AC-B970-F13C188A5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1113"/>
              <a:ext cx="65088" cy="34925"/>
            </a:xfrm>
            <a:custGeom>
              <a:avLst/>
              <a:gdLst>
                <a:gd name="T0" fmla="*/ 1 w 11"/>
                <a:gd name="T1" fmla="*/ 6 h 6"/>
                <a:gd name="T2" fmla="*/ 11 w 11"/>
                <a:gd name="T3" fmla="*/ 1 h 6"/>
                <a:gd name="T4" fmla="*/ 11 w 11"/>
                <a:gd name="T5" fmla="*/ 0 h 6"/>
                <a:gd name="T6" fmla="*/ 1 w 11"/>
                <a:gd name="T7" fmla="*/ 6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8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00" name="Freeform 2011">
              <a:extLst>
                <a:ext uri="{FF2B5EF4-FFF2-40B4-BE49-F238E27FC236}">
                  <a16:creationId xmlns:a16="http://schemas.microsoft.com/office/drawing/2014/main" id="{05AC56D8-D62D-4A59-A024-51552FB3F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4763"/>
              <a:ext cx="47625" cy="23813"/>
            </a:xfrm>
            <a:custGeom>
              <a:avLst/>
              <a:gdLst>
                <a:gd name="T0" fmla="*/ 7 w 8"/>
                <a:gd name="T1" fmla="*/ 1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1 h 4"/>
                <a:gd name="T8" fmla="*/ 7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1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901" name="Group 2037">
            <a:extLst>
              <a:ext uri="{FF2B5EF4-FFF2-40B4-BE49-F238E27FC236}">
                <a16:creationId xmlns:a16="http://schemas.microsoft.com/office/drawing/2014/main" id="{8D4C108E-FF3F-4AE2-B191-62B61156DE22}"/>
              </a:ext>
            </a:extLst>
          </p:cNvPr>
          <p:cNvGrpSpPr>
            <a:grpSpLocks/>
          </p:cNvGrpSpPr>
          <p:nvPr/>
        </p:nvGrpSpPr>
        <p:grpSpPr bwMode="auto">
          <a:xfrm>
            <a:off x="2320925" y="5675313"/>
            <a:ext cx="241300" cy="300037"/>
            <a:chOff x="0" y="0"/>
            <a:chExt cx="241301" cy="300038"/>
          </a:xfrm>
        </p:grpSpPr>
        <p:sp>
          <p:nvSpPr>
            <p:cNvPr id="38902" name="Freeform 2012">
              <a:extLst>
                <a:ext uri="{FF2B5EF4-FFF2-40B4-BE49-F238E27FC236}">
                  <a16:creationId xmlns:a16="http://schemas.microsoft.com/office/drawing/2014/main" id="{8B0B0DBC-4742-4ED4-B8FB-55CF66BEC8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41300" cy="300038"/>
            </a:xfrm>
            <a:custGeom>
              <a:avLst/>
              <a:gdLst>
                <a:gd name="T0" fmla="*/ 41 w 41"/>
                <a:gd name="T1" fmla="*/ 20 h 51"/>
                <a:gd name="T2" fmla="*/ 41 w 41"/>
                <a:gd name="T3" fmla="*/ 10 h 51"/>
                <a:gd name="T4" fmla="*/ 41 w 41"/>
                <a:gd name="T5" fmla="*/ 0 h 51"/>
                <a:gd name="T6" fmla="*/ 25 w 41"/>
                <a:gd name="T7" fmla="*/ 3 h 51"/>
                <a:gd name="T8" fmla="*/ 18 w 41"/>
                <a:gd name="T9" fmla="*/ 4 h 51"/>
                <a:gd name="T10" fmla="*/ 11 w 41"/>
                <a:gd name="T11" fmla="*/ 6 h 51"/>
                <a:gd name="T12" fmla="*/ 12 w 41"/>
                <a:gd name="T13" fmla="*/ 6 h 51"/>
                <a:gd name="T14" fmla="*/ 24 w 41"/>
                <a:gd name="T15" fmla="*/ 4 h 51"/>
                <a:gd name="T16" fmla="*/ 33 w 41"/>
                <a:gd name="T17" fmla="*/ 2 h 51"/>
                <a:gd name="T18" fmla="*/ 33 w 41"/>
                <a:gd name="T19" fmla="*/ 2 h 51"/>
                <a:gd name="T20" fmla="*/ 40 w 41"/>
                <a:gd name="T21" fmla="*/ 1 h 51"/>
                <a:gd name="T22" fmla="*/ 40 w 41"/>
                <a:gd name="T23" fmla="*/ 11 h 51"/>
                <a:gd name="T24" fmla="*/ 40 w 41"/>
                <a:gd name="T25" fmla="*/ 15 h 51"/>
                <a:gd name="T26" fmla="*/ 40 w 41"/>
                <a:gd name="T27" fmla="*/ 21 h 51"/>
                <a:gd name="T28" fmla="*/ 39 w 41"/>
                <a:gd name="T29" fmla="*/ 31 h 51"/>
                <a:gd name="T30" fmla="*/ 40 w 41"/>
                <a:gd name="T31" fmla="*/ 33 h 51"/>
                <a:gd name="T32" fmla="*/ 39 w 41"/>
                <a:gd name="T33" fmla="*/ 38 h 51"/>
                <a:gd name="T34" fmla="*/ 39 w 41"/>
                <a:gd name="T35" fmla="*/ 39 h 51"/>
                <a:gd name="T36" fmla="*/ 26 w 41"/>
                <a:gd name="T37" fmla="*/ 35 h 51"/>
                <a:gd name="T38" fmla="*/ 34 w 41"/>
                <a:gd name="T39" fmla="*/ 23 h 51"/>
                <a:gd name="T40" fmla="*/ 35 w 41"/>
                <a:gd name="T41" fmla="*/ 24 h 51"/>
                <a:gd name="T42" fmla="*/ 35 w 41"/>
                <a:gd name="T43" fmla="*/ 8 h 51"/>
                <a:gd name="T44" fmla="*/ 21 w 41"/>
                <a:gd name="T45" fmla="*/ 11 h 51"/>
                <a:gd name="T46" fmla="*/ 16 w 41"/>
                <a:gd name="T47" fmla="*/ 36 h 51"/>
                <a:gd name="T48" fmla="*/ 4 w 41"/>
                <a:gd name="T49" fmla="*/ 45 h 51"/>
                <a:gd name="T50" fmla="*/ 3 w 41"/>
                <a:gd name="T51" fmla="*/ 41 h 51"/>
                <a:gd name="T52" fmla="*/ 11 w 41"/>
                <a:gd name="T53" fmla="*/ 34 h 51"/>
                <a:gd name="T54" fmla="*/ 11 w 41"/>
                <a:gd name="T55" fmla="*/ 10 h 51"/>
                <a:gd name="T56" fmla="*/ 10 w 41"/>
                <a:gd name="T57" fmla="*/ 10 h 51"/>
                <a:gd name="T58" fmla="*/ 11 w 41"/>
                <a:gd name="T59" fmla="*/ 7 h 51"/>
                <a:gd name="T60" fmla="*/ 11 w 41"/>
                <a:gd name="T61" fmla="*/ 7 h 51"/>
                <a:gd name="T62" fmla="*/ 10 w 41"/>
                <a:gd name="T63" fmla="*/ 11 h 51"/>
                <a:gd name="T64" fmla="*/ 10 w 41"/>
                <a:gd name="T65" fmla="*/ 25 h 51"/>
                <a:gd name="T66" fmla="*/ 10 w 41"/>
                <a:gd name="T67" fmla="*/ 32 h 51"/>
                <a:gd name="T68" fmla="*/ 9 w 41"/>
                <a:gd name="T69" fmla="*/ 32 h 51"/>
                <a:gd name="T70" fmla="*/ 3 w 41"/>
                <a:gd name="T71" fmla="*/ 46 h 51"/>
                <a:gd name="T72" fmla="*/ 17 w 41"/>
                <a:gd name="T73" fmla="*/ 23 h 51"/>
                <a:gd name="T74" fmla="*/ 20 w 41"/>
                <a:gd name="T75" fmla="*/ 13 h 51"/>
                <a:gd name="T76" fmla="*/ 33 w 41"/>
                <a:gd name="T77" fmla="*/ 26 h 51"/>
                <a:gd name="T78" fmla="*/ 39 w 41"/>
                <a:gd name="T79" fmla="*/ 41 h 51"/>
                <a:gd name="T80" fmla="*/ 41 w 41"/>
                <a:gd name="T81" fmla="*/ 22 h 51"/>
                <a:gd name="T82" fmla="*/ 10 w 41"/>
                <a:gd name="T83" fmla="*/ 10 h 51"/>
                <a:gd name="T84" fmla="*/ 2 w 41"/>
                <a:gd name="T85" fmla="*/ 43 h 51"/>
                <a:gd name="T86" fmla="*/ 2 w 41"/>
                <a:gd name="T87" fmla="*/ 44 h 51"/>
                <a:gd name="T88" fmla="*/ 3 w 41"/>
                <a:gd name="T89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" h="51">
                  <a:moveTo>
                    <a:pt x="41" y="22"/>
                  </a:moveTo>
                  <a:cubicBezTo>
                    <a:pt x="40" y="23"/>
                    <a:pt x="40" y="19"/>
                    <a:pt x="41" y="21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0" y="18"/>
                    <a:pt x="40" y="16"/>
                    <a:pt x="40" y="13"/>
                  </a:cubicBezTo>
                  <a:cubicBezTo>
                    <a:pt x="41" y="14"/>
                    <a:pt x="40" y="11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9"/>
                    <a:pt x="41" y="6"/>
                    <a:pt x="41" y="6"/>
                  </a:cubicBezTo>
                  <a:cubicBezTo>
                    <a:pt x="40" y="5"/>
                    <a:pt x="41" y="1"/>
                    <a:pt x="41" y="0"/>
                  </a:cubicBezTo>
                  <a:cubicBezTo>
                    <a:pt x="38" y="1"/>
                    <a:pt x="32" y="1"/>
                    <a:pt x="29" y="2"/>
                  </a:cubicBezTo>
                  <a:cubicBezTo>
                    <a:pt x="31" y="3"/>
                    <a:pt x="26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7" y="3"/>
                    <a:pt x="25" y="3"/>
                    <a:pt x="24" y="3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22" y="4"/>
                    <a:pt x="18" y="4"/>
                    <a:pt x="18" y="4"/>
                  </a:cubicBezTo>
                  <a:cubicBezTo>
                    <a:pt x="18" y="4"/>
                    <a:pt x="13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3" y="6"/>
                    <a:pt x="19" y="5"/>
                    <a:pt x="19" y="5"/>
                  </a:cubicBezTo>
                  <a:cubicBezTo>
                    <a:pt x="19" y="5"/>
                    <a:pt x="20" y="4"/>
                    <a:pt x="21" y="4"/>
                  </a:cubicBezTo>
                  <a:cubicBezTo>
                    <a:pt x="20" y="5"/>
                    <a:pt x="23" y="4"/>
                    <a:pt x="24" y="4"/>
                  </a:cubicBezTo>
                  <a:cubicBezTo>
                    <a:pt x="26" y="4"/>
                    <a:pt x="28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2" y="2"/>
                    <a:pt x="33" y="2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5" y="2"/>
                    <a:pt x="37" y="2"/>
                    <a:pt x="39" y="1"/>
                  </a:cubicBezTo>
                  <a:cubicBezTo>
                    <a:pt x="39" y="1"/>
                    <a:pt x="39" y="1"/>
                    <a:pt x="40" y="1"/>
                  </a:cubicBezTo>
                  <a:cubicBezTo>
                    <a:pt x="40" y="3"/>
                    <a:pt x="40" y="6"/>
                    <a:pt x="40" y="8"/>
                  </a:cubicBezTo>
                  <a:cubicBezTo>
                    <a:pt x="40" y="7"/>
                    <a:pt x="40" y="8"/>
                    <a:pt x="40" y="7"/>
                  </a:cubicBezTo>
                  <a:cubicBezTo>
                    <a:pt x="40" y="8"/>
                    <a:pt x="39" y="9"/>
                    <a:pt x="40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2"/>
                    <a:pt x="40" y="14"/>
                    <a:pt x="39" y="16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20"/>
                    <a:pt x="40" y="21"/>
                  </a:cubicBezTo>
                  <a:cubicBezTo>
                    <a:pt x="40" y="21"/>
                    <a:pt x="39" y="20"/>
                    <a:pt x="39" y="20"/>
                  </a:cubicBezTo>
                  <a:cubicBezTo>
                    <a:pt x="39" y="20"/>
                    <a:pt x="39" y="21"/>
                    <a:pt x="40" y="21"/>
                  </a:cubicBezTo>
                  <a:cubicBezTo>
                    <a:pt x="39" y="23"/>
                    <a:pt x="39" y="26"/>
                    <a:pt x="39" y="26"/>
                  </a:cubicBezTo>
                  <a:cubicBezTo>
                    <a:pt x="39" y="26"/>
                    <a:pt x="40" y="29"/>
                    <a:pt x="39" y="28"/>
                  </a:cubicBezTo>
                  <a:cubicBezTo>
                    <a:pt x="39" y="28"/>
                    <a:pt x="40" y="30"/>
                    <a:pt x="39" y="31"/>
                  </a:cubicBezTo>
                  <a:cubicBezTo>
                    <a:pt x="40" y="30"/>
                    <a:pt x="39" y="31"/>
                    <a:pt x="39" y="30"/>
                  </a:cubicBezTo>
                  <a:cubicBezTo>
                    <a:pt x="39" y="32"/>
                    <a:pt x="40" y="33"/>
                    <a:pt x="40" y="34"/>
                  </a:cubicBezTo>
                  <a:cubicBezTo>
                    <a:pt x="40" y="34"/>
                    <a:pt x="40" y="34"/>
                    <a:pt x="40" y="33"/>
                  </a:cubicBezTo>
                  <a:cubicBezTo>
                    <a:pt x="40" y="34"/>
                    <a:pt x="40" y="35"/>
                    <a:pt x="40" y="35"/>
                  </a:cubicBezTo>
                  <a:cubicBezTo>
                    <a:pt x="40" y="35"/>
                    <a:pt x="39" y="37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9"/>
                  </a:cubicBezTo>
                  <a:cubicBezTo>
                    <a:pt x="39" y="39"/>
                    <a:pt x="39" y="39"/>
                    <a:pt x="39" y="40"/>
                  </a:cubicBezTo>
                  <a:cubicBezTo>
                    <a:pt x="39" y="40"/>
                    <a:pt x="39" y="39"/>
                    <a:pt x="39" y="39"/>
                  </a:cubicBezTo>
                  <a:cubicBezTo>
                    <a:pt x="37" y="42"/>
                    <a:pt x="36" y="45"/>
                    <a:pt x="31" y="44"/>
                  </a:cubicBezTo>
                  <a:cubicBezTo>
                    <a:pt x="31" y="44"/>
                    <a:pt x="32" y="44"/>
                    <a:pt x="32" y="44"/>
                  </a:cubicBezTo>
                  <a:cubicBezTo>
                    <a:pt x="27" y="44"/>
                    <a:pt x="27" y="39"/>
                    <a:pt x="26" y="35"/>
                  </a:cubicBezTo>
                  <a:cubicBezTo>
                    <a:pt x="26" y="35"/>
                    <a:pt x="30" y="27"/>
                    <a:pt x="3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5" y="30"/>
                    <a:pt x="35" y="26"/>
                    <a:pt x="34" y="23"/>
                  </a:cubicBezTo>
                  <a:cubicBezTo>
                    <a:pt x="35" y="24"/>
                    <a:pt x="35" y="25"/>
                    <a:pt x="35" y="26"/>
                  </a:cubicBezTo>
                  <a:cubicBezTo>
                    <a:pt x="35" y="25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0"/>
                    <a:pt x="36" y="14"/>
                    <a:pt x="35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9"/>
                    <a:pt x="35" y="9"/>
                    <a:pt x="35" y="8"/>
                  </a:cubicBezTo>
                  <a:cubicBezTo>
                    <a:pt x="35" y="8"/>
                    <a:pt x="34" y="8"/>
                    <a:pt x="33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1" y="9"/>
                    <a:pt x="23" y="9"/>
                    <a:pt x="21" y="11"/>
                  </a:cubicBezTo>
                  <a:cubicBezTo>
                    <a:pt x="16" y="12"/>
                    <a:pt x="15" y="16"/>
                    <a:pt x="15" y="20"/>
                  </a:cubicBezTo>
                  <a:cubicBezTo>
                    <a:pt x="15" y="22"/>
                    <a:pt x="15" y="27"/>
                    <a:pt x="16" y="29"/>
                  </a:cubicBezTo>
                  <a:cubicBezTo>
                    <a:pt x="15" y="31"/>
                    <a:pt x="16" y="35"/>
                    <a:pt x="16" y="36"/>
                  </a:cubicBezTo>
                  <a:cubicBezTo>
                    <a:pt x="17" y="40"/>
                    <a:pt x="16" y="41"/>
                    <a:pt x="15" y="44"/>
                  </a:cubicBezTo>
                  <a:cubicBezTo>
                    <a:pt x="13" y="49"/>
                    <a:pt x="4" y="51"/>
                    <a:pt x="3" y="43"/>
                  </a:cubicBezTo>
                  <a:cubicBezTo>
                    <a:pt x="4" y="44"/>
                    <a:pt x="4" y="44"/>
                    <a:pt x="4" y="45"/>
                  </a:cubicBezTo>
                  <a:cubicBezTo>
                    <a:pt x="4" y="45"/>
                    <a:pt x="4" y="44"/>
                    <a:pt x="4" y="45"/>
                  </a:cubicBezTo>
                  <a:cubicBezTo>
                    <a:pt x="3" y="43"/>
                    <a:pt x="4" y="41"/>
                    <a:pt x="3" y="40"/>
                  </a:cubicBezTo>
                  <a:cubicBezTo>
                    <a:pt x="3" y="40"/>
                    <a:pt x="3" y="41"/>
                    <a:pt x="3" y="41"/>
                  </a:cubicBezTo>
                  <a:cubicBezTo>
                    <a:pt x="2" y="40"/>
                    <a:pt x="3" y="35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7" y="33"/>
                    <a:pt x="9" y="33"/>
                    <a:pt x="11" y="34"/>
                  </a:cubicBezTo>
                  <a:cubicBezTo>
                    <a:pt x="11" y="29"/>
                    <a:pt x="11" y="24"/>
                    <a:pt x="11" y="20"/>
                  </a:cubicBezTo>
                  <a:cubicBezTo>
                    <a:pt x="11" y="17"/>
                    <a:pt x="11" y="14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9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8"/>
                    <a:pt x="10" y="10"/>
                    <a:pt x="10" y="11"/>
                  </a:cubicBezTo>
                  <a:cubicBezTo>
                    <a:pt x="10" y="12"/>
                    <a:pt x="10" y="13"/>
                    <a:pt x="10" y="15"/>
                  </a:cubicBezTo>
                  <a:cubicBezTo>
                    <a:pt x="10" y="16"/>
                    <a:pt x="9" y="22"/>
                    <a:pt x="10" y="23"/>
                  </a:cubicBezTo>
                  <a:cubicBezTo>
                    <a:pt x="10" y="24"/>
                    <a:pt x="10" y="25"/>
                    <a:pt x="10" y="25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9"/>
                    <a:pt x="9" y="31"/>
                    <a:pt x="10" y="33"/>
                  </a:cubicBezTo>
                  <a:cubicBezTo>
                    <a:pt x="8" y="32"/>
                    <a:pt x="10" y="33"/>
                    <a:pt x="10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6" y="31"/>
                    <a:pt x="3" y="34"/>
                    <a:pt x="2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9"/>
                    <a:pt x="2" y="44"/>
                    <a:pt x="3" y="46"/>
                  </a:cubicBezTo>
                  <a:cubicBezTo>
                    <a:pt x="5" y="50"/>
                    <a:pt x="7" y="50"/>
                    <a:pt x="11" y="50"/>
                  </a:cubicBezTo>
                  <a:cubicBezTo>
                    <a:pt x="17" y="50"/>
                    <a:pt x="19" y="37"/>
                    <a:pt x="18" y="32"/>
                  </a:cubicBezTo>
                  <a:cubicBezTo>
                    <a:pt x="17" y="31"/>
                    <a:pt x="17" y="24"/>
                    <a:pt x="17" y="23"/>
                  </a:cubicBezTo>
                  <a:cubicBezTo>
                    <a:pt x="17" y="25"/>
                    <a:pt x="17" y="22"/>
                    <a:pt x="17" y="23"/>
                  </a:cubicBezTo>
                  <a:cubicBezTo>
                    <a:pt x="17" y="21"/>
                    <a:pt x="17" y="20"/>
                    <a:pt x="17" y="18"/>
                  </a:cubicBezTo>
                  <a:cubicBezTo>
                    <a:pt x="17" y="15"/>
                    <a:pt x="17" y="15"/>
                    <a:pt x="20" y="13"/>
                  </a:cubicBezTo>
                  <a:cubicBezTo>
                    <a:pt x="24" y="12"/>
                    <a:pt x="29" y="11"/>
                    <a:pt x="33" y="10"/>
                  </a:cubicBezTo>
                  <a:cubicBezTo>
                    <a:pt x="34" y="14"/>
                    <a:pt x="33" y="18"/>
                    <a:pt x="33" y="21"/>
                  </a:cubicBezTo>
                  <a:cubicBezTo>
                    <a:pt x="33" y="23"/>
                    <a:pt x="34" y="25"/>
                    <a:pt x="33" y="26"/>
                  </a:cubicBezTo>
                  <a:cubicBezTo>
                    <a:pt x="33" y="28"/>
                    <a:pt x="31" y="28"/>
                    <a:pt x="32" y="27"/>
                  </a:cubicBezTo>
                  <a:cubicBezTo>
                    <a:pt x="27" y="29"/>
                    <a:pt x="24" y="35"/>
                    <a:pt x="25" y="39"/>
                  </a:cubicBezTo>
                  <a:cubicBezTo>
                    <a:pt x="27" y="46"/>
                    <a:pt x="36" y="48"/>
                    <a:pt x="39" y="41"/>
                  </a:cubicBezTo>
                  <a:cubicBezTo>
                    <a:pt x="40" y="42"/>
                    <a:pt x="38" y="43"/>
                    <a:pt x="38" y="43"/>
                  </a:cubicBezTo>
                  <a:cubicBezTo>
                    <a:pt x="40" y="41"/>
                    <a:pt x="41" y="37"/>
                    <a:pt x="41" y="34"/>
                  </a:cubicBezTo>
                  <a:cubicBezTo>
                    <a:pt x="41" y="30"/>
                    <a:pt x="41" y="26"/>
                    <a:pt x="41" y="22"/>
                  </a:cubicBezTo>
                  <a:close/>
                  <a:moveTo>
                    <a:pt x="10" y="10"/>
                  </a:moveTo>
                  <a:cubicBezTo>
                    <a:pt x="10" y="10"/>
                    <a:pt x="10" y="10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2" y="43"/>
                  </a:moveTo>
                  <a:cubicBezTo>
                    <a:pt x="2" y="42"/>
                    <a:pt x="2" y="42"/>
                    <a:pt x="2" y="43"/>
                  </a:cubicBezTo>
                  <a:close/>
                  <a:moveTo>
                    <a:pt x="2" y="44"/>
                  </a:moveTo>
                  <a:cubicBezTo>
                    <a:pt x="2" y="44"/>
                    <a:pt x="2" y="44"/>
                    <a:pt x="3" y="44"/>
                  </a:cubicBezTo>
                  <a:cubicBezTo>
                    <a:pt x="2" y="44"/>
                    <a:pt x="2" y="44"/>
                    <a:pt x="2" y="44"/>
                  </a:cubicBezTo>
                  <a:close/>
                  <a:moveTo>
                    <a:pt x="3" y="45"/>
                  </a:moveTo>
                  <a:cubicBezTo>
                    <a:pt x="3" y="44"/>
                    <a:pt x="3" y="44"/>
                    <a:pt x="3" y="45"/>
                  </a:cubicBezTo>
                  <a:close/>
                  <a:moveTo>
                    <a:pt x="3" y="41"/>
                  </a:moveTo>
                  <a:cubicBezTo>
                    <a:pt x="3" y="41"/>
                    <a:pt x="3" y="40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03" name="Freeform 2013">
              <a:extLst>
                <a:ext uri="{FF2B5EF4-FFF2-40B4-BE49-F238E27FC236}">
                  <a16:creationId xmlns:a16="http://schemas.microsoft.com/office/drawing/2014/main" id="{EFB7CC46-89C5-4A32-B466-C1D66E9BD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223837"/>
              <a:ext cx="58738" cy="349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9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04" name="Freeform 2015">
              <a:extLst>
                <a:ext uri="{FF2B5EF4-FFF2-40B4-BE49-F238E27FC236}">
                  <a16:creationId xmlns:a16="http://schemas.microsoft.com/office/drawing/2014/main" id="{227EFAF4-7FC7-4B77-ACCF-B89EABA03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12724"/>
              <a:ext cx="76200" cy="41275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1 h 7"/>
                <a:gd name="T4" fmla="*/ 12 w 13"/>
                <a:gd name="T5" fmla="*/ 1 h 7"/>
                <a:gd name="T6" fmla="*/ 1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4"/>
                    <a:pt x="9" y="3"/>
                    <a:pt x="13" y="1"/>
                  </a:cubicBezTo>
                  <a:cubicBezTo>
                    <a:pt x="13" y="1"/>
                    <a:pt x="13" y="0"/>
                    <a:pt x="12" y="1"/>
                  </a:cubicBezTo>
                  <a:cubicBezTo>
                    <a:pt x="8" y="2"/>
                    <a:pt x="5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05" name="Freeform 2016">
              <a:extLst>
                <a:ext uri="{FF2B5EF4-FFF2-40B4-BE49-F238E27FC236}">
                  <a16:creationId xmlns:a16="http://schemas.microsoft.com/office/drawing/2014/main" id="{D0BB709D-F72F-4A55-96DE-FD8DF896C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77812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06" name="Freeform 2017">
              <a:extLst>
                <a:ext uri="{FF2B5EF4-FFF2-40B4-BE49-F238E27FC236}">
                  <a16:creationId xmlns:a16="http://schemas.microsoft.com/office/drawing/2014/main" id="{854A7D8F-312B-40E2-BA00-DFC3FA7AD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82562"/>
              <a:ext cx="88900" cy="47625"/>
            </a:xfrm>
            <a:custGeom>
              <a:avLst/>
              <a:gdLst>
                <a:gd name="T0" fmla="*/ 14 w 15"/>
                <a:gd name="T1" fmla="*/ 0 h 8"/>
                <a:gd name="T2" fmla="*/ 0 w 15"/>
                <a:gd name="T3" fmla="*/ 8 h 8"/>
                <a:gd name="T4" fmla="*/ 0 w 15"/>
                <a:gd name="T5" fmla="*/ 8 h 8"/>
                <a:gd name="T6" fmla="*/ 14 w 15"/>
                <a:gd name="T7" fmla="*/ 0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9" y="2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07" name="Freeform 2018">
              <a:extLst>
                <a:ext uri="{FF2B5EF4-FFF2-40B4-BE49-F238E27FC236}">
                  <a16:creationId xmlns:a16="http://schemas.microsoft.com/office/drawing/2014/main" id="{0B45F93E-362A-4ECC-A4D6-E2C6A0AB9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171449"/>
              <a:ext cx="93663" cy="46037"/>
            </a:xfrm>
            <a:custGeom>
              <a:avLst/>
              <a:gdLst>
                <a:gd name="T0" fmla="*/ 0 w 16"/>
                <a:gd name="T1" fmla="*/ 8 h 8"/>
                <a:gd name="T2" fmla="*/ 15 w 16"/>
                <a:gd name="T3" fmla="*/ 0 h 8"/>
                <a:gd name="T4" fmla="*/ 15 w 16"/>
                <a:gd name="T5" fmla="*/ 0 h 8"/>
                <a:gd name="T6" fmla="*/ 0 w 16"/>
                <a:gd name="T7" fmla="*/ 8 h 8"/>
                <a:gd name="T8" fmla="*/ 0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08" name="Freeform 2019">
              <a:extLst>
                <a:ext uri="{FF2B5EF4-FFF2-40B4-BE49-F238E27FC236}">
                  <a16:creationId xmlns:a16="http://schemas.microsoft.com/office/drawing/2014/main" id="{4EF6E6C5-1322-485B-AE56-1ED109E76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47649"/>
              <a:ext cx="65088" cy="34925"/>
            </a:xfrm>
            <a:custGeom>
              <a:avLst/>
              <a:gdLst>
                <a:gd name="T0" fmla="*/ 1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0 w 11"/>
                <a:gd name="T7" fmla="*/ 6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09" name="Freeform 2020">
              <a:extLst>
                <a:ext uri="{FF2B5EF4-FFF2-40B4-BE49-F238E27FC236}">
                  <a16:creationId xmlns:a16="http://schemas.microsoft.com/office/drawing/2014/main" id="{87A46F77-8A39-40A9-995C-5D9379336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23837"/>
              <a:ext cx="76200" cy="47625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3 w 13"/>
                <a:gd name="T7" fmla="*/ 0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9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10" name="Freeform 2021">
              <a:extLst>
                <a:ext uri="{FF2B5EF4-FFF2-40B4-BE49-F238E27FC236}">
                  <a16:creationId xmlns:a16="http://schemas.microsoft.com/office/drawing/2014/main" id="{05A32439-35F1-40B0-9081-D6BEAD775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41287"/>
              <a:ext cx="82550" cy="47625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0 w 14"/>
                <a:gd name="T5" fmla="*/ 8 h 8"/>
                <a:gd name="T6" fmla="*/ 14 w 14"/>
                <a:gd name="T7" fmla="*/ 0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11" name="Freeform 2022">
              <a:extLst>
                <a:ext uri="{FF2B5EF4-FFF2-40B4-BE49-F238E27FC236}">
                  <a16:creationId xmlns:a16="http://schemas.microsoft.com/office/drawing/2014/main" id="{355192BE-889A-490F-9A3E-102AEA4B7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36524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1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12" name="Freeform 2023">
              <a:extLst>
                <a:ext uri="{FF2B5EF4-FFF2-40B4-BE49-F238E27FC236}">
                  <a16:creationId xmlns:a16="http://schemas.microsoft.com/office/drawing/2014/main" id="{B1445B40-EE6E-4603-BDC2-29B52A73F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06374"/>
              <a:ext cx="87313" cy="47625"/>
            </a:xfrm>
            <a:custGeom>
              <a:avLst/>
              <a:gdLst>
                <a:gd name="T0" fmla="*/ 0 w 15"/>
                <a:gd name="T1" fmla="*/ 7 h 8"/>
                <a:gd name="T2" fmla="*/ 14 w 15"/>
                <a:gd name="T3" fmla="*/ 0 h 8"/>
                <a:gd name="T4" fmla="*/ 14 w 15"/>
                <a:gd name="T5" fmla="*/ 0 h 8"/>
                <a:gd name="T6" fmla="*/ 0 w 15"/>
                <a:gd name="T7" fmla="*/ 7 h 8"/>
                <a:gd name="T8" fmla="*/ 0 w 15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7"/>
                  </a:moveTo>
                  <a:cubicBezTo>
                    <a:pt x="5" y="5"/>
                    <a:pt x="10" y="2"/>
                    <a:pt x="14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9" y="2"/>
                    <a:pt x="5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13" name="Freeform 2024">
              <a:extLst>
                <a:ext uri="{FF2B5EF4-FFF2-40B4-BE49-F238E27FC236}">
                  <a16:creationId xmlns:a16="http://schemas.microsoft.com/office/drawing/2014/main" id="{3063E456-7E95-4C31-AEFC-E1D92C807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88912"/>
              <a:ext cx="87313" cy="52387"/>
            </a:xfrm>
            <a:custGeom>
              <a:avLst/>
              <a:gdLst>
                <a:gd name="T0" fmla="*/ 15 w 15"/>
                <a:gd name="T1" fmla="*/ 0 h 9"/>
                <a:gd name="T2" fmla="*/ 0 w 15"/>
                <a:gd name="T3" fmla="*/ 9 h 9"/>
                <a:gd name="T4" fmla="*/ 0 w 15"/>
                <a:gd name="T5" fmla="*/ 9 h 9"/>
                <a:gd name="T6" fmla="*/ 15 w 15"/>
                <a:gd name="T7" fmla="*/ 0 h 9"/>
                <a:gd name="T8" fmla="*/ 15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14" name="Freeform 2025">
              <a:extLst>
                <a:ext uri="{FF2B5EF4-FFF2-40B4-BE49-F238E27FC236}">
                  <a16:creationId xmlns:a16="http://schemas.microsoft.com/office/drawing/2014/main" id="{589FAFC4-9A8F-45F4-8ECB-52D189E71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12712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15" name="Freeform 2026">
              <a:extLst>
                <a:ext uri="{FF2B5EF4-FFF2-40B4-BE49-F238E27FC236}">
                  <a16:creationId xmlns:a16="http://schemas.microsoft.com/office/drawing/2014/main" id="{3D427735-9846-4255-AE74-C99857E4E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06362"/>
              <a:ext cx="41275" cy="17462"/>
            </a:xfrm>
            <a:custGeom>
              <a:avLst/>
              <a:gdLst>
                <a:gd name="T0" fmla="*/ 0 w 7"/>
                <a:gd name="T1" fmla="*/ 2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16" name="Freeform 2027">
              <a:extLst>
                <a:ext uri="{FF2B5EF4-FFF2-40B4-BE49-F238E27FC236}">
                  <a16:creationId xmlns:a16="http://schemas.microsoft.com/office/drawing/2014/main" id="{104B73E9-7F2A-4F53-80A6-7BDEA5134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165099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17" name="Freeform 2028">
              <a:extLst>
                <a:ext uri="{FF2B5EF4-FFF2-40B4-BE49-F238E27FC236}">
                  <a16:creationId xmlns:a16="http://schemas.microsoft.com/office/drawing/2014/main" id="{CAFD846E-6D72-4B58-A6E1-843B4CD7D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95262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18" name="Freeform 2029">
              <a:extLst>
                <a:ext uri="{FF2B5EF4-FFF2-40B4-BE49-F238E27FC236}">
                  <a16:creationId xmlns:a16="http://schemas.microsoft.com/office/drawing/2014/main" id="{D7D25E27-E55A-4B8A-B4E8-4A121819F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95262"/>
              <a:ext cx="39688" cy="17462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1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19" name="Freeform 2030">
              <a:extLst>
                <a:ext uri="{FF2B5EF4-FFF2-40B4-BE49-F238E27FC236}">
                  <a16:creationId xmlns:a16="http://schemas.microsoft.com/office/drawing/2014/main" id="{964C9691-F9BE-40E4-918C-E4C2D4804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165099"/>
              <a:ext cx="34925" cy="23812"/>
            </a:xfrm>
            <a:custGeom>
              <a:avLst/>
              <a:gdLst>
                <a:gd name="T0" fmla="*/ 6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0" name="Freeform 2031">
              <a:extLst>
                <a:ext uri="{FF2B5EF4-FFF2-40B4-BE49-F238E27FC236}">
                  <a16:creationId xmlns:a16="http://schemas.microsoft.com/office/drawing/2014/main" id="{7910FD4A-3C73-46C0-8243-E2E2BB782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88899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1" name="Freeform 2032">
              <a:extLst>
                <a:ext uri="{FF2B5EF4-FFF2-40B4-BE49-F238E27FC236}">
                  <a16:creationId xmlns:a16="http://schemas.microsoft.com/office/drawing/2014/main" id="{205DDB35-D6E9-46EF-87E0-B12AC434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82549"/>
              <a:ext cx="34925" cy="17462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2" name="Freeform 2033">
              <a:extLst>
                <a:ext uri="{FF2B5EF4-FFF2-40B4-BE49-F238E27FC236}">
                  <a16:creationId xmlns:a16="http://schemas.microsoft.com/office/drawing/2014/main" id="{7F96A9BF-6FB9-4562-98E3-A60DCBC58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47637"/>
              <a:ext cx="41275" cy="17462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3" name="Freeform 2034">
              <a:extLst>
                <a:ext uri="{FF2B5EF4-FFF2-40B4-BE49-F238E27FC236}">
                  <a16:creationId xmlns:a16="http://schemas.microsoft.com/office/drawing/2014/main" id="{16670FB0-7E40-42DE-875C-A83F223AA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30174"/>
              <a:ext cx="36513" cy="17462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4" name="Freeform 2035">
              <a:extLst>
                <a:ext uri="{FF2B5EF4-FFF2-40B4-BE49-F238E27FC236}">
                  <a16:creationId xmlns:a16="http://schemas.microsoft.com/office/drawing/2014/main" id="{9642A43D-6C6A-4A16-8B21-16A9E7091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53974"/>
              <a:ext cx="41275" cy="2222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5" name="Freeform 2036">
              <a:extLst>
                <a:ext uri="{FF2B5EF4-FFF2-40B4-BE49-F238E27FC236}">
                  <a16:creationId xmlns:a16="http://schemas.microsoft.com/office/drawing/2014/main" id="{89750ABF-B949-43B7-882E-AD779C87C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41274"/>
              <a:ext cx="47625" cy="17462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6" name="Freeform 2037">
              <a:extLst>
                <a:ext uri="{FF2B5EF4-FFF2-40B4-BE49-F238E27FC236}">
                  <a16:creationId xmlns:a16="http://schemas.microsoft.com/office/drawing/2014/main" id="{698C5F4A-7E7D-423B-9377-326616456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12712"/>
              <a:ext cx="36513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7" name="Freeform 2038">
              <a:extLst>
                <a:ext uri="{FF2B5EF4-FFF2-40B4-BE49-F238E27FC236}">
                  <a16:creationId xmlns:a16="http://schemas.microsoft.com/office/drawing/2014/main" id="{3A058248-4236-4E64-B24D-073B3D267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88899"/>
              <a:ext cx="47625" cy="2381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7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8" name="Freeform 2039">
              <a:extLst>
                <a:ext uri="{FF2B5EF4-FFF2-40B4-BE49-F238E27FC236}">
                  <a16:creationId xmlns:a16="http://schemas.microsoft.com/office/drawing/2014/main" id="{374816FF-CF7B-4AA3-B104-235AF12C6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12699"/>
              <a:ext cx="111125" cy="58737"/>
            </a:xfrm>
            <a:custGeom>
              <a:avLst/>
              <a:gdLst>
                <a:gd name="T0" fmla="*/ 18 w 19"/>
                <a:gd name="T1" fmla="*/ 0 h 10"/>
                <a:gd name="T2" fmla="*/ 0 w 19"/>
                <a:gd name="T3" fmla="*/ 10 h 10"/>
                <a:gd name="T4" fmla="*/ 0 w 19"/>
                <a:gd name="T5" fmla="*/ 10 h 10"/>
                <a:gd name="T6" fmla="*/ 18 w 19"/>
                <a:gd name="T7" fmla="*/ 0 h 10"/>
                <a:gd name="T8" fmla="*/ 18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cubicBezTo>
                    <a:pt x="12" y="4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7"/>
                    <a:pt x="12" y="4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29" name="Freeform 2040">
              <a:extLst>
                <a:ext uri="{FF2B5EF4-FFF2-40B4-BE49-F238E27FC236}">
                  <a16:creationId xmlns:a16="http://schemas.microsoft.com/office/drawing/2014/main" id="{B0243E24-79B5-43C3-B90D-36C51F425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6349"/>
              <a:ext cx="176213" cy="88900"/>
            </a:xfrm>
            <a:custGeom>
              <a:avLst/>
              <a:gdLst>
                <a:gd name="T0" fmla="*/ 0 w 30"/>
                <a:gd name="T1" fmla="*/ 15 h 15"/>
                <a:gd name="T2" fmla="*/ 30 w 30"/>
                <a:gd name="T3" fmla="*/ 1 h 15"/>
                <a:gd name="T4" fmla="*/ 30 w 30"/>
                <a:gd name="T5" fmla="*/ 0 h 15"/>
                <a:gd name="T6" fmla="*/ 0 w 30"/>
                <a:gd name="T7" fmla="*/ 15 h 15"/>
                <a:gd name="T8" fmla="*/ 0 w 3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0" y="15"/>
                  </a:moveTo>
                  <a:cubicBezTo>
                    <a:pt x="10" y="9"/>
                    <a:pt x="20" y="4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0" y="4"/>
                    <a:pt x="10" y="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0" name="Freeform 2041">
              <a:extLst>
                <a:ext uri="{FF2B5EF4-FFF2-40B4-BE49-F238E27FC236}">
                  <a16:creationId xmlns:a16="http://schemas.microsoft.com/office/drawing/2014/main" id="{02535EDF-528A-41A4-84CD-5AD0664A7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3812"/>
              <a:ext cx="93663" cy="52387"/>
            </a:xfrm>
            <a:custGeom>
              <a:avLst/>
              <a:gdLst>
                <a:gd name="T0" fmla="*/ 15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15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1" name="Freeform 2042">
              <a:extLst>
                <a:ext uri="{FF2B5EF4-FFF2-40B4-BE49-F238E27FC236}">
                  <a16:creationId xmlns:a16="http://schemas.microsoft.com/office/drawing/2014/main" id="{95515AA0-7A93-43FC-A37E-F361AD426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3812"/>
              <a:ext cx="76200" cy="52387"/>
            </a:xfrm>
            <a:custGeom>
              <a:avLst/>
              <a:gdLst>
                <a:gd name="T0" fmla="*/ 0 w 13"/>
                <a:gd name="T1" fmla="*/ 9 h 9"/>
                <a:gd name="T2" fmla="*/ 13 w 13"/>
                <a:gd name="T3" fmla="*/ 0 h 9"/>
                <a:gd name="T4" fmla="*/ 13 w 13"/>
                <a:gd name="T5" fmla="*/ 0 h 9"/>
                <a:gd name="T6" fmla="*/ 0 w 13"/>
                <a:gd name="T7" fmla="*/ 8 h 9"/>
                <a:gd name="T8" fmla="*/ 0 w 1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cubicBezTo>
                    <a:pt x="5" y="6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3"/>
                    <a:pt x="5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2" name="Freeform 2043">
              <a:extLst>
                <a:ext uri="{FF2B5EF4-FFF2-40B4-BE49-F238E27FC236}">
                  <a16:creationId xmlns:a16="http://schemas.microsoft.com/office/drawing/2014/main" id="{D810098D-3AAC-4745-9D6D-08D3F7D0C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30162"/>
              <a:ext cx="36513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933" name="Group 2069">
            <a:extLst>
              <a:ext uri="{FF2B5EF4-FFF2-40B4-BE49-F238E27FC236}">
                <a16:creationId xmlns:a16="http://schemas.microsoft.com/office/drawing/2014/main" id="{987AA536-6667-4022-9764-5F2A49D4DD5F}"/>
              </a:ext>
            </a:extLst>
          </p:cNvPr>
          <p:cNvGrpSpPr>
            <a:grpSpLocks/>
          </p:cNvGrpSpPr>
          <p:nvPr/>
        </p:nvGrpSpPr>
        <p:grpSpPr bwMode="auto">
          <a:xfrm>
            <a:off x="1793875" y="5664200"/>
            <a:ext cx="311150" cy="306388"/>
            <a:chOff x="0" y="0"/>
            <a:chExt cx="311150" cy="306387"/>
          </a:xfrm>
        </p:grpSpPr>
        <p:sp>
          <p:nvSpPr>
            <p:cNvPr id="38934" name="Freeform 2044">
              <a:extLst>
                <a:ext uri="{FF2B5EF4-FFF2-40B4-BE49-F238E27FC236}">
                  <a16:creationId xmlns:a16="http://schemas.microsoft.com/office/drawing/2014/main" id="{3A02F855-F009-4FFE-8160-7D8B12240A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11150" cy="306387"/>
            </a:xfrm>
            <a:custGeom>
              <a:avLst/>
              <a:gdLst>
                <a:gd name="T0" fmla="*/ 53 w 53"/>
                <a:gd name="T1" fmla="*/ 22 h 52"/>
                <a:gd name="T2" fmla="*/ 50 w 53"/>
                <a:gd name="T3" fmla="*/ 14 h 52"/>
                <a:gd name="T4" fmla="*/ 36 w 53"/>
                <a:gd name="T5" fmla="*/ 3 h 52"/>
                <a:gd name="T6" fmla="*/ 32 w 53"/>
                <a:gd name="T7" fmla="*/ 1 h 52"/>
                <a:gd name="T8" fmla="*/ 32 w 53"/>
                <a:gd name="T9" fmla="*/ 1 h 52"/>
                <a:gd name="T10" fmla="*/ 32 w 53"/>
                <a:gd name="T11" fmla="*/ 1 h 52"/>
                <a:gd name="T12" fmla="*/ 31 w 53"/>
                <a:gd name="T13" fmla="*/ 1 h 52"/>
                <a:gd name="T14" fmla="*/ 29 w 53"/>
                <a:gd name="T15" fmla="*/ 1 h 52"/>
                <a:gd name="T16" fmla="*/ 27 w 53"/>
                <a:gd name="T17" fmla="*/ 1 h 52"/>
                <a:gd name="T18" fmla="*/ 22 w 53"/>
                <a:gd name="T19" fmla="*/ 1 h 52"/>
                <a:gd name="T20" fmla="*/ 8 w 53"/>
                <a:gd name="T21" fmla="*/ 9 h 52"/>
                <a:gd name="T22" fmla="*/ 7 w 53"/>
                <a:gd name="T23" fmla="*/ 8 h 52"/>
                <a:gd name="T24" fmla="*/ 0 w 53"/>
                <a:gd name="T25" fmla="*/ 11 h 52"/>
                <a:gd name="T26" fmla="*/ 0 w 53"/>
                <a:gd name="T27" fmla="*/ 12 h 52"/>
                <a:gd name="T28" fmla="*/ 6 w 53"/>
                <a:gd name="T29" fmla="*/ 22 h 52"/>
                <a:gd name="T30" fmla="*/ 14 w 53"/>
                <a:gd name="T31" fmla="*/ 13 h 52"/>
                <a:gd name="T32" fmla="*/ 32 w 53"/>
                <a:gd name="T33" fmla="*/ 9 h 52"/>
                <a:gd name="T34" fmla="*/ 37 w 53"/>
                <a:gd name="T35" fmla="*/ 11 h 52"/>
                <a:gd name="T36" fmla="*/ 44 w 53"/>
                <a:gd name="T37" fmla="*/ 18 h 52"/>
                <a:gd name="T38" fmla="*/ 36 w 53"/>
                <a:gd name="T39" fmla="*/ 42 h 52"/>
                <a:gd name="T40" fmla="*/ 14 w 53"/>
                <a:gd name="T41" fmla="*/ 39 h 52"/>
                <a:gd name="T42" fmla="*/ 9 w 53"/>
                <a:gd name="T43" fmla="*/ 32 h 52"/>
                <a:gd name="T44" fmla="*/ 13 w 53"/>
                <a:gd name="T45" fmla="*/ 47 h 52"/>
                <a:gd name="T46" fmla="*/ 34 w 53"/>
                <a:gd name="T47" fmla="*/ 51 h 52"/>
                <a:gd name="T48" fmla="*/ 50 w 53"/>
                <a:gd name="T49" fmla="*/ 38 h 52"/>
                <a:gd name="T50" fmla="*/ 52 w 53"/>
                <a:gd name="T51" fmla="*/ 34 h 52"/>
                <a:gd name="T52" fmla="*/ 30 w 53"/>
                <a:gd name="T53" fmla="*/ 2 h 52"/>
                <a:gd name="T54" fmla="*/ 0 w 53"/>
                <a:gd name="T55" fmla="*/ 12 h 52"/>
                <a:gd name="T56" fmla="*/ 12 w 53"/>
                <a:gd name="T57" fmla="*/ 21 h 52"/>
                <a:gd name="T58" fmla="*/ 14 w 53"/>
                <a:gd name="T59" fmla="*/ 20 h 52"/>
                <a:gd name="T60" fmla="*/ 50 w 53"/>
                <a:gd name="T61" fmla="*/ 35 h 52"/>
                <a:gd name="T62" fmla="*/ 44 w 53"/>
                <a:gd name="T63" fmla="*/ 43 h 52"/>
                <a:gd name="T64" fmla="*/ 42 w 53"/>
                <a:gd name="T65" fmla="*/ 45 h 52"/>
                <a:gd name="T66" fmla="*/ 34 w 53"/>
                <a:gd name="T67" fmla="*/ 49 h 52"/>
                <a:gd name="T68" fmla="*/ 34 w 53"/>
                <a:gd name="T69" fmla="*/ 49 h 52"/>
                <a:gd name="T70" fmla="*/ 33 w 53"/>
                <a:gd name="T71" fmla="*/ 49 h 52"/>
                <a:gd name="T72" fmla="*/ 27 w 53"/>
                <a:gd name="T73" fmla="*/ 50 h 52"/>
                <a:gd name="T74" fmla="*/ 20 w 53"/>
                <a:gd name="T75" fmla="*/ 49 h 52"/>
                <a:gd name="T76" fmla="*/ 6 w 53"/>
                <a:gd name="T77" fmla="*/ 34 h 52"/>
                <a:gd name="T78" fmla="*/ 14 w 53"/>
                <a:gd name="T79" fmla="*/ 41 h 52"/>
                <a:gd name="T80" fmla="*/ 13 w 53"/>
                <a:gd name="T81" fmla="*/ 40 h 52"/>
                <a:gd name="T82" fmla="*/ 32 w 53"/>
                <a:gd name="T83" fmla="*/ 46 h 52"/>
                <a:gd name="T84" fmla="*/ 47 w 53"/>
                <a:gd name="T85" fmla="*/ 21 h 52"/>
                <a:gd name="T86" fmla="*/ 24 w 53"/>
                <a:gd name="T87" fmla="*/ 6 h 52"/>
                <a:gd name="T88" fmla="*/ 13 w 53"/>
                <a:gd name="T89" fmla="*/ 14 h 52"/>
                <a:gd name="T90" fmla="*/ 15 w 53"/>
                <a:gd name="T91" fmla="*/ 19 h 52"/>
                <a:gd name="T92" fmla="*/ 10 w 53"/>
                <a:gd name="T93" fmla="*/ 20 h 52"/>
                <a:gd name="T94" fmla="*/ 3 w 53"/>
                <a:gd name="T95" fmla="*/ 18 h 52"/>
                <a:gd name="T96" fmla="*/ 14 w 53"/>
                <a:gd name="T97" fmla="*/ 5 h 52"/>
                <a:gd name="T98" fmla="*/ 25 w 53"/>
                <a:gd name="T99" fmla="*/ 1 h 52"/>
                <a:gd name="T100" fmla="*/ 26 w 53"/>
                <a:gd name="T101" fmla="*/ 1 h 52"/>
                <a:gd name="T102" fmla="*/ 26 w 53"/>
                <a:gd name="T103" fmla="*/ 1 h 52"/>
                <a:gd name="T104" fmla="*/ 27 w 53"/>
                <a:gd name="T105" fmla="*/ 1 h 52"/>
                <a:gd name="T106" fmla="*/ 28 w 53"/>
                <a:gd name="T107" fmla="*/ 2 h 52"/>
                <a:gd name="T108" fmla="*/ 40 w 53"/>
                <a:gd name="T109" fmla="*/ 5 h 52"/>
                <a:gd name="T110" fmla="*/ 40 w 53"/>
                <a:gd name="T111" fmla="*/ 5 h 52"/>
                <a:gd name="T112" fmla="*/ 45 w 53"/>
                <a:gd name="T113" fmla="*/ 10 h 52"/>
                <a:gd name="T114" fmla="*/ 51 w 53"/>
                <a:gd name="T115" fmla="*/ 23 h 52"/>
                <a:gd name="T116" fmla="*/ 52 w 53"/>
                <a:gd name="T117" fmla="*/ 28 h 52"/>
                <a:gd name="T118" fmla="*/ 10 w 53"/>
                <a:gd name="T119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" h="52">
                  <a:moveTo>
                    <a:pt x="53" y="26"/>
                  </a:moveTo>
                  <a:cubicBezTo>
                    <a:pt x="53" y="25"/>
                    <a:pt x="52" y="23"/>
                    <a:pt x="52" y="22"/>
                  </a:cubicBezTo>
                  <a:cubicBezTo>
                    <a:pt x="52" y="22"/>
                    <a:pt x="52" y="22"/>
                    <a:pt x="53" y="22"/>
                  </a:cubicBezTo>
                  <a:cubicBezTo>
                    <a:pt x="52" y="21"/>
                    <a:pt x="52" y="19"/>
                    <a:pt x="51" y="18"/>
                  </a:cubicBezTo>
                  <a:cubicBezTo>
                    <a:pt x="49" y="13"/>
                    <a:pt x="50" y="16"/>
                    <a:pt x="50" y="16"/>
                  </a:cubicBezTo>
                  <a:cubicBezTo>
                    <a:pt x="50" y="16"/>
                    <a:pt x="50" y="14"/>
                    <a:pt x="50" y="14"/>
                  </a:cubicBezTo>
                  <a:cubicBezTo>
                    <a:pt x="48" y="12"/>
                    <a:pt x="47" y="10"/>
                    <a:pt x="45" y="8"/>
                  </a:cubicBezTo>
                  <a:cubicBezTo>
                    <a:pt x="43" y="7"/>
                    <a:pt x="40" y="4"/>
                    <a:pt x="38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7" y="4"/>
                    <a:pt x="35" y="3"/>
                    <a:pt x="34" y="2"/>
                  </a:cubicBezTo>
                  <a:cubicBezTo>
                    <a:pt x="34" y="2"/>
                    <a:pt x="32" y="2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1" y="1"/>
                    <a:pt x="31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7" y="0"/>
                    <a:pt x="24" y="0"/>
                    <a:pt x="24" y="0"/>
                  </a:cubicBezTo>
                  <a:cubicBezTo>
                    <a:pt x="27" y="0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0" y="1"/>
                    <a:pt x="20" y="1"/>
                  </a:cubicBezTo>
                  <a:cubicBezTo>
                    <a:pt x="16" y="3"/>
                    <a:pt x="10" y="4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6"/>
                    <a:pt x="4" y="6"/>
                    <a:pt x="3" y="6"/>
                  </a:cubicBezTo>
                  <a:cubicBezTo>
                    <a:pt x="1" y="7"/>
                    <a:pt x="1" y="9"/>
                    <a:pt x="0" y="10"/>
                  </a:cubicBezTo>
                  <a:cubicBezTo>
                    <a:pt x="0" y="10"/>
                    <a:pt x="1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4"/>
                    <a:pt x="1" y="16"/>
                    <a:pt x="2" y="18"/>
                  </a:cubicBezTo>
                  <a:cubicBezTo>
                    <a:pt x="2" y="19"/>
                    <a:pt x="4" y="21"/>
                    <a:pt x="3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7" y="24"/>
                    <a:pt x="13" y="21"/>
                    <a:pt x="15" y="20"/>
                  </a:cubicBezTo>
                  <a:cubicBezTo>
                    <a:pt x="19" y="18"/>
                    <a:pt x="20" y="12"/>
                    <a:pt x="14" y="13"/>
                  </a:cubicBezTo>
                  <a:cubicBezTo>
                    <a:pt x="17" y="10"/>
                    <a:pt x="20" y="9"/>
                    <a:pt x="23" y="8"/>
                  </a:cubicBezTo>
                  <a:cubicBezTo>
                    <a:pt x="25" y="8"/>
                    <a:pt x="26" y="8"/>
                    <a:pt x="28" y="8"/>
                  </a:cubicBezTo>
                  <a:cubicBezTo>
                    <a:pt x="28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9"/>
                    <a:pt x="34" y="9"/>
                    <a:pt x="34" y="10"/>
                  </a:cubicBezTo>
                  <a:cubicBezTo>
                    <a:pt x="34" y="10"/>
                    <a:pt x="36" y="11"/>
                    <a:pt x="37" y="11"/>
                  </a:cubicBezTo>
                  <a:cubicBezTo>
                    <a:pt x="40" y="12"/>
                    <a:pt x="42" y="15"/>
                    <a:pt x="43" y="18"/>
                  </a:cubicBezTo>
                  <a:cubicBezTo>
                    <a:pt x="43" y="17"/>
                    <a:pt x="44" y="18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6" y="21"/>
                    <a:pt x="46" y="25"/>
                    <a:pt x="45" y="28"/>
                  </a:cubicBezTo>
                  <a:cubicBezTo>
                    <a:pt x="45" y="30"/>
                    <a:pt x="43" y="37"/>
                    <a:pt x="43" y="37"/>
                  </a:cubicBezTo>
                  <a:cubicBezTo>
                    <a:pt x="41" y="39"/>
                    <a:pt x="38" y="40"/>
                    <a:pt x="36" y="42"/>
                  </a:cubicBezTo>
                  <a:cubicBezTo>
                    <a:pt x="33" y="43"/>
                    <a:pt x="31" y="45"/>
                    <a:pt x="28" y="44"/>
                  </a:cubicBezTo>
                  <a:cubicBezTo>
                    <a:pt x="25" y="44"/>
                    <a:pt x="22" y="44"/>
                    <a:pt x="20" y="43"/>
                  </a:cubicBezTo>
                  <a:cubicBezTo>
                    <a:pt x="18" y="42"/>
                    <a:pt x="15" y="40"/>
                    <a:pt x="14" y="39"/>
                  </a:cubicBezTo>
                  <a:cubicBezTo>
                    <a:pt x="13" y="37"/>
                    <a:pt x="12" y="36"/>
                    <a:pt x="11" y="35"/>
                  </a:cubicBezTo>
                  <a:cubicBezTo>
                    <a:pt x="11" y="34"/>
                    <a:pt x="10" y="33"/>
                    <a:pt x="10" y="33"/>
                  </a:cubicBezTo>
                  <a:cubicBezTo>
                    <a:pt x="9" y="32"/>
                    <a:pt x="7" y="32"/>
                    <a:pt x="9" y="32"/>
                  </a:cubicBezTo>
                  <a:cubicBezTo>
                    <a:pt x="6" y="32"/>
                    <a:pt x="2" y="33"/>
                    <a:pt x="3" y="36"/>
                  </a:cubicBezTo>
                  <a:cubicBezTo>
                    <a:pt x="3" y="37"/>
                    <a:pt x="5" y="40"/>
                    <a:pt x="5" y="39"/>
                  </a:cubicBezTo>
                  <a:cubicBezTo>
                    <a:pt x="6" y="43"/>
                    <a:pt x="10" y="46"/>
                    <a:pt x="13" y="47"/>
                  </a:cubicBezTo>
                  <a:cubicBezTo>
                    <a:pt x="18" y="51"/>
                    <a:pt x="25" y="52"/>
                    <a:pt x="31" y="51"/>
                  </a:cubicBezTo>
                  <a:cubicBezTo>
                    <a:pt x="31" y="52"/>
                    <a:pt x="28" y="52"/>
                    <a:pt x="28" y="52"/>
                  </a:cubicBezTo>
                  <a:cubicBezTo>
                    <a:pt x="30" y="52"/>
                    <a:pt x="32" y="52"/>
                    <a:pt x="34" y="51"/>
                  </a:cubicBezTo>
                  <a:cubicBezTo>
                    <a:pt x="36" y="50"/>
                    <a:pt x="40" y="49"/>
                    <a:pt x="40" y="49"/>
                  </a:cubicBezTo>
                  <a:cubicBezTo>
                    <a:pt x="40" y="48"/>
                    <a:pt x="43" y="47"/>
                    <a:pt x="43" y="46"/>
                  </a:cubicBezTo>
                  <a:cubicBezTo>
                    <a:pt x="46" y="44"/>
                    <a:pt x="49" y="42"/>
                    <a:pt x="50" y="38"/>
                  </a:cubicBezTo>
                  <a:cubicBezTo>
                    <a:pt x="49" y="39"/>
                    <a:pt x="51" y="35"/>
                    <a:pt x="51" y="35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5"/>
                    <a:pt x="51" y="35"/>
                    <a:pt x="52" y="34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2" y="33"/>
                    <a:pt x="53" y="28"/>
                    <a:pt x="53" y="26"/>
                  </a:cubicBezTo>
                  <a:close/>
                  <a:moveTo>
                    <a:pt x="30" y="2"/>
                  </a:moveTo>
                  <a:cubicBezTo>
                    <a:pt x="30" y="2"/>
                    <a:pt x="29" y="2"/>
                    <a:pt x="29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0" y="12"/>
                  </a:moveTo>
                  <a:cubicBezTo>
                    <a:pt x="1" y="12"/>
                    <a:pt x="1" y="13"/>
                    <a:pt x="1" y="14"/>
                  </a:cubicBezTo>
                  <a:cubicBezTo>
                    <a:pt x="1" y="14"/>
                    <a:pt x="1" y="12"/>
                    <a:pt x="0" y="12"/>
                  </a:cubicBezTo>
                  <a:close/>
                  <a:moveTo>
                    <a:pt x="12" y="21"/>
                  </a:moveTo>
                  <a:cubicBezTo>
                    <a:pt x="12" y="21"/>
                    <a:pt x="12" y="21"/>
                    <a:pt x="12" y="21"/>
                  </a:cubicBezTo>
                  <a:close/>
                  <a:moveTo>
                    <a:pt x="14" y="20"/>
                  </a:moveTo>
                  <a:cubicBezTo>
                    <a:pt x="14" y="20"/>
                    <a:pt x="14" y="20"/>
                    <a:pt x="14" y="20"/>
                  </a:cubicBezTo>
                  <a:close/>
                  <a:moveTo>
                    <a:pt x="50" y="35"/>
                  </a:moveTo>
                  <a:cubicBezTo>
                    <a:pt x="50" y="35"/>
                    <a:pt x="50" y="34"/>
                    <a:pt x="50" y="34"/>
                  </a:cubicBezTo>
                  <a:cubicBezTo>
                    <a:pt x="50" y="34"/>
                    <a:pt x="49" y="36"/>
                    <a:pt x="50" y="35"/>
                  </a:cubicBezTo>
                  <a:cubicBezTo>
                    <a:pt x="49" y="37"/>
                    <a:pt x="49" y="38"/>
                    <a:pt x="48" y="39"/>
                  </a:cubicBezTo>
                  <a:cubicBezTo>
                    <a:pt x="48" y="40"/>
                    <a:pt x="46" y="42"/>
                    <a:pt x="47" y="41"/>
                  </a:cubicBezTo>
                  <a:cubicBezTo>
                    <a:pt x="46" y="42"/>
                    <a:pt x="45" y="42"/>
                    <a:pt x="44" y="43"/>
                  </a:cubicBezTo>
                  <a:cubicBezTo>
                    <a:pt x="45" y="43"/>
                    <a:pt x="45" y="42"/>
                    <a:pt x="45" y="42"/>
                  </a:cubicBezTo>
                  <a:cubicBezTo>
                    <a:pt x="45" y="43"/>
                    <a:pt x="44" y="43"/>
                    <a:pt x="44" y="43"/>
                  </a:cubicBezTo>
                  <a:cubicBezTo>
                    <a:pt x="45" y="43"/>
                    <a:pt x="43" y="45"/>
                    <a:pt x="42" y="45"/>
                  </a:cubicBezTo>
                  <a:cubicBezTo>
                    <a:pt x="43" y="44"/>
                    <a:pt x="43" y="45"/>
                    <a:pt x="43" y="44"/>
                  </a:cubicBezTo>
                  <a:cubicBezTo>
                    <a:pt x="42" y="45"/>
                    <a:pt x="39" y="48"/>
                    <a:pt x="39" y="47"/>
                  </a:cubicBezTo>
                  <a:cubicBezTo>
                    <a:pt x="39" y="48"/>
                    <a:pt x="36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0"/>
                    <a:pt x="32" y="50"/>
                    <a:pt x="32" y="50"/>
                  </a:cubicBezTo>
                  <a:cubicBezTo>
                    <a:pt x="32" y="50"/>
                    <a:pt x="33" y="50"/>
                    <a:pt x="33" y="50"/>
                  </a:cubicBezTo>
                  <a:cubicBezTo>
                    <a:pt x="31" y="50"/>
                    <a:pt x="29" y="50"/>
                    <a:pt x="27" y="50"/>
                  </a:cubicBezTo>
                  <a:cubicBezTo>
                    <a:pt x="29" y="50"/>
                    <a:pt x="25" y="50"/>
                    <a:pt x="25" y="50"/>
                  </a:cubicBezTo>
                  <a:cubicBezTo>
                    <a:pt x="23" y="50"/>
                    <a:pt x="21" y="50"/>
                    <a:pt x="19" y="49"/>
                  </a:cubicBezTo>
                  <a:cubicBezTo>
                    <a:pt x="20" y="49"/>
                    <a:pt x="19" y="49"/>
                    <a:pt x="20" y="49"/>
                  </a:cubicBezTo>
                  <a:cubicBezTo>
                    <a:pt x="15" y="48"/>
                    <a:pt x="11" y="44"/>
                    <a:pt x="7" y="41"/>
                  </a:cubicBezTo>
                  <a:cubicBezTo>
                    <a:pt x="7" y="42"/>
                    <a:pt x="6" y="39"/>
                    <a:pt x="6" y="38"/>
                  </a:cubicBezTo>
                  <a:cubicBezTo>
                    <a:pt x="6" y="37"/>
                    <a:pt x="3" y="36"/>
                    <a:pt x="6" y="34"/>
                  </a:cubicBezTo>
                  <a:cubicBezTo>
                    <a:pt x="6" y="34"/>
                    <a:pt x="8" y="34"/>
                    <a:pt x="8" y="34"/>
                  </a:cubicBezTo>
                  <a:cubicBezTo>
                    <a:pt x="7" y="34"/>
                    <a:pt x="9" y="34"/>
                    <a:pt x="10" y="36"/>
                  </a:cubicBezTo>
                  <a:cubicBezTo>
                    <a:pt x="11" y="37"/>
                    <a:pt x="12" y="39"/>
                    <a:pt x="14" y="41"/>
                  </a:cubicBezTo>
                  <a:cubicBezTo>
                    <a:pt x="13" y="40"/>
                    <a:pt x="12" y="39"/>
                    <a:pt x="12" y="39"/>
                  </a:cubicBezTo>
                  <a:cubicBezTo>
                    <a:pt x="12" y="39"/>
                    <a:pt x="13" y="40"/>
                    <a:pt x="14" y="41"/>
                  </a:cubicBezTo>
                  <a:cubicBezTo>
                    <a:pt x="14" y="40"/>
                    <a:pt x="13" y="40"/>
                    <a:pt x="13" y="40"/>
                  </a:cubicBezTo>
                  <a:cubicBezTo>
                    <a:pt x="18" y="43"/>
                    <a:pt x="24" y="48"/>
                    <a:pt x="30" y="46"/>
                  </a:cubicBezTo>
                  <a:cubicBezTo>
                    <a:pt x="31" y="46"/>
                    <a:pt x="32" y="46"/>
                    <a:pt x="33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5"/>
                    <a:pt x="36" y="44"/>
                    <a:pt x="35" y="45"/>
                  </a:cubicBezTo>
                  <a:cubicBezTo>
                    <a:pt x="38" y="43"/>
                    <a:pt x="45" y="38"/>
                    <a:pt x="45" y="35"/>
                  </a:cubicBezTo>
                  <a:cubicBezTo>
                    <a:pt x="48" y="31"/>
                    <a:pt x="48" y="26"/>
                    <a:pt x="47" y="21"/>
                  </a:cubicBezTo>
                  <a:cubicBezTo>
                    <a:pt x="47" y="21"/>
                    <a:pt x="42" y="10"/>
                    <a:pt x="40" y="11"/>
                  </a:cubicBezTo>
                  <a:cubicBezTo>
                    <a:pt x="40" y="9"/>
                    <a:pt x="35" y="8"/>
                    <a:pt x="33" y="8"/>
                  </a:cubicBezTo>
                  <a:cubicBezTo>
                    <a:pt x="31" y="7"/>
                    <a:pt x="25" y="5"/>
                    <a:pt x="24" y="6"/>
                  </a:cubicBezTo>
                  <a:cubicBezTo>
                    <a:pt x="21" y="7"/>
                    <a:pt x="17" y="8"/>
                    <a:pt x="14" y="10"/>
                  </a:cubicBezTo>
                  <a:cubicBezTo>
                    <a:pt x="14" y="11"/>
                    <a:pt x="12" y="13"/>
                    <a:pt x="12" y="13"/>
                  </a:cubicBezTo>
                  <a:cubicBezTo>
                    <a:pt x="12" y="13"/>
                    <a:pt x="14" y="14"/>
                    <a:pt x="13" y="14"/>
                  </a:cubicBezTo>
                  <a:cubicBezTo>
                    <a:pt x="14" y="14"/>
                    <a:pt x="17" y="14"/>
                    <a:pt x="18" y="16"/>
                  </a:cubicBezTo>
                  <a:cubicBezTo>
                    <a:pt x="18" y="17"/>
                    <a:pt x="14" y="19"/>
                    <a:pt x="13" y="20"/>
                  </a:cubicBezTo>
                  <a:cubicBezTo>
                    <a:pt x="13" y="19"/>
                    <a:pt x="14" y="19"/>
                    <a:pt x="15" y="19"/>
                  </a:cubicBezTo>
                  <a:cubicBezTo>
                    <a:pt x="15" y="18"/>
                    <a:pt x="14" y="19"/>
                    <a:pt x="14" y="18"/>
                  </a:cubicBezTo>
                  <a:cubicBezTo>
                    <a:pt x="12" y="20"/>
                    <a:pt x="10" y="20"/>
                    <a:pt x="8" y="21"/>
                  </a:cubicBezTo>
                  <a:cubicBezTo>
                    <a:pt x="9" y="20"/>
                    <a:pt x="10" y="21"/>
                    <a:pt x="10" y="20"/>
                  </a:cubicBezTo>
                  <a:cubicBezTo>
                    <a:pt x="9" y="21"/>
                    <a:pt x="7" y="21"/>
                    <a:pt x="5" y="20"/>
                  </a:cubicBezTo>
                  <a:cubicBezTo>
                    <a:pt x="4" y="20"/>
                    <a:pt x="4" y="20"/>
                    <a:pt x="3" y="19"/>
                  </a:cubicBezTo>
                  <a:cubicBezTo>
                    <a:pt x="3" y="19"/>
                    <a:pt x="2" y="16"/>
                    <a:pt x="3" y="18"/>
                  </a:cubicBezTo>
                  <a:cubicBezTo>
                    <a:pt x="2" y="15"/>
                    <a:pt x="2" y="13"/>
                    <a:pt x="2" y="10"/>
                  </a:cubicBezTo>
                  <a:cubicBezTo>
                    <a:pt x="1" y="5"/>
                    <a:pt x="6" y="8"/>
                    <a:pt x="7" y="12"/>
                  </a:cubicBezTo>
                  <a:cubicBezTo>
                    <a:pt x="7" y="10"/>
                    <a:pt x="14" y="6"/>
                    <a:pt x="14" y="5"/>
                  </a:cubicBezTo>
                  <a:cubicBezTo>
                    <a:pt x="17" y="3"/>
                    <a:pt x="22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32" y="2"/>
                    <a:pt x="38" y="4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6"/>
                    <a:pt x="40" y="5"/>
                  </a:cubicBezTo>
                  <a:cubicBezTo>
                    <a:pt x="40" y="5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7"/>
                    <a:pt x="43" y="9"/>
                    <a:pt x="45" y="10"/>
                  </a:cubicBezTo>
                  <a:cubicBezTo>
                    <a:pt x="48" y="12"/>
                    <a:pt x="50" y="16"/>
                    <a:pt x="51" y="20"/>
                  </a:cubicBezTo>
                  <a:cubicBezTo>
                    <a:pt x="51" y="19"/>
                    <a:pt x="51" y="20"/>
                    <a:pt x="51" y="19"/>
                  </a:cubicBezTo>
                  <a:cubicBezTo>
                    <a:pt x="51" y="20"/>
                    <a:pt x="51" y="21"/>
                    <a:pt x="51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2" y="23"/>
                    <a:pt x="52" y="27"/>
                    <a:pt x="51" y="29"/>
                  </a:cubicBezTo>
                  <a:cubicBezTo>
                    <a:pt x="52" y="29"/>
                    <a:pt x="52" y="29"/>
                    <a:pt x="52" y="28"/>
                  </a:cubicBezTo>
                  <a:cubicBezTo>
                    <a:pt x="52" y="30"/>
                    <a:pt x="52" y="34"/>
                    <a:pt x="50" y="35"/>
                  </a:cubicBezTo>
                  <a:close/>
                  <a:moveTo>
                    <a:pt x="9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5" name="Freeform 2045">
              <a:extLst>
                <a:ext uri="{FF2B5EF4-FFF2-40B4-BE49-F238E27FC236}">
                  <a16:creationId xmlns:a16="http://schemas.microsoft.com/office/drawing/2014/main" id="{B1A5272B-626A-40C9-9B71-2D52AEC1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651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6" name="Freeform 2046">
              <a:extLst>
                <a:ext uri="{FF2B5EF4-FFF2-40B4-BE49-F238E27FC236}">
                  <a16:creationId xmlns:a16="http://schemas.microsoft.com/office/drawing/2014/main" id="{53528D48-54A8-48A5-8ADD-D3A169D9A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265112"/>
              <a:ext cx="76200" cy="41275"/>
            </a:xfrm>
            <a:custGeom>
              <a:avLst/>
              <a:gdLst>
                <a:gd name="T0" fmla="*/ 1 w 13"/>
                <a:gd name="T1" fmla="*/ 6 h 7"/>
                <a:gd name="T2" fmla="*/ 13 w 13"/>
                <a:gd name="T3" fmla="*/ 0 h 7"/>
                <a:gd name="T4" fmla="*/ 12 w 13"/>
                <a:gd name="T5" fmla="*/ 0 h 7"/>
                <a:gd name="T6" fmla="*/ 0 w 13"/>
                <a:gd name="T7" fmla="*/ 6 h 7"/>
                <a:gd name="T8" fmla="*/ 1 w 1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6"/>
                  </a:move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7" name="Freeform 2047">
              <a:extLst>
                <a:ext uri="{FF2B5EF4-FFF2-40B4-BE49-F238E27FC236}">
                  <a16:creationId xmlns:a16="http://schemas.microsoft.com/office/drawing/2014/main" id="{B6F622E4-4CD9-4317-961C-41D81A20D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234950"/>
              <a:ext cx="100013" cy="65087"/>
            </a:xfrm>
            <a:custGeom>
              <a:avLst/>
              <a:gdLst>
                <a:gd name="T0" fmla="*/ 16 w 17"/>
                <a:gd name="T1" fmla="*/ 0 h 11"/>
                <a:gd name="T2" fmla="*/ 0 w 17"/>
                <a:gd name="T3" fmla="*/ 11 h 11"/>
                <a:gd name="T4" fmla="*/ 1 w 17"/>
                <a:gd name="T5" fmla="*/ 11 h 11"/>
                <a:gd name="T6" fmla="*/ 16 w 17"/>
                <a:gd name="T7" fmla="*/ 0 h 11"/>
                <a:gd name="T8" fmla="*/ 16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0"/>
                  </a:moveTo>
                  <a:cubicBezTo>
                    <a:pt x="11" y="3"/>
                    <a:pt x="6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7"/>
                    <a:pt x="11" y="3"/>
                    <a:pt x="16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8" name="Freeform 2048">
              <a:extLst>
                <a:ext uri="{FF2B5EF4-FFF2-40B4-BE49-F238E27FC236}">
                  <a16:creationId xmlns:a16="http://schemas.microsoft.com/office/drawing/2014/main" id="{65458BE7-0430-4198-A689-0769633A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06375"/>
              <a:ext cx="157163" cy="93662"/>
            </a:xfrm>
            <a:custGeom>
              <a:avLst/>
              <a:gdLst>
                <a:gd name="T0" fmla="*/ 0 w 27"/>
                <a:gd name="T1" fmla="*/ 16 h 16"/>
                <a:gd name="T2" fmla="*/ 27 w 27"/>
                <a:gd name="T3" fmla="*/ 0 h 16"/>
                <a:gd name="T4" fmla="*/ 27 w 27"/>
                <a:gd name="T5" fmla="*/ 0 h 16"/>
                <a:gd name="T6" fmla="*/ 0 w 27"/>
                <a:gd name="T7" fmla="*/ 16 h 16"/>
                <a:gd name="T8" fmla="*/ 0 w 27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6">
                  <a:moveTo>
                    <a:pt x="0" y="16"/>
                  </a:moveTo>
                  <a:cubicBezTo>
                    <a:pt x="9" y="10"/>
                    <a:pt x="18" y="5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7" y="4"/>
                    <a:pt x="9" y="1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39" name="Freeform 2049">
              <a:extLst>
                <a:ext uri="{FF2B5EF4-FFF2-40B4-BE49-F238E27FC236}">
                  <a16:creationId xmlns:a16="http://schemas.microsoft.com/office/drawing/2014/main" id="{48009DE5-A83E-4008-8EEC-A581AD36C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65112"/>
              <a:ext cx="47625" cy="34925"/>
            </a:xfrm>
            <a:custGeom>
              <a:avLst/>
              <a:gdLst>
                <a:gd name="T0" fmla="*/ 8 w 8"/>
                <a:gd name="T1" fmla="*/ 0 h 6"/>
                <a:gd name="T2" fmla="*/ 1 w 8"/>
                <a:gd name="T3" fmla="*/ 5 h 6"/>
                <a:gd name="T4" fmla="*/ 1 w 8"/>
                <a:gd name="T5" fmla="*/ 5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3" y="4"/>
                    <a:pt x="1" y="5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0" name="Freeform 2050">
              <a:extLst>
                <a:ext uri="{FF2B5EF4-FFF2-40B4-BE49-F238E27FC236}">
                  <a16:creationId xmlns:a16="http://schemas.microsoft.com/office/drawing/2014/main" id="{8C1B2056-2519-48E6-8187-AE4E8619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182562"/>
              <a:ext cx="65088" cy="41275"/>
            </a:xfrm>
            <a:custGeom>
              <a:avLst/>
              <a:gdLst>
                <a:gd name="T0" fmla="*/ 11 w 11"/>
                <a:gd name="T1" fmla="*/ 0 h 7"/>
                <a:gd name="T2" fmla="*/ 1 w 11"/>
                <a:gd name="T3" fmla="*/ 7 h 7"/>
                <a:gd name="T4" fmla="*/ 1 w 11"/>
                <a:gd name="T5" fmla="*/ 7 h 7"/>
                <a:gd name="T6" fmla="*/ 11 w 11"/>
                <a:gd name="T7" fmla="*/ 0 h 7"/>
                <a:gd name="T8" fmla="*/ 11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7" y="2"/>
                    <a:pt x="4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1" name="Freeform 2051">
              <a:extLst>
                <a:ext uri="{FF2B5EF4-FFF2-40B4-BE49-F238E27FC236}">
                  <a16:creationId xmlns:a16="http://schemas.microsoft.com/office/drawing/2014/main" id="{91B63E70-A77B-46DE-8FFF-D3069F61A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165100"/>
              <a:ext cx="41275" cy="2222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2" name="Freeform 2052">
              <a:extLst>
                <a:ext uri="{FF2B5EF4-FFF2-40B4-BE49-F238E27FC236}">
                  <a16:creationId xmlns:a16="http://schemas.microsoft.com/office/drawing/2014/main" id="{F7C97163-93D0-4EA9-81B5-6DC8DC239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265112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3" name="Freeform 2053">
              <a:extLst>
                <a:ext uri="{FF2B5EF4-FFF2-40B4-BE49-F238E27FC236}">
                  <a16:creationId xmlns:a16="http://schemas.microsoft.com/office/drawing/2014/main" id="{2FAB2547-39DB-475A-A1E7-29BA3B750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265112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4" name="Freeform 2054">
              <a:extLst>
                <a:ext uri="{FF2B5EF4-FFF2-40B4-BE49-F238E27FC236}">
                  <a16:creationId xmlns:a16="http://schemas.microsoft.com/office/drawing/2014/main" id="{D1C66CA3-FE22-480D-B91E-142633E02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147637"/>
              <a:ext cx="41275" cy="17462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5" name="Freeform 2055">
              <a:extLst>
                <a:ext uri="{FF2B5EF4-FFF2-40B4-BE49-F238E27FC236}">
                  <a16:creationId xmlns:a16="http://schemas.microsoft.com/office/drawing/2014/main" id="{F1FEEEC6-8134-4AE9-A9EA-43B346022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134937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6" name="Freeform 2056">
              <a:extLst>
                <a:ext uri="{FF2B5EF4-FFF2-40B4-BE49-F238E27FC236}">
                  <a16:creationId xmlns:a16="http://schemas.microsoft.com/office/drawing/2014/main" id="{BF166127-F8A9-4FC0-A26D-C2C65B869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247650"/>
              <a:ext cx="30163" cy="2222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1 h 4"/>
                <a:gd name="T4" fmla="*/ 5 w 5"/>
                <a:gd name="T5" fmla="*/ 0 h 4"/>
                <a:gd name="T6" fmla="*/ 0 w 5"/>
                <a:gd name="T7" fmla="*/ 4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7" name="Freeform 2057">
              <a:extLst>
                <a:ext uri="{FF2B5EF4-FFF2-40B4-BE49-F238E27FC236}">
                  <a16:creationId xmlns:a16="http://schemas.microsoft.com/office/drawing/2014/main" id="{F8DC5A06-624A-4D4B-AED6-B412E8597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252412"/>
              <a:ext cx="36513" cy="17462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8" name="Freeform 2058">
              <a:extLst>
                <a:ext uri="{FF2B5EF4-FFF2-40B4-BE49-F238E27FC236}">
                  <a16:creationId xmlns:a16="http://schemas.microsoft.com/office/drawing/2014/main" id="{DE5690A3-6AA9-4406-BF94-74B75683D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128587"/>
              <a:ext cx="28575" cy="19050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49" name="Freeform 2059">
              <a:extLst>
                <a:ext uri="{FF2B5EF4-FFF2-40B4-BE49-F238E27FC236}">
                  <a16:creationId xmlns:a16="http://schemas.microsoft.com/office/drawing/2014/main" id="{64BA36DC-DD5E-47EA-9EEC-525A2E55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117475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0" name="Freeform 2060">
              <a:extLst>
                <a:ext uri="{FF2B5EF4-FFF2-40B4-BE49-F238E27FC236}">
                  <a16:creationId xmlns:a16="http://schemas.microsoft.com/office/drawing/2014/main" id="{FAAB3C4A-5E28-4B37-B34B-5EC7515BF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34950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1" name="Freeform 2061">
              <a:extLst>
                <a:ext uri="{FF2B5EF4-FFF2-40B4-BE49-F238E27FC236}">
                  <a16:creationId xmlns:a16="http://schemas.microsoft.com/office/drawing/2014/main" id="{150F5E65-AD21-4591-8575-7E8EBCB15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34950"/>
              <a:ext cx="30163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2" name="Freeform 2062">
              <a:extLst>
                <a:ext uri="{FF2B5EF4-FFF2-40B4-BE49-F238E27FC236}">
                  <a16:creationId xmlns:a16="http://schemas.microsoft.com/office/drawing/2014/main" id="{11B0F875-972E-46B7-963A-2FCF77E60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106362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3" name="Freeform 2063">
              <a:extLst>
                <a:ext uri="{FF2B5EF4-FFF2-40B4-BE49-F238E27FC236}">
                  <a16:creationId xmlns:a16="http://schemas.microsoft.com/office/drawing/2014/main" id="{242B410F-1764-432D-AED7-C7F1CD3F8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3" y="93662"/>
              <a:ext cx="34925" cy="12700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4" name="Freeform 2064">
              <a:extLst>
                <a:ext uri="{FF2B5EF4-FFF2-40B4-BE49-F238E27FC236}">
                  <a16:creationId xmlns:a16="http://schemas.microsoft.com/office/drawing/2014/main" id="{A950A8FF-5EC5-4E47-A18F-FAC129A8C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11137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5" name="Freeform 2065">
              <a:extLst>
                <a:ext uri="{FF2B5EF4-FFF2-40B4-BE49-F238E27FC236}">
                  <a16:creationId xmlns:a16="http://schemas.microsoft.com/office/drawing/2014/main" id="{8A3AA8C4-72B8-42E6-A6BF-A8210F010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11137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6" name="Freeform 2066">
              <a:extLst>
                <a:ext uri="{FF2B5EF4-FFF2-40B4-BE49-F238E27FC236}">
                  <a16:creationId xmlns:a16="http://schemas.microsoft.com/office/drawing/2014/main" id="{BE001C49-3874-45CF-9E2B-CE2C7BF55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76200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7" name="Freeform 2067">
              <a:extLst>
                <a:ext uri="{FF2B5EF4-FFF2-40B4-BE49-F238E27FC236}">
                  <a16:creationId xmlns:a16="http://schemas.microsoft.com/office/drawing/2014/main" id="{21F927D5-433A-4068-AF69-2F0C2557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65087"/>
              <a:ext cx="36513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8" name="Freeform 2068">
              <a:extLst>
                <a:ext uri="{FF2B5EF4-FFF2-40B4-BE49-F238E27FC236}">
                  <a16:creationId xmlns:a16="http://schemas.microsoft.com/office/drawing/2014/main" id="{DD72A0D9-C012-45F1-ADF8-3C0CDFEDF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87325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59" name="Freeform 2069">
              <a:extLst>
                <a:ext uri="{FF2B5EF4-FFF2-40B4-BE49-F238E27FC236}">
                  <a16:creationId xmlns:a16="http://schemas.microsoft.com/office/drawing/2014/main" id="{ACB4AD2A-1252-40DB-AC70-6F83A86A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93675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0" name="Freeform 2070">
              <a:extLst>
                <a:ext uri="{FF2B5EF4-FFF2-40B4-BE49-F238E27FC236}">
                  <a16:creationId xmlns:a16="http://schemas.microsoft.com/office/drawing/2014/main" id="{C8E059D1-C2F6-4AD6-8167-5AEA7F299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52387"/>
              <a:ext cx="34925" cy="17462"/>
            </a:xfrm>
            <a:custGeom>
              <a:avLst/>
              <a:gdLst>
                <a:gd name="T0" fmla="*/ 5 w 6"/>
                <a:gd name="T1" fmla="*/ 1 h 3"/>
                <a:gd name="T2" fmla="*/ 0 w 6"/>
                <a:gd name="T3" fmla="*/ 3 h 3"/>
                <a:gd name="T4" fmla="*/ 1 w 6"/>
                <a:gd name="T5" fmla="*/ 3 h 3"/>
                <a:gd name="T6" fmla="*/ 5 w 6"/>
                <a:gd name="T7" fmla="*/ 1 h 3"/>
                <a:gd name="T8" fmla="*/ 5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1" name="Freeform 2071">
              <a:extLst>
                <a:ext uri="{FF2B5EF4-FFF2-40B4-BE49-F238E27FC236}">
                  <a16:creationId xmlns:a16="http://schemas.microsoft.com/office/drawing/2014/main" id="{DAFBBFFD-E938-4BF1-85E6-1397E66E9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46037"/>
              <a:ext cx="36513" cy="19050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2" name="Freeform 2072">
              <a:extLst>
                <a:ext uri="{FF2B5EF4-FFF2-40B4-BE49-F238E27FC236}">
                  <a16:creationId xmlns:a16="http://schemas.microsoft.com/office/drawing/2014/main" id="{5E9B9060-E832-4796-BA39-C8AB0DE37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34925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3" name="Freeform 2073">
              <a:extLst>
                <a:ext uri="{FF2B5EF4-FFF2-40B4-BE49-F238E27FC236}">
                  <a16:creationId xmlns:a16="http://schemas.microsoft.com/office/drawing/2014/main" id="{065AD86E-40C8-4ECD-BC4C-5CA56E09A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28575"/>
              <a:ext cx="47625" cy="17462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4" name="Freeform 2074">
              <a:extLst>
                <a:ext uri="{FF2B5EF4-FFF2-40B4-BE49-F238E27FC236}">
                  <a16:creationId xmlns:a16="http://schemas.microsoft.com/office/drawing/2014/main" id="{047D7477-27B6-45B0-A36A-12D36BF6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87312"/>
              <a:ext cx="69850" cy="36512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5" name="Freeform 2075">
              <a:extLst>
                <a:ext uri="{FF2B5EF4-FFF2-40B4-BE49-F238E27FC236}">
                  <a16:creationId xmlns:a16="http://schemas.microsoft.com/office/drawing/2014/main" id="{5E35D32E-8B4B-4685-A5B5-B26DCE3F3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87312"/>
              <a:ext cx="76200" cy="36512"/>
            </a:xfrm>
            <a:custGeom>
              <a:avLst/>
              <a:gdLst>
                <a:gd name="T0" fmla="*/ 13 w 13"/>
                <a:gd name="T1" fmla="*/ 0 h 6"/>
                <a:gd name="T2" fmla="*/ 1 w 13"/>
                <a:gd name="T3" fmla="*/ 6 h 6"/>
                <a:gd name="T4" fmla="*/ 1 w 13"/>
                <a:gd name="T5" fmla="*/ 6 h 6"/>
                <a:gd name="T6" fmla="*/ 13 w 13"/>
                <a:gd name="T7" fmla="*/ 0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9" y="2"/>
                    <a:pt x="5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6" name="Freeform 2076">
              <a:extLst>
                <a:ext uri="{FF2B5EF4-FFF2-40B4-BE49-F238E27FC236}">
                  <a16:creationId xmlns:a16="http://schemas.microsoft.com/office/drawing/2014/main" id="{08491560-C3E7-4FAF-BF7F-B9EC305B2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7462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7" name="Freeform 2077">
              <a:extLst>
                <a:ext uri="{FF2B5EF4-FFF2-40B4-BE49-F238E27FC236}">
                  <a16:creationId xmlns:a16="http://schemas.microsoft.com/office/drawing/2014/main" id="{FCCD5557-71FA-426E-AB7A-158CA1C6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7462"/>
              <a:ext cx="65088" cy="23812"/>
            </a:xfrm>
            <a:custGeom>
              <a:avLst/>
              <a:gdLst>
                <a:gd name="T0" fmla="*/ 1 w 11"/>
                <a:gd name="T1" fmla="*/ 4 h 4"/>
                <a:gd name="T2" fmla="*/ 11 w 11"/>
                <a:gd name="T3" fmla="*/ 0 h 4"/>
                <a:gd name="T4" fmla="*/ 11 w 11"/>
                <a:gd name="T5" fmla="*/ 0 h 4"/>
                <a:gd name="T6" fmla="*/ 1 w 11"/>
                <a:gd name="T7" fmla="*/ 4 h 4"/>
                <a:gd name="T8" fmla="*/ 1 w 1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" y="4"/>
                  </a:moveTo>
                  <a:cubicBezTo>
                    <a:pt x="4" y="2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8" name="Freeform 2078">
              <a:extLst>
                <a:ext uri="{FF2B5EF4-FFF2-40B4-BE49-F238E27FC236}">
                  <a16:creationId xmlns:a16="http://schemas.microsoft.com/office/drawing/2014/main" id="{D9F14EBE-98BB-46EB-B1E8-7450355C5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76200"/>
              <a:ext cx="69850" cy="41275"/>
            </a:xfrm>
            <a:custGeom>
              <a:avLst/>
              <a:gdLst>
                <a:gd name="T0" fmla="*/ 1 w 12"/>
                <a:gd name="T1" fmla="*/ 7 h 7"/>
                <a:gd name="T2" fmla="*/ 11 w 12"/>
                <a:gd name="T3" fmla="*/ 1 h 7"/>
                <a:gd name="T4" fmla="*/ 11 w 12"/>
                <a:gd name="T5" fmla="*/ 0 h 7"/>
                <a:gd name="T6" fmla="*/ 0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4" y="5"/>
                    <a:pt x="8" y="3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3"/>
                    <a:pt x="4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69" name="Freeform 2079">
              <a:extLst>
                <a:ext uri="{FF2B5EF4-FFF2-40B4-BE49-F238E27FC236}">
                  <a16:creationId xmlns:a16="http://schemas.microsoft.com/office/drawing/2014/main" id="{531A851C-AEFB-4B26-A412-03EB3E07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65087"/>
              <a:ext cx="71438" cy="41275"/>
            </a:xfrm>
            <a:custGeom>
              <a:avLst/>
              <a:gdLst>
                <a:gd name="T0" fmla="*/ 12 w 12"/>
                <a:gd name="T1" fmla="*/ 0 h 7"/>
                <a:gd name="T2" fmla="*/ 1 w 12"/>
                <a:gd name="T3" fmla="*/ 7 h 7"/>
                <a:gd name="T4" fmla="*/ 1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0" name="Freeform 2080">
              <a:extLst>
                <a:ext uri="{FF2B5EF4-FFF2-40B4-BE49-F238E27FC236}">
                  <a16:creationId xmlns:a16="http://schemas.microsoft.com/office/drawing/2014/main" id="{9B9E3581-38FE-445B-BB7F-45537BB52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4762"/>
              <a:ext cx="171450" cy="82550"/>
            </a:xfrm>
            <a:custGeom>
              <a:avLst/>
              <a:gdLst>
                <a:gd name="T0" fmla="*/ 1 w 29"/>
                <a:gd name="T1" fmla="*/ 14 h 14"/>
                <a:gd name="T2" fmla="*/ 15 w 29"/>
                <a:gd name="T3" fmla="*/ 6 h 14"/>
                <a:gd name="T4" fmla="*/ 25 w 29"/>
                <a:gd name="T5" fmla="*/ 1 h 14"/>
                <a:gd name="T6" fmla="*/ 24 w 29"/>
                <a:gd name="T7" fmla="*/ 3 h 14"/>
                <a:gd name="T8" fmla="*/ 18 w 29"/>
                <a:gd name="T9" fmla="*/ 7 h 14"/>
                <a:gd name="T10" fmla="*/ 18 w 29"/>
                <a:gd name="T11" fmla="*/ 7 h 14"/>
                <a:gd name="T12" fmla="*/ 29 w 29"/>
                <a:gd name="T13" fmla="*/ 0 h 14"/>
                <a:gd name="T14" fmla="*/ 29 w 29"/>
                <a:gd name="T15" fmla="*/ 0 h 14"/>
                <a:gd name="T16" fmla="*/ 0 w 29"/>
                <a:gd name="T17" fmla="*/ 14 h 14"/>
                <a:gd name="T18" fmla="*/ 1 w 29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4">
                  <a:moveTo>
                    <a:pt x="1" y="14"/>
                  </a:moveTo>
                  <a:cubicBezTo>
                    <a:pt x="5" y="12"/>
                    <a:pt x="10" y="9"/>
                    <a:pt x="15" y="6"/>
                  </a:cubicBezTo>
                  <a:cubicBezTo>
                    <a:pt x="18" y="4"/>
                    <a:pt x="22" y="3"/>
                    <a:pt x="25" y="1"/>
                  </a:cubicBezTo>
                  <a:cubicBezTo>
                    <a:pt x="28" y="1"/>
                    <a:pt x="28" y="2"/>
                    <a:pt x="24" y="3"/>
                  </a:cubicBezTo>
                  <a:cubicBezTo>
                    <a:pt x="22" y="5"/>
                    <a:pt x="20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2" y="5"/>
                    <a:pt x="26" y="3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8" y="3"/>
                    <a:pt x="10" y="9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1" name="Freeform 2081">
              <a:extLst>
                <a:ext uri="{FF2B5EF4-FFF2-40B4-BE49-F238E27FC236}">
                  <a16:creationId xmlns:a16="http://schemas.microsoft.com/office/drawing/2014/main" id="{E2820BEE-E79F-4A88-8737-3B67BCF2C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52387"/>
              <a:ext cx="41275" cy="30162"/>
            </a:xfrm>
            <a:custGeom>
              <a:avLst/>
              <a:gdLst>
                <a:gd name="T0" fmla="*/ 7 w 7"/>
                <a:gd name="T1" fmla="*/ 0 h 5"/>
                <a:gd name="T2" fmla="*/ 1 w 7"/>
                <a:gd name="T3" fmla="*/ 4 h 5"/>
                <a:gd name="T4" fmla="*/ 1 w 7"/>
                <a:gd name="T5" fmla="*/ 4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2" name="Freeform 2082">
              <a:extLst>
                <a:ext uri="{FF2B5EF4-FFF2-40B4-BE49-F238E27FC236}">
                  <a16:creationId xmlns:a16="http://schemas.microsoft.com/office/drawing/2014/main" id="{FE0086CF-A114-435E-B8F6-E67E68336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1112"/>
              <a:ext cx="65088" cy="41275"/>
            </a:xfrm>
            <a:custGeom>
              <a:avLst/>
              <a:gdLst>
                <a:gd name="T0" fmla="*/ 10 w 11"/>
                <a:gd name="T1" fmla="*/ 1 h 7"/>
                <a:gd name="T2" fmla="*/ 0 w 11"/>
                <a:gd name="T3" fmla="*/ 7 h 7"/>
                <a:gd name="T4" fmla="*/ 0 w 11"/>
                <a:gd name="T5" fmla="*/ 7 h 7"/>
                <a:gd name="T6" fmla="*/ 10 w 11"/>
                <a:gd name="T7" fmla="*/ 1 h 7"/>
                <a:gd name="T8" fmla="*/ 10 w 11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1"/>
                  </a:move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1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3" name="Freeform 2083">
              <a:extLst>
                <a:ext uri="{FF2B5EF4-FFF2-40B4-BE49-F238E27FC236}">
                  <a16:creationId xmlns:a16="http://schemas.microsoft.com/office/drawing/2014/main" id="{6A7E2DAA-05CA-4647-BBAC-C00E839D4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46037"/>
              <a:ext cx="28575" cy="12700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8974" name="Group 2110">
            <a:extLst>
              <a:ext uri="{FF2B5EF4-FFF2-40B4-BE49-F238E27FC236}">
                <a16:creationId xmlns:a16="http://schemas.microsoft.com/office/drawing/2014/main" id="{262BC102-84A1-4EF9-B6ED-2AD0B69F54D1}"/>
              </a:ext>
            </a:extLst>
          </p:cNvPr>
          <p:cNvGrpSpPr>
            <a:grpSpLocks/>
          </p:cNvGrpSpPr>
          <p:nvPr/>
        </p:nvGrpSpPr>
        <p:grpSpPr bwMode="auto">
          <a:xfrm>
            <a:off x="1284288" y="5688013"/>
            <a:ext cx="346075" cy="252412"/>
            <a:chOff x="0" y="0"/>
            <a:chExt cx="346075" cy="252412"/>
          </a:xfrm>
        </p:grpSpPr>
        <p:sp>
          <p:nvSpPr>
            <p:cNvPr id="38975" name="Freeform 2084">
              <a:extLst>
                <a:ext uri="{FF2B5EF4-FFF2-40B4-BE49-F238E27FC236}">
                  <a16:creationId xmlns:a16="http://schemas.microsoft.com/office/drawing/2014/main" id="{E7AE74F5-CA54-4344-BD6F-69AE24DC7E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700" y="41275"/>
              <a:ext cx="176213" cy="182562"/>
            </a:xfrm>
            <a:custGeom>
              <a:avLst/>
              <a:gdLst>
                <a:gd name="T0" fmla="*/ 28 w 30"/>
                <a:gd name="T1" fmla="*/ 11 h 31"/>
                <a:gd name="T2" fmla="*/ 27 w 30"/>
                <a:gd name="T3" fmla="*/ 9 h 31"/>
                <a:gd name="T4" fmla="*/ 21 w 30"/>
                <a:gd name="T5" fmla="*/ 2 h 31"/>
                <a:gd name="T6" fmla="*/ 7 w 30"/>
                <a:gd name="T7" fmla="*/ 3 h 31"/>
                <a:gd name="T8" fmla="*/ 1 w 30"/>
                <a:gd name="T9" fmla="*/ 18 h 31"/>
                <a:gd name="T10" fmla="*/ 1 w 30"/>
                <a:gd name="T11" fmla="*/ 20 h 31"/>
                <a:gd name="T12" fmla="*/ 2 w 30"/>
                <a:gd name="T13" fmla="*/ 22 h 31"/>
                <a:gd name="T14" fmla="*/ 8 w 30"/>
                <a:gd name="T15" fmla="*/ 29 h 31"/>
                <a:gd name="T16" fmla="*/ 8 w 30"/>
                <a:gd name="T17" fmla="*/ 30 h 31"/>
                <a:gd name="T18" fmla="*/ 11 w 30"/>
                <a:gd name="T19" fmla="*/ 30 h 31"/>
                <a:gd name="T20" fmla="*/ 12 w 30"/>
                <a:gd name="T21" fmla="*/ 30 h 31"/>
                <a:gd name="T22" fmla="*/ 14 w 30"/>
                <a:gd name="T23" fmla="*/ 30 h 31"/>
                <a:gd name="T24" fmla="*/ 14 w 30"/>
                <a:gd name="T25" fmla="*/ 30 h 31"/>
                <a:gd name="T26" fmla="*/ 17 w 30"/>
                <a:gd name="T27" fmla="*/ 30 h 31"/>
                <a:gd name="T28" fmla="*/ 21 w 30"/>
                <a:gd name="T29" fmla="*/ 29 h 31"/>
                <a:gd name="T30" fmla="*/ 24 w 30"/>
                <a:gd name="T31" fmla="*/ 27 h 31"/>
                <a:gd name="T32" fmla="*/ 25 w 30"/>
                <a:gd name="T33" fmla="*/ 26 h 31"/>
                <a:gd name="T34" fmla="*/ 28 w 30"/>
                <a:gd name="T35" fmla="*/ 16 h 31"/>
                <a:gd name="T36" fmla="*/ 1 w 30"/>
                <a:gd name="T37" fmla="*/ 19 h 31"/>
                <a:gd name="T38" fmla="*/ 1 w 30"/>
                <a:gd name="T39" fmla="*/ 19 h 31"/>
                <a:gd name="T40" fmla="*/ 2 w 30"/>
                <a:gd name="T41" fmla="*/ 17 h 31"/>
                <a:gd name="T42" fmla="*/ 9 w 30"/>
                <a:gd name="T43" fmla="*/ 30 h 31"/>
                <a:gd name="T44" fmla="*/ 9 w 30"/>
                <a:gd name="T45" fmla="*/ 30 h 31"/>
                <a:gd name="T46" fmla="*/ 24 w 30"/>
                <a:gd name="T47" fmla="*/ 25 h 31"/>
                <a:gd name="T48" fmla="*/ 22 w 30"/>
                <a:gd name="T49" fmla="*/ 27 h 31"/>
                <a:gd name="T50" fmla="*/ 16 w 30"/>
                <a:gd name="T51" fmla="*/ 29 h 31"/>
                <a:gd name="T52" fmla="*/ 14 w 30"/>
                <a:gd name="T53" fmla="*/ 29 h 31"/>
                <a:gd name="T54" fmla="*/ 7 w 30"/>
                <a:gd name="T55" fmla="*/ 27 h 31"/>
                <a:gd name="T56" fmla="*/ 4 w 30"/>
                <a:gd name="T57" fmla="*/ 24 h 31"/>
                <a:gd name="T58" fmla="*/ 4 w 30"/>
                <a:gd name="T59" fmla="*/ 24 h 31"/>
                <a:gd name="T60" fmla="*/ 3 w 30"/>
                <a:gd name="T61" fmla="*/ 21 h 31"/>
                <a:gd name="T62" fmla="*/ 7 w 30"/>
                <a:gd name="T63" fmla="*/ 5 h 31"/>
                <a:gd name="T64" fmla="*/ 17 w 30"/>
                <a:gd name="T65" fmla="*/ 2 h 31"/>
                <a:gd name="T66" fmla="*/ 27 w 30"/>
                <a:gd name="T6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31">
                  <a:moveTo>
                    <a:pt x="28" y="13"/>
                  </a:moveTo>
                  <a:cubicBezTo>
                    <a:pt x="28" y="12"/>
                    <a:pt x="28" y="12"/>
                    <a:pt x="28" y="11"/>
                  </a:cubicBezTo>
                  <a:cubicBezTo>
                    <a:pt x="28" y="10"/>
                    <a:pt x="25" y="7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5" y="8"/>
                    <a:pt x="24" y="4"/>
                    <a:pt x="22" y="3"/>
                  </a:cubicBezTo>
                  <a:cubicBezTo>
                    <a:pt x="23" y="4"/>
                    <a:pt x="21" y="2"/>
                    <a:pt x="21" y="2"/>
                  </a:cubicBezTo>
                  <a:cubicBezTo>
                    <a:pt x="19" y="1"/>
                    <a:pt x="17" y="1"/>
                    <a:pt x="14" y="1"/>
                  </a:cubicBezTo>
                  <a:cubicBezTo>
                    <a:pt x="14" y="0"/>
                    <a:pt x="8" y="2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0" y="10"/>
                    <a:pt x="2" y="14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0"/>
                    <a:pt x="1" y="21"/>
                    <a:pt x="2" y="22"/>
                  </a:cubicBezTo>
                  <a:cubicBezTo>
                    <a:pt x="2" y="23"/>
                    <a:pt x="3" y="24"/>
                    <a:pt x="4" y="25"/>
                  </a:cubicBezTo>
                  <a:cubicBezTo>
                    <a:pt x="5" y="27"/>
                    <a:pt x="7" y="29"/>
                    <a:pt x="8" y="29"/>
                  </a:cubicBezTo>
                  <a:cubicBezTo>
                    <a:pt x="8" y="30"/>
                    <a:pt x="8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10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3" y="31"/>
                    <a:pt x="14" y="31"/>
                  </a:cubicBezTo>
                  <a:cubicBezTo>
                    <a:pt x="14" y="31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5" y="31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18" y="30"/>
                    <a:pt x="20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8" y="25"/>
                    <a:pt x="29" y="18"/>
                    <a:pt x="28" y="16"/>
                  </a:cubicBezTo>
                  <a:cubicBezTo>
                    <a:pt x="30" y="16"/>
                    <a:pt x="28" y="13"/>
                    <a:pt x="28" y="13"/>
                  </a:cubicBezTo>
                  <a:close/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2" y="17"/>
                  </a:moveTo>
                  <a:cubicBezTo>
                    <a:pt x="2" y="18"/>
                    <a:pt x="2" y="18"/>
                    <a:pt x="2" y="17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lose/>
                  <a:moveTo>
                    <a:pt x="27" y="18"/>
                  </a:moveTo>
                  <a:cubicBezTo>
                    <a:pt x="27" y="20"/>
                    <a:pt x="26" y="23"/>
                    <a:pt x="24" y="25"/>
                  </a:cubicBezTo>
                  <a:cubicBezTo>
                    <a:pt x="24" y="25"/>
                    <a:pt x="25" y="24"/>
                    <a:pt x="25" y="24"/>
                  </a:cubicBezTo>
                  <a:cubicBezTo>
                    <a:pt x="24" y="24"/>
                    <a:pt x="22" y="27"/>
                    <a:pt x="22" y="27"/>
                  </a:cubicBezTo>
                  <a:cubicBezTo>
                    <a:pt x="22" y="27"/>
                    <a:pt x="22" y="28"/>
                    <a:pt x="22" y="28"/>
                  </a:cubicBezTo>
                  <a:cubicBezTo>
                    <a:pt x="22" y="27"/>
                    <a:pt x="17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2" y="29"/>
                    <a:pt x="9" y="27"/>
                    <a:pt x="7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6" y="26"/>
                    <a:pt x="4" y="24"/>
                    <a:pt x="4" y="24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5" y="23"/>
                    <a:pt x="3" y="21"/>
                    <a:pt x="2" y="20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18"/>
                    <a:pt x="2" y="15"/>
                    <a:pt x="2" y="12"/>
                  </a:cubicBezTo>
                  <a:cubicBezTo>
                    <a:pt x="3" y="10"/>
                    <a:pt x="5" y="6"/>
                    <a:pt x="7" y="5"/>
                  </a:cubicBezTo>
                  <a:cubicBezTo>
                    <a:pt x="9" y="4"/>
                    <a:pt x="9" y="3"/>
                    <a:pt x="11" y="3"/>
                  </a:cubicBezTo>
                  <a:cubicBezTo>
                    <a:pt x="12" y="3"/>
                    <a:pt x="16" y="4"/>
                    <a:pt x="17" y="2"/>
                  </a:cubicBezTo>
                  <a:cubicBezTo>
                    <a:pt x="21" y="2"/>
                    <a:pt x="26" y="8"/>
                    <a:pt x="27" y="11"/>
                  </a:cubicBezTo>
                  <a:cubicBezTo>
                    <a:pt x="27" y="14"/>
                    <a:pt x="28" y="16"/>
                    <a:pt x="27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6" name="Freeform 2085">
              <a:extLst>
                <a:ext uri="{FF2B5EF4-FFF2-40B4-BE49-F238E27FC236}">
                  <a16:creationId xmlns:a16="http://schemas.microsoft.com/office/drawing/2014/main" id="{17A7CEB7-006F-4436-BEB6-3DE2D5A84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52388"/>
              <a:ext cx="0" cy="6350"/>
            </a:xfrm>
            <a:custGeom>
              <a:avLst/>
              <a:gdLst>
                <a:gd name="T0" fmla="*/ 1 h 1"/>
                <a:gd name="T1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7" name="Freeform 2086">
              <a:extLst>
                <a:ext uri="{FF2B5EF4-FFF2-40B4-BE49-F238E27FC236}">
                  <a16:creationId xmlns:a16="http://schemas.microsoft.com/office/drawing/2014/main" id="{45DCB506-0BEF-4DD7-9942-19CC2DB310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12" y="22225"/>
              <a:ext cx="80963" cy="53975"/>
            </a:xfrm>
            <a:custGeom>
              <a:avLst/>
              <a:gdLst>
                <a:gd name="T0" fmla="*/ 2 w 14"/>
                <a:gd name="T1" fmla="*/ 3 h 9"/>
                <a:gd name="T2" fmla="*/ 10 w 14"/>
                <a:gd name="T3" fmla="*/ 7 h 9"/>
                <a:gd name="T4" fmla="*/ 2 w 14"/>
                <a:gd name="T5" fmla="*/ 3 h 9"/>
                <a:gd name="T6" fmla="*/ 2 w 14"/>
                <a:gd name="T7" fmla="*/ 3 h 9"/>
                <a:gd name="T8" fmla="*/ 2 w 14"/>
                <a:gd name="T9" fmla="*/ 3 h 9"/>
                <a:gd name="T10" fmla="*/ 2 w 14"/>
                <a:gd name="T11" fmla="*/ 3 h 9"/>
                <a:gd name="T12" fmla="*/ 2 w 14"/>
                <a:gd name="T13" fmla="*/ 3 h 9"/>
                <a:gd name="T14" fmla="*/ 2 w 14"/>
                <a:gd name="T15" fmla="*/ 3 h 9"/>
                <a:gd name="T16" fmla="*/ 2 w 14"/>
                <a:gd name="T17" fmla="*/ 3 h 9"/>
                <a:gd name="T18" fmla="*/ 5 w 14"/>
                <a:gd name="T19" fmla="*/ 4 h 9"/>
                <a:gd name="T20" fmla="*/ 5 w 14"/>
                <a:gd name="T21" fmla="*/ 4 h 9"/>
                <a:gd name="T22" fmla="*/ 5 w 14"/>
                <a:gd name="T23" fmla="*/ 6 h 9"/>
                <a:gd name="T24" fmla="*/ 3 w 14"/>
                <a:gd name="T25" fmla="*/ 4 h 9"/>
                <a:gd name="T26" fmla="*/ 5 w 14"/>
                <a:gd name="T2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9">
                  <a:moveTo>
                    <a:pt x="2" y="3"/>
                  </a:moveTo>
                  <a:cubicBezTo>
                    <a:pt x="0" y="9"/>
                    <a:pt x="4" y="7"/>
                    <a:pt x="10" y="7"/>
                  </a:cubicBezTo>
                  <a:cubicBezTo>
                    <a:pt x="12" y="0"/>
                    <a:pt x="2" y="4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5" y="4"/>
                  </a:moveTo>
                  <a:cubicBezTo>
                    <a:pt x="5" y="4"/>
                    <a:pt x="5" y="3"/>
                    <a:pt x="5" y="4"/>
                  </a:cubicBezTo>
                  <a:close/>
                  <a:moveTo>
                    <a:pt x="5" y="6"/>
                  </a:moveTo>
                  <a:cubicBezTo>
                    <a:pt x="3" y="8"/>
                    <a:pt x="3" y="4"/>
                    <a:pt x="3" y="4"/>
                  </a:cubicBezTo>
                  <a:cubicBezTo>
                    <a:pt x="4" y="6"/>
                    <a:pt x="14" y="2"/>
                    <a:pt x="5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8" name="Freeform 2087">
              <a:extLst>
                <a:ext uri="{FF2B5EF4-FFF2-40B4-BE49-F238E27FC236}">
                  <a16:creationId xmlns:a16="http://schemas.microsoft.com/office/drawing/2014/main" id="{DCE93AE4-90CE-4C32-9DD6-66F6A953F9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46075" cy="252412"/>
            </a:xfrm>
            <a:custGeom>
              <a:avLst/>
              <a:gdLst>
                <a:gd name="T0" fmla="*/ 57 w 59"/>
                <a:gd name="T1" fmla="*/ 32 h 43"/>
                <a:gd name="T2" fmla="*/ 56 w 59"/>
                <a:gd name="T3" fmla="*/ 38 h 43"/>
                <a:gd name="T4" fmla="*/ 54 w 59"/>
                <a:gd name="T5" fmla="*/ 41 h 43"/>
                <a:gd name="T6" fmla="*/ 46 w 59"/>
                <a:gd name="T7" fmla="*/ 41 h 43"/>
                <a:gd name="T8" fmla="*/ 42 w 59"/>
                <a:gd name="T9" fmla="*/ 41 h 43"/>
                <a:gd name="T10" fmla="*/ 39 w 59"/>
                <a:gd name="T11" fmla="*/ 41 h 43"/>
                <a:gd name="T12" fmla="*/ 38 w 59"/>
                <a:gd name="T13" fmla="*/ 41 h 43"/>
                <a:gd name="T14" fmla="*/ 29 w 59"/>
                <a:gd name="T15" fmla="*/ 41 h 43"/>
                <a:gd name="T16" fmla="*/ 16 w 59"/>
                <a:gd name="T17" fmla="*/ 41 h 43"/>
                <a:gd name="T18" fmla="*/ 5 w 59"/>
                <a:gd name="T19" fmla="*/ 40 h 43"/>
                <a:gd name="T20" fmla="*/ 4 w 59"/>
                <a:gd name="T21" fmla="*/ 39 h 43"/>
                <a:gd name="T22" fmla="*/ 15 w 59"/>
                <a:gd name="T23" fmla="*/ 37 h 43"/>
                <a:gd name="T24" fmla="*/ 15 w 59"/>
                <a:gd name="T25" fmla="*/ 9 h 43"/>
                <a:gd name="T26" fmla="*/ 9 w 59"/>
                <a:gd name="T27" fmla="*/ 5 h 43"/>
                <a:gd name="T28" fmla="*/ 16 w 59"/>
                <a:gd name="T29" fmla="*/ 5 h 43"/>
                <a:gd name="T30" fmla="*/ 19 w 59"/>
                <a:gd name="T31" fmla="*/ 5 h 43"/>
                <a:gd name="T32" fmla="*/ 35 w 59"/>
                <a:gd name="T33" fmla="*/ 5 h 43"/>
                <a:gd name="T34" fmla="*/ 50 w 59"/>
                <a:gd name="T35" fmla="*/ 4 h 43"/>
                <a:gd name="T36" fmla="*/ 50 w 59"/>
                <a:gd name="T37" fmla="*/ 4 h 43"/>
                <a:gd name="T38" fmla="*/ 53 w 59"/>
                <a:gd name="T39" fmla="*/ 4 h 43"/>
                <a:gd name="T40" fmla="*/ 54 w 59"/>
                <a:gd name="T41" fmla="*/ 5 h 43"/>
                <a:gd name="T42" fmla="*/ 57 w 59"/>
                <a:gd name="T43" fmla="*/ 12 h 43"/>
                <a:gd name="T44" fmla="*/ 57 w 59"/>
                <a:gd name="T45" fmla="*/ 20 h 43"/>
                <a:gd name="T46" fmla="*/ 57 w 59"/>
                <a:gd name="T47" fmla="*/ 24 h 43"/>
                <a:gd name="T48" fmla="*/ 58 w 59"/>
                <a:gd name="T49" fmla="*/ 17 h 43"/>
                <a:gd name="T50" fmla="*/ 57 w 59"/>
                <a:gd name="T51" fmla="*/ 9 h 43"/>
                <a:gd name="T52" fmla="*/ 54 w 59"/>
                <a:gd name="T53" fmla="*/ 4 h 43"/>
                <a:gd name="T54" fmla="*/ 51 w 59"/>
                <a:gd name="T55" fmla="*/ 3 h 43"/>
                <a:gd name="T56" fmla="*/ 37 w 59"/>
                <a:gd name="T57" fmla="*/ 3 h 43"/>
                <a:gd name="T58" fmla="*/ 29 w 59"/>
                <a:gd name="T59" fmla="*/ 4 h 43"/>
                <a:gd name="T60" fmla="*/ 23 w 59"/>
                <a:gd name="T61" fmla="*/ 4 h 43"/>
                <a:gd name="T62" fmla="*/ 12 w 59"/>
                <a:gd name="T63" fmla="*/ 0 h 43"/>
                <a:gd name="T64" fmla="*/ 9 w 59"/>
                <a:gd name="T65" fmla="*/ 8 h 43"/>
                <a:gd name="T66" fmla="*/ 15 w 59"/>
                <a:gd name="T67" fmla="*/ 26 h 43"/>
                <a:gd name="T68" fmla="*/ 6 w 59"/>
                <a:gd name="T69" fmla="*/ 42 h 43"/>
                <a:gd name="T70" fmla="*/ 35 w 59"/>
                <a:gd name="T71" fmla="*/ 42 h 43"/>
                <a:gd name="T72" fmla="*/ 57 w 59"/>
                <a:gd name="T73" fmla="*/ 37 h 43"/>
                <a:gd name="T74" fmla="*/ 58 w 59"/>
                <a:gd name="T75" fmla="*/ 30 h 43"/>
                <a:gd name="T76" fmla="*/ 20 w 59"/>
                <a:gd name="T77" fmla="*/ 5 h 43"/>
                <a:gd name="T78" fmla="*/ 18 w 59"/>
                <a:gd name="T79" fmla="*/ 4 h 43"/>
                <a:gd name="T80" fmla="*/ 17 w 59"/>
                <a:gd name="T81" fmla="*/ 4 h 43"/>
                <a:gd name="T82" fmla="*/ 39 w 59"/>
                <a:gd name="T83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43">
                  <a:moveTo>
                    <a:pt x="57" y="29"/>
                  </a:moveTo>
                  <a:cubicBezTo>
                    <a:pt x="57" y="30"/>
                    <a:pt x="57" y="31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7" y="33"/>
                    <a:pt x="57" y="34"/>
                  </a:cubicBezTo>
                  <a:cubicBezTo>
                    <a:pt x="57" y="33"/>
                    <a:pt x="57" y="35"/>
                    <a:pt x="57" y="35"/>
                  </a:cubicBezTo>
                  <a:cubicBezTo>
                    <a:pt x="56" y="35"/>
                    <a:pt x="57" y="37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5" y="42"/>
                    <a:pt x="54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5" y="40"/>
                    <a:pt x="53" y="41"/>
                    <a:pt x="53" y="41"/>
                  </a:cubicBezTo>
                  <a:cubicBezTo>
                    <a:pt x="51" y="41"/>
                    <a:pt x="46" y="41"/>
                    <a:pt x="45" y="41"/>
                  </a:cubicBezTo>
                  <a:cubicBezTo>
                    <a:pt x="47" y="41"/>
                    <a:pt x="46" y="41"/>
                    <a:pt x="46" y="41"/>
                  </a:cubicBezTo>
                  <a:cubicBezTo>
                    <a:pt x="45" y="41"/>
                    <a:pt x="43" y="41"/>
                    <a:pt x="42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2" y="41"/>
                    <a:pt x="42" y="41"/>
                  </a:cubicBezTo>
                  <a:cubicBezTo>
                    <a:pt x="42" y="41"/>
                    <a:pt x="39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6" y="41"/>
                    <a:pt x="38" y="41"/>
                  </a:cubicBezTo>
                  <a:cubicBezTo>
                    <a:pt x="37" y="41"/>
                    <a:pt x="35" y="41"/>
                    <a:pt x="34" y="41"/>
                  </a:cubicBezTo>
                  <a:cubicBezTo>
                    <a:pt x="35" y="41"/>
                    <a:pt x="33" y="41"/>
                    <a:pt x="33" y="41"/>
                  </a:cubicBezTo>
                  <a:cubicBezTo>
                    <a:pt x="31" y="41"/>
                    <a:pt x="30" y="41"/>
                    <a:pt x="29" y="41"/>
                  </a:cubicBezTo>
                  <a:cubicBezTo>
                    <a:pt x="29" y="40"/>
                    <a:pt x="27" y="40"/>
                    <a:pt x="25" y="40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9" y="41"/>
                    <a:pt x="16" y="41"/>
                    <a:pt x="16" y="41"/>
                  </a:cubicBezTo>
                  <a:cubicBezTo>
                    <a:pt x="15" y="41"/>
                    <a:pt x="11" y="42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0"/>
                    <a:pt x="7" y="42"/>
                    <a:pt x="5" y="40"/>
                  </a:cubicBezTo>
                  <a:cubicBezTo>
                    <a:pt x="5" y="40"/>
                    <a:pt x="6" y="40"/>
                    <a:pt x="6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4" y="39"/>
                    <a:pt x="4" y="39"/>
                  </a:cubicBezTo>
                  <a:cubicBezTo>
                    <a:pt x="6" y="40"/>
                    <a:pt x="9" y="39"/>
                    <a:pt x="11" y="39"/>
                  </a:cubicBezTo>
                  <a:cubicBezTo>
                    <a:pt x="11" y="39"/>
                    <a:pt x="15" y="37"/>
                    <a:pt x="13" y="38"/>
                  </a:cubicBezTo>
                  <a:cubicBezTo>
                    <a:pt x="14" y="38"/>
                    <a:pt x="15" y="37"/>
                    <a:pt x="15" y="37"/>
                  </a:cubicBezTo>
                  <a:cubicBezTo>
                    <a:pt x="14" y="38"/>
                    <a:pt x="16" y="34"/>
                    <a:pt x="16" y="36"/>
                  </a:cubicBezTo>
                  <a:cubicBezTo>
                    <a:pt x="17" y="32"/>
                    <a:pt x="16" y="29"/>
                    <a:pt x="17" y="25"/>
                  </a:cubicBezTo>
                  <a:cubicBezTo>
                    <a:pt x="17" y="25"/>
                    <a:pt x="16" y="8"/>
                    <a:pt x="15" y="9"/>
                  </a:cubicBezTo>
                  <a:cubicBezTo>
                    <a:pt x="14" y="7"/>
                    <a:pt x="7" y="6"/>
                    <a:pt x="7" y="6"/>
                  </a:cubicBezTo>
                  <a:cubicBezTo>
                    <a:pt x="7" y="6"/>
                    <a:pt x="5" y="6"/>
                    <a:pt x="5" y="6"/>
                  </a:cubicBezTo>
                  <a:cubicBezTo>
                    <a:pt x="6" y="6"/>
                    <a:pt x="8" y="6"/>
                    <a:pt x="9" y="5"/>
                  </a:cubicBezTo>
                  <a:cubicBezTo>
                    <a:pt x="10" y="4"/>
                    <a:pt x="10" y="2"/>
                    <a:pt x="12" y="2"/>
                  </a:cubicBezTo>
                  <a:cubicBezTo>
                    <a:pt x="14" y="1"/>
                    <a:pt x="15" y="5"/>
                    <a:pt x="18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7" y="5"/>
                    <a:pt x="16" y="5"/>
                  </a:cubicBezTo>
                  <a:cubicBezTo>
                    <a:pt x="17" y="6"/>
                    <a:pt x="20" y="6"/>
                    <a:pt x="21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21" y="5"/>
                    <a:pt x="22" y="5"/>
                    <a:pt x="23" y="5"/>
                  </a:cubicBezTo>
                  <a:cubicBezTo>
                    <a:pt x="24" y="5"/>
                    <a:pt x="26" y="5"/>
                    <a:pt x="26" y="5"/>
                  </a:cubicBezTo>
                  <a:cubicBezTo>
                    <a:pt x="29" y="5"/>
                    <a:pt x="32" y="5"/>
                    <a:pt x="35" y="5"/>
                  </a:cubicBezTo>
                  <a:cubicBezTo>
                    <a:pt x="38" y="5"/>
                    <a:pt x="41" y="4"/>
                    <a:pt x="45" y="5"/>
                  </a:cubicBezTo>
                  <a:cubicBezTo>
                    <a:pt x="46" y="5"/>
                    <a:pt x="48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5"/>
                    <a:pt x="50" y="5"/>
                  </a:cubicBezTo>
                  <a:cubicBezTo>
                    <a:pt x="50" y="5"/>
                    <a:pt x="51" y="5"/>
                    <a:pt x="51" y="5"/>
                  </a:cubicBezTo>
                  <a:cubicBezTo>
                    <a:pt x="51" y="4"/>
                    <a:pt x="51" y="5"/>
                    <a:pt x="50" y="4"/>
                  </a:cubicBezTo>
                  <a:cubicBezTo>
                    <a:pt x="51" y="4"/>
                    <a:pt x="51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3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5" y="5"/>
                    <a:pt x="55" y="5"/>
                  </a:cubicBezTo>
                  <a:cubicBezTo>
                    <a:pt x="57" y="6"/>
                    <a:pt x="57" y="7"/>
                    <a:pt x="57" y="7"/>
                  </a:cubicBezTo>
                  <a:cubicBezTo>
                    <a:pt x="56" y="8"/>
                    <a:pt x="57" y="12"/>
                    <a:pt x="57" y="12"/>
                  </a:cubicBezTo>
                  <a:cubicBezTo>
                    <a:pt x="58" y="13"/>
                    <a:pt x="57" y="19"/>
                    <a:pt x="57" y="19"/>
                  </a:cubicBezTo>
                  <a:cubicBezTo>
                    <a:pt x="58" y="20"/>
                    <a:pt x="58" y="18"/>
                    <a:pt x="58" y="20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1"/>
                    <a:pt x="57" y="20"/>
                  </a:cubicBezTo>
                  <a:cubicBezTo>
                    <a:pt x="57" y="21"/>
                    <a:pt x="57" y="23"/>
                    <a:pt x="57" y="24"/>
                  </a:cubicBezTo>
                  <a:cubicBezTo>
                    <a:pt x="57" y="25"/>
                    <a:pt x="57" y="25"/>
                    <a:pt x="57" y="26"/>
                  </a:cubicBezTo>
                  <a:cubicBezTo>
                    <a:pt x="58" y="22"/>
                    <a:pt x="59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6"/>
                    <a:pt x="58" y="13"/>
                    <a:pt x="58" y="12"/>
                  </a:cubicBezTo>
                  <a:cubicBezTo>
                    <a:pt x="58" y="14"/>
                    <a:pt x="58" y="12"/>
                    <a:pt x="58" y="12"/>
                  </a:cubicBezTo>
                  <a:cubicBezTo>
                    <a:pt x="58" y="11"/>
                    <a:pt x="58" y="10"/>
                    <a:pt x="57" y="9"/>
                  </a:cubicBezTo>
                  <a:cubicBezTo>
                    <a:pt x="58" y="10"/>
                    <a:pt x="57" y="7"/>
                    <a:pt x="57" y="7"/>
                  </a:cubicBezTo>
                  <a:cubicBezTo>
                    <a:pt x="57" y="7"/>
                    <a:pt x="54" y="2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53" y="4"/>
                    <a:pt x="53" y="4"/>
                    <a:pt x="53" y="3"/>
                  </a:cubicBezTo>
                  <a:cubicBezTo>
                    <a:pt x="53" y="3"/>
                    <a:pt x="50" y="3"/>
                    <a:pt x="51" y="3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5" y="4"/>
                    <a:pt x="40" y="4"/>
                    <a:pt x="40" y="3"/>
                  </a:cubicBezTo>
                  <a:cubicBezTo>
                    <a:pt x="40" y="3"/>
                    <a:pt x="36" y="4"/>
                    <a:pt x="37" y="3"/>
                  </a:cubicBezTo>
                  <a:cubicBezTo>
                    <a:pt x="35" y="3"/>
                    <a:pt x="32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9" y="4"/>
                    <a:pt x="31" y="4"/>
                    <a:pt x="30" y="4"/>
                  </a:cubicBezTo>
                  <a:cubicBezTo>
                    <a:pt x="29" y="4"/>
                    <a:pt x="24" y="4"/>
                    <a:pt x="24" y="3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1" y="3"/>
                    <a:pt x="19" y="4"/>
                    <a:pt x="17" y="3"/>
                  </a:cubicBezTo>
                  <a:cubicBezTo>
                    <a:pt x="15" y="2"/>
                    <a:pt x="14" y="1"/>
                    <a:pt x="12" y="0"/>
                  </a:cubicBezTo>
                  <a:cubicBezTo>
                    <a:pt x="10" y="0"/>
                    <a:pt x="9" y="1"/>
                    <a:pt x="8" y="3"/>
                  </a:cubicBezTo>
                  <a:cubicBezTo>
                    <a:pt x="8" y="4"/>
                    <a:pt x="6" y="4"/>
                    <a:pt x="5" y="5"/>
                  </a:cubicBezTo>
                  <a:cubicBezTo>
                    <a:pt x="0" y="7"/>
                    <a:pt x="6" y="9"/>
                    <a:pt x="9" y="8"/>
                  </a:cubicBezTo>
                  <a:cubicBezTo>
                    <a:pt x="12" y="8"/>
                    <a:pt x="15" y="11"/>
                    <a:pt x="15" y="14"/>
                  </a:cubicBezTo>
                  <a:cubicBezTo>
                    <a:pt x="15" y="13"/>
                    <a:pt x="15" y="14"/>
                    <a:pt x="15" y="15"/>
                  </a:cubicBezTo>
                  <a:cubicBezTo>
                    <a:pt x="15" y="18"/>
                    <a:pt x="14" y="23"/>
                    <a:pt x="15" y="26"/>
                  </a:cubicBezTo>
                  <a:cubicBezTo>
                    <a:pt x="15" y="29"/>
                    <a:pt x="16" y="36"/>
                    <a:pt x="12" y="37"/>
                  </a:cubicBezTo>
                  <a:cubicBezTo>
                    <a:pt x="10" y="37"/>
                    <a:pt x="3" y="37"/>
                    <a:pt x="3" y="39"/>
                  </a:cubicBezTo>
                  <a:cubicBezTo>
                    <a:pt x="3" y="41"/>
                    <a:pt x="4" y="41"/>
                    <a:pt x="6" y="42"/>
                  </a:cubicBezTo>
                  <a:cubicBezTo>
                    <a:pt x="7" y="42"/>
                    <a:pt x="11" y="42"/>
                    <a:pt x="10" y="43"/>
                  </a:cubicBezTo>
                  <a:cubicBezTo>
                    <a:pt x="19" y="42"/>
                    <a:pt x="28" y="42"/>
                    <a:pt x="36" y="42"/>
                  </a:cubicBezTo>
                  <a:cubicBezTo>
                    <a:pt x="36" y="42"/>
                    <a:pt x="35" y="42"/>
                    <a:pt x="35" y="42"/>
                  </a:cubicBezTo>
                  <a:cubicBezTo>
                    <a:pt x="41" y="42"/>
                    <a:pt x="48" y="43"/>
                    <a:pt x="55" y="42"/>
                  </a:cubicBezTo>
                  <a:cubicBezTo>
                    <a:pt x="55" y="42"/>
                    <a:pt x="54" y="42"/>
                    <a:pt x="54" y="42"/>
                  </a:cubicBezTo>
                  <a:cubicBezTo>
                    <a:pt x="56" y="41"/>
                    <a:pt x="57" y="39"/>
                    <a:pt x="57" y="37"/>
                  </a:cubicBezTo>
                  <a:cubicBezTo>
                    <a:pt x="57" y="37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3"/>
                    <a:pt x="58" y="30"/>
                    <a:pt x="58" y="30"/>
                  </a:cubicBezTo>
                  <a:cubicBezTo>
                    <a:pt x="58" y="30"/>
                    <a:pt x="58" y="30"/>
                    <a:pt x="57" y="29"/>
                  </a:cubicBezTo>
                  <a:close/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20" y="5"/>
                    <a:pt x="20" y="5"/>
                  </a:cubicBezTo>
                  <a:close/>
                  <a:moveTo>
                    <a:pt x="18" y="4"/>
                  </a:moveTo>
                  <a:cubicBezTo>
                    <a:pt x="19" y="4"/>
                    <a:pt x="18" y="4"/>
                    <a:pt x="18" y="4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7" y="4"/>
                    <a:pt x="17" y="4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79" name="Freeform 2088">
              <a:extLst>
                <a:ext uri="{FF2B5EF4-FFF2-40B4-BE49-F238E27FC236}">
                  <a16:creationId xmlns:a16="http://schemas.microsoft.com/office/drawing/2014/main" id="{69BE8B96-ECD5-4D78-A43C-B2B3AA562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675" y="93663"/>
              <a:ext cx="63500" cy="76200"/>
            </a:xfrm>
            <a:custGeom>
              <a:avLst/>
              <a:gdLst>
                <a:gd name="T0" fmla="*/ 11 w 11"/>
                <a:gd name="T1" fmla="*/ 4 h 13"/>
                <a:gd name="T2" fmla="*/ 9 w 11"/>
                <a:gd name="T3" fmla="*/ 1 h 13"/>
                <a:gd name="T4" fmla="*/ 2 w 11"/>
                <a:gd name="T5" fmla="*/ 2 h 13"/>
                <a:gd name="T6" fmla="*/ 0 w 11"/>
                <a:gd name="T7" fmla="*/ 4 h 13"/>
                <a:gd name="T8" fmla="*/ 0 w 11"/>
                <a:gd name="T9" fmla="*/ 8 h 13"/>
                <a:gd name="T10" fmla="*/ 0 w 11"/>
                <a:gd name="T11" fmla="*/ 7 h 13"/>
                <a:gd name="T12" fmla="*/ 0 w 11"/>
                <a:gd name="T13" fmla="*/ 8 h 13"/>
                <a:gd name="T14" fmla="*/ 0 w 11"/>
                <a:gd name="T15" fmla="*/ 8 h 13"/>
                <a:gd name="T16" fmla="*/ 1 w 11"/>
                <a:gd name="T17" fmla="*/ 8 h 13"/>
                <a:gd name="T18" fmla="*/ 3 w 11"/>
                <a:gd name="T19" fmla="*/ 12 h 13"/>
                <a:gd name="T20" fmla="*/ 3 w 11"/>
                <a:gd name="T21" fmla="*/ 11 h 13"/>
                <a:gd name="T22" fmla="*/ 3 w 11"/>
                <a:gd name="T23" fmla="*/ 12 h 13"/>
                <a:gd name="T24" fmla="*/ 3 w 11"/>
                <a:gd name="T25" fmla="*/ 12 h 13"/>
                <a:gd name="T26" fmla="*/ 3 w 11"/>
                <a:gd name="T27" fmla="*/ 12 h 13"/>
                <a:gd name="T28" fmla="*/ 3 w 11"/>
                <a:gd name="T29" fmla="*/ 12 h 13"/>
                <a:gd name="T30" fmla="*/ 3 w 11"/>
                <a:gd name="T31" fmla="*/ 12 h 13"/>
                <a:gd name="T32" fmla="*/ 3 w 11"/>
                <a:gd name="T33" fmla="*/ 12 h 13"/>
                <a:gd name="T34" fmla="*/ 4 w 11"/>
                <a:gd name="T35" fmla="*/ 12 h 13"/>
                <a:gd name="T36" fmla="*/ 5 w 11"/>
                <a:gd name="T37" fmla="*/ 13 h 13"/>
                <a:gd name="T38" fmla="*/ 5 w 11"/>
                <a:gd name="T39" fmla="*/ 13 h 13"/>
                <a:gd name="T40" fmla="*/ 5 w 11"/>
                <a:gd name="T41" fmla="*/ 12 h 13"/>
                <a:gd name="T42" fmla="*/ 6 w 11"/>
                <a:gd name="T43" fmla="*/ 13 h 13"/>
                <a:gd name="T44" fmla="*/ 6 w 11"/>
                <a:gd name="T45" fmla="*/ 12 h 13"/>
                <a:gd name="T46" fmla="*/ 6 w 11"/>
                <a:gd name="T47" fmla="*/ 12 h 13"/>
                <a:gd name="T48" fmla="*/ 8 w 11"/>
                <a:gd name="T49" fmla="*/ 12 h 13"/>
                <a:gd name="T50" fmla="*/ 8 w 11"/>
                <a:gd name="T51" fmla="*/ 12 h 13"/>
                <a:gd name="T52" fmla="*/ 8 w 11"/>
                <a:gd name="T53" fmla="*/ 12 h 13"/>
                <a:gd name="T54" fmla="*/ 10 w 11"/>
                <a:gd name="T55" fmla="*/ 11 h 13"/>
                <a:gd name="T56" fmla="*/ 9 w 11"/>
                <a:gd name="T57" fmla="*/ 10 h 13"/>
                <a:gd name="T58" fmla="*/ 11 w 11"/>
                <a:gd name="T59" fmla="*/ 5 h 13"/>
                <a:gd name="T60" fmla="*/ 11 w 11"/>
                <a:gd name="T61" fmla="*/ 4 h 13"/>
                <a:gd name="T62" fmla="*/ 1 w 11"/>
                <a:gd name="T63" fmla="*/ 7 h 13"/>
                <a:gd name="T64" fmla="*/ 1 w 11"/>
                <a:gd name="T65" fmla="*/ 7 h 13"/>
                <a:gd name="T66" fmla="*/ 5 w 11"/>
                <a:gd name="T67" fmla="*/ 12 h 13"/>
                <a:gd name="T68" fmla="*/ 5 w 11"/>
                <a:gd name="T69" fmla="*/ 12 h 13"/>
                <a:gd name="T70" fmla="*/ 5 w 11"/>
                <a:gd name="T71" fmla="*/ 12 h 13"/>
                <a:gd name="T72" fmla="*/ 5 w 11"/>
                <a:gd name="T73" fmla="*/ 12 h 13"/>
                <a:gd name="T74" fmla="*/ 5 w 11"/>
                <a:gd name="T75" fmla="*/ 12 h 13"/>
                <a:gd name="T76" fmla="*/ 5 w 11"/>
                <a:gd name="T77" fmla="*/ 12 h 13"/>
                <a:gd name="T78" fmla="*/ 5 w 11"/>
                <a:gd name="T79" fmla="*/ 12 h 13"/>
                <a:gd name="T80" fmla="*/ 5 w 11"/>
                <a:gd name="T81" fmla="*/ 12 h 13"/>
                <a:gd name="T82" fmla="*/ 6 w 11"/>
                <a:gd name="T83" fmla="*/ 12 h 13"/>
                <a:gd name="T84" fmla="*/ 6 w 11"/>
                <a:gd name="T85" fmla="*/ 12 h 13"/>
                <a:gd name="T86" fmla="*/ 6 w 11"/>
                <a:gd name="T87" fmla="*/ 12 h 13"/>
                <a:gd name="T88" fmla="*/ 6 w 11"/>
                <a:gd name="T89" fmla="*/ 12 h 13"/>
                <a:gd name="T90" fmla="*/ 9 w 11"/>
                <a:gd name="T91" fmla="*/ 9 h 13"/>
                <a:gd name="T92" fmla="*/ 8 w 11"/>
                <a:gd name="T93" fmla="*/ 11 h 13"/>
                <a:gd name="T94" fmla="*/ 6 w 11"/>
                <a:gd name="T95" fmla="*/ 12 h 13"/>
                <a:gd name="T96" fmla="*/ 5 w 11"/>
                <a:gd name="T97" fmla="*/ 11 h 13"/>
                <a:gd name="T98" fmla="*/ 3 w 11"/>
                <a:gd name="T99" fmla="*/ 11 h 13"/>
                <a:gd name="T100" fmla="*/ 3 w 11"/>
                <a:gd name="T101" fmla="*/ 10 h 13"/>
                <a:gd name="T102" fmla="*/ 2 w 11"/>
                <a:gd name="T103" fmla="*/ 10 h 13"/>
                <a:gd name="T104" fmla="*/ 2 w 11"/>
                <a:gd name="T105" fmla="*/ 10 h 13"/>
                <a:gd name="T106" fmla="*/ 2 w 11"/>
                <a:gd name="T107" fmla="*/ 9 h 13"/>
                <a:gd name="T108" fmla="*/ 1 w 11"/>
                <a:gd name="T109" fmla="*/ 7 h 13"/>
                <a:gd name="T110" fmla="*/ 4 w 11"/>
                <a:gd name="T111" fmla="*/ 3 h 13"/>
                <a:gd name="T112" fmla="*/ 9 w 11"/>
                <a:gd name="T11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" h="13">
                  <a:moveTo>
                    <a:pt x="11" y="4"/>
                  </a:moveTo>
                  <a:cubicBezTo>
                    <a:pt x="10" y="4"/>
                    <a:pt x="9" y="2"/>
                    <a:pt x="9" y="1"/>
                  </a:cubicBezTo>
                  <a:cubicBezTo>
                    <a:pt x="8" y="1"/>
                    <a:pt x="3" y="0"/>
                    <a:pt x="2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0" y="9"/>
                    <a:pt x="1" y="11"/>
                    <a:pt x="3" y="12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3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7" y="12"/>
                    <a:pt x="6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1"/>
                    <a:pt x="10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11" y="11"/>
                    <a:pt x="11" y="5"/>
                    <a:pt x="11" y="5"/>
                  </a:cubicBezTo>
                  <a:cubicBezTo>
                    <a:pt x="10" y="5"/>
                    <a:pt x="10" y="4"/>
                    <a:pt x="11" y="4"/>
                  </a:cubicBezTo>
                  <a:close/>
                  <a:moveTo>
                    <a:pt x="1" y="7"/>
                  </a:moveTo>
                  <a:cubicBezTo>
                    <a:pt x="1" y="8"/>
                    <a:pt x="1" y="8"/>
                    <a:pt x="1" y="7"/>
                  </a:cubicBezTo>
                  <a:close/>
                  <a:moveTo>
                    <a:pt x="5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lose/>
                  <a:moveTo>
                    <a:pt x="5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lose/>
                  <a:moveTo>
                    <a:pt x="9" y="9"/>
                  </a:moveTo>
                  <a:cubicBezTo>
                    <a:pt x="9" y="8"/>
                    <a:pt x="8" y="10"/>
                    <a:pt x="8" y="11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9"/>
                  </a:cubicBezTo>
                  <a:cubicBezTo>
                    <a:pt x="2" y="9"/>
                    <a:pt x="1" y="6"/>
                    <a:pt x="1" y="7"/>
                  </a:cubicBezTo>
                  <a:cubicBezTo>
                    <a:pt x="1" y="5"/>
                    <a:pt x="4" y="3"/>
                    <a:pt x="4" y="3"/>
                  </a:cubicBezTo>
                  <a:cubicBezTo>
                    <a:pt x="8" y="2"/>
                    <a:pt x="11" y="5"/>
                    <a:pt x="9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0" name="Freeform 2089">
              <a:extLst>
                <a:ext uri="{FF2B5EF4-FFF2-40B4-BE49-F238E27FC236}">
                  <a16:creationId xmlns:a16="http://schemas.microsoft.com/office/drawing/2014/main" id="{1913F392-564B-430D-A07A-D7C4DBAF14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00" y="69850"/>
              <a:ext cx="134938" cy="130175"/>
            </a:xfrm>
            <a:custGeom>
              <a:avLst/>
              <a:gdLst>
                <a:gd name="T0" fmla="*/ 21 w 23"/>
                <a:gd name="T1" fmla="*/ 5 h 22"/>
                <a:gd name="T2" fmla="*/ 21 w 23"/>
                <a:gd name="T3" fmla="*/ 4 h 22"/>
                <a:gd name="T4" fmla="*/ 18 w 23"/>
                <a:gd name="T5" fmla="*/ 3 h 22"/>
                <a:gd name="T6" fmla="*/ 14 w 23"/>
                <a:gd name="T7" fmla="*/ 1 h 22"/>
                <a:gd name="T8" fmla="*/ 15 w 23"/>
                <a:gd name="T9" fmla="*/ 1 h 22"/>
                <a:gd name="T10" fmla="*/ 12 w 23"/>
                <a:gd name="T11" fmla="*/ 1 h 22"/>
                <a:gd name="T12" fmla="*/ 12 w 23"/>
                <a:gd name="T13" fmla="*/ 1 h 22"/>
                <a:gd name="T14" fmla="*/ 11 w 23"/>
                <a:gd name="T15" fmla="*/ 0 h 22"/>
                <a:gd name="T16" fmla="*/ 11 w 23"/>
                <a:gd name="T17" fmla="*/ 0 h 22"/>
                <a:gd name="T18" fmla="*/ 11 w 23"/>
                <a:gd name="T19" fmla="*/ 1 h 22"/>
                <a:gd name="T20" fmla="*/ 11 w 23"/>
                <a:gd name="T21" fmla="*/ 1 h 22"/>
                <a:gd name="T22" fmla="*/ 9 w 23"/>
                <a:gd name="T23" fmla="*/ 1 h 22"/>
                <a:gd name="T24" fmla="*/ 9 w 23"/>
                <a:gd name="T25" fmla="*/ 1 h 22"/>
                <a:gd name="T26" fmla="*/ 8 w 23"/>
                <a:gd name="T27" fmla="*/ 1 h 22"/>
                <a:gd name="T28" fmla="*/ 8 w 23"/>
                <a:gd name="T29" fmla="*/ 1 h 22"/>
                <a:gd name="T30" fmla="*/ 7 w 23"/>
                <a:gd name="T31" fmla="*/ 2 h 22"/>
                <a:gd name="T32" fmla="*/ 6 w 23"/>
                <a:gd name="T33" fmla="*/ 2 h 22"/>
                <a:gd name="T34" fmla="*/ 4 w 23"/>
                <a:gd name="T35" fmla="*/ 5 h 22"/>
                <a:gd name="T36" fmla="*/ 4 w 23"/>
                <a:gd name="T37" fmla="*/ 5 h 22"/>
                <a:gd name="T38" fmla="*/ 3 w 23"/>
                <a:gd name="T39" fmla="*/ 8 h 22"/>
                <a:gd name="T40" fmla="*/ 3 w 23"/>
                <a:gd name="T41" fmla="*/ 7 h 22"/>
                <a:gd name="T42" fmla="*/ 6 w 23"/>
                <a:gd name="T43" fmla="*/ 19 h 22"/>
                <a:gd name="T44" fmla="*/ 13 w 23"/>
                <a:gd name="T45" fmla="*/ 21 h 22"/>
                <a:gd name="T46" fmla="*/ 22 w 23"/>
                <a:gd name="T47" fmla="*/ 14 h 22"/>
                <a:gd name="T48" fmla="*/ 23 w 23"/>
                <a:gd name="T49" fmla="*/ 8 h 22"/>
                <a:gd name="T50" fmla="*/ 21 w 23"/>
                <a:gd name="T51" fmla="*/ 5 h 22"/>
                <a:gd name="T52" fmla="*/ 3 w 23"/>
                <a:gd name="T53" fmla="*/ 10 h 22"/>
                <a:gd name="T54" fmla="*/ 3 w 23"/>
                <a:gd name="T55" fmla="*/ 10 h 22"/>
                <a:gd name="T56" fmla="*/ 21 w 23"/>
                <a:gd name="T57" fmla="*/ 13 h 22"/>
                <a:gd name="T58" fmla="*/ 20 w 23"/>
                <a:gd name="T59" fmla="*/ 16 h 22"/>
                <a:gd name="T60" fmla="*/ 20 w 23"/>
                <a:gd name="T61" fmla="*/ 15 h 22"/>
                <a:gd name="T62" fmla="*/ 17 w 23"/>
                <a:gd name="T63" fmla="*/ 18 h 22"/>
                <a:gd name="T64" fmla="*/ 9 w 23"/>
                <a:gd name="T65" fmla="*/ 19 h 22"/>
                <a:gd name="T66" fmla="*/ 4 w 23"/>
                <a:gd name="T67" fmla="*/ 10 h 22"/>
                <a:gd name="T68" fmla="*/ 5 w 23"/>
                <a:gd name="T69" fmla="*/ 10 h 22"/>
                <a:gd name="T70" fmla="*/ 4 w 23"/>
                <a:gd name="T71" fmla="*/ 9 h 22"/>
                <a:gd name="T72" fmla="*/ 4 w 23"/>
                <a:gd name="T73" fmla="*/ 9 h 22"/>
                <a:gd name="T74" fmla="*/ 5 w 23"/>
                <a:gd name="T75" fmla="*/ 9 h 22"/>
                <a:gd name="T76" fmla="*/ 4 w 23"/>
                <a:gd name="T77" fmla="*/ 8 h 22"/>
                <a:gd name="T78" fmla="*/ 10 w 23"/>
                <a:gd name="T79" fmla="*/ 2 h 22"/>
                <a:gd name="T80" fmla="*/ 11 w 23"/>
                <a:gd name="T81" fmla="*/ 2 h 22"/>
                <a:gd name="T82" fmla="*/ 13 w 23"/>
                <a:gd name="T83" fmla="*/ 2 h 22"/>
                <a:gd name="T84" fmla="*/ 14 w 23"/>
                <a:gd name="T85" fmla="*/ 2 h 22"/>
                <a:gd name="T86" fmla="*/ 14 w 23"/>
                <a:gd name="T87" fmla="*/ 2 h 22"/>
                <a:gd name="T88" fmla="*/ 16 w 23"/>
                <a:gd name="T89" fmla="*/ 3 h 22"/>
                <a:gd name="T90" fmla="*/ 19 w 23"/>
                <a:gd name="T91" fmla="*/ 4 h 22"/>
                <a:gd name="T92" fmla="*/ 19 w 23"/>
                <a:gd name="T93" fmla="*/ 4 h 22"/>
                <a:gd name="T94" fmla="*/ 19 w 23"/>
                <a:gd name="T95" fmla="*/ 5 h 22"/>
                <a:gd name="T96" fmla="*/ 19 w 23"/>
                <a:gd name="T97" fmla="*/ 5 h 22"/>
                <a:gd name="T98" fmla="*/ 19 w 23"/>
                <a:gd name="T99" fmla="*/ 5 h 22"/>
                <a:gd name="T100" fmla="*/ 21 w 23"/>
                <a:gd name="T101" fmla="*/ 8 h 22"/>
                <a:gd name="T102" fmla="*/ 21 w 23"/>
                <a:gd name="T103" fmla="*/ 13 h 22"/>
                <a:gd name="T104" fmla="*/ 21 w 23"/>
                <a:gd name="T105" fmla="*/ 13 h 22"/>
                <a:gd name="T106" fmla="*/ 21 w 23"/>
                <a:gd name="T107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22">
                  <a:moveTo>
                    <a:pt x="21" y="5"/>
                  </a:moveTo>
                  <a:cubicBezTo>
                    <a:pt x="21" y="5"/>
                    <a:pt x="19" y="4"/>
                    <a:pt x="21" y="4"/>
                  </a:cubicBezTo>
                  <a:cubicBezTo>
                    <a:pt x="20" y="4"/>
                    <a:pt x="18" y="2"/>
                    <a:pt x="18" y="3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4" y="0"/>
                    <a:pt x="13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7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9"/>
                    <a:pt x="4" y="17"/>
                    <a:pt x="6" y="19"/>
                  </a:cubicBezTo>
                  <a:cubicBezTo>
                    <a:pt x="8" y="20"/>
                    <a:pt x="10" y="22"/>
                    <a:pt x="13" y="21"/>
                  </a:cubicBezTo>
                  <a:cubicBezTo>
                    <a:pt x="17" y="21"/>
                    <a:pt x="21" y="18"/>
                    <a:pt x="22" y="14"/>
                  </a:cubicBezTo>
                  <a:cubicBezTo>
                    <a:pt x="23" y="12"/>
                    <a:pt x="23" y="10"/>
                    <a:pt x="23" y="8"/>
                  </a:cubicBezTo>
                  <a:cubicBezTo>
                    <a:pt x="22" y="7"/>
                    <a:pt x="22" y="6"/>
                    <a:pt x="21" y="5"/>
                  </a:cubicBezTo>
                  <a:close/>
                  <a:moveTo>
                    <a:pt x="3" y="10"/>
                  </a:moveTo>
                  <a:cubicBezTo>
                    <a:pt x="3" y="9"/>
                    <a:pt x="3" y="10"/>
                    <a:pt x="3" y="10"/>
                  </a:cubicBezTo>
                  <a:close/>
                  <a:moveTo>
                    <a:pt x="21" y="13"/>
                  </a:moveTo>
                  <a:cubicBezTo>
                    <a:pt x="21" y="13"/>
                    <a:pt x="20" y="15"/>
                    <a:pt x="20" y="16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1" y="17"/>
                    <a:pt x="17" y="18"/>
                    <a:pt x="17" y="18"/>
                  </a:cubicBezTo>
                  <a:cubicBezTo>
                    <a:pt x="16" y="21"/>
                    <a:pt x="11" y="19"/>
                    <a:pt x="9" y="19"/>
                  </a:cubicBezTo>
                  <a:cubicBezTo>
                    <a:pt x="7" y="18"/>
                    <a:pt x="2" y="12"/>
                    <a:pt x="4" y="10"/>
                  </a:cubicBezTo>
                  <a:cubicBezTo>
                    <a:pt x="4" y="11"/>
                    <a:pt x="4" y="10"/>
                    <a:pt x="5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5" y="6"/>
                    <a:pt x="7" y="1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7" y="3"/>
                    <a:pt x="16" y="3"/>
                  </a:cubicBezTo>
                  <a:cubicBezTo>
                    <a:pt x="18" y="3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21" y="8"/>
                    <a:pt x="21" y="8"/>
                  </a:cubicBezTo>
                  <a:cubicBezTo>
                    <a:pt x="22" y="10"/>
                    <a:pt x="21" y="12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1" name="Freeform 2090">
              <a:extLst>
                <a:ext uri="{FF2B5EF4-FFF2-40B4-BE49-F238E27FC236}">
                  <a16:creationId xmlns:a16="http://schemas.microsoft.com/office/drawing/2014/main" id="{A776BABF-7F36-4F86-AF62-CE351450E6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2" y="46038"/>
              <a:ext cx="69850" cy="165100"/>
            </a:xfrm>
            <a:custGeom>
              <a:avLst/>
              <a:gdLst>
                <a:gd name="T0" fmla="*/ 1 w 12"/>
                <a:gd name="T1" fmla="*/ 20 h 28"/>
                <a:gd name="T2" fmla="*/ 1 w 12"/>
                <a:gd name="T3" fmla="*/ 23 h 28"/>
                <a:gd name="T4" fmla="*/ 1 w 12"/>
                <a:gd name="T5" fmla="*/ 26 h 28"/>
                <a:gd name="T6" fmla="*/ 4 w 12"/>
                <a:gd name="T7" fmla="*/ 28 h 28"/>
                <a:gd name="T8" fmla="*/ 6 w 12"/>
                <a:gd name="T9" fmla="*/ 28 h 28"/>
                <a:gd name="T10" fmla="*/ 10 w 12"/>
                <a:gd name="T11" fmla="*/ 26 h 28"/>
                <a:gd name="T12" fmla="*/ 10 w 12"/>
                <a:gd name="T13" fmla="*/ 26 h 28"/>
                <a:gd name="T14" fmla="*/ 11 w 12"/>
                <a:gd name="T15" fmla="*/ 26 h 28"/>
                <a:gd name="T16" fmla="*/ 11 w 12"/>
                <a:gd name="T17" fmla="*/ 25 h 28"/>
                <a:gd name="T18" fmla="*/ 11 w 12"/>
                <a:gd name="T19" fmla="*/ 25 h 28"/>
                <a:gd name="T20" fmla="*/ 11 w 12"/>
                <a:gd name="T21" fmla="*/ 25 h 28"/>
                <a:gd name="T22" fmla="*/ 11 w 12"/>
                <a:gd name="T23" fmla="*/ 25 h 28"/>
                <a:gd name="T24" fmla="*/ 11 w 12"/>
                <a:gd name="T25" fmla="*/ 24 h 28"/>
                <a:gd name="T26" fmla="*/ 11 w 12"/>
                <a:gd name="T27" fmla="*/ 24 h 28"/>
                <a:gd name="T28" fmla="*/ 11 w 12"/>
                <a:gd name="T29" fmla="*/ 24 h 28"/>
                <a:gd name="T30" fmla="*/ 11 w 12"/>
                <a:gd name="T31" fmla="*/ 20 h 28"/>
                <a:gd name="T32" fmla="*/ 12 w 12"/>
                <a:gd name="T33" fmla="*/ 19 h 28"/>
                <a:gd name="T34" fmla="*/ 11 w 12"/>
                <a:gd name="T35" fmla="*/ 16 h 28"/>
                <a:gd name="T36" fmla="*/ 12 w 12"/>
                <a:gd name="T37" fmla="*/ 16 h 28"/>
                <a:gd name="T38" fmla="*/ 12 w 12"/>
                <a:gd name="T39" fmla="*/ 14 h 28"/>
                <a:gd name="T40" fmla="*/ 11 w 12"/>
                <a:gd name="T41" fmla="*/ 4 h 28"/>
                <a:gd name="T42" fmla="*/ 6 w 12"/>
                <a:gd name="T43" fmla="*/ 1 h 28"/>
                <a:gd name="T44" fmla="*/ 1 w 12"/>
                <a:gd name="T45" fmla="*/ 11 h 28"/>
                <a:gd name="T46" fmla="*/ 1 w 12"/>
                <a:gd name="T47" fmla="*/ 16 h 28"/>
                <a:gd name="T48" fmla="*/ 1 w 12"/>
                <a:gd name="T49" fmla="*/ 20 h 28"/>
                <a:gd name="T50" fmla="*/ 12 w 12"/>
                <a:gd name="T51" fmla="*/ 12 h 28"/>
                <a:gd name="T52" fmla="*/ 12 w 12"/>
                <a:gd name="T53" fmla="*/ 12 h 28"/>
                <a:gd name="T54" fmla="*/ 12 w 12"/>
                <a:gd name="T55" fmla="*/ 12 h 28"/>
                <a:gd name="T56" fmla="*/ 11 w 12"/>
                <a:gd name="T57" fmla="*/ 22 h 28"/>
                <a:gd name="T58" fmla="*/ 11 w 12"/>
                <a:gd name="T59" fmla="*/ 23 h 28"/>
                <a:gd name="T60" fmla="*/ 11 w 12"/>
                <a:gd name="T61" fmla="*/ 22 h 28"/>
                <a:gd name="T62" fmla="*/ 11 w 12"/>
                <a:gd name="T63" fmla="*/ 22 h 28"/>
                <a:gd name="T64" fmla="*/ 11 w 12"/>
                <a:gd name="T65" fmla="*/ 22 h 28"/>
                <a:gd name="T66" fmla="*/ 2 w 12"/>
                <a:gd name="T67" fmla="*/ 11 h 28"/>
                <a:gd name="T68" fmla="*/ 2 w 12"/>
                <a:gd name="T69" fmla="*/ 10 h 28"/>
                <a:gd name="T70" fmla="*/ 2 w 12"/>
                <a:gd name="T71" fmla="*/ 10 h 28"/>
                <a:gd name="T72" fmla="*/ 3 w 12"/>
                <a:gd name="T73" fmla="*/ 5 h 28"/>
                <a:gd name="T74" fmla="*/ 9 w 12"/>
                <a:gd name="T75" fmla="*/ 3 h 28"/>
                <a:gd name="T76" fmla="*/ 11 w 12"/>
                <a:gd name="T77" fmla="*/ 12 h 28"/>
                <a:gd name="T78" fmla="*/ 10 w 12"/>
                <a:gd name="T79" fmla="*/ 11 h 28"/>
                <a:gd name="T80" fmla="*/ 10 w 12"/>
                <a:gd name="T81" fmla="*/ 13 h 28"/>
                <a:gd name="T82" fmla="*/ 10 w 12"/>
                <a:gd name="T83" fmla="*/ 13 h 28"/>
                <a:gd name="T84" fmla="*/ 10 w 12"/>
                <a:gd name="T85" fmla="*/ 13 h 28"/>
                <a:gd name="T86" fmla="*/ 11 w 12"/>
                <a:gd name="T87" fmla="*/ 13 h 28"/>
                <a:gd name="T88" fmla="*/ 11 w 12"/>
                <a:gd name="T89" fmla="*/ 20 h 28"/>
                <a:gd name="T90" fmla="*/ 10 w 12"/>
                <a:gd name="T91" fmla="*/ 23 h 28"/>
                <a:gd name="T92" fmla="*/ 10 w 12"/>
                <a:gd name="T93" fmla="*/ 23 h 28"/>
                <a:gd name="T94" fmla="*/ 10 w 12"/>
                <a:gd name="T95" fmla="*/ 24 h 28"/>
                <a:gd name="T96" fmla="*/ 10 w 12"/>
                <a:gd name="T97" fmla="*/ 25 h 28"/>
                <a:gd name="T98" fmla="*/ 9 w 12"/>
                <a:gd name="T99" fmla="*/ 27 h 28"/>
                <a:gd name="T100" fmla="*/ 2 w 12"/>
                <a:gd name="T101" fmla="*/ 27 h 28"/>
                <a:gd name="T102" fmla="*/ 3 w 12"/>
                <a:gd name="T103" fmla="*/ 24 h 28"/>
                <a:gd name="T104" fmla="*/ 2 w 12"/>
                <a:gd name="T105" fmla="*/ 21 h 28"/>
                <a:gd name="T106" fmla="*/ 2 w 12"/>
                <a:gd name="T107" fmla="*/ 21 h 28"/>
                <a:gd name="T108" fmla="*/ 2 w 12"/>
                <a:gd name="T109" fmla="*/ 18 h 28"/>
                <a:gd name="T110" fmla="*/ 2 w 12"/>
                <a:gd name="T111" fmla="*/ 12 h 28"/>
                <a:gd name="T112" fmla="*/ 2 w 12"/>
                <a:gd name="T113" fmla="*/ 12 h 28"/>
                <a:gd name="T114" fmla="*/ 2 w 12"/>
                <a:gd name="T115" fmla="*/ 12 h 28"/>
                <a:gd name="T116" fmla="*/ 2 w 12"/>
                <a:gd name="T11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" h="28">
                  <a:moveTo>
                    <a:pt x="1" y="20"/>
                  </a:moveTo>
                  <a:cubicBezTo>
                    <a:pt x="1" y="21"/>
                    <a:pt x="0" y="23"/>
                    <a:pt x="1" y="23"/>
                  </a:cubicBezTo>
                  <a:cubicBezTo>
                    <a:pt x="1" y="24"/>
                    <a:pt x="1" y="25"/>
                    <a:pt x="1" y="26"/>
                  </a:cubicBezTo>
                  <a:cubicBezTo>
                    <a:pt x="1" y="28"/>
                    <a:pt x="3" y="27"/>
                    <a:pt x="4" y="28"/>
                  </a:cubicBezTo>
                  <a:cubicBezTo>
                    <a:pt x="4" y="28"/>
                    <a:pt x="5" y="28"/>
                    <a:pt x="6" y="28"/>
                  </a:cubicBezTo>
                  <a:cubicBezTo>
                    <a:pt x="7" y="28"/>
                    <a:pt x="10" y="28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0" y="26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2" y="20"/>
                    <a:pt x="11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1" y="14"/>
                    <a:pt x="12" y="14"/>
                  </a:cubicBezTo>
                  <a:cubicBezTo>
                    <a:pt x="12" y="14"/>
                    <a:pt x="12" y="5"/>
                    <a:pt x="11" y="4"/>
                  </a:cubicBezTo>
                  <a:cubicBezTo>
                    <a:pt x="10" y="1"/>
                    <a:pt x="8" y="2"/>
                    <a:pt x="6" y="1"/>
                  </a:cubicBezTo>
                  <a:cubicBezTo>
                    <a:pt x="0" y="0"/>
                    <a:pt x="1" y="6"/>
                    <a:pt x="1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7"/>
                    <a:pt x="1" y="21"/>
                    <a:pt x="1" y="20"/>
                  </a:cubicBezTo>
                  <a:close/>
                  <a:moveTo>
                    <a:pt x="12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11" y="22"/>
                  </a:moveTo>
                  <a:cubicBezTo>
                    <a:pt x="11" y="22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lose/>
                  <a:moveTo>
                    <a:pt x="2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5"/>
                    <a:pt x="3" y="5"/>
                  </a:cubicBezTo>
                  <a:cubicBezTo>
                    <a:pt x="0" y="1"/>
                    <a:pt x="9" y="4"/>
                    <a:pt x="9" y="3"/>
                  </a:cubicBezTo>
                  <a:cubicBezTo>
                    <a:pt x="9" y="5"/>
                    <a:pt x="12" y="10"/>
                    <a:pt x="11" y="12"/>
                  </a:cubicBezTo>
                  <a:cubicBezTo>
                    <a:pt x="11" y="11"/>
                    <a:pt x="11" y="12"/>
                    <a:pt x="10" y="11"/>
                  </a:cubicBezTo>
                  <a:cubicBezTo>
                    <a:pt x="10" y="12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0" y="15"/>
                    <a:pt x="11" y="17"/>
                    <a:pt x="11" y="20"/>
                  </a:cubicBezTo>
                  <a:cubicBezTo>
                    <a:pt x="11" y="21"/>
                    <a:pt x="10" y="21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4"/>
                    <a:pt x="10" y="25"/>
                    <a:pt x="10" y="25"/>
                  </a:cubicBezTo>
                  <a:cubicBezTo>
                    <a:pt x="10" y="25"/>
                    <a:pt x="9" y="27"/>
                    <a:pt x="9" y="27"/>
                  </a:cubicBezTo>
                  <a:cubicBezTo>
                    <a:pt x="9" y="26"/>
                    <a:pt x="4" y="28"/>
                    <a:pt x="2" y="27"/>
                  </a:cubicBezTo>
                  <a:cubicBezTo>
                    <a:pt x="2" y="26"/>
                    <a:pt x="3" y="24"/>
                    <a:pt x="3" y="24"/>
                  </a:cubicBezTo>
                  <a:cubicBezTo>
                    <a:pt x="2" y="23"/>
                    <a:pt x="3" y="21"/>
                    <a:pt x="2" y="21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21"/>
                    <a:pt x="2" y="18"/>
                    <a:pt x="2" y="18"/>
                  </a:cubicBezTo>
                  <a:cubicBezTo>
                    <a:pt x="2" y="17"/>
                    <a:pt x="2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2" name="Freeform 2091">
              <a:extLst>
                <a:ext uri="{FF2B5EF4-FFF2-40B4-BE49-F238E27FC236}">
                  <a16:creationId xmlns:a16="http://schemas.microsoft.com/office/drawing/2014/main" id="{72FD11F7-4D6D-4C62-9FDE-F3975832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223838"/>
              <a:ext cx="41275" cy="22225"/>
            </a:xfrm>
            <a:custGeom>
              <a:avLst/>
              <a:gdLst>
                <a:gd name="T0" fmla="*/ 1 w 7"/>
                <a:gd name="T1" fmla="*/ 3 h 4"/>
                <a:gd name="T2" fmla="*/ 7 w 7"/>
                <a:gd name="T3" fmla="*/ 0 h 4"/>
                <a:gd name="T4" fmla="*/ 6 w 7"/>
                <a:gd name="T5" fmla="*/ 0 h 4"/>
                <a:gd name="T6" fmla="*/ 1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3" name="Freeform 2092">
              <a:extLst>
                <a:ext uri="{FF2B5EF4-FFF2-40B4-BE49-F238E27FC236}">
                  <a16:creationId xmlns:a16="http://schemas.microsoft.com/office/drawing/2014/main" id="{F10A7534-395C-418E-BDE6-97E1613C5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00025"/>
              <a:ext cx="76200" cy="46037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7 h 8"/>
                <a:gd name="T4" fmla="*/ 1 w 13"/>
                <a:gd name="T5" fmla="*/ 8 h 8"/>
                <a:gd name="T6" fmla="*/ 13 w 13"/>
                <a:gd name="T7" fmla="*/ 1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4" name="Freeform 2093">
              <a:extLst>
                <a:ext uri="{FF2B5EF4-FFF2-40B4-BE49-F238E27FC236}">
                  <a16:creationId xmlns:a16="http://schemas.microsoft.com/office/drawing/2014/main" id="{6C4D0938-8330-4D41-A8BA-09BA9B626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87325"/>
              <a:ext cx="93663" cy="58737"/>
            </a:xfrm>
            <a:custGeom>
              <a:avLst/>
              <a:gdLst>
                <a:gd name="T0" fmla="*/ 0 w 16"/>
                <a:gd name="T1" fmla="*/ 9 h 10"/>
                <a:gd name="T2" fmla="*/ 16 w 16"/>
                <a:gd name="T3" fmla="*/ 1 h 10"/>
                <a:gd name="T4" fmla="*/ 16 w 16"/>
                <a:gd name="T5" fmla="*/ 0 h 10"/>
                <a:gd name="T6" fmla="*/ 0 w 16"/>
                <a:gd name="T7" fmla="*/ 9 h 10"/>
                <a:gd name="T8" fmla="*/ 0 w 16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0" y="9"/>
                  </a:moveTo>
                  <a:cubicBezTo>
                    <a:pt x="5" y="6"/>
                    <a:pt x="10" y="3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5" name="Freeform 2094">
              <a:extLst>
                <a:ext uri="{FF2B5EF4-FFF2-40B4-BE49-F238E27FC236}">
                  <a16:creationId xmlns:a16="http://schemas.microsoft.com/office/drawing/2014/main" id="{CF444A4C-12BF-4EAB-8B7F-76F85106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76213"/>
              <a:ext cx="117475" cy="69850"/>
            </a:xfrm>
            <a:custGeom>
              <a:avLst/>
              <a:gdLst>
                <a:gd name="T0" fmla="*/ 19 w 20"/>
                <a:gd name="T1" fmla="*/ 0 h 12"/>
                <a:gd name="T2" fmla="*/ 0 w 20"/>
                <a:gd name="T3" fmla="*/ 11 h 12"/>
                <a:gd name="T4" fmla="*/ 1 w 20"/>
                <a:gd name="T5" fmla="*/ 12 h 12"/>
                <a:gd name="T6" fmla="*/ 20 w 20"/>
                <a:gd name="T7" fmla="*/ 0 h 12"/>
                <a:gd name="T8" fmla="*/ 19 w 2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9" y="0"/>
                  </a:moveTo>
                  <a:cubicBezTo>
                    <a:pt x="13" y="4"/>
                    <a:pt x="7" y="8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8"/>
                    <a:pt x="13" y="4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6" name="Freeform 2095">
              <a:extLst>
                <a:ext uri="{FF2B5EF4-FFF2-40B4-BE49-F238E27FC236}">
                  <a16:creationId xmlns:a16="http://schemas.microsoft.com/office/drawing/2014/main" id="{086ED9AE-F46F-45E4-BE19-761F9A9E5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" y="163513"/>
              <a:ext cx="58738" cy="23812"/>
            </a:xfrm>
            <a:custGeom>
              <a:avLst/>
              <a:gdLst>
                <a:gd name="T0" fmla="*/ 1 w 10"/>
                <a:gd name="T1" fmla="*/ 4 h 4"/>
                <a:gd name="T2" fmla="*/ 9 w 10"/>
                <a:gd name="T3" fmla="*/ 0 h 4"/>
                <a:gd name="T4" fmla="*/ 9 w 10"/>
                <a:gd name="T5" fmla="*/ 0 h 4"/>
                <a:gd name="T6" fmla="*/ 0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2"/>
                    <a:pt x="6" y="1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7" name="Freeform 2096">
              <a:extLst>
                <a:ext uri="{FF2B5EF4-FFF2-40B4-BE49-F238E27FC236}">
                  <a16:creationId xmlns:a16="http://schemas.microsoft.com/office/drawing/2014/main" id="{9CDB1D64-B2AF-4E6D-A622-D06B04F77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204788"/>
              <a:ext cx="65088" cy="36512"/>
            </a:xfrm>
            <a:custGeom>
              <a:avLst/>
              <a:gdLst>
                <a:gd name="T0" fmla="*/ 1 w 11"/>
                <a:gd name="T1" fmla="*/ 6 h 6"/>
                <a:gd name="T2" fmla="*/ 10 w 11"/>
                <a:gd name="T3" fmla="*/ 1 h 6"/>
                <a:gd name="T4" fmla="*/ 10 w 11"/>
                <a:gd name="T5" fmla="*/ 1 h 6"/>
                <a:gd name="T6" fmla="*/ 0 w 11"/>
                <a:gd name="T7" fmla="*/ 6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3"/>
                    <a:pt x="10" y="1"/>
                  </a:cubicBezTo>
                  <a:cubicBezTo>
                    <a:pt x="11" y="1"/>
                    <a:pt x="10" y="0"/>
                    <a:pt x="10" y="1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8" name="Freeform 2097">
              <a:extLst>
                <a:ext uri="{FF2B5EF4-FFF2-40B4-BE49-F238E27FC236}">
                  <a16:creationId xmlns:a16="http://schemas.microsoft.com/office/drawing/2014/main" id="{F5B76338-7770-4A1E-9C3D-C90E82CFF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211138"/>
              <a:ext cx="52388" cy="30162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89" name="Freeform 2098">
              <a:extLst>
                <a:ext uri="{FF2B5EF4-FFF2-40B4-BE49-F238E27FC236}">
                  <a16:creationId xmlns:a16="http://schemas.microsoft.com/office/drawing/2014/main" id="{5A9075D9-B44B-48D6-A707-53D9A7A31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46050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0" name="Freeform 2099">
              <a:extLst>
                <a:ext uri="{FF2B5EF4-FFF2-40B4-BE49-F238E27FC236}">
                  <a16:creationId xmlns:a16="http://schemas.microsoft.com/office/drawing/2014/main" id="{AF54A346-FB63-4666-9AEE-A7B830008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34938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1" name="Freeform 2100">
              <a:extLst>
                <a:ext uri="{FF2B5EF4-FFF2-40B4-BE49-F238E27FC236}">
                  <a16:creationId xmlns:a16="http://schemas.microsoft.com/office/drawing/2014/main" id="{4C3E4ED5-C7CA-4313-BFC1-B21FE2F98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63513"/>
              <a:ext cx="46038" cy="30162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1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2" name="Freeform 2101">
              <a:extLst>
                <a:ext uri="{FF2B5EF4-FFF2-40B4-BE49-F238E27FC236}">
                  <a16:creationId xmlns:a16="http://schemas.microsoft.com/office/drawing/2014/main" id="{B4C0775B-E7BB-4F16-B015-3CD856666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11138"/>
              <a:ext cx="58738" cy="34925"/>
            </a:xfrm>
            <a:custGeom>
              <a:avLst/>
              <a:gdLst>
                <a:gd name="T0" fmla="*/ 0 w 10"/>
                <a:gd name="T1" fmla="*/ 5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5 h 6"/>
                <a:gd name="T8" fmla="*/ 0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3" name="Freeform 2102">
              <a:extLst>
                <a:ext uri="{FF2B5EF4-FFF2-40B4-BE49-F238E27FC236}">
                  <a16:creationId xmlns:a16="http://schemas.microsoft.com/office/drawing/2014/main" id="{4263353D-89D6-4021-B40E-F23BA1AC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204788"/>
              <a:ext cx="65088" cy="36512"/>
            </a:xfrm>
            <a:custGeom>
              <a:avLst/>
              <a:gdLst>
                <a:gd name="T0" fmla="*/ 11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4" name="Freeform 2103">
              <a:extLst>
                <a:ext uri="{FF2B5EF4-FFF2-40B4-BE49-F238E27FC236}">
                  <a16:creationId xmlns:a16="http://schemas.microsoft.com/office/drawing/2014/main" id="{42E230D4-C90A-4E96-876A-DD0BB847B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146050"/>
              <a:ext cx="76200" cy="47625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7 h 8"/>
                <a:gd name="T4" fmla="*/ 1 w 13"/>
                <a:gd name="T5" fmla="*/ 8 h 8"/>
                <a:gd name="T6" fmla="*/ 13 w 13"/>
                <a:gd name="T7" fmla="*/ 0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9" y="2"/>
                    <a:pt x="5" y="5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5" name="Freeform 2104">
              <a:extLst>
                <a:ext uri="{FF2B5EF4-FFF2-40B4-BE49-F238E27FC236}">
                  <a16:creationId xmlns:a16="http://schemas.microsoft.com/office/drawing/2014/main" id="{22806552-3B3B-4410-8D61-21CC12F04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11125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3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6" name="Freeform 2105">
              <a:extLst>
                <a:ext uri="{FF2B5EF4-FFF2-40B4-BE49-F238E27FC236}">
                  <a16:creationId xmlns:a16="http://schemas.microsoft.com/office/drawing/2014/main" id="{F7F188A1-3213-4522-B3E2-090B43E9A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00013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7" name="Freeform 2106">
              <a:extLst>
                <a:ext uri="{FF2B5EF4-FFF2-40B4-BE49-F238E27FC236}">
                  <a16:creationId xmlns:a16="http://schemas.microsoft.com/office/drawing/2014/main" id="{2E14F43A-308D-4E74-ABC1-EC462D5F2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128588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8" name="Freeform 2107">
              <a:extLst>
                <a:ext uri="{FF2B5EF4-FFF2-40B4-BE49-F238E27FC236}">
                  <a16:creationId xmlns:a16="http://schemas.microsoft.com/office/drawing/2014/main" id="{5B219EDF-5136-4042-85A6-26D224187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63513"/>
              <a:ext cx="34925" cy="19050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99" name="Freeform 2108">
              <a:extLst>
                <a:ext uri="{FF2B5EF4-FFF2-40B4-BE49-F238E27FC236}">
                  <a16:creationId xmlns:a16="http://schemas.microsoft.com/office/drawing/2014/main" id="{DDD96668-F6D1-4BB0-BDB6-D2537C354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93675"/>
              <a:ext cx="100013" cy="52387"/>
            </a:xfrm>
            <a:custGeom>
              <a:avLst/>
              <a:gdLst>
                <a:gd name="T0" fmla="*/ 1 w 17"/>
                <a:gd name="T1" fmla="*/ 9 h 9"/>
                <a:gd name="T2" fmla="*/ 17 w 17"/>
                <a:gd name="T3" fmla="*/ 0 h 9"/>
                <a:gd name="T4" fmla="*/ 17 w 17"/>
                <a:gd name="T5" fmla="*/ 0 h 9"/>
                <a:gd name="T6" fmla="*/ 1 w 17"/>
                <a:gd name="T7" fmla="*/ 8 h 9"/>
                <a:gd name="T8" fmla="*/ 1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" y="9"/>
                  </a:moveTo>
                  <a:cubicBezTo>
                    <a:pt x="6" y="6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0" name="Freeform 2109">
              <a:extLst>
                <a:ext uri="{FF2B5EF4-FFF2-40B4-BE49-F238E27FC236}">
                  <a16:creationId xmlns:a16="http://schemas.microsoft.com/office/drawing/2014/main" id="{E78DA7C9-AA3E-4742-8F7A-333D91672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82563"/>
              <a:ext cx="93663" cy="63500"/>
            </a:xfrm>
            <a:custGeom>
              <a:avLst/>
              <a:gdLst>
                <a:gd name="T0" fmla="*/ 16 w 16"/>
                <a:gd name="T1" fmla="*/ 0 h 11"/>
                <a:gd name="T2" fmla="*/ 0 w 16"/>
                <a:gd name="T3" fmla="*/ 10 h 11"/>
                <a:gd name="T4" fmla="*/ 0 w 16"/>
                <a:gd name="T5" fmla="*/ 10 h 11"/>
                <a:gd name="T6" fmla="*/ 16 w 16"/>
                <a:gd name="T7" fmla="*/ 0 h 11"/>
                <a:gd name="T8" fmla="*/ 16 w 1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6" y="0"/>
                  </a:moveTo>
                  <a:cubicBezTo>
                    <a:pt x="10" y="3"/>
                    <a:pt x="5" y="6"/>
                    <a:pt x="0" y="10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5" y="6"/>
                    <a:pt x="10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1" name="Freeform 2110">
              <a:extLst>
                <a:ext uri="{FF2B5EF4-FFF2-40B4-BE49-F238E27FC236}">
                  <a16:creationId xmlns:a16="http://schemas.microsoft.com/office/drawing/2014/main" id="{83B339F4-C755-439F-822A-5CA0A48C7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152400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2" name="Freeform 2111">
              <a:extLst>
                <a:ext uri="{FF2B5EF4-FFF2-40B4-BE49-F238E27FC236}">
                  <a16:creationId xmlns:a16="http://schemas.microsoft.com/office/drawing/2014/main" id="{A2D7FC0B-36C3-403A-87D2-3F54AF900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111125"/>
              <a:ext cx="22225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3" name="Freeform 2112">
              <a:extLst>
                <a:ext uri="{FF2B5EF4-FFF2-40B4-BE49-F238E27FC236}">
                  <a16:creationId xmlns:a16="http://schemas.microsoft.com/office/drawing/2014/main" id="{29C3C7E7-284F-4990-87B0-B9339F6AA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76200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4" name="Freeform 2113">
              <a:extLst>
                <a:ext uri="{FF2B5EF4-FFF2-40B4-BE49-F238E27FC236}">
                  <a16:creationId xmlns:a16="http://schemas.microsoft.com/office/drawing/2014/main" id="{9480658D-701F-40E0-907A-3940BF83F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69850"/>
              <a:ext cx="41275" cy="2381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5" name="Freeform 2114">
              <a:extLst>
                <a:ext uri="{FF2B5EF4-FFF2-40B4-BE49-F238E27FC236}">
                  <a16:creationId xmlns:a16="http://schemas.microsoft.com/office/drawing/2014/main" id="{C82BE6ED-5F77-4430-B2F2-3B811D84C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00013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6" name="Freeform 2115">
              <a:extLst>
                <a:ext uri="{FF2B5EF4-FFF2-40B4-BE49-F238E27FC236}">
                  <a16:creationId xmlns:a16="http://schemas.microsoft.com/office/drawing/2014/main" id="{75A9F4D2-895B-41E4-BAB3-4B8706658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41288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7" name="Freeform 2116">
              <a:extLst>
                <a:ext uri="{FF2B5EF4-FFF2-40B4-BE49-F238E27FC236}">
                  <a16:creationId xmlns:a16="http://schemas.microsoft.com/office/drawing/2014/main" id="{662F191B-B8DD-4839-A699-4666E393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" y="169863"/>
              <a:ext cx="65088" cy="34925"/>
            </a:xfrm>
            <a:custGeom>
              <a:avLst/>
              <a:gdLst>
                <a:gd name="T0" fmla="*/ 1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1 w 11"/>
                <a:gd name="T7" fmla="*/ 6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8" name="Freeform 2117">
              <a:extLst>
                <a:ext uri="{FF2B5EF4-FFF2-40B4-BE49-F238E27FC236}">
                  <a16:creationId xmlns:a16="http://schemas.microsoft.com/office/drawing/2014/main" id="{6E30FD0D-49C8-47C4-969F-6EA64D9DA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23838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3 w 4"/>
                <a:gd name="T5" fmla="*/ 1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09" name="Freeform 2118">
              <a:extLst>
                <a:ext uri="{FF2B5EF4-FFF2-40B4-BE49-F238E27FC236}">
                  <a16:creationId xmlns:a16="http://schemas.microsoft.com/office/drawing/2014/main" id="{42C28832-D8A5-4404-A8EB-92A1F575B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58750"/>
              <a:ext cx="58738" cy="28575"/>
            </a:xfrm>
            <a:custGeom>
              <a:avLst/>
              <a:gdLst>
                <a:gd name="T0" fmla="*/ 9 w 10"/>
                <a:gd name="T1" fmla="*/ 0 h 5"/>
                <a:gd name="T2" fmla="*/ 1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0" name="Freeform 2119">
              <a:extLst>
                <a:ext uri="{FF2B5EF4-FFF2-40B4-BE49-F238E27FC236}">
                  <a16:creationId xmlns:a16="http://schemas.microsoft.com/office/drawing/2014/main" id="{D3C65437-8FF3-4233-80CB-E38DBAF8E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28588"/>
              <a:ext cx="28575" cy="12700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1" name="Freeform 2120">
              <a:extLst>
                <a:ext uri="{FF2B5EF4-FFF2-40B4-BE49-F238E27FC236}">
                  <a16:creationId xmlns:a16="http://schemas.microsoft.com/office/drawing/2014/main" id="{15539A35-E8D8-4264-9D4E-B87D60905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87313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2" name="Freeform 2121">
              <a:extLst>
                <a:ext uri="{FF2B5EF4-FFF2-40B4-BE49-F238E27FC236}">
                  <a16:creationId xmlns:a16="http://schemas.microsoft.com/office/drawing/2014/main" id="{2C1A8D30-A5F7-44FA-AAD1-46644CE91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52388"/>
              <a:ext cx="58738" cy="23812"/>
            </a:xfrm>
            <a:custGeom>
              <a:avLst/>
              <a:gdLst>
                <a:gd name="T0" fmla="*/ 1 w 10"/>
                <a:gd name="T1" fmla="*/ 4 h 4"/>
                <a:gd name="T2" fmla="*/ 9 w 10"/>
                <a:gd name="T3" fmla="*/ 0 h 4"/>
                <a:gd name="T4" fmla="*/ 1 w 10"/>
                <a:gd name="T5" fmla="*/ 4 h 4"/>
                <a:gd name="T6" fmla="*/ 2 w 10"/>
                <a:gd name="T7" fmla="*/ 4 h 4"/>
                <a:gd name="T8" fmla="*/ 9 w 10"/>
                <a:gd name="T9" fmla="*/ 0 h 4"/>
                <a:gd name="T10" fmla="*/ 9 w 10"/>
                <a:gd name="T11" fmla="*/ 0 h 4"/>
                <a:gd name="T12" fmla="*/ 1 w 10"/>
                <a:gd name="T13" fmla="*/ 4 h 4"/>
                <a:gd name="T14" fmla="*/ 1 w 10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6" y="1"/>
                    <a:pt x="4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4" y="3"/>
                    <a:pt x="7" y="1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4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3" name="Freeform 2122">
              <a:extLst>
                <a:ext uri="{FF2B5EF4-FFF2-40B4-BE49-F238E27FC236}">
                  <a16:creationId xmlns:a16="http://schemas.microsoft.com/office/drawing/2014/main" id="{033D308C-4174-4C43-80F4-57AA394C9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87313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4" name="Freeform 2123">
              <a:extLst>
                <a:ext uri="{FF2B5EF4-FFF2-40B4-BE49-F238E27FC236}">
                  <a16:creationId xmlns:a16="http://schemas.microsoft.com/office/drawing/2014/main" id="{792D4C8C-75B7-4B91-BE85-9F8A014D6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11125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5" name="Freeform 2124">
              <a:extLst>
                <a:ext uri="{FF2B5EF4-FFF2-40B4-BE49-F238E27FC236}">
                  <a16:creationId xmlns:a16="http://schemas.microsoft.com/office/drawing/2014/main" id="{F3F6CADE-2D1E-48DE-B47F-48630DFF1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41288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1 h 6"/>
                <a:gd name="T4" fmla="*/ 10 w 10"/>
                <a:gd name="T5" fmla="*/ 0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6" name="Freeform 2125">
              <a:extLst>
                <a:ext uri="{FF2B5EF4-FFF2-40B4-BE49-F238E27FC236}">
                  <a16:creationId xmlns:a16="http://schemas.microsoft.com/office/drawing/2014/main" id="{CBDD3185-C649-4C45-A636-71B13E170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193675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7" name="Freeform 2126">
              <a:extLst>
                <a:ext uri="{FF2B5EF4-FFF2-40B4-BE49-F238E27FC236}">
                  <a16:creationId xmlns:a16="http://schemas.microsoft.com/office/drawing/2014/main" id="{FA7D6A43-1B8C-46FC-8548-608EB52BA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76213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8" name="Freeform 2127">
              <a:extLst>
                <a:ext uri="{FF2B5EF4-FFF2-40B4-BE49-F238E27FC236}">
                  <a16:creationId xmlns:a16="http://schemas.microsoft.com/office/drawing/2014/main" id="{CF6B8EA4-E9B3-436D-AD00-B1AE51AF6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28588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1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19" name="Freeform 2128">
              <a:extLst>
                <a:ext uri="{FF2B5EF4-FFF2-40B4-BE49-F238E27FC236}">
                  <a16:creationId xmlns:a16="http://schemas.microsoft.com/office/drawing/2014/main" id="{399B44F7-2B1E-4C0B-86F6-BEC67BD46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82550"/>
              <a:ext cx="76200" cy="41275"/>
            </a:xfrm>
            <a:custGeom>
              <a:avLst/>
              <a:gdLst>
                <a:gd name="T0" fmla="*/ 12 w 13"/>
                <a:gd name="T1" fmla="*/ 0 h 7"/>
                <a:gd name="T2" fmla="*/ 0 w 13"/>
                <a:gd name="T3" fmla="*/ 7 h 7"/>
                <a:gd name="T4" fmla="*/ 0 w 13"/>
                <a:gd name="T5" fmla="*/ 7 h 7"/>
                <a:gd name="T6" fmla="*/ 13 w 13"/>
                <a:gd name="T7" fmla="*/ 0 h 7"/>
                <a:gd name="T8" fmla="*/ 12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0" name="Freeform 2129">
              <a:extLst>
                <a:ext uri="{FF2B5EF4-FFF2-40B4-BE49-F238E27FC236}">
                  <a16:creationId xmlns:a16="http://schemas.microsoft.com/office/drawing/2014/main" id="{4F3E6FC2-F2CF-41E9-B8E2-493D3C928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41275"/>
              <a:ext cx="47625" cy="22225"/>
            </a:xfrm>
            <a:custGeom>
              <a:avLst/>
              <a:gdLst>
                <a:gd name="T0" fmla="*/ 1 w 8"/>
                <a:gd name="T1" fmla="*/ 4 h 4"/>
                <a:gd name="T2" fmla="*/ 6 w 8"/>
                <a:gd name="T3" fmla="*/ 1 h 4"/>
                <a:gd name="T4" fmla="*/ 7 w 8"/>
                <a:gd name="T5" fmla="*/ 1 h 4"/>
                <a:gd name="T6" fmla="*/ 3 w 8"/>
                <a:gd name="T7" fmla="*/ 2 h 4"/>
                <a:gd name="T8" fmla="*/ 6 w 8"/>
                <a:gd name="T9" fmla="*/ 1 h 4"/>
                <a:gd name="T10" fmla="*/ 7 w 8"/>
                <a:gd name="T11" fmla="*/ 1 h 4"/>
                <a:gd name="T12" fmla="*/ 7 w 8"/>
                <a:gd name="T13" fmla="*/ 1 h 4"/>
                <a:gd name="T14" fmla="*/ 1 w 8"/>
                <a:gd name="T15" fmla="*/ 4 h 4"/>
                <a:gd name="T16" fmla="*/ 1 w 8"/>
                <a:gd name="T17" fmla="*/ 4 h 4"/>
                <a:gd name="T18" fmla="*/ 8 w 8"/>
                <a:gd name="T19" fmla="*/ 0 h 4"/>
                <a:gd name="T20" fmla="*/ 8 w 8"/>
                <a:gd name="T21" fmla="*/ 0 h 4"/>
                <a:gd name="T22" fmla="*/ 3 w 8"/>
                <a:gd name="T23" fmla="*/ 3 h 4"/>
                <a:gd name="T24" fmla="*/ 3 w 8"/>
                <a:gd name="T25" fmla="*/ 3 h 4"/>
                <a:gd name="T26" fmla="*/ 8 w 8"/>
                <a:gd name="T27" fmla="*/ 0 h 4"/>
                <a:gd name="T28" fmla="*/ 8 w 8"/>
                <a:gd name="T29" fmla="*/ 0 h 4"/>
                <a:gd name="T30" fmla="*/ 0 w 8"/>
                <a:gd name="T31" fmla="*/ 4 h 4"/>
                <a:gd name="T32" fmla="*/ 1 w 8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8" y="0"/>
                    <a:pt x="7" y="1"/>
                  </a:cubicBezTo>
                  <a:cubicBezTo>
                    <a:pt x="6" y="2"/>
                    <a:pt x="5" y="2"/>
                    <a:pt x="3" y="2"/>
                  </a:cubicBezTo>
                  <a:cubicBezTo>
                    <a:pt x="4" y="2"/>
                    <a:pt x="5" y="2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1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5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1" name="Freeform 2130">
              <a:extLst>
                <a:ext uri="{FF2B5EF4-FFF2-40B4-BE49-F238E27FC236}">
                  <a16:creationId xmlns:a16="http://schemas.microsoft.com/office/drawing/2014/main" id="{C9623BAF-6D4D-42A0-8136-5784601F5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76200"/>
              <a:ext cx="65088" cy="34925"/>
            </a:xfrm>
            <a:custGeom>
              <a:avLst/>
              <a:gdLst>
                <a:gd name="T0" fmla="*/ 1 w 11"/>
                <a:gd name="T1" fmla="*/ 6 h 6"/>
                <a:gd name="T2" fmla="*/ 11 w 11"/>
                <a:gd name="T3" fmla="*/ 1 h 6"/>
                <a:gd name="T4" fmla="*/ 11 w 11"/>
                <a:gd name="T5" fmla="*/ 0 h 6"/>
                <a:gd name="T6" fmla="*/ 0 w 11"/>
                <a:gd name="T7" fmla="*/ 5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8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2" name="Freeform 2131">
              <a:extLst>
                <a:ext uri="{FF2B5EF4-FFF2-40B4-BE49-F238E27FC236}">
                  <a16:creationId xmlns:a16="http://schemas.microsoft.com/office/drawing/2014/main" id="{68090862-16C3-4201-9EB2-E1D905EA2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17475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1 h 6"/>
                <a:gd name="T4" fmla="*/ 9 w 10"/>
                <a:gd name="T5" fmla="*/ 0 h 6"/>
                <a:gd name="T6" fmla="*/ 0 w 10"/>
                <a:gd name="T7" fmla="*/ 5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6" y="2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3" name="Freeform 2132">
              <a:extLst>
                <a:ext uri="{FF2B5EF4-FFF2-40B4-BE49-F238E27FC236}">
                  <a16:creationId xmlns:a16="http://schemas.microsoft.com/office/drawing/2014/main" id="{2A06BAF0-6BFC-48A1-BD89-C01DB165E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58750"/>
              <a:ext cx="52388" cy="28575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0 h 5"/>
                <a:gd name="T4" fmla="*/ 8 w 9"/>
                <a:gd name="T5" fmla="*/ 0 h 5"/>
                <a:gd name="T6" fmla="*/ 1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4" name="Freeform 2133">
              <a:extLst>
                <a:ext uri="{FF2B5EF4-FFF2-40B4-BE49-F238E27FC236}">
                  <a16:creationId xmlns:a16="http://schemas.microsoft.com/office/drawing/2014/main" id="{C4B9ED50-E827-4377-B74F-28FCE8D00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46050"/>
              <a:ext cx="46038" cy="30162"/>
            </a:xfrm>
            <a:custGeom>
              <a:avLst/>
              <a:gdLst>
                <a:gd name="T0" fmla="*/ 8 w 8"/>
                <a:gd name="T1" fmla="*/ 0 h 5"/>
                <a:gd name="T2" fmla="*/ 1 w 8"/>
                <a:gd name="T3" fmla="*/ 4 h 5"/>
                <a:gd name="T4" fmla="*/ 1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1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5" name="Freeform 2134">
              <a:extLst>
                <a:ext uri="{FF2B5EF4-FFF2-40B4-BE49-F238E27FC236}">
                  <a16:creationId xmlns:a16="http://schemas.microsoft.com/office/drawing/2014/main" id="{A0BCFE3F-CDAF-4617-BD44-1EB68DC1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00013"/>
              <a:ext cx="69850" cy="34925"/>
            </a:xfrm>
            <a:custGeom>
              <a:avLst/>
              <a:gdLst>
                <a:gd name="T0" fmla="*/ 11 w 12"/>
                <a:gd name="T1" fmla="*/ 0 h 6"/>
                <a:gd name="T2" fmla="*/ 1 w 12"/>
                <a:gd name="T3" fmla="*/ 6 h 6"/>
                <a:gd name="T4" fmla="*/ 1 w 12"/>
                <a:gd name="T5" fmla="*/ 6 h 6"/>
                <a:gd name="T6" fmla="*/ 11 w 12"/>
                <a:gd name="T7" fmla="*/ 0 h 6"/>
                <a:gd name="T8" fmla="*/ 1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6" name="Freeform 2135">
              <a:extLst>
                <a:ext uri="{FF2B5EF4-FFF2-40B4-BE49-F238E27FC236}">
                  <a16:creationId xmlns:a16="http://schemas.microsoft.com/office/drawing/2014/main" id="{32785CB2-BA6A-49EA-B087-E7E96D2C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28575"/>
              <a:ext cx="39688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7" name="Freeform 2136">
              <a:extLst>
                <a:ext uri="{FF2B5EF4-FFF2-40B4-BE49-F238E27FC236}">
                  <a16:creationId xmlns:a16="http://schemas.microsoft.com/office/drawing/2014/main" id="{DE37122D-D1F3-4806-AB6C-2C40CF595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28575"/>
              <a:ext cx="165100" cy="88900"/>
            </a:xfrm>
            <a:custGeom>
              <a:avLst/>
              <a:gdLst>
                <a:gd name="T0" fmla="*/ 1 w 28"/>
                <a:gd name="T1" fmla="*/ 15 h 15"/>
                <a:gd name="T2" fmla="*/ 28 w 28"/>
                <a:gd name="T3" fmla="*/ 0 h 15"/>
                <a:gd name="T4" fmla="*/ 28 w 28"/>
                <a:gd name="T5" fmla="*/ 0 h 15"/>
                <a:gd name="T6" fmla="*/ 1 w 28"/>
                <a:gd name="T7" fmla="*/ 15 h 15"/>
                <a:gd name="T8" fmla="*/ 1 w 28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5">
                  <a:moveTo>
                    <a:pt x="1" y="15"/>
                  </a:moveTo>
                  <a:cubicBezTo>
                    <a:pt x="10" y="10"/>
                    <a:pt x="19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8" y="5"/>
                    <a:pt x="9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8" name="Freeform 2137">
              <a:extLst>
                <a:ext uri="{FF2B5EF4-FFF2-40B4-BE49-F238E27FC236}">
                  <a16:creationId xmlns:a16="http://schemas.microsoft.com/office/drawing/2014/main" id="{0CF5DD65-AC74-4251-9188-63DD41D2B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28588"/>
              <a:ext cx="52388" cy="30162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8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29" name="Freeform 2138">
              <a:extLst>
                <a:ext uri="{FF2B5EF4-FFF2-40B4-BE49-F238E27FC236}">
                  <a16:creationId xmlns:a16="http://schemas.microsoft.com/office/drawing/2014/main" id="{205578EC-8BCE-4E0A-B124-82D9CC277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11125"/>
              <a:ext cx="46038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5 h 6"/>
                <a:gd name="T4" fmla="*/ 0 w 8"/>
                <a:gd name="T5" fmla="*/ 5 h 6"/>
                <a:gd name="T6" fmla="*/ 8 w 8"/>
                <a:gd name="T7" fmla="*/ 1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30" name="Freeform 2139">
              <a:extLst>
                <a:ext uri="{FF2B5EF4-FFF2-40B4-BE49-F238E27FC236}">
                  <a16:creationId xmlns:a16="http://schemas.microsoft.com/office/drawing/2014/main" id="{3C0D5D0F-920D-4539-97DF-9F7B1A844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28575"/>
              <a:ext cx="128588" cy="71437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2 h 12"/>
                <a:gd name="T4" fmla="*/ 1 w 22"/>
                <a:gd name="T5" fmla="*/ 12 h 12"/>
                <a:gd name="T6" fmla="*/ 22 w 22"/>
                <a:gd name="T7" fmla="*/ 0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cubicBezTo>
                    <a:pt x="15" y="4"/>
                    <a:pt x="7" y="8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8" y="8"/>
                    <a:pt x="15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31" name="Freeform 2140">
              <a:extLst>
                <a:ext uri="{FF2B5EF4-FFF2-40B4-BE49-F238E27FC236}">
                  <a16:creationId xmlns:a16="http://schemas.microsoft.com/office/drawing/2014/main" id="{2C16F6F7-9267-49AF-943E-9835F547F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8575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32" name="Freeform 2141">
              <a:extLst>
                <a:ext uri="{FF2B5EF4-FFF2-40B4-BE49-F238E27FC236}">
                  <a16:creationId xmlns:a16="http://schemas.microsoft.com/office/drawing/2014/main" id="{BB5C77F8-1336-4504-AEC0-7C6A761BC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63500"/>
              <a:ext cx="34925" cy="19050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33" name="Freeform 2142">
              <a:extLst>
                <a:ext uri="{FF2B5EF4-FFF2-40B4-BE49-F238E27FC236}">
                  <a16:creationId xmlns:a16="http://schemas.microsoft.com/office/drawing/2014/main" id="{EC4B1582-DAC3-4325-8A46-EC64A334E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93663"/>
              <a:ext cx="52388" cy="23812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34" name="Freeform 2143">
              <a:extLst>
                <a:ext uri="{FF2B5EF4-FFF2-40B4-BE49-F238E27FC236}">
                  <a16:creationId xmlns:a16="http://schemas.microsoft.com/office/drawing/2014/main" id="{F53803EF-257B-49BA-B49B-9EDD15B25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69850"/>
              <a:ext cx="46038" cy="2381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35" name="Freeform 2144">
              <a:extLst>
                <a:ext uri="{FF2B5EF4-FFF2-40B4-BE49-F238E27FC236}">
                  <a16:creationId xmlns:a16="http://schemas.microsoft.com/office/drawing/2014/main" id="{5998D32B-0FE0-4C2D-85F9-E4A1A1B85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8575"/>
              <a:ext cx="58738" cy="30162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1 w 10"/>
                <a:gd name="T7" fmla="*/ 4 h 5"/>
                <a:gd name="T8" fmla="*/ 1 w 10"/>
                <a:gd name="T9" fmla="*/ 4 h 5"/>
                <a:gd name="T10" fmla="*/ 9 w 10"/>
                <a:gd name="T11" fmla="*/ 0 h 5"/>
                <a:gd name="T12" fmla="*/ 1 w 10"/>
                <a:gd name="T13" fmla="*/ 4 h 5"/>
                <a:gd name="T14" fmla="*/ 1 w 1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4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36" name="Freeform 2145">
              <a:extLst>
                <a:ext uri="{FF2B5EF4-FFF2-40B4-BE49-F238E27FC236}">
                  <a16:creationId xmlns:a16="http://schemas.microsoft.com/office/drawing/2014/main" id="{71BB9405-F901-43D4-8022-DFEBF3FF2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63500"/>
              <a:ext cx="41275" cy="30162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6 w 7"/>
                <a:gd name="T5" fmla="*/ 0 h 5"/>
                <a:gd name="T6" fmla="*/ 0 w 7"/>
                <a:gd name="T7" fmla="*/ 4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4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37" name="Freeform 2146">
              <a:extLst>
                <a:ext uri="{FF2B5EF4-FFF2-40B4-BE49-F238E27FC236}">
                  <a16:creationId xmlns:a16="http://schemas.microsoft.com/office/drawing/2014/main" id="{783825C6-AD13-42E7-92EE-466DD8BC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63500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38" name="Freeform 2147">
              <a:extLst>
                <a:ext uri="{FF2B5EF4-FFF2-40B4-BE49-F238E27FC236}">
                  <a16:creationId xmlns:a16="http://schemas.microsoft.com/office/drawing/2014/main" id="{5D332210-BA20-4EDA-82C8-96F45C850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2225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39" name="Freeform 2148">
              <a:extLst>
                <a:ext uri="{FF2B5EF4-FFF2-40B4-BE49-F238E27FC236}">
                  <a16:creationId xmlns:a16="http://schemas.microsoft.com/office/drawing/2014/main" id="{2DCC439C-87F3-4363-9708-419168BB8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2225"/>
              <a:ext cx="41275" cy="2381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40" name="Freeform 2149">
              <a:extLst>
                <a:ext uri="{FF2B5EF4-FFF2-40B4-BE49-F238E27FC236}">
                  <a16:creationId xmlns:a16="http://schemas.microsoft.com/office/drawing/2014/main" id="{6F28185E-BEC4-4A46-ACFE-45F87E01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1113"/>
              <a:ext cx="52388" cy="34925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5 h 6"/>
                <a:gd name="T4" fmla="*/ 0 w 9"/>
                <a:gd name="T5" fmla="*/ 5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041" name="Group 2177">
            <a:extLst>
              <a:ext uri="{FF2B5EF4-FFF2-40B4-BE49-F238E27FC236}">
                <a16:creationId xmlns:a16="http://schemas.microsoft.com/office/drawing/2014/main" id="{47087A1D-BE37-4EF9-86AF-52AA57A016FC}"/>
              </a:ext>
            </a:extLst>
          </p:cNvPr>
          <p:cNvGrpSpPr>
            <a:grpSpLocks/>
          </p:cNvGrpSpPr>
          <p:nvPr/>
        </p:nvGrpSpPr>
        <p:grpSpPr bwMode="auto">
          <a:xfrm>
            <a:off x="814388" y="5668963"/>
            <a:ext cx="311150" cy="295275"/>
            <a:chOff x="0" y="0"/>
            <a:chExt cx="311150" cy="295275"/>
          </a:xfrm>
        </p:grpSpPr>
        <p:sp>
          <p:nvSpPr>
            <p:cNvPr id="39042" name="Freeform 2150">
              <a:extLst>
                <a:ext uri="{FF2B5EF4-FFF2-40B4-BE49-F238E27FC236}">
                  <a16:creationId xmlns:a16="http://schemas.microsoft.com/office/drawing/2014/main" id="{08C33346-0646-411C-A43C-46A0AC3DF2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825" y="53975"/>
              <a:ext cx="58738" cy="65087"/>
            </a:xfrm>
            <a:custGeom>
              <a:avLst/>
              <a:gdLst>
                <a:gd name="T0" fmla="*/ 9 w 10"/>
                <a:gd name="T1" fmla="*/ 8 h 11"/>
                <a:gd name="T2" fmla="*/ 9 w 10"/>
                <a:gd name="T3" fmla="*/ 7 h 11"/>
                <a:gd name="T4" fmla="*/ 9 w 10"/>
                <a:gd name="T5" fmla="*/ 2 h 11"/>
                <a:gd name="T6" fmla="*/ 8 w 10"/>
                <a:gd name="T7" fmla="*/ 2 h 11"/>
                <a:gd name="T8" fmla="*/ 5 w 10"/>
                <a:gd name="T9" fmla="*/ 1 h 11"/>
                <a:gd name="T10" fmla="*/ 2 w 10"/>
                <a:gd name="T11" fmla="*/ 1 h 11"/>
                <a:gd name="T12" fmla="*/ 0 w 10"/>
                <a:gd name="T13" fmla="*/ 8 h 11"/>
                <a:gd name="T14" fmla="*/ 0 w 10"/>
                <a:gd name="T15" fmla="*/ 8 h 11"/>
                <a:gd name="T16" fmla="*/ 9 w 10"/>
                <a:gd name="T17" fmla="*/ 8 h 11"/>
                <a:gd name="T18" fmla="*/ 9 w 10"/>
                <a:gd name="T19" fmla="*/ 2 h 11"/>
                <a:gd name="T20" fmla="*/ 9 w 10"/>
                <a:gd name="T21" fmla="*/ 2 h 11"/>
                <a:gd name="T22" fmla="*/ 8 w 10"/>
                <a:gd name="T23" fmla="*/ 8 h 11"/>
                <a:gd name="T24" fmla="*/ 8 w 10"/>
                <a:gd name="T25" fmla="*/ 8 h 11"/>
                <a:gd name="T26" fmla="*/ 2 w 10"/>
                <a:gd name="T27" fmla="*/ 3 h 11"/>
                <a:gd name="T28" fmla="*/ 3 w 10"/>
                <a:gd name="T29" fmla="*/ 2 h 11"/>
                <a:gd name="T30" fmla="*/ 3 w 10"/>
                <a:gd name="T31" fmla="*/ 2 h 11"/>
                <a:gd name="T32" fmla="*/ 8 w 10"/>
                <a:gd name="T33" fmla="*/ 3 h 11"/>
                <a:gd name="T34" fmla="*/ 9 w 10"/>
                <a:gd name="T35" fmla="*/ 3 h 11"/>
                <a:gd name="T36" fmla="*/ 8 w 10"/>
                <a:gd name="T37" fmla="*/ 6 h 11"/>
                <a:gd name="T38" fmla="*/ 6 w 10"/>
                <a:gd name="T39" fmla="*/ 8 h 11"/>
                <a:gd name="T40" fmla="*/ 2 w 10"/>
                <a:gd name="T4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1">
                  <a:moveTo>
                    <a:pt x="9" y="8"/>
                  </a:moveTo>
                  <a:cubicBezTo>
                    <a:pt x="10" y="8"/>
                    <a:pt x="10" y="8"/>
                    <a:pt x="9" y="7"/>
                  </a:cubicBezTo>
                  <a:cubicBezTo>
                    <a:pt x="10" y="7"/>
                    <a:pt x="9" y="3"/>
                    <a:pt x="9" y="2"/>
                  </a:cubicBezTo>
                  <a:cubicBezTo>
                    <a:pt x="9" y="2"/>
                    <a:pt x="8" y="1"/>
                    <a:pt x="8" y="2"/>
                  </a:cubicBezTo>
                  <a:cubicBezTo>
                    <a:pt x="8" y="0"/>
                    <a:pt x="5" y="0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0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1"/>
                    <a:pt x="9" y="8"/>
                    <a:pt x="9" y="8"/>
                  </a:cubicBezTo>
                  <a:close/>
                  <a:moveTo>
                    <a:pt x="9" y="2"/>
                  </a:moveTo>
                  <a:cubicBezTo>
                    <a:pt x="9" y="2"/>
                    <a:pt x="9" y="3"/>
                    <a:pt x="9" y="2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lose/>
                  <a:moveTo>
                    <a:pt x="2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4"/>
                    <a:pt x="3" y="2"/>
                    <a:pt x="3" y="2"/>
                  </a:cubicBezTo>
                  <a:cubicBezTo>
                    <a:pt x="3" y="1"/>
                    <a:pt x="8" y="2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7" y="3"/>
                    <a:pt x="9" y="6"/>
                    <a:pt x="8" y="6"/>
                  </a:cubicBezTo>
                  <a:cubicBezTo>
                    <a:pt x="7" y="6"/>
                    <a:pt x="8" y="8"/>
                    <a:pt x="6" y="8"/>
                  </a:cubicBezTo>
                  <a:cubicBezTo>
                    <a:pt x="3" y="8"/>
                    <a:pt x="1" y="6"/>
                    <a:pt x="2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43" name="Freeform 2151">
              <a:extLst>
                <a:ext uri="{FF2B5EF4-FFF2-40B4-BE49-F238E27FC236}">
                  <a16:creationId xmlns:a16="http://schemas.microsoft.com/office/drawing/2014/main" id="{0A8EC8CF-6089-4E2B-8E64-0B5616912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7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44" name="Freeform 2152">
              <a:extLst>
                <a:ext uri="{FF2B5EF4-FFF2-40B4-BE49-F238E27FC236}">
                  <a16:creationId xmlns:a16="http://schemas.microsoft.com/office/drawing/2014/main" id="{BDE870AF-32A3-4C11-A86B-03073BB17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65088"/>
              <a:ext cx="6350" cy="1270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45" name="Freeform 2153">
              <a:extLst>
                <a:ext uri="{FF2B5EF4-FFF2-40B4-BE49-F238E27FC236}">
                  <a16:creationId xmlns:a16="http://schemas.microsoft.com/office/drawing/2014/main" id="{9CDEF45E-C8D5-447F-9016-C161F034E1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362" y="112713"/>
              <a:ext cx="93663" cy="117475"/>
            </a:xfrm>
            <a:custGeom>
              <a:avLst/>
              <a:gdLst>
                <a:gd name="T0" fmla="*/ 15 w 16"/>
                <a:gd name="T1" fmla="*/ 15 h 20"/>
                <a:gd name="T2" fmla="*/ 16 w 16"/>
                <a:gd name="T3" fmla="*/ 14 h 20"/>
                <a:gd name="T4" fmla="*/ 13 w 16"/>
                <a:gd name="T5" fmla="*/ 14 h 20"/>
                <a:gd name="T6" fmla="*/ 13 w 16"/>
                <a:gd name="T7" fmla="*/ 14 h 20"/>
                <a:gd name="T8" fmla="*/ 12 w 16"/>
                <a:gd name="T9" fmla="*/ 8 h 20"/>
                <a:gd name="T10" fmla="*/ 12 w 16"/>
                <a:gd name="T11" fmla="*/ 8 h 20"/>
                <a:gd name="T12" fmla="*/ 13 w 16"/>
                <a:gd name="T13" fmla="*/ 8 h 20"/>
                <a:gd name="T14" fmla="*/ 13 w 16"/>
                <a:gd name="T15" fmla="*/ 6 h 20"/>
                <a:gd name="T16" fmla="*/ 12 w 16"/>
                <a:gd name="T17" fmla="*/ 2 h 20"/>
                <a:gd name="T18" fmla="*/ 12 w 16"/>
                <a:gd name="T19" fmla="*/ 2 h 20"/>
                <a:gd name="T20" fmla="*/ 3 w 16"/>
                <a:gd name="T21" fmla="*/ 1 h 20"/>
                <a:gd name="T22" fmla="*/ 1 w 16"/>
                <a:gd name="T23" fmla="*/ 5 h 20"/>
                <a:gd name="T24" fmla="*/ 4 w 16"/>
                <a:gd name="T25" fmla="*/ 7 h 20"/>
                <a:gd name="T26" fmla="*/ 3 w 16"/>
                <a:gd name="T27" fmla="*/ 7 h 20"/>
                <a:gd name="T28" fmla="*/ 4 w 16"/>
                <a:gd name="T29" fmla="*/ 7 h 20"/>
                <a:gd name="T30" fmla="*/ 4 w 16"/>
                <a:gd name="T31" fmla="*/ 13 h 20"/>
                <a:gd name="T32" fmla="*/ 4 w 16"/>
                <a:gd name="T33" fmla="*/ 16 h 20"/>
                <a:gd name="T34" fmla="*/ 4 w 16"/>
                <a:gd name="T35" fmla="*/ 16 h 20"/>
                <a:gd name="T36" fmla="*/ 4 w 16"/>
                <a:gd name="T37" fmla="*/ 16 h 20"/>
                <a:gd name="T38" fmla="*/ 4 w 16"/>
                <a:gd name="T39" fmla="*/ 16 h 20"/>
                <a:gd name="T40" fmla="*/ 5 w 16"/>
                <a:gd name="T41" fmla="*/ 16 h 20"/>
                <a:gd name="T42" fmla="*/ 4 w 16"/>
                <a:gd name="T43" fmla="*/ 16 h 20"/>
                <a:gd name="T44" fmla="*/ 4 w 16"/>
                <a:gd name="T45" fmla="*/ 16 h 20"/>
                <a:gd name="T46" fmla="*/ 4 w 16"/>
                <a:gd name="T47" fmla="*/ 16 h 20"/>
                <a:gd name="T48" fmla="*/ 4 w 16"/>
                <a:gd name="T49" fmla="*/ 16 h 20"/>
                <a:gd name="T50" fmla="*/ 4 w 16"/>
                <a:gd name="T51" fmla="*/ 17 h 20"/>
                <a:gd name="T52" fmla="*/ 4 w 16"/>
                <a:gd name="T53" fmla="*/ 17 h 20"/>
                <a:gd name="T54" fmla="*/ 4 w 16"/>
                <a:gd name="T55" fmla="*/ 17 h 20"/>
                <a:gd name="T56" fmla="*/ 5 w 16"/>
                <a:gd name="T57" fmla="*/ 18 h 20"/>
                <a:gd name="T58" fmla="*/ 8 w 16"/>
                <a:gd name="T59" fmla="*/ 18 h 20"/>
                <a:gd name="T60" fmla="*/ 6 w 16"/>
                <a:gd name="T61" fmla="*/ 18 h 20"/>
                <a:gd name="T62" fmla="*/ 5 w 16"/>
                <a:gd name="T63" fmla="*/ 18 h 20"/>
                <a:gd name="T64" fmla="*/ 5 w 16"/>
                <a:gd name="T65" fmla="*/ 17 h 20"/>
                <a:gd name="T66" fmla="*/ 5 w 16"/>
                <a:gd name="T67" fmla="*/ 16 h 20"/>
                <a:gd name="T68" fmla="*/ 5 w 16"/>
                <a:gd name="T69" fmla="*/ 15 h 20"/>
                <a:gd name="T70" fmla="*/ 5 w 16"/>
                <a:gd name="T71" fmla="*/ 13 h 20"/>
                <a:gd name="T72" fmla="*/ 6 w 16"/>
                <a:gd name="T73" fmla="*/ 12 h 20"/>
                <a:gd name="T74" fmla="*/ 5 w 16"/>
                <a:gd name="T75" fmla="*/ 10 h 20"/>
                <a:gd name="T76" fmla="*/ 6 w 16"/>
                <a:gd name="T77" fmla="*/ 10 h 20"/>
                <a:gd name="T78" fmla="*/ 2 w 16"/>
                <a:gd name="T79" fmla="*/ 3 h 20"/>
                <a:gd name="T80" fmla="*/ 11 w 16"/>
                <a:gd name="T81" fmla="*/ 4 h 20"/>
                <a:gd name="T82" fmla="*/ 10 w 16"/>
                <a:gd name="T83" fmla="*/ 10 h 20"/>
                <a:gd name="T84" fmla="*/ 11 w 16"/>
                <a:gd name="T85" fmla="*/ 13 h 20"/>
                <a:gd name="T86" fmla="*/ 11 w 16"/>
                <a:gd name="T87" fmla="*/ 14 h 20"/>
                <a:gd name="T88" fmla="*/ 14 w 16"/>
                <a:gd name="T89" fmla="*/ 15 h 20"/>
                <a:gd name="T90" fmla="*/ 14 w 16"/>
                <a:gd name="T91" fmla="*/ 15 h 20"/>
                <a:gd name="T92" fmla="*/ 12 w 16"/>
                <a:gd name="T93" fmla="*/ 17 h 20"/>
                <a:gd name="T94" fmla="*/ 8 w 16"/>
                <a:gd name="T95" fmla="*/ 18 h 20"/>
                <a:gd name="T96" fmla="*/ 14 w 16"/>
                <a:gd name="T97" fmla="*/ 17 h 20"/>
                <a:gd name="T98" fmla="*/ 14 w 16"/>
                <a:gd name="T99" fmla="*/ 17 h 20"/>
                <a:gd name="T100" fmla="*/ 16 w 16"/>
                <a:gd name="T101" fmla="*/ 15 h 20"/>
                <a:gd name="T102" fmla="*/ 15 w 16"/>
                <a:gd name="T103" fmla="*/ 15 h 20"/>
                <a:gd name="T104" fmla="*/ 4 w 16"/>
                <a:gd name="T105" fmla="*/ 7 h 20"/>
                <a:gd name="T106" fmla="*/ 4 w 16"/>
                <a:gd name="T107" fmla="*/ 7 h 20"/>
                <a:gd name="T108" fmla="*/ 4 w 16"/>
                <a:gd name="T109" fmla="*/ 7 h 20"/>
                <a:gd name="T110" fmla="*/ 4 w 16"/>
                <a:gd name="T111" fmla="*/ 16 h 20"/>
                <a:gd name="T112" fmla="*/ 4 w 16"/>
                <a:gd name="T113" fmla="*/ 16 h 20"/>
                <a:gd name="T114" fmla="*/ 4 w 16"/>
                <a:gd name="T115" fmla="*/ 16 h 20"/>
                <a:gd name="T116" fmla="*/ 4 w 16"/>
                <a:gd name="T117" fmla="*/ 16 h 20"/>
                <a:gd name="T118" fmla="*/ 4 w 16"/>
                <a:gd name="T119" fmla="*/ 16 h 20"/>
                <a:gd name="T120" fmla="*/ 5 w 16"/>
                <a:gd name="T121" fmla="*/ 6 h 20"/>
                <a:gd name="T122" fmla="*/ 5 w 16"/>
                <a:gd name="T123" fmla="*/ 6 h 20"/>
                <a:gd name="T124" fmla="*/ 5 w 16"/>
                <a:gd name="T12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" h="20">
                  <a:moveTo>
                    <a:pt x="15" y="15"/>
                  </a:moveTo>
                  <a:cubicBezTo>
                    <a:pt x="15" y="14"/>
                    <a:pt x="16" y="14"/>
                    <a:pt x="16" y="14"/>
                  </a:cubicBezTo>
                  <a:cubicBezTo>
                    <a:pt x="15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1" y="12"/>
                    <a:pt x="13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3" y="7"/>
                    <a:pt x="13" y="8"/>
                  </a:cubicBezTo>
                  <a:cubicBezTo>
                    <a:pt x="14" y="7"/>
                    <a:pt x="11" y="6"/>
                    <a:pt x="13" y="6"/>
                  </a:cubicBezTo>
                  <a:cubicBezTo>
                    <a:pt x="12" y="6"/>
                    <a:pt x="12" y="2"/>
                    <a:pt x="12" y="2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9" y="1"/>
                    <a:pt x="6" y="0"/>
                    <a:pt x="3" y="1"/>
                  </a:cubicBezTo>
                  <a:cubicBezTo>
                    <a:pt x="2" y="2"/>
                    <a:pt x="0" y="3"/>
                    <a:pt x="1" y="5"/>
                  </a:cubicBezTo>
                  <a:cubicBezTo>
                    <a:pt x="1" y="6"/>
                    <a:pt x="5" y="5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9"/>
                    <a:pt x="4" y="11"/>
                    <a:pt x="4" y="13"/>
                  </a:cubicBezTo>
                  <a:cubicBezTo>
                    <a:pt x="4" y="13"/>
                    <a:pt x="4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5" y="18"/>
                  </a:cubicBezTo>
                  <a:cubicBezTo>
                    <a:pt x="6" y="19"/>
                    <a:pt x="7" y="19"/>
                    <a:pt x="8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7" y="18"/>
                    <a:pt x="5" y="17"/>
                    <a:pt x="5" y="18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15"/>
                    <a:pt x="6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1"/>
                    <a:pt x="5" y="10"/>
                    <a:pt x="5" y="10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6" y="8"/>
                    <a:pt x="4" y="4"/>
                    <a:pt x="2" y="3"/>
                  </a:cubicBezTo>
                  <a:cubicBezTo>
                    <a:pt x="4" y="3"/>
                    <a:pt x="9" y="0"/>
                    <a:pt x="11" y="4"/>
                  </a:cubicBezTo>
                  <a:cubicBezTo>
                    <a:pt x="12" y="5"/>
                    <a:pt x="11" y="8"/>
                    <a:pt x="10" y="10"/>
                  </a:cubicBezTo>
                  <a:cubicBezTo>
                    <a:pt x="10" y="11"/>
                    <a:pt x="10" y="12"/>
                    <a:pt x="11" y="13"/>
                  </a:cubicBezTo>
                  <a:cubicBezTo>
                    <a:pt x="11" y="14"/>
                    <a:pt x="13" y="15"/>
                    <a:pt x="11" y="14"/>
                  </a:cubicBezTo>
                  <a:cubicBezTo>
                    <a:pt x="12" y="15"/>
                    <a:pt x="13" y="16"/>
                    <a:pt x="14" y="15"/>
                  </a:cubicBezTo>
                  <a:cubicBezTo>
                    <a:pt x="13" y="16"/>
                    <a:pt x="13" y="16"/>
                    <a:pt x="14" y="15"/>
                  </a:cubicBezTo>
                  <a:cubicBezTo>
                    <a:pt x="13" y="16"/>
                    <a:pt x="13" y="17"/>
                    <a:pt x="12" y="17"/>
                  </a:cubicBezTo>
                  <a:cubicBezTo>
                    <a:pt x="12" y="17"/>
                    <a:pt x="10" y="18"/>
                    <a:pt x="8" y="18"/>
                  </a:cubicBezTo>
                  <a:cubicBezTo>
                    <a:pt x="8" y="20"/>
                    <a:pt x="13" y="18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6" y="15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46" name="Freeform 2154">
              <a:extLst>
                <a:ext uri="{FF2B5EF4-FFF2-40B4-BE49-F238E27FC236}">
                  <a16:creationId xmlns:a16="http://schemas.microsoft.com/office/drawing/2014/main" id="{ED42319E-41FF-4014-8B56-9A77C3C797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11150" cy="295275"/>
            </a:xfrm>
            <a:custGeom>
              <a:avLst/>
              <a:gdLst>
                <a:gd name="T0" fmla="*/ 50 w 53"/>
                <a:gd name="T1" fmla="*/ 18 h 50"/>
                <a:gd name="T2" fmla="*/ 45 w 53"/>
                <a:gd name="T3" fmla="*/ 10 h 50"/>
                <a:gd name="T4" fmla="*/ 40 w 53"/>
                <a:gd name="T5" fmla="*/ 5 h 50"/>
                <a:gd name="T6" fmla="*/ 39 w 53"/>
                <a:gd name="T7" fmla="*/ 5 h 50"/>
                <a:gd name="T8" fmla="*/ 32 w 53"/>
                <a:gd name="T9" fmla="*/ 2 h 50"/>
                <a:gd name="T10" fmla="*/ 30 w 53"/>
                <a:gd name="T11" fmla="*/ 2 h 50"/>
                <a:gd name="T12" fmla="*/ 30 w 53"/>
                <a:gd name="T13" fmla="*/ 1 h 50"/>
                <a:gd name="T14" fmla="*/ 30 w 53"/>
                <a:gd name="T15" fmla="*/ 1 h 50"/>
                <a:gd name="T16" fmla="*/ 30 w 53"/>
                <a:gd name="T17" fmla="*/ 1 h 50"/>
                <a:gd name="T18" fmla="*/ 30 w 53"/>
                <a:gd name="T19" fmla="*/ 1 h 50"/>
                <a:gd name="T20" fmla="*/ 30 w 53"/>
                <a:gd name="T21" fmla="*/ 1 h 50"/>
                <a:gd name="T22" fmla="*/ 30 w 53"/>
                <a:gd name="T23" fmla="*/ 1 h 50"/>
                <a:gd name="T24" fmla="*/ 29 w 53"/>
                <a:gd name="T25" fmla="*/ 1 h 50"/>
                <a:gd name="T26" fmla="*/ 28 w 53"/>
                <a:gd name="T27" fmla="*/ 1 h 50"/>
                <a:gd name="T28" fmla="*/ 26 w 53"/>
                <a:gd name="T29" fmla="*/ 1 h 50"/>
                <a:gd name="T30" fmla="*/ 25 w 53"/>
                <a:gd name="T31" fmla="*/ 1 h 50"/>
                <a:gd name="T32" fmla="*/ 24 w 53"/>
                <a:gd name="T33" fmla="*/ 1 h 50"/>
                <a:gd name="T34" fmla="*/ 20 w 53"/>
                <a:gd name="T35" fmla="*/ 2 h 50"/>
                <a:gd name="T36" fmla="*/ 14 w 53"/>
                <a:gd name="T37" fmla="*/ 4 h 50"/>
                <a:gd name="T38" fmla="*/ 9 w 53"/>
                <a:gd name="T39" fmla="*/ 10 h 50"/>
                <a:gd name="T40" fmla="*/ 8 w 53"/>
                <a:gd name="T41" fmla="*/ 11 h 50"/>
                <a:gd name="T42" fmla="*/ 5 w 53"/>
                <a:gd name="T43" fmla="*/ 14 h 50"/>
                <a:gd name="T44" fmla="*/ 5 w 53"/>
                <a:gd name="T45" fmla="*/ 15 h 50"/>
                <a:gd name="T46" fmla="*/ 14 w 53"/>
                <a:gd name="T47" fmla="*/ 46 h 50"/>
                <a:gd name="T48" fmla="*/ 20 w 53"/>
                <a:gd name="T49" fmla="*/ 49 h 50"/>
                <a:gd name="T50" fmla="*/ 41 w 53"/>
                <a:gd name="T51" fmla="*/ 46 h 50"/>
                <a:gd name="T52" fmla="*/ 49 w 53"/>
                <a:gd name="T53" fmla="*/ 16 h 50"/>
                <a:gd name="T54" fmla="*/ 48 w 53"/>
                <a:gd name="T55" fmla="*/ 16 h 50"/>
                <a:gd name="T56" fmla="*/ 48 w 53"/>
                <a:gd name="T57" fmla="*/ 15 h 50"/>
                <a:gd name="T58" fmla="*/ 46 w 53"/>
                <a:gd name="T59" fmla="*/ 38 h 50"/>
                <a:gd name="T60" fmla="*/ 42 w 53"/>
                <a:gd name="T61" fmla="*/ 42 h 50"/>
                <a:gd name="T62" fmla="*/ 42 w 53"/>
                <a:gd name="T63" fmla="*/ 42 h 50"/>
                <a:gd name="T64" fmla="*/ 38 w 53"/>
                <a:gd name="T65" fmla="*/ 46 h 50"/>
                <a:gd name="T66" fmla="*/ 33 w 53"/>
                <a:gd name="T67" fmla="*/ 47 h 50"/>
                <a:gd name="T68" fmla="*/ 17 w 53"/>
                <a:gd name="T69" fmla="*/ 46 h 50"/>
                <a:gd name="T70" fmla="*/ 8 w 53"/>
                <a:gd name="T71" fmla="*/ 39 h 50"/>
                <a:gd name="T72" fmla="*/ 4 w 53"/>
                <a:gd name="T73" fmla="*/ 20 h 50"/>
                <a:gd name="T74" fmla="*/ 5 w 53"/>
                <a:gd name="T75" fmla="*/ 17 h 50"/>
                <a:gd name="T76" fmla="*/ 14 w 53"/>
                <a:gd name="T77" fmla="*/ 6 h 50"/>
                <a:gd name="T78" fmla="*/ 23 w 53"/>
                <a:gd name="T79" fmla="*/ 2 h 50"/>
                <a:gd name="T80" fmla="*/ 23 w 53"/>
                <a:gd name="T81" fmla="*/ 2 h 50"/>
                <a:gd name="T82" fmla="*/ 24 w 53"/>
                <a:gd name="T83" fmla="*/ 2 h 50"/>
                <a:gd name="T84" fmla="*/ 28 w 53"/>
                <a:gd name="T85" fmla="*/ 2 h 50"/>
                <a:gd name="T86" fmla="*/ 30 w 53"/>
                <a:gd name="T87" fmla="*/ 2 h 50"/>
                <a:gd name="T88" fmla="*/ 31 w 53"/>
                <a:gd name="T89" fmla="*/ 3 h 50"/>
                <a:gd name="T90" fmla="*/ 35 w 53"/>
                <a:gd name="T91" fmla="*/ 4 h 50"/>
                <a:gd name="T92" fmla="*/ 38 w 53"/>
                <a:gd name="T93" fmla="*/ 6 h 50"/>
                <a:gd name="T94" fmla="*/ 43 w 53"/>
                <a:gd name="T95" fmla="*/ 9 h 50"/>
                <a:gd name="T96" fmla="*/ 44 w 53"/>
                <a:gd name="T97" fmla="*/ 10 h 50"/>
                <a:gd name="T98" fmla="*/ 46 w 53"/>
                <a:gd name="T99" fmla="*/ 12 h 50"/>
                <a:gd name="T100" fmla="*/ 47 w 53"/>
                <a:gd name="T101" fmla="*/ 16 h 50"/>
                <a:gd name="T102" fmla="*/ 49 w 53"/>
                <a:gd name="T103" fmla="*/ 18 h 50"/>
                <a:gd name="T104" fmla="*/ 49 w 53"/>
                <a:gd name="T105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50">
                  <a:moveTo>
                    <a:pt x="49" y="16"/>
                  </a:moveTo>
                  <a:cubicBezTo>
                    <a:pt x="50" y="16"/>
                    <a:pt x="50" y="18"/>
                    <a:pt x="50" y="18"/>
                  </a:cubicBezTo>
                  <a:cubicBezTo>
                    <a:pt x="50" y="17"/>
                    <a:pt x="49" y="14"/>
                    <a:pt x="49" y="15"/>
                  </a:cubicBezTo>
                  <a:cubicBezTo>
                    <a:pt x="48" y="13"/>
                    <a:pt x="46" y="11"/>
                    <a:pt x="45" y="10"/>
                  </a:cubicBezTo>
                  <a:cubicBezTo>
                    <a:pt x="44" y="8"/>
                    <a:pt x="41" y="7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0" y="5"/>
                    <a:pt x="39" y="5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6" y="4"/>
                    <a:pt x="34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0"/>
                    <a:pt x="25" y="1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2" y="1"/>
                    <a:pt x="21" y="2"/>
                    <a:pt x="20" y="2"/>
                  </a:cubicBezTo>
                  <a:cubicBezTo>
                    <a:pt x="18" y="2"/>
                    <a:pt x="16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2" y="5"/>
                    <a:pt x="12" y="5"/>
                  </a:cubicBezTo>
                  <a:cubicBezTo>
                    <a:pt x="11" y="6"/>
                    <a:pt x="9" y="9"/>
                    <a:pt x="9" y="10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1"/>
                    <a:pt x="8" y="9"/>
                    <a:pt x="8" y="9"/>
                  </a:cubicBezTo>
                  <a:cubicBezTo>
                    <a:pt x="8" y="10"/>
                    <a:pt x="5" y="14"/>
                    <a:pt x="5" y="14"/>
                  </a:cubicBezTo>
                  <a:cubicBezTo>
                    <a:pt x="5" y="14"/>
                    <a:pt x="5" y="15"/>
                    <a:pt x="4" y="15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0" y="19"/>
                    <a:pt x="2" y="28"/>
                    <a:pt x="4" y="34"/>
                  </a:cubicBezTo>
                  <a:cubicBezTo>
                    <a:pt x="6" y="39"/>
                    <a:pt x="9" y="43"/>
                    <a:pt x="14" y="46"/>
                  </a:cubicBezTo>
                  <a:cubicBezTo>
                    <a:pt x="13" y="45"/>
                    <a:pt x="15" y="46"/>
                    <a:pt x="14" y="46"/>
                  </a:cubicBezTo>
                  <a:cubicBezTo>
                    <a:pt x="16" y="47"/>
                    <a:pt x="18" y="48"/>
                    <a:pt x="20" y="49"/>
                  </a:cubicBezTo>
                  <a:cubicBezTo>
                    <a:pt x="23" y="50"/>
                    <a:pt x="29" y="50"/>
                    <a:pt x="33" y="49"/>
                  </a:cubicBezTo>
                  <a:cubicBezTo>
                    <a:pt x="35" y="47"/>
                    <a:pt x="39" y="47"/>
                    <a:pt x="41" y="46"/>
                  </a:cubicBezTo>
                  <a:cubicBezTo>
                    <a:pt x="42" y="45"/>
                    <a:pt x="47" y="39"/>
                    <a:pt x="47" y="39"/>
                  </a:cubicBezTo>
                  <a:cubicBezTo>
                    <a:pt x="50" y="32"/>
                    <a:pt x="53" y="24"/>
                    <a:pt x="49" y="16"/>
                  </a:cubicBezTo>
                  <a:close/>
                  <a:moveTo>
                    <a:pt x="48" y="15"/>
                  </a:moveTo>
                  <a:cubicBezTo>
                    <a:pt x="48" y="15"/>
                    <a:pt x="48" y="16"/>
                    <a:pt x="48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8" y="15"/>
                  </a:cubicBezTo>
                  <a:close/>
                  <a:moveTo>
                    <a:pt x="49" y="32"/>
                  </a:moveTo>
                  <a:cubicBezTo>
                    <a:pt x="48" y="32"/>
                    <a:pt x="47" y="38"/>
                    <a:pt x="46" y="3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4" y="38"/>
                    <a:pt x="44" y="41"/>
                    <a:pt x="42" y="42"/>
                  </a:cubicBezTo>
                  <a:cubicBezTo>
                    <a:pt x="43" y="42"/>
                    <a:pt x="43" y="41"/>
                    <a:pt x="43" y="41"/>
                  </a:cubicBezTo>
                  <a:cubicBezTo>
                    <a:pt x="43" y="41"/>
                    <a:pt x="42" y="42"/>
                    <a:pt x="42" y="42"/>
                  </a:cubicBezTo>
                  <a:cubicBezTo>
                    <a:pt x="43" y="41"/>
                    <a:pt x="42" y="43"/>
                    <a:pt x="42" y="43"/>
                  </a:cubicBezTo>
                  <a:cubicBezTo>
                    <a:pt x="40" y="44"/>
                    <a:pt x="39" y="45"/>
                    <a:pt x="38" y="46"/>
                  </a:cubicBezTo>
                  <a:cubicBezTo>
                    <a:pt x="37" y="46"/>
                    <a:pt x="36" y="46"/>
                    <a:pt x="35" y="47"/>
                  </a:cubicBezTo>
                  <a:cubicBezTo>
                    <a:pt x="35" y="47"/>
                    <a:pt x="31" y="47"/>
                    <a:pt x="33" y="47"/>
                  </a:cubicBezTo>
                  <a:cubicBezTo>
                    <a:pt x="33" y="47"/>
                    <a:pt x="31" y="48"/>
                    <a:pt x="32" y="47"/>
                  </a:cubicBezTo>
                  <a:cubicBezTo>
                    <a:pt x="27" y="49"/>
                    <a:pt x="21" y="48"/>
                    <a:pt x="17" y="46"/>
                  </a:cubicBezTo>
                  <a:cubicBezTo>
                    <a:pt x="15" y="45"/>
                    <a:pt x="13" y="43"/>
                    <a:pt x="11" y="42"/>
                  </a:cubicBezTo>
                  <a:cubicBezTo>
                    <a:pt x="11" y="41"/>
                    <a:pt x="9" y="39"/>
                    <a:pt x="8" y="39"/>
                  </a:cubicBezTo>
                  <a:cubicBezTo>
                    <a:pt x="7" y="37"/>
                    <a:pt x="7" y="35"/>
                    <a:pt x="6" y="34"/>
                  </a:cubicBezTo>
                  <a:cubicBezTo>
                    <a:pt x="4" y="31"/>
                    <a:pt x="2" y="23"/>
                    <a:pt x="4" y="20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4" y="21"/>
                    <a:pt x="6" y="18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4" y="14"/>
                    <a:pt x="11" y="8"/>
                    <a:pt x="14" y="6"/>
                  </a:cubicBezTo>
                  <a:cubicBezTo>
                    <a:pt x="16" y="5"/>
                    <a:pt x="20" y="3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6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29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2" y="3"/>
                    <a:pt x="34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4"/>
                    <a:pt x="39" y="5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8" y="6"/>
                    <a:pt x="39" y="6"/>
                    <a:pt x="39" y="6"/>
                  </a:cubicBezTo>
                  <a:cubicBezTo>
                    <a:pt x="40" y="7"/>
                    <a:pt x="42" y="8"/>
                    <a:pt x="43" y="9"/>
                  </a:cubicBezTo>
                  <a:cubicBezTo>
                    <a:pt x="43" y="9"/>
                    <a:pt x="45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5" y="11"/>
                    <a:pt x="45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3"/>
                  </a:cubicBezTo>
                  <a:cubicBezTo>
                    <a:pt x="46" y="13"/>
                    <a:pt x="47" y="15"/>
                    <a:pt x="47" y="16"/>
                  </a:cubicBezTo>
                  <a:cubicBezTo>
                    <a:pt x="47" y="16"/>
                    <a:pt x="48" y="16"/>
                    <a:pt x="48" y="16"/>
                  </a:cubicBezTo>
                  <a:cubicBezTo>
                    <a:pt x="48" y="17"/>
                    <a:pt x="49" y="19"/>
                    <a:pt x="49" y="18"/>
                  </a:cubicBezTo>
                  <a:cubicBezTo>
                    <a:pt x="50" y="19"/>
                    <a:pt x="50" y="24"/>
                    <a:pt x="49" y="23"/>
                  </a:cubicBezTo>
                  <a:cubicBezTo>
                    <a:pt x="50" y="26"/>
                    <a:pt x="49" y="29"/>
                    <a:pt x="49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47" name="Freeform 2155">
              <a:extLst>
                <a:ext uri="{FF2B5EF4-FFF2-40B4-BE49-F238E27FC236}">
                  <a16:creationId xmlns:a16="http://schemas.microsoft.com/office/drawing/2014/main" id="{F70CC66B-0034-4876-8106-25A47AADD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" y="236538"/>
              <a:ext cx="69850" cy="41275"/>
            </a:xfrm>
            <a:custGeom>
              <a:avLst/>
              <a:gdLst>
                <a:gd name="T0" fmla="*/ 1 w 12"/>
                <a:gd name="T1" fmla="*/ 7 h 7"/>
                <a:gd name="T2" fmla="*/ 11 w 12"/>
                <a:gd name="T3" fmla="*/ 0 h 7"/>
                <a:gd name="T4" fmla="*/ 11 w 12"/>
                <a:gd name="T5" fmla="*/ 0 h 7"/>
                <a:gd name="T6" fmla="*/ 0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4" y="5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48" name="Freeform 2156">
              <a:extLst>
                <a:ext uri="{FF2B5EF4-FFF2-40B4-BE49-F238E27FC236}">
                  <a16:creationId xmlns:a16="http://schemas.microsoft.com/office/drawing/2014/main" id="{0B78532F-582E-4F0F-9B7F-3537572BC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12725"/>
              <a:ext cx="111125" cy="71437"/>
            </a:xfrm>
            <a:custGeom>
              <a:avLst/>
              <a:gdLst>
                <a:gd name="T0" fmla="*/ 18 w 19"/>
                <a:gd name="T1" fmla="*/ 0 h 12"/>
                <a:gd name="T2" fmla="*/ 0 w 19"/>
                <a:gd name="T3" fmla="*/ 11 h 12"/>
                <a:gd name="T4" fmla="*/ 0 w 19"/>
                <a:gd name="T5" fmla="*/ 11 h 12"/>
                <a:gd name="T6" fmla="*/ 18 w 19"/>
                <a:gd name="T7" fmla="*/ 0 h 12"/>
                <a:gd name="T8" fmla="*/ 18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8" y="0"/>
                  </a:moveTo>
                  <a:cubicBezTo>
                    <a:pt x="12" y="3"/>
                    <a:pt x="6" y="7"/>
                    <a:pt x="0" y="11"/>
                  </a:cubicBezTo>
                  <a:cubicBezTo>
                    <a:pt x="0" y="11"/>
                    <a:pt x="0" y="12"/>
                    <a:pt x="0" y="11"/>
                  </a:cubicBezTo>
                  <a:cubicBezTo>
                    <a:pt x="6" y="7"/>
                    <a:pt x="12" y="4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49" name="Freeform 2157">
              <a:extLst>
                <a:ext uri="{FF2B5EF4-FFF2-40B4-BE49-F238E27FC236}">
                  <a16:creationId xmlns:a16="http://schemas.microsoft.com/office/drawing/2014/main" id="{DF286BBE-38EA-4E62-A71D-AA6774F6C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88913"/>
              <a:ext cx="147638" cy="95250"/>
            </a:xfrm>
            <a:custGeom>
              <a:avLst/>
              <a:gdLst>
                <a:gd name="T0" fmla="*/ 0 w 25"/>
                <a:gd name="T1" fmla="*/ 15 h 16"/>
                <a:gd name="T2" fmla="*/ 25 w 25"/>
                <a:gd name="T3" fmla="*/ 0 h 16"/>
                <a:gd name="T4" fmla="*/ 25 w 25"/>
                <a:gd name="T5" fmla="*/ 0 h 16"/>
                <a:gd name="T6" fmla="*/ 0 w 25"/>
                <a:gd name="T7" fmla="*/ 15 h 16"/>
                <a:gd name="T8" fmla="*/ 0 w 25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0" y="15"/>
                  </a:moveTo>
                  <a:cubicBezTo>
                    <a:pt x="8" y="10"/>
                    <a:pt x="16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5"/>
                    <a:pt x="8" y="10"/>
                    <a:pt x="0" y="15"/>
                  </a:cubicBezTo>
                  <a:cubicBezTo>
                    <a:pt x="0" y="15"/>
                    <a:pt x="0" y="16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50" name="Freeform 2158">
              <a:extLst>
                <a:ext uri="{FF2B5EF4-FFF2-40B4-BE49-F238E27FC236}">
                  <a16:creationId xmlns:a16="http://schemas.microsoft.com/office/drawing/2014/main" id="{8D553816-F484-4FF4-A148-34AB07A7F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171450"/>
              <a:ext cx="157163" cy="106362"/>
            </a:xfrm>
            <a:custGeom>
              <a:avLst/>
              <a:gdLst>
                <a:gd name="T0" fmla="*/ 27 w 27"/>
                <a:gd name="T1" fmla="*/ 0 h 18"/>
                <a:gd name="T2" fmla="*/ 1 w 27"/>
                <a:gd name="T3" fmla="*/ 18 h 18"/>
                <a:gd name="T4" fmla="*/ 1 w 27"/>
                <a:gd name="T5" fmla="*/ 18 h 18"/>
                <a:gd name="T6" fmla="*/ 27 w 27"/>
                <a:gd name="T7" fmla="*/ 1 h 18"/>
                <a:gd name="T8" fmla="*/ 27 w 2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0"/>
                  </a:moveTo>
                  <a:cubicBezTo>
                    <a:pt x="18" y="6"/>
                    <a:pt x="9" y="12"/>
                    <a:pt x="1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0" y="12"/>
                    <a:pt x="18" y="6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51" name="Freeform 2159">
              <a:extLst>
                <a:ext uri="{FF2B5EF4-FFF2-40B4-BE49-F238E27FC236}">
                  <a16:creationId xmlns:a16="http://schemas.microsoft.com/office/drawing/2014/main" id="{763E6243-F6D5-425B-B3B7-E795DC34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160338"/>
              <a:ext cx="193675" cy="111125"/>
            </a:xfrm>
            <a:custGeom>
              <a:avLst/>
              <a:gdLst>
                <a:gd name="T0" fmla="*/ 0 w 33"/>
                <a:gd name="T1" fmla="*/ 18 h 19"/>
                <a:gd name="T2" fmla="*/ 33 w 33"/>
                <a:gd name="T3" fmla="*/ 0 h 19"/>
                <a:gd name="T4" fmla="*/ 33 w 33"/>
                <a:gd name="T5" fmla="*/ 0 h 19"/>
                <a:gd name="T6" fmla="*/ 0 w 33"/>
                <a:gd name="T7" fmla="*/ 18 h 19"/>
                <a:gd name="T8" fmla="*/ 0 w 33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0" y="18"/>
                  </a:moveTo>
                  <a:cubicBezTo>
                    <a:pt x="11" y="13"/>
                    <a:pt x="21" y="6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1" y="5"/>
                    <a:pt x="11" y="13"/>
                    <a:pt x="0" y="18"/>
                  </a:cubicBezTo>
                  <a:cubicBezTo>
                    <a:pt x="0" y="18"/>
                    <a:pt x="0" y="19"/>
                    <a:pt x="0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52" name="Freeform 2160">
              <a:extLst>
                <a:ext uri="{FF2B5EF4-FFF2-40B4-BE49-F238E27FC236}">
                  <a16:creationId xmlns:a16="http://schemas.microsoft.com/office/drawing/2014/main" id="{F31B44F5-C01D-468C-9A50-CD3709B66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19075"/>
              <a:ext cx="63500" cy="46037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0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2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53" name="Freeform 2161">
              <a:extLst>
                <a:ext uri="{FF2B5EF4-FFF2-40B4-BE49-F238E27FC236}">
                  <a16:creationId xmlns:a16="http://schemas.microsoft.com/office/drawing/2014/main" id="{C5710352-C460-4330-8466-9EF4C6B48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2" y="130175"/>
              <a:ext cx="111125" cy="71437"/>
            </a:xfrm>
            <a:custGeom>
              <a:avLst/>
              <a:gdLst>
                <a:gd name="T0" fmla="*/ 18 w 19"/>
                <a:gd name="T1" fmla="*/ 1 h 12"/>
                <a:gd name="T2" fmla="*/ 0 w 19"/>
                <a:gd name="T3" fmla="*/ 12 h 12"/>
                <a:gd name="T4" fmla="*/ 0 w 19"/>
                <a:gd name="T5" fmla="*/ 12 h 12"/>
                <a:gd name="T6" fmla="*/ 19 w 19"/>
                <a:gd name="T7" fmla="*/ 1 h 12"/>
                <a:gd name="T8" fmla="*/ 18 w 19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8" y="1"/>
                  </a:moveTo>
                  <a:cubicBezTo>
                    <a:pt x="12" y="4"/>
                    <a:pt x="6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8"/>
                    <a:pt x="13" y="4"/>
                    <a:pt x="19" y="1"/>
                  </a:cubicBezTo>
                  <a:cubicBezTo>
                    <a:pt x="19" y="1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54" name="Freeform 2162">
              <a:extLst>
                <a:ext uri="{FF2B5EF4-FFF2-40B4-BE49-F238E27FC236}">
                  <a16:creationId xmlns:a16="http://schemas.microsoft.com/office/drawing/2014/main" id="{377B5E72-23AF-44C2-9799-575AFD1DF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2" y="130175"/>
              <a:ext cx="111125" cy="65087"/>
            </a:xfrm>
            <a:custGeom>
              <a:avLst/>
              <a:gdLst>
                <a:gd name="T0" fmla="*/ 0 w 19"/>
                <a:gd name="T1" fmla="*/ 11 h 11"/>
                <a:gd name="T2" fmla="*/ 19 w 19"/>
                <a:gd name="T3" fmla="*/ 1 h 11"/>
                <a:gd name="T4" fmla="*/ 19 w 19"/>
                <a:gd name="T5" fmla="*/ 0 h 11"/>
                <a:gd name="T6" fmla="*/ 0 w 19"/>
                <a:gd name="T7" fmla="*/ 11 h 11"/>
                <a:gd name="T8" fmla="*/ 0 w 1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6" y="7"/>
                    <a:pt x="13" y="4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4"/>
                    <a:pt x="6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55" name="Freeform 2163">
              <a:extLst>
                <a:ext uri="{FF2B5EF4-FFF2-40B4-BE49-F238E27FC236}">
                  <a16:creationId xmlns:a16="http://schemas.microsoft.com/office/drawing/2014/main" id="{D1D84FA0-2589-46E9-B160-6CD99DA6C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19075"/>
              <a:ext cx="71438" cy="34925"/>
            </a:xfrm>
            <a:custGeom>
              <a:avLst/>
              <a:gdLst>
                <a:gd name="T0" fmla="*/ 1 w 12"/>
                <a:gd name="T1" fmla="*/ 6 h 6"/>
                <a:gd name="T2" fmla="*/ 11 w 12"/>
                <a:gd name="T3" fmla="*/ 0 h 6"/>
                <a:gd name="T4" fmla="*/ 11 w 12"/>
                <a:gd name="T5" fmla="*/ 0 h 6"/>
                <a:gd name="T6" fmla="*/ 1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56" name="Freeform 2164">
              <a:extLst>
                <a:ext uri="{FF2B5EF4-FFF2-40B4-BE49-F238E27FC236}">
                  <a16:creationId xmlns:a16="http://schemas.microsoft.com/office/drawing/2014/main" id="{CCA66C21-5448-4719-B7F4-3CAC65F33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12725"/>
              <a:ext cx="65088" cy="41275"/>
            </a:xfrm>
            <a:custGeom>
              <a:avLst/>
              <a:gdLst>
                <a:gd name="T0" fmla="*/ 11 w 11"/>
                <a:gd name="T1" fmla="*/ 1 h 7"/>
                <a:gd name="T2" fmla="*/ 0 w 11"/>
                <a:gd name="T3" fmla="*/ 7 h 7"/>
                <a:gd name="T4" fmla="*/ 1 w 11"/>
                <a:gd name="T5" fmla="*/ 7 h 7"/>
                <a:gd name="T6" fmla="*/ 11 w 11"/>
                <a:gd name="T7" fmla="*/ 1 h 7"/>
                <a:gd name="T8" fmla="*/ 11 w 11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1"/>
                  </a:move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8" y="3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57" name="Freeform 2165">
              <a:extLst>
                <a:ext uri="{FF2B5EF4-FFF2-40B4-BE49-F238E27FC236}">
                  <a16:creationId xmlns:a16="http://schemas.microsoft.com/office/drawing/2014/main" id="{41A1BC34-1B66-48BC-8813-594EFB03C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2" y="123825"/>
              <a:ext cx="111125" cy="65087"/>
            </a:xfrm>
            <a:custGeom>
              <a:avLst/>
              <a:gdLst>
                <a:gd name="T0" fmla="*/ 18 w 19"/>
                <a:gd name="T1" fmla="*/ 0 h 11"/>
                <a:gd name="T2" fmla="*/ 0 w 19"/>
                <a:gd name="T3" fmla="*/ 11 h 11"/>
                <a:gd name="T4" fmla="*/ 0 w 19"/>
                <a:gd name="T5" fmla="*/ 11 h 11"/>
                <a:gd name="T6" fmla="*/ 19 w 19"/>
                <a:gd name="T7" fmla="*/ 0 h 11"/>
                <a:gd name="T8" fmla="*/ 18 w 1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8" y="0"/>
                  </a:moveTo>
                  <a:cubicBezTo>
                    <a:pt x="12" y="4"/>
                    <a:pt x="6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8"/>
                    <a:pt x="13" y="4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58" name="Freeform 2166">
              <a:extLst>
                <a:ext uri="{FF2B5EF4-FFF2-40B4-BE49-F238E27FC236}">
                  <a16:creationId xmlns:a16="http://schemas.microsoft.com/office/drawing/2014/main" id="{CEA5EFB1-1B25-47F8-9B4B-B147F24C7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12713"/>
              <a:ext cx="123825" cy="65087"/>
            </a:xfrm>
            <a:custGeom>
              <a:avLst/>
              <a:gdLst>
                <a:gd name="T0" fmla="*/ 1 w 21"/>
                <a:gd name="T1" fmla="*/ 11 h 11"/>
                <a:gd name="T2" fmla="*/ 20 w 21"/>
                <a:gd name="T3" fmla="*/ 1 h 11"/>
                <a:gd name="T4" fmla="*/ 20 w 21"/>
                <a:gd name="T5" fmla="*/ 0 h 11"/>
                <a:gd name="T6" fmla="*/ 0 w 21"/>
                <a:gd name="T7" fmla="*/ 10 h 11"/>
                <a:gd name="T8" fmla="*/ 1 w 2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1" y="11"/>
                  </a:moveTo>
                  <a:cubicBezTo>
                    <a:pt x="7" y="7"/>
                    <a:pt x="14" y="4"/>
                    <a:pt x="20" y="1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3" y="3"/>
                    <a:pt x="7" y="7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59" name="Freeform 2167">
              <a:extLst>
                <a:ext uri="{FF2B5EF4-FFF2-40B4-BE49-F238E27FC236}">
                  <a16:creationId xmlns:a16="http://schemas.microsoft.com/office/drawing/2014/main" id="{71637F35-42E0-4119-99F9-EC25FA177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01613"/>
              <a:ext cx="76200" cy="41275"/>
            </a:xfrm>
            <a:custGeom>
              <a:avLst/>
              <a:gdLst>
                <a:gd name="T0" fmla="*/ 1 w 13"/>
                <a:gd name="T1" fmla="*/ 7 h 7"/>
                <a:gd name="T2" fmla="*/ 12 w 13"/>
                <a:gd name="T3" fmla="*/ 0 h 7"/>
                <a:gd name="T4" fmla="*/ 12 w 13"/>
                <a:gd name="T5" fmla="*/ 0 h 7"/>
                <a:gd name="T6" fmla="*/ 0 w 13"/>
                <a:gd name="T7" fmla="*/ 7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4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60" name="Freeform 2168">
              <a:extLst>
                <a:ext uri="{FF2B5EF4-FFF2-40B4-BE49-F238E27FC236}">
                  <a16:creationId xmlns:a16="http://schemas.microsoft.com/office/drawing/2014/main" id="{FDDDC410-D13E-45B1-A581-126A228DE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30188"/>
              <a:ext cx="12700" cy="12700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61" name="Freeform 2169">
              <a:extLst>
                <a:ext uri="{FF2B5EF4-FFF2-40B4-BE49-F238E27FC236}">
                  <a16:creationId xmlns:a16="http://schemas.microsoft.com/office/drawing/2014/main" id="{ACB2236C-4DAF-4970-BEA2-3AA3702F9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88913"/>
              <a:ext cx="76200" cy="47625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2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62" name="Freeform 2170">
              <a:extLst>
                <a:ext uri="{FF2B5EF4-FFF2-40B4-BE49-F238E27FC236}">
                  <a16:creationId xmlns:a16="http://schemas.microsoft.com/office/drawing/2014/main" id="{49BC7B89-5C0A-4068-ABA0-EBA23C0F9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95250"/>
              <a:ext cx="112713" cy="69850"/>
            </a:xfrm>
            <a:custGeom>
              <a:avLst/>
              <a:gdLst>
                <a:gd name="T0" fmla="*/ 19 w 19"/>
                <a:gd name="T1" fmla="*/ 0 h 12"/>
                <a:gd name="T2" fmla="*/ 0 w 19"/>
                <a:gd name="T3" fmla="*/ 12 h 12"/>
                <a:gd name="T4" fmla="*/ 0 w 19"/>
                <a:gd name="T5" fmla="*/ 12 h 12"/>
                <a:gd name="T6" fmla="*/ 19 w 19"/>
                <a:gd name="T7" fmla="*/ 0 h 12"/>
                <a:gd name="T8" fmla="*/ 19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9" y="0"/>
                  </a:moveTo>
                  <a:cubicBezTo>
                    <a:pt x="12" y="4"/>
                    <a:pt x="6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8"/>
                    <a:pt x="13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63" name="Freeform 2171">
              <a:extLst>
                <a:ext uri="{FF2B5EF4-FFF2-40B4-BE49-F238E27FC236}">
                  <a16:creationId xmlns:a16="http://schemas.microsoft.com/office/drawing/2014/main" id="{39FF0551-6E68-4FAB-8EAE-A358D345E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88900"/>
              <a:ext cx="112713" cy="58737"/>
            </a:xfrm>
            <a:custGeom>
              <a:avLst/>
              <a:gdLst>
                <a:gd name="T0" fmla="*/ 1 w 19"/>
                <a:gd name="T1" fmla="*/ 10 h 10"/>
                <a:gd name="T2" fmla="*/ 19 w 19"/>
                <a:gd name="T3" fmla="*/ 0 h 10"/>
                <a:gd name="T4" fmla="*/ 19 w 19"/>
                <a:gd name="T5" fmla="*/ 0 h 10"/>
                <a:gd name="T6" fmla="*/ 0 w 19"/>
                <a:gd name="T7" fmla="*/ 10 h 10"/>
                <a:gd name="T8" fmla="*/ 1 w 1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" y="10"/>
                  </a:moveTo>
                  <a:cubicBezTo>
                    <a:pt x="7" y="7"/>
                    <a:pt x="13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3"/>
                    <a:pt x="6" y="7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64" name="Freeform 2172">
              <a:extLst>
                <a:ext uri="{FF2B5EF4-FFF2-40B4-BE49-F238E27FC236}">
                  <a16:creationId xmlns:a16="http://schemas.microsoft.com/office/drawing/2014/main" id="{907A8441-F73E-49B7-B938-317E06D34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71450"/>
              <a:ext cx="87313" cy="47625"/>
            </a:xfrm>
            <a:custGeom>
              <a:avLst/>
              <a:gdLst>
                <a:gd name="T0" fmla="*/ 0 w 15"/>
                <a:gd name="T1" fmla="*/ 8 h 8"/>
                <a:gd name="T2" fmla="*/ 14 w 15"/>
                <a:gd name="T3" fmla="*/ 0 h 8"/>
                <a:gd name="T4" fmla="*/ 14 w 15"/>
                <a:gd name="T5" fmla="*/ 0 h 8"/>
                <a:gd name="T6" fmla="*/ 0 w 15"/>
                <a:gd name="T7" fmla="*/ 8 h 8"/>
                <a:gd name="T8" fmla="*/ 0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5" y="6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65" name="Freeform 2173">
              <a:extLst>
                <a:ext uri="{FF2B5EF4-FFF2-40B4-BE49-F238E27FC236}">
                  <a16:creationId xmlns:a16="http://schemas.microsoft.com/office/drawing/2014/main" id="{34F73455-F011-4D0B-A8AE-DE9276B84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0338"/>
              <a:ext cx="88900" cy="58737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0 w 15"/>
                <a:gd name="T5" fmla="*/ 10 h 10"/>
                <a:gd name="T6" fmla="*/ 15 w 15"/>
                <a:gd name="T7" fmla="*/ 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3"/>
                    <a:pt x="5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66" name="Freeform 2174">
              <a:extLst>
                <a:ext uri="{FF2B5EF4-FFF2-40B4-BE49-F238E27FC236}">
                  <a16:creationId xmlns:a16="http://schemas.microsoft.com/office/drawing/2014/main" id="{AD1633CE-8BCC-4BD7-ADE8-CA4BBA2F8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77788"/>
              <a:ext cx="100013" cy="58737"/>
            </a:xfrm>
            <a:custGeom>
              <a:avLst/>
              <a:gdLst>
                <a:gd name="T0" fmla="*/ 17 w 17"/>
                <a:gd name="T1" fmla="*/ 0 h 10"/>
                <a:gd name="T2" fmla="*/ 0 w 17"/>
                <a:gd name="T3" fmla="*/ 10 h 10"/>
                <a:gd name="T4" fmla="*/ 0 w 17"/>
                <a:gd name="T5" fmla="*/ 10 h 10"/>
                <a:gd name="T6" fmla="*/ 17 w 17"/>
                <a:gd name="T7" fmla="*/ 0 h 10"/>
                <a:gd name="T8" fmla="*/ 17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1" y="3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6"/>
                    <a:pt x="12" y="4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67" name="Freeform 2175">
              <a:extLst>
                <a:ext uri="{FF2B5EF4-FFF2-40B4-BE49-F238E27FC236}">
                  <a16:creationId xmlns:a16="http://schemas.microsoft.com/office/drawing/2014/main" id="{49A699E5-2716-4ABF-BA65-D923E303A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65088"/>
              <a:ext cx="111125" cy="58737"/>
            </a:xfrm>
            <a:custGeom>
              <a:avLst/>
              <a:gdLst>
                <a:gd name="T0" fmla="*/ 1 w 19"/>
                <a:gd name="T1" fmla="*/ 10 h 10"/>
                <a:gd name="T2" fmla="*/ 19 w 19"/>
                <a:gd name="T3" fmla="*/ 1 h 10"/>
                <a:gd name="T4" fmla="*/ 19 w 19"/>
                <a:gd name="T5" fmla="*/ 0 h 10"/>
                <a:gd name="T6" fmla="*/ 0 w 19"/>
                <a:gd name="T7" fmla="*/ 9 h 10"/>
                <a:gd name="T8" fmla="*/ 1 w 1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" y="10"/>
                  </a:moveTo>
                  <a:cubicBezTo>
                    <a:pt x="6" y="6"/>
                    <a:pt x="12" y="3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2" y="3"/>
                    <a:pt x="6" y="6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68" name="Freeform 2176">
              <a:extLst>
                <a:ext uri="{FF2B5EF4-FFF2-40B4-BE49-F238E27FC236}">
                  <a16:creationId xmlns:a16="http://schemas.microsoft.com/office/drawing/2014/main" id="{AB96AFA6-8AC8-4079-8364-877F50CDC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142875"/>
              <a:ext cx="93663" cy="52387"/>
            </a:xfrm>
            <a:custGeom>
              <a:avLst/>
              <a:gdLst>
                <a:gd name="T0" fmla="*/ 0 w 16"/>
                <a:gd name="T1" fmla="*/ 9 h 9"/>
                <a:gd name="T2" fmla="*/ 16 w 16"/>
                <a:gd name="T3" fmla="*/ 0 h 9"/>
                <a:gd name="T4" fmla="*/ 15 w 16"/>
                <a:gd name="T5" fmla="*/ 0 h 9"/>
                <a:gd name="T6" fmla="*/ 0 w 16"/>
                <a:gd name="T7" fmla="*/ 9 h 9"/>
                <a:gd name="T8" fmla="*/ 0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69" name="Freeform 2177">
              <a:extLst>
                <a:ext uri="{FF2B5EF4-FFF2-40B4-BE49-F238E27FC236}">
                  <a16:creationId xmlns:a16="http://schemas.microsoft.com/office/drawing/2014/main" id="{0A9F1A63-56EA-48D1-9C1F-4866F0701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136525"/>
              <a:ext cx="87313" cy="58737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9 h 10"/>
                <a:gd name="T4" fmla="*/ 0 w 15"/>
                <a:gd name="T5" fmla="*/ 10 h 10"/>
                <a:gd name="T6" fmla="*/ 15 w 15"/>
                <a:gd name="T7" fmla="*/ 1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6"/>
                    <a:pt x="10" y="4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70" name="Freeform 2178">
              <a:extLst>
                <a:ext uri="{FF2B5EF4-FFF2-40B4-BE49-F238E27FC236}">
                  <a16:creationId xmlns:a16="http://schemas.microsoft.com/office/drawing/2014/main" id="{9D6EEE08-1D87-4049-88BC-0B97794CD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53975"/>
              <a:ext cx="112713" cy="65087"/>
            </a:xfrm>
            <a:custGeom>
              <a:avLst/>
              <a:gdLst>
                <a:gd name="T0" fmla="*/ 18 w 19"/>
                <a:gd name="T1" fmla="*/ 1 h 11"/>
                <a:gd name="T2" fmla="*/ 0 w 19"/>
                <a:gd name="T3" fmla="*/ 10 h 11"/>
                <a:gd name="T4" fmla="*/ 1 w 19"/>
                <a:gd name="T5" fmla="*/ 11 h 11"/>
                <a:gd name="T6" fmla="*/ 18 w 19"/>
                <a:gd name="T7" fmla="*/ 1 h 11"/>
                <a:gd name="T8" fmla="*/ 18 w 19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8" y="1"/>
                  </a:moveTo>
                  <a:cubicBezTo>
                    <a:pt x="12" y="4"/>
                    <a:pt x="6" y="7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6" y="7"/>
                    <a:pt x="13" y="4"/>
                    <a:pt x="18" y="1"/>
                  </a:cubicBezTo>
                  <a:cubicBezTo>
                    <a:pt x="19" y="1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71" name="Freeform 2179">
              <a:extLst>
                <a:ext uri="{FF2B5EF4-FFF2-40B4-BE49-F238E27FC236}">
                  <a16:creationId xmlns:a16="http://schemas.microsoft.com/office/drawing/2014/main" id="{BC16DAF5-BF95-4528-9A5E-8096FDBFE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47625"/>
              <a:ext cx="76200" cy="41275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1 h 7"/>
                <a:gd name="T4" fmla="*/ 13 w 13"/>
                <a:gd name="T5" fmla="*/ 0 h 7"/>
                <a:gd name="T6" fmla="*/ 1 w 13"/>
                <a:gd name="T7" fmla="*/ 7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9" y="2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72" name="Freeform 2180">
              <a:extLst>
                <a:ext uri="{FF2B5EF4-FFF2-40B4-BE49-F238E27FC236}">
                  <a16:creationId xmlns:a16="http://schemas.microsoft.com/office/drawing/2014/main" id="{CB771547-02E4-4BA9-B72D-E08B2ED04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01600"/>
              <a:ext cx="128588" cy="69850"/>
            </a:xfrm>
            <a:custGeom>
              <a:avLst/>
              <a:gdLst>
                <a:gd name="T0" fmla="*/ 0 w 22"/>
                <a:gd name="T1" fmla="*/ 12 h 12"/>
                <a:gd name="T2" fmla="*/ 22 w 22"/>
                <a:gd name="T3" fmla="*/ 1 h 12"/>
                <a:gd name="T4" fmla="*/ 21 w 22"/>
                <a:gd name="T5" fmla="*/ 1 h 12"/>
                <a:gd name="T6" fmla="*/ 0 w 22"/>
                <a:gd name="T7" fmla="*/ 12 h 12"/>
                <a:gd name="T8" fmla="*/ 0 w 2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cubicBezTo>
                    <a:pt x="7" y="8"/>
                    <a:pt x="14" y="4"/>
                    <a:pt x="22" y="1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4" y="4"/>
                    <a:pt x="7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73" name="Freeform 2181">
              <a:extLst>
                <a:ext uri="{FF2B5EF4-FFF2-40B4-BE49-F238E27FC236}">
                  <a16:creationId xmlns:a16="http://schemas.microsoft.com/office/drawing/2014/main" id="{11A8E8BD-B5A3-4081-9A8C-5BF9FF58F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01600"/>
              <a:ext cx="123825" cy="76200"/>
            </a:xfrm>
            <a:custGeom>
              <a:avLst/>
              <a:gdLst>
                <a:gd name="T0" fmla="*/ 21 w 21"/>
                <a:gd name="T1" fmla="*/ 0 h 13"/>
                <a:gd name="T2" fmla="*/ 0 w 21"/>
                <a:gd name="T3" fmla="*/ 12 h 13"/>
                <a:gd name="T4" fmla="*/ 0 w 21"/>
                <a:gd name="T5" fmla="*/ 13 h 13"/>
                <a:gd name="T6" fmla="*/ 21 w 21"/>
                <a:gd name="T7" fmla="*/ 0 h 13"/>
                <a:gd name="T8" fmla="*/ 21 w 2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cubicBezTo>
                    <a:pt x="14" y="4"/>
                    <a:pt x="7" y="8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9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74" name="Freeform 2182">
              <a:extLst>
                <a:ext uri="{FF2B5EF4-FFF2-40B4-BE49-F238E27FC236}">
                  <a16:creationId xmlns:a16="http://schemas.microsoft.com/office/drawing/2014/main" id="{E208AF25-2B41-4222-B975-D6EACE225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2" y="41275"/>
              <a:ext cx="63500" cy="41275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6 h 7"/>
                <a:gd name="T4" fmla="*/ 0 w 11"/>
                <a:gd name="T5" fmla="*/ 7 h 7"/>
                <a:gd name="T6" fmla="*/ 10 w 11"/>
                <a:gd name="T7" fmla="*/ 0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75" name="Freeform 2183">
              <a:extLst>
                <a:ext uri="{FF2B5EF4-FFF2-40B4-BE49-F238E27FC236}">
                  <a16:creationId xmlns:a16="http://schemas.microsoft.com/office/drawing/2014/main" id="{CC86D775-E98D-48B4-A7CF-AE0695646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36513"/>
              <a:ext cx="58738" cy="34925"/>
            </a:xfrm>
            <a:custGeom>
              <a:avLst/>
              <a:gdLst>
                <a:gd name="T0" fmla="*/ 1 w 10"/>
                <a:gd name="T1" fmla="*/ 6 h 6"/>
                <a:gd name="T2" fmla="*/ 10 w 10"/>
                <a:gd name="T3" fmla="*/ 1 h 6"/>
                <a:gd name="T4" fmla="*/ 10 w 10"/>
                <a:gd name="T5" fmla="*/ 0 h 6"/>
                <a:gd name="T6" fmla="*/ 1 w 10"/>
                <a:gd name="T7" fmla="*/ 5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76" name="Freeform 2184">
              <a:extLst>
                <a:ext uri="{FF2B5EF4-FFF2-40B4-BE49-F238E27FC236}">
                  <a16:creationId xmlns:a16="http://schemas.microsoft.com/office/drawing/2014/main" id="{31B7044C-A5B0-4933-9E3C-36B737ECD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95250"/>
              <a:ext cx="112713" cy="58737"/>
            </a:xfrm>
            <a:custGeom>
              <a:avLst/>
              <a:gdLst>
                <a:gd name="T0" fmla="*/ 0 w 19"/>
                <a:gd name="T1" fmla="*/ 10 h 10"/>
                <a:gd name="T2" fmla="*/ 19 w 19"/>
                <a:gd name="T3" fmla="*/ 0 h 10"/>
                <a:gd name="T4" fmla="*/ 19 w 19"/>
                <a:gd name="T5" fmla="*/ 0 h 10"/>
                <a:gd name="T6" fmla="*/ 0 w 19"/>
                <a:gd name="T7" fmla="*/ 10 h 10"/>
                <a:gd name="T8" fmla="*/ 0 w 1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0" y="10"/>
                  </a:moveTo>
                  <a:cubicBezTo>
                    <a:pt x="7" y="7"/>
                    <a:pt x="13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3"/>
                    <a:pt x="7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77" name="Freeform 2185">
              <a:extLst>
                <a:ext uri="{FF2B5EF4-FFF2-40B4-BE49-F238E27FC236}">
                  <a16:creationId xmlns:a16="http://schemas.microsoft.com/office/drawing/2014/main" id="{7EFC8794-DD58-4DF4-B18C-3CB29B34C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77788"/>
              <a:ext cx="112713" cy="69850"/>
            </a:xfrm>
            <a:custGeom>
              <a:avLst/>
              <a:gdLst>
                <a:gd name="T0" fmla="*/ 19 w 19"/>
                <a:gd name="T1" fmla="*/ 0 h 12"/>
                <a:gd name="T2" fmla="*/ 0 w 19"/>
                <a:gd name="T3" fmla="*/ 12 h 12"/>
                <a:gd name="T4" fmla="*/ 0 w 19"/>
                <a:gd name="T5" fmla="*/ 12 h 12"/>
                <a:gd name="T6" fmla="*/ 19 w 19"/>
                <a:gd name="T7" fmla="*/ 0 h 12"/>
                <a:gd name="T8" fmla="*/ 19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9" y="0"/>
                  </a:moveTo>
                  <a:cubicBezTo>
                    <a:pt x="12" y="4"/>
                    <a:pt x="6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8"/>
                    <a:pt x="13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78" name="Freeform 2186">
              <a:extLst>
                <a:ext uri="{FF2B5EF4-FFF2-40B4-BE49-F238E27FC236}">
                  <a16:creationId xmlns:a16="http://schemas.microsoft.com/office/drawing/2014/main" id="{27E32F59-7DEF-4871-9221-074F1B378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30163"/>
              <a:ext cx="52388" cy="23812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1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79" name="Freeform 2187">
              <a:extLst>
                <a:ext uri="{FF2B5EF4-FFF2-40B4-BE49-F238E27FC236}">
                  <a16:creationId xmlns:a16="http://schemas.microsoft.com/office/drawing/2014/main" id="{AB44A9AF-698E-4BFE-89AF-7AD496921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30163"/>
              <a:ext cx="52388" cy="23812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80" name="Freeform 2188">
              <a:extLst>
                <a:ext uri="{FF2B5EF4-FFF2-40B4-BE49-F238E27FC236}">
                  <a16:creationId xmlns:a16="http://schemas.microsoft.com/office/drawing/2014/main" id="{74104737-E4D2-4C30-9113-B709B50A1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71438"/>
              <a:ext cx="122238" cy="71437"/>
            </a:xfrm>
            <a:custGeom>
              <a:avLst/>
              <a:gdLst>
                <a:gd name="T0" fmla="*/ 1 w 21"/>
                <a:gd name="T1" fmla="*/ 12 h 12"/>
                <a:gd name="T2" fmla="*/ 20 w 21"/>
                <a:gd name="T3" fmla="*/ 1 h 12"/>
                <a:gd name="T4" fmla="*/ 20 w 21"/>
                <a:gd name="T5" fmla="*/ 0 h 12"/>
                <a:gd name="T6" fmla="*/ 1 w 21"/>
                <a:gd name="T7" fmla="*/ 12 h 12"/>
                <a:gd name="T8" fmla="*/ 1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" y="12"/>
                  </a:moveTo>
                  <a:cubicBezTo>
                    <a:pt x="7" y="8"/>
                    <a:pt x="14" y="4"/>
                    <a:pt x="20" y="1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3" y="4"/>
                    <a:pt x="7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81" name="Freeform 2189">
              <a:extLst>
                <a:ext uri="{FF2B5EF4-FFF2-40B4-BE49-F238E27FC236}">
                  <a16:creationId xmlns:a16="http://schemas.microsoft.com/office/drawing/2014/main" id="{A0C75522-34CF-43DD-907E-A69E51A30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9050"/>
              <a:ext cx="180975" cy="111125"/>
            </a:xfrm>
            <a:custGeom>
              <a:avLst/>
              <a:gdLst>
                <a:gd name="T0" fmla="*/ 1 w 31"/>
                <a:gd name="T1" fmla="*/ 16 h 19"/>
                <a:gd name="T2" fmla="*/ 16 w 31"/>
                <a:gd name="T3" fmla="*/ 8 h 19"/>
                <a:gd name="T4" fmla="*/ 24 w 31"/>
                <a:gd name="T5" fmla="*/ 4 h 19"/>
                <a:gd name="T6" fmla="*/ 27 w 31"/>
                <a:gd name="T7" fmla="*/ 3 h 19"/>
                <a:gd name="T8" fmla="*/ 24 w 31"/>
                <a:gd name="T9" fmla="*/ 4 h 19"/>
                <a:gd name="T10" fmla="*/ 15 w 31"/>
                <a:gd name="T11" fmla="*/ 9 h 19"/>
                <a:gd name="T12" fmla="*/ 0 w 31"/>
                <a:gd name="T13" fmla="*/ 18 h 19"/>
                <a:gd name="T14" fmla="*/ 1 w 31"/>
                <a:gd name="T15" fmla="*/ 19 h 19"/>
                <a:gd name="T16" fmla="*/ 30 w 31"/>
                <a:gd name="T17" fmla="*/ 1 h 19"/>
                <a:gd name="T18" fmla="*/ 29 w 31"/>
                <a:gd name="T19" fmla="*/ 1 h 19"/>
                <a:gd name="T20" fmla="*/ 25 w 31"/>
                <a:gd name="T21" fmla="*/ 3 h 19"/>
                <a:gd name="T22" fmla="*/ 25 w 31"/>
                <a:gd name="T23" fmla="*/ 3 h 19"/>
                <a:gd name="T24" fmla="*/ 30 w 31"/>
                <a:gd name="T25" fmla="*/ 1 h 19"/>
                <a:gd name="T26" fmla="*/ 29 w 31"/>
                <a:gd name="T27" fmla="*/ 1 h 19"/>
                <a:gd name="T28" fmla="*/ 1 w 31"/>
                <a:gd name="T29" fmla="*/ 16 h 19"/>
                <a:gd name="T30" fmla="*/ 1 w 31"/>
                <a:gd name="T31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9">
                  <a:moveTo>
                    <a:pt x="1" y="16"/>
                  </a:moveTo>
                  <a:cubicBezTo>
                    <a:pt x="6" y="14"/>
                    <a:pt x="11" y="11"/>
                    <a:pt x="16" y="8"/>
                  </a:cubicBezTo>
                  <a:cubicBezTo>
                    <a:pt x="19" y="7"/>
                    <a:pt x="21" y="5"/>
                    <a:pt x="24" y="4"/>
                  </a:cubicBezTo>
                  <a:cubicBezTo>
                    <a:pt x="25" y="3"/>
                    <a:pt x="30" y="0"/>
                    <a:pt x="27" y="3"/>
                  </a:cubicBezTo>
                  <a:cubicBezTo>
                    <a:pt x="31" y="0"/>
                    <a:pt x="25" y="3"/>
                    <a:pt x="24" y="4"/>
                  </a:cubicBezTo>
                  <a:cubicBezTo>
                    <a:pt x="21" y="6"/>
                    <a:pt x="18" y="7"/>
                    <a:pt x="15" y="9"/>
                  </a:cubicBezTo>
                  <a:cubicBezTo>
                    <a:pt x="10" y="12"/>
                    <a:pt x="5" y="15"/>
                    <a:pt x="0" y="18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0" y="12"/>
                    <a:pt x="20" y="7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8" y="2"/>
                    <a:pt x="26" y="2"/>
                    <a:pt x="25" y="3"/>
                  </a:cubicBezTo>
                  <a:cubicBezTo>
                    <a:pt x="25" y="3"/>
                    <a:pt x="25" y="4"/>
                    <a:pt x="25" y="3"/>
                  </a:cubicBezTo>
                  <a:cubicBezTo>
                    <a:pt x="27" y="3"/>
                    <a:pt x="28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0" y="6"/>
                    <a:pt x="11" y="11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82" name="Freeform 2190">
              <a:extLst>
                <a:ext uri="{FF2B5EF4-FFF2-40B4-BE49-F238E27FC236}">
                  <a16:creationId xmlns:a16="http://schemas.microsoft.com/office/drawing/2014/main" id="{28D2E073-BE53-4C47-A111-F7BA9822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2700"/>
              <a:ext cx="152400" cy="88900"/>
            </a:xfrm>
            <a:custGeom>
              <a:avLst/>
              <a:gdLst>
                <a:gd name="T0" fmla="*/ 25 w 26"/>
                <a:gd name="T1" fmla="*/ 0 h 15"/>
                <a:gd name="T2" fmla="*/ 0 w 26"/>
                <a:gd name="T3" fmla="*/ 15 h 15"/>
                <a:gd name="T4" fmla="*/ 0 w 26"/>
                <a:gd name="T5" fmla="*/ 15 h 15"/>
                <a:gd name="T6" fmla="*/ 26 w 26"/>
                <a:gd name="T7" fmla="*/ 0 h 15"/>
                <a:gd name="T8" fmla="*/ 25 w 2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25" y="0"/>
                  </a:moveTo>
                  <a:cubicBezTo>
                    <a:pt x="17" y="5"/>
                    <a:pt x="8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0"/>
                    <a:pt x="17" y="5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83" name="Freeform 2191">
              <a:extLst>
                <a:ext uri="{FF2B5EF4-FFF2-40B4-BE49-F238E27FC236}">
                  <a16:creationId xmlns:a16="http://schemas.microsoft.com/office/drawing/2014/main" id="{1C730499-1B44-41EA-BB1C-734463FB3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6350"/>
              <a:ext cx="123825" cy="76200"/>
            </a:xfrm>
            <a:custGeom>
              <a:avLst/>
              <a:gdLst>
                <a:gd name="T0" fmla="*/ 0 w 21"/>
                <a:gd name="T1" fmla="*/ 13 h 13"/>
                <a:gd name="T2" fmla="*/ 21 w 21"/>
                <a:gd name="T3" fmla="*/ 1 h 13"/>
                <a:gd name="T4" fmla="*/ 21 w 21"/>
                <a:gd name="T5" fmla="*/ 1 h 13"/>
                <a:gd name="T6" fmla="*/ 0 w 21"/>
                <a:gd name="T7" fmla="*/ 13 h 13"/>
                <a:gd name="T8" fmla="*/ 0 w 2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cubicBezTo>
                    <a:pt x="7" y="9"/>
                    <a:pt x="14" y="4"/>
                    <a:pt x="21" y="1"/>
                  </a:cubicBezTo>
                  <a:cubicBezTo>
                    <a:pt x="21" y="1"/>
                    <a:pt x="21" y="0"/>
                    <a:pt x="21" y="1"/>
                  </a:cubicBezTo>
                  <a:cubicBezTo>
                    <a:pt x="14" y="4"/>
                    <a:pt x="7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84" name="Freeform 2192">
              <a:extLst>
                <a:ext uri="{FF2B5EF4-FFF2-40B4-BE49-F238E27FC236}">
                  <a16:creationId xmlns:a16="http://schemas.microsoft.com/office/drawing/2014/main" id="{466612E2-42D4-4BF4-BC51-96A2E1E88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6350"/>
              <a:ext cx="65088" cy="4762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1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7" y="3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085" name="Group 2221">
            <a:extLst>
              <a:ext uri="{FF2B5EF4-FFF2-40B4-BE49-F238E27FC236}">
                <a16:creationId xmlns:a16="http://schemas.microsoft.com/office/drawing/2014/main" id="{6893E2EC-C2DC-42BB-927D-D277EEA36124}"/>
              </a:ext>
            </a:extLst>
          </p:cNvPr>
          <p:cNvGrpSpPr>
            <a:grpSpLocks/>
          </p:cNvGrpSpPr>
          <p:nvPr/>
        </p:nvGrpSpPr>
        <p:grpSpPr bwMode="auto">
          <a:xfrm>
            <a:off x="339725" y="5668963"/>
            <a:ext cx="276225" cy="295275"/>
            <a:chOff x="0" y="0"/>
            <a:chExt cx="276226" cy="295275"/>
          </a:xfrm>
        </p:grpSpPr>
        <p:sp>
          <p:nvSpPr>
            <p:cNvPr id="39086" name="Freeform 2193">
              <a:extLst>
                <a:ext uri="{FF2B5EF4-FFF2-40B4-BE49-F238E27FC236}">
                  <a16:creationId xmlns:a16="http://schemas.microsoft.com/office/drawing/2014/main" id="{8AE856A6-E074-4920-8AF0-54704B91B5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38" y="0"/>
              <a:ext cx="217488" cy="195262"/>
            </a:xfrm>
            <a:custGeom>
              <a:avLst/>
              <a:gdLst>
                <a:gd name="T0" fmla="*/ 37 w 37"/>
                <a:gd name="T1" fmla="*/ 24 h 33"/>
                <a:gd name="T2" fmla="*/ 36 w 37"/>
                <a:gd name="T3" fmla="*/ 23 h 33"/>
                <a:gd name="T4" fmla="*/ 36 w 37"/>
                <a:gd name="T5" fmla="*/ 22 h 33"/>
                <a:gd name="T6" fmla="*/ 35 w 37"/>
                <a:gd name="T7" fmla="*/ 16 h 33"/>
                <a:gd name="T8" fmla="*/ 35 w 37"/>
                <a:gd name="T9" fmla="*/ 15 h 33"/>
                <a:gd name="T10" fmla="*/ 33 w 37"/>
                <a:gd name="T11" fmla="*/ 11 h 33"/>
                <a:gd name="T12" fmla="*/ 34 w 37"/>
                <a:gd name="T13" fmla="*/ 11 h 33"/>
                <a:gd name="T14" fmla="*/ 33 w 37"/>
                <a:gd name="T15" fmla="*/ 7 h 33"/>
                <a:gd name="T16" fmla="*/ 33 w 37"/>
                <a:gd name="T17" fmla="*/ 8 h 33"/>
                <a:gd name="T18" fmla="*/ 28 w 37"/>
                <a:gd name="T19" fmla="*/ 2 h 33"/>
                <a:gd name="T20" fmla="*/ 21 w 37"/>
                <a:gd name="T21" fmla="*/ 4 h 33"/>
                <a:gd name="T22" fmla="*/ 7 w 37"/>
                <a:gd name="T23" fmla="*/ 5 h 33"/>
                <a:gd name="T24" fmla="*/ 0 w 37"/>
                <a:gd name="T25" fmla="*/ 11 h 33"/>
                <a:gd name="T26" fmla="*/ 1 w 37"/>
                <a:gd name="T27" fmla="*/ 18 h 33"/>
                <a:gd name="T28" fmla="*/ 2 w 37"/>
                <a:gd name="T29" fmla="*/ 24 h 33"/>
                <a:gd name="T30" fmla="*/ 3 w 37"/>
                <a:gd name="T31" fmla="*/ 27 h 33"/>
                <a:gd name="T32" fmla="*/ 4 w 37"/>
                <a:gd name="T33" fmla="*/ 29 h 33"/>
                <a:gd name="T34" fmla="*/ 5 w 37"/>
                <a:gd name="T35" fmla="*/ 31 h 33"/>
                <a:gd name="T36" fmla="*/ 7 w 37"/>
                <a:gd name="T37" fmla="*/ 33 h 33"/>
                <a:gd name="T38" fmla="*/ 10 w 37"/>
                <a:gd name="T39" fmla="*/ 32 h 33"/>
                <a:gd name="T40" fmla="*/ 10 w 37"/>
                <a:gd name="T41" fmla="*/ 32 h 33"/>
                <a:gd name="T42" fmla="*/ 14 w 37"/>
                <a:gd name="T43" fmla="*/ 29 h 33"/>
                <a:gd name="T44" fmla="*/ 17 w 37"/>
                <a:gd name="T45" fmla="*/ 28 h 33"/>
                <a:gd name="T46" fmla="*/ 18 w 37"/>
                <a:gd name="T47" fmla="*/ 28 h 33"/>
                <a:gd name="T48" fmla="*/ 26 w 37"/>
                <a:gd name="T49" fmla="*/ 28 h 33"/>
                <a:gd name="T50" fmla="*/ 30 w 37"/>
                <a:gd name="T51" fmla="*/ 27 h 33"/>
                <a:gd name="T52" fmla="*/ 30 w 37"/>
                <a:gd name="T53" fmla="*/ 27 h 33"/>
                <a:gd name="T54" fmla="*/ 32 w 37"/>
                <a:gd name="T55" fmla="*/ 26 h 33"/>
                <a:gd name="T56" fmla="*/ 36 w 37"/>
                <a:gd name="T57" fmla="*/ 24 h 33"/>
                <a:gd name="T58" fmla="*/ 37 w 37"/>
                <a:gd name="T59" fmla="*/ 24 h 33"/>
                <a:gd name="T60" fmla="*/ 31 w 37"/>
                <a:gd name="T61" fmla="*/ 4 h 33"/>
                <a:gd name="T62" fmla="*/ 31 w 37"/>
                <a:gd name="T63" fmla="*/ 4 h 33"/>
                <a:gd name="T64" fmla="*/ 31 w 37"/>
                <a:gd name="T65" fmla="*/ 6 h 33"/>
                <a:gd name="T66" fmla="*/ 31 w 37"/>
                <a:gd name="T67" fmla="*/ 7 h 33"/>
                <a:gd name="T68" fmla="*/ 31 w 37"/>
                <a:gd name="T69" fmla="*/ 6 h 33"/>
                <a:gd name="T70" fmla="*/ 7 w 37"/>
                <a:gd name="T71" fmla="*/ 32 h 33"/>
                <a:gd name="T72" fmla="*/ 7 w 37"/>
                <a:gd name="T73" fmla="*/ 31 h 33"/>
                <a:gd name="T74" fmla="*/ 7 w 37"/>
                <a:gd name="T75" fmla="*/ 32 h 33"/>
                <a:gd name="T76" fmla="*/ 35 w 37"/>
                <a:gd name="T77" fmla="*/ 24 h 33"/>
                <a:gd name="T78" fmla="*/ 33 w 37"/>
                <a:gd name="T79" fmla="*/ 26 h 33"/>
                <a:gd name="T80" fmla="*/ 26 w 37"/>
                <a:gd name="T81" fmla="*/ 28 h 33"/>
                <a:gd name="T82" fmla="*/ 26 w 37"/>
                <a:gd name="T83" fmla="*/ 27 h 33"/>
                <a:gd name="T84" fmla="*/ 24 w 37"/>
                <a:gd name="T85" fmla="*/ 27 h 33"/>
                <a:gd name="T86" fmla="*/ 19 w 37"/>
                <a:gd name="T87" fmla="*/ 27 h 33"/>
                <a:gd name="T88" fmla="*/ 16 w 37"/>
                <a:gd name="T89" fmla="*/ 27 h 33"/>
                <a:gd name="T90" fmla="*/ 14 w 37"/>
                <a:gd name="T91" fmla="*/ 28 h 33"/>
                <a:gd name="T92" fmla="*/ 14 w 37"/>
                <a:gd name="T93" fmla="*/ 27 h 33"/>
                <a:gd name="T94" fmla="*/ 10 w 37"/>
                <a:gd name="T95" fmla="*/ 30 h 33"/>
                <a:gd name="T96" fmla="*/ 7 w 37"/>
                <a:gd name="T97" fmla="*/ 31 h 33"/>
                <a:gd name="T98" fmla="*/ 3 w 37"/>
                <a:gd name="T99" fmla="*/ 21 h 33"/>
                <a:gd name="T100" fmla="*/ 3 w 37"/>
                <a:gd name="T101" fmla="*/ 19 h 33"/>
                <a:gd name="T102" fmla="*/ 2 w 37"/>
                <a:gd name="T103" fmla="*/ 16 h 33"/>
                <a:gd name="T104" fmla="*/ 2 w 37"/>
                <a:gd name="T105" fmla="*/ 12 h 33"/>
                <a:gd name="T106" fmla="*/ 3 w 37"/>
                <a:gd name="T107" fmla="*/ 9 h 33"/>
                <a:gd name="T108" fmla="*/ 17 w 37"/>
                <a:gd name="T109" fmla="*/ 6 h 33"/>
                <a:gd name="T110" fmla="*/ 30 w 37"/>
                <a:gd name="T111" fmla="*/ 5 h 33"/>
                <a:gd name="T112" fmla="*/ 31 w 37"/>
                <a:gd name="T113" fmla="*/ 7 h 33"/>
                <a:gd name="T114" fmla="*/ 31 w 37"/>
                <a:gd name="T115" fmla="*/ 6 h 33"/>
                <a:gd name="T116" fmla="*/ 33 w 37"/>
                <a:gd name="T117" fmla="*/ 13 h 33"/>
                <a:gd name="T118" fmla="*/ 35 w 37"/>
                <a:gd name="T119" fmla="*/ 23 h 33"/>
                <a:gd name="T120" fmla="*/ 36 w 37"/>
                <a:gd name="T121" fmla="*/ 24 h 33"/>
                <a:gd name="T122" fmla="*/ 36 w 37"/>
                <a:gd name="T123" fmla="*/ 24 h 33"/>
                <a:gd name="T124" fmla="*/ 35 w 37"/>
                <a:gd name="T125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" h="33">
                  <a:moveTo>
                    <a:pt x="37" y="24"/>
                  </a:moveTo>
                  <a:cubicBezTo>
                    <a:pt x="37" y="24"/>
                    <a:pt x="36" y="23"/>
                    <a:pt x="36" y="23"/>
                  </a:cubicBezTo>
                  <a:cubicBezTo>
                    <a:pt x="36" y="23"/>
                    <a:pt x="36" y="22"/>
                    <a:pt x="36" y="22"/>
                  </a:cubicBezTo>
                  <a:cubicBezTo>
                    <a:pt x="36" y="21"/>
                    <a:pt x="35" y="17"/>
                    <a:pt x="35" y="16"/>
                  </a:cubicBezTo>
                  <a:cubicBezTo>
                    <a:pt x="35" y="16"/>
                    <a:pt x="35" y="14"/>
                    <a:pt x="35" y="15"/>
                  </a:cubicBezTo>
                  <a:cubicBezTo>
                    <a:pt x="35" y="13"/>
                    <a:pt x="33" y="12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1"/>
                    <a:pt x="33" y="8"/>
                    <a:pt x="33" y="7"/>
                  </a:cubicBezTo>
                  <a:cubicBezTo>
                    <a:pt x="33" y="7"/>
                    <a:pt x="33" y="7"/>
                    <a:pt x="33" y="8"/>
                  </a:cubicBezTo>
                  <a:cubicBezTo>
                    <a:pt x="33" y="5"/>
                    <a:pt x="30" y="2"/>
                    <a:pt x="28" y="2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17" y="6"/>
                    <a:pt x="11" y="3"/>
                    <a:pt x="7" y="5"/>
                  </a:cubicBezTo>
                  <a:cubicBezTo>
                    <a:pt x="4" y="7"/>
                    <a:pt x="1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2" y="22"/>
                    <a:pt x="2" y="24"/>
                  </a:cubicBezTo>
                  <a:cubicBezTo>
                    <a:pt x="3" y="25"/>
                    <a:pt x="3" y="26"/>
                    <a:pt x="3" y="27"/>
                  </a:cubicBezTo>
                  <a:cubicBezTo>
                    <a:pt x="3" y="28"/>
                    <a:pt x="3" y="28"/>
                    <a:pt x="4" y="29"/>
                  </a:cubicBezTo>
                  <a:cubicBezTo>
                    <a:pt x="4" y="30"/>
                    <a:pt x="7" y="33"/>
                    <a:pt x="5" y="31"/>
                  </a:cubicBezTo>
                  <a:cubicBezTo>
                    <a:pt x="5" y="31"/>
                    <a:pt x="7" y="33"/>
                    <a:pt x="7" y="33"/>
                  </a:cubicBezTo>
                  <a:cubicBezTo>
                    <a:pt x="7" y="33"/>
                    <a:pt x="10" y="33"/>
                    <a:pt x="10" y="32"/>
                  </a:cubicBezTo>
                  <a:cubicBezTo>
                    <a:pt x="10" y="32"/>
                    <a:pt x="10" y="31"/>
                    <a:pt x="10" y="32"/>
                  </a:cubicBezTo>
                  <a:cubicBezTo>
                    <a:pt x="11" y="31"/>
                    <a:pt x="13" y="29"/>
                    <a:pt x="14" y="29"/>
                  </a:cubicBezTo>
                  <a:cubicBezTo>
                    <a:pt x="15" y="29"/>
                    <a:pt x="16" y="27"/>
                    <a:pt x="17" y="28"/>
                  </a:cubicBezTo>
                  <a:cubicBezTo>
                    <a:pt x="16" y="28"/>
                    <a:pt x="20" y="27"/>
                    <a:pt x="18" y="28"/>
                  </a:cubicBezTo>
                  <a:cubicBezTo>
                    <a:pt x="21" y="28"/>
                    <a:pt x="23" y="28"/>
                    <a:pt x="26" y="28"/>
                  </a:cubicBezTo>
                  <a:cubicBezTo>
                    <a:pt x="27" y="28"/>
                    <a:pt x="29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6"/>
                    <a:pt x="31" y="27"/>
                    <a:pt x="32" y="26"/>
                  </a:cubicBezTo>
                  <a:cubicBezTo>
                    <a:pt x="31" y="27"/>
                    <a:pt x="37" y="25"/>
                    <a:pt x="36" y="24"/>
                  </a:cubicBezTo>
                  <a:cubicBezTo>
                    <a:pt x="36" y="24"/>
                    <a:pt x="36" y="23"/>
                    <a:pt x="37" y="24"/>
                  </a:cubicBezTo>
                  <a:close/>
                  <a:moveTo>
                    <a:pt x="31" y="4"/>
                  </a:moveTo>
                  <a:cubicBezTo>
                    <a:pt x="31" y="5"/>
                    <a:pt x="31" y="5"/>
                    <a:pt x="31" y="4"/>
                  </a:cubicBezTo>
                  <a:close/>
                  <a:moveTo>
                    <a:pt x="31" y="6"/>
                  </a:moveTo>
                  <a:cubicBezTo>
                    <a:pt x="30" y="6"/>
                    <a:pt x="31" y="7"/>
                    <a:pt x="31" y="7"/>
                  </a:cubicBezTo>
                  <a:cubicBezTo>
                    <a:pt x="30" y="6"/>
                    <a:pt x="30" y="6"/>
                    <a:pt x="31" y="6"/>
                  </a:cubicBezTo>
                  <a:close/>
                  <a:moveTo>
                    <a:pt x="7" y="32"/>
                  </a:moveTo>
                  <a:cubicBezTo>
                    <a:pt x="7" y="32"/>
                    <a:pt x="7" y="32"/>
                    <a:pt x="7" y="31"/>
                  </a:cubicBezTo>
                  <a:cubicBezTo>
                    <a:pt x="7" y="32"/>
                    <a:pt x="8" y="32"/>
                    <a:pt x="7" y="32"/>
                  </a:cubicBezTo>
                  <a:close/>
                  <a:moveTo>
                    <a:pt x="35" y="24"/>
                  </a:moveTo>
                  <a:cubicBezTo>
                    <a:pt x="35" y="25"/>
                    <a:pt x="33" y="27"/>
                    <a:pt x="33" y="26"/>
                  </a:cubicBezTo>
                  <a:cubicBezTo>
                    <a:pt x="32" y="26"/>
                    <a:pt x="27" y="27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5" y="27"/>
                    <a:pt x="24" y="27"/>
                  </a:cubicBezTo>
                  <a:cubicBezTo>
                    <a:pt x="22" y="27"/>
                    <a:pt x="20" y="27"/>
                    <a:pt x="19" y="27"/>
                  </a:cubicBezTo>
                  <a:cubicBezTo>
                    <a:pt x="18" y="27"/>
                    <a:pt x="17" y="27"/>
                    <a:pt x="16" y="27"/>
                  </a:cubicBezTo>
                  <a:cubicBezTo>
                    <a:pt x="17" y="27"/>
                    <a:pt x="14" y="28"/>
                    <a:pt x="14" y="28"/>
                  </a:cubicBezTo>
                  <a:cubicBezTo>
                    <a:pt x="14" y="28"/>
                    <a:pt x="14" y="28"/>
                    <a:pt x="14" y="27"/>
                  </a:cubicBezTo>
                  <a:cubicBezTo>
                    <a:pt x="13" y="28"/>
                    <a:pt x="10" y="30"/>
                    <a:pt x="10" y="30"/>
                  </a:cubicBezTo>
                  <a:cubicBezTo>
                    <a:pt x="10" y="31"/>
                    <a:pt x="8" y="32"/>
                    <a:pt x="7" y="31"/>
                  </a:cubicBezTo>
                  <a:cubicBezTo>
                    <a:pt x="6" y="28"/>
                    <a:pt x="2" y="26"/>
                    <a:pt x="3" y="21"/>
                  </a:cubicBezTo>
                  <a:cubicBezTo>
                    <a:pt x="4" y="21"/>
                    <a:pt x="2" y="18"/>
                    <a:pt x="3" y="19"/>
                  </a:cubicBezTo>
                  <a:cubicBezTo>
                    <a:pt x="3" y="18"/>
                    <a:pt x="1" y="13"/>
                    <a:pt x="2" y="16"/>
                  </a:cubicBezTo>
                  <a:cubicBezTo>
                    <a:pt x="2" y="15"/>
                    <a:pt x="1" y="14"/>
                    <a:pt x="2" y="12"/>
                  </a:cubicBezTo>
                  <a:cubicBezTo>
                    <a:pt x="2" y="10"/>
                    <a:pt x="3" y="9"/>
                    <a:pt x="3" y="9"/>
                  </a:cubicBezTo>
                  <a:cubicBezTo>
                    <a:pt x="5" y="5"/>
                    <a:pt x="14" y="6"/>
                    <a:pt x="17" y="6"/>
                  </a:cubicBezTo>
                  <a:cubicBezTo>
                    <a:pt x="18" y="9"/>
                    <a:pt x="31" y="0"/>
                    <a:pt x="30" y="5"/>
                  </a:cubicBezTo>
                  <a:cubicBezTo>
                    <a:pt x="29" y="3"/>
                    <a:pt x="30" y="7"/>
                    <a:pt x="31" y="7"/>
                  </a:cubicBezTo>
                  <a:cubicBezTo>
                    <a:pt x="31" y="7"/>
                    <a:pt x="31" y="6"/>
                    <a:pt x="31" y="6"/>
                  </a:cubicBezTo>
                  <a:cubicBezTo>
                    <a:pt x="32" y="7"/>
                    <a:pt x="33" y="12"/>
                    <a:pt x="33" y="13"/>
                  </a:cubicBezTo>
                  <a:cubicBezTo>
                    <a:pt x="34" y="16"/>
                    <a:pt x="34" y="20"/>
                    <a:pt x="35" y="23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5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87" name="Freeform 2194">
              <a:extLst>
                <a:ext uri="{FF2B5EF4-FFF2-40B4-BE49-F238E27FC236}">
                  <a16:creationId xmlns:a16="http://schemas.microsoft.com/office/drawing/2014/main" id="{7C936B2A-1F99-4816-B696-5ED28CC287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53975"/>
              <a:ext cx="100013" cy="241300"/>
            </a:xfrm>
            <a:custGeom>
              <a:avLst/>
              <a:gdLst>
                <a:gd name="T0" fmla="*/ 15 w 17"/>
                <a:gd name="T1" fmla="*/ 29 h 41"/>
                <a:gd name="T2" fmla="*/ 13 w 17"/>
                <a:gd name="T3" fmla="*/ 26 h 41"/>
                <a:gd name="T4" fmla="*/ 12 w 17"/>
                <a:gd name="T5" fmla="*/ 20 h 41"/>
                <a:gd name="T6" fmla="*/ 10 w 17"/>
                <a:gd name="T7" fmla="*/ 10 h 41"/>
                <a:gd name="T8" fmla="*/ 9 w 17"/>
                <a:gd name="T9" fmla="*/ 9 h 41"/>
                <a:gd name="T10" fmla="*/ 8 w 17"/>
                <a:gd name="T11" fmla="*/ 7 h 41"/>
                <a:gd name="T12" fmla="*/ 8 w 17"/>
                <a:gd name="T13" fmla="*/ 7 h 41"/>
                <a:gd name="T14" fmla="*/ 10 w 17"/>
                <a:gd name="T15" fmla="*/ 12 h 41"/>
                <a:gd name="T16" fmla="*/ 9 w 17"/>
                <a:gd name="T17" fmla="*/ 12 h 41"/>
                <a:gd name="T18" fmla="*/ 12 w 17"/>
                <a:gd name="T19" fmla="*/ 21 h 41"/>
                <a:gd name="T20" fmla="*/ 11 w 17"/>
                <a:gd name="T21" fmla="*/ 21 h 41"/>
                <a:gd name="T22" fmla="*/ 12 w 17"/>
                <a:gd name="T23" fmla="*/ 25 h 41"/>
                <a:gd name="T24" fmla="*/ 13 w 17"/>
                <a:gd name="T25" fmla="*/ 28 h 41"/>
                <a:gd name="T26" fmla="*/ 13 w 17"/>
                <a:gd name="T27" fmla="*/ 28 h 41"/>
                <a:gd name="T28" fmla="*/ 14 w 17"/>
                <a:gd name="T29" fmla="*/ 29 h 41"/>
                <a:gd name="T30" fmla="*/ 15 w 17"/>
                <a:gd name="T31" fmla="*/ 32 h 41"/>
                <a:gd name="T32" fmla="*/ 15 w 17"/>
                <a:gd name="T33" fmla="*/ 39 h 41"/>
                <a:gd name="T34" fmla="*/ 15 w 17"/>
                <a:gd name="T35" fmla="*/ 39 h 41"/>
                <a:gd name="T36" fmla="*/ 13 w 17"/>
                <a:gd name="T37" fmla="*/ 39 h 41"/>
                <a:gd name="T38" fmla="*/ 12 w 17"/>
                <a:gd name="T39" fmla="*/ 38 h 41"/>
                <a:gd name="T40" fmla="*/ 10 w 17"/>
                <a:gd name="T41" fmla="*/ 35 h 41"/>
                <a:gd name="T42" fmla="*/ 8 w 17"/>
                <a:gd name="T43" fmla="*/ 24 h 41"/>
                <a:gd name="T44" fmla="*/ 7 w 17"/>
                <a:gd name="T45" fmla="*/ 19 h 41"/>
                <a:gd name="T46" fmla="*/ 4 w 17"/>
                <a:gd name="T47" fmla="*/ 11 h 41"/>
                <a:gd name="T48" fmla="*/ 4 w 17"/>
                <a:gd name="T49" fmla="*/ 12 h 41"/>
                <a:gd name="T50" fmla="*/ 4 w 17"/>
                <a:gd name="T51" fmla="*/ 10 h 41"/>
                <a:gd name="T52" fmla="*/ 4 w 17"/>
                <a:gd name="T53" fmla="*/ 11 h 41"/>
                <a:gd name="T54" fmla="*/ 3 w 17"/>
                <a:gd name="T55" fmla="*/ 8 h 41"/>
                <a:gd name="T56" fmla="*/ 4 w 17"/>
                <a:gd name="T57" fmla="*/ 2 h 41"/>
                <a:gd name="T58" fmla="*/ 7 w 17"/>
                <a:gd name="T59" fmla="*/ 3 h 41"/>
                <a:gd name="T60" fmla="*/ 8 w 17"/>
                <a:gd name="T61" fmla="*/ 3 h 41"/>
                <a:gd name="T62" fmla="*/ 8 w 17"/>
                <a:gd name="T63" fmla="*/ 5 h 41"/>
                <a:gd name="T64" fmla="*/ 8 w 17"/>
                <a:gd name="T65" fmla="*/ 3 h 41"/>
                <a:gd name="T66" fmla="*/ 8 w 17"/>
                <a:gd name="T67" fmla="*/ 3 h 41"/>
                <a:gd name="T68" fmla="*/ 6 w 17"/>
                <a:gd name="T69" fmla="*/ 1 h 41"/>
                <a:gd name="T70" fmla="*/ 3 w 17"/>
                <a:gd name="T71" fmla="*/ 1 h 41"/>
                <a:gd name="T72" fmla="*/ 2 w 17"/>
                <a:gd name="T73" fmla="*/ 2 h 41"/>
                <a:gd name="T74" fmla="*/ 1 w 17"/>
                <a:gd name="T75" fmla="*/ 3 h 41"/>
                <a:gd name="T76" fmla="*/ 2 w 17"/>
                <a:gd name="T77" fmla="*/ 7 h 41"/>
                <a:gd name="T78" fmla="*/ 1 w 17"/>
                <a:gd name="T79" fmla="*/ 6 h 41"/>
                <a:gd name="T80" fmla="*/ 2 w 17"/>
                <a:gd name="T81" fmla="*/ 10 h 41"/>
                <a:gd name="T82" fmla="*/ 2 w 17"/>
                <a:gd name="T83" fmla="*/ 10 h 41"/>
                <a:gd name="T84" fmla="*/ 4 w 17"/>
                <a:gd name="T85" fmla="*/ 15 h 41"/>
                <a:gd name="T86" fmla="*/ 6 w 17"/>
                <a:gd name="T87" fmla="*/ 23 h 41"/>
                <a:gd name="T88" fmla="*/ 8 w 17"/>
                <a:gd name="T89" fmla="*/ 32 h 41"/>
                <a:gd name="T90" fmla="*/ 14 w 17"/>
                <a:gd name="T91" fmla="*/ 41 h 41"/>
                <a:gd name="T92" fmla="*/ 17 w 17"/>
                <a:gd name="T93" fmla="*/ 36 h 41"/>
                <a:gd name="T94" fmla="*/ 17 w 17"/>
                <a:gd name="T95" fmla="*/ 32 h 41"/>
                <a:gd name="T96" fmla="*/ 15 w 17"/>
                <a:gd name="T97" fmla="*/ 29 h 41"/>
                <a:gd name="T98" fmla="*/ 3 w 17"/>
                <a:gd name="T99" fmla="*/ 12 h 41"/>
                <a:gd name="T100" fmla="*/ 3 w 17"/>
                <a:gd name="T101" fmla="*/ 12 h 41"/>
                <a:gd name="T102" fmla="*/ 4 w 17"/>
                <a:gd name="T103" fmla="*/ 10 h 41"/>
                <a:gd name="T104" fmla="*/ 4 w 17"/>
                <a:gd name="T105" fmla="*/ 10 h 41"/>
                <a:gd name="T106" fmla="*/ 4 w 17"/>
                <a:gd name="T107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41">
                  <a:moveTo>
                    <a:pt x="15" y="29"/>
                  </a:moveTo>
                  <a:cubicBezTo>
                    <a:pt x="15" y="28"/>
                    <a:pt x="15" y="25"/>
                    <a:pt x="13" y="26"/>
                  </a:cubicBezTo>
                  <a:cubicBezTo>
                    <a:pt x="15" y="26"/>
                    <a:pt x="13" y="21"/>
                    <a:pt x="12" y="20"/>
                  </a:cubicBezTo>
                  <a:cubicBezTo>
                    <a:pt x="11" y="18"/>
                    <a:pt x="11" y="14"/>
                    <a:pt x="10" y="10"/>
                  </a:cubicBezTo>
                  <a:cubicBezTo>
                    <a:pt x="10" y="11"/>
                    <a:pt x="9" y="9"/>
                    <a:pt x="9" y="9"/>
                  </a:cubicBezTo>
                  <a:cubicBezTo>
                    <a:pt x="10" y="9"/>
                    <a:pt x="9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9"/>
                    <a:pt x="9" y="11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3"/>
                    <a:pt x="12" y="22"/>
                    <a:pt x="12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1" y="22"/>
                    <a:pt x="12" y="25"/>
                    <a:pt x="12" y="25"/>
                  </a:cubicBezTo>
                  <a:cubicBezTo>
                    <a:pt x="12" y="25"/>
                    <a:pt x="13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4" y="29"/>
                  </a:cubicBezTo>
                  <a:cubicBezTo>
                    <a:pt x="14" y="29"/>
                    <a:pt x="15" y="32"/>
                    <a:pt x="15" y="32"/>
                  </a:cubicBezTo>
                  <a:cubicBezTo>
                    <a:pt x="16" y="35"/>
                    <a:pt x="16" y="36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8"/>
                    <a:pt x="13" y="40"/>
                    <a:pt x="13" y="39"/>
                  </a:cubicBezTo>
                  <a:cubicBezTo>
                    <a:pt x="14" y="39"/>
                    <a:pt x="12" y="40"/>
                    <a:pt x="12" y="38"/>
                  </a:cubicBezTo>
                  <a:cubicBezTo>
                    <a:pt x="11" y="38"/>
                    <a:pt x="11" y="35"/>
                    <a:pt x="10" y="35"/>
                  </a:cubicBezTo>
                  <a:cubicBezTo>
                    <a:pt x="9" y="33"/>
                    <a:pt x="9" y="27"/>
                    <a:pt x="8" y="24"/>
                  </a:cubicBezTo>
                  <a:cubicBezTo>
                    <a:pt x="8" y="23"/>
                    <a:pt x="7" y="21"/>
                    <a:pt x="7" y="19"/>
                  </a:cubicBezTo>
                  <a:cubicBezTo>
                    <a:pt x="6" y="17"/>
                    <a:pt x="4" y="13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0"/>
                    <a:pt x="4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3" y="10"/>
                    <a:pt x="4" y="8"/>
                    <a:pt x="3" y="8"/>
                  </a:cubicBezTo>
                  <a:cubicBezTo>
                    <a:pt x="1" y="6"/>
                    <a:pt x="3" y="3"/>
                    <a:pt x="4" y="2"/>
                  </a:cubicBezTo>
                  <a:cubicBezTo>
                    <a:pt x="6" y="1"/>
                    <a:pt x="6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2"/>
                    <a:pt x="8" y="3"/>
                  </a:cubicBezTo>
                  <a:cubicBezTo>
                    <a:pt x="8" y="2"/>
                    <a:pt x="6" y="1"/>
                    <a:pt x="6" y="1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3" y="1"/>
                    <a:pt x="2" y="3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5"/>
                    <a:pt x="2" y="6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7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3" y="14"/>
                    <a:pt x="4" y="15"/>
                  </a:cubicBezTo>
                  <a:cubicBezTo>
                    <a:pt x="5" y="18"/>
                    <a:pt x="5" y="20"/>
                    <a:pt x="6" y="23"/>
                  </a:cubicBezTo>
                  <a:cubicBezTo>
                    <a:pt x="6" y="23"/>
                    <a:pt x="8" y="32"/>
                    <a:pt x="8" y="32"/>
                  </a:cubicBezTo>
                  <a:cubicBezTo>
                    <a:pt x="8" y="36"/>
                    <a:pt x="10" y="41"/>
                    <a:pt x="14" y="41"/>
                  </a:cubicBezTo>
                  <a:cubicBezTo>
                    <a:pt x="16" y="41"/>
                    <a:pt x="17" y="38"/>
                    <a:pt x="17" y="36"/>
                  </a:cubicBezTo>
                  <a:cubicBezTo>
                    <a:pt x="17" y="35"/>
                    <a:pt x="17" y="34"/>
                    <a:pt x="17" y="32"/>
                  </a:cubicBezTo>
                  <a:cubicBezTo>
                    <a:pt x="16" y="31"/>
                    <a:pt x="14" y="28"/>
                    <a:pt x="15" y="29"/>
                  </a:cubicBezTo>
                  <a:close/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0"/>
                    <a:pt x="4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88" name="Freeform 2195">
              <a:extLst>
                <a:ext uri="{FF2B5EF4-FFF2-40B4-BE49-F238E27FC236}">
                  <a16:creationId xmlns:a16="http://schemas.microsoft.com/office/drawing/2014/main" id="{7BB2E927-6D2E-4A8D-AE2B-FD8C0D795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65113"/>
              <a:ext cx="23813" cy="23812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3 h 4"/>
                <a:gd name="T4" fmla="*/ 0 w 4"/>
                <a:gd name="T5" fmla="*/ 3 h 4"/>
                <a:gd name="T6" fmla="*/ 2 w 4"/>
                <a:gd name="T7" fmla="*/ 4 h 4"/>
                <a:gd name="T8" fmla="*/ 2 w 4"/>
                <a:gd name="T9" fmla="*/ 4 h 4"/>
                <a:gd name="T10" fmla="*/ 1 w 4"/>
                <a:gd name="T11" fmla="*/ 2 h 4"/>
                <a:gd name="T12" fmla="*/ 4 w 4"/>
                <a:gd name="T13" fmla="*/ 0 h 4"/>
                <a:gd name="T14" fmla="*/ 3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89" name="Freeform 2196">
              <a:extLst>
                <a:ext uri="{FF2B5EF4-FFF2-40B4-BE49-F238E27FC236}">
                  <a16:creationId xmlns:a16="http://schemas.microsoft.com/office/drawing/2014/main" id="{F44FE60A-87AB-44C5-99B3-0C5203949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30188"/>
              <a:ext cx="41275" cy="53975"/>
            </a:xfrm>
            <a:custGeom>
              <a:avLst/>
              <a:gdLst>
                <a:gd name="T0" fmla="*/ 6 w 7"/>
                <a:gd name="T1" fmla="*/ 0 h 9"/>
                <a:gd name="T2" fmla="*/ 0 w 7"/>
                <a:gd name="T3" fmla="*/ 6 h 9"/>
                <a:gd name="T4" fmla="*/ 0 w 7"/>
                <a:gd name="T5" fmla="*/ 6 h 9"/>
                <a:gd name="T6" fmla="*/ 6 w 7"/>
                <a:gd name="T7" fmla="*/ 3 h 9"/>
                <a:gd name="T8" fmla="*/ 5 w 7"/>
                <a:gd name="T9" fmla="*/ 4 h 9"/>
                <a:gd name="T10" fmla="*/ 3 w 7"/>
                <a:gd name="T11" fmla="*/ 5 h 9"/>
                <a:gd name="T12" fmla="*/ 1 w 7"/>
                <a:gd name="T13" fmla="*/ 8 h 9"/>
                <a:gd name="T14" fmla="*/ 1 w 7"/>
                <a:gd name="T15" fmla="*/ 8 h 9"/>
                <a:gd name="T16" fmla="*/ 7 w 7"/>
                <a:gd name="T17" fmla="*/ 6 h 9"/>
                <a:gd name="T18" fmla="*/ 6 w 7"/>
                <a:gd name="T19" fmla="*/ 6 h 9"/>
                <a:gd name="T20" fmla="*/ 4 w 7"/>
                <a:gd name="T21" fmla="*/ 7 h 9"/>
                <a:gd name="T22" fmla="*/ 2 w 7"/>
                <a:gd name="T23" fmla="*/ 7 h 9"/>
                <a:gd name="T24" fmla="*/ 7 w 7"/>
                <a:gd name="T25" fmla="*/ 3 h 9"/>
                <a:gd name="T26" fmla="*/ 6 w 7"/>
                <a:gd name="T27" fmla="*/ 3 h 9"/>
                <a:gd name="T28" fmla="*/ 4 w 7"/>
                <a:gd name="T29" fmla="*/ 4 h 9"/>
                <a:gd name="T30" fmla="*/ 1 w 7"/>
                <a:gd name="T31" fmla="*/ 5 h 9"/>
                <a:gd name="T32" fmla="*/ 6 w 7"/>
                <a:gd name="T33" fmla="*/ 1 h 9"/>
                <a:gd name="T34" fmla="*/ 6 w 7"/>
                <a:gd name="T3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4" y="5"/>
                    <a:pt x="6" y="3"/>
                  </a:cubicBezTo>
                  <a:cubicBezTo>
                    <a:pt x="7" y="3"/>
                    <a:pt x="5" y="4"/>
                    <a:pt x="5" y="4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8"/>
                    <a:pt x="5" y="7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4" y="7"/>
                    <a:pt x="1" y="9"/>
                    <a:pt x="2" y="7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0" y="7"/>
                    <a:pt x="1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0" name="Freeform 2197">
              <a:extLst>
                <a:ext uri="{FF2B5EF4-FFF2-40B4-BE49-F238E27FC236}">
                  <a16:creationId xmlns:a16="http://schemas.microsoft.com/office/drawing/2014/main" id="{6C5CB449-9562-44E6-BD85-64683356E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19075"/>
              <a:ext cx="41275" cy="28575"/>
            </a:xfrm>
            <a:custGeom>
              <a:avLst/>
              <a:gdLst>
                <a:gd name="T0" fmla="*/ 6 w 7"/>
                <a:gd name="T1" fmla="*/ 0 h 5"/>
                <a:gd name="T2" fmla="*/ 1 w 7"/>
                <a:gd name="T3" fmla="*/ 5 h 5"/>
                <a:gd name="T4" fmla="*/ 1 w 7"/>
                <a:gd name="T5" fmla="*/ 5 h 5"/>
                <a:gd name="T6" fmla="*/ 6 w 7"/>
                <a:gd name="T7" fmla="*/ 2 h 5"/>
                <a:gd name="T8" fmla="*/ 6 w 7"/>
                <a:gd name="T9" fmla="*/ 2 h 5"/>
                <a:gd name="T10" fmla="*/ 4 w 7"/>
                <a:gd name="T11" fmla="*/ 3 h 5"/>
                <a:gd name="T12" fmla="*/ 2 w 7"/>
                <a:gd name="T13" fmla="*/ 4 h 5"/>
                <a:gd name="T14" fmla="*/ 6 w 7"/>
                <a:gd name="T15" fmla="*/ 0 h 5"/>
                <a:gd name="T16" fmla="*/ 6 w 7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5" y="3"/>
                    <a:pt x="6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3"/>
                    <a:pt x="0" y="5"/>
                    <a:pt x="2" y="4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1" name="Freeform 2198">
              <a:extLst>
                <a:ext uri="{FF2B5EF4-FFF2-40B4-BE49-F238E27FC236}">
                  <a16:creationId xmlns:a16="http://schemas.microsoft.com/office/drawing/2014/main" id="{36A67787-6E89-4585-98D1-74E63F922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12725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2" name="Freeform 2199">
              <a:extLst>
                <a:ext uri="{FF2B5EF4-FFF2-40B4-BE49-F238E27FC236}">
                  <a16:creationId xmlns:a16="http://schemas.microsoft.com/office/drawing/2014/main" id="{AB1A0815-7F34-42A5-8E02-8E0DF7E3D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01613"/>
              <a:ext cx="23813" cy="22225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3" name="Freeform 2200">
              <a:extLst>
                <a:ext uri="{FF2B5EF4-FFF2-40B4-BE49-F238E27FC236}">
                  <a16:creationId xmlns:a16="http://schemas.microsoft.com/office/drawing/2014/main" id="{8A39C56E-D253-42E3-A3B1-0BB9CF9AD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01613"/>
              <a:ext cx="28575" cy="1111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4" name="Freeform 2201">
              <a:extLst>
                <a:ext uri="{FF2B5EF4-FFF2-40B4-BE49-F238E27FC236}">
                  <a16:creationId xmlns:a16="http://schemas.microsoft.com/office/drawing/2014/main" id="{352518B2-CBAA-48E9-B01C-09CA99D0B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88913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5" name="Freeform 2202">
              <a:extLst>
                <a:ext uri="{FF2B5EF4-FFF2-40B4-BE49-F238E27FC236}">
                  <a16:creationId xmlns:a16="http://schemas.microsoft.com/office/drawing/2014/main" id="{D4358F1F-2BAD-4D42-B14E-8A18D5550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82563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6" name="Freeform 2203">
              <a:extLst>
                <a:ext uri="{FF2B5EF4-FFF2-40B4-BE49-F238E27FC236}">
                  <a16:creationId xmlns:a16="http://schemas.microsoft.com/office/drawing/2014/main" id="{563491AB-477E-42FE-AE6F-8452FF26F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71450"/>
              <a:ext cx="30163" cy="2381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3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7" name="Freeform 2204">
              <a:extLst>
                <a:ext uri="{FF2B5EF4-FFF2-40B4-BE49-F238E27FC236}">
                  <a16:creationId xmlns:a16="http://schemas.microsoft.com/office/drawing/2014/main" id="{8280988A-13EE-4D22-91B9-A4DB6E0F5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1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8" name="Freeform 2205">
              <a:extLst>
                <a:ext uri="{FF2B5EF4-FFF2-40B4-BE49-F238E27FC236}">
                  <a16:creationId xmlns:a16="http://schemas.microsoft.com/office/drawing/2014/main" id="{527DB71F-C877-4541-BDBC-5F3B32904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53988"/>
              <a:ext cx="30163" cy="23812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1 h 4"/>
                <a:gd name="T4" fmla="*/ 4 w 5"/>
                <a:gd name="T5" fmla="*/ 1 h 4"/>
                <a:gd name="T6" fmla="*/ 0 w 5"/>
                <a:gd name="T7" fmla="*/ 4 h 4"/>
                <a:gd name="T8" fmla="*/ 1 w 5"/>
                <a:gd name="T9" fmla="*/ 4 h 4"/>
                <a:gd name="T10" fmla="*/ 4 w 5"/>
                <a:gd name="T11" fmla="*/ 0 h 4"/>
                <a:gd name="T12" fmla="*/ 4 w 5"/>
                <a:gd name="T13" fmla="*/ 0 h 4"/>
                <a:gd name="T14" fmla="*/ 0 w 5"/>
                <a:gd name="T15" fmla="*/ 2 h 4"/>
                <a:gd name="T16" fmla="*/ 0 w 5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4" y="1"/>
                    <a:pt x="4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9" name="Freeform 2206">
              <a:extLst>
                <a:ext uri="{FF2B5EF4-FFF2-40B4-BE49-F238E27FC236}">
                  <a16:creationId xmlns:a16="http://schemas.microsoft.com/office/drawing/2014/main" id="{5DC533C2-B230-4836-9734-24061301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42875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0" name="Freeform 2207">
              <a:extLst>
                <a:ext uri="{FF2B5EF4-FFF2-40B4-BE49-F238E27FC236}">
                  <a16:creationId xmlns:a16="http://schemas.microsoft.com/office/drawing/2014/main" id="{297876C4-3F7B-48A3-A9FF-F7171FC57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36525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1" name="Freeform 2208">
              <a:extLst>
                <a:ext uri="{FF2B5EF4-FFF2-40B4-BE49-F238E27FC236}">
                  <a16:creationId xmlns:a16="http://schemas.microsoft.com/office/drawing/2014/main" id="{A7F4727B-18AB-4D0D-8A72-59228A675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30175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2" name="Freeform 2209">
              <a:extLst>
                <a:ext uri="{FF2B5EF4-FFF2-40B4-BE49-F238E27FC236}">
                  <a16:creationId xmlns:a16="http://schemas.microsoft.com/office/drawing/2014/main" id="{0C6B0806-7D20-4F7E-BE3A-1C8A27FA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23825"/>
              <a:ext cx="28575" cy="19050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2 h 3"/>
                <a:gd name="T8" fmla="*/ 1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3" name="Freeform 2210">
              <a:extLst>
                <a:ext uri="{FF2B5EF4-FFF2-40B4-BE49-F238E27FC236}">
                  <a16:creationId xmlns:a16="http://schemas.microsoft.com/office/drawing/2014/main" id="{865AE6FF-9531-43E9-84DF-EA5A68761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19063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4" name="Freeform 2211">
              <a:extLst>
                <a:ext uri="{FF2B5EF4-FFF2-40B4-BE49-F238E27FC236}">
                  <a16:creationId xmlns:a16="http://schemas.microsoft.com/office/drawing/2014/main" id="{CD645A89-9B05-4963-8C2F-2D9085A9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12713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5" name="Freeform 2212">
              <a:extLst>
                <a:ext uri="{FF2B5EF4-FFF2-40B4-BE49-F238E27FC236}">
                  <a16:creationId xmlns:a16="http://schemas.microsoft.com/office/drawing/2014/main" id="{E43CB273-EFB7-4C35-856C-32383D9AA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06363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6" name="Freeform 2213">
              <a:extLst>
                <a:ext uri="{FF2B5EF4-FFF2-40B4-BE49-F238E27FC236}">
                  <a16:creationId xmlns:a16="http://schemas.microsoft.com/office/drawing/2014/main" id="{3F6300E8-876B-408A-9E18-BCDD3412F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01600"/>
              <a:ext cx="34925" cy="11112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7" name="Freeform 2214">
              <a:extLst>
                <a:ext uri="{FF2B5EF4-FFF2-40B4-BE49-F238E27FC236}">
                  <a16:creationId xmlns:a16="http://schemas.microsoft.com/office/drawing/2014/main" id="{970E3DA0-A81F-4DC1-BD13-FB524B01A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95250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8" name="Freeform 2216">
              <a:extLst>
                <a:ext uri="{FF2B5EF4-FFF2-40B4-BE49-F238E27FC236}">
                  <a16:creationId xmlns:a16="http://schemas.microsoft.com/office/drawing/2014/main" id="{02E19EA2-EED1-4263-8D34-C16B862DA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82551"/>
              <a:ext cx="30163" cy="19050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9" name="Freeform 2217">
              <a:extLst>
                <a:ext uri="{FF2B5EF4-FFF2-40B4-BE49-F238E27FC236}">
                  <a16:creationId xmlns:a16="http://schemas.microsoft.com/office/drawing/2014/main" id="{E3B7A4FA-0673-4406-ACD6-7887836A0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77789"/>
              <a:ext cx="34925" cy="17463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10" name="Freeform 2218">
              <a:extLst>
                <a:ext uri="{FF2B5EF4-FFF2-40B4-BE49-F238E27FC236}">
                  <a16:creationId xmlns:a16="http://schemas.microsoft.com/office/drawing/2014/main" id="{B681A453-B5F2-4836-8226-D8940F3E2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71439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11" name="Freeform 2219">
              <a:extLst>
                <a:ext uri="{FF2B5EF4-FFF2-40B4-BE49-F238E27FC236}">
                  <a16:creationId xmlns:a16="http://schemas.microsoft.com/office/drawing/2014/main" id="{CD5249A9-BCF4-459A-96A0-B32A5211B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60326"/>
              <a:ext cx="28575" cy="2222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12" name="Freeform 2220">
              <a:extLst>
                <a:ext uri="{FF2B5EF4-FFF2-40B4-BE49-F238E27FC236}">
                  <a16:creationId xmlns:a16="http://schemas.microsoft.com/office/drawing/2014/main" id="{A2A8D80D-ECE8-46B0-8CBA-21FDFBDB8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42876"/>
              <a:ext cx="34925" cy="17463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13" name="Freeform 2221">
              <a:extLst>
                <a:ext uri="{FF2B5EF4-FFF2-40B4-BE49-F238E27FC236}">
                  <a16:creationId xmlns:a16="http://schemas.microsoft.com/office/drawing/2014/main" id="{520328EC-52E1-483B-A8D5-2C1C7FE9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36526"/>
              <a:ext cx="57150" cy="28575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7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14" name="Freeform 2222">
              <a:extLst>
                <a:ext uri="{FF2B5EF4-FFF2-40B4-BE49-F238E27FC236}">
                  <a16:creationId xmlns:a16="http://schemas.microsoft.com/office/drawing/2014/main" id="{8FF95501-B679-4A8D-9663-15D81E39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23826"/>
              <a:ext cx="63500" cy="41275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1 w 11"/>
                <a:gd name="T5" fmla="*/ 7 h 7"/>
                <a:gd name="T6" fmla="*/ 11 w 11"/>
                <a:gd name="T7" fmla="*/ 0 h 7"/>
                <a:gd name="T8" fmla="*/ 11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7" y="2"/>
                    <a:pt x="4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15" name="Freeform 2223">
              <a:extLst>
                <a:ext uri="{FF2B5EF4-FFF2-40B4-BE49-F238E27FC236}">
                  <a16:creationId xmlns:a16="http://schemas.microsoft.com/office/drawing/2014/main" id="{5C989E5D-1A3A-40BA-B0FB-8A5E92F85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12714"/>
              <a:ext cx="93663" cy="47625"/>
            </a:xfrm>
            <a:custGeom>
              <a:avLst/>
              <a:gdLst>
                <a:gd name="T0" fmla="*/ 1 w 16"/>
                <a:gd name="T1" fmla="*/ 8 h 8"/>
                <a:gd name="T2" fmla="*/ 15 w 16"/>
                <a:gd name="T3" fmla="*/ 0 h 8"/>
                <a:gd name="T4" fmla="*/ 15 w 16"/>
                <a:gd name="T5" fmla="*/ 0 h 8"/>
                <a:gd name="T6" fmla="*/ 0 w 16"/>
                <a:gd name="T7" fmla="*/ 8 h 8"/>
                <a:gd name="T8" fmla="*/ 1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6" y="5"/>
                    <a:pt x="10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16" name="Freeform 2224">
              <a:extLst>
                <a:ext uri="{FF2B5EF4-FFF2-40B4-BE49-F238E27FC236}">
                  <a16:creationId xmlns:a16="http://schemas.microsoft.com/office/drawing/2014/main" id="{64CD171D-D3C5-47A8-81F9-523CD8428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01601"/>
              <a:ext cx="93663" cy="58738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0" y="3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17" name="Freeform 2225">
              <a:extLst>
                <a:ext uri="{FF2B5EF4-FFF2-40B4-BE49-F238E27FC236}">
                  <a16:creationId xmlns:a16="http://schemas.microsoft.com/office/drawing/2014/main" id="{487575AF-7D3B-4590-BCBB-5FA286435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88901"/>
              <a:ext cx="165100" cy="100013"/>
            </a:xfrm>
            <a:custGeom>
              <a:avLst/>
              <a:gdLst>
                <a:gd name="T0" fmla="*/ 0 w 28"/>
                <a:gd name="T1" fmla="*/ 17 h 17"/>
                <a:gd name="T2" fmla="*/ 28 w 28"/>
                <a:gd name="T3" fmla="*/ 0 h 17"/>
                <a:gd name="T4" fmla="*/ 28 w 28"/>
                <a:gd name="T5" fmla="*/ 0 h 17"/>
                <a:gd name="T6" fmla="*/ 0 w 28"/>
                <a:gd name="T7" fmla="*/ 17 h 17"/>
                <a:gd name="T8" fmla="*/ 0 w 28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0" y="17"/>
                  </a:moveTo>
                  <a:cubicBezTo>
                    <a:pt x="9" y="11"/>
                    <a:pt x="18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8" y="5"/>
                    <a:pt x="9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18" name="Freeform 2226">
              <a:extLst>
                <a:ext uri="{FF2B5EF4-FFF2-40B4-BE49-F238E27FC236}">
                  <a16:creationId xmlns:a16="http://schemas.microsoft.com/office/drawing/2014/main" id="{CDC5B7C5-411C-49BC-BAAE-CF8FE402F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65101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1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4 w 6"/>
                <a:gd name="T11" fmla="*/ 1 h 4"/>
                <a:gd name="T12" fmla="*/ 0 w 6"/>
                <a:gd name="T13" fmla="*/ 4 h 4"/>
                <a:gd name="T14" fmla="*/ 0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19" name="Freeform 2227">
              <a:extLst>
                <a:ext uri="{FF2B5EF4-FFF2-40B4-BE49-F238E27FC236}">
                  <a16:creationId xmlns:a16="http://schemas.microsoft.com/office/drawing/2014/main" id="{C2BA8D43-D843-47BF-9ADF-41D7E5AD1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71439"/>
              <a:ext cx="165100" cy="117475"/>
            </a:xfrm>
            <a:custGeom>
              <a:avLst/>
              <a:gdLst>
                <a:gd name="T0" fmla="*/ 27 w 28"/>
                <a:gd name="T1" fmla="*/ 1 h 20"/>
                <a:gd name="T2" fmla="*/ 0 w 28"/>
                <a:gd name="T3" fmla="*/ 20 h 20"/>
                <a:gd name="T4" fmla="*/ 0 w 28"/>
                <a:gd name="T5" fmla="*/ 20 h 20"/>
                <a:gd name="T6" fmla="*/ 27 w 28"/>
                <a:gd name="T7" fmla="*/ 1 h 20"/>
                <a:gd name="T8" fmla="*/ 27 w 28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0">
                  <a:moveTo>
                    <a:pt x="27" y="1"/>
                  </a:moveTo>
                  <a:cubicBezTo>
                    <a:pt x="18" y="7"/>
                    <a:pt x="9" y="1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9" y="13"/>
                    <a:pt x="19" y="7"/>
                    <a:pt x="27" y="1"/>
                  </a:cubicBezTo>
                  <a:cubicBezTo>
                    <a:pt x="28" y="0"/>
                    <a:pt x="27" y="0"/>
                    <a:pt x="2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20" name="Freeform 2228">
              <a:extLst>
                <a:ext uri="{FF2B5EF4-FFF2-40B4-BE49-F238E27FC236}">
                  <a16:creationId xmlns:a16="http://schemas.microsoft.com/office/drawing/2014/main" id="{4ECA5BA9-E990-4C83-9C0A-5A8F79277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71439"/>
              <a:ext cx="163513" cy="100013"/>
            </a:xfrm>
            <a:custGeom>
              <a:avLst/>
              <a:gdLst>
                <a:gd name="T0" fmla="*/ 0 w 28"/>
                <a:gd name="T1" fmla="*/ 17 h 17"/>
                <a:gd name="T2" fmla="*/ 28 w 28"/>
                <a:gd name="T3" fmla="*/ 0 h 17"/>
                <a:gd name="T4" fmla="*/ 28 w 28"/>
                <a:gd name="T5" fmla="*/ 0 h 17"/>
                <a:gd name="T6" fmla="*/ 0 w 28"/>
                <a:gd name="T7" fmla="*/ 16 h 17"/>
                <a:gd name="T8" fmla="*/ 0 w 28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0" y="17"/>
                  </a:moveTo>
                  <a:cubicBezTo>
                    <a:pt x="10" y="11"/>
                    <a:pt x="18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8" y="5"/>
                    <a:pt x="9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21" name="Freeform 2229">
              <a:extLst>
                <a:ext uri="{FF2B5EF4-FFF2-40B4-BE49-F238E27FC236}">
                  <a16:creationId xmlns:a16="http://schemas.microsoft.com/office/drawing/2014/main" id="{3F32D79B-E947-42E2-9835-24DB8E4CD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60326"/>
              <a:ext cx="163513" cy="111125"/>
            </a:xfrm>
            <a:custGeom>
              <a:avLst/>
              <a:gdLst>
                <a:gd name="T0" fmla="*/ 28 w 28"/>
                <a:gd name="T1" fmla="*/ 0 h 19"/>
                <a:gd name="T2" fmla="*/ 0 w 28"/>
                <a:gd name="T3" fmla="*/ 19 h 19"/>
                <a:gd name="T4" fmla="*/ 1 w 28"/>
                <a:gd name="T5" fmla="*/ 19 h 19"/>
                <a:gd name="T6" fmla="*/ 28 w 28"/>
                <a:gd name="T7" fmla="*/ 0 h 19"/>
                <a:gd name="T8" fmla="*/ 28 w 2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">
                  <a:moveTo>
                    <a:pt x="28" y="0"/>
                  </a:moveTo>
                  <a:cubicBezTo>
                    <a:pt x="19" y="6"/>
                    <a:pt x="9" y="13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0" y="13"/>
                    <a:pt x="19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22" name="Freeform 2230">
              <a:extLst>
                <a:ext uri="{FF2B5EF4-FFF2-40B4-BE49-F238E27FC236}">
                  <a16:creationId xmlns:a16="http://schemas.microsoft.com/office/drawing/2014/main" id="{A1D71293-D86D-4265-B40E-61ACE9D7A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53976"/>
              <a:ext cx="169863" cy="100013"/>
            </a:xfrm>
            <a:custGeom>
              <a:avLst/>
              <a:gdLst>
                <a:gd name="T0" fmla="*/ 1 w 29"/>
                <a:gd name="T1" fmla="*/ 17 h 17"/>
                <a:gd name="T2" fmla="*/ 29 w 29"/>
                <a:gd name="T3" fmla="*/ 0 h 17"/>
                <a:gd name="T4" fmla="*/ 29 w 29"/>
                <a:gd name="T5" fmla="*/ 0 h 17"/>
                <a:gd name="T6" fmla="*/ 1 w 29"/>
                <a:gd name="T7" fmla="*/ 17 h 17"/>
                <a:gd name="T8" fmla="*/ 1 w 29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7">
                  <a:moveTo>
                    <a:pt x="1" y="17"/>
                  </a:moveTo>
                  <a:cubicBezTo>
                    <a:pt x="10" y="12"/>
                    <a:pt x="19" y="5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9" y="5"/>
                    <a:pt x="10" y="12"/>
                    <a:pt x="1" y="17"/>
                  </a:cubicBezTo>
                  <a:cubicBezTo>
                    <a:pt x="0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23" name="Freeform 2231">
              <a:extLst>
                <a:ext uri="{FF2B5EF4-FFF2-40B4-BE49-F238E27FC236}">
                  <a16:creationId xmlns:a16="http://schemas.microsoft.com/office/drawing/2014/main" id="{959B34C1-FA95-46BB-9B04-F67284A48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36514"/>
              <a:ext cx="169863" cy="117475"/>
            </a:xfrm>
            <a:custGeom>
              <a:avLst/>
              <a:gdLst>
                <a:gd name="T0" fmla="*/ 28 w 29"/>
                <a:gd name="T1" fmla="*/ 0 h 20"/>
                <a:gd name="T2" fmla="*/ 0 w 29"/>
                <a:gd name="T3" fmla="*/ 20 h 20"/>
                <a:gd name="T4" fmla="*/ 1 w 29"/>
                <a:gd name="T5" fmla="*/ 20 h 20"/>
                <a:gd name="T6" fmla="*/ 28 w 29"/>
                <a:gd name="T7" fmla="*/ 0 h 20"/>
                <a:gd name="T8" fmla="*/ 28 w 2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0">
                  <a:moveTo>
                    <a:pt x="28" y="0"/>
                  </a:moveTo>
                  <a:cubicBezTo>
                    <a:pt x="19" y="6"/>
                    <a:pt x="9" y="12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9" y="12"/>
                    <a:pt x="19" y="7"/>
                    <a:pt x="28" y="0"/>
                  </a:cubicBezTo>
                  <a:cubicBezTo>
                    <a:pt x="29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24" name="Freeform 2232">
              <a:extLst>
                <a:ext uri="{FF2B5EF4-FFF2-40B4-BE49-F238E27FC236}">
                  <a16:creationId xmlns:a16="http://schemas.microsoft.com/office/drawing/2014/main" id="{D62BA9B9-93F3-4348-8F06-95A0DCFC3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19051"/>
              <a:ext cx="180975" cy="117475"/>
            </a:xfrm>
            <a:custGeom>
              <a:avLst/>
              <a:gdLst>
                <a:gd name="T0" fmla="*/ 29 w 31"/>
                <a:gd name="T1" fmla="*/ 0 h 20"/>
                <a:gd name="T2" fmla="*/ 2 w 31"/>
                <a:gd name="T3" fmla="*/ 18 h 20"/>
                <a:gd name="T4" fmla="*/ 2 w 31"/>
                <a:gd name="T5" fmla="*/ 19 h 20"/>
                <a:gd name="T6" fmla="*/ 4 w 31"/>
                <a:gd name="T7" fmla="*/ 17 h 20"/>
                <a:gd name="T8" fmla="*/ 4 w 31"/>
                <a:gd name="T9" fmla="*/ 17 h 20"/>
                <a:gd name="T10" fmla="*/ 4 w 31"/>
                <a:gd name="T11" fmla="*/ 17 h 20"/>
                <a:gd name="T12" fmla="*/ 3 w 31"/>
                <a:gd name="T13" fmla="*/ 17 h 20"/>
                <a:gd name="T14" fmla="*/ 2 w 31"/>
                <a:gd name="T15" fmla="*/ 18 h 20"/>
                <a:gd name="T16" fmla="*/ 2 w 31"/>
                <a:gd name="T17" fmla="*/ 19 h 20"/>
                <a:gd name="T18" fmla="*/ 15 w 31"/>
                <a:gd name="T19" fmla="*/ 12 h 20"/>
                <a:gd name="T20" fmla="*/ 31 w 31"/>
                <a:gd name="T21" fmla="*/ 3 h 20"/>
                <a:gd name="T22" fmla="*/ 31 w 31"/>
                <a:gd name="T23" fmla="*/ 3 h 20"/>
                <a:gd name="T24" fmla="*/ 18 w 31"/>
                <a:gd name="T25" fmla="*/ 10 h 20"/>
                <a:gd name="T26" fmla="*/ 11 w 31"/>
                <a:gd name="T27" fmla="*/ 14 h 20"/>
                <a:gd name="T28" fmla="*/ 5 w 31"/>
                <a:gd name="T29" fmla="*/ 16 h 20"/>
                <a:gd name="T30" fmla="*/ 29 w 31"/>
                <a:gd name="T31" fmla="*/ 0 h 20"/>
                <a:gd name="T32" fmla="*/ 29 w 31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20">
                  <a:moveTo>
                    <a:pt x="29" y="0"/>
                  </a:moveTo>
                  <a:cubicBezTo>
                    <a:pt x="20" y="6"/>
                    <a:pt x="9" y="10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3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3" y="17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7" y="17"/>
                    <a:pt x="11" y="15"/>
                    <a:pt x="15" y="12"/>
                  </a:cubicBezTo>
                  <a:cubicBezTo>
                    <a:pt x="20" y="9"/>
                    <a:pt x="26" y="6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7" y="5"/>
                    <a:pt x="22" y="7"/>
                    <a:pt x="18" y="10"/>
                  </a:cubicBezTo>
                  <a:cubicBezTo>
                    <a:pt x="16" y="11"/>
                    <a:pt x="14" y="13"/>
                    <a:pt x="11" y="14"/>
                  </a:cubicBezTo>
                  <a:cubicBezTo>
                    <a:pt x="11" y="14"/>
                    <a:pt x="0" y="20"/>
                    <a:pt x="5" y="16"/>
                  </a:cubicBezTo>
                  <a:cubicBezTo>
                    <a:pt x="12" y="9"/>
                    <a:pt x="21" y="6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25" name="Freeform 2233">
              <a:extLst>
                <a:ext uri="{FF2B5EF4-FFF2-40B4-BE49-F238E27FC236}">
                  <a16:creationId xmlns:a16="http://schemas.microsoft.com/office/drawing/2014/main" id="{046AA843-3A5B-4ABE-BD58-0FC2281E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19051"/>
              <a:ext cx="169863" cy="93663"/>
            </a:xfrm>
            <a:custGeom>
              <a:avLst/>
              <a:gdLst>
                <a:gd name="T0" fmla="*/ 22 w 29"/>
                <a:gd name="T1" fmla="*/ 1 h 16"/>
                <a:gd name="T2" fmla="*/ 1 w 29"/>
                <a:gd name="T3" fmla="*/ 16 h 16"/>
                <a:gd name="T4" fmla="*/ 1 w 29"/>
                <a:gd name="T5" fmla="*/ 16 h 16"/>
                <a:gd name="T6" fmla="*/ 29 w 29"/>
                <a:gd name="T7" fmla="*/ 0 h 16"/>
                <a:gd name="T8" fmla="*/ 29 w 29"/>
                <a:gd name="T9" fmla="*/ 0 h 16"/>
                <a:gd name="T10" fmla="*/ 4 w 29"/>
                <a:gd name="T11" fmla="*/ 14 h 16"/>
                <a:gd name="T12" fmla="*/ 5 w 29"/>
                <a:gd name="T13" fmla="*/ 12 h 16"/>
                <a:gd name="T14" fmla="*/ 11 w 29"/>
                <a:gd name="T15" fmla="*/ 8 h 16"/>
                <a:gd name="T16" fmla="*/ 22 w 29"/>
                <a:gd name="T17" fmla="*/ 1 h 16"/>
                <a:gd name="T18" fmla="*/ 22 w 29"/>
                <a:gd name="T1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6">
                  <a:moveTo>
                    <a:pt x="22" y="1"/>
                  </a:moveTo>
                  <a:cubicBezTo>
                    <a:pt x="15" y="5"/>
                    <a:pt x="7" y="10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1" y="12"/>
                    <a:pt x="19" y="5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" y="4"/>
                    <a:pt x="13" y="10"/>
                    <a:pt x="4" y="14"/>
                  </a:cubicBezTo>
                  <a:cubicBezTo>
                    <a:pt x="0" y="16"/>
                    <a:pt x="5" y="13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5" y="5"/>
                    <a:pt x="19" y="3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26" name="Freeform 2234">
              <a:extLst>
                <a:ext uri="{FF2B5EF4-FFF2-40B4-BE49-F238E27FC236}">
                  <a16:creationId xmlns:a16="http://schemas.microsoft.com/office/drawing/2014/main" id="{67211144-C3D1-49D8-BCC1-558046D9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3814"/>
              <a:ext cx="128588" cy="71438"/>
            </a:xfrm>
            <a:custGeom>
              <a:avLst/>
              <a:gdLst>
                <a:gd name="T0" fmla="*/ 1 w 22"/>
                <a:gd name="T1" fmla="*/ 12 h 12"/>
                <a:gd name="T2" fmla="*/ 22 w 22"/>
                <a:gd name="T3" fmla="*/ 0 h 12"/>
                <a:gd name="T4" fmla="*/ 22 w 22"/>
                <a:gd name="T5" fmla="*/ 0 h 12"/>
                <a:gd name="T6" fmla="*/ 1 w 22"/>
                <a:gd name="T7" fmla="*/ 12 h 12"/>
                <a:gd name="T8" fmla="*/ 1 w 2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1" y="12"/>
                  </a:moveTo>
                  <a:cubicBezTo>
                    <a:pt x="8" y="9"/>
                    <a:pt x="15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4"/>
                    <a:pt x="8" y="9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27" name="Freeform 2235">
              <a:extLst>
                <a:ext uri="{FF2B5EF4-FFF2-40B4-BE49-F238E27FC236}">
                  <a16:creationId xmlns:a16="http://schemas.microsoft.com/office/drawing/2014/main" id="{7E04B586-08E6-47DA-B8F1-AC222C1C2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30164"/>
              <a:ext cx="76200" cy="58738"/>
            </a:xfrm>
            <a:custGeom>
              <a:avLst/>
              <a:gdLst>
                <a:gd name="T0" fmla="*/ 12 w 13"/>
                <a:gd name="T1" fmla="*/ 0 h 10"/>
                <a:gd name="T2" fmla="*/ 0 w 13"/>
                <a:gd name="T3" fmla="*/ 10 h 10"/>
                <a:gd name="T4" fmla="*/ 0 w 13"/>
                <a:gd name="T5" fmla="*/ 10 h 10"/>
                <a:gd name="T6" fmla="*/ 13 w 13"/>
                <a:gd name="T7" fmla="*/ 1 h 10"/>
                <a:gd name="T8" fmla="*/ 12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2" y="0"/>
                  </a:moveTo>
                  <a:cubicBezTo>
                    <a:pt x="8" y="4"/>
                    <a:pt x="4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6"/>
                    <a:pt x="9" y="4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28" name="Freeform 2236">
              <a:extLst>
                <a:ext uri="{FF2B5EF4-FFF2-40B4-BE49-F238E27FC236}">
                  <a16:creationId xmlns:a16="http://schemas.microsoft.com/office/drawing/2014/main" id="{CC0D669C-8085-41B0-9949-BB9EEB098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36514"/>
              <a:ext cx="69850" cy="46038"/>
            </a:xfrm>
            <a:custGeom>
              <a:avLst/>
              <a:gdLst>
                <a:gd name="T0" fmla="*/ 4 w 12"/>
                <a:gd name="T1" fmla="*/ 1 h 8"/>
                <a:gd name="T2" fmla="*/ 0 w 12"/>
                <a:gd name="T3" fmla="*/ 7 h 8"/>
                <a:gd name="T4" fmla="*/ 0 w 12"/>
                <a:gd name="T5" fmla="*/ 7 h 8"/>
                <a:gd name="T6" fmla="*/ 12 w 12"/>
                <a:gd name="T7" fmla="*/ 0 h 8"/>
                <a:gd name="T8" fmla="*/ 11 w 12"/>
                <a:gd name="T9" fmla="*/ 0 h 8"/>
                <a:gd name="T10" fmla="*/ 3 w 12"/>
                <a:gd name="T11" fmla="*/ 6 h 8"/>
                <a:gd name="T12" fmla="*/ 1 w 12"/>
                <a:gd name="T13" fmla="*/ 5 h 8"/>
                <a:gd name="T14" fmla="*/ 4 w 12"/>
                <a:gd name="T15" fmla="*/ 1 h 8"/>
                <a:gd name="T16" fmla="*/ 4 w 12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">
                  <a:moveTo>
                    <a:pt x="4" y="1"/>
                  </a:moveTo>
                  <a:cubicBezTo>
                    <a:pt x="2" y="3"/>
                    <a:pt x="0" y="5"/>
                    <a:pt x="0" y="7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4" y="6"/>
                    <a:pt x="8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9" y="2"/>
                    <a:pt x="6" y="4"/>
                    <a:pt x="3" y="6"/>
                  </a:cubicBezTo>
                  <a:cubicBezTo>
                    <a:pt x="2" y="7"/>
                    <a:pt x="0" y="8"/>
                    <a:pt x="1" y="5"/>
                  </a:cubicBezTo>
                  <a:cubicBezTo>
                    <a:pt x="1" y="4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129" name="Group 2265">
            <a:extLst>
              <a:ext uri="{FF2B5EF4-FFF2-40B4-BE49-F238E27FC236}">
                <a16:creationId xmlns:a16="http://schemas.microsoft.com/office/drawing/2014/main" id="{81FBA4CC-EF47-446E-9C63-DBBFA2A1F938}"/>
              </a:ext>
            </a:extLst>
          </p:cNvPr>
          <p:cNvGrpSpPr>
            <a:grpSpLocks/>
          </p:cNvGrpSpPr>
          <p:nvPr/>
        </p:nvGrpSpPr>
        <p:grpSpPr bwMode="auto">
          <a:xfrm>
            <a:off x="4238625" y="6253163"/>
            <a:ext cx="228600" cy="193675"/>
            <a:chOff x="0" y="0"/>
            <a:chExt cx="228601" cy="193675"/>
          </a:xfrm>
        </p:grpSpPr>
        <p:sp>
          <p:nvSpPr>
            <p:cNvPr id="39130" name="Freeform 2237">
              <a:extLst>
                <a:ext uri="{FF2B5EF4-FFF2-40B4-BE49-F238E27FC236}">
                  <a16:creationId xmlns:a16="http://schemas.microsoft.com/office/drawing/2014/main" id="{E11A140F-B939-46FC-8BB2-1EB69A5E48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28600" cy="193675"/>
            </a:xfrm>
            <a:custGeom>
              <a:avLst/>
              <a:gdLst>
                <a:gd name="T0" fmla="*/ 39 w 39"/>
                <a:gd name="T1" fmla="*/ 13 h 33"/>
                <a:gd name="T2" fmla="*/ 39 w 39"/>
                <a:gd name="T3" fmla="*/ 8 h 33"/>
                <a:gd name="T4" fmla="*/ 32 w 39"/>
                <a:gd name="T5" fmla="*/ 2 h 33"/>
                <a:gd name="T6" fmla="*/ 38 w 39"/>
                <a:gd name="T7" fmla="*/ 11 h 33"/>
                <a:gd name="T8" fmla="*/ 38 w 39"/>
                <a:gd name="T9" fmla="*/ 14 h 33"/>
                <a:gd name="T10" fmla="*/ 37 w 39"/>
                <a:gd name="T11" fmla="*/ 18 h 33"/>
                <a:gd name="T12" fmla="*/ 34 w 39"/>
                <a:gd name="T13" fmla="*/ 22 h 33"/>
                <a:gd name="T14" fmla="*/ 33 w 39"/>
                <a:gd name="T15" fmla="*/ 23 h 33"/>
                <a:gd name="T16" fmla="*/ 31 w 39"/>
                <a:gd name="T17" fmla="*/ 26 h 33"/>
                <a:gd name="T18" fmla="*/ 22 w 39"/>
                <a:gd name="T19" fmla="*/ 31 h 33"/>
                <a:gd name="T20" fmla="*/ 18 w 39"/>
                <a:gd name="T21" fmla="*/ 31 h 33"/>
                <a:gd name="T22" fmla="*/ 18 w 39"/>
                <a:gd name="T23" fmla="*/ 31 h 33"/>
                <a:gd name="T24" fmla="*/ 9 w 39"/>
                <a:gd name="T25" fmla="*/ 25 h 33"/>
                <a:gd name="T26" fmla="*/ 3 w 39"/>
                <a:gd name="T27" fmla="*/ 13 h 33"/>
                <a:gd name="T28" fmla="*/ 12 w 39"/>
                <a:gd name="T29" fmla="*/ 2 h 33"/>
                <a:gd name="T30" fmla="*/ 14 w 39"/>
                <a:gd name="T31" fmla="*/ 2 h 33"/>
                <a:gd name="T32" fmla="*/ 21 w 39"/>
                <a:gd name="T33" fmla="*/ 8 h 33"/>
                <a:gd name="T34" fmla="*/ 31 w 39"/>
                <a:gd name="T35" fmla="*/ 3 h 33"/>
                <a:gd name="T36" fmla="*/ 32 w 39"/>
                <a:gd name="T37" fmla="*/ 2 h 33"/>
                <a:gd name="T38" fmla="*/ 29 w 39"/>
                <a:gd name="T39" fmla="*/ 1 h 33"/>
                <a:gd name="T40" fmla="*/ 29 w 39"/>
                <a:gd name="T41" fmla="*/ 1 h 33"/>
                <a:gd name="T42" fmla="*/ 28 w 39"/>
                <a:gd name="T43" fmla="*/ 1 h 33"/>
                <a:gd name="T44" fmla="*/ 22 w 39"/>
                <a:gd name="T45" fmla="*/ 4 h 33"/>
                <a:gd name="T46" fmla="*/ 21 w 39"/>
                <a:gd name="T47" fmla="*/ 5 h 33"/>
                <a:gd name="T48" fmla="*/ 20 w 39"/>
                <a:gd name="T49" fmla="*/ 4 h 33"/>
                <a:gd name="T50" fmla="*/ 19 w 39"/>
                <a:gd name="T51" fmla="*/ 4 h 33"/>
                <a:gd name="T52" fmla="*/ 15 w 39"/>
                <a:gd name="T53" fmla="*/ 1 h 33"/>
                <a:gd name="T54" fmla="*/ 9 w 39"/>
                <a:gd name="T55" fmla="*/ 2 h 33"/>
                <a:gd name="T56" fmla="*/ 3 w 39"/>
                <a:gd name="T57" fmla="*/ 17 h 33"/>
                <a:gd name="T58" fmla="*/ 16 w 39"/>
                <a:gd name="T59" fmla="*/ 31 h 33"/>
                <a:gd name="T60" fmla="*/ 31 w 39"/>
                <a:gd name="T61" fmla="*/ 28 h 33"/>
                <a:gd name="T62" fmla="*/ 39 w 39"/>
                <a:gd name="T63" fmla="*/ 14 h 33"/>
                <a:gd name="T64" fmla="*/ 39 w 39"/>
                <a:gd name="T65" fmla="*/ 13 h 33"/>
                <a:gd name="T66" fmla="*/ 13 w 39"/>
                <a:gd name="T67" fmla="*/ 2 h 33"/>
                <a:gd name="T68" fmla="*/ 13 w 39"/>
                <a:gd name="T69" fmla="*/ 2 h 33"/>
                <a:gd name="T70" fmla="*/ 31 w 39"/>
                <a:gd name="T71" fmla="*/ 2 h 33"/>
                <a:gd name="T72" fmla="*/ 31 w 39"/>
                <a:gd name="T73" fmla="*/ 2 h 33"/>
                <a:gd name="T74" fmla="*/ 31 w 39"/>
                <a:gd name="T75" fmla="*/ 2 h 33"/>
                <a:gd name="T76" fmla="*/ 31 w 39"/>
                <a:gd name="T77" fmla="*/ 1 h 33"/>
                <a:gd name="T78" fmla="*/ 12 w 39"/>
                <a:gd name="T79" fmla="*/ 1 h 33"/>
                <a:gd name="T80" fmla="*/ 11 w 39"/>
                <a:gd name="T81" fmla="*/ 1 h 33"/>
                <a:gd name="T82" fmla="*/ 35 w 39"/>
                <a:gd name="T83" fmla="*/ 22 h 33"/>
                <a:gd name="T84" fmla="*/ 37 w 39"/>
                <a:gd name="T85" fmla="*/ 18 h 33"/>
                <a:gd name="T86" fmla="*/ 37 w 39"/>
                <a:gd name="T87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" h="33">
                  <a:moveTo>
                    <a:pt x="39" y="14"/>
                  </a:moveTo>
                  <a:cubicBezTo>
                    <a:pt x="39" y="14"/>
                    <a:pt x="39" y="13"/>
                    <a:pt x="39" y="13"/>
                  </a:cubicBezTo>
                  <a:cubicBezTo>
                    <a:pt x="39" y="12"/>
                    <a:pt x="39" y="11"/>
                    <a:pt x="39" y="10"/>
                  </a:cubicBezTo>
                  <a:cubicBezTo>
                    <a:pt x="39" y="10"/>
                    <a:pt x="38" y="8"/>
                    <a:pt x="39" y="8"/>
                  </a:cubicBezTo>
                  <a:cubicBezTo>
                    <a:pt x="37" y="5"/>
                    <a:pt x="35" y="4"/>
                    <a:pt x="33" y="2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34" y="3"/>
                    <a:pt x="37" y="5"/>
                    <a:pt x="38" y="8"/>
                  </a:cubicBezTo>
                  <a:cubicBezTo>
                    <a:pt x="38" y="8"/>
                    <a:pt x="38" y="10"/>
                    <a:pt x="38" y="11"/>
                  </a:cubicBezTo>
                  <a:cubicBezTo>
                    <a:pt x="39" y="10"/>
                    <a:pt x="39" y="14"/>
                    <a:pt x="38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8" y="15"/>
                    <a:pt x="37" y="17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5" y="21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3"/>
                    <a:pt x="33" y="23"/>
                  </a:cubicBezTo>
                  <a:cubicBezTo>
                    <a:pt x="33" y="23"/>
                    <a:pt x="33" y="24"/>
                    <a:pt x="32" y="24"/>
                  </a:cubicBezTo>
                  <a:cubicBezTo>
                    <a:pt x="32" y="25"/>
                    <a:pt x="30" y="27"/>
                    <a:pt x="31" y="26"/>
                  </a:cubicBezTo>
                  <a:cubicBezTo>
                    <a:pt x="28" y="28"/>
                    <a:pt x="26" y="30"/>
                    <a:pt x="22" y="31"/>
                  </a:cubicBezTo>
                  <a:cubicBezTo>
                    <a:pt x="23" y="31"/>
                    <a:pt x="22" y="31"/>
                    <a:pt x="22" y="31"/>
                  </a:cubicBezTo>
                  <a:cubicBezTo>
                    <a:pt x="22" y="31"/>
                    <a:pt x="20" y="31"/>
                    <a:pt x="21" y="31"/>
                  </a:cubicBezTo>
                  <a:cubicBezTo>
                    <a:pt x="20" y="31"/>
                    <a:pt x="19" y="31"/>
                    <a:pt x="18" y="31"/>
                  </a:cubicBezTo>
                  <a:cubicBezTo>
                    <a:pt x="18" y="31"/>
                    <a:pt x="19" y="31"/>
                    <a:pt x="19" y="31"/>
                  </a:cubicBezTo>
                  <a:cubicBezTo>
                    <a:pt x="19" y="31"/>
                    <a:pt x="18" y="31"/>
                    <a:pt x="18" y="31"/>
                  </a:cubicBezTo>
                  <a:cubicBezTo>
                    <a:pt x="17" y="30"/>
                    <a:pt x="13" y="27"/>
                    <a:pt x="12" y="26"/>
                  </a:cubicBezTo>
                  <a:cubicBezTo>
                    <a:pt x="12" y="27"/>
                    <a:pt x="10" y="25"/>
                    <a:pt x="9" y="25"/>
                  </a:cubicBezTo>
                  <a:cubicBezTo>
                    <a:pt x="8" y="23"/>
                    <a:pt x="7" y="22"/>
                    <a:pt x="6" y="21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4" y="10"/>
                    <a:pt x="4" y="8"/>
                    <a:pt x="5" y="6"/>
                  </a:cubicBezTo>
                  <a:cubicBezTo>
                    <a:pt x="6" y="4"/>
                    <a:pt x="9" y="1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3" y="3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7" y="2"/>
                    <a:pt x="19" y="5"/>
                    <a:pt x="21" y="8"/>
                  </a:cubicBezTo>
                  <a:cubicBezTo>
                    <a:pt x="22" y="5"/>
                    <a:pt x="25" y="1"/>
                    <a:pt x="28" y="2"/>
                  </a:cubicBezTo>
                  <a:cubicBezTo>
                    <a:pt x="30" y="2"/>
                    <a:pt x="31" y="1"/>
                    <a:pt x="31" y="3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2"/>
                    <a:pt x="30" y="1"/>
                    <a:pt x="29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7" y="1"/>
                    <a:pt x="28" y="1"/>
                  </a:cubicBezTo>
                  <a:cubicBezTo>
                    <a:pt x="27" y="0"/>
                    <a:pt x="25" y="2"/>
                    <a:pt x="24" y="2"/>
                  </a:cubicBezTo>
                  <a:cubicBezTo>
                    <a:pt x="23" y="2"/>
                    <a:pt x="22" y="3"/>
                    <a:pt x="22" y="4"/>
                  </a:cubicBezTo>
                  <a:cubicBezTo>
                    <a:pt x="22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4"/>
                    <a:pt x="19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6" y="2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6" y="1"/>
                    <a:pt x="14" y="0"/>
                    <a:pt x="13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6" y="3"/>
                    <a:pt x="5" y="3"/>
                    <a:pt x="4" y="5"/>
                  </a:cubicBezTo>
                  <a:cubicBezTo>
                    <a:pt x="2" y="8"/>
                    <a:pt x="0" y="14"/>
                    <a:pt x="3" y="17"/>
                  </a:cubicBezTo>
                  <a:cubicBezTo>
                    <a:pt x="3" y="20"/>
                    <a:pt x="7" y="25"/>
                    <a:pt x="9" y="26"/>
                  </a:cubicBezTo>
                  <a:cubicBezTo>
                    <a:pt x="12" y="28"/>
                    <a:pt x="13" y="29"/>
                    <a:pt x="16" y="31"/>
                  </a:cubicBezTo>
                  <a:cubicBezTo>
                    <a:pt x="17" y="31"/>
                    <a:pt x="21" y="33"/>
                    <a:pt x="22" y="33"/>
                  </a:cubicBezTo>
                  <a:cubicBezTo>
                    <a:pt x="25" y="32"/>
                    <a:pt x="28" y="30"/>
                    <a:pt x="31" y="28"/>
                  </a:cubicBezTo>
                  <a:cubicBezTo>
                    <a:pt x="31" y="27"/>
                    <a:pt x="36" y="21"/>
                    <a:pt x="37" y="20"/>
                  </a:cubicBezTo>
                  <a:cubicBezTo>
                    <a:pt x="38" y="18"/>
                    <a:pt x="38" y="16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3"/>
                  </a:cubicBezTo>
                  <a:cubicBezTo>
                    <a:pt x="39" y="13"/>
                    <a:pt x="39" y="13"/>
                    <a:pt x="39" y="14"/>
                  </a:cubicBezTo>
                  <a:close/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31" y="1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lose/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31" y="1"/>
                  </a:moveTo>
                  <a:cubicBezTo>
                    <a:pt x="30" y="1"/>
                    <a:pt x="31" y="1"/>
                    <a:pt x="31" y="1"/>
                  </a:cubicBezTo>
                  <a:close/>
                  <a:moveTo>
                    <a:pt x="13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lose/>
                  <a:moveTo>
                    <a:pt x="11" y="1"/>
                  </a:moveTo>
                  <a:cubicBezTo>
                    <a:pt x="12" y="1"/>
                    <a:pt x="12" y="1"/>
                    <a:pt x="11" y="1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1"/>
                    <a:pt x="35" y="22"/>
                  </a:cubicBezTo>
                  <a:close/>
                  <a:moveTo>
                    <a:pt x="37" y="18"/>
                  </a:move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31" name="Freeform 2238">
              <a:extLst>
                <a:ext uri="{FF2B5EF4-FFF2-40B4-BE49-F238E27FC236}">
                  <a16:creationId xmlns:a16="http://schemas.microsoft.com/office/drawing/2014/main" id="{58130CAD-6B47-44F3-9265-5F2B8ACFD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182563"/>
              <a:ext cx="23813" cy="6350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32" name="Freeform 2239">
              <a:extLst>
                <a:ext uri="{FF2B5EF4-FFF2-40B4-BE49-F238E27FC236}">
                  <a16:creationId xmlns:a16="http://schemas.microsoft.com/office/drawing/2014/main" id="{A5582355-C0DD-4F59-994A-4FE8FCA6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65100"/>
              <a:ext cx="52388" cy="23813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33" name="Freeform 2240">
              <a:extLst>
                <a:ext uri="{FF2B5EF4-FFF2-40B4-BE49-F238E27FC236}">
                  <a16:creationId xmlns:a16="http://schemas.microsoft.com/office/drawing/2014/main" id="{2DC59311-442D-4D3F-BF7F-564825E0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47638"/>
              <a:ext cx="80963" cy="34925"/>
            </a:xfrm>
            <a:custGeom>
              <a:avLst/>
              <a:gdLst>
                <a:gd name="T0" fmla="*/ 1 w 14"/>
                <a:gd name="T1" fmla="*/ 6 h 6"/>
                <a:gd name="T2" fmla="*/ 14 w 14"/>
                <a:gd name="T3" fmla="*/ 1 h 6"/>
                <a:gd name="T4" fmla="*/ 14 w 14"/>
                <a:gd name="T5" fmla="*/ 0 h 6"/>
                <a:gd name="T6" fmla="*/ 0 w 14"/>
                <a:gd name="T7" fmla="*/ 6 h 6"/>
                <a:gd name="T8" fmla="*/ 1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" y="6"/>
                  </a:moveTo>
                  <a:cubicBezTo>
                    <a:pt x="5" y="4"/>
                    <a:pt x="9" y="2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5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34" name="Freeform 2241">
              <a:extLst>
                <a:ext uri="{FF2B5EF4-FFF2-40B4-BE49-F238E27FC236}">
                  <a16:creationId xmlns:a16="http://schemas.microsoft.com/office/drawing/2014/main" id="{008CC3B9-CD17-4EB9-AD6F-2B512A46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41288"/>
              <a:ext cx="93663" cy="34925"/>
            </a:xfrm>
            <a:custGeom>
              <a:avLst/>
              <a:gdLst>
                <a:gd name="T0" fmla="*/ 16 w 16"/>
                <a:gd name="T1" fmla="*/ 0 h 6"/>
                <a:gd name="T2" fmla="*/ 0 w 16"/>
                <a:gd name="T3" fmla="*/ 6 h 6"/>
                <a:gd name="T4" fmla="*/ 0 w 16"/>
                <a:gd name="T5" fmla="*/ 6 h 6"/>
                <a:gd name="T6" fmla="*/ 16 w 16"/>
                <a:gd name="T7" fmla="*/ 0 h 6"/>
                <a:gd name="T8" fmla="*/ 16 w 1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cubicBezTo>
                    <a:pt x="11" y="2"/>
                    <a:pt x="5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4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35" name="Freeform 2242">
              <a:extLst>
                <a:ext uri="{FF2B5EF4-FFF2-40B4-BE49-F238E27FC236}">
                  <a16:creationId xmlns:a16="http://schemas.microsoft.com/office/drawing/2014/main" id="{D066A65D-096E-407B-9041-6F181EB76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28588"/>
              <a:ext cx="111125" cy="47625"/>
            </a:xfrm>
            <a:custGeom>
              <a:avLst/>
              <a:gdLst>
                <a:gd name="T0" fmla="*/ 1 w 19"/>
                <a:gd name="T1" fmla="*/ 8 h 8"/>
                <a:gd name="T2" fmla="*/ 18 w 19"/>
                <a:gd name="T3" fmla="*/ 0 h 8"/>
                <a:gd name="T4" fmla="*/ 18 w 19"/>
                <a:gd name="T5" fmla="*/ 0 h 8"/>
                <a:gd name="T6" fmla="*/ 1 w 19"/>
                <a:gd name="T7" fmla="*/ 8 h 8"/>
                <a:gd name="T8" fmla="*/ 1 w 1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1" y="8"/>
                  </a:moveTo>
                  <a:cubicBezTo>
                    <a:pt x="7" y="6"/>
                    <a:pt x="12" y="3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3"/>
                    <a:pt x="6" y="6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36" name="Freeform 2243">
              <a:extLst>
                <a:ext uri="{FF2B5EF4-FFF2-40B4-BE49-F238E27FC236}">
                  <a16:creationId xmlns:a16="http://schemas.microsoft.com/office/drawing/2014/main" id="{8427FBAE-46EC-46EA-A7AA-0D05C744A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17475"/>
              <a:ext cx="128588" cy="52388"/>
            </a:xfrm>
            <a:custGeom>
              <a:avLst/>
              <a:gdLst>
                <a:gd name="T0" fmla="*/ 22 w 22"/>
                <a:gd name="T1" fmla="*/ 0 h 9"/>
                <a:gd name="T2" fmla="*/ 0 w 22"/>
                <a:gd name="T3" fmla="*/ 9 h 9"/>
                <a:gd name="T4" fmla="*/ 0 w 22"/>
                <a:gd name="T5" fmla="*/ 9 h 9"/>
                <a:gd name="T6" fmla="*/ 22 w 22"/>
                <a:gd name="T7" fmla="*/ 0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cubicBezTo>
                    <a:pt x="15" y="3"/>
                    <a:pt x="7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6"/>
                    <a:pt x="15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37" name="Freeform 2244">
              <a:extLst>
                <a:ext uri="{FF2B5EF4-FFF2-40B4-BE49-F238E27FC236}">
                  <a16:creationId xmlns:a16="http://schemas.microsoft.com/office/drawing/2014/main" id="{A5562F36-8C1B-44DC-8F0D-18ABF016C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06363"/>
              <a:ext cx="147638" cy="58738"/>
            </a:xfrm>
            <a:custGeom>
              <a:avLst/>
              <a:gdLst>
                <a:gd name="T0" fmla="*/ 1 w 25"/>
                <a:gd name="T1" fmla="*/ 10 h 10"/>
                <a:gd name="T2" fmla="*/ 25 w 25"/>
                <a:gd name="T3" fmla="*/ 0 h 10"/>
                <a:gd name="T4" fmla="*/ 25 w 25"/>
                <a:gd name="T5" fmla="*/ 0 h 10"/>
                <a:gd name="T6" fmla="*/ 0 w 25"/>
                <a:gd name="T7" fmla="*/ 10 h 10"/>
                <a:gd name="T8" fmla="*/ 1 w 2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1" y="10"/>
                  </a:moveTo>
                  <a:cubicBezTo>
                    <a:pt x="9" y="7"/>
                    <a:pt x="17" y="3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3"/>
                    <a:pt x="9" y="6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38" name="Freeform 2245">
              <a:extLst>
                <a:ext uri="{FF2B5EF4-FFF2-40B4-BE49-F238E27FC236}">
                  <a16:creationId xmlns:a16="http://schemas.microsoft.com/office/drawing/2014/main" id="{9198583B-C3C4-4022-BAF6-E02AF9516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93663"/>
              <a:ext cx="157163" cy="65088"/>
            </a:xfrm>
            <a:custGeom>
              <a:avLst/>
              <a:gdLst>
                <a:gd name="T0" fmla="*/ 26 w 27"/>
                <a:gd name="T1" fmla="*/ 0 h 11"/>
                <a:gd name="T2" fmla="*/ 1 w 27"/>
                <a:gd name="T3" fmla="*/ 11 h 11"/>
                <a:gd name="T4" fmla="*/ 1 w 27"/>
                <a:gd name="T5" fmla="*/ 11 h 11"/>
                <a:gd name="T6" fmla="*/ 27 w 27"/>
                <a:gd name="T7" fmla="*/ 0 h 11"/>
                <a:gd name="T8" fmla="*/ 26 w 2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6" y="0"/>
                  </a:moveTo>
                  <a:cubicBezTo>
                    <a:pt x="18" y="3"/>
                    <a:pt x="9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9" y="7"/>
                    <a:pt x="18" y="3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39" name="Freeform 2246">
              <a:extLst>
                <a:ext uri="{FF2B5EF4-FFF2-40B4-BE49-F238E27FC236}">
                  <a16:creationId xmlns:a16="http://schemas.microsoft.com/office/drawing/2014/main" id="{1BD7F0F9-CCA3-48F5-839C-7F7D4A9F2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82550"/>
              <a:ext cx="163513" cy="69850"/>
            </a:xfrm>
            <a:custGeom>
              <a:avLst/>
              <a:gdLst>
                <a:gd name="T0" fmla="*/ 0 w 28"/>
                <a:gd name="T1" fmla="*/ 12 h 12"/>
                <a:gd name="T2" fmla="*/ 28 w 28"/>
                <a:gd name="T3" fmla="*/ 1 h 12"/>
                <a:gd name="T4" fmla="*/ 28 w 28"/>
                <a:gd name="T5" fmla="*/ 0 h 12"/>
                <a:gd name="T6" fmla="*/ 0 w 28"/>
                <a:gd name="T7" fmla="*/ 12 h 12"/>
                <a:gd name="T8" fmla="*/ 0 w 2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0" y="12"/>
                  </a:moveTo>
                  <a:cubicBezTo>
                    <a:pt x="10" y="9"/>
                    <a:pt x="19" y="5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  <a:cubicBezTo>
                    <a:pt x="19" y="4"/>
                    <a:pt x="9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40" name="Freeform 2247">
              <a:extLst>
                <a:ext uri="{FF2B5EF4-FFF2-40B4-BE49-F238E27FC236}">
                  <a16:creationId xmlns:a16="http://schemas.microsoft.com/office/drawing/2014/main" id="{70CC2A94-E78D-4CAB-92A4-5BA22E61F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69850"/>
              <a:ext cx="176213" cy="77788"/>
            </a:xfrm>
            <a:custGeom>
              <a:avLst/>
              <a:gdLst>
                <a:gd name="T0" fmla="*/ 29 w 30"/>
                <a:gd name="T1" fmla="*/ 0 h 13"/>
                <a:gd name="T2" fmla="*/ 0 w 30"/>
                <a:gd name="T3" fmla="*/ 13 h 13"/>
                <a:gd name="T4" fmla="*/ 0 w 30"/>
                <a:gd name="T5" fmla="*/ 13 h 13"/>
                <a:gd name="T6" fmla="*/ 29 w 30"/>
                <a:gd name="T7" fmla="*/ 0 h 13"/>
                <a:gd name="T8" fmla="*/ 29 w 3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3">
                  <a:moveTo>
                    <a:pt x="29" y="0"/>
                  </a:moveTo>
                  <a:cubicBezTo>
                    <a:pt x="20" y="4"/>
                    <a:pt x="9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0" y="8"/>
                    <a:pt x="20" y="4"/>
                    <a:pt x="29" y="0"/>
                  </a:cubicBezTo>
                  <a:cubicBezTo>
                    <a:pt x="3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41" name="Freeform 2248">
              <a:extLst>
                <a:ext uri="{FF2B5EF4-FFF2-40B4-BE49-F238E27FC236}">
                  <a16:creationId xmlns:a16="http://schemas.microsoft.com/office/drawing/2014/main" id="{97742D0B-53A9-47BC-9BE7-2649D9B18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65088"/>
              <a:ext cx="187325" cy="69850"/>
            </a:xfrm>
            <a:custGeom>
              <a:avLst/>
              <a:gdLst>
                <a:gd name="T0" fmla="*/ 0 w 32"/>
                <a:gd name="T1" fmla="*/ 12 h 12"/>
                <a:gd name="T2" fmla="*/ 31 w 32"/>
                <a:gd name="T3" fmla="*/ 0 h 12"/>
                <a:gd name="T4" fmla="*/ 31 w 32"/>
                <a:gd name="T5" fmla="*/ 0 h 12"/>
                <a:gd name="T6" fmla="*/ 0 w 32"/>
                <a:gd name="T7" fmla="*/ 12 h 12"/>
                <a:gd name="T8" fmla="*/ 0 w 3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2">
                  <a:moveTo>
                    <a:pt x="0" y="12"/>
                  </a:moveTo>
                  <a:cubicBezTo>
                    <a:pt x="11" y="8"/>
                    <a:pt x="21" y="4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21" y="4"/>
                    <a:pt x="11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42" name="Freeform 2249">
              <a:extLst>
                <a:ext uri="{FF2B5EF4-FFF2-40B4-BE49-F238E27FC236}">
                  <a16:creationId xmlns:a16="http://schemas.microsoft.com/office/drawing/2014/main" id="{D60AC5B6-4530-4BAC-A38E-6C1272AE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6038"/>
              <a:ext cx="187325" cy="82550"/>
            </a:xfrm>
            <a:custGeom>
              <a:avLst/>
              <a:gdLst>
                <a:gd name="T0" fmla="*/ 32 w 32"/>
                <a:gd name="T1" fmla="*/ 0 h 14"/>
                <a:gd name="T2" fmla="*/ 1 w 32"/>
                <a:gd name="T3" fmla="*/ 14 h 14"/>
                <a:gd name="T4" fmla="*/ 1 w 32"/>
                <a:gd name="T5" fmla="*/ 14 h 14"/>
                <a:gd name="T6" fmla="*/ 32 w 32"/>
                <a:gd name="T7" fmla="*/ 0 h 14"/>
                <a:gd name="T8" fmla="*/ 32 w 3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32" y="0"/>
                  </a:moveTo>
                  <a:cubicBezTo>
                    <a:pt x="21" y="5"/>
                    <a:pt x="11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1" y="9"/>
                    <a:pt x="22" y="5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43" name="Freeform 2250">
              <a:extLst>
                <a:ext uri="{FF2B5EF4-FFF2-40B4-BE49-F238E27FC236}">
                  <a16:creationId xmlns:a16="http://schemas.microsoft.com/office/drawing/2014/main" id="{2D3A7CB0-CC9F-43FA-9421-6E01610C5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6038"/>
              <a:ext cx="187325" cy="77788"/>
            </a:xfrm>
            <a:custGeom>
              <a:avLst/>
              <a:gdLst>
                <a:gd name="T0" fmla="*/ 0 w 32"/>
                <a:gd name="T1" fmla="*/ 13 h 13"/>
                <a:gd name="T2" fmla="*/ 32 w 32"/>
                <a:gd name="T3" fmla="*/ 0 h 13"/>
                <a:gd name="T4" fmla="*/ 32 w 32"/>
                <a:gd name="T5" fmla="*/ 0 h 13"/>
                <a:gd name="T6" fmla="*/ 0 w 32"/>
                <a:gd name="T7" fmla="*/ 13 h 13"/>
                <a:gd name="T8" fmla="*/ 0 w 3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3">
                  <a:moveTo>
                    <a:pt x="0" y="13"/>
                  </a:moveTo>
                  <a:cubicBezTo>
                    <a:pt x="10" y="8"/>
                    <a:pt x="21" y="4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1" y="4"/>
                    <a:pt x="10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44" name="Freeform 2251">
              <a:extLst>
                <a:ext uri="{FF2B5EF4-FFF2-40B4-BE49-F238E27FC236}">
                  <a16:creationId xmlns:a16="http://schemas.microsoft.com/office/drawing/2014/main" id="{ABCF4EB0-DCA7-477B-9648-F63301DB2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4925"/>
              <a:ext cx="180975" cy="82550"/>
            </a:xfrm>
            <a:custGeom>
              <a:avLst/>
              <a:gdLst>
                <a:gd name="T0" fmla="*/ 31 w 31"/>
                <a:gd name="T1" fmla="*/ 0 h 14"/>
                <a:gd name="T2" fmla="*/ 0 w 31"/>
                <a:gd name="T3" fmla="*/ 14 h 14"/>
                <a:gd name="T4" fmla="*/ 0 w 31"/>
                <a:gd name="T5" fmla="*/ 14 h 14"/>
                <a:gd name="T6" fmla="*/ 31 w 31"/>
                <a:gd name="T7" fmla="*/ 0 h 14"/>
                <a:gd name="T8" fmla="*/ 31 w 3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31" y="0"/>
                  </a:moveTo>
                  <a:cubicBezTo>
                    <a:pt x="20" y="4"/>
                    <a:pt x="1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0" y="9"/>
                    <a:pt x="20" y="4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45" name="Freeform 2252">
              <a:extLst>
                <a:ext uri="{FF2B5EF4-FFF2-40B4-BE49-F238E27FC236}">
                  <a16:creationId xmlns:a16="http://schemas.microsoft.com/office/drawing/2014/main" id="{BAE2EF46-1D02-4D08-AAFE-459F218ED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4925"/>
              <a:ext cx="193675" cy="76200"/>
            </a:xfrm>
            <a:custGeom>
              <a:avLst/>
              <a:gdLst>
                <a:gd name="T0" fmla="*/ 1 w 33"/>
                <a:gd name="T1" fmla="*/ 13 h 13"/>
                <a:gd name="T2" fmla="*/ 32 w 33"/>
                <a:gd name="T3" fmla="*/ 0 h 13"/>
                <a:gd name="T4" fmla="*/ 32 w 33"/>
                <a:gd name="T5" fmla="*/ 0 h 13"/>
                <a:gd name="T6" fmla="*/ 0 w 33"/>
                <a:gd name="T7" fmla="*/ 13 h 13"/>
                <a:gd name="T8" fmla="*/ 1 w 3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3">
                  <a:moveTo>
                    <a:pt x="1" y="13"/>
                  </a:moveTo>
                  <a:cubicBezTo>
                    <a:pt x="11" y="9"/>
                    <a:pt x="22" y="4"/>
                    <a:pt x="32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22" y="4"/>
                    <a:pt x="11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46" name="Freeform 2253">
              <a:extLst>
                <a:ext uri="{FF2B5EF4-FFF2-40B4-BE49-F238E27FC236}">
                  <a16:creationId xmlns:a16="http://schemas.microsoft.com/office/drawing/2014/main" id="{952BA9D4-873A-44C2-B440-8E1AF29E7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3813"/>
              <a:ext cx="182563" cy="82550"/>
            </a:xfrm>
            <a:custGeom>
              <a:avLst/>
              <a:gdLst>
                <a:gd name="T0" fmla="*/ 31 w 31"/>
                <a:gd name="T1" fmla="*/ 0 h 14"/>
                <a:gd name="T2" fmla="*/ 1 w 31"/>
                <a:gd name="T3" fmla="*/ 14 h 14"/>
                <a:gd name="T4" fmla="*/ 1 w 31"/>
                <a:gd name="T5" fmla="*/ 14 h 14"/>
                <a:gd name="T6" fmla="*/ 31 w 31"/>
                <a:gd name="T7" fmla="*/ 0 h 14"/>
                <a:gd name="T8" fmla="*/ 31 w 3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31" y="0"/>
                  </a:moveTo>
                  <a:cubicBezTo>
                    <a:pt x="20" y="4"/>
                    <a:pt x="10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0" y="9"/>
                    <a:pt x="21" y="4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47" name="Freeform 2254">
              <a:extLst>
                <a:ext uri="{FF2B5EF4-FFF2-40B4-BE49-F238E27FC236}">
                  <a16:creationId xmlns:a16="http://schemas.microsoft.com/office/drawing/2014/main" id="{421D1AC6-60C5-4C3C-8FFD-F83FFD54C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7463"/>
              <a:ext cx="182563" cy="76200"/>
            </a:xfrm>
            <a:custGeom>
              <a:avLst/>
              <a:gdLst>
                <a:gd name="T0" fmla="*/ 0 w 31"/>
                <a:gd name="T1" fmla="*/ 13 h 13"/>
                <a:gd name="T2" fmla="*/ 31 w 31"/>
                <a:gd name="T3" fmla="*/ 1 h 13"/>
                <a:gd name="T4" fmla="*/ 31 w 31"/>
                <a:gd name="T5" fmla="*/ 1 h 13"/>
                <a:gd name="T6" fmla="*/ 0 w 31"/>
                <a:gd name="T7" fmla="*/ 13 h 13"/>
                <a:gd name="T8" fmla="*/ 0 w 3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3">
                  <a:moveTo>
                    <a:pt x="0" y="13"/>
                  </a:moveTo>
                  <a:cubicBezTo>
                    <a:pt x="10" y="9"/>
                    <a:pt x="20" y="4"/>
                    <a:pt x="31" y="1"/>
                  </a:cubicBezTo>
                  <a:cubicBezTo>
                    <a:pt x="31" y="1"/>
                    <a:pt x="31" y="0"/>
                    <a:pt x="31" y="1"/>
                  </a:cubicBezTo>
                  <a:cubicBezTo>
                    <a:pt x="20" y="3"/>
                    <a:pt x="1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48" name="Freeform 2255">
              <a:extLst>
                <a:ext uri="{FF2B5EF4-FFF2-40B4-BE49-F238E27FC236}">
                  <a16:creationId xmlns:a16="http://schemas.microsoft.com/office/drawing/2014/main" id="{9BC05530-079E-467C-A21D-4AF201ED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1113"/>
              <a:ext cx="165100" cy="82550"/>
            </a:xfrm>
            <a:custGeom>
              <a:avLst/>
              <a:gdLst>
                <a:gd name="T0" fmla="*/ 19 w 28"/>
                <a:gd name="T1" fmla="*/ 3 h 14"/>
                <a:gd name="T2" fmla="*/ 26 w 28"/>
                <a:gd name="T3" fmla="*/ 1 h 14"/>
                <a:gd name="T4" fmla="*/ 17 w 28"/>
                <a:gd name="T5" fmla="*/ 5 h 14"/>
                <a:gd name="T6" fmla="*/ 0 w 28"/>
                <a:gd name="T7" fmla="*/ 14 h 14"/>
                <a:gd name="T8" fmla="*/ 0 w 28"/>
                <a:gd name="T9" fmla="*/ 14 h 14"/>
                <a:gd name="T10" fmla="*/ 28 w 28"/>
                <a:gd name="T11" fmla="*/ 0 h 14"/>
                <a:gd name="T12" fmla="*/ 28 w 28"/>
                <a:gd name="T13" fmla="*/ 0 h 14"/>
                <a:gd name="T14" fmla="*/ 19 w 28"/>
                <a:gd name="T15" fmla="*/ 3 h 14"/>
                <a:gd name="T16" fmla="*/ 19 w 28"/>
                <a:gd name="T1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9" y="3"/>
                  </a:moveTo>
                  <a:cubicBezTo>
                    <a:pt x="21" y="2"/>
                    <a:pt x="26" y="1"/>
                    <a:pt x="26" y="1"/>
                  </a:cubicBezTo>
                  <a:cubicBezTo>
                    <a:pt x="23" y="2"/>
                    <a:pt x="20" y="4"/>
                    <a:pt x="17" y="5"/>
                  </a:cubicBezTo>
                  <a:cubicBezTo>
                    <a:pt x="11" y="8"/>
                    <a:pt x="5" y="11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9" y="9"/>
                    <a:pt x="19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2" y="1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49" name="Freeform 2256">
              <a:extLst>
                <a:ext uri="{FF2B5EF4-FFF2-40B4-BE49-F238E27FC236}">
                  <a16:creationId xmlns:a16="http://schemas.microsoft.com/office/drawing/2014/main" id="{3A26B909-1CDF-4CC5-B47B-FC14DFA06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34925"/>
              <a:ext cx="106363" cy="47625"/>
            </a:xfrm>
            <a:custGeom>
              <a:avLst/>
              <a:gdLst>
                <a:gd name="T0" fmla="*/ 1 w 18"/>
                <a:gd name="T1" fmla="*/ 8 h 8"/>
                <a:gd name="T2" fmla="*/ 18 w 18"/>
                <a:gd name="T3" fmla="*/ 0 h 8"/>
                <a:gd name="T4" fmla="*/ 18 w 18"/>
                <a:gd name="T5" fmla="*/ 0 h 8"/>
                <a:gd name="T6" fmla="*/ 1 w 18"/>
                <a:gd name="T7" fmla="*/ 8 h 8"/>
                <a:gd name="T8" fmla="*/ 1 w 1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" y="8"/>
                  </a:moveTo>
                  <a:cubicBezTo>
                    <a:pt x="6" y="5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3"/>
                    <a:pt x="6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50" name="Freeform 2257">
              <a:extLst>
                <a:ext uri="{FF2B5EF4-FFF2-40B4-BE49-F238E27FC236}">
                  <a16:creationId xmlns:a16="http://schemas.microsoft.com/office/drawing/2014/main" id="{315FD89F-2D6C-4F6E-B68F-4DD345231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23813"/>
              <a:ext cx="100013" cy="46038"/>
            </a:xfrm>
            <a:custGeom>
              <a:avLst/>
              <a:gdLst>
                <a:gd name="T0" fmla="*/ 17 w 17"/>
                <a:gd name="T1" fmla="*/ 0 h 8"/>
                <a:gd name="T2" fmla="*/ 1 w 17"/>
                <a:gd name="T3" fmla="*/ 8 h 8"/>
                <a:gd name="T4" fmla="*/ 1 w 17"/>
                <a:gd name="T5" fmla="*/ 8 h 8"/>
                <a:gd name="T6" fmla="*/ 17 w 17"/>
                <a:gd name="T7" fmla="*/ 0 h 8"/>
                <a:gd name="T8" fmla="*/ 17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1" y="3"/>
                    <a:pt x="6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6"/>
                    <a:pt x="12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51" name="Freeform 2258">
              <a:extLst>
                <a:ext uri="{FF2B5EF4-FFF2-40B4-BE49-F238E27FC236}">
                  <a16:creationId xmlns:a16="http://schemas.microsoft.com/office/drawing/2014/main" id="{528A613A-6537-4F3C-9052-59EC7D05B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3813"/>
              <a:ext cx="93663" cy="41275"/>
            </a:xfrm>
            <a:custGeom>
              <a:avLst/>
              <a:gdLst>
                <a:gd name="T0" fmla="*/ 0 w 16"/>
                <a:gd name="T1" fmla="*/ 7 h 7"/>
                <a:gd name="T2" fmla="*/ 16 w 16"/>
                <a:gd name="T3" fmla="*/ 0 h 7"/>
                <a:gd name="T4" fmla="*/ 16 w 16"/>
                <a:gd name="T5" fmla="*/ 0 h 7"/>
                <a:gd name="T6" fmla="*/ 0 w 16"/>
                <a:gd name="T7" fmla="*/ 7 h 7"/>
                <a:gd name="T8" fmla="*/ 0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5" y="5"/>
                    <a:pt x="10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2"/>
                    <a:pt x="5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52" name="Freeform 2259">
              <a:extLst>
                <a:ext uri="{FF2B5EF4-FFF2-40B4-BE49-F238E27FC236}">
                  <a16:creationId xmlns:a16="http://schemas.microsoft.com/office/drawing/2014/main" id="{6E9A11FE-AAE9-4FE3-BF2D-388F80B9A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1113"/>
              <a:ext cx="82550" cy="41275"/>
            </a:xfrm>
            <a:custGeom>
              <a:avLst/>
              <a:gdLst>
                <a:gd name="T0" fmla="*/ 14 w 14"/>
                <a:gd name="T1" fmla="*/ 0 h 7"/>
                <a:gd name="T2" fmla="*/ 0 w 14"/>
                <a:gd name="T3" fmla="*/ 7 h 7"/>
                <a:gd name="T4" fmla="*/ 0 w 14"/>
                <a:gd name="T5" fmla="*/ 7 h 7"/>
                <a:gd name="T6" fmla="*/ 14 w 14"/>
                <a:gd name="T7" fmla="*/ 0 h 7"/>
                <a:gd name="T8" fmla="*/ 14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9" y="2"/>
                    <a:pt x="5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53" name="Freeform 2260">
              <a:extLst>
                <a:ext uri="{FF2B5EF4-FFF2-40B4-BE49-F238E27FC236}">
                  <a16:creationId xmlns:a16="http://schemas.microsoft.com/office/drawing/2014/main" id="{5A860E75-B3D9-4802-B87A-C79DA70F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1113"/>
              <a:ext cx="76200" cy="34925"/>
            </a:xfrm>
            <a:custGeom>
              <a:avLst/>
              <a:gdLst>
                <a:gd name="T0" fmla="*/ 1 w 13"/>
                <a:gd name="T1" fmla="*/ 6 h 6"/>
                <a:gd name="T2" fmla="*/ 13 w 13"/>
                <a:gd name="T3" fmla="*/ 0 h 6"/>
                <a:gd name="T4" fmla="*/ 13 w 13"/>
                <a:gd name="T5" fmla="*/ 0 h 6"/>
                <a:gd name="T6" fmla="*/ 1 w 13"/>
                <a:gd name="T7" fmla="*/ 6 h 6"/>
                <a:gd name="T8" fmla="*/ 1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6"/>
                  </a:move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5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54" name="Freeform 2261">
              <a:extLst>
                <a:ext uri="{FF2B5EF4-FFF2-40B4-BE49-F238E27FC236}">
                  <a16:creationId xmlns:a16="http://schemas.microsoft.com/office/drawing/2014/main" id="{38E42843-6CDB-4844-A99E-CF813033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4763"/>
              <a:ext cx="52388" cy="30163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9155" name="Freeform 2262">
            <a:extLst>
              <a:ext uri="{FF2B5EF4-FFF2-40B4-BE49-F238E27FC236}">
                <a16:creationId xmlns:a16="http://schemas.microsoft.com/office/drawing/2014/main" id="{2C4118AC-432D-40D0-BEB5-4B013FB86DDA}"/>
              </a:ext>
            </a:extLst>
          </p:cNvPr>
          <p:cNvSpPr>
            <a:spLocks noEditPoints="1"/>
          </p:cNvSpPr>
          <p:nvPr/>
        </p:nvSpPr>
        <p:spPr bwMode="auto">
          <a:xfrm>
            <a:off x="4619625" y="6211888"/>
            <a:ext cx="246063" cy="276225"/>
          </a:xfrm>
          <a:custGeom>
            <a:avLst/>
            <a:gdLst>
              <a:gd name="T0" fmla="*/ 42 w 42"/>
              <a:gd name="T1" fmla="*/ 18 h 47"/>
              <a:gd name="T2" fmla="*/ 42 w 42"/>
              <a:gd name="T3" fmla="*/ 18 h 47"/>
              <a:gd name="T4" fmla="*/ 42 w 42"/>
              <a:gd name="T5" fmla="*/ 18 h 47"/>
              <a:gd name="T6" fmla="*/ 33 w 42"/>
              <a:gd name="T7" fmla="*/ 15 h 47"/>
              <a:gd name="T8" fmla="*/ 31 w 42"/>
              <a:gd name="T9" fmla="*/ 14 h 47"/>
              <a:gd name="T10" fmla="*/ 28 w 42"/>
              <a:gd name="T11" fmla="*/ 13 h 47"/>
              <a:gd name="T12" fmla="*/ 28 w 42"/>
              <a:gd name="T13" fmla="*/ 13 h 47"/>
              <a:gd name="T14" fmla="*/ 28 w 42"/>
              <a:gd name="T15" fmla="*/ 13 h 47"/>
              <a:gd name="T16" fmla="*/ 26 w 42"/>
              <a:gd name="T17" fmla="*/ 8 h 47"/>
              <a:gd name="T18" fmla="*/ 17 w 42"/>
              <a:gd name="T19" fmla="*/ 7 h 47"/>
              <a:gd name="T20" fmla="*/ 8 w 42"/>
              <a:gd name="T21" fmla="*/ 15 h 47"/>
              <a:gd name="T22" fmla="*/ 8 w 42"/>
              <a:gd name="T23" fmla="*/ 15 h 47"/>
              <a:gd name="T24" fmla="*/ 6 w 42"/>
              <a:gd name="T25" fmla="*/ 24 h 47"/>
              <a:gd name="T26" fmla="*/ 8 w 42"/>
              <a:gd name="T27" fmla="*/ 36 h 47"/>
              <a:gd name="T28" fmla="*/ 20 w 42"/>
              <a:gd name="T29" fmla="*/ 38 h 47"/>
              <a:gd name="T30" fmla="*/ 31 w 42"/>
              <a:gd name="T31" fmla="*/ 41 h 47"/>
              <a:gd name="T32" fmla="*/ 31 w 42"/>
              <a:gd name="T33" fmla="*/ 41 h 47"/>
              <a:gd name="T34" fmla="*/ 35 w 42"/>
              <a:gd name="T35" fmla="*/ 38 h 47"/>
              <a:gd name="T36" fmla="*/ 35 w 42"/>
              <a:gd name="T37" fmla="*/ 36 h 47"/>
              <a:gd name="T38" fmla="*/ 34 w 42"/>
              <a:gd name="T39" fmla="*/ 28 h 47"/>
              <a:gd name="T40" fmla="*/ 36 w 42"/>
              <a:gd name="T41" fmla="*/ 25 h 47"/>
              <a:gd name="T42" fmla="*/ 39 w 42"/>
              <a:gd name="T43" fmla="*/ 23 h 47"/>
              <a:gd name="T44" fmla="*/ 42 w 42"/>
              <a:gd name="T45" fmla="*/ 18 h 47"/>
              <a:gd name="T46" fmla="*/ 24 w 42"/>
              <a:gd name="T47" fmla="*/ 7 h 47"/>
              <a:gd name="T48" fmla="*/ 24 w 42"/>
              <a:gd name="T49" fmla="*/ 4 h 47"/>
              <a:gd name="T50" fmla="*/ 42 w 42"/>
              <a:gd name="T51" fmla="*/ 18 h 47"/>
              <a:gd name="T52" fmla="*/ 41 w 42"/>
              <a:gd name="T53" fmla="*/ 20 h 47"/>
              <a:gd name="T54" fmla="*/ 34 w 42"/>
              <a:gd name="T55" fmla="*/ 29 h 47"/>
              <a:gd name="T56" fmla="*/ 33 w 42"/>
              <a:gd name="T57" fmla="*/ 29 h 47"/>
              <a:gd name="T58" fmla="*/ 35 w 42"/>
              <a:gd name="T59" fmla="*/ 39 h 47"/>
              <a:gd name="T60" fmla="*/ 31 w 42"/>
              <a:gd name="T61" fmla="*/ 40 h 47"/>
              <a:gd name="T62" fmla="*/ 31 w 42"/>
              <a:gd name="T63" fmla="*/ 40 h 47"/>
              <a:gd name="T64" fmla="*/ 26 w 42"/>
              <a:gd name="T65" fmla="*/ 38 h 47"/>
              <a:gd name="T66" fmla="*/ 24 w 42"/>
              <a:gd name="T67" fmla="*/ 37 h 47"/>
              <a:gd name="T68" fmla="*/ 24 w 42"/>
              <a:gd name="T69" fmla="*/ 37 h 47"/>
              <a:gd name="T70" fmla="*/ 19 w 42"/>
              <a:gd name="T71" fmla="*/ 37 h 47"/>
              <a:gd name="T72" fmla="*/ 10 w 42"/>
              <a:gd name="T73" fmla="*/ 41 h 47"/>
              <a:gd name="T74" fmla="*/ 10 w 42"/>
              <a:gd name="T75" fmla="*/ 32 h 47"/>
              <a:gd name="T76" fmla="*/ 10 w 42"/>
              <a:gd name="T77" fmla="*/ 32 h 47"/>
              <a:gd name="T78" fmla="*/ 10 w 42"/>
              <a:gd name="T79" fmla="*/ 28 h 47"/>
              <a:gd name="T80" fmla="*/ 7 w 42"/>
              <a:gd name="T81" fmla="*/ 23 h 47"/>
              <a:gd name="T82" fmla="*/ 11 w 42"/>
              <a:gd name="T83" fmla="*/ 16 h 47"/>
              <a:gd name="T84" fmla="*/ 24 w 42"/>
              <a:gd name="T85" fmla="*/ 6 h 47"/>
              <a:gd name="T86" fmla="*/ 25 w 42"/>
              <a:gd name="T87" fmla="*/ 7 h 47"/>
              <a:gd name="T88" fmla="*/ 31 w 42"/>
              <a:gd name="T89" fmla="*/ 16 h 47"/>
              <a:gd name="T90" fmla="*/ 41 w 42"/>
              <a:gd name="T91" fmla="*/ 18 h 47"/>
              <a:gd name="T92" fmla="*/ 41 w 42"/>
              <a:gd name="T93" fmla="*/ 18 h 47"/>
              <a:gd name="T94" fmla="*/ 42 w 42"/>
              <a:gd name="T95" fmla="*/ 1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" h="47">
                <a:moveTo>
                  <a:pt x="42" y="18"/>
                </a:move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7"/>
                  <a:pt x="41" y="15"/>
                  <a:pt x="42" y="17"/>
                </a:cubicBezTo>
                <a:cubicBezTo>
                  <a:pt x="41" y="14"/>
                  <a:pt x="34" y="14"/>
                  <a:pt x="33" y="15"/>
                </a:cubicBezTo>
                <a:cubicBezTo>
                  <a:pt x="32" y="15"/>
                  <a:pt x="33" y="15"/>
                  <a:pt x="33" y="15"/>
                </a:cubicBezTo>
                <a:cubicBezTo>
                  <a:pt x="33" y="15"/>
                  <a:pt x="31" y="15"/>
                  <a:pt x="31" y="14"/>
                </a:cubicBezTo>
                <a:cubicBezTo>
                  <a:pt x="30" y="14"/>
                  <a:pt x="30" y="14"/>
                  <a:pt x="29" y="13"/>
                </a:cubicBezTo>
                <a:cubicBezTo>
                  <a:pt x="29" y="14"/>
                  <a:pt x="29" y="14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2"/>
                  <a:pt x="28" y="12"/>
                </a:cubicBezTo>
                <a:cubicBezTo>
                  <a:pt x="28" y="12"/>
                  <a:pt x="29" y="13"/>
                  <a:pt x="28" y="13"/>
                </a:cubicBezTo>
                <a:cubicBezTo>
                  <a:pt x="28" y="12"/>
                  <a:pt x="26" y="9"/>
                  <a:pt x="27" y="9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6"/>
                  <a:pt x="24" y="3"/>
                  <a:pt x="22" y="3"/>
                </a:cubicBezTo>
                <a:cubicBezTo>
                  <a:pt x="20" y="2"/>
                  <a:pt x="18" y="5"/>
                  <a:pt x="17" y="7"/>
                </a:cubicBezTo>
                <a:cubicBezTo>
                  <a:pt x="16" y="9"/>
                  <a:pt x="15" y="11"/>
                  <a:pt x="15" y="13"/>
                </a:cubicBezTo>
                <a:cubicBezTo>
                  <a:pt x="14" y="15"/>
                  <a:pt x="10" y="14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7" y="15"/>
                  <a:pt x="8" y="15"/>
                </a:cubicBezTo>
                <a:cubicBezTo>
                  <a:pt x="5" y="15"/>
                  <a:pt x="0" y="16"/>
                  <a:pt x="1" y="19"/>
                </a:cubicBezTo>
                <a:cubicBezTo>
                  <a:pt x="2" y="21"/>
                  <a:pt x="4" y="23"/>
                  <a:pt x="6" y="24"/>
                </a:cubicBezTo>
                <a:cubicBezTo>
                  <a:pt x="8" y="25"/>
                  <a:pt x="9" y="28"/>
                  <a:pt x="9" y="29"/>
                </a:cubicBezTo>
                <a:cubicBezTo>
                  <a:pt x="9" y="31"/>
                  <a:pt x="8" y="36"/>
                  <a:pt x="8" y="36"/>
                </a:cubicBezTo>
                <a:cubicBezTo>
                  <a:pt x="7" y="47"/>
                  <a:pt x="15" y="40"/>
                  <a:pt x="21" y="37"/>
                </a:cubicBezTo>
                <a:cubicBezTo>
                  <a:pt x="21" y="37"/>
                  <a:pt x="19" y="37"/>
                  <a:pt x="20" y="38"/>
                </a:cubicBezTo>
                <a:cubicBezTo>
                  <a:pt x="20" y="37"/>
                  <a:pt x="21" y="37"/>
                  <a:pt x="22" y="37"/>
                </a:cubicBezTo>
                <a:cubicBezTo>
                  <a:pt x="22" y="38"/>
                  <a:pt x="29" y="40"/>
                  <a:pt x="31" y="41"/>
                </a:cubicBezTo>
                <a:cubicBezTo>
                  <a:pt x="31" y="41"/>
                  <a:pt x="30" y="41"/>
                  <a:pt x="30" y="41"/>
                </a:cubicBezTo>
                <a:cubicBezTo>
                  <a:pt x="30" y="41"/>
                  <a:pt x="31" y="41"/>
                  <a:pt x="31" y="41"/>
                </a:cubicBezTo>
                <a:cubicBezTo>
                  <a:pt x="30" y="41"/>
                  <a:pt x="32" y="41"/>
                  <a:pt x="32" y="41"/>
                </a:cubicBezTo>
                <a:cubicBezTo>
                  <a:pt x="34" y="41"/>
                  <a:pt x="36" y="41"/>
                  <a:pt x="35" y="38"/>
                </a:cubicBezTo>
                <a:cubicBezTo>
                  <a:pt x="35" y="38"/>
                  <a:pt x="36" y="39"/>
                  <a:pt x="36" y="39"/>
                </a:cubicBezTo>
                <a:cubicBezTo>
                  <a:pt x="36" y="38"/>
                  <a:pt x="35" y="36"/>
                  <a:pt x="35" y="36"/>
                </a:cubicBezTo>
                <a:cubicBezTo>
                  <a:pt x="35" y="36"/>
                  <a:pt x="33" y="29"/>
                  <a:pt x="34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5" y="26"/>
                  <a:pt x="35" y="26"/>
                  <a:pt x="36" y="25"/>
                </a:cubicBezTo>
                <a:cubicBezTo>
                  <a:pt x="35" y="26"/>
                  <a:pt x="36" y="25"/>
                  <a:pt x="36" y="25"/>
                </a:cubicBezTo>
                <a:cubicBezTo>
                  <a:pt x="37" y="25"/>
                  <a:pt x="37" y="24"/>
                  <a:pt x="38" y="24"/>
                </a:cubicBezTo>
                <a:cubicBezTo>
                  <a:pt x="37" y="24"/>
                  <a:pt x="39" y="23"/>
                  <a:pt x="39" y="23"/>
                </a:cubicBezTo>
                <a:cubicBezTo>
                  <a:pt x="40" y="23"/>
                  <a:pt x="40" y="22"/>
                  <a:pt x="41" y="21"/>
                </a:cubicBezTo>
                <a:cubicBezTo>
                  <a:pt x="41" y="20"/>
                  <a:pt x="42" y="18"/>
                  <a:pt x="42" y="18"/>
                </a:cubicBezTo>
                <a:close/>
                <a:moveTo>
                  <a:pt x="24" y="7"/>
                </a:moveTo>
                <a:cubicBezTo>
                  <a:pt x="24" y="7"/>
                  <a:pt x="25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24" y="4"/>
                </a:moveTo>
                <a:cubicBezTo>
                  <a:pt x="24" y="5"/>
                  <a:pt x="24" y="5"/>
                  <a:pt x="24" y="4"/>
                </a:cubicBezTo>
                <a:close/>
                <a:moveTo>
                  <a:pt x="42" y="18"/>
                </a:moveTo>
                <a:cubicBezTo>
                  <a:pt x="42" y="19"/>
                  <a:pt x="41" y="19"/>
                  <a:pt x="41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39" y="23"/>
                  <a:pt x="34" y="25"/>
                  <a:pt x="33" y="29"/>
                </a:cubicBezTo>
                <a:cubicBezTo>
                  <a:pt x="33" y="29"/>
                  <a:pt x="34" y="28"/>
                  <a:pt x="34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30"/>
                  <a:pt x="33" y="29"/>
                </a:cubicBezTo>
                <a:cubicBezTo>
                  <a:pt x="33" y="32"/>
                  <a:pt x="35" y="34"/>
                  <a:pt x="35" y="37"/>
                </a:cubicBezTo>
                <a:cubicBezTo>
                  <a:pt x="34" y="37"/>
                  <a:pt x="35" y="39"/>
                  <a:pt x="35" y="39"/>
                </a:cubicBezTo>
                <a:cubicBezTo>
                  <a:pt x="35" y="39"/>
                  <a:pt x="33" y="40"/>
                  <a:pt x="34" y="41"/>
                </a:cubicBezTo>
                <a:cubicBezTo>
                  <a:pt x="34" y="41"/>
                  <a:pt x="31" y="41"/>
                  <a:pt x="31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0" y="39"/>
                  <a:pt x="28" y="39"/>
                  <a:pt x="28" y="38"/>
                </a:cubicBezTo>
                <a:cubicBezTo>
                  <a:pt x="27" y="38"/>
                  <a:pt x="26" y="38"/>
                  <a:pt x="26" y="38"/>
                </a:cubicBezTo>
                <a:cubicBezTo>
                  <a:pt x="27" y="38"/>
                  <a:pt x="26" y="38"/>
                  <a:pt x="26" y="38"/>
                </a:cubicBezTo>
                <a:cubicBezTo>
                  <a:pt x="26" y="37"/>
                  <a:pt x="25" y="37"/>
                  <a:pt x="24" y="37"/>
                </a:cubicBezTo>
                <a:cubicBezTo>
                  <a:pt x="24" y="37"/>
                  <a:pt x="24" y="37"/>
                  <a:pt x="25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3" y="36"/>
                  <a:pt x="22" y="36"/>
                </a:cubicBezTo>
                <a:cubicBezTo>
                  <a:pt x="21" y="36"/>
                  <a:pt x="20" y="36"/>
                  <a:pt x="19" y="37"/>
                </a:cubicBezTo>
                <a:cubicBezTo>
                  <a:pt x="19" y="36"/>
                  <a:pt x="15" y="39"/>
                  <a:pt x="16" y="38"/>
                </a:cubicBezTo>
                <a:cubicBezTo>
                  <a:pt x="14" y="39"/>
                  <a:pt x="12" y="42"/>
                  <a:pt x="10" y="41"/>
                </a:cubicBezTo>
                <a:cubicBezTo>
                  <a:pt x="10" y="40"/>
                  <a:pt x="8" y="37"/>
                  <a:pt x="9" y="36"/>
                </a:cubicBezTo>
                <a:cubicBezTo>
                  <a:pt x="9" y="36"/>
                  <a:pt x="9" y="34"/>
                  <a:pt x="10" y="32"/>
                </a:cubicBezTo>
                <a:cubicBezTo>
                  <a:pt x="10" y="32"/>
                  <a:pt x="10" y="33"/>
                  <a:pt x="10" y="33"/>
                </a:cubicBezTo>
                <a:cubicBezTo>
                  <a:pt x="10" y="33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1"/>
                  <a:pt x="11" y="29"/>
                  <a:pt x="10" y="28"/>
                </a:cubicBezTo>
                <a:cubicBezTo>
                  <a:pt x="10" y="26"/>
                  <a:pt x="8" y="25"/>
                  <a:pt x="7" y="24"/>
                </a:cubicBezTo>
                <a:cubicBezTo>
                  <a:pt x="8" y="25"/>
                  <a:pt x="6" y="23"/>
                  <a:pt x="7" y="23"/>
                </a:cubicBezTo>
                <a:cubicBezTo>
                  <a:pt x="5" y="22"/>
                  <a:pt x="0" y="19"/>
                  <a:pt x="4" y="17"/>
                </a:cubicBezTo>
                <a:cubicBezTo>
                  <a:pt x="4" y="17"/>
                  <a:pt x="12" y="15"/>
                  <a:pt x="11" y="16"/>
                </a:cubicBezTo>
                <a:cubicBezTo>
                  <a:pt x="14" y="16"/>
                  <a:pt x="17" y="12"/>
                  <a:pt x="18" y="9"/>
                </a:cubicBezTo>
                <a:cubicBezTo>
                  <a:pt x="18" y="8"/>
                  <a:pt x="22" y="0"/>
                  <a:pt x="24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4" y="7"/>
                  <a:pt x="25" y="7"/>
                </a:cubicBezTo>
                <a:cubicBezTo>
                  <a:pt x="25" y="7"/>
                  <a:pt x="24" y="7"/>
                  <a:pt x="24" y="6"/>
                </a:cubicBezTo>
                <a:cubicBezTo>
                  <a:pt x="27" y="8"/>
                  <a:pt x="26" y="15"/>
                  <a:pt x="31" y="16"/>
                </a:cubicBezTo>
                <a:cubicBezTo>
                  <a:pt x="33" y="16"/>
                  <a:pt x="35" y="15"/>
                  <a:pt x="38" y="16"/>
                </a:cubicBezTo>
                <a:cubicBezTo>
                  <a:pt x="38" y="16"/>
                  <a:pt x="41" y="18"/>
                  <a:pt x="41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42" y="18"/>
                  <a:pt x="42" y="18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56" name="Freeform 2263">
            <a:extLst>
              <a:ext uri="{FF2B5EF4-FFF2-40B4-BE49-F238E27FC236}">
                <a16:creationId xmlns:a16="http://schemas.microsoft.com/office/drawing/2014/main" id="{4FBD7C81-06D5-4D39-93DA-0566AE93596E}"/>
              </a:ext>
            </a:extLst>
          </p:cNvPr>
          <p:cNvSpPr>
            <a:spLocks/>
          </p:cNvSpPr>
          <p:nvPr/>
        </p:nvSpPr>
        <p:spPr bwMode="auto">
          <a:xfrm>
            <a:off x="4802188" y="6442075"/>
            <a:ext cx="22225" cy="11113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0 w 4"/>
              <a:gd name="T5" fmla="*/ 2 h 2"/>
              <a:gd name="T6" fmla="*/ 4 w 4"/>
              <a:gd name="T7" fmla="*/ 0 h 2"/>
              <a:gd name="T8" fmla="*/ 4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0"/>
                  <a:pt x="1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1"/>
                  <a:pt x="3" y="0"/>
                  <a:pt x="4" y="0"/>
                </a:cubicBezTo>
                <a:cubicBezTo>
                  <a:pt x="4" y="0"/>
                  <a:pt x="4" y="0"/>
                  <a:pt x="4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57" name="Freeform 2264">
            <a:extLst>
              <a:ext uri="{FF2B5EF4-FFF2-40B4-BE49-F238E27FC236}">
                <a16:creationId xmlns:a16="http://schemas.microsoft.com/office/drawing/2014/main" id="{83F95180-97E2-4A2D-975E-A6EBF9703043}"/>
              </a:ext>
            </a:extLst>
          </p:cNvPr>
          <p:cNvSpPr>
            <a:spLocks/>
          </p:cNvSpPr>
          <p:nvPr/>
        </p:nvSpPr>
        <p:spPr bwMode="auto">
          <a:xfrm>
            <a:off x="4795838" y="6429375"/>
            <a:ext cx="28575" cy="17463"/>
          </a:xfrm>
          <a:custGeom>
            <a:avLst/>
            <a:gdLst>
              <a:gd name="T0" fmla="*/ 0 w 5"/>
              <a:gd name="T1" fmla="*/ 3 h 3"/>
              <a:gd name="T2" fmla="*/ 5 w 5"/>
              <a:gd name="T3" fmla="*/ 0 h 3"/>
              <a:gd name="T4" fmla="*/ 5 w 5"/>
              <a:gd name="T5" fmla="*/ 0 h 3"/>
              <a:gd name="T6" fmla="*/ 0 w 5"/>
              <a:gd name="T7" fmla="*/ 3 h 3"/>
              <a:gd name="T8" fmla="*/ 0 w 5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0" y="3"/>
                </a:moveTo>
                <a:cubicBezTo>
                  <a:pt x="2" y="2"/>
                  <a:pt x="3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1"/>
                  <a:pt x="2" y="2"/>
                  <a:pt x="0" y="3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58" name="Freeform 2265">
            <a:extLst>
              <a:ext uri="{FF2B5EF4-FFF2-40B4-BE49-F238E27FC236}">
                <a16:creationId xmlns:a16="http://schemas.microsoft.com/office/drawing/2014/main" id="{7AB7B055-F73A-4456-8D98-6AB73A54B244}"/>
              </a:ext>
            </a:extLst>
          </p:cNvPr>
          <p:cNvSpPr>
            <a:spLocks/>
          </p:cNvSpPr>
          <p:nvPr/>
        </p:nvSpPr>
        <p:spPr bwMode="auto">
          <a:xfrm>
            <a:off x="4784725" y="6423025"/>
            <a:ext cx="39688" cy="19050"/>
          </a:xfrm>
          <a:custGeom>
            <a:avLst/>
            <a:gdLst>
              <a:gd name="T0" fmla="*/ 6 w 7"/>
              <a:gd name="T1" fmla="*/ 0 h 3"/>
              <a:gd name="T2" fmla="*/ 1 w 7"/>
              <a:gd name="T3" fmla="*/ 3 h 3"/>
              <a:gd name="T4" fmla="*/ 1 w 7"/>
              <a:gd name="T5" fmla="*/ 3 h 3"/>
              <a:gd name="T6" fmla="*/ 7 w 7"/>
              <a:gd name="T7" fmla="*/ 0 h 3"/>
              <a:gd name="T8" fmla="*/ 6 w 7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3">
                <a:moveTo>
                  <a:pt x="6" y="0"/>
                </a:moveTo>
                <a:cubicBezTo>
                  <a:pt x="4" y="1"/>
                  <a:pt x="3" y="2"/>
                  <a:pt x="1" y="3"/>
                </a:cubicBezTo>
                <a:cubicBezTo>
                  <a:pt x="0" y="3"/>
                  <a:pt x="1" y="3"/>
                  <a:pt x="1" y="3"/>
                </a:cubicBezTo>
                <a:cubicBezTo>
                  <a:pt x="3" y="2"/>
                  <a:pt x="5" y="1"/>
                  <a:pt x="7" y="0"/>
                </a:cubicBezTo>
                <a:cubicBezTo>
                  <a:pt x="7" y="0"/>
                  <a:pt x="6" y="0"/>
                  <a:pt x="6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59" name="Freeform 2266">
            <a:extLst>
              <a:ext uri="{FF2B5EF4-FFF2-40B4-BE49-F238E27FC236}">
                <a16:creationId xmlns:a16="http://schemas.microsoft.com/office/drawing/2014/main" id="{13632C67-4998-4120-8FC5-85B6C4BE1468}"/>
              </a:ext>
            </a:extLst>
          </p:cNvPr>
          <p:cNvSpPr>
            <a:spLocks/>
          </p:cNvSpPr>
          <p:nvPr/>
        </p:nvSpPr>
        <p:spPr bwMode="auto">
          <a:xfrm>
            <a:off x="4772025" y="6411913"/>
            <a:ext cx="47625" cy="23812"/>
          </a:xfrm>
          <a:custGeom>
            <a:avLst/>
            <a:gdLst>
              <a:gd name="T0" fmla="*/ 1 w 8"/>
              <a:gd name="T1" fmla="*/ 4 h 4"/>
              <a:gd name="T2" fmla="*/ 8 w 8"/>
              <a:gd name="T3" fmla="*/ 0 h 4"/>
              <a:gd name="T4" fmla="*/ 8 w 8"/>
              <a:gd name="T5" fmla="*/ 0 h 4"/>
              <a:gd name="T6" fmla="*/ 1 w 8"/>
              <a:gd name="T7" fmla="*/ 4 h 4"/>
              <a:gd name="T8" fmla="*/ 1 w 8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">
                <a:moveTo>
                  <a:pt x="1" y="4"/>
                </a:moveTo>
                <a:cubicBezTo>
                  <a:pt x="3" y="3"/>
                  <a:pt x="6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6" y="1"/>
                  <a:pt x="3" y="3"/>
                  <a:pt x="1" y="4"/>
                </a:cubicBezTo>
                <a:cubicBezTo>
                  <a:pt x="0" y="4"/>
                  <a:pt x="1" y="4"/>
                  <a:pt x="1" y="4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60" name="Freeform 2267">
            <a:extLst>
              <a:ext uri="{FF2B5EF4-FFF2-40B4-BE49-F238E27FC236}">
                <a16:creationId xmlns:a16="http://schemas.microsoft.com/office/drawing/2014/main" id="{10627870-7199-4277-9BBF-205BB27238A1}"/>
              </a:ext>
            </a:extLst>
          </p:cNvPr>
          <p:cNvSpPr>
            <a:spLocks/>
          </p:cNvSpPr>
          <p:nvPr/>
        </p:nvSpPr>
        <p:spPr bwMode="auto">
          <a:xfrm>
            <a:off x="4765675" y="6405563"/>
            <a:ext cx="53975" cy="30162"/>
          </a:xfrm>
          <a:custGeom>
            <a:avLst/>
            <a:gdLst>
              <a:gd name="T0" fmla="*/ 9 w 9"/>
              <a:gd name="T1" fmla="*/ 0 h 5"/>
              <a:gd name="T2" fmla="*/ 0 w 9"/>
              <a:gd name="T3" fmla="*/ 5 h 5"/>
              <a:gd name="T4" fmla="*/ 0 w 9"/>
              <a:gd name="T5" fmla="*/ 5 h 5"/>
              <a:gd name="T6" fmla="*/ 9 w 9"/>
              <a:gd name="T7" fmla="*/ 0 h 5"/>
              <a:gd name="T8" fmla="*/ 9 w 9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5">
                <a:moveTo>
                  <a:pt x="9" y="0"/>
                </a:moveTo>
                <a:cubicBezTo>
                  <a:pt x="6" y="1"/>
                  <a:pt x="3" y="3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3" y="3"/>
                  <a:pt x="6" y="1"/>
                  <a:pt x="9" y="0"/>
                </a:cubicBezTo>
                <a:cubicBezTo>
                  <a:pt x="9" y="0"/>
                  <a:pt x="9" y="0"/>
                  <a:pt x="9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61" name="Freeform 2268">
            <a:extLst>
              <a:ext uri="{FF2B5EF4-FFF2-40B4-BE49-F238E27FC236}">
                <a16:creationId xmlns:a16="http://schemas.microsoft.com/office/drawing/2014/main" id="{5AEF200A-720A-4A60-A216-CC98C34ED8E4}"/>
              </a:ext>
            </a:extLst>
          </p:cNvPr>
          <p:cNvSpPr>
            <a:spLocks/>
          </p:cNvSpPr>
          <p:nvPr/>
        </p:nvSpPr>
        <p:spPr bwMode="auto">
          <a:xfrm>
            <a:off x="4748213" y="6394450"/>
            <a:ext cx="71437" cy="34925"/>
          </a:xfrm>
          <a:custGeom>
            <a:avLst/>
            <a:gdLst>
              <a:gd name="T0" fmla="*/ 1 w 12"/>
              <a:gd name="T1" fmla="*/ 6 h 6"/>
              <a:gd name="T2" fmla="*/ 12 w 12"/>
              <a:gd name="T3" fmla="*/ 0 h 6"/>
              <a:gd name="T4" fmla="*/ 12 w 12"/>
              <a:gd name="T5" fmla="*/ 0 h 6"/>
              <a:gd name="T6" fmla="*/ 1 w 12"/>
              <a:gd name="T7" fmla="*/ 6 h 6"/>
              <a:gd name="T8" fmla="*/ 1 w 12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6">
                <a:moveTo>
                  <a:pt x="1" y="6"/>
                </a:moveTo>
                <a:cubicBezTo>
                  <a:pt x="4" y="4"/>
                  <a:pt x="8" y="2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2"/>
                  <a:pt x="4" y="4"/>
                  <a:pt x="1" y="6"/>
                </a:cubicBezTo>
                <a:cubicBezTo>
                  <a:pt x="0" y="6"/>
                  <a:pt x="1" y="6"/>
                  <a:pt x="1" y="6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62" name="Freeform 2269">
            <a:extLst>
              <a:ext uri="{FF2B5EF4-FFF2-40B4-BE49-F238E27FC236}">
                <a16:creationId xmlns:a16="http://schemas.microsoft.com/office/drawing/2014/main" id="{A578DBE9-B16E-4778-BA0E-006255B25A5F}"/>
              </a:ext>
            </a:extLst>
          </p:cNvPr>
          <p:cNvSpPr>
            <a:spLocks/>
          </p:cNvSpPr>
          <p:nvPr/>
        </p:nvSpPr>
        <p:spPr bwMode="auto">
          <a:xfrm>
            <a:off x="4708525" y="6381750"/>
            <a:ext cx="111125" cy="60325"/>
          </a:xfrm>
          <a:custGeom>
            <a:avLst/>
            <a:gdLst>
              <a:gd name="T0" fmla="*/ 18 w 19"/>
              <a:gd name="T1" fmla="*/ 0 h 10"/>
              <a:gd name="T2" fmla="*/ 0 w 19"/>
              <a:gd name="T3" fmla="*/ 10 h 10"/>
              <a:gd name="T4" fmla="*/ 1 w 19"/>
              <a:gd name="T5" fmla="*/ 10 h 10"/>
              <a:gd name="T6" fmla="*/ 18 w 19"/>
              <a:gd name="T7" fmla="*/ 0 h 10"/>
              <a:gd name="T8" fmla="*/ 18 w 19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0">
                <a:moveTo>
                  <a:pt x="18" y="0"/>
                </a:moveTo>
                <a:cubicBezTo>
                  <a:pt x="12" y="3"/>
                  <a:pt x="6" y="6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6" y="6"/>
                  <a:pt x="12" y="3"/>
                  <a:pt x="18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63" name="Freeform 2270">
            <a:extLst>
              <a:ext uri="{FF2B5EF4-FFF2-40B4-BE49-F238E27FC236}">
                <a16:creationId xmlns:a16="http://schemas.microsoft.com/office/drawing/2014/main" id="{A076B7A2-863C-4B82-867E-9CF1D521225C}"/>
              </a:ext>
            </a:extLst>
          </p:cNvPr>
          <p:cNvSpPr>
            <a:spLocks/>
          </p:cNvSpPr>
          <p:nvPr/>
        </p:nvSpPr>
        <p:spPr bwMode="auto">
          <a:xfrm>
            <a:off x="4672013" y="6370638"/>
            <a:ext cx="147637" cy="82550"/>
          </a:xfrm>
          <a:custGeom>
            <a:avLst/>
            <a:gdLst>
              <a:gd name="T0" fmla="*/ 0 w 25"/>
              <a:gd name="T1" fmla="*/ 14 h 14"/>
              <a:gd name="T2" fmla="*/ 25 w 25"/>
              <a:gd name="T3" fmla="*/ 1 h 14"/>
              <a:gd name="T4" fmla="*/ 25 w 25"/>
              <a:gd name="T5" fmla="*/ 0 h 14"/>
              <a:gd name="T6" fmla="*/ 0 w 25"/>
              <a:gd name="T7" fmla="*/ 13 h 14"/>
              <a:gd name="T8" fmla="*/ 0 w 25"/>
              <a:gd name="T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4">
                <a:moveTo>
                  <a:pt x="0" y="14"/>
                </a:moveTo>
                <a:cubicBezTo>
                  <a:pt x="8" y="9"/>
                  <a:pt x="16" y="4"/>
                  <a:pt x="25" y="1"/>
                </a:cubicBezTo>
                <a:cubicBezTo>
                  <a:pt x="25" y="1"/>
                  <a:pt x="25" y="0"/>
                  <a:pt x="25" y="0"/>
                </a:cubicBezTo>
                <a:cubicBezTo>
                  <a:pt x="16" y="4"/>
                  <a:pt x="8" y="8"/>
                  <a:pt x="0" y="13"/>
                </a:cubicBezTo>
                <a:cubicBezTo>
                  <a:pt x="0" y="13"/>
                  <a:pt x="0" y="14"/>
                  <a:pt x="0" y="14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64" name="Freeform 2271">
            <a:extLst>
              <a:ext uri="{FF2B5EF4-FFF2-40B4-BE49-F238E27FC236}">
                <a16:creationId xmlns:a16="http://schemas.microsoft.com/office/drawing/2014/main" id="{72565BB0-7977-4472-8937-92E9F710403B}"/>
              </a:ext>
            </a:extLst>
          </p:cNvPr>
          <p:cNvSpPr>
            <a:spLocks/>
          </p:cNvSpPr>
          <p:nvPr/>
        </p:nvSpPr>
        <p:spPr bwMode="auto">
          <a:xfrm>
            <a:off x="4672013" y="6353175"/>
            <a:ext cx="165100" cy="100013"/>
          </a:xfrm>
          <a:custGeom>
            <a:avLst/>
            <a:gdLst>
              <a:gd name="T0" fmla="*/ 27 w 28"/>
              <a:gd name="T1" fmla="*/ 0 h 17"/>
              <a:gd name="T2" fmla="*/ 0 w 28"/>
              <a:gd name="T3" fmla="*/ 16 h 17"/>
              <a:gd name="T4" fmla="*/ 1 w 28"/>
              <a:gd name="T5" fmla="*/ 16 h 17"/>
              <a:gd name="T6" fmla="*/ 28 w 28"/>
              <a:gd name="T7" fmla="*/ 0 h 17"/>
              <a:gd name="T8" fmla="*/ 27 w 28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17">
                <a:moveTo>
                  <a:pt x="27" y="0"/>
                </a:moveTo>
                <a:cubicBezTo>
                  <a:pt x="18" y="5"/>
                  <a:pt x="9" y="11"/>
                  <a:pt x="0" y="16"/>
                </a:cubicBezTo>
                <a:cubicBezTo>
                  <a:pt x="0" y="17"/>
                  <a:pt x="1" y="17"/>
                  <a:pt x="1" y="16"/>
                </a:cubicBezTo>
                <a:cubicBezTo>
                  <a:pt x="9" y="11"/>
                  <a:pt x="18" y="5"/>
                  <a:pt x="28" y="0"/>
                </a:cubicBezTo>
                <a:cubicBezTo>
                  <a:pt x="28" y="0"/>
                  <a:pt x="28" y="0"/>
                  <a:pt x="27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65" name="Freeform 2272">
            <a:extLst>
              <a:ext uri="{FF2B5EF4-FFF2-40B4-BE49-F238E27FC236}">
                <a16:creationId xmlns:a16="http://schemas.microsoft.com/office/drawing/2014/main" id="{DC9E7CC1-06EF-4B43-882E-D18A3A6F0065}"/>
              </a:ext>
            </a:extLst>
          </p:cNvPr>
          <p:cNvSpPr>
            <a:spLocks/>
          </p:cNvSpPr>
          <p:nvPr/>
        </p:nvSpPr>
        <p:spPr bwMode="auto">
          <a:xfrm>
            <a:off x="4667250" y="6353175"/>
            <a:ext cx="169863" cy="88900"/>
          </a:xfrm>
          <a:custGeom>
            <a:avLst/>
            <a:gdLst>
              <a:gd name="T0" fmla="*/ 0 w 29"/>
              <a:gd name="T1" fmla="*/ 15 h 15"/>
              <a:gd name="T2" fmla="*/ 29 w 29"/>
              <a:gd name="T3" fmla="*/ 0 h 15"/>
              <a:gd name="T4" fmla="*/ 29 w 29"/>
              <a:gd name="T5" fmla="*/ 0 h 15"/>
              <a:gd name="T6" fmla="*/ 0 w 29"/>
              <a:gd name="T7" fmla="*/ 15 h 15"/>
              <a:gd name="T8" fmla="*/ 0 w 29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15">
                <a:moveTo>
                  <a:pt x="0" y="15"/>
                </a:moveTo>
                <a:cubicBezTo>
                  <a:pt x="10" y="9"/>
                  <a:pt x="19" y="4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9" y="4"/>
                  <a:pt x="10" y="9"/>
                  <a:pt x="0" y="15"/>
                </a:cubicBezTo>
                <a:cubicBezTo>
                  <a:pt x="0" y="15"/>
                  <a:pt x="0" y="15"/>
                  <a:pt x="0" y="15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66" name="Freeform 2273">
            <a:extLst>
              <a:ext uri="{FF2B5EF4-FFF2-40B4-BE49-F238E27FC236}">
                <a16:creationId xmlns:a16="http://schemas.microsoft.com/office/drawing/2014/main" id="{27C8CC44-0DFA-4F6A-9CEC-B5AEA79766FA}"/>
              </a:ext>
            </a:extLst>
          </p:cNvPr>
          <p:cNvSpPr>
            <a:spLocks/>
          </p:cNvSpPr>
          <p:nvPr/>
        </p:nvSpPr>
        <p:spPr bwMode="auto">
          <a:xfrm>
            <a:off x="4667250" y="6323013"/>
            <a:ext cx="193675" cy="112712"/>
          </a:xfrm>
          <a:custGeom>
            <a:avLst/>
            <a:gdLst>
              <a:gd name="T0" fmla="*/ 33 w 33"/>
              <a:gd name="T1" fmla="*/ 0 h 19"/>
              <a:gd name="T2" fmla="*/ 0 w 33"/>
              <a:gd name="T3" fmla="*/ 19 h 19"/>
              <a:gd name="T4" fmla="*/ 1 w 33"/>
              <a:gd name="T5" fmla="*/ 19 h 19"/>
              <a:gd name="T6" fmla="*/ 33 w 33"/>
              <a:gd name="T7" fmla="*/ 0 h 19"/>
              <a:gd name="T8" fmla="*/ 33 w 33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19">
                <a:moveTo>
                  <a:pt x="33" y="0"/>
                </a:moveTo>
                <a:cubicBezTo>
                  <a:pt x="21" y="5"/>
                  <a:pt x="11" y="11"/>
                  <a:pt x="0" y="19"/>
                </a:cubicBezTo>
                <a:cubicBezTo>
                  <a:pt x="0" y="19"/>
                  <a:pt x="0" y="19"/>
                  <a:pt x="1" y="19"/>
                </a:cubicBezTo>
                <a:cubicBezTo>
                  <a:pt x="11" y="11"/>
                  <a:pt x="22" y="5"/>
                  <a:pt x="33" y="0"/>
                </a:cubicBezTo>
                <a:cubicBezTo>
                  <a:pt x="33" y="0"/>
                  <a:pt x="33" y="0"/>
                  <a:pt x="33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67" name="Freeform 2274">
            <a:extLst>
              <a:ext uri="{FF2B5EF4-FFF2-40B4-BE49-F238E27FC236}">
                <a16:creationId xmlns:a16="http://schemas.microsoft.com/office/drawing/2014/main" id="{B32B395B-BEDB-41E6-9AC8-AC1EF8184980}"/>
              </a:ext>
            </a:extLst>
          </p:cNvPr>
          <p:cNvSpPr>
            <a:spLocks/>
          </p:cNvSpPr>
          <p:nvPr/>
        </p:nvSpPr>
        <p:spPr bwMode="auto">
          <a:xfrm>
            <a:off x="4672013" y="6318250"/>
            <a:ext cx="188912" cy="100013"/>
          </a:xfrm>
          <a:custGeom>
            <a:avLst/>
            <a:gdLst>
              <a:gd name="T0" fmla="*/ 0 w 32"/>
              <a:gd name="T1" fmla="*/ 17 h 17"/>
              <a:gd name="T2" fmla="*/ 32 w 32"/>
              <a:gd name="T3" fmla="*/ 1 h 17"/>
              <a:gd name="T4" fmla="*/ 32 w 32"/>
              <a:gd name="T5" fmla="*/ 0 h 17"/>
              <a:gd name="T6" fmla="*/ 0 w 32"/>
              <a:gd name="T7" fmla="*/ 17 h 17"/>
              <a:gd name="T8" fmla="*/ 0 w 32"/>
              <a:gd name="T9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17">
                <a:moveTo>
                  <a:pt x="0" y="17"/>
                </a:moveTo>
                <a:cubicBezTo>
                  <a:pt x="10" y="11"/>
                  <a:pt x="21" y="5"/>
                  <a:pt x="32" y="1"/>
                </a:cubicBezTo>
                <a:cubicBezTo>
                  <a:pt x="32" y="0"/>
                  <a:pt x="32" y="0"/>
                  <a:pt x="32" y="0"/>
                </a:cubicBezTo>
                <a:cubicBezTo>
                  <a:pt x="21" y="5"/>
                  <a:pt x="10" y="11"/>
                  <a:pt x="0" y="17"/>
                </a:cubicBezTo>
                <a:cubicBezTo>
                  <a:pt x="0" y="17"/>
                  <a:pt x="0" y="17"/>
                  <a:pt x="0" y="17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68" name="Freeform 2275">
            <a:extLst>
              <a:ext uri="{FF2B5EF4-FFF2-40B4-BE49-F238E27FC236}">
                <a16:creationId xmlns:a16="http://schemas.microsoft.com/office/drawing/2014/main" id="{60E7BBDD-C3A7-422B-9DE5-C389978FE685}"/>
              </a:ext>
            </a:extLst>
          </p:cNvPr>
          <p:cNvSpPr>
            <a:spLocks/>
          </p:cNvSpPr>
          <p:nvPr/>
        </p:nvSpPr>
        <p:spPr bwMode="auto">
          <a:xfrm>
            <a:off x="4672013" y="6305550"/>
            <a:ext cx="176212" cy="100013"/>
          </a:xfrm>
          <a:custGeom>
            <a:avLst/>
            <a:gdLst>
              <a:gd name="T0" fmla="*/ 30 w 30"/>
              <a:gd name="T1" fmla="*/ 0 h 17"/>
              <a:gd name="T2" fmla="*/ 0 w 30"/>
              <a:gd name="T3" fmla="*/ 17 h 17"/>
              <a:gd name="T4" fmla="*/ 0 w 30"/>
              <a:gd name="T5" fmla="*/ 17 h 17"/>
              <a:gd name="T6" fmla="*/ 30 w 30"/>
              <a:gd name="T7" fmla="*/ 0 h 17"/>
              <a:gd name="T8" fmla="*/ 30 w 30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7">
                <a:moveTo>
                  <a:pt x="30" y="0"/>
                </a:moveTo>
                <a:cubicBezTo>
                  <a:pt x="20" y="5"/>
                  <a:pt x="10" y="11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10" y="11"/>
                  <a:pt x="20" y="5"/>
                  <a:pt x="30" y="0"/>
                </a:cubicBezTo>
                <a:cubicBezTo>
                  <a:pt x="30" y="0"/>
                  <a:pt x="30" y="0"/>
                  <a:pt x="30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69" name="Freeform 2276">
            <a:extLst>
              <a:ext uri="{FF2B5EF4-FFF2-40B4-BE49-F238E27FC236}">
                <a16:creationId xmlns:a16="http://schemas.microsoft.com/office/drawing/2014/main" id="{652ACD76-D890-4804-A7E9-1D6FF0C05276}"/>
              </a:ext>
            </a:extLst>
          </p:cNvPr>
          <p:cNvSpPr>
            <a:spLocks/>
          </p:cNvSpPr>
          <p:nvPr/>
        </p:nvSpPr>
        <p:spPr bwMode="auto">
          <a:xfrm>
            <a:off x="4672013" y="6305550"/>
            <a:ext cx="176212" cy="88900"/>
          </a:xfrm>
          <a:custGeom>
            <a:avLst/>
            <a:gdLst>
              <a:gd name="T0" fmla="*/ 0 w 30"/>
              <a:gd name="T1" fmla="*/ 15 h 15"/>
              <a:gd name="T2" fmla="*/ 30 w 30"/>
              <a:gd name="T3" fmla="*/ 0 h 15"/>
              <a:gd name="T4" fmla="*/ 30 w 30"/>
              <a:gd name="T5" fmla="*/ 0 h 15"/>
              <a:gd name="T6" fmla="*/ 0 w 30"/>
              <a:gd name="T7" fmla="*/ 15 h 15"/>
              <a:gd name="T8" fmla="*/ 0 w 30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5">
                <a:moveTo>
                  <a:pt x="0" y="15"/>
                </a:moveTo>
                <a:cubicBezTo>
                  <a:pt x="10" y="9"/>
                  <a:pt x="20" y="4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0" y="4"/>
                  <a:pt x="10" y="9"/>
                  <a:pt x="0" y="15"/>
                </a:cubicBezTo>
                <a:cubicBezTo>
                  <a:pt x="0" y="15"/>
                  <a:pt x="0" y="15"/>
                  <a:pt x="0" y="15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70" name="Freeform 2277">
            <a:extLst>
              <a:ext uri="{FF2B5EF4-FFF2-40B4-BE49-F238E27FC236}">
                <a16:creationId xmlns:a16="http://schemas.microsoft.com/office/drawing/2014/main" id="{72662FAD-AFC6-4168-93FF-7731856CE7B2}"/>
              </a:ext>
            </a:extLst>
          </p:cNvPr>
          <p:cNvSpPr>
            <a:spLocks/>
          </p:cNvSpPr>
          <p:nvPr/>
        </p:nvSpPr>
        <p:spPr bwMode="auto">
          <a:xfrm>
            <a:off x="4672013" y="6299200"/>
            <a:ext cx="147637" cy="88900"/>
          </a:xfrm>
          <a:custGeom>
            <a:avLst/>
            <a:gdLst>
              <a:gd name="T0" fmla="*/ 25 w 25"/>
              <a:gd name="T1" fmla="*/ 1 h 15"/>
              <a:gd name="T2" fmla="*/ 0 w 25"/>
              <a:gd name="T3" fmla="*/ 14 h 15"/>
              <a:gd name="T4" fmla="*/ 0 w 25"/>
              <a:gd name="T5" fmla="*/ 15 h 15"/>
              <a:gd name="T6" fmla="*/ 25 w 25"/>
              <a:gd name="T7" fmla="*/ 1 h 15"/>
              <a:gd name="T8" fmla="*/ 25 w 25"/>
              <a:gd name="T9" fmla="*/ 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5">
                <a:moveTo>
                  <a:pt x="25" y="1"/>
                </a:moveTo>
                <a:cubicBezTo>
                  <a:pt x="16" y="5"/>
                  <a:pt x="8" y="9"/>
                  <a:pt x="0" y="14"/>
                </a:cubicBezTo>
                <a:cubicBezTo>
                  <a:pt x="0" y="15"/>
                  <a:pt x="0" y="15"/>
                  <a:pt x="0" y="15"/>
                </a:cubicBezTo>
                <a:cubicBezTo>
                  <a:pt x="8" y="9"/>
                  <a:pt x="17" y="5"/>
                  <a:pt x="25" y="1"/>
                </a:cubicBezTo>
                <a:cubicBezTo>
                  <a:pt x="25" y="1"/>
                  <a:pt x="25" y="0"/>
                  <a:pt x="25" y="1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71" name="Freeform 2278">
            <a:extLst>
              <a:ext uri="{FF2B5EF4-FFF2-40B4-BE49-F238E27FC236}">
                <a16:creationId xmlns:a16="http://schemas.microsoft.com/office/drawing/2014/main" id="{11738152-6C30-419B-BB7B-B066DC2D885C}"/>
              </a:ext>
            </a:extLst>
          </p:cNvPr>
          <p:cNvSpPr>
            <a:spLocks/>
          </p:cNvSpPr>
          <p:nvPr/>
        </p:nvSpPr>
        <p:spPr bwMode="auto">
          <a:xfrm>
            <a:off x="4667250" y="6305550"/>
            <a:ext cx="146050" cy="71438"/>
          </a:xfrm>
          <a:custGeom>
            <a:avLst/>
            <a:gdLst>
              <a:gd name="T0" fmla="*/ 1 w 25"/>
              <a:gd name="T1" fmla="*/ 11 h 12"/>
              <a:gd name="T2" fmla="*/ 25 w 25"/>
              <a:gd name="T3" fmla="*/ 0 h 12"/>
              <a:gd name="T4" fmla="*/ 25 w 25"/>
              <a:gd name="T5" fmla="*/ 0 h 12"/>
              <a:gd name="T6" fmla="*/ 0 w 25"/>
              <a:gd name="T7" fmla="*/ 11 h 12"/>
              <a:gd name="T8" fmla="*/ 1 w 25"/>
              <a:gd name="T9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2">
                <a:moveTo>
                  <a:pt x="1" y="11"/>
                </a:moveTo>
                <a:cubicBezTo>
                  <a:pt x="9" y="8"/>
                  <a:pt x="17" y="4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6" y="3"/>
                  <a:pt x="9" y="8"/>
                  <a:pt x="0" y="11"/>
                </a:cubicBezTo>
                <a:cubicBezTo>
                  <a:pt x="0" y="11"/>
                  <a:pt x="0" y="12"/>
                  <a:pt x="1" y="11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72" name="Freeform 2279">
            <a:extLst>
              <a:ext uri="{FF2B5EF4-FFF2-40B4-BE49-F238E27FC236}">
                <a16:creationId xmlns:a16="http://schemas.microsoft.com/office/drawing/2014/main" id="{73034D88-8761-4881-9134-E3DEF808848C}"/>
              </a:ext>
            </a:extLst>
          </p:cNvPr>
          <p:cNvSpPr>
            <a:spLocks/>
          </p:cNvSpPr>
          <p:nvPr/>
        </p:nvSpPr>
        <p:spPr bwMode="auto">
          <a:xfrm>
            <a:off x="4667250" y="6299200"/>
            <a:ext cx="128588" cy="71438"/>
          </a:xfrm>
          <a:custGeom>
            <a:avLst/>
            <a:gdLst>
              <a:gd name="T0" fmla="*/ 22 w 22"/>
              <a:gd name="T1" fmla="*/ 0 h 12"/>
              <a:gd name="T2" fmla="*/ 0 w 22"/>
              <a:gd name="T3" fmla="*/ 12 h 12"/>
              <a:gd name="T4" fmla="*/ 0 w 22"/>
              <a:gd name="T5" fmla="*/ 12 h 12"/>
              <a:gd name="T6" fmla="*/ 22 w 22"/>
              <a:gd name="T7" fmla="*/ 0 h 12"/>
              <a:gd name="T8" fmla="*/ 22 w 2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12">
                <a:moveTo>
                  <a:pt x="22" y="0"/>
                </a:moveTo>
                <a:cubicBezTo>
                  <a:pt x="15" y="4"/>
                  <a:pt x="7" y="7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8"/>
                  <a:pt x="15" y="4"/>
                  <a:pt x="22" y="0"/>
                </a:cubicBezTo>
                <a:cubicBezTo>
                  <a:pt x="22" y="0"/>
                  <a:pt x="22" y="0"/>
                  <a:pt x="22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73" name="Freeform 2280">
            <a:extLst>
              <a:ext uri="{FF2B5EF4-FFF2-40B4-BE49-F238E27FC236}">
                <a16:creationId xmlns:a16="http://schemas.microsoft.com/office/drawing/2014/main" id="{F5E51117-C67D-4340-8E5C-60A04A694DAE}"/>
              </a:ext>
            </a:extLst>
          </p:cNvPr>
          <p:cNvSpPr>
            <a:spLocks/>
          </p:cNvSpPr>
          <p:nvPr/>
        </p:nvSpPr>
        <p:spPr bwMode="auto">
          <a:xfrm>
            <a:off x="4660900" y="6294438"/>
            <a:ext cx="128588" cy="65087"/>
          </a:xfrm>
          <a:custGeom>
            <a:avLst/>
            <a:gdLst>
              <a:gd name="T0" fmla="*/ 0 w 22"/>
              <a:gd name="T1" fmla="*/ 11 h 11"/>
              <a:gd name="T2" fmla="*/ 22 w 22"/>
              <a:gd name="T3" fmla="*/ 0 h 11"/>
              <a:gd name="T4" fmla="*/ 22 w 22"/>
              <a:gd name="T5" fmla="*/ 0 h 11"/>
              <a:gd name="T6" fmla="*/ 0 w 22"/>
              <a:gd name="T7" fmla="*/ 11 h 11"/>
              <a:gd name="T8" fmla="*/ 0 w 22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11">
                <a:moveTo>
                  <a:pt x="0" y="11"/>
                </a:moveTo>
                <a:cubicBezTo>
                  <a:pt x="7" y="7"/>
                  <a:pt x="15" y="4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4" y="4"/>
                  <a:pt x="7" y="7"/>
                  <a:pt x="0" y="11"/>
                </a:cubicBezTo>
                <a:cubicBezTo>
                  <a:pt x="0" y="11"/>
                  <a:pt x="0" y="11"/>
                  <a:pt x="0" y="11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74" name="Freeform 2281">
            <a:extLst>
              <a:ext uri="{FF2B5EF4-FFF2-40B4-BE49-F238E27FC236}">
                <a16:creationId xmlns:a16="http://schemas.microsoft.com/office/drawing/2014/main" id="{EDB060FF-BC9D-4FBD-8211-38028F6F602C}"/>
              </a:ext>
            </a:extLst>
          </p:cNvPr>
          <p:cNvSpPr>
            <a:spLocks/>
          </p:cNvSpPr>
          <p:nvPr/>
        </p:nvSpPr>
        <p:spPr bwMode="auto">
          <a:xfrm>
            <a:off x="4654550" y="6281738"/>
            <a:ext cx="130175" cy="71437"/>
          </a:xfrm>
          <a:custGeom>
            <a:avLst/>
            <a:gdLst>
              <a:gd name="T0" fmla="*/ 21 w 22"/>
              <a:gd name="T1" fmla="*/ 0 h 12"/>
              <a:gd name="T2" fmla="*/ 0 w 22"/>
              <a:gd name="T3" fmla="*/ 11 h 12"/>
              <a:gd name="T4" fmla="*/ 0 w 22"/>
              <a:gd name="T5" fmla="*/ 12 h 12"/>
              <a:gd name="T6" fmla="*/ 21 w 22"/>
              <a:gd name="T7" fmla="*/ 0 h 12"/>
              <a:gd name="T8" fmla="*/ 21 w 2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12">
                <a:moveTo>
                  <a:pt x="21" y="0"/>
                </a:moveTo>
                <a:cubicBezTo>
                  <a:pt x="15" y="5"/>
                  <a:pt x="7" y="8"/>
                  <a:pt x="0" y="11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8"/>
                  <a:pt x="15" y="5"/>
                  <a:pt x="21" y="0"/>
                </a:cubicBezTo>
                <a:cubicBezTo>
                  <a:pt x="22" y="0"/>
                  <a:pt x="21" y="0"/>
                  <a:pt x="21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75" name="Freeform 2282">
            <a:extLst>
              <a:ext uri="{FF2B5EF4-FFF2-40B4-BE49-F238E27FC236}">
                <a16:creationId xmlns:a16="http://schemas.microsoft.com/office/drawing/2014/main" id="{FF2C2977-8ED9-409C-9039-8AD30AB4FFDD}"/>
              </a:ext>
            </a:extLst>
          </p:cNvPr>
          <p:cNvSpPr>
            <a:spLocks/>
          </p:cNvSpPr>
          <p:nvPr/>
        </p:nvSpPr>
        <p:spPr bwMode="auto">
          <a:xfrm>
            <a:off x="4649788" y="6281738"/>
            <a:ext cx="134937" cy="65087"/>
          </a:xfrm>
          <a:custGeom>
            <a:avLst/>
            <a:gdLst>
              <a:gd name="T0" fmla="*/ 1 w 23"/>
              <a:gd name="T1" fmla="*/ 11 h 11"/>
              <a:gd name="T2" fmla="*/ 23 w 23"/>
              <a:gd name="T3" fmla="*/ 1 h 11"/>
              <a:gd name="T4" fmla="*/ 23 w 23"/>
              <a:gd name="T5" fmla="*/ 0 h 11"/>
              <a:gd name="T6" fmla="*/ 1 w 23"/>
              <a:gd name="T7" fmla="*/ 11 h 11"/>
              <a:gd name="T8" fmla="*/ 1 w 23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11">
                <a:moveTo>
                  <a:pt x="1" y="11"/>
                </a:moveTo>
                <a:cubicBezTo>
                  <a:pt x="8" y="8"/>
                  <a:pt x="15" y="4"/>
                  <a:pt x="23" y="1"/>
                </a:cubicBezTo>
                <a:cubicBezTo>
                  <a:pt x="23" y="1"/>
                  <a:pt x="23" y="0"/>
                  <a:pt x="23" y="0"/>
                </a:cubicBezTo>
                <a:cubicBezTo>
                  <a:pt x="15" y="4"/>
                  <a:pt x="8" y="7"/>
                  <a:pt x="1" y="11"/>
                </a:cubicBezTo>
                <a:cubicBezTo>
                  <a:pt x="0" y="11"/>
                  <a:pt x="1" y="11"/>
                  <a:pt x="1" y="11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76" name="Freeform 2283">
            <a:extLst>
              <a:ext uri="{FF2B5EF4-FFF2-40B4-BE49-F238E27FC236}">
                <a16:creationId xmlns:a16="http://schemas.microsoft.com/office/drawing/2014/main" id="{51EC469A-E62B-4141-B4F2-E4AA16DDE10C}"/>
              </a:ext>
            </a:extLst>
          </p:cNvPr>
          <p:cNvSpPr>
            <a:spLocks/>
          </p:cNvSpPr>
          <p:nvPr/>
        </p:nvSpPr>
        <p:spPr bwMode="auto">
          <a:xfrm>
            <a:off x="4649788" y="6270625"/>
            <a:ext cx="128587" cy="69850"/>
          </a:xfrm>
          <a:custGeom>
            <a:avLst/>
            <a:gdLst>
              <a:gd name="T0" fmla="*/ 22 w 22"/>
              <a:gd name="T1" fmla="*/ 0 h 12"/>
              <a:gd name="T2" fmla="*/ 0 w 22"/>
              <a:gd name="T3" fmla="*/ 12 h 12"/>
              <a:gd name="T4" fmla="*/ 0 w 22"/>
              <a:gd name="T5" fmla="*/ 12 h 12"/>
              <a:gd name="T6" fmla="*/ 22 w 22"/>
              <a:gd name="T7" fmla="*/ 0 h 12"/>
              <a:gd name="T8" fmla="*/ 22 w 2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12">
                <a:moveTo>
                  <a:pt x="22" y="0"/>
                </a:moveTo>
                <a:cubicBezTo>
                  <a:pt x="15" y="4"/>
                  <a:pt x="7" y="7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8"/>
                  <a:pt x="15" y="4"/>
                  <a:pt x="22" y="0"/>
                </a:cubicBezTo>
                <a:cubicBezTo>
                  <a:pt x="22" y="0"/>
                  <a:pt x="22" y="0"/>
                  <a:pt x="22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77" name="Freeform 2284">
            <a:extLst>
              <a:ext uri="{FF2B5EF4-FFF2-40B4-BE49-F238E27FC236}">
                <a16:creationId xmlns:a16="http://schemas.microsoft.com/office/drawing/2014/main" id="{7C4A3387-D510-4259-B080-C320C943DF07}"/>
              </a:ext>
            </a:extLst>
          </p:cNvPr>
          <p:cNvSpPr>
            <a:spLocks/>
          </p:cNvSpPr>
          <p:nvPr/>
        </p:nvSpPr>
        <p:spPr bwMode="auto">
          <a:xfrm>
            <a:off x="4643438" y="6270625"/>
            <a:ext cx="134937" cy="65088"/>
          </a:xfrm>
          <a:custGeom>
            <a:avLst/>
            <a:gdLst>
              <a:gd name="T0" fmla="*/ 1 w 23"/>
              <a:gd name="T1" fmla="*/ 11 h 11"/>
              <a:gd name="T2" fmla="*/ 23 w 23"/>
              <a:gd name="T3" fmla="*/ 1 h 11"/>
              <a:gd name="T4" fmla="*/ 23 w 23"/>
              <a:gd name="T5" fmla="*/ 1 h 11"/>
              <a:gd name="T6" fmla="*/ 0 w 23"/>
              <a:gd name="T7" fmla="*/ 11 h 11"/>
              <a:gd name="T8" fmla="*/ 1 w 23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11">
                <a:moveTo>
                  <a:pt x="1" y="11"/>
                </a:moveTo>
                <a:cubicBezTo>
                  <a:pt x="8" y="8"/>
                  <a:pt x="16" y="4"/>
                  <a:pt x="23" y="1"/>
                </a:cubicBezTo>
                <a:cubicBezTo>
                  <a:pt x="23" y="0"/>
                  <a:pt x="23" y="0"/>
                  <a:pt x="23" y="1"/>
                </a:cubicBezTo>
                <a:cubicBezTo>
                  <a:pt x="15" y="4"/>
                  <a:pt x="8" y="8"/>
                  <a:pt x="0" y="11"/>
                </a:cubicBezTo>
                <a:cubicBezTo>
                  <a:pt x="0" y="11"/>
                  <a:pt x="0" y="11"/>
                  <a:pt x="1" y="11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78" name="Freeform 2285">
            <a:extLst>
              <a:ext uri="{FF2B5EF4-FFF2-40B4-BE49-F238E27FC236}">
                <a16:creationId xmlns:a16="http://schemas.microsoft.com/office/drawing/2014/main" id="{5C5F4322-E850-4ED2-96BE-D7C298358BF2}"/>
              </a:ext>
            </a:extLst>
          </p:cNvPr>
          <p:cNvSpPr>
            <a:spLocks/>
          </p:cNvSpPr>
          <p:nvPr/>
        </p:nvSpPr>
        <p:spPr bwMode="auto">
          <a:xfrm>
            <a:off x="4643438" y="6264275"/>
            <a:ext cx="128587" cy="71438"/>
          </a:xfrm>
          <a:custGeom>
            <a:avLst/>
            <a:gdLst>
              <a:gd name="T0" fmla="*/ 22 w 22"/>
              <a:gd name="T1" fmla="*/ 0 h 12"/>
              <a:gd name="T2" fmla="*/ 0 w 22"/>
              <a:gd name="T3" fmla="*/ 12 h 12"/>
              <a:gd name="T4" fmla="*/ 0 w 22"/>
              <a:gd name="T5" fmla="*/ 12 h 12"/>
              <a:gd name="T6" fmla="*/ 22 w 22"/>
              <a:gd name="T7" fmla="*/ 0 h 12"/>
              <a:gd name="T8" fmla="*/ 22 w 22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12">
                <a:moveTo>
                  <a:pt x="22" y="0"/>
                </a:moveTo>
                <a:cubicBezTo>
                  <a:pt x="15" y="4"/>
                  <a:pt x="7" y="7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8"/>
                  <a:pt x="15" y="4"/>
                  <a:pt x="22" y="0"/>
                </a:cubicBezTo>
                <a:cubicBezTo>
                  <a:pt x="22" y="0"/>
                  <a:pt x="22" y="0"/>
                  <a:pt x="22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79" name="Freeform 2286">
            <a:extLst>
              <a:ext uri="{FF2B5EF4-FFF2-40B4-BE49-F238E27FC236}">
                <a16:creationId xmlns:a16="http://schemas.microsoft.com/office/drawing/2014/main" id="{A5DF65C8-CF28-4885-B49D-FD24AC633C37}"/>
              </a:ext>
            </a:extLst>
          </p:cNvPr>
          <p:cNvSpPr>
            <a:spLocks/>
          </p:cNvSpPr>
          <p:nvPr/>
        </p:nvSpPr>
        <p:spPr bwMode="auto">
          <a:xfrm>
            <a:off x="4637088" y="6257925"/>
            <a:ext cx="134937" cy="65088"/>
          </a:xfrm>
          <a:custGeom>
            <a:avLst/>
            <a:gdLst>
              <a:gd name="T0" fmla="*/ 6 w 23"/>
              <a:gd name="T1" fmla="*/ 8 h 11"/>
              <a:gd name="T2" fmla="*/ 0 w 23"/>
              <a:gd name="T3" fmla="*/ 11 h 11"/>
              <a:gd name="T4" fmla="*/ 0 w 23"/>
              <a:gd name="T5" fmla="*/ 11 h 11"/>
              <a:gd name="T6" fmla="*/ 8 w 23"/>
              <a:gd name="T7" fmla="*/ 8 h 11"/>
              <a:gd name="T8" fmla="*/ 23 w 23"/>
              <a:gd name="T9" fmla="*/ 0 h 11"/>
              <a:gd name="T10" fmla="*/ 23 w 23"/>
              <a:gd name="T11" fmla="*/ 0 h 11"/>
              <a:gd name="T12" fmla="*/ 12 w 23"/>
              <a:gd name="T13" fmla="*/ 5 h 11"/>
              <a:gd name="T14" fmla="*/ 7 w 23"/>
              <a:gd name="T15" fmla="*/ 9 h 11"/>
              <a:gd name="T16" fmla="*/ 2 w 23"/>
              <a:gd name="T17" fmla="*/ 10 h 11"/>
              <a:gd name="T18" fmla="*/ 6 w 23"/>
              <a:gd name="T19" fmla="*/ 8 h 11"/>
              <a:gd name="T20" fmla="*/ 6 w 23"/>
              <a:gd name="T21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11">
                <a:moveTo>
                  <a:pt x="6" y="8"/>
                </a:moveTo>
                <a:cubicBezTo>
                  <a:pt x="4" y="9"/>
                  <a:pt x="2" y="10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3" y="11"/>
                  <a:pt x="6" y="9"/>
                  <a:pt x="8" y="8"/>
                </a:cubicBezTo>
                <a:cubicBezTo>
                  <a:pt x="13" y="5"/>
                  <a:pt x="18" y="3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9" y="2"/>
                  <a:pt x="16" y="4"/>
                  <a:pt x="12" y="5"/>
                </a:cubicBezTo>
                <a:cubicBezTo>
                  <a:pt x="10" y="6"/>
                  <a:pt x="9" y="8"/>
                  <a:pt x="7" y="9"/>
                </a:cubicBezTo>
                <a:cubicBezTo>
                  <a:pt x="5" y="10"/>
                  <a:pt x="4" y="10"/>
                  <a:pt x="2" y="10"/>
                </a:cubicBezTo>
                <a:cubicBezTo>
                  <a:pt x="3" y="9"/>
                  <a:pt x="4" y="8"/>
                  <a:pt x="6" y="8"/>
                </a:cubicBezTo>
                <a:cubicBezTo>
                  <a:pt x="6" y="8"/>
                  <a:pt x="6" y="8"/>
                  <a:pt x="6" y="8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80" name="Freeform 2287">
            <a:extLst>
              <a:ext uri="{FF2B5EF4-FFF2-40B4-BE49-F238E27FC236}">
                <a16:creationId xmlns:a16="http://schemas.microsoft.com/office/drawing/2014/main" id="{F95B7547-7228-4A72-B232-8228EA2CFBDA}"/>
              </a:ext>
            </a:extLst>
          </p:cNvPr>
          <p:cNvSpPr>
            <a:spLocks/>
          </p:cNvSpPr>
          <p:nvPr/>
        </p:nvSpPr>
        <p:spPr bwMode="auto">
          <a:xfrm>
            <a:off x="4708525" y="6253163"/>
            <a:ext cx="63500" cy="34925"/>
          </a:xfrm>
          <a:custGeom>
            <a:avLst/>
            <a:gdLst>
              <a:gd name="T0" fmla="*/ 11 w 11"/>
              <a:gd name="T1" fmla="*/ 0 h 6"/>
              <a:gd name="T2" fmla="*/ 0 w 11"/>
              <a:gd name="T3" fmla="*/ 5 h 6"/>
              <a:gd name="T4" fmla="*/ 0 w 11"/>
              <a:gd name="T5" fmla="*/ 5 h 6"/>
              <a:gd name="T6" fmla="*/ 11 w 11"/>
              <a:gd name="T7" fmla="*/ 0 h 6"/>
              <a:gd name="T8" fmla="*/ 11 w 11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6">
                <a:moveTo>
                  <a:pt x="11" y="0"/>
                </a:moveTo>
                <a:cubicBezTo>
                  <a:pt x="7" y="2"/>
                  <a:pt x="4" y="4"/>
                  <a:pt x="0" y="5"/>
                </a:cubicBezTo>
                <a:cubicBezTo>
                  <a:pt x="0" y="5"/>
                  <a:pt x="0" y="6"/>
                  <a:pt x="0" y="5"/>
                </a:cubicBezTo>
                <a:cubicBezTo>
                  <a:pt x="4" y="4"/>
                  <a:pt x="7" y="2"/>
                  <a:pt x="11" y="0"/>
                </a:cubicBezTo>
                <a:cubicBezTo>
                  <a:pt x="11" y="0"/>
                  <a:pt x="11" y="0"/>
                  <a:pt x="11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81" name="Freeform 2288">
            <a:extLst>
              <a:ext uri="{FF2B5EF4-FFF2-40B4-BE49-F238E27FC236}">
                <a16:creationId xmlns:a16="http://schemas.microsoft.com/office/drawing/2014/main" id="{BD4204DD-51A0-441D-80C7-7E40067A8E08}"/>
              </a:ext>
            </a:extLst>
          </p:cNvPr>
          <p:cNvSpPr>
            <a:spLocks/>
          </p:cNvSpPr>
          <p:nvPr/>
        </p:nvSpPr>
        <p:spPr bwMode="auto">
          <a:xfrm>
            <a:off x="4719638" y="6246813"/>
            <a:ext cx="46037" cy="23812"/>
          </a:xfrm>
          <a:custGeom>
            <a:avLst/>
            <a:gdLst>
              <a:gd name="T0" fmla="*/ 0 w 8"/>
              <a:gd name="T1" fmla="*/ 4 h 4"/>
              <a:gd name="T2" fmla="*/ 8 w 8"/>
              <a:gd name="T3" fmla="*/ 1 h 4"/>
              <a:gd name="T4" fmla="*/ 8 w 8"/>
              <a:gd name="T5" fmla="*/ 1 h 4"/>
              <a:gd name="T6" fmla="*/ 0 w 8"/>
              <a:gd name="T7" fmla="*/ 4 h 4"/>
              <a:gd name="T8" fmla="*/ 0 w 8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">
                <a:moveTo>
                  <a:pt x="0" y="4"/>
                </a:moveTo>
                <a:cubicBezTo>
                  <a:pt x="3" y="3"/>
                  <a:pt x="5" y="2"/>
                  <a:pt x="8" y="1"/>
                </a:cubicBezTo>
                <a:cubicBezTo>
                  <a:pt x="8" y="0"/>
                  <a:pt x="8" y="1"/>
                  <a:pt x="8" y="1"/>
                </a:cubicBezTo>
                <a:cubicBezTo>
                  <a:pt x="5" y="2"/>
                  <a:pt x="3" y="3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82" name="Freeform 2289">
            <a:extLst>
              <a:ext uri="{FF2B5EF4-FFF2-40B4-BE49-F238E27FC236}">
                <a16:creationId xmlns:a16="http://schemas.microsoft.com/office/drawing/2014/main" id="{1B40AA3F-0AA8-462B-8D6A-630566403971}"/>
              </a:ext>
            </a:extLst>
          </p:cNvPr>
          <p:cNvSpPr>
            <a:spLocks/>
          </p:cNvSpPr>
          <p:nvPr/>
        </p:nvSpPr>
        <p:spPr bwMode="auto">
          <a:xfrm>
            <a:off x="4637088" y="6305550"/>
            <a:ext cx="17462" cy="12700"/>
          </a:xfrm>
          <a:custGeom>
            <a:avLst/>
            <a:gdLst>
              <a:gd name="T0" fmla="*/ 0 w 3"/>
              <a:gd name="T1" fmla="*/ 2 h 2"/>
              <a:gd name="T2" fmla="*/ 3 w 3"/>
              <a:gd name="T3" fmla="*/ 0 h 2"/>
              <a:gd name="T4" fmla="*/ 3 w 3"/>
              <a:gd name="T5" fmla="*/ 0 h 2"/>
              <a:gd name="T6" fmla="*/ 0 w 3"/>
              <a:gd name="T7" fmla="*/ 1 h 2"/>
              <a:gd name="T8" fmla="*/ 0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1"/>
                  <a:pt x="2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1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183" name="Freeform 2290">
            <a:extLst>
              <a:ext uri="{FF2B5EF4-FFF2-40B4-BE49-F238E27FC236}">
                <a16:creationId xmlns:a16="http://schemas.microsoft.com/office/drawing/2014/main" id="{50DBF91C-9AAC-471D-9B12-F1BC783F2DD6}"/>
              </a:ext>
            </a:extLst>
          </p:cNvPr>
          <p:cNvSpPr>
            <a:spLocks/>
          </p:cNvSpPr>
          <p:nvPr/>
        </p:nvSpPr>
        <p:spPr bwMode="auto">
          <a:xfrm>
            <a:off x="4730750" y="6235700"/>
            <a:ext cx="23813" cy="11113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1 w 4"/>
              <a:gd name="T5" fmla="*/ 2 h 2"/>
              <a:gd name="T6" fmla="*/ 4 w 4"/>
              <a:gd name="T7" fmla="*/ 0 h 2"/>
              <a:gd name="T8" fmla="*/ 4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1"/>
                  <a:pt x="2" y="1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2" y="1"/>
                  <a:pt x="3" y="1"/>
                  <a:pt x="4" y="0"/>
                </a:cubicBezTo>
                <a:cubicBezTo>
                  <a:pt x="4" y="0"/>
                  <a:pt x="4" y="0"/>
                  <a:pt x="4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9184" name="Group 2320">
            <a:extLst>
              <a:ext uri="{FF2B5EF4-FFF2-40B4-BE49-F238E27FC236}">
                <a16:creationId xmlns:a16="http://schemas.microsoft.com/office/drawing/2014/main" id="{BA516A92-B851-49A4-8882-B014B4464587}"/>
              </a:ext>
            </a:extLst>
          </p:cNvPr>
          <p:cNvGrpSpPr>
            <a:grpSpLocks/>
          </p:cNvGrpSpPr>
          <p:nvPr/>
        </p:nvGrpSpPr>
        <p:grpSpPr bwMode="auto">
          <a:xfrm>
            <a:off x="5030788" y="6218238"/>
            <a:ext cx="215900" cy="263525"/>
            <a:chOff x="0" y="0"/>
            <a:chExt cx="215900" cy="263526"/>
          </a:xfrm>
        </p:grpSpPr>
        <p:sp>
          <p:nvSpPr>
            <p:cNvPr id="39185" name="Freeform 2291">
              <a:extLst>
                <a:ext uri="{FF2B5EF4-FFF2-40B4-BE49-F238E27FC236}">
                  <a16:creationId xmlns:a16="http://schemas.microsoft.com/office/drawing/2014/main" id="{B166A8D1-946D-4C9C-AC6E-1A8F9ED2B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" y="0"/>
              <a:ext cx="158750" cy="63500"/>
            </a:xfrm>
            <a:custGeom>
              <a:avLst/>
              <a:gdLst>
                <a:gd name="T0" fmla="*/ 2 w 27"/>
                <a:gd name="T1" fmla="*/ 9 h 11"/>
                <a:gd name="T2" fmla="*/ 11 w 27"/>
                <a:gd name="T3" fmla="*/ 9 h 11"/>
                <a:gd name="T4" fmla="*/ 23 w 27"/>
                <a:gd name="T5" fmla="*/ 10 h 11"/>
                <a:gd name="T6" fmla="*/ 26 w 27"/>
                <a:gd name="T7" fmla="*/ 6 h 11"/>
                <a:gd name="T8" fmla="*/ 19 w 27"/>
                <a:gd name="T9" fmla="*/ 2 h 11"/>
                <a:gd name="T10" fmla="*/ 11 w 27"/>
                <a:gd name="T11" fmla="*/ 0 h 11"/>
                <a:gd name="T12" fmla="*/ 8 w 27"/>
                <a:gd name="T13" fmla="*/ 2 h 11"/>
                <a:gd name="T14" fmla="*/ 7 w 27"/>
                <a:gd name="T15" fmla="*/ 4 h 11"/>
                <a:gd name="T16" fmla="*/ 4 w 27"/>
                <a:gd name="T17" fmla="*/ 4 h 11"/>
                <a:gd name="T18" fmla="*/ 2 w 27"/>
                <a:gd name="T19" fmla="*/ 9 h 11"/>
                <a:gd name="T20" fmla="*/ 2 w 27"/>
                <a:gd name="T21" fmla="*/ 9 h 11"/>
                <a:gd name="T22" fmla="*/ 6 w 27"/>
                <a:gd name="T23" fmla="*/ 9 h 11"/>
                <a:gd name="T24" fmla="*/ 6 w 27"/>
                <a:gd name="T25" fmla="*/ 9 h 11"/>
                <a:gd name="T26" fmla="*/ 6 w 27"/>
                <a:gd name="T27" fmla="*/ 9 h 11"/>
                <a:gd name="T28" fmla="*/ 6 w 27"/>
                <a:gd name="T29" fmla="*/ 9 h 11"/>
                <a:gd name="T30" fmla="*/ 13 w 27"/>
                <a:gd name="T31" fmla="*/ 9 h 11"/>
                <a:gd name="T32" fmla="*/ 14 w 27"/>
                <a:gd name="T33" fmla="*/ 9 h 11"/>
                <a:gd name="T34" fmla="*/ 13 w 27"/>
                <a:gd name="T35" fmla="*/ 9 h 11"/>
                <a:gd name="T36" fmla="*/ 11 w 27"/>
                <a:gd name="T37" fmla="*/ 7 h 11"/>
                <a:gd name="T38" fmla="*/ 12 w 27"/>
                <a:gd name="T39" fmla="*/ 4 h 11"/>
                <a:gd name="T40" fmla="*/ 12 w 27"/>
                <a:gd name="T41" fmla="*/ 4 h 11"/>
                <a:gd name="T42" fmla="*/ 12 w 27"/>
                <a:gd name="T43" fmla="*/ 4 h 11"/>
                <a:gd name="T44" fmla="*/ 13 w 27"/>
                <a:gd name="T45" fmla="*/ 3 h 11"/>
                <a:gd name="T46" fmla="*/ 15 w 27"/>
                <a:gd name="T47" fmla="*/ 5 h 11"/>
                <a:gd name="T48" fmla="*/ 12 w 27"/>
                <a:gd name="T49" fmla="*/ 7 h 11"/>
                <a:gd name="T50" fmla="*/ 11 w 27"/>
                <a:gd name="T51" fmla="*/ 7 h 11"/>
                <a:gd name="T52" fmla="*/ 14 w 27"/>
                <a:gd name="T53" fmla="*/ 4 h 11"/>
                <a:gd name="T54" fmla="*/ 14 w 27"/>
                <a:gd name="T55" fmla="*/ 4 h 11"/>
                <a:gd name="T56" fmla="*/ 15 w 27"/>
                <a:gd name="T57" fmla="*/ 10 h 11"/>
                <a:gd name="T58" fmla="*/ 15 w 27"/>
                <a:gd name="T59" fmla="*/ 10 h 11"/>
                <a:gd name="T60" fmla="*/ 9 w 27"/>
                <a:gd name="T61" fmla="*/ 2 h 11"/>
                <a:gd name="T62" fmla="*/ 9 w 27"/>
                <a:gd name="T63" fmla="*/ 2 h 11"/>
                <a:gd name="T64" fmla="*/ 9 w 27"/>
                <a:gd name="T65" fmla="*/ 2 h 11"/>
                <a:gd name="T66" fmla="*/ 2 w 27"/>
                <a:gd name="T67" fmla="*/ 5 h 11"/>
                <a:gd name="T68" fmla="*/ 3 w 27"/>
                <a:gd name="T69" fmla="*/ 5 h 11"/>
                <a:gd name="T70" fmla="*/ 8 w 27"/>
                <a:gd name="T71" fmla="*/ 3 h 11"/>
                <a:gd name="T72" fmla="*/ 11 w 27"/>
                <a:gd name="T73" fmla="*/ 1 h 11"/>
                <a:gd name="T74" fmla="*/ 17 w 27"/>
                <a:gd name="T75" fmla="*/ 1 h 11"/>
                <a:gd name="T76" fmla="*/ 18 w 27"/>
                <a:gd name="T77" fmla="*/ 2 h 11"/>
                <a:gd name="T78" fmla="*/ 19 w 27"/>
                <a:gd name="T79" fmla="*/ 3 h 11"/>
                <a:gd name="T80" fmla="*/ 23 w 27"/>
                <a:gd name="T81" fmla="*/ 5 h 11"/>
                <a:gd name="T82" fmla="*/ 22 w 27"/>
                <a:gd name="T83" fmla="*/ 9 h 11"/>
                <a:gd name="T84" fmla="*/ 15 w 27"/>
                <a:gd name="T85" fmla="*/ 9 h 11"/>
                <a:gd name="T86" fmla="*/ 15 w 27"/>
                <a:gd name="T87" fmla="*/ 9 h 11"/>
                <a:gd name="T88" fmla="*/ 15 w 27"/>
                <a:gd name="T89" fmla="*/ 8 h 11"/>
                <a:gd name="T90" fmla="*/ 14 w 27"/>
                <a:gd name="T91" fmla="*/ 8 h 11"/>
                <a:gd name="T92" fmla="*/ 17 w 27"/>
                <a:gd name="T93" fmla="*/ 5 h 11"/>
                <a:gd name="T94" fmla="*/ 14 w 27"/>
                <a:gd name="T95" fmla="*/ 2 h 11"/>
                <a:gd name="T96" fmla="*/ 12 w 27"/>
                <a:gd name="T97" fmla="*/ 3 h 11"/>
                <a:gd name="T98" fmla="*/ 11 w 27"/>
                <a:gd name="T99" fmla="*/ 3 h 11"/>
                <a:gd name="T100" fmla="*/ 11 w 27"/>
                <a:gd name="T101" fmla="*/ 6 h 11"/>
                <a:gd name="T102" fmla="*/ 10 w 27"/>
                <a:gd name="T103" fmla="*/ 7 h 11"/>
                <a:gd name="T104" fmla="*/ 11 w 27"/>
                <a:gd name="T105" fmla="*/ 8 h 11"/>
                <a:gd name="T106" fmla="*/ 12 w 27"/>
                <a:gd name="T107" fmla="*/ 9 h 11"/>
                <a:gd name="T108" fmla="*/ 4 w 27"/>
                <a:gd name="T109" fmla="*/ 9 h 11"/>
                <a:gd name="T110" fmla="*/ 2 w 27"/>
                <a:gd name="T1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11">
                  <a:moveTo>
                    <a:pt x="2" y="9"/>
                  </a:moveTo>
                  <a:cubicBezTo>
                    <a:pt x="3" y="11"/>
                    <a:pt x="10" y="9"/>
                    <a:pt x="11" y="9"/>
                  </a:cubicBezTo>
                  <a:cubicBezTo>
                    <a:pt x="11" y="9"/>
                    <a:pt x="21" y="10"/>
                    <a:pt x="23" y="10"/>
                  </a:cubicBezTo>
                  <a:cubicBezTo>
                    <a:pt x="25" y="9"/>
                    <a:pt x="27" y="8"/>
                    <a:pt x="26" y="6"/>
                  </a:cubicBezTo>
                  <a:cubicBezTo>
                    <a:pt x="24" y="3"/>
                    <a:pt x="21" y="4"/>
                    <a:pt x="19" y="2"/>
                  </a:cubicBezTo>
                  <a:cubicBezTo>
                    <a:pt x="17" y="0"/>
                    <a:pt x="13" y="0"/>
                    <a:pt x="11" y="0"/>
                  </a:cubicBezTo>
                  <a:cubicBezTo>
                    <a:pt x="11" y="0"/>
                    <a:pt x="6" y="2"/>
                    <a:pt x="8" y="2"/>
                  </a:cubicBezTo>
                  <a:cubicBezTo>
                    <a:pt x="7" y="2"/>
                    <a:pt x="7" y="4"/>
                    <a:pt x="7" y="4"/>
                  </a:cubicBezTo>
                  <a:cubicBezTo>
                    <a:pt x="7" y="4"/>
                    <a:pt x="4" y="4"/>
                    <a:pt x="4" y="4"/>
                  </a:cubicBezTo>
                  <a:cubicBezTo>
                    <a:pt x="2" y="4"/>
                    <a:pt x="0" y="7"/>
                    <a:pt x="2" y="9"/>
                  </a:cubicBezTo>
                  <a:cubicBezTo>
                    <a:pt x="1" y="8"/>
                    <a:pt x="0" y="7"/>
                    <a:pt x="2" y="9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9"/>
                  </a:cubicBezTo>
                  <a:close/>
                  <a:moveTo>
                    <a:pt x="6" y="9"/>
                  </a:moveTo>
                  <a:cubicBezTo>
                    <a:pt x="6" y="9"/>
                    <a:pt x="6" y="8"/>
                    <a:pt x="6" y="9"/>
                  </a:cubicBezTo>
                  <a:close/>
                  <a:moveTo>
                    <a:pt x="13" y="9"/>
                  </a:move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lose/>
                  <a:moveTo>
                    <a:pt x="11" y="7"/>
                  </a:moveTo>
                  <a:cubicBezTo>
                    <a:pt x="12" y="7"/>
                    <a:pt x="11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3"/>
                    <a:pt x="13" y="3"/>
                  </a:cubicBezTo>
                  <a:cubicBezTo>
                    <a:pt x="13" y="4"/>
                    <a:pt x="15" y="3"/>
                    <a:pt x="15" y="5"/>
                  </a:cubicBezTo>
                  <a:cubicBezTo>
                    <a:pt x="16" y="5"/>
                    <a:pt x="13" y="7"/>
                    <a:pt x="12" y="7"/>
                  </a:cubicBezTo>
                  <a:cubicBezTo>
                    <a:pt x="13" y="7"/>
                    <a:pt x="11" y="7"/>
                    <a:pt x="11" y="7"/>
                  </a:cubicBezTo>
                  <a:close/>
                  <a:moveTo>
                    <a:pt x="14" y="4"/>
                  </a:moveTo>
                  <a:cubicBezTo>
                    <a:pt x="14" y="4"/>
                    <a:pt x="14" y="3"/>
                    <a:pt x="14" y="4"/>
                  </a:cubicBezTo>
                  <a:close/>
                  <a:moveTo>
                    <a:pt x="15" y="10"/>
                  </a:moveTo>
                  <a:cubicBezTo>
                    <a:pt x="15" y="9"/>
                    <a:pt x="15" y="9"/>
                    <a:pt x="15" y="10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8" y="4"/>
                    <a:pt x="8" y="3"/>
                  </a:cubicBezTo>
                  <a:cubicBezTo>
                    <a:pt x="9" y="2"/>
                    <a:pt x="9" y="2"/>
                    <a:pt x="11" y="1"/>
                  </a:cubicBezTo>
                  <a:cubicBezTo>
                    <a:pt x="12" y="1"/>
                    <a:pt x="16" y="2"/>
                    <a:pt x="17" y="1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7" y="2"/>
                    <a:pt x="18" y="3"/>
                    <a:pt x="19" y="3"/>
                  </a:cubicBezTo>
                  <a:cubicBezTo>
                    <a:pt x="21" y="5"/>
                    <a:pt x="21" y="5"/>
                    <a:pt x="23" y="5"/>
                  </a:cubicBezTo>
                  <a:cubicBezTo>
                    <a:pt x="26" y="6"/>
                    <a:pt x="23" y="9"/>
                    <a:pt x="22" y="9"/>
                  </a:cubicBezTo>
                  <a:cubicBezTo>
                    <a:pt x="20" y="8"/>
                    <a:pt x="16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5" y="8"/>
                    <a:pt x="18" y="8"/>
                    <a:pt x="17" y="5"/>
                  </a:cubicBezTo>
                  <a:cubicBezTo>
                    <a:pt x="16" y="4"/>
                    <a:pt x="14" y="3"/>
                    <a:pt x="14" y="2"/>
                  </a:cubicBezTo>
                  <a:cubicBezTo>
                    <a:pt x="14" y="3"/>
                    <a:pt x="11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6"/>
                    <a:pt x="11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7"/>
                    <a:pt x="12" y="9"/>
                    <a:pt x="12" y="9"/>
                  </a:cubicBezTo>
                  <a:cubicBezTo>
                    <a:pt x="11" y="9"/>
                    <a:pt x="5" y="7"/>
                    <a:pt x="4" y="9"/>
                  </a:cubicBezTo>
                  <a:cubicBezTo>
                    <a:pt x="3" y="9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86" name="Freeform 2292">
              <a:extLst>
                <a:ext uri="{FF2B5EF4-FFF2-40B4-BE49-F238E27FC236}">
                  <a16:creationId xmlns:a16="http://schemas.microsoft.com/office/drawing/2014/main" id="{F2501002-646A-4D17-B788-3D2C958C8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8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87" name="Freeform 2293">
              <a:extLst>
                <a:ext uri="{FF2B5EF4-FFF2-40B4-BE49-F238E27FC236}">
                  <a16:creationId xmlns:a16="http://schemas.microsoft.com/office/drawing/2014/main" id="{DF3A1550-29F2-47A5-9AE6-CDB51E211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52388"/>
              <a:ext cx="4763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88" name="Rectangle 2294">
              <a:extLst>
                <a:ext uri="{FF2B5EF4-FFF2-40B4-BE49-F238E27FC236}">
                  <a16:creationId xmlns:a16="http://schemas.microsoft.com/office/drawing/2014/main" id="{F3BB49A4-1E29-49CB-BAD3-12D2876BF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75" y="52388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189" name="Freeform 2295">
              <a:extLst>
                <a:ext uri="{FF2B5EF4-FFF2-40B4-BE49-F238E27FC236}">
                  <a16:creationId xmlns:a16="http://schemas.microsoft.com/office/drawing/2014/main" id="{F3A9D5EA-B7D5-4909-ABA7-A542DC618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39688"/>
              <a:ext cx="6350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90" name="Rectangle 2296">
              <a:extLst>
                <a:ext uri="{FF2B5EF4-FFF2-40B4-BE49-F238E27FC236}">
                  <a16:creationId xmlns:a16="http://schemas.microsoft.com/office/drawing/2014/main" id="{47B29F9E-379E-44E9-8172-134053FDA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75" y="104775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191" name="Freeform 2297">
              <a:extLst>
                <a:ext uri="{FF2B5EF4-FFF2-40B4-BE49-F238E27FC236}">
                  <a16:creationId xmlns:a16="http://schemas.microsoft.com/office/drawing/2014/main" id="{E0C57279-4E82-48A4-A070-8CC2D30D2F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" y="80963"/>
              <a:ext cx="165100" cy="36513"/>
            </a:xfrm>
            <a:custGeom>
              <a:avLst/>
              <a:gdLst>
                <a:gd name="T0" fmla="*/ 27 w 28"/>
                <a:gd name="T1" fmla="*/ 2 h 6"/>
                <a:gd name="T2" fmla="*/ 27 w 28"/>
                <a:gd name="T3" fmla="*/ 3 h 6"/>
                <a:gd name="T4" fmla="*/ 20 w 28"/>
                <a:gd name="T5" fmla="*/ 3 h 6"/>
                <a:gd name="T6" fmla="*/ 12 w 28"/>
                <a:gd name="T7" fmla="*/ 3 h 6"/>
                <a:gd name="T8" fmla="*/ 2 w 28"/>
                <a:gd name="T9" fmla="*/ 3 h 6"/>
                <a:gd name="T10" fmla="*/ 2 w 28"/>
                <a:gd name="T11" fmla="*/ 2 h 6"/>
                <a:gd name="T12" fmla="*/ 13 w 28"/>
                <a:gd name="T13" fmla="*/ 2 h 6"/>
                <a:gd name="T14" fmla="*/ 19 w 28"/>
                <a:gd name="T15" fmla="*/ 2 h 6"/>
                <a:gd name="T16" fmla="*/ 26 w 28"/>
                <a:gd name="T17" fmla="*/ 1 h 6"/>
                <a:gd name="T18" fmla="*/ 19 w 28"/>
                <a:gd name="T19" fmla="*/ 0 h 6"/>
                <a:gd name="T20" fmla="*/ 14 w 28"/>
                <a:gd name="T21" fmla="*/ 0 h 6"/>
                <a:gd name="T22" fmla="*/ 15 w 28"/>
                <a:gd name="T23" fmla="*/ 1 h 6"/>
                <a:gd name="T24" fmla="*/ 5 w 28"/>
                <a:gd name="T25" fmla="*/ 1 h 6"/>
                <a:gd name="T26" fmla="*/ 1 w 28"/>
                <a:gd name="T27" fmla="*/ 1 h 6"/>
                <a:gd name="T28" fmla="*/ 1 w 28"/>
                <a:gd name="T29" fmla="*/ 4 h 6"/>
                <a:gd name="T30" fmla="*/ 11 w 28"/>
                <a:gd name="T31" fmla="*/ 4 h 6"/>
                <a:gd name="T32" fmla="*/ 17 w 28"/>
                <a:gd name="T33" fmla="*/ 4 h 6"/>
                <a:gd name="T34" fmla="*/ 16 w 28"/>
                <a:gd name="T35" fmla="*/ 4 h 6"/>
                <a:gd name="T36" fmla="*/ 16 w 28"/>
                <a:gd name="T37" fmla="*/ 4 h 6"/>
                <a:gd name="T38" fmla="*/ 28 w 28"/>
                <a:gd name="T39" fmla="*/ 3 h 6"/>
                <a:gd name="T40" fmla="*/ 27 w 28"/>
                <a:gd name="T41" fmla="*/ 2 h 6"/>
                <a:gd name="T42" fmla="*/ 16 w 28"/>
                <a:gd name="T43" fmla="*/ 3 h 6"/>
                <a:gd name="T44" fmla="*/ 16 w 28"/>
                <a:gd name="T4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">
                  <a:moveTo>
                    <a:pt x="27" y="2"/>
                  </a:moveTo>
                  <a:cubicBezTo>
                    <a:pt x="27" y="2"/>
                    <a:pt x="27" y="3"/>
                    <a:pt x="27" y="3"/>
                  </a:cubicBezTo>
                  <a:cubicBezTo>
                    <a:pt x="25" y="1"/>
                    <a:pt x="22" y="4"/>
                    <a:pt x="20" y="3"/>
                  </a:cubicBezTo>
                  <a:cubicBezTo>
                    <a:pt x="20" y="3"/>
                    <a:pt x="13" y="3"/>
                    <a:pt x="12" y="3"/>
                  </a:cubicBezTo>
                  <a:cubicBezTo>
                    <a:pt x="8" y="3"/>
                    <a:pt x="5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2"/>
                    <a:pt x="13" y="2"/>
                    <a:pt x="13" y="2"/>
                  </a:cubicBezTo>
                  <a:cubicBezTo>
                    <a:pt x="16" y="1"/>
                    <a:pt x="17" y="2"/>
                    <a:pt x="19" y="2"/>
                  </a:cubicBezTo>
                  <a:cubicBezTo>
                    <a:pt x="20" y="2"/>
                    <a:pt x="25" y="1"/>
                    <a:pt x="26" y="1"/>
                  </a:cubicBezTo>
                  <a:cubicBezTo>
                    <a:pt x="25" y="0"/>
                    <a:pt x="20" y="0"/>
                    <a:pt x="19" y="0"/>
                  </a:cubicBezTo>
                  <a:cubicBezTo>
                    <a:pt x="18" y="0"/>
                    <a:pt x="15" y="0"/>
                    <a:pt x="14" y="0"/>
                  </a:cubicBezTo>
                  <a:cubicBezTo>
                    <a:pt x="15" y="0"/>
                    <a:pt x="14" y="1"/>
                    <a:pt x="15" y="1"/>
                  </a:cubicBezTo>
                  <a:cubicBezTo>
                    <a:pt x="12" y="2"/>
                    <a:pt x="7" y="0"/>
                    <a:pt x="5" y="1"/>
                  </a:cubicBezTo>
                  <a:cubicBezTo>
                    <a:pt x="5" y="0"/>
                    <a:pt x="2" y="0"/>
                    <a:pt x="1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4" y="5"/>
                    <a:pt x="7" y="4"/>
                    <a:pt x="11" y="4"/>
                  </a:cubicBezTo>
                  <a:cubicBezTo>
                    <a:pt x="12" y="4"/>
                    <a:pt x="15" y="3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2"/>
                    <a:pt x="25" y="6"/>
                    <a:pt x="28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16" y="3"/>
                  </a:moveTo>
                  <a:cubicBezTo>
                    <a:pt x="17" y="3"/>
                    <a:pt x="17" y="3"/>
                    <a:pt x="16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92" name="Rectangle 2298">
              <a:extLst>
                <a:ext uri="{FF2B5EF4-FFF2-40B4-BE49-F238E27FC236}">
                  <a16:creationId xmlns:a16="http://schemas.microsoft.com/office/drawing/2014/main" id="{9192D506-11EE-4836-B9CF-5713AFC1A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" y="93663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193" name="Freeform 2299">
              <a:extLst>
                <a:ext uri="{FF2B5EF4-FFF2-40B4-BE49-F238E27FC236}">
                  <a16:creationId xmlns:a16="http://schemas.microsoft.com/office/drawing/2014/main" id="{AEC19D79-B994-4519-B0F3-94148F9B83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" y="134938"/>
              <a:ext cx="165100" cy="28575"/>
            </a:xfrm>
            <a:custGeom>
              <a:avLst/>
              <a:gdLst>
                <a:gd name="T0" fmla="*/ 27 w 28"/>
                <a:gd name="T1" fmla="*/ 3 h 5"/>
                <a:gd name="T2" fmla="*/ 27 w 28"/>
                <a:gd name="T3" fmla="*/ 3 h 5"/>
                <a:gd name="T4" fmla="*/ 27 w 28"/>
                <a:gd name="T5" fmla="*/ 3 h 5"/>
                <a:gd name="T6" fmla="*/ 23 w 28"/>
                <a:gd name="T7" fmla="*/ 3 h 5"/>
                <a:gd name="T8" fmla="*/ 22 w 28"/>
                <a:gd name="T9" fmla="*/ 3 h 5"/>
                <a:gd name="T10" fmla="*/ 20 w 28"/>
                <a:gd name="T11" fmla="*/ 3 h 5"/>
                <a:gd name="T12" fmla="*/ 20 w 28"/>
                <a:gd name="T13" fmla="*/ 3 h 5"/>
                <a:gd name="T14" fmla="*/ 18 w 28"/>
                <a:gd name="T15" fmla="*/ 3 h 5"/>
                <a:gd name="T16" fmla="*/ 7 w 28"/>
                <a:gd name="T17" fmla="*/ 3 h 5"/>
                <a:gd name="T18" fmla="*/ 2 w 28"/>
                <a:gd name="T19" fmla="*/ 3 h 5"/>
                <a:gd name="T20" fmla="*/ 2 w 28"/>
                <a:gd name="T21" fmla="*/ 3 h 5"/>
                <a:gd name="T22" fmla="*/ 2 w 28"/>
                <a:gd name="T23" fmla="*/ 2 h 5"/>
                <a:gd name="T24" fmla="*/ 8 w 28"/>
                <a:gd name="T25" fmla="*/ 2 h 5"/>
                <a:gd name="T26" fmla="*/ 10 w 28"/>
                <a:gd name="T27" fmla="*/ 2 h 5"/>
                <a:gd name="T28" fmla="*/ 13 w 28"/>
                <a:gd name="T29" fmla="*/ 2 h 5"/>
                <a:gd name="T30" fmla="*/ 16 w 28"/>
                <a:gd name="T31" fmla="*/ 1 h 5"/>
                <a:gd name="T32" fmla="*/ 26 w 28"/>
                <a:gd name="T33" fmla="*/ 1 h 5"/>
                <a:gd name="T34" fmla="*/ 26 w 28"/>
                <a:gd name="T35" fmla="*/ 1 h 5"/>
                <a:gd name="T36" fmla="*/ 19 w 28"/>
                <a:gd name="T37" fmla="*/ 1 h 5"/>
                <a:gd name="T38" fmla="*/ 19 w 28"/>
                <a:gd name="T39" fmla="*/ 1 h 5"/>
                <a:gd name="T40" fmla="*/ 16 w 28"/>
                <a:gd name="T41" fmla="*/ 1 h 5"/>
                <a:gd name="T42" fmla="*/ 14 w 28"/>
                <a:gd name="T43" fmla="*/ 1 h 5"/>
                <a:gd name="T44" fmla="*/ 14 w 28"/>
                <a:gd name="T45" fmla="*/ 1 h 5"/>
                <a:gd name="T46" fmla="*/ 14 w 28"/>
                <a:gd name="T47" fmla="*/ 1 h 5"/>
                <a:gd name="T48" fmla="*/ 12 w 28"/>
                <a:gd name="T49" fmla="*/ 1 h 5"/>
                <a:gd name="T50" fmla="*/ 7 w 28"/>
                <a:gd name="T51" fmla="*/ 1 h 5"/>
                <a:gd name="T52" fmla="*/ 7 w 28"/>
                <a:gd name="T53" fmla="*/ 1 h 5"/>
                <a:gd name="T54" fmla="*/ 6 w 28"/>
                <a:gd name="T55" fmla="*/ 1 h 5"/>
                <a:gd name="T56" fmla="*/ 5 w 28"/>
                <a:gd name="T57" fmla="*/ 1 h 5"/>
                <a:gd name="T58" fmla="*/ 5 w 28"/>
                <a:gd name="T59" fmla="*/ 1 h 5"/>
                <a:gd name="T60" fmla="*/ 5 w 28"/>
                <a:gd name="T61" fmla="*/ 1 h 5"/>
                <a:gd name="T62" fmla="*/ 5 w 28"/>
                <a:gd name="T63" fmla="*/ 1 h 5"/>
                <a:gd name="T64" fmla="*/ 1 w 28"/>
                <a:gd name="T65" fmla="*/ 1 h 5"/>
                <a:gd name="T66" fmla="*/ 1 w 28"/>
                <a:gd name="T67" fmla="*/ 2 h 5"/>
                <a:gd name="T68" fmla="*/ 1 w 28"/>
                <a:gd name="T69" fmla="*/ 4 h 5"/>
                <a:gd name="T70" fmla="*/ 6 w 28"/>
                <a:gd name="T71" fmla="*/ 5 h 5"/>
                <a:gd name="T72" fmla="*/ 11 w 28"/>
                <a:gd name="T73" fmla="*/ 4 h 5"/>
                <a:gd name="T74" fmla="*/ 17 w 28"/>
                <a:gd name="T75" fmla="*/ 4 h 5"/>
                <a:gd name="T76" fmla="*/ 16 w 28"/>
                <a:gd name="T77" fmla="*/ 5 h 5"/>
                <a:gd name="T78" fmla="*/ 17 w 28"/>
                <a:gd name="T79" fmla="*/ 4 h 5"/>
                <a:gd name="T80" fmla="*/ 17 w 28"/>
                <a:gd name="T81" fmla="*/ 4 h 5"/>
                <a:gd name="T82" fmla="*/ 17 w 28"/>
                <a:gd name="T83" fmla="*/ 4 h 5"/>
                <a:gd name="T84" fmla="*/ 17 w 28"/>
                <a:gd name="T85" fmla="*/ 4 h 5"/>
                <a:gd name="T86" fmla="*/ 26 w 28"/>
                <a:gd name="T87" fmla="*/ 4 h 5"/>
                <a:gd name="T88" fmla="*/ 26 w 28"/>
                <a:gd name="T89" fmla="*/ 4 h 5"/>
                <a:gd name="T90" fmla="*/ 27 w 28"/>
                <a:gd name="T91" fmla="*/ 4 h 5"/>
                <a:gd name="T92" fmla="*/ 28 w 28"/>
                <a:gd name="T93" fmla="*/ 4 h 5"/>
                <a:gd name="T94" fmla="*/ 27 w 28"/>
                <a:gd name="T95" fmla="*/ 2 h 5"/>
                <a:gd name="T96" fmla="*/ 27 w 28"/>
                <a:gd name="T97" fmla="*/ 3 h 5"/>
                <a:gd name="T98" fmla="*/ 16 w 28"/>
                <a:gd name="T99" fmla="*/ 3 h 5"/>
                <a:gd name="T100" fmla="*/ 16 w 28"/>
                <a:gd name="T10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" h="5">
                  <a:moveTo>
                    <a:pt x="27" y="3"/>
                  </a:moveTo>
                  <a:cubicBezTo>
                    <a:pt x="27" y="2"/>
                    <a:pt x="27" y="2"/>
                    <a:pt x="27" y="3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7" y="3"/>
                    <a:pt x="23" y="3"/>
                    <a:pt x="23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3"/>
                    <a:pt x="21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19" y="3"/>
                    <a:pt x="18" y="3"/>
                  </a:cubicBezTo>
                  <a:cubicBezTo>
                    <a:pt x="18" y="3"/>
                    <a:pt x="7" y="3"/>
                    <a:pt x="7" y="3"/>
                  </a:cubicBezTo>
                  <a:cubicBezTo>
                    <a:pt x="7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3"/>
                    <a:pt x="6" y="2"/>
                    <a:pt x="8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1" y="2"/>
                    <a:pt x="14" y="1"/>
                    <a:pt x="13" y="2"/>
                  </a:cubicBezTo>
                  <a:cubicBezTo>
                    <a:pt x="14" y="2"/>
                    <a:pt x="16" y="2"/>
                    <a:pt x="16" y="1"/>
                  </a:cubicBezTo>
                  <a:cubicBezTo>
                    <a:pt x="17" y="3"/>
                    <a:pt x="23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4" y="0"/>
                    <a:pt x="20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7" y="0"/>
                    <a:pt x="16" y="1"/>
                  </a:cubicBezTo>
                  <a:cubicBezTo>
                    <a:pt x="16" y="1"/>
                    <a:pt x="14" y="1"/>
                    <a:pt x="14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5" y="1"/>
                    <a:pt x="14" y="1"/>
                  </a:cubicBezTo>
                  <a:cubicBezTo>
                    <a:pt x="14" y="1"/>
                    <a:pt x="11" y="1"/>
                    <a:pt x="12" y="1"/>
                  </a:cubicBezTo>
                  <a:cubicBezTo>
                    <a:pt x="11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2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1" y="4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8" y="5"/>
                    <a:pt x="9" y="4"/>
                    <a:pt x="11" y="4"/>
                  </a:cubicBezTo>
                  <a:cubicBezTo>
                    <a:pt x="12" y="5"/>
                    <a:pt x="16" y="3"/>
                    <a:pt x="17" y="4"/>
                  </a:cubicBezTo>
                  <a:cubicBezTo>
                    <a:pt x="15" y="4"/>
                    <a:pt x="17" y="4"/>
                    <a:pt x="16" y="5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9" y="4"/>
                    <a:pt x="23" y="5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7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7" y="3"/>
                    <a:pt x="27" y="3"/>
                    <a:pt x="27" y="2"/>
                  </a:cubicBezTo>
                  <a:cubicBezTo>
                    <a:pt x="27" y="2"/>
                    <a:pt x="27" y="2"/>
                    <a:pt x="27" y="3"/>
                  </a:cubicBezTo>
                  <a:close/>
                  <a:moveTo>
                    <a:pt x="16" y="3"/>
                  </a:moveTo>
                  <a:cubicBezTo>
                    <a:pt x="17" y="3"/>
                    <a:pt x="17" y="3"/>
                    <a:pt x="16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94" name="Rectangle 2300">
              <a:extLst>
                <a:ext uri="{FF2B5EF4-FFF2-40B4-BE49-F238E27FC236}">
                  <a16:creationId xmlns:a16="http://schemas.microsoft.com/office/drawing/2014/main" id="{211921B3-5B6F-40EA-8A23-908F6A0AE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62" y="217488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195" name="Rectangle 2301">
              <a:extLst>
                <a:ext uri="{FF2B5EF4-FFF2-40B4-BE49-F238E27FC236}">
                  <a16:creationId xmlns:a16="http://schemas.microsoft.com/office/drawing/2014/main" id="{4D8531A4-5F44-46F6-8964-CAC0B3FE2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5" y="204788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196" name="Freeform 2302">
              <a:extLst>
                <a:ext uri="{FF2B5EF4-FFF2-40B4-BE49-F238E27FC236}">
                  <a16:creationId xmlns:a16="http://schemas.microsoft.com/office/drawing/2014/main" id="{FEE080D7-3579-4708-925A-FFBBCDC230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" y="187325"/>
              <a:ext cx="165100" cy="36513"/>
            </a:xfrm>
            <a:custGeom>
              <a:avLst/>
              <a:gdLst>
                <a:gd name="T0" fmla="*/ 23 w 28"/>
                <a:gd name="T1" fmla="*/ 1 h 6"/>
                <a:gd name="T2" fmla="*/ 13 w 28"/>
                <a:gd name="T3" fmla="*/ 1 h 6"/>
                <a:gd name="T4" fmla="*/ 14 w 28"/>
                <a:gd name="T5" fmla="*/ 1 h 6"/>
                <a:gd name="T6" fmla="*/ 9 w 28"/>
                <a:gd name="T7" fmla="*/ 1 h 6"/>
                <a:gd name="T8" fmla="*/ 2 w 28"/>
                <a:gd name="T9" fmla="*/ 2 h 6"/>
                <a:gd name="T10" fmla="*/ 9 w 28"/>
                <a:gd name="T11" fmla="*/ 3 h 6"/>
                <a:gd name="T12" fmla="*/ 15 w 28"/>
                <a:gd name="T13" fmla="*/ 3 h 6"/>
                <a:gd name="T14" fmla="*/ 26 w 28"/>
                <a:gd name="T15" fmla="*/ 2 h 6"/>
                <a:gd name="T16" fmla="*/ 26 w 28"/>
                <a:gd name="T17" fmla="*/ 4 h 6"/>
                <a:gd name="T18" fmla="*/ 16 w 28"/>
                <a:gd name="T19" fmla="*/ 3 h 6"/>
                <a:gd name="T20" fmla="*/ 8 w 28"/>
                <a:gd name="T21" fmla="*/ 4 h 6"/>
                <a:gd name="T22" fmla="*/ 1 w 28"/>
                <a:gd name="T23" fmla="*/ 4 h 6"/>
                <a:gd name="T24" fmla="*/ 1 w 28"/>
                <a:gd name="T25" fmla="*/ 3 h 6"/>
                <a:gd name="T26" fmla="*/ 0 w 28"/>
                <a:gd name="T27" fmla="*/ 4 h 6"/>
                <a:gd name="T28" fmla="*/ 12 w 28"/>
                <a:gd name="T29" fmla="*/ 5 h 6"/>
                <a:gd name="T30" fmla="*/ 12 w 28"/>
                <a:gd name="T31" fmla="*/ 5 h 6"/>
                <a:gd name="T32" fmla="*/ 11 w 28"/>
                <a:gd name="T33" fmla="*/ 5 h 6"/>
                <a:gd name="T34" fmla="*/ 17 w 28"/>
                <a:gd name="T35" fmla="*/ 5 h 6"/>
                <a:gd name="T36" fmla="*/ 27 w 28"/>
                <a:gd name="T37" fmla="*/ 5 h 6"/>
                <a:gd name="T38" fmla="*/ 27 w 28"/>
                <a:gd name="T39" fmla="*/ 1 h 6"/>
                <a:gd name="T40" fmla="*/ 23 w 28"/>
                <a:gd name="T41" fmla="*/ 1 h 6"/>
                <a:gd name="T42" fmla="*/ 12 w 28"/>
                <a:gd name="T43" fmla="*/ 4 h 6"/>
                <a:gd name="T44" fmla="*/ 12 w 28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">
                  <a:moveTo>
                    <a:pt x="23" y="1"/>
                  </a:moveTo>
                  <a:cubicBezTo>
                    <a:pt x="21" y="1"/>
                    <a:pt x="16" y="3"/>
                    <a:pt x="13" y="1"/>
                  </a:cubicBezTo>
                  <a:cubicBezTo>
                    <a:pt x="14" y="2"/>
                    <a:pt x="13" y="1"/>
                    <a:pt x="14" y="1"/>
                  </a:cubicBezTo>
                  <a:cubicBezTo>
                    <a:pt x="13" y="0"/>
                    <a:pt x="10" y="1"/>
                    <a:pt x="9" y="1"/>
                  </a:cubicBezTo>
                  <a:cubicBezTo>
                    <a:pt x="8" y="1"/>
                    <a:pt x="3" y="1"/>
                    <a:pt x="2" y="2"/>
                  </a:cubicBezTo>
                  <a:cubicBezTo>
                    <a:pt x="3" y="2"/>
                    <a:pt x="8" y="2"/>
                    <a:pt x="9" y="3"/>
                  </a:cubicBezTo>
                  <a:cubicBezTo>
                    <a:pt x="11" y="3"/>
                    <a:pt x="12" y="2"/>
                    <a:pt x="15" y="3"/>
                  </a:cubicBezTo>
                  <a:cubicBezTo>
                    <a:pt x="15" y="3"/>
                    <a:pt x="25" y="3"/>
                    <a:pt x="26" y="2"/>
                  </a:cubicBezTo>
                  <a:cubicBezTo>
                    <a:pt x="26" y="3"/>
                    <a:pt x="26" y="4"/>
                    <a:pt x="26" y="4"/>
                  </a:cubicBezTo>
                  <a:cubicBezTo>
                    <a:pt x="23" y="3"/>
                    <a:pt x="20" y="3"/>
                    <a:pt x="16" y="3"/>
                  </a:cubicBezTo>
                  <a:cubicBezTo>
                    <a:pt x="15" y="4"/>
                    <a:pt x="8" y="4"/>
                    <a:pt x="8" y="4"/>
                  </a:cubicBezTo>
                  <a:cubicBezTo>
                    <a:pt x="6" y="4"/>
                    <a:pt x="3" y="2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3" y="6"/>
                    <a:pt x="9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3" y="3"/>
                    <a:pt x="16" y="5"/>
                    <a:pt x="17" y="5"/>
                  </a:cubicBezTo>
                  <a:cubicBezTo>
                    <a:pt x="21" y="5"/>
                    <a:pt x="24" y="6"/>
                    <a:pt x="27" y="5"/>
                  </a:cubicBezTo>
                  <a:cubicBezTo>
                    <a:pt x="28" y="4"/>
                    <a:pt x="27" y="2"/>
                    <a:pt x="27" y="1"/>
                  </a:cubicBezTo>
                  <a:cubicBezTo>
                    <a:pt x="26" y="1"/>
                    <a:pt x="23" y="1"/>
                    <a:pt x="23" y="1"/>
                  </a:cubicBezTo>
                  <a:close/>
                  <a:moveTo>
                    <a:pt x="12" y="4"/>
                  </a:moveTo>
                  <a:cubicBezTo>
                    <a:pt x="11" y="4"/>
                    <a:pt x="11" y="4"/>
                    <a:pt x="12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97" name="Rectangle 2303">
              <a:extLst>
                <a:ext uri="{FF2B5EF4-FFF2-40B4-BE49-F238E27FC236}">
                  <a16:creationId xmlns:a16="http://schemas.microsoft.com/office/drawing/2014/main" id="{CAD31CE8-9170-42AE-ACA7-C937A2C21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7" y="169863"/>
              <a:ext cx="1588" cy="6350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198" name="Freeform 2304">
              <a:extLst>
                <a:ext uri="{FF2B5EF4-FFF2-40B4-BE49-F238E27FC236}">
                  <a16:creationId xmlns:a16="http://schemas.microsoft.com/office/drawing/2014/main" id="{D3AB0C69-ABB3-4964-B5F7-909B7C27E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182563"/>
              <a:ext cx="12700" cy="0"/>
            </a:xfrm>
            <a:custGeom>
              <a:avLst/>
              <a:gdLst>
                <a:gd name="T0" fmla="*/ 2 w 2"/>
                <a:gd name="T1" fmla="*/ 2 w 2"/>
                <a:gd name="T2" fmla="*/ 2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99" name="Freeform 2305">
              <a:extLst>
                <a:ext uri="{FF2B5EF4-FFF2-40B4-BE49-F238E27FC236}">
                  <a16:creationId xmlns:a16="http://schemas.microsoft.com/office/drawing/2014/main" id="{0CBB9AD8-A9C5-4108-87BA-735A490BF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6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00" name="Freeform 2306">
              <a:extLst>
                <a:ext uri="{FF2B5EF4-FFF2-40B4-BE49-F238E27FC236}">
                  <a16:creationId xmlns:a16="http://schemas.microsoft.com/office/drawing/2014/main" id="{25C8828F-BFFE-4321-B2DD-FC76238B76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2" y="152400"/>
              <a:ext cx="134938" cy="41275"/>
            </a:xfrm>
            <a:custGeom>
              <a:avLst/>
              <a:gdLst>
                <a:gd name="T0" fmla="*/ 3 w 23"/>
                <a:gd name="T1" fmla="*/ 5 h 7"/>
                <a:gd name="T2" fmla="*/ 5 w 23"/>
                <a:gd name="T3" fmla="*/ 3 h 7"/>
                <a:gd name="T4" fmla="*/ 8 w 23"/>
                <a:gd name="T5" fmla="*/ 3 h 7"/>
                <a:gd name="T6" fmla="*/ 7 w 23"/>
                <a:gd name="T7" fmla="*/ 4 h 7"/>
                <a:gd name="T8" fmla="*/ 20 w 23"/>
                <a:gd name="T9" fmla="*/ 4 h 7"/>
                <a:gd name="T10" fmla="*/ 11 w 23"/>
                <a:gd name="T11" fmla="*/ 5 h 7"/>
                <a:gd name="T12" fmla="*/ 4 w 23"/>
                <a:gd name="T13" fmla="*/ 5 h 7"/>
                <a:gd name="T14" fmla="*/ 3 w 23"/>
                <a:gd name="T15" fmla="*/ 5 h 7"/>
                <a:gd name="T16" fmla="*/ 11 w 23"/>
                <a:gd name="T17" fmla="*/ 6 h 7"/>
                <a:gd name="T18" fmla="*/ 12 w 23"/>
                <a:gd name="T19" fmla="*/ 6 h 7"/>
                <a:gd name="T20" fmla="*/ 16 w 23"/>
                <a:gd name="T21" fmla="*/ 6 h 7"/>
                <a:gd name="T22" fmla="*/ 17 w 23"/>
                <a:gd name="T23" fmla="*/ 6 h 7"/>
                <a:gd name="T24" fmla="*/ 21 w 23"/>
                <a:gd name="T25" fmla="*/ 4 h 7"/>
                <a:gd name="T26" fmla="*/ 10 w 23"/>
                <a:gd name="T27" fmla="*/ 3 h 7"/>
                <a:gd name="T28" fmla="*/ 10 w 23"/>
                <a:gd name="T29" fmla="*/ 2 h 7"/>
                <a:gd name="T30" fmla="*/ 2 w 23"/>
                <a:gd name="T31" fmla="*/ 3 h 7"/>
                <a:gd name="T32" fmla="*/ 3 w 23"/>
                <a:gd name="T33" fmla="*/ 5 h 7"/>
                <a:gd name="T34" fmla="*/ 10 w 23"/>
                <a:gd name="T35" fmla="*/ 3 h 7"/>
                <a:gd name="T36" fmla="*/ 10 w 23"/>
                <a:gd name="T37" fmla="*/ 4 h 7"/>
                <a:gd name="T38" fmla="*/ 10 w 23"/>
                <a:gd name="T39" fmla="*/ 3 h 7"/>
                <a:gd name="T40" fmla="*/ 4 w 23"/>
                <a:gd name="T41" fmla="*/ 3 h 7"/>
                <a:gd name="T42" fmla="*/ 4 w 23"/>
                <a:gd name="T43" fmla="*/ 3 h 7"/>
                <a:gd name="T44" fmla="*/ 4 w 23"/>
                <a:gd name="T45" fmla="*/ 3 h 7"/>
                <a:gd name="T46" fmla="*/ 4 w 23"/>
                <a:gd name="T47" fmla="*/ 3 h 7"/>
                <a:gd name="T48" fmla="*/ 4 w 23"/>
                <a:gd name="T4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7">
                  <a:moveTo>
                    <a:pt x="3" y="5"/>
                  </a:moveTo>
                  <a:cubicBezTo>
                    <a:pt x="0" y="5"/>
                    <a:pt x="6" y="3"/>
                    <a:pt x="5" y="3"/>
                  </a:cubicBezTo>
                  <a:cubicBezTo>
                    <a:pt x="6" y="5"/>
                    <a:pt x="7" y="3"/>
                    <a:pt x="8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5"/>
                    <a:pt x="18" y="2"/>
                    <a:pt x="20" y="4"/>
                  </a:cubicBezTo>
                  <a:cubicBezTo>
                    <a:pt x="18" y="6"/>
                    <a:pt x="13" y="5"/>
                    <a:pt x="11" y="5"/>
                  </a:cubicBezTo>
                  <a:cubicBezTo>
                    <a:pt x="11" y="5"/>
                    <a:pt x="6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9" y="7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6"/>
                    <a:pt x="16" y="6"/>
                    <a:pt x="16" y="6"/>
                  </a:cubicBezTo>
                  <a:cubicBezTo>
                    <a:pt x="17" y="6"/>
                    <a:pt x="16" y="6"/>
                    <a:pt x="17" y="6"/>
                  </a:cubicBezTo>
                  <a:cubicBezTo>
                    <a:pt x="17" y="6"/>
                    <a:pt x="23" y="6"/>
                    <a:pt x="21" y="4"/>
                  </a:cubicBezTo>
                  <a:cubicBezTo>
                    <a:pt x="19" y="0"/>
                    <a:pt x="12" y="5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9" y="3"/>
                    <a:pt x="3" y="3"/>
                    <a:pt x="2" y="3"/>
                  </a:cubicBezTo>
                  <a:cubicBezTo>
                    <a:pt x="2" y="3"/>
                    <a:pt x="1" y="5"/>
                    <a:pt x="3" y="5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4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01" name="Freeform 2307">
              <a:extLst>
                <a:ext uri="{FF2B5EF4-FFF2-40B4-BE49-F238E27FC236}">
                  <a16:creationId xmlns:a16="http://schemas.microsoft.com/office/drawing/2014/main" id="{13465F8F-D414-4FAE-9ADC-22A04C882A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" y="104775"/>
              <a:ext cx="123825" cy="30163"/>
            </a:xfrm>
            <a:custGeom>
              <a:avLst/>
              <a:gdLst>
                <a:gd name="T0" fmla="*/ 1 w 21"/>
                <a:gd name="T1" fmla="*/ 4 h 5"/>
                <a:gd name="T2" fmla="*/ 1 w 21"/>
                <a:gd name="T3" fmla="*/ 4 h 5"/>
                <a:gd name="T4" fmla="*/ 2 w 21"/>
                <a:gd name="T5" fmla="*/ 4 h 5"/>
                <a:gd name="T6" fmla="*/ 8 w 21"/>
                <a:gd name="T7" fmla="*/ 5 h 5"/>
                <a:gd name="T8" fmla="*/ 9 w 21"/>
                <a:gd name="T9" fmla="*/ 4 h 5"/>
                <a:gd name="T10" fmla="*/ 16 w 21"/>
                <a:gd name="T11" fmla="*/ 5 h 5"/>
                <a:gd name="T12" fmla="*/ 20 w 21"/>
                <a:gd name="T13" fmla="*/ 2 h 5"/>
                <a:gd name="T14" fmla="*/ 15 w 21"/>
                <a:gd name="T15" fmla="*/ 1 h 5"/>
                <a:gd name="T16" fmla="*/ 15 w 21"/>
                <a:gd name="T17" fmla="*/ 1 h 5"/>
                <a:gd name="T18" fmla="*/ 10 w 21"/>
                <a:gd name="T19" fmla="*/ 1 h 5"/>
                <a:gd name="T20" fmla="*/ 8 w 21"/>
                <a:gd name="T21" fmla="*/ 1 h 5"/>
                <a:gd name="T22" fmla="*/ 6 w 21"/>
                <a:gd name="T23" fmla="*/ 2 h 5"/>
                <a:gd name="T24" fmla="*/ 2 w 21"/>
                <a:gd name="T25" fmla="*/ 2 h 5"/>
                <a:gd name="T26" fmla="*/ 2 w 21"/>
                <a:gd name="T27" fmla="*/ 4 h 5"/>
                <a:gd name="T28" fmla="*/ 2 w 21"/>
                <a:gd name="T29" fmla="*/ 4 h 5"/>
                <a:gd name="T30" fmla="*/ 3 w 21"/>
                <a:gd name="T31" fmla="*/ 4 h 5"/>
                <a:gd name="T32" fmla="*/ 3 w 21"/>
                <a:gd name="T33" fmla="*/ 4 h 5"/>
                <a:gd name="T34" fmla="*/ 3 w 21"/>
                <a:gd name="T35" fmla="*/ 4 h 5"/>
                <a:gd name="T36" fmla="*/ 3 w 21"/>
                <a:gd name="T37" fmla="*/ 4 h 5"/>
                <a:gd name="T38" fmla="*/ 3 w 21"/>
                <a:gd name="T39" fmla="*/ 4 h 5"/>
                <a:gd name="T40" fmla="*/ 3 w 21"/>
                <a:gd name="T41" fmla="*/ 4 h 5"/>
                <a:gd name="T42" fmla="*/ 3 w 21"/>
                <a:gd name="T43" fmla="*/ 4 h 5"/>
                <a:gd name="T44" fmla="*/ 3 w 21"/>
                <a:gd name="T45" fmla="*/ 4 h 5"/>
                <a:gd name="T46" fmla="*/ 9 w 21"/>
                <a:gd name="T47" fmla="*/ 4 h 5"/>
                <a:gd name="T48" fmla="*/ 8 w 21"/>
                <a:gd name="T49" fmla="*/ 2 h 5"/>
                <a:gd name="T50" fmla="*/ 10 w 21"/>
                <a:gd name="T51" fmla="*/ 2 h 5"/>
                <a:gd name="T52" fmla="*/ 15 w 21"/>
                <a:gd name="T53" fmla="*/ 3 h 5"/>
                <a:gd name="T54" fmla="*/ 6 w 21"/>
                <a:gd name="T55" fmla="*/ 3 h 5"/>
                <a:gd name="T56" fmla="*/ 5 w 21"/>
                <a:gd name="T57" fmla="*/ 3 h 5"/>
                <a:gd name="T58" fmla="*/ 2 w 21"/>
                <a:gd name="T59" fmla="*/ 4 h 5"/>
                <a:gd name="T60" fmla="*/ 2 w 21"/>
                <a:gd name="T61" fmla="*/ 3 h 5"/>
                <a:gd name="T62" fmla="*/ 1 w 21"/>
                <a:gd name="T6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5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5"/>
                    <a:pt x="8" y="4"/>
                    <a:pt x="8" y="5"/>
                  </a:cubicBezTo>
                  <a:cubicBezTo>
                    <a:pt x="8" y="4"/>
                    <a:pt x="10" y="5"/>
                    <a:pt x="9" y="5"/>
                  </a:cubicBezTo>
                  <a:cubicBezTo>
                    <a:pt x="9" y="4"/>
                    <a:pt x="10" y="4"/>
                    <a:pt x="9" y="4"/>
                  </a:cubicBezTo>
                  <a:cubicBezTo>
                    <a:pt x="10" y="4"/>
                    <a:pt x="12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7" y="5"/>
                    <a:pt x="19" y="5"/>
                    <a:pt x="20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1"/>
                    <a:pt x="16" y="1"/>
                    <a:pt x="16" y="1"/>
                  </a:cubicBezTo>
                  <a:cubicBezTo>
                    <a:pt x="17" y="2"/>
                    <a:pt x="16" y="0"/>
                    <a:pt x="15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0" y="1"/>
                    <a:pt x="9" y="1"/>
                  </a:cubicBezTo>
                  <a:cubicBezTo>
                    <a:pt x="10" y="1"/>
                    <a:pt x="9" y="1"/>
                    <a:pt x="10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1"/>
                    <a:pt x="2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1" y="3"/>
                    <a:pt x="1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8" y="2"/>
                  </a:move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11" y="3"/>
                    <a:pt x="10" y="2"/>
                  </a:cubicBezTo>
                  <a:cubicBezTo>
                    <a:pt x="12" y="2"/>
                    <a:pt x="18" y="1"/>
                    <a:pt x="19" y="3"/>
                  </a:cubicBezTo>
                  <a:cubicBezTo>
                    <a:pt x="18" y="4"/>
                    <a:pt x="16" y="3"/>
                    <a:pt x="15" y="3"/>
                  </a:cubicBezTo>
                  <a:cubicBezTo>
                    <a:pt x="13" y="3"/>
                    <a:pt x="11" y="3"/>
                    <a:pt x="10" y="3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6" y="4"/>
                    <a:pt x="7" y="3"/>
                    <a:pt x="7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1"/>
                    <a:pt x="8" y="3"/>
                    <a:pt x="8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02" name="Freeform 2308">
              <a:extLst>
                <a:ext uri="{FF2B5EF4-FFF2-40B4-BE49-F238E27FC236}">
                  <a16:creationId xmlns:a16="http://schemas.microsoft.com/office/drawing/2014/main" id="{7E8E5E6C-B2BC-4A2D-901B-E6ACBB6D5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7463"/>
              <a:ext cx="215900" cy="246063"/>
            </a:xfrm>
            <a:custGeom>
              <a:avLst/>
              <a:gdLst>
                <a:gd name="T0" fmla="*/ 35 w 37"/>
                <a:gd name="T1" fmla="*/ 28 h 42"/>
                <a:gd name="T2" fmla="*/ 35 w 37"/>
                <a:gd name="T3" fmla="*/ 23 h 42"/>
                <a:gd name="T4" fmla="*/ 35 w 37"/>
                <a:gd name="T5" fmla="*/ 11 h 42"/>
                <a:gd name="T6" fmla="*/ 35 w 37"/>
                <a:gd name="T7" fmla="*/ 7 h 42"/>
                <a:gd name="T8" fmla="*/ 33 w 37"/>
                <a:gd name="T9" fmla="*/ 3 h 42"/>
                <a:gd name="T10" fmla="*/ 32 w 37"/>
                <a:gd name="T11" fmla="*/ 4 h 42"/>
                <a:gd name="T12" fmla="*/ 32 w 37"/>
                <a:gd name="T13" fmla="*/ 5 h 42"/>
                <a:gd name="T14" fmla="*/ 29 w 37"/>
                <a:gd name="T15" fmla="*/ 7 h 42"/>
                <a:gd name="T16" fmla="*/ 23 w 37"/>
                <a:gd name="T17" fmla="*/ 8 h 42"/>
                <a:gd name="T18" fmla="*/ 18 w 37"/>
                <a:gd name="T19" fmla="*/ 8 h 42"/>
                <a:gd name="T20" fmla="*/ 18 w 37"/>
                <a:gd name="T21" fmla="*/ 8 h 42"/>
                <a:gd name="T22" fmla="*/ 12 w 37"/>
                <a:gd name="T23" fmla="*/ 8 h 42"/>
                <a:gd name="T24" fmla="*/ 9 w 37"/>
                <a:gd name="T25" fmla="*/ 8 h 42"/>
                <a:gd name="T26" fmla="*/ 6 w 37"/>
                <a:gd name="T27" fmla="*/ 7 h 42"/>
                <a:gd name="T28" fmla="*/ 1 w 37"/>
                <a:gd name="T29" fmla="*/ 20 h 42"/>
                <a:gd name="T30" fmla="*/ 1 w 37"/>
                <a:gd name="T31" fmla="*/ 36 h 42"/>
                <a:gd name="T32" fmla="*/ 10 w 37"/>
                <a:gd name="T33" fmla="*/ 41 h 42"/>
                <a:gd name="T34" fmla="*/ 32 w 37"/>
                <a:gd name="T35" fmla="*/ 41 h 42"/>
                <a:gd name="T36" fmla="*/ 33 w 37"/>
                <a:gd name="T37" fmla="*/ 41 h 42"/>
                <a:gd name="T38" fmla="*/ 8 w 37"/>
                <a:gd name="T39" fmla="*/ 8 h 42"/>
                <a:gd name="T40" fmla="*/ 8 w 37"/>
                <a:gd name="T41" fmla="*/ 8 h 42"/>
                <a:gd name="T42" fmla="*/ 35 w 37"/>
                <a:gd name="T43" fmla="*/ 12 h 42"/>
                <a:gd name="T44" fmla="*/ 34 w 37"/>
                <a:gd name="T45" fmla="*/ 16 h 42"/>
                <a:gd name="T46" fmla="*/ 34 w 37"/>
                <a:gd name="T47" fmla="*/ 21 h 42"/>
                <a:gd name="T48" fmla="*/ 34 w 37"/>
                <a:gd name="T49" fmla="*/ 26 h 42"/>
                <a:gd name="T50" fmla="*/ 34 w 37"/>
                <a:gd name="T51" fmla="*/ 29 h 42"/>
                <a:gd name="T52" fmla="*/ 35 w 37"/>
                <a:gd name="T53" fmla="*/ 35 h 42"/>
                <a:gd name="T54" fmla="*/ 34 w 37"/>
                <a:gd name="T55" fmla="*/ 38 h 42"/>
                <a:gd name="T56" fmla="*/ 34 w 37"/>
                <a:gd name="T57" fmla="*/ 38 h 42"/>
                <a:gd name="T58" fmla="*/ 33 w 37"/>
                <a:gd name="T59" fmla="*/ 39 h 42"/>
                <a:gd name="T60" fmla="*/ 27 w 37"/>
                <a:gd name="T61" fmla="*/ 40 h 42"/>
                <a:gd name="T62" fmla="*/ 13 w 37"/>
                <a:gd name="T63" fmla="*/ 40 h 42"/>
                <a:gd name="T64" fmla="*/ 8 w 37"/>
                <a:gd name="T65" fmla="*/ 40 h 42"/>
                <a:gd name="T66" fmla="*/ 8 w 37"/>
                <a:gd name="T67" fmla="*/ 40 h 42"/>
                <a:gd name="T68" fmla="*/ 2 w 37"/>
                <a:gd name="T69" fmla="*/ 37 h 42"/>
                <a:gd name="T70" fmla="*/ 2 w 37"/>
                <a:gd name="T71" fmla="*/ 35 h 42"/>
                <a:gd name="T72" fmla="*/ 3 w 37"/>
                <a:gd name="T73" fmla="*/ 25 h 42"/>
                <a:gd name="T74" fmla="*/ 2 w 37"/>
                <a:gd name="T75" fmla="*/ 10 h 42"/>
                <a:gd name="T76" fmla="*/ 9 w 37"/>
                <a:gd name="T77" fmla="*/ 9 h 42"/>
                <a:gd name="T78" fmla="*/ 10 w 37"/>
                <a:gd name="T79" fmla="*/ 9 h 42"/>
                <a:gd name="T80" fmla="*/ 23 w 37"/>
                <a:gd name="T81" fmla="*/ 9 h 42"/>
                <a:gd name="T82" fmla="*/ 32 w 37"/>
                <a:gd name="T83" fmla="*/ 7 h 42"/>
                <a:gd name="T84" fmla="*/ 33 w 37"/>
                <a:gd name="T85" fmla="*/ 7 h 42"/>
                <a:gd name="T86" fmla="*/ 33 w 37"/>
                <a:gd name="T87" fmla="*/ 6 h 42"/>
                <a:gd name="T88" fmla="*/ 32 w 37"/>
                <a:gd name="T89" fmla="*/ 6 h 42"/>
                <a:gd name="T90" fmla="*/ 33 w 37"/>
                <a:gd name="T91" fmla="*/ 5 h 42"/>
                <a:gd name="T92" fmla="*/ 33 w 37"/>
                <a:gd name="T93" fmla="*/ 4 h 42"/>
                <a:gd name="T94" fmla="*/ 33 w 37"/>
                <a:gd name="T95" fmla="*/ 4 h 42"/>
                <a:gd name="T96" fmla="*/ 33 w 37"/>
                <a:gd name="T97" fmla="*/ 4 h 42"/>
                <a:gd name="T98" fmla="*/ 33 w 37"/>
                <a:gd name="T99" fmla="*/ 4 h 42"/>
                <a:gd name="T100" fmla="*/ 34 w 37"/>
                <a:gd name="T101" fmla="*/ 12 h 42"/>
                <a:gd name="T102" fmla="*/ 35 w 37"/>
                <a:gd name="T103" fmla="*/ 12 h 42"/>
                <a:gd name="T104" fmla="*/ 10 w 37"/>
                <a:gd name="T10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" h="42">
                  <a:moveTo>
                    <a:pt x="35" y="29"/>
                  </a:moveTo>
                  <a:cubicBezTo>
                    <a:pt x="35" y="30"/>
                    <a:pt x="35" y="28"/>
                    <a:pt x="35" y="28"/>
                  </a:cubicBezTo>
                  <a:cubicBezTo>
                    <a:pt x="35" y="27"/>
                    <a:pt x="35" y="26"/>
                    <a:pt x="35" y="25"/>
                  </a:cubicBezTo>
                  <a:cubicBezTo>
                    <a:pt x="35" y="25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1"/>
                    <a:pt x="35" y="11"/>
                    <a:pt x="35" y="11"/>
                  </a:cubicBezTo>
                  <a:cubicBezTo>
                    <a:pt x="35" y="10"/>
                    <a:pt x="35" y="8"/>
                    <a:pt x="35" y="7"/>
                  </a:cubicBezTo>
                  <a:cubicBezTo>
                    <a:pt x="35" y="9"/>
                    <a:pt x="35" y="7"/>
                    <a:pt x="35" y="7"/>
                  </a:cubicBezTo>
                  <a:cubicBezTo>
                    <a:pt x="35" y="6"/>
                    <a:pt x="35" y="5"/>
                    <a:pt x="34" y="5"/>
                  </a:cubicBezTo>
                  <a:cubicBezTo>
                    <a:pt x="35" y="5"/>
                    <a:pt x="33" y="3"/>
                    <a:pt x="33" y="3"/>
                  </a:cubicBezTo>
                  <a:cubicBezTo>
                    <a:pt x="33" y="3"/>
                    <a:pt x="33" y="3"/>
                    <a:pt x="32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6"/>
                    <a:pt x="31" y="7"/>
                    <a:pt x="29" y="7"/>
                  </a:cubicBezTo>
                  <a:cubicBezTo>
                    <a:pt x="29" y="7"/>
                    <a:pt x="26" y="8"/>
                    <a:pt x="25" y="8"/>
                  </a:cubicBezTo>
                  <a:cubicBezTo>
                    <a:pt x="24" y="8"/>
                    <a:pt x="22" y="7"/>
                    <a:pt x="23" y="8"/>
                  </a:cubicBezTo>
                  <a:cubicBezTo>
                    <a:pt x="21" y="8"/>
                    <a:pt x="19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7" y="8"/>
                    <a:pt x="13" y="8"/>
                    <a:pt x="14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2" y="8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7" y="7"/>
                    <a:pt x="6" y="7"/>
                  </a:cubicBezTo>
                  <a:cubicBezTo>
                    <a:pt x="6" y="6"/>
                    <a:pt x="4" y="3"/>
                    <a:pt x="5" y="3"/>
                  </a:cubicBezTo>
                  <a:cubicBezTo>
                    <a:pt x="0" y="0"/>
                    <a:pt x="1" y="18"/>
                    <a:pt x="1" y="20"/>
                  </a:cubicBezTo>
                  <a:cubicBezTo>
                    <a:pt x="1" y="20"/>
                    <a:pt x="1" y="24"/>
                    <a:pt x="1" y="25"/>
                  </a:cubicBezTo>
                  <a:cubicBezTo>
                    <a:pt x="1" y="29"/>
                    <a:pt x="1" y="33"/>
                    <a:pt x="1" y="36"/>
                  </a:cubicBezTo>
                  <a:cubicBezTo>
                    <a:pt x="1" y="39"/>
                    <a:pt x="2" y="41"/>
                    <a:pt x="5" y="41"/>
                  </a:cubicBezTo>
                  <a:cubicBezTo>
                    <a:pt x="7" y="41"/>
                    <a:pt x="8" y="41"/>
                    <a:pt x="10" y="41"/>
                  </a:cubicBezTo>
                  <a:cubicBezTo>
                    <a:pt x="10" y="41"/>
                    <a:pt x="13" y="41"/>
                    <a:pt x="13" y="41"/>
                  </a:cubicBezTo>
                  <a:cubicBezTo>
                    <a:pt x="19" y="40"/>
                    <a:pt x="26" y="42"/>
                    <a:pt x="32" y="41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1" y="41"/>
                    <a:pt x="33" y="41"/>
                    <a:pt x="33" y="41"/>
                  </a:cubicBezTo>
                  <a:cubicBezTo>
                    <a:pt x="37" y="39"/>
                    <a:pt x="35" y="31"/>
                    <a:pt x="35" y="29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8" y="8"/>
                  </a:cubicBezTo>
                  <a:close/>
                  <a:moveTo>
                    <a:pt x="35" y="12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4" y="14"/>
                    <a:pt x="34" y="15"/>
                    <a:pt x="34" y="16"/>
                  </a:cubicBezTo>
                  <a:cubicBezTo>
                    <a:pt x="35" y="18"/>
                    <a:pt x="35" y="20"/>
                    <a:pt x="34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3"/>
                    <a:pt x="35" y="25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9"/>
                    <a:pt x="35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8"/>
                    <a:pt x="34" y="30"/>
                    <a:pt x="34" y="30"/>
                  </a:cubicBezTo>
                  <a:cubicBezTo>
                    <a:pt x="34" y="31"/>
                    <a:pt x="35" y="34"/>
                    <a:pt x="35" y="35"/>
                  </a:cubicBezTo>
                  <a:cubicBezTo>
                    <a:pt x="35" y="35"/>
                    <a:pt x="34" y="35"/>
                    <a:pt x="34" y="35"/>
                  </a:cubicBezTo>
                  <a:cubicBezTo>
                    <a:pt x="34" y="36"/>
                    <a:pt x="34" y="37"/>
                    <a:pt x="34" y="38"/>
                  </a:cubicBezTo>
                  <a:cubicBezTo>
                    <a:pt x="34" y="37"/>
                    <a:pt x="34" y="37"/>
                    <a:pt x="35" y="37"/>
                  </a:cubicBezTo>
                  <a:cubicBezTo>
                    <a:pt x="35" y="37"/>
                    <a:pt x="35" y="38"/>
                    <a:pt x="34" y="38"/>
                  </a:cubicBezTo>
                  <a:cubicBezTo>
                    <a:pt x="34" y="38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2" y="40"/>
                    <a:pt x="31" y="40"/>
                    <a:pt x="30" y="40"/>
                  </a:cubicBezTo>
                  <a:cubicBezTo>
                    <a:pt x="31" y="40"/>
                    <a:pt x="25" y="40"/>
                    <a:pt x="27" y="40"/>
                  </a:cubicBezTo>
                  <a:cubicBezTo>
                    <a:pt x="24" y="40"/>
                    <a:pt x="21" y="39"/>
                    <a:pt x="19" y="40"/>
                  </a:cubicBezTo>
                  <a:cubicBezTo>
                    <a:pt x="18" y="40"/>
                    <a:pt x="13" y="40"/>
                    <a:pt x="13" y="40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2" y="39"/>
                    <a:pt x="10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9" y="40"/>
                    <a:pt x="9" y="40"/>
                    <a:pt x="8" y="40"/>
                  </a:cubicBezTo>
                  <a:cubicBezTo>
                    <a:pt x="8" y="40"/>
                    <a:pt x="6" y="40"/>
                    <a:pt x="6" y="40"/>
                  </a:cubicBezTo>
                  <a:cubicBezTo>
                    <a:pt x="4" y="40"/>
                    <a:pt x="2" y="39"/>
                    <a:pt x="2" y="37"/>
                  </a:cubicBezTo>
                  <a:cubicBezTo>
                    <a:pt x="3" y="37"/>
                    <a:pt x="2" y="36"/>
                    <a:pt x="2" y="37"/>
                  </a:cubicBezTo>
                  <a:cubicBezTo>
                    <a:pt x="2" y="36"/>
                    <a:pt x="2" y="35"/>
                    <a:pt x="2" y="35"/>
                  </a:cubicBezTo>
                  <a:cubicBezTo>
                    <a:pt x="2" y="35"/>
                    <a:pt x="2" y="33"/>
                    <a:pt x="2" y="32"/>
                  </a:cubicBezTo>
                  <a:cubicBezTo>
                    <a:pt x="2" y="30"/>
                    <a:pt x="3" y="27"/>
                    <a:pt x="3" y="25"/>
                  </a:cubicBezTo>
                  <a:cubicBezTo>
                    <a:pt x="3" y="23"/>
                    <a:pt x="4" y="18"/>
                    <a:pt x="2" y="16"/>
                  </a:cubicBezTo>
                  <a:cubicBezTo>
                    <a:pt x="3" y="16"/>
                    <a:pt x="2" y="11"/>
                    <a:pt x="2" y="10"/>
                  </a:cubicBezTo>
                  <a:cubicBezTo>
                    <a:pt x="2" y="7"/>
                    <a:pt x="3" y="7"/>
                    <a:pt x="4" y="5"/>
                  </a:cubicBezTo>
                  <a:cubicBezTo>
                    <a:pt x="3" y="7"/>
                    <a:pt x="8" y="8"/>
                    <a:pt x="9" y="9"/>
                  </a:cubicBezTo>
                  <a:cubicBezTo>
                    <a:pt x="5" y="8"/>
                    <a:pt x="10" y="10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1" y="9"/>
                    <a:pt x="14" y="10"/>
                    <a:pt x="15" y="9"/>
                  </a:cubicBezTo>
                  <a:cubicBezTo>
                    <a:pt x="17" y="9"/>
                    <a:pt x="20" y="9"/>
                    <a:pt x="23" y="9"/>
                  </a:cubicBezTo>
                  <a:cubicBezTo>
                    <a:pt x="26" y="9"/>
                    <a:pt x="28" y="9"/>
                    <a:pt x="30" y="8"/>
                  </a:cubicBezTo>
                  <a:cubicBezTo>
                    <a:pt x="30" y="8"/>
                    <a:pt x="32" y="7"/>
                    <a:pt x="32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3" y="6"/>
                    <a:pt x="32" y="7"/>
                    <a:pt x="32" y="6"/>
                  </a:cubicBezTo>
                  <a:cubicBezTo>
                    <a:pt x="32" y="6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4"/>
                    <a:pt x="33" y="5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5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5" y="7"/>
                    <a:pt x="35" y="10"/>
                    <a:pt x="34" y="12"/>
                  </a:cubicBezTo>
                  <a:cubicBezTo>
                    <a:pt x="35" y="12"/>
                    <a:pt x="35" y="12"/>
                    <a:pt x="35" y="13"/>
                  </a:cubicBezTo>
                  <a:cubicBezTo>
                    <a:pt x="34" y="12"/>
                    <a:pt x="35" y="13"/>
                    <a:pt x="35" y="12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03" name="Freeform 2309">
              <a:extLst>
                <a:ext uri="{FF2B5EF4-FFF2-40B4-BE49-F238E27FC236}">
                  <a16:creationId xmlns:a16="http://schemas.microsoft.com/office/drawing/2014/main" id="{932815B9-CFE5-4FD9-897C-82225E46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46063"/>
              <a:ext cx="4763" cy="63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04" name="Freeform 2310">
              <a:extLst>
                <a:ext uri="{FF2B5EF4-FFF2-40B4-BE49-F238E27FC236}">
                  <a16:creationId xmlns:a16="http://schemas.microsoft.com/office/drawing/2014/main" id="{A9588658-216A-4B00-857E-01D07E59B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228600"/>
              <a:ext cx="41275" cy="238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05" name="Freeform 2311">
              <a:extLst>
                <a:ext uri="{FF2B5EF4-FFF2-40B4-BE49-F238E27FC236}">
                  <a16:creationId xmlns:a16="http://schemas.microsoft.com/office/drawing/2014/main" id="{D4EB9C07-EC69-45FB-A106-CAC882D47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2" y="217488"/>
              <a:ext cx="47625" cy="34925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06" name="Freeform 2312">
              <a:extLst>
                <a:ext uri="{FF2B5EF4-FFF2-40B4-BE49-F238E27FC236}">
                  <a16:creationId xmlns:a16="http://schemas.microsoft.com/office/drawing/2014/main" id="{8F3C1F20-6B61-4F58-9E47-C1D05BA3A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11138"/>
              <a:ext cx="58738" cy="41275"/>
            </a:xfrm>
            <a:custGeom>
              <a:avLst/>
              <a:gdLst>
                <a:gd name="T0" fmla="*/ 0 w 10"/>
                <a:gd name="T1" fmla="*/ 7 h 7"/>
                <a:gd name="T2" fmla="*/ 10 w 10"/>
                <a:gd name="T3" fmla="*/ 0 h 7"/>
                <a:gd name="T4" fmla="*/ 10 w 10"/>
                <a:gd name="T5" fmla="*/ 0 h 7"/>
                <a:gd name="T6" fmla="*/ 0 w 10"/>
                <a:gd name="T7" fmla="*/ 7 h 7"/>
                <a:gd name="T8" fmla="*/ 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3" y="5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07" name="Freeform 2313">
              <a:extLst>
                <a:ext uri="{FF2B5EF4-FFF2-40B4-BE49-F238E27FC236}">
                  <a16:creationId xmlns:a16="http://schemas.microsoft.com/office/drawing/2014/main" id="{3C8EFB4B-0992-41E0-B41B-C5E57C417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00025"/>
              <a:ext cx="69850" cy="52388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0 h 9"/>
                <a:gd name="T8" fmla="*/ 12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08" name="Freeform 2314">
              <a:extLst>
                <a:ext uri="{FF2B5EF4-FFF2-40B4-BE49-F238E27FC236}">
                  <a16:creationId xmlns:a16="http://schemas.microsoft.com/office/drawing/2014/main" id="{5822FB2A-1B0E-4C4B-A2A5-24C22E97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93675"/>
              <a:ext cx="23813" cy="174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09" name="Freeform 2315">
              <a:extLst>
                <a:ext uri="{FF2B5EF4-FFF2-40B4-BE49-F238E27FC236}">
                  <a16:creationId xmlns:a16="http://schemas.microsoft.com/office/drawing/2014/main" id="{8C93E74B-FEB4-480A-862C-A0076E824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217488"/>
              <a:ext cx="52388" cy="34925"/>
            </a:xfrm>
            <a:custGeom>
              <a:avLst/>
              <a:gdLst>
                <a:gd name="T0" fmla="*/ 0 w 9"/>
                <a:gd name="T1" fmla="*/ 6 h 6"/>
                <a:gd name="T2" fmla="*/ 8 w 9"/>
                <a:gd name="T3" fmla="*/ 0 h 6"/>
                <a:gd name="T4" fmla="*/ 8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10" name="Freeform 2316">
              <a:extLst>
                <a:ext uri="{FF2B5EF4-FFF2-40B4-BE49-F238E27FC236}">
                  <a16:creationId xmlns:a16="http://schemas.microsoft.com/office/drawing/2014/main" id="{65292A21-C4BC-4BAB-83A3-B6FB91205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17488"/>
              <a:ext cx="46038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11" name="Freeform 2317">
              <a:extLst>
                <a:ext uri="{FF2B5EF4-FFF2-40B4-BE49-F238E27FC236}">
                  <a16:creationId xmlns:a16="http://schemas.microsoft.com/office/drawing/2014/main" id="{6BAF81BF-5212-4FF3-B49B-6613A3F6D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82563"/>
              <a:ext cx="23813" cy="17463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12" name="Freeform 2318">
              <a:extLst>
                <a:ext uri="{FF2B5EF4-FFF2-40B4-BE49-F238E27FC236}">
                  <a16:creationId xmlns:a16="http://schemas.microsoft.com/office/drawing/2014/main" id="{2F8F2F07-E32F-4C65-8A7F-338A5D463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176213"/>
              <a:ext cx="30163" cy="23813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5 w 5"/>
                <a:gd name="T5" fmla="*/ 0 h 4"/>
                <a:gd name="T6" fmla="*/ 0 w 5"/>
                <a:gd name="T7" fmla="*/ 4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13" name="Freeform 2319">
              <a:extLst>
                <a:ext uri="{FF2B5EF4-FFF2-40B4-BE49-F238E27FC236}">
                  <a16:creationId xmlns:a16="http://schemas.microsoft.com/office/drawing/2014/main" id="{09AA41F0-A630-49BB-A89D-21A6A7D3B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211138"/>
              <a:ext cx="58738" cy="41275"/>
            </a:xfrm>
            <a:custGeom>
              <a:avLst/>
              <a:gdLst>
                <a:gd name="T0" fmla="*/ 0 w 10"/>
                <a:gd name="T1" fmla="*/ 7 h 7"/>
                <a:gd name="T2" fmla="*/ 10 w 10"/>
                <a:gd name="T3" fmla="*/ 0 h 7"/>
                <a:gd name="T4" fmla="*/ 10 w 10"/>
                <a:gd name="T5" fmla="*/ 0 h 7"/>
                <a:gd name="T6" fmla="*/ 0 w 10"/>
                <a:gd name="T7" fmla="*/ 7 h 7"/>
                <a:gd name="T8" fmla="*/ 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4" y="5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14" name="Freeform 2320">
              <a:extLst>
                <a:ext uri="{FF2B5EF4-FFF2-40B4-BE49-F238E27FC236}">
                  <a16:creationId xmlns:a16="http://schemas.microsoft.com/office/drawing/2014/main" id="{F6D1AB0B-D693-4EF6-9AE2-53E0BA4C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" y="246063"/>
              <a:ext cx="23813" cy="6350"/>
            </a:xfrm>
            <a:custGeom>
              <a:avLst/>
              <a:gdLst>
                <a:gd name="T0" fmla="*/ 3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3 w 4"/>
                <a:gd name="T7" fmla="*/ 1 h 1"/>
                <a:gd name="T8" fmla="*/ 3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4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15" name="Freeform 2321">
              <a:extLst>
                <a:ext uri="{FF2B5EF4-FFF2-40B4-BE49-F238E27FC236}">
                  <a16:creationId xmlns:a16="http://schemas.microsoft.com/office/drawing/2014/main" id="{68814383-6BDD-4BA3-B2DF-07BFBA6AB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" y="211138"/>
              <a:ext cx="47625" cy="41275"/>
            </a:xfrm>
            <a:custGeom>
              <a:avLst/>
              <a:gdLst>
                <a:gd name="T0" fmla="*/ 7 w 8"/>
                <a:gd name="T1" fmla="*/ 0 h 7"/>
                <a:gd name="T2" fmla="*/ 0 w 8"/>
                <a:gd name="T3" fmla="*/ 7 h 7"/>
                <a:gd name="T4" fmla="*/ 1 w 8"/>
                <a:gd name="T5" fmla="*/ 7 h 7"/>
                <a:gd name="T6" fmla="*/ 8 w 8"/>
                <a:gd name="T7" fmla="*/ 0 h 7"/>
                <a:gd name="T8" fmla="*/ 7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5" y="2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16" name="Freeform 2322">
              <a:extLst>
                <a:ext uri="{FF2B5EF4-FFF2-40B4-BE49-F238E27FC236}">
                  <a16:creationId xmlns:a16="http://schemas.microsoft.com/office/drawing/2014/main" id="{455E9EDC-4ABF-44C6-9969-5A867C9D6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52400"/>
              <a:ext cx="58738" cy="41275"/>
            </a:xfrm>
            <a:custGeom>
              <a:avLst/>
              <a:gdLst>
                <a:gd name="T0" fmla="*/ 9 w 10"/>
                <a:gd name="T1" fmla="*/ 0 h 7"/>
                <a:gd name="T2" fmla="*/ 0 w 10"/>
                <a:gd name="T3" fmla="*/ 7 h 7"/>
                <a:gd name="T4" fmla="*/ 1 w 10"/>
                <a:gd name="T5" fmla="*/ 7 h 7"/>
                <a:gd name="T6" fmla="*/ 9 w 10"/>
                <a:gd name="T7" fmla="*/ 0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7" y="3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7" y="3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17" name="Freeform 2323">
              <a:extLst>
                <a:ext uri="{FF2B5EF4-FFF2-40B4-BE49-F238E27FC236}">
                  <a16:creationId xmlns:a16="http://schemas.microsoft.com/office/drawing/2014/main" id="{C4DE62C0-CD86-4C68-9BE5-AF4CE4148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152400"/>
              <a:ext cx="65088" cy="41275"/>
            </a:xfrm>
            <a:custGeom>
              <a:avLst/>
              <a:gdLst>
                <a:gd name="T0" fmla="*/ 1 w 11"/>
                <a:gd name="T1" fmla="*/ 7 h 7"/>
                <a:gd name="T2" fmla="*/ 10 w 11"/>
                <a:gd name="T3" fmla="*/ 0 h 7"/>
                <a:gd name="T4" fmla="*/ 10 w 11"/>
                <a:gd name="T5" fmla="*/ 0 h 7"/>
                <a:gd name="T6" fmla="*/ 0 w 11"/>
                <a:gd name="T7" fmla="*/ 7 h 7"/>
                <a:gd name="T8" fmla="*/ 1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cubicBezTo>
                    <a:pt x="4" y="5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18" name="Freeform 2324">
              <a:extLst>
                <a:ext uri="{FF2B5EF4-FFF2-40B4-BE49-F238E27FC236}">
                  <a16:creationId xmlns:a16="http://schemas.microsoft.com/office/drawing/2014/main" id="{26C5F717-2014-45D3-8807-E1BC93CDE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11138"/>
              <a:ext cx="63500" cy="47625"/>
            </a:xfrm>
            <a:custGeom>
              <a:avLst/>
              <a:gdLst>
                <a:gd name="T0" fmla="*/ 1 w 11"/>
                <a:gd name="T1" fmla="*/ 7 h 8"/>
                <a:gd name="T2" fmla="*/ 10 w 11"/>
                <a:gd name="T3" fmla="*/ 0 h 8"/>
                <a:gd name="T4" fmla="*/ 10 w 11"/>
                <a:gd name="T5" fmla="*/ 0 h 8"/>
                <a:gd name="T6" fmla="*/ 0 w 11"/>
                <a:gd name="T7" fmla="*/ 7 h 8"/>
                <a:gd name="T8" fmla="*/ 1 w 11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" y="7"/>
                  </a:moveTo>
                  <a:cubicBezTo>
                    <a:pt x="4" y="5"/>
                    <a:pt x="7" y="3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3"/>
                    <a:pt x="4" y="5"/>
                    <a:pt x="0" y="7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19" name="Freeform 2325">
              <a:extLst>
                <a:ext uri="{FF2B5EF4-FFF2-40B4-BE49-F238E27FC236}">
                  <a16:creationId xmlns:a16="http://schemas.microsoft.com/office/drawing/2014/main" id="{D29B5EB5-11D0-4261-A7DF-76A6DCC1A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11138"/>
              <a:ext cx="52388" cy="41275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7 h 7"/>
                <a:gd name="T4" fmla="*/ 0 w 9"/>
                <a:gd name="T5" fmla="*/ 7 h 7"/>
                <a:gd name="T6" fmla="*/ 9 w 9"/>
                <a:gd name="T7" fmla="*/ 0 h 7"/>
                <a:gd name="T8" fmla="*/ 9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20" name="Freeform 2326">
              <a:extLst>
                <a:ext uri="{FF2B5EF4-FFF2-40B4-BE49-F238E27FC236}">
                  <a16:creationId xmlns:a16="http://schemas.microsoft.com/office/drawing/2014/main" id="{FE20AC16-4D07-4345-BE8C-5CF57E468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158750"/>
              <a:ext cx="52388" cy="34925"/>
            </a:xfrm>
            <a:custGeom>
              <a:avLst/>
              <a:gdLst>
                <a:gd name="T0" fmla="*/ 9 w 9"/>
                <a:gd name="T1" fmla="*/ 0 h 6"/>
                <a:gd name="T2" fmla="*/ 1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21" name="Freeform 2327">
              <a:extLst>
                <a:ext uri="{FF2B5EF4-FFF2-40B4-BE49-F238E27FC236}">
                  <a16:creationId xmlns:a16="http://schemas.microsoft.com/office/drawing/2014/main" id="{B41CD17E-999D-4092-A455-527876A94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34938"/>
              <a:ext cx="23813" cy="17463"/>
            </a:xfrm>
            <a:custGeom>
              <a:avLst/>
              <a:gdLst>
                <a:gd name="T0" fmla="*/ 3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22" name="Freeform 2328">
              <a:extLst>
                <a:ext uri="{FF2B5EF4-FFF2-40B4-BE49-F238E27FC236}">
                  <a16:creationId xmlns:a16="http://schemas.microsoft.com/office/drawing/2014/main" id="{D213BD72-3826-493A-978B-B91FF6C4F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34938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23" name="Freeform 2329">
              <a:extLst>
                <a:ext uri="{FF2B5EF4-FFF2-40B4-BE49-F238E27FC236}">
                  <a16:creationId xmlns:a16="http://schemas.microsoft.com/office/drawing/2014/main" id="{B46D6F55-3D7F-4696-8FB9-84016926A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158750"/>
              <a:ext cx="23813" cy="17463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3 w 4"/>
                <a:gd name="T5" fmla="*/ 0 h 3"/>
                <a:gd name="T6" fmla="*/ 0 w 4"/>
                <a:gd name="T7" fmla="*/ 2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24" name="Freeform 2330">
              <a:extLst>
                <a:ext uri="{FF2B5EF4-FFF2-40B4-BE49-F238E27FC236}">
                  <a16:creationId xmlns:a16="http://schemas.microsoft.com/office/drawing/2014/main" id="{EB9EB4FD-81AC-4AD5-AFB3-181E601AB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87325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25" name="Freeform 2331">
              <a:extLst>
                <a:ext uri="{FF2B5EF4-FFF2-40B4-BE49-F238E27FC236}">
                  <a16:creationId xmlns:a16="http://schemas.microsoft.com/office/drawing/2014/main" id="{B78F17B4-AC35-4CAB-8F45-0DF23EAAD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11138"/>
              <a:ext cx="52388" cy="41275"/>
            </a:xfrm>
            <a:custGeom>
              <a:avLst/>
              <a:gdLst>
                <a:gd name="T0" fmla="*/ 1 w 9"/>
                <a:gd name="T1" fmla="*/ 7 h 7"/>
                <a:gd name="T2" fmla="*/ 9 w 9"/>
                <a:gd name="T3" fmla="*/ 0 h 7"/>
                <a:gd name="T4" fmla="*/ 9 w 9"/>
                <a:gd name="T5" fmla="*/ 0 h 7"/>
                <a:gd name="T6" fmla="*/ 0 w 9"/>
                <a:gd name="T7" fmla="*/ 7 h 7"/>
                <a:gd name="T8" fmla="*/ 1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3" y="5"/>
                    <a:pt x="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26" name="Freeform 2332">
              <a:extLst>
                <a:ext uri="{FF2B5EF4-FFF2-40B4-BE49-F238E27FC236}">
                  <a16:creationId xmlns:a16="http://schemas.microsoft.com/office/drawing/2014/main" id="{33C33612-7325-407C-9F5D-E50C228C9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11138"/>
              <a:ext cx="52388" cy="41275"/>
            </a:xfrm>
            <a:custGeom>
              <a:avLst/>
              <a:gdLst>
                <a:gd name="T0" fmla="*/ 9 w 9"/>
                <a:gd name="T1" fmla="*/ 0 h 7"/>
                <a:gd name="T2" fmla="*/ 1 w 9"/>
                <a:gd name="T3" fmla="*/ 7 h 7"/>
                <a:gd name="T4" fmla="*/ 1 w 9"/>
                <a:gd name="T5" fmla="*/ 7 h 7"/>
                <a:gd name="T6" fmla="*/ 9 w 9"/>
                <a:gd name="T7" fmla="*/ 0 h 7"/>
                <a:gd name="T8" fmla="*/ 9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2"/>
                    <a:pt x="3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27" name="Freeform 2333">
              <a:extLst>
                <a:ext uri="{FF2B5EF4-FFF2-40B4-BE49-F238E27FC236}">
                  <a16:creationId xmlns:a16="http://schemas.microsoft.com/office/drawing/2014/main" id="{CDDFBAD4-D3D8-4E00-86F0-F35607400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182563"/>
              <a:ext cx="19050" cy="1111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28" name="Freeform 2334">
              <a:extLst>
                <a:ext uri="{FF2B5EF4-FFF2-40B4-BE49-F238E27FC236}">
                  <a16:creationId xmlns:a16="http://schemas.microsoft.com/office/drawing/2014/main" id="{92E46466-82A2-43C7-B3B3-797ED6491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58750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29" name="Freeform 2335">
              <a:extLst>
                <a:ext uri="{FF2B5EF4-FFF2-40B4-BE49-F238E27FC236}">
                  <a16:creationId xmlns:a16="http://schemas.microsoft.com/office/drawing/2014/main" id="{7187D223-11A2-49EA-84F4-B609621A6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17475"/>
              <a:ext cx="34925" cy="23813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30" name="Freeform 2336">
              <a:extLst>
                <a:ext uri="{FF2B5EF4-FFF2-40B4-BE49-F238E27FC236}">
                  <a16:creationId xmlns:a16="http://schemas.microsoft.com/office/drawing/2014/main" id="{B160E89C-1423-487B-B788-D2C35C25B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11125"/>
              <a:ext cx="58738" cy="30163"/>
            </a:xfrm>
            <a:custGeom>
              <a:avLst/>
              <a:gdLst>
                <a:gd name="T0" fmla="*/ 0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31" name="Freeform 2337">
              <a:extLst>
                <a:ext uri="{FF2B5EF4-FFF2-40B4-BE49-F238E27FC236}">
                  <a16:creationId xmlns:a16="http://schemas.microsoft.com/office/drawing/2014/main" id="{C9E5BF11-31B9-499A-B560-DBA99E63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58750"/>
              <a:ext cx="11113" cy="47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32" name="Freeform 2338">
              <a:extLst>
                <a:ext uri="{FF2B5EF4-FFF2-40B4-BE49-F238E27FC236}">
                  <a16:creationId xmlns:a16="http://schemas.microsoft.com/office/drawing/2014/main" id="{7B0A3B9F-7114-43C6-ACB3-172BF10A0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82563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33" name="Freeform 2339">
              <a:extLst>
                <a:ext uri="{FF2B5EF4-FFF2-40B4-BE49-F238E27FC236}">
                  <a16:creationId xmlns:a16="http://schemas.microsoft.com/office/drawing/2014/main" id="{EE83FDC8-E33A-4FD9-A841-E31753735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11138"/>
              <a:ext cx="47625" cy="34925"/>
            </a:xfrm>
            <a:custGeom>
              <a:avLst/>
              <a:gdLst>
                <a:gd name="T0" fmla="*/ 1 w 8"/>
                <a:gd name="T1" fmla="*/ 6 h 6"/>
                <a:gd name="T2" fmla="*/ 8 w 8"/>
                <a:gd name="T3" fmla="*/ 0 h 6"/>
                <a:gd name="T4" fmla="*/ 7 w 8"/>
                <a:gd name="T5" fmla="*/ 0 h 6"/>
                <a:gd name="T6" fmla="*/ 1 w 8"/>
                <a:gd name="T7" fmla="*/ 6 h 6"/>
                <a:gd name="T8" fmla="*/ 1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6"/>
                  </a:move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34" name="Freeform 2340">
              <a:extLst>
                <a:ext uri="{FF2B5EF4-FFF2-40B4-BE49-F238E27FC236}">
                  <a16:creationId xmlns:a16="http://schemas.microsoft.com/office/drawing/2014/main" id="{AA2CD17A-FDFF-4AEA-B64B-0AE836613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17488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35" name="Freeform 2341">
              <a:extLst>
                <a:ext uri="{FF2B5EF4-FFF2-40B4-BE49-F238E27FC236}">
                  <a16:creationId xmlns:a16="http://schemas.microsoft.com/office/drawing/2014/main" id="{18ED404E-DD88-478F-8801-3521E313E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82563"/>
              <a:ext cx="11113" cy="111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36" name="Freeform 2342">
              <a:extLst>
                <a:ext uri="{FF2B5EF4-FFF2-40B4-BE49-F238E27FC236}">
                  <a16:creationId xmlns:a16="http://schemas.microsoft.com/office/drawing/2014/main" id="{3FF2F4BB-B9FE-4DDC-B4E6-642FE0FE5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93663"/>
              <a:ext cx="87313" cy="47625"/>
            </a:xfrm>
            <a:custGeom>
              <a:avLst/>
              <a:gdLst>
                <a:gd name="T0" fmla="*/ 1 w 15"/>
                <a:gd name="T1" fmla="*/ 8 h 8"/>
                <a:gd name="T2" fmla="*/ 14 w 15"/>
                <a:gd name="T3" fmla="*/ 0 h 8"/>
                <a:gd name="T4" fmla="*/ 2 w 15"/>
                <a:gd name="T5" fmla="*/ 8 h 8"/>
                <a:gd name="T6" fmla="*/ 3 w 15"/>
                <a:gd name="T7" fmla="*/ 8 h 8"/>
                <a:gd name="T8" fmla="*/ 15 w 15"/>
                <a:gd name="T9" fmla="*/ 0 h 8"/>
                <a:gd name="T10" fmla="*/ 14 w 15"/>
                <a:gd name="T11" fmla="*/ 0 h 8"/>
                <a:gd name="T12" fmla="*/ 0 w 15"/>
                <a:gd name="T13" fmla="*/ 8 h 8"/>
                <a:gd name="T14" fmla="*/ 1 w 15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5" y="5"/>
                    <a:pt x="9" y="3"/>
                    <a:pt x="14" y="0"/>
                  </a:cubicBezTo>
                  <a:cubicBezTo>
                    <a:pt x="10" y="2"/>
                    <a:pt x="6" y="5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7" y="5"/>
                    <a:pt x="11" y="2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37" name="Freeform 2343">
              <a:extLst>
                <a:ext uri="{FF2B5EF4-FFF2-40B4-BE49-F238E27FC236}">
                  <a16:creationId xmlns:a16="http://schemas.microsoft.com/office/drawing/2014/main" id="{306D03A2-CBEF-48B2-83F9-E5B29BD45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87325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38" name="Freeform 2344">
              <a:extLst>
                <a:ext uri="{FF2B5EF4-FFF2-40B4-BE49-F238E27FC236}">
                  <a16:creationId xmlns:a16="http://schemas.microsoft.com/office/drawing/2014/main" id="{D52D6E9D-43A4-4EC4-82F8-47421148C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04788"/>
              <a:ext cx="17463" cy="12700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39" name="Freeform 2345">
              <a:extLst>
                <a:ext uri="{FF2B5EF4-FFF2-40B4-BE49-F238E27FC236}">
                  <a16:creationId xmlns:a16="http://schemas.microsoft.com/office/drawing/2014/main" id="{8E2D14C0-05EF-4F8C-8FB4-3082A1240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87325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40" name="Freeform 2346">
              <a:extLst>
                <a:ext uri="{FF2B5EF4-FFF2-40B4-BE49-F238E27FC236}">
                  <a16:creationId xmlns:a16="http://schemas.microsoft.com/office/drawing/2014/main" id="{E9AAA086-F328-49ED-9716-A8CF1AAAA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58750"/>
              <a:ext cx="11113" cy="111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41" name="Freeform 2347">
              <a:extLst>
                <a:ext uri="{FF2B5EF4-FFF2-40B4-BE49-F238E27FC236}">
                  <a16:creationId xmlns:a16="http://schemas.microsoft.com/office/drawing/2014/main" id="{D5D3C935-7E5B-40E6-B836-C8FBDAB38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28588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42" name="Freeform 2348">
              <a:extLst>
                <a:ext uri="{FF2B5EF4-FFF2-40B4-BE49-F238E27FC236}">
                  <a16:creationId xmlns:a16="http://schemas.microsoft.com/office/drawing/2014/main" id="{1EA57D91-9FCE-453C-A538-AAAE08326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00013"/>
              <a:ext cx="22225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43" name="Freeform 2349">
              <a:extLst>
                <a:ext uri="{FF2B5EF4-FFF2-40B4-BE49-F238E27FC236}">
                  <a16:creationId xmlns:a16="http://schemas.microsoft.com/office/drawing/2014/main" id="{AE182048-27C6-44AE-82BC-06B3B224F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69850"/>
              <a:ext cx="23813" cy="17463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3 w 4"/>
                <a:gd name="T5" fmla="*/ 1 h 3"/>
                <a:gd name="T6" fmla="*/ 1 w 4"/>
                <a:gd name="T7" fmla="*/ 3 h 3"/>
                <a:gd name="T8" fmla="*/ 1 w 4"/>
                <a:gd name="T9" fmla="*/ 3 h 3"/>
                <a:gd name="T10" fmla="*/ 4 w 4"/>
                <a:gd name="T11" fmla="*/ 0 h 3"/>
                <a:gd name="T12" fmla="*/ 4 w 4"/>
                <a:gd name="T13" fmla="*/ 0 h 3"/>
                <a:gd name="T14" fmla="*/ 0 w 4"/>
                <a:gd name="T15" fmla="*/ 3 h 3"/>
                <a:gd name="T16" fmla="*/ 0 w 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44" name="Freeform 2350">
              <a:extLst>
                <a:ext uri="{FF2B5EF4-FFF2-40B4-BE49-F238E27FC236}">
                  <a16:creationId xmlns:a16="http://schemas.microsoft.com/office/drawing/2014/main" id="{388038A8-0588-472C-9958-85DAC9AF0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00013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45" name="Freeform 2351">
              <a:extLst>
                <a:ext uri="{FF2B5EF4-FFF2-40B4-BE49-F238E27FC236}">
                  <a16:creationId xmlns:a16="http://schemas.microsoft.com/office/drawing/2014/main" id="{BFCF1BF0-18C5-4702-B1F8-6046CE719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" y="122238"/>
              <a:ext cx="23813" cy="19050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46" name="Freeform 2352">
              <a:extLst>
                <a:ext uri="{FF2B5EF4-FFF2-40B4-BE49-F238E27FC236}">
                  <a16:creationId xmlns:a16="http://schemas.microsoft.com/office/drawing/2014/main" id="{973EA1A5-3E8E-4E71-9150-CFDF90C84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58750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47" name="Freeform 2353">
              <a:extLst>
                <a:ext uri="{FF2B5EF4-FFF2-40B4-BE49-F238E27FC236}">
                  <a16:creationId xmlns:a16="http://schemas.microsoft.com/office/drawing/2014/main" id="{4CBEB728-1865-4C14-B030-F67B40485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76213"/>
              <a:ext cx="17463" cy="111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48" name="Freeform 2354">
              <a:extLst>
                <a:ext uri="{FF2B5EF4-FFF2-40B4-BE49-F238E27FC236}">
                  <a16:creationId xmlns:a16="http://schemas.microsoft.com/office/drawing/2014/main" id="{AFEE9617-02BA-44E3-9C21-67119C0EC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58750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49" name="Freeform 2355">
              <a:extLst>
                <a:ext uri="{FF2B5EF4-FFF2-40B4-BE49-F238E27FC236}">
                  <a16:creationId xmlns:a16="http://schemas.microsoft.com/office/drawing/2014/main" id="{071833C5-B71D-4F55-96E1-25296A6B6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28588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50" name="Freeform 2356">
              <a:extLst>
                <a:ext uri="{FF2B5EF4-FFF2-40B4-BE49-F238E27FC236}">
                  <a16:creationId xmlns:a16="http://schemas.microsoft.com/office/drawing/2014/main" id="{144C42C2-1C65-4AC3-AA2E-40422562D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00013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51" name="Freeform 2357">
              <a:extLst>
                <a:ext uri="{FF2B5EF4-FFF2-40B4-BE49-F238E27FC236}">
                  <a16:creationId xmlns:a16="http://schemas.microsoft.com/office/drawing/2014/main" id="{61DE57E0-C43A-4CA6-A3DC-4B01758C3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52388"/>
              <a:ext cx="58738" cy="28575"/>
            </a:xfrm>
            <a:custGeom>
              <a:avLst/>
              <a:gdLst>
                <a:gd name="T0" fmla="*/ 0 w 10"/>
                <a:gd name="T1" fmla="*/ 5 h 5"/>
                <a:gd name="T2" fmla="*/ 8 w 10"/>
                <a:gd name="T3" fmla="*/ 1 h 5"/>
                <a:gd name="T4" fmla="*/ 8 w 10"/>
                <a:gd name="T5" fmla="*/ 1 h 5"/>
                <a:gd name="T6" fmla="*/ 6 w 10"/>
                <a:gd name="T7" fmla="*/ 2 h 5"/>
                <a:gd name="T8" fmla="*/ 2 w 10"/>
                <a:gd name="T9" fmla="*/ 5 h 5"/>
                <a:gd name="T10" fmla="*/ 2 w 10"/>
                <a:gd name="T11" fmla="*/ 5 h 5"/>
                <a:gd name="T12" fmla="*/ 10 w 10"/>
                <a:gd name="T13" fmla="*/ 0 h 5"/>
                <a:gd name="T14" fmla="*/ 9 w 10"/>
                <a:gd name="T15" fmla="*/ 0 h 5"/>
                <a:gd name="T16" fmla="*/ 0 w 10"/>
                <a:gd name="T17" fmla="*/ 5 h 5"/>
                <a:gd name="T18" fmla="*/ 0 w 10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10" y="0"/>
                    <a:pt x="8" y="1"/>
                    <a:pt x="8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52" name="Freeform 2358">
              <a:extLst>
                <a:ext uri="{FF2B5EF4-FFF2-40B4-BE49-F238E27FC236}">
                  <a16:creationId xmlns:a16="http://schemas.microsoft.com/office/drawing/2014/main" id="{9F326957-C99E-42DD-9CBB-DABDA9133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22238"/>
              <a:ext cx="22225" cy="19050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53" name="Freeform 2359">
              <a:extLst>
                <a:ext uri="{FF2B5EF4-FFF2-40B4-BE49-F238E27FC236}">
                  <a16:creationId xmlns:a16="http://schemas.microsoft.com/office/drawing/2014/main" id="{EB156557-2E62-4D46-B498-26D3B8E55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58750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54" name="Freeform 2360">
              <a:extLst>
                <a:ext uri="{FF2B5EF4-FFF2-40B4-BE49-F238E27FC236}">
                  <a16:creationId xmlns:a16="http://schemas.microsoft.com/office/drawing/2014/main" id="{5F782C19-1142-4F4B-8E78-7A571E3C3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46050"/>
              <a:ext cx="23813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3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55" name="Freeform 2361">
              <a:extLst>
                <a:ext uri="{FF2B5EF4-FFF2-40B4-BE49-F238E27FC236}">
                  <a16:creationId xmlns:a16="http://schemas.microsoft.com/office/drawing/2014/main" id="{24ABFCEC-8D2C-4F3A-91AB-77A3B707C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28588"/>
              <a:ext cx="22225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56" name="Freeform 2362">
              <a:extLst>
                <a:ext uri="{FF2B5EF4-FFF2-40B4-BE49-F238E27FC236}">
                  <a16:creationId xmlns:a16="http://schemas.microsoft.com/office/drawing/2014/main" id="{D0BAEB6D-395B-432F-945A-A622AEF2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69850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57" name="Freeform 2363">
              <a:extLst>
                <a:ext uri="{FF2B5EF4-FFF2-40B4-BE49-F238E27FC236}">
                  <a16:creationId xmlns:a16="http://schemas.microsoft.com/office/drawing/2014/main" id="{5EA2C6F9-ACA6-45F3-8EE3-8D687578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69850"/>
              <a:ext cx="28575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58" name="Freeform 2364">
              <a:extLst>
                <a:ext uri="{FF2B5EF4-FFF2-40B4-BE49-F238E27FC236}">
                  <a16:creationId xmlns:a16="http://schemas.microsoft.com/office/drawing/2014/main" id="{B1A675B2-7D71-4A97-8533-C88B575CD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28588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59" name="Freeform 2365">
              <a:extLst>
                <a:ext uri="{FF2B5EF4-FFF2-40B4-BE49-F238E27FC236}">
                  <a16:creationId xmlns:a16="http://schemas.microsoft.com/office/drawing/2014/main" id="{0BE8435D-7D12-40F5-9449-7CC9658D6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22238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60" name="Freeform 2366">
              <a:extLst>
                <a:ext uri="{FF2B5EF4-FFF2-40B4-BE49-F238E27FC236}">
                  <a16:creationId xmlns:a16="http://schemas.microsoft.com/office/drawing/2014/main" id="{FD9B3A4B-C5F6-4E4E-8AD5-3CE29A454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" y="69850"/>
              <a:ext cx="36513" cy="17463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61" name="Freeform 2367">
              <a:extLst>
                <a:ext uri="{FF2B5EF4-FFF2-40B4-BE49-F238E27FC236}">
                  <a16:creationId xmlns:a16="http://schemas.microsoft.com/office/drawing/2014/main" id="{66576165-657B-4878-B110-563FAED1F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34925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62" name="Freeform 2368">
              <a:extLst>
                <a:ext uri="{FF2B5EF4-FFF2-40B4-BE49-F238E27FC236}">
                  <a16:creationId xmlns:a16="http://schemas.microsoft.com/office/drawing/2014/main" id="{810CAE8C-DEC6-46DA-9AE9-DABE4828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28575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63" name="Freeform 2369">
              <a:extLst>
                <a:ext uri="{FF2B5EF4-FFF2-40B4-BE49-F238E27FC236}">
                  <a16:creationId xmlns:a16="http://schemas.microsoft.com/office/drawing/2014/main" id="{DD3D9877-5D4A-42C1-9099-7F8BACDE2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8575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64" name="Freeform 2370">
              <a:extLst>
                <a:ext uri="{FF2B5EF4-FFF2-40B4-BE49-F238E27FC236}">
                  <a16:creationId xmlns:a16="http://schemas.microsoft.com/office/drawing/2014/main" id="{197A890E-AC0A-4EE9-9F3F-FC9C74DE6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69850"/>
              <a:ext cx="28575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65" name="Freeform 2371">
              <a:extLst>
                <a:ext uri="{FF2B5EF4-FFF2-40B4-BE49-F238E27FC236}">
                  <a16:creationId xmlns:a16="http://schemas.microsoft.com/office/drawing/2014/main" id="{F09AD789-35DA-49FF-8C09-781CFF4E9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04775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66" name="Freeform 2372">
              <a:extLst>
                <a:ext uri="{FF2B5EF4-FFF2-40B4-BE49-F238E27FC236}">
                  <a16:creationId xmlns:a16="http://schemas.microsoft.com/office/drawing/2014/main" id="{75F564D3-4669-4509-8D7F-4F6EC71EB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17475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67" name="Freeform 2373">
              <a:extLst>
                <a:ext uri="{FF2B5EF4-FFF2-40B4-BE49-F238E27FC236}">
                  <a16:creationId xmlns:a16="http://schemas.microsoft.com/office/drawing/2014/main" id="{AB33E885-EBAE-418E-BC19-014666F9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04775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68" name="Freeform 2374">
              <a:extLst>
                <a:ext uri="{FF2B5EF4-FFF2-40B4-BE49-F238E27FC236}">
                  <a16:creationId xmlns:a16="http://schemas.microsoft.com/office/drawing/2014/main" id="{4D616553-8A38-4421-8923-1E2027D0D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69850"/>
              <a:ext cx="28575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69" name="Freeform 2375">
              <a:extLst>
                <a:ext uri="{FF2B5EF4-FFF2-40B4-BE49-F238E27FC236}">
                  <a16:creationId xmlns:a16="http://schemas.microsoft.com/office/drawing/2014/main" id="{9F8F7245-22A9-40FD-A1B8-C25E488F2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22225"/>
              <a:ext cx="30163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70" name="Freeform 2376">
              <a:extLst>
                <a:ext uri="{FF2B5EF4-FFF2-40B4-BE49-F238E27FC236}">
                  <a16:creationId xmlns:a16="http://schemas.microsoft.com/office/drawing/2014/main" id="{35D2BA76-4C15-4E15-9716-C13AE23D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22225"/>
              <a:ext cx="30163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71" name="Freeform 2377">
              <a:extLst>
                <a:ext uri="{FF2B5EF4-FFF2-40B4-BE49-F238E27FC236}">
                  <a16:creationId xmlns:a16="http://schemas.microsoft.com/office/drawing/2014/main" id="{088358B1-0F0A-4A1F-9BA9-5C6E8ADC4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69850"/>
              <a:ext cx="30163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72" name="Freeform 2378">
              <a:extLst>
                <a:ext uri="{FF2B5EF4-FFF2-40B4-BE49-F238E27FC236}">
                  <a16:creationId xmlns:a16="http://schemas.microsoft.com/office/drawing/2014/main" id="{91109DC3-6880-46F8-A791-E6E1957B8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00013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73" name="Freeform 2379">
              <a:extLst>
                <a:ext uri="{FF2B5EF4-FFF2-40B4-BE49-F238E27FC236}">
                  <a16:creationId xmlns:a16="http://schemas.microsoft.com/office/drawing/2014/main" id="{F6CEC7C2-1761-4203-B892-CB5087743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63500"/>
              <a:ext cx="41275" cy="30163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74" name="Freeform 2380">
              <a:extLst>
                <a:ext uri="{FF2B5EF4-FFF2-40B4-BE49-F238E27FC236}">
                  <a16:creationId xmlns:a16="http://schemas.microsoft.com/office/drawing/2014/main" id="{9B5BDE2D-3C86-4AB3-84AA-0E5A62536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" y="39688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75" name="Freeform 2381">
              <a:extLst>
                <a:ext uri="{FF2B5EF4-FFF2-40B4-BE49-F238E27FC236}">
                  <a16:creationId xmlns:a16="http://schemas.microsoft.com/office/drawing/2014/main" id="{7D86F543-FE69-4E67-A50A-86EDC3EF6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11113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76" name="Freeform 2382">
              <a:extLst>
                <a:ext uri="{FF2B5EF4-FFF2-40B4-BE49-F238E27FC236}">
                  <a16:creationId xmlns:a16="http://schemas.microsoft.com/office/drawing/2014/main" id="{893CBB38-5636-48D7-BB5D-A44625D37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11113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77" name="Freeform 2383">
              <a:extLst>
                <a:ext uri="{FF2B5EF4-FFF2-40B4-BE49-F238E27FC236}">
                  <a16:creationId xmlns:a16="http://schemas.microsoft.com/office/drawing/2014/main" id="{E2D65F2B-B9D2-49F8-B9F2-3032415F5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" y="39688"/>
              <a:ext cx="12700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78" name="Freeform 2384">
              <a:extLst>
                <a:ext uri="{FF2B5EF4-FFF2-40B4-BE49-F238E27FC236}">
                  <a16:creationId xmlns:a16="http://schemas.microsoft.com/office/drawing/2014/main" id="{02DACBCA-85E3-420C-9E0B-274CF1EB7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63500"/>
              <a:ext cx="41275" cy="30163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79" name="Freeform 2385">
              <a:extLst>
                <a:ext uri="{FF2B5EF4-FFF2-40B4-BE49-F238E27FC236}">
                  <a16:creationId xmlns:a16="http://schemas.microsoft.com/office/drawing/2014/main" id="{C5CC1CFA-147D-4F40-BDD1-5F1A62EB4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63500"/>
              <a:ext cx="30163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80" name="Freeform 2386">
              <a:extLst>
                <a:ext uri="{FF2B5EF4-FFF2-40B4-BE49-F238E27FC236}">
                  <a16:creationId xmlns:a16="http://schemas.microsoft.com/office/drawing/2014/main" id="{F2C7ACCE-DEEC-487B-9DD9-927600376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8575"/>
              <a:ext cx="30163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81" name="Freeform 2387">
              <a:extLst>
                <a:ext uri="{FF2B5EF4-FFF2-40B4-BE49-F238E27FC236}">
                  <a16:creationId xmlns:a16="http://schemas.microsoft.com/office/drawing/2014/main" id="{EA642B31-E057-4379-8B77-BC07ACBD1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4763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82" name="Freeform 2388">
              <a:extLst>
                <a:ext uri="{FF2B5EF4-FFF2-40B4-BE49-F238E27FC236}">
                  <a16:creationId xmlns:a16="http://schemas.microsoft.com/office/drawing/2014/main" id="{3A6AA7BF-8A05-4FCC-AC42-0AFFE73C0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4763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83" name="Freeform 2389">
              <a:extLst>
                <a:ext uri="{FF2B5EF4-FFF2-40B4-BE49-F238E27FC236}">
                  <a16:creationId xmlns:a16="http://schemas.microsoft.com/office/drawing/2014/main" id="{86922A22-200A-4F1A-9B16-B497669CB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2225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84" name="Freeform 2390">
              <a:extLst>
                <a:ext uri="{FF2B5EF4-FFF2-40B4-BE49-F238E27FC236}">
                  <a16:creationId xmlns:a16="http://schemas.microsoft.com/office/drawing/2014/main" id="{D9DB08B0-30B9-4C0E-A969-9DCFB242B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58738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  <a:gd name="T10" fmla="*/ 1 w 4"/>
                <a:gd name="T11" fmla="*/ 2 h 2"/>
                <a:gd name="T12" fmla="*/ 3 w 4"/>
                <a:gd name="T13" fmla="*/ 0 h 2"/>
                <a:gd name="T14" fmla="*/ 3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85" name="Freeform 2391">
              <a:extLst>
                <a:ext uri="{FF2B5EF4-FFF2-40B4-BE49-F238E27FC236}">
                  <a16:creationId xmlns:a16="http://schemas.microsoft.com/office/drawing/2014/main" id="{8554D67B-3C9F-4ADB-8F0F-1A6259969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4763"/>
              <a:ext cx="65088" cy="34925"/>
            </a:xfrm>
            <a:custGeom>
              <a:avLst/>
              <a:gdLst>
                <a:gd name="T0" fmla="*/ 11 w 11"/>
                <a:gd name="T1" fmla="*/ 0 h 6"/>
                <a:gd name="T2" fmla="*/ 0 w 11"/>
                <a:gd name="T3" fmla="*/ 6 h 6"/>
                <a:gd name="T4" fmla="*/ 1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86" name="Freeform 2392">
              <a:extLst>
                <a:ext uri="{FF2B5EF4-FFF2-40B4-BE49-F238E27FC236}">
                  <a16:creationId xmlns:a16="http://schemas.microsoft.com/office/drawing/2014/main" id="{5A75543B-8AD3-458B-AF9B-5E700CB3F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4763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87" name="Freeform 2393">
              <a:extLst>
                <a:ext uri="{FF2B5EF4-FFF2-40B4-BE49-F238E27FC236}">
                  <a16:creationId xmlns:a16="http://schemas.microsoft.com/office/drawing/2014/main" id="{F3DA6A0F-0E81-4D53-8C8B-8BF6E0B86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52388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88" name="Freeform 2394">
              <a:extLst>
                <a:ext uri="{FF2B5EF4-FFF2-40B4-BE49-F238E27FC236}">
                  <a16:creationId xmlns:a16="http://schemas.microsoft.com/office/drawing/2014/main" id="{B26D5F56-11F6-46E1-AAFF-B4BCDADC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39688"/>
              <a:ext cx="11113" cy="1270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289" name="Group 2425">
            <a:extLst>
              <a:ext uri="{FF2B5EF4-FFF2-40B4-BE49-F238E27FC236}">
                <a16:creationId xmlns:a16="http://schemas.microsoft.com/office/drawing/2014/main" id="{320F0BAF-1A33-42A4-A095-524ACBBB755B}"/>
              </a:ext>
            </a:extLst>
          </p:cNvPr>
          <p:cNvGrpSpPr>
            <a:grpSpLocks/>
          </p:cNvGrpSpPr>
          <p:nvPr/>
        </p:nvGrpSpPr>
        <p:grpSpPr bwMode="auto">
          <a:xfrm>
            <a:off x="5422900" y="6211888"/>
            <a:ext cx="211138" cy="269875"/>
            <a:chOff x="0" y="0"/>
            <a:chExt cx="211138" cy="269875"/>
          </a:xfrm>
        </p:grpSpPr>
        <p:sp>
          <p:nvSpPr>
            <p:cNvPr id="39290" name="Freeform 2395">
              <a:extLst>
                <a:ext uri="{FF2B5EF4-FFF2-40B4-BE49-F238E27FC236}">
                  <a16:creationId xmlns:a16="http://schemas.microsoft.com/office/drawing/2014/main" id="{FFA9DE34-6FE7-4FA4-894C-28167C8263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3" y="100013"/>
              <a:ext cx="163513" cy="34925"/>
            </a:xfrm>
            <a:custGeom>
              <a:avLst/>
              <a:gdLst>
                <a:gd name="T0" fmla="*/ 13 w 28"/>
                <a:gd name="T1" fmla="*/ 1 h 6"/>
                <a:gd name="T2" fmla="*/ 13 w 28"/>
                <a:gd name="T3" fmla="*/ 1 h 6"/>
                <a:gd name="T4" fmla="*/ 11 w 28"/>
                <a:gd name="T5" fmla="*/ 1 h 6"/>
                <a:gd name="T6" fmla="*/ 7 w 28"/>
                <a:gd name="T7" fmla="*/ 1 h 6"/>
                <a:gd name="T8" fmla="*/ 1 w 28"/>
                <a:gd name="T9" fmla="*/ 1 h 6"/>
                <a:gd name="T10" fmla="*/ 8 w 28"/>
                <a:gd name="T11" fmla="*/ 2 h 6"/>
                <a:gd name="T12" fmla="*/ 14 w 28"/>
                <a:gd name="T13" fmla="*/ 2 h 6"/>
                <a:gd name="T14" fmla="*/ 25 w 28"/>
                <a:gd name="T15" fmla="*/ 2 h 6"/>
                <a:gd name="T16" fmla="*/ 25 w 28"/>
                <a:gd name="T17" fmla="*/ 3 h 6"/>
                <a:gd name="T18" fmla="*/ 16 w 28"/>
                <a:gd name="T19" fmla="*/ 3 h 6"/>
                <a:gd name="T20" fmla="*/ 7 w 28"/>
                <a:gd name="T21" fmla="*/ 3 h 6"/>
                <a:gd name="T22" fmla="*/ 3 w 28"/>
                <a:gd name="T23" fmla="*/ 3 h 6"/>
                <a:gd name="T24" fmla="*/ 0 w 28"/>
                <a:gd name="T25" fmla="*/ 3 h 6"/>
                <a:gd name="T26" fmla="*/ 0 w 28"/>
                <a:gd name="T27" fmla="*/ 2 h 6"/>
                <a:gd name="T28" fmla="*/ 11 w 28"/>
                <a:gd name="T29" fmla="*/ 5 h 6"/>
                <a:gd name="T30" fmla="*/ 11 w 28"/>
                <a:gd name="T31" fmla="*/ 4 h 6"/>
                <a:gd name="T32" fmla="*/ 11 w 28"/>
                <a:gd name="T33" fmla="*/ 4 h 6"/>
                <a:gd name="T34" fmla="*/ 17 w 28"/>
                <a:gd name="T35" fmla="*/ 4 h 6"/>
                <a:gd name="T36" fmla="*/ 26 w 28"/>
                <a:gd name="T37" fmla="*/ 4 h 6"/>
                <a:gd name="T38" fmla="*/ 26 w 28"/>
                <a:gd name="T39" fmla="*/ 1 h 6"/>
                <a:gd name="T40" fmla="*/ 23 w 28"/>
                <a:gd name="T41" fmla="*/ 1 h 6"/>
                <a:gd name="T42" fmla="*/ 13 w 28"/>
                <a:gd name="T43" fmla="*/ 1 h 6"/>
                <a:gd name="T44" fmla="*/ 11 w 28"/>
                <a:gd name="T45" fmla="*/ 3 h 6"/>
                <a:gd name="T46" fmla="*/ 11 w 28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6">
                  <a:moveTo>
                    <a:pt x="13" y="1"/>
                  </a:moveTo>
                  <a:cubicBezTo>
                    <a:pt x="13" y="1"/>
                    <a:pt x="12" y="1"/>
                    <a:pt x="13" y="1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10" y="0"/>
                    <a:pt x="8" y="1"/>
                    <a:pt x="7" y="1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2" y="2"/>
                    <a:pt x="7" y="2"/>
                    <a:pt x="8" y="2"/>
                  </a:cubicBezTo>
                  <a:cubicBezTo>
                    <a:pt x="11" y="2"/>
                    <a:pt x="12" y="2"/>
                    <a:pt x="14" y="2"/>
                  </a:cubicBezTo>
                  <a:cubicBezTo>
                    <a:pt x="15" y="3"/>
                    <a:pt x="24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2" y="3"/>
                    <a:pt x="19" y="3"/>
                    <a:pt x="16" y="3"/>
                  </a:cubicBezTo>
                  <a:cubicBezTo>
                    <a:pt x="14" y="3"/>
                    <a:pt x="7" y="3"/>
                    <a:pt x="7" y="3"/>
                  </a:cubicBezTo>
                  <a:cubicBezTo>
                    <a:pt x="6" y="4"/>
                    <a:pt x="4" y="3"/>
                    <a:pt x="3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6"/>
                    <a:pt x="9" y="3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5" y="5"/>
                    <a:pt x="17" y="4"/>
                  </a:cubicBezTo>
                  <a:cubicBezTo>
                    <a:pt x="20" y="4"/>
                    <a:pt x="23" y="5"/>
                    <a:pt x="26" y="4"/>
                  </a:cubicBezTo>
                  <a:cubicBezTo>
                    <a:pt x="28" y="4"/>
                    <a:pt x="26" y="2"/>
                    <a:pt x="26" y="1"/>
                  </a:cubicBezTo>
                  <a:cubicBezTo>
                    <a:pt x="25" y="0"/>
                    <a:pt x="22" y="1"/>
                    <a:pt x="23" y="1"/>
                  </a:cubicBezTo>
                  <a:cubicBezTo>
                    <a:pt x="20" y="0"/>
                    <a:pt x="15" y="2"/>
                    <a:pt x="13" y="1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91" name="Rectangle 2396">
              <a:extLst>
                <a:ext uri="{FF2B5EF4-FFF2-40B4-BE49-F238E27FC236}">
                  <a16:creationId xmlns:a16="http://schemas.microsoft.com/office/drawing/2014/main" id="{7D74F1F9-95EC-49C5-A620-EA5E33639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13" y="123825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292" name="Freeform 2397">
              <a:extLst>
                <a:ext uri="{FF2B5EF4-FFF2-40B4-BE49-F238E27FC236}">
                  <a16:creationId xmlns:a16="http://schemas.microsoft.com/office/drawing/2014/main" id="{7F3C161A-1B65-496C-8694-4720E823B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00013"/>
              <a:ext cx="4763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93" name="Rectangle 2398">
              <a:extLst>
                <a:ext uri="{FF2B5EF4-FFF2-40B4-BE49-F238E27FC236}">
                  <a16:creationId xmlns:a16="http://schemas.microsoft.com/office/drawing/2014/main" id="{340DD9F8-0AE4-436B-A22C-68CDFFF58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" y="182563"/>
              <a:ext cx="6350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294" name="Rectangle 2399">
              <a:extLst>
                <a:ext uri="{FF2B5EF4-FFF2-40B4-BE49-F238E27FC236}">
                  <a16:creationId xmlns:a16="http://schemas.microsoft.com/office/drawing/2014/main" id="{974937BB-B467-4E9C-ADBB-A7135B96E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63" y="169863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295" name="Freeform 2400">
              <a:extLst>
                <a:ext uri="{FF2B5EF4-FFF2-40B4-BE49-F238E27FC236}">
                  <a16:creationId xmlns:a16="http://schemas.microsoft.com/office/drawing/2014/main" id="{7B0C99A5-8AC9-425D-8C28-BDEE0C37BA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3" y="152400"/>
              <a:ext cx="165100" cy="36513"/>
            </a:xfrm>
            <a:custGeom>
              <a:avLst/>
              <a:gdLst>
                <a:gd name="T0" fmla="*/ 28 w 28"/>
                <a:gd name="T1" fmla="*/ 3 h 6"/>
                <a:gd name="T2" fmla="*/ 28 w 28"/>
                <a:gd name="T3" fmla="*/ 4 h 6"/>
                <a:gd name="T4" fmla="*/ 21 w 28"/>
                <a:gd name="T5" fmla="*/ 4 h 6"/>
                <a:gd name="T6" fmla="*/ 12 w 28"/>
                <a:gd name="T7" fmla="*/ 3 h 6"/>
                <a:gd name="T8" fmla="*/ 3 w 28"/>
                <a:gd name="T9" fmla="*/ 4 h 6"/>
                <a:gd name="T10" fmla="*/ 3 w 28"/>
                <a:gd name="T11" fmla="*/ 2 h 6"/>
                <a:gd name="T12" fmla="*/ 14 w 28"/>
                <a:gd name="T13" fmla="*/ 3 h 6"/>
                <a:gd name="T14" fmla="*/ 20 w 28"/>
                <a:gd name="T15" fmla="*/ 2 h 6"/>
                <a:gd name="T16" fmla="*/ 26 w 28"/>
                <a:gd name="T17" fmla="*/ 1 h 6"/>
                <a:gd name="T18" fmla="*/ 20 w 28"/>
                <a:gd name="T19" fmla="*/ 1 h 6"/>
                <a:gd name="T20" fmla="*/ 15 w 28"/>
                <a:gd name="T21" fmla="*/ 1 h 6"/>
                <a:gd name="T22" fmla="*/ 15 w 28"/>
                <a:gd name="T23" fmla="*/ 1 h 6"/>
                <a:gd name="T24" fmla="*/ 5 w 28"/>
                <a:gd name="T25" fmla="*/ 1 h 6"/>
                <a:gd name="T26" fmla="*/ 2 w 28"/>
                <a:gd name="T27" fmla="*/ 1 h 6"/>
                <a:gd name="T28" fmla="*/ 2 w 28"/>
                <a:gd name="T29" fmla="*/ 5 h 6"/>
                <a:gd name="T30" fmla="*/ 11 w 28"/>
                <a:gd name="T31" fmla="*/ 5 h 6"/>
                <a:gd name="T32" fmla="*/ 17 w 28"/>
                <a:gd name="T33" fmla="*/ 5 h 6"/>
                <a:gd name="T34" fmla="*/ 17 w 28"/>
                <a:gd name="T35" fmla="*/ 5 h 6"/>
                <a:gd name="T36" fmla="*/ 17 w 28"/>
                <a:gd name="T37" fmla="*/ 5 h 6"/>
                <a:gd name="T38" fmla="*/ 28 w 28"/>
                <a:gd name="T39" fmla="*/ 4 h 6"/>
                <a:gd name="T40" fmla="*/ 28 w 28"/>
                <a:gd name="T41" fmla="*/ 3 h 6"/>
                <a:gd name="T42" fmla="*/ 17 w 28"/>
                <a:gd name="T43" fmla="*/ 4 h 6"/>
                <a:gd name="T44" fmla="*/ 17 w 28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">
                  <a:moveTo>
                    <a:pt x="28" y="3"/>
                  </a:moveTo>
                  <a:cubicBezTo>
                    <a:pt x="28" y="2"/>
                    <a:pt x="28" y="3"/>
                    <a:pt x="28" y="4"/>
                  </a:cubicBezTo>
                  <a:cubicBezTo>
                    <a:pt x="26" y="2"/>
                    <a:pt x="22" y="4"/>
                    <a:pt x="21" y="4"/>
                  </a:cubicBezTo>
                  <a:cubicBezTo>
                    <a:pt x="21" y="4"/>
                    <a:pt x="14" y="3"/>
                    <a:pt x="12" y="3"/>
                  </a:cubicBezTo>
                  <a:cubicBezTo>
                    <a:pt x="9" y="3"/>
                    <a:pt x="6" y="3"/>
                    <a:pt x="3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4" y="3"/>
                    <a:pt x="13" y="3"/>
                    <a:pt x="14" y="3"/>
                  </a:cubicBezTo>
                  <a:cubicBezTo>
                    <a:pt x="16" y="2"/>
                    <a:pt x="17" y="3"/>
                    <a:pt x="20" y="2"/>
                  </a:cubicBezTo>
                  <a:cubicBezTo>
                    <a:pt x="21" y="2"/>
                    <a:pt x="26" y="2"/>
                    <a:pt x="26" y="1"/>
                  </a:cubicBezTo>
                  <a:cubicBezTo>
                    <a:pt x="25" y="1"/>
                    <a:pt x="20" y="1"/>
                    <a:pt x="20" y="1"/>
                  </a:cubicBezTo>
                  <a:cubicBezTo>
                    <a:pt x="19" y="1"/>
                    <a:pt x="16" y="0"/>
                    <a:pt x="15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3" y="3"/>
                    <a:pt x="8" y="1"/>
                    <a:pt x="5" y="1"/>
                  </a:cubicBezTo>
                  <a:cubicBezTo>
                    <a:pt x="6" y="1"/>
                    <a:pt x="2" y="1"/>
                    <a:pt x="2" y="1"/>
                  </a:cubicBezTo>
                  <a:cubicBezTo>
                    <a:pt x="2" y="2"/>
                    <a:pt x="0" y="4"/>
                    <a:pt x="2" y="5"/>
                  </a:cubicBezTo>
                  <a:cubicBezTo>
                    <a:pt x="5" y="6"/>
                    <a:pt x="8" y="5"/>
                    <a:pt x="11" y="5"/>
                  </a:cubicBezTo>
                  <a:cubicBezTo>
                    <a:pt x="13" y="5"/>
                    <a:pt x="16" y="3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0" y="3"/>
                    <a:pt x="25" y="6"/>
                    <a:pt x="28" y="4"/>
                  </a:cubicBezTo>
                  <a:cubicBezTo>
                    <a:pt x="28" y="3"/>
                    <a:pt x="28" y="2"/>
                    <a:pt x="28" y="3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96" name="Freeform 2401">
              <a:extLst>
                <a:ext uri="{FF2B5EF4-FFF2-40B4-BE49-F238E27FC236}">
                  <a16:creationId xmlns:a16="http://schemas.microsoft.com/office/drawing/2014/main" id="{6E3C35E9-15BF-439C-A0B7-78CA837D9E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3" y="211138"/>
              <a:ext cx="158750" cy="30163"/>
            </a:xfrm>
            <a:custGeom>
              <a:avLst/>
              <a:gdLst>
                <a:gd name="T0" fmla="*/ 26 w 27"/>
                <a:gd name="T1" fmla="*/ 2 h 5"/>
                <a:gd name="T2" fmla="*/ 27 w 27"/>
                <a:gd name="T3" fmla="*/ 2 h 5"/>
                <a:gd name="T4" fmla="*/ 27 w 27"/>
                <a:gd name="T5" fmla="*/ 3 h 5"/>
                <a:gd name="T6" fmla="*/ 27 w 27"/>
                <a:gd name="T7" fmla="*/ 1 h 5"/>
                <a:gd name="T8" fmla="*/ 26 w 27"/>
                <a:gd name="T9" fmla="*/ 1 h 5"/>
                <a:gd name="T10" fmla="*/ 26 w 27"/>
                <a:gd name="T11" fmla="*/ 1 h 5"/>
                <a:gd name="T12" fmla="*/ 25 w 27"/>
                <a:gd name="T13" fmla="*/ 1 h 5"/>
                <a:gd name="T14" fmla="*/ 17 w 27"/>
                <a:gd name="T15" fmla="*/ 1 h 5"/>
                <a:gd name="T16" fmla="*/ 17 w 27"/>
                <a:gd name="T17" fmla="*/ 1 h 5"/>
                <a:gd name="T18" fmla="*/ 17 w 27"/>
                <a:gd name="T19" fmla="*/ 1 h 5"/>
                <a:gd name="T20" fmla="*/ 17 w 27"/>
                <a:gd name="T21" fmla="*/ 1 h 5"/>
                <a:gd name="T22" fmla="*/ 16 w 27"/>
                <a:gd name="T23" fmla="*/ 0 h 5"/>
                <a:gd name="T24" fmla="*/ 16 w 27"/>
                <a:gd name="T25" fmla="*/ 1 h 5"/>
                <a:gd name="T26" fmla="*/ 10 w 27"/>
                <a:gd name="T27" fmla="*/ 1 h 5"/>
                <a:gd name="T28" fmla="*/ 6 w 27"/>
                <a:gd name="T29" fmla="*/ 0 h 5"/>
                <a:gd name="T30" fmla="*/ 1 w 27"/>
                <a:gd name="T31" fmla="*/ 1 h 5"/>
                <a:gd name="T32" fmla="*/ 0 w 27"/>
                <a:gd name="T33" fmla="*/ 3 h 5"/>
                <a:gd name="T34" fmla="*/ 1 w 27"/>
                <a:gd name="T35" fmla="*/ 4 h 5"/>
                <a:gd name="T36" fmla="*/ 4 w 27"/>
                <a:gd name="T37" fmla="*/ 4 h 5"/>
                <a:gd name="T38" fmla="*/ 5 w 27"/>
                <a:gd name="T39" fmla="*/ 4 h 5"/>
                <a:gd name="T40" fmla="*/ 4 w 27"/>
                <a:gd name="T41" fmla="*/ 4 h 5"/>
                <a:gd name="T42" fmla="*/ 5 w 27"/>
                <a:gd name="T43" fmla="*/ 4 h 5"/>
                <a:gd name="T44" fmla="*/ 6 w 27"/>
                <a:gd name="T45" fmla="*/ 4 h 5"/>
                <a:gd name="T46" fmla="*/ 6 w 27"/>
                <a:gd name="T47" fmla="*/ 4 h 5"/>
                <a:gd name="T48" fmla="*/ 6 w 27"/>
                <a:gd name="T49" fmla="*/ 4 h 5"/>
                <a:gd name="T50" fmla="*/ 11 w 27"/>
                <a:gd name="T51" fmla="*/ 4 h 5"/>
                <a:gd name="T52" fmla="*/ 13 w 27"/>
                <a:gd name="T53" fmla="*/ 4 h 5"/>
                <a:gd name="T54" fmla="*/ 14 w 27"/>
                <a:gd name="T55" fmla="*/ 4 h 5"/>
                <a:gd name="T56" fmla="*/ 14 w 27"/>
                <a:gd name="T57" fmla="*/ 4 h 5"/>
                <a:gd name="T58" fmla="*/ 16 w 27"/>
                <a:gd name="T59" fmla="*/ 4 h 5"/>
                <a:gd name="T60" fmla="*/ 19 w 27"/>
                <a:gd name="T61" fmla="*/ 4 h 5"/>
                <a:gd name="T62" fmla="*/ 19 w 27"/>
                <a:gd name="T63" fmla="*/ 4 h 5"/>
                <a:gd name="T64" fmla="*/ 25 w 27"/>
                <a:gd name="T65" fmla="*/ 4 h 5"/>
                <a:gd name="T66" fmla="*/ 25 w 27"/>
                <a:gd name="T67" fmla="*/ 4 h 5"/>
                <a:gd name="T68" fmla="*/ 16 w 27"/>
                <a:gd name="T69" fmla="*/ 4 h 5"/>
                <a:gd name="T70" fmla="*/ 13 w 27"/>
                <a:gd name="T71" fmla="*/ 3 h 5"/>
                <a:gd name="T72" fmla="*/ 9 w 27"/>
                <a:gd name="T73" fmla="*/ 3 h 5"/>
                <a:gd name="T74" fmla="*/ 7 w 27"/>
                <a:gd name="T75" fmla="*/ 3 h 5"/>
                <a:gd name="T76" fmla="*/ 2 w 27"/>
                <a:gd name="T77" fmla="*/ 3 h 5"/>
                <a:gd name="T78" fmla="*/ 2 w 27"/>
                <a:gd name="T79" fmla="*/ 2 h 5"/>
                <a:gd name="T80" fmla="*/ 2 w 27"/>
                <a:gd name="T81" fmla="*/ 2 h 5"/>
                <a:gd name="T82" fmla="*/ 6 w 27"/>
                <a:gd name="T83" fmla="*/ 2 h 5"/>
                <a:gd name="T84" fmla="*/ 18 w 27"/>
                <a:gd name="T85" fmla="*/ 2 h 5"/>
                <a:gd name="T86" fmla="*/ 20 w 27"/>
                <a:gd name="T87" fmla="*/ 2 h 5"/>
                <a:gd name="T88" fmla="*/ 20 w 27"/>
                <a:gd name="T89" fmla="*/ 2 h 5"/>
                <a:gd name="T90" fmla="*/ 22 w 27"/>
                <a:gd name="T91" fmla="*/ 2 h 5"/>
                <a:gd name="T92" fmla="*/ 23 w 27"/>
                <a:gd name="T93" fmla="*/ 2 h 5"/>
                <a:gd name="T94" fmla="*/ 27 w 27"/>
                <a:gd name="T95" fmla="*/ 2 h 5"/>
                <a:gd name="T96" fmla="*/ 26 w 27"/>
                <a:gd name="T97" fmla="*/ 2 h 5"/>
                <a:gd name="T98" fmla="*/ 16 w 27"/>
                <a:gd name="T99" fmla="*/ 2 h 5"/>
                <a:gd name="T100" fmla="*/ 16 w 27"/>
                <a:gd name="T10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" h="5">
                  <a:moveTo>
                    <a:pt x="26" y="2"/>
                  </a:moveTo>
                  <a:cubicBezTo>
                    <a:pt x="27" y="3"/>
                    <a:pt x="27" y="3"/>
                    <a:pt x="27" y="2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3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6" y="1"/>
                    <a:pt x="15" y="1"/>
                    <a:pt x="16" y="1"/>
                  </a:cubicBezTo>
                  <a:cubicBezTo>
                    <a:pt x="15" y="2"/>
                    <a:pt x="11" y="0"/>
                    <a:pt x="10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5"/>
                    <a:pt x="3" y="3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10" y="4"/>
                    <a:pt x="11" y="4"/>
                  </a:cubicBezTo>
                  <a:cubicBezTo>
                    <a:pt x="11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5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4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4"/>
                    <a:pt x="17" y="2"/>
                    <a:pt x="16" y="4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14" y="4"/>
                    <a:pt x="10" y="3"/>
                    <a:pt x="9" y="3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3" y="2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6" y="2"/>
                    <a:pt x="6" y="2"/>
                  </a:cubicBezTo>
                  <a:cubicBezTo>
                    <a:pt x="6" y="2"/>
                    <a:pt x="17" y="2"/>
                    <a:pt x="18" y="2"/>
                  </a:cubicBezTo>
                  <a:cubicBezTo>
                    <a:pt x="18" y="2"/>
                    <a:pt x="20" y="3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2"/>
                    <a:pt x="22" y="2"/>
                  </a:cubicBezTo>
                  <a:cubicBezTo>
                    <a:pt x="22" y="2"/>
                    <a:pt x="22" y="2"/>
                    <a:pt x="23" y="2"/>
                  </a:cubicBezTo>
                  <a:cubicBezTo>
                    <a:pt x="23" y="2"/>
                    <a:pt x="26" y="2"/>
                    <a:pt x="27" y="2"/>
                  </a:cubicBezTo>
                  <a:cubicBezTo>
                    <a:pt x="27" y="2"/>
                    <a:pt x="27" y="3"/>
                    <a:pt x="26" y="2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6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97" name="Freeform 2402">
              <a:extLst>
                <a:ext uri="{FF2B5EF4-FFF2-40B4-BE49-F238E27FC236}">
                  <a16:creationId xmlns:a16="http://schemas.microsoft.com/office/drawing/2014/main" id="{D43830F4-014C-4E93-A820-2869A0B4E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88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98" name="Freeform 2403">
              <a:extLst>
                <a:ext uri="{FF2B5EF4-FFF2-40B4-BE49-F238E27FC236}">
                  <a16:creationId xmlns:a16="http://schemas.microsoft.com/office/drawing/2014/main" id="{B4822AC3-B5D7-49F3-8938-4FA79D09E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00025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99" name="Freeform 2404">
              <a:extLst>
                <a:ext uri="{FF2B5EF4-FFF2-40B4-BE49-F238E27FC236}">
                  <a16:creationId xmlns:a16="http://schemas.microsoft.com/office/drawing/2014/main" id="{00D2C96C-2FCC-4A3B-9291-BD8BD0598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93675"/>
              <a:ext cx="0" cy="6350"/>
            </a:xfrm>
            <a:custGeom>
              <a:avLst/>
              <a:gdLst>
                <a:gd name="T0" fmla="*/ 0 h 1"/>
                <a:gd name="T1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00" name="Freeform 2405">
              <a:extLst>
                <a:ext uri="{FF2B5EF4-FFF2-40B4-BE49-F238E27FC236}">
                  <a16:creationId xmlns:a16="http://schemas.microsoft.com/office/drawing/2014/main" id="{B65C9872-5D51-4CD6-831A-82CD66395F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3" y="169863"/>
              <a:ext cx="128588" cy="41275"/>
            </a:xfrm>
            <a:custGeom>
              <a:avLst/>
              <a:gdLst>
                <a:gd name="T0" fmla="*/ 2 w 22"/>
                <a:gd name="T1" fmla="*/ 5 h 7"/>
                <a:gd name="T2" fmla="*/ 5 w 22"/>
                <a:gd name="T3" fmla="*/ 4 h 7"/>
                <a:gd name="T4" fmla="*/ 7 w 22"/>
                <a:gd name="T5" fmla="*/ 4 h 7"/>
                <a:gd name="T6" fmla="*/ 7 w 22"/>
                <a:gd name="T7" fmla="*/ 4 h 7"/>
                <a:gd name="T8" fmla="*/ 19 w 22"/>
                <a:gd name="T9" fmla="*/ 5 h 7"/>
                <a:gd name="T10" fmla="*/ 11 w 22"/>
                <a:gd name="T11" fmla="*/ 5 h 7"/>
                <a:gd name="T12" fmla="*/ 4 w 22"/>
                <a:gd name="T13" fmla="*/ 6 h 7"/>
                <a:gd name="T14" fmla="*/ 2 w 22"/>
                <a:gd name="T15" fmla="*/ 5 h 7"/>
                <a:gd name="T16" fmla="*/ 10 w 22"/>
                <a:gd name="T17" fmla="*/ 6 h 7"/>
                <a:gd name="T18" fmla="*/ 12 w 22"/>
                <a:gd name="T19" fmla="*/ 6 h 7"/>
                <a:gd name="T20" fmla="*/ 16 w 22"/>
                <a:gd name="T21" fmla="*/ 6 h 7"/>
                <a:gd name="T22" fmla="*/ 17 w 22"/>
                <a:gd name="T23" fmla="*/ 6 h 7"/>
                <a:gd name="T24" fmla="*/ 21 w 22"/>
                <a:gd name="T25" fmla="*/ 4 h 7"/>
                <a:gd name="T26" fmla="*/ 10 w 22"/>
                <a:gd name="T27" fmla="*/ 3 h 7"/>
                <a:gd name="T28" fmla="*/ 10 w 22"/>
                <a:gd name="T29" fmla="*/ 3 h 7"/>
                <a:gd name="T30" fmla="*/ 2 w 22"/>
                <a:gd name="T31" fmla="*/ 3 h 7"/>
                <a:gd name="T32" fmla="*/ 2 w 22"/>
                <a:gd name="T33" fmla="*/ 5 h 7"/>
                <a:gd name="T34" fmla="*/ 10 w 22"/>
                <a:gd name="T35" fmla="*/ 4 h 7"/>
                <a:gd name="T36" fmla="*/ 10 w 22"/>
                <a:gd name="T37" fmla="*/ 4 h 7"/>
                <a:gd name="T38" fmla="*/ 10 w 22"/>
                <a:gd name="T39" fmla="*/ 4 h 7"/>
                <a:gd name="T40" fmla="*/ 4 w 22"/>
                <a:gd name="T41" fmla="*/ 4 h 7"/>
                <a:gd name="T42" fmla="*/ 4 w 22"/>
                <a:gd name="T43" fmla="*/ 4 h 7"/>
                <a:gd name="T44" fmla="*/ 3 w 22"/>
                <a:gd name="T45" fmla="*/ 4 h 7"/>
                <a:gd name="T46" fmla="*/ 3 w 22"/>
                <a:gd name="T47" fmla="*/ 4 h 7"/>
                <a:gd name="T48" fmla="*/ 3 w 22"/>
                <a:gd name="T4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7">
                  <a:moveTo>
                    <a:pt x="2" y="5"/>
                  </a:moveTo>
                  <a:cubicBezTo>
                    <a:pt x="0" y="5"/>
                    <a:pt x="5" y="3"/>
                    <a:pt x="5" y="4"/>
                  </a:cubicBezTo>
                  <a:cubicBezTo>
                    <a:pt x="5" y="5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5"/>
                    <a:pt x="18" y="2"/>
                    <a:pt x="19" y="5"/>
                  </a:cubicBezTo>
                  <a:cubicBezTo>
                    <a:pt x="18" y="7"/>
                    <a:pt x="13" y="5"/>
                    <a:pt x="11" y="5"/>
                  </a:cubicBezTo>
                  <a:cubicBezTo>
                    <a:pt x="10" y="5"/>
                    <a:pt x="6" y="6"/>
                    <a:pt x="4" y="6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6"/>
                    <a:pt x="9" y="7"/>
                    <a:pt x="10" y="6"/>
                  </a:cubicBezTo>
                  <a:cubicBezTo>
                    <a:pt x="10" y="6"/>
                    <a:pt x="11" y="6"/>
                    <a:pt x="12" y="6"/>
                  </a:cubicBezTo>
                  <a:cubicBezTo>
                    <a:pt x="13" y="6"/>
                    <a:pt x="15" y="7"/>
                    <a:pt x="16" y="6"/>
                  </a:cubicBezTo>
                  <a:cubicBezTo>
                    <a:pt x="17" y="7"/>
                    <a:pt x="16" y="6"/>
                    <a:pt x="17" y="6"/>
                  </a:cubicBezTo>
                  <a:cubicBezTo>
                    <a:pt x="17" y="6"/>
                    <a:pt x="22" y="7"/>
                    <a:pt x="21" y="4"/>
                  </a:cubicBezTo>
                  <a:cubicBezTo>
                    <a:pt x="18" y="0"/>
                    <a:pt x="11" y="5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3" y="4"/>
                    <a:pt x="2" y="3"/>
                  </a:cubicBezTo>
                  <a:cubicBezTo>
                    <a:pt x="2" y="4"/>
                    <a:pt x="1" y="6"/>
                    <a:pt x="2" y="5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4" y="4"/>
                  </a:moveTo>
                  <a:cubicBezTo>
                    <a:pt x="4" y="3"/>
                    <a:pt x="4" y="4"/>
                    <a:pt x="4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01" name="Freeform 2406">
              <a:extLst>
                <a:ext uri="{FF2B5EF4-FFF2-40B4-BE49-F238E27FC236}">
                  <a16:creationId xmlns:a16="http://schemas.microsoft.com/office/drawing/2014/main" id="{4CF416BB-8BDD-4375-BD52-23B807E15D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3" y="128588"/>
              <a:ext cx="117475" cy="30163"/>
            </a:xfrm>
            <a:custGeom>
              <a:avLst/>
              <a:gdLst>
                <a:gd name="T0" fmla="*/ 5 w 20"/>
                <a:gd name="T1" fmla="*/ 0 h 5"/>
                <a:gd name="T2" fmla="*/ 1 w 20"/>
                <a:gd name="T3" fmla="*/ 3 h 5"/>
                <a:gd name="T4" fmla="*/ 5 w 20"/>
                <a:gd name="T5" fmla="*/ 4 h 5"/>
                <a:gd name="T6" fmla="*/ 6 w 20"/>
                <a:gd name="T7" fmla="*/ 4 h 5"/>
                <a:gd name="T8" fmla="*/ 11 w 20"/>
                <a:gd name="T9" fmla="*/ 4 h 5"/>
                <a:gd name="T10" fmla="*/ 13 w 20"/>
                <a:gd name="T11" fmla="*/ 4 h 5"/>
                <a:gd name="T12" fmla="*/ 14 w 20"/>
                <a:gd name="T13" fmla="*/ 3 h 5"/>
                <a:gd name="T14" fmla="*/ 19 w 20"/>
                <a:gd name="T15" fmla="*/ 3 h 5"/>
                <a:gd name="T16" fmla="*/ 20 w 20"/>
                <a:gd name="T17" fmla="*/ 1 h 5"/>
                <a:gd name="T18" fmla="*/ 19 w 20"/>
                <a:gd name="T19" fmla="*/ 1 h 5"/>
                <a:gd name="T20" fmla="*/ 18 w 20"/>
                <a:gd name="T21" fmla="*/ 1 h 5"/>
                <a:gd name="T22" fmla="*/ 12 w 20"/>
                <a:gd name="T23" fmla="*/ 0 h 5"/>
                <a:gd name="T24" fmla="*/ 12 w 20"/>
                <a:gd name="T25" fmla="*/ 1 h 5"/>
                <a:gd name="T26" fmla="*/ 19 w 20"/>
                <a:gd name="T27" fmla="*/ 1 h 5"/>
                <a:gd name="T28" fmla="*/ 19 w 20"/>
                <a:gd name="T29" fmla="*/ 1 h 5"/>
                <a:gd name="T30" fmla="*/ 18 w 20"/>
                <a:gd name="T31" fmla="*/ 1 h 5"/>
                <a:gd name="T32" fmla="*/ 18 w 20"/>
                <a:gd name="T33" fmla="*/ 1 h 5"/>
                <a:gd name="T34" fmla="*/ 18 w 20"/>
                <a:gd name="T35" fmla="*/ 1 h 5"/>
                <a:gd name="T36" fmla="*/ 18 w 20"/>
                <a:gd name="T37" fmla="*/ 1 h 5"/>
                <a:gd name="T38" fmla="*/ 18 w 20"/>
                <a:gd name="T39" fmla="*/ 1 h 5"/>
                <a:gd name="T40" fmla="*/ 18 w 20"/>
                <a:gd name="T41" fmla="*/ 1 h 5"/>
                <a:gd name="T42" fmla="*/ 18 w 20"/>
                <a:gd name="T43" fmla="*/ 1 h 5"/>
                <a:gd name="T44" fmla="*/ 18 w 20"/>
                <a:gd name="T45" fmla="*/ 1 h 5"/>
                <a:gd name="T46" fmla="*/ 12 w 20"/>
                <a:gd name="T47" fmla="*/ 1 h 5"/>
                <a:gd name="T48" fmla="*/ 14 w 20"/>
                <a:gd name="T49" fmla="*/ 2 h 5"/>
                <a:gd name="T50" fmla="*/ 16 w 20"/>
                <a:gd name="T51" fmla="*/ 2 h 5"/>
                <a:gd name="T52" fmla="*/ 19 w 20"/>
                <a:gd name="T53" fmla="*/ 1 h 5"/>
                <a:gd name="T54" fmla="*/ 19 w 20"/>
                <a:gd name="T55" fmla="*/ 2 h 5"/>
                <a:gd name="T56" fmla="*/ 19 w 20"/>
                <a:gd name="T57" fmla="*/ 3 h 5"/>
                <a:gd name="T58" fmla="*/ 12 w 20"/>
                <a:gd name="T59" fmla="*/ 3 h 5"/>
                <a:gd name="T60" fmla="*/ 2 w 20"/>
                <a:gd name="T61" fmla="*/ 2 h 5"/>
                <a:gd name="T62" fmla="*/ 11 w 20"/>
                <a:gd name="T6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5">
                  <a:moveTo>
                    <a:pt x="8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0" y="4"/>
                    <a:pt x="4" y="4"/>
                    <a:pt x="4" y="4"/>
                  </a:cubicBezTo>
                  <a:cubicBezTo>
                    <a:pt x="4" y="2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4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2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3" y="1"/>
                    <a:pt x="12" y="0"/>
                  </a:cubicBezTo>
                  <a:cubicBezTo>
                    <a:pt x="13" y="1"/>
                    <a:pt x="11" y="0"/>
                    <a:pt x="11" y="0"/>
                  </a:cubicBezTo>
                  <a:cubicBezTo>
                    <a:pt x="12" y="1"/>
                    <a:pt x="11" y="1"/>
                    <a:pt x="12" y="1"/>
                  </a:cubicBezTo>
                  <a:cubicBezTo>
                    <a:pt x="11" y="1"/>
                    <a:pt x="8" y="0"/>
                    <a:pt x="8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2"/>
                    <a:pt x="18" y="1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4" y="2"/>
                  </a:moveTo>
                  <a:cubicBezTo>
                    <a:pt x="14" y="1"/>
                    <a:pt x="14" y="2"/>
                    <a:pt x="14" y="1"/>
                  </a:cubicBezTo>
                  <a:cubicBezTo>
                    <a:pt x="15" y="1"/>
                    <a:pt x="15" y="2"/>
                    <a:pt x="16" y="2"/>
                  </a:cubicBezTo>
                  <a:cubicBezTo>
                    <a:pt x="16" y="1"/>
                    <a:pt x="16" y="2"/>
                    <a:pt x="16" y="1"/>
                  </a:cubicBezTo>
                  <a:cubicBezTo>
                    <a:pt x="17" y="2"/>
                    <a:pt x="18" y="2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20" y="2"/>
                    <a:pt x="19" y="3"/>
                  </a:cubicBezTo>
                  <a:cubicBezTo>
                    <a:pt x="19" y="4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0" y="2"/>
                    <a:pt x="11" y="3"/>
                  </a:cubicBezTo>
                  <a:cubicBezTo>
                    <a:pt x="9" y="3"/>
                    <a:pt x="3" y="4"/>
                    <a:pt x="2" y="2"/>
                  </a:cubicBezTo>
                  <a:cubicBezTo>
                    <a:pt x="3" y="1"/>
                    <a:pt x="5" y="2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2" y="2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02" name="Freeform 2407">
              <a:extLst>
                <a:ext uri="{FF2B5EF4-FFF2-40B4-BE49-F238E27FC236}">
                  <a16:creationId xmlns:a16="http://schemas.microsoft.com/office/drawing/2014/main" id="{C6AF5DF9-BD67-466C-89A4-7EED9F90D2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3" y="17463"/>
              <a:ext cx="93663" cy="88900"/>
            </a:xfrm>
            <a:custGeom>
              <a:avLst/>
              <a:gdLst>
                <a:gd name="T0" fmla="*/ 0 w 16"/>
                <a:gd name="T1" fmla="*/ 10 h 15"/>
                <a:gd name="T2" fmla="*/ 1 w 16"/>
                <a:gd name="T3" fmla="*/ 13 h 15"/>
                <a:gd name="T4" fmla="*/ 3 w 16"/>
                <a:gd name="T5" fmla="*/ 13 h 15"/>
                <a:gd name="T6" fmla="*/ 3 w 16"/>
                <a:gd name="T7" fmla="*/ 13 h 15"/>
                <a:gd name="T8" fmla="*/ 9 w 16"/>
                <a:gd name="T9" fmla="*/ 14 h 15"/>
                <a:gd name="T10" fmla="*/ 9 w 16"/>
                <a:gd name="T11" fmla="*/ 13 h 15"/>
                <a:gd name="T12" fmla="*/ 9 w 16"/>
                <a:gd name="T13" fmla="*/ 14 h 15"/>
                <a:gd name="T14" fmla="*/ 11 w 16"/>
                <a:gd name="T15" fmla="*/ 14 h 15"/>
                <a:gd name="T16" fmla="*/ 13 w 16"/>
                <a:gd name="T17" fmla="*/ 13 h 15"/>
                <a:gd name="T18" fmla="*/ 14 w 16"/>
                <a:gd name="T19" fmla="*/ 13 h 15"/>
                <a:gd name="T20" fmla="*/ 15 w 16"/>
                <a:gd name="T21" fmla="*/ 13 h 15"/>
                <a:gd name="T22" fmla="*/ 15 w 16"/>
                <a:gd name="T23" fmla="*/ 6 h 15"/>
                <a:gd name="T24" fmla="*/ 15 w 16"/>
                <a:gd name="T25" fmla="*/ 3 h 15"/>
                <a:gd name="T26" fmla="*/ 10 w 16"/>
                <a:gd name="T27" fmla="*/ 2 h 15"/>
                <a:gd name="T28" fmla="*/ 10 w 16"/>
                <a:gd name="T29" fmla="*/ 1 h 15"/>
                <a:gd name="T30" fmla="*/ 9 w 16"/>
                <a:gd name="T31" fmla="*/ 2 h 15"/>
                <a:gd name="T32" fmla="*/ 9 w 16"/>
                <a:gd name="T33" fmla="*/ 2 h 15"/>
                <a:gd name="T34" fmla="*/ 9 w 16"/>
                <a:gd name="T35" fmla="*/ 2 h 15"/>
                <a:gd name="T36" fmla="*/ 9 w 16"/>
                <a:gd name="T37" fmla="*/ 2 h 15"/>
                <a:gd name="T38" fmla="*/ 1 w 16"/>
                <a:gd name="T39" fmla="*/ 2 h 15"/>
                <a:gd name="T40" fmla="*/ 1 w 16"/>
                <a:gd name="T41" fmla="*/ 2 h 15"/>
                <a:gd name="T42" fmla="*/ 1 w 16"/>
                <a:gd name="T43" fmla="*/ 2 h 15"/>
                <a:gd name="T44" fmla="*/ 1 w 16"/>
                <a:gd name="T45" fmla="*/ 2 h 15"/>
                <a:gd name="T46" fmla="*/ 2 w 16"/>
                <a:gd name="T47" fmla="*/ 3 h 15"/>
                <a:gd name="T48" fmla="*/ 4 w 16"/>
                <a:gd name="T49" fmla="*/ 3 h 15"/>
                <a:gd name="T50" fmla="*/ 5 w 16"/>
                <a:gd name="T51" fmla="*/ 3 h 15"/>
                <a:gd name="T52" fmla="*/ 7 w 16"/>
                <a:gd name="T53" fmla="*/ 3 h 15"/>
                <a:gd name="T54" fmla="*/ 7 w 16"/>
                <a:gd name="T55" fmla="*/ 3 h 15"/>
                <a:gd name="T56" fmla="*/ 9 w 16"/>
                <a:gd name="T57" fmla="*/ 3 h 15"/>
                <a:gd name="T58" fmla="*/ 13 w 16"/>
                <a:gd name="T59" fmla="*/ 3 h 15"/>
                <a:gd name="T60" fmla="*/ 14 w 16"/>
                <a:gd name="T61" fmla="*/ 12 h 15"/>
                <a:gd name="T62" fmla="*/ 9 w 16"/>
                <a:gd name="T63" fmla="*/ 13 h 15"/>
                <a:gd name="T64" fmla="*/ 6 w 16"/>
                <a:gd name="T65" fmla="*/ 13 h 15"/>
                <a:gd name="T66" fmla="*/ 4 w 16"/>
                <a:gd name="T67" fmla="*/ 12 h 15"/>
                <a:gd name="T68" fmla="*/ 2 w 16"/>
                <a:gd name="T69" fmla="*/ 13 h 15"/>
                <a:gd name="T70" fmla="*/ 1 w 16"/>
                <a:gd name="T71" fmla="*/ 10 h 15"/>
                <a:gd name="T72" fmla="*/ 1 w 16"/>
                <a:gd name="T73" fmla="*/ 5 h 15"/>
                <a:gd name="T74" fmla="*/ 1 w 16"/>
                <a:gd name="T75" fmla="*/ 10 h 15"/>
                <a:gd name="T76" fmla="*/ 0 w 16"/>
                <a:gd name="T77" fmla="*/ 10 h 15"/>
                <a:gd name="T78" fmla="*/ 3 w 16"/>
                <a:gd name="T79" fmla="*/ 2 h 15"/>
                <a:gd name="T80" fmla="*/ 3 w 16"/>
                <a:gd name="T81" fmla="*/ 3 h 15"/>
                <a:gd name="T82" fmla="*/ 3 w 16"/>
                <a:gd name="T83" fmla="*/ 2 h 15"/>
                <a:gd name="T84" fmla="*/ 3 w 16"/>
                <a:gd name="T85" fmla="*/ 2 h 15"/>
                <a:gd name="T86" fmla="*/ 3 w 16"/>
                <a:gd name="T87" fmla="*/ 2 h 15"/>
                <a:gd name="T88" fmla="*/ 3 w 16"/>
                <a:gd name="T89" fmla="*/ 2 h 15"/>
                <a:gd name="T90" fmla="*/ 3 w 16"/>
                <a:gd name="T91" fmla="*/ 2 h 15"/>
                <a:gd name="T92" fmla="*/ 3 w 16"/>
                <a:gd name="T93" fmla="*/ 2 h 15"/>
                <a:gd name="T94" fmla="*/ 3 w 16"/>
                <a:gd name="T95" fmla="*/ 2 h 15"/>
                <a:gd name="T96" fmla="*/ 10 w 16"/>
                <a:gd name="T97" fmla="*/ 3 h 15"/>
                <a:gd name="T98" fmla="*/ 10 w 16"/>
                <a:gd name="T99" fmla="*/ 3 h 15"/>
                <a:gd name="T100" fmla="*/ 10 w 16"/>
                <a:gd name="T10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" h="15">
                  <a:moveTo>
                    <a:pt x="0" y="10"/>
                  </a:moveTo>
                  <a:cubicBezTo>
                    <a:pt x="0" y="10"/>
                    <a:pt x="1" y="13"/>
                    <a:pt x="1" y="13"/>
                  </a:cubicBezTo>
                  <a:cubicBezTo>
                    <a:pt x="1" y="13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9" y="14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10" y="15"/>
                    <a:pt x="11" y="12"/>
                    <a:pt x="11" y="14"/>
                  </a:cubicBezTo>
                  <a:cubicBezTo>
                    <a:pt x="11" y="14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3"/>
                    <a:pt x="15" y="12"/>
                    <a:pt x="15" y="13"/>
                  </a:cubicBezTo>
                  <a:cubicBezTo>
                    <a:pt x="15" y="11"/>
                    <a:pt x="16" y="8"/>
                    <a:pt x="15" y="6"/>
                  </a:cubicBezTo>
                  <a:cubicBezTo>
                    <a:pt x="15" y="5"/>
                    <a:pt x="15" y="3"/>
                    <a:pt x="15" y="3"/>
                  </a:cubicBezTo>
                  <a:cubicBezTo>
                    <a:pt x="14" y="0"/>
                    <a:pt x="11" y="3"/>
                    <a:pt x="10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2"/>
                    <a:pt x="4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4" y="4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9" y="3"/>
                    <a:pt x="12" y="3"/>
                    <a:pt x="13" y="3"/>
                  </a:cubicBezTo>
                  <a:cubicBezTo>
                    <a:pt x="12" y="5"/>
                    <a:pt x="15" y="10"/>
                    <a:pt x="14" y="12"/>
                  </a:cubicBezTo>
                  <a:cubicBezTo>
                    <a:pt x="13" y="13"/>
                    <a:pt x="10" y="13"/>
                    <a:pt x="9" y="13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5" y="13"/>
                    <a:pt x="3" y="13"/>
                    <a:pt x="4" y="12"/>
                  </a:cubicBezTo>
                  <a:cubicBezTo>
                    <a:pt x="3" y="12"/>
                    <a:pt x="2" y="12"/>
                    <a:pt x="2" y="13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0" y="5"/>
                    <a:pt x="1" y="10"/>
                    <a:pt x="1" y="10"/>
                  </a:cubicBezTo>
                  <a:cubicBezTo>
                    <a:pt x="1" y="11"/>
                    <a:pt x="0" y="11"/>
                    <a:pt x="0" y="10"/>
                  </a:cubicBezTo>
                  <a:close/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2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03" name="Freeform 2408">
              <a:extLst>
                <a:ext uri="{FF2B5EF4-FFF2-40B4-BE49-F238E27FC236}">
                  <a16:creationId xmlns:a16="http://schemas.microsoft.com/office/drawing/2014/main" id="{ADA2C17D-991C-4E2F-8E78-8AD2E06F3F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11138" cy="269875"/>
            </a:xfrm>
            <a:custGeom>
              <a:avLst/>
              <a:gdLst>
                <a:gd name="T0" fmla="*/ 35 w 36"/>
                <a:gd name="T1" fmla="*/ 29 h 46"/>
                <a:gd name="T2" fmla="*/ 35 w 36"/>
                <a:gd name="T3" fmla="*/ 27 h 46"/>
                <a:gd name="T4" fmla="*/ 33 w 36"/>
                <a:gd name="T5" fmla="*/ 15 h 46"/>
                <a:gd name="T6" fmla="*/ 30 w 36"/>
                <a:gd name="T7" fmla="*/ 14 h 46"/>
                <a:gd name="T8" fmla="*/ 23 w 36"/>
                <a:gd name="T9" fmla="*/ 14 h 46"/>
                <a:gd name="T10" fmla="*/ 27 w 36"/>
                <a:gd name="T11" fmla="*/ 15 h 46"/>
                <a:gd name="T12" fmla="*/ 35 w 36"/>
                <a:gd name="T13" fmla="*/ 16 h 46"/>
                <a:gd name="T14" fmla="*/ 34 w 36"/>
                <a:gd name="T15" fmla="*/ 17 h 46"/>
                <a:gd name="T16" fmla="*/ 34 w 36"/>
                <a:gd name="T17" fmla="*/ 26 h 46"/>
                <a:gd name="T18" fmla="*/ 34 w 36"/>
                <a:gd name="T19" fmla="*/ 27 h 46"/>
                <a:gd name="T20" fmla="*/ 34 w 36"/>
                <a:gd name="T21" fmla="*/ 30 h 46"/>
                <a:gd name="T22" fmla="*/ 34 w 36"/>
                <a:gd name="T23" fmla="*/ 33 h 46"/>
                <a:gd name="T24" fmla="*/ 34 w 36"/>
                <a:gd name="T25" fmla="*/ 34 h 46"/>
                <a:gd name="T26" fmla="*/ 34 w 36"/>
                <a:gd name="T27" fmla="*/ 39 h 46"/>
                <a:gd name="T28" fmla="*/ 34 w 36"/>
                <a:gd name="T29" fmla="*/ 41 h 46"/>
                <a:gd name="T30" fmla="*/ 32 w 36"/>
                <a:gd name="T31" fmla="*/ 43 h 46"/>
                <a:gd name="T32" fmla="*/ 29 w 36"/>
                <a:gd name="T33" fmla="*/ 44 h 46"/>
                <a:gd name="T34" fmla="*/ 18 w 36"/>
                <a:gd name="T35" fmla="*/ 44 h 46"/>
                <a:gd name="T36" fmla="*/ 13 w 36"/>
                <a:gd name="T37" fmla="*/ 44 h 46"/>
                <a:gd name="T38" fmla="*/ 9 w 36"/>
                <a:gd name="T39" fmla="*/ 44 h 46"/>
                <a:gd name="T40" fmla="*/ 5 w 36"/>
                <a:gd name="T41" fmla="*/ 44 h 46"/>
                <a:gd name="T42" fmla="*/ 2 w 36"/>
                <a:gd name="T43" fmla="*/ 40 h 46"/>
                <a:gd name="T44" fmla="*/ 2 w 36"/>
                <a:gd name="T45" fmla="*/ 20 h 46"/>
                <a:gd name="T46" fmla="*/ 2 w 36"/>
                <a:gd name="T47" fmla="*/ 10 h 46"/>
                <a:gd name="T48" fmla="*/ 4 w 36"/>
                <a:gd name="T49" fmla="*/ 2 h 46"/>
                <a:gd name="T50" fmla="*/ 7 w 36"/>
                <a:gd name="T51" fmla="*/ 2 h 46"/>
                <a:gd name="T52" fmla="*/ 20 w 36"/>
                <a:gd name="T53" fmla="*/ 2 h 46"/>
                <a:gd name="T54" fmla="*/ 21 w 36"/>
                <a:gd name="T55" fmla="*/ 12 h 46"/>
                <a:gd name="T56" fmla="*/ 22 w 36"/>
                <a:gd name="T57" fmla="*/ 13 h 46"/>
                <a:gd name="T58" fmla="*/ 21 w 36"/>
                <a:gd name="T59" fmla="*/ 13 h 46"/>
                <a:gd name="T60" fmla="*/ 21 w 36"/>
                <a:gd name="T61" fmla="*/ 12 h 46"/>
                <a:gd name="T62" fmla="*/ 21 w 36"/>
                <a:gd name="T63" fmla="*/ 12 h 46"/>
                <a:gd name="T64" fmla="*/ 22 w 36"/>
                <a:gd name="T65" fmla="*/ 12 h 46"/>
                <a:gd name="T66" fmla="*/ 22 w 36"/>
                <a:gd name="T67" fmla="*/ 10 h 46"/>
                <a:gd name="T68" fmla="*/ 22 w 36"/>
                <a:gd name="T69" fmla="*/ 2 h 46"/>
                <a:gd name="T70" fmla="*/ 15 w 36"/>
                <a:gd name="T71" fmla="*/ 1 h 46"/>
                <a:gd name="T72" fmla="*/ 13 w 36"/>
                <a:gd name="T73" fmla="*/ 1 h 46"/>
                <a:gd name="T74" fmla="*/ 10 w 36"/>
                <a:gd name="T75" fmla="*/ 1 h 46"/>
                <a:gd name="T76" fmla="*/ 9 w 36"/>
                <a:gd name="T77" fmla="*/ 1 h 46"/>
                <a:gd name="T78" fmla="*/ 1 w 36"/>
                <a:gd name="T79" fmla="*/ 10 h 46"/>
                <a:gd name="T80" fmla="*/ 1 w 36"/>
                <a:gd name="T81" fmla="*/ 24 h 46"/>
                <a:gd name="T82" fmla="*/ 5 w 36"/>
                <a:gd name="T83" fmla="*/ 45 h 46"/>
                <a:gd name="T84" fmla="*/ 31 w 36"/>
                <a:gd name="T85" fmla="*/ 45 h 46"/>
                <a:gd name="T86" fmla="*/ 35 w 36"/>
                <a:gd name="T87" fmla="*/ 33 h 46"/>
                <a:gd name="T88" fmla="*/ 7 w 36"/>
                <a:gd name="T89" fmla="*/ 2 h 46"/>
                <a:gd name="T90" fmla="*/ 7 w 36"/>
                <a:gd name="T91" fmla="*/ 2 h 46"/>
                <a:gd name="T92" fmla="*/ 21 w 36"/>
                <a:gd name="T93" fmla="*/ 12 h 46"/>
                <a:gd name="T94" fmla="*/ 21 w 36"/>
                <a:gd name="T95" fmla="*/ 12 h 46"/>
                <a:gd name="T96" fmla="*/ 6 w 36"/>
                <a:gd name="T97" fmla="*/ 1 h 46"/>
                <a:gd name="T98" fmla="*/ 5 w 36"/>
                <a:gd name="T99" fmla="*/ 1 h 46"/>
                <a:gd name="T100" fmla="*/ 5 w 36"/>
                <a:gd name="T101" fmla="*/ 1 h 46"/>
                <a:gd name="T102" fmla="*/ 32 w 36"/>
                <a:gd name="T103" fmla="*/ 43 h 46"/>
                <a:gd name="T104" fmla="*/ 32 w 36"/>
                <a:gd name="T105" fmla="*/ 43 h 46"/>
                <a:gd name="T106" fmla="*/ 34 w 36"/>
                <a:gd name="T107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" h="46">
                  <a:moveTo>
                    <a:pt x="35" y="32"/>
                  </a:moveTo>
                  <a:cubicBezTo>
                    <a:pt x="35" y="31"/>
                    <a:pt x="35" y="30"/>
                    <a:pt x="35" y="29"/>
                  </a:cubicBezTo>
                  <a:cubicBezTo>
                    <a:pt x="35" y="29"/>
                    <a:pt x="35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6" y="15"/>
                    <a:pt x="33" y="14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1" y="14"/>
                    <a:pt x="32" y="14"/>
                    <a:pt x="30" y="14"/>
                  </a:cubicBezTo>
                  <a:cubicBezTo>
                    <a:pt x="32" y="14"/>
                    <a:pt x="30" y="14"/>
                    <a:pt x="30" y="14"/>
                  </a:cubicBezTo>
                  <a:cubicBezTo>
                    <a:pt x="29" y="14"/>
                    <a:pt x="29" y="14"/>
                    <a:pt x="28" y="15"/>
                  </a:cubicBezTo>
                  <a:cubicBezTo>
                    <a:pt x="28" y="15"/>
                    <a:pt x="24" y="15"/>
                    <a:pt x="23" y="14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3" y="15"/>
                    <a:pt x="27" y="14"/>
                    <a:pt x="27" y="15"/>
                  </a:cubicBezTo>
                  <a:cubicBezTo>
                    <a:pt x="27" y="15"/>
                    <a:pt x="33" y="15"/>
                    <a:pt x="33" y="15"/>
                  </a:cubicBezTo>
                  <a:cubicBezTo>
                    <a:pt x="34" y="15"/>
                    <a:pt x="34" y="16"/>
                    <a:pt x="35" y="16"/>
                  </a:cubicBezTo>
                  <a:cubicBezTo>
                    <a:pt x="34" y="16"/>
                    <a:pt x="35" y="17"/>
                    <a:pt x="34" y="16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8"/>
                    <a:pt x="34" y="19"/>
                    <a:pt x="34" y="20"/>
                  </a:cubicBezTo>
                  <a:cubicBezTo>
                    <a:pt x="34" y="22"/>
                    <a:pt x="34" y="24"/>
                    <a:pt x="34" y="26"/>
                  </a:cubicBezTo>
                  <a:cubicBezTo>
                    <a:pt x="34" y="25"/>
                    <a:pt x="34" y="26"/>
                    <a:pt x="34" y="25"/>
                  </a:cubicBezTo>
                  <a:cubicBezTo>
                    <a:pt x="34" y="26"/>
                    <a:pt x="34" y="26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5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2"/>
                    <a:pt x="34" y="34"/>
                    <a:pt x="34" y="34"/>
                  </a:cubicBezTo>
                  <a:cubicBezTo>
                    <a:pt x="34" y="35"/>
                    <a:pt x="34" y="38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2"/>
                    <a:pt x="34" y="42"/>
                  </a:cubicBezTo>
                  <a:cubicBezTo>
                    <a:pt x="34" y="42"/>
                    <a:pt x="32" y="43"/>
                    <a:pt x="32" y="43"/>
                  </a:cubicBezTo>
                  <a:cubicBezTo>
                    <a:pt x="32" y="43"/>
                    <a:pt x="33" y="43"/>
                    <a:pt x="32" y="43"/>
                  </a:cubicBezTo>
                  <a:cubicBezTo>
                    <a:pt x="31" y="44"/>
                    <a:pt x="30" y="44"/>
                    <a:pt x="29" y="44"/>
                  </a:cubicBezTo>
                  <a:cubicBezTo>
                    <a:pt x="30" y="44"/>
                    <a:pt x="25" y="44"/>
                    <a:pt x="26" y="44"/>
                  </a:cubicBezTo>
                  <a:cubicBezTo>
                    <a:pt x="24" y="44"/>
                    <a:pt x="20" y="43"/>
                    <a:pt x="18" y="44"/>
                  </a:cubicBezTo>
                  <a:cubicBezTo>
                    <a:pt x="18" y="44"/>
                    <a:pt x="12" y="44"/>
                    <a:pt x="12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2" y="43"/>
                    <a:pt x="9" y="44"/>
                    <a:pt x="8" y="44"/>
                  </a:cubicBezTo>
                  <a:cubicBezTo>
                    <a:pt x="8" y="44"/>
                    <a:pt x="8" y="44"/>
                    <a:pt x="9" y="44"/>
                  </a:cubicBezTo>
                  <a:cubicBezTo>
                    <a:pt x="9" y="44"/>
                    <a:pt x="8" y="44"/>
                    <a:pt x="8" y="44"/>
                  </a:cubicBezTo>
                  <a:cubicBezTo>
                    <a:pt x="8" y="44"/>
                    <a:pt x="6" y="44"/>
                    <a:pt x="5" y="44"/>
                  </a:cubicBezTo>
                  <a:cubicBezTo>
                    <a:pt x="4" y="44"/>
                    <a:pt x="2" y="43"/>
                    <a:pt x="2" y="41"/>
                  </a:cubicBezTo>
                  <a:cubicBezTo>
                    <a:pt x="2" y="41"/>
                    <a:pt x="2" y="39"/>
                    <a:pt x="2" y="40"/>
                  </a:cubicBezTo>
                  <a:cubicBezTo>
                    <a:pt x="2" y="40"/>
                    <a:pt x="2" y="38"/>
                    <a:pt x="2" y="39"/>
                  </a:cubicBezTo>
                  <a:cubicBezTo>
                    <a:pt x="1" y="33"/>
                    <a:pt x="4" y="26"/>
                    <a:pt x="2" y="20"/>
                  </a:cubicBezTo>
                  <a:cubicBezTo>
                    <a:pt x="3" y="19"/>
                    <a:pt x="2" y="17"/>
                    <a:pt x="2" y="16"/>
                  </a:cubicBezTo>
                  <a:cubicBezTo>
                    <a:pt x="2" y="14"/>
                    <a:pt x="2" y="12"/>
                    <a:pt x="2" y="10"/>
                  </a:cubicBezTo>
                  <a:cubicBezTo>
                    <a:pt x="2" y="8"/>
                    <a:pt x="1" y="1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5" y="2"/>
                    <a:pt x="7" y="3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11" y="3"/>
                    <a:pt x="11" y="2"/>
                  </a:cubicBezTo>
                  <a:cubicBezTo>
                    <a:pt x="14" y="2"/>
                    <a:pt x="17" y="1"/>
                    <a:pt x="20" y="2"/>
                  </a:cubicBezTo>
                  <a:cubicBezTo>
                    <a:pt x="22" y="3"/>
                    <a:pt x="22" y="10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0"/>
                    <a:pt x="22" y="10"/>
                  </a:cubicBezTo>
                  <a:cubicBezTo>
                    <a:pt x="22" y="9"/>
                    <a:pt x="22" y="7"/>
                    <a:pt x="22" y="6"/>
                  </a:cubicBezTo>
                  <a:cubicBezTo>
                    <a:pt x="22" y="6"/>
                    <a:pt x="22" y="2"/>
                    <a:pt x="22" y="2"/>
                  </a:cubicBezTo>
                  <a:cubicBezTo>
                    <a:pt x="21" y="2"/>
                    <a:pt x="19" y="0"/>
                    <a:pt x="19" y="1"/>
                  </a:cubicBezTo>
                  <a:cubicBezTo>
                    <a:pt x="18" y="1"/>
                    <a:pt x="16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5" y="1"/>
                    <a:pt x="14" y="1"/>
                  </a:cubicBezTo>
                  <a:cubicBezTo>
                    <a:pt x="14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3" y="1"/>
                    <a:pt x="2" y="2"/>
                  </a:cubicBezTo>
                  <a:cubicBezTo>
                    <a:pt x="0" y="4"/>
                    <a:pt x="1" y="7"/>
                    <a:pt x="1" y="10"/>
                  </a:cubicBezTo>
                  <a:cubicBezTo>
                    <a:pt x="1" y="14"/>
                    <a:pt x="1" y="19"/>
                    <a:pt x="1" y="24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0" y="29"/>
                    <a:pt x="1" y="35"/>
                    <a:pt x="1" y="40"/>
                  </a:cubicBezTo>
                  <a:cubicBezTo>
                    <a:pt x="1" y="43"/>
                    <a:pt x="2" y="45"/>
                    <a:pt x="5" y="45"/>
                  </a:cubicBezTo>
                  <a:cubicBezTo>
                    <a:pt x="7" y="45"/>
                    <a:pt x="12" y="45"/>
                    <a:pt x="12" y="45"/>
                  </a:cubicBezTo>
                  <a:cubicBezTo>
                    <a:pt x="18" y="44"/>
                    <a:pt x="25" y="46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6" y="43"/>
                    <a:pt x="35" y="36"/>
                    <a:pt x="35" y="33"/>
                  </a:cubicBezTo>
                  <a:cubicBezTo>
                    <a:pt x="35" y="34"/>
                    <a:pt x="35" y="32"/>
                    <a:pt x="35" y="3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lose/>
                  <a:moveTo>
                    <a:pt x="32" y="43"/>
                  </a:move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2" y="43"/>
                  </a:cubicBezTo>
                  <a:close/>
                  <a:moveTo>
                    <a:pt x="34" y="39"/>
                  </a:move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04" name="Freeform 2409">
              <a:extLst>
                <a:ext uri="{FF2B5EF4-FFF2-40B4-BE49-F238E27FC236}">
                  <a16:creationId xmlns:a16="http://schemas.microsoft.com/office/drawing/2014/main" id="{C33750DC-1CE3-45BB-9AC0-83C914D8E6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588" y="0"/>
              <a:ext cx="82550" cy="82550"/>
            </a:xfrm>
            <a:custGeom>
              <a:avLst/>
              <a:gdLst>
                <a:gd name="T0" fmla="*/ 1 w 14"/>
                <a:gd name="T1" fmla="*/ 6 h 14"/>
                <a:gd name="T2" fmla="*/ 3 w 14"/>
                <a:gd name="T3" fmla="*/ 12 h 14"/>
                <a:gd name="T4" fmla="*/ 2 w 14"/>
                <a:gd name="T5" fmla="*/ 8 h 14"/>
                <a:gd name="T6" fmla="*/ 2 w 14"/>
                <a:gd name="T7" fmla="*/ 8 h 14"/>
                <a:gd name="T8" fmla="*/ 2 w 14"/>
                <a:gd name="T9" fmla="*/ 7 h 14"/>
                <a:gd name="T10" fmla="*/ 2 w 14"/>
                <a:gd name="T11" fmla="*/ 7 h 14"/>
                <a:gd name="T12" fmla="*/ 2 w 14"/>
                <a:gd name="T13" fmla="*/ 5 h 14"/>
                <a:gd name="T14" fmla="*/ 2 w 14"/>
                <a:gd name="T15" fmla="*/ 3 h 14"/>
                <a:gd name="T16" fmla="*/ 2 w 14"/>
                <a:gd name="T17" fmla="*/ 3 h 14"/>
                <a:gd name="T18" fmla="*/ 3 w 14"/>
                <a:gd name="T19" fmla="*/ 3 h 14"/>
                <a:gd name="T20" fmla="*/ 4 w 14"/>
                <a:gd name="T21" fmla="*/ 4 h 14"/>
                <a:gd name="T22" fmla="*/ 5 w 14"/>
                <a:gd name="T23" fmla="*/ 6 h 14"/>
                <a:gd name="T24" fmla="*/ 11 w 14"/>
                <a:gd name="T25" fmla="*/ 11 h 14"/>
                <a:gd name="T26" fmla="*/ 10 w 14"/>
                <a:gd name="T27" fmla="*/ 11 h 14"/>
                <a:gd name="T28" fmla="*/ 11 w 14"/>
                <a:gd name="T29" fmla="*/ 12 h 14"/>
                <a:gd name="T30" fmla="*/ 11 w 14"/>
                <a:gd name="T31" fmla="*/ 12 h 14"/>
                <a:gd name="T32" fmla="*/ 11 w 14"/>
                <a:gd name="T33" fmla="*/ 12 h 14"/>
                <a:gd name="T34" fmla="*/ 10 w 14"/>
                <a:gd name="T35" fmla="*/ 12 h 14"/>
                <a:gd name="T36" fmla="*/ 10 w 14"/>
                <a:gd name="T37" fmla="*/ 12 h 14"/>
                <a:gd name="T38" fmla="*/ 10 w 14"/>
                <a:gd name="T39" fmla="*/ 12 h 14"/>
                <a:gd name="T40" fmla="*/ 4 w 14"/>
                <a:gd name="T41" fmla="*/ 12 h 14"/>
                <a:gd name="T42" fmla="*/ 4 w 14"/>
                <a:gd name="T43" fmla="*/ 12 h 14"/>
                <a:gd name="T44" fmla="*/ 3 w 14"/>
                <a:gd name="T45" fmla="*/ 12 h 14"/>
                <a:gd name="T46" fmla="*/ 4 w 14"/>
                <a:gd name="T47" fmla="*/ 12 h 14"/>
                <a:gd name="T48" fmla="*/ 4 w 14"/>
                <a:gd name="T49" fmla="*/ 13 h 14"/>
                <a:gd name="T50" fmla="*/ 7 w 14"/>
                <a:gd name="T51" fmla="*/ 13 h 14"/>
                <a:gd name="T52" fmla="*/ 7 w 14"/>
                <a:gd name="T53" fmla="*/ 13 h 14"/>
                <a:gd name="T54" fmla="*/ 9 w 14"/>
                <a:gd name="T55" fmla="*/ 13 h 14"/>
                <a:gd name="T56" fmla="*/ 9 w 14"/>
                <a:gd name="T57" fmla="*/ 13 h 14"/>
                <a:gd name="T58" fmla="*/ 10 w 14"/>
                <a:gd name="T59" fmla="*/ 13 h 14"/>
                <a:gd name="T60" fmla="*/ 10 w 14"/>
                <a:gd name="T61" fmla="*/ 13 h 14"/>
                <a:gd name="T62" fmla="*/ 14 w 14"/>
                <a:gd name="T63" fmla="*/ 13 h 14"/>
                <a:gd name="T64" fmla="*/ 1 w 14"/>
                <a:gd name="T65" fmla="*/ 0 h 14"/>
                <a:gd name="T66" fmla="*/ 1 w 14"/>
                <a:gd name="T67" fmla="*/ 5 h 14"/>
                <a:gd name="T68" fmla="*/ 1 w 14"/>
                <a:gd name="T69" fmla="*/ 6 h 14"/>
                <a:gd name="T70" fmla="*/ 4 w 14"/>
                <a:gd name="T71" fmla="*/ 12 h 14"/>
                <a:gd name="T72" fmla="*/ 4 w 14"/>
                <a:gd name="T73" fmla="*/ 12 h 14"/>
                <a:gd name="T74" fmla="*/ 4 w 14"/>
                <a:gd name="T75" fmla="*/ 12 h 14"/>
                <a:gd name="T76" fmla="*/ 4 w 14"/>
                <a:gd name="T77" fmla="*/ 12 h 14"/>
                <a:gd name="T78" fmla="*/ 5 w 14"/>
                <a:gd name="T79" fmla="*/ 13 h 14"/>
                <a:gd name="T80" fmla="*/ 5 w 14"/>
                <a:gd name="T81" fmla="*/ 13 h 14"/>
                <a:gd name="T82" fmla="*/ 5 w 14"/>
                <a:gd name="T83" fmla="*/ 13 h 14"/>
                <a:gd name="T84" fmla="*/ 5 w 14"/>
                <a:gd name="T85" fmla="*/ 13 h 14"/>
                <a:gd name="T86" fmla="*/ 5 w 14"/>
                <a:gd name="T87" fmla="*/ 13 h 14"/>
                <a:gd name="T88" fmla="*/ 12 w 14"/>
                <a:gd name="T89" fmla="*/ 13 h 14"/>
                <a:gd name="T90" fmla="*/ 12 w 14"/>
                <a:gd name="T91" fmla="*/ 13 h 14"/>
                <a:gd name="T92" fmla="*/ 2 w 14"/>
                <a:gd name="T93" fmla="*/ 5 h 14"/>
                <a:gd name="T94" fmla="*/ 2 w 14"/>
                <a:gd name="T95" fmla="*/ 5 h 14"/>
                <a:gd name="T96" fmla="*/ 2 w 14"/>
                <a:gd name="T9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0" y="7"/>
                    <a:pt x="1" y="11"/>
                    <a:pt x="3" y="12"/>
                  </a:cubicBezTo>
                  <a:cubicBezTo>
                    <a:pt x="3" y="11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3" y="4"/>
                    <a:pt x="5" y="5"/>
                    <a:pt x="5" y="6"/>
                  </a:cubicBezTo>
                  <a:cubicBezTo>
                    <a:pt x="7" y="7"/>
                    <a:pt x="9" y="11"/>
                    <a:pt x="11" y="11"/>
                  </a:cubicBezTo>
                  <a:cubicBezTo>
                    <a:pt x="11" y="11"/>
                    <a:pt x="10" y="12"/>
                    <a:pt x="10" y="11"/>
                  </a:cubicBezTo>
                  <a:cubicBezTo>
                    <a:pt x="10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1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5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4"/>
                    <a:pt x="7" y="13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8" y="13"/>
                    <a:pt x="8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4" y="13"/>
                    <a:pt x="14" y="13"/>
                  </a:cubicBezTo>
                  <a:cubicBezTo>
                    <a:pt x="9" y="9"/>
                    <a:pt x="6" y="4"/>
                    <a:pt x="1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4"/>
                    <a:pt x="1" y="6"/>
                    <a:pt x="1" y="6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12" y="13"/>
                  </a:moveTo>
                  <a:cubicBezTo>
                    <a:pt x="12" y="13"/>
                    <a:pt x="11" y="13"/>
                    <a:pt x="12" y="13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05" name="Freeform 2410">
              <a:extLst>
                <a:ext uri="{FF2B5EF4-FFF2-40B4-BE49-F238E27FC236}">
                  <a16:creationId xmlns:a16="http://schemas.microsoft.com/office/drawing/2014/main" id="{5E34A01B-0843-4E79-92D1-0A63E368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34950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06" name="Freeform 2411">
              <a:extLst>
                <a:ext uri="{FF2B5EF4-FFF2-40B4-BE49-F238E27FC236}">
                  <a16:creationId xmlns:a16="http://schemas.microsoft.com/office/drawing/2014/main" id="{507EC50E-1117-4568-A04C-D5A0C8DC6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23838"/>
              <a:ext cx="53975" cy="34925"/>
            </a:xfrm>
            <a:custGeom>
              <a:avLst/>
              <a:gdLst>
                <a:gd name="T0" fmla="*/ 9 w 9"/>
                <a:gd name="T1" fmla="*/ 0 h 6"/>
                <a:gd name="T2" fmla="*/ 1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07" name="Freeform 2412">
              <a:extLst>
                <a:ext uri="{FF2B5EF4-FFF2-40B4-BE49-F238E27FC236}">
                  <a16:creationId xmlns:a16="http://schemas.microsoft.com/office/drawing/2014/main" id="{DD9A67C7-E7D9-4147-856F-97AC9D056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217488"/>
              <a:ext cx="17463" cy="12700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1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08" name="Freeform 2413">
              <a:extLst>
                <a:ext uri="{FF2B5EF4-FFF2-40B4-BE49-F238E27FC236}">
                  <a16:creationId xmlns:a16="http://schemas.microsoft.com/office/drawing/2014/main" id="{30922ED5-1FEF-4939-A631-351C3E70B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234950"/>
              <a:ext cx="41275" cy="238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09" name="Freeform 2414">
              <a:extLst>
                <a:ext uri="{FF2B5EF4-FFF2-40B4-BE49-F238E27FC236}">
                  <a16:creationId xmlns:a16="http://schemas.microsoft.com/office/drawing/2014/main" id="{A1B4B01E-242B-459E-8228-93051D652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34950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10" name="Freeform 2415">
              <a:extLst>
                <a:ext uri="{FF2B5EF4-FFF2-40B4-BE49-F238E27FC236}">
                  <a16:creationId xmlns:a16="http://schemas.microsoft.com/office/drawing/2014/main" id="{A6295EF2-F58D-4D79-87A9-C1B1F99C5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00025"/>
              <a:ext cx="28575" cy="17463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1 w 5"/>
                <a:gd name="T5" fmla="*/ 3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11" name="Freeform 2417">
              <a:extLst>
                <a:ext uri="{FF2B5EF4-FFF2-40B4-BE49-F238E27FC236}">
                  <a16:creationId xmlns:a16="http://schemas.microsoft.com/office/drawing/2014/main" id="{AA61B86A-12CD-4D88-A67E-A723FADD9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00025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12" name="Freeform 2418">
              <a:extLst>
                <a:ext uri="{FF2B5EF4-FFF2-40B4-BE49-F238E27FC236}">
                  <a16:creationId xmlns:a16="http://schemas.microsoft.com/office/drawing/2014/main" id="{3E8CA339-0C03-42DB-99E5-972883AAE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34950"/>
              <a:ext cx="47625" cy="2381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13" name="Freeform 2419">
              <a:extLst>
                <a:ext uri="{FF2B5EF4-FFF2-40B4-BE49-F238E27FC236}">
                  <a16:creationId xmlns:a16="http://schemas.microsoft.com/office/drawing/2014/main" id="{A97785FC-9F74-4B70-9673-BDBF35FA0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234950"/>
              <a:ext cx="36513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14" name="Freeform 2420">
              <a:extLst>
                <a:ext uri="{FF2B5EF4-FFF2-40B4-BE49-F238E27FC236}">
                  <a16:creationId xmlns:a16="http://schemas.microsoft.com/office/drawing/2014/main" id="{79D66046-5BBB-4D0B-A27F-05FEB0CED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82562"/>
              <a:ext cx="65088" cy="34925"/>
            </a:xfrm>
            <a:custGeom>
              <a:avLst/>
              <a:gdLst>
                <a:gd name="T0" fmla="*/ 11 w 11"/>
                <a:gd name="T1" fmla="*/ 0 h 6"/>
                <a:gd name="T2" fmla="*/ 1 w 11"/>
                <a:gd name="T3" fmla="*/ 6 h 6"/>
                <a:gd name="T4" fmla="*/ 1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15" name="Freeform 2421">
              <a:extLst>
                <a:ext uri="{FF2B5EF4-FFF2-40B4-BE49-F238E27FC236}">
                  <a16:creationId xmlns:a16="http://schemas.microsoft.com/office/drawing/2014/main" id="{2ABA6C1D-630E-4F85-8C7C-11006754C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69862"/>
              <a:ext cx="88900" cy="47625"/>
            </a:xfrm>
            <a:custGeom>
              <a:avLst/>
              <a:gdLst>
                <a:gd name="T0" fmla="*/ 0 w 15"/>
                <a:gd name="T1" fmla="*/ 8 h 8"/>
                <a:gd name="T2" fmla="*/ 15 w 15"/>
                <a:gd name="T3" fmla="*/ 0 h 8"/>
                <a:gd name="T4" fmla="*/ 15 w 15"/>
                <a:gd name="T5" fmla="*/ 0 h 8"/>
                <a:gd name="T6" fmla="*/ 0 w 15"/>
                <a:gd name="T7" fmla="*/ 8 h 8"/>
                <a:gd name="T8" fmla="*/ 0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5" y="5"/>
                    <a:pt x="10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16" name="Freeform 2422">
              <a:extLst>
                <a:ext uri="{FF2B5EF4-FFF2-40B4-BE49-F238E27FC236}">
                  <a16:creationId xmlns:a16="http://schemas.microsoft.com/office/drawing/2014/main" id="{36C9E2B4-8EC9-4F57-91A4-066F5AA30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34950"/>
              <a:ext cx="52388" cy="30162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17" name="Freeform 2423">
              <a:extLst>
                <a:ext uri="{FF2B5EF4-FFF2-40B4-BE49-F238E27FC236}">
                  <a16:creationId xmlns:a16="http://schemas.microsoft.com/office/drawing/2014/main" id="{86E30DD3-E1B9-4BFA-8362-98BE1CB45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34950"/>
              <a:ext cx="34925" cy="30162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4 h 5"/>
                <a:gd name="T4" fmla="*/ 0 w 6"/>
                <a:gd name="T5" fmla="*/ 4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18" name="Freeform 2424">
              <a:extLst>
                <a:ext uri="{FF2B5EF4-FFF2-40B4-BE49-F238E27FC236}">
                  <a16:creationId xmlns:a16="http://schemas.microsoft.com/office/drawing/2014/main" id="{902D0B62-2512-456F-8168-10128D230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206375"/>
              <a:ext cx="19050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19" name="Freeform 2425">
              <a:extLst>
                <a:ext uri="{FF2B5EF4-FFF2-40B4-BE49-F238E27FC236}">
                  <a16:creationId xmlns:a16="http://schemas.microsoft.com/office/drawing/2014/main" id="{581C26B9-9D65-438B-AEA5-C4BCC7A15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76212"/>
              <a:ext cx="30163" cy="12700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20" name="Freeform 2426">
              <a:extLst>
                <a:ext uri="{FF2B5EF4-FFF2-40B4-BE49-F238E27FC236}">
                  <a16:creationId xmlns:a16="http://schemas.microsoft.com/office/drawing/2014/main" id="{C2C0B2B2-DF31-45ED-849D-18995205B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5240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21" name="Freeform 2427">
              <a:extLst>
                <a:ext uri="{FF2B5EF4-FFF2-40B4-BE49-F238E27FC236}">
                  <a16:creationId xmlns:a16="http://schemas.microsoft.com/office/drawing/2014/main" id="{3214BBA7-994B-466C-A15D-DB4151AE9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41287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22" name="Freeform 2428">
              <a:extLst>
                <a:ext uri="{FF2B5EF4-FFF2-40B4-BE49-F238E27FC236}">
                  <a16:creationId xmlns:a16="http://schemas.microsoft.com/office/drawing/2014/main" id="{90D88B5E-7DB2-4BF8-8342-512F0487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76212"/>
              <a:ext cx="30163" cy="12700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23" name="Freeform 2429">
              <a:extLst>
                <a:ext uri="{FF2B5EF4-FFF2-40B4-BE49-F238E27FC236}">
                  <a16:creationId xmlns:a16="http://schemas.microsoft.com/office/drawing/2014/main" id="{88582833-96B3-40D5-81A9-5C6F6B1C5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11137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24" name="Freeform 2430">
              <a:extLst>
                <a:ext uri="{FF2B5EF4-FFF2-40B4-BE49-F238E27FC236}">
                  <a16:creationId xmlns:a16="http://schemas.microsoft.com/office/drawing/2014/main" id="{DAA702C5-3BD0-4A8B-A2F9-992533DE2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234950"/>
              <a:ext cx="30163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25" name="Freeform 2431">
              <a:extLst>
                <a:ext uri="{FF2B5EF4-FFF2-40B4-BE49-F238E27FC236}">
                  <a16:creationId xmlns:a16="http://schemas.microsoft.com/office/drawing/2014/main" id="{1D979E56-3CDC-48DF-8251-364DC338B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23837"/>
              <a:ext cx="23813" cy="17462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26" name="Freeform 2432">
              <a:extLst>
                <a:ext uri="{FF2B5EF4-FFF2-40B4-BE49-F238E27FC236}">
                  <a16:creationId xmlns:a16="http://schemas.microsoft.com/office/drawing/2014/main" id="{4871B0E5-D262-4FB9-9124-A27D2E4B4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76212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27" name="Freeform 2433">
              <a:extLst>
                <a:ext uri="{FF2B5EF4-FFF2-40B4-BE49-F238E27FC236}">
                  <a16:creationId xmlns:a16="http://schemas.microsoft.com/office/drawing/2014/main" id="{476C09E0-5CC4-4D42-B144-4100B8D52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17475"/>
              <a:ext cx="63500" cy="41275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7 h 7"/>
                <a:gd name="T4" fmla="*/ 0 w 11"/>
                <a:gd name="T5" fmla="*/ 7 h 7"/>
                <a:gd name="T6" fmla="*/ 10 w 11"/>
                <a:gd name="T7" fmla="*/ 0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3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28" name="Freeform 2434">
              <a:extLst>
                <a:ext uri="{FF2B5EF4-FFF2-40B4-BE49-F238E27FC236}">
                  <a16:creationId xmlns:a16="http://schemas.microsoft.com/office/drawing/2014/main" id="{719155D7-3E30-41C8-BD7C-F7020E9EF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11125"/>
              <a:ext cx="63500" cy="30162"/>
            </a:xfrm>
            <a:custGeom>
              <a:avLst/>
              <a:gdLst>
                <a:gd name="T0" fmla="*/ 0 w 11"/>
                <a:gd name="T1" fmla="*/ 5 h 5"/>
                <a:gd name="T2" fmla="*/ 10 w 11"/>
                <a:gd name="T3" fmla="*/ 1 h 5"/>
                <a:gd name="T4" fmla="*/ 10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3"/>
                    <a:pt x="7" y="2"/>
                    <a:pt x="10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29" name="Freeform 2435">
              <a:extLst>
                <a:ext uri="{FF2B5EF4-FFF2-40B4-BE49-F238E27FC236}">
                  <a16:creationId xmlns:a16="http://schemas.microsoft.com/office/drawing/2014/main" id="{288060D9-96F7-4A7D-AEB7-331EF514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47637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30" name="Freeform 2436">
              <a:extLst>
                <a:ext uri="{FF2B5EF4-FFF2-40B4-BE49-F238E27FC236}">
                  <a16:creationId xmlns:a16="http://schemas.microsoft.com/office/drawing/2014/main" id="{37413235-0F5A-48F8-9C78-0A9F3928C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76212"/>
              <a:ext cx="17463" cy="17462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1 h 3"/>
                <a:gd name="T4" fmla="*/ 3 w 3"/>
                <a:gd name="T5" fmla="*/ 1 h 3"/>
                <a:gd name="T6" fmla="*/ 0 w 3"/>
                <a:gd name="T7" fmla="*/ 2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31" name="Freeform 2437">
              <a:extLst>
                <a:ext uri="{FF2B5EF4-FFF2-40B4-BE49-F238E27FC236}">
                  <a16:creationId xmlns:a16="http://schemas.microsoft.com/office/drawing/2014/main" id="{8BEB3856-78E4-4ABF-8D6F-7004E4B76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200025"/>
              <a:ext cx="19050" cy="1111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32" name="Freeform 2438">
              <a:extLst>
                <a:ext uri="{FF2B5EF4-FFF2-40B4-BE49-F238E27FC236}">
                  <a16:creationId xmlns:a16="http://schemas.microsoft.com/office/drawing/2014/main" id="{DB00A198-2D08-4914-B10C-2F42D6BA5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93675"/>
              <a:ext cx="19050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33" name="Freeform 2439">
              <a:extLst>
                <a:ext uri="{FF2B5EF4-FFF2-40B4-BE49-F238E27FC236}">
                  <a16:creationId xmlns:a16="http://schemas.microsoft.com/office/drawing/2014/main" id="{45286A98-4140-4E94-9100-1E5B76A69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82562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34" name="Freeform 2440">
              <a:extLst>
                <a:ext uri="{FF2B5EF4-FFF2-40B4-BE49-F238E27FC236}">
                  <a16:creationId xmlns:a16="http://schemas.microsoft.com/office/drawing/2014/main" id="{26437A4E-AB86-4DB9-BE2F-26C1CDD21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47637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35" name="Freeform 2441">
              <a:extLst>
                <a:ext uri="{FF2B5EF4-FFF2-40B4-BE49-F238E27FC236}">
                  <a16:creationId xmlns:a16="http://schemas.microsoft.com/office/drawing/2014/main" id="{C0C70B3E-E168-4C2B-84B3-19191FC58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123825"/>
              <a:ext cx="17463" cy="476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36" name="Freeform 2442">
              <a:extLst>
                <a:ext uri="{FF2B5EF4-FFF2-40B4-BE49-F238E27FC236}">
                  <a16:creationId xmlns:a16="http://schemas.microsoft.com/office/drawing/2014/main" id="{BC6F315B-6EEE-49EB-96E7-95E778D1F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93662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37" name="Freeform 2443">
              <a:extLst>
                <a:ext uri="{FF2B5EF4-FFF2-40B4-BE49-F238E27FC236}">
                  <a16:creationId xmlns:a16="http://schemas.microsoft.com/office/drawing/2014/main" id="{D3D878CF-114D-459F-9AEB-F3AF80263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87312"/>
              <a:ext cx="34925" cy="19050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38" name="Freeform 2444">
              <a:extLst>
                <a:ext uri="{FF2B5EF4-FFF2-40B4-BE49-F238E27FC236}">
                  <a16:creationId xmlns:a16="http://schemas.microsoft.com/office/drawing/2014/main" id="{431FD093-5261-48A6-B9BD-1FB560667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23825"/>
              <a:ext cx="11113" cy="476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39" name="Freeform 2445">
              <a:extLst>
                <a:ext uri="{FF2B5EF4-FFF2-40B4-BE49-F238E27FC236}">
                  <a16:creationId xmlns:a16="http://schemas.microsoft.com/office/drawing/2014/main" id="{E4F09ADB-A5F8-4DD9-B700-31A8AC0B5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52400"/>
              <a:ext cx="30163" cy="12700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40" name="Freeform 2446">
              <a:extLst>
                <a:ext uri="{FF2B5EF4-FFF2-40B4-BE49-F238E27FC236}">
                  <a16:creationId xmlns:a16="http://schemas.microsoft.com/office/drawing/2014/main" id="{631A5DA8-7F0D-4BAA-A632-96E6C4C27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69862"/>
              <a:ext cx="19050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41" name="Freeform 2447">
              <a:extLst>
                <a:ext uri="{FF2B5EF4-FFF2-40B4-BE49-F238E27FC236}">
                  <a16:creationId xmlns:a16="http://schemas.microsoft.com/office/drawing/2014/main" id="{5C430715-1BC2-443E-A19D-60B5D6B4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52400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42" name="Freeform 2448">
              <a:extLst>
                <a:ext uri="{FF2B5EF4-FFF2-40B4-BE49-F238E27FC236}">
                  <a16:creationId xmlns:a16="http://schemas.microsoft.com/office/drawing/2014/main" id="{7770E8D3-DEA3-4724-BE0B-CF8E779C6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23825"/>
              <a:ext cx="17463" cy="476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43" name="Freeform 2449">
              <a:extLst>
                <a:ext uri="{FF2B5EF4-FFF2-40B4-BE49-F238E27FC236}">
                  <a16:creationId xmlns:a16="http://schemas.microsoft.com/office/drawing/2014/main" id="{A1DAAA4C-9888-4B1D-9728-7A11E9B9E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87312"/>
              <a:ext cx="41275" cy="19050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44" name="Freeform 2450">
              <a:extLst>
                <a:ext uri="{FF2B5EF4-FFF2-40B4-BE49-F238E27FC236}">
                  <a16:creationId xmlns:a16="http://schemas.microsoft.com/office/drawing/2014/main" id="{6FB1664E-503A-4D0D-8FA1-FC851000F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82550"/>
              <a:ext cx="39688" cy="2381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45" name="Freeform 2451">
              <a:extLst>
                <a:ext uri="{FF2B5EF4-FFF2-40B4-BE49-F238E27FC236}">
                  <a16:creationId xmlns:a16="http://schemas.microsoft.com/office/drawing/2014/main" id="{6D3E3878-ED45-41E9-BC56-C9028D166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23825"/>
              <a:ext cx="17463" cy="11112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46" name="Freeform 2452">
              <a:extLst>
                <a:ext uri="{FF2B5EF4-FFF2-40B4-BE49-F238E27FC236}">
                  <a16:creationId xmlns:a16="http://schemas.microsoft.com/office/drawing/2014/main" id="{E0CC84B0-E645-4030-B3F3-CDCA08B74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47637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47" name="Freeform 2453">
              <a:extLst>
                <a:ext uri="{FF2B5EF4-FFF2-40B4-BE49-F238E27FC236}">
                  <a16:creationId xmlns:a16="http://schemas.microsoft.com/office/drawing/2014/main" id="{5D19B23F-EE0E-403C-9F59-FFA184F7B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41287"/>
              <a:ext cx="28575" cy="1111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48" name="Freeform 2454">
              <a:extLst>
                <a:ext uri="{FF2B5EF4-FFF2-40B4-BE49-F238E27FC236}">
                  <a16:creationId xmlns:a16="http://schemas.microsoft.com/office/drawing/2014/main" id="{0CEF4F1E-50F4-4FB6-90F6-F73966463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23825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49" name="Freeform 2455">
              <a:extLst>
                <a:ext uri="{FF2B5EF4-FFF2-40B4-BE49-F238E27FC236}">
                  <a16:creationId xmlns:a16="http://schemas.microsoft.com/office/drawing/2014/main" id="{ACE8F1DE-B6B1-4EEF-B3B9-0B8AE8797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82550"/>
              <a:ext cx="47625" cy="2381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50" name="Freeform 2456">
              <a:extLst>
                <a:ext uri="{FF2B5EF4-FFF2-40B4-BE49-F238E27FC236}">
                  <a16:creationId xmlns:a16="http://schemas.microsoft.com/office/drawing/2014/main" id="{A168B576-99CE-4722-85E2-0671A9E1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52387"/>
              <a:ext cx="23813" cy="12700"/>
            </a:xfrm>
            <a:custGeom>
              <a:avLst/>
              <a:gdLst>
                <a:gd name="T0" fmla="*/ 3 w 4"/>
                <a:gd name="T1" fmla="*/ 1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1 h 2"/>
                <a:gd name="T8" fmla="*/ 3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51" name="Freeform 2457">
              <a:extLst>
                <a:ext uri="{FF2B5EF4-FFF2-40B4-BE49-F238E27FC236}">
                  <a16:creationId xmlns:a16="http://schemas.microsoft.com/office/drawing/2014/main" id="{DF7FC32E-3A3A-4935-B703-5F8E25A3E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46037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52" name="Freeform 2458">
              <a:extLst>
                <a:ext uri="{FF2B5EF4-FFF2-40B4-BE49-F238E27FC236}">
                  <a16:creationId xmlns:a16="http://schemas.microsoft.com/office/drawing/2014/main" id="{420ED1FD-5060-4262-AAFB-1AF617DC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65087"/>
              <a:ext cx="12700" cy="1111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53" name="Freeform 2459">
              <a:extLst>
                <a:ext uri="{FF2B5EF4-FFF2-40B4-BE49-F238E27FC236}">
                  <a16:creationId xmlns:a16="http://schemas.microsoft.com/office/drawing/2014/main" id="{149A4697-AD94-4744-A5DB-87CD26E4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00012"/>
              <a:ext cx="12700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54" name="Freeform 2460">
              <a:extLst>
                <a:ext uri="{FF2B5EF4-FFF2-40B4-BE49-F238E27FC236}">
                  <a16:creationId xmlns:a16="http://schemas.microsoft.com/office/drawing/2014/main" id="{33BE1E14-9FA5-48BB-B265-907922EF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17475"/>
              <a:ext cx="19050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55" name="Freeform 2461">
              <a:extLst>
                <a:ext uri="{FF2B5EF4-FFF2-40B4-BE49-F238E27FC236}">
                  <a16:creationId xmlns:a16="http://schemas.microsoft.com/office/drawing/2014/main" id="{8E6AB855-A0A0-4066-A059-5AE2AD838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11125"/>
              <a:ext cx="19050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56" name="Freeform 2462">
              <a:extLst>
                <a:ext uri="{FF2B5EF4-FFF2-40B4-BE49-F238E27FC236}">
                  <a16:creationId xmlns:a16="http://schemas.microsoft.com/office/drawing/2014/main" id="{353F8422-8F15-4C90-A2F7-6799A994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93662"/>
              <a:ext cx="11113" cy="1270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57" name="Freeform 2463">
              <a:extLst>
                <a:ext uri="{FF2B5EF4-FFF2-40B4-BE49-F238E27FC236}">
                  <a16:creationId xmlns:a16="http://schemas.microsoft.com/office/drawing/2014/main" id="{0C702502-BC17-4B92-BD79-9B246651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58737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58" name="Freeform 2464">
              <a:extLst>
                <a:ext uri="{FF2B5EF4-FFF2-40B4-BE49-F238E27FC236}">
                  <a16:creationId xmlns:a16="http://schemas.microsoft.com/office/drawing/2014/main" id="{B0867BBB-38D1-4A55-9DE6-B51199442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8575"/>
              <a:ext cx="11113" cy="12700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0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59" name="Freeform 2465">
              <a:extLst>
                <a:ext uri="{FF2B5EF4-FFF2-40B4-BE49-F238E27FC236}">
                  <a16:creationId xmlns:a16="http://schemas.microsoft.com/office/drawing/2014/main" id="{D02E7DE6-4564-4D26-B9F8-FB45F2900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41275"/>
              <a:ext cx="17463" cy="476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60" name="Freeform 2466">
              <a:extLst>
                <a:ext uri="{FF2B5EF4-FFF2-40B4-BE49-F238E27FC236}">
                  <a16:creationId xmlns:a16="http://schemas.microsoft.com/office/drawing/2014/main" id="{E21FD09A-0816-4020-80DD-853E75A57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87312"/>
              <a:ext cx="19050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61" name="Freeform 2467">
              <a:extLst>
                <a:ext uri="{FF2B5EF4-FFF2-40B4-BE49-F238E27FC236}">
                  <a16:creationId xmlns:a16="http://schemas.microsoft.com/office/drawing/2014/main" id="{8B942A6D-401B-480D-878E-E6ADB63F0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87312"/>
              <a:ext cx="19050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62" name="Freeform 2468">
              <a:extLst>
                <a:ext uri="{FF2B5EF4-FFF2-40B4-BE49-F238E27FC236}">
                  <a16:creationId xmlns:a16="http://schemas.microsoft.com/office/drawing/2014/main" id="{DADFA95F-7966-4B4E-86A7-5DB19BA6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34925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63" name="Freeform 2469">
              <a:extLst>
                <a:ext uri="{FF2B5EF4-FFF2-40B4-BE49-F238E27FC236}">
                  <a16:creationId xmlns:a16="http://schemas.microsoft.com/office/drawing/2014/main" id="{EAC900E0-7BC5-4FBE-B915-E95560172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23812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64" name="Freeform 2470">
              <a:extLst>
                <a:ext uri="{FF2B5EF4-FFF2-40B4-BE49-F238E27FC236}">
                  <a16:creationId xmlns:a16="http://schemas.microsoft.com/office/drawing/2014/main" id="{CFEBA360-1B88-4967-AA65-E53FA1E79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76200"/>
              <a:ext cx="19050" cy="6350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65" name="Freeform 2471">
              <a:extLst>
                <a:ext uri="{FF2B5EF4-FFF2-40B4-BE49-F238E27FC236}">
                  <a16:creationId xmlns:a16="http://schemas.microsoft.com/office/drawing/2014/main" id="{C954B2AA-DE66-4956-8B75-B3D655CB4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58737"/>
              <a:ext cx="19050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66" name="Freeform 2472">
              <a:extLst>
                <a:ext uri="{FF2B5EF4-FFF2-40B4-BE49-F238E27FC236}">
                  <a16:creationId xmlns:a16="http://schemas.microsoft.com/office/drawing/2014/main" id="{D9819B66-3718-4D82-91AF-21CB89314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1112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4 w 6"/>
                <a:gd name="T3" fmla="*/ 1 h 3"/>
                <a:gd name="T4" fmla="*/ 4 w 6"/>
                <a:gd name="T5" fmla="*/ 1 h 3"/>
                <a:gd name="T6" fmla="*/ 1 w 6"/>
                <a:gd name="T7" fmla="*/ 2 h 3"/>
                <a:gd name="T8" fmla="*/ 2 w 6"/>
                <a:gd name="T9" fmla="*/ 3 h 3"/>
                <a:gd name="T10" fmla="*/ 6 w 6"/>
                <a:gd name="T11" fmla="*/ 0 h 3"/>
                <a:gd name="T12" fmla="*/ 6 w 6"/>
                <a:gd name="T13" fmla="*/ 0 h 3"/>
                <a:gd name="T14" fmla="*/ 0 w 6"/>
                <a:gd name="T15" fmla="*/ 2 h 3"/>
                <a:gd name="T16" fmla="*/ 0 w 6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67" name="Freeform 2473">
              <a:extLst>
                <a:ext uri="{FF2B5EF4-FFF2-40B4-BE49-F238E27FC236}">
                  <a16:creationId xmlns:a16="http://schemas.microsoft.com/office/drawing/2014/main" id="{0137241F-5CFB-40A5-BDB5-140DDDB35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52387"/>
              <a:ext cx="19050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68" name="Freeform 2474">
              <a:extLst>
                <a:ext uri="{FF2B5EF4-FFF2-40B4-BE49-F238E27FC236}">
                  <a16:creationId xmlns:a16="http://schemas.microsoft.com/office/drawing/2014/main" id="{A2F40F75-56A0-416C-AB97-ED896D3F9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34925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69" name="Freeform 2475">
              <a:extLst>
                <a:ext uri="{FF2B5EF4-FFF2-40B4-BE49-F238E27FC236}">
                  <a16:creationId xmlns:a16="http://schemas.microsoft.com/office/drawing/2014/main" id="{FB2DC135-7DDA-4293-AF5A-1D3AFC602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6350"/>
              <a:ext cx="34925" cy="22225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70" name="Freeform 2476">
              <a:extLst>
                <a:ext uri="{FF2B5EF4-FFF2-40B4-BE49-F238E27FC236}">
                  <a16:creationId xmlns:a16="http://schemas.microsoft.com/office/drawing/2014/main" id="{DB9BBA13-3EDA-4061-AACF-AB2422FE8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6350"/>
              <a:ext cx="58738" cy="28575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71" name="Freeform 2477">
              <a:extLst>
                <a:ext uri="{FF2B5EF4-FFF2-40B4-BE49-F238E27FC236}">
                  <a16:creationId xmlns:a16="http://schemas.microsoft.com/office/drawing/2014/main" id="{2C57D80C-C750-4922-BDF9-6493D7FDE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7462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372" name="Group 2508">
            <a:extLst>
              <a:ext uri="{FF2B5EF4-FFF2-40B4-BE49-F238E27FC236}">
                <a16:creationId xmlns:a16="http://schemas.microsoft.com/office/drawing/2014/main" id="{164B3707-19A4-42E4-BDB5-29DEF726F44A}"/>
              </a:ext>
            </a:extLst>
          </p:cNvPr>
          <p:cNvGrpSpPr>
            <a:grpSpLocks/>
          </p:cNvGrpSpPr>
          <p:nvPr/>
        </p:nvGrpSpPr>
        <p:grpSpPr bwMode="auto">
          <a:xfrm>
            <a:off x="5786438" y="6211888"/>
            <a:ext cx="263525" cy="265112"/>
            <a:chOff x="0" y="0"/>
            <a:chExt cx="263525" cy="265112"/>
          </a:xfrm>
        </p:grpSpPr>
        <p:sp>
          <p:nvSpPr>
            <p:cNvPr id="39373" name="Freeform 2478">
              <a:extLst>
                <a:ext uri="{FF2B5EF4-FFF2-40B4-BE49-F238E27FC236}">
                  <a16:creationId xmlns:a16="http://schemas.microsoft.com/office/drawing/2014/main" id="{E9026542-B7F8-41C4-B8CE-843B609C48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37" y="0"/>
              <a:ext cx="152400" cy="82550"/>
            </a:xfrm>
            <a:custGeom>
              <a:avLst/>
              <a:gdLst>
                <a:gd name="T0" fmla="*/ 5 w 26"/>
                <a:gd name="T1" fmla="*/ 10 h 14"/>
                <a:gd name="T2" fmla="*/ 5 w 26"/>
                <a:gd name="T3" fmla="*/ 9 h 14"/>
                <a:gd name="T4" fmla="*/ 5 w 26"/>
                <a:gd name="T5" fmla="*/ 6 h 14"/>
                <a:gd name="T6" fmla="*/ 9 w 26"/>
                <a:gd name="T7" fmla="*/ 6 h 14"/>
                <a:gd name="T8" fmla="*/ 13 w 26"/>
                <a:gd name="T9" fmla="*/ 6 h 14"/>
                <a:gd name="T10" fmla="*/ 16 w 26"/>
                <a:gd name="T11" fmla="*/ 6 h 14"/>
                <a:gd name="T12" fmla="*/ 19 w 26"/>
                <a:gd name="T13" fmla="*/ 6 h 14"/>
                <a:gd name="T14" fmla="*/ 25 w 26"/>
                <a:gd name="T15" fmla="*/ 10 h 14"/>
                <a:gd name="T16" fmla="*/ 19 w 26"/>
                <a:gd name="T17" fmla="*/ 1 h 14"/>
                <a:gd name="T18" fmla="*/ 9 w 26"/>
                <a:gd name="T19" fmla="*/ 1 h 14"/>
                <a:gd name="T20" fmla="*/ 4 w 26"/>
                <a:gd name="T21" fmla="*/ 2 h 14"/>
                <a:gd name="T22" fmla="*/ 1 w 26"/>
                <a:gd name="T23" fmla="*/ 5 h 14"/>
                <a:gd name="T24" fmla="*/ 4 w 26"/>
                <a:gd name="T25" fmla="*/ 12 h 14"/>
                <a:gd name="T26" fmla="*/ 5 w 26"/>
                <a:gd name="T27" fmla="*/ 5 h 14"/>
                <a:gd name="T28" fmla="*/ 17 w 26"/>
                <a:gd name="T29" fmla="*/ 5 h 14"/>
                <a:gd name="T30" fmla="*/ 18 w 26"/>
                <a:gd name="T31" fmla="*/ 5 h 14"/>
                <a:gd name="T32" fmla="*/ 1 w 26"/>
                <a:gd name="T33" fmla="*/ 8 h 14"/>
                <a:gd name="T34" fmla="*/ 2 w 26"/>
                <a:gd name="T35" fmla="*/ 5 h 14"/>
                <a:gd name="T36" fmla="*/ 6 w 26"/>
                <a:gd name="T37" fmla="*/ 2 h 14"/>
                <a:gd name="T38" fmla="*/ 6 w 26"/>
                <a:gd name="T39" fmla="*/ 2 h 14"/>
                <a:gd name="T40" fmla="*/ 6 w 26"/>
                <a:gd name="T41" fmla="*/ 2 h 14"/>
                <a:gd name="T42" fmla="*/ 15 w 26"/>
                <a:gd name="T43" fmla="*/ 2 h 14"/>
                <a:gd name="T44" fmla="*/ 16 w 26"/>
                <a:gd name="T45" fmla="*/ 2 h 14"/>
                <a:gd name="T46" fmla="*/ 20 w 26"/>
                <a:gd name="T47" fmla="*/ 2 h 14"/>
                <a:gd name="T48" fmla="*/ 23 w 26"/>
                <a:gd name="T49" fmla="*/ 10 h 14"/>
                <a:gd name="T50" fmla="*/ 17 w 26"/>
                <a:gd name="T51" fmla="*/ 4 h 14"/>
                <a:gd name="T52" fmla="*/ 16 w 26"/>
                <a:gd name="T53" fmla="*/ 4 h 14"/>
                <a:gd name="T54" fmla="*/ 6 w 26"/>
                <a:gd name="T55" fmla="*/ 5 h 14"/>
                <a:gd name="T56" fmla="*/ 4 w 26"/>
                <a:gd name="T57" fmla="*/ 5 h 14"/>
                <a:gd name="T58" fmla="*/ 3 w 26"/>
                <a:gd name="T59" fmla="*/ 12 h 14"/>
                <a:gd name="T60" fmla="*/ 16 w 26"/>
                <a:gd name="T61" fmla="*/ 4 h 14"/>
                <a:gd name="T62" fmla="*/ 16 w 26"/>
                <a:gd name="T6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14">
                  <a:moveTo>
                    <a:pt x="4" y="12"/>
                  </a:moveTo>
                  <a:cubicBezTo>
                    <a:pt x="4" y="12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4" y="6"/>
                    <a:pt x="4" y="6"/>
                  </a:cubicBezTo>
                  <a:cubicBezTo>
                    <a:pt x="5" y="6"/>
                    <a:pt x="5" y="7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9" y="6"/>
                    <a:pt x="9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2" y="6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5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6" y="6"/>
                    <a:pt x="18" y="6"/>
                    <a:pt x="19" y="6"/>
                  </a:cubicBezTo>
                  <a:cubicBezTo>
                    <a:pt x="21" y="6"/>
                    <a:pt x="20" y="7"/>
                    <a:pt x="20" y="9"/>
                  </a:cubicBezTo>
                  <a:cubicBezTo>
                    <a:pt x="20" y="13"/>
                    <a:pt x="23" y="12"/>
                    <a:pt x="25" y="10"/>
                  </a:cubicBezTo>
                  <a:cubicBezTo>
                    <a:pt x="26" y="9"/>
                    <a:pt x="25" y="7"/>
                    <a:pt x="25" y="6"/>
                  </a:cubicBezTo>
                  <a:cubicBezTo>
                    <a:pt x="24" y="3"/>
                    <a:pt x="23" y="2"/>
                    <a:pt x="19" y="1"/>
                  </a:cubicBezTo>
                  <a:cubicBezTo>
                    <a:pt x="17" y="0"/>
                    <a:pt x="15" y="1"/>
                    <a:pt x="12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8" y="1"/>
                    <a:pt x="6" y="2"/>
                    <a:pt x="7" y="1"/>
                  </a:cubicBezTo>
                  <a:cubicBezTo>
                    <a:pt x="6" y="1"/>
                    <a:pt x="3" y="1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5"/>
                    <a:pt x="0" y="8"/>
                    <a:pt x="0" y="8"/>
                  </a:cubicBezTo>
                  <a:cubicBezTo>
                    <a:pt x="0" y="10"/>
                    <a:pt x="1" y="14"/>
                    <a:pt x="4" y="12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lose/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lose/>
                  <a:moveTo>
                    <a:pt x="18" y="5"/>
                  </a:moveTo>
                  <a:cubicBezTo>
                    <a:pt x="17" y="5"/>
                    <a:pt x="18" y="5"/>
                    <a:pt x="18" y="5"/>
                  </a:cubicBezTo>
                  <a:close/>
                  <a:moveTo>
                    <a:pt x="1" y="8"/>
                  </a:moveTo>
                  <a:cubicBezTo>
                    <a:pt x="1" y="8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10" y="2"/>
                    <a:pt x="11" y="2"/>
                  </a:cubicBezTo>
                  <a:cubicBezTo>
                    <a:pt x="12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9" y="1"/>
                    <a:pt x="17" y="2"/>
                  </a:cubicBezTo>
                  <a:cubicBezTo>
                    <a:pt x="18" y="2"/>
                    <a:pt x="19" y="2"/>
                    <a:pt x="20" y="2"/>
                  </a:cubicBezTo>
                  <a:cubicBezTo>
                    <a:pt x="20" y="2"/>
                    <a:pt x="22" y="4"/>
                    <a:pt x="22" y="3"/>
                  </a:cubicBezTo>
                  <a:cubicBezTo>
                    <a:pt x="24" y="4"/>
                    <a:pt x="25" y="10"/>
                    <a:pt x="23" y="10"/>
                  </a:cubicBezTo>
                  <a:cubicBezTo>
                    <a:pt x="21" y="11"/>
                    <a:pt x="22" y="9"/>
                    <a:pt x="22" y="8"/>
                  </a:cubicBezTo>
                  <a:cubicBezTo>
                    <a:pt x="22" y="4"/>
                    <a:pt x="20" y="6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5" y="6"/>
                    <a:pt x="7" y="5"/>
                    <a:pt x="6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8"/>
                    <a:pt x="4" y="9"/>
                  </a:cubicBezTo>
                  <a:cubicBezTo>
                    <a:pt x="4" y="10"/>
                    <a:pt x="4" y="11"/>
                    <a:pt x="3" y="12"/>
                  </a:cubicBezTo>
                  <a:cubicBezTo>
                    <a:pt x="3" y="10"/>
                    <a:pt x="0" y="11"/>
                    <a:pt x="1" y="8"/>
                  </a:cubicBezTo>
                  <a:close/>
                  <a:moveTo>
                    <a:pt x="16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6" y="4"/>
                    <a:pt x="16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74" name="Freeform 2479">
              <a:extLst>
                <a:ext uri="{FF2B5EF4-FFF2-40B4-BE49-F238E27FC236}">
                  <a16:creationId xmlns:a16="http://schemas.microsoft.com/office/drawing/2014/main" id="{967AA12B-1EE8-495B-A950-DE7779C914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41287"/>
              <a:ext cx="263525" cy="123825"/>
            </a:xfrm>
            <a:custGeom>
              <a:avLst/>
              <a:gdLst>
                <a:gd name="T0" fmla="*/ 38 w 45"/>
                <a:gd name="T1" fmla="*/ 1 h 21"/>
                <a:gd name="T2" fmla="*/ 40 w 45"/>
                <a:gd name="T3" fmla="*/ 2 h 21"/>
                <a:gd name="T4" fmla="*/ 40 w 45"/>
                <a:gd name="T5" fmla="*/ 1 h 21"/>
                <a:gd name="T6" fmla="*/ 44 w 45"/>
                <a:gd name="T7" fmla="*/ 6 h 21"/>
                <a:gd name="T8" fmla="*/ 44 w 45"/>
                <a:gd name="T9" fmla="*/ 7 h 21"/>
                <a:gd name="T10" fmla="*/ 43 w 45"/>
                <a:gd name="T11" fmla="*/ 13 h 21"/>
                <a:gd name="T12" fmla="*/ 43 w 45"/>
                <a:gd name="T13" fmla="*/ 13 h 21"/>
                <a:gd name="T14" fmla="*/ 43 w 45"/>
                <a:gd name="T15" fmla="*/ 17 h 21"/>
                <a:gd name="T16" fmla="*/ 40 w 45"/>
                <a:gd name="T17" fmla="*/ 19 h 21"/>
                <a:gd name="T18" fmla="*/ 37 w 45"/>
                <a:gd name="T19" fmla="*/ 20 h 21"/>
                <a:gd name="T20" fmla="*/ 28 w 45"/>
                <a:gd name="T21" fmla="*/ 20 h 21"/>
                <a:gd name="T22" fmla="*/ 19 w 45"/>
                <a:gd name="T23" fmla="*/ 20 h 21"/>
                <a:gd name="T24" fmla="*/ 19 w 45"/>
                <a:gd name="T25" fmla="*/ 20 h 21"/>
                <a:gd name="T26" fmla="*/ 11 w 45"/>
                <a:gd name="T27" fmla="*/ 19 h 21"/>
                <a:gd name="T28" fmla="*/ 3 w 45"/>
                <a:gd name="T29" fmla="*/ 18 h 21"/>
                <a:gd name="T30" fmla="*/ 2 w 45"/>
                <a:gd name="T31" fmla="*/ 5 h 21"/>
                <a:gd name="T32" fmla="*/ 8 w 45"/>
                <a:gd name="T33" fmla="*/ 2 h 21"/>
                <a:gd name="T34" fmla="*/ 10 w 45"/>
                <a:gd name="T35" fmla="*/ 2 h 21"/>
                <a:gd name="T36" fmla="*/ 17 w 45"/>
                <a:gd name="T37" fmla="*/ 4 h 21"/>
                <a:gd name="T38" fmla="*/ 29 w 45"/>
                <a:gd name="T39" fmla="*/ 4 h 21"/>
                <a:gd name="T40" fmla="*/ 27 w 45"/>
                <a:gd name="T41" fmla="*/ 4 h 21"/>
                <a:gd name="T42" fmla="*/ 20 w 45"/>
                <a:gd name="T43" fmla="*/ 4 h 21"/>
                <a:gd name="T44" fmla="*/ 17 w 45"/>
                <a:gd name="T45" fmla="*/ 2 h 21"/>
                <a:gd name="T46" fmla="*/ 16 w 45"/>
                <a:gd name="T47" fmla="*/ 1 h 21"/>
                <a:gd name="T48" fmla="*/ 12 w 45"/>
                <a:gd name="T49" fmla="*/ 1 h 21"/>
                <a:gd name="T50" fmla="*/ 1 w 45"/>
                <a:gd name="T51" fmla="*/ 1 h 21"/>
                <a:gd name="T52" fmla="*/ 1 w 45"/>
                <a:gd name="T53" fmla="*/ 15 h 21"/>
                <a:gd name="T54" fmla="*/ 4 w 45"/>
                <a:gd name="T55" fmla="*/ 21 h 21"/>
                <a:gd name="T56" fmla="*/ 17 w 45"/>
                <a:gd name="T57" fmla="*/ 21 h 21"/>
                <a:gd name="T58" fmla="*/ 39 w 45"/>
                <a:gd name="T59" fmla="*/ 21 h 21"/>
                <a:gd name="T60" fmla="*/ 40 w 45"/>
                <a:gd name="T61" fmla="*/ 21 h 21"/>
                <a:gd name="T62" fmla="*/ 44 w 45"/>
                <a:gd name="T63" fmla="*/ 19 h 21"/>
                <a:gd name="T64" fmla="*/ 44 w 45"/>
                <a:gd name="T65" fmla="*/ 13 h 21"/>
                <a:gd name="T66" fmla="*/ 44 w 45"/>
                <a:gd name="T67" fmla="*/ 9 h 21"/>
                <a:gd name="T68" fmla="*/ 44 w 45"/>
                <a:gd name="T69" fmla="*/ 5 h 21"/>
                <a:gd name="T70" fmla="*/ 10 w 45"/>
                <a:gd name="T71" fmla="*/ 2 h 21"/>
                <a:gd name="T72" fmla="*/ 10 w 45"/>
                <a:gd name="T73" fmla="*/ 2 h 21"/>
                <a:gd name="T74" fmla="*/ 8 w 45"/>
                <a:gd name="T75" fmla="*/ 1 h 21"/>
                <a:gd name="T76" fmla="*/ 41 w 45"/>
                <a:gd name="T77" fmla="*/ 20 h 21"/>
                <a:gd name="T78" fmla="*/ 41 w 45"/>
                <a:gd name="T7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21">
                  <a:moveTo>
                    <a:pt x="43" y="1"/>
                  </a:moveTo>
                  <a:cubicBezTo>
                    <a:pt x="42" y="1"/>
                    <a:pt x="39" y="1"/>
                    <a:pt x="38" y="1"/>
                  </a:cubicBezTo>
                  <a:cubicBezTo>
                    <a:pt x="39" y="1"/>
                    <a:pt x="37" y="1"/>
                    <a:pt x="36" y="1"/>
                  </a:cubicBezTo>
                  <a:cubicBezTo>
                    <a:pt x="38" y="1"/>
                    <a:pt x="39" y="1"/>
                    <a:pt x="40" y="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2"/>
                    <a:pt x="41" y="1"/>
                    <a:pt x="40" y="1"/>
                  </a:cubicBezTo>
                  <a:cubicBezTo>
                    <a:pt x="41" y="2"/>
                    <a:pt x="43" y="1"/>
                    <a:pt x="43" y="2"/>
                  </a:cubicBezTo>
                  <a:cubicBezTo>
                    <a:pt x="44" y="3"/>
                    <a:pt x="44" y="5"/>
                    <a:pt x="44" y="6"/>
                  </a:cubicBezTo>
                  <a:cubicBezTo>
                    <a:pt x="43" y="6"/>
                    <a:pt x="43" y="7"/>
                    <a:pt x="43" y="7"/>
                  </a:cubicBezTo>
                  <a:cubicBezTo>
                    <a:pt x="43" y="7"/>
                    <a:pt x="43" y="7"/>
                    <a:pt x="44" y="7"/>
                  </a:cubicBezTo>
                  <a:cubicBezTo>
                    <a:pt x="44" y="8"/>
                    <a:pt x="44" y="9"/>
                    <a:pt x="43" y="10"/>
                  </a:cubicBezTo>
                  <a:cubicBezTo>
                    <a:pt x="44" y="9"/>
                    <a:pt x="43" y="13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3"/>
                    <a:pt x="43" y="16"/>
                    <a:pt x="43" y="17"/>
                  </a:cubicBezTo>
                  <a:cubicBezTo>
                    <a:pt x="43" y="17"/>
                    <a:pt x="43" y="18"/>
                    <a:pt x="43" y="17"/>
                  </a:cubicBezTo>
                  <a:cubicBezTo>
                    <a:pt x="43" y="18"/>
                    <a:pt x="42" y="19"/>
                    <a:pt x="42" y="19"/>
                  </a:cubicBezTo>
                  <a:cubicBezTo>
                    <a:pt x="42" y="20"/>
                    <a:pt x="41" y="19"/>
                    <a:pt x="40" y="19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7" y="20"/>
                  </a:cubicBezTo>
                  <a:cubicBezTo>
                    <a:pt x="37" y="20"/>
                    <a:pt x="34" y="20"/>
                    <a:pt x="35" y="20"/>
                  </a:cubicBezTo>
                  <a:cubicBezTo>
                    <a:pt x="33" y="20"/>
                    <a:pt x="30" y="20"/>
                    <a:pt x="28" y="20"/>
                  </a:cubicBezTo>
                  <a:cubicBezTo>
                    <a:pt x="28" y="19"/>
                    <a:pt x="24" y="20"/>
                    <a:pt x="24" y="20"/>
                  </a:cubicBezTo>
                  <a:cubicBezTo>
                    <a:pt x="24" y="20"/>
                    <a:pt x="20" y="20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8" y="21"/>
                    <a:pt x="13" y="20"/>
                    <a:pt x="11" y="19"/>
                  </a:cubicBezTo>
                  <a:cubicBezTo>
                    <a:pt x="13" y="20"/>
                    <a:pt x="10" y="20"/>
                    <a:pt x="11" y="19"/>
                  </a:cubicBezTo>
                  <a:cubicBezTo>
                    <a:pt x="8" y="20"/>
                    <a:pt x="4" y="21"/>
                    <a:pt x="3" y="18"/>
                  </a:cubicBezTo>
                  <a:cubicBezTo>
                    <a:pt x="2" y="16"/>
                    <a:pt x="2" y="14"/>
                    <a:pt x="2" y="12"/>
                  </a:cubicBezTo>
                  <a:cubicBezTo>
                    <a:pt x="3" y="11"/>
                    <a:pt x="2" y="6"/>
                    <a:pt x="2" y="5"/>
                  </a:cubicBezTo>
                  <a:cubicBezTo>
                    <a:pt x="0" y="1"/>
                    <a:pt x="7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10" y="3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2" y="1"/>
                    <a:pt x="14" y="3"/>
                    <a:pt x="16" y="2"/>
                  </a:cubicBezTo>
                  <a:cubicBezTo>
                    <a:pt x="15" y="2"/>
                    <a:pt x="17" y="4"/>
                    <a:pt x="17" y="4"/>
                  </a:cubicBezTo>
                  <a:cubicBezTo>
                    <a:pt x="18" y="5"/>
                    <a:pt x="19" y="5"/>
                    <a:pt x="20" y="5"/>
                  </a:cubicBezTo>
                  <a:cubicBezTo>
                    <a:pt x="23" y="5"/>
                    <a:pt x="26" y="6"/>
                    <a:pt x="29" y="4"/>
                  </a:cubicBezTo>
                  <a:cubicBezTo>
                    <a:pt x="28" y="4"/>
                    <a:pt x="28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5"/>
                    <a:pt x="24" y="4"/>
                  </a:cubicBezTo>
                  <a:cubicBezTo>
                    <a:pt x="23" y="4"/>
                    <a:pt x="20" y="5"/>
                    <a:pt x="20" y="4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8" y="3"/>
                    <a:pt x="16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0"/>
                    <a:pt x="4" y="0"/>
                    <a:pt x="1" y="1"/>
                  </a:cubicBezTo>
                  <a:cubicBezTo>
                    <a:pt x="0" y="2"/>
                    <a:pt x="0" y="6"/>
                    <a:pt x="1" y="8"/>
                  </a:cubicBezTo>
                  <a:cubicBezTo>
                    <a:pt x="1" y="10"/>
                    <a:pt x="0" y="13"/>
                    <a:pt x="1" y="15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1" y="18"/>
                    <a:pt x="1" y="20"/>
                    <a:pt x="4" y="21"/>
                  </a:cubicBezTo>
                  <a:cubicBezTo>
                    <a:pt x="6" y="21"/>
                    <a:pt x="9" y="21"/>
                    <a:pt x="11" y="21"/>
                  </a:cubicBezTo>
                  <a:cubicBezTo>
                    <a:pt x="13" y="20"/>
                    <a:pt x="15" y="21"/>
                    <a:pt x="17" y="21"/>
                  </a:cubicBezTo>
                  <a:cubicBezTo>
                    <a:pt x="18" y="21"/>
                    <a:pt x="23" y="21"/>
                    <a:pt x="23" y="21"/>
                  </a:cubicBezTo>
                  <a:cubicBezTo>
                    <a:pt x="28" y="20"/>
                    <a:pt x="34" y="21"/>
                    <a:pt x="39" y="21"/>
                  </a:cubicBezTo>
                  <a:cubicBezTo>
                    <a:pt x="39" y="21"/>
                    <a:pt x="38" y="21"/>
                    <a:pt x="38" y="21"/>
                  </a:cubicBezTo>
                  <a:cubicBezTo>
                    <a:pt x="39" y="21"/>
                    <a:pt x="41" y="21"/>
                    <a:pt x="40" y="21"/>
                  </a:cubicBezTo>
                  <a:cubicBezTo>
                    <a:pt x="41" y="21"/>
                    <a:pt x="44" y="20"/>
                    <a:pt x="43" y="19"/>
                  </a:cubicBezTo>
                  <a:cubicBezTo>
                    <a:pt x="43" y="20"/>
                    <a:pt x="44" y="18"/>
                    <a:pt x="44" y="19"/>
                  </a:cubicBezTo>
                  <a:cubicBezTo>
                    <a:pt x="44" y="17"/>
                    <a:pt x="44" y="15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4" y="9"/>
                    <a:pt x="44" y="9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5"/>
                    <a:pt x="44" y="5"/>
                  </a:cubicBezTo>
                  <a:cubicBezTo>
                    <a:pt x="44" y="5"/>
                    <a:pt x="45" y="2"/>
                    <a:pt x="43" y="1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8" y="1"/>
                    <a:pt x="8" y="1"/>
                  </a:cubicBezTo>
                  <a:close/>
                  <a:moveTo>
                    <a:pt x="41" y="20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75" name="Freeform 2480">
              <a:extLst>
                <a:ext uri="{FF2B5EF4-FFF2-40B4-BE49-F238E27FC236}">
                  <a16:creationId xmlns:a16="http://schemas.microsoft.com/office/drawing/2014/main" id="{E8A6584A-EFC5-45A3-8EBF-A0BB7A7557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65087"/>
              <a:ext cx="263525" cy="76200"/>
            </a:xfrm>
            <a:custGeom>
              <a:avLst/>
              <a:gdLst>
                <a:gd name="T0" fmla="*/ 7 w 45"/>
                <a:gd name="T1" fmla="*/ 13 h 13"/>
                <a:gd name="T2" fmla="*/ 20 w 45"/>
                <a:gd name="T3" fmla="*/ 13 h 13"/>
                <a:gd name="T4" fmla="*/ 25 w 45"/>
                <a:gd name="T5" fmla="*/ 13 h 13"/>
                <a:gd name="T6" fmla="*/ 35 w 45"/>
                <a:gd name="T7" fmla="*/ 12 h 13"/>
                <a:gd name="T8" fmla="*/ 40 w 45"/>
                <a:gd name="T9" fmla="*/ 13 h 13"/>
                <a:gd name="T10" fmla="*/ 43 w 45"/>
                <a:gd name="T11" fmla="*/ 4 h 13"/>
                <a:gd name="T12" fmla="*/ 42 w 45"/>
                <a:gd name="T13" fmla="*/ 2 h 13"/>
                <a:gd name="T14" fmla="*/ 41 w 45"/>
                <a:gd name="T15" fmla="*/ 2 h 13"/>
                <a:gd name="T16" fmla="*/ 41 w 45"/>
                <a:gd name="T17" fmla="*/ 2 h 13"/>
                <a:gd name="T18" fmla="*/ 34 w 45"/>
                <a:gd name="T19" fmla="*/ 2 h 13"/>
                <a:gd name="T20" fmla="*/ 28 w 45"/>
                <a:gd name="T21" fmla="*/ 2 h 13"/>
                <a:gd name="T22" fmla="*/ 25 w 45"/>
                <a:gd name="T23" fmla="*/ 2 h 13"/>
                <a:gd name="T24" fmla="*/ 15 w 45"/>
                <a:gd name="T25" fmla="*/ 2 h 13"/>
                <a:gd name="T26" fmla="*/ 1 w 45"/>
                <a:gd name="T27" fmla="*/ 5 h 13"/>
                <a:gd name="T28" fmla="*/ 39 w 45"/>
                <a:gd name="T29" fmla="*/ 3 h 13"/>
                <a:gd name="T30" fmla="*/ 38 w 45"/>
                <a:gd name="T31" fmla="*/ 3 h 13"/>
                <a:gd name="T32" fmla="*/ 22 w 45"/>
                <a:gd name="T33" fmla="*/ 2 h 13"/>
                <a:gd name="T34" fmla="*/ 22 w 45"/>
                <a:gd name="T35" fmla="*/ 2 h 13"/>
                <a:gd name="T36" fmla="*/ 7 w 45"/>
                <a:gd name="T37" fmla="*/ 3 h 13"/>
                <a:gd name="T38" fmla="*/ 22 w 45"/>
                <a:gd name="T39" fmla="*/ 3 h 13"/>
                <a:gd name="T40" fmla="*/ 24 w 45"/>
                <a:gd name="T41" fmla="*/ 3 h 13"/>
                <a:gd name="T42" fmla="*/ 28 w 45"/>
                <a:gd name="T43" fmla="*/ 3 h 13"/>
                <a:gd name="T44" fmla="*/ 41 w 45"/>
                <a:gd name="T45" fmla="*/ 3 h 13"/>
                <a:gd name="T46" fmla="*/ 42 w 45"/>
                <a:gd name="T47" fmla="*/ 3 h 13"/>
                <a:gd name="T48" fmla="*/ 44 w 45"/>
                <a:gd name="T49" fmla="*/ 8 h 13"/>
                <a:gd name="T50" fmla="*/ 41 w 45"/>
                <a:gd name="T51" fmla="*/ 12 h 13"/>
                <a:gd name="T52" fmla="*/ 35 w 45"/>
                <a:gd name="T53" fmla="*/ 12 h 13"/>
                <a:gd name="T54" fmla="*/ 31 w 45"/>
                <a:gd name="T55" fmla="*/ 11 h 13"/>
                <a:gd name="T56" fmla="*/ 29 w 45"/>
                <a:gd name="T57" fmla="*/ 12 h 13"/>
                <a:gd name="T58" fmla="*/ 27 w 45"/>
                <a:gd name="T59" fmla="*/ 12 h 13"/>
                <a:gd name="T60" fmla="*/ 27 w 45"/>
                <a:gd name="T61" fmla="*/ 12 h 13"/>
                <a:gd name="T62" fmla="*/ 25 w 45"/>
                <a:gd name="T63" fmla="*/ 11 h 13"/>
                <a:gd name="T64" fmla="*/ 17 w 45"/>
                <a:gd name="T65" fmla="*/ 12 h 13"/>
                <a:gd name="T66" fmla="*/ 9 w 45"/>
                <a:gd name="T67" fmla="*/ 12 h 13"/>
                <a:gd name="T68" fmla="*/ 6 w 45"/>
                <a:gd name="T69" fmla="*/ 12 h 13"/>
                <a:gd name="T70" fmla="*/ 3 w 45"/>
                <a:gd name="T71" fmla="*/ 11 h 13"/>
                <a:gd name="T72" fmla="*/ 24 w 45"/>
                <a:gd name="T73" fmla="*/ 3 h 13"/>
                <a:gd name="T74" fmla="*/ 24 w 45"/>
                <a:gd name="T7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13">
                  <a:moveTo>
                    <a:pt x="1" y="12"/>
                  </a:moveTo>
                  <a:cubicBezTo>
                    <a:pt x="3" y="12"/>
                    <a:pt x="5" y="13"/>
                    <a:pt x="7" y="13"/>
                  </a:cubicBezTo>
                  <a:cubicBezTo>
                    <a:pt x="8" y="13"/>
                    <a:pt x="13" y="13"/>
                    <a:pt x="12" y="13"/>
                  </a:cubicBezTo>
                  <a:cubicBezTo>
                    <a:pt x="15" y="12"/>
                    <a:pt x="18" y="13"/>
                    <a:pt x="20" y="13"/>
                  </a:cubicBez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7" y="12"/>
                    <a:pt x="25" y="13"/>
                  </a:cubicBezTo>
                  <a:cubicBezTo>
                    <a:pt x="26" y="13"/>
                    <a:pt x="28" y="12"/>
                    <a:pt x="27" y="13"/>
                  </a:cubicBezTo>
                  <a:cubicBezTo>
                    <a:pt x="30" y="12"/>
                    <a:pt x="33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5" y="12"/>
                    <a:pt x="40" y="12"/>
                    <a:pt x="40" y="13"/>
                  </a:cubicBezTo>
                  <a:cubicBezTo>
                    <a:pt x="44" y="12"/>
                    <a:pt x="45" y="10"/>
                    <a:pt x="44" y="6"/>
                  </a:cubicBezTo>
                  <a:cubicBezTo>
                    <a:pt x="44" y="6"/>
                    <a:pt x="43" y="4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43" y="3"/>
                    <a:pt x="42" y="2"/>
                    <a:pt x="42" y="2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2"/>
                    <a:pt x="38" y="2"/>
                    <a:pt x="37" y="2"/>
                  </a:cubicBezTo>
                  <a:cubicBezTo>
                    <a:pt x="37" y="2"/>
                    <a:pt x="34" y="2"/>
                    <a:pt x="34" y="2"/>
                  </a:cubicBezTo>
                  <a:cubicBezTo>
                    <a:pt x="34" y="2"/>
                    <a:pt x="32" y="1"/>
                    <a:pt x="32" y="2"/>
                  </a:cubicBezTo>
                  <a:cubicBezTo>
                    <a:pt x="31" y="2"/>
                    <a:pt x="30" y="3"/>
                    <a:pt x="28" y="2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1"/>
                    <a:pt x="18" y="2"/>
                    <a:pt x="15" y="2"/>
                  </a:cubicBezTo>
                  <a:cubicBezTo>
                    <a:pt x="12" y="2"/>
                    <a:pt x="7" y="1"/>
                    <a:pt x="5" y="2"/>
                  </a:cubicBezTo>
                  <a:cubicBezTo>
                    <a:pt x="3" y="0"/>
                    <a:pt x="1" y="5"/>
                    <a:pt x="1" y="5"/>
                  </a:cubicBezTo>
                  <a:cubicBezTo>
                    <a:pt x="0" y="7"/>
                    <a:pt x="0" y="12"/>
                    <a:pt x="1" y="12"/>
                  </a:cubicBezTo>
                  <a:close/>
                  <a:moveTo>
                    <a:pt x="39" y="3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9" y="3"/>
                  </a:cubicBezTo>
                  <a:close/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" y="6"/>
                  </a:moveTo>
                  <a:cubicBezTo>
                    <a:pt x="3" y="3"/>
                    <a:pt x="5" y="4"/>
                    <a:pt x="7" y="3"/>
                  </a:cubicBezTo>
                  <a:cubicBezTo>
                    <a:pt x="8" y="4"/>
                    <a:pt x="12" y="3"/>
                    <a:pt x="13" y="3"/>
                  </a:cubicBezTo>
                  <a:cubicBezTo>
                    <a:pt x="16" y="4"/>
                    <a:pt x="20" y="2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2" y="3"/>
                    <a:pt x="23" y="4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4" y="3"/>
                    <a:pt x="27" y="3"/>
                    <a:pt x="28" y="3"/>
                  </a:cubicBezTo>
                  <a:cubicBezTo>
                    <a:pt x="31" y="3"/>
                    <a:pt x="33" y="3"/>
                    <a:pt x="36" y="3"/>
                  </a:cubicBezTo>
                  <a:cubicBezTo>
                    <a:pt x="37" y="3"/>
                    <a:pt x="40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2" y="3"/>
                    <a:pt x="42" y="3"/>
                  </a:cubicBezTo>
                  <a:cubicBezTo>
                    <a:pt x="42" y="3"/>
                    <a:pt x="42" y="3"/>
                    <a:pt x="41" y="3"/>
                  </a:cubicBezTo>
                  <a:cubicBezTo>
                    <a:pt x="43" y="2"/>
                    <a:pt x="44" y="7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4" y="12"/>
                    <a:pt x="41" y="12"/>
                  </a:cubicBezTo>
                  <a:cubicBezTo>
                    <a:pt x="41" y="11"/>
                    <a:pt x="38" y="12"/>
                    <a:pt x="38" y="11"/>
                  </a:cubicBezTo>
                  <a:cubicBezTo>
                    <a:pt x="38" y="12"/>
                    <a:pt x="36" y="12"/>
                    <a:pt x="35" y="12"/>
                  </a:cubicBezTo>
                  <a:cubicBezTo>
                    <a:pt x="35" y="12"/>
                    <a:pt x="36" y="12"/>
                    <a:pt x="36" y="11"/>
                  </a:cubicBezTo>
                  <a:cubicBezTo>
                    <a:pt x="36" y="11"/>
                    <a:pt x="32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30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4" y="12"/>
                    <a:pt x="22" y="12"/>
                    <a:pt x="22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1"/>
                    <a:pt x="14" y="11"/>
                    <a:pt x="13" y="12"/>
                  </a:cubicBezTo>
                  <a:cubicBezTo>
                    <a:pt x="13" y="12"/>
                    <a:pt x="10" y="12"/>
                    <a:pt x="9" y="12"/>
                  </a:cubicBezTo>
                  <a:cubicBezTo>
                    <a:pt x="11" y="11"/>
                    <a:pt x="9" y="12"/>
                    <a:pt x="9" y="12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4" y="12"/>
                    <a:pt x="4" y="11"/>
                  </a:cubicBezTo>
                  <a:cubicBezTo>
                    <a:pt x="3" y="11"/>
                    <a:pt x="2" y="11"/>
                    <a:pt x="3" y="11"/>
                  </a:cubicBezTo>
                  <a:cubicBezTo>
                    <a:pt x="1" y="12"/>
                    <a:pt x="2" y="7"/>
                    <a:pt x="2" y="6"/>
                  </a:cubicBezTo>
                  <a:close/>
                  <a:moveTo>
                    <a:pt x="24" y="3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3"/>
                    <a:pt x="2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76" name="Freeform 2481">
              <a:extLst>
                <a:ext uri="{FF2B5EF4-FFF2-40B4-BE49-F238E27FC236}">
                  <a16:creationId xmlns:a16="http://schemas.microsoft.com/office/drawing/2014/main" id="{200D0C4F-F599-421D-9D03-9BB255CCD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234950"/>
              <a:ext cx="41275" cy="17462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77" name="Freeform 2482">
              <a:extLst>
                <a:ext uri="{FF2B5EF4-FFF2-40B4-BE49-F238E27FC236}">
                  <a16:creationId xmlns:a16="http://schemas.microsoft.com/office/drawing/2014/main" id="{1C704C92-45BE-4F75-9FA6-3B6AEC04E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230187"/>
              <a:ext cx="47625" cy="22225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78" name="Freeform 2483">
              <a:extLst>
                <a:ext uri="{FF2B5EF4-FFF2-40B4-BE49-F238E27FC236}">
                  <a16:creationId xmlns:a16="http://schemas.microsoft.com/office/drawing/2014/main" id="{89DD7941-EB44-46D3-BF98-0ACDBBC6C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217487"/>
              <a:ext cx="82550" cy="41275"/>
            </a:xfrm>
            <a:custGeom>
              <a:avLst/>
              <a:gdLst>
                <a:gd name="T0" fmla="*/ 0 w 14"/>
                <a:gd name="T1" fmla="*/ 6 h 7"/>
                <a:gd name="T2" fmla="*/ 14 w 14"/>
                <a:gd name="T3" fmla="*/ 0 h 7"/>
                <a:gd name="T4" fmla="*/ 14 w 14"/>
                <a:gd name="T5" fmla="*/ 0 h 7"/>
                <a:gd name="T6" fmla="*/ 0 w 14"/>
                <a:gd name="T7" fmla="*/ 6 h 7"/>
                <a:gd name="T8" fmla="*/ 0 w 14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6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1"/>
                    <a:pt x="4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79" name="Freeform 2484">
              <a:extLst>
                <a:ext uri="{FF2B5EF4-FFF2-40B4-BE49-F238E27FC236}">
                  <a16:creationId xmlns:a16="http://schemas.microsoft.com/office/drawing/2014/main" id="{5485581A-FDF0-4B44-B37C-95D3B5DE6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200025"/>
              <a:ext cx="122238" cy="58737"/>
            </a:xfrm>
            <a:custGeom>
              <a:avLst/>
              <a:gdLst>
                <a:gd name="T0" fmla="*/ 1 w 21"/>
                <a:gd name="T1" fmla="*/ 10 h 10"/>
                <a:gd name="T2" fmla="*/ 15 w 21"/>
                <a:gd name="T3" fmla="*/ 3 h 10"/>
                <a:gd name="T4" fmla="*/ 14 w 21"/>
                <a:gd name="T5" fmla="*/ 5 h 10"/>
                <a:gd name="T6" fmla="*/ 6 w 21"/>
                <a:gd name="T7" fmla="*/ 9 h 10"/>
                <a:gd name="T8" fmla="*/ 6 w 21"/>
                <a:gd name="T9" fmla="*/ 10 h 10"/>
                <a:gd name="T10" fmla="*/ 19 w 21"/>
                <a:gd name="T11" fmla="*/ 1 h 10"/>
                <a:gd name="T12" fmla="*/ 19 w 21"/>
                <a:gd name="T13" fmla="*/ 1 h 10"/>
                <a:gd name="T14" fmla="*/ 1 w 21"/>
                <a:gd name="T15" fmla="*/ 10 h 10"/>
                <a:gd name="T16" fmla="*/ 1 w 21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1" y="10"/>
                  </a:moveTo>
                  <a:cubicBezTo>
                    <a:pt x="6" y="7"/>
                    <a:pt x="10" y="5"/>
                    <a:pt x="15" y="3"/>
                  </a:cubicBezTo>
                  <a:cubicBezTo>
                    <a:pt x="21" y="0"/>
                    <a:pt x="15" y="4"/>
                    <a:pt x="14" y="5"/>
                  </a:cubicBezTo>
                  <a:cubicBezTo>
                    <a:pt x="11" y="7"/>
                    <a:pt x="9" y="8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7"/>
                    <a:pt x="15" y="5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3" y="3"/>
                    <a:pt x="7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80" name="Freeform 2485">
              <a:extLst>
                <a:ext uri="{FF2B5EF4-FFF2-40B4-BE49-F238E27FC236}">
                  <a16:creationId xmlns:a16="http://schemas.microsoft.com/office/drawing/2014/main" id="{7F00E76D-E99D-4695-A704-5F8BB69B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188912"/>
              <a:ext cx="146050" cy="69850"/>
            </a:xfrm>
            <a:custGeom>
              <a:avLst/>
              <a:gdLst>
                <a:gd name="T0" fmla="*/ 0 w 25"/>
                <a:gd name="T1" fmla="*/ 12 h 12"/>
                <a:gd name="T2" fmla="*/ 22 w 25"/>
                <a:gd name="T3" fmla="*/ 2 h 12"/>
                <a:gd name="T4" fmla="*/ 20 w 25"/>
                <a:gd name="T5" fmla="*/ 3 h 12"/>
                <a:gd name="T6" fmla="*/ 15 w 25"/>
                <a:gd name="T7" fmla="*/ 6 h 12"/>
                <a:gd name="T8" fmla="*/ 4 w 25"/>
                <a:gd name="T9" fmla="*/ 12 h 12"/>
                <a:gd name="T10" fmla="*/ 4 w 25"/>
                <a:gd name="T11" fmla="*/ 12 h 12"/>
                <a:gd name="T12" fmla="*/ 25 w 25"/>
                <a:gd name="T13" fmla="*/ 0 h 12"/>
                <a:gd name="T14" fmla="*/ 25 w 25"/>
                <a:gd name="T15" fmla="*/ 0 h 12"/>
                <a:gd name="T16" fmla="*/ 0 w 25"/>
                <a:gd name="T17" fmla="*/ 12 h 12"/>
                <a:gd name="T18" fmla="*/ 0 w 2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2">
                  <a:moveTo>
                    <a:pt x="0" y="12"/>
                  </a:moveTo>
                  <a:cubicBezTo>
                    <a:pt x="7" y="8"/>
                    <a:pt x="14" y="5"/>
                    <a:pt x="22" y="2"/>
                  </a:cubicBezTo>
                  <a:cubicBezTo>
                    <a:pt x="25" y="0"/>
                    <a:pt x="22" y="2"/>
                    <a:pt x="20" y="3"/>
                  </a:cubicBezTo>
                  <a:cubicBezTo>
                    <a:pt x="19" y="4"/>
                    <a:pt x="17" y="5"/>
                    <a:pt x="15" y="6"/>
                  </a:cubicBezTo>
                  <a:cubicBezTo>
                    <a:pt x="12" y="8"/>
                    <a:pt x="8" y="10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1" y="8"/>
                    <a:pt x="18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3"/>
                    <a:pt x="8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81" name="Freeform 2486">
              <a:extLst>
                <a:ext uri="{FF2B5EF4-FFF2-40B4-BE49-F238E27FC236}">
                  <a16:creationId xmlns:a16="http://schemas.microsoft.com/office/drawing/2014/main" id="{5826B99A-C4DF-4CA3-B536-38A7A767B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69862"/>
              <a:ext cx="176213" cy="88900"/>
            </a:xfrm>
            <a:custGeom>
              <a:avLst/>
              <a:gdLst>
                <a:gd name="T0" fmla="*/ 29 w 30"/>
                <a:gd name="T1" fmla="*/ 0 h 15"/>
                <a:gd name="T2" fmla="*/ 1 w 30"/>
                <a:gd name="T3" fmla="*/ 15 h 15"/>
                <a:gd name="T4" fmla="*/ 1 w 30"/>
                <a:gd name="T5" fmla="*/ 15 h 15"/>
                <a:gd name="T6" fmla="*/ 30 w 30"/>
                <a:gd name="T7" fmla="*/ 0 h 15"/>
                <a:gd name="T8" fmla="*/ 29 w 3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29" y="0"/>
                  </a:moveTo>
                  <a:cubicBezTo>
                    <a:pt x="20" y="5"/>
                    <a:pt x="10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0" y="10"/>
                    <a:pt x="20" y="5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82" name="Freeform 2487">
              <a:extLst>
                <a:ext uri="{FF2B5EF4-FFF2-40B4-BE49-F238E27FC236}">
                  <a16:creationId xmlns:a16="http://schemas.microsoft.com/office/drawing/2014/main" id="{FA389FC1-2F02-4683-BD9C-EB0155FB9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65100"/>
              <a:ext cx="206375" cy="93662"/>
            </a:xfrm>
            <a:custGeom>
              <a:avLst/>
              <a:gdLst>
                <a:gd name="T0" fmla="*/ 1 w 35"/>
                <a:gd name="T1" fmla="*/ 16 h 16"/>
                <a:gd name="T2" fmla="*/ 35 w 35"/>
                <a:gd name="T3" fmla="*/ 0 h 16"/>
                <a:gd name="T4" fmla="*/ 34 w 35"/>
                <a:gd name="T5" fmla="*/ 0 h 16"/>
                <a:gd name="T6" fmla="*/ 1 w 35"/>
                <a:gd name="T7" fmla="*/ 16 h 16"/>
                <a:gd name="T8" fmla="*/ 1 w 3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1" y="16"/>
                  </a:moveTo>
                  <a:cubicBezTo>
                    <a:pt x="12" y="10"/>
                    <a:pt x="23" y="4"/>
                    <a:pt x="35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23" y="4"/>
                    <a:pt x="12" y="10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83" name="Freeform 2488">
              <a:extLst>
                <a:ext uri="{FF2B5EF4-FFF2-40B4-BE49-F238E27FC236}">
                  <a16:creationId xmlns:a16="http://schemas.microsoft.com/office/drawing/2014/main" id="{40290A77-4605-4635-BD66-B42947A1E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52400"/>
              <a:ext cx="180975" cy="106362"/>
            </a:xfrm>
            <a:custGeom>
              <a:avLst/>
              <a:gdLst>
                <a:gd name="T0" fmla="*/ 31 w 31"/>
                <a:gd name="T1" fmla="*/ 0 h 18"/>
                <a:gd name="T2" fmla="*/ 0 w 31"/>
                <a:gd name="T3" fmla="*/ 18 h 18"/>
                <a:gd name="T4" fmla="*/ 0 w 31"/>
                <a:gd name="T5" fmla="*/ 18 h 18"/>
                <a:gd name="T6" fmla="*/ 31 w 31"/>
                <a:gd name="T7" fmla="*/ 1 h 18"/>
                <a:gd name="T8" fmla="*/ 31 w 3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31" y="0"/>
                  </a:moveTo>
                  <a:cubicBezTo>
                    <a:pt x="20" y="6"/>
                    <a:pt x="10" y="11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0" y="11"/>
                    <a:pt x="20" y="6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84" name="Freeform 2489">
              <a:extLst>
                <a:ext uri="{FF2B5EF4-FFF2-40B4-BE49-F238E27FC236}">
                  <a16:creationId xmlns:a16="http://schemas.microsoft.com/office/drawing/2014/main" id="{4882A7A9-D3F7-4B69-9BEA-822FBD81F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58750"/>
              <a:ext cx="176213" cy="88900"/>
            </a:xfrm>
            <a:custGeom>
              <a:avLst/>
              <a:gdLst>
                <a:gd name="T0" fmla="*/ 26 w 30"/>
                <a:gd name="T1" fmla="*/ 2 h 15"/>
                <a:gd name="T2" fmla="*/ 2 w 30"/>
                <a:gd name="T3" fmla="*/ 14 h 15"/>
                <a:gd name="T4" fmla="*/ 30 w 30"/>
                <a:gd name="T5" fmla="*/ 0 h 15"/>
                <a:gd name="T6" fmla="*/ 30 w 30"/>
                <a:gd name="T7" fmla="*/ 0 h 15"/>
                <a:gd name="T8" fmla="*/ 0 w 30"/>
                <a:gd name="T9" fmla="*/ 15 h 15"/>
                <a:gd name="T10" fmla="*/ 0 w 30"/>
                <a:gd name="T11" fmla="*/ 15 h 15"/>
                <a:gd name="T12" fmla="*/ 26 w 30"/>
                <a:gd name="T13" fmla="*/ 2 h 15"/>
                <a:gd name="T14" fmla="*/ 26 w 30"/>
                <a:gd name="T1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5">
                  <a:moveTo>
                    <a:pt x="26" y="2"/>
                  </a:moveTo>
                  <a:cubicBezTo>
                    <a:pt x="18" y="6"/>
                    <a:pt x="10" y="10"/>
                    <a:pt x="2" y="14"/>
                  </a:cubicBezTo>
                  <a:cubicBezTo>
                    <a:pt x="11" y="9"/>
                    <a:pt x="20" y="4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5"/>
                    <a:pt x="10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1"/>
                    <a:pt x="17" y="6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85" name="Freeform 2490">
              <a:extLst>
                <a:ext uri="{FF2B5EF4-FFF2-40B4-BE49-F238E27FC236}">
                  <a16:creationId xmlns:a16="http://schemas.microsoft.com/office/drawing/2014/main" id="{8D9FAEB0-3169-4A56-97A5-49E9FEAEA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117475"/>
              <a:ext cx="41275" cy="17462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1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86" name="Freeform 2491">
              <a:extLst>
                <a:ext uri="{FF2B5EF4-FFF2-40B4-BE49-F238E27FC236}">
                  <a16:creationId xmlns:a16="http://schemas.microsoft.com/office/drawing/2014/main" id="{CB4B7089-D366-4516-B856-B3379D2C0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76212"/>
              <a:ext cx="122238" cy="58737"/>
            </a:xfrm>
            <a:custGeom>
              <a:avLst/>
              <a:gdLst>
                <a:gd name="T0" fmla="*/ 0 w 21"/>
                <a:gd name="T1" fmla="*/ 10 h 10"/>
                <a:gd name="T2" fmla="*/ 21 w 21"/>
                <a:gd name="T3" fmla="*/ 0 h 10"/>
                <a:gd name="T4" fmla="*/ 21 w 21"/>
                <a:gd name="T5" fmla="*/ 0 h 10"/>
                <a:gd name="T6" fmla="*/ 0 w 21"/>
                <a:gd name="T7" fmla="*/ 10 h 10"/>
                <a:gd name="T8" fmla="*/ 0 w 2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7" y="7"/>
                    <a:pt x="14" y="3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"/>
                    <a:pt x="7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87" name="Freeform 2492">
              <a:extLst>
                <a:ext uri="{FF2B5EF4-FFF2-40B4-BE49-F238E27FC236}">
                  <a16:creationId xmlns:a16="http://schemas.microsoft.com/office/drawing/2014/main" id="{854CAFB3-AB1E-4861-979F-A7E975EC3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69862"/>
              <a:ext cx="111125" cy="60325"/>
            </a:xfrm>
            <a:custGeom>
              <a:avLst/>
              <a:gdLst>
                <a:gd name="T0" fmla="*/ 18 w 19"/>
                <a:gd name="T1" fmla="*/ 0 h 10"/>
                <a:gd name="T2" fmla="*/ 0 w 19"/>
                <a:gd name="T3" fmla="*/ 10 h 10"/>
                <a:gd name="T4" fmla="*/ 1 w 19"/>
                <a:gd name="T5" fmla="*/ 10 h 10"/>
                <a:gd name="T6" fmla="*/ 19 w 19"/>
                <a:gd name="T7" fmla="*/ 0 h 10"/>
                <a:gd name="T8" fmla="*/ 18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cubicBezTo>
                    <a:pt x="12" y="3"/>
                    <a:pt x="6" y="7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6" y="7"/>
                    <a:pt x="12" y="3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88" name="Freeform 2493">
              <a:extLst>
                <a:ext uri="{FF2B5EF4-FFF2-40B4-BE49-F238E27FC236}">
                  <a16:creationId xmlns:a16="http://schemas.microsoft.com/office/drawing/2014/main" id="{C48B9A81-078F-4963-A72E-7EDDAA93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00012"/>
              <a:ext cx="65088" cy="34925"/>
            </a:xfrm>
            <a:custGeom>
              <a:avLst/>
              <a:gdLst>
                <a:gd name="T0" fmla="*/ 11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89" name="Freeform 2494">
              <a:extLst>
                <a:ext uri="{FF2B5EF4-FFF2-40B4-BE49-F238E27FC236}">
                  <a16:creationId xmlns:a16="http://schemas.microsoft.com/office/drawing/2014/main" id="{E83F0303-409B-4C6B-A277-0A28EAC1C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93662"/>
              <a:ext cx="88900" cy="41275"/>
            </a:xfrm>
            <a:custGeom>
              <a:avLst/>
              <a:gdLst>
                <a:gd name="T0" fmla="*/ 0 w 15"/>
                <a:gd name="T1" fmla="*/ 7 h 7"/>
                <a:gd name="T2" fmla="*/ 15 w 15"/>
                <a:gd name="T3" fmla="*/ 1 h 7"/>
                <a:gd name="T4" fmla="*/ 15 w 15"/>
                <a:gd name="T5" fmla="*/ 0 h 7"/>
                <a:gd name="T6" fmla="*/ 0 w 15"/>
                <a:gd name="T7" fmla="*/ 6 h 7"/>
                <a:gd name="T8" fmla="*/ 0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5" y="4"/>
                    <a:pt x="10" y="2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0" y="2"/>
                    <a:pt x="5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90" name="Freeform 2495">
              <a:extLst>
                <a:ext uri="{FF2B5EF4-FFF2-40B4-BE49-F238E27FC236}">
                  <a16:creationId xmlns:a16="http://schemas.microsoft.com/office/drawing/2014/main" id="{104AB94F-BF76-4342-8BA0-2982C50F5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65100"/>
              <a:ext cx="100013" cy="46037"/>
            </a:xfrm>
            <a:custGeom>
              <a:avLst/>
              <a:gdLst>
                <a:gd name="T0" fmla="*/ 1 w 17"/>
                <a:gd name="T1" fmla="*/ 8 h 8"/>
                <a:gd name="T2" fmla="*/ 17 w 17"/>
                <a:gd name="T3" fmla="*/ 0 h 8"/>
                <a:gd name="T4" fmla="*/ 17 w 17"/>
                <a:gd name="T5" fmla="*/ 0 h 8"/>
                <a:gd name="T6" fmla="*/ 1 w 17"/>
                <a:gd name="T7" fmla="*/ 8 h 8"/>
                <a:gd name="T8" fmla="*/ 1 w 1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" y="8"/>
                  </a:moveTo>
                  <a:cubicBezTo>
                    <a:pt x="6" y="5"/>
                    <a:pt x="12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3"/>
                    <a:pt x="6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91" name="Freeform 2496">
              <a:extLst>
                <a:ext uri="{FF2B5EF4-FFF2-40B4-BE49-F238E27FC236}">
                  <a16:creationId xmlns:a16="http://schemas.microsoft.com/office/drawing/2014/main" id="{EC806B0A-71F3-4540-A3DA-45B72959B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58750"/>
              <a:ext cx="93663" cy="47625"/>
            </a:xfrm>
            <a:custGeom>
              <a:avLst/>
              <a:gdLst>
                <a:gd name="T0" fmla="*/ 15 w 16"/>
                <a:gd name="T1" fmla="*/ 0 h 8"/>
                <a:gd name="T2" fmla="*/ 1 w 16"/>
                <a:gd name="T3" fmla="*/ 8 h 8"/>
                <a:gd name="T4" fmla="*/ 1 w 16"/>
                <a:gd name="T5" fmla="*/ 8 h 8"/>
                <a:gd name="T6" fmla="*/ 15 w 16"/>
                <a:gd name="T7" fmla="*/ 0 h 8"/>
                <a:gd name="T8" fmla="*/ 15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5" y="0"/>
                  </a:moveTo>
                  <a:cubicBezTo>
                    <a:pt x="10" y="2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0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92" name="Freeform 2497">
              <a:extLst>
                <a:ext uri="{FF2B5EF4-FFF2-40B4-BE49-F238E27FC236}">
                  <a16:creationId xmlns:a16="http://schemas.microsoft.com/office/drawing/2014/main" id="{FD62735F-14A9-4810-9953-E8D908804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82550"/>
              <a:ext cx="104775" cy="46037"/>
            </a:xfrm>
            <a:custGeom>
              <a:avLst/>
              <a:gdLst>
                <a:gd name="T0" fmla="*/ 18 w 18"/>
                <a:gd name="T1" fmla="*/ 0 h 8"/>
                <a:gd name="T2" fmla="*/ 1 w 18"/>
                <a:gd name="T3" fmla="*/ 8 h 8"/>
                <a:gd name="T4" fmla="*/ 1 w 18"/>
                <a:gd name="T5" fmla="*/ 8 h 8"/>
                <a:gd name="T6" fmla="*/ 18 w 18"/>
                <a:gd name="T7" fmla="*/ 0 h 8"/>
                <a:gd name="T8" fmla="*/ 18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8" y="0"/>
                  </a:moveTo>
                  <a:cubicBezTo>
                    <a:pt x="12" y="3"/>
                    <a:pt x="6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93" name="Freeform 2498">
              <a:extLst>
                <a:ext uri="{FF2B5EF4-FFF2-40B4-BE49-F238E27FC236}">
                  <a16:creationId xmlns:a16="http://schemas.microsoft.com/office/drawing/2014/main" id="{9F514326-976F-4B06-AC20-1B675E92F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82550"/>
              <a:ext cx="122238" cy="46037"/>
            </a:xfrm>
            <a:custGeom>
              <a:avLst/>
              <a:gdLst>
                <a:gd name="T0" fmla="*/ 1 w 21"/>
                <a:gd name="T1" fmla="*/ 8 h 8"/>
                <a:gd name="T2" fmla="*/ 21 w 21"/>
                <a:gd name="T3" fmla="*/ 0 h 8"/>
                <a:gd name="T4" fmla="*/ 20 w 21"/>
                <a:gd name="T5" fmla="*/ 0 h 8"/>
                <a:gd name="T6" fmla="*/ 1 w 21"/>
                <a:gd name="T7" fmla="*/ 8 h 8"/>
                <a:gd name="T8" fmla="*/ 1 w 2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8"/>
                  </a:moveTo>
                  <a:cubicBezTo>
                    <a:pt x="7" y="5"/>
                    <a:pt x="14" y="3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4" y="2"/>
                    <a:pt x="7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94" name="Freeform 2499">
              <a:extLst>
                <a:ext uri="{FF2B5EF4-FFF2-40B4-BE49-F238E27FC236}">
                  <a16:creationId xmlns:a16="http://schemas.microsoft.com/office/drawing/2014/main" id="{3B59C927-ADD8-433F-91D4-EE31543D6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52400"/>
              <a:ext cx="82550" cy="41275"/>
            </a:xfrm>
            <a:custGeom>
              <a:avLst/>
              <a:gdLst>
                <a:gd name="T0" fmla="*/ 1 w 14"/>
                <a:gd name="T1" fmla="*/ 7 h 7"/>
                <a:gd name="T2" fmla="*/ 14 w 14"/>
                <a:gd name="T3" fmla="*/ 0 h 7"/>
                <a:gd name="T4" fmla="*/ 14 w 14"/>
                <a:gd name="T5" fmla="*/ 0 h 7"/>
                <a:gd name="T6" fmla="*/ 1 w 14"/>
                <a:gd name="T7" fmla="*/ 6 h 7"/>
                <a:gd name="T8" fmla="*/ 1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5" y="4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5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95" name="Freeform 2500">
              <a:extLst>
                <a:ext uri="{FF2B5EF4-FFF2-40B4-BE49-F238E27FC236}">
                  <a16:creationId xmlns:a16="http://schemas.microsoft.com/office/drawing/2014/main" id="{88D5B323-2BEE-491F-B14A-7428F6F8E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47637"/>
              <a:ext cx="76200" cy="46037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3 w 13"/>
                <a:gd name="T7" fmla="*/ 0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96" name="Freeform 2501">
              <a:extLst>
                <a:ext uri="{FF2B5EF4-FFF2-40B4-BE49-F238E27FC236}">
                  <a16:creationId xmlns:a16="http://schemas.microsoft.com/office/drawing/2014/main" id="{FCFDD5B5-D808-40B4-B033-820419045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76200"/>
              <a:ext cx="106363" cy="52387"/>
            </a:xfrm>
            <a:custGeom>
              <a:avLst/>
              <a:gdLst>
                <a:gd name="T0" fmla="*/ 18 w 18"/>
                <a:gd name="T1" fmla="*/ 0 h 9"/>
                <a:gd name="T2" fmla="*/ 0 w 18"/>
                <a:gd name="T3" fmla="*/ 9 h 9"/>
                <a:gd name="T4" fmla="*/ 1 w 18"/>
                <a:gd name="T5" fmla="*/ 9 h 9"/>
                <a:gd name="T6" fmla="*/ 18 w 18"/>
                <a:gd name="T7" fmla="*/ 0 h 9"/>
                <a:gd name="T8" fmla="*/ 18 w 1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cubicBezTo>
                    <a:pt x="13" y="5"/>
                    <a:pt x="6" y="7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7"/>
                    <a:pt x="13" y="5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97" name="Freeform 2502">
              <a:extLst>
                <a:ext uri="{FF2B5EF4-FFF2-40B4-BE49-F238E27FC236}">
                  <a16:creationId xmlns:a16="http://schemas.microsoft.com/office/drawing/2014/main" id="{24798073-D189-479A-B0F1-3A0FC9EA1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76200"/>
              <a:ext cx="23813" cy="11112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1 h 2"/>
                <a:gd name="T4" fmla="*/ 1 w 4"/>
                <a:gd name="T5" fmla="*/ 0 h 2"/>
                <a:gd name="T6" fmla="*/ 1 w 4"/>
                <a:gd name="T7" fmla="*/ 0 h 2"/>
                <a:gd name="T8" fmla="*/ 1 w 4"/>
                <a:gd name="T9" fmla="*/ 2 h 2"/>
                <a:gd name="T10" fmla="*/ 4 w 4"/>
                <a:gd name="T11" fmla="*/ 0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98" name="Freeform 2503">
              <a:extLst>
                <a:ext uri="{FF2B5EF4-FFF2-40B4-BE49-F238E27FC236}">
                  <a16:creationId xmlns:a16="http://schemas.microsoft.com/office/drawing/2014/main" id="{523C953C-BFD4-4941-B9E1-B6B8F7118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76200"/>
              <a:ext cx="134938" cy="52387"/>
            </a:xfrm>
            <a:custGeom>
              <a:avLst/>
              <a:gdLst>
                <a:gd name="T0" fmla="*/ 1 w 23"/>
                <a:gd name="T1" fmla="*/ 9 h 9"/>
                <a:gd name="T2" fmla="*/ 23 w 23"/>
                <a:gd name="T3" fmla="*/ 0 h 9"/>
                <a:gd name="T4" fmla="*/ 22 w 23"/>
                <a:gd name="T5" fmla="*/ 0 h 9"/>
                <a:gd name="T6" fmla="*/ 0 w 23"/>
                <a:gd name="T7" fmla="*/ 9 h 9"/>
                <a:gd name="T8" fmla="*/ 1 w 2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1" y="9"/>
                  </a:moveTo>
                  <a:cubicBezTo>
                    <a:pt x="8" y="6"/>
                    <a:pt x="15" y="3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5" y="3"/>
                    <a:pt x="8" y="6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99" name="Freeform 2504">
              <a:extLst>
                <a:ext uri="{FF2B5EF4-FFF2-40B4-BE49-F238E27FC236}">
                  <a16:creationId xmlns:a16="http://schemas.microsoft.com/office/drawing/2014/main" id="{B340C8AB-73DA-4F15-BE67-517B0FC9D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47637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00" name="Freeform 2505">
              <a:extLst>
                <a:ext uri="{FF2B5EF4-FFF2-40B4-BE49-F238E27FC236}">
                  <a16:creationId xmlns:a16="http://schemas.microsoft.com/office/drawing/2014/main" id="{BB93B6A5-D165-4597-9352-E1AF4F225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47637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01" name="Freeform 2506">
              <a:extLst>
                <a:ext uri="{FF2B5EF4-FFF2-40B4-BE49-F238E27FC236}">
                  <a16:creationId xmlns:a16="http://schemas.microsoft.com/office/drawing/2014/main" id="{91049C78-5D4E-4A89-AC62-29B39AB2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76200"/>
              <a:ext cx="104775" cy="52387"/>
            </a:xfrm>
            <a:custGeom>
              <a:avLst/>
              <a:gdLst>
                <a:gd name="T0" fmla="*/ 18 w 18"/>
                <a:gd name="T1" fmla="*/ 0 h 9"/>
                <a:gd name="T2" fmla="*/ 0 w 18"/>
                <a:gd name="T3" fmla="*/ 9 h 9"/>
                <a:gd name="T4" fmla="*/ 0 w 18"/>
                <a:gd name="T5" fmla="*/ 9 h 9"/>
                <a:gd name="T6" fmla="*/ 18 w 18"/>
                <a:gd name="T7" fmla="*/ 1 h 9"/>
                <a:gd name="T8" fmla="*/ 18 w 1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cubicBezTo>
                    <a:pt x="12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6"/>
                    <a:pt x="12" y="3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02" name="Freeform 2507">
              <a:extLst>
                <a:ext uri="{FF2B5EF4-FFF2-40B4-BE49-F238E27FC236}">
                  <a16:creationId xmlns:a16="http://schemas.microsoft.com/office/drawing/2014/main" id="{D5C54DE1-6FCA-4A74-9591-1E7BDE7A4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2" y="52387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03" name="Freeform 2508">
              <a:extLst>
                <a:ext uri="{FF2B5EF4-FFF2-40B4-BE49-F238E27FC236}">
                  <a16:creationId xmlns:a16="http://schemas.microsoft.com/office/drawing/2014/main" id="{A321B0EF-668B-4B24-86C0-A5B2A9DED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82550"/>
              <a:ext cx="111125" cy="46037"/>
            </a:xfrm>
            <a:custGeom>
              <a:avLst/>
              <a:gdLst>
                <a:gd name="T0" fmla="*/ 1 w 19"/>
                <a:gd name="T1" fmla="*/ 8 h 8"/>
                <a:gd name="T2" fmla="*/ 18 w 19"/>
                <a:gd name="T3" fmla="*/ 0 h 8"/>
                <a:gd name="T4" fmla="*/ 18 w 19"/>
                <a:gd name="T5" fmla="*/ 0 h 8"/>
                <a:gd name="T6" fmla="*/ 1 w 19"/>
                <a:gd name="T7" fmla="*/ 8 h 8"/>
                <a:gd name="T8" fmla="*/ 1 w 1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1" y="8"/>
                  </a:moveTo>
                  <a:cubicBezTo>
                    <a:pt x="7" y="5"/>
                    <a:pt x="13" y="2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2"/>
                    <a:pt x="7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04" name="Freeform 2509">
              <a:extLst>
                <a:ext uri="{FF2B5EF4-FFF2-40B4-BE49-F238E27FC236}">
                  <a16:creationId xmlns:a16="http://schemas.microsoft.com/office/drawing/2014/main" id="{740366A6-9974-4951-A9E1-0DBF3CF94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82550"/>
              <a:ext cx="100013" cy="52387"/>
            </a:xfrm>
            <a:custGeom>
              <a:avLst/>
              <a:gdLst>
                <a:gd name="T0" fmla="*/ 17 w 17"/>
                <a:gd name="T1" fmla="*/ 0 h 9"/>
                <a:gd name="T2" fmla="*/ 0 w 17"/>
                <a:gd name="T3" fmla="*/ 8 h 9"/>
                <a:gd name="T4" fmla="*/ 1 w 17"/>
                <a:gd name="T5" fmla="*/ 8 h 9"/>
                <a:gd name="T6" fmla="*/ 17 w 17"/>
                <a:gd name="T7" fmla="*/ 0 h 9"/>
                <a:gd name="T8" fmla="*/ 17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cubicBezTo>
                    <a:pt x="11" y="3"/>
                    <a:pt x="6" y="5"/>
                    <a:pt x="0" y="8"/>
                  </a:cubicBezTo>
                  <a:cubicBezTo>
                    <a:pt x="0" y="8"/>
                    <a:pt x="0" y="9"/>
                    <a:pt x="1" y="8"/>
                  </a:cubicBezTo>
                  <a:cubicBezTo>
                    <a:pt x="6" y="5"/>
                    <a:pt x="12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05" name="Freeform 2510">
              <a:extLst>
                <a:ext uri="{FF2B5EF4-FFF2-40B4-BE49-F238E27FC236}">
                  <a16:creationId xmlns:a16="http://schemas.microsoft.com/office/drawing/2014/main" id="{12815782-FBD5-49EB-A4CE-BACFE3423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34925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3 w 3"/>
                <a:gd name="T11" fmla="*/ 0 h 1"/>
                <a:gd name="T12" fmla="*/ 1 w 3"/>
                <a:gd name="T13" fmla="*/ 0 h 1"/>
                <a:gd name="T14" fmla="*/ 1 w 3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06" name="Freeform 2511">
              <a:extLst>
                <a:ext uri="{FF2B5EF4-FFF2-40B4-BE49-F238E27FC236}">
                  <a16:creationId xmlns:a16="http://schemas.microsoft.com/office/drawing/2014/main" id="{7943FF8C-ECA2-48F4-A6E2-28EDF8075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82550"/>
              <a:ext cx="69850" cy="3492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07" name="Freeform 2512">
              <a:extLst>
                <a:ext uri="{FF2B5EF4-FFF2-40B4-BE49-F238E27FC236}">
                  <a16:creationId xmlns:a16="http://schemas.microsoft.com/office/drawing/2014/main" id="{02309137-7024-484A-9F22-065F32CF9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82550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08" name="Freeform 2513">
              <a:extLst>
                <a:ext uri="{FF2B5EF4-FFF2-40B4-BE49-F238E27FC236}">
                  <a16:creationId xmlns:a16="http://schemas.microsoft.com/office/drawing/2014/main" id="{4BE2BD38-89BE-4FB0-8AD4-69C994B8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7462"/>
              <a:ext cx="28575" cy="1111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09" name="Freeform 2514">
              <a:extLst>
                <a:ext uri="{FF2B5EF4-FFF2-40B4-BE49-F238E27FC236}">
                  <a16:creationId xmlns:a16="http://schemas.microsoft.com/office/drawing/2014/main" id="{E8AF057A-B6E7-4BD4-950A-89CB04B30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1112"/>
              <a:ext cx="52388" cy="17462"/>
            </a:xfrm>
            <a:custGeom>
              <a:avLst/>
              <a:gdLst>
                <a:gd name="T0" fmla="*/ 1 w 9"/>
                <a:gd name="T1" fmla="*/ 3 h 3"/>
                <a:gd name="T2" fmla="*/ 9 w 9"/>
                <a:gd name="T3" fmla="*/ 0 h 3"/>
                <a:gd name="T4" fmla="*/ 9 w 9"/>
                <a:gd name="T5" fmla="*/ 0 h 3"/>
                <a:gd name="T6" fmla="*/ 0 w 9"/>
                <a:gd name="T7" fmla="*/ 3 h 3"/>
                <a:gd name="T8" fmla="*/ 1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10" name="Freeform 2515">
              <a:extLst>
                <a:ext uri="{FF2B5EF4-FFF2-40B4-BE49-F238E27FC236}">
                  <a16:creationId xmlns:a16="http://schemas.microsoft.com/office/drawing/2014/main" id="{7A48C97E-5FC7-48F6-8099-D7174C167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52387"/>
              <a:ext cx="17463" cy="12700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3 w 3"/>
                <a:gd name="T5" fmla="*/ 1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11" name="Freeform 2516">
              <a:extLst>
                <a:ext uri="{FF2B5EF4-FFF2-40B4-BE49-F238E27FC236}">
                  <a16:creationId xmlns:a16="http://schemas.microsoft.com/office/drawing/2014/main" id="{CC29475A-603F-4068-A826-EF1E4E0B8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82550"/>
              <a:ext cx="23813" cy="4762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12" name="Freeform 2517">
              <a:extLst>
                <a:ext uri="{FF2B5EF4-FFF2-40B4-BE49-F238E27FC236}">
                  <a16:creationId xmlns:a16="http://schemas.microsoft.com/office/drawing/2014/main" id="{F461C3DA-2B65-491A-BF83-C8FDCFE34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46037"/>
              <a:ext cx="22225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13" name="Freeform 2518">
              <a:extLst>
                <a:ext uri="{FF2B5EF4-FFF2-40B4-BE49-F238E27FC236}">
                  <a16:creationId xmlns:a16="http://schemas.microsoft.com/office/drawing/2014/main" id="{C404C6FA-4426-41DA-9764-F5344D881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11112"/>
              <a:ext cx="46038" cy="23812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1 h 4"/>
                <a:gd name="T4" fmla="*/ 2 w 8"/>
                <a:gd name="T5" fmla="*/ 4 h 4"/>
                <a:gd name="T6" fmla="*/ 2 w 8"/>
                <a:gd name="T7" fmla="*/ 4 h 4"/>
                <a:gd name="T8" fmla="*/ 8 w 8"/>
                <a:gd name="T9" fmla="*/ 1 h 4"/>
                <a:gd name="T10" fmla="*/ 8 w 8"/>
                <a:gd name="T11" fmla="*/ 0 h 4"/>
                <a:gd name="T12" fmla="*/ 1 w 8"/>
                <a:gd name="T13" fmla="*/ 4 h 4"/>
                <a:gd name="T14" fmla="*/ 1 w 8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5" y="2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14" name="Freeform 2519">
              <a:extLst>
                <a:ext uri="{FF2B5EF4-FFF2-40B4-BE49-F238E27FC236}">
                  <a16:creationId xmlns:a16="http://schemas.microsoft.com/office/drawing/2014/main" id="{51B6850E-57AB-4D80-A313-F387C1B2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41275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15" name="Freeform 2520">
              <a:extLst>
                <a:ext uri="{FF2B5EF4-FFF2-40B4-BE49-F238E27FC236}">
                  <a16:creationId xmlns:a16="http://schemas.microsoft.com/office/drawing/2014/main" id="{4E8BE964-4340-4B88-8360-A0211A521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6350"/>
              <a:ext cx="30163" cy="1111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416" name="Group 2552">
            <a:extLst>
              <a:ext uri="{FF2B5EF4-FFF2-40B4-BE49-F238E27FC236}">
                <a16:creationId xmlns:a16="http://schemas.microsoft.com/office/drawing/2014/main" id="{88A701D1-B661-4F6E-BD4D-8BC2C1CC292E}"/>
              </a:ext>
            </a:extLst>
          </p:cNvPr>
          <p:cNvGrpSpPr>
            <a:grpSpLocks/>
          </p:cNvGrpSpPr>
          <p:nvPr/>
        </p:nvGrpSpPr>
        <p:grpSpPr bwMode="auto">
          <a:xfrm>
            <a:off x="6191250" y="6218238"/>
            <a:ext cx="234950" cy="246062"/>
            <a:chOff x="0" y="0"/>
            <a:chExt cx="234950" cy="246062"/>
          </a:xfrm>
        </p:grpSpPr>
        <p:sp>
          <p:nvSpPr>
            <p:cNvPr id="39417" name="Freeform 2521">
              <a:extLst>
                <a:ext uri="{FF2B5EF4-FFF2-40B4-BE49-F238E27FC236}">
                  <a16:creationId xmlns:a16="http://schemas.microsoft.com/office/drawing/2014/main" id="{D1FF8D62-08DD-490F-9996-6C91DEF0B1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3" y="11112"/>
              <a:ext cx="193675" cy="200025"/>
            </a:xfrm>
            <a:custGeom>
              <a:avLst/>
              <a:gdLst>
                <a:gd name="T0" fmla="*/ 32 w 33"/>
                <a:gd name="T1" fmla="*/ 11 h 34"/>
                <a:gd name="T2" fmla="*/ 32 w 33"/>
                <a:gd name="T3" fmla="*/ 7 h 34"/>
                <a:gd name="T4" fmla="*/ 32 w 33"/>
                <a:gd name="T5" fmla="*/ 5 h 34"/>
                <a:gd name="T6" fmla="*/ 29 w 33"/>
                <a:gd name="T7" fmla="*/ 2 h 34"/>
                <a:gd name="T8" fmla="*/ 28 w 33"/>
                <a:gd name="T9" fmla="*/ 1 h 34"/>
                <a:gd name="T10" fmla="*/ 24 w 33"/>
                <a:gd name="T11" fmla="*/ 2 h 34"/>
                <a:gd name="T12" fmla="*/ 24 w 33"/>
                <a:gd name="T13" fmla="*/ 2 h 34"/>
                <a:gd name="T14" fmla="*/ 21 w 33"/>
                <a:gd name="T15" fmla="*/ 2 h 34"/>
                <a:gd name="T16" fmla="*/ 13 w 33"/>
                <a:gd name="T17" fmla="*/ 1 h 34"/>
                <a:gd name="T18" fmla="*/ 5 w 33"/>
                <a:gd name="T19" fmla="*/ 3 h 34"/>
                <a:gd name="T20" fmla="*/ 2 w 33"/>
                <a:gd name="T21" fmla="*/ 8 h 34"/>
                <a:gd name="T22" fmla="*/ 1 w 33"/>
                <a:gd name="T23" fmla="*/ 25 h 34"/>
                <a:gd name="T24" fmla="*/ 11 w 33"/>
                <a:gd name="T25" fmla="*/ 29 h 34"/>
                <a:gd name="T26" fmla="*/ 11 w 33"/>
                <a:gd name="T27" fmla="*/ 33 h 34"/>
                <a:gd name="T28" fmla="*/ 14 w 33"/>
                <a:gd name="T29" fmla="*/ 34 h 34"/>
                <a:gd name="T30" fmla="*/ 23 w 33"/>
                <a:gd name="T31" fmla="*/ 29 h 34"/>
                <a:gd name="T32" fmla="*/ 30 w 33"/>
                <a:gd name="T33" fmla="*/ 28 h 34"/>
                <a:gd name="T34" fmla="*/ 30 w 33"/>
                <a:gd name="T35" fmla="*/ 28 h 34"/>
                <a:gd name="T36" fmla="*/ 30 w 33"/>
                <a:gd name="T37" fmla="*/ 29 h 34"/>
                <a:gd name="T38" fmla="*/ 32 w 33"/>
                <a:gd name="T39" fmla="*/ 26 h 34"/>
                <a:gd name="T40" fmla="*/ 32 w 33"/>
                <a:gd name="T41" fmla="*/ 18 h 34"/>
                <a:gd name="T42" fmla="*/ 14 w 33"/>
                <a:gd name="T43" fmla="*/ 34 h 34"/>
                <a:gd name="T44" fmla="*/ 13 w 33"/>
                <a:gd name="T45" fmla="*/ 32 h 34"/>
                <a:gd name="T46" fmla="*/ 13 w 33"/>
                <a:gd name="T47" fmla="*/ 32 h 34"/>
                <a:gd name="T48" fmla="*/ 30 w 33"/>
                <a:gd name="T49" fmla="*/ 28 h 34"/>
                <a:gd name="T50" fmla="*/ 30 w 33"/>
                <a:gd name="T51" fmla="*/ 28 h 34"/>
                <a:gd name="T52" fmla="*/ 30 w 33"/>
                <a:gd name="T53" fmla="*/ 28 h 34"/>
                <a:gd name="T54" fmla="*/ 30 w 33"/>
                <a:gd name="T55" fmla="*/ 28 h 34"/>
                <a:gd name="T56" fmla="*/ 31 w 33"/>
                <a:gd name="T57" fmla="*/ 28 h 34"/>
                <a:gd name="T58" fmla="*/ 33 w 33"/>
                <a:gd name="T59" fmla="*/ 22 h 34"/>
                <a:gd name="T60" fmla="*/ 31 w 33"/>
                <a:gd name="T61" fmla="*/ 28 h 34"/>
                <a:gd name="T62" fmla="*/ 30 w 33"/>
                <a:gd name="T63" fmla="*/ 28 h 34"/>
                <a:gd name="T64" fmla="*/ 23 w 33"/>
                <a:gd name="T65" fmla="*/ 30 h 34"/>
                <a:gd name="T66" fmla="*/ 20 w 33"/>
                <a:gd name="T67" fmla="*/ 33 h 34"/>
                <a:gd name="T68" fmla="*/ 20 w 33"/>
                <a:gd name="T69" fmla="*/ 32 h 34"/>
                <a:gd name="T70" fmla="*/ 16 w 33"/>
                <a:gd name="T71" fmla="*/ 33 h 34"/>
                <a:gd name="T72" fmla="*/ 12 w 33"/>
                <a:gd name="T73" fmla="*/ 30 h 34"/>
                <a:gd name="T74" fmla="*/ 2 w 33"/>
                <a:gd name="T75" fmla="*/ 26 h 34"/>
                <a:gd name="T76" fmla="*/ 3 w 33"/>
                <a:gd name="T77" fmla="*/ 14 h 34"/>
                <a:gd name="T78" fmla="*/ 5 w 33"/>
                <a:gd name="T79" fmla="*/ 4 h 34"/>
                <a:gd name="T80" fmla="*/ 22 w 33"/>
                <a:gd name="T81" fmla="*/ 3 h 34"/>
                <a:gd name="T82" fmla="*/ 31 w 33"/>
                <a:gd name="T83" fmla="*/ 5 h 34"/>
                <a:gd name="T84" fmla="*/ 31 w 33"/>
                <a:gd name="T85" fmla="*/ 5 h 34"/>
                <a:gd name="T86" fmla="*/ 31 w 33"/>
                <a:gd name="T87" fmla="*/ 10 h 34"/>
                <a:gd name="T88" fmla="*/ 32 w 33"/>
                <a:gd name="T8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" h="34">
                  <a:moveTo>
                    <a:pt x="32" y="18"/>
                  </a:moveTo>
                  <a:cubicBezTo>
                    <a:pt x="33" y="16"/>
                    <a:pt x="32" y="13"/>
                    <a:pt x="32" y="11"/>
                  </a:cubicBezTo>
                  <a:cubicBezTo>
                    <a:pt x="33" y="11"/>
                    <a:pt x="32" y="10"/>
                    <a:pt x="32" y="10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8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4"/>
                  </a:cubicBezTo>
                  <a:cubicBezTo>
                    <a:pt x="32" y="4"/>
                    <a:pt x="30" y="2"/>
                    <a:pt x="29" y="2"/>
                  </a:cubicBezTo>
                  <a:cubicBezTo>
                    <a:pt x="29" y="1"/>
                    <a:pt x="28" y="2"/>
                    <a:pt x="28" y="2"/>
                  </a:cubicBezTo>
                  <a:cubicBezTo>
                    <a:pt x="29" y="2"/>
                    <a:pt x="28" y="1"/>
                    <a:pt x="28" y="1"/>
                  </a:cubicBezTo>
                  <a:cubicBezTo>
                    <a:pt x="27" y="1"/>
                    <a:pt x="27" y="2"/>
                    <a:pt x="26" y="2"/>
                  </a:cubicBezTo>
                  <a:cubicBezTo>
                    <a:pt x="26" y="1"/>
                    <a:pt x="25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3" y="2"/>
                    <a:pt x="24" y="2"/>
                  </a:cubicBezTo>
                  <a:cubicBezTo>
                    <a:pt x="23" y="1"/>
                    <a:pt x="22" y="2"/>
                    <a:pt x="21" y="2"/>
                  </a:cubicBezTo>
                  <a:cubicBezTo>
                    <a:pt x="21" y="2"/>
                    <a:pt x="18" y="2"/>
                    <a:pt x="19" y="2"/>
                  </a:cubicBezTo>
                  <a:cubicBezTo>
                    <a:pt x="17" y="2"/>
                    <a:pt x="14" y="2"/>
                    <a:pt x="13" y="1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6" y="0"/>
                    <a:pt x="3" y="3"/>
                    <a:pt x="3" y="4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2" y="10"/>
                    <a:pt x="2" y="9"/>
                  </a:cubicBezTo>
                  <a:cubicBezTo>
                    <a:pt x="2" y="10"/>
                    <a:pt x="0" y="25"/>
                    <a:pt x="1" y="25"/>
                  </a:cubicBezTo>
                  <a:cubicBezTo>
                    <a:pt x="0" y="28"/>
                    <a:pt x="5" y="29"/>
                    <a:pt x="7" y="29"/>
                  </a:cubicBezTo>
                  <a:cubicBezTo>
                    <a:pt x="8" y="29"/>
                    <a:pt x="10" y="28"/>
                    <a:pt x="11" y="29"/>
                  </a:cubicBezTo>
                  <a:cubicBezTo>
                    <a:pt x="12" y="30"/>
                    <a:pt x="11" y="32"/>
                    <a:pt x="12" y="33"/>
                  </a:cubicBezTo>
                  <a:cubicBezTo>
                    <a:pt x="10" y="32"/>
                    <a:pt x="12" y="33"/>
                    <a:pt x="11" y="33"/>
                  </a:cubicBezTo>
                  <a:cubicBezTo>
                    <a:pt x="12" y="33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6" y="33"/>
                    <a:pt x="18" y="34"/>
                    <a:pt x="21" y="33"/>
                  </a:cubicBezTo>
                  <a:cubicBezTo>
                    <a:pt x="22" y="33"/>
                    <a:pt x="24" y="29"/>
                    <a:pt x="23" y="29"/>
                  </a:cubicBezTo>
                  <a:cubicBezTo>
                    <a:pt x="25" y="29"/>
                    <a:pt x="28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9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1" y="28"/>
                    <a:pt x="30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2" y="28"/>
                    <a:pt x="32" y="27"/>
                    <a:pt x="32" y="26"/>
                  </a:cubicBezTo>
                  <a:cubicBezTo>
                    <a:pt x="33" y="23"/>
                    <a:pt x="33" y="20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lose/>
                  <a:moveTo>
                    <a:pt x="14" y="34"/>
                  </a:move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13" y="32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2"/>
                    <a:pt x="13" y="32"/>
                  </a:cubicBezTo>
                  <a:close/>
                  <a:moveTo>
                    <a:pt x="30" y="28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1" y="28"/>
                  </a:cubicBezTo>
                  <a:cubicBezTo>
                    <a:pt x="30" y="29"/>
                    <a:pt x="30" y="29"/>
                    <a:pt x="30" y="28"/>
                  </a:cubicBezTo>
                  <a:close/>
                  <a:moveTo>
                    <a:pt x="33" y="22"/>
                  </a:moveTo>
                  <a:cubicBezTo>
                    <a:pt x="32" y="21"/>
                    <a:pt x="32" y="22"/>
                    <a:pt x="32" y="22"/>
                  </a:cubicBezTo>
                  <a:cubicBezTo>
                    <a:pt x="32" y="24"/>
                    <a:pt x="33" y="27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0" y="28"/>
                    <a:pt x="30" y="28"/>
                  </a:cubicBezTo>
                  <a:cubicBezTo>
                    <a:pt x="29" y="28"/>
                    <a:pt x="29" y="27"/>
                    <a:pt x="29" y="27"/>
                  </a:cubicBezTo>
                  <a:cubicBezTo>
                    <a:pt x="29" y="27"/>
                    <a:pt x="22" y="27"/>
                    <a:pt x="23" y="30"/>
                  </a:cubicBezTo>
                  <a:cubicBezTo>
                    <a:pt x="22" y="30"/>
                    <a:pt x="22" y="31"/>
                    <a:pt x="22" y="31"/>
                  </a:cubicBezTo>
                  <a:cubicBezTo>
                    <a:pt x="21" y="31"/>
                    <a:pt x="20" y="33"/>
                    <a:pt x="20" y="33"/>
                  </a:cubicBezTo>
                  <a:cubicBezTo>
                    <a:pt x="20" y="33"/>
                    <a:pt x="20" y="33"/>
                    <a:pt x="19" y="33"/>
                  </a:cubicBezTo>
                  <a:cubicBezTo>
                    <a:pt x="19" y="33"/>
                    <a:pt x="20" y="32"/>
                    <a:pt x="20" y="32"/>
                  </a:cubicBezTo>
                  <a:cubicBezTo>
                    <a:pt x="18" y="33"/>
                    <a:pt x="16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3"/>
                    <a:pt x="14" y="33"/>
                  </a:cubicBezTo>
                  <a:cubicBezTo>
                    <a:pt x="13" y="32"/>
                    <a:pt x="13" y="31"/>
                    <a:pt x="12" y="30"/>
                  </a:cubicBezTo>
                  <a:cubicBezTo>
                    <a:pt x="12" y="28"/>
                    <a:pt x="10" y="27"/>
                    <a:pt x="8" y="27"/>
                  </a:cubicBezTo>
                  <a:cubicBezTo>
                    <a:pt x="6" y="28"/>
                    <a:pt x="3" y="28"/>
                    <a:pt x="2" y="26"/>
                  </a:cubicBezTo>
                  <a:cubicBezTo>
                    <a:pt x="3" y="26"/>
                    <a:pt x="3" y="22"/>
                    <a:pt x="3" y="22"/>
                  </a:cubicBezTo>
                  <a:cubicBezTo>
                    <a:pt x="3" y="21"/>
                    <a:pt x="4" y="16"/>
                    <a:pt x="3" y="14"/>
                  </a:cubicBezTo>
                  <a:cubicBezTo>
                    <a:pt x="3" y="13"/>
                    <a:pt x="3" y="11"/>
                    <a:pt x="3" y="9"/>
                  </a:cubicBezTo>
                  <a:cubicBezTo>
                    <a:pt x="3" y="7"/>
                    <a:pt x="3" y="5"/>
                    <a:pt x="5" y="4"/>
                  </a:cubicBezTo>
                  <a:cubicBezTo>
                    <a:pt x="9" y="1"/>
                    <a:pt x="17" y="4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3"/>
                    <a:pt x="25" y="2"/>
                    <a:pt x="24" y="3"/>
                  </a:cubicBezTo>
                  <a:cubicBezTo>
                    <a:pt x="27" y="2"/>
                    <a:pt x="30" y="3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8"/>
                    <a:pt x="31" y="8"/>
                  </a:cubicBezTo>
                  <a:cubicBezTo>
                    <a:pt x="31" y="9"/>
                    <a:pt x="31" y="11"/>
                    <a:pt x="31" y="10"/>
                  </a:cubicBezTo>
                  <a:cubicBezTo>
                    <a:pt x="31" y="10"/>
                    <a:pt x="32" y="12"/>
                    <a:pt x="32" y="12"/>
                  </a:cubicBezTo>
                  <a:cubicBezTo>
                    <a:pt x="32" y="12"/>
                    <a:pt x="32" y="19"/>
                    <a:pt x="32" y="20"/>
                  </a:cubicBezTo>
                  <a:cubicBezTo>
                    <a:pt x="32" y="19"/>
                    <a:pt x="33" y="22"/>
                    <a:pt x="33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18" name="Freeform 2522">
              <a:extLst>
                <a:ext uri="{FF2B5EF4-FFF2-40B4-BE49-F238E27FC236}">
                  <a16:creationId xmlns:a16="http://schemas.microsoft.com/office/drawing/2014/main" id="{DDA95EBD-34D6-4B80-8993-BB42E92FC5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34950" cy="246062"/>
            </a:xfrm>
            <a:custGeom>
              <a:avLst/>
              <a:gdLst>
                <a:gd name="T0" fmla="*/ 39 w 40"/>
                <a:gd name="T1" fmla="*/ 35 h 42"/>
                <a:gd name="T2" fmla="*/ 39 w 40"/>
                <a:gd name="T3" fmla="*/ 29 h 42"/>
                <a:gd name="T4" fmla="*/ 38 w 40"/>
                <a:gd name="T5" fmla="*/ 17 h 42"/>
                <a:gd name="T6" fmla="*/ 37 w 40"/>
                <a:gd name="T7" fmla="*/ 13 h 42"/>
                <a:gd name="T8" fmla="*/ 37 w 40"/>
                <a:gd name="T9" fmla="*/ 5 h 42"/>
                <a:gd name="T10" fmla="*/ 37 w 40"/>
                <a:gd name="T11" fmla="*/ 4 h 42"/>
                <a:gd name="T12" fmla="*/ 37 w 40"/>
                <a:gd name="T13" fmla="*/ 4 h 42"/>
                <a:gd name="T14" fmla="*/ 37 w 40"/>
                <a:gd name="T15" fmla="*/ 4 h 42"/>
                <a:gd name="T16" fmla="*/ 37 w 40"/>
                <a:gd name="T17" fmla="*/ 3 h 42"/>
                <a:gd name="T18" fmla="*/ 28 w 40"/>
                <a:gd name="T19" fmla="*/ 1 h 42"/>
                <a:gd name="T20" fmla="*/ 21 w 40"/>
                <a:gd name="T21" fmla="*/ 2 h 42"/>
                <a:gd name="T22" fmla="*/ 20 w 40"/>
                <a:gd name="T23" fmla="*/ 2 h 42"/>
                <a:gd name="T24" fmla="*/ 17 w 40"/>
                <a:gd name="T25" fmla="*/ 1 h 42"/>
                <a:gd name="T26" fmla="*/ 16 w 40"/>
                <a:gd name="T27" fmla="*/ 1 h 42"/>
                <a:gd name="T28" fmla="*/ 3 w 40"/>
                <a:gd name="T29" fmla="*/ 5 h 42"/>
                <a:gd name="T30" fmla="*/ 2 w 40"/>
                <a:gd name="T31" fmla="*/ 20 h 42"/>
                <a:gd name="T32" fmla="*/ 4 w 40"/>
                <a:gd name="T33" fmla="*/ 42 h 42"/>
                <a:gd name="T34" fmla="*/ 12 w 40"/>
                <a:gd name="T35" fmla="*/ 42 h 42"/>
                <a:gd name="T36" fmla="*/ 29 w 40"/>
                <a:gd name="T37" fmla="*/ 42 h 42"/>
                <a:gd name="T38" fmla="*/ 39 w 40"/>
                <a:gd name="T39" fmla="*/ 35 h 42"/>
                <a:gd name="T40" fmla="*/ 37 w 40"/>
                <a:gd name="T41" fmla="*/ 4 h 42"/>
                <a:gd name="T42" fmla="*/ 37 w 40"/>
                <a:gd name="T43" fmla="*/ 4 h 42"/>
                <a:gd name="T44" fmla="*/ 37 w 40"/>
                <a:gd name="T45" fmla="*/ 4 h 42"/>
                <a:gd name="T46" fmla="*/ 37 w 40"/>
                <a:gd name="T47" fmla="*/ 4 h 42"/>
                <a:gd name="T48" fmla="*/ 37 w 40"/>
                <a:gd name="T49" fmla="*/ 4 h 42"/>
                <a:gd name="T50" fmla="*/ 37 w 40"/>
                <a:gd name="T51" fmla="*/ 4 h 42"/>
                <a:gd name="T52" fmla="*/ 37 w 40"/>
                <a:gd name="T53" fmla="*/ 4 h 42"/>
                <a:gd name="T54" fmla="*/ 12 w 40"/>
                <a:gd name="T55" fmla="*/ 2 h 42"/>
                <a:gd name="T56" fmla="*/ 11 w 40"/>
                <a:gd name="T57" fmla="*/ 2 h 42"/>
                <a:gd name="T58" fmla="*/ 11 w 40"/>
                <a:gd name="T59" fmla="*/ 2 h 42"/>
                <a:gd name="T60" fmla="*/ 31 w 40"/>
                <a:gd name="T61" fmla="*/ 40 h 42"/>
                <a:gd name="T62" fmla="*/ 31 w 40"/>
                <a:gd name="T63" fmla="*/ 40 h 42"/>
                <a:gd name="T64" fmla="*/ 32 w 40"/>
                <a:gd name="T65" fmla="*/ 40 h 42"/>
                <a:gd name="T66" fmla="*/ 32 w 40"/>
                <a:gd name="T67" fmla="*/ 41 h 42"/>
                <a:gd name="T68" fmla="*/ 33 w 40"/>
                <a:gd name="T69" fmla="*/ 40 h 42"/>
                <a:gd name="T70" fmla="*/ 39 w 40"/>
                <a:gd name="T71" fmla="*/ 35 h 42"/>
                <a:gd name="T72" fmla="*/ 39 w 40"/>
                <a:gd name="T73" fmla="*/ 36 h 42"/>
                <a:gd name="T74" fmla="*/ 37 w 40"/>
                <a:gd name="T75" fmla="*/ 40 h 42"/>
                <a:gd name="T76" fmla="*/ 35 w 40"/>
                <a:gd name="T77" fmla="*/ 40 h 42"/>
                <a:gd name="T78" fmla="*/ 34 w 40"/>
                <a:gd name="T79" fmla="*/ 41 h 42"/>
                <a:gd name="T80" fmla="*/ 31 w 40"/>
                <a:gd name="T81" fmla="*/ 40 h 42"/>
                <a:gd name="T82" fmla="*/ 25 w 40"/>
                <a:gd name="T83" fmla="*/ 40 h 42"/>
                <a:gd name="T84" fmla="*/ 12 w 40"/>
                <a:gd name="T85" fmla="*/ 41 h 42"/>
                <a:gd name="T86" fmla="*/ 7 w 40"/>
                <a:gd name="T87" fmla="*/ 41 h 42"/>
                <a:gd name="T88" fmla="*/ 7 w 40"/>
                <a:gd name="T89" fmla="*/ 41 h 42"/>
                <a:gd name="T90" fmla="*/ 4 w 40"/>
                <a:gd name="T91" fmla="*/ 40 h 42"/>
                <a:gd name="T92" fmla="*/ 2 w 40"/>
                <a:gd name="T93" fmla="*/ 37 h 42"/>
                <a:gd name="T94" fmla="*/ 2 w 40"/>
                <a:gd name="T95" fmla="*/ 32 h 42"/>
                <a:gd name="T96" fmla="*/ 3 w 40"/>
                <a:gd name="T97" fmla="*/ 16 h 42"/>
                <a:gd name="T98" fmla="*/ 4 w 40"/>
                <a:gd name="T99" fmla="*/ 7 h 42"/>
                <a:gd name="T100" fmla="*/ 12 w 40"/>
                <a:gd name="T101" fmla="*/ 3 h 42"/>
                <a:gd name="T102" fmla="*/ 14 w 40"/>
                <a:gd name="T103" fmla="*/ 3 h 42"/>
                <a:gd name="T104" fmla="*/ 17 w 40"/>
                <a:gd name="T105" fmla="*/ 2 h 42"/>
                <a:gd name="T106" fmla="*/ 32 w 40"/>
                <a:gd name="T107" fmla="*/ 2 h 42"/>
                <a:gd name="T108" fmla="*/ 36 w 40"/>
                <a:gd name="T109" fmla="*/ 5 h 42"/>
                <a:gd name="T110" fmla="*/ 37 w 40"/>
                <a:gd name="T111" fmla="*/ 10 h 42"/>
                <a:gd name="T112" fmla="*/ 38 w 40"/>
                <a:gd name="T113" fmla="*/ 19 h 42"/>
                <a:gd name="T114" fmla="*/ 37 w 40"/>
                <a:gd name="T115" fmla="*/ 19 h 42"/>
                <a:gd name="T116" fmla="*/ 38 w 40"/>
                <a:gd name="T117" fmla="*/ 28 h 42"/>
                <a:gd name="T118" fmla="*/ 38 w 40"/>
                <a:gd name="T119" fmla="*/ 32 h 42"/>
                <a:gd name="T120" fmla="*/ 13 w 40"/>
                <a:gd name="T121" fmla="*/ 3 h 42"/>
                <a:gd name="T122" fmla="*/ 13 w 40"/>
                <a:gd name="T123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" h="42">
                  <a:moveTo>
                    <a:pt x="40" y="36"/>
                  </a:moveTo>
                  <a:cubicBezTo>
                    <a:pt x="40" y="36"/>
                    <a:pt x="40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3"/>
                    <a:pt x="39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7"/>
                    <a:pt x="38" y="17"/>
                    <a:pt x="38" y="17"/>
                  </a:cubicBezTo>
                  <a:cubicBezTo>
                    <a:pt x="38" y="16"/>
                    <a:pt x="37" y="15"/>
                    <a:pt x="37" y="13"/>
                  </a:cubicBezTo>
                  <a:cubicBezTo>
                    <a:pt x="37" y="15"/>
                    <a:pt x="37" y="13"/>
                    <a:pt x="37" y="13"/>
                  </a:cubicBezTo>
                  <a:cubicBezTo>
                    <a:pt x="37" y="12"/>
                    <a:pt x="37" y="12"/>
                    <a:pt x="37" y="11"/>
                  </a:cubicBezTo>
                  <a:cubicBezTo>
                    <a:pt x="37" y="11"/>
                    <a:pt x="37" y="6"/>
                    <a:pt x="37" y="5"/>
                  </a:cubicBezTo>
                  <a:cubicBezTo>
                    <a:pt x="37" y="5"/>
                    <a:pt x="37" y="5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3"/>
                    <a:pt x="36" y="2"/>
                    <a:pt x="37" y="3"/>
                  </a:cubicBezTo>
                  <a:cubicBezTo>
                    <a:pt x="37" y="1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5" y="2"/>
                    <a:pt x="25" y="1"/>
                  </a:cubicBezTo>
                  <a:cubicBezTo>
                    <a:pt x="24" y="1"/>
                    <a:pt x="22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2"/>
                    <a:pt x="21" y="1"/>
                    <a:pt x="21" y="1"/>
                  </a:cubicBezTo>
                  <a:cubicBezTo>
                    <a:pt x="20" y="2"/>
                    <a:pt x="16" y="2"/>
                    <a:pt x="17" y="1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3" y="1"/>
                    <a:pt x="9" y="1"/>
                    <a:pt x="6" y="2"/>
                  </a:cubicBezTo>
                  <a:cubicBezTo>
                    <a:pt x="4" y="2"/>
                    <a:pt x="4" y="3"/>
                    <a:pt x="3" y="5"/>
                  </a:cubicBezTo>
                  <a:cubicBezTo>
                    <a:pt x="2" y="10"/>
                    <a:pt x="2" y="15"/>
                    <a:pt x="2" y="20"/>
                  </a:cubicBezTo>
                  <a:cubicBezTo>
                    <a:pt x="2" y="19"/>
                    <a:pt x="2" y="20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1" y="39"/>
                    <a:pt x="1" y="42"/>
                    <a:pt x="4" y="42"/>
                  </a:cubicBezTo>
                  <a:cubicBezTo>
                    <a:pt x="6" y="42"/>
                    <a:pt x="8" y="42"/>
                    <a:pt x="9" y="42"/>
                  </a:cubicBezTo>
                  <a:cubicBezTo>
                    <a:pt x="9" y="42"/>
                    <a:pt x="12" y="41"/>
                    <a:pt x="12" y="42"/>
                  </a:cubicBezTo>
                  <a:cubicBezTo>
                    <a:pt x="18" y="41"/>
                    <a:pt x="24" y="42"/>
                    <a:pt x="31" y="41"/>
                  </a:cubicBezTo>
                  <a:cubicBezTo>
                    <a:pt x="30" y="42"/>
                    <a:pt x="29" y="41"/>
                    <a:pt x="29" y="42"/>
                  </a:cubicBezTo>
                  <a:cubicBezTo>
                    <a:pt x="33" y="41"/>
                    <a:pt x="36" y="42"/>
                    <a:pt x="39" y="40"/>
                  </a:cubicBezTo>
                  <a:cubicBezTo>
                    <a:pt x="40" y="38"/>
                    <a:pt x="39" y="37"/>
                    <a:pt x="39" y="35"/>
                  </a:cubicBezTo>
                  <a:cubicBezTo>
                    <a:pt x="39" y="35"/>
                    <a:pt x="40" y="36"/>
                    <a:pt x="40" y="36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lose/>
                  <a:moveTo>
                    <a:pt x="12" y="2"/>
                  </a:moveTo>
                  <a:cubicBezTo>
                    <a:pt x="13" y="2"/>
                    <a:pt x="12" y="2"/>
                    <a:pt x="12" y="2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1" y="2"/>
                    <a:pt x="11" y="2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lose/>
                  <a:moveTo>
                    <a:pt x="31" y="40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1" y="40"/>
                  </a:cubicBezTo>
                  <a:close/>
                  <a:moveTo>
                    <a:pt x="32" y="41"/>
                  </a:moveTo>
                  <a:cubicBezTo>
                    <a:pt x="32" y="41"/>
                    <a:pt x="32" y="40"/>
                    <a:pt x="32" y="40"/>
                  </a:cubicBezTo>
                  <a:cubicBezTo>
                    <a:pt x="32" y="40"/>
                    <a:pt x="33" y="40"/>
                    <a:pt x="33" y="40"/>
                  </a:cubicBezTo>
                  <a:cubicBezTo>
                    <a:pt x="33" y="40"/>
                    <a:pt x="32" y="40"/>
                    <a:pt x="32" y="41"/>
                  </a:cubicBezTo>
                  <a:close/>
                  <a:moveTo>
                    <a:pt x="39" y="35"/>
                  </a:move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9" y="36"/>
                    <a:pt x="39" y="36"/>
                  </a:cubicBezTo>
                  <a:cubicBezTo>
                    <a:pt x="38" y="37"/>
                    <a:pt x="38" y="39"/>
                    <a:pt x="38" y="39"/>
                  </a:cubicBezTo>
                  <a:cubicBezTo>
                    <a:pt x="38" y="39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4" y="41"/>
                  </a:cubicBezTo>
                  <a:cubicBezTo>
                    <a:pt x="34" y="41"/>
                    <a:pt x="32" y="40"/>
                    <a:pt x="32" y="40"/>
                  </a:cubicBezTo>
                  <a:cubicBezTo>
                    <a:pt x="32" y="40"/>
                    <a:pt x="32" y="40"/>
                    <a:pt x="31" y="40"/>
                  </a:cubicBezTo>
                  <a:cubicBezTo>
                    <a:pt x="31" y="40"/>
                    <a:pt x="30" y="40"/>
                    <a:pt x="29" y="40"/>
                  </a:cubicBezTo>
                  <a:cubicBezTo>
                    <a:pt x="29" y="40"/>
                    <a:pt x="24" y="40"/>
                    <a:pt x="25" y="40"/>
                  </a:cubicBezTo>
                  <a:cubicBezTo>
                    <a:pt x="23" y="40"/>
                    <a:pt x="20" y="40"/>
                    <a:pt x="17" y="40"/>
                  </a:cubicBezTo>
                  <a:cubicBezTo>
                    <a:pt x="17" y="40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40"/>
                    <a:pt x="8" y="41"/>
                    <a:pt x="7" y="41"/>
                  </a:cubicBezTo>
                  <a:cubicBezTo>
                    <a:pt x="7" y="41"/>
                    <a:pt x="8" y="41"/>
                    <a:pt x="8" y="41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8" y="41"/>
                    <a:pt x="8" y="41"/>
                    <a:pt x="7" y="41"/>
                  </a:cubicBezTo>
                  <a:cubicBezTo>
                    <a:pt x="6" y="41"/>
                    <a:pt x="5" y="41"/>
                    <a:pt x="4" y="40"/>
                  </a:cubicBezTo>
                  <a:cubicBezTo>
                    <a:pt x="3" y="40"/>
                    <a:pt x="1" y="39"/>
                    <a:pt x="2" y="37"/>
                  </a:cubicBezTo>
                  <a:cubicBezTo>
                    <a:pt x="2" y="37"/>
                    <a:pt x="2" y="36"/>
                    <a:pt x="2" y="37"/>
                  </a:cubicBezTo>
                  <a:cubicBezTo>
                    <a:pt x="2" y="36"/>
                    <a:pt x="2" y="35"/>
                    <a:pt x="2" y="35"/>
                  </a:cubicBezTo>
                  <a:cubicBezTo>
                    <a:pt x="2" y="35"/>
                    <a:pt x="2" y="33"/>
                    <a:pt x="2" y="32"/>
                  </a:cubicBezTo>
                  <a:cubicBezTo>
                    <a:pt x="2" y="30"/>
                    <a:pt x="3" y="27"/>
                    <a:pt x="3" y="25"/>
                  </a:cubicBezTo>
                  <a:cubicBezTo>
                    <a:pt x="3" y="23"/>
                    <a:pt x="4" y="19"/>
                    <a:pt x="3" y="16"/>
                  </a:cubicBezTo>
                  <a:cubicBezTo>
                    <a:pt x="4" y="16"/>
                    <a:pt x="3" y="12"/>
                    <a:pt x="3" y="11"/>
                  </a:cubicBezTo>
                  <a:cubicBezTo>
                    <a:pt x="3" y="10"/>
                    <a:pt x="3" y="8"/>
                    <a:pt x="4" y="7"/>
                  </a:cubicBezTo>
                  <a:cubicBezTo>
                    <a:pt x="4" y="6"/>
                    <a:pt x="4" y="4"/>
                    <a:pt x="5" y="3"/>
                  </a:cubicBezTo>
                  <a:cubicBezTo>
                    <a:pt x="7" y="2"/>
                    <a:pt x="10" y="2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3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4" y="2"/>
                    <a:pt x="16" y="3"/>
                    <a:pt x="17" y="2"/>
                  </a:cubicBezTo>
                  <a:cubicBezTo>
                    <a:pt x="19" y="2"/>
                    <a:pt x="22" y="2"/>
                    <a:pt x="25" y="2"/>
                  </a:cubicBezTo>
                  <a:cubicBezTo>
                    <a:pt x="27" y="2"/>
                    <a:pt x="30" y="2"/>
                    <a:pt x="32" y="2"/>
                  </a:cubicBezTo>
                  <a:cubicBezTo>
                    <a:pt x="35" y="2"/>
                    <a:pt x="35" y="3"/>
                    <a:pt x="36" y="4"/>
                  </a:cubicBezTo>
                  <a:cubicBezTo>
                    <a:pt x="36" y="4"/>
                    <a:pt x="36" y="5"/>
                    <a:pt x="36" y="5"/>
                  </a:cubicBezTo>
                  <a:cubicBezTo>
                    <a:pt x="36" y="5"/>
                    <a:pt x="36" y="6"/>
                    <a:pt x="36" y="5"/>
                  </a:cubicBezTo>
                  <a:cubicBezTo>
                    <a:pt x="37" y="6"/>
                    <a:pt x="37" y="10"/>
                    <a:pt x="37" y="10"/>
                  </a:cubicBezTo>
                  <a:cubicBezTo>
                    <a:pt x="37" y="10"/>
                    <a:pt x="37" y="17"/>
                    <a:pt x="37" y="19"/>
                  </a:cubicBezTo>
                  <a:cubicBezTo>
                    <a:pt x="37" y="19"/>
                    <a:pt x="37" y="18"/>
                    <a:pt x="38" y="19"/>
                  </a:cubicBezTo>
                  <a:cubicBezTo>
                    <a:pt x="37" y="18"/>
                    <a:pt x="38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22"/>
                    <a:pt x="38" y="25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9"/>
                    <a:pt x="39" y="31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9" y="35"/>
                    <a:pt x="39" y="35"/>
                  </a:cubicBezTo>
                  <a:close/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4" y="3"/>
                    <a:pt x="13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19" name="Freeform 2523">
              <a:extLst>
                <a:ext uri="{FF2B5EF4-FFF2-40B4-BE49-F238E27FC236}">
                  <a16:creationId xmlns:a16="http://schemas.microsoft.com/office/drawing/2014/main" id="{70CDB19F-B506-4B02-8672-F0FB723966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141287"/>
              <a:ext cx="152400" cy="58737"/>
            </a:xfrm>
            <a:custGeom>
              <a:avLst/>
              <a:gdLst>
                <a:gd name="T0" fmla="*/ 21 w 26"/>
                <a:gd name="T1" fmla="*/ 1 h 10"/>
                <a:gd name="T2" fmla="*/ 15 w 26"/>
                <a:gd name="T3" fmla="*/ 1 h 10"/>
                <a:gd name="T4" fmla="*/ 5 w 26"/>
                <a:gd name="T5" fmla="*/ 1 h 10"/>
                <a:gd name="T6" fmla="*/ 11 w 26"/>
                <a:gd name="T7" fmla="*/ 2 h 10"/>
                <a:gd name="T8" fmla="*/ 16 w 26"/>
                <a:gd name="T9" fmla="*/ 2 h 10"/>
                <a:gd name="T10" fmla="*/ 17 w 26"/>
                <a:gd name="T11" fmla="*/ 2 h 10"/>
                <a:gd name="T12" fmla="*/ 22 w 26"/>
                <a:gd name="T13" fmla="*/ 2 h 10"/>
                <a:gd name="T14" fmla="*/ 24 w 26"/>
                <a:gd name="T15" fmla="*/ 2 h 10"/>
                <a:gd name="T16" fmla="*/ 25 w 26"/>
                <a:gd name="T17" fmla="*/ 3 h 10"/>
                <a:gd name="T18" fmla="*/ 24 w 26"/>
                <a:gd name="T19" fmla="*/ 3 h 10"/>
                <a:gd name="T20" fmla="*/ 22 w 26"/>
                <a:gd name="T21" fmla="*/ 3 h 10"/>
                <a:gd name="T22" fmla="*/ 18 w 26"/>
                <a:gd name="T23" fmla="*/ 3 h 10"/>
                <a:gd name="T24" fmla="*/ 10 w 26"/>
                <a:gd name="T25" fmla="*/ 6 h 10"/>
                <a:gd name="T26" fmla="*/ 10 w 26"/>
                <a:gd name="T27" fmla="*/ 6 h 10"/>
                <a:gd name="T28" fmla="*/ 10 w 26"/>
                <a:gd name="T29" fmla="*/ 6 h 10"/>
                <a:gd name="T30" fmla="*/ 2 w 26"/>
                <a:gd name="T31" fmla="*/ 4 h 10"/>
                <a:gd name="T32" fmla="*/ 2 w 26"/>
                <a:gd name="T33" fmla="*/ 4 h 10"/>
                <a:gd name="T34" fmla="*/ 2 w 26"/>
                <a:gd name="T35" fmla="*/ 4 h 10"/>
                <a:gd name="T36" fmla="*/ 5 w 26"/>
                <a:gd name="T37" fmla="*/ 1 h 10"/>
                <a:gd name="T38" fmla="*/ 3 w 26"/>
                <a:gd name="T39" fmla="*/ 1 h 10"/>
                <a:gd name="T40" fmla="*/ 1 w 26"/>
                <a:gd name="T41" fmla="*/ 4 h 10"/>
                <a:gd name="T42" fmla="*/ 1 w 26"/>
                <a:gd name="T43" fmla="*/ 4 h 10"/>
                <a:gd name="T44" fmla="*/ 9 w 26"/>
                <a:gd name="T45" fmla="*/ 4 h 10"/>
                <a:gd name="T46" fmla="*/ 9 w 26"/>
                <a:gd name="T47" fmla="*/ 4 h 10"/>
                <a:gd name="T48" fmla="*/ 9 w 26"/>
                <a:gd name="T49" fmla="*/ 8 h 10"/>
                <a:gd name="T50" fmla="*/ 18 w 26"/>
                <a:gd name="T51" fmla="*/ 4 h 10"/>
                <a:gd name="T52" fmla="*/ 25 w 26"/>
                <a:gd name="T53" fmla="*/ 3 h 10"/>
                <a:gd name="T54" fmla="*/ 3 w 26"/>
                <a:gd name="T55" fmla="*/ 4 h 10"/>
                <a:gd name="T56" fmla="*/ 3 w 26"/>
                <a:gd name="T57" fmla="*/ 4 h 10"/>
                <a:gd name="T58" fmla="*/ 3 w 26"/>
                <a:gd name="T59" fmla="*/ 4 h 10"/>
                <a:gd name="T60" fmla="*/ 3 w 26"/>
                <a:gd name="T61" fmla="*/ 4 h 10"/>
                <a:gd name="T62" fmla="*/ 3 w 26"/>
                <a:gd name="T63" fmla="*/ 4 h 10"/>
                <a:gd name="T64" fmla="*/ 9 w 26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10">
                  <a:moveTo>
                    <a:pt x="25" y="1"/>
                  </a:moveTo>
                  <a:cubicBezTo>
                    <a:pt x="23" y="1"/>
                    <a:pt x="22" y="1"/>
                    <a:pt x="21" y="1"/>
                  </a:cubicBezTo>
                  <a:cubicBezTo>
                    <a:pt x="20" y="1"/>
                    <a:pt x="16" y="1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1" y="2"/>
                    <a:pt x="10" y="1"/>
                  </a:cubicBezTo>
                  <a:cubicBezTo>
                    <a:pt x="10" y="1"/>
                    <a:pt x="7" y="1"/>
                    <a:pt x="5" y="1"/>
                  </a:cubicBezTo>
                  <a:cubicBezTo>
                    <a:pt x="5" y="3"/>
                    <a:pt x="11" y="2"/>
                    <a:pt x="11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2" y="2"/>
                    <a:pt x="14" y="2"/>
                    <a:pt x="14" y="2"/>
                  </a:cubicBezTo>
                  <a:cubicBezTo>
                    <a:pt x="14" y="2"/>
                    <a:pt x="16" y="2"/>
                    <a:pt x="16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9" y="1"/>
                    <a:pt x="19" y="2"/>
                  </a:cubicBezTo>
                  <a:cubicBezTo>
                    <a:pt x="20" y="2"/>
                    <a:pt x="21" y="1"/>
                    <a:pt x="22" y="2"/>
                  </a:cubicBezTo>
                  <a:cubicBezTo>
                    <a:pt x="22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5" y="2"/>
                    <a:pt x="25" y="3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1" y="4"/>
                    <a:pt x="19" y="3"/>
                    <a:pt x="18" y="3"/>
                  </a:cubicBezTo>
                  <a:cubicBezTo>
                    <a:pt x="16" y="5"/>
                    <a:pt x="17" y="5"/>
                    <a:pt x="16" y="7"/>
                  </a:cubicBezTo>
                  <a:cubicBezTo>
                    <a:pt x="15" y="9"/>
                    <a:pt x="9" y="8"/>
                    <a:pt x="10" y="6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2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0" y="2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6" y="4"/>
                    <a:pt x="6" y="5"/>
                  </a:cubicBezTo>
                  <a:cubicBezTo>
                    <a:pt x="7" y="5"/>
                    <a:pt x="8" y="4"/>
                    <a:pt x="9" y="4"/>
                  </a:cubicBezTo>
                  <a:cubicBezTo>
                    <a:pt x="9" y="5"/>
                    <a:pt x="8" y="4"/>
                    <a:pt x="8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5"/>
                    <a:pt x="9" y="7"/>
                    <a:pt x="9" y="8"/>
                  </a:cubicBezTo>
                  <a:cubicBezTo>
                    <a:pt x="11" y="9"/>
                    <a:pt x="12" y="10"/>
                    <a:pt x="14" y="9"/>
                  </a:cubicBezTo>
                  <a:cubicBezTo>
                    <a:pt x="17" y="9"/>
                    <a:pt x="18" y="6"/>
                    <a:pt x="18" y="4"/>
                  </a:cubicBezTo>
                  <a:cubicBezTo>
                    <a:pt x="18" y="4"/>
                    <a:pt x="20" y="5"/>
                    <a:pt x="21" y="5"/>
                  </a:cubicBezTo>
                  <a:cubicBezTo>
                    <a:pt x="23" y="4"/>
                    <a:pt x="24" y="6"/>
                    <a:pt x="25" y="3"/>
                  </a:cubicBezTo>
                  <a:cubicBezTo>
                    <a:pt x="26" y="3"/>
                    <a:pt x="26" y="0"/>
                    <a:pt x="25" y="1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9" y="7"/>
                  </a:moveTo>
                  <a:cubicBezTo>
                    <a:pt x="9" y="6"/>
                    <a:pt x="9" y="7"/>
                    <a:pt x="9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20" name="Rectangle 2524">
              <a:extLst>
                <a:ext uri="{FF2B5EF4-FFF2-40B4-BE49-F238E27FC236}">
                  <a16:creationId xmlns:a16="http://schemas.microsoft.com/office/drawing/2014/main" id="{650CCF0E-0B6D-44F4-B7FE-E567BA317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13" y="11747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421" name="Rectangle 2525">
              <a:extLst>
                <a:ext uri="{FF2B5EF4-FFF2-40B4-BE49-F238E27FC236}">
                  <a16:creationId xmlns:a16="http://schemas.microsoft.com/office/drawing/2014/main" id="{03DC4CAB-909F-4EDB-987E-0B440089B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" y="13493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422" name="Freeform 2526">
              <a:extLst>
                <a:ext uri="{FF2B5EF4-FFF2-40B4-BE49-F238E27FC236}">
                  <a16:creationId xmlns:a16="http://schemas.microsoft.com/office/drawing/2014/main" id="{5EEAF7C4-8648-4F9D-A439-5B7494AA2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17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23" name="Rectangle 2527">
              <a:extLst>
                <a:ext uri="{FF2B5EF4-FFF2-40B4-BE49-F238E27FC236}">
                  <a16:creationId xmlns:a16="http://schemas.microsoft.com/office/drawing/2014/main" id="{B2BFBF2D-E21D-46B8-8D67-DED73B48C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13" y="11747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424" name="Freeform 2528">
              <a:extLst>
                <a:ext uri="{FF2B5EF4-FFF2-40B4-BE49-F238E27FC236}">
                  <a16:creationId xmlns:a16="http://schemas.microsoft.com/office/drawing/2014/main" id="{9A5C0ACB-5AB3-4803-965E-05B344052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17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25" name="Freeform 2529">
              <a:extLst>
                <a:ext uri="{FF2B5EF4-FFF2-40B4-BE49-F238E27FC236}">
                  <a16:creationId xmlns:a16="http://schemas.microsoft.com/office/drawing/2014/main" id="{8D89ECA9-69C4-4812-83D4-54D97A2F2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17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26" name="Freeform 2530">
              <a:extLst>
                <a:ext uri="{FF2B5EF4-FFF2-40B4-BE49-F238E27FC236}">
                  <a16:creationId xmlns:a16="http://schemas.microsoft.com/office/drawing/2014/main" id="{A184F3C9-3752-45FF-83E1-5B2EE392F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17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27" name="Freeform 2531">
              <a:extLst>
                <a:ext uri="{FF2B5EF4-FFF2-40B4-BE49-F238E27FC236}">
                  <a16:creationId xmlns:a16="http://schemas.microsoft.com/office/drawing/2014/main" id="{C02D6299-87EA-4453-AD14-BC228D45B5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38" y="104775"/>
              <a:ext cx="165100" cy="41275"/>
            </a:xfrm>
            <a:custGeom>
              <a:avLst/>
              <a:gdLst>
                <a:gd name="T0" fmla="*/ 20 w 28"/>
                <a:gd name="T1" fmla="*/ 2 h 7"/>
                <a:gd name="T2" fmla="*/ 8 w 28"/>
                <a:gd name="T3" fmla="*/ 2 h 7"/>
                <a:gd name="T4" fmla="*/ 1 w 28"/>
                <a:gd name="T5" fmla="*/ 3 h 7"/>
                <a:gd name="T6" fmla="*/ 0 w 28"/>
                <a:gd name="T7" fmla="*/ 6 h 7"/>
                <a:gd name="T8" fmla="*/ 4 w 28"/>
                <a:gd name="T9" fmla="*/ 6 h 7"/>
                <a:gd name="T10" fmla="*/ 7 w 28"/>
                <a:gd name="T11" fmla="*/ 6 h 7"/>
                <a:gd name="T12" fmla="*/ 7 w 28"/>
                <a:gd name="T13" fmla="*/ 6 h 7"/>
                <a:gd name="T14" fmla="*/ 12 w 28"/>
                <a:gd name="T15" fmla="*/ 6 h 7"/>
                <a:gd name="T16" fmla="*/ 19 w 28"/>
                <a:gd name="T17" fmla="*/ 6 h 7"/>
                <a:gd name="T18" fmla="*/ 24 w 28"/>
                <a:gd name="T19" fmla="*/ 5 h 7"/>
                <a:gd name="T20" fmla="*/ 20 w 28"/>
                <a:gd name="T21" fmla="*/ 2 h 7"/>
                <a:gd name="T22" fmla="*/ 10 w 28"/>
                <a:gd name="T23" fmla="*/ 6 h 7"/>
                <a:gd name="T24" fmla="*/ 10 w 28"/>
                <a:gd name="T25" fmla="*/ 6 h 7"/>
                <a:gd name="T26" fmla="*/ 10 w 28"/>
                <a:gd name="T27" fmla="*/ 6 h 7"/>
                <a:gd name="T28" fmla="*/ 23 w 28"/>
                <a:gd name="T29" fmla="*/ 4 h 7"/>
                <a:gd name="T30" fmla="*/ 23 w 28"/>
                <a:gd name="T31" fmla="*/ 4 h 7"/>
                <a:gd name="T32" fmla="*/ 18 w 28"/>
                <a:gd name="T33" fmla="*/ 5 h 7"/>
                <a:gd name="T34" fmla="*/ 10 w 28"/>
                <a:gd name="T35" fmla="*/ 5 h 7"/>
                <a:gd name="T36" fmla="*/ 11 w 28"/>
                <a:gd name="T37" fmla="*/ 5 h 7"/>
                <a:gd name="T38" fmla="*/ 11 w 28"/>
                <a:gd name="T39" fmla="*/ 4 h 7"/>
                <a:gd name="T40" fmla="*/ 0 w 28"/>
                <a:gd name="T41" fmla="*/ 5 h 7"/>
                <a:gd name="T42" fmla="*/ 12 w 28"/>
                <a:gd name="T43" fmla="*/ 3 h 7"/>
                <a:gd name="T44" fmla="*/ 19 w 28"/>
                <a:gd name="T45" fmla="*/ 3 h 7"/>
                <a:gd name="T46" fmla="*/ 21 w 28"/>
                <a:gd name="T47" fmla="*/ 3 h 7"/>
                <a:gd name="T48" fmla="*/ 23 w 28"/>
                <a:gd name="T4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7">
                  <a:moveTo>
                    <a:pt x="20" y="2"/>
                  </a:moveTo>
                  <a:cubicBezTo>
                    <a:pt x="15" y="2"/>
                    <a:pt x="12" y="2"/>
                    <a:pt x="8" y="2"/>
                  </a:cubicBezTo>
                  <a:cubicBezTo>
                    <a:pt x="6" y="2"/>
                    <a:pt x="3" y="2"/>
                    <a:pt x="1" y="3"/>
                  </a:cubicBezTo>
                  <a:cubicBezTo>
                    <a:pt x="0" y="3"/>
                    <a:pt x="1" y="5"/>
                    <a:pt x="0" y="6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4" y="6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10" y="6"/>
                    <a:pt x="12" y="6"/>
                  </a:cubicBezTo>
                  <a:cubicBezTo>
                    <a:pt x="14" y="6"/>
                    <a:pt x="17" y="7"/>
                    <a:pt x="19" y="6"/>
                  </a:cubicBezTo>
                  <a:cubicBezTo>
                    <a:pt x="20" y="6"/>
                    <a:pt x="22" y="6"/>
                    <a:pt x="24" y="5"/>
                  </a:cubicBezTo>
                  <a:cubicBezTo>
                    <a:pt x="28" y="3"/>
                    <a:pt x="22" y="2"/>
                    <a:pt x="20" y="2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5"/>
                    <a:pt x="10" y="6"/>
                  </a:cubicBezTo>
                  <a:close/>
                  <a:moveTo>
                    <a:pt x="23" y="4"/>
                  </a:moveTo>
                  <a:cubicBezTo>
                    <a:pt x="24" y="4"/>
                    <a:pt x="23" y="4"/>
                    <a:pt x="23" y="4"/>
                  </a:cubicBezTo>
                  <a:cubicBezTo>
                    <a:pt x="23" y="4"/>
                    <a:pt x="18" y="5"/>
                    <a:pt x="18" y="5"/>
                  </a:cubicBezTo>
                  <a:cubicBezTo>
                    <a:pt x="16" y="5"/>
                    <a:pt x="11" y="6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1" y="4"/>
                  </a:cubicBezTo>
                  <a:cubicBezTo>
                    <a:pt x="8" y="6"/>
                    <a:pt x="3" y="3"/>
                    <a:pt x="0" y="5"/>
                  </a:cubicBezTo>
                  <a:cubicBezTo>
                    <a:pt x="1" y="0"/>
                    <a:pt x="9" y="6"/>
                    <a:pt x="12" y="3"/>
                  </a:cubicBezTo>
                  <a:cubicBezTo>
                    <a:pt x="12" y="3"/>
                    <a:pt x="17" y="4"/>
                    <a:pt x="19" y="3"/>
                  </a:cubicBezTo>
                  <a:cubicBezTo>
                    <a:pt x="19" y="3"/>
                    <a:pt x="21" y="3"/>
                    <a:pt x="21" y="3"/>
                  </a:cubicBezTo>
                  <a:cubicBezTo>
                    <a:pt x="21" y="3"/>
                    <a:pt x="25" y="3"/>
                    <a:pt x="23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28" name="Freeform 2532">
              <a:extLst>
                <a:ext uri="{FF2B5EF4-FFF2-40B4-BE49-F238E27FC236}">
                  <a16:creationId xmlns:a16="http://schemas.microsoft.com/office/drawing/2014/main" id="{631A330C-75A9-4BE0-B4CC-891A08DAB6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87312"/>
              <a:ext cx="152400" cy="30162"/>
            </a:xfrm>
            <a:custGeom>
              <a:avLst/>
              <a:gdLst>
                <a:gd name="T0" fmla="*/ 26 w 26"/>
                <a:gd name="T1" fmla="*/ 4 h 5"/>
                <a:gd name="T2" fmla="*/ 25 w 26"/>
                <a:gd name="T3" fmla="*/ 3 h 5"/>
                <a:gd name="T4" fmla="*/ 25 w 26"/>
                <a:gd name="T5" fmla="*/ 1 h 5"/>
                <a:gd name="T6" fmla="*/ 25 w 26"/>
                <a:gd name="T7" fmla="*/ 1 h 5"/>
                <a:gd name="T8" fmla="*/ 15 w 26"/>
                <a:gd name="T9" fmla="*/ 1 h 5"/>
                <a:gd name="T10" fmla="*/ 13 w 26"/>
                <a:gd name="T11" fmla="*/ 0 h 5"/>
                <a:gd name="T12" fmla="*/ 9 w 26"/>
                <a:gd name="T13" fmla="*/ 0 h 5"/>
                <a:gd name="T14" fmla="*/ 5 w 26"/>
                <a:gd name="T15" fmla="*/ 0 h 5"/>
                <a:gd name="T16" fmla="*/ 1 w 26"/>
                <a:gd name="T17" fmla="*/ 1 h 5"/>
                <a:gd name="T18" fmla="*/ 6 w 26"/>
                <a:gd name="T19" fmla="*/ 4 h 5"/>
                <a:gd name="T20" fmla="*/ 17 w 26"/>
                <a:gd name="T21" fmla="*/ 4 h 5"/>
                <a:gd name="T22" fmla="*/ 19 w 26"/>
                <a:gd name="T23" fmla="*/ 4 h 5"/>
                <a:gd name="T24" fmla="*/ 18 w 26"/>
                <a:gd name="T25" fmla="*/ 4 h 5"/>
                <a:gd name="T26" fmla="*/ 21 w 26"/>
                <a:gd name="T27" fmla="*/ 4 h 5"/>
                <a:gd name="T28" fmla="*/ 21 w 26"/>
                <a:gd name="T29" fmla="*/ 4 h 5"/>
                <a:gd name="T30" fmla="*/ 25 w 26"/>
                <a:gd name="T31" fmla="*/ 4 h 5"/>
                <a:gd name="T32" fmla="*/ 25 w 26"/>
                <a:gd name="T33" fmla="*/ 4 h 5"/>
                <a:gd name="T34" fmla="*/ 26 w 26"/>
                <a:gd name="T35" fmla="*/ 4 h 5"/>
                <a:gd name="T36" fmla="*/ 15 w 26"/>
                <a:gd name="T37" fmla="*/ 4 h 5"/>
                <a:gd name="T38" fmla="*/ 15 w 26"/>
                <a:gd name="T39" fmla="*/ 4 h 5"/>
                <a:gd name="T40" fmla="*/ 15 w 26"/>
                <a:gd name="T41" fmla="*/ 4 h 5"/>
                <a:gd name="T42" fmla="*/ 24 w 26"/>
                <a:gd name="T43" fmla="*/ 3 h 5"/>
                <a:gd name="T44" fmla="*/ 24 w 26"/>
                <a:gd name="T45" fmla="*/ 3 h 5"/>
                <a:gd name="T46" fmla="*/ 16 w 26"/>
                <a:gd name="T47" fmla="*/ 3 h 5"/>
                <a:gd name="T48" fmla="*/ 16 w 26"/>
                <a:gd name="T49" fmla="*/ 3 h 5"/>
                <a:gd name="T50" fmla="*/ 16 w 26"/>
                <a:gd name="T51" fmla="*/ 3 h 5"/>
                <a:gd name="T52" fmla="*/ 16 w 26"/>
                <a:gd name="T53" fmla="*/ 3 h 5"/>
                <a:gd name="T54" fmla="*/ 15 w 26"/>
                <a:gd name="T55" fmla="*/ 3 h 5"/>
                <a:gd name="T56" fmla="*/ 15 w 26"/>
                <a:gd name="T57" fmla="*/ 3 h 5"/>
                <a:gd name="T58" fmla="*/ 11 w 26"/>
                <a:gd name="T59" fmla="*/ 3 h 5"/>
                <a:gd name="T60" fmla="*/ 8 w 26"/>
                <a:gd name="T61" fmla="*/ 3 h 5"/>
                <a:gd name="T62" fmla="*/ 2 w 26"/>
                <a:gd name="T63" fmla="*/ 3 h 5"/>
                <a:gd name="T64" fmla="*/ 2 w 26"/>
                <a:gd name="T65" fmla="*/ 2 h 5"/>
                <a:gd name="T66" fmla="*/ 2 w 26"/>
                <a:gd name="T67" fmla="*/ 1 h 5"/>
                <a:gd name="T68" fmla="*/ 5 w 26"/>
                <a:gd name="T69" fmla="*/ 1 h 5"/>
                <a:gd name="T70" fmla="*/ 5 w 26"/>
                <a:gd name="T71" fmla="*/ 1 h 5"/>
                <a:gd name="T72" fmla="*/ 5 w 26"/>
                <a:gd name="T73" fmla="*/ 1 h 5"/>
                <a:gd name="T74" fmla="*/ 6 w 26"/>
                <a:gd name="T75" fmla="*/ 1 h 5"/>
                <a:gd name="T76" fmla="*/ 6 w 26"/>
                <a:gd name="T77" fmla="*/ 1 h 5"/>
                <a:gd name="T78" fmla="*/ 7 w 26"/>
                <a:gd name="T79" fmla="*/ 1 h 5"/>
                <a:gd name="T80" fmla="*/ 14 w 26"/>
                <a:gd name="T81" fmla="*/ 1 h 5"/>
                <a:gd name="T82" fmla="*/ 13 w 26"/>
                <a:gd name="T83" fmla="*/ 2 h 5"/>
                <a:gd name="T84" fmla="*/ 16 w 26"/>
                <a:gd name="T85" fmla="*/ 2 h 5"/>
                <a:gd name="T86" fmla="*/ 18 w 26"/>
                <a:gd name="T87" fmla="*/ 2 h 5"/>
                <a:gd name="T88" fmla="*/ 18 w 26"/>
                <a:gd name="T89" fmla="*/ 1 h 5"/>
                <a:gd name="T90" fmla="*/ 24 w 26"/>
                <a:gd name="T91" fmla="*/ 1 h 5"/>
                <a:gd name="T92" fmla="*/ 25 w 26"/>
                <a:gd name="T93" fmla="*/ 3 h 5"/>
                <a:gd name="T94" fmla="*/ 24 w 26"/>
                <a:gd name="T9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" h="5">
                  <a:moveTo>
                    <a:pt x="26" y="4"/>
                  </a:moveTo>
                  <a:cubicBezTo>
                    <a:pt x="25" y="4"/>
                    <a:pt x="26" y="2"/>
                    <a:pt x="25" y="3"/>
                  </a:cubicBezTo>
                  <a:cubicBezTo>
                    <a:pt x="25" y="3"/>
                    <a:pt x="25" y="2"/>
                    <a:pt x="25" y="1"/>
                  </a:cubicBezTo>
                  <a:cubicBezTo>
                    <a:pt x="25" y="1"/>
                    <a:pt x="24" y="1"/>
                    <a:pt x="25" y="1"/>
                  </a:cubicBezTo>
                  <a:cubicBezTo>
                    <a:pt x="24" y="0"/>
                    <a:pt x="16" y="0"/>
                    <a:pt x="15" y="1"/>
                  </a:cubicBezTo>
                  <a:cubicBezTo>
                    <a:pt x="15" y="0"/>
                    <a:pt x="13" y="0"/>
                    <a:pt x="13" y="0"/>
                  </a:cubicBezTo>
                  <a:cubicBezTo>
                    <a:pt x="14" y="1"/>
                    <a:pt x="10" y="0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4" y="0"/>
                    <a:pt x="1" y="0"/>
                    <a:pt x="1" y="1"/>
                  </a:cubicBezTo>
                  <a:cubicBezTo>
                    <a:pt x="0" y="5"/>
                    <a:pt x="6" y="3"/>
                    <a:pt x="6" y="4"/>
                  </a:cubicBezTo>
                  <a:cubicBezTo>
                    <a:pt x="6" y="5"/>
                    <a:pt x="16" y="4"/>
                    <a:pt x="17" y="4"/>
                  </a:cubicBezTo>
                  <a:cubicBezTo>
                    <a:pt x="17" y="4"/>
                    <a:pt x="18" y="4"/>
                    <a:pt x="19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9" y="3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24" y="3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2" y="3"/>
                    <a:pt x="17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3"/>
                    <a:pt x="14" y="3"/>
                    <a:pt x="15" y="3"/>
                  </a:cubicBezTo>
                  <a:cubicBezTo>
                    <a:pt x="14" y="4"/>
                    <a:pt x="12" y="2"/>
                    <a:pt x="11" y="3"/>
                  </a:cubicBezTo>
                  <a:cubicBezTo>
                    <a:pt x="10" y="2"/>
                    <a:pt x="9" y="3"/>
                    <a:pt x="8" y="3"/>
                  </a:cubicBezTo>
                  <a:cubicBezTo>
                    <a:pt x="8" y="3"/>
                    <a:pt x="3" y="3"/>
                    <a:pt x="2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13" y="2"/>
                    <a:pt x="14" y="1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4" y="2"/>
                    <a:pt x="15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9" y="1"/>
                    <a:pt x="24" y="2"/>
                    <a:pt x="24" y="1"/>
                  </a:cubicBezTo>
                  <a:cubicBezTo>
                    <a:pt x="25" y="1"/>
                    <a:pt x="25" y="2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29" name="Freeform 2533">
              <a:extLst>
                <a:ext uri="{FF2B5EF4-FFF2-40B4-BE49-F238E27FC236}">
                  <a16:creationId xmlns:a16="http://schemas.microsoft.com/office/drawing/2014/main" id="{9CBB9A1B-AE24-4828-A929-8D04C935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587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30" name="Freeform 2534">
              <a:extLst>
                <a:ext uri="{FF2B5EF4-FFF2-40B4-BE49-F238E27FC236}">
                  <a16:creationId xmlns:a16="http://schemas.microsoft.com/office/drawing/2014/main" id="{E74B3EC7-4E25-41AE-BE4E-17287C7E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587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31" name="Rectangle 2535">
              <a:extLst>
                <a:ext uri="{FF2B5EF4-FFF2-40B4-BE49-F238E27FC236}">
                  <a16:creationId xmlns:a16="http://schemas.microsoft.com/office/drawing/2014/main" id="{FD5E1922-2094-45A3-984A-9DAE2E550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13" y="5873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432" name="Rectangle 2536">
              <a:extLst>
                <a:ext uri="{FF2B5EF4-FFF2-40B4-BE49-F238E27FC236}">
                  <a16:creationId xmlns:a16="http://schemas.microsoft.com/office/drawing/2014/main" id="{EB76C056-9587-4B2B-95D8-AC879AEDE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13" y="5873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433" name="Rectangle 2537">
              <a:extLst>
                <a:ext uri="{FF2B5EF4-FFF2-40B4-BE49-F238E27FC236}">
                  <a16:creationId xmlns:a16="http://schemas.microsoft.com/office/drawing/2014/main" id="{AB1CAFF6-3B57-458A-B73C-BCBF1B45A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" y="76200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434" name="Freeform 2538">
              <a:extLst>
                <a:ext uri="{FF2B5EF4-FFF2-40B4-BE49-F238E27FC236}">
                  <a16:creationId xmlns:a16="http://schemas.microsoft.com/office/drawing/2014/main" id="{CDC21913-5007-4E28-A348-52E3704B19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38" y="58737"/>
              <a:ext cx="147638" cy="28575"/>
            </a:xfrm>
            <a:custGeom>
              <a:avLst/>
              <a:gdLst>
                <a:gd name="T0" fmla="*/ 0 w 25"/>
                <a:gd name="T1" fmla="*/ 4 h 5"/>
                <a:gd name="T2" fmla="*/ 7 w 25"/>
                <a:gd name="T3" fmla="*/ 4 h 5"/>
                <a:gd name="T4" fmla="*/ 9 w 25"/>
                <a:gd name="T5" fmla="*/ 5 h 5"/>
                <a:gd name="T6" fmla="*/ 16 w 25"/>
                <a:gd name="T7" fmla="*/ 5 h 5"/>
                <a:gd name="T8" fmla="*/ 25 w 25"/>
                <a:gd name="T9" fmla="*/ 3 h 5"/>
                <a:gd name="T10" fmla="*/ 20 w 25"/>
                <a:gd name="T11" fmla="*/ 0 h 5"/>
                <a:gd name="T12" fmla="*/ 20 w 25"/>
                <a:gd name="T13" fmla="*/ 0 h 5"/>
                <a:gd name="T14" fmla="*/ 20 w 25"/>
                <a:gd name="T15" fmla="*/ 0 h 5"/>
                <a:gd name="T16" fmla="*/ 19 w 25"/>
                <a:gd name="T17" fmla="*/ 0 h 5"/>
                <a:gd name="T18" fmla="*/ 18 w 25"/>
                <a:gd name="T19" fmla="*/ 1 h 5"/>
                <a:gd name="T20" fmla="*/ 19 w 25"/>
                <a:gd name="T21" fmla="*/ 0 h 5"/>
                <a:gd name="T22" fmla="*/ 8 w 25"/>
                <a:gd name="T23" fmla="*/ 1 h 5"/>
                <a:gd name="T24" fmla="*/ 1 w 25"/>
                <a:gd name="T25" fmla="*/ 1 h 5"/>
                <a:gd name="T26" fmla="*/ 0 w 25"/>
                <a:gd name="T27" fmla="*/ 4 h 5"/>
                <a:gd name="T28" fmla="*/ 10 w 25"/>
                <a:gd name="T29" fmla="*/ 4 h 5"/>
                <a:gd name="T30" fmla="*/ 10 w 25"/>
                <a:gd name="T31" fmla="*/ 4 h 5"/>
                <a:gd name="T32" fmla="*/ 10 w 25"/>
                <a:gd name="T33" fmla="*/ 4 h 5"/>
                <a:gd name="T34" fmla="*/ 6 w 25"/>
                <a:gd name="T35" fmla="*/ 2 h 5"/>
                <a:gd name="T36" fmla="*/ 12 w 25"/>
                <a:gd name="T37" fmla="*/ 2 h 5"/>
                <a:gd name="T38" fmla="*/ 23 w 25"/>
                <a:gd name="T39" fmla="*/ 2 h 5"/>
                <a:gd name="T40" fmla="*/ 23 w 25"/>
                <a:gd name="T41" fmla="*/ 2 h 5"/>
                <a:gd name="T42" fmla="*/ 23 w 25"/>
                <a:gd name="T43" fmla="*/ 2 h 5"/>
                <a:gd name="T44" fmla="*/ 23 w 25"/>
                <a:gd name="T45" fmla="*/ 3 h 5"/>
                <a:gd name="T46" fmla="*/ 10 w 25"/>
                <a:gd name="T47" fmla="*/ 3 h 5"/>
                <a:gd name="T48" fmla="*/ 11 w 25"/>
                <a:gd name="T49" fmla="*/ 3 h 5"/>
                <a:gd name="T50" fmla="*/ 11 w 25"/>
                <a:gd name="T51" fmla="*/ 3 h 5"/>
                <a:gd name="T52" fmla="*/ 0 w 25"/>
                <a:gd name="T53" fmla="*/ 4 h 5"/>
                <a:gd name="T54" fmla="*/ 6 w 25"/>
                <a:gd name="T5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5">
                  <a:moveTo>
                    <a:pt x="0" y="4"/>
                  </a:moveTo>
                  <a:cubicBezTo>
                    <a:pt x="1" y="4"/>
                    <a:pt x="6" y="4"/>
                    <a:pt x="7" y="4"/>
                  </a:cubicBezTo>
                  <a:cubicBezTo>
                    <a:pt x="6" y="5"/>
                    <a:pt x="9" y="5"/>
                    <a:pt x="9" y="5"/>
                  </a:cubicBezTo>
                  <a:cubicBezTo>
                    <a:pt x="11" y="4"/>
                    <a:pt x="13" y="5"/>
                    <a:pt x="16" y="5"/>
                  </a:cubicBezTo>
                  <a:cubicBezTo>
                    <a:pt x="17" y="5"/>
                    <a:pt x="25" y="5"/>
                    <a:pt x="25" y="3"/>
                  </a:cubicBezTo>
                  <a:cubicBezTo>
                    <a:pt x="25" y="1"/>
                    <a:pt x="21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5" y="1"/>
                    <a:pt x="11" y="1"/>
                    <a:pt x="8" y="1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0" y="2"/>
                    <a:pt x="1" y="4"/>
                    <a:pt x="0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6" y="2"/>
                  </a:moveTo>
                  <a:cubicBezTo>
                    <a:pt x="8" y="2"/>
                    <a:pt x="10" y="2"/>
                    <a:pt x="12" y="2"/>
                  </a:cubicBezTo>
                  <a:cubicBezTo>
                    <a:pt x="13" y="2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0" y="2"/>
                    <a:pt x="12" y="5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0" y="3"/>
                    <a:pt x="11" y="3"/>
                  </a:cubicBezTo>
                  <a:cubicBezTo>
                    <a:pt x="8" y="5"/>
                    <a:pt x="3" y="1"/>
                    <a:pt x="0" y="4"/>
                  </a:cubicBezTo>
                  <a:cubicBezTo>
                    <a:pt x="1" y="1"/>
                    <a:pt x="4" y="1"/>
                    <a:pt x="6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35" name="Freeform 2539">
              <a:extLst>
                <a:ext uri="{FF2B5EF4-FFF2-40B4-BE49-F238E27FC236}">
                  <a16:creationId xmlns:a16="http://schemas.microsoft.com/office/drawing/2014/main" id="{E5189A05-61DD-4ADF-8C18-ECF42777B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58737"/>
              <a:ext cx="47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1 w 1"/>
                <a:gd name="T6" fmla="*/ 1 w 1"/>
                <a:gd name="T7" fmla="*/ 0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36" name="Rectangle 2540">
              <a:extLst>
                <a:ext uri="{FF2B5EF4-FFF2-40B4-BE49-F238E27FC236}">
                  <a16:creationId xmlns:a16="http://schemas.microsoft.com/office/drawing/2014/main" id="{6E19CCAB-F7D3-4998-BDBD-B76B0041F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50" y="5873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437" name="Freeform 2541">
              <a:extLst>
                <a:ext uri="{FF2B5EF4-FFF2-40B4-BE49-F238E27FC236}">
                  <a16:creationId xmlns:a16="http://schemas.microsoft.com/office/drawing/2014/main" id="{39EE05FC-4625-4053-8556-7FECBE3DE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38" y="28575"/>
              <a:ext cx="165100" cy="41275"/>
            </a:xfrm>
            <a:custGeom>
              <a:avLst/>
              <a:gdLst>
                <a:gd name="T0" fmla="*/ 24 w 28"/>
                <a:gd name="T1" fmla="*/ 1 h 7"/>
                <a:gd name="T2" fmla="*/ 19 w 28"/>
                <a:gd name="T3" fmla="*/ 1 h 7"/>
                <a:gd name="T4" fmla="*/ 12 w 28"/>
                <a:gd name="T5" fmla="*/ 1 h 7"/>
                <a:gd name="T6" fmla="*/ 7 w 28"/>
                <a:gd name="T7" fmla="*/ 1 h 7"/>
                <a:gd name="T8" fmla="*/ 7 w 28"/>
                <a:gd name="T9" fmla="*/ 1 h 7"/>
                <a:gd name="T10" fmla="*/ 4 w 28"/>
                <a:gd name="T11" fmla="*/ 1 h 7"/>
                <a:gd name="T12" fmla="*/ 0 w 28"/>
                <a:gd name="T13" fmla="*/ 1 h 7"/>
                <a:gd name="T14" fmla="*/ 1 w 28"/>
                <a:gd name="T15" fmla="*/ 4 h 7"/>
                <a:gd name="T16" fmla="*/ 8 w 28"/>
                <a:gd name="T17" fmla="*/ 5 h 7"/>
                <a:gd name="T18" fmla="*/ 20 w 28"/>
                <a:gd name="T19" fmla="*/ 5 h 7"/>
                <a:gd name="T20" fmla="*/ 24 w 28"/>
                <a:gd name="T21" fmla="*/ 1 h 7"/>
                <a:gd name="T22" fmla="*/ 10 w 28"/>
                <a:gd name="T23" fmla="*/ 1 h 7"/>
                <a:gd name="T24" fmla="*/ 10 w 28"/>
                <a:gd name="T25" fmla="*/ 1 h 7"/>
                <a:gd name="T26" fmla="*/ 10 w 28"/>
                <a:gd name="T27" fmla="*/ 1 h 7"/>
                <a:gd name="T28" fmla="*/ 21 w 28"/>
                <a:gd name="T29" fmla="*/ 4 h 7"/>
                <a:gd name="T30" fmla="*/ 19 w 28"/>
                <a:gd name="T31" fmla="*/ 4 h 7"/>
                <a:gd name="T32" fmla="*/ 12 w 28"/>
                <a:gd name="T33" fmla="*/ 4 h 7"/>
                <a:gd name="T34" fmla="*/ 0 w 28"/>
                <a:gd name="T35" fmla="*/ 2 h 7"/>
                <a:gd name="T36" fmla="*/ 11 w 28"/>
                <a:gd name="T37" fmla="*/ 3 h 7"/>
                <a:gd name="T38" fmla="*/ 11 w 28"/>
                <a:gd name="T39" fmla="*/ 2 h 7"/>
                <a:gd name="T40" fmla="*/ 10 w 28"/>
                <a:gd name="T41" fmla="*/ 2 h 7"/>
                <a:gd name="T42" fmla="*/ 18 w 28"/>
                <a:gd name="T43" fmla="*/ 2 h 7"/>
                <a:gd name="T44" fmla="*/ 23 w 28"/>
                <a:gd name="T45" fmla="*/ 2 h 7"/>
                <a:gd name="T46" fmla="*/ 23 w 28"/>
                <a:gd name="T47" fmla="*/ 3 h 7"/>
                <a:gd name="T48" fmla="*/ 21 w 28"/>
                <a:gd name="T4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7">
                  <a:moveTo>
                    <a:pt x="24" y="1"/>
                  </a:moveTo>
                  <a:cubicBezTo>
                    <a:pt x="22" y="1"/>
                    <a:pt x="20" y="1"/>
                    <a:pt x="19" y="1"/>
                  </a:cubicBezTo>
                  <a:cubicBezTo>
                    <a:pt x="17" y="0"/>
                    <a:pt x="14" y="1"/>
                    <a:pt x="12" y="1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4" y="1"/>
                    <a:pt x="4" y="1"/>
                  </a:cubicBezTo>
                  <a:cubicBezTo>
                    <a:pt x="2" y="1"/>
                    <a:pt x="1" y="2"/>
                    <a:pt x="0" y="1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3" y="5"/>
                    <a:pt x="6" y="5"/>
                    <a:pt x="8" y="5"/>
                  </a:cubicBezTo>
                  <a:cubicBezTo>
                    <a:pt x="12" y="4"/>
                    <a:pt x="15" y="5"/>
                    <a:pt x="20" y="5"/>
                  </a:cubicBezTo>
                  <a:cubicBezTo>
                    <a:pt x="22" y="5"/>
                    <a:pt x="28" y="3"/>
                    <a:pt x="24" y="1"/>
                  </a:cubicBezTo>
                  <a:close/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21" y="4"/>
                  </a:moveTo>
                  <a:cubicBezTo>
                    <a:pt x="21" y="4"/>
                    <a:pt x="19" y="4"/>
                    <a:pt x="19" y="4"/>
                  </a:cubicBezTo>
                  <a:cubicBezTo>
                    <a:pt x="17" y="3"/>
                    <a:pt x="12" y="4"/>
                    <a:pt x="12" y="4"/>
                  </a:cubicBezTo>
                  <a:cubicBezTo>
                    <a:pt x="9" y="1"/>
                    <a:pt x="1" y="7"/>
                    <a:pt x="0" y="2"/>
                  </a:cubicBezTo>
                  <a:cubicBezTo>
                    <a:pt x="3" y="4"/>
                    <a:pt x="8" y="1"/>
                    <a:pt x="11" y="3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1" y="1"/>
                    <a:pt x="16" y="2"/>
                    <a:pt x="18" y="2"/>
                  </a:cubicBezTo>
                  <a:cubicBezTo>
                    <a:pt x="18" y="2"/>
                    <a:pt x="23" y="3"/>
                    <a:pt x="23" y="2"/>
                  </a:cubicBezTo>
                  <a:cubicBezTo>
                    <a:pt x="23" y="3"/>
                    <a:pt x="24" y="3"/>
                    <a:pt x="23" y="3"/>
                  </a:cubicBezTo>
                  <a:cubicBezTo>
                    <a:pt x="25" y="4"/>
                    <a:pt x="21" y="4"/>
                    <a:pt x="2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38" name="Rectangle 2542">
              <a:extLst>
                <a:ext uri="{FF2B5EF4-FFF2-40B4-BE49-F238E27FC236}">
                  <a16:creationId xmlns:a16="http://schemas.microsoft.com/office/drawing/2014/main" id="{D42E6E79-B90C-4662-B3D2-F3AB34152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13" y="5873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439" name="Freeform 2543">
              <a:extLst>
                <a:ext uri="{FF2B5EF4-FFF2-40B4-BE49-F238E27FC236}">
                  <a16:creationId xmlns:a16="http://schemas.microsoft.com/office/drawing/2014/main" id="{A62C5825-C999-40E1-B0E4-6F6B614EF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587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40" name="Freeform 2544">
              <a:extLst>
                <a:ext uri="{FF2B5EF4-FFF2-40B4-BE49-F238E27FC236}">
                  <a16:creationId xmlns:a16="http://schemas.microsoft.com/office/drawing/2014/main" id="{4BD27F6D-F23C-4019-8538-3901039B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587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41" name="Rectangle 2545">
              <a:extLst>
                <a:ext uri="{FF2B5EF4-FFF2-40B4-BE49-F238E27FC236}">
                  <a16:creationId xmlns:a16="http://schemas.microsoft.com/office/drawing/2014/main" id="{7D8028C5-4CDB-4E54-8970-7E80B0F7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13" y="5873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442" name="Rectangle 2546">
              <a:extLst>
                <a:ext uri="{FF2B5EF4-FFF2-40B4-BE49-F238E27FC236}">
                  <a16:creationId xmlns:a16="http://schemas.microsoft.com/office/drawing/2014/main" id="{12BFF58D-66DF-4EDD-8CC6-095185A45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" y="3968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443" name="Freeform 2547">
              <a:extLst>
                <a:ext uri="{FF2B5EF4-FFF2-40B4-BE49-F238E27FC236}">
                  <a16:creationId xmlns:a16="http://schemas.microsoft.com/office/drawing/2014/main" id="{2CF6BC73-42EB-49F6-8EF7-8F5ED6092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587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44" name="Freeform 2548">
              <a:extLst>
                <a:ext uri="{FF2B5EF4-FFF2-40B4-BE49-F238E27FC236}">
                  <a16:creationId xmlns:a16="http://schemas.microsoft.com/office/drawing/2014/main" id="{281301B6-2DFF-4097-9CA1-EDC72E637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587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45" name="Freeform 2549">
              <a:extLst>
                <a:ext uri="{FF2B5EF4-FFF2-40B4-BE49-F238E27FC236}">
                  <a16:creationId xmlns:a16="http://schemas.microsoft.com/office/drawing/2014/main" id="{6750AA99-DC7B-4112-B17B-2D5435D9D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4762"/>
              <a:ext cx="12700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46" name="Freeform 2550">
              <a:extLst>
                <a:ext uri="{FF2B5EF4-FFF2-40B4-BE49-F238E27FC236}">
                  <a16:creationId xmlns:a16="http://schemas.microsoft.com/office/drawing/2014/main" id="{258C1704-DCF6-4C1B-930A-375A0EF18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223837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47" name="Freeform 2551">
              <a:extLst>
                <a:ext uri="{FF2B5EF4-FFF2-40B4-BE49-F238E27FC236}">
                  <a16:creationId xmlns:a16="http://schemas.microsoft.com/office/drawing/2014/main" id="{AC56AC3A-C528-448D-A8D3-FF87E3A08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11137"/>
              <a:ext cx="34925" cy="30162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0 w 6"/>
                <a:gd name="T5" fmla="*/ 4 h 5"/>
                <a:gd name="T6" fmla="*/ 6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48" name="Freeform 2552">
              <a:extLst>
                <a:ext uri="{FF2B5EF4-FFF2-40B4-BE49-F238E27FC236}">
                  <a16:creationId xmlns:a16="http://schemas.microsoft.com/office/drawing/2014/main" id="{D0ED6BDE-224E-4BC5-9B08-D6AE633A9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00025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9 w 10"/>
                <a:gd name="T5" fmla="*/ 0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6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49" name="Freeform 2553">
              <a:extLst>
                <a:ext uri="{FF2B5EF4-FFF2-40B4-BE49-F238E27FC236}">
                  <a16:creationId xmlns:a16="http://schemas.microsoft.com/office/drawing/2014/main" id="{4A58A91E-3DC2-4821-9113-E94ACC482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93675"/>
              <a:ext cx="58738" cy="41275"/>
            </a:xfrm>
            <a:custGeom>
              <a:avLst/>
              <a:gdLst>
                <a:gd name="T0" fmla="*/ 9 w 10"/>
                <a:gd name="T1" fmla="*/ 0 h 7"/>
                <a:gd name="T2" fmla="*/ 0 w 10"/>
                <a:gd name="T3" fmla="*/ 7 h 7"/>
                <a:gd name="T4" fmla="*/ 0 w 10"/>
                <a:gd name="T5" fmla="*/ 7 h 7"/>
                <a:gd name="T6" fmla="*/ 9 w 10"/>
                <a:gd name="T7" fmla="*/ 0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6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6" y="3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50" name="Freeform 2554">
              <a:extLst>
                <a:ext uri="{FF2B5EF4-FFF2-40B4-BE49-F238E27FC236}">
                  <a16:creationId xmlns:a16="http://schemas.microsoft.com/office/drawing/2014/main" id="{07924062-839C-42D6-AC27-8CBE2486D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87325"/>
              <a:ext cx="87313" cy="47625"/>
            </a:xfrm>
            <a:custGeom>
              <a:avLst/>
              <a:gdLst>
                <a:gd name="T0" fmla="*/ 1 w 15"/>
                <a:gd name="T1" fmla="*/ 8 h 8"/>
                <a:gd name="T2" fmla="*/ 14 w 15"/>
                <a:gd name="T3" fmla="*/ 0 h 8"/>
                <a:gd name="T4" fmla="*/ 14 w 15"/>
                <a:gd name="T5" fmla="*/ 0 h 8"/>
                <a:gd name="T6" fmla="*/ 1 w 15"/>
                <a:gd name="T7" fmla="*/ 8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5" y="5"/>
                    <a:pt x="10" y="2"/>
                    <a:pt x="14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2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51" name="Freeform 2555">
              <a:extLst>
                <a:ext uri="{FF2B5EF4-FFF2-40B4-BE49-F238E27FC236}">
                  <a16:creationId xmlns:a16="http://schemas.microsoft.com/office/drawing/2014/main" id="{27C75565-5F97-4EA2-A418-6763C14A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69862"/>
              <a:ext cx="93663" cy="65087"/>
            </a:xfrm>
            <a:custGeom>
              <a:avLst/>
              <a:gdLst>
                <a:gd name="T0" fmla="*/ 15 w 16"/>
                <a:gd name="T1" fmla="*/ 0 h 11"/>
                <a:gd name="T2" fmla="*/ 0 w 16"/>
                <a:gd name="T3" fmla="*/ 11 h 11"/>
                <a:gd name="T4" fmla="*/ 0 w 16"/>
                <a:gd name="T5" fmla="*/ 11 h 11"/>
                <a:gd name="T6" fmla="*/ 16 w 16"/>
                <a:gd name="T7" fmla="*/ 0 h 11"/>
                <a:gd name="T8" fmla="*/ 15 w 1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5" y="0"/>
                  </a:moveTo>
                  <a:cubicBezTo>
                    <a:pt x="10" y="3"/>
                    <a:pt x="5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7"/>
                    <a:pt x="10" y="3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52" name="Freeform 2556">
              <a:extLst>
                <a:ext uri="{FF2B5EF4-FFF2-40B4-BE49-F238E27FC236}">
                  <a16:creationId xmlns:a16="http://schemas.microsoft.com/office/drawing/2014/main" id="{2E82713A-69D7-4C28-90FF-DF44148B2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63512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53" name="Freeform 2557">
              <a:extLst>
                <a:ext uri="{FF2B5EF4-FFF2-40B4-BE49-F238E27FC236}">
                  <a16:creationId xmlns:a16="http://schemas.microsoft.com/office/drawing/2014/main" id="{0605E718-792D-433C-930F-FC4384862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82562"/>
              <a:ext cx="100013" cy="58737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0 h 10"/>
                <a:gd name="T4" fmla="*/ 17 w 17"/>
                <a:gd name="T5" fmla="*/ 0 h 10"/>
                <a:gd name="T6" fmla="*/ 0 w 17"/>
                <a:gd name="T7" fmla="*/ 9 h 10"/>
                <a:gd name="T8" fmla="*/ 0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6" y="6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5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54" name="Freeform 2558">
              <a:extLst>
                <a:ext uri="{FF2B5EF4-FFF2-40B4-BE49-F238E27FC236}">
                  <a16:creationId xmlns:a16="http://schemas.microsoft.com/office/drawing/2014/main" id="{BE4696F8-5C92-469F-87B7-1E1819362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04787"/>
              <a:ext cx="39688" cy="30162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55" name="Freeform 2559">
              <a:extLst>
                <a:ext uri="{FF2B5EF4-FFF2-40B4-BE49-F238E27FC236}">
                  <a16:creationId xmlns:a16="http://schemas.microsoft.com/office/drawing/2014/main" id="{67717081-19AB-4705-97A2-B33ABE6F0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76212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56" name="Freeform 2560">
              <a:extLst>
                <a:ext uri="{FF2B5EF4-FFF2-40B4-BE49-F238E27FC236}">
                  <a16:creationId xmlns:a16="http://schemas.microsoft.com/office/drawing/2014/main" id="{AC8582CA-C094-49A0-81EE-A070D848F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41287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57" name="Freeform 2561">
              <a:extLst>
                <a:ext uri="{FF2B5EF4-FFF2-40B4-BE49-F238E27FC236}">
                  <a16:creationId xmlns:a16="http://schemas.microsoft.com/office/drawing/2014/main" id="{49EB90AF-811F-4D2C-BF39-737B81D3C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34937"/>
              <a:ext cx="11113" cy="6350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58" name="Freeform 2562">
              <a:extLst>
                <a:ext uri="{FF2B5EF4-FFF2-40B4-BE49-F238E27FC236}">
                  <a16:creationId xmlns:a16="http://schemas.microsoft.com/office/drawing/2014/main" id="{72CBE227-C080-4670-8181-321E851B4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52400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59" name="Freeform 2563">
              <a:extLst>
                <a:ext uri="{FF2B5EF4-FFF2-40B4-BE49-F238E27FC236}">
                  <a16:creationId xmlns:a16="http://schemas.microsoft.com/office/drawing/2014/main" id="{009F6390-76DD-405F-8853-BB398A1E1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82562"/>
              <a:ext cx="19050" cy="476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60" name="Freeform 2564">
              <a:extLst>
                <a:ext uri="{FF2B5EF4-FFF2-40B4-BE49-F238E27FC236}">
                  <a16:creationId xmlns:a16="http://schemas.microsoft.com/office/drawing/2014/main" id="{5F16F4D4-2FE1-4E5B-A670-D49225AE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04787"/>
              <a:ext cx="53975" cy="36512"/>
            </a:xfrm>
            <a:custGeom>
              <a:avLst/>
              <a:gdLst>
                <a:gd name="T0" fmla="*/ 1 w 9"/>
                <a:gd name="T1" fmla="*/ 5 h 6"/>
                <a:gd name="T2" fmla="*/ 9 w 9"/>
                <a:gd name="T3" fmla="*/ 0 h 6"/>
                <a:gd name="T4" fmla="*/ 9 w 9"/>
                <a:gd name="T5" fmla="*/ 0 h 6"/>
                <a:gd name="T6" fmla="*/ 1 w 9"/>
                <a:gd name="T7" fmla="*/ 5 h 6"/>
                <a:gd name="T8" fmla="*/ 1 w 9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0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61" name="Freeform 2565">
              <a:extLst>
                <a:ext uri="{FF2B5EF4-FFF2-40B4-BE49-F238E27FC236}">
                  <a16:creationId xmlns:a16="http://schemas.microsoft.com/office/drawing/2014/main" id="{9EBAE714-33BE-4A76-A5FD-054C367EF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04787"/>
              <a:ext cx="53975" cy="36512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5 h 6"/>
                <a:gd name="T4" fmla="*/ 0 w 9"/>
                <a:gd name="T5" fmla="*/ 6 h 6"/>
                <a:gd name="T6" fmla="*/ 8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62" name="Freeform 2566">
              <a:extLst>
                <a:ext uri="{FF2B5EF4-FFF2-40B4-BE49-F238E27FC236}">
                  <a16:creationId xmlns:a16="http://schemas.microsoft.com/office/drawing/2014/main" id="{70735C05-2C28-48F2-A4AE-5EECB802F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69862"/>
              <a:ext cx="30163" cy="17462"/>
            </a:xfrm>
            <a:custGeom>
              <a:avLst/>
              <a:gdLst>
                <a:gd name="T0" fmla="*/ 4 w 5"/>
                <a:gd name="T1" fmla="*/ 1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63" name="Freeform 2567">
              <a:extLst>
                <a:ext uri="{FF2B5EF4-FFF2-40B4-BE49-F238E27FC236}">
                  <a16:creationId xmlns:a16="http://schemas.microsoft.com/office/drawing/2014/main" id="{E7004E37-4694-4496-8D75-0A5C29F28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46050"/>
              <a:ext cx="23813" cy="17462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64" name="Freeform 2568">
              <a:extLst>
                <a:ext uri="{FF2B5EF4-FFF2-40B4-BE49-F238E27FC236}">
                  <a16:creationId xmlns:a16="http://schemas.microsoft.com/office/drawing/2014/main" id="{4C8EF7BE-11B5-4B8C-992E-9FEC2E752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28587"/>
              <a:ext cx="12700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65" name="Freeform 2569">
              <a:extLst>
                <a:ext uri="{FF2B5EF4-FFF2-40B4-BE49-F238E27FC236}">
                  <a16:creationId xmlns:a16="http://schemas.microsoft.com/office/drawing/2014/main" id="{7248B649-737C-4A7F-9F8A-07979C7F1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46050"/>
              <a:ext cx="52388" cy="36512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66" name="Freeform 2570">
              <a:extLst>
                <a:ext uri="{FF2B5EF4-FFF2-40B4-BE49-F238E27FC236}">
                  <a16:creationId xmlns:a16="http://schemas.microsoft.com/office/drawing/2014/main" id="{0E8832F6-551C-4919-B4C2-D21B46690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87325"/>
              <a:ext cx="69850" cy="53975"/>
            </a:xfrm>
            <a:custGeom>
              <a:avLst/>
              <a:gdLst>
                <a:gd name="T0" fmla="*/ 11 w 12"/>
                <a:gd name="T1" fmla="*/ 0 h 9"/>
                <a:gd name="T2" fmla="*/ 1 w 12"/>
                <a:gd name="T3" fmla="*/ 8 h 9"/>
                <a:gd name="T4" fmla="*/ 11 w 12"/>
                <a:gd name="T5" fmla="*/ 0 h 9"/>
                <a:gd name="T6" fmla="*/ 11 w 12"/>
                <a:gd name="T7" fmla="*/ 0 h 9"/>
                <a:gd name="T8" fmla="*/ 0 w 12"/>
                <a:gd name="T9" fmla="*/ 8 h 9"/>
                <a:gd name="T10" fmla="*/ 0 w 12"/>
                <a:gd name="T11" fmla="*/ 8 h 9"/>
                <a:gd name="T12" fmla="*/ 11 w 12"/>
                <a:gd name="T13" fmla="*/ 0 h 9"/>
                <a:gd name="T14" fmla="*/ 11 w 12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4" y="5"/>
                    <a:pt x="8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ubicBezTo>
                    <a:pt x="4" y="6"/>
                    <a:pt x="8" y="3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67" name="Freeform 2571">
              <a:extLst>
                <a:ext uri="{FF2B5EF4-FFF2-40B4-BE49-F238E27FC236}">
                  <a16:creationId xmlns:a16="http://schemas.microsoft.com/office/drawing/2014/main" id="{15CD3900-7126-4A5D-935A-2E21812C3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46050"/>
              <a:ext cx="47625" cy="30162"/>
            </a:xfrm>
            <a:custGeom>
              <a:avLst/>
              <a:gdLst>
                <a:gd name="T0" fmla="*/ 7 w 8"/>
                <a:gd name="T1" fmla="*/ 0 h 5"/>
                <a:gd name="T2" fmla="*/ 1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68" name="Freeform 2572">
              <a:extLst>
                <a:ext uri="{FF2B5EF4-FFF2-40B4-BE49-F238E27FC236}">
                  <a16:creationId xmlns:a16="http://schemas.microsoft.com/office/drawing/2014/main" id="{5EFD98AE-F64E-40B7-952F-12BC15027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22237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69" name="Freeform 2573">
              <a:extLst>
                <a:ext uri="{FF2B5EF4-FFF2-40B4-BE49-F238E27FC236}">
                  <a16:creationId xmlns:a16="http://schemas.microsoft.com/office/drawing/2014/main" id="{A1BF9403-DE3C-4E39-933A-1A954DD3E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93662"/>
              <a:ext cx="12700" cy="1111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  <a:gd name="T10" fmla="*/ 2 w 2"/>
                <a:gd name="T11" fmla="*/ 0 h 2"/>
                <a:gd name="T12" fmla="*/ 1 w 2"/>
                <a:gd name="T13" fmla="*/ 1 h 2"/>
                <a:gd name="T14" fmla="*/ 1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70" name="Freeform 2574">
              <a:extLst>
                <a:ext uri="{FF2B5EF4-FFF2-40B4-BE49-F238E27FC236}">
                  <a16:creationId xmlns:a16="http://schemas.microsoft.com/office/drawing/2014/main" id="{BC4EE5CE-4256-4810-AD43-8A3477EE2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22237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71" name="Freeform 2575">
              <a:extLst>
                <a:ext uri="{FF2B5EF4-FFF2-40B4-BE49-F238E27FC236}">
                  <a16:creationId xmlns:a16="http://schemas.microsoft.com/office/drawing/2014/main" id="{464DF627-4CE8-4C49-AE4F-39E1AE00B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46050"/>
              <a:ext cx="22225" cy="17462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72" name="Freeform 2576">
              <a:extLst>
                <a:ext uri="{FF2B5EF4-FFF2-40B4-BE49-F238E27FC236}">
                  <a16:creationId xmlns:a16="http://schemas.microsoft.com/office/drawing/2014/main" id="{FDB6AE13-F633-4802-BF9B-903EE40CB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76212"/>
              <a:ext cx="53975" cy="28575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0 h 5"/>
                <a:gd name="T4" fmla="*/ 8 w 9"/>
                <a:gd name="T5" fmla="*/ 0 h 5"/>
                <a:gd name="T6" fmla="*/ 1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73" name="Freeform 2577">
              <a:extLst>
                <a:ext uri="{FF2B5EF4-FFF2-40B4-BE49-F238E27FC236}">
                  <a16:creationId xmlns:a16="http://schemas.microsoft.com/office/drawing/2014/main" id="{C82B9D05-9683-4061-9CE6-F07546B4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76212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74" name="Freeform 2578">
              <a:extLst>
                <a:ext uri="{FF2B5EF4-FFF2-40B4-BE49-F238E27FC236}">
                  <a16:creationId xmlns:a16="http://schemas.microsoft.com/office/drawing/2014/main" id="{D4E28017-1DBA-4B16-ABA9-015688C14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52400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75" name="Freeform 2579">
              <a:extLst>
                <a:ext uri="{FF2B5EF4-FFF2-40B4-BE49-F238E27FC236}">
                  <a16:creationId xmlns:a16="http://schemas.microsoft.com/office/drawing/2014/main" id="{28DEB5CC-57A1-445A-A601-28DD71C0D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22237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76" name="Freeform 2580">
              <a:extLst>
                <a:ext uri="{FF2B5EF4-FFF2-40B4-BE49-F238E27FC236}">
                  <a16:creationId xmlns:a16="http://schemas.microsoft.com/office/drawing/2014/main" id="{29226389-A845-4C62-8BE5-F01AF825E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93662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77" name="Freeform 2581">
              <a:extLst>
                <a:ext uri="{FF2B5EF4-FFF2-40B4-BE49-F238E27FC236}">
                  <a16:creationId xmlns:a16="http://schemas.microsoft.com/office/drawing/2014/main" id="{2AB2C297-428D-4074-A6AB-5327AC461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69850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78" name="Freeform 2582">
              <a:extLst>
                <a:ext uri="{FF2B5EF4-FFF2-40B4-BE49-F238E27FC236}">
                  <a16:creationId xmlns:a16="http://schemas.microsoft.com/office/drawing/2014/main" id="{5FAA0362-1B47-48D6-A21F-636DFFA2E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63500"/>
              <a:ext cx="12700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79" name="Freeform 2583">
              <a:extLst>
                <a:ext uri="{FF2B5EF4-FFF2-40B4-BE49-F238E27FC236}">
                  <a16:creationId xmlns:a16="http://schemas.microsoft.com/office/drawing/2014/main" id="{3D9D5325-A176-4C13-B1BD-C0DFADE55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93662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80" name="Freeform 2584">
              <a:extLst>
                <a:ext uri="{FF2B5EF4-FFF2-40B4-BE49-F238E27FC236}">
                  <a16:creationId xmlns:a16="http://schemas.microsoft.com/office/drawing/2014/main" id="{8B1C2DFA-0756-48F8-9EB1-74FD20507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22237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1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81" name="Freeform 2585">
              <a:extLst>
                <a:ext uri="{FF2B5EF4-FFF2-40B4-BE49-F238E27FC236}">
                  <a16:creationId xmlns:a16="http://schemas.microsoft.com/office/drawing/2014/main" id="{8A589B02-D661-416F-BEBC-5E82767B7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58750"/>
              <a:ext cx="17463" cy="1111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82" name="Freeform 2586">
              <a:extLst>
                <a:ext uri="{FF2B5EF4-FFF2-40B4-BE49-F238E27FC236}">
                  <a16:creationId xmlns:a16="http://schemas.microsoft.com/office/drawing/2014/main" id="{16F69D7C-7C4A-49F4-A740-AB87B3208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63512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1 h 2"/>
                <a:gd name="T4" fmla="*/ 1 w 4"/>
                <a:gd name="T5" fmla="*/ 1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83" name="Freeform 2587">
              <a:extLst>
                <a:ext uri="{FF2B5EF4-FFF2-40B4-BE49-F238E27FC236}">
                  <a16:creationId xmlns:a16="http://schemas.microsoft.com/office/drawing/2014/main" id="{921AA834-2CAC-46FB-AA7E-D6710F588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22237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84" name="Freeform 2588">
              <a:extLst>
                <a:ext uri="{FF2B5EF4-FFF2-40B4-BE49-F238E27FC236}">
                  <a16:creationId xmlns:a16="http://schemas.microsoft.com/office/drawing/2014/main" id="{6A12CE68-9B93-414E-A3E5-1D94E7438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93662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85" name="Freeform 2589">
              <a:extLst>
                <a:ext uri="{FF2B5EF4-FFF2-40B4-BE49-F238E27FC236}">
                  <a16:creationId xmlns:a16="http://schemas.microsoft.com/office/drawing/2014/main" id="{DE946786-5384-46FF-BBE4-4B96B6D6D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69850"/>
              <a:ext cx="23813" cy="6350"/>
            </a:xfrm>
            <a:custGeom>
              <a:avLst/>
              <a:gdLst>
                <a:gd name="T0" fmla="*/ 3 w 4"/>
                <a:gd name="T1" fmla="*/ 0 h 1"/>
                <a:gd name="T2" fmla="*/ 1 w 4"/>
                <a:gd name="T3" fmla="*/ 1 h 1"/>
                <a:gd name="T4" fmla="*/ 1 w 4"/>
                <a:gd name="T5" fmla="*/ 1 h 1"/>
                <a:gd name="T6" fmla="*/ 3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86" name="Freeform 2590">
              <a:extLst>
                <a:ext uri="{FF2B5EF4-FFF2-40B4-BE49-F238E27FC236}">
                  <a16:creationId xmlns:a16="http://schemas.microsoft.com/office/drawing/2014/main" id="{44002870-5FA9-4056-9FD9-7EB987169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52387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0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87" name="Freeform 2591">
              <a:extLst>
                <a:ext uri="{FF2B5EF4-FFF2-40B4-BE49-F238E27FC236}">
                  <a16:creationId xmlns:a16="http://schemas.microsoft.com/office/drawing/2014/main" id="{9D690FDE-DA13-431E-9133-3BE95B04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52387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0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88" name="Freeform 2592">
              <a:extLst>
                <a:ext uri="{FF2B5EF4-FFF2-40B4-BE49-F238E27FC236}">
                  <a16:creationId xmlns:a16="http://schemas.microsoft.com/office/drawing/2014/main" id="{5394D510-4CB4-4C93-BC00-1680855E5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63500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89" name="Freeform 2593">
              <a:extLst>
                <a:ext uri="{FF2B5EF4-FFF2-40B4-BE49-F238E27FC236}">
                  <a16:creationId xmlns:a16="http://schemas.microsoft.com/office/drawing/2014/main" id="{9B115416-FB3E-47DA-8832-C439CF649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93662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90" name="Freeform 2594">
              <a:extLst>
                <a:ext uri="{FF2B5EF4-FFF2-40B4-BE49-F238E27FC236}">
                  <a16:creationId xmlns:a16="http://schemas.microsoft.com/office/drawing/2014/main" id="{777A47B5-FBDB-42D6-AC4A-343F1C5D3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22237"/>
              <a:ext cx="19050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91" name="Freeform 2595">
              <a:extLst>
                <a:ext uri="{FF2B5EF4-FFF2-40B4-BE49-F238E27FC236}">
                  <a16:creationId xmlns:a16="http://schemas.microsoft.com/office/drawing/2014/main" id="{1A89D087-0976-47CC-B36F-07857104B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41287"/>
              <a:ext cx="11113" cy="1111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92" name="Freeform 2596">
              <a:extLst>
                <a:ext uri="{FF2B5EF4-FFF2-40B4-BE49-F238E27FC236}">
                  <a16:creationId xmlns:a16="http://schemas.microsoft.com/office/drawing/2014/main" id="{6D60D471-9ED4-4EB1-9C65-C14E48FEF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46050"/>
              <a:ext cx="12700" cy="12700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1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93" name="Freeform 2597">
              <a:extLst>
                <a:ext uri="{FF2B5EF4-FFF2-40B4-BE49-F238E27FC236}">
                  <a16:creationId xmlns:a16="http://schemas.microsoft.com/office/drawing/2014/main" id="{676CC082-DF56-4247-9137-D8AD1CEF2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4605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94" name="Freeform 2598">
              <a:extLst>
                <a:ext uri="{FF2B5EF4-FFF2-40B4-BE49-F238E27FC236}">
                  <a16:creationId xmlns:a16="http://schemas.microsoft.com/office/drawing/2014/main" id="{9B8136E3-AF8E-406F-A561-7FCD50847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22237"/>
              <a:ext cx="19050" cy="12700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95" name="Freeform 2599">
              <a:extLst>
                <a:ext uri="{FF2B5EF4-FFF2-40B4-BE49-F238E27FC236}">
                  <a16:creationId xmlns:a16="http://schemas.microsoft.com/office/drawing/2014/main" id="{66D6DC74-E3DF-4FD4-B76E-66A2BEF84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93662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96" name="Freeform 2600">
              <a:extLst>
                <a:ext uri="{FF2B5EF4-FFF2-40B4-BE49-F238E27FC236}">
                  <a16:creationId xmlns:a16="http://schemas.microsoft.com/office/drawing/2014/main" id="{6581ACA2-5D59-46CA-8697-B51581216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6350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97" name="Freeform 2601">
              <a:extLst>
                <a:ext uri="{FF2B5EF4-FFF2-40B4-BE49-F238E27FC236}">
                  <a16:creationId xmlns:a16="http://schemas.microsoft.com/office/drawing/2014/main" id="{0B725055-383A-41DA-8769-72E81A4FB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28575"/>
              <a:ext cx="19050" cy="11112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2 w 3"/>
                <a:gd name="T9" fmla="*/ 0 h 2"/>
                <a:gd name="T10" fmla="*/ 0 w 3"/>
                <a:gd name="T11" fmla="*/ 1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98" name="Freeform 2602">
              <a:extLst>
                <a:ext uri="{FF2B5EF4-FFF2-40B4-BE49-F238E27FC236}">
                  <a16:creationId xmlns:a16="http://schemas.microsoft.com/office/drawing/2014/main" id="{D48B335A-9FE6-4708-9724-9B1A491EB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28575"/>
              <a:ext cx="12700" cy="1111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1 h 2"/>
                <a:gd name="T10" fmla="*/ 2 w 2"/>
                <a:gd name="T11" fmla="*/ 0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2 w 2"/>
                <a:gd name="T19" fmla="*/ 0 h 2"/>
                <a:gd name="T20" fmla="*/ 0 w 2"/>
                <a:gd name="T21" fmla="*/ 1 h 2"/>
                <a:gd name="T22" fmla="*/ 0 w 2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99" name="Freeform 2603">
              <a:extLst>
                <a:ext uri="{FF2B5EF4-FFF2-40B4-BE49-F238E27FC236}">
                  <a16:creationId xmlns:a16="http://schemas.microsoft.com/office/drawing/2014/main" id="{9408230D-FD30-4A04-A608-6394EECF5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39687"/>
              <a:ext cx="28575" cy="12700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00" name="Freeform 2604">
              <a:extLst>
                <a:ext uri="{FF2B5EF4-FFF2-40B4-BE49-F238E27FC236}">
                  <a16:creationId xmlns:a16="http://schemas.microsoft.com/office/drawing/2014/main" id="{6C9F10BD-A7E4-4623-83BB-F16F973DF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69850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01" name="Freeform 2605">
              <a:extLst>
                <a:ext uri="{FF2B5EF4-FFF2-40B4-BE49-F238E27FC236}">
                  <a16:creationId xmlns:a16="http://schemas.microsoft.com/office/drawing/2014/main" id="{F062F051-3404-4E05-94AF-007FAC070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93662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02" name="Freeform 2606">
              <a:extLst>
                <a:ext uri="{FF2B5EF4-FFF2-40B4-BE49-F238E27FC236}">
                  <a16:creationId xmlns:a16="http://schemas.microsoft.com/office/drawing/2014/main" id="{0D33321F-2A1C-489B-BD3B-553243FF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22237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03" name="Freeform 2607">
              <a:extLst>
                <a:ext uri="{FF2B5EF4-FFF2-40B4-BE49-F238E27FC236}">
                  <a16:creationId xmlns:a16="http://schemas.microsoft.com/office/drawing/2014/main" id="{F4227FD6-82C1-481D-98CB-9BEF83217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11125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04" name="Freeform 2608">
              <a:extLst>
                <a:ext uri="{FF2B5EF4-FFF2-40B4-BE49-F238E27FC236}">
                  <a16:creationId xmlns:a16="http://schemas.microsoft.com/office/drawing/2014/main" id="{2B89064A-6027-4912-9B2D-312286035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63500"/>
              <a:ext cx="22225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05" name="Freeform 2609">
              <a:extLst>
                <a:ext uri="{FF2B5EF4-FFF2-40B4-BE49-F238E27FC236}">
                  <a16:creationId xmlns:a16="http://schemas.microsoft.com/office/drawing/2014/main" id="{FE7ECA9C-4EAF-468E-A839-84AAF5676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34925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06" name="Freeform 2610">
              <a:extLst>
                <a:ext uri="{FF2B5EF4-FFF2-40B4-BE49-F238E27FC236}">
                  <a16:creationId xmlns:a16="http://schemas.microsoft.com/office/drawing/2014/main" id="{4C6A523A-74B3-4FF5-8D11-C6F5ACF57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1112"/>
              <a:ext cx="28575" cy="11112"/>
            </a:xfrm>
            <a:custGeom>
              <a:avLst/>
              <a:gdLst>
                <a:gd name="T0" fmla="*/ 0 w 5"/>
                <a:gd name="T1" fmla="*/ 2 h 2"/>
                <a:gd name="T2" fmla="*/ 3 w 5"/>
                <a:gd name="T3" fmla="*/ 0 h 2"/>
                <a:gd name="T4" fmla="*/ 4 w 5"/>
                <a:gd name="T5" fmla="*/ 0 h 2"/>
                <a:gd name="T6" fmla="*/ 2 w 5"/>
                <a:gd name="T7" fmla="*/ 2 h 2"/>
                <a:gd name="T8" fmla="*/ 2 w 5"/>
                <a:gd name="T9" fmla="*/ 2 h 2"/>
                <a:gd name="T10" fmla="*/ 5 w 5"/>
                <a:gd name="T11" fmla="*/ 0 h 2"/>
                <a:gd name="T12" fmla="*/ 5 w 5"/>
                <a:gd name="T13" fmla="*/ 0 h 2"/>
                <a:gd name="T14" fmla="*/ 4 w 5"/>
                <a:gd name="T15" fmla="*/ 0 h 2"/>
                <a:gd name="T16" fmla="*/ 4 w 5"/>
                <a:gd name="T17" fmla="*/ 0 h 2"/>
                <a:gd name="T18" fmla="*/ 5 w 5"/>
                <a:gd name="T19" fmla="*/ 0 h 2"/>
                <a:gd name="T20" fmla="*/ 5 w 5"/>
                <a:gd name="T21" fmla="*/ 0 h 2"/>
                <a:gd name="T22" fmla="*/ 0 w 5"/>
                <a:gd name="T23" fmla="*/ 1 h 2"/>
                <a:gd name="T24" fmla="*/ 0 w 5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1"/>
                    <a:pt x="5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07" name="Freeform 2611">
              <a:extLst>
                <a:ext uri="{FF2B5EF4-FFF2-40B4-BE49-F238E27FC236}">
                  <a16:creationId xmlns:a16="http://schemas.microsoft.com/office/drawing/2014/main" id="{67F1B7C6-AD9A-4AE9-9666-C1B6516AF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39687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08" name="Freeform 2612">
              <a:extLst>
                <a:ext uri="{FF2B5EF4-FFF2-40B4-BE49-F238E27FC236}">
                  <a16:creationId xmlns:a16="http://schemas.microsoft.com/office/drawing/2014/main" id="{811F0518-8413-4837-83C3-8604539C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63500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09" name="Freeform 2613">
              <a:extLst>
                <a:ext uri="{FF2B5EF4-FFF2-40B4-BE49-F238E27FC236}">
                  <a16:creationId xmlns:a16="http://schemas.microsoft.com/office/drawing/2014/main" id="{0851BB93-03D1-48BE-8CBF-0D86C4CF5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87312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10" name="Freeform 2614">
              <a:extLst>
                <a:ext uri="{FF2B5EF4-FFF2-40B4-BE49-F238E27FC236}">
                  <a16:creationId xmlns:a16="http://schemas.microsoft.com/office/drawing/2014/main" id="{6023F42D-9E07-4D32-8AA3-06AD2E3F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80962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11" name="Freeform 2615">
              <a:extLst>
                <a:ext uri="{FF2B5EF4-FFF2-40B4-BE49-F238E27FC236}">
                  <a16:creationId xmlns:a16="http://schemas.microsoft.com/office/drawing/2014/main" id="{3EE2C397-1A09-4869-A057-9752FFD05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34925"/>
              <a:ext cx="28575" cy="17462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12" name="Freeform 2616">
              <a:extLst>
                <a:ext uri="{FF2B5EF4-FFF2-40B4-BE49-F238E27FC236}">
                  <a16:creationId xmlns:a16="http://schemas.microsoft.com/office/drawing/2014/main" id="{DFE728A9-1AA2-4DA6-87F1-490AFC0B9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4762"/>
              <a:ext cx="41275" cy="17462"/>
            </a:xfrm>
            <a:custGeom>
              <a:avLst/>
              <a:gdLst>
                <a:gd name="T0" fmla="*/ 1 w 7"/>
                <a:gd name="T1" fmla="*/ 3 h 3"/>
                <a:gd name="T2" fmla="*/ 5 w 7"/>
                <a:gd name="T3" fmla="*/ 1 h 3"/>
                <a:gd name="T4" fmla="*/ 3 w 7"/>
                <a:gd name="T5" fmla="*/ 3 h 3"/>
                <a:gd name="T6" fmla="*/ 3 w 7"/>
                <a:gd name="T7" fmla="*/ 3 h 3"/>
                <a:gd name="T8" fmla="*/ 6 w 7"/>
                <a:gd name="T9" fmla="*/ 1 h 3"/>
                <a:gd name="T10" fmla="*/ 6 w 7"/>
                <a:gd name="T11" fmla="*/ 1 h 3"/>
                <a:gd name="T12" fmla="*/ 3 w 7"/>
                <a:gd name="T13" fmla="*/ 2 h 3"/>
                <a:gd name="T14" fmla="*/ 3 w 7"/>
                <a:gd name="T15" fmla="*/ 2 h 3"/>
                <a:gd name="T16" fmla="*/ 6 w 7"/>
                <a:gd name="T17" fmla="*/ 1 h 3"/>
                <a:gd name="T18" fmla="*/ 6 w 7"/>
                <a:gd name="T19" fmla="*/ 1 h 3"/>
                <a:gd name="T20" fmla="*/ 0 w 7"/>
                <a:gd name="T21" fmla="*/ 3 h 3"/>
                <a:gd name="T22" fmla="*/ 1 w 7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2" y="2"/>
                    <a:pt x="3" y="2"/>
                    <a:pt x="5" y="1"/>
                  </a:cubicBezTo>
                  <a:cubicBezTo>
                    <a:pt x="7" y="0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5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13" name="Freeform 2618">
              <a:extLst>
                <a:ext uri="{FF2B5EF4-FFF2-40B4-BE49-F238E27FC236}">
                  <a16:creationId xmlns:a16="http://schemas.microsoft.com/office/drawing/2014/main" id="{57C93E93-E07E-4EF2-8A88-CFC2DD090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39687"/>
              <a:ext cx="22225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14" name="Freeform 2619">
              <a:extLst>
                <a:ext uri="{FF2B5EF4-FFF2-40B4-BE49-F238E27FC236}">
                  <a16:creationId xmlns:a16="http://schemas.microsoft.com/office/drawing/2014/main" id="{D4F55873-49BD-4A62-A9B8-E241CBEB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69850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15" name="Freeform 2620">
              <a:extLst>
                <a:ext uri="{FF2B5EF4-FFF2-40B4-BE49-F238E27FC236}">
                  <a16:creationId xmlns:a16="http://schemas.microsoft.com/office/drawing/2014/main" id="{DE6C123B-1E40-44C2-A67B-F461E95F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69850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16" name="Freeform 2621">
              <a:extLst>
                <a:ext uri="{FF2B5EF4-FFF2-40B4-BE49-F238E27FC236}">
                  <a16:creationId xmlns:a16="http://schemas.microsoft.com/office/drawing/2014/main" id="{30E0E692-796D-4516-A95C-E07454A8D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39687"/>
              <a:ext cx="22225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17" name="Freeform 2622">
              <a:extLst>
                <a:ext uri="{FF2B5EF4-FFF2-40B4-BE49-F238E27FC236}">
                  <a16:creationId xmlns:a16="http://schemas.microsoft.com/office/drawing/2014/main" id="{6A335802-AD92-4D1F-A3E9-41AC5C230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4762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18" name="Freeform 2623">
              <a:extLst>
                <a:ext uri="{FF2B5EF4-FFF2-40B4-BE49-F238E27FC236}">
                  <a16:creationId xmlns:a16="http://schemas.microsoft.com/office/drawing/2014/main" id="{102B575E-4CB9-4256-9E1C-B44F55058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1112"/>
              <a:ext cx="28575" cy="1111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19" name="Freeform 2624">
              <a:extLst>
                <a:ext uri="{FF2B5EF4-FFF2-40B4-BE49-F238E27FC236}">
                  <a16:creationId xmlns:a16="http://schemas.microsoft.com/office/drawing/2014/main" id="{E028098B-8766-4226-B35D-D136F6B3F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1112"/>
              <a:ext cx="28575" cy="1111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20" name="Freeform 2625">
              <a:extLst>
                <a:ext uri="{FF2B5EF4-FFF2-40B4-BE49-F238E27FC236}">
                  <a16:creationId xmlns:a16="http://schemas.microsoft.com/office/drawing/2014/main" id="{D9BBC916-2D08-4AB0-A367-E1A3101A3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1112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21" name="Freeform 2626">
              <a:extLst>
                <a:ext uri="{FF2B5EF4-FFF2-40B4-BE49-F238E27FC236}">
                  <a16:creationId xmlns:a16="http://schemas.microsoft.com/office/drawing/2014/main" id="{06898A26-853D-40A0-A711-CB6AB541B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34925"/>
              <a:ext cx="17463" cy="11112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22" name="Freeform 2627">
              <a:extLst>
                <a:ext uri="{FF2B5EF4-FFF2-40B4-BE49-F238E27FC236}">
                  <a16:creationId xmlns:a16="http://schemas.microsoft.com/office/drawing/2014/main" id="{17EE5357-6D9F-4E5E-BE3F-B647A889A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4762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1 w 10"/>
                <a:gd name="T3" fmla="*/ 5 h 6"/>
                <a:gd name="T4" fmla="*/ 1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3" y="3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23" name="Freeform 2628">
              <a:extLst>
                <a:ext uri="{FF2B5EF4-FFF2-40B4-BE49-F238E27FC236}">
                  <a16:creationId xmlns:a16="http://schemas.microsoft.com/office/drawing/2014/main" id="{3A101C14-C31E-4E43-A2A2-2F011F237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4762"/>
              <a:ext cx="46038" cy="23812"/>
            </a:xfrm>
            <a:custGeom>
              <a:avLst/>
              <a:gdLst>
                <a:gd name="T0" fmla="*/ 0 w 8"/>
                <a:gd name="T1" fmla="*/ 3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3 h 4"/>
                <a:gd name="T8" fmla="*/ 0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3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24" name="Freeform 2629">
              <a:extLst>
                <a:ext uri="{FF2B5EF4-FFF2-40B4-BE49-F238E27FC236}">
                  <a16:creationId xmlns:a16="http://schemas.microsoft.com/office/drawing/2014/main" id="{B3C33B83-DF3B-4EAA-80C9-590581B7E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1112"/>
              <a:ext cx="22225" cy="1111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525" name="Group 2661">
            <a:extLst>
              <a:ext uri="{FF2B5EF4-FFF2-40B4-BE49-F238E27FC236}">
                <a16:creationId xmlns:a16="http://schemas.microsoft.com/office/drawing/2014/main" id="{7C7073E2-24DA-43EB-A6BE-910498A5E471}"/>
              </a:ext>
            </a:extLst>
          </p:cNvPr>
          <p:cNvGrpSpPr>
            <a:grpSpLocks/>
          </p:cNvGrpSpPr>
          <p:nvPr/>
        </p:nvGrpSpPr>
        <p:grpSpPr bwMode="auto">
          <a:xfrm>
            <a:off x="6583363" y="6218238"/>
            <a:ext cx="228600" cy="246062"/>
            <a:chOff x="0" y="0"/>
            <a:chExt cx="228601" cy="246062"/>
          </a:xfrm>
        </p:grpSpPr>
        <p:sp>
          <p:nvSpPr>
            <p:cNvPr id="39526" name="Freeform 2630">
              <a:extLst>
                <a:ext uri="{FF2B5EF4-FFF2-40B4-BE49-F238E27FC236}">
                  <a16:creationId xmlns:a16="http://schemas.microsoft.com/office/drawing/2014/main" id="{064C3720-2416-40E7-98F5-F583AF8827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0" y="11112"/>
              <a:ext cx="198438" cy="200025"/>
            </a:xfrm>
            <a:custGeom>
              <a:avLst/>
              <a:gdLst>
                <a:gd name="T0" fmla="*/ 33 w 34"/>
                <a:gd name="T1" fmla="*/ 11 h 34"/>
                <a:gd name="T2" fmla="*/ 33 w 34"/>
                <a:gd name="T3" fmla="*/ 7 h 34"/>
                <a:gd name="T4" fmla="*/ 33 w 34"/>
                <a:gd name="T5" fmla="*/ 5 h 34"/>
                <a:gd name="T6" fmla="*/ 30 w 34"/>
                <a:gd name="T7" fmla="*/ 2 h 34"/>
                <a:gd name="T8" fmla="*/ 29 w 34"/>
                <a:gd name="T9" fmla="*/ 1 h 34"/>
                <a:gd name="T10" fmla="*/ 25 w 34"/>
                <a:gd name="T11" fmla="*/ 2 h 34"/>
                <a:gd name="T12" fmla="*/ 25 w 34"/>
                <a:gd name="T13" fmla="*/ 2 h 34"/>
                <a:gd name="T14" fmla="*/ 22 w 34"/>
                <a:gd name="T15" fmla="*/ 2 h 34"/>
                <a:gd name="T16" fmla="*/ 13 w 34"/>
                <a:gd name="T17" fmla="*/ 1 h 34"/>
                <a:gd name="T18" fmla="*/ 5 w 34"/>
                <a:gd name="T19" fmla="*/ 3 h 34"/>
                <a:gd name="T20" fmla="*/ 3 w 34"/>
                <a:gd name="T21" fmla="*/ 8 h 34"/>
                <a:gd name="T22" fmla="*/ 2 w 34"/>
                <a:gd name="T23" fmla="*/ 25 h 34"/>
                <a:gd name="T24" fmla="*/ 11 w 34"/>
                <a:gd name="T25" fmla="*/ 29 h 34"/>
                <a:gd name="T26" fmla="*/ 12 w 34"/>
                <a:gd name="T27" fmla="*/ 33 h 34"/>
                <a:gd name="T28" fmla="*/ 14 w 34"/>
                <a:gd name="T29" fmla="*/ 34 h 34"/>
                <a:gd name="T30" fmla="*/ 24 w 34"/>
                <a:gd name="T31" fmla="*/ 29 h 34"/>
                <a:gd name="T32" fmla="*/ 30 w 34"/>
                <a:gd name="T33" fmla="*/ 28 h 34"/>
                <a:gd name="T34" fmla="*/ 31 w 34"/>
                <a:gd name="T35" fmla="*/ 28 h 34"/>
                <a:gd name="T36" fmla="*/ 31 w 34"/>
                <a:gd name="T37" fmla="*/ 29 h 34"/>
                <a:gd name="T38" fmla="*/ 33 w 34"/>
                <a:gd name="T39" fmla="*/ 26 h 34"/>
                <a:gd name="T40" fmla="*/ 33 w 34"/>
                <a:gd name="T41" fmla="*/ 18 h 34"/>
                <a:gd name="T42" fmla="*/ 14 w 34"/>
                <a:gd name="T43" fmla="*/ 34 h 34"/>
                <a:gd name="T44" fmla="*/ 13 w 34"/>
                <a:gd name="T45" fmla="*/ 32 h 34"/>
                <a:gd name="T46" fmla="*/ 13 w 34"/>
                <a:gd name="T47" fmla="*/ 32 h 34"/>
                <a:gd name="T48" fmla="*/ 31 w 34"/>
                <a:gd name="T49" fmla="*/ 28 h 34"/>
                <a:gd name="T50" fmla="*/ 30 w 34"/>
                <a:gd name="T51" fmla="*/ 28 h 34"/>
                <a:gd name="T52" fmla="*/ 31 w 34"/>
                <a:gd name="T53" fmla="*/ 28 h 34"/>
                <a:gd name="T54" fmla="*/ 31 w 34"/>
                <a:gd name="T55" fmla="*/ 28 h 34"/>
                <a:gd name="T56" fmla="*/ 31 w 34"/>
                <a:gd name="T57" fmla="*/ 28 h 34"/>
                <a:gd name="T58" fmla="*/ 33 w 34"/>
                <a:gd name="T59" fmla="*/ 22 h 34"/>
                <a:gd name="T60" fmla="*/ 32 w 34"/>
                <a:gd name="T61" fmla="*/ 28 h 34"/>
                <a:gd name="T62" fmla="*/ 30 w 34"/>
                <a:gd name="T63" fmla="*/ 28 h 34"/>
                <a:gd name="T64" fmla="*/ 23 w 34"/>
                <a:gd name="T65" fmla="*/ 30 h 34"/>
                <a:gd name="T66" fmla="*/ 20 w 34"/>
                <a:gd name="T67" fmla="*/ 33 h 34"/>
                <a:gd name="T68" fmla="*/ 20 w 34"/>
                <a:gd name="T69" fmla="*/ 32 h 34"/>
                <a:gd name="T70" fmla="*/ 16 w 34"/>
                <a:gd name="T71" fmla="*/ 33 h 34"/>
                <a:gd name="T72" fmla="*/ 13 w 34"/>
                <a:gd name="T73" fmla="*/ 30 h 34"/>
                <a:gd name="T74" fmla="*/ 3 w 34"/>
                <a:gd name="T75" fmla="*/ 26 h 34"/>
                <a:gd name="T76" fmla="*/ 4 w 34"/>
                <a:gd name="T77" fmla="*/ 14 h 34"/>
                <a:gd name="T78" fmla="*/ 5 w 34"/>
                <a:gd name="T79" fmla="*/ 4 h 34"/>
                <a:gd name="T80" fmla="*/ 23 w 34"/>
                <a:gd name="T81" fmla="*/ 3 h 34"/>
                <a:gd name="T82" fmla="*/ 31 w 34"/>
                <a:gd name="T83" fmla="*/ 5 h 34"/>
                <a:gd name="T84" fmla="*/ 32 w 34"/>
                <a:gd name="T85" fmla="*/ 5 h 34"/>
                <a:gd name="T86" fmla="*/ 32 w 34"/>
                <a:gd name="T87" fmla="*/ 10 h 34"/>
                <a:gd name="T88" fmla="*/ 33 w 34"/>
                <a:gd name="T8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" h="34">
                  <a:moveTo>
                    <a:pt x="33" y="18"/>
                  </a:moveTo>
                  <a:cubicBezTo>
                    <a:pt x="33" y="16"/>
                    <a:pt x="32" y="13"/>
                    <a:pt x="33" y="11"/>
                  </a:cubicBezTo>
                  <a:cubicBezTo>
                    <a:pt x="33" y="11"/>
                    <a:pt x="33" y="10"/>
                    <a:pt x="33" y="10"/>
                  </a:cubicBezTo>
                  <a:cubicBezTo>
                    <a:pt x="33" y="9"/>
                    <a:pt x="33" y="8"/>
                    <a:pt x="33" y="7"/>
                  </a:cubicBezTo>
                  <a:cubicBezTo>
                    <a:pt x="32" y="8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2" y="5"/>
                    <a:pt x="32" y="5"/>
                    <a:pt x="32" y="4"/>
                  </a:cubicBezTo>
                  <a:cubicBezTo>
                    <a:pt x="32" y="4"/>
                    <a:pt x="30" y="2"/>
                    <a:pt x="30" y="2"/>
                  </a:cubicBezTo>
                  <a:cubicBezTo>
                    <a:pt x="30" y="1"/>
                    <a:pt x="29" y="2"/>
                    <a:pt x="29" y="2"/>
                  </a:cubicBezTo>
                  <a:cubicBezTo>
                    <a:pt x="29" y="2"/>
                    <a:pt x="29" y="1"/>
                    <a:pt x="29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7" y="1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1" y="2"/>
                    <a:pt x="19" y="2"/>
                    <a:pt x="19" y="2"/>
                  </a:cubicBezTo>
                  <a:cubicBezTo>
                    <a:pt x="17" y="2"/>
                    <a:pt x="15" y="2"/>
                    <a:pt x="13" y="1"/>
                  </a:cubicBezTo>
                  <a:cubicBezTo>
                    <a:pt x="12" y="1"/>
                    <a:pt x="10" y="1"/>
                    <a:pt x="9" y="2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7" y="0"/>
                    <a:pt x="4" y="3"/>
                    <a:pt x="3" y="4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2" y="10"/>
                    <a:pt x="3" y="9"/>
                  </a:cubicBezTo>
                  <a:cubicBezTo>
                    <a:pt x="3" y="10"/>
                    <a:pt x="1" y="25"/>
                    <a:pt x="2" y="25"/>
                  </a:cubicBezTo>
                  <a:cubicBezTo>
                    <a:pt x="0" y="28"/>
                    <a:pt x="5" y="29"/>
                    <a:pt x="7" y="29"/>
                  </a:cubicBezTo>
                  <a:cubicBezTo>
                    <a:pt x="8" y="29"/>
                    <a:pt x="10" y="28"/>
                    <a:pt x="11" y="29"/>
                  </a:cubicBezTo>
                  <a:cubicBezTo>
                    <a:pt x="12" y="30"/>
                    <a:pt x="12" y="32"/>
                    <a:pt x="13" y="33"/>
                  </a:cubicBezTo>
                  <a:cubicBezTo>
                    <a:pt x="11" y="32"/>
                    <a:pt x="13" y="33"/>
                    <a:pt x="12" y="33"/>
                  </a:cubicBezTo>
                  <a:cubicBezTo>
                    <a:pt x="12" y="33"/>
                    <a:pt x="14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7" y="33"/>
                    <a:pt x="19" y="34"/>
                    <a:pt x="22" y="33"/>
                  </a:cubicBezTo>
                  <a:cubicBezTo>
                    <a:pt x="22" y="33"/>
                    <a:pt x="25" y="29"/>
                    <a:pt x="24" y="29"/>
                  </a:cubicBezTo>
                  <a:cubicBezTo>
                    <a:pt x="25" y="29"/>
                    <a:pt x="29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1" y="29"/>
                    <a:pt x="31" y="29"/>
                    <a:pt x="32" y="28"/>
                  </a:cubicBezTo>
                  <a:cubicBezTo>
                    <a:pt x="33" y="28"/>
                    <a:pt x="33" y="27"/>
                    <a:pt x="33" y="26"/>
                  </a:cubicBezTo>
                  <a:cubicBezTo>
                    <a:pt x="34" y="23"/>
                    <a:pt x="34" y="20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lose/>
                  <a:moveTo>
                    <a:pt x="14" y="34"/>
                  </a:moveTo>
                  <a:cubicBezTo>
                    <a:pt x="14" y="34"/>
                    <a:pt x="15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13" y="32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4" y="33"/>
                    <a:pt x="13" y="32"/>
                    <a:pt x="13" y="32"/>
                  </a:cubicBezTo>
                  <a:close/>
                  <a:moveTo>
                    <a:pt x="31" y="28"/>
                  </a:move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9"/>
                    <a:pt x="31" y="29"/>
                    <a:pt x="31" y="28"/>
                  </a:cubicBezTo>
                  <a:close/>
                  <a:moveTo>
                    <a:pt x="33" y="22"/>
                  </a:moveTo>
                  <a:cubicBezTo>
                    <a:pt x="33" y="21"/>
                    <a:pt x="33" y="22"/>
                    <a:pt x="33" y="22"/>
                  </a:cubicBezTo>
                  <a:cubicBezTo>
                    <a:pt x="33" y="24"/>
                    <a:pt x="33" y="27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8"/>
                    <a:pt x="31" y="28"/>
                    <a:pt x="30" y="28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29" y="27"/>
                    <a:pt x="22" y="27"/>
                    <a:pt x="23" y="30"/>
                  </a:cubicBezTo>
                  <a:cubicBezTo>
                    <a:pt x="23" y="30"/>
                    <a:pt x="23" y="31"/>
                    <a:pt x="22" y="31"/>
                  </a:cubicBezTo>
                  <a:cubicBezTo>
                    <a:pt x="22" y="31"/>
                    <a:pt x="21" y="33"/>
                    <a:pt x="20" y="33"/>
                  </a:cubicBezTo>
                  <a:cubicBezTo>
                    <a:pt x="21" y="33"/>
                    <a:pt x="21" y="33"/>
                    <a:pt x="20" y="33"/>
                  </a:cubicBezTo>
                  <a:cubicBezTo>
                    <a:pt x="20" y="33"/>
                    <a:pt x="21" y="32"/>
                    <a:pt x="20" y="32"/>
                  </a:cubicBezTo>
                  <a:cubicBezTo>
                    <a:pt x="19" y="33"/>
                    <a:pt x="17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5" y="33"/>
                    <a:pt x="15" y="33"/>
                  </a:cubicBezTo>
                  <a:cubicBezTo>
                    <a:pt x="13" y="32"/>
                    <a:pt x="13" y="31"/>
                    <a:pt x="13" y="30"/>
                  </a:cubicBezTo>
                  <a:cubicBezTo>
                    <a:pt x="13" y="28"/>
                    <a:pt x="10" y="27"/>
                    <a:pt x="8" y="27"/>
                  </a:cubicBezTo>
                  <a:cubicBezTo>
                    <a:pt x="6" y="28"/>
                    <a:pt x="4" y="28"/>
                    <a:pt x="3" y="26"/>
                  </a:cubicBezTo>
                  <a:cubicBezTo>
                    <a:pt x="3" y="26"/>
                    <a:pt x="3" y="22"/>
                    <a:pt x="3" y="22"/>
                  </a:cubicBezTo>
                  <a:cubicBezTo>
                    <a:pt x="4" y="21"/>
                    <a:pt x="5" y="16"/>
                    <a:pt x="4" y="14"/>
                  </a:cubicBezTo>
                  <a:cubicBezTo>
                    <a:pt x="3" y="13"/>
                    <a:pt x="4" y="11"/>
                    <a:pt x="4" y="9"/>
                  </a:cubicBezTo>
                  <a:cubicBezTo>
                    <a:pt x="4" y="7"/>
                    <a:pt x="4" y="5"/>
                    <a:pt x="5" y="4"/>
                  </a:cubicBezTo>
                  <a:cubicBezTo>
                    <a:pt x="10" y="1"/>
                    <a:pt x="18" y="4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5" y="2"/>
                    <a:pt x="25" y="3"/>
                  </a:cubicBezTo>
                  <a:cubicBezTo>
                    <a:pt x="28" y="2"/>
                    <a:pt x="31" y="3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8"/>
                    <a:pt x="32" y="8"/>
                  </a:cubicBezTo>
                  <a:cubicBezTo>
                    <a:pt x="32" y="9"/>
                    <a:pt x="32" y="11"/>
                    <a:pt x="32" y="10"/>
                  </a:cubicBezTo>
                  <a:cubicBezTo>
                    <a:pt x="32" y="10"/>
                    <a:pt x="32" y="12"/>
                    <a:pt x="32" y="12"/>
                  </a:cubicBezTo>
                  <a:cubicBezTo>
                    <a:pt x="33" y="12"/>
                    <a:pt x="33" y="19"/>
                    <a:pt x="33" y="20"/>
                  </a:cubicBezTo>
                  <a:cubicBezTo>
                    <a:pt x="33" y="19"/>
                    <a:pt x="33" y="22"/>
                    <a:pt x="33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27" name="Freeform 2631">
              <a:extLst>
                <a:ext uri="{FF2B5EF4-FFF2-40B4-BE49-F238E27FC236}">
                  <a16:creationId xmlns:a16="http://schemas.microsoft.com/office/drawing/2014/main" id="{72FBC0DB-A0EE-4B7B-A006-5839C97A73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28600" cy="246062"/>
            </a:xfrm>
            <a:custGeom>
              <a:avLst/>
              <a:gdLst>
                <a:gd name="T0" fmla="*/ 39 w 39"/>
                <a:gd name="T1" fmla="*/ 35 h 42"/>
                <a:gd name="T2" fmla="*/ 38 w 39"/>
                <a:gd name="T3" fmla="*/ 29 h 42"/>
                <a:gd name="T4" fmla="*/ 37 w 39"/>
                <a:gd name="T5" fmla="*/ 17 h 42"/>
                <a:gd name="T6" fmla="*/ 37 w 39"/>
                <a:gd name="T7" fmla="*/ 13 h 42"/>
                <a:gd name="T8" fmla="*/ 36 w 39"/>
                <a:gd name="T9" fmla="*/ 5 h 42"/>
                <a:gd name="T10" fmla="*/ 37 w 39"/>
                <a:gd name="T11" fmla="*/ 4 h 42"/>
                <a:gd name="T12" fmla="*/ 37 w 39"/>
                <a:gd name="T13" fmla="*/ 4 h 42"/>
                <a:gd name="T14" fmla="*/ 37 w 39"/>
                <a:gd name="T15" fmla="*/ 4 h 42"/>
                <a:gd name="T16" fmla="*/ 37 w 39"/>
                <a:gd name="T17" fmla="*/ 3 h 42"/>
                <a:gd name="T18" fmla="*/ 27 w 39"/>
                <a:gd name="T19" fmla="*/ 1 h 42"/>
                <a:gd name="T20" fmla="*/ 21 w 39"/>
                <a:gd name="T21" fmla="*/ 2 h 42"/>
                <a:gd name="T22" fmla="*/ 19 w 39"/>
                <a:gd name="T23" fmla="*/ 2 h 42"/>
                <a:gd name="T24" fmla="*/ 16 w 39"/>
                <a:gd name="T25" fmla="*/ 1 h 42"/>
                <a:gd name="T26" fmla="*/ 15 w 39"/>
                <a:gd name="T27" fmla="*/ 1 h 42"/>
                <a:gd name="T28" fmla="*/ 3 w 39"/>
                <a:gd name="T29" fmla="*/ 5 h 42"/>
                <a:gd name="T30" fmla="*/ 2 w 39"/>
                <a:gd name="T31" fmla="*/ 20 h 42"/>
                <a:gd name="T32" fmla="*/ 4 w 39"/>
                <a:gd name="T33" fmla="*/ 42 h 42"/>
                <a:gd name="T34" fmla="*/ 11 w 39"/>
                <a:gd name="T35" fmla="*/ 42 h 42"/>
                <a:gd name="T36" fmla="*/ 29 w 39"/>
                <a:gd name="T37" fmla="*/ 42 h 42"/>
                <a:gd name="T38" fmla="*/ 39 w 39"/>
                <a:gd name="T39" fmla="*/ 35 h 42"/>
                <a:gd name="T40" fmla="*/ 36 w 39"/>
                <a:gd name="T41" fmla="*/ 4 h 42"/>
                <a:gd name="T42" fmla="*/ 36 w 39"/>
                <a:gd name="T43" fmla="*/ 4 h 42"/>
                <a:gd name="T44" fmla="*/ 36 w 39"/>
                <a:gd name="T45" fmla="*/ 4 h 42"/>
                <a:gd name="T46" fmla="*/ 36 w 39"/>
                <a:gd name="T47" fmla="*/ 4 h 42"/>
                <a:gd name="T48" fmla="*/ 36 w 39"/>
                <a:gd name="T49" fmla="*/ 4 h 42"/>
                <a:gd name="T50" fmla="*/ 36 w 39"/>
                <a:gd name="T51" fmla="*/ 4 h 42"/>
                <a:gd name="T52" fmla="*/ 36 w 39"/>
                <a:gd name="T53" fmla="*/ 4 h 42"/>
                <a:gd name="T54" fmla="*/ 12 w 39"/>
                <a:gd name="T55" fmla="*/ 2 h 42"/>
                <a:gd name="T56" fmla="*/ 11 w 39"/>
                <a:gd name="T57" fmla="*/ 2 h 42"/>
                <a:gd name="T58" fmla="*/ 11 w 39"/>
                <a:gd name="T59" fmla="*/ 2 h 42"/>
                <a:gd name="T60" fmla="*/ 31 w 39"/>
                <a:gd name="T61" fmla="*/ 40 h 42"/>
                <a:gd name="T62" fmla="*/ 31 w 39"/>
                <a:gd name="T63" fmla="*/ 40 h 42"/>
                <a:gd name="T64" fmla="*/ 31 w 39"/>
                <a:gd name="T65" fmla="*/ 40 h 42"/>
                <a:gd name="T66" fmla="*/ 32 w 39"/>
                <a:gd name="T67" fmla="*/ 41 h 42"/>
                <a:gd name="T68" fmla="*/ 32 w 39"/>
                <a:gd name="T69" fmla="*/ 40 h 42"/>
                <a:gd name="T70" fmla="*/ 38 w 39"/>
                <a:gd name="T71" fmla="*/ 35 h 42"/>
                <a:gd name="T72" fmla="*/ 38 w 39"/>
                <a:gd name="T73" fmla="*/ 36 h 42"/>
                <a:gd name="T74" fmla="*/ 36 w 39"/>
                <a:gd name="T75" fmla="*/ 40 h 42"/>
                <a:gd name="T76" fmla="*/ 34 w 39"/>
                <a:gd name="T77" fmla="*/ 40 h 42"/>
                <a:gd name="T78" fmla="*/ 34 w 39"/>
                <a:gd name="T79" fmla="*/ 41 h 42"/>
                <a:gd name="T80" fmla="*/ 31 w 39"/>
                <a:gd name="T81" fmla="*/ 40 h 42"/>
                <a:gd name="T82" fmla="*/ 25 w 39"/>
                <a:gd name="T83" fmla="*/ 40 h 42"/>
                <a:gd name="T84" fmla="*/ 11 w 39"/>
                <a:gd name="T85" fmla="*/ 41 h 42"/>
                <a:gd name="T86" fmla="*/ 7 w 39"/>
                <a:gd name="T87" fmla="*/ 41 h 42"/>
                <a:gd name="T88" fmla="*/ 7 w 39"/>
                <a:gd name="T89" fmla="*/ 41 h 42"/>
                <a:gd name="T90" fmla="*/ 4 w 39"/>
                <a:gd name="T91" fmla="*/ 40 h 42"/>
                <a:gd name="T92" fmla="*/ 1 w 39"/>
                <a:gd name="T93" fmla="*/ 37 h 42"/>
                <a:gd name="T94" fmla="*/ 2 w 39"/>
                <a:gd name="T95" fmla="*/ 32 h 42"/>
                <a:gd name="T96" fmla="*/ 3 w 39"/>
                <a:gd name="T97" fmla="*/ 16 h 42"/>
                <a:gd name="T98" fmla="*/ 3 w 39"/>
                <a:gd name="T99" fmla="*/ 7 h 42"/>
                <a:gd name="T100" fmla="*/ 11 w 39"/>
                <a:gd name="T101" fmla="*/ 3 h 42"/>
                <a:gd name="T102" fmla="*/ 14 w 39"/>
                <a:gd name="T103" fmla="*/ 3 h 42"/>
                <a:gd name="T104" fmla="*/ 17 w 39"/>
                <a:gd name="T105" fmla="*/ 2 h 42"/>
                <a:gd name="T106" fmla="*/ 32 w 39"/>
                <a:gd name="T107" fmla="*/ 2 h 42"/>
                <a:gd name="T108" fmla="*/ 36 w 39"/>
                <a:gd name="T109" fmla="*/ 5 h 42"/>
                <a:gd name="T110" fmla="*/ 36 w 39"/>
                <a:gd name="T111" fmla="*/ 10 h 42"/>
                <a:gd name="T112" fmla="*/ 37 w 39"/>
                <a:gd name="T113" fmla="*/ 19 h 42"/>
                <a:gd name="T114" fmla="*/ 37 w 39"/>
                <a:gd name="T115" fmla="*/ 19 h 42"/>
                <a:gd name="T116" fmla="*/ 37 w 39"/>
                <a:gd name="T117" fmla="*/ 28 h 42"/>
                <a:gd name="T118" fmla="*/ 38 w 39"/>
                <a:gd name="T119" fmla="*/ 32 h 42"/>
                <a:gd name="T120" fmla="*/ 13 w 39"/>
                <a:gd name="T121" fmla="*/ 3 h 42"/>
                <a:gd name="T122" fmla="*/ 13 w 39"/>
                <a:gd name="T123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42">
                  <a:moveTo>
                    <a:pt x="39" y="36"/>
                  </a:moveTo>
                  <a:cubicBezTo>
                    <a:pt x="39" y="36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3"/>
                    <a:pt x="38" y="31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7"/>
                    <a:pt x="37" y="17"/>
                    <a:pt x="37" y="17"/>
                  </a:cubicBezTo>
                  <a:cubicBezTo>
                    <a:pt x="37" y="16"/>
                    <a:pt x="37" y="15"/>
                    <a:pt x="37" y="13"/>
                  </a:cubicBezTo>
                  <a:cubicBezTo>
                    <a:pt x="37" y="15"/>
                    <a:pt x="37" y="13"/>
                    <a:pt x="37" y="13"/>
                  </a:cubicBezTo>
                  <a:cubicBezTo>
                    <a:pt x="37" y="12"/>
                    <a:pt x="37" y="12"/>
                    <a:pt x="37" y="11"/>
                  </a:cubicBezTo>
                  <a:cubicBezTo>
                    <a:pt x="37" y="11"/>
                    <a:pt x="36" y="6"/>
                    <a:pt x="36" y="5"/>
                  </a:cubicBezTo>
                  <a:cubicBezTo>
                    <a:pt x="37" y="5"/>
                    <a:pt x="37" y="5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3"/>
                    <a:pt x="36" y="3"/>
                  </a:cubicBezTo>
                  <a:cubicBezTo>
                    <a:pt x="36" y="3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2"/>
                    <a:pt x="37" y="3"/>
                  </a:cubicBezTo>
                  <a:cubicBezTo>
                    <a:pt x="36" y="1"/>
                    <a:pt x="29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5" y="2"/>
                    <a:pt x="25" y="1"/>
                  </a:cubicBezTo>
                  <a:cubicBezTo>
                    <a:pt x="24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9" y="2"/>
                    <a:pt x="21" y="1"/>
                    <a:pt x="21" y="1"/>
                  </a:cubicBezTo>
                  <a:cubicBezTo>
                    <a:pt x="20" y="2"/>
                    <a:pt x="16" y="2"/>
                    <a:pt x="16" y="1"/>
                  </a:cubicBezTo>
                  <a:cubicBezTo>
                    <a:pt x="16" y="1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1"/>
                    <a:pt x="8" y="1"/>
                    <a:pt x="6" y="2"/>
                  </a:cubicBezTo>
                  <a:cubicBezTo>
                    <a:pt x="4" y="2"/>
                    <a:pt x="3" y="3"/>
                    <a:pt x="3" y="5"/>
                  </a:cubicBezTo>
                  <a:cubicBezTo>
                    <a:pt x="1" y="10"/>
                    <a:pt x="2" y="15"/>
                    <a:pt x="1" y="20"/>
                  </a:cubicBezTo>
                  <a:cubicBezTo>
                    <a:pt x="2" y="19"/>
                    <a:pt x="2" y="20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9"/>
                    <a:pt x="1" y="42"/>
                    <a:pt x="4" y="42"/>
                  </a:cubicBezTo>
                  <a:cubicBezTo>
                    <a:pt x="6" y="42"/>
                    <a:pt x="7" y="42"/>
                    <a:pt x="9" y="42"/>
                  </a:cubicBezTo>
                  <a:cubicBezTo>
                    <a:pt x="9" y="42"/>
                    <a:pt x="12" y="41"/>
                    <a:pt x="11" y="42"/>
                  </a:cubicBezTo>
                  <a:cubicBezTo>
                    <a:pt x="17" y="41"/>
                    <a:pt x="24" y="42"/>
                    <a:pt x="30" y="41"/>
                  </a:cubicBezTo>
                  <a:cubicBezTo>
                    <a:pt x="30" y="42"/>
                    <a:pt x="29" y="41"/>
                    <a:pt x="29" y="42"/>
                  </a:cubicBezTo>
                  <a:cubicBezTo>
                    <a:pt x="32" y="41"/>
                    <a:pt x="36" y="42"/>
                    <a:pt x="38" y="40"/>
                  </a:cubicBezTo>
                  <a:cubicBezTo>
                    <a:pt x="39" y="38"/>
                    <a:pt x="39" y="37"/>
                    <a:pt x="39" y="35"/>
                  </a:cubicBezTo>
                  <a:cubicBezTo>
                    <a:pt x="39" y="35"/>
                    <a:pt x="39" y="36"/>
                    <a:pt x="39" y="36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1" y="2"/>
                    <a:pt x="11" y="2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lose/>
                  <a:moveTo>
                    <a:pt x="31" y="40"/>
                  </a:moveTo>
                  <a:cubicBezTo>
                    <a:pt x="31" y="40"/>
                    <a:pt x="32" y="40"/>
                    <a:pt x="32" y="40"/>
                  </a:cubicBezTo>
                  <a:cubicBezTo>
                    <a:pt x="32" y="40"/>
                    <a:pt x="32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lose/>
                  <a:moveTo>
                    <a:pt x="32" y="41"/>
                  </a:moveTo>
                  <a:cubicBezTo>
                    <a:pt x="32" y="41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1"/>
                  </a:cubicBezTo>
                  <a:close/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6"/>
                    <a:pt x="38" y="36"/>
                  </a:cubicBezTo>
                  <a:cubicBezTo>
                    <a:pt x="38" y="37"/>
                    <a:pt x="38" y="39"/>
                    <a:pt x="37" y="39"/>
                  </a:cubicBezTo>
                  <a:cubicBezTo>
                    <a:pt x="37" y="39"/>
                    <a:pt x="37" y="41"/>
                    <a:pt x="36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1"/>
                    <a:pt x="35" y="41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2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9" y="40"/>
                    <a:pt x="24" y="40"/>
                    <a:pt x="25" y="40"/>
                  </a:cubicBezTo>
                  <a:cubicBezTo>
                    <a:pt x="23" y="40"/>
                    <a:pt x="19" y="40"/>
                    <a:pt x="17" y="40"/>
                  </a:cubicBezTo>
                  <a:cubicBezTo>
                    <a:pt x="17" y="40"/>
                    <a:pt x="12" y="41"/>
                    <a:pt x="11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40"/>
                    <a:pt x="8" y="41"/>
                    <a:pt x="7" y="41"/>
                  </a:cubicBezTo>
                  <a:cubicBezTo>
                    <a:pt x="7" y="41"/>
                    <a:pt x="8" y="41"/>
                    <a:pt x="8" y="41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5" y="41"/>
                    <a:pt x="5" y="41"/>
                    <a:pt x="4" y="40"/>
                  </a:cubicBezTo>
                  <a:cubicBezTo>
                    <a:pt x="3" y="40"/>
                    <a:pt x="1" y="39"/>
                    <a:pt x="1" y="37"/>
                  </a:cubicBezTo>
                  <a:cubicBezTo>
                    <a:pt x="2" y="37"/>
                    <a:pt x="2" y="36"/>
                    <a:pt x="1" y="37"/>
                  </a:cubicBezTo>
                  <a:cubicBezTo>
                    <a:pt x="1" y="36"/>
                    <a:pt x="1" y="35"/>
                    <a:pt x="2" y="35"/>
                  </a:cubicBezTo>
                  <a:cubicBezTo>
                    <a:pt x="2" y="35"/>
                    <a:pt x="2" y="33"/>
                    <a:pt x="2" y="32"/>
                  </a:cubicBezTo>
                  <a:cubicBezTo>
                    <a:pt x="2" y="30"/>
                    <a:pt x="2" y="27"/>
                    <a:pt x="2" y="25"/>
                  </a:cubicBezTo>
                  <a:cubicBezTo>
                    <a:pt x="3" y="23"/>
                    <a:pt x="3" y="19"/>
                    <a:pt x="3" y="16"/>
                  </a:cubicBezTo>
                  <a:cubicBezTo>
                    <a:pt x="4" y="16"/>
                    <a:pt x="3" y="12"/>
                    <a:pt x="3" y="11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4" y="6"/>
                    <a:pt x="4" y="4"/>
                    <a:pt x="5" y="3"/>
                  </a:cubicBezTo>
                  <a:cubicBezTo>
                    <a:pt x="6" y="2"/>
                    <a:pt x="9" y="2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1" y="3"/>
                    <a:pt x="13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4" y="2"/>
                    <a:pt x="15" y="3"/>
                    <a:pt x="17" y="2"/>
                  </a:cubicBezTo>
                  <a:cubicBezTo>
                    <a:pt x="19" y="2"/>
                    <a:pt x="22" y="2"/>
                    <a:pt x="24" y="2"/>
                  </a:cubicBezTo>
                  <a:cubicBezTo>
                    <a:pt x="27" y="2"/>
                    <a:pt x="30" y="2"/>
                    <a:pt x="32" y="2"/>
                  </a:cubicBezTo>
                  <a:cubicBezTo>
                    <a:pt x="34" y="2"/>
                    <a:pt x="35" y="3"/>
                    <a:pt x="36" y="4"/>
                  </a:cubicBezTo>
                  <a:cubicBezTo>
                    <a:pt x="36" y="4"/>
                    <a:pt x="36" y="5"/>
                    <a:pt x="36" y="5"/>
                  </a:cubicBezTo>
                  <a:cubicBezTo>
                    <a:pt x="36" y="5"/>
                    <a:pt x="36" y="6"/>
                    <a:pt x="36" y="5"/>
                  </a:cubicBezTo>
                  <a:cubicBezTo>
                    <a:pt x="36" y="6"/>
                    <a:pt x="37" y="10"/>
                    <a:pt x="36" y="10"/>
                  </a:cubicBezTo>
                  <a:cubicBezTo>
                    <a:pt x="36" y="10"/>
                    <a:pt x="37" y="17"/>
                    <a:pt x="37" y="19"/>
                  </a:cubicBezTo>
                  <a:cubicBezTo>
                    <a:pt x="37" y="19"/>
                    <a:pt x="37" y="18"/>
                    <a:pt x="37" y="19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22"/>
                    <a:pt x="38" y="25"/>
                    <a:pt x="38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8" y="29"/>
                    <a:pt x="38" y="31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9" y="35"/>
                    <a:pt x="38" y="35"/>
                  </a:cubicBezTo>
                  <a:close/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28" name="Freeform 2632">
              <a:extLst>
                <a:ext uri="{FF2B5EF4-FFF2-40B4-BE49-F238E27FC236}">
                  <a16:creationId xmlns:a16="http://schemas.microsoft.com/office/drawing/2014/main" id="{340E6A0D-8EFF-4CFC-85A9-5CCB07124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223837"/>
              <a:ext cx="22225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29" name="Freeform 2633">
              <a:extLst>
                <a:ext uri="{FF2B5EF4-FFF2-40B4-BE49-F238E27FC236}">
                  <a16:creationId xmlns:a16="http://schemas.microsoft.com/office/drawing/2014/main" id="{E5CC5CB9-0144-4CEA-829B-FD645DB75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211137"/>
              <a:ext cx="39688" cy="30162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6 w 7"/>
                <a:gd name="T5" fmla="*/ 0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30" name="Freeform 2634">
              <a:extLst>
                <a:ext uri="{FF2B5EF4-FFF2-40B4-BE49-F238E27FC236}">
                  <a16:creationId xmlns:a16="http://schemas.microsoft.com/office/drawing/2014/main" id="{0E1C25BE-F072-42DD-809B-CC7839165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93675"/>
              <a:ext cx="47625" cy="47625"/>
            </a:xfrm>
            <a:custGeom>
              <a:avLst/>
              <a:gdLst>
                <a:gd name="T0" fmla="*/ 8 w 8"/>
                <a:gd name="T1" fmla="*/ 1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1 h 8"/>
                <a:gd name="T8" fmla="*/ 8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6" y="3"/>
                    <a:pt x="8" y="1"/>
                  </a:cubicBezTo>
                  <a:cubicBezTo>
                    <a:pt x="8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31" name="Freeform 2635">
              <a:extLst>
                <a:ext uri="{FF2B5EF4-FFF2-40B4-BE49-F238E27FC236}">
                  <a16:creationId xmlns:a16="http://schemas.microsoft.com/office/drawing/2014/main" id="{97D2F69E-418F-4DC9-80B0-107EDCC12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87325"/>
              <a:ext cx="71438" cy="53975"/>
            </a:xfrm>
            <a:custGeom>
              <a:avLst/>
              <a:gdLst>
                <a:gd name="T0" fmla="*/ 1 w 12"/>
                <a:gd name="T1" fmla="*/ 9 h 9"/>
                <a:gd name="T2" fmla="*/ 12 w 12"/>
                <a:gd name="T3" fmla="*/ 0 h 9"/>
                <a:gd name="T4" fmla="*/ 12 w 12"/>
                <a:gd name="T5" fmla="*/ 0 h 9"/>
                <a:gd name="T6" fmla="*/ 0 w 12"/>
                <a:gd name="T7" fmla="*/ 9 h 9"/>
                <a:gd name="T8" fmla="*/ 1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" y="9"/>
                  </a:move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32" name="Freeform 2636">
              <a:extLst>
                <a:ext uri="{FF2B5EF4-FFF2-40B4-BE49-F238E27FC236}">
                  <a16:creationId xmlns:a16="http://schemas.microsoft.com/office/drawing/2014/main" id="{64683CC2-7C55-4AEB-B422-38F1F2E4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176212"/>
              <a:ext cx="76200" cy="65087"/>
            </a:xfrm>
            <a:custGeom>
              <a:avLst/>
              <a:gdLst>
                <a:gd name="T0" fmla="*/ 13 w 13"/>
                <a:gd name="T1" fmla="*/ 0 h 11"/>
                <a:gd name="T2" fmla="*/ 0 w 13"/>
                <a:gd name="T3" fmla="*/ 11 h 11"/>
                <a:gd name="T4" fmla="*/ 0 w 13"/>
                <a:gd name="T5" fmla="*/ 11 h 11"/>
                <a:gd name="T6" fmla="*/ 13 w 13"/>
                <a:gd name="T7" fmla="*/ 0 h 11"/>
                <a:gd name="T8" fmla="*/ 13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8" y="3"/>
                    <a:pt x="4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7"/>
                    <a:pt x="9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33" name="Freeform 2637">
              <a:extLst>
                <a:ext uri="{FF2B5EF4-FFF2-40B4-BE49-F238E27FC236}">
                  <a16:creationId xmlns:a16="http://schemas.microsoft.com/office/drawing/2014/main" id="{A3F9F840-7078-4937-824C-6EB1013B9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69862"/>
              <a:ext cx="100013" cy="71437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  <a:gd name="T4" fmla="*/ 17 w 17"/>
                <a:gd name="T5" fmla="*/ 0 h 12"/>
                <a:gd name="T6" fmla="*/ 0 w 17"/>
                <a:gd name="T7" fmla="*/ 12 h 12"/>
                <a:gd name="T8" fmla="*/ 0 w 1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6" y="8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34" name="Freeform 2638">
              <a:extLst>
                <a:ext uri="{FF2B5EF4-FFF2-40B4-BE49-F238E27FC236}">
                  <a16:creationId xmlns:a16="http://schemas.microsoft.com/office/drawing/2014/main" id="{CBDBFC9A-D9AF-486B-B568-AC6F0F89D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76212"/>
              <a:ext cx="77788" cy="65087"/>
            </a:xfrm>
            <a:custGeom>
              <a:avLst/>
              <a:gdLst>
                <a:gd name="T0" fmla="*/ 13 w 13"/>
                <a:gd name="T1" fmla="*/ 0 h 11"/>
                <a:gd name="T2" fmla="*/ 0 w 13"/>
                <a:gd name="T3" fmla="*/ 11 h 11"/>
                <a:gd name="T4" fmla="*/ 0 w 13"/>
                <a:gd name="T5" fmla="*/ 11 h 11"/>
                <a:gd name="T6" fmla="*/ 13 w 13"/>
                <a:gd name="T7" fmla="*/ 0 h 11"/>
                <a:gd name="T8" fmla="*/ 13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9" y="4"/>
                    <a:pt x="4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7"/>
                    <a:pt x="9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35" name="Freeform 2639">
              <a:extLst>
                <a:ext uri="{FF2B5EF4-FFF2-40B4-BE49-F238E27FC236}">
                  <a16:creationId xmlns:a16="http://schemas.microsoft.com/office/drawing/2014/main" id="{CC117A82-1106-42E5-90DD-DE9B28324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52400"/>
              <a:ext cx="11113" cy="11112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0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36" name="Freeform 2640">
              <a:extLst>
                <a:ext uri="{FF2B5EF4-FFF2-40B4-BE49-F238E27FC236}">
                  <a16:creationId xmlns:a16="http://schemas.microsoft.com/office/drawing/2014/main" id="{49CD96E2-0AE4-404A-B1AC-401BCF019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52400"/>
              <a:ext cx="11113" cy="1111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0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37" name="Freeform 2641">
              <a:extLst>
                <a:ext uri="{FF2B5EF4-FFF2-40B4-BE49-F238E27FC236}">
                  <a16:creationId xmlns:a16="http://schemas.microsoft.com/office/drawing/2014/main" id="{62392CB9-CDD3-4966-BC2C-6D2CC3F06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76212"/>
              <a:ext cx="88900" cy="65087"/>
            </a:xfrm>
            <a:custGeom>
              <a:avLst/>
              <a:gdLst>
                <a:gd name="T0" fmla="*/ 0 w 15"/>
                <a:gd name="T1" fmla="*/ 11 h 11"/>
                <a:gd name="T2" fmla="*/ 15 w 15"/>
                <a:gd name="T3" fmla="*/ 0 h 11"/>
                <a:gd name="T4" fmla="*/ 15 w 15"/>
                <a:gd name="T5" fmla="*/ 0 h 11"/>
                <a:gd name="T6" fmla="*/ 0 w 15"/>
                <a:gd name="T7" fmla="*/ 11 h 11"/>
                <a:gd name="T8" fmla="*/ 0 w 1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5" y="7"/>
                    <a:pt x="10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4"/>
                    <a:pt x="5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38" name="Freeform 2642">
              <a:extLst>
                <a:ext uri="{FF2B5EF4-FFF2-40B4-BE49-F238E27FC236}">
                  <a16:creationId xmlns:a16="http://schemas.microsoft.com/office/drawing/2014/main" id="{25AF54E3-BBB6-439C-BE4A-B67BA9D00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04787"/>
              <a:ext cx="41275" cy="36512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39" name="Freeform 2643">
              <a:extLst>
                <a:ext uri="{FF2B5EF4-FFF2-40B4-BE49-F238E27FC236}">
                  <a16:creationId xmlns:a16="http://schemas.microsoft.com/office/drawing/2014/main" id="{4528A3BD-2704-4F5D-9C0A-ED93C9869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169862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40" name="Freeform 2644">
              <a:extLst>
                <a:ext uri="{FF2B5EF4-FFF2-40B4-BE49-F238E27FC236}">
                  <a16:creationId xmlns:a16="http://schemas.microsoft.com/office/drawing/2014/main" id="{33CDC982-B36B-43D7-AB91-F9A4B0C8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28587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41" name="Freeform 2645">
              <a:extLst>
                <a:ext uri="{FF2B5EF4-FFF2-40B4-BE49-F238E27FC236}">
                  <a16:creationId xmlns:a16="http://schemas.microsoft.com/office/drawing/2014/main" id="{9E4DA99D-AE96-4E97-AFB8-E617DD82A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28587"/>
              <a:ext cx="17463" cy="6350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3 w 3"/>
                <a:gd name="T5" fmla="*/ 0 h 1"/>
                <a:gd name="T6" fmla="*/ 2 w 3"/>
                <a:gd name="T7" fmla="*/ 0 h 1"/>
                <a:gd name="T8" fmla="*/ 0 w 3"/>
                <a:gd name="T9" fmla="*/ 1 h 1"/>
                <a:gd name="T10" fmla="*/ 0 w 3"/>
                <a:gd name="T11" fmla="*/ 1 h 1"/>
                <a:gd name="T12" fmla="*/ 2 w 3"/>
                <a:gd name="T13" fmla="*/ 0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42" name="Freeform 2646">
              <a:extLst>
                <a:ext uri="{FF2B5EF4-FFF2-40B4-BE49-F238E27FC236}">
                  <a16:creationId xmlns:a16="http://schemas.microsoft.com/office/drawing/2014/main" id="{FB0FF27C-DBA9-4712-A3C0-9A7837E7A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28587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43" name="Freeform 2647">
              <a:extLst>
                <a:ext uri="{FF2B5EF4-FFF2-40B4-BE49-F238E27FC236}">
                  <a16:creationId xmlns:a16="http://schemas.microsoft.com/office/drawing/2014/main" id="{24A1B828-FEF3-41DC-AE8E-85EEFE191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04787"/>
              <a:ext cx="47625" cy="36512"/>
            </a:xfrm>
            <a:custGeom>
              <a:avLst/>
              <a:gdLst>
                <a:gd name="T0" fmla="*/ 0 w 8"/>
                <a:gd name="T1" fmla="*/ 6 h 6"/>
                <a:gd name="T2" fmla="*/ 8 w 8"/>
                <a:gd name="T3" fmla="*/ 0 h 6"/>
                <a:gd name="T4" fmla="*/ 7 w 8"/>
                <a:gd name="T5" fmla="*/ 0 h 6"/>
                <a:gd name="T6" fmla="*/ 0 w 8"/>
                <a:gd name="T7" fmla="*/ 6 h 6"/>
                <a:gd name="T8" fmla="*/ 0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44" name="Freeform 2648">
              <a:extLst>
                <a:ext uri="{FF2B5EF4-FFF2-40B4-BE49-F238E27FC236}">
                  <a16:creationId xmlns:a16="http://schemas.microsoft.com/office/drawing/2014/main" id="{D14FEF66-1D3C-4754-B220-8BB911A89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204787"/>
              <a:ext cx="39688" cy="41275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7 h 7"/>
                <a:gd name="T4" fmla="*/ 0 w 7"/>
                <a:gd name="T5" fmla="*/ 7 h 7"/>
                <a:gd name="T6" fmla="*/ 7 w 7"/>
                <a:gd name="T7" fmla="*/ 0 h 7"/>
                <a:gd name="T8" fmla="*/ 7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4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45" name="Freeform 2649">
              <a:extLst>
                <a:ext uri="{FF2B5EF4-FFF2-40B4-BE49-F238E27FC236}">
                  <a16:creationId xmlns:a16="http://schemas.microsoft.com/office/drawing/2014/main" id="{9BBCFFF1-3900-4E6F-9662-EEC85E31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17475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46" name="Freeform 2650">
              <a:extLst>
                <a:ext uri="{FF2B5EF4-FFF2-40B4-BE49-F238E27FC236}">
                  <a16:creationId xmlns:a16="http://schemas.microsoft.com/office/drawing/2014/main" id="{BF512A6E-8F2F-4430-9B73-16BC9FE81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11125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47" name="Freeform 2651">
              <a:extLst>
                <a:ext uri="{FF2B5EF4-FFF2-40B4-BE49-F238E27FC236}">
                  <a16:creationId xmlns:a16="http://schemas.microsoft.com/office/drawing/2014/main" id="{DADCEC89-AA7F-448C-8A28-0EF137702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00025"/>
              <a:ext cx="58738" cy="46037"/>
            </a:xfrm>
            <a:custGeom>
              <a:avLst/>
              <a:gdLst>
                <a:gd name="T0" fmla="*/ 0 w 10"/>
                <a:gd name="T1" fmla="*/ 8 h 8"/>
                <a:gd name="T2" fmla="*/ 9 w 10"/>
                <a:gd name="T3" fmla="*/ 0 h 8"/>
                <a:gd name="T4" fmla="*/ 9 w 10"/>
                <a:gd name="T5" fmla="*/ 0 h 8"/>
                <a:gd name="T6" fmla="*/ 0 w 10"/>
                <a:gd name="T7" fmla="*/ 7 h 8"/>
                <a:gd name="T8" fmla="*/ 0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4" y="6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4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48" name="Freeform 2652">
              <a:extLst>
                <a:ext uri="{FF2B5EF4-FFF2-40B4-BE49-F238E27FC236}">
                  <a16:creationId xmlns:a16="http://schemas.microsoft.com/office/drawing/2014/main" id="{9C39DA39-8A26-4630-8480-947132811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28600"/>
              <a:ext cx="17463" cy="17462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2 h 3"/>
                <a:gd name="T8" fmla="*/ 1 w 3"/>
                <a:gd name="T9" fmla="*/ 2 h 3"/>
                <a:gd name="T10" fmla="*/ 2 w 3"/>
                <a:gd name="T11" fmla="*/ 1 h 3"/>
                <a:gd name="T12" fmla="*/ 2 w 3"/>
                <a:gd name="T13" fmla="*/ 1 h 3"/>
                <a:gd name="T14" fmla="*/ 1 w 3"/>
                <a:gd name="T15" fmla="*/ 3 h 3"/>
                <a:gd name="T16" fmla="*/ 1 w 3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49" name="Freeform 2653">
              <a:extLst>
                <a:ext uri="{FF2B5EF4-FFF2-40B4-BE49-F238E27FC236}">
                  <a16:creationId xmlns:a16="http://schemas.microsoft.com/office/drawing/2014/main" id="{F6DDC1C7-C0F0-4BB2-A85F-425A8FB2F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93675"/>
              <a:ext cx="58738" cy="52387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9 h 9"/>
                <a:gd name="T4" fmla="*/ 0 w 10"/>
                <a:gd name="T5" fmla="*/ 9 h 9"/>
                <a:gd name="T6" fmla="*/ 10 w 10"/>
                <a:gd name="T7" fmla="*/ 0 h 9"/>
                <a:gd name="T8" fmla="*/ 1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7" y="3"/>
                    <a:pt x="3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50" name="Freeform 2654">
              <a:extLst>
                <a:ext uri="{FF2B5EF4-FFF2-40B4-BE49-F238E27FC236}">
                  <a16:creationId xmlns:a16="http://schemas.microsoft.com/office/drawing/2014/main" id="{355F24C3-0486-46BC-9C55-E5026FA3F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00012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51" name="Freeform 2655">
              <a:extLst>
                <a:ext uri="{FF2B5EF4-FFF2-40B4-BE49-F238E27FC236}">
                  <a16:creationId xmlns:a16="http://schemas.microsoft.com/office/drawing/2014/main" id="{2C816D8D-5645-4550-B27C-1D73C2D93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93662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52" name="Freeform 2656">
              <a:extLst>
                <a:ext uri="{FF2B5EF4-FFF2-40B4-BE49-F238E27FC236}">
                  <a16:creationId xmlns:a16="http://schemas.microsoft.com/office/drawing/2014/main" id="{3F2C0958-B621-42EF-ABDA-DF75BDC10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76212"/>
              <a:ext cx="76200" cy="58737"/>
            </a:xfrm>
            <a:custGeom>
              <a:avLst/>
              <a:gdLst>
                <a:gd name="T0" fmla="*/ 10 w 13"/>
                <a:gd name="T1" fmla="*/ 0 h 10"/>
                <a:gd name="T2" fmla="*/ 1 w 13"/>
                <a:gd name="T3" fmla="*/ 9 h 10"/>
                <a:gd name="T4" fmla="*/ 1 w 13"/>
                <a:gd name="T5" fmla="*/ 9 h 10"/>
                <a:gd name="T6" fmla="*/ 4 w 13"/>
                <a:gd name="T7" fmla="*/ 6 h 10"/>
                <a:gd name="T8" fmla="*/ 3 w 13"/>
                <a:gd name="T9" fmla="*/ 6 h 10"/>
                <a:gd name="T10" fmla="*/ 1 w 13"/>
                <a:gd name="T11" fmla="*/ 9 h 10"/>
                <a:gd name="T12" fmla="*/ 1 w 13"/>
                <a:gd name="T13" fmla="*/ 9 h 10"/>
                <a:gd name="T14" fmla="*/ 12 w 13"/>
                <a:gd name="T15" fmla="*/ 0 h 10"/>
                <a:gd name="T16" fmla="*/ 12 w 13"/>
                <a:gd name="T17" fmla="*/ 0 h 10"/>
                <a:gd name="T18" fmla="*/ 6 w 13"/>
                <a:gd name="T19" fmla="*/ 4 h 10"/>
                <a:gd name="T20" fmla="*/ 3 w 13"/>
                <a:gd name="T21" fmla="*/ 7 h 10"/>
                <a:gd name="T22" fmla="*/ 2 w 13"/>
                <a:gd name="T23" fmla="*/ 7 h 10"/>
                <a:gd name="T24" fmla="*/ 2 w 13"/>
                <a:gd name="T25" fmla="*/ 8 h 10"/>
                <a:gd name="T26" fmla="*/ 2 w 13"/>
                <a:gd name="T27" fmla="*/ 8 h 10"/>
                <a:gd name="T28" fmla="*/ 4 w 13"/>
                <a:gd name="T29" fmla="*/ 6 h 10"/>
                <a:gd name="T30" fmla="*/ 10 w 13"/>
                <a:gd name="T31" fmla="*/ 0 h 10"/>
                <a:gd name="T32" fmla="*/ 10 w 13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0">
                  <a:moveTo>
                    <a:pt x="10" y="0"/>
                  </a:moveTo>
                  <a:cubicBezTo>
                    <a:pt x="7" y="3"/>
                    <a:pt x="4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8"/>
                    <a:pt x="3" y="7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6"/>
                    <a:pt x="8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0" y="2"/>
                    <a:pt x="8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3" y="7"/>
                    <a:pt x="0" y="10"/>
                    <a:pt x="2" y="7"/>
                  </a:cubicBezTo>
                  <a:cubicBezTo>
                    <a:pt x="4" y="5"/>
                    <a:pt x="2" y="8"/>
                    <a:pt x="2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6" y="4"/>
                    <a:pt x="8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53" name="Freeform 2657">
              <a:extLst>
                <a:ext uri="{FF2B5EF4-FFF2-40B4-BE49-F238E27FC236}">
                  <a16:creationId xmlns:a16="http://schemas.microsoft.com/office/drawing/2014/main" id="{720B58C5-8DCA-405C-8C83-DDB9376E6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69850"/>
              <a:ext cx="11113" cy="11112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54" name="Freeform 2658">
              <a:extLst>
                <a:ext uri="{FF2B5EF4-FFF2-40B4-BE49-F238E27FC236}">
                  <a16:creationId xmlns:a16="http://schemas.microsoft.com/office/drawing/2014/main" id="{B2B56E1F-265F-4D1E-A45C-6558C9FD6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76212"/>
              <a:ext cx="34925" cy="23812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55" name="Freeform 2659">
              <a:extLst>
                <a:ext uri="{FF2B5EF4-FFF2-40B4-BE49-F238E27FC236}">
                  <a16:creationId xmlns:a16="http://schemas.microsoft.com/office/drawing/2014/main" id="{EEDF0BAC-A6D6-42D7-9382-F22E3DCDA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69862"/>
              <a:ext cx="30163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56" name="Freeform 2660">
              <a:extLst>
                <a:ext uri="{FF2B5EF4-FFF2-40B4-BE49-F238E27FC236}">
                  <a16:creationId xmlns:a16="http://schemas.microsoft.com/office/drawing/2014/main" id="{AA0024CC-04A6-429D-A230-70EB891D6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46050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1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57" name="Freeform 2661">
              <a:extLst>
                <a:ext uri="{FF2B5EF4-FFF2-40B4-BE49-F238E27FC236}">
                  <a16:creationId xmlns:a16="http://schemas.microsoft.com/office/drawing/2014/main" id="{33193711-F06F-470C-909F-25C326D22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41287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58" name="Freeform 2662">
              <a:extLst>
                <a:ext uri="{FF2B5EF4-FFF2-40B4-BE49-F238E27FC236}">
                  <a16:creationId xmlns:a16="http://schemas.microsoft.com/office/drawing/2014/main" id="{1B7CF7F0-6DD5-4218-BC1A-187D1AD86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7462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59" name="Freeform 2663">
              <a:extLst>
                <a:ext uri="{FF2B5EF4-FFF2-40B4-BE49-F238E27FC236}">
                  <a16:creationId xmlns:a16="http://schemas.microsoft.com/office/drawing/2014/main" id="{D14B80BA-512D-4999-8490-485DDC3B9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1112"/>
              <a:ext cx="17463" cy="11112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0" y="1"/>
                    <a:pt x="1" y="2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60" name="Freeform 2664">
              <a:extLst>
                <a:ext uri="{FF2B5EF4-FFF2-40B4-BE49-F238E27FC236}">
                  <a16:creationId xmlns:a16="http://schemas.microsoft.com/office/drawing/2014/main" id="{2AABDA6B-6EFD-4296-A992-283A844F6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7462"/>
              <a:ext cx="23813" cy="4762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61" name="Freeform 2665">
              <a:extLst>
                <a:ext uri="{FF2B5EF4-FFF2-40B4-BE49-F238E27FC236}">
                  <a16:creationId xmlns:a16="http://schemas.microsoft.com/office/drawing/2014/main" id="{9465323A-016D-46A3-B505-FE1231C7D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11125"/>
              <a:ext cx="17463" cy="1111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1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62" name="Freeform 2666">
              <a:extLst>
                <a:ext uri="{FF2B5EF4-FFF2-40B4-BE49-F238E27FC236}">
                  <a16:creationId xmlns:a16="http://schemas.microsoft.com/office/drawing/2014/main" id="{6AFBC6BD-C6EF-45BD-8548-C3073100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04775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63" name="Freeform 2667">
              <a:extLst>
                <a:ext uri="{FF2B5EF4-FFF2-40B4-BE49-F238E27FC236}">
                  <a16:creationId xmlns:a16="http://schemas.microsoft.com/office/drawing/2014/main" id="{F694C23A-4FB4-4FCC-B678-C96C49CB5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4762"/>
              <a:ext cx="23813" cy="17462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2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64" name="Freeform 2668">
              <a:extLst>
                <a:ext uri="{FF2B5EF4-FFF2-40B4-BE49-F238E27FC236}">
                  <a16:creationId xmlns:a16="http://schemas.microsoft.com/office/drawing/2014/main" id="{AC9C3FE2-A707-47FE-A701-66C45D131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11112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65" name="Freeform 2669">
              <a:extLst>
                <a:ext uri="{FF2B5EF4-FFF2-40B4-BE49-F238E27FC236}">
                  <a16:creationId xmlns:a16="http://schemas.microsoft.com/office/drawing/2014/main" id="{1E62AD20-74A4-4048-B9A6-A669ED4E2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93662"/>
              <a:ext cx="11113" cy="1111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66" name="Freeform 2670">
              <a:extLst>
                <a:ext uri="{FF2B5EF4-FFF2-40B4-BE49-F238E27FC236}">
                  <a16:creationId xmlns:a16="http://schemas.microsoft.com/office/drawing/2014/main" id="{FF790239-6E92-4B9F-AEE8-9315460B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87312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67" name="Freeform 2671">
              <a:extLst>
                <a:ext uri="{FF2B5EF4-FFF2-40B4-BE49-F238E27FC236}">
                  <a16:creationId xmlns:a16="http://schemas.microsoft.com/office/drawing/2014/main" id="{782B9F46-6140-4A90-A121-5ECE78F26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11112"/>
              <a:ext cx="22225" cy="1111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68" name="Freeform 2672">
              <a:extLst>
                <a:ext uri="{FF2B5EF4-FFF2-40B4-BE49-F238E27FC236}">
                  <a16:creationId xmlns:a16="http://schemas.microsoft.com/office/drawing/2014/main" id="{88627FB6-C3CC-468F-BA14-9500C6138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1112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69" name="Freeform 2673">
              <a:extLst>
                <a:ext uri="{FF2B5EF4-FFF2-40B4-BE49-F238E27FC236}">
                  <a16:creationId xmlns:a16="http://schemas.microsoft.com/office/drawing/2014/main" id="{AE34BC26-AA48-4E53-AB71-9C12E6FA5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80962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70" name="Freeform 2674">
              <a:extLst>
                <a:ext uri="{FF2B5EF4-FFF2-40B4-BE49-F238E27FC236}">
                  <a16:creationId xmlns:a16="http://schemas.microsoft.com/office/drawing/2014/main" id="{59BD622F-895C-43B7-8992-798B8671D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63500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71" name="Freeform 2675">
              <a:extLst>
                <a:ext uri="{FF2B5EF4-FFF2-40B4-BE49-F238E27FC236}">
                  <a16:creationId xmlns:a16="http://schemas.microsoft.com/office/drawing/2014/main" id="{35AA394C-6C64-4F2B-B1FB-CFCFF9622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1112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72" name="Freeform 2676">
              <a:extLst>
                <a:ext uri="{FF2B5EF4-FFF2-40B4-BE49-F238E27FC236}">
                  <a16:creationId xmlns:a16="http://schemas.microsoft.com/office/drawing/2014/main" id="{D3F9F3B6-049F-4107-A498-582DFD366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1112"/>
              <a:ext cx="17463" cy="1111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73" name="Freeform 2677">
              <a:extLst>
                <a:ext uri="{FF2B5EF4-FFF2-40B4-BE49-F238E27FC236}">
                  <a16:creationId xmlns:a16="http://schemas.microsoft.com/office/drawing/2014/main" id="{FE497069-D84B-421C-9E7F-EDBB9E86C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58737"/>
              <a:ext cx="17463" cy="4762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74" name="Freeform 2678">
              <a:extLst>
                <a:ext uri="{FF2B5EF4-FFF2-40B4-BE49-F238E27FC236}">
                  <a16:creationId xmlns:a16="http://schemas.microsoft.com/office/drawing/2014/main" id="{B5B5213E-481B-4F95-973C-5D6904092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46037"/>
              <a:ext cx="12700" cy="1270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75" name="Freeform 2679">
              <a:extLst>
                <a:ext uri="{FF2B5EF4-FFF2-40B4-BE49-F238E27FC236}">
                  <a16:creationId xmlns:a16="http://schemas.microsoft.com/office/drawing/2014/main" id="{25F22387-4F87-4450-A4B5-BB1F1FF11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1112"/>
              <a:ext cx="17463" cy="1111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1 w 3"/>
                <a:gd name="T9" fmla="*/ 2 h 2"/>
                <a:gd name="T10" fmla="*/ 2 w 3"/>
                <a:gd name="T11" fmla="*/ 1 h 2"/>
                <a:gd name="T12" fmla="*/ 1 w 3"/>
                <a:gd name="T13" fmla="*/ 2 h 2"/>
                <a:gd name="T14" fmla="*/ 1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76" name="Freeform 2680">
              <a:extLst>
                <a:ext uri="{FF2B5EF4-FFF2-40B4-BE49-F238E27FC236}">
                  <a16:creationId xmlns:a16="http://schemas.microsoft.com/office/drawing/2014/main" id="{C09732B8-79E1-49C5-B8D6-6B020497A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46037"/>
              <a:ext cx="12700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77" name="Freeform 2681">
              <a:extLst>
                <a:ext uri="{FF2B5EF4-FFF2-40B4-BE49-F238E27FC236}">
                  <a16:creationId xmlns:a16="http://schemas.microsoft.com/office/drawing/2014/main" id="{57275608-314A-4E92-A36A-07CBD86F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1112"/>
              <a:ext cx="58738" cy="349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78" name="Freeform 2682">
              <a:extLst>
                <a:ext uri="{FF2B5EF4-FFF2-40B4-BE49-F238E27FC236}">
                  <a16:creationId xmlns:a16="http://schemas.microsoft.com/office/drawing/2014/main" id="{53F2923C-AE63-442F-9691-3D380B717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1112"/>
              <a:ext cx="53975" cy="28575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79" name="Freeform 2683">
              <a:extLst>
                <a:ext uri="{FF2B5EF4-FFF2-40B4-BE49-F238E27FC236}">
                  <a16:creationId xmlns:a16="http://schemas.microsoft.com/office/drawing/2014/main" id="{16855A16-AB1B-42E5-A062-A18D75E95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4762"/>
              <a:ext cx="36513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580" name="Group 2716">
            <a:extLst>
              <a:ext uri="{FF2B5EF4-FFF2-40B4-BE49-F238E27FC236}">
                <a16:creationId xmlns:a16="http://schemas.microsoft.com/office/drawing/2014/main" id="{15131110-4636-424E-913A-D18F7CB3990E}"/>
              </a:ext>
            </a:extLst>
          </p:cNvPr>
          <p:cNvGrpSpPr>
            <a:grpSpLocks/>
          </p:cNvGrpSpPr>
          <p:nvPr/>
        </p:nvGrpSpPr>
        <p:grpSpPr bwMode="auto">
          <a:xfrm>
            <a:off x="6964363" y="6229350"/>
            <a:ext cx="246062" cy="234950"/>
            <a:chOff x="0" y="0"/>
            <a:chExt cx="246063" cy="234950"/>
          </a:xfrm>
        </p:grpSpPr>
        <p:sp>
          <p:nvSpPr>
            <p:cNvPr id="39581" name="Freeform 2684">
              <a:extLst>
                <a:ext uri="{FF2B5EF4-FFF2-40B4-BE49-F238E27FC236}">
                  <a16:creationId xmlns:a16="http://schemas.microsoft.com/office/drawing/2014/main" id="{C892CDEB-F321-4650-90F1-E5652281A1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38" y="28575"/>
              <a:ext cx="130175" cy="153987"/>
            </a:xfrm>
            <a:custGeom>
              <a:avLst/>
              <a:gdLst>
                <a:gd name="T0" fmla="*/ 22 w 22"/>
                <a:gd name="T1" fmla="*/ 12 h 26"/>
                <a:gd name="T2" fmla="*/ 22 w 22"/>
                <a:gd name="T3" fmla="*/ 11 h 26"/>
                <a:gd name="T4" fmla="*/ 19 w 22"/>
                <a:gd name="T5" fmla="*/ 7 h 26"/>
                <a:gd name="T6" fmla="*/ 15 w 22"/>
                <a:gd name="T7" fmla="*/ 8 h 26"/>
                <a:gd name="T8" fmla="*/ 15 w 22"/>
                <a:gd name="T9" fmla="*/ 3 h 26"/>
                <a:gd name="T10" fmla="*/ 14 w 22"/>
                <a:gd name="T11" fmla="*/ 2 h 26"/>
                <a:gd name="T12" fmla="*/ 9 w 22"/>
                <a:gd name="T13" fmla="*/ 1 h 26"/>
                <a:gd name="T14" fmla="*/ 9 w 22"/>
                <a:gd name="T15" fmla="*/ 1 h 26"/>
                <a:gd name="T16" fmla="*/ 9 w 22"/>
                <a:gd name="T17" fmla="*/ 6 h 26"/>
                <a:gd name="T18" fmla="*/ 8 w 22"/>
                <a:gd name="T19" fmla="*/ 8 h 26"/>
                <a:gd name="T20" fmla="*/ 9 w 22"/>
                <a:gd name="T21" fmla="*/ 9 h 26"/>
                <a:gd name="T22" fmla="*/ 12 w 22"/>
                <a:gd name="T23" fmla="*/ 12 h 26"/>
                <a:gd name="T24" fmla="*/ 16 w 22"/>
                <a:gd name="T25" fmla="*/ 10 h 26"/>
                <a:gd name="T26" fmla="*/ 18 w 22"/>
                <a:gd name="T27" fmla="*/ 18 h 26"/>
                <a:gd name="T28" fmla="*/ 5 w 22"/>
                <a:gd name="T29" fmla="*/ 14 h 26"/>
                <a:gd name="T30" fmla="*/ 8 w 22"/>
                <a:gd name="T31" fmla="*/ 9 h 26"/>
                <a:gd name="T32" fmla="*/ 1 w 22"/>
                <a:gd name="T33" fmla="*/ 11 h 26"/>
                <a:gd name="T34" fmla="*/ 1 w 22"/>
                <a:gd name="T35" fmla="*/ 12 h 26"/>
                <a:gd name="T36" fmla="*/ 8 w 22"/>
                <a:gd name="T37" fmla="*/ 25 h 26"/>
                <a:gd name="T38" fmla="*/ 8 w 22"/>
                <a:gd name="T39" fmla="*/ 25 h 26"/>
                <a:gd name="T40" fmla="*/ 9 w 22"/>
                <a:gd name="T41" fmla="*/ 26 h 26"/>
                <a:gd name="T42" fmla="*/ 13 w 22"/>
                <a:gd name="T43" fmla="*/ 26 h 26"/>
                <a:gd name="T44" fmla="*/ 13 w 22"/>
                <a:gd name="T45" fmla="*/ 26 h 26"/>
                <a:gd name="T46" fmla="*/ 21 w 22"/>
                <a:gd name="T47" fmla="*/ 21 h 26"/>
                <a:gd name="T48" fmla="*/ 22 w 22"/>
                <a:gd name="T49" fmla="*/ 16 h 26"/>
                <a:gd name="T50" fmla="*/ 13 w 22"/>
                <a:gd name="T51" fmla="*/ 3 h 26"/>
                <a:gd name="T52" fmla="*/ 12 w 22"/>
                <a:gd name="T53" fmla="*/ 11 h 26"/>
                <a:gd name="T54" fmla="*/ 9 w 22"/>
                <a:gd name="T55" fmla="*/ 8 h 26"/>
                <a:gd name="T56" fmla="*/ 9 w 22"/>
                <a:gd name="T57" fmla="*/ 2 h 26"/>
                <a:gd name="T58" fmla="*/ 12 w 22"/>
                <a:gd name="T59" fmla="*/ 2 h 26"/>
                <a:gd name="T60" fmla="*/ 13 w 22"/>
                <a:gd name="T61" fmla="*/ 2 h 26"/>
                <a:gd name="T62" fmla="*/ 15 w 22"/>
                <a:gd name="T63" fmla="*/ 9 h 26"/>
                <a:gd name="T64" fmla="*/ 1 w 22"/>
                <a:gd name="T65" fmla="*/ 13 h 26"/>
                <a:gd name="T66" fmla="*/ 2 w 22"/>
                <a:gd name="T67" fmla="*/ 11 h 26"/>
                <a:gd name="T68" fmla="*/ 12 w 22"/>
                <a:gd name="T69" fmla="*/ 26 h 26"/>
                <a:gd name="T70" fmla="*/ 20 w 22"/>
                <a:gd name="T71" fmla="*/ 21 h 26"/>
                <a:gd name="T72" fmla="*/ 11 w 22"/>
                <a:gd name="T73" fmla="*/ 25 h 26"/>
                <a:gd name="T74" fmla="*/ 8 w 22"/>
                <a:gd name="T75" fmla="*/ 24 h 26"/>
                <a:gd name="T76" fmla="*/ 2 w 22"/>
                <a:gd name="T77" fmla="*/ 19 h 26"/>
                <a:gd name="T78" fmla="*/ 2 w 22"/>
                <a:gd name="T79" fmla="*/ 14 h 26"/>
                <a:gd name="T80" fmla="*/ 7 w 22"/>
                <a:gd name="T81" fmla="*/ 9 h 26"/>
                <a:gd name="T82" fmla="*/ 4 w 22"/>
                <a:gd name="T83" fmla="*/ 17 h 26"/>
                <a:gd name="T84" fmla="*/ 18 w 22"/>
                <a:gd name="T85" fmla="*/ 12 h 26"/>
                <a:gd name="T86" fmla="*/ 21 w 22"/>
                <a:gd name="T87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6"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1"/>
                    <a:pt x="22" y="11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1"/>
                    <a:pt x="21" y="10"/>
                    <a:pt x="21" y="9"/>
                  </a:cubicBezTo>
                  <a:cubicBezTo>
                    <a:pt x="20" y="8"/>
                    <a:pt x="20" y="7"/>
                    <a:pt x="19" y="7"/>
                  </a:cubicBezTo>
                  <a:cubicBezTo>
                    <a:pt x="17" y="5"/>
                    <a:pt x="16" y="7"/>
                    <a:pt x="16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4" y="6"/>
                    <a:pt x="15" y="5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1"/>
                    <a:pt x="10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9" y="3"/>
                  </a:cubicBezTo>
                  <a:cubicBezTo>
                    <a:pt x="8" y="3"/>
                    <a:pt x="8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7" y="9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1" y="12"/>
                    <a:pt x="14" y="12"/>
                    <a:pt x="15" y="12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1"/>
                    <a:pt x="17" y="12"/>
                    <a:pt x="17" y="13"/>
                  </a:cubicBezTo>
                  <a:cubicBezTo>
                    <a:pt x="17" y="12"/>
                    <a:pt x="18" y="16"/>
                    <a:pt x="18" y="16"/>
                  </a:cubicBezTo>
                  <a:cubicBezTo>
                    <a:pt x="18" y="14"/>
                    <a:pt x="18" y="16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cubicBezTo>
                    <a:pt x="14" y="20"/>
                    <a:pt x="14" y="21"/>
                    <a:pt x="14" y="21"/>
                  </a:cubicBezTo>
                  <a:cubicBezTo>
                    <a:pt x="11" y="24"/>
                    <a:pt x="3" y="18"/>
                    <a:pt x="5" y="14"/>
                  </a:cubicBezTo>
                  <a:cubicBezTo>
                    <a:pt x="6" y="14"/>
                    <a:pt x="7" y="11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8"/>
                    <a:pt x="8" y="9"/>
                  </a:cubicBezTo>
                  <a:cubicBezTo>
                    <a:pt x="8" y="8"/>
                    <a:pt x="7" y="8"/>
                    <a:pt x="7" y="7"/>
                  </a:cubicBezTo>
                  <a:cubicBezTo>
                    <a:pt x="6" y="6"/>
                    <a:pt x="6" y="5"/>
                    <a:pt x="4" y="6"/>
                  </a:cubicBezTo>
                  <a:cubicBezTo>
                    <a:pt x="3" y="8"/>
                    <a:pt x="2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4"/>
                    <a:pt x="1" y="16"/>
                    <a:pt x="1" y="17"/>
                  </a:cubicBezTo>
                  <a:cubicBezTo>
                    <a:pt x="2" y="19"/>
                    <a:pt x="2" y="22"/>
                    <a:pt x="4" y="23"/>
                  </a:cubicBezTo>
                  <a:cubicBezTo>
                    <a:pt x="5" y="24"/>
                    <a:pt x="6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6" y="25"/>
                    <a:pt x="18" y="23"/>
                    <a:pt x="19" y="23"/>
                  </a:cubicBezTo>
                  <a:cubicBezTo>
                    <a:pt x="18" y="23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2" y="17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2" y="14"/>
                    <a:pt x="22" y="12"/>
                    <a:pt x="22" y="12"/>
                  </a:cubicBezTo>
                  <a:close/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4" y="8"/>
                  </a:moveTo>
                  <a:cubicBezTo>
                    <a:pt x="13" y="10"/>
                    <a:pt x="14" y="11"/>
                    <a:pt x="12" y="11"/>
                  </a:cubicBezTo>
                  <a:cubicBezTo>
                    <a:pt x="10" y="11"/>
                    <a:pt x="10" y="11"/>
                    <a:pt x="9" y="9"/>
                  </a:cubicBezTo>
                  <a:cubicBezTo>
                    <a:pt x="10" y="10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9" y="6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2"/>
                  </a:cubicBezTo>
                  <a:cubicBezTo>
                    <a:pt x="10" y="1"/>
                    <a:pt x="11" y="2"/>
                    <a:pt x="11" y="1"/>
                  </a:cubicBezTo>
                  <a:cubicBezTo>
                    <a:pt x="11" y="2"/>
                    <a:pt x="12" y="1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4" y="7"/>
                    <a:pt x="14" y="8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lose/>
                  <a:moveTo>
                    <a:pt x="1" y="13"/>
                  </a:moveTo>
                  <a:cubicBezTo>
                    <a:pt x="0" y="13"/>
                    <a:pt x="1" y="13"/>
                    <a:pt x="1" y="13"/>
                  </a:cubicBezTo>
                  <a:cubicBezTo>
                    <a:pt x="1" y="12"/>
                    <a:pt x="1" y="13"/>
                    <a:pt x="1" y="13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1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20" y="21"/>
                  </a:moveTo>
                  <a:cubicBezTo>
                    <a:pt x="20" y="21"/>
                    <a:pt x="18" y="23"/>
                    <a:pt x="17" y="24"/>
                  </a:cubicBezTo>
                  <a:cubicBezTo>
                    <a:pt x="17" y="23"/>
                    <a:pt x="15" y="25"/>
                    <a:pt x="14" y="25"/>
                  </a:cubicBezTo>
                  <a:cubicBezTo>
                    <a:pt x="14" y="25"/>
                    <a:pt x="12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0" y="24"/>
                    <a:pt x="9" y="25"/>
                    <a:pt x="8" y="24"/>
                  </a:cubicBezTo>
                  <a:cubicBezTo>
                    <a:pt x="7" y="24"/>
                    <a:pt x="5" y="23"/>
                    <a:pt x="5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4" y="21"/>
                    <a:pt x="2" y="19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2" y="15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3" y="12"/>
                    <a:pt x="2" y="10"/>
                    <a:pt x="4" y="8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10"/>
                    <a:pt x="6" y="11"/>
                    <a:pt x="5" y="12"/>
                  </a:cubicBezTo>
                  <a:cubicBezTo>
                    <a:pt x="4" y="13"/>
                    <a:pt x="3" y="15"/>
                    <a:pt x="4" y="17"/>
                  </a:cubicBezTo>
                  <a:cubicBezTo>
                    <a:pt x="5" y="22"/>
                    <a:pt x="11" y="24"/>
                    <a:pt x="15" y="22"/>
                  </a:cubicBezTo>
                  <a:cubicBezTo>
                    <a:pt x="17" y="20"/>
                    <a:pt x="18" y="19"/>
                    <a:pt x="19" y="17"/>
                  </a:cubicBezTo>
                  <a:cubicBezTo>
                    <a:pt x="19" y="15"/>
                    <a:pt x="19" y="13"/>
                    <a:pt x="18" y="12"/>
                  </a:cubicBezTo>
                  <a:cubicBezTo>
                    <a:pt x="18" y="12"/>
                    <a:pt x="17" y="10"/>
                    <a:pt x="16" y="9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9"/>
                    <a:pt x="20" y="10"/>
                    <a:pt x="21" y="11"/>
                  </a:cubicBezTo>
                  <a:cubicBezTo>
                    <a:pt x="19" y="9"/>
                    <a:pt x="22" y="13"/>
                    <a:pt x="21" y="12"/>
                  </a:cubicBezTo>
                  <a:cubicBezTo>
                    <a:pt x="22" y="15"/>
                    <a:pt x="21" y="19"/>
                    <a:pt x="20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82" name="Freeform 2685">
              <a:extLst>
                <a:ext uri="{FF2B5EF4-FFF2-40B4-BE49-F238E27FC236}">
                  <a16:creationId xmlns:a16="http://schemas.microsoft.com/office/drawing/2014/main" id="{8732B6B1-EC15-418F-92E6-D5C2F55C2C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46063" cy="234950"/>
            </a:xfrm>
            <a:custGeom>
              <a:avLst/>
              <a:gdLst>
                <a:gd name="T0" fmla="*/ 40 w 42"/>
                <a:gd name="T1" fmla="*/ 14 h 40"/>
                <a:gd name="T2" fmla="*/ 36 w 42"/>
                <a:gd name="T3" fmla="*/ 8 h 40"/>
                <a:gd name="T4" fmla="*/ 32 w 42"/>
                <a:gd name="T5" fmla="*/ 4 h 40"/>
                <a:gd name="T6" fmla="*/ 31 w 42"/>
                <a:gd name="T7" fmla="*/ 4 h 40"/>
                <a:gd name="T8" fmla="*/ 26 w 42"/>
                <a:gd name="T9" fmla="*/ 2 h 40"/>
                <a:gd name="T10" fmla="*/ 24 w 42"/>
                <a:gd name="T11" fmla="*/ 1 h 40"/>
                <a:gd name="T12" fmla="*/ 24 w 42"/>
                <a:gd name="T13" fmla="*/ 1 h 40"/>
                <a:gd name="T14" fmla="*/ 24 w 42"/>
                <a:gd name="T15" fmla="*/ 1 h 40"/>
                <a:gd name="T16" fmla="*/ 24 w 42"/>
                <a:gd name="T17" fmla="*/ 1 h 40"/>
                <a:gd name="T18" fmla="*/ 24 w 42"/>
                <a:gd name="T19" fmla="*/ 1 h 40"/>
                <a:gd name="T20" fmla="*/ 24 w 42"/>
                <a:gd name="T21" fmla="*/ 1 h 40"/>
                <a:gd name="T22" fmla="*/ 24 w 42"/>
                <a:gd name="T23" fmla="*/ 1 h 40"/>
                <a:gd name="T24" fmla="*/ 23 w 42"/>
                <a:gd name="T25" fmla="*/ 1 h 40"/>
                <a:gd name="T26" fmla="*/ 23 w 42"/>
                <a:gd name="T27" fmla="*/ 1 h 40"/>
                <a:gd name="T28" fmla="*/ 22 w 42"/>
                <a:gd name="T29" fmla="*/ 1 h 40"/>
                <a:gd name="T30" fmla="*/ 21 w 42"/>
                <a:gd name="T31" fmla="*/ 1 h 40"/>
                <a:gd name="T32" fmla="*/ 20 w 42"/>
                <a:gd name="T33" fmla="*/ 1 h 40"/>
                <a:gd name="T34" fmla="*/ 19 w 42"/>
                <a:gd name="T35" fmla="*/ 1 h 40"/>
                <a:gd name="T36" fmla="*/ 12 w 42"/>
                <a:gd name="T37" fmla="*/ 3 h 40"/>
                <a:gd name="T38" fmla="*/ 10 w 42"/>
                <a:gd name="T39" fmla="*/ 4 h 40"/>
                <a:gd name="T40" fmla="*/ 7 w 42"/>
                <a:gd name="T41" fmla="*/ 7 h 40"/>
                <a:gd name="T42" fmla="*/ 7 w 42"/>
                <a:gd name="T43" fmla="*/ 7 h 40"/>
                <a:gd name="T44" fmla="*/ 4 w 42"/>
                <a:gd name="T45" fmla="*/ 12 h 40"/>
                <a:gd name="T46" fmla="*/ 3 w 42"/>
                <a:gd name="T47" fmla="*/ 27 h 40"/>
                <a:gd name="T48" fmla="*/ 11 w 42"/>
                <a:gd name="T49" fmla="*/ 37 h 40"/>
                <a:gd name="T50" fmla="*/ 26 w 42"/>
                <a:gd name="T51" fmla="*/ 39 h 40"/>
                <a:gd name="T52" fmla="*/ 38 w 42"/>
                <a:gd name="T53" fmla="*/ 31 h 40"/>
                <a:gd name="T54" fmla="*/ 38 w 42"/>
                <a:gd name="T55" fmla="*/ 13 h 40"/>
                <a:gd name="T56" fmla="*/ 38 w 42"/>
                <a:gd name="T57" fmla="*/ 13 h 40"/>
                <a:gd name="T58" fmla="*/ 38 w 42"/>
                <a:gd name="T59" fmla="*/ 13 h 40"/>
                <a:gd name="T60" fmla="*/ 38 w 42"/>
                <a:gd name="T61" fmla="*/ 12 h 40"/>
                <a:gd name="T62" fmla="*/ 3 w 42"/>
                <a:gd name="T63" fmla="*/ 16 h 40"/>
                <a:gd name="T64" fmla="*/ 37 w 42"/>
                <a:gd name="T65" fmla="*/ 30 h 40"/>
                <a:gd name="T66" fmla="*/ 34 w 42"/>
                <a:gd name="T67" fmla="*/ 34 h 40"/>
                <a:gd name="T68" fmla="*/ 34 w 42"/>
                <a:gd name="T69" fmla="*/ 33 h 40"/>
                <a:gd name="T70" fmla="*/ 30 w 42"/>
                <a:gd name="T71" fmla="*/ 36 h 40"/>
                <a:gd name="T72" fmla="*/ 27 w 42"/>
                <a:gd name="T73" fmla="*/ 37 h 40"/>
                <a:gd name="T74" fmla="*/ 14 w 42"/>
                <a:gd name="T75" fmla="*/ 36 h 40"/>
                <a:gd name="T76" fmla="*/ 7 w 42"/>
                <a:gd name="T77" fmla="*/ 31 h 40"/>
                <a:gd name="T78" fmla="*/ 4 w 42"/>
                <a:gd name="T79" fmla="*/ 16 h 40"/>
                <a:gd name="T80" fmla="*/ 4 w 42"/>
                <a:gd name="T81" fmla="*/ 14 h 40"/>
                <a:gd name="T82" fmla="*/ 11 w 42"/>
                <a:gd name="T83" fmla="*/ 5 h 40"/>
                <a:gd name="T84" fmla="*/ 18 w 42"/>
                <a:gd name="T85" fmla="*/ 2 h 40"/>
                <a:gd name="T86" fmla="*/ 19 w 42"/>
                <a:gd name="T87" fmla="*/ 2 h 40"/>
                <a:gd name="T88" fmla="*/ 19 w 42"/>
                <a:gd name="T89" fmla="*/ 2 h 40"/>
                <a:gd name="T90" fmla="*/ 22 w 42"/>
                <a:gd name="T91" fmla="*/ 2 h 40"/>
                <a:gd name="T92" fmla="*/ 24 w 42"/>
                <a:gd name="T93" fmla="*/ 2 h 40"/>
                <a:gd name="T94" fmla="*/ 25 w 42"/>
                <a:gd name="T95" fmla="*/ 2 h 40"/>
                <a:gd name="T96" fmla="*/ 28 w 42"/>
                <a:gd name="T97" fmla="*/ 3 h 40"/>
                <a:gd name="T98" fmla="*/ 31 w 42"/>
                <a:gd name="T99" fmla="*/ 4 h 40"/>
                <a:gd name="T100" fmla="*/ 34 w 42"/>
                <a:gd name="T101" fmla="*/ 7 h 40"/>
                <a:gd name="T102" fmla="*/ 35 w 42"/>
                <a:gd name="T103" fmla="*/ 8 h 40"/>
                <a:gd name="T104" fmla="*/ 36 w 42"/>
                <a:gd name="T105" fmla="*/ 9 h 40"/>
                <a:gd name="T106" fmla="*/ 38 w 42"/>
                <a:gd name="T107" fmla="*/ 13 h 40"/>
                <a:gd name="T108" fmla="*/ 39 w 42"/>
                <a:gd name="T109" fmla="*/ 15 h 40"/>
                <a:gd name="T110" fmla="*/ 39 w 42"/>
                <a:gd name="T111" fmla="*/ 25 h 40"/>
                <a:gd name="T112" fmla="*/ 4 w 42"/>
                <a:gd name="T113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" h="40">
                  <a:moveTo>
                    <a:pt x="39" y="13"/>
                  </a:moveTo>
                  <a:cubicBezTo>
                    <a:pt x="40" y="13"/>
                    <a:pt x="40" y="14"/>
                    <a:pt x="40" y="14"/>
                  </a:cubicBezTo>
                  <a:cubicBezTo>
                    <a:pt x="40" y="14"/>
                    <a:pt x="39" y="12"/>
                    <a:pt x="39" y="12"/>
                  </a:cubicBezTo>
                  <a:cubicBezTo>
                    <a:pt x="38" y="10"/>
                    <a:pt x="37" y="9"/>
                    <a:pt x="36" y="8"/>
                  </a:cubicBezTo>
                  <a:cubicBezTo>
                    <a:pt x="35" y="6"/>
                    <a:pt x="33" y="5"/>
                    <a:pt x="31" y="4"/>
                  </a:cubicBezTo>
                  <a:cubicBezTo>
                    <a:pt x="31" y="4"/>
                    <a:pt x="32" y="4"/>
                    <a:pt x="32" y="4"/>
                  </a:cubicBezTo>
                  <a:cubicBezTo>
                    <a:pt x="32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9" y="3"/>
                    <a:pt x="28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0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0"/>
                    <a:pt x="20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5"/>
                    <a:pt x="8" y="7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6" y="8"/>
                    <a:pt x="4" y="12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15"/>
                    <a:pt x="2" y="23"/>
                    <a:pt x="3" y="27"/>
                  </a:cubicBezTo>
                  <a:cubicBezTo>
                    <a:pt x="5" y="31"/>
                    <a:pt x="7" y="34"/>
                    <a:pt x="11" y="37"/>
                  </a:cubicBezTo>
                  <a:cubicBezTo>
                    <a:pt x="10" y="36"/>
                    <a:pt x="12" y="37"/>
                    <a:pt x="11" y="37"/>
                  </a:cubicBezTo>
                  <a:cubicBezTo>
                    <a:pt x="13" y="38"/>
                    <a:pt x="14" y="38"/>
                    <a:pt x="16" y="39"/>
                  </a:cubicBezTo>
                  <a:cubicBezTo>
                    <a:pt x="19" y="40"/>
                    <a:pt x="24" y="40"/>
                    <a:pt x="26" y="39"/>
                  </a:cubicBezTo>
                  <a:cubicBezTo>
                    <a:pt x="28" y="38"/>
                    <a:pt x="31" y="37"/>
                    <a:pt x="33" y="36"/>
                  </a:cubicBezTo>
                  <a:cubicBezTo>
                    <a:pt x="34" y="36"/>
                    <a:pt x="38" y="31"/>
                    <a:pt x="38" y="31"/>
                  </a:cubicBezTo>
                  <a:cubicBezTo>
                    <a:pt x="40" y="25"/>
                    <a:pt x="42" y="19"/>
                    <a:pt x="39" y="13"/>
                  </a:cubicBezTo>
                  <a:close/>
                  <a:moveTo>
                    <a:pt x="38" y="13"/>
                  </a:move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lose/>
                  <a:moveTo>
                    <a:pt x="38" y="12"/>
                  </a:moveTo>
                  <a:cubicBezTo>
                    <a:pt x="38" y="12"/>
                    <a:pt x="38" y="12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lose/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lose/>
                  <a:moveTo>
                    <a:pt x="39" y="25"/>
                  </a:moveTo>
                  <a:cubicBezTo>
                    <a:pt x="39" y="26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5" y="30"/>
                    <a:pt x="35" y="33"/>
                    <a:pt x="34" y="34"/>
                  </a:cubicBezTo>
                  <a:cubicBezTo>
                    <a:pt x="34" y="33"/>
                    <a:pt x="34" y="33"/>
                    <a:pt x="35" y="32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32" y="35"/>
                    <a:pt x="31" y="36"/>
                    <a:pt x="30" y="36"/>
                  </a:cubicBezTo>
                  <a:cubicBezTo>
                    <a:pt x="29" y="37"/>
                    <a:pt x="29" y="37"/>
                    <a:pt x="28" y="37"/>
                  </a:cubicBezTo>
                  <a:cubicBezTo>
                    <a:pt x="28" y="37"/>
                    <a:pt x="25" y="37"/>
                    <a:pt x="27" y="37"/>
                  </a:cubicBezTo>
                  <a:cubicBezTo>
                    <a:pt x="27" y="37"/>
                    <a:pt x="24" y="38"/>
                    <a:pt x="25" y="37"/>
                  </a:cubicBezTo>
                  <a:cubicBezTo>
                    <a:pt x="22" y="39"/>
                    <a:pt x="17" y="38"/>
                    <a:pt x="14" y="36"/>
                  </a:cubicBezTo>
                  <a:cubicBezTo>
                    <a:pt x="12" y="36"/>
                    <a:pt x="11" y="34"/>
                    <a:pt x="9" y="33"/>
                  </a:cubicBezTo>
                  <a:cubicBezTo>
                    <a:pt x="9" y="33"/>
                    <a:pt x="7" y="31"/>
                    <a:pt x="7" y="31"/>
                  </a:cubicBezTo>
                  <a:cubicBezTo>
                    <a:pt x="6" y="30"/>
                    <a:pt x="6" y="28"/>
                    <a:pt x="5" y="27"/>
                  </a:cubicBezTo>
                  <a:cubicBezTo>
                    <a:pt x="3" y="25"/>
                    <a:pt x="2" y="18"/>
                    <a:pt x="4" y="16"/>
                  </a:cubicBezTo>
                  <a:cubicBezTo>
                    <a:pt x="4" y="16"/>
                    <a:pt x="3" y="17"/>
                    <a:pt x="3" y="17"/>
                  </a:cubicBezTo>
                  <a:cubicBezTo>
                    <a:pt x="4" y="16"/>
                    <a:pt x="5" y="15"/>
                    <a:pt x="4" y="14"/>
                  </a:cubicBezTo>
                  <a:cubicBezTo>
                    <a:pt x="4" y="14"/>
                    <a:pt x="4" y="14"/>
                    <a:pt x="4" y="15"/>
                  </a:cubicBezTo>
                  <a:cubicBezTo>
                    <a:pt x="4" y="11"/>
                    <a:pt x="9" y="6"/>
                    <a:pt x="11" y="5"/>
                  </a:cubicBezTo>
                  <a:cubicBezTo>
                    <a:pt x="13" y="4"/>
                    <a:pt x="16" y="2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2"/>
                    <a:pt x="22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5" y="3"/>
                    <a:pt x="26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3" y="7"/>
                    <a:pt x="34" y="7"/>
                  </a:cubicBezTo>
                  <a:cubicBezTo>
                    <a:pt x="34" y="8"/>
                    <a:pt x="36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6" y="9"/>
                    <a:pt x="36" y="9"/>
                    <a:pt x="37" y="10"/>
                  </a:cubicBezTo>
                  <a:cubicBezTo>
                    <a:pt x="37" y="10"/>
                    <a:pt x="37" y="10"/>
                    <a:pt x="36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2"/>
                    <a:pt x="38" y="13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4"/>
                    <a:pt x="39" y="15"/>
                    <a:pt x="39" y="15"/>
                  </a:cubicBezTo>
                  <a:cubicBezTo>
                    <a:pt x="40" y="15"/>
                    <a:pt x="40" y="19"/>
                    <a:pt x="40" y="18"/>
                  </a:cubicBezTo>
                  <a:cubicBezTo>
                    <a:pt x="40" y="21"/>
                    <a:pt x="39" y="23"/>
                    <a:pt x="39" y="25"/>
                  </a:cubicBezTo>
                  <a:close/>
                  <a:moveTo>
                    <a:pt x="4" y="14"/>
                  </a:moveTo>
                  <a:cubicBezTo>
                    <a:pt x="4" y="15"/>
                    <a:pt x="4" y="15"/>
                    <a:pt x="4" y="14"/>
                  </a:cubicBezTo>
                  <a:cubicBezTo>
                    <a:pt x="4" y="15"/>
                    <a:pt x="4" y="14"/>
                    <a:pt x="4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83" name="Freeform 2686">
              <a:extLst>
                <a:ext uri="{FF2B5EF4-FFF2-40B4-BE49-F238E27FC236}">
                  <a16:creationId xmlns:a16="http://schemas.microsoft.com/office/drawing/2014/main" id="{B3277E80-A16B-4F8E-9BF1-9257BFF6A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82563"/>
              <a:ext cx="41275" cy="34925"/>
            </a:xfrm>
            <a:custGeom>
              <a:avLst/>
              <a:gdLst>
                <a:gd name="T0" fmla="*/ 0 w 7"/>
                <a:gd name="T1" fmla="*/ 6 h 6"/>
                <a:gd name="T2" fmla="*/ 6 w 7"/>
                <a:gd name="T3" fmla="*/ 0 h 6"/>
                <a:gd name="T4" fmla="*/ 6 w 7"/>
                <a:gd name="T5" fmla="*/ 0 h 6"/>
                <a:gd name="T6" fmla="*/ 0 w 7"/>
                <a:gd name="T7" fmla="*/ 6 h 6"/>
                <a:gd name="T8" fmla="*/ 0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84" name="Freeform 2687">
              <a:extLst>
                <a:ext uri="{FF2B5EF4-FFF2-40B4-BE49-F238E27FC236}">
                  <a16:creationId xmlns:a16="http://schemas.microsoft.com/office/drawing/2014/main" id="{26F6F37C-D4CF-4AA0-A8A8-9F5668A4A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58750"/>
              <a:ext cx="63500" cy="58737"/>
            </a:xfrm>
            <a:custGeom>
              <a:avLst/>
              <a:gdLst>
                <a:gd name="T0" fmla="*/ 11 w 11"/>
                <a:gd name="T1" fmla="*/ 0 h 10"/>
                <a:gd name="T2" fmla="*/ 0 w 11"/>
                <a:gd name="T3" fmla="*/ 10 h 10"/>
                <a:gd name="T4" fmla="*/ 0 w 11"/>
                <a:gd name="T5" fmla="*/ 10 h 10"/>
                <a:gd name="T6" fmla="*/ 11 w 11"/>
                <a:gd name="T7" fmla="*/ 0 h 10"/>
                <a:gd name="T8" fmla="*/ 11 w 1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7" y="3"/>
                    <a:pt x="3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6"/>
                    <a:pt x="7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85" name="Freeform 2688">
              <a:extLst>
                <a:ext uri="{FF2B5EF4-FFF2-40B4-BE49-F238E27FC236}">
                  <a16:creationId xmlns:a16="http://schemas.microsoft.com/office/drawing/2014/main" id="{06B36B0C-8A5C-47F6-A9BE-1C4A0BB26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47638"/>
              <a:ext cx="93663" cy="76200"/>
            </a:xfrm>
            <a:custGeom>
              <a:avLst/>
              <a:gdLst>
                <a:gd name="T0" fmla="*/ 1 w 16"/>
                <a:gd name="T1" fmla="*/ 13 h 13"/>
                <a:gd name="T2" fmla="*/ 16 w 16"/>
                <a:gd name="T3" fmla="*/ 0 h 13"/>
                <a:gd name="T4" fmla="*/ 15 w 16"/>
                <a:gd name="T5" fmla="*/ 0 h 13"/>
                <a:gd name="T6" fmla="*/ 1 w 16"/>
                <a:gd name="T7" fmla="*/ 13 h 13"/>
                <a:gd name="T8" fmla="*/ 1 w 1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" y="13"/>
                  </a:moveTo>
                  <a:cubicBezTo>
                    <a:pt x="6" y="9"/>
                    <a:pt x="10" y="4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4"/>
                    <a:pt x="6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86" name="Freeform 2689">
              <a:extLst>
                <a:ext uri="{FF2B5EF4-FFF2-40B4-BE49-F238E27FC236}">
                  <a16:creationId xmlns:a16="http://schemas.microsoft.com/office/drawing/2014/main" id="{70FCBB06-D639-4E7A-A1F3-C43335E1A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30175"/>
              <a:ext cx="100013" cy="100012"/>
            </a:xfrm>
            <a:custGeom>
              <a:avLst/>
              <a:gdLst>
                <a:gd name="T0" fmla="*/ 17 w 17"/>
                <a:gd name="T1" fmla="*/ 0 h 17"/>
                <a:gd name="T2" fmla="*/ 0 w 17"/>
                <a:gd name="T3" fmla="*/ 16 h 17"/>
                <a:gd name="T4" fmla="*/ 0 w 17"/>
                <a:gd name="T5" fmla="*/ 17 h 17"/>
                <a:gd name="T6" fmla="*/ 17 w 17"/>
                <a:gd name="T7" fmla="*/ 0 h 17"/>
                <a:gd name="T8" fmla="*/ 17 w 1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1" y="5"/>
                    <a:pt x="5" y="10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0"/>
                    <a:pt x="11" y="5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87" name="Freeform 2690">
              <a:extLst>
                <a:ext uri="{FF2B5EF4-FFF2-40B4-BE49-F238E27FC236}">
                  <a16:creationId xmlns:a16="http://schemas.microsoft.com/office/drawing/2014/main" id="{0DC8A96D-EC65-47D2-9423-738018CBF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30175"/>
              <a:ext cx="117475" cy="100012"/>
            </a:xfrm>
            <a:custGeom>
              <a:avLst/>
              <a:gdLst>
                <a:gd name="T0" fmla="*/ 0 w 20"/>
                <a:gd name="T1" fmla="*/ 17 h 17"/>
                <a:gd name="T2" fmla="*/ 20 w 20"/>
                <a:gd name="T3" fmla="*/ 0 h 17"/>
                <a:gd name="T4" fmla="*/ 20 w 20"/>
                <a:gd name="T5" fmla="*/ 0 h 17"/>
                <a:gd name="T6" fmla="*/ 0 w 20"/>
                <a:gd name="T7" fmla="*/ 17 h 17"/>
                <a:gd name="T8" fmla="*/ 0 w 2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0" y="17"/>
                  </a:moveTo>
                  <a:cubicBezTo>
                    <a:pt x="7" y="11"/>
                    <a:pt x="13" y="5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5"/>
                    <a:pt x="7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88" name="Freeform 2691">
              <a:extLst>
                <a:ext uri="{FF2B5EF4-FFF2-40B4-BE49-F238E27FC236}">
                  <a16:creationId xmlns:a16="http://schemas.microsoft.com/office/drawing/2014/main" id="{D1864516-2FF2-480E-B950-CE0036A6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111125"/>
              <a:ext cx="122238" cy="119062"/>
            </a:xfrm>
            <a:custGeom>
              <a:avLst/>
              <a:gdLst>
                <a:gd name="T0" fmla="*/ 21 w 21"/>
                <a:gd name="T1" fmla="*/ 0 h 20"/>
                <a:gd name="T2" fmla="*/ 0 w 21"/>
                <a:gd name="T3" fmla="*/ 20 h 20"/>
                <a:gd name="T4" fmla="*/ 1 w 21"/>
                <a:gd name="T5" fmla="*/ 20 h 20"/>
                <a:gd name="T6" fmla="*/ 21 w 21"/>
                <a:gd name="T7" fmla="*/ 0 h 20"/>
                <a:gd name="T8" fmla="*/ 21 w 2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21" y="0"/>
                  </a:moveTo>
                  <a:cubicBezTo>
                    <a:pt x="14" y="6"/>
                    <a:pt x="6" y="12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6" y="12"/>
                    <a:pt x="14" y="6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89" name="Freeform 2692">
              <a:extLst>
                <a:ext uri="{FF2B5EF4-FFF2-40B4-BE49-F238E27FC236}">
                  <a16:creationId xmlns:a16="http://schemas.microsoft.com/office/drawing/2014/main" id="{95D7B09C-531F-41EE-A9F2-B7120FCF4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06363"/>
              <a:ext cx="58738" cy="41275"/>
            </a:xfrm>
            <a:custGeom>
              <a:avLst/>
              <a:gdLst>
                <a:gd name="T0" fmla="*/ 1 w 10"/>
                <a:gd name="T1" fmla="*/ 7 h 7"/>
                <a:gd name="T2" fmla="*/ 10 w 10"/>
                <a:gd name="T3" fmla="*/ 0 h 7"/>
                <a:gd name="T4" fmla="*/ 10 w 10"/>
                <a:gd name="T5" fmla="*/ 0 h 7"/>
                <a:gd name="T6" fmla="*/ 0 w 10"/>
                <a:gd name="T7" fmla="*/ 7 h 7"/>
                <a:gd name="T8" fmla="*/ 1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4" y="5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90" name="Freeform 2693">
              <a:extLst>
                <a:ext uri="{FF2B5EF4-FFF2-40B4-BE49-F238E27FC236}">
                  <a16:creationId xmlns:a16="http://schemas.microsoft.com/office/drawing/2014/main" id="{CD13D32A-CDB0-44F7-BAEB-11838BAE2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76213"/>
              <a:ext cx="52388" cy="47625"/>
            </a:xfrm>
            <a:custGeom>
              <a:avLst/>
              <a:gdLst>
                <a:gd name="T0" fmla="*/ 1 w 9"/>
                <a:gd name="T1" fmla="*/ 8 h 8"/>
                <a:gd name="T2" fmla="*/ 9 w 9"/>
                <a:gd name="T3" fmla="*/ 0 h 8"/>
                <a:gd name="T4" fmla="*/ 9 w 9"/>
                <a:gd name="T5" fmla="*/ 0 h 8"/>
                <a:gd name="T6" fmla="*/ 1 w 9"/>
                <a:gd name="T7" fmla="*/ 8 h 8"/>
                <a:gd name="T8" fmla="*/ 1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4" y="6"/>
                    <a:pt x="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91" name="Freeform 2694">
              <a:extLst>
                <a:ext uri="{FF2B5EF4-FFF2-40B4-BE49-F238E27FC236}">
                  <a16:creationId xmlns:a16="http://schemas.microsoft.com/office/drawing/2014/main" id="{715E92C0-14CE-47F5-9707-9D58DF5B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82563"/>
              <a:ext cx="34925" cy="349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0 w 6"/>
                <a:gd name="T5" fmla="*/ 6 h 6"/>
                <a:gd name="T6" fmla="*/ 6 w 6"/>
                <a:gd name="T7" fmla="*/ 0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92" name="Freeform 2695">
              <a:extLst>
                <a:ext uri="{FF2B5EF4-FFF2-40B4-BE49-F238E27FC236}">
                  <a16:creationId xmlns:a16="http://schemas.microsoft.com/office/drawing/2014/main" id="{CA444C46-2922-4294-B1C6-2A3BBC73E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76200"/>
              <a:ext cx="46038" cy="41275"/>
            </a:xfrm>
            <a:custGeom>
              <a:avLst/>
              <a:gdLst>
                <a:gd name="T0" fmla="*/ 8 w 8"/>
                <a:gd name="T1" fmla="*/ 0 h 7"/>
                <a:gd name="T2" fmla="*/ 0 w 8"/>
                <a:gd name="T3" fmla="*/ 7 h 7"/>
                <a:gd name="T4" fmla="*/ 0 w 8"/>
                <a:gd name="T5" fmla="*/ 7 h 7"/>
                <a:gd name="T6" fmla="*/ 8 w 8"/>
                <a:gd name="T7" fmla="*/ 1 h 7"/>
                <a:gd name="T8" fmla="*/ 8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5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93" name="Freeform 2696">
              <a:extLst>
                <a:ext uri="{FF2B5EF4-FFF2-40B4-BE49-F238E27FC236}">
                  <a16:creationId xmlns:a16="http://schemas.microsoft.com/office/drawing/2014/main" id="{1CF3A059-3D85-4318-8503-93B71414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76200"/>
              <a:ext cx="46038" cy="34925"/>
            </a:xfrm>
            <a:custGeom>
              <a:avLst/>
              <a:gdLst>
                <a:gd name="T0" fmla="*/ 0 w 8"/>
                <a:gd name="T1" fmla="*/ 6 h 6"/>
                <a:gd name="T2" fmla="*/ 8 w 8"/>
                <a:gd name="T3" fmla="*/ 0 h 6"/>
                <a:gd name="T4" fmla="*/ 7 w 8"/>
                <a:gd name="T5" fmla="*/ 0 h 6"/>
                <a:gd name="T6" fmla="*/ 0 w 8"/>
                <a:gd name="T7" fmla="*/ 6 h 6"/>
                <a:gd name="T8" fmla="*/ 0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4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94" name="Freeform 2697">
              <a:extLst>
                <a:ext uri="{FF2B5EF4-FFF2-40B4-BE49-F238E27FC236}">
                  <a16:creationId xmlns:a16="http://schemas.microsoft.com/office/drawing/2014/main" id="{5FDFC99D-F2F9-46E0-BF74-4D6161B13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30175"/>
              <a:ext cx="34925" cy="28575"/>
            </a:xfrm>
            <a:custGeom>
              <a:avLst/>
              <a:gdLst>
                <a:gd name="T0" fmla="*/ 1 w 6"/>
                <a:gd name="T1" fmla="*/ 4 h 5"/>
                <a:gd name="T2" fmla="*/ 6 w 6"/>
                <a:gd name="T3" fmla="*/ 0 h 5"/>
                <a:gd name="T4" fmla="*/ 5 w 6"/>
                <a:gd name="T5" fmla="*/ 0 h 5"/>
                <a:gd name="T6" fmla="*/ 1 w 6"/>
                <a:gd name="T7" fmla="*/ 4 h 5"/>
                <a:gd name="T8" fmla="*/ 1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95" name="Freeform 2698">
              <a:extLst>
                <a:ext uri="{FF2B5EF4-FFF2-40B4-BE49-F238E27FC236}">
                  <a16:creationId xmlns:a16="http://schemas.microsoft.com/office/drawing/2014/main" id="{4BAD0C5D-C2C4-4739-9E8F-BCCC655F0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82563"/>
              <a:ext cx="41275" cy="30162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96" name="Freeform 2699">
              <a:extLst>
                <a:ext uri="{FF2B5EF4-FFF2-40B4-BE49-F238E27FC236}">
                  <a16:creationId xmlns:a16="http://schemas.microsoft.com/office/drawing/2014/main" id="{FD8525E4-73EB-4880-A057-77EE3DA5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206375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  <a:gd name="T10" fmla="*/ 1 w 2"/>
                <a:gd name="T11" fmla="*/ 0 h 1"/>
                <a:gd name="T12" fmla="*/ 0 w 2"/>
                <a:gd name="T13" fmla="*/ 1 h 1"/>
                <a:gd name="T14" fmla="*/ 0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97" name="Freeform 2700">
              <a:extLst>
                <a:ext uri="{FF2B5EF4-FFF2-40B4-BE49-F238E27FC236}">
                  <a16:creationId xmlns:a16="http://schemas.microsoft.com/office/drawing/2014/main" id="{3E931745-C173-4CB1-B94F-B8BF01787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76213"/>
              <a:ext cx="28575" cy="36512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6 h 6"/>
                <a:gd name="T6" fmla="*/ 5 w 5"/>
                <a:gd name="T7" fmla="*/ 0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98" name="Freeform 2701">
              <a:extLst>
                <a:ext uri="{FF2B5EF4-FFF2-40B4-BE49-F238E27FC236}">
                  <a16:creationId xmlns:a16="http://schemas.microsoft.com/office/drawing/2014/main" id="{B26AEDDD-214C-49A9-A9FB-E25C0D25D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17475"/>
              <a:ext cx="47625" cy="41275"/>
            </a:xfrm>
            <a:custGeom>
              <a:avLst/>
              <a:gdLst>
                <a:gd name="T0" fmla="*/ 8 w 8"/>
                <a:gd name="T1" fmla="*/ 0 h 7"/>
                <a:gd name="T2" fmla="*/ 0 w 8"/>
                <a:gd name="T3" fmla="*/ 7 h 7"/>
                <a:gd name="T4" fmla="*/ 0 w 8"/>
                <a:gd name="T5" fmla="*/ 7 h 7"/>
                <a:gd name="T6" fmla="*/ 8 w 8"/>
                <a:gd name="T7" fmla="*/ 0 h 7"/>
                <a:gd name="T8" fmla="*/ 8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5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99" name="Freeform 2702">
              <a:extLst>
                <a:ext uri="{FF2B5EF4-FFF2-40B4-BE49-F238E27FC236}">
                  <a16:creationId xmlns:a16="http://schemas.microsoft.com/office/drawing/2014/main" id="{460E69A1-F91E-461A-ADC0-AB69E952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65088"/>
              <a:ext cx="46038" cy="34925"/>
            </a:xfrm>
            <a:custGeom>
              <a:avLst/>
              <a:gdLst>
                <a:gd name="T0" fmla="*/ 7 w 8"/>
                <a:gd name="T1" fmla="*/ 0 h 6"/>
                <a:gd name="T2" fmla="*/ 1 w 8"/>
                <a:gd name="T3" fmla="*/ 6 h 6"/>
                <a:gd name="T4" fmla="*/ 1 w 8"/>
                <a:gd name="T5" fmla="*/ 6 h 6"/>
                <a:gd name="T6" fmla="*/ 7 w 8"/>
                <a:gd name="T7" fmla="*/ 1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00" name="Freeform 2703">
              <a:extLst>
                <a:ext uri="{FF2B5EF4-FFF2-40B4-BE49-F238E27FC236}">
                  <a16:creationId xmlns:a16="http://schemas.microsoft.com/office/drawing/2014/main" id="{9D46C2B0-08E1-4D96-B177-A52454322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65088"/>
              <a:ext cx="41275" cy="28575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01" name="Freeform 2704">
              <a:extLst>
                <a:ext uri="{FF2B5EF4-FFF2-40B4-BE49-F238E27FC236}">
                  <a16:creationId xmlns:a16="http://schemas.microsoft.com/office/drawing/2014/main" id="{1BC514E9-B1C7-44F3-B4F1-52BC59123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06363"/>
              <a:ext cx="58738" cy="46037"/>
            </a:xfrm>
            <a:custGeom>
              <a:avLst/>
              <a:gdLst>
                <a:gd name="T0" fmla="*/ 0 w 10"/>
                <a:gd name="T1" fmla="*/ 8 h 8"/>
                <a:gd name="T2" fmla="*/ 9 w 10"/>
                <a:gd name="T3" fmla="*/ 1 h 8"/>
                <a:gd name="T4" fmla="*/ 9 w 10"/>
                <a:gd name="T5" fmla="*/ 0 h 8"/>
                <a:gd name="T6" fmla="*/ 0 w 10"/>
                <a:gd name="T7" fmla="*/ 8 h 8"/>
                <a:gd name="T8" fmla="*/ 0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5"/>
                    <a:pt x="6" y="3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02" name="Freeform 2705">
              <a:extLst>
                <a:ext uri="{FF2B5EF4-FFF2-40B4-BE49-F238E27FC236}">
                  <a16:creationId xmlns:a16="http://schemas.microsoft.com/office/drawing/2014/main" id="{90A5D2C1-99DF-4E7F-9A60-0D2F6F20C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171450"/>
              <a:ext cx="34925" cy="28575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6 w 6"/>
                <a:gd name="T5" fmla="*/ 0 h 5"/>
                <a:gd name="T6" fmla="*/ 0 w 6"/>
                <a:gd name="T7" fmla="*/ 5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03" name="Freeform 2706">
              <a:extLst>
                <a:ext uri="{FF2B5EF4-FFF2-40B4-BE49-F238E27FC236}">
                  <a16:creationId xmlns:a16="http://schemas.microsoft.com/office/drawing/2014/main" id="{2F9B1165-72D9-4B94-BBDC-83765B32F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58750"/>
              <a:ext cx="34925" cy="34925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6 h 6"/>
                <a:gd name="T4" fmla="*/ 0 w 6"/>
                <a:gd name="T5" fmla="*/ 6 h 6"/>
                <a:gd name="T6" fmla="*/ 5 w 6"/>
                <a:gd name="T7" fmla="*/ 0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04" name="Freeform 2707">
              <a:extLst>
                <a:ext uri="{FF2B5EF4-FFF2-40B4-BE49-F238E27FC236}">
                  <a16:creationId xmlns:a16="http://schemas.microsoft.com/office/drawing/2014/main" id="{0BA05B8C-F9FD-445E-9497-CA540938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93663"/>
              <a:ext cx="65088" cy="53975"/>
            </a:xfrm>
            <a:custGeom>
              <a:avLst/>
              <a:gdLst>
                <a:gd name="T0" fmla="*/ 10 w 11"/>
                <a:gd name="T1" fmla="*/ 0 h 9"/>
                <a:gd name="T2" fmla="*/ 0 w 11"/>
                <a:gd name="T3" fmla="*/ 8 h 9"/>
                <a:gd name="T4" fmla="*/ 1 w 11"/>
                <a:gd name="T5" fmla="*/ 8 h 9"/>
                <a:gd name="T6" fmla="*/ 11 w 11"/>
                <a:gd name="T7" fmla="*/ 1 h 9"/>
                <a:gd name="T8" fmla="*/ 10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0" y="0"/>
                  </a:move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4" y="6"/>
                    <a:pt x="7" y="3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05" name="Freeform 2708">
              <a:extLst>
                <a:ext uri="{FF2B5EF4-FFF2-40B4-BE49-F238E27FC236}">
                  <a16:creationId xmlns:a16="http://schemas.microsoft.com/office/drawing/2014/main" id="{D21DE5EF-8312-4A00-80A2-2C076BA36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52388"/>
              <a:ext cx="41275" cy="30162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06" name="Freeform 2709">
              <a:extLst>
                <a:ext uri="{FF2B5EF4-FFF2-40B4-BE49-F238E27FC236}">
                  <a16:creationId xmlns:a16="http://schemas.microsoft.com/office/drawing/2014/main" id="{DCAB3776-9734-457E-A43C-0F8A04A14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52388"/>
              <a:ext cx="41275" cy="30162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7 w 7"/>
                <a:gd name="T5" fmla="*/ 0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07" name="Freeform 2710">
              <a:extLst>
                <a:ext uri="{FF2B5EF4-FFF2-40B4-BE49-F238E27FC236}">
                  <a16:creationId xmlns:a16="http://schemas.microsoft.com/office/drawing/2014/main" id="{3386E232-5CB1-4977-B6B7-487CAF91A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93663"/>
              <a:ext cx="65088" cy="47625"/>
            </a:xfrm>
            <a:custGeom>
              <a:avLst/>
              <a:gdLst>
                <a:gd name="T0" fmla="*/ 1 w 11"/>
                <a:gd name="T1" fmla="*/ 8 h 8"/>
                <a:gd name="T2" fmla="*/ 10 w 11"/>
                <a:gd name="T3" fmla="*/ 0 h 8"/>
                <a:gd name="T4" fmla="*/ 10 w 11"/>
                <a:gd name="T5" fmla="*/ 0 h 8"/>
                <a:gd name="T6" fmla="*/ 0 w 11"/>
                <a:gd name="T7" fmla="*/ 8 h 8"/>
                <a:gd name="T8" fmla="*/ 1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" y="8"/>
                  </a:moveTo>
                  <a:cubicBezTo>
                    <a:pt x="4" y="5"/>
                    <a:pt x="7" y="3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3"/>
                    <a:pt x="4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08" name="Freeform 2711">
              <a:extLst>
                <a:ext uri="{FF2B5EF4-FFF2-40B4-BE49-F238E27FC236}">
                  <a16:creationId xmlns:a16="http://schemas.microsoft.com/office/drawing/2014/main" id="{FD1C69C4-F754-4894-ACFA-33609302E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58750"/>
              <a:ext cx="39688" cy="30162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0 h 5"/>
                <a:gd name="T4" fmla="*/ 7 w 7"/>
                <a:gd name="T5" fmla="*/ 0 h 5"/>
                <a:gd name="T6" fmla="*/ 1 w 7"/>
                <a:gd name="T7" fmla="*/ 5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09" name="Freeform 2712">
              <a:extLst>
                <a:ext uri="{FF2B5EF4-FFF2-40B4-BE49-F238E27FC236}">
                  <a16:creationId xmlns:a16="http://schemas.microsoft.com/office/drawing/2014/main" id="{D22E269F-6E56-4C1C-84C8-6DFB4E495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76213"/>
              <a:ext cx="11113" cy="12700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1"/>
                    <a:pt x="2" y="0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10" name="Freeform 2713">
              <a:extLst>
                <a:ext uri="{FF2B5EF4-FFF2-40B4-BE49-F238E27FC236}">
                  <a16:creationId xmlns:a16="http://schemas.microsoft.com/office/drawing/2014/main" id="{FDB901B6-6D5E-4279-9252-1C981BA25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52400"/>
              <a:ext cx="39688" cy="36512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6 h 6"/>
                <a:gd name="T4" fmla="*/ 1 w 7"/>
                <a:gd name="T5" fmla="*/ 6 h 6"/>
                <a:gd name="T6" fmla="*/ 7 w 7"/>
                <a:gd name="T7" fmla="*/ 0 h 6"/>
                <a:gd name="T8" fmla="*/ 6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4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11" name="Freeform 2714">
              <a:extLst>
                <a:ext uri="{FF2B5EF4-FFF2-40B4-BE49-F238E27FC236}">
                  <a16:creationId xmlns:a16="http://schemas.microsoft.com/office/drawing/2014/main" id="{618D573D-441F-4CD8-8AB4-05CC91B54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88900"/>
              <a:ext cx="63500" cy="46037"/>
            </a:xfrm>
            <a:custGeom>
              <a:avLst/>
              <a:gdLst>
                <a:gd name="T0" fmla="*/ 11 w 11"/>
                <a:gd name="T1" fmla="*/ 0 h 8"/>
                <a:gd name="T2" fmla="*/ 1 w 11"/>
                <a:gd name="T3" fmla="*/ 8 h 8"/>
                <a:gd name="T4" fmla="*/ 1 w 11"/>
                <a:gd name="T5" fmla="*/ 8 h 8"/>
                <a:gd name="T6" fmla="*/ 11 w 11"/>
                <a:gd name="T7" fmla="*/ 0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2"/>
                    <a:pt x="4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12" name="Freeform 2715">
              <a:extLst>
                <a:ext uri="{FF2B5EF4-FFF2-40B4-BE49-F238E27FC236}">
                  <a16:creationId xmlns:a16="http://schemas.microsoft.com/office/drawing/2014/main" id="{0D939FE8-2339-4068-BCED-2B8182810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47625"/>
              <a:ext cx="41275" cy="28575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4 h 5"/>
                <a:gd name="T4" fmla="*/ 0 w 7"/>
                <a:gd name="T5" fmla="*/ 4 h 5"/>
                <a:gd name="T6" fmla="*/ 6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13" name="Freeform 2716">
              <a:extLst>
                <a:ext uri="{FF2B5EF4-FFF2-40B4-BE49-F238E27FC236}">
                  <a16:creationId xmlns:a16="http://schemas.microsoft.com/office/drawing/2014/main" id="{782D3ABC-1940-4C87-8436-A8EE5241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41275"/>
              <a:ext cx="41275" cy="28575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14" name="Freeform 2717">
              <a:extLst>
                <a:ext uri="{FF2B5EF4-FFF2-40B4-BE49-F238E27FC236}">
                  <a16:creationId xmlns:a16="http://schemas.microsoft.com/office/drawing/2014/main" id="{1C49D160-4600-4F60-89A9-12C736258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93663"/>
              <a:ext cx="41275" cy="30162"/>
            </a:xfrm>
            <a:custGeom>
              <a:avLst/>
              <a:gdLst>
                <a:gd name="T0" fmla="*/ 0 w 7"/>
                <a:gd name="T1" fmla="*/ 5 h 5"/>
                <a:gd name="T2" fmla="*/ 6 w 7"/>
                <a:gd name="T3" fmla="*/ 1 h 5"/>
                <a:gd name="T4" fmla="*/ 6 w 7"/>
                <a:gd name="T5" fmla="*/ 1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4"/>
                    <a:pt x="4" y="2"/>
                    <a:pt x="6" y="1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15" name="Freeform 2718">
              <a:extLst>
                <a:ext uri="{FF2B5EF4-FFF2-40B4-BE49-F238E27FC236}">
                  <a16:creationId xmlns:a16="http://schemas.microsoft.com/office/drawing/2014/main" id="{2FD2F2EA-245F-4499-8B62-04055A4EE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34938"/>
              <a:ext cx="28575" cy="3016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0 w 5"/>
                <a:gd name="T5" fmla="*/ 5 h 5"/>
                <a:gd name="T6" fmla="*/ 0 w 5"/>
                <a:gd name="T7" fmla="*/ 5 h 5"/>
                <a:gd name="T8" fmla="*/ 0 w 5"/>
                <a:gd name="T9" fmla="*/ 5 h 5"/>
                <a:gd name="T10" fmla="*/ 5 w 5"/>
                <a:gd name="T11" fmla="*/ 1 h 5"/>
                <a:gd name="T12" fmla="*/ 5 w 5"/>
                <a:gd name="T13" fmla="*/ 1 h 5"/>
                <a:gd name="T14" fmla="*/ 1 w 5"/>
                <a:gd name="T15" fmla="*/ 5 h 5"/>
                <a:gd name="T16" fmla="*/ 5 w 5"/>
                <a:gd name="T17" fmla="*/ 0 h 5"/>
                <a:gd name="T18" fmla="*/ 5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2" y="4"/>
                    <a:pt x="1" y="5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16" name="Freeform 2719">
              <a:extLst>
                <a:ext uri="{FF2B5EF4-FFF2-40B4-BE49-F238E27FC236}">
                  <a16:creationId xmlns:a16="http://schemas.microsoft.com/office/drawing/2014/main" id="{F3F8ACF4-BFF3-47C4-921F-C7765CF2D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88900"/>
              <a:ext cx="23813" cy="22225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17" name="Freeform 2720">
              <a:extLst>
                <a:ext uri="{FF2B5EF4-FFF2-40B4-BE49-F238E27FC236}">
                  <a16:creationId xmlns:a16="http://schemas.microsoft.com/office/drawing/2014/main" id="{F156062A-905D-42D2-901A-AB64AE24E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8575"/>
              <a:ext cx="47625" cy="36512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1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18" name="Freeform 2721">
              <a:extLst>
                <a:ext uri="{FF2B5EF4-FFF2-40B4-BE49-F238E27FC236}">
                  <a16:creationId xmlns:a16="http://schemas.microsoft.com/office/drawing/2014/main" id="{628A5781-E911-4FF6-89A6-2B7A6FCCC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8575"/>
              <a:ext cx="47625" cy="30162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19" name="Freeform 2722">
              <a:extLst>
                <a:ext uri="{FF2B5EF4-FFF2-40B4-BE49-F238E27FC236}">
                  <a16:creationId xmlns:a16="http://schemas.microsoft.com/office/drawing/2014/main" id="{0984311E-05A5-4263-9E54-8172ABDCD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23825"/>
              <a:ext cx="47625" cy="28575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1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20" name="Freeform 2723">
              <a:extLst>
                <a:ext uri="{FF2B5EF4-FFF2-40B4-BE49-F238E27FC236}">
                  <a16:creationId xmlns:a16="http://schemas.microsoft.com/office/drawing/2014/main" id="{00041DAC-C703-40AA-844B-441EE259E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06363"/>
              <a:ext cx="47625" cy="46037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7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2"/>
                    <a:pt x="2" y="4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2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21" name="Freeform 2724">
              <a:extLst>
                <a:ext uri="{FF2B5EF4-FFF2-40B4-BE49-F238E27FC236}">
                  <a16:creationId xmlns:a16="http://schemas.microsoft.com/office/drawing/2014/main" id="{0F350676-D585-4B25-BDB4-6970580E1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3813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22" name="Freeform 2725">
              <a:extLst>
                <a:ext uri="{FF2B5EF4-FFF2-40B4-BE49-F238E27FC236}">
                  <a16:creationId xmlns:a16="http://schemas.microsoft.com/office/drawing/2014/main" id="{DE30A87D-4FA1-4201-8AF5-356A94B4B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3813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23" name="Freeform 2726">
              <a:extLst>
                <a:ext uri="{FF2B5EF4-FFF2-40B4-BE49-F238E27FC236}">
                  <a16:creationId xmlns:a16="http://schemas.microsoft.com/office/drawing/2014/main" id="{C7594283-9503-4838-BEA0-1C4B30DB5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93663"/>
              <a:ext cx="58738" cy="41275"/>
            </a:xfrm>
            <a:custGeom>
              <a:avLst/>
              <a:gdLst>
                <a:gd name="T0" fmla="*/ 1 w 10"/>
                <a:gd name="T1" fmla="*/ 7 h 7"/>
                <a:gd name="T2" fmla="*/ 10 w 10"/>
                <a:gd name="T3" fmla="*/ 0 h 7"/>
                <a:gd name="T4" fmla="*/ 10 w 10"/>
                <a:gd name="T5" fmla="*/ 0 h 7"/>
                <a:gd name="T6" fmla="*/ 0 w 10"/>
                <a:gd name="T7" fmla="*/ 7 h 7"/>
                <a:gd name="T8" fmla="*/ 1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4" y="5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24" name="Freeform 2727">
              <a:extLst>
                <a:ext uri="{FF2B5EF4-FFF2-40B4-BE49-F238E27FC236}">
                  <a16:creationId xmlns:a16="http://schemas.microsoft.com/office/drawing/2014/main" id="{92A03756-9AA9-454A-8721-54097EBA1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41275"/>
              <a:ext cx="100013" cy="88900"/>
            </a:xfrm>
            <a:custGeom>
              <a:avLst/>
              <a:gdLst>
                <a:gd name="T0" fmla="*/ 17 w 17"/>
                <a:gd name="T1" fmla="*/ 0 h 15"/>
                <a:gd name="T2" fmla="*/ 0 w 17"/>
                <a:gd name="T3" fmla="*/ 15 h 15"/>
                <a:gd name="T4" fmla="*/ 0 w 17"/>
                <a:gd name="T5" fmla="*/ 15 h 15"/>
                <a:gd name="T6" fmla="*/ 17 w 17"/>
                <a:gd name="T7" fmla="*/ 0 h 15"/>
                <a:gd name="T8" fmla="*/ 17 w 1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cubicBezTo>
                    <a:pt x="11" y="4"/>
                    <a:pt x="5" y="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9"/>
                    <a:pt x="11" y="5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25" name="Freeform 2728">
              <a:extLst>
                <a:ext uri="{FF2B5EF4-FFF2-40B4-BE49-F238E27FC236}">
                  <a16:creationId xmlns:a16="http://schemas.microsoft.com/office/drawing/2014/main" id="{3C5AEF3A-433D-4CBB-9D5F-5EB660BC8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1113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26" name="Freeform 2729">
              <a:extLst>
                <a:ext uri="{FF2B5EF4-FFF2-40B4-BE49-F238E27FC236}">
                  <a16:creationId xmlns:a16="http://schemas.microsoft.com/office/drawing/2014/main" id="{5B634DCA-2732-427A-99D6-51035E7F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113"/>
              <a:ext cx="139700" cy="100012"/>
            </a:xfrm>
            <a:custGeom>
              <a:avLst/>
              <a:gdLst>
                <a:gd name="T0" fmla="*/ 0 w 24"/>
                <a:gd name="T1" fmla="*/ 17 h 17"/>
                <a:gd name="T2" fmla="*/ 24 w 24"/>
                <a:gd name="T3" fmla="*/ 0 h 17"/>
                <a:gd name="T4" fmla="*/ 24 w 24"/>
                <a:gd name="T5" fmla="*/ 0 h 17"/>
                <a:gd name="T6" fmla="*/ 0 w 24"/>
                <a:gd name="T7" fmla="*/ 17 h 17"/>
                <a:gd name="T8" fmla="*/ 0 w 2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0" y="17"/>
                  </a:moveTo>
                  <a:cubicBezTo>
                    <a:pt x="8" y="12"/>
                    <a:pt x="15" y="5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5" y="5"/>
                    <a:pt x="8" y="12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27" name="Freeform 2730">
              <a:extLst>
                <a:ext uri="{FF2B5EF4-FFF2-40B4-BE49-F238E27FC236}">
                  <a16:creationId xmlns:a16="http://schemas.microsoft.com/office/drawing/2014/main" id="{B189DDE9-2F86-463A-ADEF-0C4C2F68C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113"/>
              <a:ext cx="122238" cy="88900"/>
            </a:xfrm>
            <a:custGeom>
              <a:avLst/>
              <a:gdLst>
                <a:gd name="T0" fmla="*/ 21 w 21"/>
                <a:gd name="T1" fmla="*/ 0 h 15"/>
                <a:gd name="T2" fmla="*/ 10 w 21"/>
                <a:gd name="T3" fmla="*/ 7 h 15"/>
                <a:gd name="T4" fmla="*/ 0 w 21"/>
                <a:gd name="T5" fmla="*/ 15 h 15"/>
                <a:gd name="T6" fmla="*/ 0 w 21"/>
                <a:gd name="T7" fmla="*/ 15 h 15"/>
                <a:gd name="T8" fmla="*/ 11 w 21"/>
                <a:gd name="T9" fmla="*/ 7 h 15"/>
                <a:gd name="T10" fmla="*/ 21 w 21"/>
                <a:gd name="T11" fmla="*/ 0 h 15"/>
                <a:gd name="T12" fmla="*/ 21 w 2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21" y="0"/>
                  </a:moveTo>
                  <a:cubicBezTo>
                    <a:pt x="17" y="2"/>
                    <a:pt x="14" y="5"/>
                    <a:pt x="10" y="7"/>
                  </a:cubicBezTo>
                  <a:cubicBezTo>
                    <a:pt x="7" y="10"/>
                    <a:pt x="3" y="1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2"/>
                    <a:pt x="7" y="10"/>
                    <a:pt x="11" y="7"/>
                  </a:cubicBezTo>
                  <a:cubicBezTo>
                    <a:pt x="14" y="5"/>
                    <a:pt x="17" y="2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28" name="Freeform 2731">
              <a:extLst>
                <a:ext uri="{FF2B5EF4-FFF2-40B4-BE49-F238E27FC236}">
                  <a16:creationId xmlns:a16="http://schemas.microsoft.com/office/drawing/2014/main" id="{81B9FA36-48A7-479A-ADB5-2EB9621DC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1113"/>
              <a:ext cx="117475" cy="71437"/>
            </a:xfrm>
            <a:custGeom>
              <a:avLst/>
              <a:gdLst>
                <a:gd name="T0" fmla="*/ 1 w 20"/>
                <a:gd name="T1" fmla="*/ 12 h 12"/>
                <a:gd name="T2" fmla="*/ 8 w 20"/>
                <a:gd name="T3" fmla="*/ 7 h 12"/>
                <a:gd name="T4" fmla="*/ 20 w 20"/>
                <a:gd name="T5" fmla="*/ 0 h 12"/>
                <a:gd name="T6" fmla="*/ 20 w 20"/>
                <a:gd name="T7" fmla="*/ 0 h 12"/>
                <a:gd name="T8" fmla="*/ 11 w 20"/>
                <a:gd name="T9" fmla="*/ 5 h 12"/>
                <a:gd name="T10" fmla="*/ 1 w 20"/>
                <a:gd name="T11" fmla="*/ 12 h 12"/>
                <a:gd name="T12" fmla="*/ 1 w 20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2">
                  <a:moveTo>
                    <a:pt x="1" y="12"/>
                  </a:moveTo>
                  <a:cubicBezTo>
                    <a:pt x="3" y="11"/>
                    <a:pt x="6" y="9"/>
                    <a:pt x="8" y="7"/>
                  </a:cubicBezTo>
                  <a:cubicBezTo>
                    <a:pt x="12" y="5"/>
                    <a:pt x="16" y="2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1"/>
                    <a:pt x="14" y="3"/>
                    <a:pt x="11" y="5"/>
                  </a:cubicBezTo>
                  <a:cubicBezTo>
                    <a:pt x="8" y="7"/>
                    <a:pt x="5" y="10"/>
                    <a:pt x="1" y="12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29" name="Freeform 2732">
              <a:extLst>
                <a:ext uri="{FF2B5EF4-FFF2-40B4-BE49-F238E27FC236}">
                  <a16:creationId xmlns:a16="http://schemas.microsoft.com/office/drawing/2014/main" id="{56582A82-7B62-4F11-80C7-56955D97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6350"/>
              <a:ext cx="82550" cy="52387"/>
            </a:xfrm>
            <a:custGeom>
              <a:avLst/>
              <a:gdLst>
                <a:gd name="T0" fmla="*/ 13 w 14"/>
                <a:gd name="T1" fmla="*/ 0 h 9"/>
                <a:gd name="T2" fmla="*/ 0 w 14"/>
                <a:gd name="T3" fmla="*/ 9 h 9"/>
                <a:gd name="T4" fmla="*/ 0 w 14"/>
                <a:gd name="T5" fmla="*/ 9 h 9"/>
                <a:gd name="T6" fmla="*/ 13 w 14"/>
                <a:gd name="T7" fmla="*/ 0 h 9"/>
                <a:gd name="T8" fmla="*/ 13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3" y="0"/>
                  </a:moveTo>
                  <a:cubicBezTo>
                    <a:pt x="9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9" y="3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630" name="Group 2766">
            <a:extLst>
              <a:ext uri="{FF2B5EF4-FFF2-40B4-BE49-F238E27FC236}">
                <a16:creationId xmlns:a16="http://schemas.microsoft.com/office/drawing/2014/main" id="{94DD2EDB-D4FB-4E04-9C97-7B67F17BBFCF}"/>
              </a:ext>
            </a:extLst>
          </p:cNvPr>
          <p:cNvGrpSpPr>
            <a:grpSpLocks/>
          </p:cNvGrpSpPr>
          <p:nvPr/>
        </p:nvGrpSpPr>
        <p:grpSpPr bwMode="auto">
          <a:xfrm>
            <a:off x="7345363" y="6229350"/>
            <a:ext cx="258762" cy="230188"/>
            <a:chOff x="0" y="0"/>
            <a:chExt cx="258763" cy="230187"/>
          </a:xfrm>
        </p:grpSpPr>
        <p:sp>
          <p:nvSpPr>
            <p:cNvPr id="39631" name="Freeform 2733">
              <a:extLst>
                <a:ext uri="{FF2B5EF4-FFF2-40B4-BE49-F238E27FC236}">
                  <a16:creationId xmlns:a16="http://schemas.microsoft.com/office/drawing/2014/main" id="{98A7E3E9-D6F6-46C0-B3FA-F0BF6415F9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41275"/>
              <a:ext cx="187325" cy="28575"/>
            </a:xfrm>
            <a:custGeom>
              <a:avLst/>
              <a:gdLst>
                <a:gd name="T0" fmla="*/ 31 w 32"/>
                <a:gd name="T1" fmla="*/ 2 h 5"/>
                <a:gd name="T2" fmla="*/ 31 w 32"/>
                <a:gd name="T3" fmla="*/ 2 h 5"/>
                <a:gd name="T4" fmla="*/ 31 w 32"/>
                <a:gd name="T5" fmla="*/ 2 h 5"/>
                <a:gd name="T6" fmla="*/ 31 w 32"/>
                <a:gd name="T7" fmla="*/ 2 h 5"/>
                <a:gd name="T8" fmla="*/ 31 w 32"/>
                <a:gd name="T9" fmla="*/ 2 h 5"/>
                <a:gd name="T10" fmla="*/ 31 w 32"/>
                <a:gd name="T11" fmla="*/ 3 h 5"/>
                <a:gd name="T12" fmla="*/ 31 w 32"/>
                <a:gd name="T13" fmla="*/ 3 h 5"/>
                <a:gd name="T14" fmla="*/ 30 w 32"/>
                <a:gd name="T15" fmla="*/ 3 h 5"/>
                <a:gd name="T16" fmla="*/ 26 w 32"/>
                <a:gd name="T17" fmla="*/ 3 h 5"/>
                <a:gd name="T18" fmla="*/ 25 w 32"/>
                <a:gd name="T19" fmla="*/ 3 h 5"/>
                <a:gd name="T20" fmla="*/ 23 w 32"/>
                <a:gd name="T21" fmla="*/ 3 h 5"/>
                <a:gd name="T22" fmla="*/ 23 w 32"/>
                <a:gd name="T23" fmla="*/ 3 h 5"/>
                <a:gd name="T24" fmla="*/ 21 w 32"/>
                <a:gd name="T25" fmla="*/ 3 h 5"/>
                <a:gd name="T26" fmla="*/ 21 w 32"/>
                <a:gd name="T27" fmla="*/ 3 h 5"/>
                <a:gd name="T28" fmla="*/ 16 w 32"/>
                <a:gd name="T29" fmla="*/ 3 h 5"/>
                <a:gd name="T30" fmla="*/ 11 w 32"/>
                <a:gd name="T31" fmla="*/ 3 h 5"/>
                <a:gd name="T32" fmla="*/ 3 w 32"/>
                <a:gd name="T33" fmla="*/ 3 h 5"/>
                <a:gd name="T34" fmla="*/ 3 w 32"/>
                <a:gd name="T35" fmla="*/ 2 h 5"/>
                <a:gd name="T36" fmla="*/ 8 w 32"/>
                <a:gd name="T37" fmla="*/ 2 h 5"/>
                <a:gd name="T38" fmla="*/ 12 w 32"/>
                <a:gd name="T39" fmla="*/ 2 h 5"/>
                <a:gd name="T40" fmla="*/ 14 w 32"/>
                <a:gd name="T41" fmla="*/ 2 h 5"/>
                <a:gd name="T42" fmla="*/ 15 w 32"/>
                <a:gd name="T43" fmla="*/ 2 h 5"/>
                <a:gd name="T44" fmla="*/ 18 w 32"/>
                <a:gd name="T45" fmla="*/ 1 h 5"/>
                <a:gd name="T46" fmla="*/ 23 w 32"/>
                <a:gd name="T47" fmla="*/ 2 h 5"/>
                <a:gd name="T48" fmla="*/ 31 w 32"/>
                <a:gd name="T49" fmla="*/ 2 h 5"/>
                <a:gd name="T50" fmla="*/ 29 w 32"/>
                <a:gd name="T51" fmla="*/ 1 h 5"/>
                <a:gd name="T52" fmla="*/ 29 w 32"/>
                <a:gd name="T53" fmla="*/ 1 h 5"/>
                <a:gd name="T54" fmla="*/ 25 w 32"/>
                <a:gd name="T55" fmla="*/ 1 h 5"/>
                <a:gd name="T56" fmla="*/ 21 w 32"/>
                <a:gd name="T57" fmla="*/ 1 h 5"/>
                <a:gd name="T58" fmla="*/ 21 w 32"/>
                <a:gd name="T59" fmla="*/ 1 h 5"/>
                <a:gd name="T60" fmla="*/ 18 w 32"/>
                <a:gd name="T61" fmla="*/ 1 h 5"/>
                <a:gd name="T62" fmla="*/ 16 w 32"/>
                <a:gd name="T63" fmla="*/ 1 h 5"/>
                <a:gd name="T64" fmla="*/ 16 w 32"/>
                <a:gd name="T65" fmla="*/ 1 h 5"/>
                <a:gd name="T66" fmla="*/ 15 w 32"/>
                <a:gd name="T67" fmla="*/ 1 h 5"/>
                <a:gd name="T68" fmla="*/ 13 w 32"/>
                <a:gd name="T69" fmla="*/ 1 h 5"/>
                <a:gd name="T70" fmla="*/ 9 w 32"/>
                <a:gd name="T71" fmla="*/ 1 h 5"/>
                <a:gd name="T72" fmla="*/ 7 w 32"/>
                <a:gd name="T73" fmla="*/ 1 h 5"/>
                <a:gd name="T74" fmla="*/ 7 w 32"/>
                <a:gd name="T75" fmla="*/ 1 h 5"/>
                <a:gd name="T76" fmla="*/ 7 w 32"/>
                <a:gd name="T77" fmla="*/ 1 h 5"/>
                <a:gd name="T78" fmla="*/ 5 w 32"/>
                <a:gd name="T79" fmla="*/ 0 h 5"/>
                <a:gd name="T80" fmla="*/ 0 w 32"/>
                <a:gd name="T81" fmla="*/ 2 h 5"/>
                <a:gd name="T82" fmla="*/ 0 w 32"/>
                <a:gd name="T83" fmla="*/ 3 h 5"/>
                <a:gd name="T84" fmla="*/ 8 w 32"/>
                <a:gd name="T85" fmla="*/ 4 h 5"/>
                <a:gd name="T86" fmla="*/ 13 w 32"/>
                <a:gd name="T87" fmla="*/ 4 h 5"/>
                <a:gd name="T88" fmla="*/ 19 w 32"/>
                <a:gd name="T89" fmla="*/ 4 h 5"/>
                <a:gd name="T90" fmla="*/ 18 w 32"/>
                <a:gd name="T91" fmla="*/ 4 h 5"/>
                <a:gd name="T92" fmla="*/ 20 w 32"/>
                <a:gd name="T93" fmla="*/ 4 h 5"/>
                <a:gd name="T94" fmla="*/ 19 w 32"/>
                <a:gd name="T95" fmla="*/ 4 h 5"/>
                <a:gd name="T96" fmla="*/ 26 w 32"/>
                <a:gd name="T97" fmla="*/ 4 h 5"/>
                <a:gd name="T98" fmla="*/ 31 w 32"/>
                <a:gd name="T99" fmla="*/ 4 h 5"/>
                <a:gd name="T100" fmla="*/ 31 w 32"/>
                <a:gd name="T101" fmla="*/ 4 h 5"/>
                <a:gd name="T102" fmla="*/ 32 w 32"/>
                <a:gd name="T103" fmla="*/ 4 h 5"/>
                <a:gd name="T104" fmla="*/ 31 w 32"/>
                <a:gd name="T105" fmla="*/ 2 h 5"/>
                <a:gd name="T106" fmla="*/ 31 w 32"/>
                <a:gd name="T107" fmla="*/ 2 h 5"/>
                <a:gd name="T108" fmla="*/ 19 w 32"/>
                <a:gd name="T109" fmla="*/ 3 h 5"/>
                <a:gd name="T110" fmla="*/ 19 w 32"/>
                <a:gd name="T111" fmla="*/ 3 h 5"/>
                <a:gd name="T112" fmla="*/ 20 w 32"/>
                <a:gd name="T113" fmla="*/ 4 h 5"/>
                <a:gd name="T114" fmla="*/ 20 w 32"/>
                <a:gd name="T115" fmla="*/ 4 h 5"/>
                <a:gd name="T116" fmla="*/ 20 w 32"/>
                <a:gd name="T1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" h="5"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7" y="3"/>
                    <a:pt x="26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24" y="3"/>
                    <a:pt x="24" y="4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2"/>
                    <a:pt x="18" y="3"/>
                    <a:pt x="16" y="3"/>
                  </a:cubicBezTo>
                  <a:cubicBezTo>
                    <a:pt x="14" y="3"/>
                    <a:pt x="12" y="3"/>
                    <a:pt x="11" y="3"/>
                  </a:cubicBezTo>
                  <a:cubicBezTo>
                    <a:pt x="8" y="3"/>
                    <a:pt x="5" y="2"/>
                    <a:pt x="3" y="3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4" y="1"/>
                    <a:pt x="6" y="2"/>
                    <a:pt x="8" y="2"/>
                  </a:cubicBezTo>
                  <a:cubicBezTo>
                    <a:pt x="9" y="2"/>
                    <a:pt x="10" y="2"/>
                    <a:pt x="12" y="2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5" y="2"/>
                    <a:pt x="16" y="1"/>
                    <a:pt x="15" y="2"/>
                  </a:cubicBezTo>
                  <a:cubicBezTo>
                    <a:pt x="15" y="2"/>
                    <a:pt x="18" y="2"/>
                    <a:pt x="18" y="1"/>
                  </a:cubicBezTo>
                  <a:cubicBezTo>
                    <a:pt x="17" y="2"/>
                    <a:pt x="23" y="1"/>
                    <a:pt x="23" y="2"/>
                  </a:cubicBezTo>
                  <a:cubicBezTo>
                    <a:pt x="23" y="2"/>
                    <a:pt x="29" y="1"/>
                    <a:pt x="31" y="2"/>
                  </a:cubicBezTo>
                  <a:cubicBezTo>
                    <a:pt x="31" y="1"/>
                    <a:pt x="30" y="0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6" y="1"/>
                    <a:pt x="25" y="1"/>
                  </a:cubicBezTo>
                  <a:cubicBezTo>
                    <a:pt x="25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18" y="0"/>
                    <a:pt x="18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2" y="1"/>
                    <a:pt x="13" y="1"/>
                  </a:cubicBezTo>
                  <a:cubicBezTo>
                    <a:pt x="12" y="1"/>
                    <a:pt x="10" y="1"/>
                    <a:pt x="9" y="1"/>
                  </a:cubicBezTo>
                  <a:cubicBezTo>
                    <a:pt x="9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0"/>
                    <a:pt x="3" y="1"/>
                    <a:pt x="5" y="0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5"/>
                    <a:pt x="7" y="4"/>
                    <a:pt x="8" y="4"/>
                  </a:cubicBezTo>
                  <a:cubicBezTo>
                    <a:pt x="10" y="4"/>
                    <a:pt x="12" y="5"/>
                    <a:pt x="13" y="4"/>
                  </a:cubicBezTo>
                  <a:cubicBezTo>
                    <a:pt x="15" y="4"/>
                    <a:pt x="18" y="3"/>
                    <a:pt x="19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8" y="4"/>
                    <a:pt x="20" y="5"/>
                    <a:pt x="20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20" y="3"/>
                    <a:pt x="25" y="4"/>
                    <a:pt x="26" y="4"/>
                  </a:cubicBezTo>
                  <a:cubicBezTo>
                    <a:pt x="28" y="4"/>
                    <a:pt x="29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3"/>
                    <a:pt x="31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32" name="Freeform 2734">
              <a:extLst>
                <a:ext uri="{FF2B5EF4-FFF2-40B4-BE49-F238E27FC236}">
                  <a16:creationId xmlns:a16="http://schemas.microsoft.com/office/drawing/2014/main" id="{19D73071-9995-4F75-9A9C-37A487B31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00013"/>
              <a:ext cx="23813" cy="6350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33" name="Rectangle 2735">
              <a:extLst>
                <a:ext uri="{FF2B5EF4-FFF2-40B4-BE49-F238E27FC236}">
                  <a16:creationId xmlns:a16="http://schemas.microsoft.com/office/drawing/2014/main" id="{2773EC8E-16FF-40A2-818B-166C2BF58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00" y="11747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634" name="Freeform 2736">
              <a:extLst>
                <a:ext uri="{FF2B5EF4-FFF2-40B4-BE49-F238E27FC236}">
                  <a16:creationId xmlns:a16="http://schemas.microsoft.com/office/drawing/2014/main" id="{9B06FA60-F835-4AF0-BAE7-96F9F15D0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06363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35" name="Freeform 2737">
              <a:extLst>
                <a:ext uri="{FF2B5EF4-FFF2-40B4-BE49-F238E27FC236}">
                  <a16:creationId xmlns:a16="http://schemas.microsoft.com/office/drawing/2014/main" id="{26D47E2C-DF53-4D87-8D2A-C1CD895EF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111125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36" name="Freeform 2738">
              <a:extLst>
                <a:ext uri="{FF2B5EF4-FFF2-40B4-BE49-F238E27FC236}">
                  <a16:creationId xmlns:a16="http://schemas.microsoft.com/office/drawing/2014/main" id="{74DCC8C2-7F43-4153-B6E6-E4E60F89F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106363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37" name="Rectangle 2739">
              <a:extLst>
                <a:ext uri="{FF2B5EF4-FFF2-40B4-BE49-F238E27FC236}">
                  <a16:creationId xmlns:a16="http://schemas.microsoft.com/office/drawing/2014/main" id="{1E88FE2A-8EF7-4E83-8607-687A364AE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38" y="106363"/>
              <a:ext cx="1588" cy="4762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638" name="Freeform 2740">
              <a:extLst>
                <a:ext uri="{FF2B5EF4-FFF2-40B4-BE49-F238E27FC236}">
                  <a16:creationId xmlns:a16="http://schemas.microsoft.com/office/drawing/2014/main" id="{99BF4845-D784-4172-B8E6-A56BEFE000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3" y="93663"/>
              <a:ext cx="193675" cy="36512"/>
            </a:xfrm>
            <a:custGeom>
              <a:avLst/>
              <a:gdLst>
                <a:gd name="T0" fmla="*/ 25 w 33"/>
                <a:gd name="T1" fmla="*/ 4 h 6"/>
                <a:gd name="T2" fmla="*/ 23 w 33"/>
                <a:gd name="T3" fmla="*/ 3 h 6"/>
                <a:gd name="T4" fmla="*/ 13 w 33"/>
                <a:gd name="T5" fmla="*/ 3 h 6"/>
                <a:gd name="T6" fmla="*/ 3 w 33"/>
                <a:gd name="T7" fmla="*/ 3 h 6"/>
                <a:gd name="T8" fmla="*/ 12 w 33"/>
                <a:gd name="T9" fmla="*/ 2 h 6"/>
                <a:gd name="T10" fmla="*/ 17 w 33"/>
                <a:gd name="T11" fmla="*/ 2 h 6"/>
                <a:gd name="T12" fmla="*/ 28 w 33"/>
                <a:gd name="T13" fmla="*/ 1 h 6"/>
                <a:gd name="T14" fmla="*/ 23 w 33"/>
                <a:gd name="T15" fmla="*/ 1 h 6"/>
                <a:gd name="T16" fmla="*/ 17 w 33"/>
                <a:gd name="T17" fmla="*/ 1 h 6"/>
                <a:gd name="T18" fmla="*/ 9 w 33"/>
                <a:gd name="T19" fmla="*/ 1 h 6"/>
                <a:gd name="T20" fmla="*/ 9 w 33"/>
                <a:gd name="T21" fmla="*/ 1 h 6"/>
                <a:gd name="T22" fmla="*/ 7 w 33"/>
                <a:gd name="T23" fmla="*/ 1 h 6"/>
                <a:gd name="T24" fmla="*/ 2 w 33"/>
                <a:gd name="T25" fmla="*/ 3 h 6"/>
                <a:gd name="T26" fmla="*/ 21 w 33"/>
                <a:gd name="T27" fmla="*/ 5 h 6"/>
                <a:gd name="T28" fmla="*/ 22 w 33"/>
                <a:gd name="T29" fmla="*/ 5 h 6"/>
                <a:gd name="T30" fmla="*/ 27 w 33"/>
                <a:gd name="T31" fmla="*/ 4 h 6"/>
                <a:gd name="T32" fmla="*/ 33 w 33"/>
                <a:gd name="T33" fmla="*/ 4 h 6"/>
                <a:gd name="T34" fmla="*/ 25 w 33"/>
                <a:gd name="T35" fmla="*/ 4 h 6"/>
                <a:gd name="T36" fmla="*/ 22 w 33"/>
                <a:gd name="T37" fmla="*/ 5 h 6"/>
                <a:gd name="T38" fmla="*/ 22 w 33"/>
                <a:gd name="T39" fmla="*/ 5 h 6"/>
                <a:gd name="T40" fmla="*/ 22 w 33"/>
                <a:gd name="T4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6">
                  <a:moveTo>
                    <a:pt x="25" y="4"/>
                  </a:moveTo>
                  <a:cubicBezTo>
                    <a:pt x="25" y="3"/>
                    <a:pt x="24" y="4"/>
                    <a:pt x="23" y="3"/>
                  </a:cubicBezTo>
                  <a:cubicBezTo>
                    <a:pt x="21" y="4"/>
                    <a:pt x="15" y="3"/>
                    <a:pt x="13" y="3"/>
                  </a:cubicBezTo>
                  <a:cubicBezTo>
                    <a:pt x="11" y="3"/>
                    <a:pt x="4" y="4"/>
                    <a:pt x="3" y="3"/>
                  </a:cubicBezTo>
                  <a:cubicBezTo>
                    <a:pt x="3" y="2"/>
                    <a:pt x="11" y="2"/>
                    <a:pt x="12" y="2"/>
                  </a:cubicBezTo>
                  <a:cubicBezTo>
                    <a:pt x="13" y="2"/>
                    <a:pt x="18" y="2"/>
                    <a:pt x="17" y="2"/>
                  </a:cubicBezTo>
                  <a:cubicBezTo>
                    <a:pt x="19" y="2"/>
                    <a:pt x="24" y="1"/>
                    <a:pt x="28" y="1"/>
                  </a:cubicBezTo>
                  <a:cubicBezTo>
                    <a:pt x="25" y="1"/>
                    <a:pt x="23" y="1"/>
                    <a:pt x="23" y="1"/>
                  </a:cubicBezTo>
                  <a:cubicBezTo>
                    <a:pt x="24" y="1"/>
                    <a:pt x="18" y="1"/>
                    <a:pt x="17" y="1"/>
                  </a:cubicBezTo>
                  <a:cubicBezTo>
                    <a:pt x="15" y="1"/>
                    <a:pt x="10" y="0"/>
                    <a:pt x="9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8" y="1"/>
                    <a:pt x="5" y="2"/>
                    <a:pt x="7" y="1"/>
                  </a:cubicBezTo>
                  <a:cubicBezTo>
                    <a:pt x="5" y="1"/>
                    <a:pt x="2" y="0"/>
                    <a:pt x="2" y="3"/>
                  </a:cubicBezTo>
                  <a:cubicBezTo>
                    <a:pt x="0" y="6"/>
                    <a:pt x="20" y="4"/>
                    <a:pt x="21" y="5"/>
                  </a:cubicBezTo>
                  <a:cubicBezTo>
                    <a:pt x="19" y="4"/>
                    <a:pt x="22" y="5"/>
                    <a:pt x="22" y="5"/>
                  </a:cubicBezTo>
                  <a:cubicBezTo>
                    <a:pt x="21" y="4"/>
                    <a:pt x="26" y="4"/>
                    <a:pt x="27" y="4"/>
                  </a:cubicBezTo>
                  <a:cubicBezTo>
                    <a:pt x="29" y="5"/>
                    <a:pt x="33" y="6"/>
                    <a:pt x="33" y="4"/>
                  </a:cubicBezTo>
                  <a:cubicBezTo>
                    <a:pt x="32" y="2"/>
                    <a:pt x="26" y="4"/>
                    <a:pt x="25" y="4"/>
                  </a:cubicBezTo>
                  <a:close/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2" y="5"/>
                    <a:pt x="2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39" name="Freeform 2741">
              <a:extLst>
                <a:ext uri="{FF2B5EF4-FFF2-40B4-BE49-F238E27FC236}">
                  <a16:creationId xmlns:a16="http://schemas.microsoft.com/office/drawing/2014/main" id="{7CAD11C1-7DA1-4432-92F6-7D60C4BCD5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13" y="123825"/>
              <a:ext cx="139700" cy="34925"/>
            </a:xfrm>
            <a:custGeom>
              <a:avLst/>
              <a:gdLst>
                <a:gd name="T0" fmla="*/ 24 w 24"/>
                <a:gd name="T1" fmla="*/ 0 h 6"/>
                <a:gd name="T2" fmla="*/ 16 w 24"/>
                <a:gd name="T3" fmla="*/ 1 h 6"/>
                <a:gd name="T4" fmla="*/ 16 w 24"/>
                <a:gd name="T5" fmla="*/ 0 h 6"/>
                <a:gd name="T6" fmla="*/ 15 w 24"/>
                <a:gd name="T7" fmla="*/ 0 h 6"/>
                <a:gd name="T8" fmla="*/ 15 w 24"/>
                <a:gd name="T9" fmla="*/ 0 h 6"/>
                <a:gd name="T10" fmla="*/ 14 w 24"/>
                <a:gd name="T11" fmla="*/ 0 h 6"/>
                <a:gd name="T12" fmla="*/ 15 w 24"/>
                <a:gd name="T13" fmla="*/ 1 h 6"/>
                <a:gd name="T14" fmla="*/ 10 w 24"/>
                <a:gd name="T15" fmla="*/ 0 h 6"/>
                <a:gd name="T16" fmla="*/ 7 w 24"/>
                <a:gd name="T17" fmla="*/ 0 h 6"/>
                <a:gd name="T18" fmla="*/ 2 w 24"/>
                <a:gd name="T19" fmla="*/ 1 h 6"/>
                <a:gd name="T20" fmla="*/ 1 w 24"/>
                <a:gd name="T21" fmla="*/ 3 h 6"/>
                <a:gd name="T22" fmla="*/ 5 w 24"/>
                <a:gd name="T23" fmla="*/ 4 h 6"/>
                <a:gd name="T24" fmla="*/ 6 w 24"/>
                <a:gd name="T25" fmla="*/ 4 h 6"/>
                <a:gd name="T26" fmla="*/ 6 w 24"/>
                <a:gd name="T27" fmla="*/ 4 h 6"/>
                <a:gd name="T28" fmla="*/ 7 w 24"/>
                <a:gd name="T29" fmla="*/ 4 h 6"/>
                <a:gd name="T30" fmla="*/ 13 w 24"/>
                <a:gd name="T31" fmla="*/ 4 h 6"/>
                <a:gd name="T32" fmla="*/ 13 w 24"/>
                <a:gd name="T33" fmla="*/ 4 h 6"/>
                <a:gd name="T34" fmla="*/ 15 w 24"/>
                <a:gd name="T35" fmla="*/ 4 h 6"/>
                <a:gd name="T36" fmla="*/ 17 w 24"/>
                <a:gd name="T37" fmla="*/ 4 h 6"/>
                <a:gd name="T38" fmla="*/ 17 w 24"/>
                <a:gd name="T39" fmla="*/ 4 h 6"/>
                <a:gd name="T40" fmla="*/ 23 w 24"/>
                <a:gd name="T41" fmla="*/ 4 h 6"/>
                <a:gd name="T42" fmla="*/ 23 w 24"/>
                <a:gd name="T43" fmla="*/ 3 h 6"/>
                <a:gd name="T44" fmla="*/ 20 w 24"/>
                <a:gd name="T45" fmla="*/ 3 h 6"/>
                <a:gd name="T46" fmla="*/ 19 w 24"/>
                <a:gd name="T47" fmla="*/ 3 h 6"/>
                <a:gd name="T48" fmla="*/ 15 w 24"/>
                <a:gd name="T49" fmla="*/ 3 h 6"/>
                <a:gd name="T50" fmla="*/ 14 w 24"/>
                <a:gd name="T51" fmla="*/ 3 h 6"/>
                <a:gd name="T52" fmla="*/ 12 w 24"/>
                <a:gd name="T53" fmla="*/ 3 h 6"/>
                <a:gd name="T54" fmla="*/ 9 w 24"/>
                <a:gd name="T55" fmla="*/ 3 h 6"/>
                <a:gd name="T56" fmla="*/ 7 w 24"/>
                <a:gd name="T57" fmla="*/ 3 h 6"/>
                <a:gd name="T58" fmla="*/ 2 w 24"/>
                <a:gd name="T59" fmla="*/ 3 h 6"/>
                <a:gd name="T60" fmla="*/ 4 w 24"/>
                <a:gd name="T61" fmla="*/ 2 h 6"/>
                <a:gd name="T62" fmla="*/ 6 w 24"/>
                <a:gd name="T63" fmla="*/ 2 h 6"/>
                <a:gd name="T64" fmla="*/ 16 w 24"/>
                <a:gd name="T65" fmla="*/ 2 h 6"/>
                <a:gd name="T66" fmla="*/ 18 w 24"/>
                <a:gd name="T67" fmla="*/ 2 h 6"/>
                <a:gd name="T68" fmla="*/ 18 w 24"/>
                <a:gd name="T69" fmla="*/ 1 h 6"/>
                <a:gd name="T70" fmla="*/ 20 w 24"/>
                <a:gd name="T71" fmla="*/ 2 h 6"/>
                <a:gd name="T72" fmla="*/ 20 w 24"/>
                <a:gd name="T73" fmla="*/ 1 h 6"/>
                <a:gd name="T74" fmla="*/ 23 w 24"/>
                <a:gd name="T75" fmla="*/ 2 h 6"/>
                <a:gd name="T76" fmla="*/ 24 w 24"/>
                <a:gd name="T77" fmla="*/ 1 h 6"/>
                <a:gd name="T78" fmla="*/ 24 w 24"/>
                <a:gd name="T79" fmla="*/ 1 h 6"/>
                <a:gd name="T80" fmla="*/ 24 w 24"/>
                <a:gd name="T81" fmla="*/ 1 h 6"/>
                <a:gd name="T82" fmla="*/ 24 w 24"/>
                <a:gd name="T83" fmla="*/ 0 h 6"/>
                <a:gd name="T84" fmla="*/ 15 w 24"/>
                <a:gd name="T85" fmla="*/ 1 h 6"/>
                <a:gd name="T86" fmla="*/ 15 w 24"/>
                <a:gd name="T87" fmla="*/ 1 h 6"/>
                <a:gd name="T88" fmla="*/ 15 w 24"/>
                <a:gd name="T89" fmla="*/ 1 h 6"/>
                <a:gd name="T90" fmla="*/ 22 w 24"/>
                <a:gd name="T91" fmla="*/ 1 h 6"/>
                <a:gd name="T92" fmla="*/ 22 w 24"/>
                <a:gd name="T93" fmla="*/ 1 h 6"/>
                <a:gd name="T94" fmla="*/ 22 w 24"/>
                <a:gd name="T95" fmla="*/ 1 h 6"/>
                <a:gd name="T96" fmla="*/ 22 w 24"/>
                <a:gd name="T9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cubicBezTo>
                    <a:pt x="21" y="1"/>
                    <a:pt x="18" y="0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5" y="1"/>
                    <a:pt x="14" y="1"/>
                    <a:pt x="15" y="1"/>
                  </a:cubicBezTo>
                  <a:cubicBezTo>
                    <a:pt x="14" y="1"/>
                    <a:pt x="10" y="0"/>
                    <a:pt x="10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4"/>
                    <a:pt x="5" y="4"/>
                    <a:pt x="5" y="4"/>
                  </a:cubicBezTo>
                  <a:cubicBezTo>
                    <a:pt x="5" y="3"/>
                    <a:pt x="6" y="6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13" y="4"/>
                    <a:pt x="13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4"/>
                    <a:pt x="16" y="4"/>
                    <a:pt x="15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22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3"/>
                    <a:pt x="12" y="3"/>
                    <a:pt x="12" y="3"/>
                  </a:cubicBezTo>
                  <a:cubicBezTo>
                    <a:pt x="13" y="3"/>
                    <a:pt x="10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3" y="2"/>
                    <a:pt x="2" y="3"/>
                  </a:cubicBezTo>
                  <a:cubicBezTo>
                    <a:pt x="2" y="1"/>
                    <a:pt x="2" y="2"/>
                    <a:pt x="4" y="2"/>
                  </a:cubicBezTo>
                  <a:cubicBezTo>
                    <a:pt x="4" y="2"/>
                    <a:pt x="6" y="1"/>
                    <a:pt x="6" y="2"/>
                  </a:cubicBezTo>
                  <a:cubicBezTo>
                    <a:pt x="6" y="3"/>
                    <a:pt x="16" y="1"/>
                    <a:pt x="16" y="2"/>
                  </a:cubicBezTo>
                  <a:cubicBezTo>
                    <a:pt x="17" y="1"/>
                    <a:pt x="18" y="3"/>
                    <a:pt x="18" y="2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1"/>
                    <a:pt x="19" y="2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21" y="2"/>
                    <a:pt x="22" y="2"/>
                    <a:pt x="23" y="2"/>
                  </a:cubicBezTo>
                  <a:cubicBezTo>
                    <a:pt x="24" y="2"/>
                    <a:pt x="24" y="2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lose/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40" name="Freeform 2742">
              <a:extLst>
                <a:ext uri="{FF2B5EF4-FFF2-40B4-BE49-F238E27FC236}">
                  <a16:creationId xmlns:a16="http://schemas.microsoft.com/office/drawing/2014/main" id="{93160253-F841-4FFC-ACC2-820264359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82550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41" name="Freeform 2743">
              <a:extLst>
                <a:ext uri="{FF2B5EF4-FFF2-40B4-BE49-F238E27FC236}">
                  <a16:creationId xmlns:a16="http://schemas.microsoft.com/office/drawing/2014/main" id="{7BB63DB8-0244-4F11-8144-90422F088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5" y="65088"/>
              <a:ext cx="141288" cy="46037"/>
            </a:xfrm>
            <a:custGeom>
              <a:avLst/>
              <a:gdLst>
                <a:gd name="T0" fmla="*/ 0 w 24"/>
                <a:gd name="T1" fmla="*/ 4 h 8"/>
                <a:gd name="T2" fmla="*/ 9 w 24"/>
                <a:gd name="T3" fmla="*/ 5 h 8"/>
                <a:gd name="T4" fmla="*/ 9 w 24"/>
                <a:gd name="T5" fmla="*/ 5 h 8"/>
                <a:gd name="T6" fmla="*/ 23 w 24"/>
                <a:gd name="T7" fmla="*/ 3 h 8"/>
                <a:gd name="T8" fmla="*/ 19 w 24"/>
                <a:gd name="T9" fmla="*/ 1 h 8"/>
                <a:gd name="T10" fmla="*/ 17 w 24"/>
                <a:gd name="T11" fmla="*/ 1 h 8"/>
                <a:gd name="T12" fmla="*/ 11 w 24"/>
                <a:gd name="T13" fmla="*/ 1 h 8"/>
                <a:gd name="T14" fmla="*/ 6 w 24"/>
                <a:gd name="T15" fmla="*/ 2 h 8"/>
                <a:gd name="T16" fmla="*/ 1 w 24"/>
                <a:gd name="T17" fmla="*/ 2 h 8"/>
                <a:gd name="T18" fmla="*/ 11 w 24"/>
                <a:gd name="T19" fmla="*/ 2 h 8"/>
                <a:gd name="T20" fmla="*/ 22 w 24"/>
                <a:gd name="T21" fmla="*/ 2 h 8"/>
                <a:gd name="T22" fmla="*/ 6 w 24"/>
                <a:gd name="T23" fmla="*/ 4 h 8"/>
                <a:gd name="T24" fmla="*/ 1 w 24"/>
                <a:gd name="T25" fmla="*/ 4 h 8"/>
                <a:gd name="T26" fmla="*/ 0 w 24"/>
                <a:gd name="T27" fmla="*/ 4 h 8"/>
                <a:gd name="T28" fmla="*/ 9 w 24"/>
                <a:gd name="T29" fmla="*/ 4 h 8"/>
                <a:gd name="T30" fmla="*/ 9 w 24"/>
                <a:gd name="T31" fmla="*/ 4 h 8"/>
                <a:gd name="T32" fmla="*/ 9 w 24"/>
                <a:gd name="T33" fmla="*/ 4 h 8"/>
                <a:gd name="T34" fmla="*/ 2 w 24"/>
                <a:gd name="T35" fmla="*/ 4 h 8"/>
                <a:gd name="T36" fmla="*/ 2 w 24"/>
                <a:gd name="T3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8">
                  <a:moveTo>
                    <a:pt x="0" y="4"/>
                  </a:moveTo>
                  <a:cubicBezTo>
                    <a:pt x="0" y="4"/>
                    <a:pt x="8" y="4"/>
                    <a:pt x="9" y="5"/>
                  </a:cubicBezTo>
                  <a:cubicBezTo>
                    <a:pt x="9" y="5"/>
                    <a:pt x="10" y="5"/>
                    <a:pt x="9" y="5"/>
                  </a:cubicBezTo>
                  <a:cubicBezTo>
                    <a:pt x="12" y="2"/>
                    <a:pt x="21" y="8"/>
                    <a:pt x="23" y="3"/>
                  </a:cubicBezTo>
                  <a:cubicBezTo>
                    <a:pt x="24" y="1"/>
                    <a:pt x="20" y="1"/>
                    <a:pt x="19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0"/>
                    <a:pt x="11" y="1"/>
                    <a:pt x="11" y="1"/>
                  </a:cubicBezTo>
                  <a:cubicBezTo>
                    <a:pt x="10" y="1"/>
                    <a:pt x="7" y="2"/>
                    <a:pt x="6" y="2"/>
                  </a:cubicBezTo>
                  <a:cubicBezTo>
                    <a:pt x="5" y="1"/>
                    <a:pt x="2" y="1"/>
                    <a:pt x="1" y="2"/>
                  </a:cubicBezTo>
                  <a:cubicBezTo>
                    <a:pt x="3" y="3"/>
                    <a:pt x="9" y="2"/>
                    <a:pt x="11" y="2"/>
                  </a:cubicBezTo>
                  <a:cubicBezTo>
                    <a:pt x="12" y="3"/>
                    <a:pt x="20" y="3"/>
                    <a:pt x="22" y="2"/>
                  </a:cubicBezTo>
                  <a:cubicBezTo>
                    <a:pt x="21" y="4"/>
                    <a:pt x="6" y="3"/>
                    <a:pt x="6" y="4"/>
                  </a:cubicBezTo>
                  <a:cubicBezTo>
                    <a:pt x="4" y="5"/>
                    <a:pt x="3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42" name="Rectangle 2744">
              <a:extLst>
                <a:ext uri="{FF2B5EF4-FFF2-40B4-BE49-F238E27FC236}">
                  <a16:creationId xmlns:a16="http://schemas.microsoft.com/office/drawing/2014/main" id="{6FFA770B-DFB0-4B90-9D17-A65A2F2E4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8" y="88900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643" name="Freeform 2745">
              <a:extLst>
                <a:ext uri="{FF2B5EF4-FFF2-40B4-BE49-F238E27FC236}">
                  <a16:creationId xmlns:a16="http://schemas.microsoft.com/office/drawing/2014/main" id="{381FCD0E-E975-4A75-8198-0E79B719D0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58763" cy="230187"/>
            </a:xfrm>
            <a:custGeom>
              <a:avLst/>
              <a:gdLst>
                <a:gd name="T0" fmla="*/ 44 w 44"/>
                <a:gd name="T1" fmla="*/ 8 h 39"/>
                <a:gd name="T2" fmla="*/ 43 w 44"/>
                <a:gd name="T3" fmla="*/ 6 h 39"/>
                <a:gd name="T4" fmla="*/ 41 w 44"/>
                <a:gd name="T5" fmla="*/ 2 h 39"/>
                <a:gd name="T6" fmla="*/ 39 w 44"/>
                <a:gd name="T7" fmla="*/ 2 h 39"/>
                <a:gd name="T8" fmla="*/ 30 w 44"/>
                <a:gd name="T9" fmla="*/ 2 h 39"/>
                <a:gd name="T10" fmla="*/ 28 w 44"/>
                <a:gd name="T11" fmla="*/ 1 h 39"/>
                <a:gd name="T12" fmla="*/ 24 w 44"/>
                <a:gd name="T13" fmla="*/ 2 h 39"/>
                <a:gd name="T14" fmla="*/ 24 w 44"/>
                <a:gd name="T15" fmla="*/ 2 h 39"/>
                <a:gd name="T16" fmla="*/ 18 w 44"/>
                <a:gd name="T17" fmla="*/ 2 h 39"/>
                <a:gd name="T18" fmla="*/ 6 w 44"/>
                <a:gd name="T19" fmla="*/ 2 h 39"/>
                <a:gd name="T20" fmla="*/ 2 w 44"/>
                <a:gd name="T21" fmla="*/ 16 h 39"/>
                <a:gd name="T22" fmla="*/ 8 w 44"/>
                <a:gd name="T23" fmla="*/ 31 h 39"/>
                <a:gd name="T24" fmla="*/ 18 w 44"/>
                <a:gd name="T25" fmla="*/ 32 h 39"/>
                <a:gd name="T26" fmla="*/ 28 w 44"/>
                <a:gd name="T27" fmla="*/ 31 h 39"/>
                <a:gd name="T28" fmla="*/ 42 w 44"/>
                <a:gd name="T29" fmla="*/ 29 h 39"/>
                <a:gd name="T30" fmla="*/ 44 w 44"/>
                <a:gd name="T31" fmla="*/ 23 h 39"/>
                <a:gd name="T32" fmla="*/ 44 w 44"/>
                <a:gd name="T33" fmla="*/ 12 h 39"/>
                <a:gd name="T34" fmla="*/ 39 w 44"/>
                <a:gd name="T35" fmla="*/ 2 h 39"/>
                <a:gd name="T36" fmla="*/ 14 w 44"/>
                <a:gd name="T37" fmla="*/ 2 h 39"/>
                <a:gd name="T38" fmla="*/ 14 w 44"/>
                <a:gd name="T39" fmla="*/ 2 h 39"/>
                <a:gd name="T40" fmla="*/ 9 w 44"/>
                <a:gd name="T41" fmla="*/ 37 h 39"/>
                <a:gd name="T42" fmla="*/ 9 w 44"/>
                <a:gd name="T43" fmla="*/ 37 h 39"/>
                <a:gd name="T44" fmla="*/ 30 w 44"/>
                <a:gd name="T45" fmla="*/ 30 h 39"/>
                <a:gd name="T46" fmla="*/ 30 w 44"/>
                <a:gd name="T47" fmla="*/ 30 h 39"/>
                <a:gd name="T48" fmla="*/ 31 w 44"/>
                <a:gd name="T49" fmla="*/ 30 h 39"/>
                <a:gd name="T50" fmla="*/ 31 w 44"/>
                <a:gd name="T51" fmla="*/ 30 h 39"/>
                <a:gd name="T52" fmla="*/ 31 w 44"/>
                <a:gd name="T53" fmla="*/ 31 h 39"/>
                <a:gd name="T54" fmla="*/ 43 w 44"/>
                <a:gd name="T55" fmla="*/ 14 h 39"/>
                <a:gd name="T56" fmla="*/ 43 w 44"/>
                <a:gd name="T57" fmla="*/ 22 h 39"/>
                <a:gd name="T58" fmla="*/ 43 w 44"/>
                <a:gd name="T59" fmla="*/ 24 h 39"/>
                <a:gd name="T60" fmla="*/ 43 w 44"/>
                <a:gd name="T61" fmla="*/ 27 h 39"/>
                <a:gd name="T62" fmla="*/ 42 w 44"/>
                <a:gd name="T63" fmla="*/ 29 h 39"/>
                <a:gd name="T64" fmla="*/ 37 w 44"/>
                <a:gd name="T65" fmla="*/ 30 h 39"/>
                <a:gd name="T66" fmla="*/ 36 w 44"/>
                <a:gd name="T67" fmla="*/ 30 h 39"/>
                <a:gd name="T68" fmla="*/ 34 w 44"/>
                <a:gd name="T69" fmla="*/ 31 h 39"/>
                <a:gd name="T70" fmla="*/ 30 w 44"/>
                <a:gd name="T71" fmla="*/ 30 h 39"/>
                <a:gd name="T72" fmla="*/ 28 w 44"/>
                <a:gd name="T73" fmla="*/ 30 h 39"/>
                <a:gd name="T74" fmla="*/ 16 w 44"/>
                <a:gd name="T75" fmla="*/ 31 h 39"/>
                <a:gd name="T76" fmla="*/ 12 w 44"/>
                <a:gd name="T77" fmla="*/ 34 h 39"/>
                <a:gd name="T78" fmla="*/ 10 w 44"/>
                <a:gd name="T79" fmla="*/ 36 h 39"/>
                <a:gd name="T80" fmla="*/ 10 w 44"/>
                <a:gd name="T81" fmla="*/ 32 h 39"/>
                <a:gd name="T82" fmla="*/ 7 w 44"/>
                <a:gd name="T83" fmla="*/ 30 h 39"/>
                <a:gd name="T84" fmla="*/ 5 w 44"/>
                <a:gd name="T85" fmla="*/ 4 h 39"/>
                <a:gd name="T86" fmla="*/ 13 w 44"/>
                <a:gd name="T87" fmla="*/ 3 h 39"/>
                <a:gd name="T88" fmla="*/ 16 w 44"/>
                <a:gd name="T89" fmla="*/ 3 h 39"/>
                <a:gd name="T90" fmla="*/ 31 w 44"/>
                <a:gd name="T91" fmla="*/ 3 h 39"/>
                <a:gd name="T92" fmla="*/ 38 w 44"/>
                <a:gd name="T93" fmla="*/ 3 h 39"/>
                <a:gd name="T94" fmla="*/ 39 w 44"/>
                <a:gd name="T95" fmla="*/ 3 h 39"/>
                <a:gd name="T96" fmla="*/ 40 w 44"/>
                <a:gd name="T97" fmla="*/ 2 h 39"/>
                <a:gd name="T98" fmla="*/ 43 w 44"/>
                <a:gd name="T99" fmla="*/ 5 h 39"/>
                <a:gd name="T100" fmla="*/ 43 w 44"/>
                <a:gd name="T101" fmla="*/ 13 h 39"/>
                <a:gd name="T102" fmla="*/ 43 w 44"/>
                <a:gd name="T103" fmla="*/ 13 h 39"/>
                <a:gd name="T104" fmla="*/ 16 w 44"/>
                <a:gd name="T105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" h="39">
                  <a:moveTo>
                    <a:pt x="44" y="12"/>
                  </a:moveTo>
                  <a:cubicBezTo>
                    <a:pt x="44" y="11"/>
                    <a:pt x="44" y="9"/>
                    <a:pt x="44" y="8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7"/>
                    <a:pt x="44" y="6"/>
                    <a:pt x="43" y="6"/>
                  </a:cubicBezTo>
                  <a:cubicBezTo>
                    <a:pt x="43" y="6"/>
                    <a:pt x="43" y="4"/>
                    <a:pt x="43" y="4"/>
                  </a:cubicBezTo>
                  <a:cubicBezTo>
                    <a:pt x="43" y="3"/>
                    <a:pt x="41" y="1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39" y="2"/>
                  </a:cubicBezTo>
                  <a:cubicBezTo>
                    <a:pt x="40" y="2"/>
                    <a:pt x="37" y="2"/>
                    <a:pt x="36" y="2"/>
                  </a:cubicBezTo>
                  <a:cubicBezTo>
                    <a:pt x="34" y="2"/>
                    <a:pt x="32" y="1"/>
                    <a:pt x="30" y="2"/>
                  </a:cubicBezTo>
                  <a:cubicBezTo>
                    <a:pt x="30" y="2"/>
                    <a:pt x="31" y="2"/>
                    <a:pt x="31" y="1"/>
                  </a:cubicBezTo>
                  <a:cubicBezTo>
                    <a:pt x="31" y="2"/>
                    <a:pt x="28" y="2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3" y="2"/>
                    <a:pt x="19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5" y="0"/>
                    <a:pt x="10" y="3"/>
                    <a:pt x="6" y="2"/>
                  </a:cubicBezTo>
                  <a:cubicBezTo>
                    <a:pt x="0" y="1"/>
                    <a:pt x="2" y="13"/>
                    <a:pt x="2" y="16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9"/>
                    <a:pt x="2" y="23"/>
                    <a:pt x="3" y="27"/>
                  </a:cubicBezTo>
                  <a:cubicBezTo>
                    <a:pt x="3" y="32"/>
                    <a:pt x="5" y="30"/>
                    <a:pt x="8" y="31"/>
                  </a:cubicBezTo>
                  <a:cubicBezTo>
                    <a:pt x="9" y="32"/>
                    <a:pt x="8" y="38"/>
                    <a:pt x="8" y="39"/>
                  </a:cubicBezTo>
                  <a:cubicBezTo>
                    <a:pt x="12" y="37"/>
                    <a:pt x="14" y="33"/>
                    <a:pt x="18" y="32"/>
                  </a:cubicBezTo>
                  <a:cubicBezTo>
                    <a:pt x="21" y="30"/>
                    <a:pt x="26" y="31"/>
                    <a:pt x="29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9" y="31"/>
                    <a:pt x="31" y="31"/>
                    <a:pt x="31" y="31"/>
                  </a:cubicBezTo>
                  <a:cubicBezTo>
                    <a:pt x="34" y="31"/>
                    <a:pt x="40" y="33"/>
                    <a:pt x="42" y="29"/>
                  </a:cubicBezTo>
                  <a:cubicBezTo>
                    <a:pt x="42" y="29"/>
                    <a:pt x="42" y="30"/>
                    <a:pt x="42" y="30"/>
                  </a:cubicBezTo>
                  <a:cubicBezTo>
                    <a:pt x="43" y="27"/>
                    <a:pt x="43" y="26"/>
                    <a:pt x="44" y="23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2"/>
                    <a:pt x="44" y="12"/>
                    <a:pt x="44" y="12"/>
                  </a:cubicBezTo>
                  <a:close/>
                  <a:moveTo>
                    <a:pt x="39" y="2"/>
                  </a:move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lose/>
                  <a:moveTo>
                    <a:pt x="14" y="2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4" y="2"/>
                    <a:pt x="14" y="2"/>
                  </a:cubicBezTo>
                  <a:close/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lose/>
                  <a:moveTo>
                    <a:pt x="30" y="30"/>
                  </a:moveTo>
                  <a:cubicBezTo>
                    <a:pt x="30" y="30"/>
                    <a:pt x="29" y="30"/>
                    <a:pt x="30" y="30"/>
                  </a:cubicBezTo>
                  <a:close/>
                  <a:moveTo>
                    <a:pt x="31" y="30"/>
                  </a:moveTo>
                  <a:cubicBezTo>
                    <a:pt x="31" y="30"/>
                    <a:pt x="31" y="30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lose/>
                  <a:moveTo>
                    <a:pt x="31" y="31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1" y="30"/>
                    <a:pt x="31" y="30"/>
                    <a:pt x="31" y="31"/>
                  </a:cubicBezTo>
                  <a:close/>
                  <a:moveTo>
                    <a:pt x="43" y="13"/>
                  </a:moveTo>
                  <a:cubicBezTo>
                    <a:pt x="43" y="14"/>
                    <a:pt x="43" y="14"/>
                    <a:pt x="43" y="14"/>
                  </a:cubicBezTo>
                  <a:cubicBezTo>
                    <a:pt x="43" y="15"/>
                    <a:pt x="43" y="16"/>
                    <a:pt x="43" y="17"/>
                  </a:cubicBezTo>
                  <a:cubicBezTo>
                    <a:pt x="43" y="19"/>
                    <a:pt x="43" y="20"/>
                    <a:pt x="43" y="22"/>
                  </a:cubicBezTo>
                  <a:cubicBezTo>
                    <a:pt x="43" y="22"/>
                    <a:pt x="43" y="23"/>
                    <a:pt x="43" y="22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3" y="23"/>
                    <a:pt x="43" y="26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2" y="29"/>
                    <a:pt x="41" y="29"/>
                  </a:cubicBezTo>
                  <a:cubicBezTo>
                    <a:pt x="41" y="29"/>
                    <a:pt x="41" y="29"/>
                    <a:pt x="42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30"/>
                    <a:pt x="38" y="30"/>
                    <a:pt x="37" y="30"/>
                  </a:cubicBezTo>
                  <a:cubicBezTo>
                    <a:pt x="37" y="30"/>
                    <a:pt x="36" y="31"/>
                    <a:pt x="36" y="30"/>
                  </a:cubicBezTo>
                  <a:cubicBezTo>
                    <a:pt x="37" y="31"/>
                    <a:pt x="36" y="30"/>
                    <a:pt x="36" y="30"/>
                  </a:cubicBezTo>
                  <a:cubicBezTo>
                    <a:pt x="35" y="30"/>
                    <a:pt x="34" y="31"/>
                    <a:pt x="34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33" y="31"/>
                    <a:pt x="31" y="30"/>
                    <a:pt x="30" y="30"/>
                  </a:cubicBezTo>
                  <a:cubicBezTo>
                    <a:pt x="31" y="30"/>
                    <a:pt x="30" y="30"/>
                    <a:pt x="30" y="30"/>
                  </a:cubicBezTo>
                  <a:cubicBezTo>
                    <a:pt x="30" y="30"/>
                    <a:pt x="29" y="30"/>
                    <a:pt x="28" y="30"/>
                  </a:cubicBezTo>
                  <a:cubicBezTo>
                    <a:pt x="28" y="30"/>
                    <a:pt x="23" y="30"/>
                    <a:pt x="24" y="30"/>
                  </a:cubicBezTo>
                  <a:cubicBezTo>
                    <a:pt x="22" y="30"/>
                    <a:pt x="18" y="30"/>
                    <a:pt x="16" y="31"/>
                  </a:cubicBezTo>
                  <a:cubicBezTo>
                    <a:pt x="16" y="31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1" y="35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9" y="36"/>
                    <a:pt x="9" y="37"/>
                  </a:cubicBezTo>
                  <a:cubicBezTo>
                    <a:pt x="9" y="36"/>
                    <a:pt x="10" y="33"/>
                    <a:pt x="10" y="32"/>
                  </a:cubicBezTo>
                  <a:cubicBezTo>
                    <a:pt x="9" y="30"/>
                    <a:pt x="9" y="30"/>
                    <a:pt x="7" y="30"/>
                  </a:cubicBezTo>
                  <a:cubicBezTo>
                    <a:pt x="7" y="30"/>
                    <a:pt x="6" y="30"/>
                    <a:pt x="7" y="30"/>
                  </a:cubicBezTo>
                  <a:cubicBezTo>
                    <a:pt x="1" y="31"/>
                    <a:pt x="4" y="15"/>
                    <a:pt x="4" y="13"/>
                  </a:cubicBezTo>
                  <a:cubicBezTo>
                    <a:pt x="5" y="11"/>
                    <a:pt x="2" y="5"/>
                    <a:pt x="5" y="4"/>
                  </a:cubicBezTo>
                  <a:cubicBezTo>
                    <a:pt x="7" y="2"/>
                    <a:pt x="13" y="2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4" y="3"/>
                    <a:pt x="16" y="4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7" y="2"/>
                    <a:pt x="20" y="3"/>
                    <a:pt x="21" y="3"/>
                  </a:cubicBezTo>
                  <a:cubicBezTo>
                    <a:pt x="24" y="2"/>
                    <a:pt x="27" y="3"/>
                    <a:pt x="31" y="3"/>
                  </a:cubicBezTo>
                  <a:cubicBezTo>
                    <a:pt x="33" y="3"/>
                    <a:pt x="35" y="3"/>
                    <a:pt x="37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40" y="2"/>
                    <a:pt x="40" y="2"/>
                  </a:cubicBezTo>
                  <a:cubicBezTo>
                    <a:pt x="40" y="3"/>
                    <a:pt x="41" y="3"/>
                    <a:pt x="41" y="3"/>
                  </a:cubicBezTo>
                  <a:cubicBezTo>
                    <a:pt x="42" y="3"/>
                    <a:pt x="43" y="4"/>
                    <a:pt x="43" y="5"/>
                  </a:cubicBezTo>
                  <a:cubicBezTo>
                    <a:pt x="43" y="5"/>
                    <a:pt x="43" y="8"/>
                    <a:pt x="43" y="8"/>
                  </a:cubicBezTo>
                  <a:cubicBezTo>
                    <a:pt x="43" y="10"/>
                    <a:pt x="43" y="11"/>
                    <a:pt x="43" y="13"/>
                  </a:cubicBezTo>
                  <a:cubicBezTo>
                    <a:pt x="43" y="13"/>
                    <a:pt x="43" y="13"/>
                    <a:pt x="44" y="13"/>
                  </a:cubicBezTo>
                  <a:cubicBezTo>
                    <a:pt x="43" y="13"/>
                    <a:pt x="44" y="14"/>
                    <a:pt x="43" y="13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7" y="3"/>
                    <a:pt x="16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44" name="Freeform 2746">
              <a:extLst>
                <a:ext uri="{FF2B5EF4-FFF2-40B4-BE49-F238E27FC236}">
                  <a16:creationId xmlns:a16="http://schemas.microsoft.com/office/drawing/2014/main" id="{5C4947B6-FBD9-44CD-8FA7-48BE5638C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65100"/>
              <a:ext cx="12700" cy="1111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45" name="Freeform 2747">
              <a:extLst>
                <a:ext uri="{FF2B5EF4-FFF2-40B4-BE49-F238E27FC236}">
                  <a16:creationId xmlns:a16="http://schemas.microsoft.com/office/drawing/2014/main" id="{2AB20D00-DE86-4EB2-B967-E67F6D6B7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152400"/>
              <a:ext cx="28575" cy="3016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4 h 5"/>
                <a:gd name="T4" fmla="*/ 0 w 5"/>
                <a:gd name="T5" fmla="*/ 4 h 5"/>
                <a:gd name="T6" fmla="*/ 5 w 5"/>
                <a:gd name="T7" fmla="*/ 0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46" name="Freeform 2748">
              <a:extLst>
                <a:ext uri="{FF2B5EF4-FFF2-40B4-BE49-F238E27FC236}">
                  <a16:creationId xmlns:a16="http://schemas.microsoft.com/office/drawing/2014/main" id="{A34DCF59-F87E-428A-B406-3AD870FB5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34938"/>
              <a:ext cx="58738" cy="47625"/>
            </a:xfrm>
            <a:custGeom>
              <a:avLst/>
              <a:gdLst>
                <a:gd name="T0" fmla="*/ 1 w 10"/>
                <a:gd name="T1" fmla="*/ 8 h 8"/>
                <a:gd name="T2" fmla="*/ 10 w 10"/>
                <a:gd name="T3" fmla="*/ 0 h 8"/>
                <a:gd name="T4" fmla="*/ 10 w 10"/>
                <a:gd name="T5" fmla="*/ 0 h 8"/>
                <a:gd name="T6" fmla="*/ 0 w 10"/>
                <a:gd name="T7" fmla="*/ 8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4" y="5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47" name="Freeform 2749">
              <a:extLst>
                <a:ext uri="{FF2B5EF4-FFF2-40B4-BE49-F238E27FC236}">
                  <a16:creationId xmlns:a16="http://schemas.microsoft.com/office/drawing/2014/main" id="{8038C9C4-CF3A-4FD9-8475-FEA524635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17475"/>
              <a:ext cx="69850" cy="65087"/>
            </a:xfrm>
            <a:custGeom>
              <a:avLst/>
              <a:gdLst>
                <a:gd name="T0" fmla="*/ 12 w 12"/>
                <a:gd name="T1" fmla="*/ 0 h 11"/>
                <a:gd name="T2" fmla="*/ 0 w 12"/>
                <a:gd name="T3" fmla="*/ 11 h 11"/>
                <a:gd name="T4" fmla="*/ 0 w 12"/>
                <a:gd name="T5" fmla="*/ 11 h 11"/>
                <a:gd name="T6" fmla="*/ 12 w 12"/>
                <a:gd name="T7" fmla="*/ 0 h 11"/>
                <a:gd name="T8" fmla="*/ 12 w 1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8" y="4"/>
                    <a:pt x="4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7"/>
                    <a:pt x="8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48" name="Freeform 2750">
              <a:extLst>
                <a:ext uri="{FF2B5EF4-FFF2-40B4-BE49-F238E27FC236}">
                  <a16:creationId xmlns:a16="http://schemas.microsoft.com/office/drawing/2014/main" id="{F310DB74-81F1-4B22-9E77-284784F64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06363"/>
              <a:ext cx="87313" cy="76200"/>
            </a:xfrm>
            <a:custGeom>
              <a:avLst/>
              <a:gdLst>
                <a:gd name="T0" fmla="*/ 0 w 15"/>
                <a:gd name="T1" fmla="*/ 13 h 13"/>
                <a:gd name="T2" fmla="*/ 15 w 15"/>
                <a:gd name="T3" fmla="*/ 1 h 13"/>
                <a:gd name="T4" fmla="*/ 15 w 15"/>
                <a:gd name="T5" fmla="*/ 1 h 13"/>
                <a:gd name="T6" fmla="*/ 0 w 15"/>
                <a:gd name="T7" fmla="*/ 13 h 13"/>
                <a:gd name="T8" fmla="*/ 0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cubicBezTo>
                    <a:pt x="5" y="9"/>
                    <a:pt x="10" y="5"/>
                    <a:pt x="15" y="1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0" y="5"/>
                    <a:pt x="5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49" name="Freeform 2751">
              <a:extLst>
                <a:ext uri="{FF2B5EF4-FFF2-40B4-BE49-F238E27FC236}">
                  <a16:creationId xmlns:a16="http://schemas.microsoft.com/office/drawing/2014/main" id="{E92AA047-A5BD-4A5D-A7DF-46CA0C69C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117475"/>
              <a:ext cx="69850" cy="65087"/>
            </a:xfrm>
            <a:custGeom>
              <a:avLst/>
              <a:gdLst>
                <a:gd name="T0" fmla="*/ 12 w 12"/>
                <a:gd name="T1" fmla="*/ 1 h 11"/>
                <a:gd name="T2" fmla="*/ 0 w 12"/>
                <a:gd name="T3" fmla="*/ 11 h 11"/>
                <a:gd name="T4" fmla="*/ 1 w 12"/>
                <a:gd name="T5" fmla="*/ 11 h 11"/>
                <a:gd name="T6" fmla="*/ 12 w 12"/>
                <a:gd name="T7" fmla="*/ 1 h 11"/>
                <a:gd name="T8" fmla="*/ 12 w 12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"/>
                  </a:moveTo>
                  <a:cubicBezTo>
                    <a:pt x="8" y="4"/>
                    <a:pt x="4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4" y="7"/>
                    <a:pt x="8" y="4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50" name="Freeform 2752">
              <a:extLst>
                <a:ext uri="{FF2B5EF4-FFF2-40B4-BE49-F238E27FC236}">
                  <a16:creationId xmlns:a16="http://schemas.microsoft.com/office/drawing/2014/main" id="{EA2198CA-62CF-4716-B1B9-250508356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93663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51" name="Freeform 2753">
              <a:extLst>
                <a:ext uri="{FF2B5EF4-FFF2-40B4-BE49-F238E27FC236}">
                  <a16:creationId xmlns:a16="http://schemas.microsoft.com/office/drawing/2014/main" id="{BF849ED4-0784-4A25-BCC4-505FA237F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76200"/>
              <a:ext cx="34925" cy="30162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1 h 5"/>
                <a:gd name="T4" fmla="*/ 6 w 6"/>
                <a:gd name="T5" fmla="*/ 1 h 5"/>
                <a:gd name="T6" fmla="*/ 0 w 6"/>
                <a:gd name="T7" fmla="*/ 5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52" name="Freeform 2754">
              <a:extLst>
                <a:ext uri="{FF2B5EF4-FFF2-40B4-BE49-F238E27FC236}">
                  <a16:creationId xmlns:a16="http://schemas.microsoft.com/office/drawing/2014/main" id="{8C11EBDC-2CAB-40D1-A31F-B6542550A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17475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53" name="Freeform 2755">
              <a:extLst>
                <a:ext uri="{FF2B5EF4-FFF2-40B4-BE49-F238E27FC236}">
                  <a16:creationId xmlns:a16="http://schemas.microsoft.com/office/drawing/2014/main" id="{B1FDD652-7CA6-47F0-A3B2-8680EFE2D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41288"/>
              <a:ext cx="53975" cy="41275"/>
            </a:xfrm>
            <a:custGeom>
              <a:avLst/>
              <a:gdLst>
                <a:gd name="T0" fmla="*/ 1 w 9"/>
                <a:gd name="T1" fmla="*/ 7 h 7"/>
                <a:gd name="T2" fmla="*/ 8 w 9"/>
                <a:gd name="T3" fmla="*/ 1 h 7"/>
                <a:gd name="T4" fmla="*/ 8 w 9"/>
                <a:gd name="T5" fmla="*/ 1 h 7"/>
                <a:gd name="T6" fmla="*/ 0 w 9"/>
                <a:gd name="T7" fmla="*/ 7 h 7"/>
                <a:gd name="T8" fmla="*/ 1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3" y="5"/>
                    <a:pt x="6" y="3"/>
                    <a:pt x="8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3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54" name="Freeform 2756">
              <a:extLst>
                <a:ext uri="{FF2B5EF4-FFF2-40B4-BE49-F238E27FC236}">
                  <a16:creationId xmlns:a16="http://schemas.microsoft.com/office/drawing/2014/main" id="{38F13A05-5D47-406C-B87A-CCAC14F8F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41288"/>
              <a:ext cx="47625" cy="41275"/>
            </a:xfrm>
            <a:custGeom>
              <a:avLst/>
              <a:gdLst>
                <a:gd name="T0" fmla="*/ 8 w 8"/>
                <a:gd name="T1" fmla="*/ 0 h 7"/>
                <a:gd name="T2" fmla="*/ 0 w 8"/>
                <a:gd name="T3" fmla="*/ 7 h 7"/>
                <a:gd name="T4" fmla="*/ 0 w 8"/>
                <a:gd name="T5" fmla="*/ 7 h 7"/>
                <a:gd name="T6" fmla="*/ 8 w 8"/>
                <a:gd name="T7" fmla="*/ 0 h 7"/>
                <a:gd name="T8" fmla="*/ 8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5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55" name="Freeform 2757">
              <a:extLst>
                <a:ext uri="{FF2B5EF4-FFF2-40B4-BE49-F238E27FC236}">
                  <a16:creationId xmlns:a16="http://schemas.microsoft.com/office/drawing/2014/main" id="{F3276102-B164-4923-B949-CA307F1EC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17475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56" name="Freeform 2758">
              <a:extLst>
                <a:ext uri="{FF2B5EF4-FFF2-40B4-BE49-F238E27FC236}">
                  <a16:creationId xmlns:a16="http://schemas.microsoft.com/office/drawing/2014/main" id="{9BA61C36-1CDE-4538-828D-66BCF445C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65088"/>
              <a:ext cx="52388" cy="34925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57" name="Freeform 2759">
              <a:extLst>
                <a:ext uri="{FF2B5EF4-FFF2-40B4-BE49-F238E27FC236}">
                  <a16:creationId xmlns:a16="http://schemas.microsoft.com/office/drawing/2014/main" id="{BB41700B-BA9F-4FA1-A07F-9770D89B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52388"/>
              <a:ext cx="69850" cy="47625"/>
            </a:xfrm>
            <a:custGeom>
              <a:avLst/>
              <a:gdLst>
                <a:gd name="T0" fmla="*/ 1 w 12"/>
                <a:gd name="T1" fmla="*/ 8 h 8"/>
                <a:gd name="T2" fmla="*/ 12 w 12"/>
                <a:gd name="T3" fmla="*/ 0 h 8"/>
                <a:gd name="T4" fmla="*/ 12 w 12"/>
                <a:gd name="T5" fmla="*/ 0 h 8"/>
                <a:gd name="T6" fmla="*/ 0 w 12"/>
                <a:gd name="T7" fmla="*/ 8 h 8"/>
                <a:gd name="T8" fmla="*/ 1 w 1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" y="8"/>
                  </a:move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58" name="Freeform 2760">
              <a:extLst>
                <a:ext uri="{FF2B5EF4-FFF2-40B4-BE49-F238E27FC236}">
                  <a16:creationId xmlns:a16="http://schemas.microsoft.com/office/drawing/2014/main" id="{594129D8-3923-422B-8FB0-50B2CFA58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117475"/>
              <a:ext cx="17463" cy="12700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59" name="Freeform 2761">
              <a:extLst>
                <a:ext uri="{FF2B5EF4-FFF2-40B4-BE49-F238E27FC236}">
                  <a16:creationId xmlns:a16="http://schemas.microsoft.com/office/drawing/2014/main" id="{21E895A4-F991-485B-98BC-F592AB885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141288"/>
              <a:ext cx="76200" cy="58737"/>
            </a:xfrm>
            <a:custGeom>
              <a:avLst/>
              <a:gdLst>
                <a:gd name="T0" fmla="*/ 0 w 13"/>
                <a:gd name="T1" fmla="*/ 10 h 10"/>
                <a:gd name="T2" fmla="*/ 13 w 13"/>
                <a:gd name="T3" fmla="*/ 0 h 10"/>
                <a:gd name="T4" fmla="*/ 13 w 13"/>
                <a:gd name="T5" fmla="*/ 0 h 10"/>
                <a:gd name="T6" fmla="*/ 0 w 13"/>
                <a:gd name="T7" fmla="*/ 10 h 10"/>
                <a:gd name="T8" fmla="*/ 0 w 1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4" y="7"/>
                    <a:pt x="9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3"/>
                    <a:pt x="4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60" name="Freeform 2762">
              <a:extLst>
                <a:ext uri="{FF2B5EF4-FFF2-40B4-BE49-F238E27FC236}">
                  <a16:creationId xmlns:a16="http://schemas.microsoft.com/office/drawing/2014/main" id="{559F623C-FD72-4F84-887E-D1CB9144A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141288"/>
              <a:ext cx="46038" cy="47625"/>
            </a:xfrm>
            <a:custGeom>
              <a:avLst/>
              <a:gdLst>
                <a:gd name="T0" fmla="*/ 8 w 8"/>
                <a:gd name="T1" fmla="*/ 1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1 h 8"/>
                <a:gd name="T8" fmla="*/ 8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5" y="3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61" name="Freeform 2763">
              <a:extLst>
                <a:ext uri="{FF2B5EF4-FFF2-40B4-BE49-F238E27FC236}">
                  <a16:creationId xmlns:a16="http://schemas.microsoft.com/office/drawing/2014/main" id="{686C633C-3ADE-4119-9DAF-23F8C9868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88900"/>
              <a:ext cx="19050" cy="11112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62" name="Freeform 2764">
              <a:extLst>
                <a:ext uri="{FF2B5EF4-FFF2-40B4-BE49-F238E27FC236}">
                  <a16:creationId xmlns:a16="http://schemas.microsoft.com/office/drawing/2014/main" id="{2BBB12AA-B914-4A42-B1CC-0B4BB71E3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58738"/>
              <a:ext cx="34925" cy="30162"/>
            </a:xfrm>
            <a:custGeom>
              <a:avLst/>
              <a:gdLst>
                <a:gd name="T0" fmla="*/ 5 w 6"/>
                <a:gd name="T1" fmla="*/ 1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5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63" name="Freeform 2765">
              <a:extLst>
                <a:ext uri="{FF2B5EF4-FFF2-40B4-BE49-F238E27FC236}">
                  <a16:creationId xmlns:a16="http://schemas.microsoft.com/office/drawing/2014/main" id="{F8E7B280-C802-4518-B7C4-8725B0FB5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28575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64" name="Freeform 2766">
              <a:extLst>
                <a:ext uri="{FF2B5EF4-FFF2-40B4-BE49-F238E27FC236}">
                  <a16:creationId xmlns:a16="http://schemas.microsoft.com/office/drawing/2014/main" id="{F78A2A21-704E-43F7-A7ED-53F315673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23813"/>
              <a:ext cx="34925" cy="23812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65" name="Freeform 2767">
              <a:extLst>
                <a:ext uri="{FF2B5EF4-FFF2-40B4-BE49-F238E27FC236}">
                  <a16:creationId xmlns:a16="http://schemas.microsoft.com/office/drawing/2014/main" id="{086162F8-0DDB-4905-8C96-C636B1EFB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50" y="58738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66" name="Freeform 2768">
              <a:extLst>
                <a:ext uri="{FF2B5EF4-FFF2-40B4-BE49-F238E27FC236}">
                  <a16:creationId xmlns:a16="http://schemas.microsoft.com/office/drawing/2014/main" id="{E3F53A6C-C04A-44D2-9AFE-EE71A7867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93663"/>
              <a:ext cx="11113" cy="12700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67" name="Freeform 2769">
              <a:extLst>
                <a:ext uri="{FF2B5EF4-FFF2-40B4-BE49-F238E27FC236}">
                  <a16:creationId xmlns:a16="http://schemas.microsoft.com/office/drawing/2014/main" id="{1B848B88-6FE2-41BF-8C21-0F4DC5E14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47638"/>
              <a:ext cx="34925" cy="28575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6 w 6"/>
                <a:gd name="T5" fmla="*/ 0 h 5"/>
                <a:gd name="T6" fmla="*/ 0 w 6"/>
                <a:gd name="T7" fmla="*/ 5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68" name="Freeform 2770">
              <a:extLst>
                <a:ext uri="{FF2B5EF4-FFF2-40B4-BE49-F238E27FC236}">
                  <a16:creationId xmlns:a16="http://schemas.microsoft.com/office/drawing/2014/main" id="{1FBC4E2B-562B-4BF4-9932-7C8008404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47638"/>
              <a:ext cx="28575" cy="28575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4 h 5"/>
                <a:gd name="T4" fmla="*/ 0 w 5"/>
                <a:gd name="T5" fmla="*/ 4 h 5"/>
                <a:gd name="T6" fmla="*/ 5 w 5"/>
                <a:gd name="T7" fmla="*/ 0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69" name="Freeform 2771">
              <a:extLst>
                <a:ext uri="{FF2B5EF4-FFF2-40B4-BE49-F238E27FC236}">
                  <a16:creationId xmlns:a16="http://schemas.microsoft.com/office/drawing/2014/main" id="{1C1AEEF9-16BC-48FC-A5DB-C833B5A1F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23825"/>
              <a:ext cx="11113" cy="6350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70" name="Freeform 2772">
              <a:extLst>
                <a:ext uri="{FF2B5EF4-FFF2-40B4-BE49-F238E27FC236}">
                  <a16:creationId xmlns:a16="http://schemas.microsoft.com/office/drawing/2014/main" id="{5EAE7805-4EC2-40C0-909A-22CB03DD1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93663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71" name="Freeform 2773">
              <a:extLst>
                <a:ext uri="{FF2B5EF4-FFF2-40B4-BE49-F238E27FC236}">
                  <a16:creationId xmlns:a16="http://schemas.microsoft.com/office/drawing/2014/main" id="{8E9B9645-462A-46AF-A7B7-423BBBA12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65088"/>
              <a:ext cx="19050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72" name="Freeform 2774">
              <a:extLst>
                <a:ext uri="{FF2B5EF4-FFF2-40B4-BE49-F238E27FC236}">
                  <a16:creationId xmlns:a16="http://schemas.microsoft.com/office/drawing/2014/main" id="{86009432-5252-43F6-84EF-259BDF720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11113"/>
              <a:ext cx="52388" cy="36512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73" name="Freeform 2775">
              <a:extLst>
                <a:ext uri="{FF2B5EF4-FFF2-40B4-BE49-F238E27FC236}">
                  <a16:creationId xmlns:a16="http://schemas.microsoft.com/office/drawing/2014/main" id="{F250412B-5806-4B0A-B026-0892F5FE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1113"/>
              <a:ext cx="52388" cy="36512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74" name="Freeform 2776">
              <a:extLst>
                <a:ext uri="{FF2B5EF4-FFF2-40B4-BE49-F238E27FC236}">
                  <a16:creationId xmlns:a16="http://schemas.microsoft.com/office/drawing/2014/main" id="{3497B482-6AF1-41A9-A53A-07F7CD745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65088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75" name="Freeform 2777">
              <a:extLst>
                <a:ext uri="{FF2B5EF4-FFF2-40B4-BE49-F238E27FC236}">
                  <a16:creationId xmlns:a16="http://schemas.microsoft.com/office/drawing/2014/main" id="{4690831F-7463-4F43-9CCC-5A1E6F431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93663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76" name="Freeform 2778">
              <a:extLst>
                <a:ext uri="{FF2B5EF4-FFF2-40B4-BE49-F238E27FC236}">
                  <a16:creationId xmlns:a16="http://schemas.microsoft.com/office/drawing/2014/main" id="{6B3D5058-4E60-4BB4-90B0-1FCA67EE6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123825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77" name="Freeform 2779">
              <a:extLst>
                <a:ext uri="{FF2B5EF4-FFF2-40B4-BE49-F238E27FC236}">
                  <a16:creationId xmlns:a16="http://schemas.microsoft.com/office/drawing/2014/main" id="{C6EBD34B-7BBB-41DF-8CAE-7D2F6F203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41288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78" name="Freeform 2780">
              <a:extLst>
                <a:ext uri="{FF2B5EF4-FFF2-40B4-BE49-F238E27FC236}">
                  <a16:creationId xmlns:a16="http://schemas.microsoft.com/office/drawing/2014/main" id="{A4ADEC5E-1845-4202-9E07-223A0B087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17475"/>
              <a:ext cx="34925" cy="349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0 w 6"/>
                <a:gd name="T5" fmla="*/ 6 h 6"/>
                <a:gd name="T6" fmla="*/ 6 w 6"/>
                <a:gd name="T7" fmla="*/ 0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79" name="Freeform 2781">
              <a:extLst>
                <a:ext uri="{FF2B5EF4-FFF2-40B4-BE49-F238E27FC236}">
                  <a16:creationId xmlns:a16="http://schemas.microsoft.com/office/drawing/2014/main" id="{06E2DB54-368B-4342-8171-30CD6796A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93663"/>
              <a:ext cx="19050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80" name="Freeform 2782">
              <a:extLst>
                <a:ext uri="{FF2B5EF4-FFF2-40B4-BE49-F238E27FC236}">
                  <a16:creationId xmlns:a16="http://schemas.microsoft.com/office/drawing/2014/main" id="{802FAD56-6364-407C-B15A-8751B472F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65088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81" name="Freeform 2783">
              <a:extLst>
                <a:ext uri="{FF2B5EF4-FFF2-40B4-BE49-F238E27FC236}">
                  <a16:creationId xmlns:a16="http://schemas.microsoft.com/office/drawing/2014/main" id="{181E669F-ECB1-4FCC-A3F7-C39019E87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1113"/>
              <a:ext cx="47625" cy="36512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82" name="Freeform 2784">
              <a:extLst>
                <a:ext uri="{FF2B5EF4-FFF2-40B4-BE49-F238E27FC236}">
                  <a16:creationId xmlns:a16="http://schemas.microsoft.com/office/drawing/2014/main" id="{5656A07F-9DBB-4507-89DE-A49EF2F6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1113"/>
              <a:ext cx="52388" cy="36512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83" name="Freeform 2785">
              <a:extLst>
                <a:ext uri="{FF2B5EF4-FFF2-40B4-BE49-F238E27FC236}">
                  <a16:creationId xmlns:a16="http://schemas.microsoft.com/office/drawing/2014/main" id="{2E37F47D-70A9-4F70-8E0C-D9946353E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65088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84" name="Freeform 2786">
              <a:extLst>
                <a:ext uri="{FF2B5EF4-FFF2-40B4-BE49-F238E27FC236}">
                  <a16:creationId xmlns:a16="http://schemas.microsoft.com/office/drawing/2014/main" id="{00D038AA-4CCE-4388-B0C1-4DF8CF3AD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93663"/>
              <a:ext cx="17463" cy="12700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1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85" name="Freeform 2787">
              <a:extLst>
                <a:ext uri="{FF2B5EF4-FFF2-40B4-BE49-F238E27FC236}">
                  <a16:creationId xmlns:a16="http://schemas.microsoft.com/office/drawing/2014/main" id="{007D5402-CE12-471C-A2C4-0FD87ED1A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17475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86" name="Freeform 2788">
              <a:extLst>
                <a:ext uri="{FF2B5EF4-FFF2-40B4-BE49-F238E27FC236}">
                  <a16:creationId xmlns:a16="http://schemas.microsoft.com/office/drawing/2014/main" id="{24BF63E6-461F-4F55-8D48-6384FAD2F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88900"/>
              <a:ext cx="39688" cy="34925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5 h 6"/>
                <a:gd name="T4" fmla="*/ 0 w 7"/>
                <a:gd name="T5" fmla="*/ 5 h 6"/>
                <a:gd name="T6" fmla="*/ 6 w 7"/>
                <a:gd name="T7" fmla="*/ 0 h 6"/>
                <a:gd name="T8" fmla="*/ 6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87" name="Freeform 2789">
              <a:extLst>
                <a:ext uri="{FF2B5EF4-FFF2-40B4-BE49-F238E27FC236}">
                  <a16:creationId xmlns:a16="http://schemas.microsoft.com/office/drawing/2014/main" id="{5D2D7532-FAD6-4C07-839E-3C2F7C897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65088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88" name="Freeform 2790">
              <a:extLst>
                <a:ext uri="{FF2B5EF4-FFF2-40B4-BE49-F238E27FC236}">
                  <a16:creationId xmlns:a16="http://schemas.microsoft.com/office/drawing/2014/main" id="{49256FC8-89A7-4C08-A5EE-B16E6B3C9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7463"/>
              <a:ext cx="46038" cy="3016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89" name="Freeform 2791">
              <a:extLst>
                <a:ext uri="{FF2B5EF4-FFF2-40B4-BE49-F238E27FC236}">
                  <a16:creationId xmlns:a16="http://schemas.microsoft.com/office/drawing/2014/main" id="{ACB01ACE-95D4-4035-A47D-30A90D102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7463"/>
              <a:ext cx="52388" cy="30162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90" name="Freeform 2792">
              <a:extLst>
                <a:ext uri="{FF2B5EF4-FFF2-40B4-BE49-F238E27FC236}">
                  <a16:creationId xmlns:a16="http://schemas.microsoft.com/office/drawing/2014/main" id="{A75D459B-9B61-4450-9F20-2BD6FA4F9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65088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91" name="Freeform 2793">
              <a:extLst>
                <a:ext uri="{FF2B5EF4-FFF2-40B4-BE49-F238E27FC236}">
                  <a16:creationId xmlns:a16="http://schemas.microsoft.com/office/drawing/2014/main" id="{29E2380D-4CFF-4171-931F-0E65F295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88900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92" name="Freeform 2794">
              <a:extLst>
                <a:ext uri="{FF2B5EF4-FFF2-40B4-BE49-F238E27FC236}">
                  <a16:creationId xmlns:a16="http://schemas.microsoft.com/office/drawing/2014/main" id="{67DABA88-EBBC-4493-97AB-5B0C9B108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65088"/>
              <a:ext cx="39688" cy="28575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93" name="Freeform 2795">
              <a:extLst>
                <a:ext uri="{FF2B5EF4-FFF2-40B4-BE49-F238E27FC236}">
                  <a16:creationId xmlns:a16="http://schemas.microsoft.com/office/drawing/2014/main" id="{557BD720-19B4-40AF-9135-D90691BE5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7463"/>
              <a:ext cx="47625" cy="3016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94" name="Freeform 2796">
              <a:extLst>
                <a:ext uri="{FF2B5EF4-FFF2-40B4-BE49-F238E27FC236}">
                  <a16:creationId xmlns:a16="http://schemas.microsoft.com/office/drawing/2014/main" id="{ECA6EEBA-2E8F-4050-ADC5-37072918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7463"/>
              <a:ext cx="46038" cy="30162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0 h 5"/>
                <a:gd name="T4" fmla="*/ 7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95" name="Freeform 2797">
              <a:extLst>
                <a:ext uri="{FF2B5EF4-FFF2-40B4-BE49-F238E27FC236}">
                  <a16:creationId xmlns:a16="http://schemas.microsoft.com/office/drawing/2014/main" id="{4CA616C4-2629-4C09-8771-DCCFE826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65088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96" name="Freeform 2798">
              <a:extLst>
                <a:ext uri="{FF2B5EF4-FFF2-40B4-BE49-F238E27FC236}">
                  <a16:creationId xmlns:a16="http://schemas.microsoft.com/office/drawing/2014/main" id="{B05E4BF5-2588-403F-83BC-684963527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1113"/>
              <a:ext cx="63500" cy="53975"/>
            </a:xfrm>
            <a:custGeom>
              <a:avLst/>
              <a:gdLst>
                <a:gd name="T0" fmla="*/ 10 w 11"/>
                <a:gd name="T1" fmla="*/ 0 h 9"/>
                <a:gd name="T2" fmla="*/ 0 w 11"/>
                <a:gd name="T3" fmla="*/ 9 h 9"/>
                <a:gd name="T4" fmla="*/ 0 w 11"/>
                <a:gd name="T5" fmla="*/ 9 h 9"/>
                <a:gd name="T6" fmla="*/ 10 w 11"/>
                <a:gd name="T7" fmla="*/ 1 h 9"/>
                <a:gd name="T8" fmla="*/ 10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0" y="0"/>
                  </a:moveTo>
                  <a:cubicBezTo>
                    <a:pt x="7" y="3"/>
                    <a:pt x="3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7" y="3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97" name="Freeform 2799">
              <a:extLst>
                <a:ext uri="{FF2B5EF4-FFF2-40B4-BE49-F238E27FC236}">
                  <a16:creationId xmlns:a16="http://schemas.microsoft.com/office/drawing/2014/main" id="{5EDE215A-4472-4334-A917-7AB56C7C9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1113"/>
              <a:ext cx="63500" cy="47625"/>
            </a:xfrm>
            <a:custGeom>
              <a:avLst/>
              <a:gdLst>
                <a:gd name="T0" fmla="*/ 0 w 11"/>
                <a:gd name="T1" fmla="*/ 8 h 8"/>
                <a:gd name="T2" fmla="*/ 11 w 11"/>
                <a:gd name="T3" fmla="*/ 1 h 8"/>
                <a:gd name="T4" fmla="*/ 11 w 11"/>
                <a:gd name="T5" fmla="*/ 0 h 8"/>
                <a:gd name="T6" fmla="*/ 0 w 11"/>
                <a:gd name="T7" fmla="*/ 8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4" y="6"/>
                    <a:pt x="7" y="3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98" name="Freeform 2800">
              <a:extLst>
                <a:ext uri="{FF2B5EF4-FFF2-40B4-BE49-F238E27FC236}">
                  <a16:creationId xmlns:a16="http://schemas.microsoft.com/office/drawing/2014/main" id="{836068B6-E59B-4A9B-8F72-D177BBB04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113"/>
              <a:ext cx="46038" cy="36512"/>
            </a:xfrm>
            <a:custGeom>
              <a:avLst/>
              <a:gdLst>
                <a:gd name="T0" fmla="*/ 8 w 8"/>
                <a:gd name="T1" fmla="*/ 0 h 6"/>
                <a:gd name="T2" fmla="*/ 1 w 8"/>
                <a:gd name="T3" fmla="*/ 6 h 6"/>
                <a:gd name="T4" fmla="*/ 1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99" name="Freeform 2801">
              <a:extLst>
                <a:ext uri="{FF2B5EF4-FFF2-40B4-BE49-F238E27FC236}">
                  <a16:creationId xmlns:a16="http://schemas.microsoft.com/office/drawing/2014/main" id="{EEF39767-7EDA-40AC-97CD-D4C7E611F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113"/>
              <a:ext cx="41275" cy="2381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00" name="Freeform 2802">
              <a:extLst>
                <a:ext uri="{FF2B5EF4-FFF2-40B4-BE49-F238E27FC236}">
                  <a16:creationId xmlns:a16="http://schemas.microsoft.com/office/drawing/2014/main" id="{10159D61-7B11-430A-A311-FF5726801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113"/>
              <a:ext cx="28575" cy="23812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701" name="Group 2837">
            <a:extLst>
              <a:ext uri="{FF2B5EF4-FFF2-40B4-BE49-F238E27FC236}">
                <a16:creationId xmlns:a16="http://schemas.microsoft.com/office/drawing/2014/main" id="{68101C41-107F-40CF-A7DE-293A784D528A}"/>
              </a:ext>
            </a:extLst>
          </p:cNvPr>
          <p:cNvGrpSpPr>
            <a:grpSpLocks/>
          </p:cNvGrpSpPr>
          <p:nvPr/>
        </p:nvGrpSpPr>
        <p:grpSpPr bwMode="auto">
          <a:xfrm>
            <a:off x="7762875" y="6223000"/>
            <a:ext cx="222250" cy="247650"/>
            <a:chOff x="0" y="0"/>
            <a:chExt cx="222250" cy="247650"/>
          </a:xfrm>
        </p:grpSpPr>
        <p:sp>
          <p:nvSpPr>
            <p:cNvPr id="39702" name="Freeform 2803">
              <a:extLst>
                <a:ext uri="{FF2B5EF4-FFF2-40B4-BE49-F238E27FC236}">
                  <a16:creationId xmlns:a16="http://schemas.microsoft.com/office/drawing/2014/main" id="{23E3A89B-AC2B-4911-AA0D-BDA2640328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050" y="136525"/>
              <a:ext cx="52388" cy="52387"/>
            </a:xfrm>
            <a:custGeom>
              <a:avLst/>
              <a:gdLst>
                <a:gd name="T0" fmla="*/ 8 w 9"/>
                <a:gd name="T1" fmla="*/ 6 h 9"/>
                <a:gd name="T2" fmla="*/ 8 w 9"/>
                <a:gd name="T3" fmla="*/ 5 h 9"/>
                <a:gd name="T4" fmla="*/ 8 w 9"/>
                <a:gd name="T5" fmla="*/ 2 h 9"/>
                <a:gd name="T6" fmla="*/ 8 w 9"/>
                <a:gd name="T7" fmla="*/ 2 h 9"/>
                <a:gd name="T8" fmla="*/ 8 w 9"/>
                <a:gd name="T9" fmla="*/ 2 h 9"/>
                <a:gd name="T10" fmla="*/ 8 w 9"/>
                <a:gd name="T11" fmla="*/ 2 h 9"/>
                <a:gd name="T12" fmla="*/ 7 w 9"/>
                <a:gd name="T13" fmla="*/ 1 h 9"/>
                <a:gd name="T14" fmla="*/ 7 w 9"/>
                <a:gd name="T15" fmla="*/ 1 h 9"/>
                <a:gd name="T16" fmla="*/ 2 w 9"/>
                <a:gd name="T17" fmla="*/ 1 h 9"/>
                <a:gd name="T18" fmla="*/ 2 w 9"/>
                <a:gd name="T19" fmla="*/ 9 h 9"/>
                <a:gd name="T20" fmla="*/ 1 w 9"/>
                <a:gd name="T21" fmla="*/ 9 h 9"/>
                <a:gd name="T22" fmla="*/ 3 w 9"/>
                <a:gd name="T23" fmla="*/ 9 h 9"/>
                <a:gd name="T24" fmla="*/ 3 w 9"/>
                <a:gd name="T25" fmla="*/ 9 h 9"/>
                <a:gd name="T26" fmla="*/ 8 w 9"/>
                <a:gd name="T27" fmla="*/ 8 h 9"/>
                <a:gd name="T28" fmla="*/ 7 w 9"/>
                <a:gd name="T29" fmla="*/ 4 h 9"/>
                <a:gd name="T30" fmla="*/ 7 w 9"/>
                <a:gd name="T31" fmla="*/ 4 h 9"/>
                <a:gd name="T32" fmla="*/ 8 w 9"/>
                <a:gd name="T33" fmla="*/ 8 h 9"/>
                <a:gd name="T34" fmla="*/ 8 w 9"/>
                <a:gd name="T35" fmla="*/ 8 h 9"/>
                <a:gd name="T36" fmla="*/ 7 w 9"/>
                <a:gd name="T37" fmla="*/ 8 h 9"/>
                <a:gd name="T38" fmla="*/ 7 w 9"/>
                <a:gd name="T39" fmla="*/ 8 h 9"/>
                <a:gd name="T40" fmla="*/ 7 w 9"/>
                <a:gd name="T41" fmla="*/ 8 h 9"/>
                <a:gd name="T42" fmla="*/ 7 w 9"/>
                <a:gd name="T43" fmla="*/ 8 h 9"/>
                <a:gd name="T44" fmla="*/ 7 w 9"/>
                <a:gd name="T45" fmla="*/ 8 h 9"/>
                <a:gd name="T46" fmla="*/ 7 w 9"/>
                <a:gd name="T47" fmla="*/ 8 h 9"/>
                <a:gd name="T48" fmla="*/ 7 w 9"/>
                <a:gd name="T49" fmla="*/ 8 h 9"/>
                <a:gd name="T50" fmla="*/ 6 w 9"/>
                <a:gd name="T51" fmla="*/ 8 h 9"/>
                <a:gd name="T52" fmla="*/ 6 w 9"/>
                <a:gd name="T53" fmla="*/ 8 h 9"/>
                <a:gd name="T54" fmla="*/ 6 w 9"/>
                <a:gd name="T55" fmla="*/ 8 h 9"/>
                <a:gd name="T56" fmla="*/ 6 w 9"/>
                <a:gd name="T57" fmla="*/ 8 h 9"/>
                <a:gd name="T58" fmla="*/ 6 w 9"/>
                <a:gd name="T59" fmla="*/ 8 h 9"/>
                <a:gd name="T60" fmla="*/ 6 w 9"/>
                <a:gd name="T61" fmla="*/ 8 h 9"/>
                <a:gd name="T62" fmla="*/ 6 w 9"/>
                <a:gd name="T63" fmla="*/ 8 h 9"/>
                <a:gd name="T64" fmla="*/ 6 w 9"/>
                <a:gd name="T65" fmla="*/ 8 h 9"/>
                <a:gd name="T66" fmla="*/ 5 w 9"/>
                <a:gd name="T67" fmla="*/ 8 h 9"/>
                <a:gd name="T68" fmla="*/ 5 w 9"/>
                <a:gd name="T69" fmla="*/ 8 h 9"/>
                <a:gd name="T70" fmla="*/ 4 w 9"/>
                <a:gd name="T71" fmla="*/ 8 h 9"/>
                <a:gd name="T72" fmla="*/ 5 w 9"/>
                <a:gd name="T73" fmla="*/ 8 h 9"/>
                <a:gd name="T74" fmla="*/ 2 w 9"/>
                <a:gd name="T75" fmla="*/ 5 h 9"/>
                <a:gd name="T76" fmla="*/ 3 w 9"/>
                <a:gd name="T77" fmla="*/ 2 h 9"/>
                <a:gd name="T78" fmla="*/ 7 w 9"/>
                <a:gd name="T79" fmla="*/ 2 h 9"/>
                <a:gd name="T80" fmla="*/ 7 w 9"/>
                <a:gd name="T81" fmla="*/ 5 h 9"/>
                <a:gd name="T82" fmla="*/ 7 w 9"/>
                <a:gd name="T83" fmla="*/ 6 h 9"/>
                <a:gd name="T84" fmla="*/ 7 w 9"/>
                <a:gd name="T85" fmla="*/ 5 h 9"/>
                <a:gd name="T86" fmla="*/ 8 w 9"/>
                <a:gd name="T87" fmla="*/ 5 h 9"/>
                <a:gd name="T88" fmla="*/ 8 w 9"/>
                <a:gd name="T89" fmla="*/ 5 h 9"/>
                <a:gd name="T90" fmla="*/ 8 w 9"/>
                <a:gd name="T91" fmla="*/ 5 h 9"/>
                <a:gd name="T92" fmla="*/ 8 w 9"/>
                <a:gd name="T93" fmla="*/ 5 h 9"/>
                <a:gd name="T94" fmla="*/ 8 w 9"/>
                <a:gd name="T95" fmla="*/ 5 h 9"/>
                <a:gd name="T96" fmla="*/ 8 w 9"/>
                <a:gd name="T97" fmla="*/ 5 h 9"/>
                <a:gd name="T98" fmla="*/ 8 w 9"/>
                <a:gd name="T99" fmla="*/ 6 h 9"/>
                <a:gd name="T100" fmla="*/ 8 w 9"/>
                <a:gd name="T101" fmla="*/ 4 h 9"/>
                <a:gd name="T102" fmla="*/ 8 w 9"/>
                <a:gd name="T103" fmla="*/ 5 h 9"/>
                <a:gd name="T104" fmla="*/ 8 w 9"/>
                <a:gd name="T105" fmla="*/ 5 h 9"/>
                <a:gd name="T106" fmla="*/ 8 w 9"/>
                <a:gd name="T107" fmla="*/ 5 h 9"/>
                <a:gd name="T108" fmla="*/ 8 w 9"/>
                <a:gd name="T109" fmla="*/ 5 h 9"/>
                <a:gd name="T110" fmla="*/ 8 w 9"/>
                <a:gd name="T111" fmla="*/ 6 h 9"/>
                <a:gd name="T112" fmla="*/ 8 w 9"/>
                <a:gd name="T113" fmla="*/ 6 h 9"/>
                <a:gd name="T114" fmla="*/ 8 w 9"/>
                <a:gd name="T115" fmla="*/ 6 h 9"/>
                <a:gd name="T116" fmla="*/ 8 w 9"/>
                <a:gd name="T117" fmla="*/ 8 h 9"/>
                <a:gd name="T118" fmla="*/ 8 w 9"/>
                <a:gd name="T11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3" y="1"/>
                    <a:pt x="3" y="1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1"/>
                    <a:pt x="1" y="2"/>
                    <a:pt x="1" y="2"/>
                  </a:cubicBezTo>
                  <a:cubicBezTo>
                    <a:pt x="2" y="2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9" y="9"/>
                    <a:pt x="8" y="8"/>
                  </a:cubicBezTo>
                  <a:cubicBezTo>
                    <a:pt x="8" y="8"/>
                    <a:pt x="8" y="6"/>
                    <a:pt x="8" y="7"/>
                  </a:cubicBezTo>
                  <a:close/>
                  <a:moveTo>
                    <a:pt x="7" y="4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7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6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2" y="8"/>
                    <a:pt x="2" y="7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3"/>
                    <a:pt x="8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7"/>
                    <a:pt x="8" y="6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03" name="Freeform 2804">
              <a:extLst>
                <a:ext uri="{FF2B5EF4-FFF2-40B4-BE49-F238E27FC236}">
                  <a16:creationId xmlns:a16="http://schemas.microsoft.com/office/drawing/2014/main" id="{AA2E0E21-8AF8-4810-A464-37AE2C0B92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88900"/>
              <a:ext cx="222250" cy="158750"/>
            </a:xfrm>
            <a:custGeom>
              <a:avLst/>
              <a:gdLst>
                <a:gd name="T0" fmla="*/ 36 w 38"/>
                <a:gd name="T1" fmla="*/ 9 h 27"/>
                <a:gd name="T2" fmla="*/ 35 w 38"/>
                <a:gd name="T3" fmla="*/ 8 h 27"/>
                <a:gd name="T4" fmla="*/ 32 w 38"/>
                <a:gd name="T5" fmla="*/ 6 h 27"/>
                <a:gd name="T6" fmla="*/ 32 w 38"/>
                <a:gd name="T7" fmla="*/ 6 h 27"/>
                <a:gd name="T8" fmla="*/ 31 w 38"/>
                <a:gd name="T9" fmla="*/ 6 h 27"/>
                <a:gd name="T10" fmla="*/ 31 w 38"/>
                <a:gd name="T11" fmla="*/ 5 h 27"/>
                <a:gd name="T12" fmla="*/ 28 w 38"/>
                <a:gd name="T13" fmla="*/ 3 h 27"/>
                <a:gd name="T14" fmla="*/ 26 w 38"/>
                <a:gd name="T15" fmla="*/ 0 h 27"/>
                <a:gd name="T16" fmla="*/ 23 w 38"/>
                <a:gd name="T17" fmla="*/ 1 h 27"/>
                <a:gd name="T18" fmla="*/ 23 w 38"/>
                <a:gd name="T19" fmla="*/ 1 h 27"/>
                <a:gd name="T20" fmla="*/ 19 w 38"/>
                <a:gd name="T21" fmla="*/ 1 h 27"/>
                <a:gd name="T22" fmla="*/ 6 w 38"/>
                <a:gd name="T23" fmla="*/ 0 h 27"/>
                <a:gd name="T24" fmla="*/ 1 w 38"/>
                <a:gd name="T25" fmla="*/ 7 h 27"/>
                <a:gd name="T26" fmla="*/ 2 w 38"/>
                <a:gd name="T27" fmla="*/ 25 h 27"/>
                <a:gd name="T28" fmla="*/ 22 w 38"/>
                <a:gd name="T29" fmla="*/ 27 h 27"/>
                <a:gd name="T30" fmla="*/ 23 w 38"/>
                <a:gd name="T31" fmla="*/ 27 h 27"/>
                <a:gd name="T32" fmla="*/ 28 w 38"/>
                <a:gd name="T33" fmla="*/ 20 h 27"/>
                <a:gd name="T34" fmla="*/ 33 w 38"/>
                <a:gd name="T35" fmla="*/ 20 h 27"/>
                <a:gd name="T36" fmla="*/ 33 w 38"/>
                <a:gd name="T37" fmla="*/ 6 h 27"/>
                <a:gd name="T38" fmla="*/ 33 w 38"/>
                <a:gd name="T39" fmla="*/ 6 h 27"/>
                <a:gd name="T40" fmla="*/ 33 w 38"/>
                <a:gd name="T41" fmla="*/ 6 h 27"/>
                <a:gd name="T42" fmla="*/ 32 w 38"/>
                <a:gd name="T43" fmla="*/ 6 h 27"/>
                <a:gd name="T44" fmla="*/ 33 w 38"/>
                <a:gd name="T45" fmla="*/ 6 h 27"/>
                <a:gd name="T46" fmla="*/ 32 w 38"/>
                <a:gd name="T47" fmla="*/ 6 h 27"/>
                <a:gd name="T48" fmla="*/ 32 w 38"/>
                <a:gd name="T49" fmla="*/ 6 h 27"/>
                <a:gd name="T50" fmla="*/ 32 w 38"/>
                <a:gd name="T51" fmla="*/ 6 h 27"/>
                <a:gd name="T52" fmla="*/ 31 w 38"/>
                <a:gd name="T53" fmla="*/ 6 h 27"/>
                <a:gd name="T54" fmla="*/ 32 w 38"/>
                <a:gd name="T55" fmla="*/ 6 h 27"/>
                <a:gd name="T56" fmla="*/ 32 w 38"/>
                <a:gd name="T57" fmla="*/ 6 h 27"/>
                <a:gd name="T58" fmla="*/ 23 w 38"/>
                <a:gd name="T59" fmla="*/ 1 h 27"/>
                <a:gd name="T60" fmla="*/ 23 w 38"/>
                <a:gd name="T61" fmla="*/ 1 h 27"/>
                <a:gd name="T62" fmla="*/ 15 w 38"/>
                <a:gd name="T63" fmla="*/ 1 h 27"/>
                <a:gd name="T64" fmla="*/ 23 w 38"/>
                <a:gd name="T65" fmla="*/ 26 h 27"/>
                <a:gd name="T66" fmla="*/ 24 w 38"/>
                <a:gd name="T67" fmla="*/ 25 h 27"/>
                <a:gd name="T68" fmla="*/ 36 w 38"/>
                <a:gd name="T69" fmla="*/ 13 h 27"/>
                <a:gd name="T70" fmla="*/ 28 w 38"/>
                <a:gd name="T71" fmla="*/ 20 h 27"/>
                <a:gd name="T72" fmla="*/ 28 w 38"/>
                <a:gd name="T73" fmla="*/ 20 h 27"/>
                <a:gd name="T74" fmla="*/ 26 w 38"/>
                <a:gd name="T75" fmla="*/ 24 h 27"/>
                <a:gd name="T76" fmla="*/ 23 w 38"/>
                <a:gd name="T77" fmla="*/ 25 h 27"/>
                <a:gd name="T78" fmla="*/ 18 w 38"/>
                <a:gd name="T79" fmla="*/ 26 h 27"/>
                <a:gd name="T80" fmla="*/ 8 w 38"/>
                <a:gd name="T81" fmla="*/ 26 h 27"/>
                <a:gd name="T82" fmla="*/ 5 w 38"/>
                <a:gd name="T83" fmla="*/ 25 h 27"/>
                <a:gd name="T84" fmla="*/ 3 w 38"/>
                <a:gd name="T85" fmla="*/ 19 h 27"/>
                <a:gd name="T86" fmla="*/ 3 w 38"/>
                <a:gd name="T87" fmla="*/ 14 h 27"/>
                <a:gd name="T88" fmla="*/ 5 w 38"/>
                <a:gd name="T89" fmla="*/ 2 h 27"/>
                <a:gd name="T90" fmla="*/ 16 w 38"/>
                <a:gd name="T91" fmla="*/ 2 h 27"/>
                <a:gd name="T92" fmla="*/ 18 w 38"/>
                <a:gd name="T93" fmla="*/ 2 h 27"/>
                <a:gd name="T94" fmla="*/ 21 w 38"/>
                <a:gd name="T95" fmla="*/ 2 h 27"/>
                <a:gd name="T96" fmla="*/ 27 w 38"/>
                <a:gd name="T97" fmla="*/ 6 h 27"/>
                <a:gd name="T98" fmla="*/ 31 w 38"/>
                <a:gd name="T99" fmla="*/ 6 h 27"/>
                <a:gd name="T100" fmla="*/ 37 w 38"/>
                <a:gd name="T101" fmla="*/ 13 h 27"/>
                <a:gd name="T102" fmla="*/ 17 w 38"/>
                <a:gd name="T103" fmla="*/ 2 h 27"/>
                <a:gd name="T104" fmla="*/ 17 w 38"/>
                <a:gd name="T10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" h="27">
                  <a:moveTo>
                    <a:pt x="37" y="12"/>
                  </a:moveTo>
                  <a:cubicBezTo>
                    <a:pt x="37" y="12"/>
                    <a:pt x="36" y="10"/>
                    <a:pt x="36" y="9"/>
                  </a:cubicBezTo>
                  <a:cubicBezTo>
                    <a:pt x="37" y="10"/>
                    <a:pt x="36" y="9"/>
                    <a:pt x="36" y="9"/>
                  </a:cubicBezTo>
                  <a:cubicBezTo>
                    <a:pt x="36" y="8"/>
                    <a:pt x="36" y="8"/>
                    <a:pt x="35" y="8"/>
                  </a:cubicBezTo>
                  <a:cubicBezTo>
                    <a:pt x="35" y="8"/>
                    <a:pt x="34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1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5"/>
                    <a:pt x="30" y="5"/>
                    <a:pt x="31" y="5"/>
                  </a:cubicBezTo>
                  <a:cubicBezTo>
                    <a:pt x="30" y="5"/>
                    <a:pt x="28" y="6"/>
                    <a:pt x="27" y="5"/>
                  </a:cubicBezTo>
                  <a:cubicBezTo>
                    <a:pt x="27" y="5"/>
                    <a:pt x="28" y="3"/>
                    <a:pt x="28" y="3"/>
                  </a:cubicBezTo>
                  <a:cubicBezTo>
                    <a:pt x="28" y="2"/>
                    <a:pt x="28" y="3"/>
                    <a:pt x="28" y="3"/>
                  </a:cubicBezTo>
                  <a:cubicBezTo>
                    <a:pt x="29" y="3"/>
                    <a:pt x="26" y="1"/>
                    <a:pt x="26" y="0"/>
                  </a:cubicBezTo>
                  <a:cubicBezTo>
                    <a:pt x="26" y="1"/>
                    <a:pt x="26" y="0"/>
                    <a:pt x="27" y="0"/>
                  </a:cubicBezTo>
                  <a:cubicBezTo>
                    <a:pt x="26" y="0"/>
                    <a:pt x="24" y="1"/>
                    <a:pt x="23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1" y="1"/>
                    <a:pt x="19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0"/>
                    <a:pt x="14" y="1"/>
                    <a:pt x="12" y="1"/>
                  </a:cubicBezTo>
                  <a:cubicBezTo>
                    <a:pt x="10" y="1"/>
                    <a:pt x="8" y="1"/>
                    <a:pt x="6" y="0"/>
                  </a:cubicBezTo>
                  <a:cubicBezTo>
                    <a:pt x="1" y="0"/>
                    <a:pt x="0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1" y="12"/>
                    <a:pt x="1" y="14"/>
                  </a:cubicBezTo>
                  <a:cubicBezTo>
                    <a:pt x="2" y="17"/>
                    <a:pt x="0" y="22"/>
                    <a:pt x="2" y="25"/>
                  </a:cubicBezTo>
                  <a:cubicBezTo>
                    <a:pt x="4" y="27"/>
                    <a:pt x="7" y="27"/>
                    <a:pt x="10" y="27"/>
                  </a:cubicBezTo>
                  <a:cubicBezTo>
                    <a:pt x="14" y="27"/>
                    <a:pt x="18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2" y="27"/>
                    <a:pt x="24" y="26"/>
                    <a:pt x="23" y="27"/>
                  </a:cubicBezTo>
                  <a:cubicBezTo>
                    <a:pt x="24" y="27"/>
                    <a:pt x="27" y="26"/>
                    <a:pt x="27" y="25"/>
                  </a:cubicBezTo>
                  <a:cubicBezTo>
                    <a:pt x="27" y="24"/>
                    <a:pt x="27" y="20"/>
                    <a:pt x="28" y="20"/>
                  </a:cubicBezTo>
                  <a:cubicBezTo>
                    <a:pt x="28" y="20"/>
                    <a:pt x="31" y="20"/>
                    <a:pt x="31" y="20"/>
                  </a:cubicBezTo>
                  <a:cubicBezTo>
                    <a:pt x="32" y="20"/>
                    <a:pt x="34" y="20"/>
                    <a:pt x="33" y="20"/>
                  </a:cubicBezTo>
                  <a:cubicBezTo>
                    <a:pt x="36" y="19"/>
                    <a:pt x="38" y="15"/>
                    <a:pt x="37" y="12"/>
                  </a:cubicBezTo>
                  <a:close/>
                  <a:moveTo>
                    <a:pt x="33" y="6"/>
                  </a:move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lose/>
                  <a:moveTo>
                    <a:pt x="33" y="6"/>
                  </a:moveTo>
                  <a:cubicBezTo>
                    <a:pt x="33" y="6"/>
                    <a:pt x="33" y="6"/>
                    <a:pt x="32" y="6"/>
                  </a:cubicBezTo>
                  <a:cubicBezTo>
                    <a:pt x="32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lose/>
                  <a:moveTo>
                    <a:pt x="32" y="6"/>
                  </a:moveTo>
                  <a:cubicBezTo>
                    <a:pt x="33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lose/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lose/>
                  <a:moveTo>
                    <a:pt x="31" y="6"/>
                  </a:moveTo>
                  <a:cubicBezTo>
                    <a:pt x="31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7"/>
                    <a:pt x="31" y="6"/>
                  </a:cubicBezTo>
                  <a:close/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5" y="1"/>
                  </a:cubicBezTo>
                  <a:close/>
                  <a:moveTo>
                    <a:pt x="23" y="26"/>
                  </a:move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3" y="25"/>
                    <a:pt x="24" y="25"/>
                  </a:cubicBezTo>
                  <a:cubicBezTo>
                    <a:pt x="23" y="25"/>
                    <a:pt x="23" y="26"/>
                    <a:pt x="23" y="26"/>
                  </a:cubicBezTo>
                  <a:close/>
                  <a:moveTo>
                    <a:pt x="36" y="13"/>
                  </a:moveTo>
                  <a:cubicBezTo>
                    <a:pt x="36" y="15"/>
                    <a:pt x="34" y="22"/>
                    <a:pt x="30" y="20"/>
                  </a:cubicBezTo>
                  <a:cubicBezTo>
                    <a:pt x="31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8" y="20"/>
                  </a:cubicBezTo>
                  <a:cubicBezTo>
                    <a:pt x="27" y="20"/>
                    <a:pt x="26" y="23"/>
                    <a:pt x="26" y="24"/>
                  </a:cubicBezTo>
                  <a:cubicBezTo>
                    <a:pt x="26" y="24"/>
                    <a:pt x="25" y="25"/>
                    <a:pt x="25" y="25"/>
                  </a:cubicBezTo>
                  <a:cubicBezTo>
                    <a:pt x="25" y="25"/>
                    <a:pt x="23" y="25"/>
                    <a:pt x="23" y="25"/>
                  </a:cubicBezTo>
                  <a:cubicBezTo>
                    <a:pt x="22" y="25"/>
                    <a:pt x="21" y="25"/>
                    <a:pt x="21" y="26"/>
                  </a:cubicBezTo>
                  <a:cubicBezTo>
                    <a:pt x="20" y="26"/>
                    <a:pt x="17" y="26"/>
                    <a:pt x="18" y="26"/>
                  </a:cubicBezTo>
                  <a:cubicBezTo>
                    <a:pt x="16" y="26"/>
                    <a:pt x="14" y="26"/>
                    <a:pt x="12" y="26"/>
                  </a:cubicBezTo>
                  <a:cubicBezTo>
                    <a:pt x="11" y="26"/>
                    <a:pt x="9" y="26"/>
                    <a:pt x="8" y="26"/>
                  </a:cubicBezTo>
                  <a:cubicBezTo>
                    <a:pt x="8" y="26"/>
                    <a:pt x="5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3" y="25"/>
                    <a:pt x="2" y="21"/>
                    <a:pt x="3" y="19"/>
                  </a:cubicBezTo>
                  <a:cubicBezTo>
                    <a:pt x="2" y="20"/>
                    <a:pt x="3" y="18"/>
                    <a:pt x="3" y="18"/>
                  </a:cubicBezTo>
                  <a:cubicBezTo>
                    <a:pt x="2" y="17"/>
                    <a:pt x="2" y="15"/>
                    <a:pt x="3" y="14"/>
                  </a:cubicBezTo>
                  <a:cubicBezTo>
                    <a:pt x="3" y="11"/>
                    <a:pt x="3" y="9"/>
                    <a:pt x="3" y="6"/>
                  </a:cubicBezTo>
                  <a:cubicBezTo>
                    <a:pt x="3" y="5"/>
                    <a:pt x="2" y="1"/>
                    <a:pt x="5" y="2"/>
                  </a:cubicBezTo>
                  <a:cubicBezTo>
                    <a:pt x="6" y="2"/>
                    <a:pt x="8" y="2"/>
                    <a:pt x="10" y="2"/>
                  </a:cubicBezTo>
                  <a:cubicBezTo>
                    <a:pt x="11" y="2"/>
                    <a:pt x="14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7" y="3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5" y="1"/>
                    <a:pt x="26" y="2"/>
                  </a:cubicBezTo>
                  <a:cubicBezTo>
                    <a:pt x="28" y="2"/>
                    <a:pt x="26" y="5"/>
                    <a:pt x="27" y="6"/>
                  </a:cubicBezTo>
                  <a:cubicBezTo>
                    <a:pt x="28" y="6"/>
                    <a:pt x="30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7"/>
                    <a:pt x="32" y="6"/>
                  </a:cubicBezTo>
                  <a:cubicBezTo>
                    <a:pt x="36" y="6"/>
                    <a:pt x="36" y="11"/>
                    <a:pt x="37" y="13"/>
                  </a:cubicBezTo>
                  <a:cubicBezTo>
                    <a:pt x="37" y="14"/>
                    <a:pt x="37" y="14"/>
                    <a:pt x="36" y="13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04" name="Freeform 2805">
              <a:extLst>
                <a:ext uri="{FF2B5EF4-FFF2-40B4-BE49-F238E27FC236}">
                  <a16:creationId xmlns:a16="http://schemas.microsoft.com/office/drawing/2014/main" id="{5F878859-6396-4E3A-BC8D-280EBCD9C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37" y="0"/>
              <a:ext cx="88900" cy="88900"/>
            </a:xfrm>
            <a:custGeom>
              <a:avLst/>
              <a:gdLst>
                <a:gd name="T0" fmla="*/ 2 w 15"/>
                <a:gd name="T1" fmla="*/ 2 h 15"/>
                <a:gd name="T2" fmla="*/ 5 w 15"/>
                <a:gd name="T3" fmla="*/ 4 h 15"/>
                <a:gd name="T4" fmla="*/ 7 w 15"/>
                <a:gd name="T5" fmla="*/ 6 h 15"/>
                <a:gd name="T6" fmla="*/ 2 w 15"/>
                <a:gd name="T7" fmla="*/ 10 h 15"/>
                <a:gd name="T8" fmla="*/ 2 w 15"/>
                <a:gd name="T9" fmla="*/ 10 h 15"/>
                <a:gd name="T10" fmla="*/ 6 w 15"/>
                <a:gd name="T11" fmla="*/ 12 h 15"/>
                <a:gd name="T12" fmla="*/ 8 w 15"/>
                <a:gd name="T13" fmla="*/ 13 h 15"/>
                <a:gd name="T14" fmla="*/ 8 w 15"/>
                <a:gd name="T15" fmla="*/ 14 h 15"/>
                <a:gd name="T16" fmla="*/ 12 w 15"/>
                <a:gd name="T17" fmla="*/ 14 h 15"/>
                <a:gd name="T18" fmla="*/ 8 w 15"/>
                <a:gd name="T19" fmla="*/ 10 h 15"/>
                <a:gd name="T20" fmla="*/ 12 w 15"/>
                <a:gd name="T21" fmla="*/ 7 h 15"/>
                <a:gd name="T22" fmla="*/ 0 w 15"/>
                <a:gd name="T23" fmla="*/ 0 h 15"/>
                <a:gd name="T24" fmla="*/ 12 w 15"/>
                <a:gd name="T25" fmla="*/ 15 h 15"/>
                <a:gd name="T26" fmla="*/ 3 w 15"/>
                <a:gd name="T27" fmla="*/ 10 h 15"/>
                <a:gd name="T28" fmla="*/ 3 w 15"/>
                <a:gd name="T29" fmla="*/ 10 h 15"/>
                <a:gd name="T30" fmla="*/ 3 w 15"/>
                <a:gd name="T31" fmla="*/ 10 h 15"/>
                <a:gd name="T32" fmla="*/ 3 w 15"/>
                <a:gd name="T33" fmla="*/ 10 h 15"/>
                <a:gd name="T34" fmla="*/ 3 w 15"/>
                <a:gd name="T35" fmla="*/ 10 h 15"/>
                <a:gd name="T36" fmla="*/ 6 w 15"/>
                <a:gd name="T37" fmla="*/ 2 h 15"/>
                <a:gd name="T38" fmla="*/ 7 w 15"/>
                <a:gd name="T39" fmla="*/ 3 h 15"/>
                <a:gd name="T40" fmla="*/ 7 w 15"/>
                <a:gd name="T41" fmla="*/ 9 h 15"/>
                <a:gd name="T42" fmla="*/ 9 w 15"/>
                <a:gd name="T43" fmla="*/ 12 h 15"/>
                <a:gd name="T44" fmla="*/ 9 w 15"/>
                <a:gd name="T45" fmla="*/ 12 h 15"/>
                <a:gd name="T46" fmla="*/ 10 w 15"/>
                <a:gd name="T47" fmla="*/ 13 h 15"/>
                <a:gd name="T48" fmla="*/ 10 w 15"/>
                <a:gd name="T49" fmla="*/ 13 h 15"/>
                <a:gd name="T50" fmla="*/ 8 w 15"/>
                <a:gd name="T51" fmla="*/ 12 h 15"/>
                <a:gd name="T52" fmla="*/ 9 w 15"/>
                <a:gd name="T53" fmla="*/ 12 h 15"/>
                <a:gd name="T54" fmla="*/ 9 w 15"/>
                <a:gd name="T55" fmla="*/ 13 h 15"/>
                <a:gd name="T56" fmla="*/ 8 w 15"/>
                <a:gd name="T57" fmla="*/ 13 h 15"/>
                <a:gd name="T58" fmla="*/ 3 w 15"/>
                <a:gd name="T59" fmla="*/ 10 h 15"/>
                <a:gd name="T60" fmla="*/ 2 w 15"/>
                <a:gd name="T61" fmla="*/ 9 h 15"/>
                <a:gd name="T62" fmla="*/ 7 w 15"/>
                <a:gd name="T63" fmla="*/ 7 h 15"/>
                <a:gd name="T64" fmla="*/ 6 w 15"/>
                <a:gd name="T65" fmla="*/ 4 h 15"/>
                <a:gd name="T66" fmla="*/ 5 w 15"/>
                <a:gd name="T67" fmla="*/ 3 h 15"/>
                <a:gd name="T68" fmla="*/ 4 w 15"/>
                <a:gd name="T69" fmla="*/ 2 h 15"/>
                <a:gd name="T70" fmla="*/ 4 w 15"/>
                <a:gd name="T71" fmla="*/ 2 h 15"/>
                <a:gd name="T72" fmla="*/ 6 w 15"/>
                <a:gd name="T7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15">
                  <a:moveTo>
                    <a:pt x="3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4"/>
                    <a:pt x="5" y="5"/>
                    <a:pt x="5" y="4"/>
                  </a:cubicBezTo>
                  <a:cubicBezTo>
                    <a:pt x="5" y="5"/>
                    <a:pt x="7" y="5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5" y="6"/>
                    <a:pt x="2" y="8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5" y="13"/>
                    <a:pt x="6" y="12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12" y="15"/>
                    <a:pt x="13" y="15"/>
                  </a:cubicBezTo>
                  <a:cubicBezTo>
                    <a:pt x="13" y="15"/>
                    <a:pt x="12" y="13"/>
                    <a:pt x="12" y="14"/>
                  </a:cubicBezTo>
                  <a:cubicBezTo>
                    <a:pt x="11" y="13"/>
                    <a:pt x="10" y="12"/>
                    <a:pt x="9" y="11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13" y="8"/>
                    <a:pt x="12" y="7"/>
                  </a:cubicBezTo>
                  <a:cubicBezTo>
                    <a:pt x="12" y="3"/>
                    <a:pt x="4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lose/>
                  <a:moveTo>
                    <a:pt x="12" y="15"/>
                  </a:moveTo>
                  <a:cubicBezTo>
                    <a:pt x="13" y="15"/>
                    <a:pt x="12" y="14"/>
                    <a:pt x="12" y="15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8" y="2"/>
                    <a:pt x="7" y="3"/>
                  </a:cubicBezTo>
                  <a:cubicBezTo>
                    <a:pt x="8" y="3"/>
                    <a:pt x="15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5" y="9"/>
                    <a:pt x="6" y="9"/>
                  </a:cubicBezTo>
                  <a:cubicBezTo>
                    <a:pt x="7" y="10"/>
                    <a:pt x="7" y="11"/>
                    <a:pt x="9" y="12"/>
                  </a:cubicBezTo>
                  <a:cubicBezTo>
                    <a:pt x="8" y="12"/>
                    <a:pt x="10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2"/>
                    <a:pt x="8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5" y="11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5" y="7"/>
                    <a:pt x="7" y="7"/>
                  </a:cubicBezTo>
                  <a:cubicBezTo>
                    <a:pt x="6" y="7"/>
                    <a:pt x="8" y="6"/>
                    <a:pt x="8" y="6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5" y="3"/>
                    <a:pt x="4" y="2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4" y="2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05" name="Freeform 2806">
              <a:extLst>
                <a:ext uri="{FF2B5EF4-FFF2-40B4-BE49-F238E27FC236}">
                  <a16:creationId xmlns:a16="http://schemas.microsoft.com/office/drawing/2014/main" id="{90AA4B80-D7DE-4AAC-ADD3-553268388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30188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06" name="Freeform 2807">
              <a:extLst>
                <a:ext uri="{FF2B5EF4-FFF2-40B4-BE49-F238E27FC236}">
                  <a16:creationId xmlns:a16="http://schemas.microsoft.com/office/drawing/2014/main" id="{D261124B-D1A9-4394-8295-FA6249EFE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195263"/>
              <a:ext cx="30163" cy="1111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07" name="Freeform 2808">
              <a:extLst>
                <a:ext uri="{FF2B5EF4-FFF2-40B4-BE49-F238E27FC236}">
                  <a16:creationId xmlns:a16="http://schemas.microsoft.com/office/drawing/2014/main" id="{39E36701-913D-409F-9549-3782F4D1E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19075"/>
              <a:ext cx="46038" cy="2222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08" name="Freeform 2809">
              <a:extLst>
                <a:ext uri="{FF2B5EF4-FFF2-40B4-BE49-F238E27FC236}">
                  <a16:creationId xmlns:a16="http://schemas.microsoft.com/office/drawing/2014/main" id="{6844F5E3-49D9-4542-ACB1-7BEF194FF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182563"/>
              <a:ext cx="112713" cy="58737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10 h 10"/>
                <a:gd name="T4" fmla="*/ 1 w 19"/>
                <a:gd name="T5" fmla="*/ 10 h 10"/>
                <a:gd name="T6" fmla="*/ 19 w 19"/>
                <a:gd name="T7" fmla="*/ 0 h 10"/>
                <a:gd name="T8" fmla="*/ 19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12" y="3"/>
                    <a:pt x="6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7" y="6"/>
                    <a:pt x="13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09" name="Freeform 2810">
              <a:extLst>
                <a:ext uri="{FF2B5EF4-FFF2-40B4-BE49-F238E27FC236}">
                  <a16:creationId xmlns:a16="http://schemas.microsoft.com/office/drawing/2014/main" id="{6929BE23-4851-4208-889C-4B26567E6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71450"/>
              <a:ext cx="22225" cy="6350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10" name="Freeform 2811">
              <a:extLst>
                <a:ext uri="{FF2B5EF4-FFF2-40B4-BE49-F238E27FC236}">
                  <a16:creationId xmlns:a16="http://schemas.microsoft.com/office/drawing/2014/main" id="{E74D66B5-530C-45BC-A074-6368C74A7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88913"/>
              <a:ext cx="100013" cy="52387"/>
            </a:xfrm>
            <a:custGeom>
              <a:avLst/>
              <a:gdLst>
                <a:gd name="T0" fmla="*/ 0 w 17"/>
                <a:gd name="T1" fmla="*/ 9 h 9"/>
                <a:gd name="T2" fmla="*/ 17 w 17"/>
                <a:gd name="T3" fmla="*/ 0 h 9"/>
                <a:gd name="T4" fmla="*/ 17 w 17"/>
                <a:gd name="T5" fmla="*/ 0 h 9"/>
                <a:gd name="T6" fmla="*/ 0 w 17"/>
                <a:gd name="T7" fmla="*/ 9 h 9"/>
                <a:gd name="T8" fmla="*/ 0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6" y="6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11" name="Freeform 2812">
              <a:extLst>
                <a:ext uri="{FF2B5EF4-FFF2-40B4-BE49-F238E27FC236}">
                  <a16:creationId xmlns:a16="http://schemas.microsoft.com/office/drawing/2014/main" id="{0E4D216E-C4B0-4DB8-B874-1B10C2267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82563"/>
              <a:ext cx="98425" cy="58737"/>
            </a:xfrm>
            <a:custGeom>
              <a:avLst/>
              <a:gdLst>
                <a:gd name="T0" fmla="*/ 17 w 17"/>
                <a:gd name="T1" fmla="*/ 0 h 10"/>
                <a:gd name="T2" fmla="*/ 0 w 17"/>
                <a:gd name="T3" fmla="*/ 10 h 10"/>
                <a:gd name="T4" fmla="*/ 0 w 17"/>
                <a:gd name="T5" fmla="*/ 10 h 10"/>
                <a:gd name="T6" fmla="*/ 17 w 17"/>
                <a:gd name="T7" fmla="*/ 0 h 10"/>
                <a:gd name="T8" fmla="*/ 17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1" y="3"/>
                    <a:pt x="5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6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12" name="Freeform 2813">
              <a:extLst>
                <a:ext uri="{FF2B5EF4-FFF2-40B4-BE49-F238E27FC236}">
                  <a16:creationId xmlns:a16="http://schemas.microsoft.com/office/drawing/2014/main" id="{966C3142-0AE2-41A7-B078-C76C9DBCC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53988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13" name="Freeform 2814">
              <a:extLst>
                <a:ext uri="{FF2B5EF4-FFF2-40B4-BE49-F238E27FC236}">
                  <a16:creationId xmlns:a16="http://schemas.microsoft.com/office/drawing/2014/main" id="{C670FECF-96BA-4CD2-ABBC-E4205CF80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41288"/>
              <a:ext cx="23813" cy="6350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14" name="Freeform 2815">
              <a:extLst>
                <a:ext uri="{FF2B5EF4-FFF2-40B4-BE49-F238E27FC236}">
                  <a16:creationId xmlns:a16="http://schemas.microsoft.com/office/drawing/2014/main" id="{988C26A6-D634-42D0-BC32-3AF2BAE03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65100"/>
              <a:ext cx="134938" cy="71437"/>
            </a:xfrm>
            <a:custGeom>
              <a:avLst/>
              <a:gdLst>
                <a:gd name="T0" fmla="*/ 0 w 23"/>
                <a:gd name="T1" fmla="*/ 12 h 12"/>
                <a:gd name="T2" fmla="*/ 23 w 23"/>
                <a:gd name="T3" fmla="*/ 0 h 12"/>
                <a:gd name="T4" fmla="*/ 23 w 23"/>
                <a:gd name="T5" fmla="*/ 0 h 12"/>
                <a:gd name="T6" fmla="*/ 0 w 23"/>
                <a:gd name="T7" fmla="*/ 12 h 12"/>
                <a:gd name="T8" fmla="*/ 0 w 2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0" y="12"/>
                  </a:moveTo>
                  <a:cubicBezTo>
                    <a:pt x="8" y="8"/>
                    <a:pt x="15" y="4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4"/>
                    <a:pt x="7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15" name="Freeform 2816">
              <a:extLst>
                <a:ext uri="{FF2B5EF4-FFF2-40B4-BE49-F238E27FC236}">
                  <a16:creationId xmlns:a16="http://schemas.microsoft.com/office/drawing/2014/main" id="{7D06719E-B0CA-4488-898A-519B41E01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53988"/>
              <a:ext cx="141288" cy="76200"/>
            </a:xfrm>
            <a:custGeom>
              <a:avLst/>
              <a:gdLst>
                <a:gd name="T0" fmla="*/ 24 w 24"/>
                <a:gd name="T1" fmla="*/ 0 h 13"/>
                <a:gd name="T2" fmla="*/ 1 w 24"/>
                <a:gd name="T3" fmla="*/ 12 h 13"/>
                <a:gd name="T4" fmla="*/ 1 w 24"/>
                <a:gd name="T5" fmla="*/ 13 h 13"/>
                <a:gd name="T6" fmla="*/ 24 w 24"/>
                <a:gd name="T7" fmla="*/ 0 h 13"/>
                <a:gd name="T8" fmla="*/ 24 w 2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16" y="4"/>
                    <a:pt x="8" y="8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8" y="8"/>
                    <a:pt x="16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16" name="Freeform 2817">
              <a:extLst>
                <a:ext uri="{FF2B5EF4-FFF2-40B4-BE49-F238E27FC236}">
                  <a16:creationId xmlns:a16="http://schemas.microsoft.com/office/drawing/2014/main" id="{999D525E-E408-483D-BDF0-54F67D961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130175"/>
              <a:ext cx="30163" cy="1111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17" name="Freeform 2819">
              <a:extLst>
                <a:ext uri="{FF2B5EF4-FFF2-40B4-BE49-F238E27FC236}">
                  <a16:creationId xmlns:a16="http://schemas.microsoft.com/office/drawing/2014/main" id="{BB2FEE0C-FFB0-4A73-AD3F-2DDCEB43D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23825"/>
              <a:ext cx="163513" cy="76200"/>
            </a:xfrm>
            <a:custGeom>
              <a:avLst/>
              <a:gdLst>
                <a:gd name="T0" fmla="*/ 0 w 28"/>
                <a:gd name="T1" fmla="*/ 13 h 13"/>
                <a:gd name="T2" fmla="*/ 27 w 28"/>
                <a:gd name="T3" fmla="*/ 0 h 13"/>
                <a:gd name="T4" fmla="*/ 27 w 28"/>
                <a:gd name="T5" fmla="*/ 0 h 13"/>
                <a:gd name="T6" fmla="*/ 0 w 28"/>
                <a:gd name="T7" fmla="*/ 13 h 13"/>
                <a:gd name="T8" fmla="*/ 0 w 2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">
                  <a:moveTo>
                    <a:pt x="0" y="13"/>
                  </a:moveTo>
                  <a:cubicBezTo>
                    <a:pt x="9" y="9"/>
                    <a:pt x="18" y="4"/>
                    <a:pt x="27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4"/>
                    <a:pt x="9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18" name="Freeform 2820">
              <a:extLst>
                <a:ext uri="{FF2B5EF4-FFF2-40B4-BE49-F238E27FC236}">
                  <a16:creationId xmlns:a16="http://schemas.microsoft.com/office/drawing/2014/main" id="{9A69A474-992F-4569-82B7-6214FF03D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12713"/>
              <a:ext cx="146050" cy="82550"/>
            </a:xfrm>
            <a:custGeom>
              <a:avLst/>
              <a:gdLst>
                <a:gd name="T0" fmla="*/ 25 w 25"/>
                <a:gd name="T1" fmla="*/ 1 h 14"/>
                <a:gd name="T2" fmla="*/ 0 w 25"/>
                <a:gd name="T3" fmla="*/ 14 h 14"/>
                <a:gd name="T4" fmla="*/ 0 w 25"/>
                <a:gd name="T5" fmla="*/ 14 h 14"/>
                <a:gd name="T6" fmla="*/ 25 w 25"/>
                <a:gd name="T7" fmla="*/ 1 h 14"/>
                <a:gd name="T8" fmla="*/ 25 w 25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5" y="1"/>
                  </a:moveTo>
                  <a:cubicBezTo>
                    <a:pt x="16" y="5"/>
                    <a:pt x="8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9"/>
                    <a:pt x="17" y="5"/>
                    <a:pt x="25" y="1"/>
                  </a:cubicBezTo>
                  <a:cubicBezTo>
                    <a:pt x="25" y="1"/>
                    <a:pt x="25" y="0"/>
                    <a:pt x="2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19" name="Freeform 2821">
              <a:extLst>
                <a:ext uri="{FF2B5EF4-FFF2-40B4-BE49-F238E27FC236}">
                  <a16:creationId xmlns:a16="http://schemas.microsoft.com/office/drawing/2014/main" id="{A7E53E86-E54D-4CCB-8610-C7BCA07FA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06363"/>
              <a:ext cx="146050" cy="71437"/>
            </a:xfrm>
            <a:custGeom>
              <a:avLst/>
              <a:gdLst>
                <a:gd name="T0" fmla="*/ 0 w 25"/>
                <a:gd name="T1" fmla="*/ 12 h 12"/>
                <a:gd name="T2" fmla="*/ 24 w 25"/>
                <a:gd name="T3" fmla="*/ 0 h 12"/>
                <a:gd name="T4" fmla="*/ 24 w 25"/>
                <a:gd name="T5" fmla="*/ 0 h 12"/>
                <a:gd name="T6" fmla="*/ 0 w 25"/>
                <a:gd name="T7" fmla="*/ 11 h 12"/>
                <a:gd name="T8" fmla="*/ 0 w 2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0" y="12"/>
                  </a:moveTo>
                  <a:cubicBezTo>
                    <a:pt x="8" y="8"/>
                    <a:pt x="16" y="4"/>
                    <a:pt x="24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6" y="3"/>
                    <a:pt x="8" y="7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20" name="Freeform 2822">
              <a:extLst>
                <a:ext uri="{FF2B5EF4-FFF2-40B4-BE49-F238E27FC236}">
                  <a16:creationId xmlns:a16="http://schemas.microsoft.com/office/drawing/2014/main" id="{4406C0C5-A676-47A3-B4E8-606809A6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95250"/>
              <a:ext cx="141288" cy="76200"/>
            </a:xfrm>
            <a:custGeom>
              <a:avLst/>
              <a:gdLst>
                <a:gd name="T0" fmla="*/ 24 w 24"/>
                <a:gd name="T1" fmla="*/ 0 h 13"/>
                <a:gd name="T2" fmla="*/ 0 w 24"/>
                <a:gd name="T3" fmla="*/ 13 h 13"/>
                <a:gd name="T4" fmla="*/ 0 w 24"/>
                <a:gd name="T5" fmla="*/ 13 h 13"/>
                <a:gd name="T6" fmla="*/ 24 w 24"/>
                <a:gd name="T7" fmla="*/ 0 h 13"/>
                <a:gd name="T8" fmla="*/ 24 w 2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16" y="4"/>
                    <a:pt x="8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9"/>
                    <a:pt x="16" y="5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21" name="Freeform 2823">
              <a:extLst>
                <a:ext uri="{FF2B5EF4-FFF2-40B4-BE49-F238E27FC236}">
                  <a16:creationId xmlns:a16="http://schemas.microsoft.com/office/drawing/2014/main" id="{25A75C34-208E-4C9E-AB3F-C45651B3C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95250"/>
              <a:ext cx="111125" cy="52387"/>
            </a:xfrm>
            <a:custGeom>
              <a:avLst/>
              <a:gdLst>
                <a:gd name="T0" fmla="*/ 0 w 19"/>
                <a:gd name="T1" fmla="*/ 9 h 9"/>
                <a:gd name="T2" fmla="*/ 19 w 19"/>
                <a:gd name="T3" fmla="*/ 1 h 9"/>
                <a:gd name="T4" fmla="*/ 19 w 19"/>
                <a:gd name="T5" fmla="*/ 1 h 9"/>
                <a:gd name="T6" fmla="*/ 0 w 19"/>
                <a:gd name="T7" fmla="*/ 9 h 9"/>
                <a:gd name="T8" fmla="*/ 0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0" y="9"/>
                  </a:moveTo>
                  <a:cubicBezTo>
                    <a:pt x="7" y="6"/>
                    <a:pt x="13" y="3"/>
                    <a:pt x="19" y="1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3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22" name="Freeform 2824">
              <a:extLst>
                <a:ext uri="{FF2B5EF4-FFF2-40B4-BE49-F238E27FC236}">
                  <a16:creationId xmlns:a16="http://schemas.microsoft.com/office/drawing/2014/main" id="{1887976E-5A67-4147-A710-BF3DED52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95250"/>
              <a:ext cx="93663" cy="52387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16 w 16"/>
                <a:gd name="T7" fmla="*/ 0 h 9"/>
                <a:gd name="T8" fmla="*/ 16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11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23" name="Freeform 2825">
              <a:extLst>
                <a:ext uri="{FF2B5EF4-FFF2-40B4-BE49-F238E27FC236}">
                  <a16:creationId xmlns:a16="http://schemas.microsoft.com/office/drawing/2014/main" id="{DFD62A75-F482-4C66-8D06-5DE66400F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95250"/>
              <a:ext cx="65088" cy="28575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1 h 5"/>
                <a:gd name="T4" fmla="*/ 10 w 11"/>
                <a:gd name="T5" fmla="*/ 0 h 5"/>
                <a:gd name="T6" fmla="*/ 0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4"/>
                    <a:pt x="7" y="2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24" name="Freeform 2826">
              <a:extLst>
                <a:ext uri="{FF2B5EF4-FFF2-40B4-BE49-F238E27FC236}">
                  <a16:creationId xmlns:a16="http://schemas.microsoft.com/office/drawing/2014/main" id="{EC9FB609-6A35-425D-8876-4C24D5C9C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95250"/>
              <a:ext cx="52388" cy="28575"/>
            </a:xfrm>
            <a:custGeom>
              <a:avLst/>
              <a:gdLst>
                <a:gd name="T0" fmla="*/ 9 w 9"/>
                <a:gd name="T1" fmla="*/ 1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1 h 5"/>
                <a:gd name="T8" fmla="*/ 9 w 9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1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25" name="Freeform 2827">
              <a:extLst>
                <a:ext uri="{FF2B5EF4-FFF2-40B4-BE49-F238E27FC236}">
                  <a16:creationId xmlns:a16="http://schemas.microsoft.com/office/drawing/2014/main" id="{66FF3D28-FC75-4518-858D-BB023AC95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00013"/>
              <a:ext cx="41275" cy="17462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26" name="Freeform 2828">
              <a:extLst>
                <a:ext uri="{FF2B5EF4-FFF2-40B4-BE49-F238E27FC236}">
                  <a16:creationId xmlns:a16="http://schemas.microsoft.com/office/drawing/2014/main" id="{B0B2A162-914E-48CA-B5EE-054E54613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95250"/>
              <a:ext cx="17463" cy="11112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27" name="Freeform 2829">
              <a:extLst>
                <a:ext uri="{FF2B5EF4-FFF2-40B4-BE49-F238E27FC236}">
                  <a16:creationId xmlns:a16="http://schemas.microsoft.com/office/drawing/2014/main" id="{63D0766E-6EC2-47B3-84E3-21162AB1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58738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28" name="Freeform 2830">
              <a:extLst>
                <a:ext uri="{FF2B5EF4-FFF2-40B4-BE49-F238E27FC236}">
                  <a16:creationId xmlns:a16="http://schemas.microsoft.com/office/drawing/2014/main" id="{DE0323E3-F1E3-44DA-AA69-B108FFC15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34925"/>
              <a:ext cx="47625" cy="2381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29" name="Freeform 2831">
              <a:extLst>
                <a:ext uri="{FF2B5EF4-FFF2-40B4-BE49-F238E27FC236}">
                  <a16:creationId xmlns:a16="http://schemas.microsoft.com/office/drawing/2014/main" id="{A1394A72-D980-4FD2-8F77-8F7ACAC81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30163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30" name="Freeform 2832">
              <a:extLst>
                <a:ext uri="{FF2B5EF4-FFF2-40B4-BE49-F238E27FC236}">
                  <a16:creationId xmlns:a16="http://schemas.microsoft.com/office/drawing/2014/main" id="{2A311EEB-B671-4EBA-9F39-9EAB6D2BD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30163"/>
              <a:ext cx="34925" cy="11112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31" name="Freeform 2833">
              <a:extLst>
                <a:ext uri="{FF2B5EF4-FFF2-40B4-BE49-F238E27FC236}">
                  <a16:creationId xmlns:a16="http://schemas.microsoft.com/office/drawing/2014/main" id="{DA47436C-5330-4746-8214-7333ED87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" y="17463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732" name="Group 2868">
            <a:extLst>
              <a:ext uri="{FF2B5EF4-FFF2-40B4-BE49-F238E27FC236}">
                <a16:creationId xmlns:a16="http://schemas.microsoft.com/office/drawing/2014/main" id="{B6365A9F-7E51-41F5-B1DD-29D8AA84C7B5}"/>
              </a:ext>
            </a:extLst>
          </p:cNvPr>
          <p:cNvGrpSpPr>
            <a:grpSpLocks/>
          </p:cNvGrpSpPr>
          <p:nvPr/>
        </p:nvGrpSpPr>
        <p:grpSpPr bwMode="auto">
          <a:xfrm>
            <a:off x="11631613" y="6235700"/>
            <a:ext cx="234950" cy="223838"/>
            <a:chOff x="0" y="0"/>
            <a:chExt cx="234950" cy="223837"/>
          </a:xfrm>
        </p:grpSpPr>
        <p:sp>
          <p:nvSpPr>
            <p:cNvPr id="39733" name="Freeform 2834">
              <a:extLst>
                <a:ext uri="{FF2B5EF4-FFF2-40B4-BE49-F238E27FC236}">
                  <a16:creationId xmlns:a16="http://schemas.microsoft.com/office/drawing/2014/main" id="{8FC7E226-CFE3-4D80-91A6-FFA7492C7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58750"/>
              <a:ext cx="23813" cy="17462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0 h 3"/>
                <a:gd name="T4" fmla="*/ 0 w 4"/>
                <a:gd name="T5" fmla="*/ 0 h 3"/>
                <a:gd name="T6" fmla="*/ 2 w 4"/>
                <a:gd name="T7" fmla="*/ 1 h 3"/>
                <a:gd name="T8" fmla="*/ 1 w 4"/>
                <a:gd name="T9" fmla="*/ 1 h 3"/>
                <a:gd name="T10" fmla="*/ 2 w 4"/>
                <a:gd name="T11" fmla="*/ 1 h 3"/>
                <a:gd name="T12" fmla="*/ 2 w 4"/>
                <a:gd name="T13" fmla="*/ 1 h 3"/>
                <a:gd name="T14" fmla="*/ 3 w 4"/>
                <a:gd name="T15" fmla="*/ 2 h 3"/>
                <a:gd name="T16" fmla="*/ 3 w 4"/>
                <a:gd name="T17" fmla="*/ 2 h 3"/>
                <a:gd name="T18" fmla="*/ 4 w 4"/>
                <a:gd name="T19" fmla="*/ 3 h 3"/>
                <a:gd name="T20" fmla="*/ 3 w 4"/>
                <a:gd name="T21" fmla="*/ 3 h 3"/>
                <a:gd name="T22" fmla="*/ 4 w 4"/>
                <a:gd name="T23" fmla="*/ 3 h 3"/>
                <a:gd name="T24" fmla="*/ 4 w 4"/>
                <a:gd name="T25" fmla="*/ 3 h 3"/>
                <a:gd name="T26" fmla="*/ 3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2"/>
                    <a:pt x="2" y="1"/>
                    <a:pt x="1" y="0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2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34" name="Freeform 2835">
              <a:extLst>
                <a:ext uri="{FF2B5EF4-FFF2-40B4-BE49-F238E27FC236}">
                  <a16:creationId xmlns:a16="http://schemas.microsoft.com/office/drawing/2014/main" id="{64A8244F-7DB8-4531-B767-4DE37F1FB6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34950" cy="223837"/>
            </a:xfrm>
            <a:custGeom>
              <a:avLst/>
              <a:gdLst>
                <a:gd name="T0" fmla="*/ 35 w 40"/>
                <a:gd name="T1" fmla="*/ 2 h 38"/>
                <a:gd name="T2" fmla="*/ 32 w 40"/>
                <a:gd name="T3" fmla="*/ 3 h 38"/>
                <a:gd name="T4" fmla="*/ 23 w 40"/>
                <a:gd name="T5" fmla="*/ 10 h 38"/>
                <a:gd name="T6" fmla="*/ 21 w 40"/>
                <a:gd name="T7" fmla="*/ 9 h 38"/>
                <a:gd name="T8" fmla="*/ 7 w 40"/>
                <a:gd name="T9" fmla="*/ 1 h 38"/>
                <a:gd name="T10" fmla="*/ 8 w 40"/>
                <a:gd name="T11" fmla="*/ 26 h 38"/>
                <a:gd name="T12" fmla="*/ 3 w 40"/>
                <a:gd name="T13" fmla="*/ 27 h 38"/>
                <a:gd name="T14" fmla="*/ 4 w 40"/>
                <a:gd name="T15" fmla="*/ 33 h 38"/>
                <a:gd name="T16" fmla="*/ 7 w 40"/>
                <a:gd name="T17" fmla="*/ 34 h 38"/>
                <a:gd name="T18" fmla="*/ 8 w 40"/>
                <a:gd name="T19" fmla="*/ 36 h 38"/>
                <a:gd name="T20" fmla="*/ 11 w 40"/>
                <a:gd name="T21" fmla="*/ 31 h 38"/>
                <a:gd name="T22" fmla="*/ 11 w 40"/>
                <a:gd name="T23" fmla="*/ 31 h 38"/>
                <a:gd name="T24" fmla="*/ 11 w 40"/>
                <a:gd name="T25" fmla="*/ 30 h 38"/>
                <a:gd name="T26" fmla="*/ 14 w 40"/>
                <a:gd name="T27" fmla="*/ 28 h 38"/>
                <a:gd name="T28" fmla="*/ 20 w 40"/>
                <a:gd name="T29" fmla="*/ 23 h 38"/>
                <a:gd name="T30" fmla="*/ 24 w 40"/>
                <a:gd name="T31" fmla="*/ 23 h 38"/>
                <a:gd name="T32" fmla="*/ 25 w 40"/>
                <a:gd name="T33" fmla="*/ 24 h 38"/>
                <a:gd name="T34" fmla="*/ 21 w 40"/>
                <a:gd name="T35" fmla="*/ 21 h 38"/>
                <a:gd name="T36" fmla="*/ 17 w 40"/>
                <a:gd name="T37" fmla="*/ 25 h 38"/>
                <a:gd name="T38" fmla="*/ 16 w 40"/>
                <a:gd name="T39" fmla="*/ 26 h 38"/>
                <a:gd name="T40" fmla="*/ 10 w 40"/>
                <a:gd name="T41" fmla="*/ 31 h 38"/>
                <a:gd name="T42" fmla="*/ 10 w 40"/>
                <a:gd name="T43" fmla="*/ 32 h 38"/>
                <a:gd name="T44" fmla="*/ 10 w 40"/>
                <a:gd name="T45" fmla="*/ 32 h 38"/>
                <a:gd name="T46" fmla="*/ 5 w 40"/>
                <a:gd name="T47" fmla="*/ 34 h 38"/>
                <a:gd name="T48" fmla="*/ 5 w 40"/>
                <a:gd name="T49" fmla="*/ 28 h 38"/>
                <a:gd name="T50" fmla="*/ 14 w 40"/>
                <a:gd name="T51" fmla="*/ 21 h 38"/>
                <a:gd name="T52" fmla="*/ 16 w 40"/>
                <a:gd name="T53" fmla="*/ 18 h 38"/>
                <a:gd name="T54" fmla="*/ 17 w 40"/>
                <a:gd name="T55" fmla="*/ 17 h 38"/>
                <a:gd name="T56" fmla="*/ 14 w 40"/>
                <a:gd name="T57" fmla="*/ 12 h 38"/>
                <a:gd name="T58" fmla="*/ 13 w 40"/>
                <a:gd name="T59" fmla="*/ 11 h 38"/>
                <a:gd name="T60" fmla="*/ 8 w 40"/>
                <a:gd name="T61" fmla="*/ 6 h 38"/>
                <a:gd name="T62" fmla="*/ 8 w 40"/>
                <a:gd name="T63" fmla="*/ 6 h 38"/>
                <a:gd name="T64" fmla="*/ 5 w 40"/>
                <a:gd name="T65" fmla="*/ 3 h 38"/>
                <a:gd name="T66" fmla="*/ 10 w 40"/>
                <a:gd name="T67" fmla="*/ 2 h 38"/>
                <a:gd name="T68" fmla="*/ 11 w 40"/>
                <a:gd name="T69" fmla="*/ 3 h 38"/>
                <a:gd name="T70" fmla="*/ 10 w 40"/>
                <a:gd name="T71" fmla="*/ 3 h 38"/>
                <a:gd name="T72" fmla="*/ 12 w 40"/>
                <a:gd name="T73" fmla="*/ 4 h 38"/>
                <a:gd name="T74" fmla="*/ 17 w 40"/>
                <a:gd name="T75" fmla="*/ 8 h 38"/>
                <a:gd name="T76" fmla="*/ 23 w 40"/>
                <a:gd name="T77" fmla="*/ 11 h 38"/>
                <a:gd name="T78" fmla="*/ 29 w 40"/>
                <a:gd name="T79" fmla="*/ 6 h 38"/>
                <a:gd name="T80" fmla="*/ 35 w 40"/>
                <a:gd name="T81" fmla="*/ 3 h 38"/>
                <a:gd name="T82" fmla="*/ 29 w 40"/>
                <a:gd name="T83" fmla="*/ 14 h 38"/>
                <a:gd name="T84" fmla="*/ 28 w 40"/>
                <a:gd name="T85" fmla="*/ 14 h 38"/>
                <a:gd name="T86" fmla="*/ 28 w 40"/>
                <a:gd name="T87" fmla="*/ 17 h 38"/>
                <a:gd name="T88" fmla="*/ 33 w 40"/>
                <a:gd name="T89" fmla="*/ 25 h 38"/>
                <a:gd name="T90" fmla="*/ 35 w 40"/>
                <a:gd name="T91" fmla="*/ 28 h 38"/>
                <a:gd name="T92" fmla="*/ 37 w 40"/>
                <a:gd name="T93" fmla="*/ 31 h 38"/>
                <a:gd name="T94" fmla="*/ 37 w 40"/>
                <a:gd name="T95" fmla="*/ 31 h 38"/>
                <a:gd name="T96" fmla="*/ 16 w 40"/>
                <a:gd name="T97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38">
                  <a:moveTo>
                    <a:pt x="33" y="24"/>
                  </a:moveTo>
                  <a:cubicBezTo>
                    <a:pt x="33" y="24"/>
                    <a:pt x="32" y="22"/>
                    <a:pt x="32" y="21"/>
                  </a:cubicBezTo>
                  <a:cubicBezTo>
                    <a:pt x="31" y="20"/>
                    <a:pt x="28" y="17"/>
                    <a:pt x="28" y="15"/>
                  </a:cubicBezTo>
                  <a:cubicBezTo>
                    <a:pt x="29" y="13"/>
                    <a:pt x="40" y="4"/>
                    <a:pt x="35" y="2"/>
                  </a:cubicBezTo>
                  <a:cubicBezTo>
                    <a:pt x="36" y="2"/>
                    <a:pt x="36" y="3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1"/>
                    <a:pt x="33" y="2"/>
                    <a:pt x="32" y="3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3" y="2"/>
                    <a:pt x="32" y="2"/>
                    <a:pt x="32" y="3"/>
                  </a:cubicBezTo>
                  <a:cubicBezTo>
                    <a:pt x="29" y="5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2" y="10"/>
                  </a:cubicBezTo>
                  <a:cubicBezTo>
                    <a:pt x="22" y="10"/>
                    <a:pt x="21" y="9"/>
                    <a:pt x="22" y="10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8"/>
                    <a:pt x="19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5"/>
                  </a:cubicBezTo>
                  <a:cubicBezTo>
                    <a:pt x="13" y="4"/>
                    <a:pt x="9" y="0"/>
                    <a:pt x="7" y="1"/>
                  </a:cubicBezTo>
                  <a:cubicBezTo>
                    <a:pt x="2" y="3"/>
                    <a:pt x="9" y="9"/>
                    <a:pt x="10" y="10"/>
                  </a:cubicBezTo>
                  <a:cubicBezTo>
                    <a:pt x="12" y="12"/>
                    <a:pt x="14" y="13"/>
                    <a:pt x="15" y="15"/>
                  </a:cubicBezTo>
                  <a:cubicBezTo>
                    <a:pt x="17" y="17"/>
                    <a:pt x="15" y="18"/>
                    <a:pt x="14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8" y="26"/>
                    <a:pt x="4" y="29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7"/>
                    <a:pt x="4" y="26"/>
                    <a:pt x="3" y="26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2" y="26"/>
                    <a:pt x="1" y="27"/>
                    <a:pt x="0" y="28"/>
                  </a:cubicBezTo>
                  <a:cubicBezTo>
                    <a:pt x="1" y="29"/>
                    <a:pt x="3" y="29"/>
                    <a:pt x="4" y="31"/>
                  </a:cubicBezTo>
                  <a:cubicBezTo>
                    <a:pt x="4" y="31"/>
                    <a:pt x="3" y="30"/>
                    <a:pt x="3" y="30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4"/>
                    <a:pt x="4" y="35"/>
                    <a:pt x="5" y="35"/>
                  </a:cubicBezTo>
                  <a:cubicBezTo>
                    <a:pt x="5" y="34"/>
                    <a:pt x="5" y="34"/>
                    <a:pt x="5" y="35"/>
                  </a:cubicBezTo>
                  <a:cubicBezTo>
                    <a:pt x="5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6"/>
                    <a:pt x="9" y="37"/>
                    <a:pt x="10" y="38"/>
                  </a:cubicBezTo>
                  <a:cubicBezTo>
                    <a:pt x="12" y="38"/>
                    <a:pt x="12" y="36"/>
                    <a:pt x="12" y="35"/>
                  </a:cubicBezTo>
                  <a:cubicBezTo>
                    <a:pt x="11" y="34"/>
                    <a:pt x="10" y="32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2" y="30"/>
                    <a:pt x="12" y="29"/>
                  </a:cubicBezTo>
                  <a:cubicBezTo>
                    <a:pt x="12" y="30"/>
                    <a:pt x="13" y="29"/>
                    <a:pt x="13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7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9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2"/>
                    <a:pt x="21" y="21"/>
                    <a:pt x="22" y="22"/>
                  </a:cubicBezTo>
                  <a:cubicBezTo>
                    <a:pt x="22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6" y="24"/>
                    <a:pt x="26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5" y="24"/>
                    <a:pt x="25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6" y="23"/>
                    <a:pt x="23" y="22"/>
                    <a:pt x="22" y="21"/>
                  </a:cubicBezTo>
                  <a:cubicBezTo>
                    <a:pt x="22" y="21"/>
                    <a:pt x="21" y="22"/>
                    <a:pt x="21" y="21"/>
                  </a:cubicBezTo>
                  <a:cubicBezTo>
                    <a:pt x="21" y="22"/>
                    <a:pt x="20" y="22"/>
                    <a:pt x="21" y="21"/>
                  </a:cubicBezTo>
                  <a:cubicBezTo>
                    <a:pt x="21" y="22"/>
                    <a:pt x="19" y="23"/>
                    <a:pt x="19" y="23"/>
                  </a:cubicBezTo>
                  <a:cubicBezTo>
                    <a:pt x="18" y="24"/>
                    <a:pt x="18" y="25"/>
                    <a:pt x="17" y="25"/>
                  </a:cubicBezTo>
                  <a:cubicBezTo>
                    <a:pt x="17" y="25"/>
                    <a:pt x="17" y="25"/>
                    <a:pt x="18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6"/>
                    <a:pt x="17" y="25"/>
                  </a:cubicBezTo>
                  <a:cubicBezTo>
                    <a:pt x="17" y="25"/>
                    <a:pt x="17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7" y="25"/>
                    <a:pt x="18" y="24"/>
                  </a:cubicBezTo>
                  <a:cubicBezTo>
                    <a:pt x="16" y="26"/>
                    <a:pt x="14" y="27"/>
                    <a:pt x="12" y="29"/>
                  </a:cubicBezTo>
                  <a:cubicBezTo>
                    <a:pt x="12" y="29"/>
                    <a:pt x="10" y="30"/>
                    <a:pt x="10" y="31"/>
                  </a:cubicBezTo>
                  <a:cubicBezTo>
                    <a:pt x="11" y="30"/>
                    <a:pt x="10" y="31"/>
                    <a:pt x="10" y="31"/>
                  </a:cubicBezTo>
                  <a:cubicBezTo>
                    <a:pt x="10" y="31"/>
                    <a:pt x="10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1"/>
                    <a:pt x="10" y="33"/>
                    <a:pt x="10" y="32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0" y="33"/>
                    <a:pt x="12" y="35"/>
                    <a:pt x="12" y="36"/>
                  </a:cubicBezTo>
                  <a:cubicBezTo>
                    <a:pt x="12" y="38"/>
                    <a:pt x="9" y="36"/>
                    <a:pt x="8" y="35"/>
                  </a:cubicBezTo>
                  <a:cubicBezTo>
                    <a:pt x="7" y="33"/>
                    <a:pt x="7" y="33"/>
                    <a:pt x="5" y="34"/>
                  </a:cubicBezTo>
                  <a:cubicBezTo>
                    <a:pt x="4" y="34"/>
                    <a:pt x="5" y="32"/>
                    <a:pt x="4" y="31"/>
                  </a:cubicBezTo>
                  <a:cubicBezTo>
                    <a:pt x="3" y="30"/>
                    <a:pt x="2" y="29"/>
                    <a:pt x="1" y="28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2" y="27"/>
                    <a:pt x="4" y="27"/>
                    <a:pt x="5" y="28"/>
                  </a:cubicBezTo>
                  <a:cubicBezTo>
                    <a:pt x="5" y="28"/>
                    <a:pt x="4" y="28"/>
                    <a:pt x="4" y="28"/>
                  </a:cubicBezTo>
                  <a:cubicBezTo>
                    <a:pt x="5" y="28"/>
                    <a:pt x="6" y="29"/>
                    <a:pt x="7" y="28"/>
                  </a:cubicBezTo>
                  <a:cubicBezTo>
                    <a:pt x="7" y="29"/>
                    <a:pt x="6" y="29"/>
                    <a:pt x="7" y="28"/>
                  </a:cubicBezTo>
                  <a:cubicBezTo>
                    <a:pt x="10" y="28"/>
                    <a:pt x="12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7" y="17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6"/>
                    <a:pt x="17" y="16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6" y="14"/>
                    <a:pt x="15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0"/>
                    <a:pt x="10" y="9"/>
                    <a:pt x="9" y="8"/>
                  </a:cubicBezTo>
                  <a:cubicBezTo>
                    <a:pt x="9" y="8"/>
                    <a:pt x="8" y="8"/>
                    <a:pt x="9" y="8"/>
                  </a:cubicBezTo>
                  <a:cubicBezTo>
                    <a:pt x="8" y="7"/>
                    <a:pt x="5" y="4"/>
                    <a:pt x="5" y="3"/>
                  </a:cubicBezTo>
                  <a:cubicBezTo>
                    <a:pt x="5" y="4"/>
                    <a:pt x="7" y="6"/>
                    <a:pt x="8" y="6"/>
                  </a:cubicBezTo>
                  <a:cubicBezTo>
                    <a:pt x="8" y="7"/>
                    <a:pt x="7" y="6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7" y="5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7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10" y="3"/>
                    <a:pt x="11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1" y="4"/>
                    <a:pt x="10" y="3"/>
                    <a:pt x="10" y="3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0" y="3"/>
                    <a:pt x="11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5" y="6"/>
                    <a:pt x="16" y="7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7" y="8"/>
                    <a:pt x="17" y="8"/>
                  </a:cubicBezTo>
                  <a:cubicBezTo>
                    <a:pt x="18" y="8"/>
                    <a:pt x="20" y="8"/>
                    <a:pt x="20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10"/>
                    <a:pt x="28" y="7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4"/>
                    <a:pt x="32" y="3"/>
                    <a:pt x="34" y="3"/>
                  </a:cubicBezTo>
                  <a:cubicBezTo>
                    <a:pt x="33" y="3"/>
                    <a:pt x="33" y="3"/>
                    <a:pt x="34" y="2"/>
                  </a:cubicBezTo>
                  <a:cubicBezTo>
                    <a:pt x="35" y="2"/>
                    <a:pt x="35" y="3"/>
                    <a:pt x="35" y="3"/>
                  </a:cubicBezTo>
                  <a:cubicBezTo>
                    <a:pt x="36" y="4"/>
                    <a:pt x="35" y="6"/>
                    <a:pt x="34" y="7"/>
                  </a:cubicBezTo>
                  <a:cubicBezTo>
                    <a:pt x="34" y="7"/>
                    <a:pt x="33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1"/>
                    <a:pt x="30" y="12"/>
                    <a:pt x="29" y="14"/>
                  </a:cubicBezTo>
                  <a:cubicBezTo>
                    <a:pt x="29" y="14"/>
                    <a:pt x="29" y="13"/>
                    <a:pt x="29" y="13"/>
                  </a:cubicBezTo>
                  <a:cubicBezTo>
                    <a:pt x="28" y="14"/>
                    <a:pt x="29" y="14"/>
                    <a:pt x="29" y="13"/>
                  </a:cubicBezTo>
                  <a:cubicBezTo>
                    <a:pt x="29" y="14"/>
                    <a:pt x="28" y="14"/>
                    <a:pt x="28" y="14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5"/>
                    <a:pt x="27" y="16"/>
                    <a:pt x="28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7"/>
                    <a:pt x="29" y="18"/>
                  </a:cubicBezTo>
                  <a:cubicBezTo>
                    <a:pt x="29" y="18"/>
                    <a:pt x="29" y="17"/>
                    <a:pt x="28" y="17"/>
                  </a:cubicBezTo>
                  <a:cubicBezTo>
                    <a:pt x="29" y="18"/>
                    <a:pt x="29" y="18"/>
                    <a:pt x="28" y="17"/>
                  </a:cubicBezTo>
                  <a:cubicBezTo>
                    <a:pt x="29" y="19"/>
                    <a:pt x="30" y="20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2"/>
                    <a:pt x="32" y="24"/>
                    <a:pt x="33" y="25"/>
                  </a:cubicBezTo>
                  <a:cubicBezTo>
                    <a:pt x="34" y="26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7" y="30"/>
                    <a:pt x="37" y="31"/>
                    <a:pt x="37" y="31"/>
                  </a:cubicBezTo>
                  <a:cubicBezTo>
                    <a:pt x="37" y="31"/>
                    <a:pt x="36" y="32"/>
                    <a:pt x="36" y="33"/>
                  </a:cubicBezTo>
                  <a:cubicBezTo>
                    <a:pt x="36" y="33"/>
                    <a:pt x="36" y="32"/>
                    <a:pt x="36" y="32"/>
                  </a:cubicBezTo>
                  <a:cubicBezTo>
                    <a:pt x="36" y="33"/>
                    <a:pt x="35" y="33"/>
                    <a:pt x="35" y="33"/>
                  </a:cubicBezTo>
                  <a:cubicBezTo>
                    <a:pt x="35" y="33"/>
                    <a:pt x="37" y="32"/>
                    <a:pt x="37" y="31"/>
                  </a:cubicBezTo>
                  <a:cubicBezTo>
                    <a:pt x="37" y="29"/>
                    <a:pt x="34" y="26"/>
                    <a:pt x="33" y="24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33" y="24"/>
                  </a:moveTo>
                  <a:cubicBezTo>
                    <a:pt x="33" y="24"/>
                    <a:pt x="33" y="25"/>
                    <a:pt x="33" y="25"/>
                  </a:cubicBezTo>
                  <a:cubicBezTo>
                    <a:pt x="33" y="25"/>
                    <a:pt x="33" y="24"/>
                    <a:pt x="33" y="24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35" name="Freeform 2836">
              <a:extLst>
                <a:ext uri="{FF2B5EF4-FFF2-40B4-BE49-F238E27FC236}">
                  <a16:creationId xmlns:a16="http://schemas.microsoft.com/office/drawing/2014/main" id="{FA391EEE-4FB7-46F8-8BD9-DFA027FAF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46050"/>
              <a:ext cx="17463" cy="19050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2 h 3"/>
                <a:gd name="T4" fmla="*/ 2 w 3"/>
                <a:gd name="T5" fmla="*/ 2 h 3"/>
                <a:gd name="T6" fmla="*/ 2 w 3"/>
                <a:gd name="T7" fmla="*/ 2 h 3"/>
                <a:gd name="T8" fmla="*/ 3 w 3"/>
                <a:gd name="T9" fmla="*/ 3 h 3"/>
                <a:gd name="T10" fmla="*/ 2 w 3"/>
                <a:gd name="T11" fmla="*/ 1 h 3"/>
                <a:gd name="T12" fmla="*/ 2 w 3"/>
                <a:gd name="T13" fmla="*/ 2 h 3"/>
                <a:gd name="T14" fmla="*/ 0 w 3"/>
                <a:gd name="T15" fmla="*/ 0 h 3"/>
                <a:gd name="T16" fmla="*/ 0 w 3"/>
                <a:gd name="T17" fmla="*/ 0 h 3"/>
                <a:gd name="T18" fmla="*/ 1 w 3"/>
                <a:gd name="T19" fmla="*/ 1 h 3"/>
                <a:gd name="T20" fmla="*/ 0 w 3"/>
                <a:gd name="T21" fmla="*/ 0 h 3"/>
                <a:gd name="T22" fmla="*/ 1 w 3"/>
                <a:gd name="T23" fmla="*/ 2 h 3"/>
                <a:gd name="T24" fmla="*/ 2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36" name="Freeform 2837">
              <a:extLst>
                <a:ext uri="{FF2B5EF4-FFF2-40B4-BE49-F238E27FC236}">
                  <a16:creationId xmlns:a16="http://schemas.microsoft.com/office/drawing/2014/main" id="{4B9119B1-9CAA-4E61-B981-E0D0728A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82563"/>
              <a:ext cx="17463" cy="4762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37" name="Freeform 2838">
              <a:extLst>
                <a:ext uri="{FF2B5EF4-FFF2-40B4-BE49-F238E27FC236}">
                  <a16:creationId xmlns:a16="http://schemas.microsoft.com/office/drawing/2014/main" id="{24EDA147-3086-48DF-8DF8-67EB6C40D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76213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38" name="Freeform 2839">
              <a:extLst>
                <a:ext uri="{FF2B5EF4-FFF2-40B4-BE49-F238E27FC236}">
                  <a16:creationId xmlns:a16="http://schemas.microsoft.com/office/drawing/2014/main" id="{E85591F7-D0FC-49C2-AB3E-5195D9F45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65100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39" name="Freeform 2840">
              <a:extLst>
                <a:ext uri="{FF2B5EF4-FFF2-40B4-BE49-F238E27FC236}">
                  <a16:creationId xmlns:a16="http://schemas.microsoft.com/office/drawing/2014/main" id="{490E7AE9-1536-4EC7-9DA2-6226E4406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58750"/>
              <a:ext cx="22225" cy="11112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40" name="Freeform 2841">
              <a:extLst>
                <a:ext uri="{FF2B5EF4-FFF2-40B4-BE49-F238E27FC236}">
                  <a16:creationId xmlns:a16="http://schemas.microsoft.com/office/drawing/2014/main" id="{8AD783EF-E442-460C-89EF-4DA89489A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52400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41" name="Freeform 2842">
              <a:extLst>
                <a:ext uri="{FF2B5EF4-FFF2-40B4-BE49-F238E27FC236}">
                  <a16:creationId xmlns:a16="http://schemas.microsoft.com/office/drawing/2014/main" id="{E226C2D5-F661-437B-A9AF-DF529D7BB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41288"/>
              <a:ext cx="23813" cy="17462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42" name="Freeform 2843">
              <a:extLst>
                <a:ext uri="{FF2B5EF4-FFF2-40B4-BE49-F238E27FC236}">
                  <a16:creationId xmlns:a16="http://schemas.microsoft.com/office/drawing/2014/main" id="{C9AD3323-EF80-406F-8812-22E109F12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34938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43" name="Freeform 2844">
              <a:extLst>
                <a:ext uri="{FF2B5EF4-FFF2-40B4-BE49-F238E27FC236}">
                  <a16:creationId xmlns:a16="http://schemas.microsoft.com/office/drawing/2014/main" id="{208CAED1-ED64-4F55-9C41-BA1329C9A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28588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44" name="Freeform 2845">
              <a:extLst>
                <a:ext uri="{FF2B5EF4-FFF2-40B4-BE49-F238E27FC236}">
                  <a16:creationId xmlns:a16="http://schemas.microsoft.com/office/drawing/2014/main" id="{2B64B1E6-F36D-407D-AB7D-607521E09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23825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45" name="Freeform 2846">
              <a:extLst>
                <a:ext uri="{FF2B5EF4-FFF2-40B4-BE49-F238E27FC236}">
                  <a16:creationId xmlns:a16="http://schemas.microsoft.com/office/drawing/2014/main" id="{31BBABDD-B765-4CBC-9C05-7B476307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93675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46" name="Freeform 2847">
              <a:extLst>
                <a:ext uri="{FF2B5EF4-FFF2-40B4-BE49-F238E27FC236}">
                  <a16:creationId xmlns:a16="http://schemas.microsoft.com/office/drawing/2014/main" id="{517BC876-5155-43DA-B2BD-516AF0CDA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87325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47" name="Freeform 2848">
              <a:extLst>
                <a:ext uri="{FF2B5EF4-FFF2-40B4-BE49-F238E27FC236}">
                  <a16:creationId xmlns:a16="http://schemas.microsoft.com/office/drawing/2014/main" id="{9E8A7650-1CD5-4ADA-801B-269344C05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17475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48" name="Freeform 2849">
              <a:extLst>
                <a:ext uri="{FF2B5EF4-FFF2-40B4-BE49-F238E27FC236}">
                  <a16:creationId xmlns:a16="http://schemas.microsoft.com/office/drawing/2014/main" id="{D854385D-A980-445F-81D8-2E05A6CC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111125"/>
              <a:ext cx="41275" cy="17462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49" name="Freeform 2850">
              <a:extLst>
                <a:ext uri="{FF2B5EF4-FFF2-40B4-BE49-F238E27FC236}">
                  <a16:creationId xmlns:a16="http://schemas.microsoft.com/office/drawing/2014/main" id="{9CA2F22F-CF35-456E-8F7B-DB4885FA5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34938"/>
              <a:ext cx="93663" cy="58737"/>
            </a:xfrm>
            <a:custGeom>
              <a:avLst/>
              <a:gdLst>
                <a:gd name="T0" fmla="*/ 0 w 16"/>
                <a:gd name="T1" fmla="*/ 10 h 10"/>
                <a:gd name="T2" fmla="*/ 16 w 16"/>
                <a:gd name="T3" fmla="*/ 0 h 10"/>
                <a:gd name="T4" fmla="*/ 16 w 16"/>
                <a:gd name="T5" fmla="*/ 0 h 10"/>
                <a:gd name="T6" fmla="*/ 0 w 16"/>
                <a:gd name="T7" fmla="*/ 10 h 10"/>
                <a:gd name="T8" fmla="*/ 0 w 1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0" y="10"/>
                  </a:moveTo>
                  <a:cubicBezTo>
                    <a:pt x="5" y="6"/>
                    <a:pt x="10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3"/>
                    <a:pt x="5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50" name="Freeform 2851">
              <a:extLst>
                <a:ext uri="{FF2B5EF4-FFF2-40B4-BE49-F238E27FC236}">
                  <a16:creationId xmlns:a16="http://schemas.microsoft.com/office/drawing/2014/main" id="{22845B72-C1C8-424C-BDE8-D4FF94D93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34938"/>
              <a:ext cx="93663" cy="58737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1" y="3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7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51" name="Freeform 2852">
              <a:extLst>
                <a:ext uri="{FF2B5EF4-FFF2-40B4-BE49-F238E27FC236}">
                  <a16:creationId xmlns:a16="http://schemas.microsoft.com/office/drawing/2014/main" id="{03B16098-1339-4A75-825A-2C4BD56A3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104775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52" name="Freeform 2853">
              <a:extLst>
                <a:ext uri="{FF2B5EF4-FFF2-40B4-BE49-F238E27FC236}">
                  <a16:creationId xmlns:a16="http://schemas.microsoft.com/office/drawing/2014/main" id="{E0C40F72-D1D3-4F11-80BB-6189C2222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93663"/>
              <a:ext cx="104775" cy="52387"/>
            </a:xfrm>
            <a:custGeom>
              <a:avLst/>
              <a:gdLst>
                <a:gd name="T0" fmla="*/ 0 w 18"/>
                <a:gd name="T1" fmla="*/ 9 h 9"/>
                <a:gd name="T2" fmla="*/ 18 w 18"/>
                <a:gd name="T3" fmla="*/ 0 h 9"/>
                <a:gd name="T4" fmla="*/ 18 w 18"/>
                <a:gd name="T5" fmla="*/ 0 h 9"/>
                <a:gd name="T6" fmla="*/ 0 w 18"/>
                <a:gd name="T7" fmla="*/ 9 h 9"/>
                <a:gd name="T8" fmla="*/ 0 w 1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6" y="6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53" name="Freeform 2854">
              <a:extLst>
                <a:ext uri="{FF2B5EF4-FFF2-40B4-BE49-F238E27FC236}">
                  <a16:creationId xmlns:a16="http://schemas.microsoft.com/office/drawing/2014/main" id="{4800A7AE-91E3-4D74-BEA0-FFA418E2B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65100"/>
              <a:ext cx="23813" cy="4762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54" name="Freeform 2855">
              <a:extLst>
                <a:ext uri="{FF2B5EF4-FFF2-40B4-BE49-F238E27FC236}">
                  <a16:creationId xmlns:a16="http://schemas.microsoft.com/office/drawing/2014/main" id="{A9B42155-72A9-4DFB-BDC7-9BA3F1867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65100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55" name="Freeform 2856">
              <a:extLst>
                <a:ext uri="{FF2B5EF4-FFF2-40B4-BE49-F238E27FC236}">
                  <a16:creationId xmlns:a16="http://schemas.microsoft.com/office/drawing/2014/main" id="{ABBAAB33-266B-4B08-B63E-E80F6BA86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82550"/>
              <a:ext cx="111125" cy="63500"/>
            </a:xfrm>
            <a:custGeom>
              <a:avLst/>
              <a:gdLst>
                <a:gd name="T0" fmla="*/ 19 w 19"/>
                <a:gd name="T1" fmla="*/ 0 h 11"/>
                <a:gd name="T2" fmla="*/ 0 w 19"/>
                <a:gd name="T3" fmla="*/ 11 h 11"/>
                <a:gd name="T4" fmla="*/ 0 w 19"/>
                <a:gd name="T5" fmla="*/ 11 h 11"/>
                <a:gd name="T6" fmla="*/ 19 w 19"/>
                <a:gd name="T7" fmla="*/ 0 h 11"/>
                <a:gd name="T8" fmla="*/ 19 w 1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9" y="0"/>
                  </a:moveTo>
                  <a:cubicBezTo>
                    <a:pt x="13" y="3"/>
                    <a:pt x="6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7"/>
                    <a:pt x="13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56" name="Freeform 2857">
              <a:extLst>
                <a:ext uri="{FF2B5EF4-FFF2-40B4-BE49-F238E27FC236}">
                  <a16:creationId xmlns:a16="http://schemas.microsoft.com/office/drawing/2014/main" id="{962555F1-56A8-4ED4-93F0-FC9B65060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58738"/>
              <a:ext cx="93663" cy="41275"/>
            </a:xfrm>
            <a:custGeom>
              <a:avLst/>
              <a:gdLst>
                <a:gd name="T0" fmla="*/ 0 w 16"/>
                <a:gd name="T1" fmla="*/ 7 h 7"/>
                <a:gd name="T2" fmla="*/ 16 w 16"/>
                <a:gd name="T3" fmla="*/ 0 h 7"/>
                <a:gd name="T4" fmla="*/ 16 w 16"/>
                <a:gd name="T5" fmla="*/ 0 h 7"/>
                <a:gd name="T6" fmla="*/ 0 w 16"/>
                <a:gd name="T7" fmla="*/ 7 h 7"/>
                <a:gd name="T8" fmla="*/ 0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6" y="5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2"/>
                    <a:pt x="5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57" name="Freeform 2858">
              <a:extLst>
                <a:ext uri="{FF2B5EF4-FFF2-40B4-BE49-F238E27FC236}">
                  <a16:creationId xmlns:a16="http://schemas.microsoft.com/office/drawing/2014/main" id="{158C3CF9-A51B-4E73-AF03-AD4A3C07E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46038"/>
              <a:ext cx="106363" cy="47625"/>
            </a:xfrm>
            <a:custGeom>
              <a:avLst/>
              <a:gdLst>
                <a:gd name="T0" fmla="*/ 17 w 18"/>
                <a:gd name="T1" fmla="*/ 0 h 8"/>
                <a:gd name="T2" fmla="*/ 0 w 18"/>
                <a:gd name="T3" fmla="*/ 8 h 8"/>
                <a:gd name="T4" fmla="*/ 1 w 18"/>
                <a:gd name="T5" fmla="*/ 8 h 8"/>
                <a:gd name="T6" fmla="*/ 17 w 18"/>
                <a:gd name="T7" fmla="*/ 0 h 8"/>
                <a:gd name="T8" fmla="*/ 17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7" y="0"/>
                  </a:moveTo>
                  <a:cubicBezTo>
                    <a:pt x="12" y="3"/>
                    <a:pt x="6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5"/>
                    <a:pt x="12" y="3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58" name="Freeform 2859">
              <a:extLst>
                <a:ext uri="{FF2B5EF4-FFF2-40B4-BE49-F238E27FC236}">
                  <a16:creationId xmlns:a16="http://schemas.microsoft.com/office/drawing/2014/main" id="{6CD03972-19D3-488A-A5E7-FEBD29A5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34925"/>
              <a:ext cx="117475" cy="47625"/>
            </a:xfrm>
            <a:custGeom>
              <a:avLst/>
              <a:gdLst>
                <a:gd name="T0" fmla="*/ 0 w 20"/>
                <a:gd name="T1" fmla="*/ 8 h 8"/>
                <a:gd name="T2" fmla="*/ 20 w 20"/>
                <a:gd name="T3" fmla="*/ 0 h 8"/>
                <a:gd name="T4" fmla="*/ 20 w 20"/>
                <a:gd name="T5" fmla="*/ 0 h 8"/>
                <a:gd name="T6" fmla="*/ 0 w 20"/>
                <a:gd name="T7" fmla="*/ 8 h 8"/>
                <a:gd name="T8" fmla="*/ 0 w 2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0" y="8"/>
                  </a:moveTo>
                  <a:cubicBezTo>
                    <a:pt x="7" y="5"/>
                    <a:pt x="13" y="2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2"/>
                    <a:pt x="7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59" name="Freeform 2860">
              <a:extLst>
                <a:ext uri="{FF2B5EF4-FFF2-40B4-BE49-F238E27FC236}">
                  <a16:creationId xmlns:a16="http://schemas.microsoft.com/office/drawing/2014/main" id="{CEA660F1-4980-41AB-B131-D747AED21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58738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60" name="Freeform 2861">
              <a:extLst>
                <a:ext uri="{FF2B5EF4-FFF2-40B4-BE49-F238E27FC236}">
                  <a16:creationId xmlns:a16="http://schemas.microsoft.com/office/drawing/2014/main" id="{A0BB57A2-C9AF-4EF5-B0C8-6677AFEA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2225"/>
              <a:ext cx="65088" cy="30162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4 h 5"/>
                <a:gd name="T4" fmla="*/ 0 w 11"/>
                <a:gd name="T5" fmla="*/ 5 h 5"/>
                <a:gd name="T6" fmla="*/ 11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4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61" name="Freeform 2862">
              <a:extLst>
                <a:ext uri="{FF2B5EF4-FFF2-40B4-BE49-F238E27FC236}">
                  <a16:creationId xmlns:a16="http://schemas.microsoft.com/office/drawing/2014/main" id="{B506A7DF-3526-456A-88D9-7AB1F7727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7463"/>
              <a:ext cx="22225" cy="4762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62" name="Freeform 2863">
              <a:extLst>
                <a:ext uri="{FF2B5EF4-FFF2-40B4-BE49-F238E27FC236}">
                  <a16:creationId xmlns:a16="http://schemas.microsoft.com/office/drawing/2014/main" id="{5C25BF68-EC2F-4846-921F-446EBA2FE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52388"/>
              <a:ext cx="41275" cy="17462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63" name="Freeform 2864">
              <a:extLst>
                <a:ext uri="{FF2B5EF4-FFF2-40B4-BE49-F238E27FC236}">
                  <a16:creationId xmlns:a16="http://schemas.microsoft.com/office/drawing/2014/main" id="{AAB65F4D-1110-4163-A803-F4138889A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46038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64" name="Freeform 2865">
              <a:extLst>
                <a:ext uri="{FF2B5EF4-FFF2-40B4-BE49-F238E27FC236}">
                  <a16:creationId xmlns:a16="http://schemas.microsoft.com/office/drawing/2014/main" id="{B8BDA321-FF21-473E-938A-0DAA4984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41275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65" name="Freeform 2866">
              <a:extLst>
                <a:ext uri="{FF2B5EF4-FFF2-40B4-BE49-F238E27FC236}">
                  <a16:creationId xmlns:a16="http://schemas.microsoft.com/office/drawing/2014/main" id="{50B85776-3A74-4103-8D06-37BDF54F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34925"/>
              <a:ext cx="34925" cy="17462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66" name="Freeform 2867">
              <a:extLst>
                <a:ext uri="{FF2B5EF4-FFF2-40B4-BE49-F238E27FC236}">
                  <a16:creationId xmlns:a16="http://schemas.microsoft.com/office/drawing/2014/main" id="{60AAC3A6-C3FB-43DF-8F43-3FE60B7CA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34925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67" name="Freeform 2868">
              <a:extLst>
                <a:ext uri="{FF2B5EF4-FFF2-40B4-BE49-F238E27FC236}">
                  <a16:creationId xmlns:a16="http://schemas.microsoft.com/office/drawing/2014/main" id="{F882C4F0-B348-451A-B106-C3D76D23E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8575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68" name="Freeform 2869">
              <a:extLst>
                <a:ext uri="{FF2B5EF4-FFF2-40B4-BE49-F238E27FC236}">
                  <a16:creationId xmlns:a16="http://schemas.microsoft.com/office/drawing/2014/main" id="{A2DCDC85-5F8A-43CB-8201-A1C4202F6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8575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69" name="Freeform 2870">
              <a:extLst>
                <a:ext uri="{FF2B5EF4-FFF2-40B4-BE49-F238E27FC236}">
                  <a16:creationId xmlns:a16="http://schemas.microsoft.com/office/drawing/2014/main" id="{A975FE18-C766-44E3-B7E4-C57CDF161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2225"/>
              <a:ext cx="28575" cy="190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70" name="Freeform 2871">
              <a:extLst>
                <a:ext uri="{FF2B5EF4-FFF2-40B4-BE49-F238E27FC236}">
                  <a16:creationId xmlns:a16="http://schemas.microsoft.com/office/drawing/2014/main" id="{6EF3B9E1-09AD-421E-857C-5FCC6EB5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2225"/>
              <a:ext cx="28575" cy="19050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71" name="Freeform 2872">
              <a:extLst>
                <a:ext uri="{FF2B5EF4-FFF2-40B4-BE49-F238E27FC236}">
                  <a16:creationId xmlns:a16="http://schemas.microsoft.com/office/drawing/2014/main" id="{073E7B2E-6B60-492C-B49E-D7D12069C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7463"/>
              <a:ext cx="30163" cy="1111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72" name="Freeform 2873">
              <a:extLst>
                <a:ext uri="{FF2B5EF4-FFF2-40B4-BE49-F238E27FC236}">
                  <a16:creationId xmlns:a16="http://schemas.microsoft.com/office/drawing/2014/main" id="{6DC1B83F-4439-45C4-ADCD-73787769E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7463"/>
              <a:ext cx="30163" cy="1111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73" name="Freeform 2874">
              <a:extLst>
                <a:ext uri="{FF2B5EF4-FFF2-40B4-BE49-F238E27FC236}">
                  <a16:creationId xmlns:a16="http://schemas.microsoft.com/office/drawing/2014/main" id="{351E1056-FFD1-4038-B630-EB54A64C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1113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74" name="Freeform 2875">
              <a:extLst>
                <a:ext uri="{FF2B5EF4-FFF2-40B4-BE49-F238E27FC236}">
                  <a16:creationId xmlns:a16="http://schemas.microsoft.com/office/drawing/2014/main" id="{3860FE6E-62FE-4BF4-B671-092733F3E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1113"/>
              <a:ext cx="22225" cy="6350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775" name="Group 2911">
            <a:extLst>
              <a:ext uri="{FF2B5EF4-FFF2-40B4-BE49-F238E27FC236}">
                <a16:creationId xmlns:a16="http://schemas.microsoft.com/office/drawing/2014/main" id="{DB61CAD4-E269-4577-8CF0-77369D61CAF9}"/>
              </a:ext>
            </a:extLst>
          </p:cNvPr>
          <p:cNvGrpSpPr>
            <a:grpSpLocks/>
          </p:cNvGrpSpPr>
          <p:nvPr/>
        </p:nvGrpSpPr>
        <p:grpSpPr bwMode="auto">
          <a:xfrm>
            <a:off x="11244263" y="6229350"/>
            <a:ext cx="223837" cy="241300"/>
            <a:chOff x="0" y="0"/>
            <a:chExt cx="223838" cy="241300"/>
          </a:xfrm>
        </p:grpSpPr>
        <p:sp>
          <p:nvSpPr>
            <p:cNvPr id="39776" name="Freeform 2876">
              <a:extLst>
                <a:ext uri="{FF2B5EF4-FFF2-40B4-BE49-F238E27FC236}">
                  <a16:creationId xmlns:a16="http://schemas.microsoft.com/office/drawing/2014/main" id="{49EFF881-2095-4C6B-8AD0-BE9664CAC5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3" y="0"/>
              <a:ext cx="187325" cy="188912"/>
            </a:xfrm>
            <a:custGeom>
              <a:avLst/>
              <a:gdLst>
                <a:gd name="T0" fmla="*/ 2 w 32"/>
                <a:gd name="T1" fmla="*/ 16 h 32"/>
                <a:gd name="T2" fmla="*/ 6 w 32"/>
                <a:gd name="T3" fmla="*/ 17 h 32"/>
                <a:gd name="T4" fmla="*/ 7 w 32"/>
                <a:gd name="T5" fmla="*/ 17 h 32"/>
                <a:gd name="T6" fmla="*/ 9 w 32"/>
                <a:gd name="T7" fmla="*/ 18 h 32"/>
                <a:gd name="T8" fmla="*/ 9 w 32"/>
                <a:gd name="T9" fmla="*/ 20 h 32"/>
                <a:gd name="T10" fmla="*/ 9 w 32"/>
                <a:gd name="T11" fmla="*/ 28 h 32"/>
                <a:gd name="T12" fmla="*/ 10 w 32"/>
                <a:gd name="T13" fmla="*/ 31 h 32"/>
                <a:gd name="T14" fmla="*/ 18 w 32"/>
                <a:gd name="T15" fmla="*/ 31 h 32"/>
                <a:gd name="T16" fmla="*/ 22 w 32"/>
                <a:gd name="T17" fmla="*/ 23 h 32"/>
                <a:gd name="T18" fmla="*/ 28 w 32"/>
                <a:gd name="T19" fmla="*/ 16 h 32"/>
                <a:gd name="T20" fmla="*/ 28 w 32"/>
                <a:gd name="T21" fmla="*/ 11 h 32"/>
                <a:gd name="T22" fmla="*/ 27 w 32"/>
                <a:gd name="T23" fmla="*/ 10 h 32"/>
                <a:gd name="T24" fmla="*/ 19 w 32"/>
                <a:gd name="T25" fmla="*/ 2 h 32"/>
                <a:gd name="T26" fmla="*/ 15 w 32"/>
                <a:gd name="T27" fmla="*/ 0 h 32"/>
                <a:gd name="T28" fmla="*/ 15 w 32"/>
                <a:gd name="T29" fmla="*/ 0 h 32"/>
                <a:gd name="T30" fmla="*/ 14 w 32"/>
                <a:gd name="T31" fmla="*/ 0 h 32"/>
                <a:gd name="T32" fmla="*/ 13 w 32"/>
                <a:gd name="T33" fmla="*/ 1 h 32"/>
                <a:gd name="T34" fmla="*/ 7 w 32"/>
                <a:gd name="T35" fmla="*/ 7 h 32"/>
                <a:gd name="T36" fmla="*/ 1 w 32"/>
                <a:gd name="T37" fmla="*/ 14 h 32"/>
                <a:gd name="T38" fmla="*/ 27 w 32"/>
                <a:gd name="T39" fmla="*/ 9 h 32"/>
                <a:gd name="T40" fmla="*/ 27 w 32"/>
                <a:gd name="T41" fmla="*/ 9 h 32"/>
                <a:gd name="T42" fmla="*/ 27 w 32"/>
                <a:gd name="T43" fmla="*/ 11 h 32"/>
                <a:gd name="T44" fmla="*/ 2 w 32"/>
                <a:gd name="T45" fmla="*/ 12 h 32"/>
                <a:gd name="T46" fmla="*/ 8 w 32"/>
                <a:gd name="T47" fmla="*/ 6 h 32"/>
                <a:gd name="T48" fmla="*/ 10 w 32"/>
                <a:gd name="T49" fmla="*/ 5 h 32"/>
                <a:gd name="T50" fmla="*/ 16 w 32"/>
                <a:gd name="T51" fmla="*/ 1 h 32"/>
                <a:gd name="T52" fmla="*/ 20 w 32"/>
                <a:gd name="T53" fmla="*/ 4 h 32"/>
                <a:gd name="T54" fmla="*/ 22 w 32"/>
                <a:gd name="T55" fmla="*/ 6 h 32"/>
                <a:gd name="T56" fmla="*/ 25 w 32"/>
                <a:gd name="T57" fmla="*/ 9 h 32"/>
                <a:gd name="T58" fmla="*/ 21 w 32"/>
                <a:gd name="T59" fmla="*/ 16 h 32"/>
                <a:gd name="T60" fmla="*/ 20 w 32"/>
                <a:gd name="T61" fmla="*/ 20 h 32"/>
                <a:gd name="T62" fmla="*/ 20 w 32"/>
                <a:gd name="T63" fmla="*/ 29 h 32"/>
                <a:gd name="T64" fmla="*/ 10 w 32"/>
                <a:gd name="T65" fmla="*/ 28 h 32"/>
                <a:gd name="T66" fmla="*/ 10 w 32"/>
                <a:gd name="T67" fmla="*/ 20 h 32"/>
                <a:gd name="T68" fmla="*/ 10 w 32"/>
                <a:gd name="T69" fmla="*/ 17 h 32"/>
                <a:gd name="T70" fmla="*/ 2 w 32"/>
                <a:gd name="T71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32">
                  <a:moveTo>
                    <a:pt x="2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5" y="17"/>
                    <a:pt x="6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6" y="16"/>
                    <a:pt x="7" y="16"/>
                    <a:pt x="7" y="17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9" y="16"/>
                    <a:pt x="9" y="18"/>
                    <a:pt x="9" y="17"/>
                  </a:cubicBezTo>
                  <a:cubicBezTo>
                    <a:pt x="9" y="17"/>
                    <a:pt x="9" y="19"/>
                    <a:pt x="9" y="20"/>
                  </a:cubicBezTo>
                  <a:cubicBezTo>
                    <a:pt x="9" y="20"/>
                    <a:pt x="9" y="23"/>
                    <a:pt x="9" y="22"/>
                  </a:cubicBezTo>
                  <a:cubicBezTo>
                    <a:pt x="9" y="24"/>
                    <a:pt x="10" y="26"/>
                    <a:pt x="9" y="28"/>
                  </a:cubicBezTo>
                  <a:cubicBezTo>
                    <a:pt x="8" y="29"/>
                    <a:pt x="10" y="30"/>
                    <a:pt x="9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2"/>
                    <a:pt x="13" y="32"/>
                    <a:pt x="13" y="32"/>
                  </a:cubicBezTo>
                  <a:cubicBezTo>
                    <a:pt x="15" y="31"/>
                    <a:pt x="17" y="32"/>
                    <a:pt x="18" y="31"/>
                  </a:cubicBezTo>
                  <a:cubicBezTo>
                    <a:pt x="18" y="31"/>
                    <a:pt x="21" y="31"/>
                    <a:pt x="20" y="31"/>
                  </a:cubicBezTo>
                  <a:cubicBezTo>
                    <a:pt x="22" y="29"/>
                    <a:pt x="22" y="26"/>
                    <a:pt x="22" y="23"/>
                  </a:cubicBezTo>
                  <a:cubicBezTo>
                    <a:pt x="22" y="22"/>
                    <a:pt x="22" y="17"/>
                    <a:pt x="22" y="17"/>
                  </a:cubicBezTo>
                  <a:cubicBezTo>
                    <a:pt x="24" y="16"/>
                    <a:pt x="26" y="17"/>
                    <a:pt x="28" y="16"/>
                  </a:cubicBezTo>
                  <a:cubicBezTo>
                    <a:pt x="32" y="16"/>
                    <a:pt x="28" y="12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7" y="9"/>
                    <a:pt x="27" y="9"/>
                  </a:cubicBezTo>
                  <a:cubicBezTo>
                    <a:pt x="27" y="9"/>
                    <a:pt x="27" y="9"/>
                    <a:pt x="27" y="10"/>
                  </a:cubicBezTo>
                  <a:cubicBezTo>
                    <a:pt x="26" y="9"/>
                    <a:pt x="26" y="7"/>
                    <a:pt x="25" y="7"/>
                  </a:cubicBezTo>
                  <a:cubicBezTo>
                    <a:pt x="23" y="6"/>
                    <a:pt x="21" y="4"/>
                    <a:pt x="19" y="2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2"/>
                    <a:pt x="11" y="3"/>
                  </a:cubicBezTo>
                  <a:cubicBezTo>
                    <a:pt x="10" y="4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8"/>
                    <a:pt x="2" y="11"/>
                    <a:pt x="1" y="14"/>
                  </a:cubicBezTo>
                  <a:cubicBezTo>
                    <a:pt x="0" y="15"/>
                    <a:pt x="2" y="15"/>
                    <a:pt x="2" y="16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lose/>
                  <a:moveTo>
                    <a:pt x="27" y="11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" y="12"/>
                  </a:moveTo>
                  <a:cubicBezTo>
                    <a:pt x="2" y="13"/>
                    <a:pt x="3" y="11"/>
                    <a:pt x="4" y="10"/>
                  </a:cubicBezTo>
                  <a:cubicBezTo>
                    <a:pt x="5" y="9"/>
                    <a:pt x="8" y="7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1" y="3"/>
                    <a:pt x="13" y="2"/>
                    <a:pt x="14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1"/>
                    <a:pt x="19" y="3"/>
                    <a:pt x="19" y="3"/>
                  </a:cubicBezTo>
                  <a:cubicBezTo>
                    <a:pt x="19" y="3"/>
                    <a:pt x="20" y="5"/>
                    <a:pt x="20" y="4"/>
                  </a:cubicBezTo>
                  <a:cubicBezTo>
                    <a:pt x="21" y="6"/>
                    <a:pt x="22" y="5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7"/>
                    <a:pt x="25" y="8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1"/>
                    <a:pt x="28" y="12"/>
                    <a:pt x="29" y="15"/>
                  </a:cubicBezTo>
                  <a:cubicBezTo>
                    <a:pt x="29" y="17"/>
                    <a:pt x="22" y="14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9"/>
                    <a:pt x="20" y="20"/>
                  </a:cubicBezTo>
                  <a:cubicBezTo>
                    <a:pt x="20" y="21"/>
                    <a:pt x="20" y="23"/>
                    <a:pt x="20" y="25"/>
                  </a:cubicBezTo>
                  <a:cubicBezTo>
                    <a:pt x="21" y="26"/>
                    <a:pt x="21" y="27"/>
                    <a:pt x="20" y="29"/>
                  </a:cubicBezTo>
                  <a:cubicBezTo>
                    <a:pt x="19" y="30"/>
                    <a:pt x="17" y="30"/>
                    <a:pt x="16" y="31"/>
                  </a:cubicBezTo>
                  <a:cubicBezTo>
                    <a:pt x="13" y="32"/>
                    <a:pt x="10" y="30"/>
                    <a:pt x="10" y="28"/>
                  </a:cubicBezTo>
                  <a:cubicBezTo>
                    <a:pt x="9" y="27"/>
                    <a:pt x="10" y="24"/>
                    <a:pt x="10" y="23"/>
                  </a:cubicBezTo>
                  <a:cubicBezTo>
                    <a:pt x="10" y="22"/>
                    <a:pt x="10" y="21"/>
                    <a:pt x="10" y="20"/>
                  </a:cubicBezTo>
                  <a:cubicBezTo>
                    <a:pt x="10" y="19"/>
                    <a:pt x="9" y="17"/>
                    <a:pt x="10" y="19"/>
                  </a:cubicBezTo>
                  <a:cubicBezTo>
                    <a:pt x="10" y="19"/>
                    <a:pt x="9" y="17"/>
                    <a:pt x="10" y="17"/>
                  </a:cubicBezTo>
                  <a:cubicBezTo>
                    <a:pt x="9" y="14"/>
                    <a:pt x="4" y="16"/>
                    <a:pt x="2" y="15"/>
                  </a:cubicBezTo>
                  <a:cubicBezTo>
                    <a:pt x="3" y="15"/>
                    <a:pt x="3" y="15"/>
                    <a:pt x="2" y="16"/>
                  </a:cubicBezTo>
                  <a:cubicBezTo>
                    <a:pt x="2" y="15"/>
                    <a:pt x="1" y="13"/>
                    <a:pt x="2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77" name="Freeform 2877">
              <a:extLst>
                <a:ext uri="{FF2B5EF4-FFF2-40B4-BE49-F238E27FC236}">
                  <a16:creationId xmlns:a16="http://schemas.microsoft.com/office/drawing/2014/main" id="{AA26672E-930A-4F17-81F4-269EDC2411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41288"/>
              <a:ext cx="223838" cy="100012"/>
            </a:xfrm>
            <a:custGeom>
              <a:avLst/>
              <a:gdLst>
                <a:gd name="T0" fmla="*/ 37 w 38"/>
                <a:gd name="T1" fmla="*/ 5 h 17"/>
                <a:gd name="T2" fmla="*/ 37 w 38"/>
                <a:gd name="T3" fmla="*/ 3 h 17"/>
                <a:gd name="T4" fmla="*/ 34 w 38"/>
                <a:gd name="T5" fmla="*/ 1 h 17"/>
                <a:gd name="T6" fmla="*/ 33 w 38"/>
                <a:gd name="T7" fmla="*/ 1 h 17"/>
                <a:gd name="T8" fmla="*/ 33 w 38"/>
                <a:gd name="T9" fmla="*/ 1 h 17"/>
                <a:gd name="T10" fmla="*/ 32 w 38"/>
                <a:gd name="T11" fmla="*/ 1 h 17"/>
                <a:gd name="T12" fmla="*/ 31 w 38"/>
                <a:gd name="T13" fmla="*/ 9 h 17"/>
                <a:gd name="T14" fmla="*/ 30 w 38"/>
                <a:gd name="T15" fmla="*/ 10 h 17"/>
                <a:gd name="T16" fmla="*/ 29 w 38"/>
                <a:gd name="T17" fmla="*/ 10 h 17"/>
                <a:gd name="T18" fmla="*/ 25 w 38"/>
                <a:gd name="T19" fmla="*/ 10 h 17"/>
                <a:gd name="T20" fmla="*/ 13 w 38"/>
                <a:gd name="T21" fmla="*/ 10 h 17"/>
                <a:gd name="T22" fmla="*/ 7 w 38"/>
                <a:gd name="T23" fmla="*/ 7 h 17"/>
                <a:gd name="T24" fmla="*/ 7 w 38"/>
                <a:gd name="T25" fmla="*/ 7 h 17"/>
                <a:gd name="T26" fmla="*/ 0 w 38"/>
                <a:gd name="T27" fmla="*/ 11 h 17"/>
                <a:gd name="T28" fmla="*/ 7 w 38"/>
                <a:gd name="T29" fmla="*/ 16 h 17"/>
                <a:gd name="T30" fmla="*/ 18 w 38"/>
                <a:gd name="T31" fmla="*/ 16 h 17"/>
                <a:gd name="T32" fmla="*/ 25 w 38"/>
                <a:gd name="T33" fmla="*/ 16 h 17"/>
                <a:gd name="T34" fmla="*/ 34 w 38"/>
                <a:gd name="T35" fmla="*/ 16 h 17"/>
                <a:gd name="T36" fmla="*/ 35 w 38"/>
                <a:gd name="T37" fmla="*/ 1 h 17"/>
                <a:gd name="T38" fmla="*/ 35 w 38"/>
                <a:gd name="T39" fmla="*/ 1 h 17"/>
                <a:gd name="T40" fmla="*/ 33 w 38"/>
                <a:gd name="T41" fmla="*/ 1 h 17"/>
                <a:gd name="T42" fmla="*/ 32 w 38"/>
                <a:gd name="T43" fmla="*/ 1 h 17"/>
                <a:gd name="T44" fmla="*/ 32 w 38"/>
                <a:gd name="T45" fmla="*/ 1 h 17"/>
                <a:gd name="T46" fmla="*/ 32 w 38"/>
                <a:gd name="T47" fmla="*/ 2 h 17"/>
                <a:gd name="T48" fmla="*/ 30 w 38"/>
                <a:gd name="T49" fmla="*/ 11 h 17"/>
                <a:gd name="T50" fmla="*/ 30 w 38"/>
                <a:gd name="T51" fmla="*/ 11 h 17"/>
                <a:gd name="T52" fmla="*/ 21 w 38"/>
                <a:gd name="T53" fmla="*/ 10 h 17"/>
                <a:gd name="T54" fmla="*/ 37 w 38"/>
                <a:gd name="T55" fmla="*/ 9 h 17"/>
                <a:gd name="T56" fmla="*/ 31 w 38"/>
                <a:gd name="T57" fmla="*/ 15 h 17"/>
                <a:gd name="T58" fmla="*/ 29 w 38"/>
                <a:gd name="T59" fmla="*/ 15 h 17"/>
                <a:gd name="T60" fmla="*/ 24 w 38"/>
                <a:gd name="T61" fmla="*/ 15 h 17"/>
                <a:gd name="T62" fmla="*/ 22 w 38"/>
                <a:gd name="T63" fmla="*/ 15 h 17"/>
                <a:gd name="T64" fmla="*/ 20 w 38"/>
                <a:gd name="T65" fmla="*/ 15 h 17"/>
                <a:gd name="T66" fmla="*/ 20 w 38"/>
                <a:gd name="T67" fmla="*/ 15 h 17"/>
                <a:gd name="T68" fmla="*/ 15 w 38"/>
                <a:gd name="T69" fmla="*/ 15 h 17"/>
                <a:gd name="T70" fmla="*/ 3 w 38"/>
                <a:gd name="T71" fmla="*/ 14 h 17"/>
                <a:gd name="T72" fmla="*/ 2 w 38"/>
                <a:gd name="T73" fmla="*/ 14 h 17"/>
                <a:gd name="T74" fmla="*/ 2 w 38"/>
                <a:gd name="T75" fmla="*/ 9 h 17"/>
                <a:gd name="T76" fmla="*/ 2 w 38"/>
                <a:gd name="T77" fmla="*/ 6 h 17"/>
                <a:gd name="T78" fmla="*/ 5 w 38"/>
                <a:gd name="T79" fmla="*/ 10 h 17"/>
                <a:gd name="T80" fmla="*/ 21 w 38"/>
                <a:gd name="T81" fmla="*/ 11 h 17"/>
                <a:gd name="T82" fmla="*/ 23 w 38"/>
                <a:gd name="T83" fmla="*/ 11 h 17"/>
                <a:gd name="T84" fmla="*/ 32 w 38"/>
                <a:gd name="T85" fmla="*/ 4 h 17"/>
                <a:gd name="T86" fmla="*/ 34 w 38"/>
                <a:gd name="T87" fmla="*/ 2 h 17"/>
                <a:gd name="T88" fmla="*/ 34 w 38"/>
                <a:gd name="T89" fmla="*/ 2 h 17"/>
                <a:gd name="T90" fmla="*/ 35 w 38"/>
                <a:gd name="T91" fmla="*/ 1 h 17"/>
                <a:gd name="T92" fmla="*/ 37 w 38"/>
                <a:gd name="T93" fmla="*/ 9 h 17"/>
                <a:gd name="T94" fmla="*/ 23 w 38"/>
                <a:gd name="T9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17">
                  <a:moveTo>
                    <a:pt x="38" y="7"/>
                  </a:moveTo>
                  <a:cubicBezTo>
                    <a:pt x="37" y="8"/>
                    <a:pt x="37" y="5"/>
                    <a:pt x="37" y="5"/>
                  </a:cubicBezTo>
                  <a:cubicBezTo>
                    <a:pt x="38" y="6"/>
                    <a:pt x="37" y="5"/>
                    <a:pt x="37" y="5"/>
                  </a:cubicBezTo>
                  <a:cubicBezTo>
                    <a:pt x="37" y="4"/>
                    <a:pt x="37" y="4"/>
                    <a:pt x="37" y="3"/>
                  </a:cubicBezTo>
                  <a:cubicBezTo>
                    <a:pt x="36" y="3"/>
                    <a:pt x="36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2"/>
                    <a:pt x="31" y="7"/>
                    <a:pt x="32" y="8"/>
                  </a:cubicBezTo>
                  <a:cubicBezTo>
                    <a:pt x="32" y="8"/>
                    <a:pt x="32" y="9"/>
                    <a:pt x="31" y="9"/>
                  </a:cubicBezTo>
                  <a:cubicBezTo>
                    <a:pt x="31" y="10"/>
                    <a:pt x="30" y="11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10"/>
                    <a:pt x="29" y="10"/>
                    <a:pt x="29" y="10"/>
                  </a:cubicBezTo>
                  <a:cubicBezTo>
                    <a:pt x="28" y="11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0" y="10"/>
                    <a:pt x="18" y="10"/>
                  </a:cubicBezTo>
                  <a:cubicBezTo>
                    <a:pt x="16" y="10"/>
                    <a:pt x="15" y="10"/>
                    <a:pt x="13" y="10"/>
                  </a:cubicBezTo>
                  <a:cubicBezTo>
                    <a:pt x="12" y="10"/>
                    <a:pt x="9" y="10"/>
                    <a:pt x="9" y="10"/>
                  </a:cubicBezTo>
                  <a:cubicBezTo>
                    <a:pt x="6" y="11"/>
                    <a:pt x="7" y="9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0"/>
                    <a:pt x="4" y="0"/>
                  </a:cubicBezTo>
                  <a:cubicBezTo>
                    <a:pt x="0" y="1"/>
                    <a:pt x="2" y="8"/>
                    <a:pt x="0" y="11"/>
                  </a:cubicBezTo>
                  <a:cubicBezTo>
                    <a:pt x="0" y="12"/>
                    <a:pt x="1" y="14"/>
                    <a:pt x="2" y="15"/>
                  </a:cubicBezTo>
                  <a:cubicBezTo>
                    <a:pt x="3" y="17"/>
                    <a:pt x="5" y="16"/>
                    <a:pt x="7" y="16"/>
                  </a:cubicBezTo>
                  <a:cubicBezTo>
                    <a:pt x="11" y="16"/>
                    <a:pt x="15" y="16"/>
                    <a:pt x="19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18" y="16"/>
                    <a:pt x="21" y="16"/>
                    <a:pt x="20" y="16"/>
                  </a:cubicBezTo>
                  <a:cubicBezTo>
                    <a:pt x="22" y="16"/>
                    <a:pt x="23" y="16"/>
                    <a:pt x="25" y="16"/>
                  </a:cubicBezTo>
                  <a:cubicBezTo>
                    <a:pt x="26" y="16"/>
                    <a:pt x="29" y="16"/>
                    <a:pt x="29" y="16"/>
                  </a:cubicBezTo>
                  <a:cubicBezTo>
                    <a:pt x="29" y="16"/>
                    <a:pt x="34" y="16"/>
                    <a:pt x="34" y="16"/>
                  </a:cubicBezTo>
                  <a:cubicBezTo>
                    <a:pt x="38" y="15"/>
                    <a:pt x="38" y="11"/>
                    <a:pt x="38" y="7"/>
                  </a:cubicBezTo>
                  <a:close/>
                  <a:moveTo>
                    <a:pt x="35" y="1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lose/>
                  <a:moveTo>
                    <a:pt x="33" y="1"/>
                  </a:moveTo>
                  <a:cubicBezTo>
                    <a:pt x="33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3" y="1"/>
                  </a:cubicBezTo>
                  <a:close/>
                  <a:moveTo>
                    <a:pt x="32" y="1"/>
                  </a:moveTo>
                  <a:cubicBezTo>
                    <a:pt x="32" y="1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1"/>
                    <a:pt x="32" y="1"/>
                  </a:cubicBezTo>
                  <a:close/>
                  <a:moveTo>
                    <a:pt x="30" y="11"/>
                  </a:moveTo>
                  <a:cubicBezTo>
                    <a:pt x="30" y="11"/>
                    <a:pt x="29" y="11"/>
                    <a:pt x="29" y="11"/>
                  </a:cubicBezTo>
                  <a:cubicBezTo>
                    <a:pt x="29" y="11"/>
                    <a:pt x="30" y="11"/>
                    <a:pt x="30" y="11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1" y="10"/>
                  </a:cubicBezTo>
                  <a:close/>
                  <a:moveTo>
                    <a:pt x="37" y="9"/>
                  </a:moveTo>
                  <a:cubicBezTo>
                    <a:pt x="37" y="10"/>
                    <a:pt x="37" y="14"/>
                    <a:pt x="35" y="15"/>
                  </a:cubicBezTo>
                  <a:cubicBezTo>
                    <a:pt x="35" y="15"/>
                    <a:pt x="32" y="16"/>
                    <a:pt x="31" y="15"/>
                  </a:cubicBezTo>
                  <a:cubicBezTo>
                    <a:pt x="32" y="16"/>
                    <a:pt x="29" y="16"/>
                    <a:pt x="29" y="16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20" y="15"/>
                  </a:cubicBezTo>
                  <a:cubicBezTo>
                    <a:pt x="19" y="15"/>
                    <a:pt x="18" y="15"/>
                    <a:pt x="17" y="15"/>
                  </a:cubicBezTo>
                  <a:cubicBezTo>
                    <a:pt x="17" y="15"/>
                    <a:pt x="14" y="15"/>
                    <a:pt x="15" y="15"/>
                  </a:cubicBezTo>
                  <a:cubicBezTo>
                    <a:pt x="11" y="15"/>
                    <a:pt x="8" y="16"/>
                    <a:pt x="5" y="15"/>
                  </a:cubicBezTo>
                  <a:cubicBezTo>
                    <a:pt x="5" y="15"/>
                    <a:pt x="4" y="14"/>
                    <a:pt x="3" y="14"/>
                  </a:cubicBezTo>
                  <a:cubicBezTo>
                    <a:pt x="3" y="14"/>
                    <a:pt x="2" y="14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3"/>
                    <a:pt x="2" y="11"/>
                    <a:pt x="2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7"/>
                    <a:pt x="3" y="5"/>
                    <a:pt x="2" y="6"/>
                  </a:cubicBezTo>
                  <a:cubicBezTo>
                    <a:pt x="2" y="5"/>
                    <a:pt x="4" y="0"/>
                    <a:pt x="5" y="3"/>
                  </a:cubicBezTo>
                  <a:cubicBezTo>
                    <a:pt x="5" y="3"/>
                    <a:pt x="6" y="10"/>
                    <a:pt x="5" y="10"/>
                  </a:cubicBezTo>
                  <a:cubicBezTo>
                    <a:pt x="7" y="14"/>
                    <a:pt x="18" y="10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1"/>
                    <a:pt x="23" y="12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5" y="10"/>
                    <a:pt x="33" y="13"/>
                    <a:pt x="33" y="9"/>
                  </a:cubicBezTo>
                  <a:cubicBezTo>
                    <a:pt x="33" y="8"/>
                    <a:pt x="32" y="6"/>
                    <a:pt x="32" y="4"/>
                  </a:cubicBezTo>
                  <a:cubicBezTo>
                    <a:pt x="33" y="4"/>
                    <a:pt x="32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7" y="1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lose/>
                  <a:moveTo>
                    <a:pt x="23" y="12"/>
                  </a:move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1"/>
                    <a:pt x="23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78" name="Freeform 2878">
              <a:extLst>
                <a:ext uri="{FF2B5EF4-FFF2-40B4-BE49-F238E27FC236}">
                  <a16:creationId xmlns:a16="http://schemas.microsoft.com/office/drawing/2014/main" id="{1FB91045-671F-4BE9-97A0-96A4AF583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217488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79" name="Freeform 2879">
              <a:extLst>
                <a:ext uri="{FF2B5EF4-FFF2-40B4-BE49-F238E27FC236}">
                  <a16:creationId xmlns:a16="http://schemas.microsoft.com/office/drawing/2014/main" id="{5D7194EE-D2BB-409A-A8B9-B81C9A006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12725"/>
              <a:ext cx="41275" cy="2222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80" name="Freeform 2880">
              <a:extLst>
                <a:ext uri="{FF2B5EF4-FFF2-40B4-BE49-F238E27FC236}">
                  <a16:creationId xmlns:a16="http://schemas.microsoft.com/office/drawing/2014/main" id="{1EA05708-9606-4DDB-8EDB-A884A2E4F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00025"/>
              <a:ext cx="65088" cy="34925"/>
            </a:xfrm>
            <a:custGeom>
              <a:avLst/>
              <a:gdLst>
                <a:gd name="T0" fmla="*/ 11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81" name="Freeform 2881">
              <a:extLst>
                <a:ext uri="{FF2B5EF4-FFF2-40B4-BE49-F238E27FC236}">
                  <a16:creationId xmlns:a16="http://schemas.microsoft.com/office/drawing/2014/main" id="{D38CA640-6223-4163-8EB1-8FCC15D1B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188913"/>
              <a:ext cx="28575" cy="1111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82" name="Freeform 2882">
              <a:extLst>
                <a:ext uri="{FF2B5EF4-FFF2-40B4-BE49-F238E27FC236}">
                  <a16:creationId xmlns:a16="http://schemas.microsoft.com/office/drawing/2014/main" id="{07F008A6-FFB5-48C4-9EE8-28B34C26F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06375"/>
              <a:ext cx="52388" cy="28575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83" name="Freeform 2883">
              <a:extLst>
                <a:ext uri="{FF2B5EF4-FFF2-40B4-BE49-F238E27FC236}">
                  <a16:creationId xmlns:a16="http://schemas.microsoft.com/office/drawing/2014/main" id="{9D9EDA57-0D55-41FF-B12D-70C9D1D8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200025"/>
              <a:ext cx="58738" cy="34925"/>
            </a:xfrm>
            <a:custGeom>
              <a:avLst/>
              <a:gdLst>
                <a:gd name="T0" fmla="*/ 10 w 10"/>
                <a:gd name="T1" fmla="*/ 1 h 6"/>
                <a:gd name="T2" fmla="*/ 0 w 10"/>
                <a:gd name="T3" fmla="*/ 5 h 6"/>
                <a:gd name="T4" fmla="*/ 1 w 10"/>
                <a:gd name="T5" fmla="*/ 5 h 6"/>
                <a:gd name="T6" fmla="*/ 10 w 10"/>
                <a:gd name="T7" fmla="*/ 1 h 6"/>
                <a:gd name="T8" fmla="*/ 10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1"/>
                  </a:move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84" name="Freeform 2884">
              <a:extLst>
                <a:ext uri="{FF2B5EF4-FFF2-40B4-BE49-F238E27FC236}">
                  <a16:creationId xmlns:a16="http://schemas.microsoft.com/office/drawing/2014/main" id="{6E3DFF0F-5D66-465B-9C23-1A1AF5C7D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76213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1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85" name="Freeform 2885">
              <a:extLst>
                <a:ext uri="{FF2B5EF4-FFF2-40B4-BE49-F238E27FC236}">
                  <a16:creationId xmlns:a16="http://schemas.microsoft.com/office/drawing/2014/main" id="{29503465-FBC3-4639-9CBB-08FA2C728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65100"/>
              <a:ext cx="23813" cy="635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86" name="Freeform 2886">
              <a:extLst>
                <a:ext uri="{FF2B5EF4-FFF2-40B4-BE49-F238E27FC236}">
                  <a16:creationId xmlns:a16="http://schemas.microsoft.com/office/drawing/2014/main" id="{6E2A2D33-390D-495B-87AE-617BF815C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00025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5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87" name="Freeform 2887">
              <a:extLst>
                <a:ext uri="{FF2B5EF4-FFF2-40B4-BE49-F238E27FC236}">
                  <a16:creationId xmlns:a16="http://schemas.microsoft.com/office/drawing/2014/main" id="{3F134DBB-A58E-42BA-9A95-75291B766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06375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88" name="Freeform 2888">
              <a:extLst>
                <a:ext uri="{FF2B5EF4-FFF2-40B4-BE49-F238E27FC236}">
                  <a16:creationId xmlns:a16="http://schemas.microsoft.com/office/drawing/2014/main" id="{48C01894-0766-42BC-8CE4-66D6BCF7F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76213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89" name="Freeform 2889">
              <a:extLst>
                <a:ext uri="{FF2B5EF4-FFF2-40B4-BE49-F238E27FC236}">
                  <a16:creationId xmlns:a16="http://schemas.microsoft.com/office/drawing/2014/main" id="{93D03911-3E92-4CAA-9BE3-BCF5AA75D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06375"/>
              <a:ext cx="58738" cy="23812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0 h 4"/>
                <a:gd name="T4" fmla="*/ 9 w 10"/>
                <a:gd name="T5" fmla="*/ 0 h 4"/>
                <a:gd name="T6" fmla="*/ 1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7" y="2"/>
                    <a:pt x="4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90" name="Freeform 2890">
              <a:extLst>
                <a:ext uri="{FF2B5EF4-FFF2-40B4-BE49-F238E27FC236}">
                  <a16:creationId xmlns:a16="http://schemas.microsoft.com/office/drawing/2014/main" id="{D5086BA8-26A5-415D-8631-E6F88EF20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06375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91" name="Freeform 2891">
              <a:extLst>
                <a:ext uri="{FF2B5EF4-FFF2-40B4-BE49-F238E27FC236}">
                  <a16:creationId xmlns:a16="http://schemas.microsoft.com/office/drawing/2014/main" id="{061E5DBC-0ACB-489C-9C51-379F8F7DA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52400"/>
              <a:ext cx="47625" cy="30162"/>
            </a:xfrm>
            <a:custGeom>
              <a:avLst/>
              <a:gdLst>
                <a:gd name="T0" fmla="*/ 7 w 8"/>
                <a:gd name="T1" fmla="*/ 1 h 5"/>
                <a:gd name="T2" fmla="*/ 0 w 8"/>
                <a:gd name="T3" fmla="*/ 5 h 5"/>
                <a:gd name="T4" fmla="*/ 0 w 8"/>
                <a:gd name="T5" fmla="*/ 5 h 5"/>
                <a:gd name="T6" fmla="*/ 7 w 8"/>
                <a:gd name="T7" fmla="*/ 1 h 5"/>
                <a:gd name="T8" fmla="*/ 7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1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8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92" name="Freeform 2892">
              <a:extLst>
                <a:ext uri="{FF2B5EF4-FFF2-40B4-BE49-F238E27FC236}">
                  <a16:creationId xmlns:a16="http://schemas.microsoft.com/office/drawing/2014/main" id="{6929F6A4-3DE9-4A3A-85AE-B384C889B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41288"/>
              <a:ext cx="65088" cy="30162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1 h 5"/>
                <a:gd name="T4" fmla="*/ 10 w 11"/>
                <a:gd name="T5" fmla="*/ 0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7" y="2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93" name="Freeform 2893">
              <a:extLst>
                <a:ext uri="{FF2B5EF4-FFF2-40B4-BE49-F238E27FC236}">
                  <a16:creationId xmlns:a16="http://schemas.microsoft.com/office/drawing/2014/main" id="{62453A14-FD93-4673-AE25-C5F7CFA5E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93675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94" name="Freeform 2894">
              <a:extLst>
                <a:ext uri="{FF2B5EF4-FFF2-40B4-BE49-F238E27FC236}">
                  <a16:creationId xmlns:a16="http://schemas.microsoft.com/office/drawing/2014/main" id="{D65D1270-8179-420E-A138-AB2EDC6F3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82563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95" name="Freeform 2895">
              <a:extLst>
                <a:ext uri="{FF2B5EF4-FFF2-40B4-BE49-F238E27FC236}">
                  <a16:creationId xmlns:a16="http://schemas.microsoft.com/office/drawing/2014/main" id="{4103E349-D7B3-43B3-995E-0C82F377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30175"/>
              <a:ext cx="65088" cy="28575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5 h 5"/>
                <a:gd name="T4" fmla="*/ 0 w 11"/>
                <a:gd name="T5" fmla="*/ 5 h 5"/>
                <a:gd name="T6" fmla="*/ 11 w 11"/>
                <a:gd name="T7" fmla="*/ 0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96" name="Freeform 2896">
              <a:extLst>
                <a:ext uri="{FF2B5EF4-FFF2-40B4-BE49-F238E27FC236}">
                  <a16:creationId xmlns:a16="http://schemas.microsoft.com/office/drawing/2014/main" id="{CA3D8705-9197-497B-874F-2E553C349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17475"/>
              <a:ext cx="65088" cy="30162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97" name="Freeform 2897">
              <a:extLst>
                <a:ext uri="{FF2B5EF4-FFF2-40B4-BE49-F238E27FC236}">
                  <a16:creationId xmlns:a16="http://schemas.microsoft.com/office/drawing/2014/main" id="{CBC83AC5-10D2-4E4A-8E7F-1CF5C6E61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71450"/>
              <a:ext cx="28575" cy="1111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98" name="Freeform 2898">
              <a:extLst>
                <a:ext uri="{FF2B5EF4-FFF2-40B4-BE49-F238E27FC236}">
                  <a16:creationId xmlns:a16="http://schemas.microsoft.com/office/drawing/2014/main" id="{1FF7893F-5074-486E-9A75-D0E0496C3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58750"/>
              <a:ext cx="22225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99" name="Freeform 2899">
              <a:extLst>
                <a:ext uri="{FF2B5EF4-FFF2-40B4-BE49-F238E27FC236}">
                  <a16:creationId xmlns:a16="http://schemas.microsoft.com/office/drawing/2014/main" id="{D568A887-91BA-4B4F-8C8B-29C72EAE9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00013"/>
              <a:ext cx="71438" cy="30162"/>
            </a:xfrm>
            <a:custGeom>
              <a:avLst/>
              <a:gdLst>
                <a:gd name="T0" fmla="*/ 11 w 12"/>
                <a:gd name="T1" fmla="*/ 0 h 5"/>
                <a:gd name="T2" fmla="*/ 0 w 12"/>
                <a:gd name="T3" fmla="*/ 5 h 5"/>
                <a:gd name="T4" fmla="*/ 0 w 12"/>
                <a:gd name="T5" fmla="*/ 5 h 5"/>
                <a:gd name="T6" fmla="*/ 12 w 12"/>
                <a:gd name="T7" fmla="*/ 0 h 5"/>
                <a:gd name="T8" fmla="*/ 11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1" y="0"/>
                  </a:moveTo>
                  <a:cubicBezTo>
                    <a:pt x="8" y="2"/>
                    <a:pt x="4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00" name="Freeform 2900">
              <a:extLst>
                <a:ext uri="{FF2B5EF4-FFF2-40B4-BE49-F238E27FC236}">
                  <a16:creationId xmlns:a16="http://schemas.microsoft.com/office/drawing/2014/main" id="{852CDF82-B0F5-45F5-9370-2D93217B4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76200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01" name="Freeform 2901">
              <a:extLst>
                <a:ext uri="{FF2B5EF4-FFF2-40B4-BE49-F238E27FC236}">
                  <a16:creationId xmlns:a16="http://schemas.microsoft.com/office/drawing/2014/main" id="{FED6C11B-BE14-4987-B342-D82C271E7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76200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02" name="Freeform 2902">
              <a:extLst>
                <a:ext uri="{FF2B5EF4-FFF2-40B4-BE49-F238E27FC236}">
                  <a16:creationId xmlns:a16="http://schemas.microsoft.com/office/drawing/2014/main" id="{39A779D5-A229-4435-9E8C-663EB8418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93663"/>
              <a:ext cx="71438" cy="36512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03" name="Freeform 2903">
              <a:extLst>
                <a:ext uri="{FF2B5EF4-FFF2-40B4-BE49-F238E27FC236}">
                  <a16:creationId xmlns:a16="http://schemas.microsoft.com/office/drawing/2014/main" id="{6948806C-7020-4C4A-A461-624F13762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52400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04" name="Freeform 2904">
              <a:extLst>
                <a:ext uri="{FF2B5EF4-FFF2-40B4-BE49-F238E27FC236}">
                  <a16:creationId xmlns:a16="http://schemas.microsoft.com/office/drawing/2014/main" id="{7D05434F-7767-42FB-A7AC-B29A1510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65088"/>
              <a:ext cx="106363" cy="46037"/>
            </a:xfrm>
            <a:custGeom>
              <a:avLst/>
              <a:gdLst>
                <a:gd name="T0" fmla="*/ 18 w 18"/>
                <a:gd name="T1" fmla="*/ 0 h 8"/>
                <a:gd name="T2" fmla="*/ 0 w 18"/>
                <a:gd name="T3" fmla="*/ 8 h 8"/>
                <a:gd name="T4" fmla="*/ 0 w 18"/>
                <a:gd name="T5" fmla="*/ 8 h 8"/>
                <a:gd name="T6" fmla="*/ 18 w 18"/>
                <a:gd name="T7" fmla="*/ 0 h 8"/>
                <a:gd name="T8" fmla="*/ 18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8" y="0"/>
                  </a:moveTo>
                  <a:cubicBezTo>
                    <a:pt x="12" y="2"/>
                    <a:pt x="6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05" name="Freeform 2905">
              <a:extLst>
                <a:ext uri="{FF2B5EF4-FFF2-40B4-BE49-F238E27FC236}">
                  <a16:creationId xmlns:a16="http://schemas.microsoft.com/office/drawing/2014/main" id="{8D246049-9A73-4B20-AADB-AD956C34F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58738"/>
              <a:ext cx="106363" cy="41275"/>
            </a:xfrm>
            <a:custGeom>
              <a:avLst/>
              <a:gdLst>
                <a:gd name="T0" fmla="*/ 1 w 18"/>
                <a:gd name="T1" fmla="*/ 7 h 7"/>
                <a:gd name="T2" fmla="*/ 17 w 18"/>
                <a:gd name="T3" fmla="*/ 0 h 7"/>
                <a:gd name="T4" fmla="*/ 17 w 18"/>
                <a:gd name="T5" fmla="*/ 0 h 7"/>
                <a:gd name="T6" fmla="*/ 0 w 18"/>
                <a:gd name="T7" fmla="*/ 7 h 7"/>
                <a:gd name="T8" fmla="*/ 1 w 1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1" y="7"/>
                  </a:moveTo>
                  <a:cubicBezTo>
                    <a:pt x="6" y="5"/>
                    <a:pt x="12" y="2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2"/>
                    <a:pt x="6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06" name="Freeform 2906">
              <a:extLst>
                <a:ext uri="{FF2B5EF4-FFF2-40B4-BE49-F238E27FC236}">
                  <a16:creationId xmlns:a16="http://schemas.microsoft.com/office/drawing/2014/main" id="{7803F695-1A8D-40F8-962A-87CA5EE9E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47625"/>
              <a:ext cx="100013" cy="46037"/>
            </a:xfrm>
            <a:custGeom>
              <a:avLst/>
              <a:gdLst>
                <a:gd name="T0" fmla="*/ 17 w 17"/>
                <a:gd name="T1" fmla="*/ 1 h 8"/>
                <a:gd name="T2" fmla="*/ 0 w 17"/>
                <a:gd name="T3" fmla="*/ 8 h 8"/>
                <a:gd name="T4" fmla="*/ 0 w 17"/>
                <a:gd name="T5" fmla="*/ 8 h 8"/>
                <a:gd name="T6" fmla="*/ 17 w 17"/>
                <a:gd name="T7" fmla="*/ 1 h 8"/>
                <a:gd name="T8" fmla="*/ 17 w 1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1"/>
                  </a:moveTo>
                  <a:cubicBezTo>
                    <a:pt x="11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6"/>
                    <a:pt x="11" y="3"/>
                    <a:pt x="17" y="1"/>
                  </a:cubicBezTo>
                  <a:cubicBezTo>
                    <a:pt x="17" y="1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07" name="Freeform 2907">
              <a:extLst>
                <a:ext uri="{FF2B5EF4-FFF2-40B4-BE49-F238E27FC236}">
                  <a16:creationId xmlns:a16="http://schemas.microsoft.com/office/drawing/2014/main" id="{E6576AFA-DA65-4B4E-82E8-4EA49A117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47625"/>
              <a:ext cx="98425" cy="46037"/>
            </a:xfrm>
            <a:custGeom>
              <a:avLst/>
              <a:gdLst>
                <a:gd name="T0" fmla="*/ 1 w 17"/>
                <a:gd name="T1" fmla="*/ 8 h 8"/>
                <a:gd name="T2" fmla="*/ 17 w 17"/>
                <a:gd name="T3" fmla="*/ 0 h 8"/>
                <a:gd name="T4" fmla="*/ 17 w 17"/>
                <a:gd name="T5" fmla="*/ 0 h 8"/>
                <a:gd name="T6" fmla="*/ 1 w 17"/>
                <a:gd name="T7" fmla="*/ 7 h 8"/>
                <a:gd name="T8" fmla="*/ 1 w 1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" y="8"/>
                  </a:moveTo>
                  <a:cubicBezTo>
                    <a:pt x="6" y="5"/>
                    <a:pt x="12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2"/>
                    <a:pt x="6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08" name="Freeform 2908">
              <a:extLst>
                <a:ext uri="{FF2B5EF4-FFF2-40B4-BE49-F238E27FC236}">
                  <a16:creationId xmlns:a16="http://schemas.microsoft.com/office/drawing/2014/main" id="{88FB244A-311B-4B94-A4E4-3F269E1D2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41275"/>
              <a:ext cx="104775" cy="47625"/>
            </a:xfrm>
            <a:custGeom>
              <a:avLst/>
              <a:gdLst>
                <a:gd name="T0" fmla="*/ 18 w 18"/>
                <a:gd name="T1" fmla="*/ 0 h 8"/>
                <a:gd name="T2" fmla="*/ 0 w 18"/>
                <a:gd name="T3" fmla="*/ 8 h 8"/>
                <a:gd name="T4" fmla="*/ 0 w 18"/>
                <a:gd name="T5" fmla="*/ 8 h 8"/>
                <a:gd name="T6" fmla="*/ 18 w 18"/>
                <a:gd name="T7" fmla="*/ 0 h 8"/>
                <a:gd name="T8" fmla="*/ 18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8" y="0"/>
                  </a:moveTo>
                  <a:cubicBezTo>
                    <a:pt x="12" y="3"/>
                    <a:pt x="6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6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09" name="Freeform 2909">
              <a:extLst>
                <a:ext uri="{FF2B5EF4-FFF2-40B4-BE49-F238E27FC236}">
                  <a16:creationId xmlns:a16="http://schemas.microsoft.com/office/drawing/2014/main" id="{1F039D75-C4A4-4010-863C-EC6E75758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34925"/>
              <a:ext cx="123825" cy="53975"/>
            </a:xfrm>
            <a:custGeom>
              <a:avLst/>
              <a:gdLst>
                <a:gd name="T0" fmla="*/ 1 w 21"/>
                <a:gd name="T1" fmla="*/ 9 h 9"/>
                <a:gd name="T2" fmla="*/ 21 w 21"/>
                <a:gd name="T3" fmla="*/ 0 h 9"/>
                <a:gd name="T4" fmla="*/ 21 w 21"/>
                <a:gd name="T5" fmla="*/ 0 h 9"/>
                <a:gd name="T6" fmla="*/ 0 w 21"/>
                <a:gd name="T7" fmla="*/ 9 h 9"/>
                <a:gd name="T8" fmla="*/ 1 w 2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" y="9"/>
                  </a:moveTo>
                  <a:cubicBezTo>
                    <a:pt x="7" y="6"/>
                    <a:pt x="14" y="3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"/>
                    <a:pt x="7" y="6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10" name="Freeform 2910">
              <a:extLst>
                <a:ext uri="{FF2B5EF4-FFF2-40B4-BE49-F238E27FC236}">
                  <a16:creationId xmlns:a16="http://schemas.microsoft.com/office/drawing/2014/main" id="{BD489198-AA56-4632-A4A8-2299B3F65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3813"/>
              <a:ext cx="112713" cy="52387"/>
            </a:xfrm>
            <a:custGeom>
              <a:avLst/>
              <a:gdLst>
                <a:gd name="T0" fmla="*/ 18 w 19"/>
                <a:gd name="T1" fmla="*/ 0 h 9"/>
                <a:gd name="T2" fmla="*/ 0 w 19"/>
                <a:gd name="T3" fmla="*/ 9 h 9"/>
                <a:gd name="T4" fmla="*/ 0 w 19"/>
                <a:gd name="T5" fmla="*/ 9 h 9"/>
                <a:gd name="T6" fmla="*/ 19 w 19"/>
                <a:gd name="T7" fmla="*/ 0 h 9"/>
                <a:gd name="T8" fmla="*/ 18 w 1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8" y="0"/>
                  </a:moveTo>
                  <a:cubicBezTo>
                    <a:pt x="12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6"/>
                    <a:pt x="12" y="3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11" name="Freeform 2911">
              <a:extLst>
                <a:ext uri="{FF2B5EF4-FFF2-40B4-BE49-F238E27FC236}">
                  <a16:creationId xmlns:a16="http://schemas.microsoft.com/office/drawing/2014/main" id="{18B6DD11-28D1-47CB-92FC-32BDF3C18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3813"/>
              <a:ext cx="106363" cy="46037"/>
            </a:xfrm>
            <a:custGeom>
              <a:avLst/>
              <a:gdLst>
                <a:gd name="T0" fmla="*/ 0 w 18"/>
                <a:gd name="T1" fmla="*/ 8 h 8"/>
                <a:gd name="T2" fmla="*/ 18 w 18"/>
                <a:gd name="T3" fmla="*/ 1 h 8"/>
                <a:gd name="T4" fmla="*/ 18 w 18"/>
                <a:gd name="T5" fmla="*/ 0 h 8"/>
                <a:gd name="T6" fmla="*/ 0 w 18"/>
                <a:gd name="T7" fmla="*/ 8 h 8"/>
                <a:gd name="T8" fmla="*/ 0 w 1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6" y="6"/>
                    <a:pt x="12" y="3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3"/>
                    <a:pt x="6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12" name="Freeform 2912">
              <a:extLst>
                <a:ext uri="{FF2B5EF4-FFF2-40B4-BE49-F238E27FC236}">
                  <a16:creationId xmlns:a16="http://schemas.microsoft.com/office/drawing/2014/main" id="{47989A53-1C68-46F3-A41A-21C12209F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3813"/>
              <a:ext cx="106363" cy="41275"/>
            </a:xfrm>
            <a:custGeom>
              <a:avLst/>
              <a:gdLst>
                <a:gd name="T0" fmla="*/ 17 w 18"/>
                <a:gd name="T1" fmla="*/ 0 h 7"/>
                <a:gd name="T2" fmla="*/ 0 w 18"/>
                <a:gd name="T3" fmla="*/ 7 h 7"/>
                <a:gd name="T4" fmla="*/ 0 w 18"/>
                <a:gd name="T5" fmla="*/ 7 h 7"/>
                <a:gd name="T6" fmla="*/ 18 w 18"/>
                <a:gd name="T7" fmla="*/ 0 h 7"/>
                <a:gd name="T8" fmla="*/ 17 w 1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17" y="0"/>
                  </a:moveTo>
                  <a:cubicBezTo>
                    <a:pt x="12" y="2"/>
                    <a:pt x="6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5"/>
                    <a:pt x="12" y="2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13" name="Freeform 2913">
              <a:extLst>
                <a:ext uri="{FF2B5EF4-FFF2-40B4-BE49-F238E27FC236}">
                  <a16:creationId xmlns:a16="http://schemas.microsoft.com/office/drawing/2014/main" id="{96BD6E35-7CEA-49F3-8A21-7141A302B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7463"/>
              <a:ext cx="87313" cy="34925"/>
            </a:xfrm>
            <a:custGeom>
              <a:avLst/>
              <a:gdLst>
                <a:gd name="T0" fmla="*/ 0 w 15"/>
                <a:gd name="T1" fmla="*/ 6 h 6"/>
                <a:gd name="T2" fmla="*/ 15 w 15"/>
                <a:gd name="T3" fmla="*/ 0 h 6"/>
                <a:gd name="T4" fmla="*/ 15 w 15"/>
                <a:gd name="T5" fmla="*/ 0 h 6"/>
                <a:gd name="T6" fmla="*/ 0 w 15"/>
                <a:gd name="T7" fmla="*/ 6 h 6"/>
                <a:gd name="T8" fmla="*/ 0 w 1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5" y="4"/>
                    <a:pt x="10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14" name="Freeform 2914">
              <a:extLst>
                <a:ext uri="{FF2B5EF4-FFF2-40B4-BE49-F238E27FC236}">
                  <a16:creationId xmlns:a16="http://schemas.microsoft.com/office/drawing/2014/main" id="{212FD2E4-32E7-4632-970F-5FB8AAED4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6350"/>
              <a:ext cx="34925" cy="17462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815" name="Group 2951">
            <a:extLst>
              <a:ext uri="{FF2B5EF4-FFF2-40B4-BE49-F238E27FC236}">
                <a16:creationId xmlns:a16="http://schemas.microsoft.com/office/drawing/2014/main" id="{E3AF8B16-1ED3-40CD-AEC5-4D5E0F746F5B}"/>
              </a:ext>
            </a:extLst>
          </p:cNvPr>
          <p:cNvGrpSpPr>
            <a:grpSpLocks/>
          </p:cNvGrpSpPr>
          <p:nvPr/>
        </p:nvGrpSpPr>
        <p:grpSpPr bwMode="auto">
          <a:xfrm>
            <a:off x="10852150" y="6218238"/>
            <a:ext cx="222250" cy="252412"/>
            <a:chOff x="0" y="0"/>
            <a:chExt cx="222250" cy="252412"/>
          </a:xfrm>
        </p:grpSpPr>
        <p:sp>
          <p:nvSpPr>
            <p:cNvPr id="39816" name="Freeform 2915">
              <a:extLst>
                <a:ext uri="{FF2B5EF4-FFF2-40B4-BE49-F238E27FC236}">
                  <a16:creationId xmlns:a16="http://schemas.microsoft.com/office/drawing/2014/main" id="{5BD95C7E-2494-42F0-BBB8-186F580444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" y="0"/>
              <a:ext cx="182563" cy="200025"/>
            </a:xfrm>
            <a:custGeom>
              <a:avLst/>
              <a:gdLst>
                <a:gd name="T0" fmla="*/ 0 w 31"/>
                <a:gd name="T1" fmla="*/ 21 h 34"/>
                <a:gd name="T2" fmla="*/ 9 w 31"/>
                <a:gd name="T3" fmla="*/ 28 h 34"/>
                <a:gd name="T4" fmla="*/ 13 w 31"/>
                <a:gd name="T5" fmla="*/ 32 h 34"/>
                <a:gd name="T6" fmla="*/ 14 w 31"/>
                <a:gd name="T7" fmla="*/ 33 h 34"/>
                <a:gd name="T8" fmla="*/ 14 w 31"/>
                <a:gd name="T9" fmla="*/ 33 h 34"/>
                <a:gd name="T10" fmla="*/ 14 w 31"/>
                <a:gd name="T11" fmla="*/ 33 h 34"/>
                <a:gd name="T12" fmla="*/ 14 w 31"/>
                <a:gd name="T13" fmla="*/ 33 h 34"/>
                <a:gd name="T14" fmla="*/ 19 w 31"/>
                <a:gd name="T15" fmla="*/ 31 h 34"/>
                <a:gd name="T16" fmla="*/ 23 w 31"/>
                <a:gd name="T17" fmla="*/ 27 h 34"/>
                <a:gd name="T18" fmla="*/ 25 w 31"/>
                <a:gd name="T19" fmla="*/ 25 h 34"/>
                <a:gd name="T20" fmla="*/ 25 w 31"/>
                <a:gd name="T21" fmla="*/ 16 h 34"/>
                <a:gd name="T22" fmla="*/ 21 w 31"/>
                <a:gd name="T23" fmla="*/ 13 h 34"/>
                <a:gd name="T24" fmla="*/ 17 w 31"/>
                <a:gd name="T25" fmla="*/ 1 h 34"/>
                <a:gd name="T26" fmla="*/ 8 w 31"/>
                <a:gd name="T27" fmla="*/ 6 h 34"/>
                <a:gd name="T28" fmla="*/ 8 w 31"/>
                <a:gd name="T29" fmla="*/ 14 h 34"/>
                <a:gd name="T30" fmla="*/ 7 w 31"/>
                <a:gd name="T31" fmla="*/ 16 h 34"/>
                <a:gd name="T32" fmla="*/ 1 w 31"/>
                <a:gd name="T33" fmla="*/ 17 h 34"/>
                <a:gd name="T34" fmla="*/ 14 w 31"/>
                <a:gd name="T35" fmla="*/ 33 h 34"/>
                <a:gd name="T36" fmla="*/ 14 w 31"/>
                <a:gd name="T37" fmla="*/ 33 h 34"/>
                <a:gd name="T38" fmla="*/ 27 w 31"/>
                <a:gd name="T39" fmla="*/ 23 h 34"/>
                <a:gd name="T40" fmla="*/ 27 w 31"/>
                <a:gd name="T41" fmla="*/ 22 h 34"/>
                <a:gd name="T42" fmla="*/ 2 w 31"/>
                <a:gd name="T43" fmla="*/ 17 h 34"/>
                <a:gd name="T44" fmla="*/ 5 w 31"/>
                <a:gd name="T45" fmla="*/ 18 h 34"/>
                <a:gd name="T46" fmla="*/ 6 w 31"/>
                <a:gd name="T47" fmla="*/ 18 h 34"/>
                <a:gd name="T48" fmla="*/ 8 w 31"/>
                <a:gd name="T49" fmla="*/ 17 h 34"/>
                <a:gd name="T50" fmla="*/ 9 w 31"/>
                <a:gd name="T51" fmla="*/ 16 h 34"/>
                <a:gd name="T52" fmla="*/ 9 w 31"/>
                <a:gd name="T53" fmla="*/ 13 h 34"/>
                <a:gd name="T54" fmla="*/ 9 w 31"/>
                <a:gd name="T55" fmla="*/ 3 h 34"/>
                <a:gd name="T56" fmla="*/ 13 w 31"/>
                <a:gd name="T57" fmla="*/ 1 h 34"/>
                <a:gd name="T58" fmla="*/ 17 w 31"/>
                <a:gd name="T59" fmla="*/ 3 h 34"/>
                <a:gd name="T60" fmla="*/ 20 w 31"/>
                <a:gd name="T61" fmla="*/ 16 h 34"/>
                <a:gd name="T62" fmla="*/ 27 w 31"/>
                <a:gd name="T63" fmla="*/ 18 h 34"/>
                <a:gd name="T64" fmla="*/ 27 w 31"/>
                <a:gd name="T65" fmla="*/ 21 h 34"/>
                <a:gd name="T66" fmla="*/ 26 w 31"/>
                <a:gd name="T67" fmla="*/ 23 h 34"/>
                <a:gd name="T68" fmla="*/ 16 w 31"/>
                <a:gd name="T69" fmla="*/ 31 h 34"/>
                <a:gd name="T70" fmla="*/ 6 w 31"/>
                <a:gd name="T71" fmla="*/ 26 h 34"/>
                <a:gd name="T72" fmla="*/ 4 w 31"/>
                <a:gd name="T73" fmla="*/ 24 h 34"/>
                <a:gd name="T74" fmla="*/ 1 w 31"/>
                <a:gd name="T75" fmla="*/ 19 h 34"/>
                <a:gd name="T76" fmla="*/ 25 w 31"/>
                <a:gd name="T77" fmla="*/ 23 h 34"/>
                <a:gd name="T78" fmla="*/ 25 w 31"/>
                <a:gd name="T79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4">
                  <a:moveTo>
                    <a:pt x="0" y="19"/>
                  </a:moveTo>
                  <a:cubicBezTo>
                    <a:pt x="0" y="20"/>
                    <a:pt x="1" y="21"/>
                    <a:pt x="0" y="21"/>
                  </a:cubicBezTo>
                  <a:cubicBezTo>
                    <a:pt x="2" y="23"/>
                    <a:pt x="4" y="25"/>
                    <a:pt x="6" y="26"/>
                  </a:cubicBezTo>
                  <a:cubicBezTo>
                    <a:pt x="7" y="27"/>
                    <a:pt x="8" y="27"/>
                    <a:pt x="9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1"/>
                    <a:pt x="13" y="32"/>
                  </a:cubicBezTo>
                  <a:cubicBezTo>
                    <a:pt x="13" y="33"/>
                    <a:pt x="14" y="34"/>
                    <a:pt x="13" y="33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6" y="33"/>
                    <a:pt x="17" y="32"/>
                  </a:cubicBezTo>
                  <a:cubicBezTo>
                    <a:pt x="17" y="32"/>
                    <a:pt x="19" y="31"/>
                    <a:pt x="19" y="31"/>
                  </a:cubicBezTo>
                  <a:cubicBezTo>
                    <a:pt x="19" y="30"/>
                    <a:pt x="21" y="29"/>
                    <a:pt x="21" y="30"/>
                  </a:cubicBezTo>
                  <a:cubicBezTo>
                    <a:pt x="22" y="29"/>
                    <a:pt x="22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6"/>
                    <a:pt x="25" y="25"/>
                  </a:cubicBezTo>
                  <a:cubicBezTo>
                    <a:pt x="25" y="25"/>
                    <a:pt x="26" y="25"/>
                    <a:pt x="25" y="25"/>
                  </a:cubicBezTo>
                  <a:cubicBezTo>
                    <a:pt x="29" y="23"/>
                    <a:pt x="31" y="16"/>
                    <a:pt x="25" y="16"/>
                  </a:cubicBezTo>
                  <a:cubicBezTo>
                    <a:pt x="24" y="16"/>
                    <a:pt x="22" y="17"/>
                    <a:pt x="21" y="16"/>
                  </a:cubicBezTo>
                  <a:cubicBezTo>
                    <a:pt x="21" y="16"/>
                    <a:pt x="21" y="14"/>
                    <a:pt x="21" y="13"/>
                  </a:cubicBezTo>
                  <a:cubicBezTo>
                    <a:pt x="21" y="12"/>
                    <a:pt x="21" y="9"/>
                    <a:pt x="21" y="8"/>
                  </a:cubicBezTo>
                  <a:cubicBezTo>
                    <a:pt x="21" y="5"/>
                    <a:pt x="21" y="2"/>
                    <a:pt x="17" y="1"/>
                  </a:cubicBezTo>
                  <a:cubicBezTo>
                    <a:pt x="15" y="0"/>
                    <a:pt x="14" y="0"/>
                    <a:pt x="11" y="1"/>
                  </a:cubicBezTo>
                  <a:cubicBezTo>
                    <a:pt x="9" y="1"/>
                    <a:pt x="8" y="3"/>
                    <a:pt x="8" y="6"/>
                  </a:cubicBezTo>
                  <a:cubicBezTo>
                    <a:pt x="8" y="7"/>
                    <a:pt x="8" y="9"/>
                    <a:pt x="8" y="10"/>
                  </a:cubicBezTo>
                  <a:cubicBezTo>
                    <a:pt x="8" y="11"/>
                    <a:pt x="9" y="16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6"/>
                    <a:pt x="2" y="16"/>
                    <a:pt x="1" y="17"/>
                  </a:cubicBezTo>
                  <a:cubicBezTo>
                    <a:pt x="2" y="17"/>
                    <a:pt x="0" y="19"/>
                    <a:pt x="0" y="19"/>
                  </a:cubicBezTo>
                  <a:close/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" y="17"/>
                  </a:moveTo>
                  <a:cubicBezTo>
                    <a:pt x="2" y="17"/>
                    <a:pt x="2" y="18"/>
                    <a:pt x="2" y="18"/>
                  </a:cubicBezTo>
                  <a:cubicBezTo>
                    <a:pt x="3" y="18"/>
                    <a:pt x="4" y="17"/>
                    <a:pt x="5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7" y="17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9" y="17"/>
                    <a:pt x="9" y="16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3"/>
                    <a:pt x="9" y="10"/>
                    <a:pt x="9" y="11"/>
                  </a:cubicBezTo>
                  <a:cubicBezTo>
                    <a:pt x="9" y="8"/>
                    <a:pt x="8" y="5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2" y="2"/>
                    <a:pt x="13" y="1"/>
                  </a:cubicBezTo>
                  <a:cubicBezTo>
                    <a:pt x="11" y="2"/>
                    <a:pt x="13" y="1"/>
                    <a:pt x="15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7" y="3"/>
                    <a:pt x="19" y="4"/>
                    <a:pt x="18" y="3"/>
                  </a:cubicBezTo>
                  <a:cubicBezTo>
                    <a:pt x="21" y="4"/>
                    <a:pt x="19" y="16"/>
                    <a:pt x="20" y="16"/>
                  </a:cubicBezTo>
                  <a:cubicBezTo>
                    <a:pt x="18" y="17"/>
                    <a:pt x="23" y="18"/>
                    <a:pt x="24" y="18"/>
                  </a:cubicBezTo>
                  <a:cubicBezTo>
                    <a:pt x="25" y="18"/>
                    <a:pt x="26" y="17"/>
                    <a:pt x="27" y="18"/>
                  </a:cubicBezTo>
                  <a:cubicBezTo>
                    <a:pt x="29" y="18"/>
                    <a:pt x="28" y="21"/>
                    <a:pt x="26" y="22"/>
                  </a:cubicBezTo>
                  <a:cubicBezTo>
                    <a:pt x="26" y="22"/>
                    <a:pt x="26" y="21"/>
                    <a:pt x="27" y="21"/>
                  </a:cubicBezTo>
                  <a:cubicBezTo>
                    <a:pt x="26" y="21"/>
                    <a:pt x="25" y="22"/>
                    <a:pt x="25" y="23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5" y="25"/>
                    <a:pt x="21" y="27"/>
                    <a:pt x="20" y="29"/>
                  </a:cubicBezTo>
                  <a:cubicBezTo>
                    <a:pt x="18" y="30"/>
                    <a:pt x="18" y="31"/>
                    <a:pt x="16" y="31"/>
                  </a:cubicBezTo>
                  <a:cubicBezTo>
                    <a:pt x="16" y="32"/>
                    <a:pt x="14" y="32"/>
                    <a:pt x="13" y="32"/>
                  </a:cubicBezTo>
                  <a:cubicBezTo>
                    <a:pt x="11" y="30"/>
                    <a:pt x="7" y="26"/>
                    <a:pt x="6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5" y="24"/>
                    <a:pt x="4" y="24"/>
                  </a:cubicBezTo>
                  <a:cubicBezTo>
                    <a:pt x="3" y="23"/>
                    <a:pt x="2" y="22"/>
                    <a:pt x="2" y="21"/>
                  </a:cubicBezTo>
                  <a:cubicBezTo>
                    <a:pt x="2" y="21"/>
                    <a:pt x="1" y="19"/>
                    <a:pt x="1" y="19"/>
                  </a:cubicBezTo>
                  <a:cubicBezTo>
                    <a:pt x="1" y="19"/>
                    <a:pt x="2" y="17"/>
                    <a:pt x="2" y="17"/>
                  </a:cubicBezTo>
                  <a:close/>
                  <a:moveTo>
                    <a:pt x="25" y="23"/>
                  </a:moveTo>
                  <a:cubicBezTo>
                    <a:pt x="25" y="22"/>
                    <a:pt x="25" y="22"/>
                    <a:pt x="25" y="23"/>
                  </a:cubicBezTo>
                  <a:cubicBezTo>
                    <a:pt x="25" y="22"/>
                    <a:pt x="25" y="23"/>
                    <a:pt x="25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17" name="Freeform 2916">
              <a:extLst>
                <a:ext uri="{FF2B5EF4-FFF2-40B4-BE49-F238E27FC236}">
                  <a16:creationId xmlns:a16="http://schemas.microsoft.com/office/drawing/2014/main" id="{D42941EB-CF47-4968-85F2-D0583D3F0B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52400"/>
              <a:ext cx="222250" cy="100012"/>
            </a:xfrm>
            <a:custGeom>
              <a:avLst/>
              <a:gdLst>
                <a:gd name="T0" fmla="*/ 38 w 38"/>
                <a:gd name="T1" fmla="*/ 5 h 17"/>
                <a:gd name="T2" fmla="*/ 37 w 38"/>
                <a:gd name="T3" fmla="*/ 3 h 17"/>
                <a:gd name="T4" fmla="*/ 35 w 38"/>
                <a:gd name="T5" fmla="*/ 1 h 17"/>
                <a:gd name="T6" fmla="*/ 34 w 38"/>
                <a:gd name="T7" fmla="*/ 1 h 17"/>
                <a:gd name="T8" fmla="*/ 33 w 38"/>
                <a:gd name="T9" fmla="*/ 1 h 17"/>
                <a:gd name="T10" fmla="*/ 33 w 38"/>
                <a:gd name="T11" fmla="*/ 1 h 17"/>
                <a:gd name="T12" fmla="*/ 32 w 38"/>
                <a:gd name="T13" fmla="*/ 9 h 17"/>
                <a:gd name="T14" fmla="*/ 30 w 38"/>
                <a:gd name="T15" fmla="*/ 10 h 17"/>
                <a:gd name="T16" fmla="*/ 30 w 38"/>
                <a:gd name="T17" fmla="*/ 10 h 17"/>
                <a:gd name="T18" fmla="*/ 25 w 38"/>
                <a:gd name="T19" fmla="*/ 10 h 17"/>
                <a:gd name="T20" fmla="*/ 13 w 38"/>
                <a:gd name="T21" fmla="*/ 10 h 17"/>
                <a:gd name="T22" fmla="*/ 7 w 38"/>
                <a:gd name="T23" fmla="*/ 7 h 17"/>
                <a:gd name="T24" fmla="*/ 7 w 38"/>
                <a:gd name="T25" fmla="*/ 7 h 17"/>
                <a:gd name="T26" fmla="*/ 1 w 38"/>
                <a:gd name="T27" fmla="*/ 11 h 17"/>
                <a:gd name="T28" fmla="*/ 7 w 38"/>
                <a:gd name="T29" fmla="*/ 16 h 17"/>
                <a:gd name="T30" fmla="*/ 18 w 38"/>
                <a:gd name="T31" fmla="*/ 16 h 17"/>
                <a:gd name="T32" fmla="*/ 25 w 38"/>
                <a:gd name="T33" fmla="*/ 16 h 17"/>
                <a:gd name="T34" fmla="*/ 34 w 38"/>
                <a:gd name="T35" fmla="*/ 16 h 17"/>
                <a:gd name="T36" fmla="*/ 35 w 38"/>
                <a:gd name="T37" fmla="*/ 1 h 17"/>
                <a:gd name="T38" fmla="*/ 35 w 38"/>
                <a:gd name="T39" fmla="*/ 1 h 17"/>
                <a:gd name="T40" fmla="*/ 33 w 38"/>
                <a:gd name="T41" fmla="*/ 1 h 17"/>
                <a:gd name="T42" fmla="*/ 33 w 38"/>
                <a:gd name="T43" fmla="*/ 1 h 17"/>
                <a:gd name="T44" fmla="*/ 33 w 38"/>
                <a:gd name="T45" fmla="*/ 1 h 17"/>
                <a:gd name="T46" fmla="*/ 33 w 38"/>
                <a:gd name="T47" fmla="*/ 2 h 17"/>
                <a:gd name="T48" fmla="*/ 30 w 38"/>
                <a:gd name="T49" fmla="*/ 11 h 17"/>
                <a:gd name="T50" fmla="*/ 30 w 38"/>
                <a:gd name="T51" fmla="*/ 11 h 17"/>
                <a:gd name="T52" fmla="*/ 22 w 38"/>
                <a:gd name="T53" fmla="*/ 10 h 17"/>
                <a:gd name="T54" fmla="*/ 37 w 38"/>
                <a:gd name="T55" fmla="*/ 9 h 17"/>
                <a:gd name="T56" fmla="*/ 32 w 38"/>
                <a:gd name="T57" fmla="*/ 15 h 17"/>
                <a:gd name="T58" fmla="*/ 30 w 38"/>
                <a:gd name="T59" fmla="*/ 15 h 17"/>
                <a:gd name="T60" fmla="*/ 25 w 38"/>
                <a:gd name="T61" fmla="*/ 15 h 17"/>
                <a:gd name="T62" fmla="*/ 22 w 38"/>
                <a:gd name="T63" fmla="*/ 15 h 17"/>
                <a:gd name="T64" fmla="*/ 20 w 38"/>
                <a:gd name="T65" fmla="*/ 15 h 17"/>
                <a:gd name="T66" fmla="*/ 20 w 38"/>
                <a:gd name="T67" fmla="*/ 15 h 17"/>
                <a:gd name="T68" fmla="*/ 15 w 38"/>
                <a:gd name="T69" fmla="*/ 15 h 17"/>
                <a:gd name="T70" fmla="*/ 4 w 38"/>
                <a:gd name="T71" fmla="*/ 14 h 17"/>
                <a:gd name="T72" fmla="*/ 3 w 38"/>
                <a:gd name="T73" fmla="*/ 14 h 17"/>
                <a:gd name="T74" fmla="*/ 2 w 38"/>
                <a:gd name="T75" fmla="*/ 9 h 17"/>
                <a:gd name="T76" fmla="*/ 2 w 38"/>
                <a:gd name="T77" fmla="*/ 6 h 17"/>
                <a:gd name="T78" fmla="*/ 6 w 38"/>
                <a:gd name="T79" fmla="*/ 10 h 17"/>
                <a:gd name="T80" fmla="*/ 21 w 38"/>
                <a:gd name="T81" fmla="*/ 11 h 17"/>
                <a:gd name="T82" fmla="*/ 23 w 38"/>
                <a:gd name="T83" fmla="*/ 11 h 17"/>
                <a:gd name="T84" fmla="*/ 33 w 38"/>
                <a:gd name="T85" fmla="*/ 4 h 17"/>
                <a:gd name="T86" fmla="*/ 35 w 38"/>
                <a:gd name="T87" fmla="*/ 2 h 17"/>
                <a:gd name="T88" fmla="*/ 35 w 38"/>
                <a:gd name="T89" fmla="*/ 2 h 17"/>
                <a:gd name="T90" fmla="*/ 35 w 38"/>
                <a:gd name="T91" fmla="*/ 1 h 17"/>
                <a:gd name="T92" fmla="*/ 37 w 38"/>
                <a:gd name="T93" fmla="*/ 9 h 17"/>
                <a:gd name="T94" fmla="*/ 24 w 38"/>
                <a:gd name="T9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17">
                  <a:moveTo>
                    <a:pt x="38" y="7"/>
                  </a:moveTo>
                  <a:cubicBezTo>
                    <a:pt x="38" y="8"/>
                    <a:pt x="38" y="5"/>
                    <a:pt x="38" y="5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8" y="4"/>
                    <a:pt x="38" y="4"/>
                    <a:pt x="37" y="3"/>
                  </a:cubicBezTo>
                  <a:cubicBezTo>
                    <a:pt x="37" y="3"/>
                    <a:pt x="37" y="1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2"/>
                    <a:pt x="32" y="7"/>
                    <a:pt x="32" y="8"/>
                  </a:cubicBezTo>
                  <a:cubicBezTo>
                    <a:pt x="32" y="8"/>
                    <a:pt x="32" y="9"/>
                    <a:pt x="32" y="9"/>
                  </a:cubicBezTo>
                  <a:cubicBezTo>
                    <a:pt x="32" y="10"/>
                    <a:pt x="30" y="11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28" y="11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1" y="10"/>
                    <a:pt x="19" y="10"/>
                  </a:cubicBezTo>
                  <a:cubicBezTo>
                    <a:pt x="17" y="10"/>
                    <a:pt x="15" y="10"/>
                    <a:pt x="13" y="10"/>
                  </a:cubicBezTo>
                  <a:cubicBezTo>
                    <a:pt x="13" y="10"/>
                    <a:pt x="9" y="10"/>
                    <a:pt x="9" y="10"/>
                  </a:cubicBezTo>
                  <a:cubicBezTo>
                    <a:pt x="7" y="11"/>
                    <a:pt x="7" y="9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5"/>
                    <a:pt x="7" y="0"/>
                    <a:pt x="4" y="0"/>
                  </a:cubicBezTo>
                  <a:cubicBezTo>
                    <a:pt x="0" y="1"/>
                    <a:pt x="2" y="8"/>
                    <a:pt x="1" y="11"/>
                  </a:cubicBezTo>
                  <a:cubicBezTo>
                    <a:pt x="0" y="12"/>
                    <a:pt x="2" y="14"/>
                    <a:pt x="2" y="15"/>
                  </a:cubicBezTo>
                  <a:cubicBezTo>
                    <a:pt x="3" y="17"/>
                    <a:pt x="5" y="16"/>
                    <a:pt x="7" y="16"/>
                  </a:cubicBezTo>
                  <a:cubicBezTo>
                    <a:pt x="11" y="16"/>
                    <a:pt x="15" y="16"/>
                    <a:pt x="19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19" y="16"/>
                    <a:pt x="21" y="16"/>
                    <a:pt x="20" y="16"/>
                  </a:cubicBezTo>
                  <a:cubicBezTo>
                    <a:pt x="22" y="16"/>
                    <a:pt x="24" y="16"/>
                    <a:pt x="25" y="16"/>
                  </a:cubicBezTo>
                  <a:cubicBezTo>
                    <a:pt x="26" y="16"/>
                    <a:pt x="29" y="16"/>
                    <a:pt x="29" y="16"/>
                  </a:cubicBezTo>
                  <a:cubicBezTo>
                    <a:pt x="29" y="16"/>
                    <a:pt x="34" y="16"/>
                    <a:pt x="34" y="16"/>
                  </a:cubicBezTo>
                  <a:cubicBezTo>
                    <a:pt x="38" y="15"/>
                    <a:pt x="38" y="11"/>
                    <a:pt x="38" y="7"/>
                  </a:cubicBezTo>
                  <a:close/>
                  <a:moveTo>
                    <a:pt x="35" y="1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lose/>
                  <a:moveTo>
                    <a:pt x="33" y="1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lose/>
                  <a:moveTo>
                    <a:pt x="33" y="1"/>
                  </a:moveTo>
                  <a:cubicBezTo>
                    <a:pt x="33" y="1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37" y="9"/>
                  </a:moveTo>
                  <a:cubicBezTo>
                    <a:pt x="37" y="10"/>
                    <a:pt x="38" y="14"/>
                    <a:pt x="35" y="15"/>
                  </a:cubicBezTo>
                  <a:cubicBezTo>
                    <a:pt x="35" y="15"/>
                    <a:pt x="32" y="16"/>
                    <a:pt x="32" y="15"/>
                  </a:cubicBezTo>
                  <a:cubicBezTo>
                    <a:pt x="32" y="16"/>
                    <a:pt x="29" y="16"/>
                    <a:pt x="29" y="16"/>
                  </a:cubicBezTo>
                  <a:cubicBezTo>
                    <a:pt x="29" y="16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3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7" y="15"/>
                    <a:pt x="14" y="15"/>
                    <a:pt x="15" y="15"/>
                  </a:cubicBezTo>
                  <a:cubicBezTo>
                    <a:pt x="12" y="15"/>
                    <a:pt x="8" y="16"/>
                    <a:pt x="5" y="15"/>
                  </a:cubicBezTo>
                  <a:cubicBezTo>
                    <a:pt x="5" y="15"/>
                    <a:pt x="4" y="14"/>
                    <a:pt x="4" y="14"/>
                  </a:cubicBezTo>
                  <a:cubicBezTo>
                    <a:pt x="3" y="14"/>
                    <a:pt x="2" y="14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4"/>
                    <a:pt x="2" y="13"/>
                    <a:pt x="2" y="13"/>
                  </a:cubicBezTo>
                  <a:cubicBezTo>
                    <a:pt x="2" y="13"/>
                    <a:pt x="2" y="11"/>
                    <a:pt x="2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7"/>
                    <a:pt x="3" y="5"/>
                    <a:pt x="2" y="6"/>
                  </a:cubicBezTo>
                  <a:cubicBezTo>
                    <a:pt x="2" y="5"/>
                    <a:pt x="5" y="0"/>
                    <a:pt x="6" y="3"/>
                  </a:cubicBezTo>
                  <a:cubicBezTo>
                    <a:pt x="6" y="3"/>
                    <a:pt x="6" y="10"/>
                    <a:pt x="6" y="10"/>
                  </a:cubicBezTo>
                  <a:cubicBezTo>
                    <a:pt x="7" y="14"/>
                    <a:pt x="19" y="10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2" y="11"/>
                    <a:pt x="23" y="12"/>
                    <a:pt x="24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6" y="10"/>
                    <a:pt x="33" y="13"/>
                    <a:pt x="33" y="9"/>
                  </a:cubicBezTo>
                  <a:cubicBezTo>
                    <a:pt x="33" y="8"/>
                    <a:pt x="32" y="6"/>
                    <a:pt x="33" y="4"/>
                  </a:cubicBezTo>
                  <a:cubicBezTo>
                    <a:pt x="33" y="4"/>
                    <a:pt x="33" y="2"/>
                    <a:pt x="34" y="2"/>
                  </a:cubicBezTo>
                  <a:cubicBezTo>
                    <a:pt x="34" y="2"/>
                    <a:pt x="34" y="2"/>
                    <a:pt x="35" y="2"/>
                  </a:cubicBezTo>
                  <a:cubicBezTo>
                    <a:pt x="35" y="2"/>
                    <a:pt x="35" y="2"/>
                    <a:pt x="34" y="2"/>
                  </a:cubicBezTo>
                  <a:cubicBezTo>
                    <a:pt x="34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1"/>
                  </a:cubicBezTo>
                  <a:cubicBezTo>
                    <a:pt x="37" y="1"/>
                    <a:pt x="37" y="9"/>
                    <a:pt x="38" y="9"/>
                  </a:cubicBezTo>
                  <a:cubicBezTo>
                    <a:pt x="37" y="9"/>
                    <a:pt x="37" y="9"/>
                    <a:pt x="37" y="9"/>
                  </a:cubicBezTo>
                  <a:close/>
                  <a:moveTo>
                    <a:pt x="24" y="12"/>
                  </a:moveTo>
                  <a:cubicBezTo>
                    <a:pt x="23" y="12"/>
                    <a:pt x="23" y="12"/>
                    <a:pt x="24" y="12"/>
                  </a:cubicBezTo>
                  <a:cubicBezTo>
                    <a:pt x="23" y="12"/>
                    <a:pt x="24" y="11"/>
                    <a:pt x="24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18" name="Freeform 2917">
              <a:extLst>
                <a:ext uri="{FF2B5EF4-FFF2-40B4-BE49-F238E27FC236}">
                  <a16:creationId xmlns:a16="http://schemas.microsoft.com/office/drawing/2014/main" id="{D42743FA-FBA8-4F47-8F5F-AB8853308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223837"/>
              <a:ext cx="34925" cy="2222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19" name="Freeform 2918">
              <a:extLst>
                <a:ext uri="{FF2B5EF4-FFF2-40B4-BE49-F238E27FC236}">
                  <a16:creationId xmlns:a16="http://schemas.microsoft.com/office/drawing/2014/main" id="{D1D0A79B-8AA1-41E3-B62C-72316EC08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204787"/>
              <a:ext cx="58738" cy="41275"/>
            </a:xfrm>
            <a:custGeom>
              <a:avLst/>
              <a:gdLst>
                <a:gd name="T0" fmla="*/ 0 w 10"/>
                <a:gd name="T1" fmla="*/ 7 h 7"/>
                <a:gd name="T2" fmla="*/ 10 w 10"/>
                <a:gd name="T3" fmla="*/ 0 h 7"/>
                <a:gd name="T4" fmla="*/ 10 w 10"/>
                <a:gd name="T5" fmla="*/ 0 h 7"/>
                <a:gd name="T6" fmla="*/ 0 w 10"/>
                <a:gd name="T7" fmla="*/ 7 h 7"/>
                <a:gd name="T8" fmla="*/ 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20" name="Freeform 2919">
              <a:extLst>
                <a:ext uri="{FF2B5EF4-FFF2-40B4-BE49-F238E27FC236}">
                  <a16:creationId xmlns:a16="http://schemas.microsoft.com/office/drawing/2014/main" id="{71116DC9-B76E-4178-B645-4EDB7CF00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00025"/>
              <a:ext cx="63500" cy="41275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0 w 11"/>
                <a:gd name="T5" fmla="*/ 7 h 7"/>
                <a:gd name="T6" fmla="*/ 11 w 11"/>
                <a:gd name="T7" fmla="*/ 0 h 7"/>
                <a:gd name="T8" fmla="*/ 11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7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21" name="Freeform 2920">
              <a:extLst>
                <a:ext uri="{FF2B5EF4-FFF2-40B4-BE49-F238E27FC236}">
                  <a16:creationId xmlns:a16="http://schemas.microsoft.com/office/drawing/2014/main" id="{452ACFA6-D923-401C-B42E-B3794784D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87325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22" name="Freeform 2921">
              <a:extLst>
                <a:ext uri="{FF2B5EF4-FFF2-40B4-BE49-F238E27FC236}">
                  <a16:creationId xmlns:a16="http://schemas.microsoft.com/office/drawing/2014/main" id="{728B4CF1-8897-4E22-BA0E-841029B0B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217487"/>
              <a:ext cx="34925" cy="28575"/>
            </a:xfrm>
            <a:custGeom>
              <a:avLst/>
              <a:gdLst>
                <a:gd name="T0" fmla="*/ 0 w 6"/>
                <a:gd name="T1" fmla="*/ 4 h 5"/>
                <a:gd name="T2" fmla="*/ 6 w 6"/>
                <a:gd name="T3" fmla="*/ 0 h 5"/>
                <a:gd name="T4" fmla="*/ 6 w 6"/>
                <a:gd name="T5" fmla="*/ 0 h 5"/>
                <a:gd name="T6" fmla="*/ 0 w 6"/>
                <a:gd name="T7" fmla="*/ 4 h 5"/>
                <a:gd name="T8" fmla="*/ 0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23" name="Freeform 2922">
              <a:extLst>
                <a:ext uri="{FF2B5EF4-FFF2-40B4-BE49-F238E27FC236}">
                  <a16:creationId xmlns:a16="http://schemas.microsoft.com/office/drawing/2014/main" id="{7759FF77-A3AC-4D05-911C-EE0B5DB5D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17487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24" name="Freeform 2923">
              <a:extLst>
                <a:ext uri="{FF2B5EF4-FFF2-40B4-BE49-F238E27FC236}">
                  <a16:creationId xmlns:a16="http://schemas.microsoft.com/office/drawing/2014/main" id="{1285DE97-57F6-452E-82A7-6A141E587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82562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25" name="Freeform 2924">
              <a:extLst>
                <a:ext uri="{FF2B5EF4-FFF2-40B4-BE49-F238E27FC236}">
                  <a16:creationId xmlns:a16="http://schemas.microsoft.com/office/drawing/2014/main" id="{B0D4CD57-F895-489E-8354-2E81591BF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69862"/>
              <a:ext cx="30163" cy="17462"/>
            </a:xfrm>
            <a:custGeom>
              <a:avLst/>
              <a:gdLst>
                <a:gd name="T0" fmla="*/ 0 w 5"/>
                <a:gd name="T1" fmla="*/ 2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26" name="Freeform 2925">
              <a:extLst>
                <a:ext uri="{FF2B5EF4-FFF2-40B4-BE49-F238E27FC236}">
                  <a16:creationId xmlns:a16="http://schemas.microsoft.com/office/drawing/2014/main" id="{097A5059-3B8B-429E-996E-AE8A337EE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17487"/>
              <a:ext cx="47625" cy="28575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0 h 5"/>
                <a:gd name="T4" fmla="*/ 7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27" name="Freeform 2926">
              <a:extLst>
                <a:ext uri="{FF2B5EF4-FFF2-40B4-BE49-F238E27FC236}">
                  <a16:creationId xmlns:a16="http://schemas.microsoft.com/office/drawing/2014/main" id="{3B353F3D-6F08-4B9C-B337-5C580E6BA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17487"/>
              <a:ext cx="41275" cy="28575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4 h 5"/>
                <a:gd name="T4" fmla="*/ 0 w 7"/>
                <a:gd name="T5" fmla="*/ 5 h 5"/>
                <a:gd name="T6" fmla="*/ 6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28" name="Freeform 2927">
              <a:extLst>
                <a:ext uri="{FF2B5EF4-FFF2-40B4-BE49-F238E27FC236}">
                  <a16:creationId xmlns:a16="http://schemas.microsoft.com/office/drawing/2014/main" id="{BDA1C030-0089-462D-90CB-3EE7B5AAE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63512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29" name="Freeform 2928">
              <a:extLst>
                <a:ext uri="{FF2B5EF4-FFF2-40B4-BE49-F238E27FC236}">
                  <a16:creationId xmlns:a16="http://schemas.microsoft.com/office/drawing/2014/main" id="{B3663F2A-9EE5-47E7-B846-291BA671A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7487"/>
              <a:ext cx="46038" cy="28575"/>
            </a:xfrm>
            <a:custGeom>
              <a:avLst/>
              <a:gdLst>
                <a:gd name="T0" fmla="*/ 0 w 8"/>
                <a:gd name="T1" fmla="*/ 4 h 5"/>
                <a:gd name="T2" fmla="*/ 8 w 8"/>
                <a:gd name="T3" fmla="*/ 0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30" name="Freeform 2929">
              <a:extLst>
                <a:ext uri="{FF2B5EF4-FFF2-40B4-BE49-F238E27FC236}">
                  <a16:creationId xmlns:a16="http://schemas.microsoft.com/office/drawing/2014/main" id="{C6807AE2-96B2-40F2-BFA5-9C67505C3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34950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0 w 3"/>
                <a:gd name="T5" fmla="*/ 2 h 2"/>
                <a:gd name="T6" fmla="*/ 1 w 3"/>
                <a:gd name="T7" fmla="*/ 2 h 2"/>
                <a:gd name="T8" fmla="*/ 3 w 3"/>
                <a:gd name="T9" fmla="*/ 0 h 2"/>
                <a:gd name="T10" fmla="*/ 2 w 3"/>
                <a:gd name="T11" fmla="*/ 0 h 2"/>
                <a:gd name="T12" fmla="*/ 0 w 3"/>
                <a:gd name="T13" fmla="*/ 2 h 2"/>
                <a:gd name="T14" fmla="*/ 0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31" name="Freeform 2930">
              <a:extLst>
                <a:ext uri="{FF2B5EF4-FFF2-40B4-BE49-F238E27FC236}">
                  <a16:creationId xmlns:a16="http://schemas.microsoft.com/office/drawing/2014/main" id="{3A5961A2-5984-4612-BBCC-80DE43FBD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7487"/>
              <a:ext cx="46038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4 h 5"/>
                <a:gd name="T4" fmla="*/ 0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32" name="Freeform 2931">
              <a:extLst>
                <a:ext uri="{FF2B5EF4-FFF2-40B4-BE49-F238E27FC236}">
                  <a16:creationId xmlns:a16="http://schemas.microsoft.com/office/drawing/2014/main" id="{5735559C-13EF-44C2-9021-888A9FAE9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28587"/>
              <a:ext cx="100013" cy="47625"/>
            </a:xfrm>
            <a:custGeom>
              <a:avLst/>
              <a:gdLst>
                <a:gd name="T0" fmla="*/ 1 w 17"/>
                <a:gd name="T1" fmla="*/ 8 h 8"/>
                <a:gd name="T2" fmla="*/ 17 w 17"/>
                <a:gd name="T3" fmla="*/ 0 h 8"/>
                <a:gd name="T4" fmla="*/ 16 w 17"/>
                <a:gd name="T5" fmla="*/ 0 h 8"/>
                <a:gd name="T6" fmla="*/ 1 w 17"/>
                <a:gd name="T7" fmla="*/ 8 h 8"/>
                <a:gd name="T8" fmla="*/ 1 w 1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" y="8"/>
                  </a:moveTo>
                  <a:cubicBezTo>
                    <a:pt x="6" y="5"/>
                    <a:pt x="11" y="2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1" y="2"/>
                    <a:pt x="6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33" name="Freeform 2932">
              <a:extLst>
                <a:ext uri="{FF2B5EF4-FFF2-40B4-BE49-F238E27FC236}">
                  <a16:creationId xmlns:a16="http://schemas.microsoft.com/office/drawing/2014/main" id="{E5428568-AAE3-4268-8D00-ECDCEA255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11137"/>
              <a:ext cx="34925" cy="23812"/>
            </a:xfrm>
            <a:custGeom>
              <a:avLst/>
              <a:gdLst>
                <a:gd name="T0" fmla="*/ 6 w 6"/>
                <a:gd name="T1" fmla="*/ 1 h 4"/>
                <a:gd name="T2" fmla="*/ 3 w 6"/>
                <a:gd name="T3" fmla="*/ 3 h 4"/>
                <a:gd name="T4" fmla="*/ 2 w 6"/>
                <a:gd name="T5" fmla="*/ 3 h 4"/>
                <a:gd name="T6" fmla="*/ 3 w 6"/>
                <a:gd name="T7" fmla="*/ 3 h 4"/>
                <a:gd name="T8" fmla="*/ 1 w 6"/>
                <a:gd name="T9" fmla="*/ 4 h 4"/>
                <a:gd name="T10" fmla="*/ 3 w 6"/>
                <a:gd name="T11" fmla="*/ 2 h 4"/>
                <a:gd name="T12" fmla="*/ 3 w 6"/>
                <a:gd name="T13" fmla="*/ 2 h 4"/>
                <a:gd name="T14" fmla="*/ 2 w 6"/>
                <a:gd name="T15" fmla="*/ 3 h 4"/>
                <a:gd name="T16" fmla="*/ 3 w 6"/>
                <a:gd name="T17" fmla="*/ 2 h 4"/>
                <a:gd name="T18" fmla="*/ 6 w 6"/>
                <a:gd name="T19" fmla="*/ 0 h 4"/>
                <a:gd name="T20" fmla="*/ 5 w 6"/>
                <a:gd name="T21" fmla="*/ 0 h 4"/>
                <a:gd name="T22" fmla="*/ 1 w 6"/>
                <a:gd name="T23" fmla="*/ 4 h 4"/>
                <a:gd name="T24" fmla="*/ 1 w 6"/>
                <a:gd name="T25" fmla="*/ 4 h 4"/>
                <a:gd name="T26" fmla="*/ 4 w 6"/>
                <a:gd name="T27" fmla="*/ 1 h 4"/>
                <a:gd name="T28" fmla="*/ 1 w 6"/>
                <a:gd name="T29" fmla="*/ 4 h 4"/>
                <a:gd name="T30" fmla="*/ 1 w 6"/>
                <a:gd name="T31" fmla="*/ 4 h 4"/>
                <a:gd name="T32" fmla="*/ 4 w 6"/>
                <a:gd name="T33" fmla="*/ 2 h 4"/>
                <a:gd name="T34" fmla="*/ 3 w 6"/>
                <a:gd name="T35" fmla="*/ 2 h 4"/>
                <a:gd name="T36" fmla="*/ 1 w 6"/>
                <a:gd name="T37" fmla="*/ 4 h 4"/>
                <a:gd name="T38" fmla="*/ 1 w 6"/>
                <a:gd name="T39" fmla="*/ 4 h 4"/>
                <a:gd name="T40" fmla="*/ 6 w 6"/>
                <a:gd name="T41" fmla="*/ 1 h 4"/>
                <a:gd name="T42" fmla="*/ 6 w 6"/>
                <a:gd name="T4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0" y="4"/>
                    <a:pt x="3" y="3"/>
                    <a:pt x="3" y="2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5" y="2"/>
                    <a:pt x="4" y="1"/>
                  </a:cubicBezTo>
                  <a:cubicBezTo>
                    <a:pt x="4" y="0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34" name="Freeform 2933">
              <a:extLst>
                <a:ext uri="{FF2B5EF4-FFF2-40B4-BE49-F238E27FC236}">
                  <a16:creationId xmlns:a16="http://schemas.microsoft.com/office/drawing/2014/main" id="{4C661CA3-46BE-4406-A8B4-72D15B20A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117475"/>
              <a:ext cx="93663" cy="58737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0" y="3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10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35" name="Freeform 2934">
              <a:extLst>
                <a:ext uri="{FF2B5EF4-FFF2-40B4-BE49-F238E27FC236}">
                  <a16:creationId xmlns:a16="http://schemas.microsoft.com/office/drawing/2014/main" id="{090C3789-F174-403D-80DF-2C6456D41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00012"/>
              <a:ext cx="111125" cy="63500"/>
            </a:xfrm>
            <a:custGeom>
              <a:avLst/>
              <a:gdLst>
                <a:gd name="T0" fmla="*/ 1 w 19"/>
                <a:gd name="T1" fmla="*/ 11 h 11"/>
                <a:gd name="T2" fmla="*/ 19 w 19"/>
                <a:gd name="T3" fmla="*/ 1 h 11"/>
                <a:gd name="T4" fmla="*/ 18 w 19"/>
                <a:gd name="T5" fmla="*/ 1 h 11"/>
                <a:gd name="T6" fmla="*/ 0 w 19"/>
                <a:gd name="T7" fmla="*/ 11 h 11"/>
                <a:gd name="T8" fmla="*/ 1 w 1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" y="11"/>
                  </a:moveTo>
                  <a:cubicBezTo>
                    <a:pt x="7" y="7"/>
                    <a:pt x="13" y="4"/>
                    <a:pt x="19" y="1"/>
                  </a:cubicBezTo>
                  <a:cubicBezTo>
                    <a:pt x="19" y="1"/>
                    <a:pt x="19" y="0"/>
                    <a:pt x="18" y="1"/>
                  </a:cubicBezTo>
                  <a:cubicBezTo>
                    <a:pt x="12" y="4"/>
                    <a:pt x="6" y="7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36" name="Freeform 2935">
              <a:extLst>
                <a:ext uri="{FF2B5EF4-FFF2-40B4-BE49-F238E27FC236}">
                  <a16:creationId xmlns:a16="http://schemas.microsoft.com/office/drawing/2014/main" id="{659C49A2-8880-4288-B87C-9E0E8416D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87325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1 h 3"/>
                <a:gd name="T4" fmla="*/ 4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37" name="Freeform 2936">
              <a:extLst>
                <a:ext uri="{FF2B5EF4-FFF2-40B4-BE49-F238E27FC236}">
                  <a16:creationId xmlns:a16="http://schemas.microsoft.com/office/drawing/2014/main" id="{FC0149BF-2857-49CB-988D-E9B6DCA19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82562"/>
              <a:ext cx="28575" cy="22225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38" name="Freeform 2937">
              <a:extLst>
                <a:ext uri="{FF2B5EF4-FFF2-40B4-BE49-F238E27FC236}">
                  <a16:creationId xmlns:a16="http://schemas.microsoft.com/office/drawing/2014/main" id="{B0166D9A-6F3B-4E34-988F-E7B8CEA51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00012"/>
              <a:ext cx="87313" cy="58737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0 w 15"/>
                <a:gd name="T5" fmla="*/ 10 h 10"/>
                <a:gd name="T6" fmla="*/ 15 w 15"/>
                <a:gd name="T7" fmla="*/ 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4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10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39" name="Freeform 2938">
              <a:extLst>
                <a:ext uri="{FF2B5EF4-FFF2-40B4-BE49-F238E27FC236}">
                  <a16:creationId xmlns:a16="http://schemas.microsoft.com/office/drawing/2014/main" id="{A7331D91-11E5-4870-A8B9-5C749E32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00012"/>
              <a:ext cx="93663" cy="46037"/>
            </a:xfrm>
            <a:custGeom>
              <a:avLst/>
              <a:gdLst>
                <a:gd name="T0" fmla="*/ 1 w 16"/>
                <a:gd name="T1" fmla="*/ 8 h 8"/>
                <a:gd name="T2" fmla="*/ 16 w 16"/>
                <a:gd name="T3" fmla="*/ 0 h 8"/>
                <a:gd name="T4" fmla="*/ 16 w 16"/>
                <a:gd name="T5" fmla="*/ 0 h 8"/>
                <a:gd name="T6" fmla="*/ 0 w 16"/>
                <a:gd name="T7" fmla="*/ 8 h 8"/>
                <a:gd name="T8" fmla="*/ 1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6" y="5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2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40" name="Freeform 2939">
              <a:extLst>
                <a:ext uri="{FF2B5EF4-FFF2-40B4-BE49-F238E27FC236}">
                  <a16:creationId xmlns:a16="http://schemas.microsoft.com/office/drawing/2014/main" id="{CCDE3FCF-4622-4EC5-8B63-EBA252871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69862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41" name="Freeform 2940">
              <a:extLst>
                <a:ext uri="{FF2B5EF4-FFF2-40B4-BE49-F238E27FC236}">
                  <a16:creationId xmlns:a16="http://schemas.microsoft.com/office/drawing/2014/main" id="{598B45F1-0A93-41F1-88D0-4B3AB314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63512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42" name="Freeform 2941">
              <a:extLst>
                <a:ext uri="{FF2B5EF4-FFF2-40B4-BE49-F238E27FC236}">
                  <a16:creationId xmlns:a16="http://schemas.microsoft.com/office/drawing/2014/main" id="{D103A76B-B084-4211-B49D-BE0072B5B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87312"/>
              <a:ext cx="87313" cy="58737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0 w 15"/>
                <a:gd name="T5" fmla="*/ 10 h 10"/>
                <a:gd name="T6" fmla="*/ 15 w 15"/>
                <a:gd name="T7" fmla="*/ 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3"/>
                    <a:pt x="5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43" name="Freeform 2942">
              <a:extLst>
                <a:ext uri="{FF2B5EF4-FFF2-40B4-BE49-F238E27FC236}">
                  <a16:creationId xmlns:a16="http://schemas.microsoft.com/office/drawing/2014/main" id="{59D1D095-2193-4BF1-94B2-A99365EE1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69850"/>
              <a:ext cx="104775" cy="58737"/>
            </a:xfrm>
            <a:custGeom>
              <a:avLst/>
              <a:gdLst>
                <a:gd name="T0" fmla="*/ 0 w 18"/>
                <a:gd name="T1" fmla="*/ 10 h 10"/>
                <a:gd name="T2" fmla="*/ 18 w 18"/>
                <a:gd name="T3" fmla="*/ 1 h 10"/>
                <a:gd name="T4" fmla="*/ 18 w 18"/>
                <a:gd name="T5" fmla="*/ 1 h 10"/>
                <a:gd name="T6" fmla="*/ 0 w 18"/>
                <a:gd name="T7" fmla="*/ 10 h 10"/>
                <a:gd name="T8" fmla="*/ 0 w 1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6" y="7"/>
                    <a:pt x="12" y="4"/>
                    <a:pt x="18" y="1"/>
                  </a:cubicBezTo>
                  <a:cubicBezTo>
                    <a:pt x="18" y="1"/>
                    <a:pt x="18" y="0"/>
                    <a:pt x="18" y="1"/>
                  </a:cubicBezTo>
                  <a:cubicBezTo>
                    <a:pt x="12" y="4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44" name="Freeform 2943">
              <a:extLst>
                <a:ext uri="{FF2B5EF4-FFF2-40B4-BE49-F238E27FC236}">
                  <a16:creationId xmlns:a16="http://schemas.microsoft.com/office/drawing/2014/main" id="{32995965-9920-4FB5-B2C0-367C07D3B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52387"/>
              <a:ext cx="111125" cy="69850"/>
            </a:xfrm>
            <a:custGeom>
              <a:avLst/>
              <a:gdLst>
                <a:gd name="T0" fmla="*/ 19 w 19"/>
                <a:gd name="T1" fmla="*/ 0 h 12"/>
                <a:gd name="T2" fmla="*/ 0 w 19"/>
                <a:gd name="T3" fmla="*/ 12 h 12"/>
                <a:gd name="T4" fmla="*/ 0 w 19"/>
                <a:gd name="T5" fmla="*/ 12 h 12"/>
                <a:gd name="T6" fmla="*/ 19 w 19"/>
                <a:gd name="T7" fmla="*/ 0 h 12"/>
                <a:gd name="T8" fmla="*/ 19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9" y="0"/>
                  </a:moveTo>
                  <a:cubicBezTo>
                    <a:pt x="13" y="4"/>
                    <a:pt x="6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8"/>
                    <a:pt x="13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45" name="Freeform 2944">
              <a:extLst>
                <a:ext uri="{FF2B5EF4-FFF2-40B4-BE49-F238E27FC236}">
                  <a16:creationId xmlns:a16="http://schemas.microsoft.com/office/drawing/2014/main" id="{36458BE6-D4A1-47F7-9166-88BA6B565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39687"/>
              <a:ext cx="63500" cy="36512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46" name="Freeform 2945">
              <a:extLst>
                <a:ext uri="{FF2B5EF4-FFF2-40B4-BE49-F238E27FC236}">
                  <a16:creationId xmlns:a16="http://schemas.microsoft.com/office/drawing/2014/main" id="{A0D1866F-5DB3-4E3F-9FE7-9E5248802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8575"/>
              <a:ext cx="63500" cy="34925"/>
            </a:xfrm>
            <a:custGeom>
              <a:avLst/>
              <a:gdLst>
                <a:gd name="T0" fmla="*/ 11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47" name="Freeform 2946">
              <a:extLst>
                <a:ext uri="{FF2B5EF4-FFF2-40B4-BE49-F238E27FC236}">
                  <a16:creationId xmlns:a16="http://schemas.microsoft.com/office/drawing/2014/main" id="{F30705EB-7993-4E3A-B80D-4E803B2AF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2225"/>
              <a:ext cx="63500" cy="30162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48" name="Freeform 2947">
              <a:extLst>
                <a:ext uri="{FF2B5EF4-FFF2-40B4-BE49-F238E27FC236}">
                  <a16:creationId xmlns:a16="http://schemas.microsoft.com/office/drawing/2014/main" id="{2D85D0BF-4BDE-4558-BCBC-1D7E7BFE4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1112"/>
              <a:ext cx="46038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49" name="Freeform 2948">
              <a:extLst>
                <a:ext uri="{FF2B5EF4-FFF2-40B4-BE49-F238E27FC236}">
                  <a16:creationId xmlns:a16="http://schemas.microsoft.com/office/drawing/2014/main" id="{7832B83C-EFE1-47B0-AE6B-BB0879D29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1112"/>
              <a:ext cx="46038" cy="23812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50" name="Freeform 2949">
              <a:extLst>
                <a:ext uri="{FF2B5EF4-FFF2-40B4-BE49-F238E27FC236}">
                  <a16:creationId xmlns:a16="http://schemas.microsoft.com/office/drawing/2014/main" id="{1FDACC48-AFE2-405C-8ABE-4C9159C4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1112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851" name="Group 2987">
            <a:extLst>
              <a:ext uri="{FF2B5EF4-FFF2-40B4-BE49-F238E27FC236}">
                <a16:creationId xmlns:a16="http://schemas.microsoft.com/office/drawing/2014/main" id="{96C64924-9C47-4D12-8C24-215F0098E8CA}"/>
              </a:ext>
            </a:extLst>
          </p:cNvPr>
          <p:cNvGrpSpPr>
            <a:grpSpLocks/>
          </p:cNvGrpSpPr>
          <p:nvPr/>
        </p:nvGrpSpPr>
        <p:grpSpPr bwMode="auto">
          <a:xfrm>
            <a:off x="10447338" y="6223000"/>
            <a:ext cx="252412" cy="247650"/>
            <a:chOff x="0" y="0"/>
            <a:chExt cx="252413" cy="247650"/>
          </a:xfrm>
        </p:grpSpPr>
        <p:sp>
          <p:nvSpPr>
            <p:cNvPr id="39852" name="Freeform 2950">
              <a:extLst>
                <a:ext uri="{FF2B5EF4-FFF2-40B4-BE49-F238E27FC236}">
                  <a16:creationId xmlns:a16="http://schemas.microsoft.com/office/drawing/2014/main" id="{13AE6F14-46B9-41D9-B429-E618BD8E97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71438"/>
              <a:ext cx="106363" cy="106362"/>
            </a:xfrm>
            <a:custGeom>
              <a:avLst/>
              <a:gdLst>
                <a:gd name="T0" fmla="*/ 17 w 18"/>
                <a:gd name="T1" fmla="*/ 13 h 18"/>
                <a:gd name="T2" fmla="*/ 18 w 18"/>
                <a:gd name="T3" fmla="*/ 9 h 18"/>
                <a:gd name="T4" fmla="*/ 17 w 18"/>
                <a:gd name="T5" fmla="*/ 4 h 18"/>
                <a:gd name="T6" fmla="*/ 14 w 18"/>
                <a:gd name="T7" fmla="*/ 1 h 18"/>
                <a:gd name="T8" fmla="*/ 8 w 18"/>
                <a:gd name="T9" fmla="*/ 0 h 18"/>
                <a:gd name="T10" fmla="*/ 8 w 18"/>
                <a:gd name="T11" fmla="*/ 0 h 18"/>
                <a:gd name="T12" fmla="*/ 8 w 18"/>
                <a:gd name="T13" fmla="*/ 0 h 18"/>
                <a:gd name="T14" fmla="*/ 7 w 18"/>
                <a:gd name="T15" fmla="*/ 0 h 18"/>
                <a:gd name="T16" fmla="*/ 7 w 18"/>
                <a:gd name="T17" fmla="*/ 0 h 18"/>
                <a:gd name="T18" fmla="*/ 7 w 18"/>
                <a:gd name="T19" fmla="*/ 0 h 18"/>
                <a:gd name="T20" fmla="*/ 7 w 18"/>
                <a:gd name="T21" fmla="*/ 0 h 18"/>
                <a:gd name="T22" fmla="*/ 4 w 18"/>
                <a:gd name="T23" fmla="*/ 2 h 18"/>
                <a:gd name="T24" fmla="*/ 2 w 18"/>
                <a:gd name="T25" fmla="*/ 3 h 18"/>
                <a:gd name="T26" fmla="*/ 1 w 18"/>
                <a:gd name="T27" fmla="*/ 6 h 18"/>
                <a:gd name="T28" fmla="*/ 1 w 18"/>
                <a:gd name="T29" fmla="*/ 5 h 18"/>
                <a:gd name="T30" fmla="*/ 1 w 18"/>
                <a:gd name="T31" fmla="*/ 5 h 18"/>
                <a:gd name="T32" fmla="*/ 0 w 18"/>
                <a:gd name="T33" fmla="*/ 5 h 18"/>
                <a:gd name="T34" fmla="*/ 1 w 18"/>
                <a:gd name="T35" fmla="*/ 5 h 18"/>
                <a:gd name="T36" fmla="*/ 0 w 18"/>
                <a:gd name="T37" fmla="*/ 6 h 18"/>
                <a:gd name="T38" fmla="*/ 0 w 18"/>
                <a:gd name="T39" fmla="*/ 7 h 18"/>
                <a:gd name="T40" fmla="*/ 0 w 18"/>
                <a:gd name="T41" fmla="*/ 9 h 18"/>
                <a:gd name="T42" fmla="*/ 0 w 18"/>
                <a:gd name="T43" fmla="*/ 9 h 18"/>
                <a:gd name="T44" fmla="*/ 0 w 18"/>
                <a:gd name="T45" fmla="*/ 9 h 18"/>
                <a:gd name="T46" fmla="*/ 0 w 18"/>
                <a:gd name="T47" fmla="*/ 10 h 18"/>
                <a:gd name="T48" fmla="*/ 1 w 18"/>
                <a:gd name="T49" fmla="*/ 12 h 18"/>
                <a:gd name="T50" fmla="*/ 1 w 18"/>
                <a:gd name="T51" fmla="*/ 13 h 18"/>
                <a:gd name="T52" fmla="*/ 3 w 18"/>
                <a:gd name="T53" fmla="*/ 14 h 18"/>
                <a:gd name="T54" fmla="*/ 3 w 18"/>
                <a:gd name="T55" fmla="*/ 14 h 18"/>
                <a:gd name="T56" fmla="*/ 3 w 18"/>
                <a:gd name="T57" fmla="*/ 15 h 18"/>
                <a:gd name="T58" fmla="*/ 3 w 18"/>
                <a:gd name="T59" fmla="*/ 15 h 18"/>
                <a:gd name="T60" fmla="*/ 3 w 18"/>
                <a:gd name="T61" fmla="*/ 15 h 18"/>
                <a:gd name="T62" fmla="*/ 8 w 18"/>
                <a:gd name="T63" fmla="*/ 17 h 18"/>
                <a:gd name="T64" fmla="*/ 10 w 18"/>
                <a:gd name="T65" fmla="*/ 17 h 18"/>
                <a:gd name="T66" fmla="*/ 11 w 18"/>
                <a:gd name="T67" fmla="*/ 17 h 18"/>
                <a:gd name="T68" fmla="*/ 13 w 18"/>
                <a:gd name="T69" fmla="*/ 16 h 18"/>
                <a:gd name="T70" fmla="*/ 13 w 18"/>
                <a:gd name="T71" fmla="*/ 16 h 18"/>
                <a:gd name="T72" fmla="*/ 17 w 18"/>
                <a:gd name="T73" fmla="*/ 13 h 18"/>
                <a:gd name="T74" fmla="*/ 8 w 18"/>
                <a:gd name="T75" fmla="*/ 1 h 18"/>
                <a:gd name="T76" fmla="*/ 8 w 18"/>
                <a:gd name="T77" fmla="*/ 1 h 18"/>
                <a:gd name="T78" fmla="*/ 4 w 18"/>
                <a:gd name="T79" fmla="*/ 14 h 18"/>
                <a:gd name="T80" fmla="*/ 4 w 18"/>
                <a:gd name="T81" fmla="*/ 14 h 18"/>
                <a:gd name="T82" fmla="*/ 2 w 18"/>
                <a:gd name="T83" fmla="*/ 13 h 18"/>
                <a:gd name="T84" fmla="*/ 1 w 18"/>
                <a:gd name="T85" fmla="*/ 9 h 18"/>
                <a:gd name="T86" fmla="*/ 1 w 18"/>
                <a:gd name="T87" fmla="*/ 8 h 18"/>
                <a:gd name="T88" fmla="*/ 1 w 18"/>
                <a:gd name="T89" fmla="*/ 8 h 18"/>
                <a:gd name="T90" fmla="*/ 1 w 18"/>
                <a:gd name="T91" fmla="*/ 7 h 18"/>
                <a:gd name="T92" fmla="*/ 2 w 18"/>
                <a:gd name="T93" fmla="*/ 4 h 18"/>
                <a:gd name="T94" fmla="*/ 3 w 18"/>
                <a:gd name="T95" fmla="*/ 4 h 18"/>
                <a:gd name="T96" fmla="*/ 5 w 18"/>
                <a:gd name="T97" fmla="*/ 2 h 18"/>
                <a:gd name="T98" fmla="*/ 4 w 18"/>
                <a:gd name="T99" fmla="*/ 2 h 18"/>
                <a:gd name="T100" fmla="*/ 6 w 18"/>
                <a:gd name="T101" fmla="*/ 2 h 18"/>
                <a:gd name="T102" fmla="*/ 10 w 18"/>
                <a:gd name="T103" fmla="*/ 1 h 18"/>
                <a:gd name="T104" fmla="*/ 14 w 18"/>
                <a:gd name="T105" fmla="*/ 3 h 18"/>
                <a:gd name="T106" fmla="*/ 16 w 18"/>
                <a:gd name="T107" fmla="*/ 7 h 18"/>
                <a:gd name="T108" fmla="*/ 14 w 18"/>
                <a:gd name="T109" fmla="*/ 14 h 18"/>
                <a:gd name="T110" fmla="*/ 4 w 18"/>
                <a:gd name="T111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" h="18">
                  <a:moveTo>
                    <a:pt x="17" y="13"/>
                  </a:moveTo>
                  <a:cubicBezTo>
                    <a:pt x="17" y="13"/>
                    <a:pt x="18" y="10"/>
                    <a:pt x="18" y="9"/>
                  </a:cubicBezTo>
                  <a:cubicBezTo>
                    <a:pt x="17" y="8"/>
                    <a:pt x="18" y="5"/>
                    <a:pt x="17" y="4"/>
                  </a:cubicBezTo>
                  <a:cubicBezTo>
                    <a:pt x="16" y="3"/>
                    <a:pt x="15" y="2"/>
                    <a:pt x="14" y="1"/>
                  </a:cubicBezTo>
                  <a:cubicBezTo>
                    <a:pt x="12" y="0"/>
                    <a:pt x="10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0"/>
                  </a:cubicBezTo>
                  <a:cubicBezTo>
                    <a:pt x="7" y="1"/>
                    <a:pt x="5" y="1"/>
                    <a:pt x="4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7" y="16"/>
                    <a:pt x="8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1" y="16"/>
                    <a:pt x="12" y="17"/>
                    <a:pt x="11" y="17"/>
                  </a:cubicBezTo>
                  <a:cubicBezTo>
                    <a:pt x="12" y="18"/>
                    <a:pt x="13" y="14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6" y="14"/>
                    <a:pt x="17" y="13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3" y="12"/>
                    <a:pt x="2" y="13"/>
                  </a:cubicBezTo>
                  <a:cubicBezTo>
                    <a:pt x="2" y="13"/>
                    <a:pt x="2" y="11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2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5"/>
                    <a:pt x="2" y="4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6" y="2"/>
                    <a:pt x="9" y="1"/>
                    <a:pt x="10" y="1"/>
                  </a:cubicBezTo>
                  <a:cubicBezTo>
                    <a:pt x="11" y="1"/>
                    <a:pt x="13" y="2"/>
                    <a:pt x="14" y="3"/>
                  </a:cubicBezTo>
                  <a:cubicBezTo>
                    <a:pt x="16" y="5"/>
                    <a:pt x="16" y="5"/>
                    <a:pt x="16" y="7"/>
                  </a:cubicBezTo>
                  <a:cubicBezTo>
                    <a:pt x="16" y="11"/>
                    <a:pt x="16" y="12"/>
                    <a:pt x="14" y="14"/>
                  </a:cubicBezTo>
                  <a:cubicBezTo>
                    <a:pt x="11" y="17"/>
                    <a:pt x="6" y="16"/>
                    <a:pt x="4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53" name="Freeform 2951">
              <a:extLst>
                <a:ext uri="{FF2B5EF4-FFF2-40B4-BE49-F238E27FC236}">
                  <a16:creationId xmlns:a16="http://schemas.microsoft.com/office/drawing/2014/main" id="{10D766AC-2453-4CF1-B771-E8A8674A3B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34950" cy="247650"/>
            </a:xfrm>
            <a:custGeom>
              <a:avLst/>
              <a:gdLst>
                <a:gd name="T0" fmla="*/ 34 w 40"/>
                <a:gd name="T1" fmla="*/ 36 h 42"/>
                <a:gd name="T2" fmla="*/ 30 w 40"/>
                <a:gd name="T3" fmla="*/ 35 h 42"/>
                <a:gd name="T4" fmla="*/ 27 w 40"/>
                <a:gd name="T5" fmla="*/ 32 h 42"/>
                <a:gd name="T6" fmla="*/ 27 w 40"/>
                <a:gd name="T7" fmla="*/ 33 h 42"/>
                <a:gd name="T8" fmla="*/ 27 w 40"/>
                <a:gd name="T9" fmla="*/ 36 h 42"/>
                <a:gd name="T10" fmla="*/ 26 w 40"/>
                <a:gd name="T11" fmla="*/ 39 h 42"/>
                <a:gd name="T12" fmla="*/ 25 w 40"/>
                <a:gd name="T13" fmla="*/ 40 h 42"/>
                <a:gd name="T14" fmla="*/ 22 w 40"/>
                <a:gd name="T15" fmla="*/ 40 h 42"/>
                <a:gd name="T16" fmla="*/ 18 w 40"/>
                <a:gd name="T17" fmla="*/ 40 h 42"/>
                <a:gd name="T18" fmla="*/ 19 w 40"/>
                <a:gd name="T19" fmla="*/ 40 h 42"/>
                <a:gd name="T20" fmla="*/ 16 w 40"/>
                <a:gd name="T21" fmla="*/ 33 h 42"/>
                <a:gd name="T22" fmla="*/ 9 w 40"/>
                <a:gd name="T23" fmla="*/ 36 h 42"/>
                <a:gd name="T24" fmla="*/ 5 w 40"/>
                <a:gd name="T25" fmla="*/ 31 h 42"/>
                <a:gd name="T26" fmla="*/ 9 w 40"/>
                <a:gd name="T27" fmla="*/ 26 h 42"/>
                <a:gd name="T28" fmla="*/ 2 w 40"/>
                <a:gd name="T29" fmla="*/ 21 h 42"/>
                <a:gd name="T30" fmla="*/ 3 w 40"/>
                <a:gd name="T31" fmla="*/ 19 h 42"/>
                <a:gd name="T32" fmla="*/ 6 w 40"/>
                <a:gd name="T33" fmla="*/ 9 h 42"/>
                <a:gd name="T34" fmla="*/ 12 w 40"/>
                <a:gd name="T35" fmla="*/ 5 h 42"/>
                <a:gd name="T36" fmla="*/ 17 w 40"/>
                <a:gd name="T37" fmla="*/ 8 h 42"/>
                <a:gd name="T38" fmla="*/ 27 w 40"/>
                <a:gd name="T39" fmla="*/ 2 h 42"/>
                <a:gd name="T40" fmla="*/ 27 w 40"/>
                <a:gd name="T41" fmla="*/ 4 h 42"/>
                <a:gd name="T42" fmla="*/ 27 w 40"/>
                <a:gd name="T43" fmla="*/ 9 h 42"/>
                <a:gd name="T44" fmla="*/ 29 w 40"/>
                <a:gd name="T45" fmla="*/ 7 h 42"/>
                <a:gd name="T46" fmla="*/ 37 w 40"/>
                <a:gd name="T47" fmla="*/ 7 h 42"/>
                <a:gd name="T48" fmla="*/ 34 w 40"/>
                <a:gd name="T49" fmla="*/ 15 h 42"/>
                <a:gd name="T50" fmla="*/ 38 w 40"/>
                <a:gd name="T51" fmla="*/ 14 h 42"/>
                <a:gd name="T52" fmla="*/ 37 w 40"/>
                <a:gd name="T53" fmla="*/ 14 h 42"/>
                <a:gd name="T54" fmla="*/ 40 w 40"/>
                <a:gd name="T55" fmla="*/ 10 h 42"/>
                <a:gd name="T56" fmla="*/ 39 w 40"/>
                <a:gd name="T57" fmla="*/ 8 h 42"/>
                <a:gd name="T58" fmla="*/ 37 w 40"/>
                <a:gd name="T59" fmla="*/ 5 h 42"/>
                <a:gd name="T60" fmla="*/ 32 w 40"/>
                <a:gd name="T61" fmla="*/ 3 h 42"/>
                <a:gd name="T62" fmla="*/ 31 w 40"/>
                <a:gd name="T63" fmla="*/ 4 h 42"/>
                <a:gd name="T64" fmla="*/ 28 w 40"/>
                <a:gd name="T65" fmla="*/ 6 h 42"/>
                <a:gd name="T66" fmla="*/ 28 w 40"/>
                <a:gd name="T67" fmla="*/ 2 h 42"/>
                <a:gd name="T68" fmla="*/ 28 w 40"/>
                <a:gd name="T69" fmla="*/ 2 h 42"/>
                <a:gd name="T70" fmla="*/ 28 w 40"/>
                <a:gd name="T71" fmla="*/ 1 h 42"/>
                <a:gd name="T72" fmla="*/ 27 w 40"/>
                <a:gd name="T73" fmla="*/ 1 h 42"/>
                <a:gd name="T74" fmla="*/ 27 w 40"/>
                <a:gd name="T75" fmla="*/ 1 h 42"/>
                <a:gd name="T76" fmla="*/ 17 w 40"/>
                <a:gd name="T77" fmla="*/ 0 h 42"/>
                <a:gd name="T78" fmla="*/ 14 w 40"/>
                <a:gd name="T79" fmla="*/ 5 h 42"/>
                <a:gd name="T80" fmla="*/ 11 w 40"/>
                <a:gd name="T81" fmla="*/ 3 h 42"/>
                <a:gd name="T82" fmla="*/ 5 w 40"/>
                <a:gd name="T83" fmla="*/ 7 h 42"/>
                <a:gd name="T84" fmla="*/ 5 w 40"/>
                <a:gd name="T85" fmla="*/ 14 h 42"/>
                <a:gd name="T86" fmla="*/ 2 w 40"/>
                <a:gd name="T87" fmla="*/ 26 h 42"/>
                <a:gd name="T88" fmla="*/ 5 w 40"/>
                <a:gd name="T89" fmla="*/ 29 h 42"/>
                <a:gd name="T90" fmla="*/ 15 w 40"/>
                <a:gd name="T91" fmla="*/ 36 h 42"/>
                <a:gd name="T92" fmla="*/ 17 w 40"/>
                <a:gd name="T93" fmla="*/ 40 h 42"/>
                <a:gd name="T94" fmla="*/ 18 w 40"/>
                <a:gd name="T95" fmla="*/ 41 h 42"/>
                <a:gd name="T96" fmla="*/ 22 w 40"/>
                <a:gd name="T97" fmla="*/ 41 h 42"/>
                <a:gd name="T98" fmla="*/ 28 w 40"/>
                <a:gd name="T99" fmla="*/ 36 h 42"/>
                <a:gd name="T100" fmla="*/ 31 w 40"/>
                <a:gd name="T101" fmla="*/ 37 h 42"/>
                <a:gd name="T102" fmla="*/ 33 w 40"/>
                <a:gd name="T103" fmla="*/ 38 h 42"/>
                <a:gd name="T104" fmla="*/ 36 w 40"/>
                <a:gd name="T105" fmla="*/ 35 h 42"/>
                <a:gd name="T106" fmla="*/ 27 w 40"/>
                <a:gd name="T107" fmla="*/ 3 h 42"/>
                <a:gd name="T108" fmla="*/ 27 w 40"/>
                <a:gd name="T109" fmla="*/ 3 h 42"/>
                <a:gd name="T110" fmla="*/ 19 w 40"/>
                <a:gd name="T111" fmla="*/ 40 h 42"/>
                <a:gd name="T112" fmla="*/ 19 w 40"/>
                <a:gd name="T113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" h="42">
                  <a:moveTo>
                    <a:pt x="34" y="37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3" y="37"/>
                    <a:pt x="31" y="37"/>
                    <a:pt x="30" y="35"/>
                  </a:cubicBezTo>
                  <a:cubicBezTo>
                    <a:pt x="30" y="35"/>
                    <a:pt x="30" y="36"/>
                    <a:pt x="30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7" y="33"/>
                    <a:pt x="27" y="34"/>
                    <a:pt x="28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8" y="34"/>
                    <a:pt x="27" y="36"/>
                    <a:pt x="27" y="36"/>
                  </a:cubicBezTo>
                  <a:cubicBezTo>
                    <a:pt x="27" y="37"/>
                    <a:pt x="28" y="38"/>
                    <a:pt x="28" y="38"/>
                  </a:cubicBezTo>
                  <a:cubicBezTo>
                    <a:pt x="27" y="39"/>
                    <a:pt x="26" y="39"/>
                    <a:pt x="26" y="39"/>
                  </a:cubicBezTo>
                  <a:cubicBezTo>
                    <a:pt x="26" y="40"/>
                    <a:pt x="25" y="41"/>
                    <a:pt x="25" y="40"/>
                  </a:cubicBezTo>
                  <a:cubicBezTo>
                    <a:pt x="26" y="40"/>
                    <a:pt x="25" y="40"/>
                    <a:pt x="25" y="40"/>
                  </a:cubicBezTo>
                  <a:cubicBezTo>
                    <a:pt x="24" y="40"/>
                    <a:pt x="23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40"/>
                    <a:pt x="19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7" y="39"/>
                    <a:pt x="16" y="38"/>
                    <a:pt x="16" y="36"/>
                  </a:cubicBezTo>
                  <a:cubicBezTo>
                    <a:pt x="16" y="36"/>
                    <a:pt x="16" y="33"/>
                    <a:pt x="16" y="33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8"/>
                    <a:pt x="11" y="37"/>
                    <a:pt x="9" y="36"/>
                  </a:cubicBezTo>
                  <a:cubicBezTo>
                    <a:pt x="9" y="36"/>
                    <a:pt x="4" y="30"/>
                    <a:pt x="6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0"/>
                    <a:pt x="7" y="29"/>
                    <a:pt x="8" y="28"/>
                  </a:cubicBezTo>
                  <a:cubicBezTo>
                    <a:pt x="8" y="28"/>
                    <a:pt x="9" y="27"/>
                    <a:pt x="9" y="26"/>
                  </a:cubicBezTo>
                  <a:cubicBezTo>
                    <a:pt x="8" y="27"/>
                    <a:pt x="6" y="26"/>
                    <a:pt x="5" y="26"/>
                  </a:cubicBezTo>
                  <a:cubicBezTo>
                    <a:pt x="3" y="26"/>
                    <a:pt x="2" y="24"/>
                    <a:pt x="2" y="21"/>
                  </a:cubicBezTo>
                  <a:cubicBezTo>
                    <a:pt x="3" y="22"/>
                    <a:pt x="3" y="21"/>
                    <a:pt x="3" y="20"/>
                  </a:cubicBezTo>
                  <a:cubicBezTo>
                    <a:pt x="2" y="22"/>
                    <a:pt x="2" y="18"/>
                    <a:pt x="3" y="19"/>
                  </a:cubicBezTo>
                  <a:cubicBezTo>
                    <a:pt x="2" y="14"/>
                    <a:pt x="7" y="16"/>
                    <a:pt x="11" y="15"/>
                  </a:cubicBezTo>
                  <a:cubicBezTo>
                    <a:pt x="9" y="14"/>
                    <a:pt x="5" y="11"/>
                    <a:pt x="6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10" y="5"/>
                    <a:pt x="11" y="4"/>
                    <a:pt x="12" y="5"/>
                  </a:cubicBezTo>
                  <a:cubicBezTo>
                    <a:pt x="14" y="6"/>
                    <a:pt x="15" y="8"/>
                    <a:pt x="17" y="9"/>
                  </a:cubicBezTo>
                  <a:cubicBezTo>
                    <a:pt x="17" y="9"/>
                    <a:pt x="16" y="6"/>
                    <a:pt x="17" y="8"/>
                  </a:cubicBezTo>
                  <a:cubicBezTo>
                    <a:pt x="17" y="4"/>
                    <a:pt x="16" y="1"/>
                    <a:pt x="20" y="1"/>
                  </a:cubicBezTo>
                  <a:cubicBezTo>
                    <a:pt x="22" y="1"/>
                    <a:pt x="26" y="0"/>
                    <a:pt x="27" y="2"/>
                  </a:cubicBezTo>
                  <a:cubicBezTo>
                    <a:pt x="26" y="1"/>
                    <a:pt x="26" y="1"/>
                    <a:pt x="27" y="2"/>
                  </a:cubicBezTo>
                  <a:cubicBezTo>
                    <a:pt x="28" y="2"/>
                    <a:pt x="27" y="4"/>
                    <a:pt x="27" y="4"/>
                  </a:cubicBezTo>
                  <a:cubicBezTo>
                    <a:pt x="27" y="4"/>
                    <a:pt x="28" y="3"/>
                    <a:pt x="27" y="3"/>
                  </a:cubicBezTo>
                  <a:cubicBezTo>
                    <a:pt x="28" y="5"/>
                    <a:pt x="27" y="7"/>
                    <a:pt x="27" y="9"/>
                  </a:cubicBezTo>
                  <a:cubicBezTo>
                    <a:pt x="28" y="8"/>
                    <a:pt x="28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4"/>
                    <a:pt x="32" y="4"/>
                  </a:cubicBezTo>
                  <a:cubicBezTo>
                    <a:pt x="34" y="3"/>
                    <a:pt x="36" y="6"/>
                    <a:pt x="37" y="7"/>
                  </a:cubicBezTo>
                  <a:cubicBezTo>
                    <a:pt x="38" y="8"/>
                    <a:pt x="39" y="10"/>
                    <a:pt x="38" y="12"/>
                  </a:cubicBezTo>
                  <a:cubicBezTo>
                    <a:pt x="36" y="13"/>
                    <a:pt x="35" y="14"/>
                    <a:pt x="34" y="15"/>
                  </a:cubicBezTo>
                  <a:cubicBezTo>
                    <a:pt x="36" y="15"/>
                    <a:pt x="38" y="14"/>
                    <a:pt x="39" y="15"/>
                  </a:cubicBezTo>
                  <a:cubicBezTo>
                    <a:pt x="39" y="15"/>
                    <a:pt x="39" y="14"/>
                    <a:pt x="38" y="14"/>
                  </a:cubicBezTo>
                  <a:cubicBezTo>
                    <a:pt x="39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8" y="13"/>
                    <a:pt x="39" y="12"/>
                  </a:cubicBezTo>
                  <a:cubicBezTo>
                    <a:pt x="39" y="12"/>
                    <a:pt x="39" y="11"/>
                    <a:pt x="40" y="10"/>
                  </a:cubicBezTo>
                  <a:cubicBezTo>
                    <a:pt x="40" y="10"/>
                    <a:pt x="40" y="9"/>
                    <a:pt x="39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8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3" y="3"/>
                    <a:pt x="32" y="4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1" y="3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29" y="6"/>
                    <a:pt x="28" y="6"/>
                  </a:cubicBezTo>
                  <a:cubicBezTo>
                    <a:pt x="28" y="6"/>
                    <a:pt x="29" y="6"/>
                    <a:pt x="29" y="5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8" y="1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5" y="0"/>
                    <a:pt x="24" y="0"/>
                  </a:cubicBezTo>
                  <a:cubicBezTo>
                    <a:pt x="22" y="0"/>
                    <a:pt x="19" y="0"/>
                    <a:pt x="17" y="0"/>
                  </a:cubicBezTo>
                  <a:cubicBezTo>
                    <a:pt x="15" y="1"/>
                    <a:pt x="15" y="4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8" y="3"/>
                    <a:pt x="7" y="5"/>
                    <a:pt x="5" y="7"/>
                  </a:cubicBezTo>
                  <a:cubicBezTo>
                    <a:pt x="6" y="6"/>
                    <a:pt x="5" y="8"/>
                    <a:pt x="5" y="7"/>
                  </a:cubicBezTo>
                  <a:cubicBezTo>
                    <a:pt x="3" y="10"/>
                    <a:pt x="5" y="12"/>
                    <a:pt x="7" y="14"/>
                  </a:cubicBezTo>
                  <a:cubicBezTo>
                    <a:pt x="7" y="14"/>
                    <a:pt x="5" y="13"/>
                    <a:pt x="5" y="14"/>
                  </a:cubicBezTo>
                  <a:cubicBezTo>
                    <a:pt x="0" y="14"/>
                    <a:pt x="2" y="17"/>
                    <a:pt x="2" y="21"/>
                  </a:cubicBezTo>
                  <a:cubicBezTo>
                    <a:pt x="2" y="23"/>
                    <a:pt x="1" y="24"/>
                    <a:pt x="2" y="26"/>
                  </a:cubicBezTo>
                  <a:cubicBezTo>
                    <a:pt x="3" y="28"/>
                    <a:pt x="5" y="26"/>
                    <a:pt x="7" y="27"/>
                  </a:cubicBezTo>
                  <a:cubicBezTo>
                    <a:pt x="6" y="28"/>
                    <a:pt x="6" y="28"/>
                    <a:pt x="5" y="29"/>
                  </a:cubicBezTo>
                  <a:cubicBezTo>
                    <a:pt x="5" y="29"/>
                    <a:pt x="4" y="31"/>
                    <a:pt x="4" y="30"/>
                  </a:cubicBezTo>
                  <a:cubicBezTo>
                    <a:pt x="3" y="34"/>
                    <a:pt x="12" y="42"/>
                    <a:pt x="15" y="36"/>
                  </a:cubicBezTo>
                  <a:cubicBezTo>
                    <a:pt x="15" y="37"/>
                    <a:pt x="15" y="35"/>
                    <a:pt x="15" y="35"/>
                  </a:cubicBezTo>
                  <a:cubicBezTo>
                    <a:pt x="15" y="37"/>
                    <a:pt x="15" y="39"/>
                    <a:pt x="17" y="40"/>
                  </a:cubicBezTo>
                  <a:cubicBezTo>
                    <a:pt x="17" y="40"/>
                    <a:pt x="17" y="40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20" y="41"/>
                    <a:pt x="18" y="41"/>
                  </a:cubicBezTo>
                  <a:cubicBezTo>
                    <a:pt x="19" y="41"/>
                    <a:pt x="22" y="41"/>
                    <a:pt x="22" y="41"/>
                  </a:cubicBezTo>
                  <a:cubicBezTo>
                    <a:pt x="24" y="41"/>
                    <a:pt x="26" y="41"/>
                    <a:pt x="27" y="40"/>
                  </a:cubicBezTo>
                  <a:cubicBezTo>
                    <a:pt x="28" y="40"/>
                    <a:pt x="29" y="36"/>
                    <a:pt x="28" y="36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29" y="35"/>
                    <a:pt x="30" y="37"/>
                    <a:pt x="31" y="37"/>
                  </a:cubicBezTo>
                  <a:cubicBezTo>
                    <a:pt x="31" y="38"/>
                    <a:pt x="32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8"/>
                    <a:pt x="35" y="36"/>
                    <a:pt x="36" y="36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5" y="36"/>
                    <a:pt x="34" y="37"/>
                  </a:cubicBezTo>
                  <a:close/>
                  <a:moveTo>
                    <a:pt x="27" y="3"/>
                  </a:moveTo>
                  <a:cubicBezTo>
                    <a:pt x="27" y="3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54" name="Freeform 2952">
              <a:extLst>
                <a:ext uri="{FF2B5EF4-FFF2-40B4-BE49-F238E27FC236}">
                  <a16:creationId xmlns:a16="http://schemas.microsoft.com/office/drawing/2014/main" id="{F132A15F-7483-4118-8D14-0C6F1F48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95250"/>
              <a:ext cx="52388" cy="100012"/>
            </a:xfrm>
            <a:custGeom>
              <a:avLst/>
              <a:gdLst>
                <a:gd name="T0" fmla="*/ 8 w 9"/>
                <a:gd name="T1" fmla="*/ 1 h 17"/>
                <a:gd name="T2" fmla="*/ 8 w 9"/>
                <a:gd name="T3" fmla="*/ 0 h 17"/>
                <a:gd name="T4" fmla="*/ 8 w 9"/>
                <a:gd name="T5" fmla="*/ 3 h 17"/>
                <a:gd name="T6" fmla="*/ 8 w 9"/>
                <a:gd name="T7" fmla="*/ 7 h 17"/>
                <a:gd name="T8" fmla="*/ 6 w 9"/>
                <a:gd name="T9" fmla="*/ 10 h 17"/>
                <a:gd name="T10" fmla="*/ 0 w 9"/>
                <a:gd name="T11" fmla="*/ 10 h 17"/>
                <a:gd name="T12" fmla="*/ 3 w 9"/>
                <a:gd name="T13" fmla="*/ 12 h 17"/>
                <a:gd name="T14" fmla="*/ 2 w 9"/>
                <a:gd name="T15" fmla="*/ 12 h 17"/>
                <a:gd name="T16" fmla="*/ 3 w 9"/>
                <a:gd name="T17" fmla="*/ 12 h 17"/>
                <a:gd name="T18" fmla="*/ 3 w 9"/>
                <a:gd name="T19" fmla="*/ 12 h 17"/>
                <a:gd name="T20" fmla="*/ 5 w 9"/>
                <a:gd name="T21" fmla="*/ 15 h 17"/>
                <a:gd name="T22" fmla="*/ 4 w 9"/>
                <a:gd name="T23" fmla="*/ 17 h 17"/>
                <a:gd name="T24" fmla="*/ 5 w 9"/>
                <a:gd name="T25" fmla="*/ 15 h 17"/>
                <a:gd name="T26" fmla="*/ 2 w 9"/>
                <a:gd name="T27" fmla="*/ 11 h 17"/>
                <a:gd name="T28" fmla="*/ 5 w 9"/>
                <a:gd name="T29" fmla="*/ 10 h 17"/>
                <a:gd name="T30" fmla="*/ 6 w 9"/>
                <a:gd name="T31" fmla="*/ 11 h 17"/>
                <a:gd name="T32" fmla="*/ 8 w 9"/>
                <a:gd name="T33" fmla="*/ 9 h 17"/>
                <a:gd name="T34" fmla="*/ 9 w 9"/>
                <a:gd name="T35" fmla="*/ 7 h 17"/>
                <a:gd name="T36" fmla="*/ 8 w 9"/>
                <a:gd name="T3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7"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2"/>
                    <a:pt x="8" y="3"/>
                  </a:cubicBezTo>
                  <a:cubicBezTo>
                    <a:pt x="8" y="4"/>
                    <a:pt x="9" y="7"/>
                    <a:pt x="8" y="7"/>
                  </a:cubicBezTo>
                  <a:cubicBezTo>
                    <a:pt x="9" y="7"/>
                    <a:pt x="6" y="10"/>
                    <a:pt x="6" y="10"/>
                  </a:cubicBezTo>
                  <a:cubicBezTo>
                    <a:pt x="4" y="11"/>
                    <a:pt x="2" y="10"/>
                    <a:pt x="0" y="10"/>
                  </a:cubicBezTo>
                  <a:cubicBezTo>
                    <a:pt x="0" y="10"/>
                    <a:pt x="2" y="12"/>
                    <a:pt x="3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4"/>
                    <a:pt x="5" y="15"/>
                  </a:cubicBezTo>
                  <a:cubicBezTo>
                    <a:pt x="5" y="16"/>
                    <a:pt x="4" y="17"/>
                    <a:pt x="4" y="17"/>
                  </a:cubicBezTo>
                  <a:cubicBezTo>
                    <a:pt x="5" y="17"/>
                    <a:pt x="5" y="16"/>
                    <a:pt x="5" y="15"/>
                  </a:cubicBezTo>
                  <a:cubicBezTo>
                    <a:pt x="5" y="14"/>
                    <a:pt x="3" y="12"/>
                    <a:pt x="2" y="11"/>
                  </a:cubicBezTo>
                  <a:cubicBezTo>
                    <a:pt x="3" y="11"/>
                    <a:pt x="5" y="10"/>
                    <a:pt x="5" y="10"/>
                  </a:cubicBezTo>
                  <a:cubicBezTo>
                    <a:pt x="4" y="11"/>
                    <a:pt x="5" y="10"/>
                    <a:pt x="6" y="11"/>
                  </a:cubicBezTo>
                  <a:cubicBezTo>
                    <a:pt x="6" y="11"/>
                    <a:pt x="8" y="10"/>
                    <a:pt x="8" y="9"/>
                  </a:cubicBezTo>
                  <a:cubicBezTo>
                    <a:pt x="7" y="10"/>
                    <a:pt x="8" y="7"/>
                    <a:pt x="9" y="7"/>
                  </a:cubicBezTo>
                  <a:cubicBezTo>
                    <a:pt x="9" y="7"/>
                    <a:pt x="8" y="3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55" name="Freeform 2953">
              <a:extLst>
                <a:ext uri="{FF2B5EF4-FFF2-40B4-BE49-F238E27FC236}">
                  <a16:creationId xmlns:a16="http://schemas.microsoft.com/office/drawing/2014/main" id="{28F4A3CA-2E7E-42FB-B8AC-B968C2D74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82563"/>
              <a:ext cx="41275" cy="36512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3"/>
                    <a:pt x="3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5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56" name="Freeform 2954">
              <a:extLst>
                <a:ext uri="{FF2B5EF4-FFF2-40B4-BE49-F238E27FC236}">
                  <a16:creationId xmlns:a16="http://schemas.microsoft.com/office/drawing/2014/main" id="{B3383BD7-C127-4A9D-83CB-31798C3C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77800"/>
              <a:ext cx="11113" cy="11112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2 w 2"/>
                <a:gd name="T5" fmla="*/ 0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0" y="1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57" name="Freeform 2955">
              <a:extLst>
                <a:ext uri="{FF2B5EF4-FFF2-40B4-BE49-F238E27FC236}">
                  <a16:creationId xmlns:a16="http://schemas.microsoft.com/office/drawing/2014/main" id="{4C1AFDD3-4DD4-4687-ABCB-11F05AD29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82563"/>
              <a:ext cx="58738" cy="23812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0 h 4"/>
                <a:gd name="T4" fmla="*/ 10 w 10"/>
                <a:gd name="T5" fmla="*/ 0 h 4"/>
                <a:gd name="T6" fmla="*/ 1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2"/>
                    <a:pt x="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58" name="Freeform 2956">
              <a:extLst>
                <a:ext uri="{FF2B5EF4-FFF2-40B4-BE49-F238E27FC236}">
                  <a16:creationId xmlns:a16="http://schemas.microsoft.com/office/drawing/2014/main" id="{855FC162-DDEE-446F-B0B8-624419D4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19075"/>
              <a:ext cx="39688" cy="2222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59" name="Freeform 2957">
              <a:extLst>
                <a:ext uri="{FF2B5EF4-FFF2-40B4-BE49-F238E27FC236}">
                  <a16:creationId xmlns:a16="http://schemas.microsoft.com/office/drawing/2014/main" id="{B9E4CB69-325B-4B32-B8A7-57BD071B6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12725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60" name="Freeform 2958">
              <a:extLst>
                <a:ext uri="{FF2B5EF4-FFF2-40B4-BE49-F238E27FC236}">
                  <a16:creationId xmlns:a16="http://schemas.microsoft.com/office/drawing/2014/main" id="{770C7C61-D573-4F57-B78D-A84CC3D9A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71450"/>
              <a:ext cx="46038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1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61" name="Freeform 2959">
              <a:extLst>
                <a:ext uri="{FF2B5EF4-FFF2-40B4-BE49-F238E27FC236}">
                  <a16:creationId xmlns:a16="http://schemas.microsoft.com/office/drawing/2014/main" id="{262DC44C-9DA3-436C-8C84-CA2ADFF6A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71450"/>
              <a:ext cx="58738" cy="28575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6" y="1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62" name="Freeform 2960">
              <a:extLst>
                <a:ext uri="{FF2B5EF4-FFF2-40B4-BE49-F238E27FC236}">
                  <a16:creationId xmlns:a16="http://schemas.microsoft.com/office/drawing/2014/main" id="{C6C8D018-36B2-444B-BD44-78BAE2015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06375"/>
              <a:ext cx="47625" cy="30162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63" name="Freeform 2961">
              <a:extLst>
                <a:ext uri="{FF2B5EF4-FFF2-40B4-BE49-F238E27FC236}">
                  <a16:creationId xmlns:a16="http://schemas.microsoft.com/office/drawing/2014/main" id="{386FBA46-D5E8-470B-A34C-EAC479A68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58750"/>
              <a:ext cx="104775" cy="77787"/>
            </a:xfrm>
            <a:custGeom>
              <a:avLst/>
              <a:gdLst>
                <a:gd name="T0" fmla="*/ 18 w 18"/>
                <a:gd name="T1" fmla="*/ 1 h 13"/>
                <a:gd name="T2" fmla="*/ 0 w 18"/>
                <a:gd name="T3" fmla="*/ 13 h 13"/>
                <a:gd name="T4" fmla="*/ 1 w 18"/>
                <a:gd name="T5" fmla="*/ 13 h 13"/>
                <a:gd name="T6" fmla="*/ 18 w 18"/>
                <a:gd name="T7" fmla="*/ 1 h 13"/>
                <a:gd name="T8" fmla="*/ 18 w 18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8" y="1"/>
                  </a:moveTo>
                  <a:cubicBezTo>
                    <a:pt x="12" y="5"/>
                    <a:pt x="6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6" y="9"/>
                    <a:pt x="12" y="5"/>
                    <a:pt x="18" y="1"/>
                  </a:cubicBezTo>
                  <a:cubicBezTo>
                    <a:pt x="18" y="1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64" name="Freeform 2962">
              <a:extLst>
                <a:ext uri="{FF2B5EF4-FFF2-40B4-BE49-F238E27FC236}">
                  <a16:creationId xmlns:a16="http://schemas.microsoft.com/office/drawing/2014/main" id="{BB4F569E-A547-4A08-B111-C660C52F0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36525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65" name="Freeform 2963">
              <a:extLst>
                <a:ext uri="{FF2B5EF4-FFF2-40B4-BE49-F238E27FC236}">
                  <a16:creationId xmlns:a16="http://schemas.microsoft.com/office/drawing/2014/main" id="{2E24B50F-3A2C-43A9-958A-F7E4EEAB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36525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3 w 3"/>
                <a:gd name="T5" fmla="*/ 0 h 3"/>
                <a:gd name="T6" fmla="*/ 3 w 3"/>
                <a:gd name="T7" fmla="*/ 0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1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66" name="Freeform 2964">
              <a:extLst>
                <a:ext uri="{FF2B5EF4-FFF2-40B4-BE49-F238E27FC236}">
                  <a16:creationId xmlns:a16="http://schemas.microsoft.com/office/drawing/2014/main" id="{6A4CEAED-5B95-4F72-A6BA-50230D2A9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36525"/>
              <a:ext cx="152400" cy="82550"/>
            </a:xfrm>
            <a:custGeom>
              <a:avLst/>
              <a:gdLst>
                <a:gd name="T0" fmla="*/ 0 w 26"/>
                <a:gd name="T1" fmla="*/ 14 h 14"/>
                <a:gd name="T2" fmla="*/ 12 w 26"/>
                <a:gd name="T3" fmla="*/ 8 h 14"/>
                <a:gd name="T4" fmla="*/ 26 w 26"/>
                <a:gd name="T5" fmla="*/ 0 h 14"/>
                <a:gd name="T6" fmla="*/ 26 w 26"/>
                <a:gd name="T7" fmla="*/ 0 h 14"/>
                <a:gd name="T8" fmla="*/ 17 w 26"/>
                <a:gd name="T9" fmla="*/ 4 h 14"/>
                <a:gd name="T10" fmla="*/ 0 w 26"/>
                <a:gd name="T11" fmla="*/ 14 h 14"/>
                <a:gd name="T12" fmla="*/ 0 w 2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0" y="14"/>
                  </a:moveTo>
                  <a:cubicBezTo>
                    <a:pt x="4" y="12"/>
                    <a:pt x="8" y="10"/>
                    <a:pt x="12" y="8"/>
                  </a:cubicBezTo>
                  <a:cubicBezTo>
                    <a:pt x="16" y="5"/>
                    <a:pt x="20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3" y="1"/>
                    <a:pt x="20" y="2"/>
                    <a:pt x="17" y="4"/>
                  </a:cubicBezTo>
                  <a:cubicBezTo>
                    <a:pt x="12" y="8"/>
                    <a:pt x="6" y="11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67" name="Freeform 2965">
              <a:extLst>
                <a:ext uri="{FF2B5EF4-FFF2-40B4-BE49-F238E27FC236}">
                  <a16:creationId xmlns:a16="http://schemas.microsoft.com/office/drawing/2014/main" id="{EC3F1992-1032-44CB-9835-7F8AEB737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12713"/>
              <a:ext cx="158750" cy="106362"/>
            </a:xfrm>
            <a:custGeom>
              <a:avLst/>
              <a:gdLst>
                <a:gd name="T0" fmla="*/ 27 w 27"/>
                <a:gd name="T1" fmla="*/ 0 h 18"/>
                <a:gd name="T2" fmla="*/ 0 w 27"/>
                <a:gd name="T3" fmla="*/ 18 h 18"/>
                <a:gd name="T4" fmla="*/ 0 w 27"/>
                <a:gd name="T5" fmla="*/ 18 h 18"/>
                <a:gd name="T6" fmla="*/ 27 w 27"/>
                <a:gd name="T7" fmla="*/ 0 h 18"/>
                <a:gd name="T8" fmla="*/ 27 w 2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0"/>
                  </a:moveTo>
                  <a:cubicBezTo>
                    <a:pt x="18" y="6"/>
                    <a:pt x="9" y="1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2"/>
                    <a:pt x="19" y="6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68" name="Freeform 2966">
              <a:extLst>
                <a:ext uri="{FF2B5EF4-FFF2-40B4-BE49-F238E27FC236}">
                  <a16:creationId xmlns:a16="http://schemas.microsoft.com/office/drawing/2014/main" id="{3F7D1E13-1567-4818-A60E-DEA91FEE2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06363"/>
              <a:ext cx="11113" cy="17462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2 w 2"/>
                <a:gd name="T5" fmla="*/ 0 h 3"/>
                <a:gd name="T6" fmla="*/ 2 w 2"/>
                <a:gd name="T7" fmla="*/ 1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69" name="Freeform 2967">
              <a:extLst>
                <a:ext uri="{FF2B5EF4-FFF2-40B4-BE49-F238E27FC236}">
                  <a16:creationId xmlns:a16="http://schemas.microsoft.com/office/drawing/2014/main" id="{C32252CF-E458-4A6A-A314-2BE73F0E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06363"/>
              <a:ext cx="87313" cy="47625"/>
            </a:xfrm>
            <a:custGeom>
              <a:avLst/>
              <a:gdLst>
                <a:gd name="T0" fmla="*/ 1 w 15"/>
                <a:gd name="T1" fmla="*/ 8 h 8"/>
                <a:gd name="T2" fmla="*/ 15 w 15"/>
                <a:gd name="T3" fmla="*/ 1 h 8"/>
                <a:gd name="T4" fmla="*/ 15 w 15"/>
                <a:gd name="T5" fmla="*/ 0 h 8"/>
                <a:gd name="T6" fmla="*/ 0 w 15"/>
                <a:gd name="T7" fmla="*/ 8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5" y="5"/>
                    <a:pt x="10" y="3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70" name="Freeform 2968">
              <a:extLst>
                <a:ext uri="{FF2B5EF4-FFF2-40B4-BE49-F238E27FC236}">
                  <a16:creationId xmlns:a16="http://schemas.microsoft.com/office/drawing/2014/main" id="{FB2B64AB-EBE5-4E35-8265-D2AE9091A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65100"/>
              <a:ext cx="87313" cy="53975"/>
            </a:xfrm>
            <a:custGeom>
              <a:avLst/>
              <a:gdLst>
                <a:gd name="T0" fmla="*/ 0 w 15"/>
                <a:gd name="T1" fmla="*/ 9 h 9"/>
                <a:gd name="T2" fmla="*/ 14 w 15"/>
                <a:gd name="T3" fmla="*/ 0 h 9"/>
                <a:gd name="T4" fmla="*/ 14 w 15"/>
                <a:gd name="T5" fmla="*/ 0 h 9"/>
                <a:gd name="T6" fmla="*/ 0 w 15"/>
                <a:gd name="T7" fmla="*/ 9 h 9"/>
                <a:gd name="T8" fmla="*/ 0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5" y="6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71" name="Freeform 2969">
              <a:extLst>
                <a:ext uri="{FF2B5EF4-FFF2-40B4-BE49-F238E27FC236}">
                  <a16:creationId xmlns:a16="http://schemas.microsoft.com/office/drawing/2014/main" id="{A7C7308E-7642-478E-B840-6D00EB302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65100"/>
              <a:ext cx="69850" cy="53975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0 h 9"/>
                <a:gd name="T8" fmla="*/ 12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72" name="Freeform 2970">
              <a:extLst>
                <a:ext uri="{FF2B5EF4-FFF2-40B4-BE49-F238E27FC236}">
                  <a16:creationId xmlns:a16="http://schemas.microsoft.com/office/drawing/2014/main" id="{9E82FC78-16FD-4B38-B9C1-A61C04E8A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00013"/>
              <a:ext cx="76200" cy="41275"/>
            </a:xfrm>
            <a:custGeom>
              <a:avLst/>
              <a:gdLst>
                <a:gd name="T0" fmla="*/ 13 w 13"/>
                <a:gd name="T1" fmla="*/ 0 h 7"/>
                <a:gd name="T2" fmla="*/ 0 w 13"/>
                <a:gd name="T3" fmla="*/ 7 h 7"/>
                <a:gd name="T4" fmla="*/ 0 w 13"/>
                <a:gd name="T5" fmla="*/ 7 h 7"/>
                <a:gd name="T6" fmla="*/ 13 w 13"/>
                <a:gd name="T7" fmla="*/ 0 h 7"/>
                <a:gd name="T8" fmla="*/ 1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73" name="Freeform 2971">
              <a:extLst>
                <a:ext uri="{FF2B5EF4-FFF2-40B4-BE49-F238E27FC236}">
                  <a16:creationId xmlns:a16="http://schemas.microsoft.com/office/drawing/2014/main" id="{C2E1D809-5758-48EF-ADFA-A156E027E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8900"/>
              <a:ext cx="69850" cy="3492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74" name="Freeform 2972">
              <a:extLst>
                <a:ext uri="{FF2B5EF4-FFF2-40B4-BE49-F238E27FC236}">
                  <a16:creationId xmlns:a16="http://schemas.microsoft.com/office/drawing/2014/main" id="{6D251314-3183-4F95-ADA7-60246747D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69850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1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75" name="Freeform 2973">
              <a:extLst>
                <a:ext uri="{FF2B5EF4-FFF2-40B4-BE49-F238E27FC236}">
                  <a16:creationId xmlns:a16="http://schemas.microsoft.com/office/drawing/2014/main" id="{E5CD5C4B-AD1B-4A3A-BAA4-EB0DEAF7A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69850" cy="41275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1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76" name="Freeform 2974">
              <a:extLst>
                <a:ext uri="{FF2B5EF4-FFF2-40B4-BE49-F238E27FC236}">
                  <a16:creationId xmlns:a16="http://schemas.microsoft.com/office/drawing/2014/main" id="{978062DB-A49B-45F1-BA3C-623B17ADF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8900"/>
              <a:ext cx="58738" cy="349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5 h 6"/>
                <a:gd name="T4" fmla="*/ 1 w 10"/>
                <a:gd name="T5" fmla="*/ 5 h 6"/>
                <a:gd name="T6" fmla="*/ 9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77" name="Freeform 2975">
              <a:extLst>
                <a:ext uri="{FF2B5EF4-FFF2-40B4-BE49-F238E27FC236}">
                  <a16:creationId xmlns:a16="http://schemas.microsoft.com/office/drawing/2014/main" id="{1D04E7D3-EB24-4ABA-ACAC-404B66CD6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2550"/>
              <a:ext cx="52388" cy="30162"/>
            </a:xfrm>
            <a:custGeom>
              <a:avLst/>
              <a:gdLst>
                <a:gd name="T0" fmla="*/ 0 w 9"/>
                <a:gd name="T1" fmla="*/ 5 h 5"/>
                <a:gd name="T2" fmla="*/ 8 w 9"/>
                <a:gd name="T3" fmla="*/ 1 h 5"/>
                <a:gd name="T4" fmla="*/ 8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78" name="Freeform 2976">
              <a:extLst>
                <a:ext uri="{FF2B5EF4-FFF2-40B4-BE49-F238E27FC236}">
                  <a16:creationId xmlns:a16="http://schemas.microsoft.com/office/drawing/2014/main" id="{265050C6-1E44-4E6C-B817-30C9E600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53988"/>
              <a:ext cx="65088" cy="41275"/>
            </a:xfrm>
            <a:custGeom>
              <a:avLst/>
              <a:gdLst>
                <a:gd name="T0" fmla="*/ 9 w 11"/>
                <a:gd name="T1" fmla="*/ 0 h 7"/>
                <a:gd name="T2" fmla="*/ 0 w 11"/>
                <a:gd name="T3" fmla="*/ 7 h 7"/>
                <a:gd name="T4" fmla="*/ 0 w 11"/>
                <a:gd name="T5" fmla="*/ 7 h 7"/>
                <a:gd name="T6" fmla="*/ 2 w 11"/>
                <a:gd name="T7" fmla="*/ 6 h 7"/>
                <a:gd name="T8" fmla="*/ 0 w 11"/>
                <a:gd name="T9" fmla="*/ 7 h 7"/>
                <a:gd name="T10" fmla="*/ 0 w 11"/>
                <a:gd name="T11" fmla="*/ 7 h 7"/>
                <a:gd name="T12" fmla="*/ 11 w 11"/>
                <a:gd name="T13" fmla="*/ 1 h 7"/>
                <a:gd name="T14" fmla="*/ 11 w 11"/>
                <a:gd name="T15" fmla="*/ 1 h 7"/>
                <a:gd name="T16" fmla="*/ 4 w 11"/>
                <a:gd name="T17" fmla="*/ 5 h 7"/>
                <a:gd name="T18" fmla="*/ 1 w 11"/>
                <a:gd name="T19" fmla="*/ 6 h 7"/>
                <a:gd name="T20" fmla="*/ 0 w 11"/>
                <a:gd name="T21" fmla="*/ 7 h 7"/>
                <a:gd name="T22" fmla="*/ 1 w 11"/>
                <a:gd name="T23" fmla="*/ 6 h 7"/>
                <a:gd name="T24" fmla="*/ 1 w 11"/>
                <a:gd name="T25" fmla="*/ 7 h 7"/>
                <a:gd name="T26" fmla="*/ 1 w 11"/>
                <a:gd name="T27" fmla="*/ 7 h 7"/>
                <a:gd name="T28" fmla="*/ 4 w 11"/>
                <a:gd name="T29" fmla="*/ 4 h 7"/>
                <a:gd name="T30" fmla="*/ 9 w 11"/>
                <a:gd name="T31" fmla="*/ 0 h 7"/>
                <a:gd name="T32" fmla="*/ 9 w 11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7">
                  <a:moveTo>
                    <a:pt x="9" y="0"/>
                  </a:moveTo>
                  <a:cubicBezTo>
                    <a:pt x="6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7"/>
                    <a:pt x="2" y="6"/>
                  </a:cubicBezTo>
                  <a:cubicBezTo>
                    <a:pt x="2" y="5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4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5" y="3"/>
                    <a:pt x="7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79" name="Freeform 2977">
              <a:extLst>
                <a:ext uri="{FF2B5EF4-FFF2-40B4-BE49-F238E27FC236}">
                  <a16:creationId xmlns:a16="http://schemas.microsoft.com/office/drawing/2014/main" id="{E0E92244-10C9-43FD-9759-EBB24FFD0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65088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1 w 10"/>
                <a:gd name="T3" fmla="*/ 6 h 6"/>
                <a:gd name="T4" fmla="*/ 1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80" name="Freeform 2978">
              <a:extLst>
                <a:ext uri="{FF2B5EF4-FFF2-40B4-BE49-F238E27FC236}">
                  <a16:creationId xmlns:a16="http://schemas.microsoft.com/office/drawing/2014/main" id="{A635D87C-5039-438D-9FDC-8CB8C863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58738"/>
              <a:ext cx="65088" cy="30162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0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81" name="Freeform 2979">
              <a:extLst>
                <a:ext uri="{FF2B5EF4-FFF2-40B4-BE49-F238E27FC236}">
                  <a16:creationId xmlns:a16="http://schemas.microsoft.com/office/drawing/2014/main" id="{F3B87272-1FDC-486F-9F61-862E6B48A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36525"/>
              <a:ext cx="34925" cy="2222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82" name="Freeform 2980">
              <a:extLst>
                <a:ext uri="{FF2B5EF4-FFF2-40B4-BE49-F238E27FC236}">
                  <a16:creationId xmlns:a16="http://schemas.microsoft.com/office/drawing/2014/main" id="{BCB20347-6738-4B5E-A220-57D57AFE2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36525"/>
              <a:ext cx="41275" cy="2222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83" name="Freeform 2981">
              <a:extLst>
                <a:ext uri="{FF2B5EF4-FFF2-40B4-BE49-F238E27FC236}">
                  <a16:creationId xmlns:a16="http://schemas.microsoft.com/office/drawing/2014/main" id="{67ECD3CB-71A0-41E8-A754-4ADBE6692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47625"/>
              <a:ext cx="63500" cy="34925"/>
            </a:xfrm>
            <a:custGeom>
              <a:avLst/>
              <a:gdLst>
                <a:gd name="T0" fmla="*/ 11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84" name="Freeform 2982">
              <a:extLst>
                <a:ext uri="{FF2B5EF4-FFF2-40B4-BE49-F238E27FC236}">
                  <a16:creationId xmlns:a16="http://schemas.microsoft.com/office/drawing/2014/main" id="{0A8DDE3D-2E39-4AD9-98FA-0415A5F77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41275"/>
              <a:ext cx="76200" cy="34925"/>
            </a:xfrm>
            <a:custGeom>
              <a:avLst/>
              <a:gdLst>
                <a:gd name="T0" fmla="*/ 0 w 13"/>
                <a:gd name="T1" fmla="*/ 6 h 6"/>
                <a:gd name="T2" fmla="*/ 13 w 13"/>
                <a:gd name="T3" fmla="*/ 0 h 6"/>
                <a:gd name="T4" fmla="*/ 13 w 13"/>
                <a:gd name="T5" fmla="*/ 0 h 6"/>
                <a:gd name="T6" fmla="*/ 0 w 13"/>
                <a:gd name="T7" fmla="*/ 6 h 6"/>
                <a:gd name="T8" fmla="*/ 0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85" name="Freeform 2983">
              <a:extLst>
                <a:ext uri="{FF2B5EF4-FFF2-40B4-BE49-F238E27FC236}">
                  <a16:creationId xmlns:a16="http://schemas.microsoft.com/office/drawing/2014/main" id="{C461B1A6-214E-4E2A-8B34-FE619937C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12713"/>
              <a:ext cx="71438" cy="34925"/>
            </a:xfrm>
            <a:custGeom>
              <a:avLst/>
              <a:gdLst>
                <a:gd name="T0" fmla="*/ 1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86" name="Freeform 2984">
              <a:extLst>
                <a:ext uri="{FF2B5EF4-FFF2-40B4-BE49-F238E27FC236}">
                  <a16:creationId xmlns:a16="http://schemas.microsoft.com/office/drawing/2014/main" id="{2C0DA52E-05F6-4BAB-B98C-2EF5F5598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06363"/>
              <a:ext cx="71438" cy="41275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0 h 7"/>
                <a:gd name="T8" fmla="*/ 12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87" name="Freeform 2985">
              <a:extLst>
                <a:ext uri="{FF2B5EF4-FFF2-40B4-BE49-F238E27FC236}">
                  <a16:creationId xmlns:a16="http://schemas.microsoft.com/office/drawing/2014/main" id="{DA166779-9A5D-41EB-92F7-7F3D9F8CD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30163"/>
              <a:ext cx="76200" cy="46037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3 w 13"/>
                <a:gd name="T7" fmla="*/ 0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9" y="3"/>
                    <a:pt x="4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88" name="Freeform 2986">
              <a:extLst>
                <a:ext uri="{FF2B5EF4-FFF2-40B4-BE49-F238E27FC236}">
                  <a16:creationId xmlns:a16="http://schemas.microsoft.com/office/drawing/2014/main" id="{B6292945-420C-4D8F-900B-3B4F3228F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23813"/>
              <a:ext cx="188913" cy="100012"/>
            </a:xfrm>
            <a:custGeom>
              <a:avLst/>
              <a:gdLst>
                <a:gd name="T0" fmla="*/ 0 w 32"/>
                <a:gd name="T1" fmla="*/ 17 h 17"/>
                <a:gd name="T2" fmla="*/ 32 w 32"/>
                <a:gd name="T3" fmla="*/ 0 h 17"/>
                <a:gd name="T4" fmla="*/ 32 w 32"/>
                <a:gd name="T5" fmla="*/ 0 h 17"/>
                <a:gd name="T6" fmla="*/ 0 w 32"/>
                <a:gd name="T7" fmla="*/ 17 h 17"/>
                <a:gd name="T8" fmla="*/ 0 w 3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0" y="17"/>
                  </a:moveTo>
                  <a:cubicBezTo>
                    <a:pt x="11" y="11"/>
                    <a:pt x="21" y="5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1" y="5"/>
                    <a:pt x="11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89" name="Freeform 2987">
              <a:extLst>
                <a:ext uri="{FF2B5EF4-FFF2-40B4-BE49-F238E27FC236}">
                  <a16:creationId xmlns:a16="http://schemas.microsoft.com/office/drawing/2014/main" id="{B593E03F-07FF-4C7C-89DC-D14367461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7463"/>
              <a:ext cx="152400" cy="100012"/>
            </a:xfrm>
            <a:custGeom>
              <a:avLst/>
              <a:gdLst>
                <a:gd name="T0" fmla="*/ 26 w 26"/>
                <a:gd name="T1" fmla="*/ 0 h 17"/>
                <a:gd name="T2" fmla="*/ 0 w 26"/>
                <a:gd name="T3" fmla="*/ 16 h 17"/>
                <a:gd name="T4" fmla="*/ 0 w 26"/>
                <a:gd name="T5" fmla="*/ 17 h 17"/>
                <a:gd name="T6" fmla="*/ 26 w 26"/>
                <a:gd name="T7" fmla="*/ 1 h 17"/>
                <a:gd name="T8" fmla="*/ 26 w 2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6" y="0"/>
                  </a:moveTo>
                  <a:cubicBezTo>
                    <a:pt x="17" y="6"/>
                    <a:pt x="8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1"/>
                    <a:pt x="17" y="6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90" name="Freeform 2988">
              <a:extLst>
                <a:ext uri="{FF2B5EF4-FFF2-40B4-BE49-F238E27FC236}">
                  <a16:creationId xmlns:a16="http://schemas.microsoft.com/office/drawing/2014/main" id="{63143815-B4D1-4799-A1E1-3581279A6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7463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91" name="Freeform 2989">
              <a:extLst>
                <a:ext uri="{FF2B5EF4-FFF2-40B4-BE49-F238E27FC236}">
                  <a16:creationId xmlns:a16="http://schemas.microsoft.com/office/drawing/2014/main" id="{CCE652A0-E6E4-4776-8F16-821501B80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7463"/>
              <a:ext cx="128588" cy="65087"/>
            </a:xfrm>
            <a:custGeom>
              <a:avLst/>
              <a:gdLst>
                <a:gd name="T0" fmla="*/ 1 w 22"/>
                <a:gd name="T1" fmla="*/ 11 h 11"/>
                <a:gd name="T2" fmla="*/ 22 w 22"/>
                <a:gd name="T3" fmla="*/ 0 h 11"/>
                <a:gd name="T4" fmla="*/ 22 w 22"/>
                <a:gd name="T5" fmla="*/ 0 h 11"/>
                <a:gd name="T6" fmla="*/ 1 w 22"/>
                <a:gd name="T7" fmla="*/ 11 h 11"/>
                <a:gd name="T8" fmla="*/ 1 w 2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" y="11"/>
                  </a:moveTo>
                  <a:cubicBezTo>
                    <a:pt x="8" y="7"/>
                    <a:pt x="14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4" y="3"/>
                    <a:pt x="8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92" name="Freeform 2990">
              <a:extLst>
                <a:ext uri="{FF2B5EF4-FFF2-40B4-BE49-F238E27FC236}">
                  <a16:creationId xmlns:a16="http://schemas.microsoft.com/office/drawing/2014/main" id="{67081740-F321-4712-8F49-D1C248EEF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88900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93" name="Freeform 2991">
              <a:extLst>
                <a:ext uri="{FF2B5EF4-FFF2-40B4-BE49-F238E27FC236}">
                  <a16:creationId xmlns:a16="http://schemas.microsoft.com/office/drawing/2014/main" id="{370B1356-5A4A-47DB-90DF-AF4996C41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6350"/>
              <a:ext cx="117475" cy="69850"/>
            </a:xfrm>
            <a:custGeom>
              <a:avLst/>
              <a:gdLst>
                <a:gd name="T0" fmla="*/ 0 w 20"/>
                <a:gd name="T1" fmla="*/ 10 h 12"/>
                <a:gd name="T2" fmla="*/ 18 w 20"/>
                <a:gd name="T3" fmla="*/ 0 h 12"/>
                <a:gd name="T4" fmla="*/ 15 w 20"/>
                <a:gd name="T5" fmla="*/ 3 h 12"/>
                <a:gd name="T6" fmla="*/ 10 w 20"/>
                <a:gd name="T7" fmla="*/ 6 h 12"/>
                <a:gd name="T8" fmla="*/ 1 w 20"/>
                <a:gd name="T9" fmla="*/ 11 h 12"/>
                <a:gd name="T10" fmla="*/ 1 w 20"/>
                <a:gd name="T11" fmla="*/ 12 h 12"/>
                <a:gd name="T12" fmla="*/ 20 w 20"/>
                <a:gd name="T13" fmla="*/ 0 h 12"/>
                <a:gd name="T14" fmla="*/ 20 w 20"/>
                <a:gd name="T15" fmla="*/ 0 h 12"/>
                <a:gd name="T16" fmla="*/ 0 w 20"/>
                <a:gd name="T17" fmla="*/ 10 h 12"/>
                <a:gd name="T18" fmla="*/ 0 w 2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0" y="10"/>
                  </a:moveTo>
                  <a:cubicBezTo>
                    <a:pt x="6" y="7"/>
                    <a:pt x="12" y="2"/>
                    <a:pt x="18" y="0"/>
                  </a:cubicBezTo>
                  <a:cubicBezTo>
                    <a:pt x="18" y="0"/>
                    <a:pt x="16" y="2"/>
                    <a:pt x="15" y="3"/>
                  </a:cubicBezTo>
                  <a:cubicBezTo>
                    <a:pt x="13" y="4"/>
                    <a:pt x="12" y="5"/>
                    <a:pt x="10" y="6"/>
                  </a:cubicBezTo>
                  <a:cubicBezTo>
                    <a:pt x="7" y="8"/>
                    <a:pt x="4" y="9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7" y="7"/>
                    <a:pt x="14" y="4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1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94" name="Freeform 2992">
              <a:extLst>
                <a:ext uri="{FF2B5EF4-FFF2-40B4-BE49-F238E27FC236}">
                  <a16:creationId xmlns:a16="http://schemas.microsoft.com/office/drawing/2014/main" id="{6F6E7E29-E9EA-41D8-8D7A-F26C506C0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3813"/>
              <a:ext cx="46038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895" name="Group 3031">
            <a:extLst>
              <a:ext uri="{FF2B5EF4-FFF2-40B4-BE49-F238E27FC236}">
                <a16:creationId xmlns:a16="http://schemas.microsoft.com/office/drawing/2014/main" id="{86618C91-8322-4557-9B8D-070B7E56867E}"/>
              </a:ext>
            </a:extLst>
          </p:cNvPr>
          <p:cNvGrpSpPr>
            <a:grpSpLocks/>
          </p:cNvGrpSpPr>
          <p:nvPr/>
        </p:nvGrpSpPr>
        <p:grpSpPr bwMode="auto">
          <a:xfrm>
            <a:off x="10090150" y="6199188"/>
            <a:ext cx="193675" cy="282575"/>
            <a:chOff x="0" y="0"/>
            <a:chExt cx="193675" cy="282576"/>
          </a:xfrm>
        </p:grpSpPr>
        <p:sp>
          <p:nvSpPr>
            <p:cNvPr id="39896" name="Freeform 2993">
              <a:extLst>
                <a:ext uri="{FF2B5EF4-FFF2-40B4-BE49-F238E27FC236}">
                  <a16:creationId xmlns:a16="http://schemas.microsoft.com/office/drawing/2014/main" id="{484A40FF-A08B-4B2D-A3F3-FA99AD4CDF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2" y="58737"/>
              <a:ext cx="165100" cy="88900"/>
            </a:xfrm>
            <a:custGeom>
              <a:avLst/>
              <a:gdLst>
                <a:gd name="T0" fmla="*/ 23 w 28"/>
                <a:gd name="T1" fmla="*/ 1 h 15"/>
                <a:gd name="T2" fmla="*/ 20 w 28"/>
                <a:gd name="T3" fmla="*/ 1 h 15"/>
                <a:gd name="T4" fmla="*/ 18 w 28"/>
                <a:gd name="T5" fmla="*/ 1 h 15"/>
                <a:gd name="T6" fmla="*/ 9 w 28"/>
                <a:gd name="T7" fmla="*/ 0 h 15"/>
                <a:gd name="T8" fmla="*/ 5 w 28"/>
                <a:gd name="T9" fmla="*/ 1 h 15"/>
                <a:gd name="T10" fmla="*/ 2 w 28"/>
                <a:gd name="T11" fmla="*/ 4 h 15"/>
                <a:gd name="T12" fmla="*/ 5 w 28"/>
                <a:gd name="T13" fmla="*/ 14 h 15"/>
                <a:gd name="T14" fmla="*/ 15 w 28"/>
                <a:gd name="T15" fmla="*/ 14 h 15"/>
                <a:gd name="T16" fmla="*/ 17 w 28"/>
                <a:gd name="T17" fmla="*/ 15 h 15"/>
                <a:gd name="T18" fmla="*/ 22 w 28"/>
                <a:gd name="T19" fmla="*/ 14 h 15"/>
                <a:gd name="T20" fmla="*/ 27 w 28"/>
                <a:gd name="T21" fmla="*/ 13 h 15"/>
                <a:gd name="T22" fmla="*/ 27 w 28"/>
                <a:gd name="T23" fmla="*/ 12 h 15"/>
                <a:gd name="T24" fmla="*/ 27 w 28"/>
                <a:gd name="T25" fmla="*/ 13 h 15"/>
                <a:gd name="T26" fmla="*/ 28 w 28"/>
                <a:gd name="T27" fmla="*/ 12 h 15"/>
                <a:gd name="T28" fmla="*/ 27 w 28"/>
                <a:gd name="T29" fmla="*/ 12 h 15"/>
                <a:gd name="T30" fmla="*/ 27 w 28"/>
                <a:gd name="T31" fmla="*/ 11 h 15"/>
                <a:gd name="T32" fmla="*/ 27 w 28"/>
                <a:gd name="T33" fmla="*/ 11 h 15"/>
                <a:gd name="T34" fmla="*/ 28 w 28"/>
                <a:gd name="T35" fmla="*/ 6 h 15"/>
                <a:gd name="T36" fmla="*/ 27 w 28"/>
                <a:gd name="T37" fmla="*/ 2 h 15"/>
                <a:gd name="T38" fmla="*/ 16 w 28"/>
                <a:gd name="T39" fmla="*/ 15 h 15"/>
                <a:gd name="T40" fmla="*/ 16 w 28"/>
                <a:gd name="T41" fmla="*/ 15 h 15"/>
                <a:gd name="T42" fmla="*/ 15 w 28"/>
                <a:gd name="T43" fmla="*/ 13 h 15"/>
                <a:gd name="T44" fmla="*/ 27 w 28"/>
                <a:gd name="T45" fmla="*/ 11 h 15"/>
                <a:gd name="T46" fmla="*/ 27 w 28"/>
                <a:gd name="T47" fmla="*/ 11 h 15"/>
                <a:gd name="T48" fmla="*/ 27 w 28"/>
                <a:gd name="T49" fmla="*/ 11 h 15"/>
                <a:gd name="T50" fmla="*/ 27 w 28"/>
                <a:gd name="T51" fmla="*/ 11 h 15"/>
                <a:gd name="T52" fmla="*/ 27 w 28"/>
                <a:gd name="T53" fmla="*/ 9 h 15"/>
                <a:gd name="T54" fmla="*/ 27 w 28"/>
                <a:gd name="T55" fmla="*/ 11 h 15"/>
                <a:gd name="T56" fmla="*/ 26 w 28"/>
                <a:gd name="T57" fmla="*/ 12 h 15"/>
                <a:gd name="T58" fmla="*/ 22 w 28"/>
                <a:gd name="T59" fmla="*/ 13 h 15"/>
                <a:gd name="T60" fmla="*/ 20 w 28"/>
                <a:gd name="T61" fmla="*/ 13 h 15"/>
                <a:gd name="T62" fmla="*/ 17 w 28"/>
                <a:gd name="T63" fmla="*/ 13 h 15"/>
                <a:gd name="T64" fmla="*/ 3 w 28"/>
                <a:gd name="T65" fmla="*/ 8 h 15"/>
                <a:gd name="T66" fmla="*/ 8 w 28"/>
                <a:gd name="T67" fmla="*/ 2 h 15"/>
                <a:gd name="T68" fmla="*/ 14 w 28"/>
                <a:gd name="T69" fmla="*/ 2 h 15"/>
                <a:gd name="T70" fmla="*/ 19 w 28"/>
                <a:gd name="T71" fmla="*/ 2 h 15"/>
                <a:gd name="T72" fmla="*/ 26 w 28"/>
                <a:gd name="T7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" h="15">
                  <a:moveTo>
                    <a:pt x="24" y="1"/>
                  </a:moveTo>
                  <a:cubicBezTo>
                    <a:pt x="25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0" y="1"/>
                    <a:pt x="20" y="1"/>
                  </a:cubicBezTo>
                  <a:cubicBezTo>
                    <a:pt x="20" y="1"/>
                    <a:pt x="18" y="1"/>
                    <a:pt x="17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7" y="1"/>
                    <a:pt x="14" y="1"/>
                    <a:pt x="14" y="1"/>
                  </a:cubicBezTo>
                  <a:cubicBezTo>
                    <a:pt x="12" y="0"/>
                    <a:pt x="11" y="1"/>
                    <a:pt x="9" y="0"/>
                  </a:cubicBezTo>
                  <a:cubicBezTo>
                    <a:pt x="9" y="0"/>
                    <a:pt x="7" y="1"/>
                    <a:pt x="7" y="1"/>
                  </a:cubicBezTo>
                  <a:cubicBezTo>
                    <a:pt x="7" y="0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2" y="1"/>
                    <a:pt x="2" y="4"/>
                  </a:cubicBezTo>
                  <a:cubicBezTo>
                    <a:pt x="2" y="3"/>
                    <a:pt x="1" y="5"/>
                    <a:pt x="2" y="5"/>
                  </a:cubicBezTo>
                  <a:cubicBezTo>
                    <a:pt x="2" y="7"/>
                    <a:pt x="0" y="14"/>
                    <a:pt x="5" y="14"/>
                  </a:cubicBezTo>
                  <a:cubicBezTo>
                    <a:pt x="6" y="14"/>
                    <a:pt x="7" y="14"/>
                    <a:pt x="9" y="14"/>
                  </a:cubicBezTo>
                  <a:cubicBezTo>
                    <a:pt x="11" y="15"/>
                    <a:pt x="14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6" y="14"/>
                    <a:pt x="17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21" y="14"/>
                    <a:pt x="22" y="14"/>
                  </a:cubicBezTo>
                  <a:cubicBezTo>
                    <a:pt x="24" y="14"/>
                    <a:pt x="26" y="14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3"/>
                    <a:pt x="27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7" y="11"/>
                  </a:cubicBezTo>
                  <a:cubicBezTo>
                    <a:pt x="28" y="11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9"/>
                    <a:pt x="28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7" y="3"/>
                    <a:pt x="27" y="2"/>
                  </a:cubicBezTo>
                  <a:cubicBezTo>
                    <a:pt x="26" y="1"/>
                    <a:pt x="25" y="2"/>
                    <a:pt x="24" y="1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5"/>
                  </a:cubicBezTo>
                  <a:close/>
                  <a:moveTo>
                    <a:pt x="15" y="13"/>
                  </a:moveTo>
                  <a:cubicBezTo>
                    <a:pt x="16" y="13"/>
                    <a:pt x="15" y="13"/>
                    <a:pt x="15" y="13"/>
                  </a:cubicBezTo>
                  <a:close/>
                  <a:moveTo>
                    <a:pt x="27" y="11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1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1"/>
                    <a:pt x="27" y="11"/>
                  </a:cubicBezTo>
                  <a:cubicBezTo>
                    <a:pt x="27" y="11"/>
                    <a:pt x="26" y="11"/>
                    <a:pt x="27" y="11"/>
                  </a:cubicBezTo>
                  <a:cubicBezTo>
                    <a:pt x="26" y="12"/>
                    <a:pt x="26" y="11"/>
                    <a:pt x="26" y="12"/>
                  </a:cubicBezTo>
                  <a:cubicBezTo>
                    <a:pt x="26" y="12"/>
                    <a:pt x="24" y="13"/>
                    <a:pt x="23" y="13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8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2"/>
                    <a:pt x="9" y="13"/>
                    <a:pt x="7" y="13"/>
                  </a:cubicBezTo>
                  <a:cubicBezTo>
                    <a:pt x="3" y="13"/>
                    <a:pt x="4" y="12"/>
                    <a:pt x="3" y="8"/>
                  </a:cubicBezTo>
                  <a:cubicBezTo>
                    <a:pt x="2" y="8"/>
                    <a:pt x="3" y="5"/>
                    <a:pt x="3" y="4"/>
                  </a:cubicBezTo>
                  <a:cubicBezTo>
                    <a:pt x="4" y="2"/>
                    <a:pt x="6" y="2"/>
                    <a:pt x="8" y="2"/>
                  </a:cubicBezTo>
                  <a:cubicBezTo>
                    <a:pt x="9" y="2"/>
                    <a:pt x="10" y="1"/>
                    <a:pt x="12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5" y="2"/>
                    <a:pt x="17" y="1"/>
                    <a:pt x="16" y="2"/>
                  </a:cubicBezTo>
                  <a:cubicBezTo>
                    <a:pt x="17" y="2"/>
                    <a:pt x="19" y="2"/>
                    <a:pt x="19" y="2"/>
                  </a:cubicBezTo>
                  <a:cubicBezTo>
                    <a:pt x="19" y="2"/>
                    <a:pt x="22" y="2"/>
                    <a:pt x="22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7" y="1"/>
                    <a:pt x="27" y="9"/>
                    <a:pt x="27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97" name="Rectangle 2994">
              <a:extLst>
                <a:ext uri="{FF2B5EF4-FFF2-40B4-BE49-F238E27FC236}">
                  <a16:creationId xmlns:a16="http://schemas.microsoft.com/office/drawing/2014/main" id="{9AEBF608-B1FC-4707-9225-F39100CCD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50" y="182562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898" name="Rectangle 2995">
              <a:extLst>
                <a:ext uri="{FF2B5EF4-FFF2-40B4-BE49-F238E27FC236}">
                  <a16:creationId xmlns:a16="http://schemas.microsoft.com/office/drawing/2014/main" id="{370BCAB0-F250-458D-BA33-5E7F17310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00" y="177800"/>
              <a:ext cx="6350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899" name="Freeform 2996">
              <a:extLst>
                <a:ext uri="{FF2B5EF4-FFF2-40B4-BE49-F238E27FC236}">
                  <a16:creationId xmlns:a16="http://schemas.microsoft.com/office/drawing/2014/main" id="{E89C88DC-9026-4719-B203-177A62CA9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7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00" name="Rectangle 2997">
              <a:extLst>
                <a:ext uri="{FF2B5EF4-FFF2-40B4-BE49-F238E27FC236}">
                  <a16:creationId xmlns:a16="http://schemas.microsoft.com/office/drawing/2014/main" id="{3189148B-B133-4EAD-A761-018B83FF5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50" y="153987"/>
              <a:ext cx="4763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901" name="Freeform 2998">
              <a:extLst>
                <a:ext uri="{FF2B5EF4-FFF2-40B4-BE49-F238E27FC236}">
                  <a16:creationId xmlns:a16="http://schemas.microsoft.com/office/drawing/2014/main" id="{316C23AB-E2FF-4440-BC30-50BB5017C1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237" y="141287"/>
              <a:ext cx="47625" cy="41275"/>
            </a:xfrm>
            <a:custGeom>
              <a:avLst/>
              <a:gdLst>
                <a:gd name="T0" fmla="*/ 6 w 8"/>
                <a:gd name="T1" fmla="*/ 2 h 7"/>
                <a:gd name="T2" fmla="*/ 2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7 h 7"/>
                <a:gd name="T10" fmla="*/ 7 w 8"/>
                <a:gd name="T11" fmla="*/ 6 h 7"/>
                <a:gd name="T12" fmla="*/ 6 w 8"/>
                <a:gd name="T13" fmla="*/ 2 h 7"/>
                <a:gd name="T14" fmla="*/ 2 w 8"/>
                <a:gd name="T15" fmla="*/ 5 h 7"/>
                <a:gd name="T16" fmla="*/ 2 w 8"/>
                <a:gd name="T17" fmla="*/ 5 h 7"/>
                <a:gd name="T18" fmla="*/ 3 w 8"/>
                <a:gd name="T19" fmla="*/ 6 h 7"/>
                <a:gd name="T20" fmla="*/ 4 w 8"/>
                <a:gd name="T21" fmla="*/ 6 h 7"/>
                <a:gd name="T22" fmla="*/ 3 w 8"/>
                <a:gd name="T23" fmla="*/ 6 h 7"/>
                <a:gd name="T24" fmla="*/ 4 w 8"/>
                <a:gd name="T25" fmla="*/ 7 h 7"/>
                <a:gd name="T26" fmla="*/ 4 w 8"/>
                <a:gd name="T27" fmla="*/ 7 h 7"/>
                <a:gd name="T28" fmla="*/ 4 w 8"/>
                <a:gd name="T29" fmla="*/ 6 h 7"/>
                <a:gd name="T30" fmla="*/ 4 w 8"/>
                <a:gd name="T31" fmla="*/ 6 h 7"/>
                <a:gd name="T32" fmla="*/ 4 w 8"/>
                <a:gd name="T33" fmla="*/ 6 h 7"/>
                <a:gd name="T34" fmla="*/ 5 w 8"/>
                <a:gd name="T35" fmla="*/ 6 h 7"/>
                <a:gd name="T36" fmla="*/ 5 w 8"/>
                <a:gd name="T37" fmla="*/ 6 h 7"/>
                <a:gd name="T38" fmla="*/ 5 w 8"/>
                <a:gd name="T39" fmla="*/ 6 h 7"/>
                <a:gd name="T40" fmla="*/ 5 w 8"/>
                <a:gd name="T41" fmla="*/ 6 h 7"/>
                <a:gd name="T42" fmla="*/ 3 w 8"/>
                <a:gd name="T43" fmla="*/ 6 h 7"/>
                <a:gd name="T44" fmla="*/ 3 w 8"/>
                <a:gd name="T45" fmla="*/ 6 h 7"/>
                <a:gd name="T46" fmla="*/ 3 w 8"/>
                <a:gd name="T47" fmla="*/ 5 h 7"/>
                <a:gd name="T48" fmla="*/ 6 w 8"/>
                <a:gd name="T49" fmla="*/ 5 h 7"/>
                <a:gd name="T50" fmla="*/ 3 w 8"/>
                <a:gd name="T5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7">
                  <a:moveTo>
                    <a:pt x="6" y="2"/>
                  </a:moveTo>
                  <a:cubicBezTo>
                    <a:pt x="6" y="2"/>
                    <a:pt x="4" y="0"/>
                    <a:pt x="2" y="1"/>
                  </a:cubicBezTo>
                  <a:cubicBezTo>
                    <a:pt x="0" y="2"/>
                    <a:pt x="1" y="5"/>
                    <a:pt x="1" y="5"/>
                  </a:cubicBezTo>
                  <a:cubicBezTo>
                    <a:pt x="1" y="5"/>
                    <a:pt x="5" y="7"/>
                    <a:pt x="5" y="7"/>
                  </a:cubicBezTo>
                  <a:cubicBezTo>
                    <a:pt x="5" y="7"/>
                    <a:pt x="6" y="6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3"/>
                    <a:pt x="6" y="2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6"/>
                    <a:pt x="3" y="6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6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lose/>
                  <a:moveTo>
                    <a:pt x="3" y="6"/>
                  </a:moveTo>
                  <a:cubicBezTo>
                    <a:pt x="4" y="4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2"/>
                    <a:pt x="6" y="1"/>
                    <a:pt x="6" y="5"/>
                  </a:cubicBezTo>
                  <a:cubicBezTo>
                    <a:pt x="6" y="7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02" name="Rectangle 2999">
              <a:extLst>
                <a:ext uri="{FF2B5EF4-FFF2-40B4-BE49-F238E27FC236}">
                  <a16:creationId xmlns:a16="http://schemas.microsoft.com/office/drawing/2014/main" id="{779B8FFF-A13E-408E-958F-CC5AF1489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00" y="219075"/>
              <a:ext cx="6350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903" name="Freeform 3000">
              <a:extLst>
                <a:ext uri="{FF2B5EF4-FFF2-40B4-BE49-F238E27FC236}">
                  <a16:creationId xmlns:a16="http://schemas.microsoft.com/office/drawing/2014/main" id="{AFF33477-9F9C-4F08-B28C-326125FA1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19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04" name="Rectangle 3001">
              <a:extLst>
                <a:ext uri="{FF2B5EF4-FFF2-40B4-BE49-F238E27FC236}">
                  <a16:creationId xmlns:a16="http://schemas.microsoft.com/office/drawing/2014/main" id="{E0D935C7-4CF1-4A4C-93AA-1486E29BA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50" y="22383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905" name="Freeform 3002">
              <a:extLst>
                <a:ext uri="{FF2B5EF4-FFF2-40B4-BE49-F238E27FC236}">
                  <a16:creationId xmlns:a16="http://schemas.microsoft.com/office/drawing/2014/main" id="{EA1DE61C-E7E4-4A98-8B58-C23EA1B44D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237" y="188912"/>
              <a:ext cx="47625" cy="34925"/>
            </a:xfrm>
            <a:custGeom>
              <a:avLst/>
              <a:gdLst>
                <a:gd name="T0" fmla="*/ 6 w 8"/>
                <a:gd name="T1" fmla="*/ 1 h 6"/>
                <a:gd name="T2" fmla="*/ 5 w 8"/>
                <a:gd name="T3" fmla="*/ 0 h 6"/>
                <a:gd name="T4" fmla="*/ 1 w 8"/>
                <a:gd name="T5" fmla="*/ 2 h 6"/>
                <a:gd name="T6" fmla="*/ 1 w 8"/>
                <a:gd name="T7" fmla="*/ 4 h 6"/>
                <a:gd name="T8" fmla="*/ 2 w 8"/>
                <a:gd name="T9" fmla="*/ 4 h 6"/>
                <a:gd name="T10" fmla="*/ 5 w 8"/>
                <a:gd name="T11" fmla="*/ 6 h 6"/>
                <a:gd name="T12" fmla="*/ 7 w 8"/>
                <a:gd name="T13" fmla="*/ 6 h 6"/>
                <a:gd name="T14" fmla="*/ 7 w 8"/>
                <a:gd name="T15" fmla="*/ 5 h 6"/>
                <a:gd name="T16" fmla="*/ 7 w 8"/>
                <a:gd name="T17" fmla="*/ 5 h 6"/>
                <a:gd name="T18" fmla="*/ 6 w 8"/>
                <a:gd name="T19" fmla="*/ 1 h 6"/>
                <a:gd name="T20" fmla="*/ 2 w 8"/>
                <a:gd name="T21" fmla="*/ 4 h 6"/>
                <a:gd name="T22" fmla="*/ 2 w 8"/>
                <a:gd name="T23" fmla="*/ 4 h 6"/>
                <a:gd name="T24" fmla="*/ 3 w 8"/>
                <a:gd name="T25" fmla="*/ 5 h 6"/>
                <a:gd name="T26" fmla="*/ 3 w 8"/>
                <a:gd name="T27" fmla="*/ 5 h 6"/>
                <a:gd name="T28" fmla="*/ 4 w 8"/>
                <a:gd name="T29" fmla="*/ 5 h 6"/>
                <a:gd name="T30" fmla="*/ 3 w 8"/>
                <a:gd name="T31" fmla="*/ 5 h 6"/>
                <a:gd name="T32" fmla="*/ 4 w 8"/>
                <a:gd name="T33" fmla="*/ 6 h 6"/>
                <a:gd name="T34" fmla="*/ 4 w 8"/>
                <a:gd name="T35" fmla="*/ 6 h 6"/>
                <a:gd name="T36" fmla="*/ 4 w 8"/>
                <a:gd name="T37" fmla="*/ 5 h 6"/>
                <a:gd name="T38" fmla="*/ 4 w 8"/>
                <a:gd name="T39" fmla="*/ 5 h 6"/>
                <a:gd name="T40" fmla="*/ 4 w 8"/>
                <a:gd name="T41" fmla="*/ 5 h 6"/>
                <a:gd name="T42" fmla="*/ 5 w 8"/>
                <a:gd name="T43" fmla="*/ 5 h 6"/>
                <a:gd name="T44" fmla="*/ 5 w 8"/>
                <a:gd name="T45" fmla="*/ 5 h 6"/>
                <a:gd name="T46" fmla="*/ 5 w 8"/>
                <a:gd name="T47" fmla="*/ 5 h 6"/>
                <a:gd name="T48" fmla="*/ 5 w 8"/>
                <a:gd name="T49" fmla="*/ 5 h 6"/>
                <a:gd name="T50" fmla="*/ 6 w 8"/>
                <a:gd name="T51" fmla="*/ 4 h 6"/>
                <a:gd name="T52" fmla="*/ 6 w 8"/>
                <a:gd name="T53" fmla="*/ 5 h 6"/>
                <a:gd name="T54" fmla="*/ 5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3 w 8"/>
                <a:gd name="T61" fmla="*/ 4 h 6"/>
                <a:gd name="T62" fmla="*/ 6 w 8"/>
                <a:gd name="T63" fmla="*/ 4 h 6"/>
                <a:gd name="T64" fmla="*/ 6 w 8"/>
                <a:gd name="T6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6" y="1"/>
                  </a:moveTo>
                  <a:cubicBezTo>
                    <a:pt x="6" y="1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2" y="4"/>
                    <a:pt x="1" y="4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1" y="5"/>
                    <a:pt x="5" y="6"/>
                    <a:pt x="5" y="6"/>
                  </a:cubicBezTo>
                  <a:cubicBezTo>
                    <a:pt x="5" y="6"/>
                    <a:pt x="5" y="5"/>
                    <a:pt x="7" y="6"/>
                  </a:cubicBezTo>
                  <a:cubicBezTo>
                    <a:pt x="7" y="5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2"/>
                    <a:pt x="6" y="1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5"/>
                  </a:moveTo>
                  <a:cubicBezTo>
                    <a:pt x="3" y="5"/>
                    <a:pt x="4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5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5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4" y="4"/>
                    <a:pt x="3" y="5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1"/>
                    <a:pt x="6" y="0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06" name="Rectangle 3003">
              <a:extLst>
                <a:ext uri="{FF2B5EF4-FFF2-40B4-BE49-F238E27FC236}">
                  <a16:creationId xmlns:a16="http://schemas.microsoft.com/office/drawing/2014/main" id="{34876C0C-2571-495A-801D-59AEFB810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50" y="195262"/>
              <a:ext cx="4763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907" name="Freeform 3004">
              <a:extLst>
                <a:ext uri="{FF2B5EF4-FFF2-40B4-BE49-F238E27FC236}">
                  <a16:creationId xmlns:a16="http://schemas.microsoft.com/office/drawing/2014/main" id="{802AF9E3-82F4-45DF-A908-D3725ED8F0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237" y="219075"/>
              <a:ext cx="47625" cy="52387"/>
            </a:xfrm>
            <a:custGeom>
              <a:avLst/>
              <a:gdLst>
                <a:gd name="T0" fmla="*/ 6 w 8"/>
                <a:gd name="T1" fmla="*/ 3 h 9"/>
                <a:gd name="T2" fmla="*/ 6 w 8"/>
                <a:gd name="T3" fmla="*/ 3 h 9"/>
                <a:gd name="T4" fmla="*/ 1 w 8"/>
                <a:gd name="T5" fmla="*/ 4 h 9"/>
                <a:gd name="T6" fmla="*/ 3 w 8"/>
                <a:gd name="T7" fmla="*/ 7 h 9"/>
                <a:gd name="T8" fmla="*/ 4 w 8"/>
                <a:gd name="T9" fmla="*/ 8 h 9"/>
                <a:gd name="T10" fmla="*/ 4 w 8"/>
                <a:gd name="T11" fmla="*/ 8 h 9"/>
                <a:gd name="T12" fmla="*/ 4 w 8"/>
                <a:gd name="T13" fmla="*/ 8 h 9"/>
                <a:gd name="T14" fmla="*/ 6 w 8"/>
                <a:gd name="T15" fmla="*/ 3 h 9"/>
                <a:gd name="T16" fmla="*/ 2 w 8"/>
                <a:gd name="T17" fmla="*/ 6 h 9"/>
                <a:gd name="T18" fmla="*/ 2 w 8"/>
                <a:gd name="T19" fmla="*/ 6 h 9"/>
                <a:gd name="T20" fmla="*/ 3 w 8"/>
                <a:gd name="T21" fmla="*/ 7 h 9"/>
                <a:gd name="T22" fmla="*/ 3 w 8"/>
                <a:gd name="T23" fmla="*/ 7 h 9"/>
                <a:gd name="T24" fmla="*/ 3 w 8"/>
                <a:gd name="T25" fmla="*/ 7 h 9"/>
                <a:gd name="T26" fmla="*/ 4 w 8"/>
                <a:gd name="T27" fmla="*/ 7 h 9"/>
                <a:gd name="T28" fmla="*/ 3 w 8"/>
                <a:gd name="T29" fmla="*/ 7 h 9"/>
                <a:gd name="T30" fmla="*/ 4 w 8"/>
                <a:gd name="T31" fmla="*/ 7 h 9"/>
                <a:gd name="T32" fmla="*/ 4 w 8"/>
                <a:gd name="T33" fmla="*/ 7 h 9"/>
                <a:gd name="T34" fmla="*/ 4 w 8"/>
                <a:gd name="T35" fmla="*/ 7 h 9"/>
                <a:gd name="T36" fmla="*/ 5 w 8"/>
                <a:gd name="T37" fmla="*/ 7 h 9"/>
                <a:gd name="T38" fmla="*/ 5 w 8"/>
                <a:gd name="T39" fmla="*/ 7 h 9"/>
                <a:gd name="T40" fmla="*/ 5 w 8"/>
                <a:gd name="T41" fmla="*/ 7 h 9"/>
                <a:gd name="T42" fmla="*/ 5 w 8"/>
                <a:gd name="T43" fmla="*/ 7 h 9"/>
                <a:gd name="T44" fmla="*/ 6 w 8"/>
                <a:gd name="T45" fmla="*/ 7 h 9"/>
                <a:gd name="T46" fmla="*/ 3 w 8"/>
                <a:gd name="T47" fmla="*/ 7 h 9"/>
                <a:gd name="T48" fmla="*/ 3 w 8"/>
                <a:gd name="T49" fmla="*/ 7 h 9"/>
                <a:gd name="T50" fmla="*/ 3 w 8"/>
                <a:gd name="T51" fmla="*/ 4 h 9"/>
                <a:gd name="T52" fmla="*/ 6 w 8"/>
                <a:gd name="T53" fmla="*/ 6 h 9"/>
                <a:gd name="T54" fmla="*/ 6 w 8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9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3" y="0"/>
                    <a:pt x="1" y="4"/>
                  </a:cubicBezTo>
                  <a:cubicBezTo>
                    <a:pt x="0" y="6"/>
                    <a:pt x="1" y="6"/>
                    <a:pt x="3" y="7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7" y="9"/>
                    <a:pt x="8" y="4"/>
                    <a:pt x="6" y="3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8"/>
                    <a:pt x="3" y="7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7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lose/>
                  <a:moveTo>
                    <a:pt x="6" y="7"/>
                  </a:moveTo>
                  <a:cubicBezTo>
                    <a:pt x="6" y="8"/>
                    <a:pt x="4" y="6"/>
                    <a:pt x="3" y="7"/>
                  </a:cubicBezTo>
                  <a:cubicBezTo>
                    <a:pt x="4" y="5"/>
                    <a:pt x="3" y="7"/>
                    <a:pt x="3" y="7"/>
                  </a:cubicBezTo>
                  <a:cubicBezTo>
                    <a:pt x="3" y="6"/>
                    <a:pt x="2" y="5"/>
                    <a:pt x="3" y="4"/>
                  </a:cubicBezTo>
                  <a:cubicBezTo>
                    <a:pt x="4" y="3"/>
                    <a:pt x="6" y="5"/>
                    <a:pt x="6" y="6"/>
                  </a:cubicBezTo>
                  <a:cubicBezTo>
                    <a:pt x="6" y="8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08" name="Freeform 3005">
              <a:extLst>
                <a:ext uri="{FF2B5EF4-FFF2-40B4-BE49-F238E27FC236}">
                  <a16:creationId xmlns:a16="http://schemas.microsoft.com/office/drawing/2014/main" id="{74B3226A-124B-4117-ADC8-BDDD2EB01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651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09" name="Freeform 3006">
              <a:extLst>
                <a:ext uri="{FF2B5EF4-FFF2-40B4-BE49-F238E27FC236}">
                  <a16:creationId xmlns:a16="http://schemas.microsoft.com/office/drawing/2014/main" id="{5EE01FCA-975A-405A-A971-CF48AAF80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36537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10" name="Rectangle 3007">
              <a:extLst>
                <a:ext uri="{FF2B5EF4-FFF2-40B4-BE49-F238E27FC236}">
                  <a16:creationId xmlns:a16="http://schemas.microsoft.com/office/drawing/2014/main" id="{CE24B09F-FFFB-4019-920B-E1164641F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50" y="265112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911" name="Freeform 3008">
              <a:extLst>
                <a:ext uri="{FF2B5EF4-FFF2-40B4-BE49-F238E27FC236}">
                  <a16:creationId xmlns:a16="http://schemas.microsoft.com/office/drawing/2014/main" id="{27A8EA6F-888B-4387-BA3B-52DDBD94C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54000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12" name="Freeform 3009">
              <a:extLst>
                <a:ext uri="{FF2B5EF4-FFF2-40B4-BE49-F238E27FC236}">
                  <a16:creationId xmlns:a16="http://schemas.microsoft.com/office/drawing/2014/main" id="{03B6D3AB-F95B-4FC2-A82A-811611FD9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60350"/>
              <a:ext cx="6350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13" name="Freeform 3010">
              <a:extLst>
                <a:ext uri="{FF2B5EF4-FFF2-40B4-BE49-F238E27FC236}">
                  <a16:creationId xmlns:a16="http://schemas.microsoft.com/office/drawing/2014/main" id="{E3BC60DC-9538-4D65-A4D6-C29AB3F9A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60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14" name="Freeform 3011">
              <a:extLst>
                <a:ext uri="{FF2B5EF4-FFF2-40B4-BE49-F238E27FC236}">
                  <a16:creationId xmlns:a16="http://schemas.microsoft.com/office/drawing/2014/main" id="{A7596DE6-FA91-47D1-8934-650CB0DFE2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147637"/>
              <a:ext cx="41275" cy="349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3 w 7"/>
                <a:gd name="T5" fmla="*/ 0 h 6"/>
                <a:gd name="T6" fmla="*/ 0 w 7"/>
                <a:gd name="T7" fmla="*/ 2 h 6"/>
                <a:gd name="T8" fmla="*/ 1 w 7"/>
                <a:gd name="T9" fmla="*/ 4 h 6"/>
                <a:gd name="T10" fmla="*/ 1 w 7"/>
                <a:gd name="T11" fmla="*/ 4 h 6"/>
                <a:gd name="T12" fmla="*/ 1 w 7"/>
                <a:gd name="T13" fmla="*/ 4 h 6"/>
                <a:gd name="T14" fmla="*/ 1 w 7"/>
                <a:gd name="T15" fmla="*/ 4 h 6"/>
                <a:gd name="T16" fmla="*/ 3 w 7"/>
                <a:gd name="T17" fmla="*/ 6 h 6"/>
                <a:gd name="T18" fmla="*/ 4 w 7"/>
                <a:gd name="T19" fmla="*/ 6 h 6"/>
                <a:gd name="T20" fmla="*/ 4 w 7"/>
                <a:gd name="T21" fmla="*/ 6 h 6"/>
                <a:gd name="T22" fmla="*/ 4 w 7"/>
                <a:gd name="T23" fmla="*/ 6 h 6"/>
                <a:gd name="T24" fmla="*/ 7 w 7"/>
                <a:gd name="T25" fmla="*/ 4 h 6"/>
                <a:gd name="T26" fmla="*/ 7 w 7"/>
                <a:gd name="T27" fmla="*/ 3 h 6"/>
                <a:gd name="T28" fmla="*/ 6 w 7"/>
                <a:gd name="T29" fmla="*/ 1 h 6"/>
                <a:gd name="T30" fmla="*/ 5 w 7"/>
                <a:gd name="T31" fmla="*/ 0 h 6"/>
                <a:gd name="T32" fmla="*/ 4 w 7"/>
                <a:gd name="T33" fmla="*/ 5 h 6"/>
                <a:gd name="T34" fmla="*/ 3 w 7"/>
                <a:gd name="T35" fmla="*/ 5 h 6"/>
                <a:gd name="T36" fmla="*/ 3 w 7"/>
                <a:gd name="T37" fmla="*/ 5 h 6"/>
                <a:gd name="T38" fmla="*/ 4 w 7"/>
                <a:gd name="T39" fmla="*/ 5 h 6"/>
                <a:gd name="T40" fmla="*/ 4 w 7"/>
                <a:gd name="T41" fmla="*/ 5 h 6"/>
                <a:gd name="T42" fmla="*/ 6 w 7"/>
                <a:gd name="T43" fmla="*/ 4 h 6"/>
                <a:gd name="T44" fmla="*/ 6 w 7"/>
                <a:gd name="T45" fmla="*/ 4 h 6"/>
                <a:gd name="T46" fmla="*/ 6 w 7"/>
                <a:gd name="T47" fmla="*/ 5 h 6"/>
                <a:gd name="T48" fmla="*/ 6 w 7"/>
                <a:gd name="T49" fmla="*/ 4 h 6"/>
                <a:gd name="T50" fmla="*/ 5 w 7"/>
                <a:gd name="T51" fmla="*/ 5 h 6"/>
                <a:gd name="T52" fmla="*/ 5 w 7"/>
                <a:gd name="T53" fmla="*/ 5 h 6"/>
                <a:gd name="T54" fmla="*/ 5 w 7"/>
                <a:gd name="T55" fmla="*/ 5 h 6"/>
                <a:gd name="T56" fmla="*/ 5 w 7"/>
                <a:gd name="T57" fmla="*/ 5 h 6"/>
                <a:gd name="T58" fmla="*/ 4 w 7"/>
                <a:gd name="T59" fmla="*/ 5 h 6"/>
                <a:gd name="T60" fmla="*/ 4 w 7"/>
                <a:gd name="T61" fmla="*/ 5 h 6"/>
                <a:gd name="T62" fmla="*/ 4 w 7"/>
                <a:gd name="T63" fmla="*/ 5 h 6"/>
                <a:gd name="T64" fmla="*/ 4 w 7"/>
                <a:gd name="T65" fmla="*/ 5 h 6"/>
                <a:gd name="T66" fmla="*/ 4 w 7"/>
                <a:gd name="T67" fmla="*/ 4 h 6"/>
                <a:gd name="T68" fmla="*/ 3 w 7"/>
                <a:gd name="T69" fmla="*/ 5 h 6"/>
                <a:gd name="T70" fmla="*/ 3 w 7"/>
                <a:gd name="T71" fmla="*/ 4 h 6"/>
                <a:gd name="T72" fmla="*/ 3 w 7"/>
                <a:gd name="T73" fmla="*/ 4 h 6"/>
                <a:gd name="T74" fmla="*/ 3 w 7"/>
                <a:gd name="T75" fmla="*/ 4 h 6"/>
                <a:gd name="T76" fmla="*/ 2 w 7"/>
                <a:gd name="T77" fmla="*/ 5 h 6"/>
                <a:gd name="T78" fmla="*/ 3 w 7"/>
                <a:gd name="T79" fmla="*/ 4 h 6"/>
                <a:gd name="T80" fmla="*/ 2 w 7"/>
                <a:gd name="T81" fmla="*/ 4 h 6"/>
                <a:gd name="T82" fmla="*/ 2 w 7"/>
                <a:gd name="T83" fmla="*/ 4 h 6"/>
                <a:gd name="T84" fmla="*/ 2 w 7"/>
                <a:gd name="T85" fmla="*/ 2 h 6"/>
                <a:gd name="T86" fmla="*/ 2 w 7"/>
                <a:gd name="T87" fmla="*/ 2 h 6"/>
                <a:gd name="T88" fmla="*/ 5 w 7"/>
                <a:gd name="T89" fmla="*/ 2 h 6"/>
                <a:gd name="T90" fmla="*/ 6 w 7"/>
                <a:gd name="T9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2" y="1"/>
                    <a:pt x="0" y="2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7" y="5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1"/>
                    <a:pt x="6" y="1"/>
                  </a:cubicBezTo>
                  <a:cubicBezTo>
                    <a:pt x="7" y="1"/>
                    <a:pt x="5" y="0"/>
                    <a:pt x="5" y="0"/>
                  </a:cubicBezTo>
                  <a:close/>
                  <a:moveTo>
                    <a:pt x="4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6" y="4"/>
                  </a:move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3" y="5"/>
                    <a:pt x="4" y="4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15" name="Rectangle 3012">
              <a:extLst>
                <a:ext uri="{FF2B5EF4-FFF2-40B4-BE49-F238E27FC236}">
                  <a16:creationId xmlns:a16="http://schemas.microsoft.com/office/drawing/2014/main" id="{8F43ACF6-CA2A-49DC-9DE6-C9BD1BCA4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2" y="22383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916" name="Freeform 3013">
              <a:extLst>
                <a:ext uri="{FF2B5EF4-FFF2-40B4-BE49-F238E27FC236}">
                  <a16:creationId xmlns:a16="http://schemas.microsoft.com/office/drawing/2014/main" id="{3A6E8445-80C3-4C97-A9C0-0676BC7EF5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182562"/>
              <a:ext cx="46038" cy="41275"/>
            </a:xfrm>
            <a:custGeom>
              <a:avLst/>
              <a:gdLst>
                <a:gd name="T0" fmla="*/ 6 w 8"/>
                <a:gd name="T1" fmla="*/ 2 h 7"/>
                <a:gd name="T2" fmla="*/ 2 w 8"/>
                <a:gd name="T3" fmla="*/ 1 h 7"/>
                <a:gd name="T4" fmla="*/ 1 w 8"/>
                <a:gd name="T5" fmla="*/ 5 h 7"/>
                <a:gd name="T6" fmla="*/ 4 w 8"/>
                <a:gd name="T7" fmla="*/ 7 h 7"/>
                <a:gd name="T8" fmla="*/ 6 w 8"/>
                <a:gd name="T9" fmla="*/ 7 h 7"/>
                <a:gd name="T10" fmla="*/ 7 w 8"/>
                <a:gd name="T11" fmla="*/ 6 h 7"/>
                <a:gd name="T12" fmla="*/ 6 w 8"/>
                <a:gd name="T13" fmla="*/ 2 h 7"/>
                <a:gd name="T14" fmla="*/ 2 w 8"/>
                <a:gd name="T15" fmla="*/ 5 h 7"/>
                <a:gd name="T16" fmla="*/ 2 w 8"/>
                <a:gd name="T17" fmla="*/ 5 h 7"/>
                <a:gd name="T18" fmla="*/ 3 w 8"/>
                <a:gd name="T19" fmla="*/ 6 h 7"/>
                <a:gd name="T20" fmla="*/ 4 w 8"/>
                <a:gd name="T21" fmla="*/ 6 h 7"/>
                <a:gd name="T22" fmla="*/ 3 w 8"/>
                <a:gd name="T23" fmla="*/ 6 h 7"/>
                <a:gd name="T24" fmla="*/ 4 w 8"/>
                <a:gd name="T25" fmla="*/ 7 h 7"/>
                <a:gd name="T26" fmla="*/ 4 w 8"/>
                <a:gd name="T27" fmla="*/ 7 h 7"/>
                <a:gd name="T28" fmla="*/ 4 w 8"/>
                <a:gd name="T29" fmla="*/ 6 h 7"/>
                <a:gd name="T30" fmla="*/ 4 w 8"/>
                <a:gd name="T31" fmla="*/ 6 h 7"/>
                <a:gd name="T32" fmla="*/ 4 w 8"/>
                <a:gd name="T33" fmla="*/ 6 h 7"/>
                <a:gd name="T34" fmla="*/ 4 w 8"/>
                <a:gd name="T35" fmla="*/ 6 h 7"/>
                <a:gd name="T36" fmla="*/ 4 w 8"/>
                <a:gd name="T37" fmla="*/ 6 h 7"/>
                <a:gd name="T38" fmla="*/ 4 w 8"/>
                <a:gd name="T39" fmla="*/ 6 h 7"/>
                <a:gd name="T40" fmla="*/ 4 w 8"/>
                <a:gd name="T41" fmla="*/ 6 h 7"/>
                <a:gd name="T42" fmla="*/ 3 w 8"/>
                <a:gd name="T43" fmla="*/ 6 h 7"/>
                <a:gd name="T44" fmla="*/ 2 w 8"/>
                <a:gd name="T45" fmla="*/ 6 h 7"/>
                <a:gd name="T46" fmla="*/ 3 w 8"/>
                <a:gd name="T47" fmla="*/ 5 h 7"/>
                <a:gd name="T48" fmla="*/ 6 w 8"/>
                <a:gd name="T49" fmla="*/ 5 h 7"/>
                <a:gd name="T50" fmla="*/ 3 w 8"/>
                <a:gd name="T5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7">
                  <a:moveTo>
                    <a:pt x="6" y="2"/>
                  </a:moveTo>
                  <a:cubicBezTo>
                    <a:pt x="5" y="2"/>
                    <a:pt x="4" y="0"/>
                    <a:pt x="2" y="1"/>
                  </a:cubicBezTo>
                  <a:cubicBezTo>
                    <a:pt x="0" y="2"/>
                    <a:pt x="1" y="5"/>
                    <a:pt x="1" y="5"/>
                  </a:cubicBezTo>
                  <a:cubicBezTo>
                    <a:pt x="1" y="5"/>
                    <a:pt x="4" y="7"/>
                    <a:pt x="4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6" y="6"/>
                    <a:pt x="8" y="3"/>
                    <a:pt x="6" y="2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6"/>
                  </a:moveTo>
                  <a:cubicBezTo>
                    <a:pt x="3" y="6"/>
                    <a:pt x="4" y="6"/>
                    <a:pt x="4" y="6"/>
                  </a:cubicBezTo>
                  <a:cubicBezTo>
                    <a:pt x="3" y="7"/>
                    <a:pt x="3" y="6"/>
                    <a:pt x="3" y="6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lose/>
                  <a:moveTo>
                    <a:pt x="3" y="6"/>
                  </a:moveTo>
                  <a:cubicBezTo>
                    <a:pt x="4" y="5"/>
                    <a:pt x="3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0" y="2"/>
                    <a:pt x="6" y="1"/>
                    <a:pt x="6" y="5"/>
                  </a:cubicBezTo>
                  <a:cubicBezTo>
                    <a:pt x="5" y="7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17" name="Freeform 3014">
              <a:extLst>
                <a:ext uri="{FF2B5EF4-FFF2-40B4-BE49-F238E27FC236}">
                  <a16:creationId xmlns:a16="http://schemas.microsoft.com/office/drawing/2014/main" id="{0CFFC5B0-983F-49F7-BF94-FF80EE666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219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18" name="Freeform 3015">
              <a:extLst>
                <a:ext uri="{FF2B5EF4-FFF2-40B4-BE49-F238E27FC236}">
                  <a16:creationId xmlns:a16="http://schemas.microsoft.com/office/drawing/2014/main" id="{C2DC652D-A47B-4572-84E9-B9C9B535A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19075"/>
              <a:ext cx="6350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19" name="Rectangle 3016">
              <a:extLst>
                <a:ext uri="{FF2B5EF4-FFF2-40B4-BE49-F238E27FC236}">
                  <a16:creationId xmlns:a16="http://schemas.microsoft.com/office/drawing/2014/main" id="{9C93349A-4FB9-4649-989D-078E2FF72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" y="195262"/>
              <a:ext cx="6350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920" name="Freeform 3017">
              <a:extLst>
                <a:ext uri="{FF2B5EF4-FFF2-40B4-BE49-F238E27FC236}">
                  <a16:creationId xmlns:a16="http://schemas.microsoft.com/office/drawing/2014/main" id="{83000909-713A-4236-BE31-AF6ECB5833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230187"/>
              <a:ext cx="46038" cy="41275"/>
            </a:xfrm>
            <a:custGeom>
              <a:avLst/>
              <a:gdLst>
                <a:gd name="T0" fmla="*/ 7 w 8"/>
                <a:gd name="T1" fmla="*/ 5 h 7"/>
                <a:gd name="T2" fmla="*/ 5 w 8"/>
                <a:gd name="T3" fmla="*/ 1 h 7"/>
                <a:gd name="T4" fmla="*/ 3 w 8"/>
                <a:gd name="T5" fmla="*/ 0 h 7"/>
                <a:gd name="T6" fmla="*/ 1 w 8"/>
                <a:gd name="T7" fmla="*/ 4 h 7"/>
                <a:gd name="T8" fmla="*/ 1 w 8"/>
                <a:gd name="T9" fmla="*/ 5 h 7"/>
                <a:gd name="T10" fmla="*/ 3 w 8"/>
                <a:gd name="T11" fmla="*/ 6 h 7"/>
                <a:gd name="T12" fmla="*/ 4 w 8"/>
                <a:gd name="T13" fmla="*/ 6 h 7"/>
                <a:gd name="T14" fmla="*/ 5 w 8"/>
                <a:gd name="T15" fmla="*/ 6 h 7"/>
                <a:gd name="T16" fmla="*/ 5 w 8"/>
                <a:gd name="T17" fmla="*/ 6 h 7"/>
                <a:gd name="T18" fmla="*/ 5 w 8"/>
                <a:gd name="T19" fmla="*/ 6 h 7"/>
                <a:gd name="T20" fmla="*/ 6 w 8"/>
                <a:gd name="T21" fmla="*/ 6 h 7"/>
                <a:gd name="T22" fmla="*/ 7 w 8"/>
                <a:gd name="T23" fmla="*/ 5 h 7"/>
                <a:gd name="T24" fmla="*/ 7 w 8"/>
                <a:gd name="T25" fmla="*/ 5 h 7"/>
                <a:gd name="T26" fmla="*/ 2 w 8"/>
                <a:gd name="T27" fmla="*/ 4 h 7"/>
                <a:gd name="T28" fmla="*/ 3 w 8"/>
                <a:gd name="T29" fmla="*/ 5 h 7"/>
                <a:gd name="T30" fmla="*/ 4 w 8"/>
                <a:gd name="T31" fmla="*/ 5 h 7"/>
                <a:gd name="T32" fmla="*/ 4 w 8"/>
                <a:gd name="T33" fmla="*/ 6 h 7"/>
                <a:gd name="T34" fmla="*/ 4 w 8"/>
                <a:gd name="T35" fmla="*/ 6 h 7"/>
                <a:gd name="T36" fmla="*/ 4 w 8"/>
                <a:gd name="T37" fmla="*/ 6 h 7"/>
                <a:gd name="T38" fmla="*/ 4 w 8"/>
                <a:gd name="T39" fmla="*/ 6 h 7"/>
                <a:gd name="T40" fmla="*/ 4 w 8"/>
                <a:gd name="T41" fmla="*/ 6 h 7"/>
                <a:gd name="T42" fmla="*/ 4 w 8"/>
                <a:gd name="T43" fmla="*/ 5 h 7"/>
                <a:gd name="T44" fmla="*/ 4 w 8"/>
                <a:gd name="T45" fmla="*/ 5 h 7"/>
                <a:gd name="T46" fmla="*/ 4 w 8"/>
                <a:gd name="T47" fmla="*/ 5 h 7"/>
                <a:gd name="T48" fmla="*/ 4 w 8"/>
                <a:gd name="T49" fmla="*/ 5 h 7"/>
                <a:gd name="T50" fmla="*/ 6 w 8"/>
                <a:gd name="T51" fmla="*/ 5 h 7"/>
                <a:gd name="T52" fmla="*/ 5 w 8"/>
                <a:gd name="T53" fmla="*/ 5 h 7"/>
                <a:gd name="T54" fmla="*/ 5 w 8"/>
                <a:gd name="T55" fmla="*/ 5 h 7"/>
                <a:gd name="T56" fmla="*/ 4 w 8"/>
                <a:gd name="T57" fmla="*/ 5 h 7"/>
                <a:gd name="T58" fmla="*/ 4 w 8"/>
                <a:gd name="T59" fmla="*/ 5 h 7"/>
                <a:gd name="T60" fmla="*/ 4 w 8"/>
                <a:gd name="T61" fmla="*/ 5 h 7"/>
                <a:gd name="T62" fmla="*/ 3 w 8"/>
                <a:gd name="T63" fmla="*/ 4 h 7"/>
                <a:gd name="T64" fmla="*/ 3 w 8"/>
                <a:gd name="T65" fmla="*/ 4 h 7"/>
                <a:gd name="T66" fmla="*/ 3 w 8"/>
                <a:gd name="T67" fmla="*/ 4 h 7"/>
                <a:gd name="T68" fmla="*/ 2 w 8"/>
                <a:gd name="T69" fmla="*/ 2 h 7"/>
                <a:gd name="T70" fmla="*/ 5 w 8"/>
                <a:gd name="T71" fmla="*/ 2 h 7"/>
                <a:gd name="T72" fmla="*/ 6 w 8"/>
                <a:gd name="T7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7"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7" y="1"/>
                    <a:pt x="6" y="1"/>
                  </a:cubicBezTo>
                  <a:cubicBezTo>
                    <a:pt x="7" y="1"/>
                    <a:pt x="5" y="0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2" y="1"/>
                    <a:pt x="0" y="2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lose/>
                  <a:moveTo>
                    <a:pt x="4" y="6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4" y="6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4" y="1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21" name="Rectangle 3018">
              <a:extLst>
                <a:ext uri="{FF2B5EF4-FFF2-40B4-BE49-F238E27FC236}">
                  <a16:creationId xmlns:a16="http://schemas.microsoft.com/office/drawing/2014/main" id="{C28EDB98-4D46-4A85-ACD2-E2B304D66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7" y="177800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922" name="Rectangle 3020">
              <a:extLst>
                <a:ext uri="{FF2B5EF4-FFF2-40B4-BE49-F238E27FC236}">
                  <a16:creationId xmlns:a16="http://schemas.microsoft.com/office/drawing/2014/main" id="{ECF216EC-A475-4435-A0D9-6F5A41EA4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" y="182563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923" name="Rectangle 3021">
              <a:extLst>
                <a:ext uri="{FF2B5EF4-FFF2-40B4-BE49-F238E27FC236}">
                  <a16:creationId xmlns:a16="http://schemas.microsoft.com/office/drawing/2014/main" id="{D5E8B677-72C0-4D15-8C2B-781EE269F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" y="153988"/>
              <a:ext cx="11113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39924" name="Freeform 3022">
              <a:extLst>
                <a:ext uri="{FF2B5EF4-FFF2-40B4-BE49-F238E27FC236}">
                  <a16:creationId xmlns:a16="http://schemas.microsoft.com/office/drawing/2014/main" id="{61637C01-14DF-40D5-BC02-0A6330C6B5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" y="141288"/>
              <a:ext cx="41275" cy="41275"/>
            </a:xfrm>
            <a:custGeom>
              <a:avLst/>
              <a:gdLst>
                <a:gd name="T0" fmla="*/ 5 w 7"/>
                <a:gd name="T1" fmla="*/ 2 h 7"/>
                <a:gd name="T2" fmla="*/ 2 w 7"/>
                <a:gd name="T3" fmla="*/ 1 h 7"/>
                <a:gd name="T4" fmla="*/ 0 w 7"/>
                <a:gd name="T5" fmla="*/ 5 h 7"/>
                <a:gd name="T6" fmla="*/ 4 w 7"/>
                <a:gd name="T7" fmla="*/ 7 h 7"/>
                <a:gd name="T8" fmla="*/ 6 w 7"/>
                <a:gd name="T9" fmla="*/ 7 h 7"/>
                <a:gd name="T10" fmla="*/ 7 w 7"/>
                <a:gd name="T11" fmla="*/ 6 h 7"/>
                <a:gd name="T12" fmla="*/ 5 w 7"/>
                <a:gd name="T13" fmla="*/ 2 h 7"/>
                <a:gd name="T14" fmla="*/ 2 w 7"/>
                <a:gd name="T15" fmla="*/ 5 h 7"/>
                <a:gd name="T16" fmla="*/ 2 w 7"/>
                <a:gd name="T17" fmla="*/ 5 h 7"/>
                <a:gd name="T18" fmla="*/ 3 w 7"/>
                <a:gd name="T19" fmla="*/ 6 h 7"/>
                <a:gd name="T20" fmla="*/ 4 w 7"/>
                <a:gd name="T21" fmla="*/ 6 h 7"/>
                <a:gd name="T22" fmla="*/ 3 w 7"/>
                <a:gd name="T23" fmla="*/ 6 h 7"/>
                <a:gd name="T24" fmla="*/ 4 w 7"/>
                <a:gd name="T25" fmla="*/ 7 h 7"/>
                <a:gd name="T26" fmla="*/ 4 w 7"/>
                <a:gd name="T27" fmla="*/ 7 h 7"/>
                <a:gd name="T28" fmla="*/ 4 w 7"/>
                <a:gd name="T29" fmla="*/ 6 h 7"/>
                <a:gd name="T30" fmla="*/ 4 w 7"/>
                <a:gd name="T31" fmla="*/ 6 h 7"/>
                <a:gd name="T32" fmla="*/ 4 w 7"/>
                <a:gd name="T33" fmla="*/ 6 h 7"/>
                <a:gd name="T34" fmla="*/ 4 w 7"/>
                <a:gd name="T35" fmla="*/ 6 h 7"/>
                <a:gd name="T36" fmla="*/ 4 w 7"/>
                <a:gd name="T37" fmla="*/ 6 h 7"/>
                <a:gd name="T38" fmla="*/ 4 w 7"/>
                <a:gd name="T39" fmla="*/ 6 h 7"/>
                <a:gd name="T40" fmla="*/ 4 w 7"/>
                <a:gd name="T41" fmla="*/ 6 h 7"/>
                <a:gd name="T42" fmla="*/ 3 w 7"/>
                <a:gd name="T43" fmla="*/ 6 h 7"/>
                <a:gd name="T44" fmla="*/ 2 w 7"/>
                <a:gd name="T45" fmla="*/ 6 h 7"/>
                <a:gd name="T46" fmla="*/ 2 w 7"/>
                <a:gd name="T47" fmla="*/ 5 h 7"/>
                <a:gd name="T48" fmla="*/ 6 w 7"/>
                <a:gd name="T49" fmla="*/ 5 h 7"/>
                <a:gd name="T50" fmla="*/ 3 w 7"/>
                <a:gd name="T5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5" y="2"/>
                    <a:pt x="4" y="0"/>
                    <a:pt x="2" y="1"/>
                  </a:cubicBezTo>
                  <a:cubicBezTo>
                    <a:pt x="0" y="2"/>
                    <a:pt x="1" y="5"/>
                    <a:pt x="0" y="5"/>
                  </a:cubicBezTo>
                  <a:cubicBezTo>
                    <a:pt x="0" y="5"/>
                    <a:pt x="4" y="7"/>
                    <a:pt x="4" y="7"/>
                  </a:cubicBezTo>
                  <a:cubicBezTo>
                    <a:pt x="5" y="7"/>
                    <a:pt x="6" y="6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6" y="6"/>
                    <a:pt x="7" y="3"/>
                    <a:pt x="5" y="2"/>
                  </a:cubicBezTo>
                  <a:close/>
                  <a:moveTo>
                    <a:pt x="2" y="5"/>
                  </a:moveTo>
                  <a:cubicBezTo>
                    <a:pt x="2" y="5"/>
                    <a:pt x="1" y="5"/>
                    <a:pt x="2" y="5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4" y="6"/>
                  </a:cubicBezTo>
                  <a:cubicBezTo>
                    <a:pt x="3" y="7"/>
                    <a:pt x="2" y="6"/>
                    <a:pt x="3" y="6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lose/>
                  <a:moveTo>
                    <a:pt x="3" y="6"/>
                  </a:moveTo>
                  <a:cubicBezTo>
                    <a:pt x="3" y="4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2"/>
                    <a:pt x="5" y="1"/>
                    <a:pt x="6" y="5"/>
                  </a:cubicBezTo>
                  <a:cubicBezTo>
                    <a:pt x="5" y="7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25" name="Freeform 3023">
              <a:extLst>
                <a:ext uri="{FF2B5EF4-FFF2-40B4-BE49-F238E27FC236}">
                  <a16:creationId xmlns:a16="http://schemas.microsoft.com/office/drawing/2014/main" id="{42B49B83-D43C-4465-88DF-89CEA77C2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7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26" name="Freeform 3024">
              <a:extLst>
                <a:ext uri="{FF2B5EF4-FFF2-40B4-BE49-F238E27FC236}">
                  <a16:creationId xmlns:a16="http://schemas.microsoft.com/office/drawing/2014/main" id="{51F12AFA-1CB5-477A-B736-F5DD23E227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" y="188913"/>
              <a:ext cx="41275" cy="41275"/>
            </a:xfrm>
            <a:custGeom>
              <a:avLst/>
              <a:gdLst>
                <a:gd name="T0" fmla="*/ 5 w 7"/>
                <a:gd name="T1" fmla="*/ 1 h 7"/>
                <a:gd name="T2" fmla="*/ 5 w 7"/>
                <a:gd name="T3" fmla="*/ 0 h 7"/>
                <a:gd name="T4" fmla="*/ 4 w 7"/>
                <a:gd name="T5" fmla="*/ 0 h 7"/>
                <a:gd name="T6" fmla="*/ 3 w 7"/>
                <a:gd name="T7" fmla="*/ 0 h 7"/>
                <a:gd name="T8" fmla="*/ 0 w 7"/>
                <a:gd name="T9" fmla="*/ 2 h 7"/>
                <a:gd name="T10" fmla="*/ 1 w 7"/>
                <a:gd name="T11" fmla="*/ 4 h 7"/>
                <a:gd name="T12" fmla="*/ 0 w 7"/>
                <a:gd name="T13" fmla="*/ 4 h 7"/>
                <a:gd name="T14" fmla="*/ 1 w 7"/>
                <a:gd name="T15" fmla="*/ 5 h 7"/>
                <a:gd name="T16" fmla="*/ 1 w 7"/>
                <a:gd name="T17" fmla="*/ 4 h 7"/>
                <a:gd name="T18" fmla="*/ 3 w 7"/>
                <a:gd name="T19" fmla="*/ 6 h 7"/>
                <a:gd name="T20" fmla="*/ 3 w 7"/>
                <a:gd name="T21" fmla="*/ 6 h 7"/>
                <a:gd name="T22" fmla="*/ 4 w 7"/>
                <a:gd name="T23" fmla="*/ 6 h 7"/>
                <a:gd name="T24" fmla="*/ 4 w 7"/>
                <a:gd name="T25" fmla="*/ 6 h 7"/>
                <a:gd name="T26" fmla="*/ 5 w 7"/>
                <a:gd name="T27" fmla="*/ 6 h 7"/>
                <a:gd name="T28" fmla="*/ 5 w 7"/>
                <a:gd name="T29" fmla="*/ 6 h 7"/>
                <a:gd name="T30" fmla="*/ 5 w 7"/>
                <a:gd name="T31" fmla="*/ 6 h 7"/>
                <a:gd name="T32" fmla="*/ 5 w 7"/>
                <a:gd name="T33" fmla="*/ 6 h 7"/>
                <a:gd name="T34" fmla="*/ 5 w 7"/>
                <a:gd name="T35" fmla="*/ 6 h 7"/>
                <a:gd name="T36" fmla="*/ 5 w 7"/>
                <a:gd name="T37" fmla="*/ 6 h 7"/>
                <a:gd name="T38" fmla="*/ 6 w 7"/>
                <a:gd name="T39" fmla="*/ 6 h 7"/>
                <a:gd name="T40" fmla="*/ 6 w 7"/>
                <a:gd name="T41" fmla="*/ 5 h 7"/>
                <a:gd name="T42" fmla="*/ 6 w 7"/>
                <a:gd name="T43" fmla="*/ 5 h 7"/>
                <a:gd name="T44" fmla="*/ 6 w 7"/>
                <a:gd name="T45" fmla="*/ 5 h 7"/>
                <a:gd name="T46" fmla="*/ 7 w 7"/>
                <a:gd name="T47" fmla="*/ 5 h 7"/>
                <a:gd name="T48" fmla="*/ 6 w 7"/>
                <a:gd name="T49" fmla="*/ 5 h 7"/>
                <a:gd name="T50" fmla="*/ 5 w 7"/>
                <a:gd name="T51" fmla="*/ 1 h 7"/>
                <a:gd name="T52" fmla="*/ 3 w 7"/>
                <a:gd name="T53" fmla="*/ 5 h 7"/>
                <a:gd name="T54" fmla="*/ 3 w 7"/>
                <a:gd name="T55" fmla="*/ 5 h 7"/>
                <a:gd name="T56" fmla="*/ 3 w 7"/>
                <a:gd name="T57" fmla="*/ 5 h 7"/>
                <a:gd name="T58" fmla="*/ 4 w 7"/>
                <a:gd name="T59" fmla="*/ 5 h 7"/>
                <a:gd name="T60" fmla="*/ 3 w 7"/>
                <a:gd name="T61" fmla="*/ 5 h 7"/>
                <a:gd name="T62" fmla="*/ 6 w 7"/>
                <a:gd name="T63" fmla="*/ 5 h 7"/>
                <a:gd name="T64" fmla="*/ 6 w 7"/>
                <a:gd name="T65" fmla="*/ 5 h 7"/>
                <a:gd name="T66" fmla="*/ 5 w 7"/>
                <a:gd name="T67" fmla="*/ 5 h 7"/>
                <a:gd name="T68" fmla="*/ 5 w 7"/>
                <a:gd name="T69" fmla="*/ 5 h 7"/>
                <a:gd name="T70" fmla="*/ 5 w 7"/>
                <a:gd name="T71" fmla="*/ 5 h 7"/>
                <a:gd name="T72" fmla="*/ 5 w 7"/>
                <a:gd name="T73" fmla="*/ 5 h 7"/>
                <a:gd name="T74" fmla="*/ 5 w 7"/>
                <a:gd name="T75" fmla="*/ 5 h 7"/>
                <a:gd name="T76" fmla="*/ 5 w 7"/>
                <a:gd name="T77" fmla="*/ 5 h 7"/>
                <a:gd name="T78" fmla="*/ 3 w 7"/>
                <a:gd name="T79" fmla="*/ 5 h 7"/>
                <a:gd name="T80" fmla="*/ 3 w 7"/>
                <a:gd name="T81" fmla="*/ 5 h 7"/>
                <a:gd name="T82" fmla="*/ 3 w 7"/>
                <a:gd name="T83" fmla="*/ 5 h 7"/>
                <a:gd name="T84" fmla="*/ 2 w 7"/>
                <a:gd name="T85" fmla="*/ 4 h 7"/>
                <a:gd name="T86" fmla="*/ 2 w 7"/>
                <a:gd name="T87" fmla="*/ 5 h 7"/>
                <a:gd name="T88" fmla="*/ 2 w 7"/>
                <a:gd name="T89" fmla="*/ 4 h 7"/>
                <a:gd name="T90" fmla="*/ 2 w 7"/>
                <a:gd name="T91" fmla="*/ 4 h 7"/>
                <a:gd name="T92" fmla="*/ 2 w 7"/>
                <a:gd name="T93" fmla="*/ 3 h 7"/>
                <a:gd name="T94" fmla="*/ 2 w 7"/>
                <a:gd name="T95" fmla="*/ 2 h 7"/>
                <a:gd name="T96" fmla="*/ 2 w 7"/>
                <a:gd name="T97" fmla="*/ 2 h 7"/>
                <a:gd name="T98" fmla="*/ 5 w 7"/>
                <a:gd name="T99" fmla="*/ 2 h 7"/>
                <a:gd name="T100" fmla="*/ 6 w 7"/>
                <a:gd name="T101" fmla="*/ 4 h 7"/>
                <a:gd name="T102" fmla="*/ 6 w 7"/>
                <a:gd name="T103" fmla="*/ 4 h 7"/>
                <a:gd name="T104" fmla="*/ 6 w 7"/>
                <a:gd name="T105" fmla="*/ 5 h 7"/>
                <a:gd name="T106" fmla="*/ 6 w 7"/>
                <a:gd name="T10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7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27" name="Freeform 3025">
              <a:extLst>
                <a:ext uri="{FF2B5EF4-FFF2-40B4-BE49-F238E27FC236}">
                  <a16:creationId xmlns:a16="http://schemas.microsoft.com/office/drawing/2014/main" id="{AA6ADE45-D1F5-480D-B491-87E14B4073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" y="230188"/>
              <a:ext cx="41275" cy="34925"/>
            </a:xfrm>
            <a:custGeom>
              <a:avLst/>
              <a:gdLst>
                <a:gd name="T0" fmla="*/ 5 w 7"/>
                <a:gd name="T1" fmla="*/ 1 h 6"/>
                <a:gd name="T2" fmla="*/ 5 w 7"/>
                <a:gd name="T3" fmla="*/ 1 h 6"/>
                <a:gd name="T4" fmla="*/ 4 w 7"/>
                <a:gd name="T5" fmla="*/ 0 h 6"/>
                <a:gd name="T6" fmla="*/ 3 w 7"/>
                <a:gd name="T7" fmla="*/ 0 h 6"/>
                <a:gd name="T8" fmla="*/ 0 w 7"/>
                <a:gd name="T9" fmla="*/ 2 h 6"/>
                <a:gd name="T10" fmla="*/ 1 w 7"/>
                <a:gd name="T11" fmla="*/ 4 h 6"/>
                <a:gd name="T12" fmla="*/ 0 w 7"/>
                <a:gd name="T13" fmla="*/ 4 h 6"/>
                <a:gd name="T14" fmla="*/ 1 w 7"/>
                <a:gd name="T15" fmla="*/ 5 h 6"/>
                <a:gd name="T16" fmla="*/ 1 w 7"/>
                <a:gd name="T17" fmla="*/ 4 h 6"/>
                <a:gd name="T18" fmla="*/ 3 w 7"/>
                <a:gd name="T19" fmla="*/ 6 h 6"/>
                <a:gd name="T20" fmla="*/ 3 w 7"/>
                <a:gd name="T21" fmla="*/ 6 h 6"/>
                <a:gd name="T22" fmla="*/ 4 w 7"/>
                <a:gd name="T23" fmla="*/ 6 h 6"/>
                <a:gd name="T24" fmla="*/ 4 w 7"/>
                <a:gd name="T25" fmla="*/ 6 h 6"/>
                <a:gd name="T26" fmla="*/ 6 w 7"/>
                <a:gd name="T27" fmla="*/ 5 h 6"/>
                <a:gd name="T28" fmla="*/ 6 w 7"/>
                <a:gd name="T29" fmla="*/ 5 h 6"/>
                <a:gd name="T30" fmla="*/ 7 w 7"/>
                <a:gd name="T31" fmla="*/ 5 h 6"/>
                <a:gd name="T32" fmla="*/ 7 w 7"/>
                <a:gd name="T33" fmla="*/ 4 h 6"/>
                <a:gd name="T34" fmla="*/ 7 w 7"/>
                <a:gd name="T35" fmla="*/ 4 h 6"/>
                <a:gd name="T36" fmla="*/ 5 w 7"/>
                <a:gd name="T37" fmla="*/ 1 h 6"/>
                <a:gd name="T38" fmla="*/ 3 w 7"/>
                <a:gd name="T39" fmla="*/ 6 h 6"/>
                <a:gd name="T40" fmla="*/ 3 w 7"/>
                <a:gd name="T41" fmla="*/ 5 h 6"/>
                <a:gd name="T42" fmla="*/ 3 w 7"/>
                <a:gd name="T43" fmla="*/ 5 h 6"/>
                <a:gd name="T44" fmla="*/ 4 w 7"/>
                <a:gd name="T45" fmla="*/ 5 h 6"/>
                <a:gd name="T46" fmla="*/ 3 w 7"/>
                <a:gd name="T47" fmla="*/ 6 h 6"/>
                <a:gd name="T48" fmla="*/ 6 w 7"/>
                <a:gd name="T49" fmla="*/ 4 h 6"/>
                <a:gd name="T50" fmla="*/ 6 w 7"/>
                <a:gd name="T51" fmla="*/ 5 h 6"/>
                <a:gd name="T52" fmla="*/ 5 w 7"/>
                <a:gd name="T53" fmla="*/ 5 h 6"/>
                <a:gd name="T54" fmla="*/ 5 w 7"/>
                <a:gd name="T55" fmla="*/ 5 h 6"/>
                <a:gd name="T56" fmla="*/ 5 w 7"/>
                <a:gd name="T57" fmla="*/ 5 h 6"/>
                <a:gd name="T58" fmla="*/ 5 w 7"/>
                <a:gd name="T59" fmla="*/ 5 h 6"/>
                <a:gd name="T60" fmla="*/ 5 w 7"/>
                <a:gd name="T61" fmla="*/ 5 h 6"/>
                <a:gd name="T62" fmla="*/ 4 w 7"/>
                <a:gd name="T63" fmla="*/ 5 h 6"/>
                <a:gd name="T64" fmla="*/ 4 w 7"/>
                <a:gd name="T65" fmla="*/ 5 h 6"/>
                <a:gd name="T66" fmla="*/ 4 w 7"/>
                <a:gd name="T67" fmla="*/ 5 h 6"/>
                <a:gd name="T68" fmla="*/ 4 w 7"/>
                <a:gd name="T69" fmla="*/ 5 h 6"/>
                <a:gd name="T70" fmla="*/ 3 w 7"/>
                <a:gd name="T71" fmla="*/ 5 h 6"/>
                <a:gd name="T72" fmla="*/ 3 w 7"/>
                <a:gd name="T73" fmla="*/ 5 h 6"/>
                <a:gd name="T74" fmla="*/ 3 w 7"/>
                <a:gd name="T75" fmla="*/ 4 h 6"/>
                <a:gd name="T76" fmla="*/ 3 w 7"/>
                <a:gd name="T77" fmla="*/ 5 h 6"/>
                <a:gd name="T78" fmla="*/ 3 w 7"/>
                <a:gd name="T79" fmla="*/ 4 h 6"/>
                <a:gd name="T80" fmla="*/ 2 w 7"/>
                <a:gd name="T81" fmla="*/ 5 h 6"/>
                <a:gd name="T82" fmla="*/ 2 w 7"/>
                <a:gd name="T83" fmla="*/ 4 h 6"/>
                <a:gd name="T84" fmla="*/ 2 w 7"/>
                <a:gd name="T85" fmla="*/ 4 h 6"/>
                <a:gd name="T86" fmla="*/ 2 w 7"/>
                <a:gd name="T87" fmla="*/ 2 h 6"/>
                <a:gd name="T88" fmla="*/ 2 w 7"/>
                <a:gd name="T89" fmla="*/ 2 h 6"/>
                <a:gd name="T90" fmla="*/ 5 w 7"/>
                <a:gd name="T91" fmla="*/ 2 h 6"/>
                <a:gd name="T92" fmla="*/ 6 w 7"/>
                <a:gd name="T93" fmla="*/ 4 h 6"/>
                <a:gd name="T94" fmla="*/ 6 w 7"/>
                <a:gd name="T9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7" y="1"/>
                    <a:pt x="5" y="0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1"/>
                    <a:pt x="5" y="1"/>
                  </a:cubicBezTo>
                  <a:close/>
                  <a:moveTo>
                    <a:pt x="3" y="6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6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4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4" y="1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5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28" name="Freeform 3026">
              <a:extLst>
                <a:ext uri="{FF2B5EF4-FFF2-40B4-BE49-F238E27FC236}">
                  <a16:creationId xmlns:a16="http://schemas.microsoft.com/office/drawing/2014/main" id="{ABD3B7B6-5675-409C-9068-561F595343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193675" cy="282575"/>
            </a:xfrm>
            <a:custGeom>
              <a:avLst/>
              <a:gdLst>
                <a:gd name="T0" fmla="*/ 32 w 33"/>
                <a:gd name="T1" fmla="*/ 14 h 48"/>
                <a:gd name="T2" fmla="*/ 30 w 33"/>
                <a:gd name="T3" fmla="*/ 9 h 48"/>
                <a:gd name="T4" fmla="*/ 30 w 33"/>
                <a:gd name="T5" fmla="*/ 9 h 48"/>
                <a:gd name="T6" fmla="*/ 30 w 33"/>
                <a:gd name="T7" fmla="*/ 9 h 48"/>
                <a:gd name="T8" fmla="*/ 30 w 33"/>
                <a:gd name="T9" fmla="*/ 9 h 48"/>
                <a:gd name="T10" fmla="*/ 29 w 33"/>
                <a:gd name="T11" fmla="*/ 9 h 48"/>
                <a:gd name="T12" fmla="*/ 29 w 33"/>
                <a:gd name="T13" fmla="*/ 9 h 48"/>
                <a:gd name="T14" fmla="*/ 28 w 33"/>
                <a:gd name="T15" fmla="*/ 9 h 48"/>
                <a:gd name="T16" fmla="*/ 24 w 33"/>
                <a:gd name="T17" fmla="*/ 9 h 48"/>
                <a:gd name="T18" fmla="*/ 19 w 33"/>
                <a:gd name="T19" fmla="*/ 9 h 48"/>
                <a:gd name="T20" fmla="*/ 19 w 33"/>
                <a:gd name="T21" fmla="*/ 9 h 48"/>
                <a:gd name="T22" fmla="*/ 17 w 33"/>
                <a:gd name="T23" fmla="*/ 8 h 48"/>
                <a:gd name="T24" fmla="*/ 13 w 33"/>
                <a:gd name="T25" fmla="*/ 9 h 48"/>
                <a:gd name="T26" fmla="*/ 12 w 33"/>
                <a:gd name="T27" fmla="*/ 9 h 48"/>
                <a:gd name="T28" fmla="*/ 3 w 33"/>
                <a:gd name="T29" fmla="*/ 2 h 48"/>
                <a:gd name="T30" fmla="*/ 1 w 33"/>
                <a:gd name="T31" fmla="*/ 21 h 48"/>
                <a:gd name="T32" fmla="*/ 1 w 33"/>
                <a:gd name="T33" fmla="*/ 26 h 48"/>
                <a:gd name="T34" fmla="*/ 1 w 33"/>
                <a:gd name="T35" fmla="*/ 43 h 48"/>
                <a:gd name="T36" fmla="*/ 11 w 33"/>
                <a:gd name="T37" fmla="*/ 48 h 48"/>
                <a:gd name="T38" fmla="*/ 25 w 33"/>
                <a:gd name="T39" fmla="*/ 48 h 48"/>
                <a:gd name="T40" fmla="*/ 32 w 33"/>
                <a:gd name="T41" fmla="*/ 45 h 48"/>
                <a:gd name="T42" fmla="*/ 32 w 33"/>
                <a:gd name="T43" fmla="*/ 34 h 48"/>
                <a:gd name="T44" fmla="*/ 32 w 33"/>
                <a:gd name="T45" fmla="*/ 32 h 48"/>
                <a:gd name="T46" fmla="*/ 32 w 33"/>
                <a:gd name="T47" fmla="*/ 16 h 48"/>
                <a:gd name="T48" fmla="*/ 29 w 33"/>
                <a:gd name="T49" fmla="*/ 9 h 48"/>
                <a:gd name="T50" fmla="*/ 29 w 33"/>
                <a:gd name="T51" fmla="*/ 9 h 48"/>
                <a:gd name="T52" fmla="*/ 28 w 33"/>
                <a:gd name="T53" fmla="*/ 9 h 48"/>
                <a:gd name="T54" fmla="*/ 28 w 33"/>
                <a:gd name="T55" fmla="*/ 9 h 48"/>
                <a:gd name="T56" fmla="*/ 28 w 33"/>
                <a:gd name="T57" fmla="*/ 9 h 48"/>
                <a:gd name="T58" fmla="*/ 28 w 33"/>
                <a:gd name="T59" fmla="*/ 9 h 48"/>
                <a:gd name="T60" fmla="*/ 7 w 33"/>
                <a:gd name="T61" fmla="*/ 5 h 48"/>
                <a:gd name="T62" fmla="*/ 7 w 33"/>
                <a:gd name="T63" fmla="*/ 6 h 48"/>
                <a:gd name="T64" fmla="*/ 28 w 33"/>
                <a:gd name="T65" fmla="*/ 47 h 48"/>
                <a:gd name="T66" fmla="*/ 28 w 33"/>
                <a:gd name="T67" fmla="*/ 47 h 48"/>
                <a:gd name="T68" fmla="*/ 32 w 33"/>
                <a:gd name="T69" fmla="*/ 13 h 48"/>
                <a:gd name="T70" fmla="*/ 32 w 33"/>
                <a:gd name="T71" fmla="*/ 21 h 48"/>
                <a:gd name="T72" fmla="*/ 31 w 33"/>
                <a:gd name="T73" fmla="*/ 22 h 48"/>
                <a:gd name="T74" fmla="*/ 31 w 33"/>
                <a:gd name="T75" fmla="*/ 30 h 48"/>
                <a:gd name="T76" fmla="*/ 31 w 33"/>
                <a:gd name="T77" fmla="*/ 35 h 48"/>
                <a:gd name="T78" fmla="*/ 31 w 33"/>
                <a:gd name="T79" fmla="*/ 38 h 48"/>
                <a:gd name="T80" fmla="*/ 31 w 33"/>
                <a:gd name="T81" fmla="*/ 39 h 48"/>
                <a:gd name="T82" fmla="*/ 31 w 33"/>
                <a:gd name="T83" fmla="*/ 44 h 48"/>
                <a:gd name="T84" fmla="*/ 27 w 33"/>
                <a:gd name="T85" fmla="*/ 46 h 48"/>
                <a:gd name="T86" fmla="*/ 25 w 33"/>
                <a:gd name="T87" fmla="*/ 46 h 48"/>
                <a:gd name="T88" fmla="*/ 13 w 33"/>
                <a:gd name="T89" fmla="*/ 47 h 48"/>
                <a:gd name="T90" fmla="*/ 8 w 33"/>
                <a:gd name="T91" fmla="*/ 46 h 48"/>
                <a:gd name="T92" fmla="*/ 5 w 33"/>
                <a:gd name="T93" fmla="*/ 46 h 48"/>
                <a:gd name="T94" fmla="*/ 3 w 33"/>
                <a:gd name="T95" fmla="*/ 38 h 48"/>
                <a:gd name="T96" fmla="*/ 3 w 33"/>
                <a:gd name="T97" fmla="*/ 36 h 48"/>
                <a:gd name="T98" fmla="*/ 3 w 33"/>
                <a:gd name="T99" fmla="*/ 26 h 48"/>
                <a:gd name="T100" fmla="*/ 2 w 33"/>
                <a:gd name="T101" fmla="*/ 12 h 48"/>
                <a:gd name="T102" fmla="*/ 3 w 33"/>
                <a:gd name="T103" fmla="*/ 3 h 48"/>
                <a:gd name="T104" fmla="*/ 6 w 33"/>
                <a:gd name="T105" fmla="*/ 4 h 48"/>
                <a:gd name="T106" fmla="*/ 6 w 33"/>
                <a:gd name="T107" fmla="*/ 8 h 48"/>
                <a:gd name="T108" fmla="*/ 7 w 33"/>
                <a:gd name="T109" fmla="*/ 10 h 48"/>
                <a:gd name="T110" fmla="*/ 18 w 33"/>
                <a:gd name="T111" fmla="*/ 10 h 48"/>
                <a:gd name="T112" fmla="*/ 27 w 33"/>
                <a:gd name="T113" fmla="*/ 9 h 48"/>
                <a:gd name="T114" fmla="*/ 27 w 33"/>
                <a:gd name="T115" fmla="*/ 9 h 48"/>
                <a:gd name="T116" fmla="*/ 29 w 33"/>
                <a:gd name="T117" fmla="*/ 9 h 48"/>
                <a:gd name="T118" fmla="*/ 29 w 33"/>
                <a:gd name="T119" fmla="*/ 9 h 48"/>
                <a:gd name="T120" fmla="*/ 6 w 33"/>
                <a:gd name="T121" fmla="*/ 7 h 48"/>
                <a:gd name="T122" fmla="*/ 6 w 33"/>
                <a:gd name="T123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" h="48">
                  <a:moveTo>
                    <a:pt x="32" y="16"/>
                  </a:moveTo>
                  <a:cubicBezTo>
                    <a:pt x="32" y="15"/>
                    <a:pt x="32" y="14"/>
                    <a:pt x="32" y="14"/>
                  </a:cubicBezTo>
                  <a:cubicBezTo>
                    <a:pt x="32" y="14"/>
                    <a:pt x="32" y="12"/>
                    <a:pt x="32" y="11"/>
                  </a:cubicBezTo>
                  <a:cubicBezTo>
                    <a:pt x="31" y="10"/>
                    <a:pt x="31" y="9"/>
                    <a:pt x="30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9"/>
                    <a:pt x="29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8" y="9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6" y="9"/>
                    <a:pt x="25" y="9"/>
                    <a:pt x="24" y="9"/>
                  </a:cubicBezTo>
                  <a:cubicBezTo>
                    <a:pt x="23" y="9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7" y="8"/>
                    <a:pt x="17" y="8"/>
                  </a:cubicBezTo>
                  <a:cubicBezTo>
                    <a:pt x="17" y="8"/>
                    <a:pt x="16" y="8"/>
                    <a:pt x="17" y="8"/>
                  </a:cubicBezTo>
                  <a:cubicBezTo>
                    <a:pt x="16" y="8"/>
                    <a:pt x="13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1" y="9"/>
                    <a:pt x="13" y="9"/>
                    <a:pt x="12" y="9"/>
                  </a:cubicBezTo>
                  <a:cubicBezTo>
                    <a:pt x="10" y="10"/>
                    <a:pt x="7" y="10"/>
                    <a:pt x="7" y="7"/>
                  </a:cubicBezTo>
                  <a:cubicBezTo>
                    <a:pt x="8" y="4"/>
                    <a:pt x="7" y="0"/>
                    <a:pt x="3" y="2"/>
                  </a:cubicBezTo>
                  <a:cubicBezTo>
                    <a:pt x="0" y="4"/>
                    <a:pt x="2" y="8"/>
                    <a:pt x="1" y="11"/>
                  </a:cubicBezTo>
                  <a:cubicBezTo>
                    <a:pt x="1" y="14"/>
                    <a:pt x="1" y="18"/>
                    <a:pt x="1" y="21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2"/>
                    <a:pt x="1" y="24"/>
                    <a:pt x="1" y="26"/>
                  </a:cubicBezTo>
                  <a:cubicBezTo>
                    <a:pt x="1" y="27"/>
                    <a:pt x="2" y="30"/>
                    <a:pt x="2" y="32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3"/>
                    <a:pt x="3" y="47"/>
                    <a:pt x="4" y="47"/>
                  </a:cubicBezTo>
                  <a:cubicBezTo>
                    <a:pt x="6" y="48"/>
                    <a:pt x="9" y="48"/>
                    <a:pt x="11" y="48"/>
                  </a:cubicBezTo>
                  <a:cubicBezTo>
                    <a:pt x="16" y="47"/>
                    <a:pt x="21" y="48"/>
                    <a:pt x="26" y="48"/>
                  </a:cubicBezTo>
                  <a:cubicBezTo>
                    <a:pt x="26" y="48"/>
                    <a:pt x="25" y="48"/>
                    <a:pt x="25" y="48"/>
                  </a:cubicBezTo>
                  <a:cubicBezTo>
                    <a:pt x="27" y="48"/>
                    <a:pt x="28" y="48"/>
                    <a:pt x="30" y="47"/>
                  </a:cubicBezTo>
                  <a:cubicBezTo>
                    <a:pt x="30" y="47"/>
                    <a:pt x="32" y="45"/>
                    <a:pt x="32" y="45"/>
                  </a:cubicBezTo>
                  <a:cubicBezTo>
                    <a:pt x="32" y="43"/>
                    <a:pt x="32" y="39"/>
                    <a:pt x="32" y="38"/>
                  </a:cubicBezTo>
                  <a:cubicBezTo>
                    <a:pt x="32" y="38"/>
                    <a:pt x="32" y="34"/>
                    <a:pt x="32" y="34"/>
                  </a:cubicBezTo>
                  <a:cubicBezTo>
                    <a:pt x="32" y="34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0"/>
                    <a:pt x="32" y="20"/>
                    <a:pt x="32" y="20"/>
                  </a:cubicBezTo>
                  <a:cubicBezTo>
                    <a:pt x="32" y="19"/>
                    <a:pt x="32" y="17"/>
                    <a:pt x="32" y="16"/>
                  </a:cubicBezTo>
                  <a:cubicBezTo>
                    <a:pt x="32" y="18"/>
                    <a:pt x="32" y="16"/>
                    <a:pt x="32" y="16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28" y="9"/>
                  </a:moveTo>
                  <a:cubicBezTo>
                    <a:pt x="29" y="9"/>
                    <a:pt x="29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lose/>
                  <a:moveTo>
                    <a:pt x="28" y="9"/>
                  </a:move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7" y="6"/>
                  </a:moveTo>
                  <a:cubicBezTo>
                    <a:pt x="7" y="7"/>
                    <a:pt x="7" y="6"/>
                    <a:pt x="7" y="6"/>
                  </a:cubicBezTo>
                  <a:close/>
                  <a:moveTo>
                    <a:pt x="28" y="47"/>
                  </a:move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lose/>
                  <a:moveTo>
                    <a:pt x="32" y="13"/>
                  </a:moveTo>
                  <a:cubicBezTo>
                    <a:pt x="32" y="13"/>
                    <a:pt x="31" y="20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2" y="22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3"/>
                    <a:pt x="31" y="24"/>
                    <a:pt x="31" y="25"/>
                  </a:cubicBezTo>
                  <a:cubicBezTo>
                    <a:pt x="31" y="27"/>
                    <a:pt x="31" y="29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2"/>
                    <a:pt x="32" y="34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2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7"/>
                    <a:pt x="31" y="39"/>
                    <a:pt x="31" y="39"/>
                  </a:cubicBezTo>
                  <a:cubicBezTo>
                    <a:pt x="31" y="39"/>
                    <a:pt x="31" y="43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6"/>
                    <a:pt x="28" y="46"/>
                    <a:pt x="27" y="46"/>
                  </a:cubicBezTo>
                  <a:cubicBezTo>
                    <a:pt x="27" y="46"/>
                    <a:pt x="28" y="46"/>
                    <a:pt x="28" y="47"/>
                  </a:cubicBezTo>
                  <a:cubicBezTo>
                    <a:pt x="27" y="46"/>
                    <a:pt x="26" y="47"/>
                    <a:pt x="25" y="46"/>
                  </a:cubicBezTo>
                  <a:cubicBezTo>
                    <a:pt x="25" y="47"/>
                    <a:pt x="20" y="46"/>
                    <a:pt x="21" y="46"/>
                  </a:cubicBezTo>
                  <a:cubicBezTo>
                    <a:pt x="19" y="46"/>
                    <a:pt x="15" y="46"/>
                    <a:pt x="13" y="47"/>
                  </a:cubicBezTo>
                  <a:cubicBezTo>
                    <a:pt x="13" y="46"/>
                    <a:pt x="8" y="47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5"/>
                    <a:pt x="5" y="47"/>
                    <a:pt x="3" y="46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45"/>
                    <a:pt x="3" y="40"/>
                    <a:pt x="3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3" y="38"/>
                    <a:pt x="3" y="36"/>
                    <a:pt x="3" y="36"/>
                  </a:cubicBezTo>
                  <a:cubicBezTo>
                    <a:pt x="3" y="36"/>
                    <a:pt x="3" y="34"/>
                    <a:pt x="3" y="33"/>
                  </a:cubicBezTo>
                  <a:cubicBezTo>
                    <a:pt x="3" y="31"/>
                    <a:pt x="3" y="28"/>
                    <a:pt x="3" y="26"/>
                  </a:cubicBezTo>
                  <a:cubicBezTo>
                    <a:pt x="3" y="24"/>
                    <a:pt x="4" y="19"/>
                    <a:pt x="3" y="17"/>
                  </a:cubicBezTo>
                  <a:cubicBezTo>
                    <a:pt x="3" y="17"/>
                    <a:pt x="2" y="13"/>
                    <a:pt x="2" y="12"/>
                  </a:cubicBezTo>
                  <a:cubicBezTo>
                    <a:pt x="3" y="10"/>
                    <a:pt x="3" y="9"/>
                    <a:pt x="3" y="7"/>
                  </a:cubicBezTo>
                  <a:cubicBezTo>
                    <a:pt x="3" y="6"/>
                    <a:pt x="3" y="5"/>
                    <a:pt x="3" y="3"/>
                  </a:cubicBezTo>
                  <a:cubicBezTo>
                    <a:pt x="5" y="2"/>
                    <a:pt x="7" y="3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7" y="5"/>
                    <a:pt x="5" y="7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7" y="8"/>
                    <a:pt x="6" y="9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2" y="10"/>
                    <a:pt x="15" y="10"/>
                    <a:pt x="18" y="10"/>
                  </a:cubicBezTo>
                  <a:cubicBezTo>
                    <a:pt x="20" y="10"/>
                    <a:pt x="23" y="10"/>
                    <a:pt x="25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30" y="10"/>
                    <a:pt x="33" y="12"/>
                    <a:pt x="32" y="13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29" name="Freeform 3027">
              <a:extLst>
                <a:ext uri="{FF2B5EF4-FFF2-40B4-BE49-F238E27FC236}">
                  <a16:creationId xmlns:a16="http://schemas.microsoft.com/office/drawing/2014/main" id="{F2AACEC9-74EA-482E-94CE-9C269ED18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265113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30" name="Freeform 3028">
              <a:extLst>
                <a:ext uri="{FF2B5EF4-FFF2-40B4-BE49-F238E27FC236}">
                  <a16:creationId xmlns:a16="http://schemas.microsoft.com/office/drawing/2014/main" id="{72A51E0D-E33C-4206-A655-6A1B086C5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54000"/>
              <a:ext cx="28575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31" name="Freeform 3029">
              <a:extLst>
                <a:ext uri="{FF2B5EF4-FFF2-40B4-BE49-F238E27FC236}">
                  <a16:creationId xmlns:a16="http://schemas.microsoft.com/office/drawing/2014/main" id="{790BEF23-DC6C-4FC2-8679-C84E8C551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242888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32" name="Freeform 3030">
              <a:extLst>
                <a:ext uri="{FF2B5EF4-FFF2-40B4-BE49-F238E27FC236}">
                  <a16:creationId xmlns:a16="http://schemas.microsoft.com/office/drawing/2014/main" id="{070EFF61-A267-4D86-B8FD-CFC21CBD6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260350"/>
              <a:ext cx="23813" cy="174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33" name="Freeform 3031">
              <a:extLst>
                <a:ext uri="{FF2B5EF4-FFF2-40B4-BE49-F238E27FC236}">
                  <a16:creationId xmlns:a16="http://schemas.microsoft.com/office/drawing/2014/main" id="{AD13B7B3-8837-42C4-B088-433FF7D9F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260350"/>
              <a:ext cx="34925" cy="17463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34" name="Freeform 3032">
              <a:extLst>
                <a:ext uri="{FF2B5EF4-FFF2-40B4-BE49-F238E27FC236}">
                  <a16:creationId xmlns:a16="http://schemas.microsoft.com/office/drawing/2014/main" id="{69A63C2F-42DB-48B7-9DDB-768FF1B33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23838"/>
              <a:ext cx="22225" cy="190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35" name="Freeform 3033">
              <a:extLst>
                <a:ext uri="{FF2B5EF4-FFF2-40B4-BE49-F238E27FC236}">
                  <a16:creationId xmlns:a16="http://schemas.microsoft.com/office/drawing/2014/main" id="{3C11E8F1-B721-4705-A96A-3905E40C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19075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36" name="Freeform 3034">
              <a:extLst>
                <a:ext uri="{FF2B5EF4-FFF2-40B4-BE49-F238E27FC236}">
                  <a16:creationId xmlns:a16="http://schemas.microsoft.com/office/drawing/2014/main" id="{EF72B349-4FE1-496F-9CFC-F4962117F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42888"/>
              <a:ext cx="17463" cy="1746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37" name="Freeform 3035">
              <a:extLst>
                <a:ext uri="{FF2B5EF4-FFF2-40B4-BE49-F238E27FC236}">
                  <a16:creationId xmlns:a16="http://schemas.microsoft.com/office/drawing/2014/main" id="{18AE1570-A346-4629-9344-9BA6E297F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65113"/>
              <a:ext cx="28575" cy="17463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38" name="Freeform 3036">
              <a:extLst>
                <a:ext uri="{FF2B5EF4-FFF2-40B4-BE49-F238E27FC236}">
                  <a16:creationId xmlns:a16="http://schemas.microsoft.com/office/drawing/2014/main" id="{EC76139C-A7C9-44CB-A0E3-EE08C0F6B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60350"/>
              <a:ext cx="23813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39" name="Freeform 3037">
              <a:extLst>
                <a:ext uri="{FF2B5EF4-FFF2-40B4-BE49-F238E27FC236}">
                  <a16:creationId xmlns:a16="http://schemas.microsoft.com/office/drawing/2014/main" id="{62B6798D-2045-4E48-89C7-59FE9D5F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01613"/>
              <a:ext cx="63500" cy="46038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0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0" name="Freeform 3038">
              <a:extLst>
                <a:ext uri="{FF2B5EF4-FFF2-40B4-BE49-F238E27FC236}">
                  <a16:creationId xmlns:a16="http://schemas.microsoft.com/office/drawing/2014/main" id="{E6F9CBF0-2377-421A-B1D5-6FA4768BE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95263"/>
              <a:ext cx="22225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1" name="Freeform 3039">
              <a:extLst>
                <a:ext uri="{FF2B5EF4-FFF2-40B4-BE49-F238E27FC236}">
                  <a16:creationId xmlns:a16="http://schemas.microsoft.com/office/drawing/2014/main" id="{6CCE3F67-6D8B-4B73-A8BA-E9F7C6AF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219075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2" name="Freeform 3040">
              <a:extLst>
                <a:ext uri="{FF2B5EF4-FFF2-40B4-BE49-F238E27FC236}">
                  <a16:creationId xmlns:a16="http://schemas.microsoft.com/office/drawing/2014/main" id="{A872543F-FEF8-4458-A9AF-D76AA6E00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47650"/>
              <a:ext cx="52388" cy="34925"/>
            </a:xfrm>
            <a:custGeom>
              <a:avLst/>
              <a:gdLst>
                <a:gd name="T0" fmla="*/ 1 w 9"/>
                <a:gd name="T1" fmla="*/ 6 h 6"/>
                <a:gd name="T2" fmla="*/ 8 w 9"/>
                <a:gd name="T3" fmla="*/ 1 h 6"/>
                <a:gd name="T4" fmla="*/ 8 w 9"/>
                <a:gd name="T5" fmla="*/ 1 h 6"/>
                <a:gd name="T6" fmla="*/ 0 w 9"/>
                <a:gd name="T7" fmla="*/ 6 h 6"/>
                <a:gd name="T8" fmla="*/ 1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3" name="Freeform 3041">
              <a:extLst>
                <a:ext uri="{FF2B5EF4-FFF2-40B4-BE49-F238E27FC236}">
                  <a16:creationId xmlns:a16="http://schemas.microsoft.com/office/drawing/2014/main" id="{54359BE7-A38E-4838-AF28-F54AC2E8C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47650"/>
              <a:ext cx="47625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4" name="Freeform 3042">
              <a:extLst>
                <a:ext uri="{FF2B5EF4-FFF2-40B4-BE49-F238E27FC236}">
                  <a16:creationId xmlns:a16="http://schemas.microsoft.com/office/drawing/2014/main" id="{2ADD3701-06A6-42E4-B521-890933166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212725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5" name="Freeform 3043">
              <a:extLst>
                <a:ext uri="{FF2B5EF4-FFF2-40B4-BE49-F238E27FC236}">
                  <a16:creationId xmlns:a16="http://schemas.microsoft.com/office/drawing/2014/main" id="{E896028F-4A73-45E0-838A-C985B0522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71450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6" name="Freeform 3044">
              <a:extLst>
                <a:ext uri="{FF2B5EF4-FFF2-40B4-BE49-F238E27FC236}">
                  <a16:creationId xmlns:a16="http://schemas.microsoft.com/office/drawing/2014/main" id="{6E0EB611-CB52-4B69-82D1-536FAC942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65100"/>
              <a:ext cx="76200" cy="41275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0 h 7"/>
                <a:gd name="T4" fmla="*/ 12 w 13"/>
                <a:gd name="T5" fmla="*/ 0 h 7"/>
                <a:gd name="T6" fmla="*/ 1 w 13"/>
                <a:gd name="T7" fmla="*/ 7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7" name="Freeform 3045">
              <a:extLst>
                <a:ext uri="{FF2B5EF4-FFF2-40B4-BE49-F238E27FC236}">
                  <a16:creationId xmlns:a16="http://schemas.microsoft.com/office/drawing/2014/main" id="{F7BA5FCA-DD30-4DC2-9EBD-D641E3377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19075"/>
              <a:ext cx="41275" cy="238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8" name="Freeform 3046">
              <a:extLst>
                <a:ext uri="{FF2B5EF4-FFF2-40B4-BE49-F238E27FC236}">
                  <a16:creationId xmlns:a16="http://schemas.microsoft.com/office/drawing/2014/main" id="{AC060820-2C4E-461D-B302-3FAD715A7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254000"/>
              <a:ext cx="23813" cy="174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49" name="Freeform 3047">
              <a:extLst>
                <a:ext uri="{FF2B5EF4-FFF2-40B4-BE49-F238E27FC236}">
                  <a16:creationId xmlns:a16="http://schemas.microsoft.com/office/drawing/2014/main" id="{D7DCF409-80D8-43F5-ACA7-AE188DB0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42888"/>
              <a:ext cx="23813" cy="2222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1 w 4"/>
                <a:gd name="T5" fmla="*/ 4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50" name="Freeform 3048">
              <a:extLst>
                <a:ext uri="{FF2B5EF4-FFF2-40B4-BE49-F238E27FC236}">
                  <a16:creationId xmlns:a16="http://schemas.microsoft.com/office/drawing/2014/main" id="{5D109F5D-8A6B-46A2-B405-89815A0FE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206375"/>
              <a:ext cx="41275" cy="30163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1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3"/>
                    <a:pt x="4" y="2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51" name="Freeform 3049">
              <a:extLst>
                <a:ext uri="{FF2B5EF4-FFF2-40B4-BE49-F238E27FC236}">
                  <a16:creationId xmlns:a16="http://schemas.microsoft.com/office/drawing/2014/main" id="{8A44C239-E899-4EFA-8AA0-7F3F14F0D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71450"/>
              <a:ext cx="34925" cy="23813"/>
            </a:xfrm>
            <a:custGeom>
              <a:avLst/>
              <a:gdLst>
                <a:gd name="T0" fmla="*/ 5 w 6"/>
                <a:gd name="T1" fmla="*/ 1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52" name="Freeform 3050">
              <a:extLst>
                <a:ext uri="{FF2B5EF4-FFF2-40B4-BE49-F238E27FC236}">
                  <a16:creationId xmlns:a16="http://schemas.microsoft.com/office/drawing/2014/main" id="{43160418-9B3D-4800-AB5B-9122B9448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41288"/>
              <a:ext cx="34925" cy="19050"/>
            </a:xfrm>
            <a:custGeom>
              <a:avLst/>
              <a:gdLst>
                <a:gd name="T0" fmla="*/ 0 w 6"/>
                <a:gd name="T1" fmla="*/ 3 h 3"/>
                <a:gd name="T2" fmla="*/ 4 w 6"/>
                <a:gd name="T3" fmla="*/ 1 h 3"/>
                <a:gd name="T4" fmla="*/ 3 w 6"/>
                <a:gd name="T5" fmla="*/ 2 h 3"/>
                <a:gd name="T6" fmla="*/ 1 w 6"/>
                <a:gd name="T7" fmla="*/ 3 h 3"/>
                <a:gd name="T8" fmla="*/ 1 w 6"/>
                <a:gd name="T9" fmla="*/ 3 h 3"/>
                <a:gd name="T10" fmla="*/ 5 w 6"/>
                <a:gd name="T11" fmla="*/ 0 h 3"/>
                <a:gd name="T12" fmla="*/ 5 w 6"/>
                <a:gd name="T13" fmla="*/ 0 h 3"/>
                <a:gd name="T14" fmla="*/ 0 w 6"/>
                <a:gd name="T15" fmla="*/ 2 h 3"/>
                <a:gd name="T16" fmla="*/ 0 w 6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53" name="Freeform 3051">
              <a:extLst>
                <a:ext uri="{FF2B5EF4-FFF2-40B4-BE49-F238E27FC236}">
                  <a16:creationId xmlns:a16="http://schemas.microsoft.com/office/drawing/2014/main" id="{C82543B6-8556-49F7-BB4E-5B36598F7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65100"/>
              <a:ext cx="71438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1 h 7"/>
                <a:gd name="T4" fmla="*/ 11 w 12"/>
                <a:gd name="T5" fmla="*/ 0 h 7"/>
                <a:gd name="T6" fmla="*/ 0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4" y="5"/>
                    <a:pt x="8" y="3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54" name="Freeform 3052">
              <a:extLst>
                <a:ext uri="{FF2B5EF4-FFF2-40B4-BE49-F238E27FC236}">
                  <a16:creationId xmlns:a16="http://schemas.microsoft.com/office/drawing/2014/main" id="{2E62C581-9960-43E7-B9B8-1BC44FF56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19075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55" name="Freeform 3053">
              <a:extLst>
                <a:ext uri="{FF2B5EF4-FFF2-40B4-BE49-F238E27FC236}">
                  <a16:creationId xmlns:a16="http://schemas.microsoft.com/office/drawing/2014/main" id="{2B012601-0C95-4F94-BD59-1058074FD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19075"/>
              <a:ext cx="30163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56" name="Freeform 3054">
              <a:extLst>
                <a:ext uri="{FF2B5EF4-FFF2-40B4-BE49-F238E27FC236}">
                  <a16:creationId xmlns:a16="http://schemas.microsoft.com/office/drawing/2014/main" id="{B8BCBB5E-309F-4B4F-B259-8EAC0D858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77800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57" name="Freeform 3055">
              <a:extLst>
                <a:ext uri="{FF2B5EF4-FFF2-40B4-BE49-F238E27FC236}">
                  <a16:creationId xmlns:a16="http://schemas.microsoft.com/office/drawing/2014/main" id="{DA1A5123-FD9E-415C-8A26-5EC4528F5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36525"/>
              <a:ext cx="52388" cy="34925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5 h 6"/>
                <a:gd name="T4" fmla="*/ 1 w 9"/>
                <a:gd name="T5" fmla="*/ 5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58" name="Freeform 3056">
              <a:extLst>
                <a:ext uri="{FF2B5EF4-FFF2-40B4-BE49-F238E27FC236}">
                  <a16:creationId xmlns:a16="http://schemas.microsoft.com/office/drawing/2014/main" id="{D58FCE1F-DEA4-4EBD-8886-E83E331A5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19063"/>
              <a:ext cx="17463" cy="11113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0 h 2"/>
                <a:gd name="T4" fmla="*/ 0 w 3"/>
                <a:gd name="T5" fmla="*/ 2 h 2"/>
                <a:gd name="T6" fmla="*/ 1 w 3"/>
                <a:gd name="T7" fmla="*/ 2 h 2"/>
                <a:gd name="T8" fmla="*/ 3 w 3"/>
                <a:gd name="T9" fmla="*/ 0 h 2"/>
                <a:gd name="T10" fmla="*/ 3 w 3"/>
                <a:gd name="T11" fmla="*/ 0 h 2"/>
                <a:gd name="T12" fmla="*/ 1 w 3"/>
                <a:gd name="T13" fmla="*/ 0 h 2"/>
                <a:gd name="T14" fmla="*/ 1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59" name="Freeform 3057">
              <a:extLst>
                <a:ext uri="{FF2B5EF4-FFF2-40B4-BE49-F238E27FC236}">
                  <a16:creationId xmlns:a16="http://schemas.microsoft.com/office/drawing/2014/main" id="{CD3E49AE-A0E7-4FDA-98DB-744B5C4F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41288"/>
              <a:ext cx="30163" cy="19050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60" name="Freeform 3058">
              <a:extLst>
                <a:ext uri="{FF2B5EF4-FFF2-40B4-BE49-F238E27FC236}">
                  <a16:creationId xmlns:a16="http://schemas.microsoft.com/office/drawing/2014/main" id="{374831D2-2C1A-4F67-8AB5-30F11A2B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171450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61" name="Freeform 3059">
              <a:extLst>
                <a:ext uri="{FF2B5EF4-FFF2-40B4-BE49-F238E27FC236}">
                  <a16:creationId xmlns:a16="http://schemas.microsoft.com/office/drawing/2014/main" id="{3AA8A023-E48D-4523-AD00-BDA2C26DF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01613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62" name="Freeform 3060">
              <a:extLst>
                <a:ext uri="{FF2B5EF4-FFF2-40B4-BE49-F238E27FC236}">
                  <a16:creationId xmlns:a16="http://schemas.microsoft.com/office/drawing/2014/main" id="{F9CFC6CC-021A-4EA9-B303-EF81DC133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60338"/>
              <a:ext cx="71438" cy="52388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0 h 9"/>
                <a:gd name="T8" fmla="*/ 12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63" name="Freeform 3061">
              <a:extLst>
                <a:ext uri="{FF2B5EF4-FFF2-40B4-BE49-F238E27FC236}">
                  <a16:creationId xmlns:a16="http://schemas.microsoft.com/office/drawing/2014/main" id="{64DCA884-1DEF-4E6C-9D53-ABA00DED3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41288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64" name="Freeform 3062">
              <a:extLst>
                <a:ext uri="{FF2B5EF4-FFF2-40B4-BE49-F238E27FC236}">
                  <a16:creationId xmlns:a16="http://schemas.microsoft.com/office/drawing/2014/main" id="{B21D2005-7886-46BF-AF4C-FC55847F1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95250"/>
              <a:ext cx="11113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65" name="Freeform 3063">
              <a:extLst>
                <a:ext uri="{FF2B5EF4-FFF2-40B4-BE49-F238E27FC236}">
                  <a16:creationId xmlns:a16="http://schemas.microsoft.com/office/drawing/2014/main" id="{5147CC2C-7EC8-43E8-8D2B-87B59F974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95250"/>
              <a:ext cx="11113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66" name="Freeform 3064">
              <a:extLst>
                <a:ext uri="{FF2B5EF4-FFF2-40B4-BE49-F238E27FC236}">
                  <a16:creationId xmlns:a16="http://schemas.microsoft.com/office/drawing/2014/main" id="{2CCD1F0D-BEAB-4407-AC27-E55D90131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36525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1 h 4"/>
                <a:gd name="T4" fmla="*/ 5 w 6"/>
                <a:gd name="T5" fmla="*/ 1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67" name="Freeform 3065">
              <a:extLst>
                <a:ext uri="{FF2B5EF4-FFF2-40B4-BE49-F238E27FC236}">
                  <a16:creationId xmlns:a16="http://schemas.microsoft.com/office/drawing/2014/main" id="{BEEEB446-BD57-463E-85D4-A26775396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71450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68" name="Freeform 3066">
              <a:extLst>
                <a:ext uri="{FF2B5EF4-FFF2-40B4-BE49-F238E27FC236}">
                  <a16:creationId xmlns:a16="http://schemas.microsoft.com/office/drawing/2014/main" id="{73FD5991-415A-4A8D-97F0-AC7CAE93F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71450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69" name="Freeform 3067">
              <a:extLst>
                <a:ext uri="{FF2B5EF4-FFF2-40B4-BE49-F238E27FC236}">
                  <a16:creationId xmlns:a16="http://schemas.microsoft.com/office/drawing/2014/main" id="{D46D6DA6-764D-4C38-A3F5-D41EB912A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36525"/>
              <a:ext cx="30163" cy="23813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3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0" name="Freeform 3068">
              <a:extLst>
                <a:ext uri="{FF2B5EF4-FFF2-40B4-BE49-F238E27FC236}">
                  <a16:creationId xmlns:a16="http://schemas.microsoft.com/office/drawing/2014/main" id="{958DB99D-EE55-457C-87F9-F4F507E0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71438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1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2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1" name="Freeform 3069">
              <a:extLst>
                <a:ext uri="{FF2B5EF4-FFF2-40B4-BE49-F238E27FC236}">
                  <a16:creationId xmlns:a16="http://schemas.microsoft.com/office/drawing/2014/main" id="{BD8C51DE-2828-4CCB-938B-CEE6E9744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65088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2 w 3"/>
                <a:gd name="T5" fmla="*/ 1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2" name="Freeform 3070">
              <a:extLst>
                <a:ext uri="{FF2B5EF4-FFF2-40B4-BE49-F238E27FC236}">
                  <a16:creationId xmlns:a16="http://schemas.microsoft.com/office/drawing/2014/main" id="{386CF5AD-46BF-43A9-A3D9-1D1D4075D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36525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1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3" name="Freeform 3071">
              <a:extLst>
                <a:ext uri="{FF2B5EF4-FFF2-40B4-BE49-F238E27FC236}">
                  <a16:creationId xmlns:a16="http://schemas.microsoft.com/office/drawing/2014/main" id="{FA028DF0-32D6-4386-9911-43ACF1C81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36525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4" name="Freeform 3072">
              <a:extLst>
                <a:ext uri="{FF2B5EF4-FFF2-40B4-BE49-F238E27FC236}">
                  <a16:creationId xmlns:a16="http://schemas.microsoft.com/office/drawing/2014/main" id="{74729CBC-ACCD-4489-838F-C21C09794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58738"/>
              <a:ext cx="23813" cy="6350"/>
            </a:xfrm>
            <a:custGeom>
              <a:avLst/>
              <a:gdLst>
                <a:gd name="T0" fmla="*/ 0 w 4"/>
                <a:gd name="T1" fmla="*/ 1 h 1"/>
                <a:gd name="T2" fmla="*/ 2 w 4"/>
                <a:gd name="T3" fmla="*/ 1 h 1"/>
                <a:gd name="T4" fmla="*/ 2 w 4"/>
                <a:gd name="T5" fmla="*/ 1 h 1"/>
                <a:gd name="T6" fmla="*/ 3 w 4"/>
                <a:gd name="T7" fmla="*/ 0 h 1"/>
                <a:gd name="T8" fmla="*/ 3 w 4"/>
                <a:gd name="T9" fmla="*/ 0 h 1"/>
                <a:gd name="T10" fmla="*/ 0 w 4"/>
                <a:gd name="T11" fmla="*/ 1 h 1"/>
                <a:gd name="T12" fmla="*/ 0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4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5" name="Freeform 3073">
              <a:extLst>
                <a:ext uri="{FF2B5EF4-FFF2-40B4-BE49-F238E27FC236}">
                  <a16:creationId xmlns:a16="http://schemas.microsoft.com/office/drawing/2014/main" id="{8116071E-994D-4F01-8EB0-6C2E1C9DC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30175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6" name="Freeform 3074">
              <a:extLst>
                <a:ext uri="{FF2B5EF4-FFF2-40B4-BE49-F238E27FC236}">
                  <a16:creationId xmlns:a16="http://schemas.microsoft.com/office/drawing/2014/main" id="{84E6168B-7535-43C5-8F41-404A9855C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19063"/>
              <a:ext cx="12700" cy="111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7" name="Freeform 3075">
              <a:extLst>
                <a:ext uri="{FF2B5EF4-FFF2-40B4-BE49-F238E27FC236}">
                  <a16:creationId xmlns:a16="http://schemas.microsoft.com/office/drawing/2014/main" id="{F99E8C2E-10D4-4919-B32D-1F049535C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53975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8" name="Freeform 3076">
              <a:extLst>
                <a:ext uri="{FF2B5EF4-FFF2-40B4-BE49-F238E27FC236}">
                  <a16:creationId xmlns:a16="http://schemas.microsoft.com/office/drawing/2014/main" id="{586129C7-C6A5-491F-9C29-7660FA8DF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53975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9" name="Freeform 3077">
              <a:extLst>
                <a:ext uri="{FF2B5EF4-FFF2-40B4-BE49-F238E27FC236}">
                  <a16:creationId xmlns:a16="http://schemas.microsoft.com/office/drawing/2014/main" id="{298C346B-B32C-453F-94FC-05BA61C06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53975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0" name="Freeform 3078">
              <a:extLst>
                <a:ext uri="{FF2B5EF4-FFF2-40B4-BE49-F238E27FC236}">
                  <a16:creationId xmlns:a16="http://schemas.microsoft.com/office/drawing/2014/main" id="{0F50F77B-ED16-4D7B-990A-86D9EA083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53975"/>
              <a:ext cx="12700" cy="111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1" name="Freeform 3079">
              <a:extLst>
                <a:ext uri="{FF2B5EF4-FFF2-40B4-BE49-F238E27FC236}">
                  <a16:creationId xmlns:a16="http://schemas.microsoft.com/office/drawing/2014/main" id="{9343C642-B75B-4142-90B7-51610AFD2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88900"/>
              <a:ext cx="12700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2" name="Freeform 3080">
              <a:extLst>
                <a:ext uri="{FF2B5EF4-FFF2-40B4-BE49-F238E27FC236}">
                  <a16:creationId xmlns:a16="http://schemas.microsoft.com/office/drawing/2014/main" id="{087E4BD9-EDCB-46A9-AA5C-13F94B122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53975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3" name="Freeform 3081">
              <a:extLst>
                <a:ext uri="{FF2B5EF4-FFF2-40B4-BE49-F238E27FC236}">
                  <a16:creationId xmlns:a16="http://schemas.microsoft.com/office/drawing/2014/main" id="{0342F097-42A8-4EBB-A50B-9A69E8309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53975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4" name="Freeform 3082">
              <a:extLst>
                <a:ext uri="{FF2B5EF4-FFF2-40B4-BE49-F238E27FC236}">
                  <a16:creationId xmlns:a16="http://schemas.microsoft.com/office/drawing/2014/main" id="{7908B8D7-4A6D-4AD8-8362-B4EF6A1CE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53975"/>
              <a:ext cx="30163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5" name="Freeform 3083">
              <a:extLst>
                <a:ext uri="{FF2B5EF4-FFF2-40B4-BE49-F238E27FC236}">
                  <a16:creationId xmlns:a16="http://schemas.microsoft.com/office/drawing/2014/main" id="{5473BC68-38D1-4273-8EB3-213F3DA9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41275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1 h 3"/>
                <a:gd name="T8" fmla="*/ 4 w 5"/>
                <a:gd name="T9" fmla="*/ 1 h 3"/>
                <a:gd name="T10" fmla="*/ 3 w 5"/>
                <a:gd name="T11" fmla="*/ 2 h 3"/>
                <a:gd name="T12" fmla="*/ 1 w 5"/>
                <a:gd name="T13" fmla="*/ 2 h 3"/>
                <a:gd name="T14" fmla="*/ 4 w 5"/>
                <a:gd name="T15" fmla="*/ 0 h 3"/>
                <a:gd name="T16" fmla="*/ 4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2"/>
                    <a:pt x="1" y="3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6" name="Freeform 3084">
              <a:extLst>
                <a:ext uri="{FF2B5EF4-FFF2-40B4-BE49-F238E27FC236}">
                  <a16:creationId xmlns:a16="http://schemas.microsoft.com/office/drawing/2014/main" id="{358FBCED-7BC8-4250-BC10-437C81E1D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30163"/>
              <a:ext cx="23813" cy="174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7" name="Freeform 3085">
              <a:extLst>
                <a:ext uri="{FF2B5EF4-FFF2-40B4-BE49-F238E27FC236}">
                  <a16:creationId xmlns:a16="http://schemas.microsoft.com/office/drawing/2014/main" id="{B95E6050-E503-4A91-A538-3BFD9748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3813"/>
              <a:ext cx="36513" cy="17463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8" name="Freeform 3086">
              <a:extLst>
                <a:ext uri="{FF2B5EF4-FFF2-40B4-BE49-F238E27FC236}">
                  <a16:creationId xmlns:a16="http://schemas.microsoft.com/office/drawing/2014/main" id="{BD9C9FE9-C23F-456C-8B0D-9DCE29876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9050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989" name="Group 3125">
            <a:extLst>
              <a:ext uri="{FF2B5EF4-FFF2-40B4-BE49-F238E27FC236}">
                <a16:creationId xmlns:a16="http://schemas.microsoft.com/office/drawing/2014/main" id="{9D3CE8E4-FA4E-443B-99F3-1ABCB8731CC2}"/>
              </a:ext>
            </a:extLst>
          </p:cNvPr>
          <p:cNvGrpSpPr>
            <a:grpSpLocks/>
          </p:cNvGrpSpPr>
          <p:nvPr/>
        </p:nvGrpSpPr>
        <p:grpSpPr bwMode="auto">
          <a:xfrm>
            <a:off x="9678988" y="6211888"/>
            <a:ext cx="228600" cy="265112"/>
            <a:chOff x="0" y="0"/>
            <a:chExt cx="228600" cy="265113"/>
          </a:xfrm>
        </p:grpSpPr>
        <p:sp>
          <p:nvSpPr>
            <p:cNvPr id="39990" name="Freeform 3087">
              <a:extLst>
                <a:ext uri="{FF2B5EF4-FFF2-40B4-BE49-F238E27FC236}">
                  <a16:creationId xmlns:a16="http://schemas.microsoft.com/office/drawing/2014/main" id="{B457052B-FD53-4381-9E12-34E4FE339E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00" y="141288"/>
              <a:ext cx="52388" cy="88900"/>
            </a:xfrm>
            <a:custGeom>
              <a:avLst/>
              <a:gdLst>
                <a:gd name="T0" fmla="*/ 8 w 9"/>
                <a:gd name="T1" fmla="*/ 4 h 15"/>
                <a:gd name="T2" fmla="*/ 8 w 9"/>
                <a:gd name="T3" fmla="*/ 4 h 15"/>
                <a:gd name="T4" fmla="*/ 7 w 9"/>
                <a:gd name="T5" fmla="*/ 2 h 15"/>
                <a:gd name="T6" fmla="*/ 7 w 9"/>
                <a:gd name="T7" fmla="*/ 3 h 15"/>
                <a:gd name="T8" fmla="*/ 6 w 9"/>
                <a:gd name="T9" fmla="*/ 1 h 15"/>
                <a:gd name="T10" fmla="*/ 6 w 9"/>
                <a:gd name="T11" fmla="*/ 2 h 15"/>
                <a:gd name="T12" fmla="*/ 1 w 9"/>
                <a:gd name="T13" fmla="*/ 4 h 15"/>
                <a:gd name="T14" fmla="*/ 1 w 9"/>
                <a:gd name="T15" fmla="*/ 4 h 15"/>
                <a:gd name="T16" fmla="*/ 1 w 9"/>
                <a:gd name="T17" fmla="*/ 4 h 15"/>
                <a:gd name="T18" fmla="*/ 1 w 9"/>
                <a:gd name="T19" fmla="*/ 5 h 15"/>
                <a:gd name="T20" fmla="*/ 1 w 9"/>
                <a:gd name="T21" fmla="*/ 8 h 15"/>
                <a:gd name="T22" fmla="*/ 1 w 9"/>
                <a:gd name="T23" fmla="*/ 15 h 15"/>
                <a:gd name="T24" fmla="*/ 6 w 9"/>
                <a:gd name="T25" fmla="*/ 14 h 15"/>
                <a:gd name="T26" fmla="*/ 5 w 9"/>
                <a:gd name="T27" fmla="*/ 15 h 15"/>
                <a:gd name="T28" fmla="*/ 6 w 9"/>
                <a:gd name="T29" fmla="*/ 14 h 15"/>
                <a:gd name="T30" fmla="*/ 6 w 9"/>
                <a:gd name="T31" fmla="*/ 14 h 15"/>
                <a:gd name="T32" fmla="*/ 7 w 9"/>
                <a:gd name="T33" fmla="*/ 15 h 15"/>
                <a:gd name="T34" fmla="*/ 6 w 9"/>
                <a:gd name="T35" fmla="*/ 14 h 15"/>
                <a:gd name="T36" fmla="*/ 8 w 9"/>
                <a:gd name="T37" fmla="*/ 14 h 15"/>
                <a:gd name="T38" fmla="*/ 7 w 9"/>
                <a:gd name="T39" fmla="*/ 9 h 15"/>
                <a:gd name="T40" fmla="*/ 7 w 9"/>
                <a:gd name="T41" fmla="*/ 9 h 15"/>
                <a:gd name="T42" fmla="*/ 7 w 9"/>
                <a:gd name="T43" fmla="*/ 8 h 15"/>
                <a:gd name="T44" fmla="*/ 7 w 9"/>
                <a:gd name="T45" fmla="*/ 8 h 15"/>
                <a:gd name="T46" fmla="*/ 7 w 9"/>
                <a:gd name="T47" fmla="*/ 8 h 15"/>
                <a:gd name="T48" fmla="*/ 8 w 9"/>
                <a:gd name="T49" fmla="*/ 4 h 15"/>
                <a:gd name="T50" fmla="*/ 6 w 9"/>
                <a:gd name="T51" fmla="*/ 13 h 15"/>
                <a:gd name="T52" fmla="*/ 6 w 9"/>
                <a:gd name="T53" fmla="*/ 13 h 15"/>
                <a:gd name="T54" fmla="*/ 6 w 9"/>
                <a:gd name="T55" fmla="*/ 13 h 15"/>
                <a:gd name="T56" fmla="*/ 7 w 9"/>
                <a:gd name="T57" fmla="*/ 9 h 15"/>
                <a:gd name="T58" fmla="*/ 6 w 9"/>
                <a:gd name="T59" fmla="*/ 9 h 15"/>
                <a:gd name="T60" fmla="*/ 6 w 9"/>
                <a:gd name="T61" fmla="*/ 9 h 15"/>
                <a:gd name="T62" fmla="*/ 7 w 9"/>
                <a:gd name="T63" fmla="*/ 9 h 15"/>
                <a:gd name="T64" fmla="*/ 7 w 9"/>
                <a:gd name="T65" fmla="*/ 9 h 15"/>
                <a:gd name="T66" fmla="*/ 7 w 9"/>
                <a:gd name="T67" fmla="*/ 9 h 15"/>
                <a:gd name="T68" fmla="*/ 7 w 9"/>
                <a:gd name="T69" fmla="*/ 8 h 15"/>
                <a:gd name="T70" fmla="*/ 6 w 9"/>
                <a:gd name="T71" fmla="*/ 8 h 15"/>
                <a:gd name="T72" fmla="*/ 6 w 9"/>
                <a:gd name="T73" fmla="*/ 8 h 15"/>
                <a:gd name="T74" fmla="*/ 6 w 9"/>
                <a:gd name="T75" fmla="*/ 8 h 15"/>
                <a:gd name="T76" fmla="*/ 6 w 9"/>
                <a:gd name="T77" fmla="*/ 9 h 15"/>
                <a:gd name="T78" fmla="*/ 6 w 9"/>
                <a:gd name="T79" fmla="*/ 9 h 15"/>
                <a:gd name="T80" fmla="*/ 6 w 9"/>
                <a:gd name="T81" fmla="*/ 11 h 15"/>
                <a:gd name="T82" fmla="*/ 6 w 9"/>
                <a:gd name="T83" fmla="*/ 12 h 15"/>
                <a:gd name="T84" fmla="*/ 7 w 9"/>
                <a:gd name="T85" fmla="*/ 13 h 15"/>
                <a:gd name="T86" fmla="*/ 6 w 9"/>
                <a:gd name="T87" fmla="*/ 13 h 15"/>
                <a:gd name="T88" fmla="*/ 6 w 9"/>
                <a:gd name="T89" fmla="*/ 13 h 15"/>
                <a:gd name="T90" fmla="*/ 6 w 9"/>
                <a:gd name="T91" fmla="*/ 13 h 15"/>
                <a:gd name="T92" fmla="*/ 6 w 9"/>
                <a:gd name="T93" fmla="*/ 13 h 15"/>
                <a:gd name="T94" fmla="*/ 6 w 9"/>
                <a:gd name="T95" fmla="*/ 13 h 15"/>
                <a:gd name="T96" fmla="*/ 6 w 9"/>
                <a:gd name="T97" fmla="*/ 13 h 15"/>
                <a:gd name="T98" fmla="*/ 6 w 9"/>
                <a:gd name="T99" fmla="*/ 13 h 15"/>
                <a:gd name="T100" fmla="*/ 3 w 9"/>
                <a:gd name="T101" fmla="*/ 13 h 15"/>
                <a:gd name="T102" fmla="*/ 4 w 9"/>
                <a:gd name="T103" fmla="*/ 10 h 15"/>
                <a:gd name="T104" fmla="*/ 2 w 9"/>
                <a:gd name="T105" fmla="*/ 7 h 15"/>
                <a:gd name="T106" fmla="*/ 5 w 9"/>
                <a:gd name="T107" fmla="*/ 3 h 15"/>
                <a:gd name="T108" fmla="*/ 6 w 9"/>
                <a:gd name="T109" fmla="*/ 3 h 15"/>
                <a:gd name="T110" fmla="*/ 8 w 9"/>
                <a:gd name="T111" fmla="*/ 4 h 15"/>
                <a:gd name="T112" fmla="*/ 7 w 9"/>
                <a:gd name="T113" fmla="*/ 8 h 15"/>
                <a:gd name="T114" fmla="*/ 6 w 9"/>
                <a:gd name="T115" fmla="*/ 9 h 15"/>
                <a:gd name="T116" fmla="*/ 6 w 9"/>
                <a:gd name="T117" fmla="*/ 9 h 15"/>
                <a:gd name="T118" fmla="*/ 6 w 9"/>
                <a:gd name="T119" fmla="*/ 9 h 15"/>
                <a:gd name="T120" fmla="*/ 6 w 9"/>
                <a:gd name="T12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" h="15"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2" y="5"/>
                    <a:pt x="1" y="5"/>
                  </a:cubicBezTo>
                  <a:cubicBezTo>
                    <a:pt x="1" y="5"/>
                    <a:pt x="1" y="7"/>
                    <a:pt x="1" y="8"/>
                  </a:cubicBezTo>
                  <a:cubicBezTo>
                    <a:pt x="4" y="9"/>
                    <a:pt x="2" y="12"/>
                    <a:pt x="1" y="15"/>
                  </a:cubicBezTo>
                  <a:cubicBezTo>
                    <a:pt x="2" y="15"/>
                    <a:pt x="5" y="14"/>
                    <a:pt x="6" y="14"/>
                  </a:cubicBezTo>
                  <a:cubicBezTo>
                    <a:pt x="6" y="14"/>
                    <a:pt x="5" y="15"/>
                    <a:pt x="5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7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9" y="5"/>
                    <a:pt x="8" y="4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lose/>
                  <a:moveTo>
                    <a:pt x="7" y="9"/>
                  </a:move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lose/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1"/>
                    <a:pt x="6" y="11"/>
                  </a:cubicBezTo>
                  <a:cubicBezTo>
                    <a:pt x="5" y="12"/>
                    <a:pt x="6" y="11"/>
                    <a:pt x="6" y="12"/>
                  </a:cubicBezTo>
                  <a:cubicBezTo>
                    <a:pt x="6" y="12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3" y="13"/>
                    <a:pt x="3" y="13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1" y="5"/>
                    <a:pt x="3" y="3"/>
                    <a:pt x="5" y="3"/>
                  </a:cubicBezTo>
                  <a:cubicBezTo>
                    <a:pt x="4" y="3"/>
                    <a:pt x="6" y="3"/>
                    <a:pt x="6" y="3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8" y="5"/>
                    <a:pt x="8" y="7"/>
                    <a:pt x="7" y="8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1" name="Freeform 3088">
              <a:extLst>
                <a:ext uri="{FF2B5EF4-FFF2-40B4-BE49-F238E27FC236}">
                  <a16:creationId xmlns:a16="http://schemas.microsoft.com/office/drawing/2014/main" id="{DBE0DD0C-1D6C-47BB-A6D1-8A3373DA65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06363"/>
              <a:ext cx="228600" cy="158750"/>
            </a:xfrm>
            <a:custGeom>
              <a:avLst/>
              <a:gdLst>
                <a:gd name="T0" fmla="*/ 38 w 39"/>
                <a:gd name="T1" fmla="*/ 5 h 27"/>
                <a:gd name="T2" fmla="*/ 36 w 39"/>
                <a:gd name="T3" fmla="*/ 2 h 27"/>
                <a:gd name="T4" fmla="*/ 35 w 39"/>
                <a:gd name="T5" fmla="*/ 2 h 27"/>
                <a:gd name="T6" fmla="*/ 30 w 39"/>
                <a:gd name="T7" fmla="*/ 1 h 27"/>
                <a:gd name="T8" fmla="*/ 25 w 39"/>
                <a:gd name="T9" fmla="*/ 1 h 27"/>
                <a:gd name="T10" fmla="*/ 20 w 39"/>
                <a:gd name="T11" fmla="*/ 2 h 27"/>
                <a:gd name="T12" fmla="*/ 16 w 39"/>
                <a:gd name="T13" fmla="*/ 2 h 27"/>
                <a:gd name="T14" fmla="*/ 7 w 39"/>
                <a:gd name="T15" fmla="*/ 2 h 27"/>
                <a:gd name="T16" fmla="*/ 1 w 39"/>
                <a:gd name="T17" fmla="*/ 7 h 27"/>
                <a:gd name="T18" fmla="*/ 3 w 39"/>
                <a:gd name="T19" fmla="*/ 25 h 27"/>
                <a:gd name="T20" fmla="*/ 15 w 39"/>
                <a:gd name="T21" fmla="*/ 27 h 27"/>
                <a:gd name="T22" fmla="*/ 29 w 39"/>
                <a:gd name="T23" fmla="*/ 27 h 27"/>
                <a:gd name="T24" fmla="*/ 38 w 39"/>
                <a:gd name="T25" fmla="*/ 21 h 27"/>
                <a:gd name="T26" fmla="*/ 38 w 39"/>
                <a:gd name="T27" fmla="*/ 20 h 27"/>
                <a:gd name="T28" fmla="*/ 38 w 39"/>
                <a:gd name="T29" fmla="*/ 16 h 27"/>
                <a:gd name="T30" fmla="*/ 34 w 39"/>
                <a:gd name="T31" fmla="*/ 2 h 27"/>
                <a:gd name="T32" fmla="*/ 34 w 39"/>
                <a:gd name="T33" fmla="*/ 2 h 27"/>
                <a:gd name="T34" fmla="*/ 32 w 39"/>
                <a:gd name="T35" fmla="*/ 3 h 27"/>
                <a:gd name="T36" fmla="*/ 21 w 39"/>
                <a:gd name="T37" fmla="*/ 2 h 27"/>
                <a:gd name="T38" fmla="*/ 21 w 39"/>
                <a:gd name="T39" fmla="*/ 2 h 27"/>
                <a:gd name="T40" fmla="*/ 13 w 39"/>
                <a:gd name="T41" fmla="*/ 2 h 27"/>
                <a:gd name="T42" fmla="*/ 31 w 39"/>
                <a:gd name="T43" fmla="*/ 26 h 27"/>
                <a:gd name="T44" fmla="*/ 31 w 39"/>
                <a:gd name="T45" fmla="*/ 26 h 27"/>
                <a:gd name="T46" fmla="*/ 31 w 39"/>
                <a:gd name="T47" fmla="*/ 25 h 27"/>
                <a:gd name="T48" fmla="*/ 31 w 39"/>
                <a:gd name="T49" fmla="*/ 26 h 27"/>
                <a:gd name="T50" fmla="*/ 38 w 39"/>
                <a:gd name="T51" fmla="*/ 13 h 27"/>
                <a:gd name="T52" fmla="*/ 37 w 39"/>
                <a:gd name="T53" fmla="*/ 18 h 27"/>
                <a:gd name="T54" fmla="*/ 37 w 39"/>
                <a:gd name="T55" fmla="*/ 20 h 27"/>
                <a:gd name="T56" fmla="*/ 36 w 39"/>
                <a:gd name="T57" fmla="*/ 24 h 27"/>
                <a:gd name="T58" fmla="*/ 35 w 39"/>
                <a:gd name="T59" fmla="*/ 24 h 27"/>
                <a:gd name="T60" fmla="*/ 31 w 39"/>
                <a:gd name="T61" fmla="*/ 25 h 27"/>
                <a:gd name="T62" fmla="*/ 29 w 39"/>
                <a:gd name="T63" fmla="*/ 25 h 27"/>
                <a:gd name="T64" fmla="*/ 19 w 39"/>
                <a:gd name="T65" fmla="*/ 25 h 27"/>
                <a:gd name="T66" fmla="*/ 11 w 39"/>
                <a:gd name="T67" fmla="*/ 26 h 27"/>
                <a:gd name="T68" fmla="*/ 5 w 39"/>
                <a:gd name="T69" fmla="*/ 25 h 27"/>
                <a:gd name="T70" fmla="*/ 2 w 39"/>
                <a:gd name="T71" fmla="*/ 10 h 27"/>
                <a:gd name="T72" fmla="*/ 13 w 39"/>
                <a:gd name="T73" fmla="*/ 3 h 27"/>
                <a:gd name="T74" fmla="*/ 15 w 39"/>
                <a:gd name="T75" fmla="*/ 3 h 27"/>
                <a:gd name="T76" fmla="*/ 18 w 39"/>
                <a:gd name="T77" fmla="*/ 3 h 27"/>
                <a:gd name="T78" fmla="*/ 31 w 39"/>
                <a:gd name="T79" fmla="*/ 2 h 27"/>
                <a:gd name="T80" fmla="*/ 31 w 39"/>
                <a:gd name="T81" fmla="*/ 2 h 27"/>
                <a:gd name="T82" fmla="*/ 35 w 39"/>
                <a:gd name="T83" fmla="*/ 2 h 27"/>
                <a:gd name="T84" fmla="*/ 35 w 39"/>
                <a:gd name="T85" fmla="*/ 2 h 27"/>
                <a:gd name="T86" fmla="*/ 35 w 39"/>
                <a:gd name="T87" fmla="*/ 2 h 27"/>
                <a:gd name="T88" fmla="*/ 38 w 39"/>
                <a:gd name="T89" fmla="*/ 7 h 27"/>
                <a:gd name="T90" fmla="*/ 15 w 39"/>
                <a:gd name="T91" fmla="*/ 3 h 27"/>
                <a:gd name="T92" fmla="*/ 15 w 39"/>
                <a:gd name="T9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" h="27">
                  <a:moveTo>
                    <a:pt x="38" y="13"/>
                  </a:moveTo>
                  <a:cubicBezTo>
                    <a:pt x="39" y="12"/>
                    <a:pt x="38" y="6"/>
                    <a:pt x="38" y="5"/>
                  </a:cubicBezTo>
                  <a:cubicBezTo>
                    <a:pt x="37" y="5"/>
                    <a:pt x="37" y="3"/>
                    <a:pt x="37" y="3"/>
                  </a:cubicBezTo>
                  <a:cubicBezTo>
                    <a:pt x="38" y="4"/>
                    <a:pt x="36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4" y="2"/>
                    <a:pt x="34" y="1"/>
                  </a:cubicBezTo>
                  <a:cubicBezTo>
                    <a:pt x="33" y="1"/>
                    <a:pt x="31" y="2"/>
                    <a:pt x="30" y="1"/>
                  </a:cubicBezTo>
                  <a:cubicBezTo>
                    <a:pt x="30" y="1"/>
                    <a:pt x="27" y="2"/>
                    <a:pt x="27" y="1"/>
                  </a:cubicBezTo>
                  <a:cubicBezTo>
                    <a:pt x="26" y="2"/>
                    <a:pt x="24" y="1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2" y="2"/>
                    <a:pt x="21" y="2"/>
                    <a:pt x="20" y="2"/>
                  </a:cubicBezTo>
                  <a:cubicBezTo>
                    <a:pt x="20" y="2"/>
                    <a:pt x="21" y="2"/>
                    <a:pt x="21" y="1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0"/>
                    <a:pt x="10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3" y="2"/>
                    <a:pt x="2" y="4"/>
                    <a:pt x="1" y="7"/>
                  </a:cubicBezTo>
                  <a:cubicBezTo>
                    <a:pt x="1" y="9"/>
                    <a:pt x="1" y="11"/>
                    <a:pt x="1" y="13"/>
                  </a:cubicBezTo>
                  <a:cubicBezTo>
                    <a:pt x="0" y="15"/>
                    <a:pt x="0" y="23"/>
                    <a:pt x="3" y="25"/>
                  </a:cubicBezTo>
                  <a:cubicBezTo>
                    <a:pt x="5" y="27"/>
                    <a:pt x="7" y="27"/>
                    <a:pt x="9" y="27"/>
                  </a:cubicBezTo>
                  <a:cubicBezTo>
                    <a:pt x="10" y="27"/>
                    <a:pt x="15" y="27"/>
                    <a:pt x="15" y="27"/>
                  </a:cubicBezTo>
                  <a:cubicBezTo>
                    <a:pt x="20" y="26"/>
                    <a:pt x="25" y="27"/>
                    <a:pt x="30" y="26"/>
                  </a:cubicBezTo>
                  <a:cubicBezTo>
                    <a:pt x="30" y="27"/>
                    <a:pt x="29" y="26"/>
                    <a:pt x="29" y="27"/>
                  </a:cubicBezTo>
                  <a:cubicBezTo>
                    <a:pt x="30" y="27"/>
                    <a:pt x="32" y="26"/>
                    <a:pt x="31" y="27"/>
                  </a:cubicBezTo>
                  <a:cubicBezTo>
                    <a:pt x="35" y="26"/>
                    <a:pt x="38" y="25"/>
                    <a:pt x="38" y="21"/>
                  </a:cubicBezTo>
                  <a:cubicBezTo>
                    <a:pt x="38" y="20"/>
                    <a:pt x="38" y="21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21"/>
                    <a:pt x="38" y="18"/>
                    <a:pt x="38" y="17"/>
                  </a:cubicBezTo>
                  <a:cubicBezTo>
                    <a:pt x="38" y="17"/>
                    <a:pt x="38" y="15"/>
                    <a:pt x="38" y="16"/>
                  </a:cubicBezTo>
                  <a:cubicBezTo>
                    <a:pt x="38" y="15"/>
                    <a:pt x="38" y="14"/>
                    <a:pt x="38" y="13"/>
                  </a:cubicBezTo>
                  <a:close/>
                  <a:moveTo>
                    <a:pt x="34" y="2"/>
                  </a:move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4" y="2"/>
                    <a:pt x="34" y="2"/>
                  </a:cubicBezTo>
                  <a:close/>
                  <a:moveTo>
                    <a:pt x="32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lose/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3" y="2"/>
                    <a:pt x="13" y="2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5"/>
                  </a:cubicBezTo>
                  <a:cubicBezTo>
                    <a:pt x="31" y="26"/>
                    <a:pt x="31" y="26"/>
                    <a:pt x="31" y="26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5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5"/>
                    <a:pt x="32" y="26"/>
                    <a:pt x="31" y="26"/>
                  </a:cubicBezTo>
                  <a:close/>
                  <a:moveTo>
                    <a:pt x="37" y="7"/>
                  </a:moveTo>
                  <a:cubicBezTo>
                    <a:pt x="37" y="8"/>
                    <a:pt x="38" y="11"/>
                    <a:pt x="38" y="13"/>
                  </a:cubicBezTo>
                  <a:cubicBezTo>
                    <a:pt x="38" y="15"/>
                    <a:pt x="37" y="14"/>
                    <a:pt x="37" y="16"/>
                  </a:cubicBezTo>
                  <a:cubicBezTo>
                    <a:pt x="37" y="16"/>
                    <a:pt x="38" y="17"/>
                    <a:pt x="37" y="18"/>
                  </a:cubicBezTo>
                  <a:cubicBezTo>
                    <a:pt x="38" y="17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2"/>
                    <a:pt x="36" y="23"/>
                    <a:pt x="36" y="24"/>
                  </a:cubicBezTo>
                  <a:cubicBezTo>
                    <a:pt x="36" y="24"/>
                    <a:pt x="35" y="25"/>
                    <a:pt x="35" y="25"/>
                  </a:cubicBezTo>
                  <a:cubicBezTo>
                    <a:pt x="36" y="24"/>
                    <a:pt x="35" y="25"/>
                    <a:pt x="35" y="24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3" y="26"/>
                    <a:pt x="32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5" y="25"/>
                    <a:pt x="26" y="25"/>
                  </a:cubicBezTo>
                  <a:cubicBezTo>
                    <a:pt x="24" y="25"/>
                    <a:pt x="21" y="26"/>
                    <a:pt x="19" y="25"/>
                  </a:cubicBezTo>
                  <a:cubicBezTo>
                    <a:pt x="18" y="25"/>
                    <a:pt x="16" y="26"/>
                    <a:pt x="15" y="26"/>
                  </a:cubicBezTo>
                  <a:cubicBezTo>
                    <a:pt x="16" y="26"/>
                    <a:pt x="12" y="26"/>
                    <a:pt x="11" y="26"/>
                  </a:cubicBezTo>
                  <a:cubicBezTo>
                    <a:pt x="13" y="25"/>
                    <a:pt x="11" y="26"/>
                    <a:pt x="10" y="26"/>
                  </a:cubicBezTo>
                  <a:cubicBezTo>
                    <a:pt x="9" y="26"/>
                    <a:pt x="6" y="26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1" y="23"/>
                    <a:pt x="2" y="13"/>
                    <a:pt x="2" y="10"/>
                  </a:cubicBezTo>
                  <a:cubicBezTo>
                    <a:pt x="4" y="8"/>
                    <a:pt x="1" y="5"/>
                    <a:pt x="5" y="3"/>
                  </a:cubicBezTo>
                  <a:cubicBezTo>
                    <a:pt x="7" y="3"/>
                    <a:pt x="11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2"/>
                    <a:pt x="18" y="3"/>
                    <a:pt x="18" y="3"/>
                  </a:cubicBezTo>
                  <a:cubicBezTo>
                    <a:pt x="21" y="2"/>
                    <a:pt x="24" y="3"/>
                    <a:pt x="27" y="3"/>
                  </a:cubicBezTo>
                  <a:cubicBezTo>
                    <a:pt x="28" y="3"/>
                    <a:pt x="29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3"/>
                    <a:pt x="34" y="3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7" y="3"/>
                    <a:pt x="37" y="5"/>
                    <a:pt x="37" y="7"/>
                  </a:cubicBezTo>
                  <a:cubicBezTo>
                    <a:pt x="38" y="7"/>
                    <a:pt x="38" y="6"/>
                    <a:pt x="38" y="7"/>
                  </a:cubicBezTo>
                  <a:cubicBezTo>
                    <a:pt x="37" y="7"/>
                    <a:pt x="38" y="8"/>
                    <a:pt x="37" y="7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2" name="Freeform 3089">
              <a:extLst>
                <a:ext uri="{FF2B5EF4-FFF2-40B4-BE49-F238E27FC236}">
                  <a16:creationId xmlns:a16="http://schemas.microsoft.com/office/drawing/2014/main" id="{082F4638-9CC3-4D2C-AEFD-2521F00E3F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0"/>
              <a:ext cx="152400" cy="106363"/>
            </a:xfrm>
            <a:custGeom>
              <a:avLst/>
              <a:gdLst>
                <a:gd name="T0" fmla="*/ 1 w 26"/>
                <a:gd name="T1" fmla="*/ 11 h 18"/>
                <a:gd name="T2" fmla="*/ 2 w 26"/>
                <a:gd name="T3" fmla="*/ 18 h 18"/>
                <a:gd name="T4" fmla="*/ 7 w 26"/>
                <a:gd name="T5" fmla="*/ 15 h 18"/>
                <a:gd name="T6" fmla="*/ 4 w 26"/>
                <a:gd name="T7" fmla="*/ 18 h 18"/>
                <a:gd name="T8" fmla="*/ 1 w 26"/>
                <a:gd name="T9" fmla="*/ 16 h 18"/>
                <a:gd name="T10" fmla="*/ 1 w 26"/>
                <a:gd name="T11" fmla="*/ 10 h 18"/>
                <a:gd name="T12" fmla="*/ 1 w 26"/>
                <a:gd name="T13" fmla="*/ 9 h 18"/>
                <a:gd name="T14" fmla="*/ 5 w 26"/>
                <a:gd name="T15" fmla="*/ 2 h 18"/>
                <a:gd name="T16" fmla="*/ 11 w 26"/>
                <a:gd name="T17" fmla="*/ 1 h 18"/>
                <a:gd name="T18" fmla="*/ 15 w 26"/>
                <a:gd name="T19" fmla="*/ 2 h 18"/>
                <a:gd name="T20" fmla="*/ 24 w 26"/>
                <a:gd name="T21" fmla="*/ 7 h 18"/>
                <a:gd name="T22" fmla="*/ 19 w 26"/>
                <a:gd name="T23" fmla="*/ 11 h 18"/>
                <a:gd name="T24" fmla="*/ 19 w 26"/>
                <a:gd name="T25" fmla="*/ 11 h 18"/>
                <a:gd name="T26" fmla="*/ 19 w 26"/>
                <a:gd name="T27" fmla="*/ 11 h 18"/>
                <a:gd name="T28" fmla="*/ 19 w 26"/>
                <a:gd name="T29" fmla="*/ 11 h 18"/>
                <a:gd name="T30" fmla="*/ 13 w 26"/>
                <a:gd name="T31" fmla="*/ 6 h 18"/>
                <a:gd name="T32" fmla="*/ 7 w 26"/>
                <a:gd name="T33" fmla="*/ 7 h 18"/>
                <a:gd name="T34" fmla="*/ 7 w 26"/>
                <a:gd name="T35" fmla="*/ 11 h 18"/>
                <a:gd name="T36" fmla="*/ 7 w 26"/>
                <a:gd name="T37" fmla="*/ 15 h 18"/>
                <a:gd name="T38" fmla="*/ 7 w 26"/>
                <a:gd name="T39" fmla="*/ 12 h 18"/>
                <a:gd name="T40" fmla="*/ 7 w 26"/>
                <a:gd name="T41" fmla="*/ 7 h 18"/>
                <a:gd name="T42" fmla="*/ 8 w 26"/>
                <a:gd name="T43" fmla="*/ 8 h 18"/>
                <a:gd name="T44" fmla="*/ 8 w 26"/>
                <a:gd name="T45" fmla="*/ 8 h 18"/>
                <a:gd name="T46" fmla="*/ 9 w 26"/>
                <a:gd name="T47" fmla="*/ 8 h 18"/>
                <a:gd name="T48" fmla="*/ 14 w 26"/>
                <a:gd name="T49" fmla="*/ 8 h 18"/>
                <a:gd name="T50" fmla="*/ 17 w 26"/>
                <a:gd name="T51" fmla="*/ 7 h 18"/>
                <a:gd name="T52" fmla="*/ 17 w 26"/>
                <a:gd name="T53" fmla="*/ 8 h 18"/>
                <a:gd name="T54" fmla="*/ 18 w 26"/>
                <a:gd name="T55" fmla="*/ 9 h 18"/>
                <a:gd name="T56" fmla="*/ 25 w 26"/>
                <a:gd name="T57" fmla="*/ 5 h 18"/>
                <a:gd name="T58" fmla="*/ 4 w 26"/>
                <a:gd name="T59" fmla="*/ 2 h 18"/>
                <a:gd name="T60" fmla="*/ 0 w 26"/>
                <a:gd name="T61" fmla="*/ 7 h 18"/>
                <a:gd name="T62" fmla="*/ 8 w 26"/>
                <a:gd name="T63" fmla="*/ 7 h 18"/>
                <a:gd name="T64" fmla="*/ 8 w 26"/>
                <a:gd name="T65" fmla="*/ 7 h 18"/>
                <a:gd name="T66" fmla="*/ 8 w 26"/>
                <a:gd name="T67" fmla="*/ 7 h 18"/>
                <a:gd name="T68" fmla="*/ 8 w 26"/>
                <a:gd name="T69" fmla="*/ 8 h 18"/>
                <a:gd name="T70" fmla="*/ 8 w 26"/>
                <a:gd name="T71" fmla="*/ 8 h 18"/>
                <a:gd name="T72" fmla="*/ 18 w 26"/>
                <a:gd name="T7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18">
                  <a:moveTo>
                    <a:pt x="0" y="11"/>
                  </a:moveTo>
                  <a:cubicBezTo>
                    <a:pt x="0" y="11"/>
                    <a:pt x="1" y="11"/>
                    <a:pt x="1" y="11"/>
                  </a:cubicBezTo>
                  <a:cubicBezTo>
                    <a:pt x="0" y="11"/>
                    <a:pt x="0" y="15"/>
                    <a:pt x="0" y="16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2" y="18"/>
                    <a:pt x="3" y="18"/>
                    <a:pt x="3" y="18"/>
                  </a:cubicBezTo>
                  <a:cubicBezTo>
                    <a:pt x="6" y="18"/>
                    <a:pt x="7" y="17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7"/>
                    <a:pt x="6" y="18"/>
                    <a:pt x="4" y="18"/>
                  </a:cubicBezTo>
                  <a:cubicBezTo>
                    <a:pt x="4" y="17"/>
                    <a:pt x="2" y="17"/>
                    <a:pt x="1" y="17"/>
                  </a:cubicBezTo>
                  <a:cubicBezTo>
                    <a:pt x="1" y="17"/>
                    <a:pt x="1" y="15"/>
                    <a:pt x="1" y="16"/>
                  </a:cubicBezTo>
                  <a:cubicBezTo>
                    <a:pt x="2" y="14"/>
                    <a:pt x="1" y="12"/>
                    <a:pt x="2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11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2" y="5"/>
                    <a:pt x="2" y="5"/>
                  </a:cubicBezTo>
                  <a:cubicBezTo>
                    <a:pt x="2" y="4"/>
                    <a:pt x="3" y="2"/>
                    <a:pt x="5" y="2"/>
                  </a:cubicBezTo>
                  <a:cubicBezTo>
                    <a:pt x="5" y="2"/>
                    <a:pt x="7" y="2"/>
                    <a:pt x="8" y="1"/>
                  </a:cubicBezTo>
                  <a:cubicBezTo>
                    <a:pt x="7" y="2"/>
                    <a:pt x="10" y="1"/>
                    <a:pt x="11" y="1"/>
                  </a:cubicBezTo>
                  <a:cubicBezTo>
                    <a:pt x="9" y="2"/>
                    <a:pt x="11" y="1"/>
                    <a:pt x="13" y="1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7" y="2"/>
                    <a:pt x="16" y="2"/>
                  </a:cubicBezTo>
                  <a:cubicBezTo>
                    <a:pt x="20" y="1"/>
                    <a:pt x="23" y="4"/>
                    <a:pt x="24" y="7"/>
                  </a:cubicBezTo>
                  <a:cubicBezTo>
                    <a:pt x="23" y="8"/>
                    <a:pt x="24" y="12"/>
                    <a:pt x="24" y="13"/>
                  </a:cubicBezTo>
                  <a:cubicBezTo>
                    <a:pt x="24" y="12"/>
                    <a:pt x="18" y="13"/>
                    <a:pt x="19" y="11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9" y="11"/>
                    <a:pt x="19" y="10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0"/>
                    <a:pt x="20" y="8"/>
                    <a:pt x="19" y="8"/>
                  </a:cubicBezTo>
                  <a:cubicBezTo>
                    <a:pt x="18" y="6"/>
                    <a:pt x="15" y="6"/>
                    <a:pt x="13" y="6"/>
                  </a:cubicBezTo>
                  <a:cubicBezTo>
                    <a:pt x="12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7" y="10"/>
                    <a:pt x="7" y="11"/>
                  </a:cubicBezTo>
                  <a:cubicBezTo>
                    <a:pt x="7" y="11"/>
                    <a:pt x="7" y="13"/>
                    <a:pt x="7" y="13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7" y="14"/>
                    <a:pt x="7" y="13"/>
                    <a:pt x="7" y="12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1"/>
                    <a:pt x="7" y="12"/>
                    <a:pt x="7" y="11"/>
                  </a:cubicBezTo>
                  <a:cubicBezTo>
                    <a:pt x="7" y="11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3" y="7"/>
                    <a:pt x="13" y="8"/>
                  </a:cubicBezTo>
                  <a:cubicBezTo>
                    <a:pt x="13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6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8" y="8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13"/>
                    <a:pt x="23" y="16"/>
                    <a:pt x="25" y="13"/>
                  </a:cubicBezTo>
                  <a:cubicBezTo>
                    <a:pt x="26" y="11"/>
                    <a:pt x="26" y="6"/>
                    <a:pt x="25" y="5"/>
                  </a:cubicBezTo>
                  <a:cubicBezTo>
                    <a:pt x="25" y="0"/>
                    <a:pt x="15" y="1"/>
                    <a:pt x="11" y="1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5"/>
                    <a:pt x="1" y="9"/>
                    <a:pt x="0" y="7"/>
                  </a:cubicBezTo>
                  <a:cubicBezTo>
                    <a:pt x="0" y="8"/>
                    <a:pt x="0" y="11"/>
                    <a:pt x="0" y="11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lose/>
                  <a:moveTo>
                    <a:pt x="18" y="12"/>
                  </a:moveTo>
                  <a:cubicBezTo>
                    <a:pt x="18" y="12"/>
                    <a:pt x="18" y="11"/>
                    <a:pt x="18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3" name="Freeform 3090">
              <a:extLst>
                <a:ext uri="{FF2B5EF4-FFF2-40B4-BE49-F238E27FC236}">
                  <a16:creationId xmlns:a16="http://schemas.microsoft.com/office/drawing/2014/main" id="{C3E4D904-872A-4668-875F-468792B3C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58738"/>
              <a:ext cx="28575" cy="17463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4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4" name="Freeform 3091">
              <a:extLst>
                <a:ext uri="{FF2B5EF4-FFF2-40B4-BE49-F238E27FC236}">
                  <a16:creationId xmlns:a16="http://schemas.microsoft.com/office/drawing/2014/main" id="{467A7206-3723-49B7-8802-B800A2270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58738"/>
              <a:ext cx="28575" cy="111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5" name="Freeform 3092">
              <a:extLst>
                <a:ext uri="{FF2B5EF4-FFF2-40B4-BE49-F238E27FC236}">
                  <a16:creationId xmlns:a16="http://schemas.microsoft.com/office/drawing/2014/main" id="{E9A0A741-2638-460F-996E-D5FC1000F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46038"/>
              <a:ext cx="30163" cy="190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6" name="Freeform 3093">
              <a:extLst>
                <a:ext uri="{FF2B5EF4-FFF2-40B4-BE49-F238E27FC236}">
                  <a16:creationId xmlns:a16="http://schemas.microsoft.com/office/drawing/2014/main" id="{3CC4ADE1-2F6E-4D10-B45D-B24DFA54A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41275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1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7" name="Freeform 3094">
              <a:extLst>
                <a:ext uri="{FF2B5EF4-FFF2-40B4-BE49-F238E27FC236}">
                  <a16:creationId xmlns:a16="http://schemas.microsoft.com/office/drawing/2014/main" id="{C6B20FF0-E8F1-4E0E-98FC-9E1710EF5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87313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2 w 3"/>
                <a:gd name="T7" fmla="*/ 0 h 2"/>
                <a:gd name="T8" fmla="*/ 2 w 3"/>
                <a:gd name="T9" fmla="*/ 0 h 2"/>
                <a:gd name="T10" fmla="*/ 0 w 3"/>
                <a:gd name="T11" fmla="*/ 1 h 2"/>
                <a:gd name="T12" fmla="*/ 0 w 3"/>
                <a:gd name="T13" fmla="*/ 1 h 2"/>
                <a:gd name="T14" fmla="*/ 2 w 3"/>
                <a:gd name="T15" fmla="*/ 1 h 2"/>
                <a:gd name="T16" fmla="*/ 2 w 3"/>
                <a:gd name="T17" fmla="*/ 1 h 2"/>
                <a:gd name="T18" fmla="*/ 1 w 3"/>
                <a:gd name="T19" fmla="*/ 1 h 2"/>
                <a:gd name="T20" fmla="*/ 3 w 3"/>
                <a:gd name="T21" fmla="*/ 0 h 2"/>
                <a:gd name="T22" fmla="*/ 2 w 3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1"/>
                    <a:pt x="0" y="2"/>
                    <a:pt x="1" y="1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8" name="Freeform 3095">
              <a:extLst>
                <a:ext uri="{FF2B5EF4-FFF2-40B4-BE49-F238E27FC236}">
                  <a16:creationId xmlns:a16="http://schemas.microsoft.com/office/drawing/2014/main" id="{6C7181C0-4BA1-402F-B73C-1DDF22FE8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34925"/>
              <a:ext cx="34925" cy="11113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6 w 6"/>
                <a:gd name="T7" fmla="*/ 0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9" name="Freeform 3096">
              <a:extLst>
                <a:ext uri="{FF2B5EF4-FFF2-40B4-BE49-F238E27FC236}">
                  <a16:creationId xmlns:a16="http://schemas.microsoft.com/office/drawing/2014/main" id="{4F73C1FF-75EE-413F-BF55-7B0786C3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8575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2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0" name="Freeform 3097">
              <a:extLst>
                <a:ext uri="{FF2B5EF4-FFF2-40B4-BE49-F238E27FC236}">
                  <a16:creationId xmlns:a16="http://schemas.microsoft.com/office/drawing/2014/main" id="{D208D5DC-E4A9-44DD-BB1A-2834F786D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76200"/>
              <a:ext cx="34925" cy="17463"/>
            </a:xfrm>
            <a:custGeom>
              <a:avLst/>
              <a:gdLst>
                <a:gd name="T0" fmla="*/ 1 w 6"/>
                <a:gd name="T1" fmla="*/ 2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1" name="Freeform 3098">
              <a:extLst>
                <a:ext uri="{FF2B5EF4-FFF2-40B4-BE49-F238E27FC236}">
                  <a16:creationId xmlns:a16="http://schemas.microsoft.com/office/drawing/2014/main" id="{DB9B746B-186F-44C6-B894-84AA7331B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69850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2" name="Freeform 3099">
              <a:extLst>
                <a:ext uri="{FF2B5EF4-FFF2-40B4-BE49-F238E27FC236}">
                  <a16:creationId xmlns:a16="http://schemas.microsoft.com/office/drawing/2014/main" id="{5D95D8E4-4BB2-4437-862B-5A31F045C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23813"/>
              <a:ext cx="39688" cy="17463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3" name="Freeform 3100">
              <a:extLst>
                <a:ext uri="{FF2B5EF4-FFF2-40B4-BE49-F238E27FC236}">
                  <a16:creationId xmlns:a16="http://schemas.microsoft.com/office/drawing/2014/main" id="{7E49E568-6E02-49D6-8A21-A9B8C2171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7463"/>
              <a:ext cx="46038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4" name="Freeform 3101">
              <a:extLst>
                <a:ext uri="{FF2B5EF4-FFF2-40B4-BE49-F238E27FC236}">
                  <a16:creationId xmlns:a16="http://schemas.microsoft.com/office/drawing/2014/main" id="{2905F619-C573-4516-9A84-3B17F7B54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65088"/>
              <a:ext cx="28575" cy="111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5" name="Freeform 3102">
              <a:extLst>
                <a:ext uri="{FF2B5EF4-FFF2-40B4-BE49-F238E27FC236}">
                  <a16:creationId xmlns:a16="http://schemas.microsoft.com/office/drawing/2014/main" id="{07D55EF6-AB43-4A14-8E48-59B77133B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52388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6" name="Freeform 3103">
              <a:extLst>
                <a:ext uri="{FF2B5EF4-FFF2-40B4-BE49-F238E27FC236}">
                  <a16:creationId xmlns:a16="http://schemas.microsoft.com/office/drawing/2014/main" id="{8072C5BE-9D63-4C0E-A0FC-963A62D98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1113"/>
              <a:ext cx="58738" cy="30163"/>
            </a:xfrm>
            <a:custGeom>
              <a:avLst/>
              <a:gdLst>
                <a:gd name="T0" fmla="*/ 0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5 h 5"/>
                <a:gd name="T8" fmla="*/ 0 w 10"/>
                <a:gd name="T9" fmla="*/ 5 h 5"/>
                <a:gd name="T10" fmla="*/ 9 w 10"/>
                <a:gd name="T11" fmla="*/ 1 h 5"/>
                <a:gd name="T12" fmla="*/ 0 w 10"/>
                <a:gd name="T13" fmla="*/ 5 h 5"/>
                <a:gd name="T14" fmla="*/ 0 w 1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7" name="Freeform 3104">
              <a:extLst>
                <a:ext uri="{FF2B5EF4-FFF2-40B4-BE49-F238E27FC236}">
                  <a16:creationId xmlns:a16="http://schemas.microsoft.com/office/drawing/2014/main" id="{BA4E16DB-8BA2-4FBA-92EB-8E4FEEAEB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46038"/>
              <a:ext cx="34925" cy="19050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8" name="Freeform 3105">
              <a:extLst>
                <a:ext uri="{FF2B5EF4-FFF2-40B4-BE49-F238E27FC236}">
                  <a16:creationId xmlns:a16="http://schemas.microsoft.com/office/drawing/2014/main" id="{91B04AEB-733D-432D-BB46-950E9CD1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6350"/>
              <a:ext cx="87313" cy="52388"/>
            </a:xfrm>
            <a:custGeom>
              <a:avLst/>
              <a:gdLst>
                <a:gd name="T0" fmla="*/ 0 w 15"/>
                <a:gd name="T1" fmla="*/ 8 h 9"/>
                <a:gd name="T2" fmla="*/ 11 w 15"/>
                <a:gd name="T3" fmla="*/ 3 h 9"/>
                <a:gd name="T4" fmla="*/ 13 w 15"/>
                <a:gd name="T5" fmla="*/ 1 h 9"/>
                <a:gd name="T6" fmla="*/ 13 w 15"/>
                <a:gd name="T7" fmla="*/ 2 h 9"/>
                <a:gd name="T8" fmla="*/ 14 w 15"/>
                <a:gd name="T9" fmla="*/ 1 h 9"/>
                <a:gd name="T10" fmla="*/ 8 w 15"/>
                <a:gd name="T11" fmla="*/ 4 h 9"/>
                <a:gd name="T12" fmla="*/ 0 w 15"/>
                <a:gd name="T13" fmla="*/ 9 h 9"/>
                <a:gd name="T14" fmla="*/ 0 w 15"/>
                <a:gd name="T15" fmla="*/ 9 h 9"/>
                <a:gd name="T16" fmla="*/ 15 w 15"/>
                <a:gd name="T17" fmla="*/ 1 h 9"/>
                <a:gd name="T18" fmla="*/ 15 w 15"/>
                <a:gd name="T19" fmla="*/ 1 h 9"/>
                <a:gd name="T20" fmla="*/ 12 w 15"/>
                <a:gd name="T21" fmla="*/ 2 h 9"/>
                <a:gd name="T22" fmla="*/ 12 w 15"/>
                <a:gd name="T23" fmla="*/ 2 h 9"/>
                <a:gd name="T24" fmla="*/ 12 w 15"/>
                <a:gd name="T25" fmla="*/ 2 h 9"/>
                <a:gd name="T26" fmla="*/ 12 w 15"/>
                <a:gd name="T27" fmla="*/ 2 h 9"/>
                <a:gd name="T28" fmla="*/ 15 w 15"/>
                <a:gd name="T29" fmla="*/ 1 h 9"/>
                <a:gd name="T30" fmla="*/ 15 w 15"/>
                <a:gd name="T31" fmla="*/ 1 h 9"/>
                <a:gd name="T32" fmla="*/ 0 w 15"/>
                <a:gd name="T33" fmla="*/ 8 h 9"/>
                <a:gd name="T34" fmla="*/ 0 w 15"/>
                <a:gd name="T3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9">
                  <a:moveTo>
                    <a:pt x="0" y="8"/>
                  </a:moveTo>
                  <a:cubicBezTo>
                    <a:pt x="4" y="6"/>
                    <a:pt x="7" y="4"/>
                    <a:pt x="11" y="3"/>
                  </a:cubicBezTo>
                  <a:cubicBezTo>
                    <a:pt x="11" y="2"/>
                    <a:pt x="15" y="0"/>
                    <a:pt x="13" y="1"/>
                  </a:cubicBezTo>
                  <a:cubicBezTo>
                    <a:pt x="13" y="2"/>
                    <a:pt x="11" y="2"/>
                    <a:pt x="13" y="2"/>
                  </a:cubicBezTo>
                  <a:cubicBezTo>
                    <a:pt x="13" y="2"/>
                    <a:pt x="15" y="0"/>
                    <a:pt x="14" y="1"/>
                  </a:cubicBezTo>
                  <a:cubicBezTo>
                    <a:pt x="12" y="2"/>
                    <a:pt x="10" y="3"/>
                    <a:pt x="8" y="4"/>
                  </a:cubicBezTo>
                  <a:cubicBezTo>
                    <a:pt x="5" y="5"/>
                    <a:pt x="3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10" y="3"/>
                    <a:pt x="15" y="1"/>
                  </a:cubicBezTo>
                  <a:cubicBezTo>
                    <a:pt x="15" y="1"/>
                    <a:pt x="15" y="0"/>
                    <a:pt x="15" y="1"/>
                  </a:cubicBezTo>
                  <a:cubicBezTo>
                    <a:pt x="14" y="1"/>
                    <a:pt x="13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1"/>
                    <a:pt x="15" y="1"/>
                  </a:cubicBezTo>
                  <a:cubicBezTo>
                    <a:pt x="15" y="1"/>
                    <a:pt x="15" y="0"/>
                    <a:pt x="15" y="1"/>
                  </a:cubicBez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9" name="Freeform 3106">
              <a:extLst>
                <a:ext uri="{FF2B5EF4-FFF2-40B4-BE49-F238E27FC236}">
                  <a16:creationId xmlns:a16="http://schemas.microsoft.com/office/drawing/2014/main" id="{F2CAC80C-E4FC-4205-BA75-E0F061538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6350"/>
              <a:ext cx="63500" cy="39688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0 w 11"/>
                <a:gd name="T5" fmla="*/ 7 h 7"/>
                <a:gd name="T6" fmla="*/ 11 w 11"/>
                <a:gd name="T7" fmla="*/ 0 h 7"/>
                <a:gd name="T8" fmla="*/ 11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7" y="3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0" name="Freeform 3107">
              <a:extLst>
                <a:ext uri="{FF2B5EF4-FFF2-40B4-BE49-F238E27FC236}">
                  <a16:creationId xmlns:a16="http://schemas.microsoft.com/office/drawing/2014/main" id="{15A402C3-65B7-4505-A1DE-294824053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6350"/>
              <a:ext cx="63500" cy="34925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1" name="Freeform 3108">
              <a:extLst>
                <a:ext uri="{FF2B5EF4-FFF2-40B4-BE49-F238E27FC236}">
                  <a16:creationId xmlns:a16="http://schemas.microsoft.com/office/drawing/2014/main" id="{F30E35E9-3E06-4181-81F4-F555AAEFA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6350"/>
              <a:ext cx="46038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4 h 5"/>
                <a:gd name="T4" fmla="*/ 1 w 8"/>
                <a:gd name="T5" fmla="*/ 4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2" y="2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2" name="Freeform 3109">
              <a:extLst>
                <a:ext uri="{FF2B5EF4-FFF2-40B4-BE49-F238E27FC236}">
                  <a16:creationId xmlns:a16="http://schemas.microsoft.com/office/drawing/2014/main" id="{4D557EC7-CD8B-47B9-971A-D052D5B66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23838"/>
              <a:ext cx="65088" cy="34925"/>
            </a:xfrm>
            <a:custGeom>
              <a:avLst/>
              <a:gdLst>
                <a:gd name="T0" fmla="*/ 1 w 11"/>
                <a:gd name="T1" fmla="*/ 6 h 6"/>
                <a:gd name="T2" fmla="*/ 10 w 11"/>
                <a:gd name="T3" fmla="*/ 0 h 6"/>
                <a:gd name="T4" fmla="*/ 10 w 11"/>
                <a:gd name="T5" fmla="*/ 2 h 6"/>
                <a:gd name="T6" fmla="*/ 8 w 11"/>
                <a:gd name="T7" fmla="*/ 4 h 6"/>
                <a:gd name="T8" fmla="*/ 5 w 11"/>
                <a:gd name="T9" fmla="*/ 6 h 6"/>
                <a:gd name="T10" fmla="*/ 6 w 11"/>
                <a:gd name="T11" fmla="*/ 6 h 6"/>
                <a:gd name="T12" fmla="*/ 11 w 11"/>
                <a:gd name="T13" fmla="*/ 0 h 6"/>
                <a:gd name="T14" fmla="*/ 11 w 11"/>
                <a:gd name="T15" fmla="*/ 0 h 6"/>
                <a:gd name="T16" fmla="*/ 0 w 11"/>
                <a:gd name="T17" fmla="*/ 6 h 6"/>
                <a:gd name="T18" fmla="*/ 1 w 11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1"/>
                    <a:pt x="10" y="0"/>
                  </a:cubicBezTo>
                  <a:cubicBezTo>
                    <a:pt x="11" y="0"/>
                    <a:pt x="10" y="2"/>
                    <a:pt x="10" y="2"/>
                  </a:cubicBezTo>
                  <a:cubicBezTo>
                    <a:pt x="9" y="3"/>
                    <a:pt x="9" y="3"/>
                    <a:pt x="8" y="4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8" y="4"/>
                    <a:pt x="10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3" name="Freeform 3110">
              <a:extLst>
                <a:ext uri="{FF2B5EF4-FFF2-40B4-BE49-F238E27FC236}">
                  <a16:creationId xmlns:a16="http://schemas.microsoft.com/office/drawing/2014/main" id="{09E3AB56-41AD-4EEC-9A24-8D23884B5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200025"/>
              <a:ext cx="76200" cy="58738"/>
            </a:xfrm>
            <a:custGeom>
              <a:avLst/>
              <a:gdLst>
                <a:gd name="T0" fmla="*/ 13 w 13"/>
                <a:gd name="T1" fmla="*/ 0 h 10"/>
                <a:gd name="T2" fmla="*/ 1 w 13"/>
                <a:gd name="T3" fmla="*/ 10 h 10"/>
                <a:gd name="T4" fmla="*/ 1 w 13"/>
                <a:gd name="T5" fmla="*/ 10 h 10"/>
                <a:gd name="T6" fmla="*/ 13 w 13"/>
                <a:gd name="T7" fmla="*/ 0 h 10"/>
                <a:gd name="T8" fmla="*/ 13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9" y="4"/>
                    <a:pt x="5" y="7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7"/>
                    <a:pt x="9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4" name="Freeform 3111">
              <a:extLst>
                <a:ext uri="{FF2B5EF4-FFF2-40B4-BE49-F238E27FC236}">
                  <a16:creationId xmlns:a16="http://schemas.microsoft.com/office/drawing/2014/main" id="{B4D2D627-5A16-441C-B7FC-6EEB21BD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93675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5" name="Freeform 3112">
              <a:extLst>
                <a:ext uri="{FF2B5EF4-FFF2-40B4-BE49-F238E27FC236}">
                  <a16:creationId xmlns:a16="http://schemas.microsoft.com/office/drawing/2014/main" id="{1C1F516B-B5C4-4E44-8128-427DDDED2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93675"/>
              <a:ext cx="100013" cy="65088"/>
            </a:xfrm>
            <a:custGeom>
              <a:avLst/>
              <a:gdLst>
                <a:gd name="T0" fmla="*/ 0 w 17"/>
                <a:gd name="T1" fmla="*/ 11 h 11"/>
                <a:gd name="T2" fmla="*/ 17 w 17"/>
                <a:gd name="T3" fmla="*/ 0 h 11"/>
                <a:gd name="T4" fmla="*/ 17 w 17"/>
                <a:gd name="T5" fmla="*/ 0 h 11"/>
                <a:gd name="T6" fmla="*/ 0 w 17"/>
                <a:gd name="T7" fmla="*/ 11 h 11"/>
                <a:gd name="T8" fmla="*/ 0 w 1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6" y="7"/>
                    <a:pt x="11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5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6" name="Freeform 3113">
              <a:extLst>
                <a:ext uri="{FF2B5EF4-FFF2-40B4-BE49-F238E27FC236}">
                  <a16:creationId xmlns:a16="http://schemas.microsoft.com/office/drawing/2014/main" id="{6295DFF0-D423-4022-B348-2508A3F6E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76213"/>
              <a:ext cx="112713" cy="82550"/>
            </a:xfrm>
            <a:custGeom>
              <a:avLst/>
              <a:gdLst>
                <a:gd name="T0" fmla="*/ 19 w 19"/>
                <a:gd name="T1" fmla="*/ 0 h 14"/>
                <a:gd name="T2" fmla="*/ 0 w 19"/>
                <a:gd name="T3" fmla="*/ 14 h 14"/>
                <a:gd name="T4" fmla="*/ 1 w 19"/>
                <a:gd name="T5" fmla="*/ 14 h 14"/>
                <a:gd name="T6" fmla="*/ 19 w 19"/>
                <a:gd name="T7" fmla="*/ 0 h 14"/>
                <a:gd name="T8" fmla="*/ 19 w 1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3" y="5"/>
                    <a:pt x="6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6" y="9"/>
                    <a:pt x="13" y="5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7" name="Freeform 3114">
              <a:extLst>
                <a:ext uri="{FF2B5EF4-FFF2-40B4-BE49-F238E27FC236}">
                  <a16:creationId xmlns:a16="http://schemas.microsoft.com/office/drawing/2014/main" id="{31188F68-C64E-4BB9-B346-A8A6DCFF8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52400"/>
              <a:ext cx="141288" cy="112713"/>
            </a:xfrm>
            <a:custGeom>
              <a:avLst/>
              <a:gdLst>
                <a:gd name="T0" fmla="*/ 24 w 24"/>
                <a:gd name="T1" fmla="*/ 0 h 19"/>
                <a:gd name="T2" fmla="*/ 12 w 24"/>
                <a:gd name="T3" fmla="*/ 9 h 19"/>
                <a:gd name="T4" fmla="*/ 7 w 24"/>
                <a:gd name="T5" fmla="*/ 14 h 19"/>
                <a:gd name="T6" fmla="*/ 3 w 24"/>
                <a:gd name="T7" fmla="*/ 16 h 19"/>
                <a:gd name="T8" fmla="*/ 4 w 24"/>
                <a:gd name="T9" fmla="*/ 16 h 19"/>
                <a:gd name="T10" fmla="*/ 11 w 24"/>
                <a:gd name="T11" fmla="*/ 11 h 19"/>
                <a:gd name="T12" fmla="*/ 24 w 24"/>
                <a:gd name="T13" fmla="*/ 3 h 19"/>
                <a:gd name="T14" fmla="*/ 24 w 24"/>
                <a:gd name="T15" fmla="*/ 3 h 19"/>
                <a:gd name="T16" fmla="*/ 1 w 24"/>
                <a:gd name="T17" fmla="*/ 18 h 19"/>
                <a:gd name="T18" fmla="*/ 1 w 24"/>
                <a:gd name="T19" fmla="*/ 18 h 19"/>
                <a:gd name="T20" fmla="*/ 4 w 24"/>
                <a:gd name="T21" fmla="*/ 16 h 19"/>
                <a:gd name="T22" fmla="*/ 4 w 24"/>
                <a:gd name="T23" fmla="*/ 16 h 19"/>
                <a:gd name="T24" fmla="*/ 1 w 24"/>
                <a:gd name="T25" fmla="*/ 18 h 19"/>
                <a:gd name="T26" fmla="*/ 1 w 24"/>
                <a:gd name="T27" fmla="*/ 18 h 19"/>
                <a:gd name="T28" fmla="*/ 24 w 24"/>
                <a:gd name="T29" fmla="*/ 0 h 19"/>
                <a:gd name="T30" fmla="*/ 24 w 2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9">
                  <a:moveTo>
                    <a:pt x="24" y="0"/>
                  </a:moveTo>
                  <a:cubicBezTo>
                    <a:pt x="20" y="3"/>
                    <a:pt x="16" y="6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0" y="19"/>
                    <a:pt x="3" y="16"/>
                  </a:cubicBezTo>
                  <a:cubicBezTo>
                    <a:pt x="1" y="18"/>
                    <a:pt x="3" y="17"/>
                    <a:pt x="4" y="16"/>
                  </a:cubicBezTo>
                  <a:cubicBezTo>
                    <a:pt x="6" y="14"/>
                    <a:pt x="8" y="13"/>
                    <a:pt x="11" y="11"/>
                  </a:cubicBezTo>
                  <a:cubicBezTo>
                    <a:pt x="15" y="8"/>
                    <a:pt x="19" y="6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6" y="8"/>
                    <a:pt x="8" y="13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9" y="12"/>
                    <a:pt x="17" y="6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8" name="Freeform 3115">
              <a:extLst>
                <a:ext uri="{FF2B5EF4-FFF2-40B4-BE49-F238E27FC236}">
                  <a16:creationId xmlns:a16="http://schemas.microsoft.com/office/drawing/2014/main" id="{58EC4EAB-958A-4EE2-BCEC-100F1C25C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52400"/>
              <a:ext cx="100013" cy="53975"/>
            </a:xfrm>
            <a:custGeom>
              <a:avLst/>
              <a:gdLst>
                <a:gd name="T0" fmla="*/ 0 w 17"/>
                <a:gd name="T1" fmla="*/ 9 h 9"/>
                <a:gd name="T2" fmla="*/ 17 w 17"/>
                <a:gd name="T3" fmla="*/ 0 h 9"/>
                <a:gd name="T4" fmla="*/ 17 w 17"/>
                <a:gd name="T5" fmla="*/ 0 h 9"/>
                <a:gd name="T6" fmla="*/ 0 w 17"/>
                <a:gd name="T7" fmla="*/ 9 h 9"/>
                <a:gd name="T8" fmla="*/ 0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6" y="6"/>
                    <a:pt x="12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9" name="Freeform 3116">
              <a:extLst>
                <a:ext uri="{FF2B5EF4-FFF2-40B4-BE49-F238E27FC236}">
                  <a16:creationId xmlns:a16="http://schemas.microsoft.com/office/drawing/2014/main" id="{0CEAA7DE-081A-4998-AA14-9DD1DBD44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17488"/>
              <a:ext cx="47625" cy="34925"/>
            </a:xfrm>
            <a:custGeom>
              <a:avLst/>
              <a:gdLst>
                <a:gd name="T0" fmla="*/ 8 w 8"/>
                <a:gd name="T1" fmla="*/ 0 h 6"/>
                <a:gd name="T2" fmla="*/ 3 w 8"/>
                <a:gd name="T3" fmla="*/ 3 h 6"/>
                <a:gd name="T4" fmla="*/ 1 w 8"/>
                <a:gd name="T5" fmla="*/ 5 h 6"/>
                <a:gd name="T6" fmla="*/ 1 w 8"/>
                <a:gd name="T7" fmla="*/ 5 h 6"/>
                <a:gd name="T8" fmla="*/ 1 w 8"/>
                <a:gd name="T9" fmla="*/ 5 h 6"/>
                <a:gd name="T10" fmla="*/ 3 w 8"/>
                <a:gd name="T11" fmla="*/ 3 h 6"/>
                <a:gd name="T12" fmla="*/ 8 w 8"/>
                <a:gd name="T13" fmla="*/ 0 h 6"/>
                <a:gd name="T14" fmla="*/ 7 w 8"/>
                <a:gd name="T15" fmla="*/ 0 h 6"/>
                <a:gd name="T16" fmla="*/ 0 w 8"/>
                <a:gd name="T17" fmla="*/ 6 h 6"/>
                <a:gd name="T18" fmla="*/ 0 w 8"/>
                <a:gd name="T19" fmla="*/ 6 h 6"/>
                <a:gd name="T20" fmla="*/ 2 w 8"/>
                <a:gd name="T21" fmla="*/ 4 h 6"/>
                <a:gd name="T22" fmla="*/ 2 w 8"/>
                <a:gd name="T23" fmla="*/ 4 h 6"/>
                <a:gd name="T24" fmla="*/ 0 w 8"/>
                <a:gd name="T25" fmla="*/ 6 h 6"/>
                <a:gd name="T26" fmla="*/ 0 w 8"/>
                <a:gd name="T27" fmla="*/ 6 h 6"/>
                <a:gd name="T28" fmla="*/ 8 w 8"/>
                <a:gd name="T29" fmla="*/ 0 h 6"/>
                <a:gd name="T30" fmla="*/ 8 w 8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6" y="1"/>
                    <a:pt x="5" y="2"/>
                    <a:pt x="3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0" y="6"/>
                    <a:pt x="1" y="5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0" name="Freeform 3117">
              <a:extLst>
                <a:ext uri="{FF2B5EF4-FFF2-40B4-BE49-F238E27FC236}">
                  <a16:creationId xmlns:a16="http://schemas.microsoft.com/office/drawing/2014/main" id="{BBCA1399-E582-4AA0-914B-5571A6AC3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34938"/>
              <a:ext cx="100013" cy="71438"/>
            </a:xfrm>
            <a:custGeom>
              <a:avLst/>
              <a:gdLst>
                <a:gd name="T0" fmla="*/ 16 w 17"/>
                <a:gd name="T1" fmla="*/ 0 h 12"/>
                <a:gd name="T2" fmla="*/ 0 w 17"/>
                <a:gd name="T3" fmla="*/ 12 h 12"/>
                <a:gd name="T4" fmla="*/ 1 w 17"/>
                <a:gd name="T5" fmla="*/ 12 h 12"/>
                <a:gd name="T6" fmla="*/ 17 w 17"/>
                <a:gd name="T7" fmla="*/ 0 h 12"/>
                <a:gd name="T8" fmla="*/ 16 w 1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6" y="0"/>
                  </a:moveTo>
                  <a:cubicBezTo>
                    <a:pt x="11" y="4"/>
                    <a:pt x="6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6" y="8"/>
                    <a:pt x="11" y="4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1" name="Freeform 3118">
              <a:extLst>
                <a:ext uri="{FF2B5EF4-FFF2-40B4-BE49-F238E27FC236}">
                  <a16:creationId xmlns:a16="http://schemas.microsoft.com/office/drawing/2014/main" id="{1765B3B3-CADC-4C55-9EE5-861980F99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34938"/>
              <a:ext cx="82550" cy="47625"/>
            </a:xfrm>
            <a:custGeom>
              <a:avLst/>
              <a:gdLst>
                <a:gd name="T0" fmla="*/ 0 w 14"/>
                <a:gd name="T1" fmla="*/ 7 h 8"/>
                <a:gd name="T2" fmla="*/ 14 w 14"/>
                <a:gd name="T3" fmla="*/ 0 h 8"/>
                <a:gd name="T4" fmla="*/ 14 w 14"/>
                <a:gd name="T5" fmla="*/ 0 h 8"/>
                <a:gd name="T6" fmla="*/ 0 w 14"/>
                <a:gd name="T7" fmla="*/ 7 h 8"/>
                <a:gd name="T8" fmla="*/ 0 w 1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7"/>
                  </a:move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2" name="Freeform 3119">
              <a:extLst>
                <a:ext uri="{FF2B5EF4-FFF2-40B4-BE49-F238E27FC236}">
                  <a16:creationId xmlns:a16="http://schemas.microsoft.com/office/drawing/2014/main" id="{66842AE3-4875-466B-AA84-CC2B95396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93675"/>
              <a:ext cx="82550" cy="65088"/>
            </a:xfrm>
            <a:custGeom>
              <a:avLst/>
              <a:gdLst>
                <a:gd name="T0" fmla="*/ 14 w 14"/>
                <a:gd name="T1" fmla="*/ 1 h 11"/>
                <a:gd name="T2" fmla="*/ 7 w 14"/>
                <a:gd name="T3" fmla="*/ 6 h 11"/>
                <a:gd name="T4" fmla="*/ 4 w 14"/>
                <a:gd name="T5" fmla="*/ 8 h 11"/>
                <a:gd name="T6" fmla="*/ 2 w 14"/>
                <a:gd name="T7" fmla="*/ 8 h 11"/>
                <a:gd name="T8" fmla="*/ 1 w 14"/>
                <a:gd name="T9" fmla="*/ 10 h 11"/>
                <a:gd name="T10" fmla="*/ 2 w 14"/>
                <a:gd name="T11" fmla="*/ 8 h 11"/>
                <a:gd name="T12" fmla="*/ 7 w 14"/>
                <a:gd name="T13" fmla="*/ 5 h 11"/>
                <a:gd name="T14" fmla="*/ 14 w 14"/>
                <a:gd name="T15" fmla="*/ 0 h 11"/>
                <a:gd name="T16" fmla="*/ 13 w 14"/>
                <a:gd name="T17" fmla="*/ 0 h 11"/>
                <a:gd name="T18" fmla="*/ 0 w 14"/>
                <a:gd name="T19" fmla="*/ 10 h 11"/>
                <a:gd name="T20" fmla="*/ 1 w 14"/>
                <a:gd name="T21" fmla="*/ 10 h 11"/>
                <a:gd name="T22" fmla="*/ 3 w 14"/>
                <a:gd name="T23" fmla="*/ 8 h 11"/>
                <a:gd name="T24" fmla="*/ 3 w 14"/>
                <a:gd name="T25" fmla="*/ 8 h 11"/>
                <a:gd name="T26" fmla="*/ 0 w 14"/>
                <a:gd name="T27" fmla="*/ 10 h 11"/>
                <a:gd name="T28" fmla="*/ 1 w 14"/>
                <a:gd name="T29" fmla="*/ 10 h 11"/>
                <a:gd name="T30" fmla="*/ 14 w 14"/>
                <a:gd name="T31" fmla="*/ 1 h 11"/>
                <a:gd name="T32" fmla="*/ 14 w 14"/>
                <a:gd name="T3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1">
                  <a:moveTo>
                    <a:pt x="14" y="1"/>
                  </a:moveTo>
                  <a:cubicBezTo>
                    <a:pt x="12" y="3"/>
                    <a:pt x="9" y="4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3" y="8"/>
                    <a:pt x="0" y="11"/>
                    <a:pt x="2" y="8"/>
                  </a:cubicBezTo>
                  <a:cubicBezTo>
                    <a:pt x="3" y="8"/>
                    <a:pt x="3" y="8"/>
                    <a:pt x="1" y="10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4" y="7"/>
                    <a:pt x="5" y="6"/>
                    <a:pt x="7" y="5"/>
                  </a:cubicBezTo>
                  <a:cubicBezTo>
                    <a:pt x="9" y="3"/>
                    <a:pt x="11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3"/>
                    <a:pt x="4" y="6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3" y="9"/>
                    <a:pt x="3" y="8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7"/>
                    <a:pt x="10" y="4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3" name="Freeform 3120">
              <a:extLst>
                <a:ext uri="{FF2B5EF4-FFF2-40B4-BE49-F238E27FC236}">
                  <a16:creationId xmlns:a16="http://schemas.microsoft.com/office/drawing/2014/main" id="{E5CDBB67-D149-4DCC-A1A4-A36288C70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28588"/>
              <a:ext cx="76200" cy="53975"/>
            </a:xfrm>
            <a:custGeom>
              <a:avLst/>
              <a:gdLst>
                <a:gd name="T0" fmla="*/ 13 w 13"/>
                <a:gd name="T1" fmla="*/ 0 h 9"/>
                <a:gd name="T2" fmla="*/ 0 w 13"/>
                <a:gd name="T3" fmla="*/ 9 h 9"/>
                <a:gd name="T4" fmla="*/ 0 w 13"/>
                <a:gd name="T5" fmla="*/ 9 h 9"/>
                <a:gd name="T6" fmla="*/ 13 w 13"/>
                <a:gd name="T7" fmla="*/ 0 h 9"/>
                <a:gd name="T8" fmla="*/ 13 w 1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9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4" name="Freeform 3121">
              <a:extLst>
                <a:ext uri="{FF2B5EF4-FFF2-40B4-BE49-F238E27FC236}">
                  <a16:creationId xmlns:a16="http://schemas.microsoft.com/office/drawing/2014/main" id="{C43756EC-559A-4A71-86DD-5E82C7EFF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123825"/>
              <a:ext cx="76200" cy="41275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0 h 7"/>
                <a:gd name="T4" fmla="*/ 13 w 13"/>
                <a:gd name="T5" fmla="*/ 0 h 7"/>
                <a:gd name="T6" fmla="*/ 0 w 13"/>
                <a:gd name="T7" fmla="*/ 7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1"/>
                    <a:pt x="4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5" name="Freeform 3122">
              <a:extLst>
                <a:ext uri="{FF2B5EF4-FFF2-40B4-BE49-F238E27FC236}">
                  <a16:creationId xmlns:a16="http://schemas.microsoft.com/office/drawing/2014/main" id="{6162CDCF-7C00-4CC6-94B4-BF3D10F29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76213"/>
              <a:ext cx="87313" cy="65088"/>
            </a:xfrm>
            <a:custGeom>
              <a:avLst/>
              <a:gdLst>
                <a:gd name="T0" fmla="*/ 0 w 15"/>
                <a:gd name="T1" fmla="*/ 11 h 11"/>
                <a:gd name="T2" fmla="*/ 15 w 15"/>
                <a:gd name="T3" fmla="*/ 1 h 11"/>
                <a:gd name="T4" fmla="*/ 15 w 15"/>
                <a:gd name="T5" fmla="*/ 0 h 11"/>
                <a:gd name="T6" fmla="*/ 0 w 15"/>
                <a:gd name="T7" fmla="*/ 11 h 11"/>
                <a:gd name="T8" fmla="*/ 0 w 1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5" y="7"/>
                    <a:pt x="10" y="3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3"/>
                    <a:pt x="4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6" name="Freeform 3123">
              <a:extLst>
                <a:ext uri="{FF2B5EF4-FFF2-40B4-BE49-F238E27FC236}">
                  <a16:creationId xmlns:a16="http://schemas.microsoft.com/office/drawing/2014/main" id="{8A616857-8463-4EFA-8DD7-E6E968E10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82563"/>
              <a:ext cx="87313" cy="58738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0 w 15"/>
                <a:gd name="T5" fmla="*/ 10 h 10"/>
                <a:gd name="T6" fmla="*/ 15 w 15"/>
                <a:gd name="T7" fmla="*/ 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3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7" name="Freeform 3124">
              <a:extLst>
                <a:ext uri="{FF2B5EF4-FFF2-40B4-BE49-F238E27FC236}">
                  <a16:creationId xmlns:a16="http://schemas.microsoft.com/office/drawing/2014/main" id="{307E73AD-C180-4FCB-93BC-7A2011949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117475"/>
              <a:ext cx="57150" cy="41275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7 h 7"/>
                <a:gd name="T4" fmla="*/ 0 w 10"/>
                <a:gd name="T5" fmla="*/ 7 h 7"/>
                <a:gd name="T6" fmla="*/ 10 w 10"/>
                <a:gd name="T7" fmla="*/ 1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6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7" y="3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8" name="Freeform 3125">
              <a:extLst>
                <a:ext uri="{FF2B5EF4-FFF2-40B4-BE49-F238E27FC236}">
                  <a16:creationId xmlns:a16="http://schemas.microsoft.com/office/drawing/2014/main" id="{E4F7AA99-6D8F-4363-A355-FA386A786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7475"/>
              <a:ext cx="157163" cy="100013"/>
            </a:xfrm>
            <a:custGeom>
              <a:avLst/>
              <a:gdLst>
                <a:gd name="T0" fmla="*/ 0 w 27"/>
                <a:gd name="T1" fmla="*/ 16 h 17"/>
                <a:gd name="T2" fmla="*/ 27 w 27"/>
                <a:gd name="T3" fmla="*/ 1 h 17"/>
                <a:gd name="T4" fmla="*/ 27 w 27"/>
                <a:gd name="T5" fmla="*/ 0 h 17"/>
                <a:gd name="T6" fmla="*/ 0 w 27"/>
                <a:gd name="T7" fmla="*/ 16 h 17"/>
                <a:gd name="T8" fmla="*/ 0 w 27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0" y="16"/>
                  </a:moveTo>
                  <a:cubicBezTo>
                    <a:pt x="8" y="10"/>
                    <a:pt x="18" y="5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8" y="5"/>
                    <a:pt x="8" y="10"/>
                    <a:pt x="0" y="16"/>
                  </a:cubicBezTo>
                  <a:cubicBezTo>
                    <a:pt x="0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9" name="Freeform 3126">
              <a:extLst>
                <a:ext uri="{FF2B5EF4-FFF2-40B4-BE49-F238E27FC236}">
                  <a16:creationId xmlns:a16="http://schemas.microsoft.com/office/drawing/2014/main" id="{F08F219F-3110-438B-8BE3-153B31EA9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06375"/>
              <a:ext cx="17463" cy="11113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0 h 2"/>
                <a:gd name="T10" fmla="*/ 3 w 3"/>
                <a:gd name="T11" fmla="*/ 0 h 2"/>
                <a:gd name="T12" fmla="*/ 1 w 3"/>
                <a:gd name="T13" fmla="*/ 1 h 2"/>
                <a:gd name="T14" fmla="*/ 1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0" name="Freeform 3127">
              <a:extLst>
                <a:ext uri="{FF2B5EF4-FFF2-40B4-BE49-F238E27FC236}">
                  <a16:creationId xmlns:a16="http://schemas.microsoft.com/office/drawing/2014/main" id="{85523576-DEFB-40E9-AB2C-BED85988B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7475"/>
              <a:ext cx="134938" cy="100013"/>
            </a:xfrm>
            <a:custGeom>
              <a:avLst/>
              <a:gdLst>
                <a:gd name="T0" fmla="*/ 22 w 23"/>
                <a:gd name="T1" fmla="*/ 0 h 17"/>
                <a:gd name="T2" fmla="*/ 0 w 23"/>
                <a:gd name="T3" fmla="*/ 17 h 17"/>
                <a:gd name="T4" fmla="*/ 0 w 23"/>
                <a:gd name="T5" fmla="*/ 17 h 17"/>
                <a:gd name="T6" fmla="*/ 23 w 23"/>
                <a:gd name="T7" fmla="*/ 0 h 17"/>
                <a:gd name="T8" fmla="*/ 22 w 2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2" y="0"/>
                  </a:moveTo>
                  <a:cubicBezTo>
                    <a:pt x="14" y="5"/>
                    <a:pt x="8" y="12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2"/>
                    <a:pt x="15" y="5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1" name="Freeform 3128">
              <a:extLst>
                <a:ext uri="{FF2B5EF4-FFF2-40B4-BE49-F238E27FC236}">
                  <a16:creationId xmlns:a16="http://schemas.microsoft.com/office/drawing/2014/main" id="{42AFB533-8ED4-4390-BC76-81E7328F5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17475"/>
              <a:ext cx="128588" cy="76200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0 h 13"/>
                <a:gd name="T4" fmla="*/ 21 w 22"/>
                <a:gd name="T5" fmla="*/ 0 h 13"/>
                <a:gd name="T6" fmla="*/ 0 w 22"/>
                <a:gd name="T7" fmla="*/ 13 h 13"/>
                <a:gd name="T8" fmla="*/ 0 w 2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7" y="7"/>
                    <a:pt x="15" y="4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14" y="4"/>
                    <a:pt x="6" y="7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2" name="Freeform 3129">
              <a:extLst>
                <a:ext uri="{FF2B5EF4-FFF2-40B4-BE49-F238E27FC236}">
                  <a16:creationId xmlns:a16="http://schemas.microsoft.com/office/drawing/2014/main" id="{2052E958-3778-4085-8DC5-DAFA0E7C7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82563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1 w 3"/>
                <a:gd name="T5" fmla="*/ 2 h 2"/>
                <a:gd name="T6" fmla="*/ 0 w 3"/>
                <a:gd name="T7" fmla="*/ 2 h 2"/>
                <a:gd name="T8" fmla="*/ 0 w 3"/>
                <a:gd name="T9" fmla="*/ 2 h 2"/>
                <a:gd name="T10" fmla="*/ 3 w 3"/>
                <a:gd name="T11" fmla="*/ 0 h 2"/>
                <a:gd name="T12" fmla="*/ 3 w 3"/>
                <a:gd name="T13" fmla="*/ 0 h 2"/>
                <a:gd name="T14" fmla="*/ 0 w 3"/>
                <a:gd name="T15" fmla="*/ 2 h 2"/>
                <a:gd name="T16" fmla="*/ 0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3" name="Freeform 3130">
              <a:extLst>
                <a:ext uri="{FF2B5EF4-FFF2-40B4-BE49-F238E27FC236}">
                  <a16:creationId xmlns:a16="http://schemas.microsoft.com/office/drawing/2014/main" id="{68E1FF4F-24C2-4174-B063-7DDF21E57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17475"/>
              <a:ext cx="104775" cy="76200"/>
            </a:xfrm>
            <a:custGeom>
              <a:avLst/>
              <a:gdLst>
                <a:gd name="T0" fmla="*/ 18 w 18"/>
                <a:gd name="T1" fmla="*/ 0 h 13"/>
                <a:gd name="T2" fmla="*/ 0 w 18"/>
                <a:gd name="T3" fmla="*/ 13 h 13"/>
                <a:gd name="T4" fmla="*/ 0 w 18"/>
                <a:gd name="T5" fmla="*/ 13 h 13"/>
                <a:gd name="T6" fmla="*/ 18 w 18"/>
                <a:gd name="T7" fmla="*/ 0 h 13"/>
                <a:gd name="T8" fmla="*/ 18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2" y="4"/>
                    <a:pt x="6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9"/>
                    <a:pt x="12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4" name="Freeform 3131">
              <a:extLst>
                <a:ext uri="{FF2B5EF4-FFF2-40B4-BE49-F238E27FC236}">
                  <a16:creationId xmlns:a16="http://schemas.microsoft.com/office/drawing/2014/main" id="{7AC83213-582A-4498-97DC-108C3A2B2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17475"/>
              <a:ext cx="93663" cy="52388"/>
            </a:xfrm>
            <a:custGeom>
              <a:avLst/>
              <a:gdLst>
                <a:gd name="T0" fmla="*/ 5 w 16"/>
                <a:gd name="T1" fmla="*/ 1 h 9"/>
                <a:gd name="T2" fmla="*/ 4 w 16"/>
                <a:gd name="T3" fmla="*/ 2 h 9"/>
                <a:gd name="T4" fmla="*/ 1 w 16"/>
                <a:gd name="T5" fmla="*/ 5 h 9"/>
                <a:gd name="T6" fmla="*/ 1 w 16"/>
                <a:gd name="T7" fmla="*/ 6 h 9"/>
                <a:gd name="T8" fmla="*/ 5 w 16"/>
                <a:gd name="T9" fmla="*/ 4 h 9"/>
                <a:gd name="T10" fmla="*/ 8 w 16"/>
                <a:gd name="T11" fmla="*/ 2 h 9"/>
                <a:gd name="T12" fmla="*/ 10 w 16"/>
                <a:gd name="T13" fmla="*/ 1 h 9"/>
                <a:gd name="T14" fmla="*/ 11 w 16"/>
                <a:gd name="T15" fmla="*/ 1 h 9"/>
                <a:gd name="T16" fmla="*/ 1 w 16"/>
                <a:gd name="T17" fmla="*/ 9 h 9"/>
                <a:gd name="T18" fmla="*/ 1 w 16"/>
                <a:gd name="T19" fmla="*/ 9 h 9"/>
                <a:gd name="T20" fmla="*/ 16 w 16"/>
                <a:gd name="T21" fmla="*/ 0 h 9"/>
                <a:gd name="T22" fmla="*/ 16 w 16"/>
                <a:gd name="T23" fmla="*/ 0 h 9"/>
                <a:gd name="T24" fmla="*/ 2 w 16"/>
                <a:gd name="T25" fmla="*/ 8 h 9"/>
                <a:gd name="T26" fmla="*/ 7 w 16"/>
                <a:gd name="T27" fmla="*/ 4 h 9"/>
                <a:gd name="T28" fmla="*/ 12 w 16"/>
                <a:gd name="T29" fmla="*/ 0 h 9"/>
                <a:gd name="T30" fmla="*/ 12 w 16"/>
                <a:gd name="T31" fmla="*/ 0 h 9"/>
                <a:gd name="T32" fmla="*/ 6 w 16"/>
                <a:gd name="T33" fmla="*/ 3 h 9"/>
                <a:gd name="T34" fmla="*/ 2 w 16"/>
                <a:gd name="T35" fmla="*/ 4 h 9"/>
                <a:gd name="T36" fmla="*/ 7 w 16"/>
                <a:gd name="T37" fmla="*/ 0 h 9"/>
                <a:gd name="T38" fmla="*/ 6 w 16"/>
                <a:gd name="T39" fmla="*/ 0 h 9"/>
                <a:gd name="T40" fmla="*/ 5 w 16"/>
                <a:gd name="T41" fmla="*/ 1 h 9"/>
                <a:gd name="T42" fmla="*/ 5 w 16"/>
                <a:gd name="T4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9">
                  <a:moveTo>
                    <a:pt x="5" y="1"/>
                  </a:moveTo>
                  <a:cubicBezTo>
                    <a:pt x="7" y="0"/>
                    <a:pt x="4" y="2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9" y="2"/>
                    <a:pt x="9" y="1"/>
                    <a:pt x="10" y="1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8" y="4"/>
                    <a:pt x="4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2"/>
                    <a:pt x="6" y="6"/>
                    <a:pt x="2" y="8"/>
                  </a:cubicBezTo>
                  <a:cubicBezTo>
                    <a:pt x="3" y="7"/>
                    <a:pt x="5" y="5"/>
                    <a:pt x="7" y="4"/>
                  </a:cubicBezTo>
                  <a:cubicBezTo>
                    <a:pt x="9" y="3"/>
                    <a:pt x="11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2"/>
                    <a:pt x="6" y="3"/>
                  </a:cubicBezTo>
                  <a:cubicBezTo>
                    <a:pt x="5" y="3"/>
                    <a:pt x="1" y="6"/>
                    <a:pt x="2" y="4"/>
                  </a:cubicBezTo>
                  <a:cubicBezTo>
                    <a:pt x="4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035" name="Group 3171">
            <a:extLst>
              <a:ext uri="{FF2B5EF4-FFF2-40B4-BE49-F238E27FC236}">
                <a16:creationId xmlns:a16="http://schemas.microsoft.com/office/drawing/2014/main" id="{A94002C6-7D34-401E-BB62-EB0E5F33B621}"/>
              </a:ext>
            </a:extLst>
          </p:cNvPr>
          <p:cNvGrpSpPr>
            <a:grpSpLocks/>
          </p:cNvGrpSpPr>
          <p:nvPr/>
        </p:nvGrpSpPr>
        <p:grpSpPr bwMode="auto">
          <a:xfrm>
            <a:off x="9286875" y="6211888"/>
            <a:ext cx="228600" cy="269875"/>
            <a:chOff x="0" y="0"/>
            <a:chExt cx="228600" cy="269876"/>
          </a:xfrm>
        </p:grpSpPr>
        <p:sp>
          <p:nvSpPr>
            <p:cNvPr id="40036" name="Freeform 3132">
              <a:extLst>
                <a:ext uri="{FF2B5EF4-FFF2-40B4-BE49-F238E27FC236}">
                  <a16:creationId xmlns:a16="http://schemas.microsoft.com/office/drawing/2014/main" id="{8E0F5ACC-61CF-4C10-A531-5DE56853C0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62" y="141288"/>
              <a:ext cx="46038" cy="88900"/>
            </a:xfrm>
            <a:custGeom>
              <a:avLst/>
              <a:gdLst>
                <a:gd name="T0" fmla="*/ 7 w 8"/>
                <a:gd name="T1" fmla="*/ 4 h 15"/>
                <a:gd name="T2" fmla="*/ 8 w 8"/>
                <a:gd name="T3" fmla="*/ 4 h 15"/>
                <a:gd name="T4" fmla="*/ 7 w 8"/>
                <a:gd name="T5" fmla="*/ 2 h 15"/>
                <a:gd name="T6" fmla="*/ 6 w 8"/>
                <a:gd name="T7" fmla="*/ 3 h 15"/>
                <a:gd name="T8" fmla="*/ 5 w 8"/>
                <a:gd name="T9" fmla="*/ 1 h 15"/>
                <a:gd name="T10" fmla="*/ 5 w 8"/>
                <a:gd name="T11" fmla="*/ 2 h 15"/>
                <a:gd name="T12" fmla="*/ 1 w 8"/>
                <a:gd name="T13" fmla="*/ 4 h 15"/>
                <a:gd name="T14" fmla="*/ 1 w 8"/>
                <a:gd name="T15" fmla="*/ 4 h 15"/>
                <a:gd name="T16" fmla="*/ 0 w 8"/>
                <a:gd name="T17" fmla="*/ 4 h 15"/>
                <a:gd name="T18" fmla="*/ 0 w 8"/>
                <a:gd name="T19" fmla="*/ 5 h 15"/>
                <a:gd name="T20" fmla="*/ 0 w 8"/>
                <a:gd name="T21" fmla="*/ 8 h 15"/>
                <a:gd name="T22" fmla="*/ 1 w 8"/>
                <a:gd name="T23" fmla="*/ 15 h 15"/>
                <a:gd name="T24" fmla="*/ 5 w 8"/>
                <a:gd name="T25" fmla="*/ 14 h 15"/>
                <a:gd name="T26" fmla="*/ 5 w 8"/>
                <a:gd name="T27" fmla="*/ 15 h 15"/>
                <a:gd name="T28" fmla="*/ 6 w 8"/>
                <a:gd name="T29" fmla="*/ 14 h 15"/>
                <a:gd name="T30" fmla="*/ 6 w 8"/>
                <a:gd name="T31" fmla="*/ 14 h 15"/>
                <a:gd name="T32" fmla="*/ 6 w 8"/>
                <a:gd name="T33" fmla="*/ 15 h 15"/>
                <a:gd name="T34" fmla="*/ 6 w 8"/>
                <a:gd name="T35" fmla="*/ 14 h 15"/>
                <a:gd name="T36" fmla="*/ 7 w 8"/>
                <a:gd name="T37" fmla="*/ 14 h 15"/>
                <a:gd name="T38" fmla="*/ 6 w 8"/>
                <a:gd name="T39" fmla="*/ 9 h 15"/>
                <a:gd name="T40" fmla="*/ 7 w 8"/>
                <a:gd name="T41" fmla="*/ 9 h 15"/>
                <a:gd name="T42" fmla="*/ 7 w 8"/>
                <a:gd name="T43" fmla="*/ 8 h 15"/>
                <a:gd name="T44" fmla="*/ 7 w 8"/>
                <a:gd name="T45" fmla="*/ 8 h 15"/>
                <a:gd name="T46" fmla="*/ 7 w 8"/>
                <a:gd name="T47" fmla="*/ 8 h 15"/>
                <a:gd name="T48" fmla="*/ 7 w 8"/>
                <a:gd name="T49" fmla="*/ 4 h 15"/>
                <a:gd name="T50" fmla="*/ 5 w 8"/>
                <a:gd name="T51" fmla="*/ 13 h 15"/>
                <a:gd name="T52" fmla="*/ 5 w 8"/>
                <a:gd name="T53" fmla="*/ 13 h 15"/>
                <a:gd name="T54" fmla="*/ 5 w 8"/>
                <a:gd name="T55" fmla="*/ 13 h 15"/>
                <a:gd name="T56" fmla="*/ 6 w 8"/>
                <a:gd name="T57" fmla="*/ 9 h 15"/>
                <a:gd name="T58" fmla="*/ 6 w 8"/>
                <a:gd name="T59" fmla="*/ 9 h 15"/>
                <a:gd name="T60" fmla="*/ 6 w 8"/>
                <a:gd name="T61" fmla="*/ 9 h 15"/>
                <a:gd name="T62" fmla="*/ 6 w 8"/>
                <a:gd name="T63" fmla="*/ 9 h 15"/>
                <a:gd name="T64" fmla="*/ 6 w 8"/>
                <a:gd name="T65" fmla="*/ 9 h 15"/>
                <a:gd name="T66" fmla="*/ 6 w 8"/>
                <a:gd name="T67" fmla="*/ 9 h 15"/>
                <a:gd name="T68" fmla="*/ 6 w 8"/>
                <a:gd name="T69" fmla="*/ 8 h 15"/>
                <a:gd name="T70" fmla="*/ 6 w 8"/>
                <a:gd name="T71" fmla="*/ 8 h 15"/>
                <a:gd name="T72" fmla="*/ 5 w 8"/>
                <a:gd name="T73" fmla="*/ 8 h 15"/>
                <a:gd name="T74" fmla="*/ 6 w 8"/>
                <a:gd name="T75" fmla="*/ 8 h 15"/>
                <a:gd name="T76" fmla="*/ 5 w 8"/>
                <a:gd name="T77" fmla="*/ 9 h 15"/>
                <a:gd name="T78" fmla="*/ 5 w 8"/>
                <a:gd name="T79" fmla="*/ 9 h 15"/>
                <a:gd name="T80" fmla="*/ 6 w 8"/>
                <a:gd name="T81" fmla="*/ 11 h 15"/>
                <a:gd name="T82" fmla="*/ 5 w 8"/>
                <a:gd name="T83" fmla="*/ 12 h 15"/>
                <a:gd name="T84" fmla="*/ 6 w 8"/>
                <a:gd name="T85" fmla="*/ 13 h 15"/>
                <a:gd name="T86" fmla="*/ 5 w 8"/>
                <a:gd name="T87" fmla="*/ 13 h 15"/>
                <a:gd name="T88" fmla="*/ 6 w 8"/>
                <a:gd name="T89" fmla="*/ 13 h 15"/>
                <a:gd name="T90" fmla="*/ 5 w 8"/>
                <a:gd name="T91" fmla="*/ 13 h 15"/>
                <a:gd name="T92" fmla="*/ 6 w 8"/>
                <a:gd name="T93" fmla="*/ 13 h 15"/>
                <a:gd name="T94" fmla="*/ 6 w 8"/>
                <a:gd name="T95" fmla="*/ 13 h 15"/>
                <a:gd name="T96" fmla="*/ 6 w 8"/>
                <a:gd name="T97" fmla="*/ 13 h 15"/>
                <a:gd name="T98" fmla="*/ 6 w 8"/>
                <a:gd name="T99" fmla="*/ 13 h 15"/>
                <a:gd name="T100" fmla="*/ 2 w 8"/>
                <a:gd name="T101" fmla="*/ 13 h 15"/>
                <a:gd name="T102" fmla="*/ 3 w 8"/>
                <a:gd name="T103" fmla="*/ 10 h 15"/>
                <a:gd name="T104" fmla="*/ 2 w 8"/>
                <a:gd name="T105" fmla="*/ 7 h 15"/>
                <a:gd name="T106" fmla="*/ 4 w 8"/>
                <a:gd name="T107" fmla="*/ 3 h 15"/>
                <a:gd name="T108" fmla="*/ 6 w 8"/>
                <a:gd name="T109" fmla="*/ 3 h 15"/>
                <a:gd name="T110" fmla="*/ 7 w 8"/>
                <a:gd name="T111" fmla="*/ 4 h 15"/>
                <a:gd name="T112" fmla="*/ 6 w 8"/>
                <a:gd name="T113" fmla="*/ 8 h 15"/>
                <a:gd name="T114" fmla="*/ 6 w 8"/>
                <a:gd name="T115" fmla="*/ 9 h 15"/>
                <a:gd name="T116" fmla="*/ 6 w 8"/>
                <a:gd name="T117" fmla="*/ 9 h 15"/>
                <a:gd name="T118" fmla="*/ 6 w 8"/>
                <a:gd name="T11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" h="15">
                  <a:moveTo>
                    <a:pt x="7" y="4"/>
                  </a:moveTo>
                  <a:cubicBezTo>
                    <a:pt x="7" y="4"/>
                    <a:pt x="7" y="4"/>
                    <a:pt x="8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0" y="5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3" y="9"/>
                    <a:pt x="1" y="12"/>
                    <a:pt x="1" y="15"/>
                  </a:cubicBezTo>
                  <a:cubicBezTo>
                    <a:pt x="1" y="15"/>
                    <a:pt x="5" y="14"/>
                    <a:pt x="5" y="14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1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5"/>
                    <a:pt x="7" y="4"/>
                  </a:cubicBezTo>
                  <a:close/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4"/>
                    <a:pt x="5" y="13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11"/>
                    <a:pt x="6" y="11"/>
                  </a:cubicBezTo>
                  <a:cubicBezTo>
                    <a:pt x="5" y="12"/>
                    <a:pt x="6" y="11"/>
                    <a:pt x="5" y="12"/>
                  </a:cubicBezTo>
                  <a:cubicBezTo>
                    <a:pt x="5" y="12"/>
                    <a:pt x="6" y="13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2" y="13"/>
                    <a:pt x="2" y="13"/>
                  </a:cubicBezTo>
                  <a:cubicBezTo>
                    <a:pt x="3" y="13"/>
                    <a:pt x="3" y="11"/>
                    <a:pt x="3" y="10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1" y="5"/>
                    <a:pt x="2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8" y="5"/>
                    <a:pt x="7" y="7"/>
                    <a:pt x="6" y="8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7" name="Freeform 3133">
              <a:extLst>
                <a:ext uri="{FF2B5EF4-FFF2-40B4-BE49-F238E27FC236}">
                  <a16:creationId xmlns:a16="http://schemas.microsoft.com/office/drawing/2014/main" id="{BB3CBFE7-3990-4182-924C-25419BFF9E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06363"/>
              <a:ext cx="228600" cy="158750"/>
            </a:xfrm>
            <a:custGeom>
              <a:avLst/>
              <a:gdLst>
                <a:gd name="T0" fmla="*/ 38 w 39"/>
                <a:gd name="T1" fmla="*/ 5 h 27"/>
                <a:gd name="T2" fmla="*/ 37 w 39"/>
                <a:gd name="T3" fmla="*/ 2 h 27"/>
                <a:gd name="T4" fmla="*/ 35 w 39"/>
                <a:gd name="T5" fmla="*/ 2 h 27"/>
                <a:gd name="T6" fmla="*/ 30 w 39"/>
                <a:gd name="T7" fmla="*/ 1 h 27"/>
                <a:gd name="T8" fmla="*/ 25 w 39"/>
                <a:gd name="T9" fmla="*/ 1 h 27"/>
                <a:gd name="T10" fmla="*/ 21 w 39"/>
                <a:gd name="T11" fmla="*/ 2 h 27"/>
                <a:gd name="T12" fmla="*/ 17 w 39"/>
                <a:gd name="T13" fmla="*/ 2 h 27"/>
                <a:gd name="T14" fmla="*/ 7 w 39"/>
                <a:gd name="T15" fmla="*/ 2 h 27"/>
                <a:gd name="T16" fmla="*/ 2 w 39"/>
                <a:gd name="T17" fmla="*/ 7 h 27"/>
                <a:gd name="T18" fmla="*/ 3 w 39"/>
                <a:gd name="T19" fmla="*/ 25 h 27"/>
                <a:gd name="T20" fmla="*/ 15 w 39"/>
                <a:gd name="T21" fmla="*/ 27 h 27"/>
                <a:gd name="T22" fmla="*/ 30 w 39"/>
                <a:gd name="T23" fmla="*/ 27 h 27"/>
                <a:gd name="T24" fmla="*/ 38 w 39"/>
                <a:gd name="T25" fmla="*/ 21 h 27"/>
                <a:gd name="T26" fmla="*/ 38 w 39"/>
                <a:gd name="T27" fmla="*/ 20 h 27"/>
                <a:gd name="T28" fmla="*/ 39 w 39"/>
                <a:gd name="T29" fmla="*/ 16 h 27"/>
                <a:gd name="T30" fmla="*/ 34 w 39"/>
                <a:gd name="T31" fmla="*/ 2 h 27"/>
                <a:gd name="T32" fmla="*/ 34 w 39"/>
                <a:gd name="T33" fmla="*/ 2 h 27"/>
                <a:gd name="T34" fmla="*/ 32 w 39"/>
                <a:gd name="T35" fmla="*/ 3 h 27"/>
                <a:gd name="T36" fmla="*/ 22 w 39"/>
                <a:gd name="T37" fmla="*/ 2 h 27"/>
                <a:gd name="T38" fmla="*/ 22 w 39"/>
                <a:gd name="T39" fmla="*/ 2 h 27"/>
                <a:gd name="T40" fmla="*/ 13 w 39"/>
                <a:gd name="T41" fmla="*/ 2 h 27"/>
                <a:gd name="T42" fmla="*/ 31 w 39"/>
                <a:gd name="T43" fmla="*/ 26 h 27"/>
                <a:gd name="T44" fmla="*/ 31 w 39"/>
                <a:gd name="T45" fmla="*/ 26 h 27"/>
                <a:gd name="T46" fmla="*/ 31 w 39"/>
                <a:gd name="T47" fmla="*/ 25 h 27"/>
                <a:gd name="T48" fmla="*/ 32 w 39"/>
                <a:gd name="T49" fmla="*/ 26 h 27"/>
                <a:gd name="T50" fmla="*/ 38 w 39"/>
                <a:gd name="T51" fmla="*/ 13 h 27"/>
                <a:gd name="T52" fmla="*/ 37 w 39"/>
                <a:gd name="T53" fmla="*/ 18 h 27"/>
                <a:gd name="T54" fmla="*/ 37 w 39"/>
                <a:gd name="T55" fmla="*/ 20 h 27"/>
                <a:gd name="T56" fmla="*/ 36 w 39"/>
                <a:gd name="T57" fmla="*/ 24 h 27"/>
                <a:gd name="T58" fmla="*/ 36 w 39"/>
                <a:gd name="T59" fmla="*/ 24 h 27"/>
                <a:gd name="T60" fmla="*/ 31 w 39"/>
                <a:gd name="T61" fmla="*/ 25 h 27"/>
                <a:gd name="T62" fmla="*/ 29 w 39"/>
                <a:gd name="T63" fmla="*/ 25 h 27"/>
                <a:gd name="T64" fmla="*/ 20 w 39"/>
                <a:gd name="T65" fmla="*/ 25 h 27"/>
                <a:gd name="T66" fmla="*/ 11 w 39"/>
                <a:gd name="T67" fmla="*/ 26 h 27"/>
                <a:gd name="T68" fmla="*/ 5 w 39"/>
                <a:gd name="T69" fmla="*/ 25 h 27"/>
                <a:gd name="T70" fmla="*/ 3 w 39"/>
                <a:gd name="T71" fmla="*/ 10 h 27"/>
                <a:gd name="T72" fmla="*/ 14 w 39"/>
                <a:gd name="T73" fmla="*/ 3 h 27"/>
                <a:gd name="T74" fmla="*/ 16 w 39"/>
                <a:gd name="T75" fmla="*/ 3 h 27"/>
                <a:gd name="T76" fmla="*/ 19 w 39"/>
                <a:gd name="T77" fmla="*/ 3 h 27"/>
                <a:gd name="T78" fmla="*/ 31 w 39"/>
                <a:gd name="T79" fmla="*/ 2 h 27"/>
                <a:gd name="T80" fmla="*/ 31 w 39"/>
                <a:gd name="T81" fmla="*/ 2 h 27"/>
                <a:gd name="T82" fmla="*/ 35 w 39"/>
                <a:gd name="T83" fmla="*/ 2 h 27"/>
                <a:gd name="T84" fmla="*/ 35 w 39"/>
                <a:gd name="T85" fmla="*/ 2 h 27"/>
                <a:gd name="T86" fmla="*/ 35 w 39"/>
                <a:gd name="T87" fmla="*/ 2 h 27"/>
                <a:gd name="T88" fmla="*/ 38 w 39"/>
                <a:gd name="T89" fmla="*/ 7 h 27"/>
                <a:gd name="T90" fmla="*/ 15 w 39"/>
                <a:gd name="T91" fmla="*/ 3 h 27"/>
                <a:gd name="T92" fmla="*/ 15 w 39"/>
                <a:gd name="T9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" h="27">
                  <a:moveTo>
                    <a:pt x="39" y="13"/>
                  </a:moveTo>
                  <a:cubicBezTo>
                    <a:pt x="39" y="12"/>
                    <a:pt x="38" y="6"/>
                    <a:pt x="38" y="5"/>
                  </a:cubicBezTo>
                  <a:cubicBezTo>
                    <a:pt x="37" y="5"/>
                    <a:pt x="37" y="3"/>
                    <a:pt x="37" y="3"/>
                  </a:cubicBezTo>
                  <a:cubicBezTo>
                    <a:pt x="38" y="4"/>
                    <a:pt x="37" y="2"/>
                    <a:pt x="37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4" y="2"/>
                    <a:pt x="34" y="1"/>
                  </a:cubicBezTo>
                  <a:cubicBezTo>
                    <a:pt x="33" y="1"/>
                    <a:pt x="31" y="2"/>
                    <a:pt x="30" y="1"/>
                  </a:cubicBezTo>
                  <a:cubicBezTo>
                    <a:pt x="30" y="1"/>
                    <a:pt x="27" y="2"/>
                    <a:pt x="27" y="1"/>
                  </a:cubicBezTo>
                  <a:cubicBezTo>
                    <a:pt x="27" y="2"/>
                    <a:pt x="25" y="1"/>
                    <a:pt x="25" y="1"/>
                  </a:cubicBezTo>
                  <a:cubicBezTo>
                    <a:pt x="25" y="1"/>
                    <a:pt x="23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2"/>
                    <a:pt x="22" y="2"/>
                    <a:pt x="21" y="1"/>
                  </a:cubicBezTo>
                  <a:cubicBezTo>
                    <a:pt x="20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0"/>
                    <a:pt x="10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1" y="9"/>
                    <a:pt x="1" y="11"/>
                    <a:pt x="2" y="13"/>
                  </a:cubicBezTo>
                  <a:cubicBezTo>
                    <a:pt x="1" y="15"/>
                    <a:pt x="0" y="23"/>
                    <a:pt x="3" y="25"/>
                  </a:cubicBezTo>
                  <a:cubicBezTo>
                    <a:pt x="5" y="27"/>
                    <a:pt x="8" y="27"/>
                    <a:pt x="10" y="27"/>
                  </a:cubicBezTo>
                  <a:cubicBezTo>
                    <a:pt x="11" y="27"/>
                    <a:pt x="15" y="27"/>
                    <a:pt x="15" y="27"/>
                  </a:cubicBezTo>
                  <a:cubicBezTo>
                    <a:pt x="20" y="26"/>
                    <a:pt x="26" y="27"/>
                    <a:pt x="31" y="26"/>
                  </a:cubicBezTo>
                  <a:cubicBezTo>
                    <a:pt x="31" y="27"/>
                    <a:pt x="30" y="26"/>
                    <a:pt x="30" y="27"/>
                  </a:cubicBezTo>
                  <a:cubicBezTo>
                    <a:pt x="30" y="27"/>
                    <a:pt x="32" y="26"/>
                    <a:pt x="32" y="27"/>
                  </a:cubicBezTo>
                  <a:cubicBezTo>
                    <a:pt x="35" y="26"/>
                    <a:pt x="39" y="25"/>
                    <a:pt x="38" y="21"/>
                  </a:cubicBezTo>
                  <a:cubicBezTo>
                    <a:pt x="38" y="20"/>
                    <a:pt x="38" y="21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21"/>
                    <a:pt x="38" y="18"/>
                    <a:pt x="38" y="17"/>
                  </a:cubicBezTo>
                  <a:cubicBezTo>
                    <a:pt x="38" y="17"/>
                    <a:pt x="39" y="15"/>
                    <a:pt x="39" y="16"/>
                  </a:cubicBezTo>
                  <a:cubicBezTo>
                    <a:pt x="39" y="15"/>
                    <a:pt x="38" y="14"/>
                    <a:pt x="39" y="13"/>
                  </a:cubicBezTo>
                  <a:close/>
                  <a:moveTo>
                    <a:pt x="34" y="2"/>
                  </a:moveTo>
                  <a:cubicBezTo>
                    <a:pt x="34" y="2"/>
                    <a:pt x="33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lose/>
                  <a:moveTo>
                    <a:pt x="33" y="3"/>
                  </a:moveTo>
                  <a:cubicBezTo>
                    <a:pt x="33" y="3"/>
                    <a:pt x="32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lose/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3" y="2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6"/>
                    <a:pt x="31" y="25"/>
                  </a:cubicBezTo>
                  <a:cubicBezTo>
                    <a:pt x="31" y="26"/>
                    <a:pt x="31" y="26"/>
                    <a:pt x="31" y="26"/>
                  </a:cubicBezTo>
                  <a:close/>
                  <a:moveTo>
                    <a:pt x="32" y="26"/>
                  </a:moveTo>
                  <a:cubicBezTo>
                    <a:pt x="32" y="26"/>
                    <a:pt x="32" y="26"/>
                    <a:pt x="31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6"/>
                    <a:pt x="32" y="26"/>
                  </a:cubicBezTo>
                  <a:close/>
                  <a:moveTo>
                    <a:pt x="38" y="7"/>
                  </a:moveTo>
                  <a:cubicBezTo>
                    <a:pt x="38" y="8"/>
                    <a:pt x="38" y="11"/>
                    <a:pt x="38" y="13"/>
                  </a:cubicBezTo>
                  <a:cubicBezTo>
                    <a:pt x="38" y="15"/>
                    <a:pt x="37" y="14"/>
                    <a:pt x="38" y="16"/>
                  </a:cubicBezTo>
                  <a:cubicBezTo>
                    <a:pt x="37" y="16"/>
                    <a:pt x="38" y="17"/>
                    <a:pt x="37" y="18"/>
                  </a:cubicBezTo>
                  <a:cubicBezTo>
                    <a:pt x="38" y="17"/>
                    <a:pt x="38" y="21"/>
                    <a:pt x="38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2"/>
                    <a:pt x="36" y="23"/>
                    <a:pt x="36" y="24"/>
                  </a:cubicBezTo>
                  <a:cubicBezTo>
                    <a:pt x="36" y="24"/>
                    <a:pt x="36" y="25"/>
                    <a:pt x="35" y="25"/>
                  </a:cubicBezTo>
                  <a:cubicBezTo>
                    <a:pt x="36" y="24"/>
                    <a:pt x="35" y="25"/>
                    <a:pt x="36" y="24"/>
                  </a:cubicBezTo>
                  <a:cubicBezTo>
                    <a:pt x="35" y="25"/>
                    <a:pt x="34" y="25"/>
                    <a:pt x="34" y="25"/>
                  </a:cubicBezTo>
                  <a:cubicBezTo>
                    <a:pt x="34" y="26"/>
                    <a:pt x="32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0" y="25"/>
                    <a:pt x="29" y="25"/>
                  </a:cubicBezTo>
                  <a:cubicBezTo>
                    <a:pt x="28" y="25"/>
                    <a:pt x="26" y="25"/>
                    <a:pt x="26" y="25"/>
                  </a:cubicBezTo>
                  <a:cubicBezTo>
                    <a:pt x="24" y="25"/>
                    <a:pt x="21" y="26"/>
                    <a:pt x="20" y="25"/>
                  </a:cubicBezTo>
                  <a:cubicBezTo>
                    <a:pt x="18" y="25"/>
                    <a:pt x="16" y="26"/>
                    <a:pt x="16" y="26"/>
                  </a:cubicBezTo>
                  <a:cubicBezTo>
                    <a:pt x="16" y="26"/>
                    <a:pt x="12" y="26"/>
                    <a:pt x="11" y="26"/>
                  </a:cubicBezTo>
                  <a:cubicBezTo>
                    <a:pt x="14" y="25"/>
                    <a:pt x="11" y="26"/>
                    <a:pt x="10" y="26"/>
                  </a:cubicBezTo>
                  <a:cubicBezTo>
                    <a:pt x="9" y="26"/>
                    <a:pt x="6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" y="23"/>
                    <a:pt x="3" y="13"/>
                    <a:pt x="3" y="10"/>
                  </a:cubicBezTo>
                  <a:cubicBezTo>
                    <a:pt x="5" y="8"/>
                    <a:pt x="2" y="5"/>
                    <a:pt x="5" y="3"/>
                  </a:cubicBezTo>
                  <a:cubicBezTo>
                    <a:pt x="7" y="3"/>
                    <a:pt x="12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5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6" y="2"/>
                    <a:pt x="18" y="3"/>
                    <a:pt x="19" y="3"/>
                  </a:cubicBezTo>
                  <a:cubicBezTo>
                    <a:pt x="21" y="2"/>
                    <a:pt x="24" y="3"/>
                    <a:pt x="27" y="3"/>
                  </a:cubicBezTo>
                  <a:cubicBezTo>
                    <a:pt x="28" y="3"/>
                    <a:pt x="30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2" y="2"/>
                    <a:pt x="32" y="2"/>
                  </a:cubicBezTo>
                  <a:cubicBezTo>
                    <a:pt x="32" y="3"/>
                    <a:pt x="34" y="3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6" y="2"/>
                    <a:pt x="36" y="2"/>
                  </a:cubicBezTo>
                  <a:cubicBezTo>
                    <a:pt x="36" y="2"/>
                    <a:pt x="36" y="2"/>
                    <a:pt x="35" y="2"/>
                  </a:cubicBezTo>
                  <a:cubicBezTo>
                    <a:pt x="37" y="3"/>
                    <a:pt x="38" y="5"/>
                    <a:pt x="38" y="7"/>
                  </a:cubicBezTo>
                  <a:cubicBezTo>
                    <a:pt x="38" y="7"/>
                    <a:pt x="38" y="6"/>
                    <a:pt x="38" y="7"/>
                  </a:cubicBezTo>
                  <a:cubicBezTo>
                    <a:pt x="38" y="7"/>
                    <a:pt x="38" y="8"/>
                    <a:pt x="38" y="7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8" name="Freeform 3134">
              <a:extLst>
                <a:ext uri="{FF2B5EF4-FFF2-40B4-BE49-F238E27FC236}">
                  <a16:creationId xmlns:a16="http://schemas.microsoft.com/office/drawing/2014/main" id="{5FFC7DB9-4089-421D-97B8-18A61F894B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0"/>
              <a:ext cx="157163" cy="111125"/>
            </a:xfrm>
            <a:custGeom>
              <a:avLst/>
              <a:gdLst>
                <a:gd name="T0" fmla="*/ 4 w 27"/>
                <a:gd name="T1" fmla="*/ 18 h 19"/>
                <a:gd name="T2" fmla="*/ 7 w 27"/>
                <a:gd name="T3" fmla="*/ 18 h 19"/>
                <a:gd name="T4" fmla="*/ 7 w 27"/>
                <a:gd name="T5" fmla="*/ 18 h 19"/>
                <a:gd name="T6" fmla="*/ 7 w 27"/>
                <a:gd name="T7" fmla="*/ 18 h 19"/>
                <a:gd name="T8" fmla="*/ 1 w 27"/>
                <a:gd name="T9" fmla="*/ 13 h 19"/>
                <a:gd name="T10" fmla="*/ 2 w 27"/>
                <a:gd name="T11" fmla="*/ 7 h 19"/>
                <a:gd name="T12" fmla="*/ 3 w 27"/>
                <a:gd name="T13" fmla="*/ 3 h 19"/>
                <a:gd name="T14" fmla="*/ 5 w 27"/>
                <a:gd name="T15" fmla="*/ 2 h 19"/>
                <a:gd name="T16" fmla="*/ 9 w 27"/>
                <a:gd name="T17" fmla="*/ 1 h 19"/>
                <a:gd name="T18" fmla="*/ 10 w 27"/>
                <a:gd name="T19" fmla="*/ 1 h 19"/>
                <a:gd name="T20" fmla="*/ 11 w 27"/>
                <a:gd name="T21" fmla="*/ 2 h 19"/>
                <a:gd name="T22" fmla="*/ 16 w 27"/>
                <a:gd name="T23" fmla="*/ 2 h 19"/>
                <a:gd name="T24" fmla="*/ 23 w 27"/>
                <a:gd name="T25" fmla="*/ 3 h 19"/>
                <a:gd name="T26" fmla="*/ 24 w 27"/>
                <a:gd name="T27" fmla="*/ 7 h 19"/>
                <a:gd name="T28" fmla="*/ 24 w 27"/>
                <a:gd name="T29" fmla="*/ 13 h 19"/>
                <a:gd name="T30" fmla="*/ 20 w 27"/>
                <a:gd name="T31" fmla="*/ 17 h 19"/>
                <a:gd name="T32" fmla="*/ 19 w 27"/>
                <a:gd name="T33" fmla="*/ 7 h 19"/>
                <a:gd name="T34" fmla="*/ 15 w 27"/>
                <a:gd name="T35" fmla="*/ 7 h 19"/>
                <a:gd name="T36" fmla="*/ 13 w 27"/>
                <a:gd name="T37" fmla="*/ 7 h 19"/>
                <a:gd name="T38" fmla="*/ 6 w 27"/>
                <a:gd name="T39" fmla="*/ 10 h 19"/>
                <a:gd name="T40" fmla="*/ 8 w 27"/>
                <a:gd name="T41" fmla="*/ 17 h 19"/>
                <a:gd name="T42" fmla="*/ 8 w 27"/>
                <a:gd name="T43" fmla="*/ 10 h 19"/>
                <a:gd name="T44" fmla="*/ 8 w 27"/>
                <a:gd name="T45" fmla="*/ 7 h 19"/>
                <a:gd name="T46" fmla="*/ 12 w 27"/>
                <a:gd name="T47" fmla="*/ 8 h 19"/>
                <a:gd name="T48" fmla="*/ 17 w 27"/>
                <a:gd name="T49" fmla="*/ 8 h 19"/>
                <a:gd name="T50" fmla="*/ 25 w 27"/>
                <a:gd name="T51" fmla="*/ 18 h 19"/>
                <a:gd name="T52" fmla="*/ 25 w 27"/>
                <a:gd name="T53" fmla="*/ 6 h 19"/>
                <a:gd name="T54" fmla="*/ 16 w 27"/>
                <a:gd name="T55" fmla="*/ 0 h 19"/>
                <a:gd name="T56" fmla="*/ 12 w 27"/>
                <a:gd name="T57" fmla="*/ 0 h 19"/>
                <a:gd name="T58" fmla="*/ 7 w 27"/>
                <a:gd name="T59" fmla="*/ 0 h 19"/>
                <a:gd name="T60" fmla="*/ 1 w 27"/>
                <a:gd name="T61" fmla="*/ 6 h 19"/>
                <a:gd name="T62" fmla="*/ 1 w 27"/>
                <a:gd name="T63" fmla="*/ 17 h 19"/>
                <a:gd name="T64" fmla="*/ 13 w 27"/>
                <a:gd name="T65" fmla="*/ 6 h 19"/>
                <a:gd name="T66" fmla="*/ 13 w 27"/>
                <a:gd name="T67" fmla="*/ 6 h 19"/>
                <a:gd name="T68" fmla="*/ 14 w 27"/>
                <a:gd name="T69" fmla="*/ 8 h 19"/>
                <a:gd name="T70" fmla="*/ 10 w 27"/>
                <a:gd name="T71" fmla="*/ 1 h 19"/>
                <a:gd name="T72" fmla="*/ 10 w 27"/>
                <a:gd name="T7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" h="19">
                  <a:moveTo>
                    <a:pt x="1" y="18"/>
                  </a:moveTo>
                  <a:cubicBezTo>
                    <a:pt x="2" y="19"/>
                    <a:pt x="4" y="19"/>
                    <a:pt x="4" y="18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6" y="18"/>
                    <a:pt x="8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4" y="18"/>
                    <a:pt x="3" y="18"/>
                  </a:cubicBezTo>
                  <a:cubicBezTo>
                    <a:pt x="0" y="18"/>
                    <a:pt x="2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1" y="9"/>
                    <a:pt x="2" y="7"/>
                  </a:cubicBezTo>
                  <a:cubicBezTo>
                    <a:pt x="2" y="8"/>
                    <a:pt x="2" y="5"/>
                    <a:pt x="3" y="5"/>
                  </a:cubicBezTo>
                  <a:cubicBezTo>
                    <a:pt x="2" y="5"/>
                    <a:pt x="3" y="3"/>
                    <a:pt x="3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2" y="2"/>
                    <a:pt x="15" y="2"/>
                    <a:pt x="16" y="2"/>
                  </a:cubicBezTo>
                  <a:cubicBezTo>
                    <a:pt x="18" y="1"/>
                    <a:pt x="20" y="1"/>
                    <a:pt x="22" y="3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3" y="4"/>
                    <a:pt x="24" y="6"/>
                    <a:pt x="24" y="7"/>
                  </a:cubicBezTo>
                  <a:cubicBezTo>
                    <a:pt x="25" y="9"/>
                    <a:pt x="24" y="10"/>
                    <a:pt x="24" y="12"/>
                  </a:cubicBezTo>
                  <a:cubicBezTo>
                    <a:pt x="24" y="11"/>
                    <a:pt x="24" y="13"/>
                    <a:pt x="24" y="13"/>
                  </a:cubicBezTo>
                  <a:cubicBezTo>
                    <a:pt x="24" y="14"/>
                    <a:pt x="24" y="17"/>
                    <a:pt x="24" y="17"/>
                  </a:cubicBezTo>
                  <a:cubicBezTo>
                    <a:pt x="24" y="17"/>
                    <a:pt x="20" y="17"/>
                    <a:pt x="20" y="17"/>
                  </a:cubicBezTo>
                  <a:cubicBezTo>
                    <a:pt x="20" y="16"/>
                    <a:pt x="20" y="13"/>
                    <a:pt x="20" y="11"/>
                  </a:cubicBezTo>
                  <a:cubicBezTo>
                    <a:pt x="20" y="10"/>
                    <a:pt x="20" y="8"/>
                    <a:pt x="19" y="7"/>
                  </a:cubicBezTo>
                  <a:cubicBezTo>
                    <a:pt x="18" y="5"/>
                    <a:pt x="16" y="8"/>
                    <a:pt x="14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7"/>
                    <a:pt x="13" y="6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0" y="7"/>
                    <a:pt x="9" y="7"/>
                  </a:cubicBezTo>
                  <a:cubicBezTo>
                    <a:pt x="7" y="7"/>
                    <a:pt x="6" y="8"/>
                    <a:pt x="6" y="10"/>
                  </a:cubicBezTo>
                  <a:cubicBezTo>
                    <a:pt x="6" y="12"/>
                    <a:pt x="7" y="15"/>
                    <a:pt x="7" y="17"/>
                  </a:cubicBezTo>
                  <a:cubicBezTo>
                    <a:pt x="7" y="18"/>
                    <a:pt x="8" y="17"/>
                    <a:pt x="8" y="17"/>
                  </a:cubicBezTo>
                  <a:cubicBezTo>
                    <a:pt x="8" y="17"/>
                    <a:pt x="7" y="11"/>
                    <a:pt x="8" y="11"/>
                  </a:cubicBezTo>
                  <a:cubicBezTo>
                    <a:pt x="7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1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3" y="8"/>
                    <a:pt x="16" y="8"/>
                    <a:pt x="17" y="8"/>
                  </a:cubicBezTo>
                  <a:cubicBezTo>
                    <a:pt x="20" y="8"/>
                    <a:pt x="18" y="12"/>
                    <a:pt x="18" y="14"/>
                  </a:cubicBezTo>
                  <a:cubicBezTo>
                    <a:pt x="18" y="19"/>
                    <a:pt x="21" y="19"/>
                    <a:pt x="25" y="18"/>
                  </a:cubicBezTo>
                  <a:cubicBezTo>
                    <a:pt x="27" y="17"/>
                    <a:pt x="26" y="15"/>
                    <a:pt x="26" y="13"/>
                  </a:cubicBezTo>
                  <a:cubicBezTo>
                    <a:pt x="25" y="11"/>
                    <a:pt x="26" y="8"/>
                    <a:pt x="25" y="6"/>
                  </a:cubicBezTo>
                  <a:cubicBezTo>
                    <a:pt x="25" y="4"/>
                    <a:pt x="24" y="2"/>
                    <a:pt x="22" y="1"/>
                  </a:cubicBezTo>
                  <a:cubicBezTo>
                    <a:pt x="20" y="0"/>
                    <a:pt x="18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0" y="1"/>
                    <a:pt x="12" y="0"/>
                  </a:cubicBezTo>
                  <a:cubicBezTo>
                    <a:pt x="12" y="0"/>
                    <a:pt x="8" y="1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1"/>
                    <a:pt x="3" y="2"/>
                    <a:pt x="2" y="3"/>
                  </a:cubicBezTo>
                  <a:cubicBezTo>
                    <a:pt x="2" y="4"/>
                    <a:pt x="1" y="6"/>
                    <a:pt x="1" y="6"/>
                  </a:cubicBezTo>
                  <a:cubicBezTo>
                    <a:pt x="1" y="9"/>
                    <a:pt x="1" y="14"/>
                    <a:pt x="1" y="17"/>
                  </a:cubicBezTo>
                  <a:cubicBezTo>
                    <a:pt x="0" y="16"/>
                    <a:pt x="1" y="17"/>
                    <a:pt x="1" y="17"/>
                  </a:cubicBezTo>
                  <a:cubicBezTo>
                    <a:pt x="1" y="17"/>
                    <a:pt x="1" y="18"/>
                    <a:pt x="1" y="18"/>
                  </a:cubicBezTo>
                  <a:close/>
                  <a:moveTo>
                    <a:pt x="13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3" y="6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9" name="Freeform 3135">
              <a:extLst>
                <a:ext uri="{FF2B5EF4-FFF2-40B4-BE49-F238E27FC236}">
                  <a16:creationId xmlns:a16="http://schemas.microsoft.com/office/drawing/2014/main" id="{AD972B9A-877A-4193-B8AC-A8D8210B1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87313"/>
              <a:ext cx="28575" cy="19050"/>
            </a:xfrm>
            <a:custGeom>
              <a:avLst/>
              <a:gdLst>
                <a:gd name="T0" fmla="*/ 0 w 5"/>
                <a:gd name="T1" fmla="*/ 2 h 3"/>
                <a:gd name="T2" fmla="*/ 1 w 5"/>
                <a:gd name="T3" fmla="*/ 1 h 3"/>
                <a:gd name="T4" fmla="*/ 2 w 5"/>
                <a:gd name="T5" fmla="*/ 1 h 3"/>
                <a:gd name="T6" fmla="*/ 4 w 5"/>
                <a:gd name="T7" fmla="*/ 1 h 3"/>
                <a:gd name="T8" fmla="*/ 2 w 5"/>
                <a:gd name="T9" fmla="*/ 3 h 3"/>
                <a:gd name="T10" fmla="*/ 2 w 5"/>
                <a:gd name="T11" fmla="*/ 3 h 3"/>
                <a:gd name="T12" fmla="*/ 5 w 5"/>
                <a:gd name="T13" fmla="*/ 2 h 3"/>
                <a:gd name="T14" fmla="*/ 5 w 5"/>
                <a:gd name="T15" fmla="*/ 2 h 3"/>
                <a:gd name="T16" fmla="*/ 4 w 5"/>
                <a:gd name="T17" fmla="*/ 3 h 3"/>
                <a:gd name="T18" fmla="*/ 4 w 5"/>
                <a:gd name="T19" fmla="*/ 2 h 3"/>
                <a:gd name="T20" fmla="*/ 5 w 5"/>
                <a:gd name="T21" fmla="*/ 0 h 3"/>
                <a:gd name="T22" fmla="*/ 5 w 5"/>
                <a:gd name="T23" fmla="*/ 0 h 3"/>
                <a:gd name="T24" fmla="*/ 0 w 5"/>
                <a:gd name="T25" fmla="*/ 2 h 3"/>
                <a:gd name="T26" fmla="*/ 0 w 5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2" y="3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0" name="Freeform 3136">
              <a:extLst>
                <a:ext uri="{FF2B5EF4-FFF2-40B4-BE49-F238E27FC236}">
                  <a16:creationId xmlns:a16="http://schemas.microsoft.com/office/drawing/2014/main" id="{68895387-D927-4040-8A25-AAE9D1AE2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76200"/>
              <a:ext cx="34925" cy="23813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1" name="Freeform 3137">
              <a:extLst>
                <a:ext uri="{FF2B5EF4-FFF2-40B4-BE49-F238E27FC236}">
                  <a16:creationId xmlns:a16="http://schemas.microsoft.com/office/drawing/2014/main" id="{D6B09A98-A36C-4519-B256-0DEA55834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69850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2" name="Freeform 3138">
              <a:extLst>
                <a:ext uri="{FF2B5EF4-FFF2-40B4-BE49-F238E27FC236}">
                  <a16:creationId xmlns:a16="http://schemas.microsoft.com/office/drawing/2014/main" id="{7A05A941-68F1-41C6-82A8-411530208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52388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3" name="Freeform 3139">
              <a:extLst>
                <a:ext uri="{FF2B5EF4-FFF2-40B4-BE49-F238E27FC236}">
                  <a16:creationId xmlns:a16="http://schemas.microsoft.com/office/drawing/2014/main" id="{5677C3B7-BE0F-421B-B139-339CEC3CC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46038"/>
              <a:ext cx="34925" cy="19050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4" name="Freeform 3140">
              <a:extLst>
                <a:ext uri="{FF2B5EF4-FFF2-40B4-BE49-F238E27FC236}">
                  <a16:creationId xmlns:a16="http://schemas.microsoft.com/office/drawing/2014/main" id="{16DDF08F-E9CA-4982-8F43-AC5B56044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41275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3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5" name="Freeform 3141">
              <a:extLst>
                <a:ext uri="{FF2B5EF4-FFF2-40B4-BE49-F238E27FC236}">
                  <a16:creationId xmlns:a16="http://schemas.microsoft.com/office/drawing/2014/main" id="{35C1864E-7E77-41DE-AD41-593F60E62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34925"/>
              <a:ext cx="34925" cy="11113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6" name="Freeform 3142">
              <a:extLst>
                <a:ext uri="{FF2B5EF4-FFF2-40B4-BE49-F238E27FC236}">
                  <a16:creationId xmlns:a16="http://schemas.microsoft.com/office/drawing/2014/main" id="{AF7CE856-6D38-4790-9A4D-94FED05C3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87313"/>
              <a:ext cx="19050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1 h 2"/>
                <a:gd name="T12" fmla="*/ 3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7" name="Freeform 3143">
              <a:extLst>
                <a:ext uri="{FF2B5EF4-FFF2-40B4-BE49-F238E27FC236}">
                  <a16:creationId xmlns:a16="http://schemas.microsoft.com/office/drawing/2014/main" id="{42E7C885-0948-44C0-ABE4-AD3A5850E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87313"/>
              <a:ext cx="19050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1 h 2"/>
                <a:gd name="T12" fmla="*/ 3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8" name="Freeform 3144">
              <a:extLst>
                <a:ext uri="{FF2B5EF4-FFF2-40B4-BE49-F238E27FC236}">
                  <a16:creationId xmlns:a16="http://schemas.microsoft.com/office/drawing/2014/main" id="{124BAA4C-D121-42E1-8228-45241481A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3813"/>
              <a:ext cx="28575" cy="2222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9" name="Freeform 3145">
              <a:extLst>
                <a:ext uri="{FF2B5EF4-FFF2-40B4-BE49-F238E27FC236}">
                  <a16:creationId xmlns:a16="http://schemas.microsoft.com/office/drawing/2014/main" id="{9CDFC24D-82F9-4AEA-A442-E19CF4A53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3813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0" name="Freeform 3146">
              <a:extLst>
                <a:ext uri="{FF2B5EF4-FFF2-40B4-BE49-F238E27FC236}">
                  <a16:creationId xmlns:a16="http://schemas.microsoft.com/office/drawing/2014/main" id="{A1405081-25AE-4F55-85FA-569D66B5E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76200"/>
              <a:ext cx="36513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1" name="Freeform 3147">
              <a:extLst>
                <a:ext uri="{FF2B5EF4-FFF2-40B4-BE49-F238E27FC236}">
                  <a16:creationId xmlns:a16="http://schemas.microsoft.com/office/drawing/2014/main" id="{737B6A3B-5254-4821-83D7-CA7211CAB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69850"/>
              <a:ext cx="36513" cy="23813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2" name="Freeform 3148">
              <a:extLst>
                <a:ext uri="{FF2B5EF4-FFF2-40B4-BE49-F238E27FC236}">
                  <a16:creationId xmlns:a16="http://schemas.microsoft.com/office/drawing/2014/main" id="{60250AD8-E678-4255-BB48-6774114FA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1113"/>
              <a:ext cx="69850" cy="30163"/>
            </a:xfrm>
            <a:custGeom>
              <a:avLst/>
              <a:gdLst>
                <a:gd name="T0" fmla="*/ 0 w 12"/>
                <a:gd name="T1" fmla="*/ 5 h 5"/>
                <a:gd name="T2" fmla="*/ 6 w 12"/>
                <a:gd name="T3" fmla="*/ 2 h 5"/>
                <a:gd name="T4" fmla="*/ 10 w 12"/>
                <a:gd name="T5" fmla="*/ 0 h 5"/>
                <a:gd name="T6" fmla="*/ 11 w 12"/>
                <a:gd name="T7" fmla="*/ 0 h 5"/>
                <a:gd name="T8" fmla="*/ 11 w 12"/>
                <a:gd name="T9" fmla="*/ 0 h 5"/>
                <a:gd name="T10" fmla="*/ 10 w 12"/>
                <a:gd name="T11" fmla="*/ 1 h 5"/>
                <a:gd name="T12" fmla="*/ 4 w 12"/>
                <a:gd name="T13" fmla="*/ 5 h 5"/>
                <a:gd name="T14" fmla="*/ 4 w 12"/>
                <a:gd name="T15" fmla="*/ 5 h 5"/>
                <a:gd name="T16" fmla="*/ 12 w 12"/>
                <a:gd name="T17" fmla="*/ 0 h 5"/>
                <a:gd name="T18" fmla="*/ 11 w 12"/>
                <a:gd name="T19" fmla="*/ 0 h 5"/>
                <a:gd name="T20" fmla="*/ 9 w 12"/>
                <a:gd name="T21" fmla="*/ 1 h 5"/>
                <a:gd name="T22" fmla="*/ 12 w 12"/>
                <a:gd name="T23" fmla="*/ 0 h 5"/>
                <a:gd name="T24" fmla="*/ 11 w 12"/>
                <a:gd name="T25" fmla="*/ 0 h 5"/>
                <a:gd name="T26" fmla="*/ 0 w 12"/>
                <a:gd name="T27" fmla="*/ 5 h 5"/>
                <a:gd name="T28" fmla="*/ 0 w 12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2" y="4"/>
                    <a:pt x="4" y="3"/>
                    <a:pt x="6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1" y="0"/>
                    <a:pt x="12" y="0"/>
                    <a:pt x="11" y="0"/>
                  </a:cubicBezTo>
                  <a:cubicBezTo>
                    <a:pt x="10" y="1"/>
                    <a:pt x="9" y="0"/>
                    <a:pt x="11" y="0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"/>
                    <a:pt x="6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3"/>
                    <a:pt x="9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8" y="0"/>
                    <a:pt x="9" y="1"/>
                  </a:cubicBezTo>
                  <a:cubicBezTo>
                    <a:pt x="9" y="2"/>
                    <a:pt x="11" y="0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3" name="Freeform 3149">
              <a:extLst>
                <a:ext uri="{FF2B5EF4-FFF2-40B4-BE49-F238E27FC236}">
                  <a16:creationId xmlns:a16="http://schemas.microsoft.com/office/drawing/2014/main" id="{7BA3632B-1D3B-46D2-8176-20AF3871E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52388"/>
              <a:ext cx="36513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4" name="Freeform 3150">
              <a:extLst>
                <a:ext uri="{FF2B5EF4-FFF2-40B4-BE49-F238E27FC236}">
                  <a16:creationId xmlns:a16="http://schemas.microsoft.com/office/drawing/2014/main" id="{4DF122CD-1CB4-430F-9312-649EAC1D1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69850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0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5" name="Freeform 3151">
              <a:extLst>
                <a:ext uri="{FF2B5EF4-FFF2-40B4-BE49-F238E27FC236}">
                  <a16:creationId xmlns:a16="http://schemas.microsoft.com/office/drawing/2014/main" id="{FA837572-FA0E-4CAD-B9B4-266585DB9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46038"/>
              <a:ext cx="36513" cy="30163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4 h 5"/>
                <a:gd name="T4" fmla="*/ 0 w 6"/>
                <a:gd name="T5" fmla="*/ 4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6" name="Freeform 3152">
              <a:extLst>
                <a:ext uri="{FF2B5EF4-FFF2-40B4-BE49-F238E27FC236}">
                  <a16:creationId xmlns:a16="http://schemas.microsoft.com/office/drawing/2014/main" id="{33953C2B-B0EA-48D6-B5F1-8D6BB4F4F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6350"/>
              <a:ext cx="93663" cy="52388"/>
            </a:xfrm>
            <a:custGeom>
              <a:avLst/>
              <a:gdLst>
                <a:gd name="T0" fmla="*/ 0 w 16"/>
                <a:gd name="T1" fmla="*/ 9 h 9"/>
                <a:gd name="T2" fmla="*/ 10 w 16"/>
                <a:gd name="T3" fmla="*/ 3 h 9"/>
                <a:gd name="T4" fmla="*/ 14 w 16"/>
                <a:gd name="T5" fmla="*/ 1 h 9"/>
                <a:gd name="T6" fmla="*/ 14 w 16"/>
                <a:gd name="T7" fmla="*/ 2 h 9"/>
                <a:gd name="T8" fmla="*/ 8 w 16"/>
                <a:gd name="T9" fmla="*/ 6 h 9"/>
                <a:gd name="T10" fmla="*/ 8 w 16"/>
                <a:gd name="T11" fmla="*/ 6 h 9"/>
                <a:gd name="T12" fmla="*/ 16 w 16"/>
                <a:gd name="T13" fmla="*/ 0 h 9"/>
                <a:gd name="T14" fmla="*/ 15 w 16"/>
                <a:gd name="T15" fmla="*/ 0 h 9"/>
                <a:gd name="T16" fmla="*/ 0 w 16"/>
                <a:gd name="T17" fmla="*/ 9 h 9"/>
                <a:gd name="T18" fmla="*/ 0 w 16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4" y="7"/>
                    <a:pt x="7" y="5"/>
                    <a:pt x="10" y="3"/>
                  </a:cubicBezTo>
                  <a:cubicBezTo>
                    <a:pt x="11" y="2"/>
                    <a:pt x="13" y="2"/>
                    <a:pt x="14" y="1"/>
                  </a:cubicBezTo>
                  <a:cubicBezTo>
                    <a:pt x="16" y="0"/>
                    <a:pt x="14" y="1"/>
                    <a:pt x="14" y="2"/>
                  </a:cubicBezTo>
                  <a:cubicBezTo>
                    <a:pt x="12" y="3"/>
                    <a:pt x="10" y="5"/>
                    <a:pt x="8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10" y="4"/>
                    <a:pt x="13" y="2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2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7" name="Freeform 3153">
              <a:extLst>
                <a:ext uri="{FF2B5EF4-FFF2-40B4-BE49-F238E27FC236}">
                  <a16:creationId xmlns:a16="http://schemas.microsoft.com/office/drawing/2014/main" id="{394094F6-8752-4A8B-8CFF-9CB36CFBD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6350"/>
              <a:ext cx="76200" cy="52388"/>
            </a:xfrm>
            <a:custGeom>
              <a:avLst/>
              <a:gdLst>
                <a:gd name="T0" fmla="*/ 13 w 13"/>
                <a:gd name="T1" fmla="*/ 0 h 9"/>
                <a:gd name="T2" fmla="*/ 0 w 13"/>
                <a:gd name="T3" fmla="*/ 9 h 9"/>
                <a:gd name="T4" fmla="*/ 1 w 13"/>
                <a:gd name="T5" fmla="*/ 9 h 9"/>
                <a:gd name="T6" fmla="*/ 13 w 13"/>
                <a:gd name="T7" fmla="*/ 0 h 9"/>
                <a:gd name="T8" fmla="*/ 13 w 1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9" y="3"/>
                    <a:pt x="4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8" name="Freeform 3154">
              <a:extLst>
                <a:ext uri="{FF2B5EF4-FFF2-40B4-BE49-F238E27FC236}">
                  <a16:creationId xmlns:a16="http://schemas.microsoft.com/office/drawing/2014/main" id="{15093F6A-632F-4682-A341-6E0F9CD8D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6350"/>
              <a:ext cx="47625" cy="28575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9" name="Freeform 3155">
              <a:extLst>
                <a:ext uri="{FF2B5EF4-FFF2-40B4-BE49-F238E27FC236}">
                  <a16:creationId xmlns:a16="http://schemas.microsoft.com/office/drawing/2014/main" id="{42685F34-3681-4DED-B40F-1F5B6973E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6350"/>
              <a:ext cx="34925" cy="1746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0" name="Freeform 3156">
              <a:extLst>
                <a:ext uri="{FF2B5EF4-FFF2-40B4-BE49-F238E27FC236}">
                  <a16:creationId xmlns:a16="http://schemas.microsoft.com/office/drawing/2014/main" id="{D14BF1D2-A10F-4BD9-A2AA-D53ECA2BF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41300"/>
              <a:ext cx="22225" cy="111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1" name="Freeform 3157">
              <a:extLst>
                <a:ext uri="{FF2B5EF4-FFF2-40B4-BE49-F238E27FC236}">
                  <a16:creationId xmlns:a16="http://schemas.microsoft.com/office/drawing/2014/main" id="{3935949B-B8F3-4089-816E-7A32ECAE5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230188"/>
              <a:ext cx="41275" cy="2222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2" name="Freeform 3158">
              <a:extLst>
                <a:ext uri="{FF2B5EF4-FFF2-40B4-BE49-F238E27FC236}">
                  <a16:creationId xmlns:a16="http://schemas.microsoft.com/office/drawing/2014/main" id="{7E2C2C8C-70DE-456A-AA50-704E4DAAC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17488"/>
              <a:ext cx="63500" cy="34925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3" name="Freeform 3159">
              <a:extLst>
                <a:ext uri="{FF2B5EF4-FFF2-40B4-BE49-F238E27FC236}">
                  <a16:creationId xmlns:a16="http://schemas.microsoft.com/office/drawing/2014/main" id="{6F51BF15-0482-4EC6-8D8D-2A30D139B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06375"/>
              <a:ext cx="69850" cy="46038"/>
            </a:xfrm>
            <a:custGeom>
              <a:avLst/>
              <a:gdLst>
                <a:gd name="T0" fmla="*/ 12 w 12"/>
                <a:gd name="T1" fmla="*/ 0 h 8"/>
                <a:gd name="T2" fmla="*/ 1 w 12"/>
                <a:gd name="T3" fmla="*/ 8 h 8"/>
                <a:gd name="T4" fmla="*/ 1 w 12"/>
                <a:gd name="T5" fmla="*/ 8 h 8"/>
                <a:gd name="T6" fmla="*/ 12 w 12"/>
                <a:gd name="T7" fmla="*/ 0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8" y="3"/>
                    <a:pt x="4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4" name="Freeform 3160">
              <a:extLst>
                <a:ext uri="{FF2B5EF4-FFF2-40B4-BE49-F238E27FC236}">
                  <a16:creationId xmlns:a16="http://schemas.microsoft.com/office/drawing/2014/main" id="{458796E2-962E-4253-8A5A-8B95D038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76213"/>
              <a:ext cx="134938" cy="93663"/>
            </a:xfrm>
            <a:custGeom>
              <a:avLst/>
              <a:gdLst>
                <a:gd name="T0" fmla="*/ 23 w 23"/>
                <a:gd name="T1" fmla="*/ 0 h 16"/>
                <a:gd name="T2" fmla="*/ 2 w 23"/>
                <a:gd name="T3" fmla="*/ 15 h 16"/>
                <a:gd name="T4" fmla="*/ 2 w 23"/>
                <a:gd name="T5" fmla="*/ 15 h 16"/>
                <a:gd name="T6" fmla="*/ 5 w 23"/>
                <a:gd name="T7" fmla="*/ 12 h 16"/>
                <a:gd name="T8" fmla="*/ 5 w 23"/>
                <a:gd name="T9" fmla="*/ 12 h 16"/>
                <a:gd name="T10" fmla="*/ 2 w 23"/>
                <a:gd name="T11" fmla="*/ 15 h 16"/>
                <a:gd name="T12" fmla="*/ 2 w 23"/>
                <a:gd name="T13" fmla="*/ 15 h 16"/>
                <a:gd name="T14" fmla="*/ 23 w 23"/>
                <a:gd name="T15" fmla="*/ 2 h 16"/>
                <a:gd name="T16" fmla="*/ 23 w 23"/>
                <a:gd name="T17" fmla="*/ 2 h 16"/>
                <a:gd name="T18" fmla="*/ 3 w 23"/>
                <a:gd name="T19" fmla="*/ 14 h 16"/>
                <a:gd name="T20" fmla="*/ 5 w 23"/>
                <a:gd name="T21" fmla="*/ 13 h 16"/>
                <a:gd name="T22" fmla="*/ 11 w 23"/>
                <a:gd name="T23" fmla="*/ 8 h 16"/>
                <a:gd name="T24" fmla="*/ 23 w 23"/>
                <a:gd name="T25" fmla="*/ 0 h 16"/>
                <a:gd name="T26" fmla="*/ 23 w 23"/>
                <a:gd name="T2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6">
                  <a:moveTo>
                    <a:pt x="23" y="0"/>
                  </a:moveTo>
                  <a:cubicBezTo>
                    <a:pt x="16" y="5"/>
                    <a:pt x="9" y="9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4"/>
                    <a:pt x="4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3" y="1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9" y="10"/>
                    <a:pt x="15" y="5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6" y="5"/>
                    <a:pt x="10" y="10"/>
                    <a:pt x="3" y="14"/>
                  </a:cubicBezTo>
                  <a:cubicBezTo>
                    <a:pt x="7" y="11"/>
                    <a:pt x="0" y="16"/>
                    <a:pt x="5" y="13"/>
                  </a:cubicBezTo>
                  <a:cubicBezTo>
                    <a:pt x="7" y="11"/>
                    <a:pt x="9" y="10"/>
                    <a:pt x="11" y="8"/>
                  </a:cubicBezTo>
                  <a:cubicBezTo>
                    <a:pt x="15" y="6"/>
                    <a:pt x="19" y="3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5" name="Freeform 3161">
              <a:extLst>
                <a:ext uri="{FF2B5EF4-FFF2-40B4-BE49-F238E27FC236}">
                  <a16:creationId xmlns:a16="http://schemas.microsoft.com/office/drawing/2014/main" id="{9DCDE63A-E427-4D27-A259-24E790A31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58750"/>
              <a:ext cx="152400" cy="100013"/>
            </a:xfrm>
            <a:custGeom>
              <a:avLst/>
              <a:gdLst>
                <a:gd name="T0" fmla="*/ 26 w 26"/>
                <a:gd name="T1" fmla="*/ 0 h 17"/>
                <a:gd name="T2" fmla="*/ 0 w 26"/>
                <a:gd name="T3" fmla="*/ 17 h 17"/>
                <a:gd name="T4" fmla="*/ 0 w 26"/>
                <a:gd name="T5" fmla="*/ 17 h 17"/>
                <a:gd name="T6" fmla="*/ 26 w 26"/>
                <a:gd name="T7" fmla="*/ 2 h 17"/>
                <a:gd name="T8" fmla="*/ 26 w 26"/>
                <a:gd name="T9" fmla="*/ 2 h 17"/>
                <a:gd name="T10" fmla="*/ 1 w 26"/>
                <a:gd name="T11" fmla="*/ 16 h 17"/>
                <a:gd name="T12" fmla="*/ 26 w 26"/>
                <a:gd name="T13" fmla="*/ 0 h 17"/>
                <a:gd name="T14" fmla="*/ 26 w 2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7">
                  <a:moveTo>
                    <a:pt x="26" y="0"/>
                  </a:moveTo>
                  <a:cubicBezTo>
                    <a:pt x="17" y="6"/>
                    <a:pt x="8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9" y="12"/>
                    <a:pt x="17" y="7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17" y="6"/>
                    <a:pt x="10" y="11"/>
                    <a:pt x="1" y="16"/>
                  </a:cubicBezTo>
                  <a:cubicBezTo>
                    <a:pt x="10" y="11"/>
                    <a:pt x="18" y="5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6" name="Freeform 3162">
              <a:extLst>
                <a:ext uri="{FF2B5EF4-FFF2-40B4-BE49-F238E27FC236}">
                  <a16:creationId xmlns:a16="http://schemas.microsoft.com/office/drawing/2014/main" id="{1EB82552-9F82-45AA-B2A4-6B2861164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52400"/>
              <a:ext cx="93663" cy="53975"/>
            </a:xfrm>
            <a:custGeom>
              <a:avLst/>
              <a:gdLst>
                <a:gd name="T0" fmla="*/ 1 w 16"/>
                <a:gd name="T1" fmla="*/ 9 h 9"/>
                <a:gd name="T2" fmla="*/ 16 w 16"/>
                <a:gd name="T3" fmla="*/ 0 h 9"/>
                <a:gd name="T4" fmla="*/ 16 w 16"/>
                <a:gd name="T5" fmla="*/ 0 h 9"/>
                <a:gd name="T6" fmla="*/ 0 w 16"/>
                <a:gd name="T7" fmla="*/ 9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6" y="5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2"/>
                    <a:pt x="5" y="5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7" name="Freeform 3163">
              <a:extLst>
                <a:ext uri="{FF2B5EF4-FFF2-40B4-BE49-F238E27FC236}">
                  <a16:creationId xmlns:a16="http://schemas.microsoft.com/office/drawing/2014/main" id="{7F7308A3-2F32-4D54-9C83-14D626F2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11138"/>
              <a:ext cx="52388" cy="36513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6 w 9"/>
                <a:gd name="T7" fmla="*/ 3 h 6"/>
                <a:gd name="T8" fmla="*/ 6 w 9"/>
                <a:gd name="T9" fmla="*/ 3 h 6"/>
                <a:gd name="T10" fmla="*/ 0 w 9"/>
                <a:gd name="T11" fmla="*/ 6 h 6"/>
                <a:gd name="T12" fmla="*/ 0 w 9"/>
                <a:gd name="T13" fmla="*/ 6 h 6"/>
                <a:gd name="T14" fmla="*/ 9 w 9"/>
                <a:gd name="T15" fmla="*/ 1 h 6"/>
                <a:gd name="T16" fmla="*/ 9 w 9"/>
                <a:gd name="T17" fmla="*/ 1 h 6"/>
                <a:gd name="T18" fmla="*/ 3 w 9"/>
                <a:gd name="T19" fmla="*/ 5 h 6"/>
                <a:gd name="T20" fmla="*/ 1 w 9"/>
                <a:gd name="T21" fmla="*/ 6 h 6"/>
                <a:gd name="T22" fmla="*/ 2 w 9"/>
                <a:gd name="T23" fmla="*/ 5 h 6"/>
                <a:gd name="T24" fmla="*/ 3 w 9"/>
                <a:gd name="T25" fmla="*/ 4 h 6"/>
                <a:gd name="T26" fmla="*/ 5 w 9"/>
                <a:gd name="T27" fmla="*/ 3 h 6"/>
                <a:gd name="T28" fmla="*/ 2 w 9"/>
                <a:gd name="T29" fmla="*/ 5 h 6"/>
                <a:gd name="T30" fmla="*/ 0 w 9"/>
                <a:gd name="T31" fmla="*/ 6 h 6"/>
                <a:gd name="T32" fmla="*/ 2 w 9"/>
                <a:gd name="T33" fmla="*/ 5 h 6"/>
                <a:gd name="T34" fmla="*/ 9 w 9"/>
                <a:gd name="T35" fmla="*/ 0 h 6"/>
                <a:gd name="T36" fmla="*/ 9 w 9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3"/>
                    <a:pt x="2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5"/>
                    <a:pt x="6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2"/>
                    <a:pt x="5" y="4"/>
                    <a:pt x="3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4"/>
                    <a:pt x="6" y="3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4" y="4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8" name="Freeform 3164">
              <a:extLst>
                <a:ext uri="{FF2B5EF4-FFF2-40B4-BE49-F238E27FC236}">
                  <a16:creationId xmlns:a16="http://schemas.microsoft.com/office/drawing/2014/main" id="{01DFABD6-2AB9-40E0-BD9D-80064FD56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34938"/>
              <a:ext cx="82550" cy="58738"/>
            </a:xfrm>
            <a:custGeom>
              <a:avLst/>
              <a:gdLst>
                <a:gd name="T0" fmla="*/ 2 w 14"/>
                <a:gd name="T1" fmla="*/ 6 h 10"/>
                <a:gd name="T2" fmla="*/ 10 w 14"/>
                <a:gd name="T3" fmla="*/ 2 h 10"/>
                <a:gd name="T4" fmla="*/ 12 w 14"/>
                <a:gd name="T5" fmla="*/ 1 h 10"/>
                <a:gd name="T6" fmla="*/ 13 w 14"/>
                <a:gd name="T7" fmla="*/ 1 h 10"/>
                <a:gd name="T8" fmla="*/ 13 w 14"/>
                <a:gd name="T9" fmla="*/ 1 h 10"/>
                <a:gd name="T10" fmla="*/ 12 w 14"/>
                <a:gd name="T11" fmla="*/ 2 h 10"/>
                <a:gd name="T12" fmla="*/ 12 w 14"/>
                <a:gd name="T13" fmla="*/ 2 h 10"/>
                <a:gd name="T14" fmla="*/ 8 w 14"/>
                <a:gd name="T15" fmla="*/ 5 h 10"/>
                <a:gd name="T16" fmla="*/ 0 w 14"/>
                <a:gd name="T17" fmla="*/ 10 h 10"/>
                <a:gd name="T18" fmla="*/ 0 w 14"/>
                <a:gd name="T19" fmla="*/ 10 h 10"/>
                <a:gd name="T20" fmla="*/ 14 w 14"/>
                <a:gd name="T21" fmla="*/ 1 h 10"/>
                <a:gd name="T22" fmla="*/ 14 w 14"/>
                <a:gd name="T23" fmla="*/ 1 h 10"/>
                <a:gd name="T24" fmla="*/ 12 w 14"/>
                <a:gd name="T25" fmla="*/ 2 h 10"/>
                <a:gd name="T26" fmla="*/ 14 w 14"/>
                <a:gd name="T27" fmla="*/ 1 h 10"/>
                <a:gd name="T28" fmla="*/ 14 w 14"/>
                <a:gd name="T29" fmla="*/ 1 h 10"/>
                <a:gd name="T30" fmla="*/ 11 w 14"/>
                <a:gd name="T31" fmla="*/ 1 h 10"/>
                <a:gd name="T32" fmla="*/ 11 w 14"/>
                <a:gd name="T33" fmla="*/ 2 h 10"/>
                <a:gd name="T34" fmla="*/ 14 w 14"/>
                <a:gd name="T35" fmla="*/ 1 h 10"/>
                <a:gd name="T36" fmla="*/ 14 w 14"/>
                <a:gd name="T37" fmla="*/ 1 h 10"/>
                <a:gd name="T38" fmla="*/ 2 w 14"/>
                <a:gd name="T39" fmla="*/ 6 h 10"/>
                <a:gd name="T40" fmla="*/ 2 w 14"/>
                <a:gd name="T4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0">
                  <a:moveTo>
                    <a:pt x="2" y="6"/>
                  </a:moveTo>
                  <a:cubicBezTo>
                    <a:pt x="5" y="5"/>
                    <a:pt x="7" y="3"/>
                    <a:pt x="10" y="2"/>
                  </a:cubicBezTo>
                  <a:cubicBezTo>
                    <a:pt x="11" y="2"/>
                    <a:pt x="14" y="0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5" y="7"/>
                    <a:pt x="2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9" y="4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1" y="2"/>
                    <a:pt x="12" y="2"/>
                  </a:cubicBezTo>
                  <a:cubicBezTo>
                    <a:pt x="12" y="3"/>
                    <a:pt x="14" y="1"/>
                    <a:pt x="14" y="1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2"/>
                    <a:pt x="5" y="4"/>
                    <a:pt x="2" y="6"/>
                  </a:cubicBezTo>
                  <a:cubicBezTo>
                    <a:pt x="1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9" name="Freeform 3165">
              <a:extLst>
                <a:ext uri="{FF2B5EF4-FFF2-40B4-BE49-F238E27FC236}">
                  <a16:creationId xmlns:a16="http://schemas.microsoft.com/office/drawing/2014/main" id="{F48B0CB3-9689-49E8-BCBD-8883DA1FB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93675"/>
              <a:ext cx="87313" cy="53975"/>
            </a:xfrm>
            <a:custGeom>
              <a:avLst/>
              <a:gdLst>
                <a:gd name="T0" fmla="*/ 1 w 15"/>
                <a:gd name="T1" fmla="*/ 9 h 9"/>
                <a:gd name="T2" fmla="*/ 15 w 15"/>
                <a:gd name="T3" fmla="*/ 0 h 9"/>
                <a:gd name="T4" fmla="*/ 15 w 15"/>
                <a:gd name="T5" fmla="*/ 0 h 9"/>
                <a:gd name="T6" fmla="*/ 0 w 15"/>
                <a:gd name="T7" fmla="*/ 9 h 9"/>
                <a:gd name="T8" fmla="*/ 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9"/>
                  </a:moveTo>
                  <a:cubicBezTo>
                    <a:pt x="6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6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0" name="Freeform 3166">
              <a:extLst>
                <a:ext uri="{FF2B5EF4-FFF2-40B4-BE49-F238E27FC236}">
                  <a16:creationId xmlns:a16="http://schemas.microsoft.com/office/drawing/2014/main" id="{AF40F7B5-A7CE-4118-A016-076A8251B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88913"/>
              <a:ext cx="87313" cy="58738"/>
            </a:xfrm>
            <a:custGeom>
              <a:avLst/>
              <a:gdLst>
                <a:gd name="T0" fmla="*/ 14 w 15"/>
                <a:gd name="T1" fmla="*/ 0 h 10"/>
                <a:gd name="T2" fmla="*/ 0 w 15"/>
                <a:gd name="T3" fmla="*/ 10 h 10"/>
                <a:gd name="T4" fmla="*/ 1 w 15"/>
                <a:gd name="T5" fmla="*/ 10 h 10"/>
                <a:gd name="T6" fmla="*/ 15 w 15"/>
                <a:gd name="T7" fmla="*/ 0 h 10"/>
                <a:gd name="T8" fmla="*/ 14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4" y="0"/>
                  </a:moveTo>
                  <a:cubicBezTo>
                    <a:pt x="10" y="3"/>
                    <a:pt x="5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1" name="Freeform 3167">
              <a:extLst>
                <a:ext uri="{FF2B5EF4-FFF2-40B4-BE49-F238E27FC236}">
                  <a16:creationId xmlns:a16="http://schemas.microsoft.com/office/drawing/2014/main" id="{3E54B6E9-512D-42F7-96C3-4008F512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28588"/>
              <a:ext cx="58738" cy="36513"/>
            </a:xfrm>
            <a:custGeom>
              <a:avLst/>
              <a:gdLst>
                <a:gd name="T0" fmla="*/ 1 w 10"/>
                <a:gd name="T1" fmla="*/ 4 h 6"/>
                <a:gd name="T2" fmla="*/ 5 w 10"/>
                <a:gd name="T3" fmla="*/ 2 h 6"/>
                <a:gd name="T4" fmla="*/ 8 w 10"/>
                <a:gd name="T5" fmla="*/ 1 h 6"/>
                <a:gd name="T6" fmla="*/ 9 w 10"/>
                <a:gd name="T7" fmla="*/ 1 h 6"/>
                <a:gd name="T8" fmla="*/ 1 w 10"/>
                <a:gd name="T9" fmla="*/ 6 h 6"/>
                <a:gd name="T10" fmla="*/ 1 w 10"/>
                <a:gd name="T11" fmla="*/ 6 h 6"/>
                <a:gd name="T12" fmla="*/ 10 w 10"/>
                <a:gd name="T13" fmla="*/ 0 h 6"/>
                <a:gd name="T14" fmla="*/ 10 w 10"/>
                <a:gd name="T15" fmla="*/ 0 h 6"/>
                <a:gd name="T16" fmla="*/ 1 w 10"/>
                <a:gd name="T17" fmla="*/ 4 h 6"/>
                <a:gd name="T18" fmla="*/ 1 w 10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">
                  <a:moveTo>
                    <a:pt x="1" y="4"/>
                  </a:moveTo>
                  <a:cubicBezTo>
                    <a:pt x="2" y="4"/>
                    <a:pt x="4" y="3"/>
                    <a:pt x="5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9" y="1"/>
                    <a:pt x="10" y="0"/>
                    <a:pt x="9" y="1"/>
                  </a:cubicBezTo>
                  <a:cubicBezTo>
                    <a:pt x="7" y="3"/>
                    <a:pt x="4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4"/>
                    <a:pt x="8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4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2" name="Freeform 3168">
              <a:extLst>
                <a:ext uri="{FF2B5EF4-FFF2-40B4-BE49-F238E27FC236}">
                  <a16:creationId xmlns:a16="http://schemas.microsoft.com/office/drawing/2014/main" id="{DB9DC7C2-1A63-43D4-B228-E562929AB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76213"/>
              <a:ext cx="88900" cy="53975"/>
            </a:xfrm>
            <a:custGeom>
              <a:avLst/>
              <a:gdLst>
                <a:gd name="T0" fmla="*/ 0 w 15"/>
                <a:gd name="T1" fmla="*/ 9 h 9"/>
                <a:gd name="T2" fmla="*/ 15 w 15"/>
                <a:gd name="T3" fmla="*/ 0 h 9"/>
                <a:gd name="T4" fmla="*/ 15 w 15"/>
                <a:gd name="T5" fmla="*/ 0 h 9"/>
                <a:gd name="T6" fmla="*/ 0 w 15"/>
                <a:gd name="T7" fmla="*/ 9 h 9"/>
                <a:gd name="T8" fmla="*/ 0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3" name="Freeform 3169">
              <a:extLst>
                <a:ext uri="{FF2B5EF4-FFF2-40B4-BE49-F238E27FC236}">
                  <a16:creationId xmlns:a16="http://schemas.microsoft.com/office/drawing/2014/main" id="{6927FC05-B79E-4F1B-BB96-35E702247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65100"/>
              <a:ext cx="88900" cy="58738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0 w 15"/>
                <a:gd name="T5" fmla="*/ 10 h 10"/>
                <a:gd name="T6" fmla="*/ 15 w 15"/>
                <a:gd name="T7" fmla="*/ 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0" y="3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4" name="Freeform 3170">
              <a:extLst>
                <a:ext uri="{FF2B5EF4-FFF2-40B4-BE49-F238E27FC236}">
                  <a16:creationId xmlns:a16="http://schemas.microsoft.com/office/drawing/2014/main" id="{D585446A-B8FA-437B-ADB8-36DD26E23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23825"/>
              <a:ext cx="147638" cy="82550"/>
            </a:xfrm>
            <a:custGeom>
              <a:avLst/>
              <a:gdLst>
                <a:gd name="T0" fmla="*/ 0 w 25"/>
                <a:gd name="T1" fmla="*/ 14 h 14"/>
                <a:gd name="T2" fmla="*/ 17 w 25"/>
                <a:gd name="T3" fmla="*/ 4 h 14"/>
                <a:gd name="T4" fmla="*/ 24 w 25"/>
                <a:gd name="T5" fmla="*/ 1 h 14"/>
                <a:gd name="T6" fmla="*/ 23 w 25"/>
                <a:gd name="T7" fmla="*/ 2 h 14"/>
                <a:gd name="T8" fmla="*/ 18 w 25"/>
                <a:gd name="T9" fmla="*/ 5 h 14"/>
                <a:gd name="T10" fmla="*/ 18 w 25"/>
                <a:gd name="T11" fmla="*/ 5 h 14"/>
                <a:gd name="T12" fmla="*/ 25 w 25"/>
                <a:gd name="T13" fmla="*/ 0 h 14"/>
                <a:gd name="T14" fmla="*/ 25 w 25"/>
                <a:gd name="T15" fmla="*/ 0 h 14"/>
                <a:gd name="T16" fmla="*/ 23 w 25"/>
                <a:gd name="T17" fmla="*/ 1 h 14"/>
                <a:gd name="T18" fmla="*/ 23 w 25"/>
                <a:gd name="T19" fmla="*/ 2 h 14"/>
                <a:gd name="T20" fmla="*/ 25 w 25"/>
                <a:gd name="T21" fmla="*/ 0 h 14"/>
                <a:gd name="T22" fmla="*/ 25 w 25"/>
                <a:gd name="T23" fmla="*/ 0 h 14"/>
                <a:gd name="T24" fmla="*/ 0 w 25"/>
                <a:gd name="T25" fmla="*/ 14 h 14"/>
                <a:gd name="T26" fmla="*/ 0 w 25"/>
                <a:gd name="T2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4">
                  <a:moveTo>
                    <a:pt x="0" y="14"/>
                  </a:moveTo>
                  <a:cubicBezTo>
                    <a:pt x="6" y="11"/>
                    <a:pt x="11" y="7"/>
                    <a:pt x="17" y="4"/>
                  </a:cubicBezTo>
                  <a:cubicBezTo>
                    <a:pt x="19" y="3"/>
                    <a:pt x="23" y="2"/>
                    <a:pt x="24" y="1"/>
                  </a:cubicBezTo>
                  <a:cubicBezTo>
                    <a:pt x="25" y="0"/>
                    <a:pt x="24" y="0"/>
                    <a:pt x="23" y="2"/>
                  </a:cubicBezTo>
                  <a:cubicBezTo>
                    <a:pt x="21" y="3"/>
                    <a:pt x="20" y="4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1" y="3"/>
                    <a:pt x="23" y="2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1"/>
                    <a:pt x="24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4"/>
                    <a:pt x="8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5" name="Freeform 3171">
              <a:extLst>
                <a:ext uri="{FF2B5EF4-FFF2-40B4-BE49-F238E27FC236}">
                  <a16:creationId xmlns:a16="http://schemas.microsoft.com/office/drawing/2014/main" id="{30B820AF-5107-4DC0-860A-B74F4D736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28588"/>
              <a:ext cx="98425" cy="71438"/>
            </a:xfrm>
            <a:custGeom>
              <a:avLst/>
              <a:gdLst>
                <a:gd name="T0" fmla="*/ 1 w 17"/>
                <a:gd name="T1" fmla="*/ 9 h 12"/>
                <a:gd name="T2" fmla="*/ 9 w 17"/>
                <a:gd name="T3" fmla="*/ 4 h 12"/>
                <a:gd name="T4" fmla="*/ 14 w 17"/>
                <a:gd name="T5" fmla="*/ 1 h 12"/>
                <a:gd name="T6" fmla="*/ 14 w 17"/>
                <a:gd name="T7" fmla="*/ 2 h 12"/>
                <a:gd name="T8" fmla="*/ 1 w 17"/>
                <a:gd name="T9" fmla="*/ 12 h 12"/>
                <a:gd name="T10" fmla="*/ 1 w 17"/>
                <a:gd name="T11" fmla="*/ 12 h 12"/>
                <a:gd name="T12" fmla="*/ 17 w 17"/>
                <a:gd name="T13" fmla="*/ 0 h 12"/>
                <a:gd name="T14" fmla="*/ 17 w 17"/>
                <a:gd name="T15" fmla="*/ 0 h 12"/>
                <a:gd name="T16" fmla="*/ 16 w 17"/>
                <a:gd name="T17" fmla="*/ 1 h 12"/>
                <a:gd name="T18" fmla="*/ 16 w 17"/>
                <a:gd name="T19" fmla="*/ 1 h 12"/>
                <a:gd name="T20" fmla="*/ 17 w 17"/>
                <a:gd name="T21" fmla="*/ 0 h 12"/>
                <a:gd name="T22" fmla="*/ 17 w 17"/>
                <a:gd name="T23" fmla="*/ 0 h 12"/>
                <a:gd name="T24" fmla="*/ 0 w 17"/>
                <a:gd name="T25" fmla="*/ 9 h 12"/>
                <a:gd name="T26" fmla="*/ 1 w 17"/>
                <a:gd name="T2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2">
                  <a:moveTo>
                    <a:pt x="1" y="9"/>
                  </a:moveTo>
                  <a:cubicBezTo>
                    <a:pt x="3" y="7"/>
                    <a:pt x="6" y="5"/>
                    <a:pt x="9" y="4"/>
                  </a:cubicBezTo>
                  <a:cubicBezTo>
                    <a:pt x="10" y="3"/>
                    <a:pt x="12" y="2"/>
                    <a:pt x="14" y="1"/>
                  </a:cubicBezTo>
                  <a:cubicBezTo>
                    <a:pt x="17" y="0"/>
                    <a:pt x="16" y="1"/>
                    <a:pt x="14" y="2"/>
                  </a:cubicBezTo>
                  <a:cubicBezTo>
                    <a:pt x="10" y="6"/>
                    <a:pt x="5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6" y="7"/>
                    <a:pt x="12" y="5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2"/>
                    <a:pt x="6" y="5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6" name="Freeform 3172">
              <a:extLst>
                <a:ext uri="{FF2B5EF4-FFF2-40B4-BE49-F238E27FC236}">
                  <a16:creationId xmlns:a16="http://schemas.microsoft.com/office/drawing/2014/main" id="{E8D11D0D-2B5B-4412-95FA-8864F3D91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23825"/>
              <a:ext cx="58738" cy="52388"/>
            </a:xfrm>
            <a:custGeom>
              <a:avLst/>
              <a:gdLst>
                <a:gd name="T0" fmla="*/ 0 w 10"/>
                <a:gd name="T1" fmla="*/ 6 h 9"/>
                <a:gd name="T2" fmla="*/ 4 w 10"/>
                <a:gd name="T3" fmla="*/ 3 h 9"/>
                <a:gd name="T4" fmla="*/ 7 w 10"/>
                <a:gd name="T5" fmla="*/ 1 h 9"/>
                <a:gd name="T6" fmla="*/ 9 w 10"/>
                <a:gd name="T7" fmla="*/ 1 h 9"/>
                <a:gd name="T8" fmla="*/ 0 w 10"/>
                <a:gd name="T9" fmla="*/ 9 h 9"/>
                <a:gd name="T10" fmla="*/ 0 w 10"/>
                <a:gd name="T11" fmla="*/ 9 h 9"/>
                <a:gd name="T12" fmla="*/ 9 w 10"/>
                <a:gd name="T13" fmla="*/ 0 h 9"/>
                <a:gd name="T14" fmla="*/ 9 w 10"/>
                <a:gd name="T15" fmla="*/ 0 h 9"/>
                <a:gd name="T16" fmla="*/ 0 w 10"/>
                <a:gd name="T17" fmla="*/ 6 h 9"/>
                <a:gd name="T18" fmla="*/ 0 w 10"/>
                <a:gd name="T1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9">
                  <a:moveTo>
                    <a:pt x="0" y="6"/>
                  </a:move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7" y="1"/>
                    <a:pt x="10" y="0"/>
                    <a:pt x="9" y="1"/>
                  </a:cubicBezTo>
                  <a:cubicBezTo>
                    <a:pt x="6" y="4"/>
                    <a:pt x="3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7" y="4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7" name="Freeform 3173">
              <a:extLst>
                <a:ext uri="{FF2B5EF4-FFF2-40B4-BE49-F238E27FC236}">
                  <a16:creationId xmlns:a16="http://schemas.microsoft.com/office/drawing/2014/main" id="{3B023F2A-C358-439E-AB4E-7A264811A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17475"/>
              <a:ext cx="34925" cy="30163"/>
            </a:xfrm>
            <a:custGeom>
              <a:avLst/>
              <a:gdLst>
                <a:gd name="T0" fmla="*/ 3 w 6"/>
                <a:gd name="T1" fmla="*/ 3 h 5"/>
                <a:gd name="T2" fmla="*/ 5 w 6"/>
                <a:gd name="T3" fmla="*/ 0 h 5"/>
                <a:gd name="T4" fmla="*/ 5 w 6"/>
                <a:gd name="T5" fmla="*/ 0 h 5"/>
                <a:gd name="T6" fmla="*/ 0 w 6"/>
                <a:gd name="T7" fmla="*/ 5 h 5"/>
                <a:gd name="T8" fmla="*/ 0 w 6"/>
                <a:gd name="T9" fmla="*/ 5 h 5"/>
                <a:gd name="T10" fmla="*/ 4 w 6"/>
                <a:gd name="T11" fmla="*/ 1 h 5"/>
                <a:gd name="T12" fmla="*/ 4 w 6"/>
                <a:gd name="T13" fmla="*/ 2 h 5"/>
                <a:gd name="T14" fmla="*/ 2 w 6"/>
                <a:gd name="T15" fmla="*/ 3 h 5"/>
                <a:gd name="T16" fmla="*/ 3 w 6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3" y="3"/>
                  </a:moveTo>
                  <a:cubicBezTo>
                    <a:pt x="4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6" y="0"/>
                    <a:pt x="4" y="2"/>
                    <a:pt x="4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078" name="Group 3214">
            <a:extLst>
              <a:ext uri="{FF2B5EF4-FFF2-40B4-BE49-F238E27FC236}">
                <a16:creationId xmlns:a16="http://schemas.microsoft.com/office/drawing/2014/main" id="{6634FB30-8151-4E7B-A23E-A66C05087EE8}"/>
              </a:ext>
            </a:extLst>
          </p:cNvPr>
          <p:cNvGrpSpPr>
            <a:grpSpLocks/>
          </p:cNvGrpSpPr>
          <p:nvPr/>
        </p:nvGrpSpPr>
        <p:grpSpPr bwMode="auto">
          <a:xfrm>
            <a:off x="8875713" y="6211888"/>
            <a:ext cx="269875" cy="252412"/>
            <a:chOff x="0" y="0"/>
            <a:chExt cx="269875" cy="252413"/>
          </a:xfrm>
        </p:grpSpPr>
        <p:sp>
          <p:nvSpPr>
            <p:cNvPr id="40079" name="Freeform 3174">
              <a:extLst>
                <a:ext uri="{FF2B5EF4-FFF2-40B4-BE49-F238E27FC236}">
                  <a16:creationId xmlns:a16="http://schemas.microsoft.com/office/drawing/2014/main" id="{56A5DECF-45BE-4B67-B2C3-520634A9ED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5" y="6350"/>
              <a:ext cx="46038" cy="69850"/>
            </a:xfrm>
            <a:custGeom>
              <a:avLst/>
              <a:gdLst>
                <a:gd name="T0" fmla="*/ 1 w 8"/>
                <a:gd name="T1" fmla="*/ 8 h 12"/>
                <a:gd name="T2" fmla="*/ 3 w 8"/>
                <a:gd name="T3" fmla="*/ 11 h 12"/>
                <a:gd name="T4" fmla="*/ 3 w 8"/>
                <a:gd name="T5" fmla="*/ 11 h 12"/>
                <a:gd name="T6" fmla="*/ 3 w 8"/>
                <a:gd name="T7" fmla="*/ 11 h 12"/>
                <a:gd name="T8" fmla="*/ 3 w 8"/>
                <a:gd name="T9" fmla="*/ 11 h 12"/>
                <a:gd name="T10" fmla="*/ 4 w 8"/>
                <a:gd name="T11" fmla="*/ 11 h 12"/>
                <a:gd name="T12" fmla="*/ 4 w 8"/>
                <a:gd name="T13" fmla="*/ 11 h 12"/>
                <a:gd name="T14" fmla="*/ 4 w 8"/>
                <a:gd name="T15" fmla="*/ 11 h 12"/>
                <a:gd name="T16" fmla="*/ 4 w 8"/>
                <a:gd name="T17" fmla="*/ 11 h 12"/>
                <a:gd name="T18" fmla="*/ 4 w 8"/>
                <a:gd name="T19" fmla="*/ 12 h 12"/>
                <a:gd name="T20" fmla="*/ 5 w 8"/>
                <a:gd name="T21" fmla="*/ 11 h 12"/>
                <a:gd name="T22" fmla="*/ 5 w 8"/>
                <a:gd name="T23" fmla="*/ 12 h 12"/>
                <a:gd name="T24" fmla="*/ 5 w 8"/>
                <a:gd name="T25" fmla="*/ 11 h 12"/>
                <a:gd name="T26" fmla="*/ 6 w 8"/>
                <a:gd name="T27" fmla="*/ 10 h 12"/>
                <a:gd name="T28" fmla="*/ 6 w 8"/>
                <a:gd name="T29" fmla="*/ 10 h 12"/>
                <a:gd name="T30" fmla="*/ 6 w 8"/>
                <a:gd name="T31" fmla="*/ 9 h 12"/>
                <a:gd name="T32" fmla="*/ 6 w 8"/>
                <a:gd name="T33" fmla="*/ 9 h 12"/>
                <a:gd name="T34" fmla="*/ 7 w 8"/>
                <a:gd name="T35" fmla="*/ 9 h 12"/>
                <a:gd name="T36" fmla="*/ 7 w 8"/>
                <a:gd name="T37" fmla="*/ 4 h 12"/>
                <a:gd name="T38" fmla="*/ 4 w 8"/>
                <a:gd name="T39" fmla="*/ 1 h 12"/>
                <a:gd name="T40" fmla="*/ 0 w 8"/>
                <a:gd name="T41" fmla="*/ 3 h 12"/>
                <a:gd name="T42" fmla="*/ 1 w 8"/>
                <a:gd name="T43" fmla="*/ 8 h 12"/>
                <a:gd name="T44" fmla="*/ 7 w 8"/>
                <a:gd name="T45" fmla="*/ 7 h 12"/>
                <a:gd name="T46" fmla="*/ 7 w 8"/>
                <a:gd name="T47" fmla="*/ 7 h 12"/>
                <a:gd name="T48" fmla="*/ 1 w 8"/>
                <a:gd name="T49" fmla="*/ 6 h 12"/>
                <a:gd name="T50" fmla="*/ 2 w 8"/>
                <a:gd name="T51" fmla="*/ 3 h 12"/>
                <a:gd name="T52" fmla="*/ 3 w 8"/>
                <a:gd name="T53" fmla="*/ 2 h 12"/>
                <a:gd name="T54" fmla="*/ 3 w 8"/>
                <a:gd name="T55" fmla="*/ 3 h 12"/>
                <a:gd name="T56" fmla="*/ 6 w 8"/>
                <a:gd name="T57" fmla="*/ 7 h 12"/>
                <a:gd name="T58" fmla="*/ 6 w 8"/>
                <a:gd name="T59" fmla="*/ 8 h 12"/>
                <a:gd name="T60" fmla="*/ 6 w 8"/>
                <a:gd name="T61" fmla="*/ 8 h 12"/>
                <a:gd name="T62" fmla="*/ 5 w 8"/>
                <a:gd name="T63" fmla="*/ 9 h 12"/>
                <a:gd name="T64" fmla="*/ 4 w 8"/>
                <a:gd name="T65" fmla="*/ 10 h 12"/>
                <a:gd name="T66" fmla="*/ 4 w 8"/>
                <a:gd name="T67" fmla="*/ 11 h 12"/>
                <a:gd name="T68" fmla="*/ 4 w 8"/>
                <a:gd name="T69" fmla="*/ 10 h 12"/>
                <a:gd name="T70" fmla="*/ 4 w 8"/>
                <a:gd name="T71" fmla="*/ 10 h 12"/>
                <a:gd name="T72" fmla="*/ 4 w 8"/>
                <a:gd name="T73" fmla="*/ 10 h 12"/>
                <a:gd name="T74" fmla="*/ 4 w 8"/>
                <a:gd name="T75" fmla="*/ 10 h 12"/>
                <a:gd name="T76" fmla="*/ 4 w 8"/>
                <a:gd name="T77" fmla="*/ 10 h 12"/>
                <a:gd name="T78" fmla="*/ 4 w 8"/>
                <a:gd name="T79" fmla="*/ 10 h 12"/>
                <a:gd name="T80" fmla="*/ 2 w 8"/>
                <a:gd name="T81" fmla="*/ 10 h 12"/>
                <a:gd name="T82" fmla="*/ 2 w 8"/>
                <a:gd name="T83" fmla="*/ 9 h 12"/>
                <a:gd name="T84" fmla="*/ 2 w 8"/>
                <a:gd name="T85" fmla="*/ 9 h 12"/>
                <a:gd name="T86" fmla="*/ 2 w 8"/>
                <a:gd name="T87" fmla="*/ 9 h 12"/>
                <a:gd name="T88" fmla="*/ 1 w 8"/>
                <a:gd name="T89" fmla="*/ 8 h 12"/>
                <a:gd name="T90" fmla="*/ 2 w 8"/>
                <a:gd name="T91" fmla="*/ 7 h 12"/>
                <a:gd name="T92" fmla="*/ 1 w 8"/>
                <a:gd name="T93" fmla="*/ 8 h 12"/>
                <a:gd name="T94" fmla="*/ 1 w 8"/>
                <a:gd name="T9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12">
                  <a:moveTo>
                    <a:pt x="1" y="8"/>
                  </a:moveTo>
                  <a:cubicBezTo>
                    <a:pt x="0" y="9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6" y="10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6" y="9"/>
                    <a:pt x="7" y="9"/>
                  </a:cubicBezTo>
                  <a:cubicBezTo>
                    <a:pt x="8" y="8"/>
                    <a:pt x="7" y="5"/>
                    <a:pt x="7" y="4"/>
                  </a:cubicBezTo>
                  <a:cubicBezTo>
                    <a:pt x="7" y="3"/>
                    <a:pt x="5" y="0"/>
                    <a:pt x="4" y="1"/>
                  </a:cubicBezTo>
                  <a:cubicBezTo>
                    <a:pt x="2" y="2"/>
                    <a:pt x="1" y="1"/>
                    <a:pt x="0" y="3"/>
                  </a:cubicBezTo>
                  <a:cubicBezTo>
                    <a:pt x="1" y="5"/>
                    <a:pt x="0" y="9"/>
                    <a:pt x="1" y="8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lose/>
                  <a:moveTo>
                    <a:pt x="1" y="6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2" y="4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4" y="0"/>
                    <a:pt x="7" y="8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6" y="9"/>
                    <a:pt x="5" y="9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1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0" name="Freeform 3175">
              <a:extLst>
                <a:ext uri="{FF2B5EF4-FFF2-40B4-BE49-F238E27FC236}">
                  <a16:creationId xmlns:a16="http://schemas.microsoft.com/office/drawing/2014/main" id="{4B5599F3-6363-48A7-AC42-5276CACE2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563" y="6350"/>
              <a:ext cx="46038" cy="69850"/>
            </a:xfrm>
            <a:custGeom>
              <a:avLst/>
              <a:gdLst>
                <a:gd name="T0" fmla="*/ 2 w 8"/>
                <a:gd name="T1" fmla="*/ 4 h 12"/>
                <a:gd name="T2" fmla="*/ 1 w 8"/>
                <a:gd name="T3" fmla="*/ 9 h 12"/>
                <a:gd name="T4" fmla="*/ 5 w 8"/>
                <a:gd name="T5" fmla="*/ 11 h 12"/>
                <a:gd name="T6" fmla="*/ 7 w 8"/>
                <a:gd name="T7" fmla="*/ 9 h 12"/>
                <a:gd name="T8" fmla="*/ 7 w 8"/>
                <a:gd name="T9" fmla="*/ 3 h 12"/>
                <a:gd name="T10" fmla="*/ 7 w 8"/>
                <a:gd name="T11" fmla="*/ 4 h 12"/>
                <a:gd name="T12" fmla="*/ 6 w 8"/>
                <a:gd name="T13" fmla="*/ 2 h 12"/>
                <a:gd name="T14" fmla="*/ 4 w 8"/>
                <a:gd name="T15" fmla="*/ 1 h 12"/>
                <a:gd name="T16" fmla="*/ 2 w 8"/>
                <a:gd name="T17" fmla="*/ 4 h 12"/>
                <a:gd name="T18" fmla="*/ 2 w 8"/>
                <a:gd name="T19" fmla="*/ 4 h 12"/>
                <a:gd name="T20" fmla="*/ 7 w 8"/>
                <a:gd name="T21" fmla="*/ 5 h 12"/>
                <a:gd name="T22" fmla="*/ 7 w 8"/>
                <a:gd name="T23" fmla="*/ 5 h 12"/>
                <a:gd name="T24" fmla="*/ 2 w 8"/>
                <a:gd name="T25" fmla="*/ 6 h 12"/>
                <a:gd name="T26" fmla="*/ 2 w 8"/>
                <a:gd name="T27" fmla="*/ 5 h 12"/>
                <a:gd name="T28" fmla="*/ 2 w 8"/>
                <a:gd name="T29" fmla="*/ 4 h 12"/>
                <a:gd name="T30" fmla="*/ 3 w 8"/>
                <a:gd name="T31" fmla="*/ 4 h 12"/>
                <a:gd name="T32" fmla="*/ 4 w 8"/>
                <a:gd name="T33" fmla="*/ 2 h 12"/>
                <a:gd name="T34" fmla="*/ 7 w 8"/>
                <a:gd name="T35" fmla="*/ 5 h 12"/>
                <a:gd name="T36" fmla="*/ 6 w 8"/>
                <a:gd name="T37" fmla="*/ 6 h 12"/>
                <a:gd name="T38" fmla="*/ 6 w 8"/>
                <a:gd name="T39" fmla="*/ 9 h 12"/>
                <a:gd name="T40" fmla="*/ 3 w 8"/>
                <a:gd name="T41" fmla="*/ 10 h 12"/>
                <a:gd name="T42" fmla="*/ 2 w 8"/>
                <a:gd name="T43" fmla="*/ 10 h 12"/>
                <a:gd name="T44" fmla="*/ 2 w 8"/>
                <a:gd name="T45" fmla="*/ 6 h 12"/>
                <a:gd name="T46" fmla="*/ 2 w 8"/>
                <a:gd name="T4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2">
                  <a:moveTo>
                    <a:pt x="2" y="4"/>
                  </a:moveTo>
                  <a:cubicBezTo>
                    <a:pt x="0" y="4"/>
                    <a:pt x="1" y="8"/>
                    <a:pt x="1" y="9"/>
                  </a:cubicBezTo>
                  <a:cubicBezTo>
                    <a:pt x="1" y="11"/>
                    <a:pt x="3" y="11"/>
                    <a:pt x="5" y="11"/>
                  </a:cubicBezTo>
                  <a:cubicBezTo>
                    <a:pt x="5" y="12"/>
                    <a:pt x="7" y="9"/>
                    <a:pt x="7" y="9"/>
                  </a:cubicBezTo>
                  <a:cubicBezTo>
                    <a:pt x="8" y="7"/>
                    <a:pt x="8" y="5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7" y="1"/>
                    <a:pt x="3" y="0"/>
                    <a:pt x="4" y="1"/>
                  </a:cubicBezTo>
                  <a:cubicBezTo>
                    <a:pt x="4" y="1"/>
                    <a:pt x="0" y="3"/>
                    <a:pt x="2" y="4"/>
                  </a:cubicBezTo>
                  <a:cubicBezTo>
                    <a:pt x="0" y="4"/>
                    <a:pt x="1" y="3"/>
                    <a:pt x="2" y="4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lose/>
                  <a:moveTo>
                    <a:pt x="2" y="6"/>
                  </a:moveTo>
                  <a:cubicBezTo>
                    <a:pt x="2" y="6"/>
                    <a:pt x="1" y="5"/>
                    <a:pt x="2" y="5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3"/>
                    <a:pt x="4" y="3"/>
                    <a:pt x="4" y="2"/>
                  </a:cubicBezTo>
                  <a:cubicBezTo>
                    <a:pt x="5" y="1"/>
                    <a:pt x="7" y="5"/>
                    <a:pt x="7" y="5"/>
                  </a:cubicBezTo>
                  <a:cubicBezTo>
                    <a:pt x="6" y="6"/>
                    <a:pt x="6" y="4"/>
                    <a:pt x="6" y="6"/>
                  </a:cubicBezTo>
                  <a:cubicBezTo>
                    <a:pt x="7" y="5"/>
                    <a:pt x="6" y="9"/>
                    <a:pt x="6" y="9"/>
                  </a:cubicBezTo>
                  <a:cubicBezTo>
                    <a:pt x="5" y="11"/>
                    <a:pt x="4" y="10"/>
                    <a:pt x="3" y="10"/>
                  </a:cubicBezTo>
                  <a:cubicBezTo>
                    <a:pt x="3" y="10"/>
                    <a:pt x="3" y="9"/>
                    <a:pt x="2" y="10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6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1" name="Freeform 3176">
              <a:extLst>
                <a:ext uri="{FF2B5EF4-FFF2-40B4-BE49-F238E27FC236}">
                  <a16:creationId xmlns:a16="http://schemas.microsoft.com/office/drawing/2014/main" id="{65389747-5F48-4B98-A275-09F51E15A1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0" y="87313"/>
              <a:ext cx="239713" cy="160338"/>
            </a:xfrm>
            <a:custGeom>
              <a:avLst/>
              <a:gdLst>
                <a:gd name="T0" fmla="*/ 36 w 41"/>
                <a:gd name="T1" fmla="*/ 1 h 27"/>
                <a:gd name="T2" fmla="*/ 31 w 41"/>
                <a:gd name="T3" fmla="*/ 1 h 27"/>
                <a:gd name="T4" fmla="*/ 28 w 41"/>
                <a:gd name="T5" fmla="*/ 1 h 27"/>
                <a:gd name="T6" fmla="*/ 26 w 41"/>
                <a:gd name="T7" fmla="*/ 1 h 27"/>
                <a:gd name="T8" fmla="*/ 26 w 41"/>
                <a:gd name="T9" fmla="*/ 1 h 27"/>
                <a:gd name="T10" fmla="*/ 21 w 41"/>
                <a:gd name="T11" fmla="*/ 1 h 27"/>
                <a:gd name="T12" fmla="*/ 10 w 41"/>
                <a:gd name="T13" fmla="*/ 1 h 27"/>
                <a:gd name="T14" fmla="*/ 6 w 41"/>
                <a:gd name="T15" fmla="*/ 1 h 27"/>
                <a:gd name="T16" fmla="*/ 2 w 41"/>
                <a:gd name="T17" fmla="*/ 7 h 27"/>
                <a:gd name="T18" fmla="*/ 3 w 41"/>
                <a:gd name="T19" fmla="*/ 24 h 27"/>
                <a:gd name="T20" fmla="*/ 19 w 41"/>
                <a:gd name="T21" fmla="*/ 26 h 27"/>
                <a:gd name="T22" fmla="*/ 21 w 41"/>
                <a:gd name="T23" fmla="*/ 26 h 27"/>
                <a:gd name="T24" fmla="*/ 32 w 41"/>
                <a:gd name="T25" fmla="*/ 26 h 27"/>
                <a:gd name="T26" fmla="*/ 40 w 41"/>
                <a:gd name="T27" fmla="*/ 24 h 27"/>
                <a:gd name="T28" fmla="*/ 40 w 41"/>
                <a:gd name="T29" fmla="*/ 24 h 27"/>
                <a:gd name="T30" fmla="*/ 40 w 41"/>
                <a:gd name="T31" fmla="*/ 24 h 27"/>
                <a:gd name="T32" fmla="*/ 40 w 41"/>
                <a:gd name="T33" fmla="*/ 23 h 27"/>
                <a:gd name="T34" fmla="*/ 40 w 41"/>
                <a:gd name="T35" fmla="*/ 23 h 27"/>
                <a:gd name="T36" fmla="*/ 40 w 41"/>
                <a:gd name="T37" fmla="*/ 23 h 27"/>
                <a:gd name="T38" fmla="*/ 40 w 41"/>
                <a:gd name="T39" fmla="*/ 23 h 27"/>
                <a:gd name="T40" fmla="*/ 40 w 41"/>
                <a:gd name="T41" fmla="*/ 23 h 27"/>
                <a:gd name="T42" fmla="*/ 40 w 41"/>
                <a:gd name="T43" fmla="*/ 23 h 27"/>
                <a:gd name="T44" fmla="*/ 40 w 41"/>
                <a:gd name="T45" fmla="*/ 23 h 27"/>
                <a:gd name="T46" fmla="*/ 34 w 41"/>
                <a:gd name="T47" fmla="*/ 25 h 27"/>
                <a:gd name="T48" fmla="*/ 31 w 41"/>
                <a:gd name="T49" fmla="*/ 24 h 27"/>
                <a:gd name="T50" fmla="*/ 27 w 41"/>
                <a:gd name="T51" fmla="*/ 25 h 27"/>
                <a:gd name="T52" fmla="*/ 23 w 41"/>
                <a:gd name="T53" fmla="*/ 25 h 27"/>
                <a:gd name="T54" fmla="*/ 16 w 41"/>
                <a:gd name="T55" fmla="*/ 25 h 27"/>
                <a:gd name="T56" fmla="*/ 3 w 41"/>
                <a:gd name="T57" fmla="*/ 21 h 27"/>
                <a:gd name="T58" fmla="*/ 3 w 41"/>
                <a:gd name="T59" fmla="*/ 15 h 27"/>
                <a:gd name="T60" fmla="*/ 4 w 41"/>
                <a:gd name="T61" fmla="*/ 3 h 27"/>
                <a:gd name="T62" fmla="*/ 25 w 41"/>
                <a:gd name="T63" fmla="*/ 2 h 27"/>
                <a:gd name="T64" fmla="*/ 26 w 41"/>
                <a:gd name="T65" fmla="*/ 2 h 27"/>
                <a:gd name="T66" fmla="*/ 29 w 41"/>
                <a:gd name="T67" fmla="*/ 2 h 27"/>
                <a:gd name="T68" fmla="*/ 36 w 41"/>
                <a:gd name="T69" fmla="*/ 2 h 27"/>
                <a:gd name="T70" fmla="*/ 40 w 41"/>
                <a:gd name="T71" fmla="*/ 3 h 27"/>
                <a:gd name="T72" fmla="*/ 40 w 41"/>
                <a:gd name="T73" fmla="*/ 14 h 27"/>
                <a:gd name="T74" fmla="*/ 40 w 41"/>
                <a:gd name="T75" fmla="*/ 16 h 27"/>
                <a:gd name="T76" fmla="*/ 41 w 41"/>
                <a:gd name="T77" fmla="*/ 12 h 27"/>
                <a:gd name="T78" fmla="*/ 41 w 41"/>
                <a:gd name="T79" fmla="*/ 12 h 27"/>
                <a:gd name="T80" fmla="*/ 41 w 41"/>
                <a:gd name="T81" fmla="*/ 4 h 27"/>
                <a:gd name="T82" fmla="*/ 38 w 41"/>
                <a:gd name="T83" fmla="*/ 1 h 27"/>
                <a:gd name="T84" fmla="*/ 41 w 41"/>
                <a:gd name="T85" fmla="*/ 23 h 27"/>
                <a:gd name="T86" fmla="*/ 41 w 41"/>
                <a:gd name="T87" fmla="*/ 23 h 27"/>
                <a:gd name="T88" fmla="*/ 40 w 41"/>
                <a:gd name="T89" fmla="*/ 23 h 27"/>
                <a:gd name="T90" fmla="*/ 40 w 41"/>
                <a:gd name="T91" fmla="*/ 23 h 27"/>
                <a:gd name="T92" fmla="*/ 40 w 41"/>
                <a:gd name="T93" fmla="*/ 23 h 27"/>
                <a:gd name="T94" fmla="*/ 40 w 41"/>
                <a:gd name="T95" fmla="*/ 23 h 27"/>
                <a:gd name="T96" fmla="*/ 28 w 41"/>
                <a:gd name="T9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" h="27">
                  <a:moveTo>
                    <a:pt x="35" y="1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2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29" y="1"/>
                    <a:pt x="28" y="1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4" y="1"/>
                    <a:pt x="23" y="1"/>
                  </a:cubicBezTo>
                  <a:cubicBezTo>
                    <a:pt x="23" y="1"/>
                    <a:pt x="20" y="1"/>
                    <a:pt x="21" y="1"/>
                  </a:cubicBezTo>
                  <a:cubicBezTo>
                    <a:pt x="18" y="1"/>
                    <a:pt x="16" y="2"/>
                    <a:pt x="14" y="1"/>
                  </a:cubicBezTo>
                  <a:cubicBezTo>
                    <a:pt x="13" y="1"/>
                    <a:pt x="11" y="1"/>
                    <a:pt x="10" y="1"/>
                  </a:cubicBezTo>
                  <a:cubicBezTo>
                    <a:pt x="10" y="1"/>
                    <a:pt x="7" y="1"/>
                    <a:pt x="6" y="1"/>
                  </a:cubicBezTo>
                  <a:cubicBezTo>
                    <a:pt x="8" y="0"/>
                    <a:pt x="6" y="1"/>
                    <a:pt x="6" y="1"/>
                  </a:cubicBezTo>
                  <a:cubicBezTo>
                    <a:pt x="5" y="2"/>
                    <a:pt x="3" y="1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6"/>
                    <a:pt x="2" y="8"/>
                    <a:pt x="2" y="7"/>
                  </a:cubicBezTo>
                  <a:cubicBezTo>
                    <a:pt x="3" y="12"/>
                    <a:pt x="0" y="20"/>
                    <a:pt x="3" y="24"/>
                  </a:cubicBezTo>
                  <a:cubicBezTo>
                    <a:pt x="2" y="27"/>
                    <a:pt x="19" y="25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21" y="26"/>
                    <a:pt x="22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22" y="25"/>
                    <a:pt x="24" y="26"/>
                    <a:pt x="26" y="26"/>
                  </a:cubicBezTo>
                  <a:cubicBezTo>
                    <a:pt x="28" y="26"/>
                    <a:pt x="30" y="26"/>
                    <a:pt x="32" y="26"/>
                  </a:cubicBezTo>
                  <a:cubicBezTo>
                    <a:pt x="34" y="26"/>
                    <a:pt x="36" y="26"/>
                    <a:pt x="38" y="25"/>
                  </a:cubicBezTo>
                  <a:cubicBezTo>
                    <a:pt x="39" y="25"/>
                    <a:pt x="40" y="25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7" y="24"/>
                    <a:pt x="36" y="25"/>
                    <a:pt x="34" y="25"/>
                  </a:cubicBezTo>
                  <a:cubicBezTo>
                    <a:pt x="34" y="25"/>
                    <a:pt x="33" y="25"/>
                    <a:pt x="33" y="25"/>
                  </a:cubicBezTo>
                  <a:cubicBezTo>
                    <a:pt x="32" y="25"/>
                    <a:pt x="31" y="24"/>
                    <a:pt x="31" y="24"/>
                  </a:cubicBezTo>
                  <a:cubicBezTo>
                    <a:pt x="31" y="24"/>
                    <a:pt x="29" y="25"/>
                    <a:pt x="28" y="25"/>
                  </a:cubicBezTo>
                  <a:cubicBezTo>
                    <a:pt x="28" y="25"/>
                    <a:pt x="28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6" y="25"/>
                    <a:pt x="24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1" y="24"/>
                    <a:pt x="18" y="25"/>
                    <a:pt x="16" y="25"/>
                  </a:cubicBezTo>
                  <a:cubicBezTo>
                    <a:pt x="14" y="25"/>
                    <a:pt x="12" y="25"/>
                    <a:pt x="10" y="25"/>
                  </a:cubicBezTo>
                  <a:cubicBezTo>
                    <a:pt x="6" y="24"/>
                    <a:pt x="4" y="25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7"/>
                    <a:pt x="3" y="15"/>
                  </a:cubicBezTo>
                  <a:cubicBezTo>
                    <a:pt x="3" y="13"/>
                    <a:pt x="4" y="11"/>
                    <a:pt x="3" y="9"/>
                  </a:cubicBezTo>
                  <a:cubicBezTo>
                    <a:pt x="3" y="8"/>
                    <a:pt x="2" y="4"/>
                    <a:pt x="4" y="3"/>
                  </a:cubicBezTo>
                  <a:cubicBezTo>
                    <a:pt x="5" y="2"/>
                    <a:pt x="9" y="3"/>
                    <a:pt x="9" y="2"/>
                  </a:cubicBezTo>
                  <a:cubicBezTo>
                    <a:pt x="15" y="2"/>
                    <a:pt x="20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9" y="2"/>
                    <a:pt x="29" y="2"/>
                  </a:cubicBezTo>
                  <a:cubicBezTo>
                    <a:pt x="30" y="2"/>
                    <a:pt x="34" y="2"/>
                    <a:pt x="35" y="2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6" y="2"/>
                    <a:pt x="36" y="2"/>
                    <a:pt x="35" y="2"/>
                  </a:cubicBezTo>
                  <a:cubicBezTo>
                    <a:pt x="37" y="1"/>
                    <a:pt x="40" y="2"/>
                    <a:pt x="40" y="3"/>
                  </a:cubicBezTo>
                  <a:cubicBezTo>
                    <a:pt x="40" y="3"/>
                    <a:pt x="40" y="6"/>
                    <a:pt x="40" y="7"/>
                  </a:cubicBezTo>
                  <a:cubicBezTo>
                    <a:pt x="40" y="9"/>
                    <a:pt x="40" y="11"/>
                    <a:pt x="40" y="14"/>
                  </a:cubicBezTo>
                  <a:cubicBezTo>
                    <a:pt x="40" y="13"/>
                    <a:pt x="40" y="16"/>
                    <a:pt x="40" y="16"/>
                  </a:cubicBezTo>
                  <a:cubicBezTo>
                    <a:pt x="40" y="15"/>
                    <a:pt x="40" y="16"/>
                    <a:pt x="40" y="16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0" y="16"/>
                    <a:pt x="40" y="13"/>
                    <a:pt x="41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1" y="12"/>
                    <a:pt x="40" y="11"/>
                    <a:pt x="41" y="12"/>
                  </a:cubicBezTo>
                  <a:cubicBezTo>
                    <a:pt x="41" y="11"/>
                    <a:pt x="41" y="10"/>
                    <a:pt x="41" y="9"/>
                  </a:cubicBezTo>
                  <a:cubicBezTo>
                    <a:pt x="41" y="8"/>
                    <a:pt x="41" y="5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9" y="2"/>
                    <a:pt x="35" y="1"/>
                    <a:pt x="35" y="1"/>
                  </a:cubicBezTo>
                  <a:close/>
                  <a:moveTo>
                    <a:pt x="41" y="23"/>
                  </a:moveTo>
                  <a:cubicBezTo>
                    <a:pt x="41" y="23"/>
                    <a:pt x="40" y="23"/>
                    <a:pt x="40" y="23"/>
                  </a:cubicBezTo>
                  <a:cubicBezTo>
                    <a:pt x="40" y="23"/>
                    <a:pt x="40" y="23"/>
                    <a:pt x="41" y="23"/>
                  </a:cubicBezTo>
                  <a:close/>
                  <a:moveTo>
                    <a:pt x="40" y="23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3"/>
                  </a:cubicBezTo>
                  <a:close/>
                  <a:moveTo>
                    <a:pt x="40" y="23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2" name="Freeform 3177">
              <a:extLst>
                <a:ext uri="{FF2B5EF4-FFF2-40B4-BE49-F238E27FC236}">
                  <a16:creationId xmlns:a16="http://schemas.microsoft.com/office/drawing/2014/main" id="{297EF6E7-0E16-49D6-84B2-AA05C72A1B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69875" cy="252413"/>
            </a:xfrm>
            <a:custGeom>
              <a:avLst/>
              <a:gdLst>
                <a:gd name="T0" fmla="*/ 45 w 46"/>
                <a:gd name="T1" fmla="*/ 23 h 43"/>
                <a:gd name="T2" fmla="*/ 45 w 46"/>
                <a:gd name="T3" fmla="*/ 18 h 43"/>
                <a:gd name="T4" fmla="*/ 45 w 46"/>
                <a:gd name="T5" fmla="*/ 13 h 43"/>
                <a:gd name="T6" fmla="*/ 45 w 46"/>
                <a:gd name="T7" fmla="*/ 6 h 43"/>
                <a:gd name="T8" fmla="*/ 44 w 46"/>
                <a:gd name="T9" fmla="*/ 6 h 43"/>
                <a:gd name="T10" fmla="*/ 44 w 46"/>
                <a:gd name="T11" fmla="*/ 5 h 43"/>
                <a:gd name="T12" fmla="*/ 45 w 46"/>
                <a:gd name="T13" fmla="*/ 10 h 43"/>
                <a:gd name="T14" fmla="*/ 44 w 46"/>
                <a:gd name="T15" fmla="*/ 25 h 43"/>
                <a:gd name="T16" fmla="*/ 45 w 46"/>
                <a:gd name="T17" fmla="*/ 25 h 43"/>
                <a:gd name="T18" fmla="*/ 44 w 46"/>
                <a:gd name="T19" fmla="*/ 25 h 43"/>
                <a:gd name="T20" fmla="*/ 45 w 46"/>
                <a:gd name="T21" fmla="*/ 36 h 43"/>
                <a:gd name="T22" fmla="*/ 44 w 46"/>
                <a:gd name="T23" fmla="*/ 41 h 43"/>
                <a:gd name="T24" fmla="*/ 41 w 46"/>
                <a:gd name="T25" fmla="*/ 42 h 43"/>
                <a:gd name="T26" fmla="*/ 36 w 46"/>
                <a:gd name="T27" fmla="*/ 42 h 43"/>
                <a:gd name="T28" fmla="*/ 32 w 46"/>
                <a:gd name="T29" fmla="*/ 42 h 43"/>
                <a:gd name="T30" fmla="*/ 29 w 46"/>
                <a:gd name="T31" fmla="*/ 42 h 43"/>
                <a:gd name="T32" fmla="*/ 29 w 46"/>
                <a:gd name="T33" fmla="*/ 42 h 43"/>
                <a:gd name="T34" fmla="*/ 25 w 46"/>
                <a:gd name="T35" fmla="*/ 42 h 43"/>
                <a:gd name="T36" fmla="*/ 20 w 46"/>
                <a:gd name="T37" fmla="*/ 42 h 43"/>
                <a:gd name="T38" fmla="*/ 8 w 46"/>
                <a:gd name="T39" fmla="*/ 42 h 43"/>
                <a:gd name="T40" fmla="*/ 3 w 46"/>
                <a:gd name="T41" fmla="*/ 41 h 43"/>
                <a:gd name="T42" fmla="*/ 3 w 46"/>
                <a:gd name="T43" fmla="*/ 40 h 43"/>
                <a:gd name="T44" fmla="*/ 3 w 46"/>
                <a:gd name="T45" fmla="*/ 35 h 43"/>
                <a:gd name="T46" fmla="*/ 2 w 46"/>
                <a:gd name="T47" fmla="*/ 34 h 43"/>
                <a:gd name="T48" fmla="*/ 3 w 46"/>
                <a:gd name="T49" fmla="*/ 22 h 43"/>
                <a:gd name="T50" fmla="*/ 3 w 46"/>
                <a:gd name="T51" fmla="*/ 21 h 43"/>
                <a:gd name="T52" fmla="*/ 3 w 46"/>
                <a:gd name="T53" fmla="*/ 9 h 43"/>
                <a:gd name="T54" fmla="*/ 6 w 46"/>
                <a:gd name="T55" fmla="*/ 10 h 43"/>
                <a:gd name="T56" fmla="*/ 17 w 46"/>
                <a:gd name="T57" fmla="*/ 5 h 43"/>
                <a:gd name="T58" fmla="*/ 23 w 46"/>
                <a:gd name="T59" fmla="*/ 5 h 43"/>
                <a:gd name="T60" fmla="*/ 22 w 46"/>
                <a:gd name="T61" fmla="*/ 6 h 43"/>
                <a:gd name="T62" fmla="*/ 25 w 46"/>
                <a:gd name="T63" fmla="*/ 5 h 43"/>
                <a:gd name="T64" fmla="*/ 30 w 46"/>
                <a:gd name="T65" fmla="*/ 6 h 43"/>
                <a:gd name="T66" fmla="*/ 37 w 46"/>
                <a:gd name="T67" fmla="*/ 14 h 43"/>
                <a:gd name="T68" fmla="*/ 42 w 46"/>
                <a:gd name="T69" fmla="*/ 5 h 43"/>
                <a:gd name="T70" fmla="*/ 39 w 46"/>
                <a:gd name="T71" fmla="*/ 8 h 43"/>
                <a:gd name="T72" fmla="*/ 36 w 46"/>
                <a:gd name="T73" fmla="*/ 14 h 43"/>
                <a:gd name="T74" fmla="*/ 34 w 46"/>
                <a:gd name="T75" fmla="*/ 13 h 43"/>
                <a:gd name="T76" fmla="*/ 31 w 46"/>
                <a:gd name="T77" fmla="*/ 10 h 43"/>
                <a:gd name="T78" fmla="*/ 32 w 46"/>
                <a:gd name="T79" fmla="*/ 9 h 43"/>
                <a:gd name="T80" fmla="*/ 28 w 46"/>
                <a:gd name="T81" fmla="*/ 4 h 43"/>
                <a:gd name="T82" fmla="*/ 20 w 46"/>
                <a:gd name="T83" fmla="*/ 4 h 43"/>
                <a:gd name="T84" fmla="*/ 16 w 46"/>
                <a:gd name="T85" fmla="*/ 7 h 43"/>
                <a:gd name="T86" fmla="*/ 7 w 46"/>
                <a:gd name="T87" fmla="*/ 5 h 43"/>
                <a:gd name="T88" fmla="*/ 7 w 46"/>
                <a:gd name="T89" fmla="*/ 4 h 43"/>
                <a:gd name="T90" fmla="*/ 1 w 46"/>
                <a:gd name="T91" fmla="*/ 30 h 43"/>
                <a:gd name="T92" fmla="*/ 1 w 46"/>
                <a:gd name="T93" fmla="*/ 38 h 43"/>
                <a:gd name="T94" fmla="*/ 9 w 46"/>
                <a:gd name="T95" fmla="*/ 43 h 43"/>
                <a:gd name="T96" fmla="*/ 23 w 46"/>
                <a:gd name="T97" fmla="*/ 43 h 43"/>
                <a:gd name="T98" fmla="*/ 40 w 46"/>
                <a:gd name="T99" fmla="*/ 43 h 43"/>
                <a:gd name="T100" fmla="*/ 40 w 46"/>
                <a:gd name="T101" fmla="*/ 43 h 43"/>
                <a:gd name="T102" fmla="*/ 45 w 46"/>
                <a:gd name="T103" fmla="*/ 38 h 43"/>
                <a:gd name="T104" fmla="*/ 45 w 46"/>
                <a:gd name="T105" fmla="*/ 29 h 43"/>
                <a:gd name="T106" fmla="*/ 26 w 46"/>
                <a:gd name="T107" fmla="*/ 5 h 43"/>
                <a:gd name="T108" fmla="*/ 25 w 46"/>
                <a:gd name="T109" fmla="*/ 5 h 43"/>
                <a:gd name="T110" fmla="*/ 25 w 46"/>
                <a:gd name="T111" fmla="*/ 5 h 43"/>
                <a:gd name="T112" fmla="*/ 26 w 46"/>
                <a:gd name="T113" fmla="*/ 42 h 43"/>
                <a:gd name="T114" fmla="*/ 26 w 46"/>
                <a:gd name="T115" fmla="*/ 42 h 43"/>
                <a:gd name="T116" fmla="*/ 26 w 46"/>
                <a:gd name="T117" fmla="*/ 42 h 43"/>
                <a:gd name="T118" fmla="*/ 26 w 46"/>
                <a:gd name="T1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" h="43">
                  <a:moveTo>
                    <a:pt x="45" y="29"/>
                  </a:moveTo>
                  <a:cubicBezTo>
                    <a:pt x="45" y="28"/>
                    <a:pt x="45" y="23"/>
                    <a:pt x="45" y="23"/>
                  </a:cubicBezTo>
                  <a:cubicBezTo>
                    <a:pt x="45" y="22"/>
                    <a:pt x="45" y="20"/>
                    <a:pt x="45" y="18"/>
                  </a:cubicBezTo>
                  <a:cubicBezTo>
                    <a:pt x="45" y="20"/>
                    <a:pt x="45" y="18"/>
                    <a:pt x="45" y="18"/>
                  </a:cubicBezTo>
                  <a:cubicBezTo>
                    <a:pt x="45" y="17"/>
                    <a:pt x="45" y="16"/>
                    <a:pt x="45" y="15"/>
                  </a:cubicBezTo>
                  <a:cubicBezTo>
                    <a:pt x="45" y="16"/>
                    <a:pt x="45" y="13"/>
                    <a:pt x="45" y="13"/>
                  </a:cubicBezTo>
                  <a:cubicBezTo>
                    <a:pt x="45" y="13"/>
                    <a:pt x="45" y="9"/>
                    <a:pt x="45" y="8"/>
                  </a:cubicBezTo>
                  <a:cubicBezTo>
                    <a:pt x="45" y="8"/>
                    <a:pt x="45" y="7"/>
                    <a:pt x="45" y="6"/>
                  </a:cubicBezTo>
                  <a:cubicBezTo>
                    <a:pt x="45" y="6"/>
                    <a:pt x="44" y="6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3" y="5"/>
                    <a:pt x="45" y="7"/>
                    <a:pt x="45" y="7"/>
                  </a:cubicBezTo>
                  <a:cubicBezTo>
                    <a:pt x="44" y="7"/>
                    <a:pt x="45" y="9"/>
                    <a:pt x="45" y="10"/>
                  </a:cubicBezTo>
                  <a:cubicBezTo>
                    <a:pt x="45" y="10"/>
                    <a:pt x="46" y="14"/>
                    <a:pt x="45" y="14"/>
                  </a:cubicBezTo>
                  <a:cubicBezTo>
                    <a:pt x="44" y="14"/>
                    <a:pt x="44" y="23"/>
                    <a:pt x="44" y="25"/>
                  </a:cubicBezTo>
                  <a:cubicBezTo>
                    <a:pt x="44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9"/>
                    <a:pt x="45" y="33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8"/>
                    <a:pt x="45" y="41"/>
                    <a:pt x="43" y="41"/>
                  </a:cubicBezTo>
                  <a:cubicBezTo>
                    <a:pt x="43" y="41"/>
                    <a:pt x="44" y="41"/>
                    <a:pt x="44" y="41"/>
                  </a:cubicBezTo>
                  <a:cubicBezTo>
                    <a:pt x="43" y="42"/>
                    <a:pt x="40" y="43"/>
                    <a:pt x="40" y="42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41" y="42"/>
                    <a:pt x="39" y="42"/>
                    <a:pt x="39" y="42"/>
                  </a:cubicBezTo>
                  <a:cubicBezTo>
                    <a:pt x="38" y="42"/>
                    <a:pt x="36" y="42"/>
                    <a:pt x="36" y="42"/>
                  </a:cubicBezTo>
                  <a:cubicBezTo>
                    <a:pt x="35" y="42"/>
                    <a:pt x="33" y="42"/>
                    <a:pt x="34" y="42"/>
                  </a:cubicBezTo>
                  <a:cubicBezTo>
                    <a:pt x="34" y="42"/>
                    <a:pt x="32" y="43"/>
                    <a:pt x="32" y="42"/>
                  </a:cubicBezTo>
                  <a:cubicBezTo>
                    <a:pt x="33" y="42"/>
                    <a:pt x="32" y="42"/>
                    <a:pt x="32" y="42"/>
                  </a:cubicBezTo>
                  <a:cubicBezTo>
                    <a:pt x="31" y="42"/>
                    <a:pt x="30" y="42"/>
                    <a:pt x="29" y="42"/>
                  </a:cubicBezTo>
                  <a:cubicBezTo>
                    <a:pt x="29" y="42"/>
                    <a:pt x="30" y="42"/>
                    <a:pt x="30" y="42"/>
                  </a:cubicBezTo>
                  <a:cubicBezTo>
                    <a:pt x="30" y="42"/>
                    <a:pt x="29" y="42"/>
                    <a:pt x="29" y="42"/>
                  </a:cubicBezTo>
                  <a:cubicBezTo>
                    <a:pt x="29" y="42"/>
                    <a:pt x="27" y="42"/>
                    <a:pt x="26" y="42"/>
                  </a:cubicBezTo>
                  <a:cubicBezTo>
                    <a:pt x="26" y="42"/>
                    <a:pt x="25" y="42"/>
                    <a:pt x="25" y="42"/>
                  </a:cubicBezTo>
                  <a:cubicBezTo>
                    <a:pt x="24" y="42"/>
                    <a:pt x="23" y="42"/>
                    <a:pt x="22" y="42"/>
                  </a:cubicBezTo>
                  <a:cubicBezTo>
                    <a:pt x="23" y="42"/>
                    <a:pt x="20" y="42"/>
                    <a:pt x="20" y="42"/>
                  </a:cubicBezTo>
                  <a:cubicBezTo>
                    <a:pt x="19" y="42"/>
                    <a:pt x="16" y="42"/>
                    <a:pt x="17" y="42"/>
                  </a:cubicBezTo>
                  <a:cubicBezTo>
                    <a:pt x="15" y="42"/>
                    <a:pt x="11" y="41"/>
                    <a:pt x="8" y="42"/>
                  </a:cubicBezTo>
                  <a:cubicBezTo>
                    <a:pt x="7" y="42"/>
                    <a:pt x="7" y="42"/>
                    <a:pt x="6" y="42"/>
                  </a:cubicBezTo>
                  <a:cubicBezTo>
                    <a:pt x="5" y="42"/>
                    <a:pt x="3" y="42"/>
                    <a:pt x="3" y="41"/>
                  </a:cubicBezTo>
                  <a:cubicBezTo>
                    <a:pt x="3" y="40"/>
                    <a:pt x="2" y="40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38"/>
                    <a:pt x="2" y="35"/>
                    <a:pt x="2" y="33"/>
                  </a:cubicBezTo>
                  <a:cubicBezTo>
                    <a:pt x="2" y="34"/>
                    <a:pt x="2" y="35"/>
                    <a:pt x="3" y="35"/>
                  </a:cubicBezTo>
                  <a:cubicBezTo>
                    <a:pt x="3" y="35"/>
                    <a:pt x="3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2"/>
                    <a:pt x="3" y="30"/>
                    <a:pt x="3" y="27"/>
                  </a:cubicBezTo>
                  <a:cubicBezTo>
                    <a:pt x="3" y="25"/>
                    <a:pt x="3" y="24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19"/>
                    <a:pt x="3" y="21"/>
                  </a:cubicBezTo>
                  <a:cubicBezTo>
                    <a:pt x="3" y="18"/>
                    <a:pt x="2" y="14"/>
                    <a:pt x="3" y="12"/>
                  </a:cubicBezTo>
                  <a:cubicBezTo>
                    <a:pt x="3" y="12"/>
                    <a:pt x="3" y="10"/>
                    <a:pt x="3" y="9"/>
                  </a:cubicBezTo>
                  <a:cubicBezTo>
                    <a:pt x="3" y="8"/>
                    <a:pt x="3" y="6"/>
                    <a:pt x="4" y="6"/>
                  </a:cubicBezTo>
                  <a:cubicBezTo>
                    <a:pt x="8" y="4"/>
                    <a:pt x="5" y="9"/>
                    <a:pt x="6" y="10"/>
                  </a:cubicBezTo>
                  <a:cubicBezTo>
                    <a:pt x="4" y="12"/>
                    <a:pt x="12" y="16"/>
                    <a:pt x="14" y="15"/>
                  </a:cubicBezTo>
                  <a:cubicBezTo>
                    <a:pt x="16" y="14"/>
                    <a:pt x="19" y="6"/>
                    <a:pt x="17" y="5"/>
                  </a:cubicBezTo>
                  <a:cubicBezTo>
                    <a:pt x="17" y="5"/>
                    <a:pt x="19" y="5"/>
                    <a:pt x="18" y="5"/>
                  </a:cubicBezTo>
                  <a:cubicBezTo>
                    <a:pt x="20" y="5"/>
                    <a:pt x="22" y="5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3" y="5"/>
                    <a:pt x="22" y="6"/>
                  </a:cubicBezTo>
                  <a:cubicBezTo>
                    <a:pt x="23" y="5"/>
                    <a:pt x="25" y="6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6" y="5"/>
                    <a:pt x="31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7"/>
                    <a:pt x="31" y="10"/>
                    <a:pt x="31" y="12"/>
                  </a:cubicBezTo>
                  <a:cubicBezTo>
                    <a:pt x="32" y="14"/>
                    <a:pt x="34" y="15"/>
                    <a:pt x="37" y="14"/>
                  </a:cubicBezTo>
                  <a:cubicBezTo>
                    <a:pt x="39" y="14"/>
                    <a:pt x="41" y="11"/>
                    <a:pt x="40" y="8"/>
                  </a:cubicBezTo>
                  <a:cubicBezTo>
                    <a:pt x="40" y="7"/>
                    <a:pt x="40" y="4"/>
                    <a:pt x="42" y="5"/>
                  </a:cubicBezTo>
                  <a:cubicBezTo>
                    <a:pt x="43" y="5"/>
                    <a:pt x="39" y="4"/>
                    <a:pt x="41" y="4"/>
                  </a:cubicBezTo>
                  <a:cubicBezTo>
                    <a:pt x="39" y="3"/>
                    <a:pt x="39" y="7"/>
                    <a:pt x="39" y="8"/>
                  </a:cubicBezTo>
                  <a:cubicBezTo>
                    <a:pt x="39" y="10"/>
                    <a:pt x="39" y="11"/>
                    <a:pt x="37" y="13"/>
                  </a:cubicBezTo>
                  <a:cubicBezTo>
                    <a:pt x="37" y="13"/>
                    <a:pt x="36" y="14"/>
                    <a:pt x="36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4" y="14"/>
                    <a:pt x="34" y="13"/>
                  </a:cubicBezTo>
                  <a:cubicBezTo>
                    <a:pt x="33" y="13"/>
                    <a:pt x="31" y="11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1" y="8"/>
                    <a:pt x="32" y="10"/>
                    <a:pt x="32" y="9"/>
                  </a:cubicBezTo>
                  <a:cubicBezTo>
                    <a:pt x="31" y="8"/>
                    <a:pt x="32" y="7"/>
                    <a:pt x="31" y="5"/>
                  </a:cubicBezTo>
                  <a:cubicBezTo>
                    <a:pt x="31" y="3"/>
                    <a:pt x="29" y="4"/>
                    <a:pt x="28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26" y="3"/>
                    <a:pt x="22" y="5"/>
                    <a:pt x="20" y="4"/>
                  </a:cubicBezTo>
                  <a:cubicBezTo>
                    <a:pt x="19" y="4"/>
                    <a:pt x="18" y="3"/>
                    <a:pt x="17" y="4"/>
                  </a:cubicBezTo>
                  <a:cubicBezTo>
                    <a:pt x="17" y="5"/>
                    <a:pt x="16" y="6"/>
                    <a:pt x="16" y="7"/>
                  </a:cubicBezTo>
                  <a:cubicBezTo>
                    <a:pt x="17" y="11"/>
                    <a:pt x="14" y="14"/>
                    <a:pt x="11" y="13"/>
                  </a:cubicBezTo>
                  <a:cubicBezTo>
                    <a:pt x="6" y="13"/>
                    <a:pt x="9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4"/>
                    <a:pt x="7" y="4"/>
                  </a:cubicBezTo>
                  <a:cubicBezTo>
                    <a:pt x="0" y="0"/>
                    <a:pt x="2" y="18"/>
                    <a:pt x="2" y="20"/>
                  </a:cubicBezTo>
                  <a:cubicBezTo>
                    <a:pt x="2" y="23"/>
                    <a:pt x="1" y="27"/>
                    <a:pt x="1" y="30"/>
                  </a:cubicBezTo>
                  <a:cubicBezTo>
                    <a:pt x="1" y="31"/>
                    <a:pt x="1" y="33"/>
                    <a:pt x="1" y="35"/>
                  </a:cubicBezTo>
                  <a:cubicBezTo>
                    <a:pt x="1" y="36"/>
                    <a:pt x="1" y="37"/>
                    <a:pt x="1" y="38"/>
                  </a:cubicBezTo>
                  <a:cubicBezTo>
                    <a:pt x="1" y="38"/>
                    <a:pt x="2" y="40"/>
                    <a:pt x="1" y="39"/>
                  </a:cubicBezTo>
                  <a:cubicBezTo>
                    <a:pt x="2" y="43"/>
                    <a:pt x="6" y="43"/>
                    <a:pt x="9" y="43"/>
                  </a:cubicBezTo>
                  <a:cubicBezTo>
                    <a:pt x="14" y="43"/>
                    <a:pt x="19" y="43"/>
                    <a:pt x="24" y="43"/>
                  </a:cubicBezTo>
                  <a:cubicBezTo>
                    <a:pt x="24" y="43"/>
                    <a:pt x="22" y="43"/>
                    <a:pt x="23" y="43"/>
                  </a:cubicBezTo>
                  <a:cubicBezTo>
                    <a:pt x="28" y="43"/>
                    <a:pt x="33" y="42"/>
                    <a:pt x="39" y="43"/>
                  </a:cubicBezTo>
                  <a:cubicBezTo>
                    <a:pt x="38" y="43"/>
                    <a:pt x="41" y="43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4" y="42"/>
                    <a:pt x="45" y="42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5"/>
                    <a:pt x="45" y="35"/>
                  </a:cubicBezTo>
                  <a:cubicBezTo>
                    <a:pt x="45" y="34"/>
                    <a:pt x="45" y="30"/>
                    <a:pt x="45" y="29"/>
                  </a:cubicBezTo>
                  <a:close/>
                  <a:moveTo>
                    <a:pt x="25" y="5"/>
                  </a:moveTo>
                  <a:cubicBezTo>
                    <a:pt x="26" y="5"/>
                    <a:pt x="25" y="5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lose/>
                  <a:moveTo>
                    <a:pt x="26" y="42"/>
                  </a:move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6" y="42"/>
                  </a:move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6" y="42"/>
                    <a:pt x="26" y="4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3" name="Freeform 3178">
              <a:extLst>
                <a:ext uri="{FF2B5EF4-FFF2-40B4-BE49-F238E27FC236}">
                  <a16:creationId xmlns:a16="http://schemas.microsoft.com/office/drawing/2014/main" id="{9186651D-8874-478F-A519-30F6D1BE7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5" y="100013"/>
              <a:ext cx="41275" cy="130175"/>
            </a:xfrm>
            <a:custGeom>
              <a:avLst/>
              <a:gdLst>
                <a:gd name="T0" fmla="*/ 1 w 7"/>
                <a:gd name="T1" fmla="*/ 2 h 22"/>
                <a:gd name="T2" fmla="*/ 0 w 7"/>
                <a:gd name="T3" fmla="*/ 2 h 22"/>
                <a:gd name="T4" fmla="*/ 0 w 7"/>
                <a:gd name="T5" fmla="*/ 2 h 22"/>
                <a:gd name="T6" fmla="*/ 0 w 7"/>
                <a:gd name="T7" fmla="*/ 4 h 22"/>
                <a:gd name="T8" fmla="*/ 1 w 7"/>
                <a:gd name="T9" fmla="*/ 5 h 22"/>
                <a:gd name="T10" fmla="*/ 0 w 7"/>
                <a:gd name="T11" fmla="*/ 7 h 22"/>
                <a:gd name="T12" fmla="*/ 3 w 7"/>
                <a:gd name="T13" fmla="*/ 7 h 22"/>
                <a:gd name="T14" fmla="*/ 1 w 7"/>
                <a:gd name="T15" fmla="*/ 9 h 22"/>
                <a:gd name="T16" fmla="*/ 0 w 7"/>
                <a:gd name="T17" fmla="*/ 9 h 22"/>
                <a:gd name="T18" fmla="*/ 0 w 7"/>
                <a:gd name="T19" fmla="*/ 10 h 22"/>
                <a:gd name="T20" fmla="*/ 0 w 7"/>
                <a:gd name="T21" fmla="*/ 11 h 22"/>
                <a:gd name="T22" fmla="*/ 1 w 7"/>
                <a:gd name="T23" fmla="*/ 10 h 22"/>
                <a:gd name="T24" fmla="*/ 5 w 7"/>
                <a:gd name="T25" fmla="*/ 12 h 22"/>
                <a:gd name="T26" fmla="*/ 3 w 7"/>
                <a:gd name="T27" fmla="*/ 14 h 22"/>
                <a:gd name="T28" fmla="*/ 3 w 7"/>
                <a:gd name="T29" fmla="*/ 14 h 22"/>
                <a:gd name="T30" fmla="*/ 1 w 7"/>
                <a:gd name="T31" fmla="*/ 14 h 22"/>
                <a:gd name="T32" fmla="*/ 1 w 7"/>
                <a:gd name="T33" fmla="*/ 13 h 22"/>
                <a:gd name="T34" fmla="*/ 1 w 7"/>
                <a:gd name="T35" fmla="*/ 14 h 22"/>
                <a:gd name="T36" fmla="*/ 1 w 7"/>
                <a:gd name="T37" fmla="*/ 13 h 22"/>
                <a:gd name="T38" fmla="*/ 3 w 7"/>
                <a:gd name="T39" fmla="*/ 15 h 22"/>
                <a:gd name="T40" fmla="*/ 1 w 7"/>
                <a:gd name="T41" fmla="*/ 15 h 22"/>
                <a:gd name="T42" fmla="*/ 1 w 7"/>
                <a:gd name="T43" fmla="*/ 17 h 22"/>
                <a:gd name="T44" fmla="*/ 1 w 7"/>
                <a:gd name="T45" fmla="*/ 17 h 22"/>
                <a:gd name="T46" fmla="*/ 1 w 7"/>
                <a:gd name="T47" fmla="*/ 17 h 22"/>
                <a:gd name="T48" fmla="*/ 1 w 7"/>
                <a:gd name="T49" fmla="*/ 20 h 22"/>
                <a:gd name="T50" fmla="*/ 1 w 7"/>
                <a:gd name="T51" fmla="*/ 19 h 22"/>
                <a:gd name="T52" fmla="*/ 1 w 7"/>
                <a:gd name="T53" fmla="*/ 19 h 22"/>
                <a:gd name="T54" fmla="*/ 1 w 7"/>
                <a:gd name="T55" fmla="*/ 18 h 22"/>
                <a:gd name="T56" fmla="*/ 1 w 7"/>
                <a:gd name="T57" fmla="*/ 17 h 22"/>
                <a:gd name="T58" fmla="*/ 1 w 7"/>
                <a:gd name="T59" fmla="*/ 18 h 22"/>
                <a:gd name="T60" fmla="*/ 5 w 7"/>
                <a:gd name="T61" fmla="*/ 20 h 22"/>
                <a:gd name="T62" fmla="*/ 1 w 7"/>
                <a:gd name="T63" fmla="*/ 21 h 22"/>
                <a:gd name="T64" fmla="*/ 1 w 7"/>
                <a:gd name="T65" fmla="*/ 20 h 22"/>
                <a:gd name="T66" fmla="*/ 1 w 7"/>
                <a:gd name="T67" fmla="*/ 20 h 22"/>
                <a:gd name="T68" fmla="*/ 3 w 7"/>
                <a:gd name="T69" fmla="*/ 21 h 22"/>
                <a:gd name="T70" fmla="*/ 3 w 7"/>
                <a:gd name="T71" fmla="*/ 21 h 22"/>
                <a:gd name="T72" fmla="*/ 4 w 7"/>
                <a:gd name="T73" fmla="*/ 21 h 22"/>
                <a:gd name="T74" fmla="*/ 4 w 7"/>
                <a:gd name="T75" fmla="*/ 15 h 22"/>
                <a:gd name="T76" fmla="*/ 4 w 7"/>
                <a:gd name="T77" fmla="*/ 15 h 22"/>
                <a:gd name="T78" fmla="*/ 7 w 7"/>
                <a:gd name="T79" fmla="*/ 12 h 22"/>
                <a:gd name="T80" fmla="*/ 3 w 7"/>
                <a:gd name="T81" fmla="*/ 7 h 22"/>
                <a:gd name="T82" fmla="*/ 6 w 7"/>
                <a:gd name="T83" fmla="*/ 7 h 22"/>
                <a:gd name="T84" fmla="*/ 5 w 7"/>
                <a:gd name="T85" fmla="*/ 6 h 22"/>
                <a:gd name="T86" fmla="*/ 2 w 7"/>
                <a:gd name="T87" fmla="*/ 6 h 22"/>
                <a:gd name="T88" fmla="*/ 1 w 7"/>
                <a:gd name="T89" fmla="*/ 7 h 22"/>
                <a:gd name="T90" fmla="*/ 1 w 7"/>
                <a:gd name="T91" fmla="*/ 6 h 22"/>
                <a:gd name="T92" fmla="*/ 1 w 7"/>
                <a:gd name="T93" fmla="*/ 5 h 22"/>
                <a:gd name="T94" fmla="*/ 1 w 7"/>
                <a:gd name="T95" fmla="*/ 4 h 22"/>
                <a:gd name="T96" fmla="*/ 1 w 7"/>
                <a:gd name="T97" fmla="*/ 4 h 22"/>
                <a:gd name="T98" fmla="*/ 1 w 7"/>
                <a:gd name="T99" fmla="*/ 4 h 22"/>
                <a:gd name="T100" fmla="*/ 1 w 7"/>
                <a:gd name="T101" fmla="*/ 5 h 22"/>
                <a:gd name="T102" fmla="*/ 1 w 7"/>
                <a:gd name="T103" fmla="*/ 4 h 22"/>
                <a:gd name="T104" fmla="*/ 6 w 7"/>
                <a:gd name="T10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" h="22">
                  <a:moveTo>
                    <a:pt x="6" y="1"/>
                  </a:moveTo>
                  <a:cubicBezTo>
                    <a:pt x="5" y="0"/>
                    <a:pt x="3" y="1"/>
                    <a:pt x="2" y="1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0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1" y="4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0" y="6"/>
                    <a:pt x="1" y="6"/>
                  </a:cubicBezTo>
                  <a:cubicBezTo>
                    <a:pt x="0" y="6"/>
                    <a:pt x="1" y="6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3" y="9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1" y="7"/>
                    <a:pt x="1" y="10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0"/>
                    <a:pt x="1" y="11"/>
                    <a:pt x="0" y="10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5" y="8"/>
                    <a:pt x="6" y="10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3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1" y="13"/>
                    <a:pt x="0" y="14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3" y="16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0" y="18"/>
                    <a:pt x="1" y="19"/>
                    <a:pt x="1" y="20"/>
                  </a:cubicBezTo>
                  <a:cubicBezTo>
                    <a:pt x="1" y="20"/>
                    <a:pt x="1" y="19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8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8"/>
                    <a:pt x="1" y="18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0"/>
                    <a:pt x="5" y="21"/>
                    <a:pt x="4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4" y="21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6" y="20"/>
                    <a:pt x="7" y="20"/>
                    <a:pt x="7" y="19"/>
                  </a:cubicBezTo>
                  <a:cubicBezTo>
                    <a:pt x="7" y="19"/>
                    <a:pt x="6" y="16"/>
                    <a:pt x="6" y="15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4" y="15"/>
                    <a:pt x="4" y="15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5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7" y="13"/>
                    <a:pt x="7" y="12"/>
                  </a:cubicBezTo>
                  <a:cubicBezTo>
                    <a:pt x="7" y="12"/>
                    <a:pt x="6" y="9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4" y="8"/>
                    <a:pt x="4" y="8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7" y="5"/>
                    <a:pt x="6" y="2"/>
                    <a:pt x="6" y="1"/>
                  </a:cubicBezTo>
                  <a:close/>
                  <a:moveTo>
                    <a:pt x="5" y="6"/>
                  </a:moveTo>
                  <a:cubicBezTo>
                    <a:pt x="5" y="6"/>
                    <a:pt x="4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2"/>
                    <a:pt x="3" y="1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6" y="5"/>
                    <a:pt x="6" y="6"/>
                    <a:pt x="5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4" name="Freeform 3179">
              <a:extLst>
                <a:ext uri="{FF2B5EF4-FFF2-40B4-BE49-F238E27FC236}">
                  <a16:creationId xmlns:a16="http://schemas.microsoft.com/office/drawing/2014/main" id="{BEFB468E-63A3-46E1-B7AE-38877392E3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87313"/>
              <a:ext cx="58738" cy="147638"/>
            </a:xfrm>
            <a:custGeom>
              <a:avLst/>
              <a:gdLst>
                <a:gd name="T0" fmla="*/ 2 w 10"/>
                <a:gd name="T1" fmla="*/ 3 h 25"/>
                <a:gd name="T2" fmla="*/ 1 w 10"/>
                <a:gd name="T3" fmla="*/ 3 h 25"/>
                <a:gd name="T4" fmla="*/ 1 w 10"/>
                <a:gd name="T5" fmla="*/ 4 h 25"/>
                <a:gd name="T6" fmla="*/ 1 w 10"/>
                <a:gd name="T7" fmla="*/ 5 h 25"/>
                <a:gd name="T8" fmla="*/ 1 w 10"/>
                <a:gd name="T9" fmla="*/ 5 h 25"/>
                <a:gd name="T10" fmla="*/ 0 w 10"/>
                <a:gd name="T11" fmla="*/ 5 h 25"/>
                <a:gd name="T12" fmla="*/ 1 w 10"/>
                <a:gd name="T13" fmla="*/ 7 h 25"/>
                <a:gd name="T14" fmla="*/ 0 w 10"/>
                <a:gd name="T15" fmla="*/ 9 h 25"/>
                <a:gd name="T16" fmla="*/ 3 w 10"/>
                <a:gd name="T17" fmla="*/ 9 h 25"/>
                <a:gd name="T18" fmla="*/ 2 w 10"/>
                <a:gd name="T19" fmla="*/ 10 h 25"/>
                <a:gd name="T20" fmla="*/ 1 w 10"/>
                <a:gd name="T21" fmla="*/ 11 h 25"/>
                <a:gd name="T22" fmla="*/ 1 w 10"/>
                <a:gd name="T23" fmla="*/ 11 h 25"/>
                <a:gd name="T24" fmla="*/ 1 w 10"/>
                <a:gd name="T25" fmla="*/ 12 h 25"/>
                <a:gd name="T26" fmla="*/ 1 w 10"/>
                <a:gd name="T27" fmla="*/ 12 h 25"/>
                <a:gd name="T28" fmla="*/ 1 w 10"/>
                <a:gd name="T29" fmla="*/ 12 h 25"/>
                <a:gd name="T30" fmla="*/ 5 w 10"/>
                <a:gd name="T31" fmla="*/ 11 h 25"/>
                <a:gd name="T32" fmla="*/ 5 w 10"/>
                <a:gd name="T33" fmla="*/ 11 h 25"/>
                <a:gd name="T34" fmla="*/ 1 w 10"/>
                <a:gd name="T35" fmla="*/ 16 h 25"/>
                <a:gd name="T36" fmla="*/ 1 w 10"/>
                <a:gd name="T37" fmla="*/ 15 h 25"/>
                <a:gd name="T38" fmla="*/ 1 w 10"/>
                <a:gd name="T39" fmla="*/ 15 h 25"/>
                <a:gd name="T40" fmla="*/ 1 w 10"/>
                <a:gd name="T41" fmla="*/ 14 h 25"/>
                <a:gd name="T42" fmla="*/ 0 w 10"/>
                <a:gd name="T43" fmla="*/ 16 h 25"/>
                <a:gd name="T44" fmla="*/ 3 w 10"/>
                <a:gd name="T45" fmla="*/ 16 h 25"/>
                <a:gd name="T46" fmla="*/ 2 w 10"/>
                <a:gd name="T47" fmla="*/ 17 h 25"/>
                <a:gd name="T48" fmla="*/ 1 w 10"/>
                <a:gd name="T49" fmla="*/ 18 h 25"/>
                <a:gd name="T50" fmla="*/ 1 w 10"/>
                <a:gd name="T51" fmla="*/ 18 h 25"/>
                <a:gd name="T52" fmla="*/ 1 w 10"/>
                <a:gd name="T53" fmla="*/ 19 h 25"/>
                <a:gd name="T54" fmla="*/ 1 w 10"/>
                <a:gd name="T55" fmla="*/ 19 h 25"/>
                <a:gd name="T56" fmla="*/ 0 w 10"/>
                <a:gd name="T57" fmla="*/ 19 h 25"/>
                <a:gd name="T58" fmla="*/ 1 w 10"/>
                <a:gd name="T59" fmla="*/ 22 h 25"/>
                <a:gd name="T60" fmla="*/ 0 w 10"/>
                <a:gd name="T61" fmla="*/ 23 h 25"/>
                <a:gd name="T62" fmla="*/ 3 w 10"/>
                <a:gd name="T63" fmla="*/ 23 h 25"/>
                <a:gd name="T64" fmla="*/ 4 w 10"/>
                <a:gd name="T65" fmla="*/ 23 h 25"/>
                <a:gd name="T66" fmla="*/ 6 w 10"/>
                <a:gd name="T67" fmla="*/ 23 h 25"/>
                <a:gd name="T68" fmla="*/ 6 w 10"/>
                <a:gd name="T69" fmla="*/ 18 h 25"/>
                <a:gd name="T70" fmla="*/ 4 w 10"/>
                <a:gd name="T71" fmla="*/ 16 h 25"/>
                <a:gd name="T72" fmla="*/ 6 w 10"/>
                <a:gd name="T73" fmla="*/ 16 h 25"/>
                <a:gd name="T74" fmla="*/ 6 w 10"/>
                <a:gd name="T75" fmla="*/ 11 h 25"/>
                <a:gd name="T76" fmla="*/ 4 w 10"/>
                <a:gd name="T77" fmla="*/ 9 h 25"/>
                <a:gd name="T78" fmla="*/ 6 w 10"/>
                <a:gd name="T79" fmla="*/ 9 h 25"/>
                <a:gd name="T80" fmla="*/ 6 w 10"/>
                <a:gd name="T81" fmla="*/ 3 h 25"/>
                <a:gd name="T82" fmla="*/ 1 w 10"/>
                <a:gd name="T83" fmla="*/ 19 h 25"/>
                <a:gd name="T84" fmla="*/ 4 w 10"/>
                <a:gd name="T85" fmla="*/ 17 h 25"/>
                <a:gd name="T86" fmla="*/ 4 w 10"/>
                <a:gd name="T87" fmla="*/ 17 h 25"/>
                <a:gd name="T88" fmla="*/ 4 w 10"/>
                <a:gd name="T89" fmla="*/ 17 h 25"/>
                <a:gd name="T90" fmla="*/ 3 w 10"/>
                <a:gd name="T91" fmla="*/ 23 h 25"/>
                <a:gd name="T92" fmla="*/ 3 w 10"/>
                <a:gd name="T93" fmla="*/ 23 h 25"/>
                <a:gd name="T94" fmla="*/ 1 w 10"/>
                <a:gd name="T95" fmla="*/ 23 h 25"/>
                <a:gd name="T96" fmla="*/ 1 w 10"/>
                <a:gd name="T97" fmla="*/ 23 h 25"/>
                <a:gd name="T98" fmla="*/ 1 w 10"/>
                <a:gd name="T99" fmla="*/ 21 h 25"/>
                <a:gd name="T100" fmla="*/ 1 w 10"/>
                <a:gd name="T101" fmla="*/ 20 h 25"/>
                <a:gd name="T102" fmla="*/ 1 w 10"/>
                <a:gd name="T103" fmla="*/ 20 h 25"/>
                <a:gd name="T104" fmla="*/ 1 w 10"/>
                <a:gd name="T105" fmla="*/ 20 h 25"/>
                <a:gd name="T106" fmla="*/ 4 w 10"/>
                <a:gd name="T107" fmla="*/ 17 h 25"/>
                <a:gd name="T108" fmla="*/ 1 w 10"/>
                <a:gd name="T109" fmla="*/ 9 h 25"/>
                <a:gd name="T110" fmla="*/ 1 w 10"/>
                <a:gd name="T111" fmla="*/ 8 h 25"/>
                <a:gd name="T112" fmla="*/ 1 w 10"/>
                <a:gd name="T113" fmla="*/ 7 h 25"/>
                <a:gd name="T114" fmla="*/ 1 w 10"/>
                <a:gd name="T115" fmla="*/ 5 h 25"/>
                <a:gd name="T116" fmla="*/ 5 w 10"/>
                <a:gd name="T1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" h="25">
                  <a:moveTo>
                    <a:pt x="6" y="3"/>
                  </a:moveTo>
                  <a:cubicBezTo>
                    <a:pt x="5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1" y="6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0" y="8"/>
                    <a:pt x="1" y="8"/>
                  </a:cubicBezTo>
                  <a:cubicBezTo>
                    <a:pt x="0" y="8"/>
                    <a:pt x="1" y="8"/>
                    <a:pt x="0" y="9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2" y="9"/>
                    <a:pt x="3" y="10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3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1"/>
                    <a:pt x="4" y="11"/>
                    <a:pt x="5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7" y="15"/>
                    <a:pt x="6" y="16"/>
                  </a:cubicBezTo>
                  <a:cubicBezTo>
                    <a:pt x="5" y="17"/>
                    <a:pt x="2" y="14"/>
                    <a:pt x="1" y="16"/>
                  </a:cubicBezTo>
                  <a:cubicBezTo>
                    <a:pt x="1" y="16"/>
                    <a:pt x="2" y="15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5"/>
                    <a:pt x="0" y="15"/>
                    <a:pt x="1" y="15"/>
                  </a:cubicBezTo>
                  <a:cubicBezTo>
                    <a:pt x="0" y="15"/>
                    <a:pt x="1" y="15"/>
                    <a:pt x="0" y="16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6"/>
                    <a:pt x="3" y="17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8"/>
                    <a:pt x="1" y="18"/>
                  </a:cubicBezTo>
                  <a:cubicBezTo>
                    <a:pt x="1" y="18"/>
                    <a:pt x="1" y="20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1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0" y="20"/>
                    <a:pt x="0" y="21"/>
                    <a:pt x="1" y="22"/>
                  </a:cubicBezTo>
                  <a:cubicBezTo>
                    <a:pt x="1" y="22"/>
                    <a:pt x="0" y="22"/>
                    <a:pt x="1" y="22"/>
                  </a:cubicBezTo>
                  <a:cubicBezTo>
                    <a:pt x="0" y="22"/>
                    <a:pt x="1" y="23"/>
                    <a:pt x="0" y="23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3" y="24"/>
                    <a:pt x="4" y="25"/>
                    <a:pt x="3" y="24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4" y="24"/>
                    <a:pt x="6" y="23"/>
                    <a:pt x="6" y="23"/>
                  </a:cubicBezTo>
                  <a:cubicBezTo>
                    <a:pt x="6" y="23"/>
                    <a:pt x="7" y="21"/>
                    <a:pt x="7" y="20"/>
                  </a:cubicBezTo>
                  <a:cubicBezTo>
                    <a:pt x="7" y="19"/>
                    <a:pt x="6" y="19"/>
                    <a:pt x="6" y="18"/>
                  </a:cubicBezTo>
                  <a:cubicBezTo>
                    <a:pt x="6" y="16"/>
                    <a:pt x="4" y="18"/>
                    <a:pt x="3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4" y="17"/>
                    <a:pt x="6" y="16"/>
                    <a:pt x="6" y="16"/>
                  </a:cubicBezTo>
                  <a:cubicBezTo>
                    <a:pt x="6" y="16"/>
                    <a:pt x="7" y="14"/>
                    <a:pt x="7" y="13"/>
                  </a:cubicBezTo>
                  <a:cubicBezTo>
                    <a:pt x="7" y="12"/>
                    <a:pt x="6" y="11"/>
                    <a:pt x="6" y="11"/>
                  </a:cubicBezTo>
                  <a:cubicBezTo>
                    <a:pt x="6" y="9"/>
                    <a:pt x="4" y="10"/>
                    <a:pt x="3" y="10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9"/>
                    <a:pt x="4" y="10"/>
                    <a:pt x="5" y="10"/>
                  </a:cubicBezTo>
                  <a:cubicBezTo>
                    <a:pt x="4" y="10"/>
                    <a:pt x="6" y="9"/>
                    <a:pt x="6" y="9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6" y="4"/>
                    <a:pt x="6" y="3"/>
                  </a:cubicBezTo>
                  <a:close/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4" y="17"/>
                  </a:cubicBezTo>
                  <a:cubicBezTo>
                    <a:pt x="6" y="18"/>
                    <a:pt x="6" y="20"/>
                    <a:pt x="6" y="21"/>
                  </a:cubicBezTo>
                  <a:cubicBezTo>
                    <a:pt x="6" y="23"/>
                    <a:pt x="5" y="23"/>
                    <a:pt x="3" y="23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2"/>
                    <a:pt x="2" y="22"/>
                    <a:pt x="1" y="23"/>
                  </a:cubicBezTo>
                  <a:cubicBezTo>
                    <a:pt x="1" y="23"/>
                    <a:pt x="2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8"/>
                    <a:pt x="3" y="17"/>
                    <a:pt x="4" y="17"/>
                  </a:cubicBezTo>
                  <a:close/>
                  <a:moveTo>
                    <a:pt x="5" y="8"/>
                  </a:moveTo>
                  <a:cubicBezTo>
                    <a:pt x="4" y="9"/>
                    <a:pt x="2" y="8"/>
                    <a:pt x="1" y="9"/>
                  </a:cubicBezTo>
                  <a:cubicBezTo>
                    <a:pt x="1" y="9"/>
                    <a:pt x="2" y="8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0"/>
                    <a:pt x="10" y="6"/>
                    <a:pt x="5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5" name="Freeform 3180">
              <a:extLst>
                <a:ext uri="{FF2B5EF4-FFF2-40B4-BE49-F238E27FC236}">
                  <a16:creationId xmlns:a16="http://schemas.microsoft.com/office/drawing/2014/main" id="{221FC4D5-6D49-45A4-9CD5-D960F16D3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75" y="100013"/>
              <a:ext cx="41275" cy="134938"/>
            </a:xfrm>
            <a:custGeom>
              <a:avLst/>
              <a:gdLst>
                <a:gd name="T0" fmla="*/ 1 w 7"/>
                <a:gd name="T1" fmla="*/ 2 h 23"/>
                <a:gd name="T2" fmla="*/ 1 w 7"/>
                <a:gd name="T3" fmla="*/ 2 h 23"/>
                <a:gd name="T4" fmla="*/ 1 w 7"/>
                <a:gd name="T5" fmla="*/ 2 h 23"/>
                <a:gd name="T6" fmla="*/ 0 w 7"/>
                <a:gd name="T7" fmla="*/ 4 h 23"/>
                <a:gd name="T8" fmla="*/ 1 w 7"/>
                <a:gd name="T9" fmla="*/ 5 h 23"/>
                <a:gd name="T10" fmla="*/ 0 w 7"/>
                <a:gd name="T11" fmla="*/ 7 h 23"/>
                <a:gd name="T12" fmla="*/ 3 w 7"/>
                <a:gd name="T13" fmla="*/ 7 h 23"/>
                <a:gd name="T14" fmla="*/ 2 w 7"/>
                <a:gd name="T15" fmla="*/ 8 h 23"/>
                <a:gd name="T16" fmla="*/ 1 w 7"/>
                <a:gd name="T17" fmla="*/ 10 h 23"/>
                <a:gd name="T18" fmla="*/ 1 w 7"/>
                <a:gd name="T19" fmla="*/ 11 h 23"/>
                <a:gd name="T20" fmla="*/ 1 w 7"/>
                <a:gd name="T21" fmla="*/ 12 h 23"/>
                <a:gd name="T22" fmla="*/ 1 w 7"/>
                <a:gd name="T23" fmla="*/ 12 h 23"/>
                <a:gd name="T24" fmla="*/ 1 w 7"/>
                <a:gd name="T25" fmla="*/ 11 h 23"/>
                <a:gd name="T26" fmla="*/ 1 w 7"/>
                <a:gd name="T27" fmla="*/ 10 h 23"/>
                <a:gd name="T28" fmla="*/ 1 w 7"/>
                <a:gd name="T29" fmla="*/ 11 h 23"/>
                <a:gd name="T30" fmla="*/ 5 w 7"/>
                <a:gd name="T31" fmla="*/ 9 h 23"/>
                <a:gd name="T32" fmla="*/ 5 w 7"/>
                <a:gd name="T33" fmla="*/ 14 h 23"/>
                <a:gd name="T34" fmla="*/ 1 w 7"/>
                <a:gd name="T35" fmla="*/ 14 h 23"/>
                <a:gd name="T36" fmla="*/ 1 w 7"/>
                <a:gd name="T37" fmla="*/ 13 h 23"/>
                <a:gd name="T38" fmla="*/ 1 w 7"/>
                <a:gd name="T39" fmla="*/ 13 h 23"/>
                <a:gd name="T40" fmla="*/ 1 w 7"/>
                <a:gd name="T41" fmla="*/ 14 h 23"/>
                <a:gd name="T42" fmla="*/ 3 w 7"/>
                <a:gd name="T43" fmla="*/ 15 h 23"/>
                <a:gd name="T44" fmla="*/ 2 w 7"/>
                <a:gd name="T45" fmla="*/ 16 h 23"/>
                <a:gd name="T46" fmla="*/ 1 w 7"/>
                <a:gd name="T47" fmla="*/ 19 h 23"/>
                <a:gd name="T48" fmla="*/ 1 w 7"/>
                <a:gd name="T49" fmla="*/ 18 h 23"/>
                <a:gd name="T50" fmla="*/ 5 w 7"/>
                <a:gd name="T51" fmla="*/ 16 h 23"/>
                <a:gd name="T52" fmla="*/ 4 w 7"/>
                <a:gd name="T53" fmla="*/ 21 h 23"/>
                <a:gd name="T54" fmla="*/ 3 w 7"/>
                <a:gd name="T55" fmla="*/ 21 h 23"/>
                <a:gd name="T56" fmla="*/ 2 w 7"/>
                <a:gd name="T57" fmla="*/ 20 h 23"/>
                <a:gd name="T58" fmla="*/ 1 w 7"/>
                <a:gd name="T59" fmla="*/ 21 h 23"/>
                <a:gd name="T60" fmla="*/ 1 w 7"/>
                <a:gd name="T61" fmla="*/ 20 h 23"/>
                <a:gd name="T62" fmla="*/ 1 w 7"/>
                <a:gd name="T63" fmla="*/ 20 h 23"/>
                <a:gd name="T64" fmla="*/ 1 w 7"/>
                <a:gd name="T65" fmla="*/ 19 h 23"/>
                <a:gd name="T66" fmla="*/ 1 w 7"/>
                <a:gd name="T67" fmla="*/ 19 h 23"/>
                <a:gd name="T68" fmla="*/ 1 w 7"/>
                <a:gd name="T69" fmla="*/ 18 h 23"/>
                <a:gd name="T70" fmla="*/ 1 w 7"/>
                <a:gd name="T71" fmla="*/ 18 h 23"/>
                <a:gd name="T72" fmla="*/ 1 w 7"/>
                <a:gd name="T73" fmla="*/ 20 h 23"/>
                <a:gd name="T74" fmla="*/ 1 w 7"/>
                <a:gd name="T75" fmla="*/ 20 h 23"/>
                <a:gd name="T76" fmla="*/ 1 w 7"/>
                <a:gd name="T77" fmla="*/ 22 h 23"/>
                <a:gd name="T78" fmla="*/ 4 w 7"/>
                <a:gd name="T79" fmla="*/ 21 h 23"/>
                <a:gd name="T80" fmla="*/ 6 w 7"/>
                <a:gd name="T81" fmla="*/ 21 h 23"/>
                <a:gd name="T82" fmla="*/ 4 w 7"/>
                <a:gd name="T83" fmla="*/ 15 h 23"/>
                <a:gd name="T84" fmla="*/ 4 w 7"/>
                <a:gd name="T85" fmla="*/ 15 h 23"/>
                <a:gd name="T86" fmla="*/ 7 w 7"/>
                <a:gd name="T87" fmla="*/ 12 h 23"/>
                <a:gd name="T88" fmla="*/ 4 w 7"/>
                <a:gd name="T89" fmla="*/ 7 h 23"/>
                <a:gd name="T90" fmla="*/ 6 w 7"/>
                <a:gd name="T91" fmla="*/ 7 h 23"/>
                <a:gd name="T92" fmla="*/ 6 w 7"/>
                <a:gd name="T93" fmla="*/ 6 h 23"/>
                <a:gd name="T94" fmla="*/ 1 w 7"/>
                <a:gd name="T95" fmla="*/ 7 h 23"/>
                <a:gd name="T96" fmla="*/ 1 w 7"/>
                <a:gd name="T97" fmla="*/ 6 h 23"/>
                <a:gd name="T98" fmla="*/ 1 w 7"/>
                <a:gd name="T99" fmla="*/ 5 h 23"/>
                <a:gd name="T100" fmla="*/ 1 w 7"/>
                <a:gd name="T101" fmla="*/ 5 h 23"/>
                <a:gd name="T102" fmla="*/ 1 w 7"/>
                <a:gd name="T10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" h="23">
                  <a:moveTo>
                    <a:pt x="6" y="1"/>
                  </a:moveTo>
                  <a:cubicBezTo>
                    <a:pt x="5" y="0"/>
                    <a:pt x="3" y="1"/>
                    <a:pt x="2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0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4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0" y="6"/>
                    <a:pt x="1" y="6"/>
                  </a:cubicBezTo>
                  <a:cubicBezTo>
                    <a:pt x="0" y="6"/>
                    <a:pt x="1" y="6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3" y="9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6" y="11"/>
                    <a:pt x="7" y="12"/>
                    <a:pt x="6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1" y="13"/>
                    <a:pt x="0" y="14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7"/>
                    <a:pt x="2" y="17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7"/>
                  </a:cubicBezTo>
                  <a:cubicBezTo>
                    <a:pt x="6" y="17"/>
                    <a:pt x="5" y="18"/>
                    <a:pt x="5" y="18"/>
                  </a:cubicBezTo>
                  <a:cubicBezTo>
                    <a:pt x="5" y="19"/>
                    <a:pt x="5" y="20"/>
                    <a:pt x="5" y="20"/>
                  </a:cubicBezTo>
                  <a:cubicBezTo>
                    <a:pt x="5" y="20"/>
                    <a:pt x="5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2" y="20"/>
                  </a:cubicBezTo>
                  <a:cubicBezTo>
                    <a:pt x="3" y="21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1" y="19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7"/>
                    <a:pt x="0" y="17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1" y="20"/>
                  </a:cubicBezTo>
                  <a:cubicBezTo>
                    <a:pt x="0" y="20"/>
                    <a:pt x="1" y="21"/>
                    <a:pt x="0" y="21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1"/>
                    <a:pt x="3" y="23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5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9"/>
                    <a:pt x="6" y="16"/>
                    <a:pt x="6" y="15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5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6" y="9"/>
                    <a:pt x="6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6" y="2"/>
                    <a:pt x="6" y="1"/>
                  </a:cubicBezTo>
                  <a:close/>
                  <a:moveTo>
                    <a:pt x="6" y="6"/>
                  </a:moveTo>
                  <a:cubicBezTo>
                    <a:pt x="5" y="7"/>
                    <a:pt x="3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4" y="0"/>
                    <a:pt x="5" y="1"/>
                  </a:cubicBezTo>
                  <a:cubicBezTo>
                    <a:pt x="6" y="2"/>
                    <a:pt x="7" y="5"/>
                    <a:pt x="6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6" name="Freeform 3181">
              <a:extLst>
                <a:ext uri="{FF2B5EF4-FFF2-40B4-BE49-F238E27FC236}">
                  <a16:creationId xmlns:a16="http://schemas.microsoft.com/office/drawing/2014/main" id="{8B3B9385-51F2-44C7-B992-BB3B3B3560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50" y="100013"/>
              <a:ext cx="41275" cy="52388"/>
            </a:xfrm>
            <a:custGeom>
              <a:avLst/>
              <a:gdLst>
                <a:gd name="T0" fmla="*/ 2 w 7"/>
                <a:gd name="T1" fmla="*/ 1 h 9"/>
                <a:gd name="T2" fmla="*/ 1 w 7"/>
                <a:gd name="T3" fmla="*/ 2 h 9"/>
                <a:gd name="T4" fmla="*/ 1 w 7"/>
                <a:gd name="T5" fmla="*/ 3 h 9"/>
                <a:gd name="T6" fmla="*/ 1 w 7"/>
                <a:gd name="T7" fmla="*/ 2 h 9"/>
                <a:gd name="T8" fmla="*/ 1 w 7"/>
                <a:gd name="T9" fmla="*/ 2 h 9"/>
                <a:gd name="T10" fmla="*/ 1 w 7"/>
                <a:gd name="T11" fmla="*/ 2 h 9"/>
                <a:gd name="T12" fmla="*/ 1 w 7"/>
                <a:gd name="T13" fmla="*/ 4 h 9"/>
                <a:gd name="T14" fmla="*/ 0 w 7"/>
                <a:gd name="T15" fmla="*/ 4 h 9"/>
                <a:gd name="T16" fmla="*/ 1 w 7"/>
                <a:gd name="T17" fmla="*/ 5 h 9"/>
                <a:gd name="T18" fmla="*/ 1 w 7"/>
                <a:gd name="T19" fmla="*/ 5 h 9"/>
                <a:gd name="T20" fmla="*/ 1 w 7"/>
                <a:gd name="T21" fmla="*/ 5 h 9"/>
                <a:gd name="T22" fmla="*/ 1 w 7"/>
                <a:gd name="T23" fmla="*/ 7 h 9"/>
                <a:gd name="T24" fmla="*/ 1 w 7"/>
                <a:gd name="T25" fmla="*/ 7 h 9"/>
                <a:gd name="T26" fmla="*/ 3 w 7"/>
                <a:gd name="T27" fmla="*/ 7 h 9"/>
                <a:gd name="T28" fmla="*/ 4 w 7"/>
                <a:gd name="T29" fmla="*/ 8 h 9"/>
                <a:gd name="T30" fmla="*/ 4 w 7"/>
                <a:gd name="T31" fmla="*/ 7 h 9"/>
                <a:gd name="T32" fmla="*/ 5 w 7"/>
                <a:gd name="T33" fmla="*/ 8 h 9"/>
                <a:gd name="T34" fmla="*/ 6 w 7"/>
                <a:gd name="T35" fmla="*/ 7 h 9"/>
                <a:gd name="T36" fmla="*/ 6 w 7"/>
                <a:gd name="T37" fmla="*/ 1 h 9"/>
                <a:gd name="T38" fmla="*/ 1 w 7"/>
                <a:gd name="T39" fmla="*/ 7 h 9"/>
                <a:gd name="T40" fmla="*/ 1 w 7"/>
                <a:gd name="T41" fmla="*/ 7 h 9"/>
                <a:gd name="T42" fmla="*/ 2 w 7"/>
                <a:gd name="T43" fmla="*/ 6 h 9"/>
                <a:gd name="T44" fmla="*/ 2 w 7"/>
                <a:gd name="T45" fmla="*/ 6 h 9"/>
                <a:gd name="T46" fmla="*/ 1 w 7"/>
                <a:gd name="T47" fmla="*/ 7 h 9"/>
                <a:gd name="T48" fmla="*/ 1 w 7"/>
                <a:gd name="T49" fmla="*/ 6 h 9"/>
                <a:gd name="T50" fmla="*/ 1 w 7"/>
                <a:gd name="T51" fmla="*/ 6 h 9"/>
                <a:gd name="T52" fmla="*/ 1 w 7"/>
                <a:gd name="T53" fmla="*/ 6 h 9"/>
                <a:gd name="T54" fmla="*/ 1 w 7"/>
                <a:gd name="T55" fmla="*/ 5 h 9"/>
                <a:gd name="T56" fmla="*/ 1 w 7"/>
                <a:gd name="T57" fmla="*/ 5 h 9"/>
                <a:gd name="T58" fmla="*/ 1 w 7"/>
                <a:gd name="T59" fmla="*/ 5 h 9"/>
                <a:gd name="T60" fmla="*/ 1 w 7"/>
                <a:gd name="T61" fmla="*/ 4 h 9"/>
                <a:gd name="T62" fmla="*/ 1 w 7"/>
                <a:gd name="T63" fmla="*/ 4 h 9"/>
                <a:gd name="T64" fmla="*/ 1 w 7"/>
                <a:gd name="T65" fmla="*/ 4 h 9"/>
                <a:gd name="T66" fmla="*/ 1 w 7"/>
                <a:gd name="T67" fmla="*/ 4 h 9"/>
                <a:gd name="T68" fmla="*/ 1 w 7"/>
                <a:gd name="T69" fmla="*/ 4 h 9"/>
                <a:gd name="T70" fmla="*/ 1 w 7"/>
                <a:gd name="T71" fmla="*/ 4 h 9"/>
                <a:gd name="T72" fmla="*/ 1 w 7"/>
                <a:gd name="T73" fmla="*/ 4 h 9"/>
                <a:gd name="T74" fmla="*/ 1 w 7"/>
                <a:gd name="T75" fmla="*/ 3 h 9"/>
                <a:gd name="T76" fmla="*/ 3 w 7"/>
                <a:gd name="T77" fmla="*/ 1 h 9"/>
                <a:gd name="T78" fmla="*/ 5 w 7"/>
                <a:gd name="T7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9">
                  <a:moveTo>
                    <a:pt x="6" y="1"/>
                  </a:moveTo>
                  <a:cubicBezTo>
                    <a:pt x="5" y="0"/>
                    <a:pt x="3" y="1"/>
                    <a:pt x="2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0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4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3" y="9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6" y="2"/>
                    <a:pt x="6" y="1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5" y="7"/>
                  </a:moveTo>
                  <a:cubicBezTo>
                    <a:pt x="4" y="7"/>
                    <a:pt x="3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5" y="1"/>
                    <a:pt x="6" y="1"/>
                    <a:pt x="6" y="3"/>
                  </a:cubicBezTo>
                  <a:cubicBezTo>
                    <a:pt x="6" y="4"/>
                    <a:pt x="7" y="7"/>
                    <a:pt x="5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7" name="Freeform 3182">
              <a:extLst>
                <a:ext uri="{FF2B5EF4-FFF2-40B4-BE49-F238E27FC236}">
                  <a16:creationId xmlns:a16="http://schemas.microsoft.com/office/drawing/2014/main" id="{8EEE6535-89A9-43EC-B28C-ECDC8A2196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025" y="100013"/>
              <a:ext cx="41275" cy="134938"/>
            </a:xfrm>
            <a:custGeom>
              <a:avLst/>
              <a:gdLst>
                <a:gd name="T0" fmla="*/ 1 w 7"/>
                <a:gd name="T1" fmla="*/ 2 h 23"/>
                <a:gd name="T2" fmla="*/ 1 w 7"/>
                <a:gd name="T3" fmla="*/ 2 h 23"/>
                <a:gd name="T4" fmla="*/ 1 w 7"/>
                <a:gd name="T5" fmla="*/ 2 h 23"/>
                <a:gd name="T6" fmla="*/ 1 w 7"/>
                <a:gd name="T7" fmla="*/ 4 h 23"/>
                <a:gd name="T8" fmla="*/ 1 w 7"/>
                <a:gd name="T9" fmla="*/ 5 h 23"/>
                <a:gd name="T10" fmla="*/ 1 w 7"/>
                <a:gd name="T11" fmla="*/ 7 h 23"/>
                <a:gd name="T12" fmla="*/ 3 w 7"/>
                <a:gd name="T13" fmla="*/ 7 h 23"/>
                <a:gd name="T14" fmla="*/ 1 w 7"/>
                <a:gd name="T15" fmla="*/ 9 h 23"/>
                <a:gd name="T16" fmla="*/ 1 w 7"/>
                <a:gd name="T17" fmla="*/ 10 h 23"/>
                <a:gd name="T18" fmla="*/ 1 w 7"/>
                <a:gd name="T19" fmla="*/ 11 h 23"/>
                <a:gd name="T20" fmla="*/ 1 w 7"/>
                <a:gd name="T21" fmla="*/ 11 h 23"/>
                <a:gd name="T22" fmla="*/ 1 w 7"/>
                <a:gd name="T23" fmla="*/ 11 h 23"/>
                <a:gd name="T24" fmla="*/ 1 w 7"/>
                <a:gd name="T25" fmla="*/ 11 h 23"/>
                <a:gd name="T26" fmla="*/ 4 w 7"/>
                <a:gd name="T27" fmla="*/ 14 h 23"/>
                <a:gd name="T28" fmla="*/ 3 w 7"/>
                <a:gd name="T29" fmla="*/ 14 h 23"/>
                <a:gd name="T30" fmla="*/ 3 w 7"/>
                <a:gd name="T31" fmla="*/ 14 h 23"/>
                <a:gd name="T32" fmla="*/ 2 w 7"/>
                <a:gd name="T33" fmla="*/ 13 h 23"/>
                <a:gd name="T34" fmla="*/ 2 w 7"/>
                <a:gd name="T35" fmla="*/ 14 h 23"/>
                <a:gd name="T36" fmla="*/ 2 w 7"/>
                <a:gd name="T37" fmla="*/ 13 h 23"/>
                <a:gd name="T38" fmla="*/ 1 w 7"/>
                <a:gd name="T39" fmla="*/ 14 h 23"/>
                <a:gd name="T40" fmla="*/ 2 w 7"/>
                <a:gd name="T41" fmla="*/ 15 h 23"/>
                <a:gd name="T42" fmla="*/ 1 w 7"/>
                <a:gd name="T43" fmla="*/ 16 h 23"/>
                <a:gd name="T44" fmla="*/ 1 w 7"/>
                <a:gd name="T45" fmla="*/ 17 h 23"/>
                <a:gd name="T46" fmla="*/ 1 w 7"/>
                <a:gd name="T47" fmla="*/ 17 h 23"/>
                <a:gd name="T48" fmla="*/ 1 w 7"/>
                <a:gd name="T49" fmla="*/ 17 h 23"/>
                <a:gd name="T50" fmla="*/ 1 w 7"/>
                <a:gd name="T51" fmla="*/ 19 h 23"/>
                <a:gd name="T52" fmla="*/ 1 w 7"/>
                <a:gd name="T53" fmla="*/ 20 h 23"/>
                <a:gd name="T54" fmla="*/ 1 w 7"/>
                <a:gd name="T55" fmla="*/ 20 h 23"/>
                <a:gd name="T56" fmla="*/ 4 w 7"/>
                <a:gd name="T57" fmla="*/ 22 h 23"/>
                <a:gd name="T58" fmla="*/ 5 w 7"/>
                <a:gd name="T59" fmla="*/ 22 h 23"/>
                <a:gd name="T60" fmla="*/ 7 w 7"/>
                <a:gd name="T61" fmla="*/ 19 h 23"/>
                <a:gd name="T62" fmla="*/ 4 w 7"/>
                <a:gd name="T63" fmla="*/ 14 h 23"/>
                <a:gd name="T64" fmla="*/ 6 w 7"/>
                <a:gd name="T65" fmla="*/ 14 h 23"/>
                <a:gd name="T66" fmla="*/ 4 w 7"/>
                <a:gd name="T67" fmla="*/ 8 h 23"/>
                <a:gd name="T68" fmla="*/ 5 w 7"/>
                <a:gd name="T69" fmla="*/ 8 h 23"/>
                <a:gd name="T70" fmla="*/ 7 w 7"/>
                <a:gd name="T71" fmla="*/ 5 h 23"/>
                <a:gd name="T72" fmla="*/ 2 w 7"/>
                <a:gd name="T73" fmla="*/ 21 h 23"/>
                <a:gd name="T74" fmla="*/ 2 w 7"/>
                <a:gd name="T75" fmla="*/ 21 h 23"/>
                <a:gd name="T76" fmla="*/ 2 w 7"/>
                <a:gd name="T77" fmla="*/ 20 h 23"/>
                <a:gd name="T78" fmla="*/ 1 w 7"/>
                <a:gd name="T79" fmla="*/ 20 h 23"/>
                <a:gd name="T80" fmla="*/ 1 w 7"/>
                <a:gd name="T81" fmla="*/ 19 h 23"/>
                <a:gd name="T82" fmla="*/ 1 w 7"/>
                <a:gd name="T83" fmla="*/ 19 h 23"/>
                <a:gd name="T84" fmla="*/ 1 w 7"/>
                <a:gd name="T85" fmla="*/ 18 h 23"/>
                <a:gd name="T86" fmla="*/ 1 w 7"/>
                <a:gd name="T87" fmla="*/ 17 h 23"/>
                <a:gd name="T88" fmla="*/ 6 w 7"/>
                <a:gd name="T89" fmla="*/ 5 h 23"/>
                <a:gd name="T90" fmla="*/ 2 w 7"/>
                <a:gd name="T91" fmla="*/ 7 h 23"/>
                <a:gd name="T92" fmla="*/ 2 w 7"/>
                <a:gd name="T93" fmla="*/ 6 h 23"/>
                <a:gd name="T94" fmla="*/ 1 w 7"/>
                <a:gd name="T95" fmla="*/ 6 h 23"/>
                <a:gd name="T96" fmla="*/ 1 w 7"/>
                <a:gd name="T97" fmla="*/ 5 h 23"/>
                <a:gd name="T98" fmla="*/ 3 w 7"/>
                <a:gd name="T9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" h="23">
                  <a:moveTo>
                    <a:pt x="6" y="1"/>
                  </a:moveTo>
                  <a:cubicBezTo>
                    <a:pt x="6" y="0"/>
                    <a:pt x="3" y="1"/>
                    <a:pt x="2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0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4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3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3" y="9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9"/>
                    <a:pt x="5" y="8"/>
                    <a:pt x="6" y="9"/>
                  </a:cubicBezTo>
                  <a:cubicBezTo>
                    <a:pt x="7" y="10"/>
                    <a:pt x="6" y="12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1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5"/>
                    <a:pt x="3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5"/>
                    <a:pt x="2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1"/>
                    <a:pt x="3" y="23"/>
                    <a:pt x="3" y="21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4" y="22"/>
                    <a:pt x="4" y="21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9"/>
                    <a:pt x="6" y="16"/>
                    <a:pt x="6" y="15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4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6" y="9"/>
                    <a:pt x="6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6" y="2"/>
                    <a:pt x="6" y="1"/>
                  </a:cubicBezTo>
                  <a:close/>
                  <a:moveTo>
                    <a:pt x="6" y="16"/>
                  </a:moveTo>
                  <a:cubicBezTo>
                    <a:pt x="7" y="17"/>
                    <a:pt x="7" y="19"/>
                    <a:pt x="6" y="20"/>
                  </a:cubicBezTo>
                  <a:cubicBezTo>
                    <a:pt x="5" y="21"/>
                    <a:pt x="4" y="21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21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1" y="19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8"/>
                    <a:pt x="1" y="18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2" y="16"/>
                    <a:pt x="2" y="16"/>
                  </a:cubicBezTo>
                  <a:cubicBezTo>
                    <a:pt x="3" y="16"/>
                    <a:pt x="5" y="16"/>
                    <a:pt x="6" y="16"/>
                  </a:cubicBezTo>
                  <a:close/>
                  <a:moveTo>
                    <a:pt x="6" y="5"/>
                  </a:moveTo>
                  <a:cubicBezTo>
                    <a:pt x="6" y="7"/>
                    <a:pt x="3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1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6" y="3"/>
                    <a:pt x="6" y="4"/>
                    <a:pt x="6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8" name="Freeform 3183">
              <a:extLst>
                <a:ext uri="{FF2B5EF4-FFF2-40B4-BE49-F238E27FC236}">
                  <a16:creationId xmlns:a16="http://schemas.microsoft.com/office/drawing/2014/main" id="{6D5D6DBC-FFCD-49AC-9EAD-0654DBD0B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88913"/>
              <a:ext cx="6350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9" name="Freeform 3184">
              <a:extLst>
                <a:ext uri="{FF2B5EF4-FFF2-40B4-BE49-F238E27FC236}">
                  <a16:creationId xmlns:a16="http://schemas.microsoft.com/office/drawing/2014/main" id="{2E88872D-4790-4145-81E8-280353655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76213"/>
              <a:ext cx="47625" cy="58738"/>
            </a:xfrm>
            <a:custGeom>
              <a:avLst/>
              <a:gdLst>
                <a:gd name="T0" fmla="*/ 5 w 8"/>
                <a:gd name="T1" fmla="*/ 9 h 10"/>
                <a:gd name="T2" fmla="*/ 2 w 8"/>
                <a:gd name="T3" fmla="*/ 2 h 10"/>
                <a:gd name="T4" fmla="*/ 1 w 8"/>
                <a:gd name="T5" fmla="*/ 3 h 10"/>
                <a:gd name="T6" fmla="*/ 1 w 8"/>
                <a:gd name="T7" fmla="*/ 3 h 10"/>
                <a:gd name="T8" fmla="*/ 1 w 8"/>
                <a:gd name="T9" fmla="*/ 4 h 10"/>
                <a:gd name="T10" fmla="*/ 1 w 8"/>
                <a:gd name="T11" fmla="*/ 4 h 10"/>
                <a:gd name="T12" fmla="*/ 1 w 8"/>
                <a:gd name="T13" fmla="*/ 4 h 10"/>
                <a:gd name="T14" fmla="*/ 1 w 8"/>
                <a:gd name="T15" fmla="*/ 4 h 10"/>
                <a:gd name="T16" fmla="*/ 0 w 8"/>
                <a:gd name="T17" fmla="*/ 5 h 10"/>
                <a:gd name="T18" fmla="*/ 1 w 8"/>
                <a:gd name="T19" fmla="*/ 7 h 10"/>
                <a:gd name="T20" fmla="*/ 1 w 8"/>
                <a:gd name="T21" fmla="*/ 8 h 10"/>
                <a:gd name="T22" fmla="*/ 3 w 8"/>
                <a:gd name="T23" fmla="*/ 8 h 10"/>
                <a:gd name="T24" fmla="*/ 4 w 8"/>
                <a:gd name="T25" fmla="*/ 9 h 10"/>
                <a:gd name="T26" fmla="*/ 1 w 8"/>
                <a:gd name="T27" fmla="*/ 8 h 10"/>
                <a:gd name="T28" fmla="*/ 1 w 8"/>
                <a:gd name="T29" fmla="*/ 8 h 10"/>
                <a:gd name="T30" fmla="*/ 1 w 8"/>
                <a:gd name="T31" fmla="*/ 6 h 10"/>
                <a:gd name="T32" fmla="*/ 1 w 8"/>
                <a:gd name="T33" fmla="*/ 5 h 10"/>
                <a:gd name="T34" fmla="*/ 1 w 8"/>
                <a:gd name="T35" fmla="*/ 6 h 10"/>
                <a:gd name="T36" fmla="*/ 1 w 8"/>
                <a:gd name="T37" fmla="*/ 4 h 10"/>
                <a:gd name="T38" fmla="*/ 1 w 8"/>
                <a:gd name="T39" fmla="*/ 5 h 10"/>
                <a:gd name="T40" fmla="*/ 1 w 8"/>
                <a:gd name="T41" fmla="*/ 4 h 10"/>
                <a:gd name="T42" fmla="*/ 1 w 8"/>
                <a:gd name="T43" fmla="*/ 5 h 10"/>
                <a:gd name="T44" fmla="*/ 5 w 8"/>
                <a:gd name="T45" fmla="*/ 4 h 10"/>
                <a:gd name="T46" fmla="*/ 5 w 8"/>
                <a:gd name="T4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0">
                  <a:moveTo>
                    <a:pt x="5" y="9"/>
                  </a:moveTo>
                  <a:cubicBezTo>
                    <a:pt x="7" y="9"/>
                    <a:pt x="8" y="0"/>
                    <a:pt x="2" y="2"/>
                  </a:cubicBezTo>
                  <a:cubicBezTo>
                    <a:pt x="3" y="2"/>
                    <a:pt x="1" y="3"/>
                    <a:pt x="1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1" y="7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1" y="8"/>
                    <a:pt x="3" y="10"/>
                    <a:pt x="3" y="8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2" y="7"/>
                    <a:pt x="1" y="8"/>
                  </a:cubicBezTo>
                  <a:cubicBezTo>
                    <a:pt x="1" y="8"/>
                    <a:pt x="2" y="7"/>
                    <a:pt x="1" y="8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7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4"/>
                    <a:pt x="4" y="1"/>
                    <a:pt x="5" y="4"/>
                  </a:cubicBezTo>
                  <a:cubicBezTo>
                    <a:pt x="6" y="5"/>
                    <a:pt x="6" y="8"/>
                    <a:pt x="5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0" name="Freeform 3185">
              <a:extLst>
                <a:ext uri="{FF2B5EF4-FFF2-40B4-BE49-F238E27FC236}">
                  <a16:creationId xmlns:a16="http://schemas.microsoft.com/office/drawing/2014/main" id="{0D6E176D-493C-473B-8672-196A1233E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52388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1" name="Freeform 3186">
              <a:extLst>
                <a:ext uri="{FF2B5EF4-FFF2-40B4-BE49-F238E27FC236}">
                  <a16:creationId xmlns:a16="http://schemas.microsoft.com/office/drawing/2014/main" id="{D42BF84C-75D1-46A7-9E26-707C539DD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46038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2" name="Freeform 3187">
              <a:extLst>
                <a:ext uri="{FF2B5EF4-FFF2-40B4-BE49-F238E27FC236}">
                  <a16:creationId xmlns:a16="http://schemas.microsoft.com/office/drawing/2014/main" id="{2CEDB993-31A5-47D9-9CDE-DFD5C4B66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34925"/>
              <a:ext cx="28575" cy="17463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3" name="Freeform 3188">
              <a:extLst>
                <a:ext uri="{FF2B5EF4-FFF2-40B4-BE49-F238E27FC236}">
                  <a16:creationId xmlns:a16="http://schemas.microsoft.com/office/drawing/2014/main" id="{E1E173EA-9B04-4681-A903-07DACBB8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34925"/>
              <a:ext cx="28575" cy="11113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4" name="Freeform 3189">
              <a:extLst>
                <a:ext uri="{FF2B5EF4-FFF2-40B4-BE49-F238E27FC236}">
                  <a16:creationId xmlns:a16="http://schemas.microsoft.com/office/drawing/2014/main" id="{946D6780-807E-43E7-97BA-36C543D71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23813"/>
              <a:ext cx="28575" cy="17463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5" name="Freeform 3190">
              <a:extLst>
                <a:ext uri="{FF2B5EF4-FFF2-40B4-BE49-F238E27FC236}">
                  <a16:creationId xmlns:a16="http://schemas.microsoft.com/office/drawing/2014/main" id="{A4F2F29B-E1B4-41D6-A1D2-0C6D0572E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23813"/>
              <a:ext cx="22225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6" name="Freeform 3191">
              <a:extLst>
                <a:ext uri="{FF2B5EF4-FFF2-40B4-BE49-F238E27FC236}">
                  <a16:creationId xmlns:a16="http://schemas.microsoft.com/office/drawing/2014/main" id="{384176C0-7D75-42BC-A8C5-955113CD2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17463"/>
              <a:ext cx="22225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7" name="Freeform 3192">
              <a:extLst>
                <a:ext uri="{FF2B5EF4-FFF2-40B4-BE49-F238E27FC236}">
                  <a16:creationId xmlns:a16="http://schemas.microsoft.com/office/drawing/2014/main" id="{5A933542-20C6-46E3-A433-C1299C45E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34925"/>
              <a:ext cx="39688" cy="30163"/>
            </a:xfrm>
            <a:custGeom>
              <a:avLst/>
              <a:gdLst>
                <a:gd name="T0" fmla="*/ 1 w 7"/>
                <a:gd name="T1" fmla="*/ 2 h 5"/>
                <a:gd name="T2" fmla="*/ 2 w 7"/>
                <a:gd name="T3" fmla="*/ 1 h 5"/>
                <a:gd name="T4" fmla="*/ 4 w 7"/>
                <a:gd name="T5" fmla="*/ 1 h 5"/>
                <a:gd name="T6" fmla="*/ 1 w 7"/>
                <a:gd name="T7" fmla="*/ 4 h 5"/>
                <a:gd name="T8" fmla="*/ 1 w 7"/>
                <a:gd name="T9" fmla="*/ 4 h 5"/>
                <a:gd name="T10" fmla="*/ 4 w 7"/>
                <a:gd name="T11" fmla="*/ 3 h 5"/>
                <a:gd name="T12" fmla="*/ 2 w 7"/>
                <a:gd name="T13" fmla="*/ 5 h 5"/>
                <a:gd name="T14" fmla="*/ 2 w 7"/>
                <a:gd name="T15" fmla="*/ 5 h 5"/>
                <a:gd name="T16" fmla="*/ 6 w 7"/>
                <a:gd name="T17" fmla="*/ 2 h 5"/>
                <a:gd name="T18" fmla="*/ 5 w 7"/>
                <a:gd name="T19" fmla="*/ 2 h 5"/>
                <a:gd name="T20" fmla="*/ 4 w 7"/>
                <a:gd name="T21" fmla="*/ 3 h 5"/>
                <a:gd name="T22" fmla="*/ 2 w 7"/>
                <a:gd name="T23" fmla="*/ 4 h 5"/>
                <a:gd name="T24" fmla="*/ 2 w 7"/>
                <a:gd name="T25" fmla="*/ 3 h 5"/>
                <a:gd name="T26" fmla="*/ 6 w 7"/>
                <a:gd name="T27" fmla="*/ 0 h 5"/>
                <a:gd name="T28" fmla="*/ 6 w 7"/>
                <a:gd name="T29" fmla="*/ 0 h 5"/>
                <a:gd name="T30" fmla="*/ 1 w 7"/>
                <a:gd name="T31" fmla="*/ 2 h 5"/>
                <a:gd name="T32" fmla="*/ 1 w 7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5">
                  <a:moveTo>
                    <a:pt x="1" y="2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6" y="0"/>
                    <a:pt x="4" y="1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7" y="2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4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8" name="Freeform 3193">
              <a:extLst>
                <a:ext uri="{FF2B5EF4-FFF2-40B4-BE49-F238E27FC236}">
                  <a16:creationId xmlns:a16="http://schemas.microsoft.com/office/drawing/2014/main" id="{AC58E781-5B96-47EC-8508-0F592EC6B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28575"/>
              <a:ext cx="34925" cy="17463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9" name="Freeform 3194">
              <a:extLst>
                <a:ext uri="{FF2B5EF4-FFF2-40B4-BE49-F238E27FC236}">
                  <a16:creationId xmlns:a16="http://schemas.microsoft.com/office/drawing/2014/main" id="{B9E6CBF7-7626-4853-81C0-29E856952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3813"/>
              <a:ext cx="30163" cy="11113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1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0" name="Freeform 3195">
              <a:extLst>
                <a:ext uri="{FF2B5EF4-FFF2-40B4-BE49-F238E27FC236}">
                  <a16:creationId xmlns:a16="http://schemas.microsoft.com/office/drawing/2014/main" id="{1F51737A-60DE-4A1E-BE8A-27CE7FE1A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23813"/>
              <a:ext cx="22225" cy="11113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1 h 2"/>
                <a:gd name="T4" fmla="*/ 1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4 w 4"/>
                <a:gd name="T11" fmla="*/ 0 h 2"/>
                <a:gd name="T12" fmla="*/ 3 w 4"/>
                <a:gd name="T13" fmla="*/ 0 h 2"/>
                <a:gd name="T14" fmla="*/ 3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4" y="0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1" name="Freeform 3196">
              <a:extLst>
                <a:ext uri="{FF2B5EF4-FFF2-40B4-BE49-F238E27FC236}">
                  <a16:creationId xmlns:a16="http://schemas.microsoft.com/office/drawing/2014/main" id="{60B0CD39-BCE7-4579-A5BF-8BEB8FF7B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234950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2" name="Freeform 3197">
              <a:extLst>
                <a:ext uri="{FF2B5EF4-FFF2-40B4-BE49-F238E27FC236}">
                  <a16:creationId xmlns:a16="http://schemas.microsoft.com/office/drawing/2014/main" id="{BF2D3AF3-72E4-4C34-8F43-72216E91D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230188"/>
              <a:ext cx="34925" cy="1746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3" name="Freeform 3198">
              <a:extLst>
                <a:ext uri="{FF2B5EF4-FFF2-40B4-BE49-F238E27FC236}">
                  <a16:creationId xmlns:a16="http://schemas.microsoft.com/office/drawing/2014/main" id="{D0E9D33F-95F6-4C4B-9121-FF4C1770B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230188"/>
              <a:ext cx="47625" cy="17463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4" name="Freeform 3199">
              <a:extLst>
                <a:ext uri="{FF2B5EF4-FFF2-40B4-BE49-F238E27FC236}">
                  <a16:creationId xmlns:a16="http://schemas.microsoft.com/office/drawing/2014/main" id="{97755D91-21DB-4BAF-8092-813BD3201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241300"/>
              <a:ext cx="17463" cy="6350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5" name="Freeform 3200">
              <a:extLst>
                <a:ext uri="{FF2B5EF4-FFF2-40B4-BE49-F238E27FC236}">
                  <a16:creationId xmlns:a16="http://schemas.microsoft.com/office/drawing/2014/main" id="{2F08FCA0-5B50-4460-B9EE-19E81FBAE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217488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6" name="Freeform 3201">
              <a:extLst>
                <a:ext uri="{FF2B5EF4-FFF2-40B4-BE49-F238E27FC236}">
                  <a16:creationId xmlns:a16="http://schemas.microsoft.com/office/drawing/2014/main" id="{6189B8D2-2937-400C-ACD7-22239C0C0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06375"/>
              <a:ext cx="19050" cy="4763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7" name="Freeform 3202">
              <a:extLst>
                <a:ext uri="{FF2B5EF4-FFF2-40B4-BE49-F238E27FC236}">
                  <a16:creationId xmlns:a16="http://schemas.microsoft.com/office/drawing/2014/main" id="{9A219132-7A5A-4033-B8FF-26D2EB4D3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211138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8" name="Freeform 3203">
              <a:extLst>
                <a:ext uri="{FF2B5EF4-FFF2-40B4-BE49-F238E27FC236}">
                  <a16:creationId xmlns:a16="http://schemas.microsoft.com/office/drawing/2014/main" id="{DC9CD1EA-E51A-42D0-84A7-A3FA70BB8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41300"/>
              <a:ext cx="30163" cy="6350"/>
            </a:xfrm>
            <a:custGeom>
              <a:avLst/>
              <a:gdLst>
                <a:gd name="T0" fmla="*/ 1 w 5"/>
                <a:gd name="T1" fmla="*/ 1 h 1"/>
                <a:gd name="T2" fmla="*/ 4 w 5"/>
                <a:gd name="T3" fmla="*/ 0 h 1"/>
                <a:gd name="T4" fmla="*/ 4 w 5"/>
                <a:gd name="T5" fmla="*/ 0 h 1"/>
                <a:gd name="T6" fmla="*/ 1 w 5"/>
                <a:gd name="T7" fmla="*/ 1 h 1"/>
                <a:gd name="T8" fmla="*/ 1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9" name="Freeform 3204">
              <a:extLst>
                <a:ext uri="{FF2B5EF4-FFF2-40B4-BE49-F238E27FC236}">
                  <a16:creationId xmlns:a16="http://schemas.microsoft.com/office/drawing/2014/main" id="{F56CD471-DCCC-4DCD-8CDD-C4CEEA213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234950"/>
              <a:ext cx="22225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0" name="Freeform 3205">
              <a:extLst>
                <a:ext uri="{FF2B5EF4-FFF2-40B4-BE49-F238E27FC236}">
                  <a16:creationId xmlns:a16="http://schemas.microsoft.com/office/drawing/2014/main" id="{92603868-EF0C-4BFD-B967-F90B519A4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200025"/>
              <a:ext cx="34925" cy="1746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1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1" name="Freeform 3206">
              <a:extLst>
                <a:ext uri="{FF2B5EF4-FFF2-40B4-BE49-F238E27FC236}">
                  <a16:creationId xmlns:a16="http://schemas.microsoft.com/office/drawing/2014/main" id="{381B593D-18BC-436E-A5C6-68B316167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88913"/>
              <a:ext cx="1270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2" name="Freeform 3207">
              <a:extLst>
                <a:ext uri="{FF2B5EF4-FFF2-40B4-BE49-F238E27FC236}">
                  <a16:creationId xmlns:a16="http://schemas.microsoft.com/office/drawing/2014/main" id="{8EF4086B-3DC6-442F-8B80-AB1B5DBD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76213"/>
              <a:ext cx="19050" cy="12700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3 w 3"/>
                <a:gd name="T5" fmla="*/ 1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3" name="Freeform 3208">
              <a:extLst>
                <a:ext uri="{FF2B5EF4-FFF2-40B4-BE49-F238E27FC236}">
                  <a16:creationId xmlns:a16="http://schemas.microsoft.com/office/drawing/2014/main" id="{522A4D66-B12F-42F3-8BB0-E6872EE53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93675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4" name="Freeform 3209">
              <a:extLst>
                <a:ext uri="{FF2B5EF4-FFF2-40B4-BE49-F238E27FC236}">
                  <a16:creationId xmlns:a16="http://schemas.microsoft.com/office/drawing/2014/main" id="{470C3255-60D6-4CDA-949C-C66DAC69E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11138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5" name="Freeform 3210">
              <a:extLst>
                <a:ext uri="{FF2B5EF4-FFF2-40B4-BE49-F238E27FC236}">
                  <a16:creationId xmlns:a16="http://schemas.microsoft.com/office/drawing/2014/main" id="{38E65F80-C848-413F-B4E1-751662F01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34950"/>
              <a:ext cx="30163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6" name="Freeform 3211">
              <a:extLst>
                <a:ext uri="{FF2B5EF4-FFF2-40B4-BE49-F238E27FC236}">
                  <a16:creationId xmlns:a16="http://schemas.microsoft.com/office/drawing/2014/main" id="{D3B3A746-9FBC-4982-B2BA-08D16C4AE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34950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7" name="Freeform 3212">
              <a:extLst>
                <a:ext uri="{FF2B5EF4-FFF2-40B4-BE49-F238E27FC236}">
                  <a16:creationId xmlns:a16="http://schemas.microsoft.com/office/drawing/2014/main" id="{B13965E6-43A5-4076-9CD1-397AB550C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06375"/>
              <a:ext cx="34925" cy="17463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8" name="Freeform 3213">
              <a:extLst>
                <a:ext uri="{FF2B5EF4-FFF2-40B4-BE49-F238E27FC236}">
                  <a16:creationId xmlns:a16="http://schemas.microsoft.com/office/drawing/2014/main" id="{DADEC287-488C-4806-B9D3-D6DCC3D40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82563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9" name="Freeform 3214">
              <a:extLst>
                <a:ext uri="{FF2B5EF4-FFF2-40B4-BE49-F238E27FC236}">
                  <a16:creationId xmlns:a16="http://schemas.microsoft.com/office/drawing/2014/main" id="{545EA365-5F23-417A-8C85-B2980592B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65100"/>
              <a:ext cx="19050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0" name="Freeform 3215">
              <a:extLst>
                <a:ext uri="{FF2B5EF4-FFF2-40B4-BE49-F238E27FC236}">
                  <a16:creationId xmlns:a16="http://schemas.microsoft.com/office/drawing/2014/main" id="{2755272D-AEA4-44C8-B58E-C3B04D43E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58750"/>
              <a:ext cx="19050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0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1" name="Freeform 3216">
              <a:extLst>
                <a:ext uri="{FF2B5EF4-FFF2-40B4-BE49-F238E27FC236}">
                  <a16:creationId xmlns:a16="http://schemas.microsoft.com/office/drawing/2014/main" id="{7FA720FE-ACD4-46CE-BC17-99A1E9675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65100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2" name="Freeform 3217">
              <a:extLst>
                <a:ext uri="{FF2B5EF4-FFF2-40B4-BE49-F238E27FC236}">
                  <a16:creationId xmlns:a16="http://schemas.microsoft.com/office/drawing/2014/main" id="{E1988E43-125D-4F9F-856A-8F68AC8FF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93675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3" name="Freeform 3218">
              <a:extLst>
                <a:ext uri="{FF2B5EF4-FFF2-40B4-BE49-F238E27FC236}">
                  <a16:creationId xmlns:a16="http://schemas.microsoft.com/office/drawing/2014/main" id="{143AA2C4-F7DE-48FD-A0E6-10BFC7626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06375"/>
              <a:ext cx="28575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4" name="Freeform 3219">
              <a:extLst>
                <a:ext uri="{FF2B5EF4-FFF2-40B4-BE49-F238E27FC236}">
                  <a16:creationId xmlns:a16="http://schemas.microsoft.com/office/drawing/2014/main" id="{70E87E02-08BA-45CE-AC51-D95F1C961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234950"/>
              <a:ext cx="22225" cy="17463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5" name="Freeform 3221">
              <a:extLst>
                <a:ext uri="{FF2B5EF4-FFF2-40B4-BE49-F238E27FC236}">
                  <a16:creationId xmlns:a16="http://schemas.microsoft.com/office/drawing/2014/main" id="{9FE2ABBB-DB38-4648-A057-D593C79BB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34950"/>
              <a:ext cx="12700" cy="1270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6" name="Freeform 3222">
              <a:extLst>
                <a:ext uri="{FF2B5EF4-FFF2-40B4-BE49-F238E27FC236}">
                  <a16:creationId xmlns:a16="http://schemas.microsoft.com/office/drawing/2014/main" id="{A42C824C-E75B-458B-A13D-FEDA29A05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17487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7" name="Freeform 3223">
              <a:extLst>
                <a:ext uri="{FF2B5EF4-FFF2-40B4-BE49-F238E27FC236}">
                  <a16:creationId xmlns:a16="http://schemas.microsoft.com/office/drawing/2014/main" id="{E55D4DB7-E1E8-42B1-8C88-92E2B83E5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" y="193675"/>
              <a:ext cx="28575" cy="17462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8" name="Freeform 3224">
              <a:extLst>
                <a:ext uri="{FF2B5EF4-FFF2-40B4-BE49-F238E27FC236}">
                  <a16:creationId xmlns:a16="http://schemas.microsoft.com/office/drawing/2014/main" id="{39A17123-56F1-488E-AF85-EF7A20104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6" y="152400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9" name="Freeform 3225">
              <a:extLst>
                <a:ext uri="{FF2B5EF4-FFF2-40B4-BE49-F238E27FC236}">
                  <a16:creationId xmlns:a16="http://schemas.microsoft.com/office/drawing/2014/main" id="{041F8FFA-CA7F-4073-92AF-548B93716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41287"/>
              <a:ext cx="19050" cy="6350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0" name="Freeform 3226">
              <a:extLst>
                <a:ext uri="{FF2B5EF4-FFF2-40B4-BE49-F238E27FC236}">
                  <a16:creationId xmlns:a16="http://schemas.microsoft.com/office/drawing/2014/main" id="{94DAE471-B23D-423A-BD8F-9F92C0B74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34937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  <a:gd name="T10" fmla="*/ 2 w 2"/>
                <a:gd name="T11" fmla="*/ 0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1" name="Freeform 3227">
              <a:extLst>
                <a:ext uri="{FF2B5EF4-FFF2-40B4-BE49-F238E27FC236}">
                  <a16:creationId xmlns:a16="http://schemas.microsoft.com/office/drawing/2014/main" id="{7E68C48E-2804-4F63-BA1B-CE4FE6AD6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34937"/>
              <a:ext cx="19050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2" name="Freeform 3228">
              <a:extLst>
                <a:ext uri="{FF2B5EF4-FFF2-40B4-BE49-F238E27FC236}">
                  <a16:creationId xmlns:a16="http://schemas.microsoft.com/office/drawing/2014/main" id="{B91DA16A-D84D-4493-9E39-DC2F9CB8A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6" y="147637"/>
              <a:ext cx="28575" cy="1111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3" name="Freeform 3229">
              <a:extLst>
                <a:ext uri="{FF2B5EF4-FFF2-40B4-BE49-F238E27FC236}">
                  <a16:creationId xmlns:a16="http://schemas.microsoft.com/office/drawing/2014/main" id="{A271CAFF-1331-4F46-982C-0559F5490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" y="188912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4" name="Freeform 3230">
              <a:extLst>
                <a:ext uri="{FF2B5EF4-FFF2-40B4-BE49-F238E27FC236}">
                  <a16:creationId xmlns:a16="http://schemas.microsoft.com/office/drawing/2014/main" id="{0EB9708B-C376-47EF-8337-C0980CE72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1" y="206375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5" name="Freeform 3231">
              <a:extLst>
                <a:ext uri="{FF2B5EF4-FFF2-40B4-BE49-F238E27FC236}">
                  <a16:creationId xmlns:a16="http://schemas.microsoft.com/office/drawing/2014/main" id="{B95AAEC8-21A5-4C73-92F2-503D2844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6" y="234950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6" name="Freeform 3232">
              <a:extLst>
                <a:ext uri="{FF2B5EF4-FFF2-40B4-BE49-F238E27FC236}">
                  <a16:creationId xmlns:a16="http://schemas.microsoft.com/office/drawing/2014/main" id="{E2BDCE87-D636-44D0-8C5E-435F38823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6" y="234950"/>
              <a:ext cx="19050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7" name="Freeform 3233">
              <a:extLst>
                <a:ext uri="{FF2B5EF4-FFF2-40B4-BE49-F238E27FC236}">
                  <a16:creationId xmlns:a16="http://schemas.microsoft.com/office/drawing/2014/main" id="{C6A97D4E-3B34-4775-B052-01CF76021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1" y="193675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8" name="Freeform 3234">
              <a:extLst>
                <a:ext uri="{FF2B5EF4-FFF2-40B4-BE49-F238E27FC236}">
                  <a16:creationId xmlns:a16="http://schemas.microsoft.com/office/drawing/2014/main" id="{47E4C4CC-2B4E-4CE5-91B8-7642DD467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76212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9" name="Freeform 3235">
              <a:extLst>
                <a:ext uri="{FF2B5EF4-FFF2-40B4-BE49-F238E27FC236}">
                  <a16:creationId xmlns:a16="http://schemas.microsoft.com/office/drawing/2014/main" id="{3CAEC5B7-C8FF-49C4-8EBA-807D023E6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28587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0" name="Freeform 3236">
              <a:extLst>
                <a:ext uri="{FF2B5EF4-FFF2-40B4-BE49-F238E27FC236}">
                  <a16:creationId xmlns:a16="http://schemas.microsoft.com/office/drawing/2014/main" id="{37206BA6-B4D4-4B5E-8477-E1ED68D5A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17475"/>
              <a:ext cx="19050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1" name="Freeform 3237">
              <a:extLst>
                <a:ext uri="{FF2B5EF4-FFF2-40B4-BE49-F238E27FC236}">
                  <a16:creationId xmlns:a16="http://schemas.microsoft.com/office/drawing/2014/main" id="{9E392699-BF40-439B-8CB0-16ABA8FBA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17475"/>
              <a:ext cx="19050" cy="6350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  <a:gd name="T10" fmla="*/ 3 w 3"/>
                <a:gd name="T11" fmla="*/ 0 h 1"/>
                <a:gd name="T12" fmla="*/ 2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2" name="Freeform 3238">
              <a:extLst>
                <a:ext uri="{FF2B5EF4-FFF2-40B4-BE49-F238E27FC236}">
                  <a16:creationId xmlns:a16="http://schemas.microsoft.com/office/drawing/2014/main" id="{F0FC645A-08BA-42E5-8F70-7A38EDA5C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17475"/>
              <a:ext cx="19050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3" name="Freeform 3239">
              <a:extLst>
                <a:ext uri="{FF2B5EF4-FFF2-40B4-BE49-F238E27FC236}">
                  <a16:creationId xmlns:a16="http://schemas.microsoft.com/office/drawing/2014/main" id="{26D7A201-CB3A-4B27-9A08-8DA7430A8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23825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4" name="Freeform 3240">
              <a:extLst>
                <a:ext uri="{FF2B5EF4-FFF2-40B4-BE49-F238E27FC236}">
                  <a16:creationId xmlns:a16="http://schemas.microsoft.com/office/drawing/2014/main" id="{B2B5DCE8-E6B5-4558-8719-01F5403D4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" y="165100"/>
              <a:ext cx="28575" cy="1111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5" name="Freeform 3241">
              <a:extLst>
                <a:ext uri="{FF2B5EF4-FFF2-40B4-BE49-F238E27FC236}">
                  <a16:creationId xmlns:a16="http://schemas.microsoft.com/office/drawing/2014/main" id="{28801102-D10B-4761-8889-EEDA36BEC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1" y="188912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6" name="Freeform 3242">
              <a:extLst>
                <a:ext uri="{FF2B5EF4-FFF2-40B4-BE49-F238E27FC236}">
                  <a16:creationId xmlns:a16="http://schemas.microsoft.com/office/drawing/2014/main" id="{CD942BE8-EC06-4749-B284-96175371D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6" y="206375"/>
              <a:ext cx="30163" cy="1111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7" name="Freeform 3243">
              <a:extLst>
                <a:ext uri="{FF2B5EF4-FFF2-40B4-BE49-F238E27FC236}">
                  <a16:creationId xmlns:a16="http://schemas.microsoft.com/office/drawing/2014/main" id="{36F196F2-B6C5-442D-9B6E-1A2717E4E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23837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8" name="Freeform 3244">
              <a:extLst>
                <a:ext uri="{FF2B5EF4-FFF2-40B4-BE49-F238E27FC236}">
                  <a16:creationId xmlns:a16="http://schemas.microsoft.com/office/drawing/2014/main" id="{98C32906-A939-46E5-B67B-97E2561AE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217487"/>
              <a:ext cx="17463" cy="12700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9" name="Freeform 3245">
              <a:extLst>
                <a:ext uri="{FF2B5EF4-FFF2-40B4-BE49-F238E27FC236}">
                  <a16:creationId xmlns:a16="http://schemas.microsoft.com/office/drawing/2014/main" id="{6170F643-BB6B-43AC-87F2-7D3EB60CD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6" y="200025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0" name="Freeform 3246">
              <a:extLst>
                <a:ext uri="{FF2B5EF4-FFF2-40B4-BE49-F238E27FC236}">
                  <a16:creationId xmlns:a16="http://schemas.microsoft.com/office/drawing/2014/main" id="{F502146B-4D04-4A65-BD12-327E8C252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76212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1" name="Freeform 3247">
              <a:extLst>
                <a:ext uri="{FF2B5EF4-FFF2-40B4-BE49-F238E27FC236}">
                  <a16:creationId xmlns:a16="http://schemas.microsoft.com/office/drawing/2014/main" id="{759A4240-FD07-4C85-94DA-42510A8FC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" y="152400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2" name="Freeform 3248">
              <a:extLst>
                <a:ext uri="{FF2B5EF4-FFF2-40B4-BE49-F238E27FC236}">
                  <a16:creationId xmlns:a16="http://schemas.microsoft.com/office/drawing/2014/main" id="{0F65BB84-2F68-4AD3-8F09-2979BDA69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34937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3" name="Freeform 3249">
              <a:extLst>
                <a:ext uri="{FF2B5EF4-FFF2-40B4-BE49-F238E27FC236}">
                  <a16:creationId xmlns:a16="http://schemas.microsoft.com/office/drawing/2014/main" id="{7CBB7F85-20C8-437B-AC21-4070AE649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6" y="117475"/>
              <a:ext cx="34925" cy="11112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5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4" name="Freeform 3250">
              <a:extLst>
                <a:ext uri="{FF2B5EF4-FFF2-40B4-BE49-F238E27FC236}">
                  <a16:creationId xmlns:a16="http://schemas.microsoft.com/office/drawing/2014/main" id="{CA79E64C-9D4C-4D5B-8D3D-E0BA2931D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06362"/>
              <a:ext cx="19050" cy="476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5" name="Freeform 3251">
              <a:extLst>
                <a:ext uri="{FF2B5EF4-FFF2-40B4-BE49-F238E27FC236}">
                  <a16:creationId xmlns:a16="http://schemas.microsoft.com/office/drawing/2014/main" id="{E32B186C-9982-44DC-A4F5-10BB7077D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93662"/>
              <a:ext cx="19050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6" name="Freeform 3252">
              <a:extLst>
                <a:ext uri="{FF2B5EF4-FFF2-40B4-BE49-F238E27FC236}">
                  <a16:creationId xmlns:a16="http://schemas.microsoft.com/office/drawing/2014/main" id="{CA9C0593-31EA-4488-8324-62E53BAC7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6" y="106362"/>
              <a:ext cx="34925" cy="1111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7" name="Freeform 3253">
              <a:extLst>
                <a:ext uri="{FF2B5EF4-FFF2-40B4-BE49-F238E27FC236}">
                  <a16:creationId xmlns:a16="http://schemas.microsoft.com/office/drawing/2014/main" id="{27C64788-1AED-46F2-AB3D-60585E836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1" y="123825"/>
              <a:ext cx="28575" cy="1111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8" name="Freeform 3254">
              <a:extLst>
                <a:ext uri="{FF2B5EF4-FFF2-40B4-BE49-F238E27FC236}">
                  <a16:creationId xmlns:a16="http://schemas.microsoft.com/office/drawing/2014/main" id="{3E800033-C18D-4339-B627-CE7273075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" y="141287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9" name="Freeform 3255">
              <a:extLst>
                <a:ext uri="{FF2B5EF4-FFF2-40B4-BE49-F238E27FC236}">
                  <a16:creationId xmlns:a16="http://schemas.microsoft.com/office/drawing/2014/main" id="{D7498177-12C9-4E2D-A038-59B4B2DC1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6" y="158750"/>
              <a:ext cx="69850" cy="41275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1 h 7"/>
                <a:gd name="T4" fmla="*/ 12 w 12"/>
                <a:gd name="T5" fmla="*/ 0 h 7"/>
                <a:gd name="T6" fmla="*/ 0 w 12"/>
                <a:gd name="T7" fmla="*/ 6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5"/>
                    <a:pt x="8" y="3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0" name="Freeform 3256">
              <a:extLst>
                <a:ext uri="{FF2B5EF4-FFF2-40B4-BE49-F238E27FC236}">
                  <a16:creationId xmlns:a16="http://schemas.microsoft.com/office/drawing/2014/main" id="{503FC59B-0097-43A2-9CBB-E794B1A08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206375"/>
              <a:ext cx="17463" cy="4762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1" name="Freeform 3257">
              <a:extLst>
                <a:ext uri="{FF2B5EF4-FFF2-40B4-BE49-F238E27FC236}">
                  <a16:creationId xmlns:a16="http://schemas.microsoft.com/office/drawing/2014/main" id="{459E9EAD-ED92-4649-B148-B559ADC5E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200025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2" name="Freeform 3258">
              <a:extLst>
                <a:ext uri="{FF2B5EF4-FFF2-40B4-BE49-F238E27FC236}">
                  <a16:creationId xmlns:a16="http://schemas.microsoft.com/office/drawing/2014/main" id="{7F88F6F0-B2EB-4319-BCB9-5276EA2FA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6" y="152400"/>
              <a:ext cx="52388" cy="30162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3" name="Freeform 3259">
              <a:extLst>
                <a:ext uri="{FF2B5EF4-FFF2-40B4-BE49-F238E27FC236}">
                  <a16:creationId xmlns:a16="http://schemas.microsoft.com/office/drawing/2014/main" id="{5C25E2C5-7A7D-44CA-A099-5487EEDBA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11125"/>
              <a:ext cx="58738" cy="30162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5 h 5"/>
                <a:gd name="T4" fmla="*/ 0 w 10"/>
                <a:gd name="T5" fmla="*/ 5 h 5"/>
                <a:gd name="T6" fmla="*/ 10 w 10"/>
                <a:gd name="T7" fmla="*/ 0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4" name="Freeform 3260">
              <a:extLst>
                <a:ext uri="{FF2B5EF4-FFF2-40B4-BE49-F238E27FC236}">
                  <a16:creationId xmlns:a16="http://schemas.microsoft.com/office/drawing/2014/main" id="{E5B0DAE6-5ECE-4494-A30D-92F470609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82550"/>
              <a:ext cx="34925" cy="11112"/>
            </a:xfrm>
            <a:custGeom>
              <a:avLst/>
              <a:gdLst>
                <a:gd name="T0" fmla="*/ 1 w 6"/>
                <a:gd name="T1" fmla="*/ 2 h 2"/>
                <a:gd name="T2" fmla="*/ 4 w 6"/>
                <a:gd name="T3" fmla="*/ 1 h 2"/>
                <a:gd name="T4" fmla="*/ 5 w 6"/>
                <a:gd name="T5" fmla="*/ 1 h 2"/>
                <a:gd name="T6" fmla="*/ 2 w 6"/>
                <a:gd name="T7" fmla="*/ 2 h 2"/>
                <a:gd name="T8" fmla="*/ 5 w 6"/>
                <a:gd name="T9" fmla="*/ 0 h 2"/>
                <a:gd name="T10" fmla="*/ 3 w 6"/>
                <a:gd name="T11" fmla="*/ 2 h 2"/>
                <a:gd name="T12" fmla="*/ 3 w 6"/>
                <a:gd name="T13" fmla="*/ 2 h 2"/>
                <a:gd name="T14" fmla="*/ 6 w 6"/>
                <a:gd name="T15" fmla="*/ 0 h 2"/>
                <a:gd name="T16" fmla="*/ 6 w 6"/>
                <a:gd name="T17" fmla="*/ 0 h 2"/>
                <a:gd name="T18" fmla="*/ 1 w 6"/>
                <a:gd name="T19" fmla="*/ 2 h 2"/>
                <a:gd name="T20" fmla="*/ 1 w 6"/>
                <a:gd name="T21" fmla="*/ 2 h 2"/>
                <a:gd name="T22" fmla="*/ 6 w 6"/>
                <a:gd name="T23" fmla="*/ 0 h 2"/>
                <a:gd name="T24" fmla="*/ 6 w 6"/>
                <a:gd name="T25" fmla="*/ 0 h 2"/>
                <a:gd name="T26" fmla="*/ 1 w 6"/>
                <a:gd name="T27" fmla="*/ 2 h 2"/>
                <a:gd name="T28" fmla="*/ 1 w 6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5" name="Freeform 3261">
              <a:extLst>
                <a:ext uri="{FF2B5EF4-FFF2-40B4-BE49-F238E27FC236}">
                  <a16:creationId xmlns:a16="http://schemas.microsoft.com/office/drawing/2014/main" id="{6AD382E1-053A-45BB-8567-3C8EE040E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" y="106362"/>
              <a:ext cx="65088" cy="28575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3" y="3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6" name="Freeform 3262">
              <a:extLst>
                <a:ext uri="{FF2B5EF4-FFF2-40B4-BE49-F238E27FC236}">
                  <a16:creationId xmlns:a16="http://schemas.microsoft.com/office/drawing/2014/main" id="{83BB2509-7B7F-4435-8A04-1FFD13C3A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1" y="147637"/>
              <a:ext cx="11113" cy="1111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7" name="Freeform 3263">
              <a:extLst>
                <a:ext uri="{FF2B5EF4-FFF2-40B4-BE49-F238E27FC236}">
                  <a16:creationId xmlns:a16="http://schemas.microsoft.com/office/drawing/2014/main" id="{8CAA111D-5DE4-4357-B46E-34C5D5329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6" y="158750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8" name="Freeform 3264">
              <a:extLst>
                <a:ext uri="{FF2B5EF4-FFF2-40B4-BE49-F238E27FC236}">
                  <a16:creationId xmlns:a16="http://schemas.microsoft.com/office/drawing/2014/main" id="{A5531C6E-DC34-465B-A2CF-9B8FC2D92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" y="182562"/>
              <a:ext cx="23813" cy="11112"/>
            </a:xfrm>
            <a:custGeom>
              <a:avLst/>
              <a:gdLst>
                <a:gd name="T0" fmla="*/ 1 w 4"/>
                <a:gd name="T1" fmla="*/ 1 h 2"/>
                <a:gd name="T2" fmla="*/ 4 w 4"/>
                <a:gd name="T3" fmla="*/ 0 h 2"/>
                <a:gd name="T4" fmla="*/ 3 w 4"/>
                <a:gd name="T5" fmla="*/ 0 h 2"/>
                <a:gd name="T6" fmla="*/ 1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9" name="Freeform 3265">
              <a:extLst>
                <a:ext uri="{FF2B5EF4-FFF2-40B4-BE49-F238E27FC236}">
                  <a16:creationId xmlns:a16="http://schemas.microsoft.com/office/drawing/2014/main" id="{DD50D8F8-5D1D-48B6-AB2D-ECF178099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" y="176212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0" name="Freeform 3266">
              <a:extLst>
                <a:ext uri="{FF2B5EF4-FFF2-40B4-BE49-F238E27FC236}">
                  <a16:creationId xmlns:a16="http://schemas.microsoft.com/office/drawing/2014/main" id="{37E72F22-AE6E-4396-9B48-0994716B2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6" y="158750"/>
              <a:ext cx="30163" cy="11112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1" name="Freeform 3267">
              <a:extLst>
                <a:ext uri="{FF2B5EF4-FFF2-40B4-BE49-F238E27FC236}">
                  <a16:creationId xmlns:a16="http://schemas.microsoft.com/office/drawing/2014/main" id="{FD06CCFC-4FC7-4E86-AC26-72485F8F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" y="106362"/>
              <a:ext cx="46038" cy="22225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2" name="Freeform 3268">
              <a:extLst>
                <a:ext uri="{FF2B5EF4-FFF2-40B4-BE49-F238E27FC236}">
                  <a16:creationId xmlns:a16="http://schemas.microsoft.com/office/drawing/2014/main" id="{CDDBBA33-BEAB-43CD-8064-E7C0595B1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6" y="65087"/>
              <a:ext cx="58738" cy="28575"/>
            </a:xfrm>
            <a:custGeom>
              <a:avLst/>
              <a:gdLst>
                <a:gd name="T0" fmla="*/ 6 w 10"/>
                <a:gd name="T1" fmla="*/ 2 h 5"/>
                <a:gd name="T2" fmla="*/ 9 w 10"/>
                <a:gd name="T3" fmla="*/ 1 h 5"/>
                <a:gd name="T4" fmla="*/ 9 w 10"/>
                <a:gd name="T5" fmla="*/ 1 h 5"/>
                <a:gd name="T6" fmla="*/ 7 w 10"/>
                <a:gd name="T7" fmla="*/ 2 h 5"/>
                <a:gd name="T8" fmla="*/ 0 w 10"/>
                <a:gd name="T9" fmla="*/ 5 h 5"/>
                <a:gd name="T10" fmla="*/ 0 w 10"/>
                <a:gd name="T11" fmla="*/ 5 h 5"/>
                <a:gd name="T12" fmla="*/ 10 w 10"/>
                <a:gd name="T13" fmla="*/ 0 h 5"/>
                <a:gd name="T14" fmla="*/ 10 w 10"/>
                <a:gd name="T15" fmla="*/ 0 h 5"/>
                <a:gd name="T16" fmla="*/ 6 w 10"/>
                <a:gd name="T17" fmla="*/ 1 h 5"/>
                <a:gd name="T18" fmla="*/ 6 w 10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5">
                  <a:moveTo>
                    <a:pt x="6" y="2"/>
                  </a:moveTo>
                  <a:cubicBezTo>
                    <a:pt x="7" y="1"/>
                    <a:pt x="8" y="1"/>
                    <a:pt x="9" y="1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8" y="1"/>
                    <a:pt x="8" y="2"/>
                    <a:pt x="7" y="2"/>
                  </a:cubicBezTo>
                  <a:cubicBezTo>
                    <a:pt x="5" y="3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7" y="1"/>
                    <a:pt x="6" y="1"/>
                  </a:cubicBezTo>
                  <a:cubicBezTo>
                    <a:pt x="5" y="1"/>
                    <a:pt x="5" y="2"/>
                    <a:pt x="6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3" name="Freeform 3269">
              <a:extLst>
                <a:ext uri="{FF2B5EF4-FFF2-40B4-BE49-F238E27FC236}">
                  <a16:creationId xmlns:a16="http://schemas.microsoft.com/office/drawing/2014/main" id="{BFDAC15D-8853-45B4-A79C-CA6B3A3CC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1" y="82550"/>
              <a:ext cx="41275" cy="11112"/>
            </a:xfrm>
            <a:custGeom>
              <a:avLst/>
              <a:gdLst>
                <a:gd name="T0" fmla="*/ 1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1 w 7"/>
                <a:gd name="T7" fmla="*/ 2 h 2"/>
                <a:gd name="T8" fmla="*/ 1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4" name="Freeform 3270">
              <a:extLst>
                <a:ext uri="{FF2B5EF4-FFF2-40B4-BE49-F238E27FC236}">
                  <a16:creationId xmlns:a16="http://schemas.microsoft.com/office/drawing/2014/main" id="{4A01857D-FA92-40F6-8191-EA7233089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" y="106362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5" name="Freeform 3271">
              <a:extLst>
                <a:ext uri="{FF2B5EF4-FFF2-40B4-BE49-F238E27FC236}">
                  <a16:creationId xmlns:a16="http://schemas.microsoft.com/office/drawing/2014/main" id="{DB34C2AD-60B8-443D-8E83-768576813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1" y="123825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6" name="Freeform 3272">
              <a:extLst>
                <a:ext uri="{FF2B5EF4-FFF2-40B4-BE49-F238E27FC236}">
                  <a16:creationId xmlns:a16="http://schemas.microsoft.com/office/drawing/2014/main" id="{28DBBA85-62F0-4815-8D4E-992D91A1B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6" y="147637"/>
              <a:ext cx="30163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7" name="Freeform 3273">
              <a:extLst>
                <a:ext uri="{FF2B5EF4-FFF2-40B4-BE49-F238E27FC236}">
                  <a16:creationId xmlns:a16="http://schemas.microsoft.com/office/drawing/2014/main" id="{8B286EB0-EB1B-4600-894B-43F9FB9BB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165100"/>
              <a:ext cx="17463" cy="11112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8" name="Freeform 3274">
              <a:extLst>
                <a:ext uri="{FF2B5EF4-FFF2-40B4-BE49-F238E27FC236}">
                  <a16:creationId xmlns:a16="http://schemas.microsoft.com/office/drawing/2014/main" id="{10808892-5ACB-420B-9F75-71F79CBC7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158750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9" name="Freeform 3275">
              <a:extLst>
                <a:ext uri="{FF2B5EF4-FFF2-40B4-BE49-F238E27FC236}">
                  <a16:creationId xmlns:a16="http://schemas.microsoft.com/office/drawing/2014/main" id="{9B506D4F-9438-464E-8279-83F852661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6" y="134937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0" name="Freeform 3276">
              <a:extLst>
                <a:ext uri="{FF2B5EF4-FFF2-40B4-BE49-F238E27FC236}">
                  <a16:creationId xmlns:a16="http://schemas.microsoft.com/office/drawing/2014/main" id="{E752E42B-0E96-4B3D-B296-76E17D5F8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1" y="111125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1" name="Freeform 3277">
              <a:extLst>
                <a:ext uri="{FF2B5EF4-FFF2-40B4-BE49-F238E27FC236}">
                  <a16:creationId xmlns:a16="http://schemas.microsoft.com/office/drawing/2014/main" id="{C205F369-BBCB-4504-A444-A836A4F99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76200"/>
              <a:ext cx="41275" cy="17462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2" name="Freeform 3278">
              <a:extLst>
                <a:ext uri="{FF2B5EF4-FFF2-40B4-BE49-F238E27FC236}">
                  <a16:creationId xmlns:a16="http://schemas.microsoft.com/office/drawing/2014/main" id="{213CBF66-4CAC-4721-BE7C-1D874FE1A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1" y="46037"/>
              <a:ext cx="11113" cy="1270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0 h 2"/>
                <a:gd name="T10" fmla="*/ 2 w 2"/>
                <a:gd name="T11" fmla="*/ 0 h 2"/>
                <a:gd name="T12" fmla="*/ 0 w 2"/>
                <a:gd name="T13" fmla="*/ 0 h 2"/>
                <a:gd name="T14" fmla="*/ 0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3" name="Freeform 3279">
              <a:extLst>
                <a:ext uri="{FF2B5EF4-FFF2-40B4-BE49-F238E27FC236}">
                  <a16:creationId xmlns:a16="http://schemas.microsoft.com/office/drawing/2014/main" id="{BDC49E74-C374-4AD2-B261-1863670ED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1" y="46037"/>
              <a:ext cx="11113" cy="6350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2 w 2"/>
                <a:gd name="T11" fmla="*/ 0 h 1"/>
                <a:gd name="T12" fmla="*/ 0 w 2"/>
                <a:gd name="T13" fmla="*/ 0 h 1"/>
                <a:gd name="T14" fmla="*/ 0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4" name="Freeform 3280">
              <a:extLst>
                <a:ext uri="{FF2B5EF4-FFF2-40B4-BE49-F238E27FC236}">
                  <a16:creationId xmlns:a16="http://schemas.microsoft.com/office/drawing/2014/main" id="{030D5734-4EAD-4F73-B393-94F499FAE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6" y="52387"/>
              <a:ext cx="30163" cy="12700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5" name="Freeform 3281">
              <a:extLst>
                <a:ext uri="{FF2B5EF4-FFF2-40B4-BE49-F238E27FC236}">
                  <a16:creationId xmlns:a16="http://schemas.microsoft.com/office/drawing/2014/main" id="{95A204AC-7F28-4E32-98AA-86E5B4924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6" y="65087"/>
              <a:ext cx="65088" cy="28575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1 h 5"/>
                <a:gd name="T4" fmla="*/ 11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3" y="4"/>
                    <a:pt x="7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7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6" name="Freeform 3282">
              <a:extLst>
                <a:ext uri="{FF2B5EF4-FFF2-40B4-BE49-F238E27FC236}">
                  <a16:creationId xmlns:a16="http://schemas.microsoft.com/office/drawing/2014/main" id="{383D648C-0829-476E-9973-760DB43A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6" y="117475"/>
              <a:ext cx="30163" cy="11112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7" name="Freeform 3283">
              <a:extLst>
                <a:ext uri="{FF2B5EF4-FFF2-40B4-BE49-F238E27FC236}">
                  <a16:creationId xmlns:a16="http://schemas.microsoft.com/office/drawing/2014/main" id="{120DCCC3-B1B1-49B8-89CA-B5A27070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134937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8" name="Freeform 3284">
              <a:extLst>
                <a:ext uri="{FF2B5EF4-FFF2-40B4-BE49-F238E27FC236}">
                  <a16:creationId xmlns:a16="http://schemas.microsoft.com/office/drawing/2014/main" id="{B5832B41-0E49-49AD-81EE-8D110D72B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123825"/>
              <a:ext cx="17463" cy="17462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2 w 3"/>
                <a:gd name="T5" fmla="*/ 1 h 3"/>
                <a:gd name="T6" fmla="*/ 0 w 3"/>
                <a:gd name="T7" fmla="*/ 2 h 3"/>
                <a:gd name="T8" fmla="*/ 1 w 3"/>
                <a:gd name="T9" fmla="*/ 2 h 3"/>
                <a:gd name="T10" fmla="*/ 0 w 3"/>
                <a:gd name="T11" fmla="*/ 3 h 3"/>
                <a:gd name="T12" fmla="*/ 0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9" name="Freeform 3285">
              <a:extLst>
                <a:ext uri="{FF2B5EF4-FFF2-40B4-BE49-F238E27FC236}">
                  <a16:creationId xmlns:a16="http://schemas.microsoft.com/office/drawing/2014/main" id="{F370DEF7-96A6-4B6D-8226-6578534C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128587"/>
              <a:ext cx="17463" cy="6350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0" name="Freeform 3286">
              <a:extLst>
                <a:ext uri="{FF2B5EF4-FFF2-40B4-BE49-F238E27FC236}">
                  <a16:creationId xmlns:a16="http://schemas.microsoft.com/office/drawing/2014/main" id="{ACED5A61-3E74-47F4-B35B-8BB4A5A6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6" y="106362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1" name="Freeform 3287">
              <a:extLst>
                <a:ext uri="{FF2B5EF4-FFF2-40B4-BE49-F238E27FC236}">
                  <a16:creationId xmlns:a16="http://schemas.microsoft.com/office/drawing/2014/main" id="{CB75CEB4-9F6F-443A-98FD-B1EF8A6D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1" y="52387"/>
              <a:ext cx="93663" cy="47625"/>
            </a:xfrm>
            <a:custGeom>
              <a:avLst/>
              <a:gdLst>
                <a:gd name="T0" fmla="*/ 16 w 16"/>
                <a:gd name="T1" fmla="*/ 0 h 8"/>
                <a:gd name="T2" fmla="*/ 0 w 16"/>
                <a:gd name="T3" fmla="*/ 8 h 8"/>
                <a:gd name="T4" fmla="*/ 0 w 16"/>
                <a:gd name="T5" fmla="*/ 8 h 8"/>
                <a:gd name="T6" fmla="*/ 16 w 16"/>
                <a:gd name="T7" fmla="*/ 0 h 8"/>
                <a:gd name="T8" fmla="*/ 16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6" y="0"/>
                  </a:moveTo>
                  <a:cubicBezTo>
                    <a:pt x="11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2" name="Freeform 3288">
              <a:extLst>
                <a:ext uri="{FF2B5EF4-FFF2-40B4-BE49-F238E27FC236}">
                  <a16:creationId xmlns:a16="http://schemas.microsoft.com/office/drawing/2014/main" id="{37FDB60F-B289-45AB-8B99-7D34398E5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23812"/>
              <a:ext cx="28575" cy="2222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3" name="Freeform 3289">
              <a:extLst>
                <a:ext uri="{FF2B5EF4-FFF2-40B4-BE49-F238E27FC236}">
                  <a16:creationId xmlns:a16="http://schemas.microsoft.com/office/drawing/2014/main" id="{8C56BF6A-DE06-470E-B2E7-5D9789677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6" y="23812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4" name="Freeform 3290">
              <a:extLst>
                <a:ext uri="{FF2B5EF4-FFF2-40B4-BE49-F238E27FC236}">
                  <a16:creationId xmlns:a16="http://schemas.microsoft.com/office/drawing/2014/main" id="{3C19AC9B-3D5F-48E3-8086-0CCBAD4D3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1" y="34925"/>
              <a:ext cx="93663" cy="41275"/>
            </a:xfrm>
            <a:custGeom>
              <a:avLst/>
              <a:gdLst>
                <a:gd name="T0" fmla="*/ 0 w 16"/>
                <a:gd name="T1" fmla="*/ 7 h 7"/>
                <a:gd name="T2" fmla="*/ 16 w 16"/>
                <a:gd name="T3" fmla="*/ 0 h 7"/>
                <a:gd name="T4" fmla="*/ 16 w 16"/>
                <a:gd name="T5" fmla="*/ 0 h 7"/>
                <a:gd name="T6" fmla="*/ 0 w 16"/>
                <a:gd name="T7" fmla="*/ 7 h 7"/>
                <a:gd name="T8" fmla="*/ 0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5" y="5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2"/>
                    <a:pt x="5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5" name="Freeform 3291">
              <a:extLst>
                <a:ext uri="{FF2B5EF4-FFF2-40B4-BE49-F238E27FC236}">
                  <a16:creationId xmlns:a16="http://schemas.microsoft.com/office/drawing/2014/main" id="{C01710C7-85A8-4988-9A02-511F19AB4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82550"/>
              <a:ext cx="58738" cy="23812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0 h 4"/>
                <a:gd name="T4" fmla="*/ 10 w 10"/>
                <a:gd name="T5" fmla="*/ 0 h 4"/>
                <a:gd name="T6" fmla="*/ 0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6" name="Freeform 3292">
              <a:extLst>
                <a:ext uri="{FF2B5EF4-FFF2-40B4-BE49-F238E27FC236}">
                  <a16:creationId xmlns:a16="http://schemas.microsoft.com/office/drawing/2014/main" id="{8488AEC6-8032-40B7-B9BA-7BE9CAD67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76200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7" name="Freeform 3293">
              <a:extLst>
                <a:ext uri="{FF2B5EF4-FFF2-40B4-BE49-F238E27FC236}">
                  <a16:creationId xmlns:a16="http://schemas.microsoft.com/office/drawing/2014/main" id="{BC3FBE20-8D04-4B02-BC06-84054D29B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3812"/>
              <a:ext cx="65088" cy="34925"/>
            </a:xfrm>
            <a:custGeom>
              <a:avLst/>
              <a:gdLst>
                <a:gd name="T0" fmla="*/ 0 w 11"/>
                <a:gd name="T1" fmla="*/ 4 h 6"/>
                <a:gd name="T2" fmla="*/ 5 w 11"/>
                <a:gd name="T3" fmla="*/ 3 h 6"/>
                <a:gd name="T4" fmla="*/ 8 w 11"/>
                <a:gd name="T5" fmla="*/ 1 h 6"/>
                <a:gd name="T6" fmla="*/ 10 w 11"/>
                <a:gd name="T7" fmla="*/ 1 h 6"/>
                <a:gd name="T8" fmla="*/ 5 w 11"/>
                <a:gd name="T9" fmla="*/ 3 h 6"/>
                <a:gd name="T10" fmla="*/ 0 w 11"/>
                <a:gd name="T11" fmla="*/ 6 h 6"/>
                <a:gd name="T12" fmla="*/ 0 w 11"/>
                <a:gd name="T13" fmla="*/ 6 h 6"/>
                <a:gd name="T14" fmla="*/ 6 w 11"/>
                <a:gd name="T15" fmla="*/ 3 h 6"/>
                <a:gd name="T16" fmla="*/ 11 w 11"/>
                <a:gd name="T17" fmla="*/ 1 h 6"/>
                <a:gd name="T18" fmla="*/ 11 w 11"/>
                <a:gd name="T19" fmla="*/ 0 h 6"/>
                <a:gd name="T20" fmla="*/ 0 w 11"/>
                <a:gd name="T21" fmla="*/ 4 h 6"/>
                <a:gd name="T22" fmla="*/ 0 w 11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2" y="4"/>
                    <a:pt x="3" y="3"/>
                    <a:pt x="5" y="3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8" y="1"/>
                    <a:pt x="10" y="1"/>
                    <a:pt x="10" y="1"/>
                  </a:cubicBezTo>
                  <a:cubicBezTo>
                    <a:pt x="8" y="2"/>
                    <a:pt x="7" y="3"/>
                    <a:pt x="5" y="3"/>
                  </a:cubicBezTo>
                  <a:cubicBezTo>
                    <a:pt x="3" y="4"/>
                    <a:pt x="2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7" y="2"/>
                    <a:pt x="9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8" name="Freeform 3294">
              <a:extLst>
                <a:ext uri="{FF2B5EF4-FFF2-40B4-BE49-F238E27FC236}">
                  <a16:creationId xmlns:a16="http://schemas.microsoft.com/office/drawing/2014/main" id="{D029B901-0D7C-4773-AE44-5B1A2C4F4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52387"/>
              <a:ext cx="17463" cy="12700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3 w 3"/>
                <a:gd name="T5" fmla="*/ 1 h 2"/>
                <a:gd name="T6" fmla="*/ 1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9" name="Freeform 3295">
              <a:extLst>
                <a:ext uri="{FF2B5EF4-FFF2-40B4-BE49-F238E27FC236}">
                  <a16:creationId xmlns:a16="http://schemas.microsoft.com/office/drawing/2014/main" id="{D2B70636-575C-4929-835A-3DF085355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69850"/>
              <a:ext cx="34925" cy="12700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0" name="Freeform 3296">
              <a:extLst>
                <a:ext uri="{FF2B5EF4-FFF2-40B4-BE49-F238E27FC236}">
                  <a16:creationId xmlns:a16="http://schemas.microsoft.com/office/drawing/2014/main" id="{1C891043-43E6-4506-BE59-16E15A88D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65087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1" name="Freeform 3297">
              <a:extLst>
                <a:ext uri="{FF2B5EF4-FFF2-40B4-BE49-F238E27FC236}">
                  <a16:creationId xmlns:a16="http://schemas.microsoft.com/office/drawing/2014/main" id="{BB8D431C-09CA-4847-B05F-6F9D8E290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6" y="41275"/>
              <a:ext cx="28575" cy="11112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4 w 5"/>
                <a:gd name="T7" fmla="*/ 1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2" name="Freeform 3298">
              <a:extLst>
                <a:ext uri="{FF2B5EF4-FFF2-40B4-BE49-F238E27FC236}">
                  <a16:creationId xmlns:a16="http://schemas.microsoft.com/office/drawing/2014/main" id="{68E961F1-6127-4689-B6BA-E9B06A79D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8575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3" name="Freeform 3299">
              <a:extLst>
                <a:ext uri="{FF2B5EF4-FFF2-40B4-BE49-F238E27FC236}">
                  <a16:creationId xmlns:a16="http://schemas.microsoft.com/office/drawing/2014/main" id="{9DA022B1-DD25-454E-A52F-CCB08ABF8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6" y="34925"/>
              <a:ext cx="28575" cy="6350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4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4" name="Freeform 3300">
              <a:extLst>
                <a:ext uri="{FF2B5EF4-FFF2-40B4-BE49-F238E27FC236}">
                  <a16:creationId xmlns:a16="http://schemas.microsoft.com/office/drawing/2014/main" id="{A97D9897-CE09-403C-87E9-2A9FC24D3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46037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1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5" name="Freeform 3301">
              <a:extLst>
                <a:ext uri="{FF2B5EF4-FFF2-40B4-BE49-F238E27FC236}">
                  <a16:creationId xmlns:a16="http://schemas.microsoft.com/office/drawing/2014/main" id="{EEC21C62-534E-4A51-95B5-985170DE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1" y="41275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206" name="Group 3342">
            <a:extLst>
              <a:ext uri="{FF2B5EF4-FFF2-40B4-BE49-F238E27FC236}">
                <a16:creationId xmlns:a16="http://schemas.microsoft.com/office/drawing/2014/main" id="{5A34565E-FEBB-421A-BE22-C9E5F39F88F6}"/>
              </a:ext>
            </a:extLst>
          </p:cNvPr>
          <p:cNvGrpSpPr>
            <a:grpSpLocks/>
          </p:cNvGrpSpPr>
          <p:nvPr/>
        </p:nvGrpSpPr>
        <p:grpSpPr bwMode="auto">
          <a:xfrm>
            <a:off x="8501063" y="6199188"/>
            <a:ext cx="239712" cy="277812"/>
            <a:chOff x="0" y="0"/>
            <a:chExt cx="239713" cy="277812"/>
          </a:xfrm>
        </p:grpSpPr>
        <p:sp>
          <p:nvSpPr>
            <p:cNvPr id="40207" name="Freeform 3302">
              <a:extLst>
                <a:ext uri="{FF2B5EF4-FFF2-40B4-BE49-F238E27FC236}">
                  <a16:creationId xmlns:a16="http://schemas.microsoft.com/office/drawing/2014/main" id="{1F548C82-4322-46AE-85D0-3335813E63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862" y="82550"/>
              <a:ext cx="52388" cy="30162"/>
            </a:xfrm>
            <a:custGeom>
              <a:avLst/>
              <a:gdLst>
                <a:gd name="T0" fmla="*/ 7 w 9"/>
                <a:gd name="T1" fmla="*/ 0 h 5"/>
                <a:gd name="T2" fmla="*/ 7 w 9"/>
                <a:gd name="T3" fmla="*/ 1 h 5"/>
                <a:gd name="T4" fmla="*/ 7 w 9"/>
                <a:gd name="T5" fmla="*/ 1 h 5"/>
                <a:gd name="T6" fmla="*/ 6 w 9"/>
                <a:gd name="T7" fmla="*/ 0 h 5"/>
                <a:gd name="T8" fmla="*/ 6 w 9"/>
                <a:gd name="T9" fmla="*/ 1 h 5"/>
                <a:gd name="T10" fmla="*/ 6 w 9"/>
                <a:gd name="T11" fmla="*/ 1 h 5"/>
                <a:gd name="T12" fmla="*/ 6 w 9"/>
                <a:gd name="T13" fmla="*/ 0 h 5"/>
                <a:gd name="T14" fmla="*/ 6 w 9"/>
                <a:gd name="T15" fmla="*/ 1 h 5"/>
                <a:gd name="T16" fmla="*/ 2 w 9"/>
                <a:gd name="T17" fmla="*/ 1 h 5"/>
                <a:gd name="T18" fmla="*/ 0 w 9"/>
                <a:gd name="T19" fmla="*/ 1 h 5"/>
                <a:gd name="T20" fmla="*/ 1 w 9"/>
                <a:gd name="T21" fmla="*/ 4 h 5"/>
                <a:gd name="T22" fmla="*/ 3 w 9"/>
                <a:gd name="T23" fmla="*/ 4 h 5"/>
                <a:gd name="T24" fmla="*/ 5 w 9"/>
                <a:gd name="T25" fmla="*/ 4 h 5"/>
                <a:gd name="T26" fmla="*/ 5 w 9"/>
                <a:gd name="T27" fmla="*/ 4 h 5"/>
                <a:gd name="T28" fmla="*/ 5 w 9"/>
                <a:gd name="T29" fmla="*/ 4 h 5"/>
                <a:gd name="T30" fmla="*/ 5 w 9"/>
                <a:gd name="T31" fmla="*/ 4 h 5"/>
                <a:gd name="T32" fmla="*/ 8 w 9"/>
                <a:gd name="T33" fmla="*/ 4 h 5"/>
                <a:gd name="T34" fmla="*/ 8 w 9"/>
                <a:gd name="T35" fmla="*/ 4 h 5"/>
                <a:gd name="T36" fmla="*/ 9 w 9"/>
                <a:gd name="T37" fmla="*/ 3 h 5"/>
                <a:gd name="T38" fmla="*/ 8 w 9"/>
                <a:gd name="T39" fmla="*/ 3 h 5"/>
                <a:gd name="T40" fmla="*/ 9 w 9"/>
                <a:gd name="T41" fmla="*/ 2 h 5"/>
                <a:gd name="T42" fmla="*/ 7 w 9"/>
                <a:gd name="T43" fmla="*/ 0 h 5"/>
                <a:gd name="T44" fmla="*/ 5 w 9"/>
                <a:gd name="T45" fmla="*/ 3 h 5"/>
                <a:gd name="T46" fmla="*/ 5 w 9"/>
                <a:gd name="T47" fmla="*/ 3 h 5"/>
                <a:gd name="T48" fmla="*/ 7 w 9"/>
                <a:gd name="T49" fmla="*/ 3 h 5"/>
                <a:gd name="T50" fmla="*/ 7 w 9"/>
                <a:gd name="T51" fmla="*/ 3 h 5"/>
                <a:gd name="T52" fmla="*/ 6 w 9"/>
                <a:gd name="T53" fmla="*/ 3 h 5"/>
                <a:gd name="T54" fmla="*/ 6 w 9"/>
                <a:gd name="T55" fmla="*/ 3 h 5"/>
                <a:gd name="T56" fmla="*/ 3 w 9"/>
                <a:gd name="T57" fmla="*/ 3 h 5"/>
                <a:gd name="T58" fmla="*/ 2 w 9"/>
                <a:gd name="T59" fmla="*/ 3 h 5"/>
                <a:gd name="T60" fmla="*/ 2 w 9"/>
                <a:gd name="T61" fmla="*/ 2 h 5"/>
                <a:gd name="T62" fmla="*/ 1 w 9"/>
                <a:gd name="T63" fmla="*/ 2 h 5"/>
                <a:gd name="T64" fmla="*/ 6 w 9"/>
                <a:gd name="T65" fmla="*/ 2 h 5"/>
                <a:gd name="T66" fmla="*/ 6 w 9"/>
                <a:gd name="T67" fmla="*/ 1 h 5"/>
                <a:gd name="T68" fmla="*/ 7 w 9"/>
                <a:gd name="T69" fmla="*/ 2 h 5"/>
                <a:gd name="T70" fmla="*/ 7 w 9"/>
                <a:gd name="T71" fmla="*/ 1 h 5"/>
                <a:gd name="T72" fmla="*/ 8 w 9"/>
                <a:gd name="T73" fmla="*/ 3 h 5"/>
                <a:gd name="T74" fmla="*/ 7 w 9"/>
                <a:gd name="T7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" h="5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0"/>
                    <a:pt x="3" y="0"/>
                    <a:pt x="2" y="1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3" y="5"/>
                    <a:pt x="3" y="4"/>
                  </a:cubicBezTo>
                  <a:cubicBezTo>
                    <a:pt x="4" y="5"/>
                    <a:pt x="4" y="3"/>
                    <a:pt x="5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2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lose/>
                  <a:moveTo>
                    <a:pt x="7" y="3"/>
                  </a:moveTo>
                  <a:cubicBezTo>
                    <a:pt x="7" y="2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5" y="1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6" y="1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8" y="3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8" name="Freeform 3303">
              <a:extLst>
                <a:ext uri="{FF2B5EF4-FFF2-40B4-BE49-F238E27FC236}">
                  <a16:creationId xmlns:a16="http://schemas.microsoft.com/office/drawing/2014/main" id="{EC57DAD0-4603-4470-9884-D9A713854C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82550"/>
              <a:ext cx="93663" cy="30162"/>
            </a:xfrm>
            <a:custGeom>
              <a:avLst/>
              <a:gdLst>
                <a:gd name="T0" fmla="*/ 14 w 16"/>
                <a:gd name="T1" fmla="*/ 0 h 5"/>
                <a:gd name="T2" fmla="*/ 10 w 16"/>
                <a:gd name="T3" fmla="*/ 0 h 5"/>
                <a:gd name="T4" fmla="*/ 5 w 16"/>
                <a:gd name="T5" fmla="*/ 1 h 5"/>
                <a:gd name="T6" fmla="*/ 5 w 16"/>
                <a:gd name="T7" fmla="*/ 0 h 5"/>
                <a:gd name="T8" fmla="*/ 4 w 16"/>
                <a:gd name="T9" fmla="*/ 1 h 5"/>
                <a:gd name="T10" fmla="*/ 1 w 16"/>
                <a:gd name="T11" fmla="*/ 1 h 5"/>
                <a:gd name="T12" fmla="*/ 1 w 16"/>
                <a:gd name="T13" fmla="*/ 3 h 5"/>
                <a:gd name="T14" fmla="*/ 5 w 16"/>
                <a:gd name="T15" fmla="*/ 3 h 5"/>
                <a:gd name="T16" fmla="*/ 8 w 16"/>
                <a:gd name="T17" fmla="*/ 4 h 5"/>
                <a:gd name="T18" fmla="*/ 8 w 16"/>
                <a:gd name="T19" fmla="*/ 4 h 5"/>
                <a:gd name="T20" fmla="*/ 9 w 16"/>
                <a:gd name="T21" fmla="*/ 4 h 5"/>
                <a:gd name="T22" fmla="*/ 9 w 16"/>
                <a:gd name="T23" fmla="*/ 4 h 5"/>
                <a:gd name="T24" fmla="*/ 11 w 16"/>
                <a:gd name="T25" fmla="*/ 4 h 5"/>
                <a:gd name="T26" fmla="*/ 11 w 16"/>
                <a:gd name="T27" fmla="*/ 4 h 5"/>
                <a:gd name="T28" fmla="*/ 12 w 16"/>
                <a:gd name="T29" fmla="*/ 4 h 5"/>
                <a:gd name="T30" fmla="*/ 15 w 16"/>
                <a:gd name="T31" fmla="*/ 2 h 5"/>
                <a:gd name="T32" fmla="*/ 14 w 16"/>
                <a:gd name="T33" fmla="*/ 0 h 5"/>
                <a:gd name="T34" fmla="*/ 1 w 16"/>
                <a:gd name="T35" fmla="*/ 3 h 5"/>
                <a:gd name="T36" fmla="*/ 1 w 16"/>
                <a:gd name="T37" fmla="*/ 3 h 5"/>
                <a:gd name="T38" fmla="*/ 1 w 16"/>
                <a:gd name="T39" fmla="*/ 3 h 5"/>
                <a:gd name="T40" fmla="*/ 5 w 16"/>
                <a:gd name="T41" fmla="*/ 2 h 5"/>
                <a:gd name="T42" fmla="*/ 5 w 16"/>
                <a:gd name="T43" fmla="*/ 2 h 5"/>
                <a:gd name="T44" fmla="*/ 5 w 16"/>
                <a:gd name="T45" fmla="*/ 2 h 5"/>
                <a:gd name="T46" fmla="*/ 5 w 16"/>
                <a:gd name="T47" fmla="*/ 1 h 5"/>
                <a:gd name="T48" fmla="*/ 4 w 16"/>
                <a:gd name="T49" fmla="*/ 1 h 5"/>
                <a:gd name="T50" fmla="*/ 5 w 16"/>
                <a:gd name="T51" fmla="*/ 1 h 5"/>
                <a:gd name="T52" fmla="*/ 11 w 16"/>
                <a:gd name="T53" fmla="*/ 3 h 5"/>
                <a:gd name="T54" fmla="*/ 10 w 16"/>
                <a:gd name="T55" fmla="*/ 3 h 5"/>
                <a:gd name="T56" fmla="*/ 8 w 16"/>
                <a:gd name="T57" fmla="*/ 3 h 5"/>
                <a:gd name="T58" fmla="*/ 3 w 16"/>
                <a:gd name="T59" fmla="*/ 3 h 5"/>
                <a:gd name="T60" fmla="*/ 1 w 16"/>
                <a:gd name="T61" fmla="*/ 3 h 5"/>
                <a:gd name="T62" fmla="*/ 2 w 16"/>
                <a:gd name="T63" fmla="*/ 2 h 5"/>
                <a:gd name="T64" fmla="*/ 2 w 16"/>
                <a:gd name="T65" fmla="*/ 2 h 5"/>
                <a:gd name="T66" fmla="*/ 3 w 16"/>
                <a:gd name="T67" fmla="*/ 1 h 5"/>
                <a:gd name="T68" fmla="*/ 3 w 16"/>
                <a:gd name="T69" fmla="*/ 1 h 5"/>
                <a:gd name="T70" fmla="*/ 3 w 16"/>
                <a:gd name="T71" fmla="*/ 2 h 5"/>
                <a:gd name="T72" fmla="*/ 9 w 16"/>
                <a:gd name="T73" fmla="*/ 2 h 5"/>
                <a:gd name="T74" fmla="*/ 12 w 16"/>
                <a:gd name="T75" fmla="*/ 1 h 5"/>
                <a:gd name="T76" fmla="*/ 14 w 16"/>
                <a:gd name="T77" fmla="*/ 1 h 5"/>
                <a:gd name="T78" fmla="*/ 14 w 16"/>
                <a:gd name="T79" fmla="*/ 3 h 5"/>
                <a:gd name="T80" fmla="*/ 11 w 16"/>
                <a:gd name="T8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5">
                  <a:moveTo>
                    <a:pt x="14" y="0"/>
                  </a:moveTo>
                  <a:cubicBezTo>
                    <a:pt x="13" y="0"/>
                    <a:pt x="11" y="0"/>
                    <a:pt x="10" y="0"/>
                  </a:cubicBezTo>
                  <a:cubicBezTo>
                    <a:pt x="9" y="0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2"/>
                    <a:pt x="0" y="4"/>
                    <a:pt x="1" y="3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5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3" y="4"/>
                    <a:pt x="16" y="4"/>
                    <a:pt x="15" y="2"/>
                  </a:cubicBezTo>
                  <a:cubicBezTo>
                    <a:pt x="16" y="3"/>
                    <a:pt x="15" y="0"/>
                    <a:pt x="14" y="0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lose/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lose/>
                  <a:moveTo>
                    <a:pt x="11" y="3"/>
                  </a:moveTo>
                  <a:cubicBezTo>
                    <a:pt x="11" y="3"/>
                    <a:pt x="10" y="3"/>
                    <a:pt x="10" y="3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8" y="4"/>
                    <a:pt x="3" y="3"/>
                    <a:pt x="3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1"/>
                    <a:pt x="3" y="2"/>
                  </a:cubicBezTo>
                  <a:cubicBezTo>
                    <a:pt x="4" y="2"/>
                    <a:pt x="8" y="2"/>
                    <a:pt x="9" y="2"/>
                  </a:cubicBezTo>
                  <a:cubicBezTo>
                    <a:pt x="10" y="1"/>
                    <a:pt x="11" y="2"/>
                    <a:pt x="12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2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9" name="Freeform 3304">
              <a:extLst>
                <a:ext uri="{FF2B5EF4-FFF2-40B4-BE49-F238E27FC236}">
                  <a16:creationId xmlns:a16="http://schemas.microsoft.com/office/drawing/2014/main" id="{05903762-6D5B-4014-91B0-2E2E4C69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9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0" name="Freeform 3305">
              <a:extLst>
                <a:ext uri="{FF2B5EF4-FFF2-40B4-BE49-F238E27FC236}">
                  <a16:creationId xmlns:a16="http://schemas.microsoft.com/office/drawing/2014/main" id="{A8167E11-9FA1-4648-B533-498FC1101C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2" y="82550"/>
              <a:ext cx="52388" cy="30162"/>
            </a:xfrm>
            <a:custGeom>
              <a:avLst/>
              <a:gdLst>
                <a:gd name="T0" fmla="*/ 8 w 9"/>
                <a:gd name="T1" fmla="*/ 1 h 5"/>
                <a:gd name="T2" fmla="*/ 8 w 9"/>
                <a:gd name="T3" fmla="*/ 1 h 5"/>
                <a:gd name="T4" fmla="*/ 5 w 9"/>
                <a:gd name="T5" fmla="*/ 0 h 5"/>
                <a:gd name="T6" fmla="*/ 3 w 9"/>
                <a:gd name="T7" fmla="*/ 1 h 5"/>
                <a:gd name="T8" fmla="*/ 2 w 9"/>
                <a:gd name="T9" fmla="*/ 1 h 5"/>
                <a:gd name="T10" fmla="*/ 2 w 9"/>
                <a:gd name="T11" fmla="*/ 0 h 5"/>
                <a:gd name="T12" fmla="*/ 2 w 9"/>
                <a:gd name="T13" fmla="*/ 1 h 5"/>
                <a:gd name="T14" fmla="*/ 2 w 9"/>
                <a:gd name="T15" fmla="*/ 1 h 5"/>
                <a:gd name="T16" fmla="*/ 0 w 9"/>
                <a:gd name="T17" fmla="*/ 3 h 5"/>
                <a:gd name="T18" fmla="*/ 0 w 9"/>
                <a:gd name="T19" fmla="*/ 2 h 5"/>
                <a:gd name="T20" fmla="*/ 0 w 9"/>
                <a:gd name="T21" fmla="*/ 3 h 5"/>
                <a:gd name="T22" fmla="*/ 0 w 9"/>
                <a:gd name="T23" fmla="*/ 3 h 5"/>
                <a:gd name="T24" fmla="*/ 0 w 9"/>
                <a:gd name="T25" fmla="*/ 3 h 5"/>
                <a:gd name="T26" fmla="*/ 1 w 9"/>
                <a:gd name="T27" fmla="*/ 4 h 5"/>
                <a:gd name="T28" fmla="*/ 1 w 9"/>
                <a:gd name="T29" fmla="*/ 3 h 5"/>
                <a:gd name="T30" fmla="*/ 1 w 9"/>
                <a:gd name="T31" fmla="*/ 4 h 5"/>
                <a:gd name="T32" fmla="*/ 3 w 9"/>
                <a:gd name="T33" fmla="*/ 4 h 5"/>
                <a:gd name="T34" fmla="*/ 3 w 9"/>
                <a:gd name="T35" fmla="*/ 4 h 5"/>
                <a:gd name="T36" fmla="*/ 3 w 9"/>
                <a:gd name="T37" fmla="*/ 4 h 5"/>
                <a:gd name="T38" fmla="*/ 4 w 9"/>
                <a:gd name="T39" fmla="*/ 5 h 5"/>
                <a:gd name="T40" fmla="*/ 4 w 9"/>
                <a:gd name="T41" fmla="*/ 4 h 5"/>
                <a:gd name="T42" fmla="*/ 4 w 9"/>
                <a:gd name="T43" fmla="*/ 4 h 5"/>
                <a:gd name="T44" fmla="*/ 5 w 9"/>
                <a:gd name="T45" fmla="*/ 4 h 5"/>
                <a:gd name="T46" fmla="*/ 5 w 9"/>
                <a:gd name="T47" fmla="*/ 4 h 5"/>
                <a:gd name="T48" fmla="*/ 5 w 9"/>
                <a:gd name="T49" fmla="*/ 4 h 5"/>
                <a:gd name="T50" fmla="*/ 8 w 9"/>
                <a:gd name="T51" fmla="*/ 2 h 5"/>
                <a:gd name="T52" fmla="*/ 8 w 9"/>
                <a:gd name="T53" fmla="*/ 1 h 5"/>
                <a:gd name="T54" fmla="*/ 2 w 9"/>
                <a:gd name="T55" fmla="*/ 1 h 5"/>
                <a:gd name="T56" fmla="*/ 2 w 9"/>
                <a:gd name="T57" fmla="*/ 1 h 5"/>
                <a:gd name="T58" fmla="*/ 7 w 9"/>
                <a:gd name="T59" fmla="*/ 2 h 5"/>
                <a:gd name="T60" fmla="*/ 5 w 9"/>
                <a:gd name="T61" fmla="*/ 3 h 5"/>
                <a:gd name="T62" fmla="*/ 5 w 9"/>
                <a:gd name="T63" fmla="*/ 3 h 5"/>
                <a:gd name="T64" fmla="*/ 4 w 9"/>
                <a:gd name="T65" fmla="*/ 4 h 5"/>
                <a:gd name="T66" fmla="*/ 4 w 9"/>
                <a:gd name="T67" fmla="*/ 3 h 5"/>
                <a:gd name="T68" fmla="*/ 3 w 9"/>
                <a:gd name="T69" fmla="*/ 4 h 5"/>
                <a:gd name="T70" fmla="*/ 1 w 9"/>
                <a:gd name="T71" fmla="*/ 3 h 5"/>
                <a:gd name="T72" fmla="*/ 1 w 9"/>
                <a:gd name="T73" fmla="*/ 3 h 5"/>
                <a:gd name="T74" fmla="*/ 1 w 9"/>
                <a:gd name="T75" fmla="*/ 3 h 5"/>
                <a:gd name="T76" fmla="*/ 1 w 9"/>
                <a:gd name="T77" fmla="*/ 3 h 5"/>
                <a:gd name="T78" fmla="*/ 1 w 9"/>
                <a:gd name="T79" fmla="*/ 2 h 5"/>
                <a:gd name="T80" fmla="*/ 1 w 9"/>
                <a:gd name="T81" fmla="*/ 2 h 5"/>
                <a:gd name="T82" fmla="*/ 1 w 9"/>
                <a:gd name="T83" fmla="*/ 2 h 5"/>
                <a:gd name="T84" fmla="*/ 1 w 9"/>
                <a:gd name="T85" fmla="*/ 1 h 5"/>
                <a:gd name="T86" fmla="*/ 1 w 9"/>
                <a:gd name="T87" fmla="*/ 2 h 5"/>
                <a:gd name="T88" fmla="*/ 1 w 9"/>
                <a:gd name="T89" fmla="*/ 2 h 5"/>
                <a:gd name="T90" fmla="*/ 1 w 9"/>
                <a:gd name="T91" fmla="*/ 2 h 5"/>
                <a:gd name="T92" fmla="*/ 5 w 9"/>
                <a:gd name="T93" fmla="*/ 2 h 5"/>
                <a:gd name="T94" fmla="*/ 7 w 9"/>
                <a:gd name="T9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5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5" y="0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8" y="4"/>
                    <a:pt x="8" y="2"/>
                  </a:cubicBezTo>
                  <a:cubicBezTo>
                    <a:pt x="9" y="3"/>
                    <a:pt x="8" y="1"/>
                    <a:pt x="8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lose/>
                  <a:moveTo>
                    <a:pt x="7" y="2"/>
                  </a:moveTo>
                  <a:cubicBezTo>
                    <a:pt x="7" y="2"/>
                    <a:pt x="5" y="3"/>
                    <a:pt x="5" y="3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2"/>
                    <a:pt x="4" y="4"/>
                    <a:pt x="4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2"/>
                  </a:cubicBezTo>
                  <a:cubicBezTo>
                    <a:pt x="1" y="2"/>
                    <a:pt x="1" y="1"/>
                    <a:pt x="1" y="2"/>
                  </a:cubicBezTo>
                  <a:cubicBezTo>
                    <a:pt x="2" y="2"/>
                    <a:pt x="5" y="2"/>
                    <a:pt x="5" y="2"/>
                  </a:cubicBezTo>
                  <a:cubicBezTo>
                    <a:pt x="6" y="0"/>
                    <a:pt x="7" y="3"/>
                    <a:pt x="7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1" name="Freeform 3306">
              <a:extLst>
                <a:ext uri="{FF2B5EF4-FFF2-40B4-BE49-F238E27FC236}">
                  <a16:creationId xmlns:a16="http://schemas.microsoft.com/office/drawing/2014/main" id="{75B58ADF-A34D-4012-9675-06384A48D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30162"/>
              <a:ext cx="93663" cy="52387"/>
            </a:xfrm>
            <a:custGeom>
              <a:avLst/>
              <a:gdLst>
                <a:gd name="T0" fmla="*/ 15 w 16"/>
                <a:gd name="T1" fmla="*/ 5 h 9"/>
                <a:gd name="T2" fmla="*/ 15 w 16"/>
                <a:gd name="T3" fmla="*/ 5 h 9"/>
                <a:gd name="T4" fmla="*/ 15 w 16"/>
                <a:gd name="T5" fmla="*/ 4 h 9"/>
                <a:gd name="T6" fmla="*/ 15 w 16"/>
                <a:gd name="T7" fmla="*/ 4 h 9"/>
                <a:gd name="T8" fmla="*/ 14 w 16"/>
                <a:gd name="T9" fmla="*/ 4 h 9"/>
                <a:gd name="T10" fmla="*/ 14 w 16"/>
                <a:gd name="T11" fmla="*/ 4 h 9"/>
                <a:gd name="T12" fmla="*/ 14 w 16"/>
                <a:gd name="T13" fmla="*/ 3 h 9"/>
                <a:gd name="T14" fmla="*/ 10 w 16"/>
                <a:gd name="T15" fmla="*/ 1 h 9"/>
                <a:gd name="T16" fmla="*/ 9 w 16"/>
                <a:gd name="T17" fmla="*/ 0 h 9"/>
                <a:gd name="T18" fmla="*/ 7 w 16"/>
                <a:gd name="T19" fmla="*/ 0 h 9"/>
                <a:gd name="T20" fmla="*/ 7 w 16"/>
                <a:gd name="T21" fmla="*/ 0 h 9"/>
                <a:gd name="T22" fmla="*/ 7 w 16"/>
                <a:gd name="T23" fmla="*/ 0 h 9"/>
                <a:gd name="T24" fmla="*/ 7 w 16"/>
                <a:gd name="T25" fmla="*/ 0 h 9"/>
                <a:gd name="T26" fmla="*/ 6 w 16"/>
                <a:gd name="T27" fmla="*/ 1 h 9"/>
                <a:gd name="T28" fmla="*/ 6 w 16"/>
                <a:gd name="T29" fmla="*/ 1 h 9"/>
                <a:gd name="T30" fmla="*/ 6 w 16"/>
                <a:gd name="T31" fmla="*/ 1 h 9"/>
                <a:gd name="T32" fmla="*/ 4 w 16"/>
                <a:gd name="T33" fmla="*/ 1 h 9"/>
                <a:gd name="T34" fmla="*/ 4 w 16"/>
                <a:gd name="T35" fmla="*/ 1 h 9"/>
                <a:gd name="T36" fmla="*/ 4 w 16"/>
                <a:gd name="T37" fmla="*/ 1 h 9"/>
                <a:gd name="T38" fmla="*/ 3 w 16"/>
                <a:gd name="T39" fmla="*/ 2 h 9"/>
                <a:gd name="T40" fmla="*/ 3 w 16"/>
                <a:gd name="T41" fmla="*/ 3 h 9"/>
                <a:gd name="T42" fmla="*/ 2 w 16"/>
                <a:gd name="T43" fmla="*/ 2 h 9"/>
                <a:gd name="T44" fmla="*/ 2 w 16"/>
                <a:gd name="T45" fmla="*/ 2 h 9"/>
                <a:gd name="T46" fmla="*/ 1 w 16"/>
                <a:gd name="T47" fmla="*/ 8 h 9"/>
                <a:gd name="T48" fmla="*/ 2 w 16"/>
                <a:gd name="T49" fmla="*/ 8 h 9"/>
                <a:gd name="T50" fmla="*/ 5 w 16"/>
                <a:gd name="T51" fmla="*/ 9 h 9"/>
                <a:gd name="T52" fmla="*/ 10 w 16"/>
                <a:gd name="T53" fmla="*/ 8 h 9"/>
                <a:gd name="T54" fmla="*/ 16 w 16"/>
                <a:gd name="T55" fmla="*/ 8 h 9"/>
                <a:gd name="T56" fmla="*/ 15 w 16"/>
                <a:gd name="T57" fmla="*/ 5 h 9"/>
                <a:gd name="T58" fmla="*/ 14 w 16"/>
                <a:gd name="T59" fmla="*/ 5 h 9"/>
                <a:gd name="T60" fmla="*/ 14 w 16"/>
                <a:gd name="T61" fmla="*/ 5 h 9"/>
                <a:gd name="T62" fmla="*/ 14 w 16"/>
                <a:gd name="T63" fmla="*/ 7 h 9"/>
                <a:gd name="T64" fmla="*/ 2 w 16"/>
                <a:gd name="T65" fmla="*/ 7 h 9"/>
                <a:gd name="T66" fmla="*/ 3 w 16"/>
                <a:gd name="T67" fmla="*/ 4 h 9"/>
                <a:gd name="T68" fmla="*/ 4 w 16"/>
                <a:gd name="T69" fmla="*/ 2 h 9"/>
                <a:gd name="T70" fmla="*/ 8 w 16"/>
                <a:gd name="T71" fmla="*/ 1 h 9"/>
                <a:gd name="T72" fmla="*/ 9 w 16"/>
                <a:gd name="T73" fmla="*/ 1 h 9"/>
                <a:gd name="T74" fmla="*/ 11 w 16"/>
                <a:gd name="T75" fmla="*/ 2 h 9"/>
                <a:gd name="T76" fmla="*/ 11 w 16"/>
                <a:gd name="T77" fmla="*/ 3 h 9"/>
                <a:gd name="T78" fmla="*/ 13 w 16"/>
                <a:gd name="T79" fmla="*/ 3 h 9"/>
                <a:gd name="T80" fmla="*/ 12 w 16"/>
                <a:gd name="T81" fmla="*/ 3 h 9"/>
                <a:gd name="T82" fmla="*/ 13 w 16"/>
                <a:gd name="T83" fmla="*/ 4 h 9"/>
                <a:gd name="T84" fmla="*/ 14 w 16"/>
                <a:gd name="T8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9">
                  <a:moveTo>
                    <a:pt x="15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5" y="8"/>
                    <a:pt x="5" y="9"/>
                  </a:cubicBezTo>
                  <a:cubicBezTo>
                    <a:pt x="6" y="8"/>
                    <a:pt x="8" y="8"/>
                    <a:pt x="10" y="8"/>
                  </a:cubicBezTo>
                  <a:cubicBezTo>
                    <a:pt x="12" y="9"/>
                    <a:pt x="14" y="8"/>
                    <a:pt x="16" y="8"/>
                  </a:cubicBezTo>
                  <a:cubicBezTo>
                    <a:pt x="16" y="7"/>
                    <a:pt x="14" y="6"/>
                    <a:pt x="15" y="5"/>
                  </a:cubicBezTo>
                  <a:close/>
                  <a:moveTo>
                    <a:pt x="14" y="5"/>
                  </a:moveTo>
                  <a:cubicBezTo>
                    <a:pt x="14" y="5"/>
                    <a:pt x="14" y="5"/>
                    <a:pt x="14" y="5"/>
                  </a:cubicBezTo>
                  <a:close/>
                  <a:moveTo>
                    <a:pt x="14" y="7"/>
                  </a:moveTo>
                  <a:cubicBezTo>
                    <a:pt x="14" y="7"/>
                    <a:pt x="2" y="7"/>
                    <a:pt x="2" y="7"/>
                  </a:cubicBezTo>
                  <a:cubicBezTo>
                    <a:pt x="2" y="7"/>
                    <a:pt x="3" y="3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7" y="2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10" y="2"/>
                    <a:pt x="11" y="2"/>
                  </a:cubicBezTo>
                  <a:cubicBezTo>
                    <a:pt x="10" y="3"/>
                    <a:pt x="11" y="2"/>
                    <a:pt x="11" y="3"/>
                  </a:cubicBezTo>
                  <a:cubicBezTo>
                    <a:pt x="12" y="3"/>
                    <a:pt x="12" y="2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3" y="3"/>
                    <a:pt x="13" y="4"/>
                  </a:cubicBezTo>
                  <a:cubicBezTo>
                    <a:pt x="13" y="4"/>
                    <a:pt x="15" y="7"/>
                    <a:pt x="14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2" name="Freeform 3307">
              <a:extLst>
                <a:ext uri="{FF2B5EF4-FFF2-40B4-BE49-F238E27FC236}">
                  <a16:creationId xmlns:a16="http://schemas.microsoft.com/office/drawing/2014/main" id="{6918D000-5FE0-4C85-9B1A-1FE854E81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39713" cy="277812"/>
            </a:xfrm>
            <a:custGeom>
              <a:avLst/>
              <a:gdLst>
                <a:gd name="T0" fmla="*/ 40 w 41"/>
                <a:gd name="T1" fmla="*/ 25 h 47"/>
                <a:gd name="T2" fmla="*/ 40 w 41"/>
                <a:gd name="T3" fmla="*/ 17 h 47"/>
                <a:gd name="T4" fmla="*/ 40 w 41"/>
                <a:gd name="T5" fmla="*/ 16 h 47"/>
                <a:gd name="T6" fmla="*/ 40 w 41"/>
                <a:gd name="T7" fmla="*/ 15 h 47"/>
                <a:gd name="T8" fmla="*/ 40 w 41"/>
                <a:gd name="T9" fmla="*/ 14 h 47"/>
                <a:gd name="T10" fmla="*/ 28 w 41"/>
                <a:gd name="T11" fmla="*/ 6 h 47"/>
                <a:gd name="T12" fmla="*/ 28 w 41"/>
                <a:gd name="T13" fmla="*/ 6 h 47"/>
                <a:gd name="T14" fmla="*/ 23 w 41"/>
                <a:gd name="T15" fmla="*/ 3 h 47"/>
                <a:gd name="T16" fmla="*/ 1 w 41"/>
                <a:gd name="T17" fmla="*/ 17 h 47"/>
                <a:gd name="T18" fmla="*/ 0 w 41"/>
                <a:gd name="T19" fmla="*/ 41 h 47"/>
                <a:gd name="T20" fmla="*/ 5 w 41"/>
                <a:gd name="T21" fmla="*/ 47 h 47"/>
                <a:gd name="T22" fmla="*/ 29 w 41"/>
                <a:gd name="T23" fmla="*/ 46 h 47"/>
                <a:gd name="T24" fmla="*/ 39 w 41"/>
                <a:gd name="T25" fmla="*/ 46 h 47"/>
                <a:gd name="T26" fmla="*/ 41 w 41"/>
                <a:gd name="T27" fmla="*/ 41 h 47"/>
                <a:gd name="T28" fmla="*/ 40 w 41"/>
                <a:gd name="T29" fmla="*/ 14 h 47"/>
                <a:gd name="T30" fmla="*/ 40 w 41"/>
                <a:gd name="T31" fmla="*/ 15 h 47"/>
                <a:gd name="T32" fmla="*/ 19 w 41"/>
                <a:gd name="T33" fmla="*/ 3 h 47"/>
                <a:gd name="T34" fmla="*/ 18 w 41"/>
                <a:gd name="T35" fmla="*/ 3 h 47"/>
                <a:gd name="T36" fmla="*/ 18 w 41"/>
                <a:gd name="T37" fmla="*/ 3 h 47"/>
                <a:gd name="T38" fmla="*/ 31 w 41"/>
                <a:gd name="T39" fmla="*/ 45 h 47"/>
                <a:gd name="T40" fmla="*/ 40 w 41"/>
                <a:gd name="T41" fmla="*/ 44 h 47"/>
                <a:gd name="T42" fmla="*/ 37 w 41"/>
                <a:gd name="T43" fmla="*/ 45 h 47"/>
                <a:gd name="T44" fmla="*/ 29 w 41"/>
                <a:gd name="T45" fmla="*/ 45 h 47"/>
                <a:gd name="T46" fmla="*/ 26 w 41"/>
                <a:gd name="T47" fmla="*/ 45 h 47"/>
                <a:gd name="T48" fmla="*/ 26 w 41"/>
                <a:gd name="T49" fmla="*/ 45 h 47"/>
                <a:gd name="T50" fmla="*/ 26 w 41"/>
                <a:gd name="T51" fmla="*/ 45 h 47"/>
                <a:gd name="T52" fmla="*/ 21 w 41"/>
                <a:gd name="T53" fmla="*/ 45 h 47"/>
                <a:gd name="T54" fmla="*/ 11 w 41"/>
                <a:gd name="T55" fmla="*/ 46 h 47"/>
                <a:gd name="T56" fmla="*/ 3 w 41"/>
                <a:gd name="T57" fmla="*/ 45 h 47"/>
                <a:gd name="T58" fmla="*/ 2 w 41"/>
                <a:gd name="T59" fmla="*/ 34 h 47"/>
                <a:gd name="T60" fmla="*/ 4 w 41"/>
                <a:gd name="T61" fmla="*/ 14 h 47"/>
                <a:gd name="T62" fmla="*/ 18 w 41"/>
                <a:gd name="T63" fmla="*/ 4 h 47"/>
                <a:gd name="T64" fmla="*/ 25 w 41"/>
                <a:gd name="T65" fmla="*/ 5 h 47"/>
                <a:gd name="T66" fmla="*/ 37 w 41"/>
                <a:gd name="T67" fmla="*/ 13 h 47"/>
                <a:gd name="T68" fmla="*/ 39 w 41"/>
                <a:gd name="T69" fmla="*/ 15 h 47"/>
                <a:gd name="T70" fmla="*/ 39 w 41"/>
                <a:gd name="T71" fmla="*/ 15 h 47"/>
                <a:gd name="T72" fmla="*/ 40 w 41"/>
                <a:gd name="T73" fmla="*/ 15 h 47"/>
                <a:gd name="T74" fmla="*/ 40 w 41"/>
                <a:gd name="T75" fmla="*/ 15 h 47"/>
                <a:gd name="T76" fmla="*/ 40 w 41"/>
                <a:gd name="T77" fmla="*/ 15 h 47"/>
                <a:gd name="T78" fmla="*/ 40 w 41"/>
                <a:gd name="T79" fmla="*/ 16 h 47"/>
                <a:gd name="T80" fmla="*/ 40 w 41"/>
                <a:gd name="T81" fmla="*/ 17 h 47"/>
                <a:gd name="T82" fmla="*/ 40 w 41"/>
                <a:gd name="T83" fmla="*/ 31 h 47"/>
                <a:gd name="T84" fmla="*/ 40 w 41"/>
                <a:gd name="T85" fmla="*/ 31 h 47"/>
                <a:gd name="T86" fmla="*/ 40 w 41"/>
                <a:gd name="T87" fmla="*/ 40 h 47"/>
                <a:gd name="T88" fmla="*/ 21 w 41"/>
                <a:gd name="T89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" h="47">
                  <a:moveTo>
                    <a:pt x="41" y="41"/>
                  </a:moveTo>
                  <a:cubicBezTo>
                    <a:pt x="41" y="40"/>
                    <a:pt x="40" y="29"/>
                    <a:pt x="41" y="29"/>
                  </a:cubicBezTo>
                  <a:cubicBezTo>
                    <a:pt x="40" y="28"/>
                    <a:pt x="40" y="26"/>
                    <a:pt x="40" y="25"/>
                  </a:cubicBezTo>
                  <a:cubicBezTo>
                    <a:pt x="40" y="27"/>
                    <a:pt x="40" y="25"/>
                    <a:pt x="40" y="25"/>
                  </a:cubicBezTo>
                  <a:cubicBezTo>
                    <a:pt x="40" y="24"/>
                    <a:pt x="40" y="23"/>
                    <a:pt x="40" y="23"/>
                  </a:cubicBezTo>
                  <a:cubicBezTo>
                    <a:pt x="40" y="22"/>
                    <a:pt x="40" y="18"/>
                    <a:pt x="40" y="17"/>
                  </a:cubicBezTo>
                  <a:cubicBezTo>
                    <a:pt x="40" y="17"/>
                    <a:pt x="40" y="17"/>
                    <a:pt x="40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40" y="16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1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3"/>
                    <a:pt x="40" y="14"/>
                  </a:cubicBezTo>
                  <a:cubicBezTo>
                    <a:pt x="40" y="10"/>
                    <a:pt x="32" y="13"/>
                    <a:pt x="31" y="12"/>
                  </a:cubicBezTo>
                  <a:cubicBezTo>
                    <a:pt x="31" y="12"/>
                    <a:pt x="31" y="10"/>
                    <a:pt x="31" y="10"/>
                  </a:cubicBezTo>
                  <a:cubicBezTo>
                    <a:pt x="30" y="9"/>
                    <a:pt x="28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7" y="5"/>
                    <a:pt x="28" y="6"/>
                    <a:pt x="28" y="6"/>
                  </a:cubicBezTo>
                  <a:cubicBezTo>
                    <a:pt x="27" y="5"/>
                    <a:pt x="24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9" y="0"/>
                    <a:pt x="13" y="6"/>
                    <a:pt x="12" y="10"/>
                  </a:cubicBezTo>
                  <a:cubicBezTo>
                    <a:pt x="10" y="14"/>
                    <a:pt x="6" y="11"/>
                    <a:pt x="4" y="12"/>
                  </a:cubicBezTo>
                  <a:cubicBezTo>
                    <a:pt x="2" y="13"/>
                    <a:pt x="1" y="15"/>
                    <a:pt x="1" y="17"/>
                  </a:cubicBezTo>
                  <a:cubicBezTo>
                    <a:pt x="1" y="16"/>
                    <a:pt x="1" y="18"/>
                    <a:pt x="1" y="18"/>
                  </a:cubicBezTo>
                  <a:cubicBezTo>
                    <a:pt x="0" y="22"/>
                    <a:pt x="1" y="29"/>
                    <a:pt x="1" y="34"/>
                  </a:cubicBezTo>
                  <a:cubicBezTo>
                    <a:pt x="1" y="37"/>
                    <a:pt x="0" y="39"/>
                    <a:pt x="0" y="41"/>
                  </a:cubicBezTo>
                  <a:cubicBezTo>
                    <a:pt x="0" y="42"/>
                    <a:pt x="0" y="44"/>
                    <a:pt x="1" y="45"/>
                  </a:cubicBezTo>
                  <a:cubicBezTo>
                    <a:pt x="1" y="46"/>
                    <a:pt x="2" y="46"/>
                    <a:pt x="3" y="46"/>
                  </a:cubicBezTo>
                  <a:cubicBezTo>
                    <a:pt x="3" y="46"/>
                    <a:pt x="6" y="46"/>
                    <a:pt x="5" y="47"/>
                  </a:cubicBezTo>
                  <a:cubicBezTo>
                    <a:pt x="11" y="47"/>
                    <a:pt x="18" y="47"/>
                    <a:pt x="24" y="46"/>
                  </a:cubicBezTo>
                  <a:cubicBezTo>
                    <a:pt x="24" y="46"/>
                    <a:pt x="23" y="46"/>
                    <a:pt x="23" y="46"/>
                  </a:cubicBezTo>
                  <a:cubicBezTo>
                    <a:pt x="25" y="46"/>
                    <a:pt x="27" y="46"/>
                    <a:pt x="29" y="46"/>
                  </a:cubicBezTo>
                  <a:cubicBezTo>
                    <a:pt x="30" y="46"/>
                    <a:pt x="38" y="47"/>
                    <a:pt x="38" y="46"/>
                  </a:cubicBezTo>
                  <a:cubicBezTo>
                    <a:pt x="38" y="46"/>
                    <a:pt x="38" y="46"/>
                    <a:pt x="37" y="46"/>
                  </a:cubicBezTo>
                  <a:cubicBezTo>
                    <a:pt x="38" y="46"/>
                    <a:pt x="37" y="46"/>
                    <a:pt x="39" y="46"/>
                  </a:cubicBezTo>
                  <a:cubicBezTo>
                    <a:pt x="39" y="45"/>
                    <a:pt x="41" y="44"/>
                    <a:pt x="41" y="43"/>
                  </a:cubicBezTo>
                  <a:cubicBezTo>
                    <a:pt x="41" y="43"/>
                    <a:pt x="41" y="42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lose/>
                  <a:moveTo>
                    <a:pt x="40" y="15"/>
                  </a:move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4"/>
                  </a:cubicBezTo>
                  <a:cubicBezTo>
                    <a:pt x="40" y="14"/>
                    <a:pt x="40" y="14"/>
                    <a:pt x="40" y="15"/>
                  </a:cubicBezTo>
                  <a:close/>
                  <a:moveTo>
                    <a:pt x="40" y="15"/>
                  </a:move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19" y="3"/>
                  </a:move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lose/>
                  <a:moveTo>
                    <a:pt x="18" y="3"/>
                  </a:move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1" y="45"/>
                  </a:move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lose/>
                  <a:moveTo>
                    <a:pt x="40" y="40"/>
                  </a:moveTo>
                  <a:cubicBezTo>
                    <a:pt x="40" y="40"/>
                    <a:pt x="40" y="41"/>
                    <a:pt x="40" y="42"/>
                  </a:cubicBezTo>
                  <a:cubicBezTo>
                    <a:pt x="40" y="43"/>
                    <a:pt x="39" y="44"/>
                    <a:pt x="40" y="44"/>
                  </a:cubicBezTo>
                  <a:cubicBezTo>
                    <a:pt x="40" y="44"/>
                    <a:pt x="38" y="46"/>
                    <a:pt x="37" y="46"/>
                  </a:cubicBezTo>
                  <a:cubicBezTo>
                    <a:pt x="37" y="45"/>
                    <a:pt x="37" y="45"/>
                    <a:pt x="38" y="45"/>
                  </a:cubicBezTo>
                  <a:cubicBezTo>
                    <a:pt x="38" y="45"/>
                    <a:pt x="37" y="45"/>
                    <a:pt x="37" y="45"/>
                  </a:cubicBezTo>
                  <a:cubicBezTo>
                    <a:pt x="36" y="45"/>
                    <a:pt x="32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8" y="45"/>
                    <a:pt x="28" y="45"/>
                  </a:cubicBezTo>
                  <a:cubicBezTo>
                    <a:pt x="28" y="45"/>
                    <a:pt x="27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4" y="45"/>
                    <a:pt x="23" y="45"/>
                    <a:pt x="22" y="45"/>
                  </a:cubicBezTo>
                  <a:cubicBezTo>
                    <a:pt x="23" y="45"/>
                    <a:pt x="21" y="45"/>
                    <a:pt x="21" y="45"/>
                  </a:cubicBezTo>
                  <a:cubicBezTo>
                    <a:pt x="20" y="45"/>
                    <a:pt x="19" y="45"/>
                    <a:pt x="18" y="45"/>
                  </a:cubicBezTo>
                  <a:cubicBezTo>
                    <a:pt x="19" y="45"/>
                    <a:pt x="17" y="45"/>
                    <a:pt x="16" y="45"/>
                  </a:cubicBezTo>
                  <a:cubicBezTo>
                    <a:pt x="14" y="45"/>
                    <a:pt x="12" y="45"/>
                    <a:pt x="11" y="46"/>
                  </a:cubicBezTo>
                  <a:cubicBezTo>
                    <a:pt x="10" y="45"/>
                    <a:pt x="5" y="46"/>
                    <a:pt x="5" y="46"/>
                  </a:cubicBezTo>
                  <a:cubicBezTo>
                    <a:pt x="5" y="46"/>
                    <a:pt x="5" y="46"/>
                    <a:pt x="6" y="46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2" y="45"/>
                    <a:pt x="0" y="43"/>
                    <a:pt x="2" y="44"/>
                  </a:cubicBezTo>
                  <a:cubicBezTo>
                    <a:pt x="1" y="43"/>
                    <a:pt x="1" y="42"/>
                    <a:pt x="1" y="40"/>
                  </a:cubicBezTo>
                  <a:cubicBezTo>
                    <a:pt x="2" y="38"/>
                    <a:pt x="2" y="36"/>
                    <a:pt x="2" y="34"/>
                  </a:cubicBezTo>
                  <a:cubicBezTo>
                    <a:pt x="1" y="36"/>
                    <a:pt x="2" y="32"/>
                    <a:pt x="2" y="33"/>
                  </a:cubicBezTo>
                  <a:cubicBezTo>
                    <a:pt x="2" y="28"/>
                    <a:pt x="2" y="23"/>
                    <a:pt x="2" y="18"/>
                  </a:cubicBezTo>
                  <a:cubicBezTo>
                    <a:pt x="3" y="16"/>
                    <a:pt x="2" y="14"/>
                    <a:pt x="4" y="14"/>
                  </a:cubicBezTo>
                  <a:cubicBezTo>
                    <a:pt x="6" y="13"/>
                    <a:pt x="10" y="14"/>
                    <a:pt x="11" y="14"/>
                  </a:cubicBezTo>
                  <a:cubicBezTo>
                    <a:pt x="15" y="13"/>
                    <a:pt x="12" y="3"/>
                    <a:pt x="19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8" y="4"/>
                    <a:pt x="20" y="5"/>
                    <a:pt x="21" y="4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21" y="3"/>
                    <a:pt x="24" y="5"/>
                    <a:pt x="25" y="5"/>
                  </a:cubicBezTo>
                  <a:cubicBezTo>
                    <a:pt x="27" y="5"/>
                    <a:pt x="29" y="7"/>
                    <a:pt x="29" y="10"/>
                  </a:cubicBezTo>
                  <a:cubicBezTo>
                    <a:pt x="30" y="11"/>
                    <a:pt x="30" y="13"/>
                    <a:pt x="32" y="13"/>
                  </a:cubicBezTo>
                  <a:cubicBezTo>
                    <a:pt x="33" y="14"/>
                    <a:pt x="35" y="13"/>
                    <a:pt x="37" y="13"/>
                  </a:cubicBezTo>
                  <a:cubicBezTo>
                    <a:pt x="38" y="13"/>
                    <a:pt x="39" y="14"/>
                    <a:pt x="39" y="14"/>
                  </a:cubicBezTo>
                  <a:cubicBezTo>
                    <a:pt x="39" y="14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3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6"/>
                    <a:pt x="40" y="16"/>
                  </a:cubicBezTo>
                  <a:cubicBezTo>
                    <a:pt x="40" y="16"/>
                    <a:pt x="40" y="15"/>
                    <a:pt x="40" y="15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40" y="21"/>
                    <a:pt x="40" y="21"/>
                  </a:cubicBezTo>
                  <a:cubicBezTo>
                    <a:pt x="39" y="21"/>
                    <a:pt x="40" y="29"/>
                    <a:pt x="40" y="30"/>
                  </a:cubicBezTo>
                  <a:cubicBezTo>
                    <a:pt x="40" y="31"/>
                    <a:pt x="40" y="30"/>
                    <a:pt x="40" y="31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2"/>
                    <a:pt x="40" y="33"/>
                    <a:pt x="40" y="34"/>
                  </a:cubicBezTo>
                  <a:cubicBezTo>
                    <a:pt x="40" y="36"/>
                    <a:pt x="41" y="38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lose/>
                  <a:moveTo>
                    <a:pt x="21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3" name="Freeform 3308">
              <a:extLst>
                <a:ext uri="{FF2B5EF4-FFF2-40B4-BE49-F238E27FC236}">
                  <a16:creationId xmlns:a16="http://schemas.microsoft.com/office/drawing/2014/main" id="{AA67EC21-6F2E-45E8-9E97-EC30E3546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247650"/>
              <a:ext cx="39688" cy="23812"/>
            </a:xfrm>
            <a:custGeom>
              <a:avLst/>
              <a:gdLst>
                <a:gd name="T0" fmla="*/ 1 w 7"/>
                <a:gd name="T1" fmla="*/ 3 h 4"/>
                <a:gd name="T2" fmla="*/ 6 w 7"/>
                <a:gd name="T3" fmla="*/ 0 h 4"/>
                <a:gd name="T4" fmla="*/ 6 w 7"/>
                <a:gd name="T5" fmla="*/ 0 h 4"/>
                <a:gd name="T6" fmla="*/ 1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4" name="Freeform 3309">
              <a:extLst>
                <a:ext uri="{FF2B5EF4-FFF2-40B4-BE49-F238E27FC236}">
                  <a16:creationId xmlns:a16="http://schemas.microsoft.com/office/drawing/2014/main" id="{4D9A2334-049F-41AC-AF70-10E7A9F7E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236537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5" name="Freeform 3310">
              <a:extLst>
                <a:ext uri="{FF2B5EF4-FFF2-40B4-BE49-F238E27FC236}">
                  <a16:creationId xmlns:a16="http://schemas.microsoft.com/office/drawing/2014/main" id="{943AD15A-2732-43B0-AD17-475E3C9DF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236537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6" name="Freeform 3311">
              <a:extLst>
                <a:ext uri="{FF2B5EF4-FFF2-40B4-BE49-F238E27FC236}">
                  <a16:creationId xmlns:a16="http://schemas.microsoft.com/office/drawing/2014/main" id="{29996739-E9CE-4FD3-A754-257BB96F3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23837"/>
              <a:ext cx="80963" cy="47625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0 w 14"/>
                <a:gd name="T5" fmla="*/ 8 h 8"/>
                <a:gd name="T6" fmla="*/ 14 w 14"/>
                <a:gd name="T7" fmla="*/ 0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9" y="2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7" name="Freeform 3312">
              <a:extLst>
                <a:ext uri="{FF2B5EF4-FFF2-40B4-BE49-F238E27FC236}">
                  <a16:creationId xmlns:a16="http://schemas.microsoft.com/office/drawing/2014/main" id="{9E727665-BCFD-4B25-AAC1-83E8EC8E0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23837"/>
              <a:ext cx="80963" cy="47625"/>
            </a:xfrm>
            <a:custGeom>
              <a:avLst/>
              <a:gdLst>
                <a:gd name="T0" fmla="*/ 1 w 14"/>
                <a:gd name="T1" fmla="*/ 8 h 8"/>
                <a:gd name="T2" fmla="*/ 14 w 14"/>
                <a:gd name="T3" fmla="*/ 0 h 8"/>
                <a:gd name="T4" fmla="*/ 14 w 14"/>
                <a:gd name="T5" fmla="*/ 0 h 8"/>
                <a:gd name="T6" fmla="*/ 0 w 14"/>
                <a:gd name="T7" fmla="*/ 7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5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8" name="Freeform 3313">
              <a:extLst>
                <a:ext uri="{FF2B5EF4-FFF2-40B4-BE49-F238E27FC236}">
                  <a16:creationId xmlns:a16="http://schemas.microsoft.com/office/drawing/2014/main" id="{786D2872-1B56-43AF-82DA-D714CC2D2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206375"/>
              <a:ext cx="98425" cy="65087"/>
            </a:xfrm>
            <a:custGeom>
              <a:avLst/>
              <a:gdLst>
                <a:gd name="T0" fmla="*/ 16 w 17"/>
                <a:gd name="T1" fmla="*/ 0 h 11"/>
                <a:gd name="T2" fmla="*/ 0 w 17"/>
                <a:gd name="T3" fmla="*/ 11 h 11"/>
                <a:gd name="T4" fmla="*/ 0 w 17"/>
                <a:gd name="T5" fmla="*/ 11 h 11"/>
                <a:gd name="T6" fmla="*/ 16 w 17"/>
                <a:gd name="T7" fmla="*/ 0 h 11"/>
                <a:gd name="T8" fmla="*/ 16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0"/>
                  </a:moveTo>
                  <a:cubicBezTo>
                    <a:pt x="11" y="4"/>
                    <a:pt x="5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7"/>
                    <a:pt x="11" y="4"/>
                    <a:pt x="16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9" name="Freeform 3314">
              <a:extLst>
                <a:ext uri="{FF2B5EF4-FFF2-40B4-BE49-F238E27FC236}">
                  <a16:creationId xmlns:a16="http://schemas.microsoft.com/office/drawing/2014/main" id="{76D347FA-0A3A-46A1-831C-5E6862FFF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206375"/>
              <a:ext cx="22225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  <a:gd name="T10" fmla="*/ 1 w 4"/>
                <a:gd name="T11" fmla="*/ 1 h 2"/>
                <a:gd name="T12" fmla="*/ 3 w 4"/>
                <a:gd name="T13" fmla="*/ 0 h 2"/>
                <a:gd name="T14" fmla="*/ 3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0" name="Freeform 3315">
              <a:extLst>
                <a:ext uri="{FF2B5EF4-FFF2-40B4-BE49-F238E27FC236}">
                  <a16:creationId xmlns:a16="http://schemas.microsoft.com/office/drawing/2014/main" id="{436A00A1-D93C-4FBC-9624-F648DF9DF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206375"/>
              <a:ext cx="111125" cy="65087"/>
            </a:xfrm>
            <a:custGeom>
              <a:avLst/>
              <a:gdLst>
                <a:gd name="T0" fmla="*/ 1 w 19"/>
                <a:gd name="T1" fmla="*/ 11 h 11"/>
                <a:gd name="T2" fmla="*/ 18 w 19"/>
                <a:gd name="T3" fmla="*/ 0 h 11"/>
                <a:gd name="T4" fmla="*/ 18 w 19"/>
                <a:gd name="T5" fmla="*/ 0 h 11"/>
                <a:gd name="T6" fmla="*/ 0 w 19"/>
                <a:gd name="T7" fmla="*/ 11 h 11"/>
                <a:gd name="T8" fmla="*/ 1 w 1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" y="11"/>
                  </a:moveTo>
                  <a:cubicBezTo>
                    <a:pt x="7" y="7"/>
                    <a:pt x="13" y="4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4"/>
                    <a:pt x="6" y="7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1" name="Freeform 3316">
              <a:extLst>
                <a:ext uri="{FF2B5EF4-FFF2-40B4-BE49-F238E27FC236}">
                  <a16:creationId xmlns:a16="http://schemas.microsoft.com/office/drawing/2014/main" id="{D0E252C3-7041-4FC3-9DF8-BBF4D9E2A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88912"/>
              <a:ext cx="123825" cy="82550"/>
            </a:xfrm>
            <a:custGeom>
              <a:avLst/>
              <a:gdLst>
                <a:gd name="T0" fmla="*/ 21 w 21"/>
                <a:gd name="T1" fmla="*/ 0 h 14"/>
                <a:gd name="T2" fmla="*/ 0 w 21"/>
                <a:gd name="T3" fmla="*/ 14 h 14"/>
                <a:gd name="T4" fmla="*/ 0 w 21"/>
                <a:gd name="T5" fmla="*/ 14 h 14"/>
                <a:gd name="T6" fmla="*/ 21 w 21"/>
                <a:gd name="T7" fmla="*/ 0 h 14"/>
                <a:gd name="T8" fmla="*/ 21 w 2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21" y="0"/>
                  </a:moveTo>
                  <a:cubicBezTo>
                    <a:pt x="14" y="5"/>
                    <a:pt x="7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7" y="9"/>
                    <a:pt x="14" y="5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2" name="Freeform 3317">
              <a:extLst>
                <a:ext uri="{FF2B5EF4-FFF2-40B4-BE49-F238E27FC236}">
                  <a16:creationId xmlns:a16="http://schemas.microsoft.com/office/drawing/2014/main" id="{88113346-FA9A-46EC-AFF9-EA2ADBC8C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88912"/>
              <a:ext cx="147638" cy="82550"/>
            </a:xfrm>
            <a:custGeom>
              <a:avLst/>
              <a:gdLst>
                <a:gd name="T0" fmla="*/ 0 w 25"/>
                <a:gd name="T1" fmla="*/ 14 h 14"/>
                <a:gd name="T2" fmla="*/ 25 w 25"/>
                <a:gd name="T3" fmla="*/ 0 h 14"/>
                <a:gd name="T4" fmla="*/ 25 w 25"/>
                <a:gd name="T5" fmla="*/ 0 h 14"/>
                <a:gd name="T6" fmla="*/ 0 w 25"/>
                <a:gd name="T7" fmla="*/ 14 h 14"/>
                <a:gd name="T8" fmla="*/ 0 w 2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0" y="14"/>
                  </a:moveTo>
                  <a:cubicBezTo>
                    <a:pt x="8" y="9"/>
                    <a:pt x="16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4"/>
                    <a:pt x="8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3" name="Freeform 3318">
              <a:extLst>
                <a:ext uri="{FF2B5EF4-FFF2-40B4-BE49-F238E27FC236}">
                  <a16:creationId xmlns:a16="http://schemas.microsoft.com/office/drawing/2014/main" id="{890DB8D7-95C6-4DC9-B882-CA8BEDBDC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71450"/>
              <a:ext cx="176213" cy="100012"/>
            </a:xfrm>
            <a:custGeom>
              <a:avLst/>
              <a:gdLst>
                <a:gd name="T0" fmla="*/ 1 w 30"/>
                <a:gd name="T1" fmla="*/ 17 h 17"/>
                <a:gd name="T2" fmla="*/ 28 w 30"/>
                <a:gd name="T3" fmla="*/ 1 h 17"/>
                <a:gd name="T4" fmla="*/ 4 w 30"/>
                <a:gd name="T5" fmla="*/ 17 h 17"/>
                <a:gd name="T6" fmla="*/ 4 w 30"/>
                <a:gd name="T7" fmla="*/ 17 h 17"/>
                <a:gd name="T8" fmla="*/ 30 w 30"/>
                <a:gd name="T9" fmla="*/ 0 h 17"/>
                <a:gd name="T10" fmla="*/ 30 w 30"/>
                <a:gd name="T11" fmla="*/ 0 h 17"/>
                <a:gd name="T12" fmla="*/ 0 w 30"/>
                <a:gd name="T13" fmla="*/ 17 h 17"/>
                <a:gd name="T14" fmla="*/ 1 w 30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7">
                  <a:moveTo>
                    <a:pt x="1" y="17"/>
                  </a:moveTo>
                  <a:cubicBezTo>
                    <a:pt x="10" y="12"/>
                    <a:pt x="19" y="6"/>
                    <a:pt x="28" y="1"/>
                  </a:cubicBezTo>
                  <a:cubicBezTo>
                    <a:pt x="20" y="5"/>
                    <a:pt x="12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3" y="11"/>
                    <a:pt x="22" y="6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0" y="5"/>
                    <a:pt x="10" y="11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4" name="Freeform 3319">
              <a:extLst>
                <a:ext uri="{FF2B5EF4-FFF2-40B4-BE49-F238E27FC236}">
                  <a16:creationId xmlns:a16="http://schemas.microsoft.com/office/drawing/2014/main" id="{A64F286F-5D9A-4757-9986-16034FFB7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60337"/>
              <a:ext cx="187325" cy="111125"/>
            </a:xfrm>
            <a:custGeom>
              <a:avLst/>
              <a:gdLst>
                <a:gd name="T0" fmla="*/ 31 w 32"/>
                <a:gd name="T1" fmla="*/ 0 h 19"/>
                <a:gd name="T2" fmla="*/ 0 w 32"/>
                <a:gd name="T3" fmla="*/ 19 h 19"/>
                <a:gd name="T4" fmla="*/ 1 w 32"/>
                <a:gd name="T5" fmla="*/ 19 h 19"/>
                <a:gd name="T6" fmla="*/ 31 w 32"/>
                <a:gd name="T7" fmla="*/ 0 h 19"/>
                <a:gd name="T8" fmla="*/ 31 w 3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31" y="0"/>
                  </a:moveTo>
                  <a:cubicBezTo>
                    <a:pt x="21" y="6"/>
                    <a:pt x="10" y="12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0" y="12"/>
                    <a:pt x="21" y="6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5" name="Freeform 3320">
              <a:extLst>
                <a:ext uri="{FF2B5EF4-FFF2-40B4-BE49-F238E27FC236}">
                  <a16:creationId xmlns:a16="http://schemas.microsoft.com/office/drawing/2014/main" id="{BC7B7C83-A987-4FD9-9CAC-CB29E7ED5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47637"/>
              <a:ext cx="217488" cy="117475"/>
            </a:xfrm>
            <a:custGeom>
              <a:avLst/>
              <a:gdLst>
                <a:gd name="T0" fmla="*/ 0 w 37"/>
                <a:gd name="T1" fmla="*/ 20 h 20"/>
                <a:gd name="T2" fmla="*/ 36 w 37"/>
                <a:gd name="T3" fmla="*/ 0 h 20"/>
                <a:gd name="T4" fmla="*/ 36 w 37"/>
                <a:gd name="T5" fmla="*/ 0 h 20"/>
                <a:gd name="T6" fmla="*/ 0 w 37"/>
                <a:gd name="T7" fmla="*/ 20 h 20"/>
                <a:gd name="T8" fmla="*/ 0 w 37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0">
                  <a:moveTo>
                    <a:pt x="0" y="20"/>
                  </a:moveTo>
                  <a:cubicBezTo>
                    <a:pt x="13" y="14"/>
                    <a:pt x="24" y="5"/>
                    <a:pt x="36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23" y="5"/>
                    <a:pt x="12" y="1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6" name="Freeform 3321">
              <a:extLst>
                <a:ext uri="{FF2B5EF4-FFF2-40B4-BE49-F238E27FC236}">
                  <a16:creationId xmlns:a16="http://schemas.microsoft.com/office/drawing/2014/main" id="{03187C80-FE39-45F1-9BFE-DE27B735F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36525"/>
              <a:ext cx="228600" cy="128587"/>
            </a:xfrm>
            <a:custGeom>
              <a:avLst/>
              <a:gdLst>
                <a:gd name="T0" fmla="*/ 38 w 39"/>
                <a:gd name="T1" fmla="*/ 0 h 22"/>
                <a:gd name="T2" fmla="*/ 0 w 39"/>
                <a:gd name="T3" fmla="*/ 22 h 22"/>
                <a:gd name="T4" fmla="*/ 1 w 39"/>
                <a:gd name="T5" fmla="*/ 22 h 22"/>
                <a:gd name="T6" fmla="*/ 38 w 39"/>
                <a:gd name="T7" fmla="*/ 0 h 22"/>
                <a:gd name="T8" fmla="*/ 38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38" y="0"/>
                  </a:moveTo>
                  <a:cubicBezTo>
                    <a:pt x="25" y="6"/>
                    <a:pt x="12" y="1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3" y="13"/>
                    <a:pt x="26" y="6"/>
                    <a:pt x="38" y="0"/>
                  </a:cubicBezTo>
                  <a:cubicBezTo>
                    <a:pt x="39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7" name="Freeform 3322">
              <a:extLst>
                <a:ext uri="{FF2B5EF4-FFF2-40B4-BE49-F238E27FC236}">
                  <a16:creationId xmlns:a16="http://schemas.microsoft.com/office/drawing/2014/main" id="{2CB430FD-BBF0-4F97-8E60-F8C90EAD3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19062"/>
              <a:ext cx="228600" cy="117475"/>
            </a:xfrm>
            <a:custGeom>
              <a:avLst/>
              <a:gdLst>
                <a:gd name="T0" fmla="*/ 0 w 39"/>
                <a:gd name="T1" fmla="*/ 20 h 20"/>
                <a:gd name="T2" fmla="*/ 39 w 39"/>
                <a:gd name="T3" fmla="*/ 1 h 20"/>
                <a:gd name="T4" fmla="*/ 39 w 39"/>
                <a:gd name="T5" fmla="*/ 0 h 20"/>
                <a:gd name="T6" fmla="*/ 0 w 39"/>
                <a:gd name="T7" fmla="*/ 19 h 20"/>
                <a:gd name="T8" fmla="*/ 0 w 39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0">
                  <a:moveTo>
                    <a:pt x="0" y="20"/>
                  </a:moveTo>
                  <a:cubicBezTo>
                    <a:pt x="13" y="14"/>
                    <a:pt x="26" y="6"/>
                    <a:pt x="39" y="1"/>
                  </a:cubicBezTo>
                  <a:cubicBezTo>
                    <a:pt x="39" y="1"/>
                    <a:pt x="39" y="0"/>
                    <a:pt x="39" y="0"/>
                  </a:cubicBezTo>
                  <a:cubicBezTo>
                    <a:pt x="26" y="6"/>
                    <a:pt x="13" y="13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8" name="Freeform 3323">
              <a:extLst>
                <a:ext uri="{FF2B5EF4-FFF2-40B4-BE49-F238E27FC236}">
                  <a16:creationId xmlns:a16="http://schemas.microsoft.com/office/drawing/2014/main" id="{72274F38-88C6-425C-83D6-4FD395C57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12712"/>
              <a:ext cx="222250" cy="117475"/>
            </a:xfrm>
            <a:custGeom>
              <a:avLst/>
              <a:gdLst>
                <a:gd name="T0" fmla="*/ 1 w 38"/>
                <a:gd name="T1" fmla="*/ 19 h 20"/>
                <a:gd name="T2" fmla="*/ 37 w 38"/>
                <a:gd name="T3" fmla="*/ 0 h 20"/>
                <a:gd name="T4" fmla="*/ 37 w 38"/>
                <a:gd name="T5" fmla="*/ 0 h 20"/>
                <a:gd name="T6" fmla="*/ 0 w 38"/>
                <a:gd name="T7" fmla="*/ 20 h 20"/>
                <a:gd name="T8" fmla="*/ 1 w 38"/>
                <a:gd name="T9" fmla="*/ 20 h 20"/>
                <a:gd name="T10" fmla="*/ 35 w 38"/>
                <a:gd name="T11" fmla="*/ 1 h 20"/>
                <a:gd name="T12" fmla="*/ 0 w 38"/>
                <a:gd name="T13" fmla="*/ 19 h 20"/>
                <a:gd name="T14" fmla="*/ 1 w 38"/>
                <a:gd name="T1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20">
                  <a:moveTo>
                    <a:pt x="1" y="19"/>
                  </a:moveTo>
                  <a:cubicBezTo>
                    <a:pt x="13" y="13"/>
                    <a:pt x="25" y="6"/>
                    <a:pt x="37" y="0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25" y="6"/>
                    <a:pt x="12" y="13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12" y="14"/>
                    <a:pt x="23" y="7"/>
                    <a:pt x="35" y="1"/>
                  </a:cubicBezTo>
                  <a:cubicBezTo>
                    <a:pt x="23" y="7"/>
                    <a:pt x="12" y="13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9" name="Freeform 3324">
              <a:extLst>
                <a:ext uri="{FF2B5EF4-FFF2-40B4-BE49-F238E27FC236}">
                  <a16:creationId xmlns:a16="http://schemas.microsoft.com/office/drawing/2014/main" id="{8C7EEF14-67A3-4687-861E-57F7CDAFE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6362"/>
              <a:ext cx="193675" cy="106362"/>
            </a:xfrm>
            <a:custGeom>
              <a:avLst/>
              <a:gdLst>
                <a:gd name="T0" fmla="*/ 33 w 33"/>
                <a:gd name="T1" fmla="*/ 0 h 18"/>
                <a:gd name="T2" fmla="*/ 0 w 33"/>
                <a:gd name="T3" fmla="*/ 18 h 18"/>
                <a:gd name="T4" fmla="*/ 1 w 33"/>
                <a:gd name="T5" fmla="*/ 18 h 18"/>
                <a:gd name="T6" fmla="*/ 33 w 33"/>
                <a:gd name="T7" fmla="*/ 0 h 18"/>
                <a:gd name="T8" fmla="*/ 33 w 3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3" y="0"/>
                  </a:moveTo>
                  <a:cubicBezTo>
                    <a:pt x="22" y="6"/>
                    <a:pt x="10" y="10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1" y="10"/>
                    <a:pt x="22" y="6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0" name="Freeform 3325">
              <a:extLst>
                <a:ext uri="{FF2B5EF4-FFF2-40B4-BE49-F238E27FC236}">
                  <a16:creationId xmlns:a16="http://schemas.microsoft.com/office/drawing/2014/main" id="{BB0E95D4-6724-4CDB-A2EE-B1E21D8EC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82550"/>
              <a:ext cx="23813" cy="12700"/>
            </a:xfrm>
            <a:custGeom>
              <a:avLst/>
              <a:gdLst>
                <a:gd name="T0" fmla="*/ 0 w 4"/>
                <a:gd name="T1" fmla="*/ 1 h 2"/>
                <a:gd name="T2" fmla="*/ 3 w 4"/>
                <a:gd name="T3" fmla="*/ 0 h 2"/>
                <a:gd name="T4" fmla="*/ 1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4 w 4"/>
                <a:gd name="T11" fmla="*/ 0 h 2"/>
                <a:gd name="T12" fmla="*/ 0 w 4"/>
                <a:gd name="T13" fmla="*/ 1 h 2"/>
                <a:gd name="T14" fmla="*/ 0 w 4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1" name="Freeform 3326">
              <a:extLst>
                <a:ext uri="{FF2B5EF4-FFF2-40B4-BE49-F238E27FC236}">
                  <a16:creationId xmlns:a16="http://schemas.microsoft.com/office/drawing/2014/main" id="{2DB5F47A-DB5C-4FB6-9240-BFA974DFD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00012"/>
              <a:ext cx="174625" cy="88900"/>
            </a:xfrm>
            <a:custGeom>
              <a:avLst/>
              <a:gdLst>
                <a:gd name="T0" fmla="*/ 0 w 30"/>
                <a:gd name="T1" fmla="*/ 15 h 15"/>
                <a:gd name="T2" fmla="*/ 30 w 30"/>
                <a:gd name="T3" fmla="*/ 0 h 15"/>
                <a:gd name="T4" fmla="*/ 30 w 30"/>
                <a:gd name="T5" fmla="*/ 0 h 15"/>
                <a:gd name="T6" fmla="*/ 0 w 30"/>
                <a:gd name="T7" fmla="*/ 15 h 15"/>
                <a:gd name="T8" fmla="*/ 0 w 3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0" y="15"/>
                  </a:moveTo>
                  <a:cubicBezTo>
                    <a:pt x="10" y="10"/>
                    <a:pt x="19" y="5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5"/>
                    <a:pt x="9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2" name="Freeform 3327">
              <a:extLst>
                <a:ext uri="{FF2B5EF4-FFF2-40B4-BE49-F238E27FC236}">
                  <a16:creationId xmlns:a16="http://schemas.microsoft.com/office/drawing/2014/main" id="{7B65D77A-3EA8-44F0-B50E-00518E6AB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95250"/>
              <a:ext cx="176213" cy="100012"/>
            </a:xfrm>
            <a:custGeom>
              <a:avLst/>
              <a:gdLst>
                <a:gd name="T0" fmla="*/ 30 w 30"/>
                <a:gd name="T1" fmla="*/ 0 h 17"/>
                <a:gd name="T2" fmla="*/ 1 w 30"/>
                <a:gd name="T3" fmla="*/ 16 h 17"/>
                <a:gd name="T4" fmla="*/ 1 w 30"/>
                <a:gd name="T5" fmla="*/ 16 h 17"/>
                <a:gd name="T6" fmla="*/ 30 w 30"/>
                <a:gd name="T7" fmla="*/ 0 h 17"/>
                <a:gd name="T8" fmla="*/ 30 w 3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0" y="6"/>
                    <a:pt x="10" y="11"/>
                    <a:pt x="1" y="16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11" y="11"/>
                    <a:pt x="20" y="6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3" name="Freeform 3328">
              <a:extLst>
                <a:ext uri="{FF2B5EF4-FFF2-40B4-BE49-F238E27FC236}">
                  <a16:creationId xmlns:a16="http://schemas.microsoft.com/office/drawing/2014/main" id="{B8918F05-4E50-4BE3-880A-D34A93A36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77787"/>
              <a:ext cx="23813" cy="1111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4" name="Freeform 3329">
              <a:extLst>
                <a:ext uri="{FF2B5EF4-FFF2-40B4-BE49-F238E27FC236}">
                  <a16:creationId xmlns:a16="http://schemas.microsoft.com/office/drawing/2014/main" id="{697464C6-541F-47B3-A66D-9642CFC97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77787"/>
              <a:ext cx="36513" cy="11112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5" name="Freeform 3330">
              <a:extLst>
                <a:ext uri="{FF2B5EF4-FFF2-40B4-BE49-F238E27FC236}">
                  <a16:creationId xmlns:a16="http://schemas.microsoft.com/office/drawing/2014/main" id="{13C650C7-B0E5-4C24-852B-DC2709E3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06362"/>
              <a:ext cx="128588" cy="65087"/>
            </a:xfrm>
            <a:custGeom>
              <a:avLst/>
              <a:gdLst>
                <a:gd name="T0" fmla="*/ 0 w 22"/>
                <a:gd name="T1" fmla="*/ 11 h 11"/>
                <a:gd name="T2" fmla="*/ 21 w 22"/>
                <a:gd name="T3" fmla="*/ 0 h 11"/>
                <a:gd name="T4" fmla="*/ 21 w 22"/>
                <a:gd name="T5" fmla="*/ 0 h 11"/>
                <a:gd name="T6" fmla="*/ 0 w 22"/>
                <a:gd name="T7" fmla="*/ 10 h 11"/>
                <a:gd name="T8" fmla="*/ 0 w 2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1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14" y="3"/>
                    <a:pt x="7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6" name="Freeform 3331">
              <a:extLst>
                <a:ext uri="{FF2B5EF4-FFF2-40B4-BE49-F238E27FC236}">
                  <a16:creationId xmlns:a16="http://schemas.microsoft.com/office/drawing/2014/main" id="{7D118DD9-5361-4137-9041-C7E55A0C7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06362"/>
              <a:ext cx="117475" cy="58737"/>
            </a:xfrm>
            <a:custGeom>
              <a:avLst/>
              <a:gdLst>
                <a:gd name="T0" fmla="*/ 19 w 20"/>
                <a:gd name="T1" fmla="*/ 0 h 10"/>
                <a:gd name="T2" fmla="*/ 0 w 20"/>
                <a:gd name="T3" fmla="*/ 10 h 10"/>
                <a:gd name="T4" fmla="*/ 0 w 20"/>
                <a:gd name="T5" fmla="*/ 10 h 10"/>
                <a:gd name="T6" fmla="*/ 19 w 20"/>
                <a:gd name="T7" fmla="*/ 0 h 10"/>
                <a:gd name="T8" fmla="*/ 19 w 2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9" y="0"/>
                  </a:moveTo>
                  <a:cubicBezTo>
                    <a:pt x="13" y="3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6"/>
                    <a:pt x="13" y="3"/>
                    <a:pt x="19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7" name="Freeform 3332">
              <a:extLst>
                <a:ext uri="{FF2B5EF4-FFF2-40B4-BE49-F238E27FC236}">
                  <a16:creationId xmlns:a16="http://schemas.microsoft.com/office/drawing/2014/main" id="{67D1F81A-C19C-4F5C-A6DA-64183BE35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71437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8" name="Freeform 3333">
              <a:extLst>
                <a:ext uri="{FF2B5EF4-FFF2-40B4-BE49-F238E27FC236}">
                  <a16:creationId xmlns:a16="http://schemas.microsoft.com/office/drawing/2014/main" id="{524999A6-CEAA-4D6F-BFBB-A1D697C7E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71437"/>
              <a:ext cx="46038" cy="17462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9" name="Freeform 3334">
              <a:extLst>
                <a:ext uri="{FF2B5EF4-FFF2-40B4-BE49-F238E27FC236}">
                  <a16:creationId xmlns:a16="http://schemas.microsoft.com/office/drawing/2014/main" id="{39C0D29A-A0EC-43D9-959B-3CC822A4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00012"/>
              <a:ext cx="98425" cy="47625"/>
            </a:xfrm>
            <a:custGeom>
              <a:avLst/>
              <a:gdLst>
                <a:gd name="T0" fmla="*/ 0 w 17"/>
                <a:gd name="T1" fmla="*/ 8 h 8"/>
                <a:gd name="T2" fmla="*/ 17 w 17"/>
                <a:gd name="T3" fmla="*/ 1 h 8"/>
                <a:gd name="T4" fmla="*/ 17 w 17"/>
                <a:gd name="T5" fmla="*/ 1 h 8"/>
                <a:gd name="T6" fmla="*/ 0 w 17"/>
                <a:gd name="T7" fmla="*/ 8 h 8"/>
                <a:gd name="T8" fmla="*/ 0 w 1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6" y="6"/>
                    <a:pt x="11" y="3"/>
                    <a:pt x="17" y="1"/>
                  </a:cubicBezTo>
                  <a:cubicBezTo>
                    <a:pt x="17" y="1"/>
                    <a:pt x="17" y="0"/>
                    <a:pt x="17" y="1"/>
                  </a:cubicBezTo>
                  <a:cubicBezTo>
                    <a:pt x="11" y="3"/>
                    <a:pt x="6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0" name="Freeform 3335">
              <a:extLst>
                <a:ext uri="{FF2B5EF4-FFF2-40B4-BE49-F238E27FC236}">
                  <a16:creationId xmlns:a16="http://schemas.microsoft.com/office/drawing/2014/main" id="{CC9352A0-8329-487A-84BA-8FF3B87D3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36525"/>
              <a:ext cx="22225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  <a:gd name="T10" fmla="*/ 2 w 4"/>
                <a:gd name="T11" fmla="*/ 1 h 2"/>
                <a:gd name="T12" fmla="*/ 4 w 4"/>
                <a:gd name="T13" fmla="*/ 1 h 2"/>
                <a:gd name="T14" fmla="*/ 0 w 4"/>
                <a:gd name="T15" fmla="*/ 2 h 2"/>
                <a:gd name="T16" fmla="*/ 0 w 4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1" name="Freeform 3336">
              <a:extLst>
                <a:ext uri="{FF2B5EF4-FFF2-40B4-BE49-F238E27FC236}">
                  <a16:creationId xmlns:a16="http://schemas.microsoft.com/office/drawing/2014/main" id="{D099CF48-4847-4E9C-9D46-C05554B24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00012"/>
              <a:ext cx="80963" cy="47625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0 w 14"/>
                <a:gd name="T5" fmla="*/ 8 h 8"/>
                <a:gd name="T6" fmla="*/ 14 w 14"/>
                <a:gd name="T7" fmla="*/ 0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2" name="Freeform 3337">
              <a:extLst>
                <a:ext uri="{FF2B5EF4-FFF2-40B4-BE49-F238E27FC236}">
                  <a16:creationId xmlns:a16="http://schemas.microsoft.com/office/drawing/2014/main" id="{B6A4F353-8227-4DE8-A6BA-E971DE2D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77787"/>
              <a:ext cx="30163" cy="11112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3" name="Freeform 3338">
              <a:extLst>
                <a:ext uri="{FF2B5EF4-FFF2-40B4-BE49-F238E27FC236}">
                  <a16:creationId xmlns:a16="http://schemas.microsoft.com/office/drawing/2014/main" id="{1451E8A9-4B8E-4CF4-A0CF-E8BC8015F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77787"/>
              <a:ext cx="34925" cy="1111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4" name="Freeform 3339">
              <a:extLst>
                <a:ext uri="{FF2B5EF4-FFF2-40B4-BE49-F238E27FC236}">
                  <a16:creationId xmlns:a16="http://schemas.microsoft.com/office/drawing/2014/main" id="{625EC7CF-151D-44AA-8CAF-B238635FA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95250"/>
              <a:ext cx="80963" cy="34925"/>
            </a:xfrm>
            <a:custGeom>
              <a:avLst/>
              <a:gdLst>
                <a:gd name="T0" fmla="*/ 1 w 14"/>
                <a:gd name="T1" fmla="*/ 6 h 6"/>
                <a:gd name="T2" fmla="*/ 13 w 14"/>
                <a:gd name="T3" fmla="*/ 1 h 6"/>
                <a:gd name="T4" fmla="*/ 13 w 14"/>
                <a:gd name="T5" fmla="*/ 0 h 6"/>
                <a:gd name="T6" fmla="*/ 0 w 14"/>
                <a:gd name="T7" fmla="*/ 6 h 6"/>
                <a:gd name="T8" fmla="*/ 1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" y="6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5" y="5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5" name="Freeform 3340">
              <a:extLst>
                <a:ext uri="{FF2B5EF4-FFF2-40B4-BE49-F238E27FC236}">
                  <a16:creationId xmlns:a16="http://schemas.microsoft.com/office/drawing/2014/main" id="{FE05953D-C555-41C4-86E9-D348D0317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23825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6" name="Freeform 3341">
              <a:extLst>
                <a:ext uri="{FF2B5EF4-FFF2-40B4-BE49-F238E27FC236}">
                  <a16:creationId xmlns:a16="http://schemas.microsoft.com/office/drawing/2014/main" id="{F6A97BF6-5278-47EA-AF57-21730F2D1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00012"/>
              <a:ext cx="41275" cy="30162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4 h 5"/>
                <a:gd name="T4" fmla="*/ 1 w 7"/>
                <a:gd name="T5" fmla="*/ 5 h 5"/>
                <a:gd name="T6" fmla="*/ 7 w 7"/>
                <a:gd name="T7" fmla="*/ 1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7" name="Freeform 3342">
              <a:extLst>
                <a:ext uri="{FF2B5EF4-FFF2-40B4-BE49-F238E27FC236}">
                  <a16:creationId xmlns:a16="http://schemas.microsoft.com/office/drawing/2014/main" id="{64841637-37AF-4062-9BCE-8B117BA9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77787"/>
              <a:ext cx="39688" cy="17462"/>
            </a:xfrm>
            <a:custGeom>
              <a:avLst/>
              <a:gdLst>
                <a:gd name="T0" fmla="*/ 6 w 7"/>
                <a:gd name="T1" fmla="*/ 0 h 3"/>
                <a:gd name="T2" fmla="*/ 1 w 7"/>
                <a:gd name="T3" fmla="*/ 3 h 3"/>
                <a:gd name="T4" fmla="*/ 1 w 7"/>
                <a:gd name="T5" fmla="*/ 3 h 3"/>
                <a:gd name="T6" fmla="*/ 7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8" name="Freeform 3343">
              <a:extLst>
                <a:ext uri="{FF2B5EF4-FFF2-40B4-BE49-F238E27FC236}">
                  <a16:creationId xmlns:a16="http://schemas.microsoft.com/office/drawing/2014/main" id="{F892931E-EE09-4BFB-AFF8-62A828F67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47625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9" name="Freeform 3344">
              <a:extLst>
                <a:ext uri="{FF2B5EF4-FFF2-40B4-BE49-F238E27FC236}">
                  <a16:creationId xmlns:a16="http://schemas.microsoft.com/office/drawing/2014/main" id="{1C744B69-8355-4BFF-981B-4EDA43FD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47625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0" name="Freeform 3345">
              <a:extLst>
                <a:ext uri="{FF2B5EF4-FFF2-40B4-BE49-F238E27FC236}">
                  <a16:creationId xmlns:a16="http://schemas.microsoft.com/office/drawing/2014/main" id="{AB9E6C35-F8C8-4066-BF93-0FDF07EF1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77787"/>
              <a:ext cx="34925" cy="17462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1" name="Freeform 3346">
              <a:extLst>
                <a:ext uri="{FF2B5EF4-FFF2-40B4-BE49-F238E27FC236}">
                  <a16:creationId xmlns:a16="http://schemas.microsoft.com/office/drawing/2014/main" id="{9AE16C7C-9A6A-4AF5-BA7D-8CCF7F4D8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06362"/>
              <a:ext cx="34925" cy="12700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3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2" name="Freeform 3347">
              <a:extLst>
                <a:ext uri="{FF2B5EF4-FFF2-40B4-BE49-F238E27FC236}">
                  <a16:creationId xmlns:a16="http://schemas.microsoft.com/office/drawing/2014/main" id="{503D52AF-1B86-4797-AFDE-79C70A648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00012"/>
              <a:ext cx="22225" cy="6350"/>
            </a:xfrm>
            <a:custGeom>
              <a:avLst/>
              <a:gdLst>
                <a:gd name="T0" fmla="*/ 3 w 4"/>
                <a:gd name="T1" fmla="*/ 0 h 1"/>
                <a:gd name="T2" fmla="*/ 1 w 4"/>
                <a:gd name="T3" fmla="*/ 1 h 1"/>
                <a:gd name="T4" fmla="*/ 1 w 4"/>
                <a:gd name="T5" fmla="*/ 1 h 1"/>
                <a:gd name="T6" fmla="*/ 3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3" name="Freeform 3348">
              <a:extLst>
                <a:ext uri="{FF2B5EF4-FFF2-40B4-BE49-F238E27FC236}">
                  <a16:creationId xmlns:a16="http://schemas.microsoft.com/office/drawing/2014/main" id="{4FD10336-D808-4A78-B47F-604197DB1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65087"/>
              <a:ext cx="41275" cy="23812"/>
            </a:xfrm>
            <a:custGeom>
              <a:avLst/>
              <a:gdLst>
                <a:gd name="T0" fmla="*/ 7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7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4" name="Freeform 3349">
              <a:extLst>
                <a:ext uri="{FF2B5EF4-FFF2-40B4-BE49-F238E27FC236}">
                  <a16:creationId xmlns:a16="http://schemas.microsoft.com/office/drawing/2014/main" id="{398728A6-FCC0-49D5-B80D-E1DEEB48B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30162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5" name="Freeform 3350">
              <a:extLst>
                <a:ext uri="{FF2B5EF4-FFF2-40B4-BE49-F238E27FC236}">
                  <a16:creationId xmlns:a16="http://schemas.microsoft.com/office/drawing/2014/main" id="{34478F14-BA3C-42BA-82BB-64E0B23C3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30162"/>
              <a:ext cx="23813" cy="6350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6" name="Freeform 3351">
              <a:extLst>
                <a:ext uri="{FF2B5EF4-FFF2-40B4-BE49-F238E27FC236}">
                  <a16:creationId xmlns:a16="http://schemas.microsoft.com/office/drawing/2014/main" id="{D2CF4235-FB2E-4455-8163-2122BB2FD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58737"/>
              <a:ext cx="22225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7" name="Freeform 3352">
              <a:extLst>
                <a:ext uri="{FF2B5EF4-FFF2-40B4-BE49-F238E27FC236}">
                  <a16:creationId xmlns:a16="http://schemas.microsoft.com/office/drawing/2014/main" id="{675F7C63-4CDF-4E7A-895C-02DF42EEE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77787"/>
              <a:ext cx="41275" cy="17462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8" name="Freeform 3353">
              <a:extLst>
                <a:ext uri="{FF2B5EF4-FFF2-40B4-BE49-F238E27FC236}">
                  <a16:creationId xmlns:a16="http://schemas.microsoft.com/office/drawing/2014/main" id="{D82CFFD6-A70A-47FD-98DC-8674E9A44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77787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9" name="Freeform 3354">
              <a:extLst>
                <a:ext uri="{FF2B5EF4-FFF2-40B4-BE49-F238E27FC236}">
                  <a16:creationId xmlns:a16="http://schemas.microsoft.com/office/drawing/2014/main" id="{0E014674-C5EF-4D4A-BC7A-00F1F5799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3812"/>
              <a:ext cx="58738" cy="30162"/>
            </a:xfrm>
            <a:custGeom>
              <a:avLst/>
              <a:gdLst>
                <a:gd name="T0" fmla="*/ 6 w 10"/>
                <a:gd name="T1" fmla="*/ 2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0 w 10"/>
                <a:gd name="T9" fmla="*/ 5 h 5"/>
                <a:gd name="T10" fmla="*/ 6 w 10"/>
                <a:gd name="T11" fmla="*/ 2 h 5"/>
                <a:gd name="T12" fmla="*/ 9 w 10"/>
                <a:gd name="T13" fmla="*/ 1 h 5"/>
                <a:gd name="T14" fmla="*/ 6 w 10"/>
                <a:gd name="T15" fmla="*/ 2 h 5"/>
                <a:gd name="T16" fmla="*/ 6 w 10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">
                  <a:moveTo>
                    <a:pt x="6" y="2"/>
                  </a:moveTo>
                  <a:cubicBezTo>
                    <a:pt x="7" y="1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3"/>
                    <a:pt x="6" y="2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0" name="Freeform 3355">
              <a:extLst>
                <a:ext uri="{FF2B5EF4-FFF2-40B4-BE49-F238E27FC236}">
                  <a16:creationId xmlns:a16="http://schemas.microsoft.com/office/drawing/2014/main" id="{4FF856BD-E57E-40A6-B2CC-DA785D124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41275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1" name="Freeform 3356">
              <a:extLst>
                <a:ext uri="{FF2B5EF4-FFF2-40B4-BE49-F238E27FC236}">
                  <a16:creationId xmlns:a16="http://schemas.microsoft.com/office/drawing/2014/main" id="{C9A35803-A7AC-491A-ACC7-6832EA0A9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77787"/>
              <a:ext cx="12700" cy="476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2" name="Freeform 3357">
              <a:extLst>
                <a:ext uri="{FF2B5EF4-FFF2-40B4-BE49-F238E27FC236}">
                  <a16:creationId xmlns:a16="http://schemas.microsoft.com/office/drawing/2014/main" id="{6F73F95B-E273-42AB-A51C-DA73580CB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23812"/>
              <a:ext cx="23813" cy="6350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3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263" name="Group 3399">
            <a:extLst>
              <a:ext uri="{FF2B5EF4-FFF2-40B4-BE49-F238E27FC236}">
                <a16:creationId xmlns:a16="http://schemas.microsoft.com/office/drawing/2014/main" id="{906E1982-E69D-4633-87EB-D06608210CD0}"/>
              </a:ext>
            </a:extLst>
          </p:cNvPr>
          <p:cNvGrpSpPr>
            <a:grpSpLocks/>
          </p:cNvGrpSpPr>
          <p:nvPr/>
        </p:nvGrpSpPr>
        <p:grpSpPr bwMode="auto">
          <a:xfrm>
            <a:off x="8089900" y="6235700"/>
            <a:ext cx="269875" cy="228600"/>
            <a:chOff x="0" y="0"/>
            <a:chExt cx="269875" cy="228600"/>
          </a:xfrm>
        </p:grpSpPr>
        <p:sp>
          <p:nvSpPr>
            <p:cNvPr id="40264" name="Freeform 3358">
              <a:extLst>
                <a:ext uri="{FF2B5EF4-FFF2-40B4-BE49-F238E27FC236}">
                  <a16:creationId xmlns:a16="http://schemas.microsoft.com/office/drawing/2014/main" id="{F1509DCF-9DFC-45AE-8C7A-8296B4F39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50" y="52388"/>
              <a:ext cx="52388" cy="41275"/>
            </a:xfrm>
            <a:custGeom>
              <a:avLst/>
              <a:gdLst>
                <a:gd name="T0" fmla="*/ 8 w 9"/>
                <a:gd name="T1" fmla="*/ 1 h 7"/>
                <a:gd name="T2" fmla="*/ 7 w 9"/>
                <a:gd name="T3" fmla="*/ 0 h 7"/>
                <a:gd name="T4" fmla="*/ 6 w 9"/>
                <a:gd name="T5" fmla="*/ 0 h 7"/>
                <a:gd name="T6" fmla="*/ 6 w 9"/>
                <a:gd name="T7" fmla="*/ 0 h 7"/>
                <a:gd name="T8" fmla="*/ 5 w 9"/>
                <a:gd name="T9" fmla="*/ 1 h 7"/>
                <a:gd name="T10" fmla="*/ 5 w 9"/>
                <a:gd name="T11" fmla="*/ 1 h 7"/>
                <a:gd name="T12" fmla="*/ 2 w 9"/>
                <a:gd name="T13" fmla="*/ 1 h 7"/>
                <a:gd name="T14" fmla="*/ 2 w 9"/>
                <a:gd name="T15" fmla="*/ 1 h 7"/>
                <a:gd name="T16" fmla="*/ 0 w 9"/>
                <a:gd name="T17" fmla="*/ 1 h 7"/>
                <a:gd name="T18" fmla="*/ 1 w 9"/>
                <a:gd name="T19" fmla="*/ 5 h 7"/>
                <a:gd name="T20" fmla="*/ 2 w 9"/>
                <a:gd name="T21" fmla="*/ 5 h 7"/>
                <a:gd name="T22" fmla="*/ 3 w 9"/>
                <a:gd name="T23" fmla="*/ 5 h 7"/>
                <a:gd name="T24" fmla="*/ 4 w 9"/>
                <a:gd name="T25" fmla="*/ 5 h 7"/>
                <a:gd name="T26" fmla="*/ 4 w 9"/>
                <a:gd name="T27" fmla="*/ 5 h 7"/>
                <a:gd name="T28" fmla="*/ 5 w 9"/>
                <a:gd name="T29" fmla="*/ 5 h 7"/>
                <a:gd name="T30" fmla="*/ 8 w 9"/>
                <a:gd name="T31" fmla="*/ 5 h 7"/>
                <a:gd name="T32" fmla="*/ 8 w 9"/>
                <a:gd name="T33" fmla="*/ 4 h 7"/>
                <a:gd name="T34" fmla="*/ 8 w 9"/>
                <a:gd name="T35" fmla="*/ 5 h 7"/>
                <a:gd name="T36" fmla="*/ 8 w 9"/>
                <a:gd name="T37" fmla="*/ 5 h 7"/>
                <a:gd name="T38" fmla="*/ 8 w 9"/>
                <a:gd name="T39" fmla="*/ 4 h 7"/>
                <a:gd name="T40" fmla="*/ 8 w 9"/>
                <a:gd name="T41" fmla="*/ 4 h 7"/>
                <a:gd name="T42" fmla="*/ 8 w 9"/>
                <a:gd name="T43" fmla="*/ 4 h 7"/>
                <a:gd name="T44" fmla="*/ 7 w 9"/>
                <a:gd name="T45" fmla="*/ 4 h 7"/>
                <a:gd name="T46" fmla="*/ 7 w 9"/>
                <a:gd name="T47" fmla="*/ 4 h 7"/>
                <a:gd name="T48" fmla="*/ 6 w 9"/>
                <a:gd name="T49" fmla="*/ 5 h 7"/>
                <a:gd name="T50" fmla="*/ 6 w 9"/>
                <a:gd name="T51" fmla="*/ 5 h 7"/>
                <a:gd name="T52" fmla="*/ 6 w 9"/>
                <a:gd name="T53" fmla="*/ 5 h 7"/>
                <a:gd name="T54" fmla="*/ 1 w 9"/>
                <a:gd name="T55" fmla="*/ 5 h 7"/>
                <a:gd name="T56" fmla="*/ 3 w 9"/>
                <a:gd name="T57" fmla="*/ 1 h 7"/>
                <a:gd name="T58" fmla="*/ 7 w 9"/>
                <a:gd name="T59" fmla="*/ 1 h 7"/>
                <a:gd name="T60" fmla="*/ 8 w 9"/>
                <a:gd name="T61" fmla="*/ 2 h 7"/>
                <a:gd name="T62" fmla="*/ 8 w 9"/>
                <a:gd name="T63" fmla="*/ 2 h 7"/>
                <a:gd name="T64" fmla="*/ 8 w 9"/>
                <a:gd name="T65" fmla="*/ 2 h 7"/>
                <a:gd name="T66" fmla="*/ 8 w 9"/>
                <a:gd name="T67" fmla="*/ 3 h 7"/>
                <a:gd name="T68" fmla="*/ 8 w 9"/>
                <a:gd name="T6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7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0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3" y="6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2" y="7"/>
                    <a:pt x="5" y="5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9" y="4"/>
                    <a:pt x="8" y="1"/>
                    <a:pt x="8" y="1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5" name="Freeform 3359">
              <a:extLst>
                <a:ext uri="{FF2B5EF4-FFF2-40B4-BE49-F238E27FC236}">
                  <a16:creationId xmlns:a16="http://schemas.microsoft.com/office/drawing/2014/main" id="{D8D369D0-A923-4802-9DCD-5A5CB6CC8E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41275"/>
              <a:ext cx="88900" cy="187325"/>
            </a:xfrm>
            <a:custGeom>
              <a:avLst/>
              <a:gdLst>
                <a:gd name="T0" fmla="*/ 14 w 15"/>
                <a:gd name="T1" fmla="*/ 20 h 32"/>
                <a:gd name="T2" fmla="*/ 14 w 15"/>
                <a:gd name="T3" fmla="*/ 16 h 32"/>
                <a:gd name="T4" fmla="*/ 14 w 15"/>
                <a:gd name="T5" fmla="*/ 4 h 32"/>
                <a:gd name="T6" fmla="*/ 13 w 15"/>
                <a:gd name="T7" fmla="*/ 3 h 32"/>
                <a:gd name="T8" fmla="*/ 12 w 15"/>
                <a:gd name="T9" fmla="*/ 1 h 32"/>
                <a:gd name="T10" fmla="*/ 13 w 15"/>
                <a:gd name="T11" fmla="*/ 3 h 32"/>
                <a:gd name="T12" fmla="*/ 13 w 15"/>
                <a:gd name="T13" fmla="*/ 7 h 32"/>
                <a:gd name="T14" fmla="*/ 13 w 15"/>
                <a:gd name="T15" fmla="*/ 16 h 32"/>
                <a:gd name="T16" fmla="*/ 13 w 15"/>
                <a:gd name="T17" fmla="*/ 19 h 32"/>
                <a:gd name="T18" fmla="*/ 13 w 15"/>
                <a:gd name="T19" fmla="*/ 22 h 32"/>
                <a:gd name="T20" fmla="*/ 13 w 15"/>
                <a:gd name="T21" fmla="*/ 23 h 32"/>
                <a:gd name="T22" fmla="*/ 13 w 15"/>
                <a:gd name="T23" fmla="*/ 27 h 32"/>
                <a:gd name="T24" fmla="*/ 10 w 15"/>
                <a:gd name="T25" fmla="*/ 30 h 32"/>
                <a:gd name="T26" fmla="*/ 7 w 15"/>
                <a:gd name="T27" fmla="*/ 30 h 32"/>
                <a:gd name="T28" fmla="*/ 3 w 15"/>
                <a:gd name="T29" fmla="*/ 29 h 32"/>
                <a:gd name="T30" fmla="*/ 2 w 15"/>
                <a:gd name="T31" fmla="*/ 7 h 32"/>
                <a:gd name="T32" fmla="*/ 2 w 15"/>
                <a:gd name="T33" fmla="*/ 6 h 32"/>
                <a:gd name="T34" fmla="*/ 4 w 15"/>
                <a:gd name="T35" fmla="*/ 1 h 32"/>
                <a:gd name="T36" fmla="*/ 11 w 15"/>
                <a:gd name="T37" fmla="*/ 1 h 32"/>
                <a:gd name="T38" fmla="*/ 12 w 15"/>
                <a:gd name="T39" fmla="*/ 1 h 32"/>
                <a:gd name="T40" fmla="*/ 11 w 15"/>
                <a:gd name="T41" fmla="*/ 0 h 32"/>
                <a:gd name="T42" fmla="*/ 6 w 15"/>
                <a:gd name="T43" fmla="*/ 0 h 32"/>
                <a:gd name="T44" fmla="*/ 2 w 15"/>
                <a:gd name="T45" fmla="*/ 2 h 32"/>
                <a:gd name="T46" fmla="*/ 2 w 15"/>
                <a:gd name="T47" fmla="*/ 2 h 32"/>
                <a:gd name="T48" fmla="*/ 1 w 15"/>
                <a:gd name="T49" fmla="*/ 5 h 32"/>
                <a:gd name="T50" fmla="*/ 1 w 15"/>
                <a:gd name="T51" fmla="*/ 10 h 32"/>
                <a:gd name="T52" fmla="*/ 1 w 15"/>
                <a:gd name="T53" fmla="*/ 25 h 32"/>
                <a:gd name="T54" fmla="*/ 8 w 15"/>
                <a:gd name="T55" fmla="*/ 31 h 32"/>
                <a:gd name="T56" fmla="*/ 15 w 15"/>
                <a:gd name="T57" fmla="*/ 27 h 32"/>
                <a:gd name="T58" fmla="*/ 2 w 15"/>
                <a:gd name="T59" fmla="*/ 6 h 32"/>
                <a:gd name="T60" fmla="*/ 2 w 15"/>
                <a:gd name="T61" fmla="*/ 6 h 32"/>
                <a:gd name="T62" fmla="*/ 11 w 15"/>
                <a:gd name="T63" fmla="*/ 1 h 32"/>
                <a:gd name="T64" fmla="*/ 11 w 15"/>
                <a:gd name="T65" fmla="*/ 1 h 32"/>
                <a:gd name="T66" fmla="*/ 11 w 15"/>
                <a:gd name="T67" fmla="*/ 1 h 32"/>
                <a:gd name="T68" fmla="*/ 11 w 15"/>
                <a:gd name="T69" fmla="*/ 1 h 32"/>
                <a:gd name="T70" fmla="*/ 1 w 15"/>
                <a:gd name="T71" fmla="*/ 7 h 32"/>
                <a:gd name="T72" fmla="*/ 1 w 15"/>
                <a:gd name="T7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32">
                  <a:moveTo>
                    <a:pt x="15" y="24"/>
                  </a:moveTo>
                  <a:cubicBezTo>
                    <a:pt x="15" y="23"/>
                    <a:pt x="14" y="21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6"/>
                    <a:pt x="14" y="16"/>
                  </a:cubicBezTo>
                  <a:cubicBezTo>
                    <a:pt x="14" y="15"/>
                    <a:pt x="14" y="12"/>
                    <a:pt x="14" y="10"/>
                  </a:cubicBezTo>
                  <a:cubicBezTo>
                    <a:pt x="14" y="7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1"/>
                    <a:pt x="13" y="3"/>
                  </a:cubicBezTo>
                  <a:cubicBezTo>
                    <a:pt x="13" y="4"/>
                    <a:pt x="13" y="6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8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8"/>
                    <a:pt x="13" y="18"/>
                  </a:cubicBezTo>
                  <a:cubicBezTo>
                    <a:pt x="13" y="19"/>
                    <a:pt x="14" y="20"/>
                    <a:pt x="13" y="19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4" y="24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9"/>
                    <a:pt x="13" y="29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9" y="30"/>
                    <a:pt x="7" y="31"/>
                    <a:pt x="7" y="31"/>
                  </a:cubicBezTo>
                  <a:cubicBezTo>
                    <a:pt x="9" y="30"/>
                    <a:pt x="7" y="30"/>
                    <a:pt x="7" y="30"/>
                  </a:cubicBezTo>
                  <a:cubicBezTo>
                    <a:pt x="7" y="31"/>
                    <a:pt x="6" y="30"/>
                    <a:pt x="5" y="30"/>
                  </a:cubicBezTo>
                  <a:cubicBezTo>
                    <a:pt x="4" y="30"/>
                    <a:pt x="3" y="29"/>
                    <a:pt x="3" y="29"/>
                  </a:cubicBezTo>
                  <a:cubicBezTo>
                    <a:pt x="1" y="28"/>
                    <a:pt x="3" y="20"/>
                    <a:pt x="3" y="18"/>
                  </a:cubicBezTo>
                  <a:cubicBezTo>
                    <a:pt x="4" y="18"/>
                    <a:pt x="1" y="9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7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2" y="2"/>
                    <a:pt x="4" y="1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6" y="0"/>
                    <a:pt x="6" y="0"/>
                  </a:cubicBezTo>
                  <a:cubicBezTo>
                    <a:pt x="6" y="1"/>
                    <a:pt x="4" y="0"/>
                    <a:pt x="4" y="0"/>
                  </a:cubicBezTo>
                  <a:cubicBezTo>
                    <a:pt x="4" y="0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9"/>
                    <a:pt x="1" y="10"/>
                  </a:cubicBezTo>
                  <a:cubicBezTo>
                    <a:pt x="1" y="13"/>
                    <a:pt x="1" y="15"/>
                    <a:pt x="1" y="18"/>
                  </a:cubicBezTo>
                  <a:cubicBezTo>
                    <a:pt x="1" y="18"/>
                    <a:pt x="1" y="24"/>
                    <a:pt x="1" y="25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3" y="31"/>
                    <a:pt x="5" y="31"/>
                    <a:pt x="8" y="31"/>
                  </a:cubicBezTo>
                  <a:cubicBezTo>
                    <a:pt x="9" y="31"/>
                    <a:pt x="13" y="32"/>
                    <a:pt x="14" y="30"/>
                  </a:cubicBezTo>
                  <a:cubicBezTo>
                    <a:pt x="14" y="29"/>
                    <a:pt x="15" y="28"/>
                    <a:pt x="15" y="27"/>
                  </a:cubicBezTo>
                  <a:cubicBezTo>
                    <a:pt x="15" y="26"/>
                    <a:pt x="14" y="22"/>
                    <a:pt x="15" y="24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1" y="1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6" name="Rectangle 3360">
              <a:extLst>
                <a:ext uri="{FF2B5EF4-FFF2-40B4-BE49-F238E27FC236}">
                  <a16:creationId xmlns:a16="http://schemas.microsoft.com/office/drawing/2014/main" id="{F22FBDBA-294C-4787-8F6B-7AE45CBB2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38" y="17463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0267" name="Freeform 3361">
              <a:extLst>
                <a:ext uri="{FF2B5EF4-FFF2-40B4-BE49-F238E27FC236}">
                  <a16:creationId xmlns:a16="http://schemas.microsoft.com/office/drawing/2014/main" id="{BDB59046-911F-4CF6-95A9-DB9D01A2C0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13" y="11113"/>
              <a:ext cx="58738" cy="34925"/>
            </a:xfrm>
            <a:custGeom>
              <a:avLst/>
              <a:gdLst>
                <a:gd name="T0" fmla="*/ 8 w 10"/>
                <a:gd name="T1" fmla="*/ 1 h 6"/>
                <a:gd name="T2" fmla="*/ 8 w 10"/>
                <a:gd name="T3" fmla="*/ 1 h 6"/>
                <a:gd name="T4" fmla="*/ 7 w 10"/>
                <a:gd name="T5" fmla="*/ 0 h 6"/>
                <a:gd name="T6" fmla="*/ 6 w 10"/>
                <a:gd name="T7" fmla="*/ 0 h 6"/>
                <a:gd name="T8" fmla="*/ 5 w 10"/>
                <a:gd name="T9" fmla="*/ 1 h 6"/>
                <a:gd name="T10" fmla="*/ 2 w 10"/>
                <a:gd name="T11" fmla="*/ 0 h 6"/>
                <a:gd name="T12" fmla="*/ 6 w 10"/>
                <a:gd name="T13" fmla="*/ 1 h 6"/>
                <a:gd name="T14" fmla="*/ 8 w 10"/>
                <a:gd name="T15" fmla="*/ 3 h 6"/>
                <a:gd name="T16" fmla="*/ 8 w 10"/>
                <a:gd name="T17" fmla="*/ 4 h 6"/>
                <a:gd name="T18" fmla="*/ 7 w 10"/>
                <a:gd name="T19" fmla="*/ 4 h 6"/>
                <a:gd name="T20" fmla="*/ 7 w 10"/>
                <a:gd name="T21" fmla="*/ 4 h 6"/>
                <a:gd name="T22" fmla="*/ 7 w 10"/>
                <a:gd name="T23" fmla="*/ 4 h 6"/>
                <a:gd name="T24" fmla="*/ 7 w 10"/>
                <a:gd name="T25" fmla="*/ 4 h 6"/>
                <a:gd name="T26" fmla="*/ 7 w 10"/>
                <a:gd name="T27" fmla="*/ 4 h 6"/>
                <a:gd name="T28" fmla="*/ 7 w 10"/>
                <a:gd name="T29" fmla="*/ 4 h 6"/>
                <a:gd name="T30" fmla="*/ 6 w 10"/>
                <a:gd name="T31" fmla="*/ 5 h 6"/>
                <a:gd name="T32" fmla="*/ 3 w 10"/>
                <a:gd name="T33" fmla="*/ 5 h 6"/>
                <a:gd name="T34" fmla="*/ 2 w 10"/>
                <a:gd name="T35" fmla="*/ 1 h 6"/>
                <a:gd name="T36" fmla="*/ 0 w 10"/>
                <a:gd name="T37" fmla="*/ 1 h 6"/>
                <a:gd name="T38" fmla="*/ 2 w 10"/>
                <a:gd name="T39" fmla="*/ 5 h 6"/>
                <a:gd name="T40" fmla="*/ 2 w 10"/>
                <a:gd name="T41" fmla="*/ 5 h 6"/>
                <a:gd name="T42" fmla="*/ 2 w 10"/>
                <a:gd name="T43" fmla="*/ 5 h 6"/>
                <a:gd name="T44" fmla="*/ 3 w 10"/>
                <a:gd name="T45" fmla="*/ 5 h 6"/>
                <a:gd name="T46" fmla="*/ 3 w 10"/>
                <a:gd name="T47" fmla="*/ 5 h 6"/>
                <a:gd name="T48" fmla="*/ 4 w 10"/>
                <a:gd name="T49" fmla="*/ 5 h 6"/>
                <a:gd name="T50" fmla="*/ 2 w 10"/>
                <a:gd name="T51" fmla="*/ 6 h 6"/>
                <a:gd name="T52" fmla="*/ 4 w 10"/>
                <a:gd name="T53" fmla="*/ 5 h 6"/>
                <a:gd name="T54" fmla="*/ 4 w 10"/>
                <a:gd name="T55" fmla="*/ 6 h 6"/>
                <a:gd name="T56" fmla="*/ 4 w 10"/>
                <a:gd name="T57" fmla="*/ 5 h 6"/>
                <a:gd name="T58" fmla="*/ 8 w 10"/>
                <a:gd name="T59" fmla="*/ 5 h 6"/>
                <a:gd name="T60" fmla="*/ 8 w 10"/>
                <a:gd name="T61" fmla="*/ 4 h 6"/>
                <a:gd name="T62" fmla="*/ 8 w 10"/>
                <a:gd name="T63" fmla="*/ 1 h 6"/>
                <a:gd name="T64" fmla="*/ 8 w 10"/>
                <a:gd name="T65" fmla="*/ 5 h 6"/>
                <a:gd name="T66" fmla="*/ 8 w 10"/>
                <a:gd name="T67" fmla="*/ 5 h 6"/>
                <a:gd name="T68" fmla="*/ 8 w 10"/>
                <a:gd name="T69" fmla="*/ 5 h 6"/>
                <a:gd name="T70" fmla="*/ 8 w 10"/>
                <a:gd name="T71" fmla="*/ 4 h 6"/>
                <a:gd name="T72" fmla="*/ 8 w 10"/>
                <a:gd name="T7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6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7" y="1"/>
                    <a:pt x="5" y="1"/>
                    <a:pt x="5" y="1"/>
                  </a:cubicBezTo>
                  <a:cubicBezTo>
                    <a:pt x="4" y="0"/>
                    <a:pt x="3" y="1"/>
                    <a:pt x="2" y="0"/>
                  </a:cubicBezTo>
                  <a:cubicBezTo>
                    <a:pt x="3" y="2"/>
                    <a:pt x="5" y="1"/>
                    <a:pt x="6" y="1"/>
                  </a:cubicBezTo>
                  <a:cubicBezTo>
                    <a:pt x="7" y="1"/>
                    <a:pt x="8" y="3"/>
                    <a:pt x="8" y="3"/>
                  </a:cubicBezTo>
                  <a:cubicBezTo>
                    <a:pt x="8" y="4"/>
                    <a:pt x="8" y="3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1" y="5"/>
                    <a:pt x="0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3"/>
                    <a:pt x="0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5" y="5"/>
                    <a:pt x="4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8" y="5"/>
                    <a:pt x="10" y="4"/>
                    <a:pt x="8" y="4"/>
                  </a:cubicBezTo>
                  <a:cubicBezTo>
                    <a:pt x="10" y="4"/>
                    <a:pt x="8" y="2"/>
                    <a:pt x="8" y="1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8" name="Freeform 3362">
              <a:extLst>
                <a:ext uri="{FF2B5EF4-FFF2-40B4-BE49-F238E27FC236}">
                  <a16:creationId xmlns:a16="http://schemas.microsoft.com/office/drawing/2014/main" id="{007B9532-4BAC-4A58-8D2F-7C9358B871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50" y="0"/>
              <a:ext cx="88900" cy="228600"/>
            </a:xfrm>
            <a:custGeom>
              <a:avLst/>
              <a:gdLst>
                <a:gd name="T0" fmla="*/ 14 w 15"/>
                <a:gd name="T1" fmla="*/ 24 h 39"/>
                <a:gd name="T2" fmla="*/ 14 w 15"/>
                <a:gd name="T3" fmla="*/ 13 h 39"/>
                <a:gd name="T4" fmla="*/ 14 w 15"/>
                <a:gd name="T5" fmla="*/ 5 h 39"/>
                <a:gd name="T6" fmla="*/ 12 w 15"/>
                <a:gd name="T7" fmla="*/ 1 h 39"/>
                <a:gd name="T8" fmla="*/ 11 w 15"/>
                <a:gd name="T9" fmla="*/ 1 h 39"/>
                <a:gd name="T10" fmla="*/ 14 w 15"/>
                <a:gd name="T11" fmla="*/ 8 h 39"/>
                <a:gd name="T12" fmla="*/ 13 w 15"/>
                <a:gd name="T13" fmla="*/ 17 h 39"/>
                <a:gd name="T14" fmla="*/ 13 w 15"/>
                <a:gd name="T15" fmla="*/ 19 h 39"/>
                <a:gd name="T16" fmla="*/ 13 w 15"/>
                <a:gd name="T17" fmla="*/ 23 h 39"/>
                <a:gd name="T18" fmla="*/ 13 w 15"/>
                <a:gd name="T19" fmla="*/ 25 h 39"/>
                <a:gd name="T20" fmla="*/ 13 w 15"/>
                <a:gd name="T21" fmla="*/ 27 h 39"/>
                <a:gd name="T22" fmla="*/ 13 w 15"/>
                <a:gd name="T23" fmla="*/ 27 h 39"/>
                <a:gd name="T24" fmla="*/ 13 w 15"/>
                <a:gd name="T25" fmla="*/ 36 h 39"/>
                <a:gd name="T26" fmla="*/ 8 w 15"/>
                <a:gd name="T27" fmla="*/ 37 h 39"/>
                <a:gd name="T28" fmla="*/ 3 w 15"/>
                <a:gd name="T29" fmla="*/ 36 h 39"/>
                <a:gd name="T30" fmla="*/ 3 w 15"/>
                <a:gd name="T31" fmla="*/ 23 h 39"/>
                <a:gd name="T32" fmla="*/ 2 w 15"/>
                <a:gd name="T33" fmla="*/ 9 h 39"/>
                <a:gd name="T34" fmla="*/ 2 w 15"/>
                <a:gd name="T35" fmla="*/ 8 h 39"/>
                <a:gd name="T36" fmla="*/ 2 w 15"/>
                <a:gd name="T37" fmla="*/ 5 h 39"/>
                <a:gd name="T38" fmla="*/ 10 w 15"/>
                <a:gd name="T39" fmla="*/ 1 h 39"/>
                <a:gd name="T40" fmla="*/ 11 w 15"/>
                <a:gd name="T41" fmla="*/ 1 h 39"/>
                <a:gd name="T42" fmla="*/ 12 w 15"/>
                <a:gd name="T43" fmla="*/ 1 h 39"/>
                <a:gd name="T44" fmla="*/ 12 w 15"/>
                <a:gd name="T45" fmla="*/ 1 h 39"/>
                <a:gd name="T46" fmla="*/ 12 w 15"/>
                <a:gd name="T47" fmla="*/ 1 h 39"/>
                <a:gd name="T48" fmla="*/ 11 w 15"/>
                <a:gd name="T49" fmla="*/ 0 h 39"/>
                <a:gd name="T50" fmla="*/ 5 w 15"/>
                <a:gd name="T51" fmla="*/ 0 h 39"/>
                <a:gd name="T52" fmla="*/ 1 w 15"/>
                <a:gd name="T53" fmla="*/ 4 h 39"/>
                <a:gd name="T54" fmla="*/ 1 w 15"/>
                <a:gd name="T55" fmla="*/ 7 h 39"/>
                <a:gd name="T56" fmla="*/ 1 w 15"/>
                <a:gd name="T57" fmla="*/ 12 h 39"/>
                <a:gd name="T58" fmla="*/ 1 w 15"/>
                <a:gd name="T59" fmla="*/ 28 h 39"/>
                <a:gd name="T60" fmla="*/ 6 w 15"/>
                <a:gd name="T61" fmla="*/ 39 h 39"/>
                <a:gd name="T62" fmla="*/ 15 w 15"/>
                <a:gd name="T63" fmla="*/ 34 h 39"/>
                <a:gd name="T64" fmla="*/ 15 w 15"/>
                <a:gd name="T65" fmla="*/ 28 h 39"/>
                <a:gd name="T66" fmla="*/ 13 w 15"/>
                <a:gd name="T67" fmla="*/ 26 h 39"/>
                <a:gd name="T68" fmla="*/ 13 w 15"/>
                <a:gd name="T69" fmla="*/ 26 h 39"/>
                <a:gd name="T70" fmla="*/ 2 w 15"/>
                <a:gd name="T71" fmla="*/ 8 h 39"/>
                <a:gd name="T72" fmla="*/ 1 w 15"/>
                <a:gd name="T73" fmla="*/ 9 h 39"/>
                <a:gd name="T74" fmla="*/ 1 w 15"/>
                <a:gd name="T75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39">
                  <a:moveTo>
                    <a:pt x="15" y="28"/>
                  </a:moveTo>
                  <a:cubicBezTo>
                    <a:pt x="15" y="28"/>
                    <a:pt x="14" y="24"/>
                    <a:pt x="14" y="24"/>
                  </a:cubicBezTo>
                  <a:cubicBezTo>
                    <a:pt x="14" y="24"/>
                    <a:pt x="14" y="20"/>
                    <a:pt x="14" y="19"/>
                  </a:cubicBezTo>
                  <a:cubicBezTo>
                    <a:pt x="14" y="18"/>
                    <a:pt x="14" y="15"/>
                    <a:pt x="14" y="13"/>
                  </a:cubicBezTo>
                  <a:cubicBezTo>
                    <a:pt x="14" y="10"/>
                    <a:pt x="14" y="7"/>
                    <a:pt x="14" y="5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4" y="4"/>
                    <a:pt x="15" y="4"/>
                    <a:pt x="14" y="3"/>
                  </a:cubicBezTo>
                  <a:cubicBezTo>
                    <a:pt x="14" y="3"/>
                    <a:pt x="14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5" y="0"/>
                    <a:pt x="13" y="7"/>
                    <a:pt x="14" y="8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3" y="10"/>
                    <a:pt x="14" y="12"/>
                    <a:pt x="13" y="14"/>
                  </a:cubicBezTo>
                  <a:cubicBezTo>
                    <a:pt x="13" y="14"/>
                    <a:pt x="13" y="17"/>
                    <a:pt x="13" y="17"/>
                  </a:cubicBezTo>
                  <a:cubicBezTo>
                    <a:pt x="14" y="17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1"/>
                    <a:pt x="13" y="22"/>
                  </a:cubicBezTo>
                  <a:cubicBezTo>
                    <a:pt x="13" y="22"/>
                    <a:pt x="14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5"/>
                    <a:pt x="13" y="25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6"/>
                    <a:pt x="13" y="26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9"/>
                    <a:pt x="15" y="33"/>
                    <a:pt x="13" y="36"/>
                  </a:cubicBezTo>
                  <a:cubicBezTo>
                    <a:pt x="11" y="37"/>
                    <a:pt x="11" y="37"/>
                    <a:pt x="7" y="38"/>
                  </a:cubicBezTo>
                  <a:cubicBezTo>
                    <a:pt x="9" y="37"/>
                    <a:pt x="7" y="37"/>
                    <a:pt x="8" y="37"/>
                  </a:cubicBezTo>
                  <a:cubicBezTo>
                    <a:pt x="7" y="38"/>
                    <a:pt x="6" y="37"/>
                    <a:pt x="5" y="37"/>
                  </a:cubicBezTo>
                  <a:cubicBezTo>
                    <a:pt x="4" y="37"/>
                    <a:pt x="3" y="36"/>
                    <a:pt x="3" y="36"/>
                  </a:cubicBezTo>
                  <a:cubicBezTo>
                    <a:pt x="2" y="34"/>
                    <a:pt x="3" y="31"/>
                    <a:pt x="3" y="29"/>
                  </a:cubicBezTo>
                  <a:cubicBezTo>
                    <a:pt x="3" y="27"/>
                    <a:pt x="3" y="25"/>
                    <a:pt x="3" y="23"/>
                  </a:cubicBezTo>
                  <a:cubicBezTo>
                    <a:pt x="4" y="22"/>
                    <a:pt x="2" y="19"/>
                    <a:pt x="3" y="18"/>
                  </a:cubicBezTo>
                  <a:cubicBezTo>
                    <a:pt x="3" y="16"/>
                    <a:pt x="1" y="11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8"/>
                    <a:pt x="2" y="5"/>
                    <a:pt x="2" y="5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9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1" y="1"/>
                    <a:pt x="2" y="3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1" y="11"/>
                    <a:pt x="1" y="12"/>
                  </a:cubicBezTo>
                  <a:cubicBezTo>
                    <a:pt x="2" y="15"/>
                    <a:pt x="1" y="17"/>
                    <a:pt x="1" y="20"/>
                  </a:cubicBezTo>
                  <a:cubicBezTo>
                    <a:pt x="1" y="22"/>
                    <a:pt x="1" y="26"/>
                    <a:pt x="1" y="28"/>
                  </a:cubicBezTo>
                  <a:cubicBezTo>
                    <a:pt x="2" y="31"/>
                    <a:pt x="0" y="35"/>
                    <a:pt x="2" y="37"/>
                  </a:cubicBezTo>
                  <a:cubicBezTo>
                    <a:pt x="3" y="38"/>
                    <a:pt x="5" y="39"/>
                    <a:pt x="6" y="39"/>
                  </a:cubicBezTo>
                  <a:cubicBezTo>
                    <a:pt x="7" y="39"/>
                    <a:pt x="11" y="38"/>
                    <a:pt x="10" y="38"/>
                  </a:cubicBezTo>
                  <a:cubicBezTo>
                    <a:pt x="12" y="38"/>
                    <a:pt x="14" y="36"/>
                    <a:pt x="15" y="34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5" y="30"/>
                    <a:pt x="14" y="26"/>
                    <a:pt x="15" y="28"/>
                  </a:cubicBezTo>
                  <a:close/>
                  <a:moveTo>
                    <a:pt x="13" y="26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8"/>
                    <a:pt x="2" y="8"/>
                  </a:cubicBezTo>
                  <a:close/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lose/>
                  <a:moveTo>
                    <a:pt x="1" y="10"/>
                  </a:moveTo>
                  <a:cubicBezTo>
                    <a:pt x="1" y="9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9" name="Freeform 3363">
              <a:extLst>
                <a:ext uri="{FF2B5EF4-FFF2-40B4-BE49-F238E27FC236}">
                  <a16:creationId xmlns:a16="http://schemas.microsoft.com/office/drawing/2014/main" id="{E498E2D9-2A56-402D-AE3A-3E8C7D9EE0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563" y="41275"/>
              <a:ext cx="52388" cy="34925"/>
            </a:xfrm>
            <a:custGeom>
              <a:avLst/>
              <a:gdLst>
                <a:gd name="T0" fmla="*/ 8 w 9"/>
                <a:gd name="T1" fmla="*/ 1 h 6"/>
                <a:gd name="T2" fmla="*/ 8 w 9"/>
                <a:gd name="T3" fmla="*/ 0 h 6"/>
                <a:gd name="T4" fmla="*/ 4 w 9"/>
                <a:gd name="T5" fmla="*/ 0 h 6"/>
                <a:gd name="T6" fmla="*/ 1 w 9"/>
                <a:gd name="T7" fmla="*/ 1 h 6"/>
                <a:gd name="T8" fmla="*/ 0 w 9"/>
                <a:gd name="T9" fmla="*/ 1 h 6"/>
                <a:gd name="T10" fmla="*/ 1 w 9"/>
                <a:gd name="T11" fmla="*/ 2 h 6"/>
                <a:gd name="T12" fmla="*/ 1 w 9"/>
                <a:gd name="T13" fmla="*/ 4 h 6"/>
                <a:gd name="T14" fmla="*/ 4 w 9"/>
                <a:gd name="T15" fmla="*/ 5 h 6"/>
                <a:gd name="T16" fmla="*/ 6 w 9"/>
                <a:gd name="T17" fmla="*/ 5 h 6"/>
                <a:gd name="T18" fmla="*/ 7 w 9"/>
                <a:gd name="T19" fmla="*/ 6 h 6"/>
                <a:gd name="T20" fmla="*/ 8 w 9"/>
                <a:gd name="T21" fmla="*/ 5 h 6"/>
                <a:gd name="T22" fmla="*/ 9 w 9"/>
                <a:gd name="T23" fmla="*/ 4 h 6"/>
                <a:gd name="T24" fmla="*/ 8 w 9"/>
                <a:gd name="T25" fmla="*/ 1 h 6"/>
                <a:gd name="T26" fmla="*/ 1 w 9"/>
                <a:gd name="T27" fmla="*/ 1 h 6"/>
                <a:gd name="T28" fmla="*/ 1 w 9"/>
                <a:gd name="T29" fmla="*/ 1 h 6"/>
                <a:gd name="T30" fmla="*/ 2 w 9"/>
                <a:gd name="T31" fmla="*/ 2 h 6"/>
                <a:gd name="T32" fmla="*/ 2 w 9"/>
                <a:gd name="T33" fmla="*/ 2 h 6"/>
                <a:gd name="T34" fmla="*/ 8 w 9"/>
                <a:gd name="T35" fmla="*/ 3 h 6"/>
                <a:gd name="T36" fmla="*/ 7 w 9"/>
                <a:gd name="T37" fmla="*/ 4 h 6"/>
                <a:gd name="T38" fmla="*/ 7 w 9"/>
                <a:gd name="T39" fmla="*/ 4 h 6"/>
                <a:gd name="T40" fmla="*/ 6 w 9"/>
                <a:gd name="T41" fmla="*/ 4 h 6"/>
                <a:gd name="T42" fmla="*/ 3 w 9"/>
                <a:gd name="T43" fmla="*/ 5 h 6"/>
                <a:gd name="T44" fmla="*/ 2 w 9"/>
                <a:gd name="T45" fmla="*/ 4 h 6"/>
                <a:gd name="T46" fmla="*/ 2 w 9"/>
                <a:gd name="T47" fmla="*/ 3 h 6"/>
                <a:gd name="T48" fmla="*/ 2 w 9"/>
                <a:gd name="T49" fmla="*/ 3 h 6"/>
                <a:gd name="T50" fmla="*/ 2 w 9"/>
                <a:gd name="T51" fmla="*/ 3 h 6"/>
                <a:gd name="T52" fmla="*/ 2 w 9"/>
                <a:gd name="T53" fmla="*/ 2 h 6"/>
                <a:gd name="T54" fmla="*/ 5 w 9"/>
                <a:gd name="T55" fmla="*/ 1 h 6"/>
                <a:gd name="T56" fmla="*/ 6 w 9"/>
                <a:gd name="T57" fmla="*/ 1 h 6"/>
                <a:gd name="T58" fmla="*/ 8 w 9"/>
                <a:gd name="T59" fmla="*/ 3 h 6"/>
                <a:gd name="T60" fmla="*/ 8 w 9"/>
                <a:gd name="T6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" h="6">
                  <a:moveTo>
                    <a:pt x="8" y="1"/>
                  </a:moveTo>
                  <a:cubicBezTo>
                    <a:pt x="9" y="2"/>
                    <a:pt x="8" y="0"/>
                    <a:pt x="8" y="0"/>
                  </a:cubicBezTo>
                  <a:cubicBezTo>
                    <a:pt x="7" y="0"/>
                    <a:pt x="4" y="0"/>
                    <a:pt x="4" y="0"/>
                  </a:cubicBezTo>
                  <a:cubicBezTo>
                    <a:pt x="4" y="0"/>
                    <a:pt x="2" y="2"/>
                    <a:pt x="1" y="1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1" y="2"/>
                    <a:pt x="1" y="1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4" y="6"/>
                    <a:pt x="4" y="5"/>
                  </a:cubicBezTo>
                  <a:cubicBezTo>
                    <a:pt x="4" y="6"/>
                    <a:pt x="6" y="6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7" y="4"/>
                    <a:pt x="9" y="5"/>
                    <a:pt x="9" y="4"/>
                  </a:cubicBezTo>
                  <a:cubicBezTo>
                    <a:pt x="9" y="3"/>
                    <a:pt x="9" y="2"/>
                    <a:pt x="8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lose/>
                  <a:moveTo>
                    <a:pt x="8" y="3"/>
                  </a:moveTo>
                  <a:cubicBezTo>
                    <a:pt x="8" y="3"/>
                    <a:pt x="8" y="4"/>
                    <a:pt x="7" y="4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3"/>
                    <a:pt x="7" y="5"/>
                    <a:pt x="6" y="4"/>
                  </a:cubicBezTo>
                  <a:cubicBezTo>
                    <a:pt x="5" y="5"/>
                    <a:pt x="4" y="4"/>
                    <a:pt x="3" y="5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8" y="1"/>
                    <a:pt x="7" y="3"/>
                    <a:pt x="8" y="3"/>
                  </a:cubicBezTo>
                  <a:cubicBezTo>
                    <a:pt x="8" y="3"/>
                    <a:pt x="8" y="4"/>
                    <a:pt x="8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0" name="Freeform 3364">
              <a:extLst>
                <a:ext uri="{FF2B5EF4-FFF2-40B4-BE49-F238E27FC236}">
                  <a16:creationId xmlns:a16="http://schemas.microsoft.com/office/drawing/2014/main" id="{C2538C19-8155-4AC1-A9AA-1BB0D9C67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46038"/>
              <a:ext cx="6350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1" name="Freeform 3365">
              <a:extLst>
                <a:ext uri="{FF2B5EF4-FFF2-40B4-BE49-F238E27FC236}">
                  <a16:creationId xmlns:a16="http://schemas.microsoft.com/office/drawing/2014/main" id="{CC299EC2-2D32-49E6-97D7-02D140E59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450" y="28575"/>
              <a:ext cx="98425" cy="195262"/>
            </a:xfrm>
            <a:custGeom>
              <a:avLst/>
              <a:gdLst>
                <a:gd name="T0" fmla="*/ 17 w 17"/>
                <a:gd name="T1" fmla="*/ 28 h 33"/>
                <a:gd name="T2" fmla="*/ 17 w 17"/>
                <a:gd name="T3" fmla="*/ 26 h 33"/>
                <a:gd name="T4" fmla="*/ 16 w 17"/>
                <a:gd name="T5" fmla="*/ 21 h 33"/>
                <a:gd name="T6" fmla="*/ 15 w 17"/>
                <a:gd name="T7" fmla="*/ 18 h 33"/>
                <a:gd name="T8" fmla="*/ 15 w 17"/>
                <a:gd name="T9" fmla="*/ 15 h 33"/>
                <a:gd name="T10" fmla="*/ 13 w 17"/>
                <a:gd name="T11" fmla="*/ 2 h 33"/>
                <a:gd name="T12" fmla="*/ 1 w 17"/>
                <a:gd name="T13" fmla="*/ 4 h 33"/>
                <a:gd name="T14" fmla="*/ 2 w 17"/>
                <a:gd name="T15" fmla="*/ 17 h 33"/>
                <a:gd name="T16" fmla="*/ 3 w 17"/>
                <a:gd name="T17" fmla="*/ 22 h 33"/>
                <a:gd name="T18" fmla="*/ 4 w 17"/>
                <a:gd name="T19" fmla="*/ 26 h 33"/>
                <a:gd name="T20" fmla="*/ 5 w 17"/>
                <a:gd name="T21" fmla="*/ 31 h 33"/>
                <a:gd name="T22" fmla="*/ 15 w 17"/>
                <a:gd name="T23" fmla="*/ 31 h 33"/>
                <a:gd name="T24" fmla="*/ 16 w 17"/>
                <a:gd name="T25" fmla="*/ 29 h 33"/>
                <a:gd name="T26" fmla="*/ 17 w 17"/>
                <a:gd name="T27" fmla="*/ 28 h 33"/>
                <a:gd name="T28" fmla="*/ 15 w 17"/>
                <a:gd name="T29" fmla="*/ 13 h 33"/>
                <a:gd name="T30" fmla="*/ 16 w 17"/>
                <a:gd name="T31" fmla="*/ 28 h 33"/>
                <a:gd name="T32" fmla="*/ 14 w 17"/>
                <a:gd name="T33" fmla="*/ 32 h 33"/>
                <a:gd name="T34" fmla="*/ 12 w 17"/>
                <a:gd name="T35" fmla="*/ 32 h 33"/>
                <a:gd name="T36" fmla="*/ 5 w 17"/>
                <a:gd name="T37" fmla="*/ 30 h 33"/>
                <a:gd name="T38" fmla="*/ 5 w 17"/>
                <a:gd name="T39" fmla="*/ 27 h 33"/>
                <a:gd name="T40" fmla="*/ 4 w 17"/>
                <a:gd name="T41" fmla="*/ 24 h 33"/>
                <a:gd name="T42" fmla="*/ 4 w 17"/>
                <a:gd name="T43" fmla="*/ 22 h 33"/>
                <a:gd name="T44" fmla="*/ 3 w 17"/>
                <a:gd name="T45" fmla="*/ 15 h 33"/>
                <a:gd name="T46" fmla="*/ 1 w 17"/>
                <a:gd name="T47" fmla="*/ 9 h 33"/>
                <a:gd name="T48" fmla="*/ 2 w 17"/>
                <a:gd name="T49" fmla="*/ 5 h 33"/>
                <a:gd name="T50" fmla="*/ 10 w 17"/>
                <a:gd name="T51" fmla="*/ 2 h 33"/>
                <a:gd name="T52" fmla="*/ 14 w 17"/>
                <a:gd name="T53" fmla="*/ 12 h 33"/>
                <a:gd name="T54" fmla="*/ 14 w 17"/>
                <a:gd name="T55" fmla="*/ 14 h 33"/>
                <a:gd name="T56" fmla="*/ 16 w 17"/>
                <a:gd name="T57" fmla="*/ 28 h 33"/>
                <a:gd name="T58" fmla="*/ 16 w 17"/>
                <a:gd name="T59" fmla="*/ 29 h 33"/>
                <a:gd name="T60" fmla="*/ 14 w 17"/>
                <a:gd name="T61" fmla="*/ 14 h 33"/>
                <a:gd name="T62" fmla="*/ 16 w 17"/>
                <a:gd name="T63" fmla="*/ 27 h 33"/>
                <a:gd name="T64" fmla="*/ 16 w 17"/>
                <a:gd name="T65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33">
                  <a:moveTo>
                    <a:pt x="17" y="28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7"/>
                    <a:pt x="17" y="26"/>
                    <a:pt x="17" y="26"/>
                  </a:cubicBezTo>
                  <a:cubicBezTo>
                    <a:pt x="17" y="25"/>
                    <a:pt x="16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0"/>
                    <a:pt x="15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3"/>
                    <a:pt x="14" y="11"/>
                    <a:pt x="14" y="9"/>
                  </a:cubicBezTo>
                  <a:cubicBezTo>
                    <a:pt x="13" y="7"/>
                    <a:pt x="15" y="4"/>
                    <a:pt x="13" y="2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0" y="7"/>
                    <a:pt x="1" y="9"/>
                    <a:pt x="1" y="12"/>
                  </a:cubicBezTo>
                  <a:cubicBezTo>
                    <a:pt x="2" y="14"/>
                    <a:pt x="2" y="16"/>
                    <a:pt x="2" y="17"/>
                  </a:cubicBezTo>
                  <a:cubicBezTo>
                    <a:pt x="2" y="19"/>
                    <a:pt x="3" y="20"/>
                    <a:pt x="3" y="21"/>
                  </a:cubicBezTo>
                  <a:cubicBezTo>
                    <a:pt x="3" y="22"/>
                    <a:pt x="4" y="24"/>
                    <a:pt x="3" y="22"/>
                  </a:cubicBezTo>
                  <a:cubicBezTo>
                    <a:pt x="3" y="23"/>
                    <a:pt x="3" y="26"/>
                    <a:pt x="3" y="26"/>
                  </a:cubicBezTo>
                  <a:cubicBezTo>
                    <a:pt x="3" y="26"/>
                    <a:pt x="4" y="26"/>
                    <a:pt x="4" y="26"/>
                  </a:cubicBezTo>
                  <a:cubicBezTo>
                    <a:pt x="3" y="26"/>
                    <a:pt x="4" y="27"/>
                    <a:pt x="3" y="27"/>
                  </a:cubicBezTo>
                  <a:cubicBezTo>
                    <a:pt x="4" y="28"/>
                    <a:pt x="4" y="30"/>
                    <a:pt x="5" y="31"/>
                  </a:cubicBezTo>
                  <a:cubicBezTo>
                    <a:pt x="6" y="31"/>
                    <a:pt x="8" y="33"/>
                    <a:pt x="8" y="33"/>
                  </a:cubicBezTo>
                  <a:cubicBezTo>
                    <a:pt x="10" y="33"/>
                    <a:pt x="13" y="33"/>
                    <a:pt x="15" y="31"/>
                  </a:cubicBezTo>
                  <a:cubicBezTo>
                    <a:pt x="15" y="31"/>
                    <a:pt x="16" y="30"/>
                    <a:pt x="16" y="29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7" y="30"/>
                    <a:pt x="17" y="29"/>
                    <a:pt x="17" y="28"/>
                  </a:cubicBezTo>
                  <a:close/>
                  <a:moveTo>
                    <a:pt x="15" y="13"/>
                  </a:moveTo>
                  <a:cubicBezTo>
                    <a:pt x="15" y="13"/>
                    <a:pt x="14" y="13"/>
                    <a:pt x="15" y="13"/>
                  </a:cubicBezTo>
                  <a:close/>
                  <a:moveTo>
                    <a:pt x="16" y="29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9"/>
                    <a:pt x="16" y="29"/>
                  </a:cubicBezTo>
                  <a:cubicBezTo>
                    <a:pt x="15" y="30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1"/>
                    <a:pt x="13" y="32"/>
                    <a:pt x="12" y="32"/>
                  </a:cubicBezTo>
                  <a:cubicBezTo>
                    <a:pt x="11" y="32"/>
                    <a:pt x="10" y="32"/>
                    <a:pt x="9" y="32"/>
                  </a:cubicBezTo>
                  <a:cubicBezTo>
                    <a:pt x="8" y="32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29"/>
                    <a:pt x="5" y="27"/>
                    <a:pt x="5" y="27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4" y="22"/>
                    <a:pt x="3" y="19"/>
                    <a:pt x="4" y="20"/>
                  </a:cubicBezTo>
                  <a:cubicBezTo>
                    <a:pt x="4" y="18"/>
                    <a:pt x="3" y="17"/>
                    <a:pt x="3" y="15"/>
                  </a:cubicBezTo>
                  <a:cubicBezTo>
                    <a:pt x="3" y="15"/>
                    <a:pt x="3" y="14"/>
                    <a:pt x="2" y="13"/>
                  </a:cubicBezTo>
                  <a:cubicBezTo>
                    <a:pt x="2" y="13"/>
                    <a:pt x="2" y="11"/>
                    <a:pt x="1" y="9"/>
                  </a:cubicBezTo>
                  <a:cubicBezTo>
                    <a:pt x="2" y="11"/>
                    <a:pt x="1" y="9"/>
                    <a:pt x="1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1" y="1"/>
                    <a:pt x="8" y="2"/>
                    <a:pt x="10" y="2"/>
                  </a:cubicBezTo>
                  <a:cubicBezTo>
                    <a:pt x="13" y="2"/>
                    <a:pt x="15" y="11"/>
                    <a:pt x="14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3"/>
                    <a:pt x="13" y="14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5" y="19"/>
                    <a:pt x="15" y="21"/>
                  </a:cubicBezTo>
                  <a:cubicBezTo>
                    <a:pt x="15" y="22"/>
                    <a:pt x="15" y="27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9"/>
                    <a:pt x="16" y="29"/>
                  </a:cubicBezTo>
                  <a:close/>
                  <a:moveTo>
                    <a:pt x="14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6" y="27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2" name="Freeform 3366">
              <a:extLst>
                <a:ext uri="{FF2B5EF4-FFF2-40B4-BE49-F238E27FC236}">
                  <a16:creationId xmlns:a16="http://schemas.microsoft.com/office/drawing/2014/main" id="{94BDE0AB-AC13-493B-BE64-34249ACA8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11138"/>
              <a:ext cx="34925" cy="12700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3" name="Freeform 3367">
              <a:extLst>
                <a:ext uri="{FF2B5EF4-FFF2-40B4-BE49-F238E27FC236}">
                  <a16:creationId xmlns:a16="http://schemas.microsoft.com/office/drawing/2014/main" id="{122941E9-84D4-4D64-AC91-5F86C83F9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93675"/>
              <a:ext cx="34925" cy="30162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4" name="Freeform 3368">
              <a:extLst>
                <a:ext uri="{FF2B5EF4-FFF2-40B4-BE49-F238E27FC236}">
                  <a16:creationId xmlns:a16="http://schemas.microsoft.com/office/drawing/2014/main" id="{A143C9D8-2A43-489D-8814-095817F02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87325"/>
              <a:ext cx="52388" cy="30162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1 h 5"/>
                <a:gd name="T4" fmla="*/ 9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5" name="Freeform 3369">
              <a:extLst>
                <a:ext uri="{FF2B5EF4-FFF2-40B4-BE49-F238E27FC236}">
                  <a16:creationId xmlns:a16="http://schemas.microsoft.com/office/drawing/2014/main" id="{11DF3A73-A79B-4AE2-9F67-19957DBDB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76213"/>
              <a:ext cx="58738" cy="41275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7 h 7"/>
                <a:gd name="T4" fmla="*/ 0 w 10"/>
                <a:gd name="T5" fmla="*/ 7 h 7"/>
                <a:gd name="T6" fmla="*/ 10 w 10"/>
                <a:gd name="T7" fmla="*/ 0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4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6" name="Freeform 3370">
              <a:extLst>
                <a:ext uri="{FF2B5EF4-FFF2-40B4-BE49-F238E27FC236}">
                  <a16:creationId xmlns:a16="http://schemas.microsoft.com/office/drawing/2014/main" id="{58FA4279-8DC9-4893-9DF1-9216DF2F2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46050"/>
              <a:ext cx="69850" cy="65087"/>
            </a:xfrm>
            <a:custGeom>
              <a:avLst/>
              <a:gdLst>
                <a:gd name="T0" fmla="*/ 12 w 12"/>
                <a:gd name="T1" fmla="*/ 0 h 11"/>
                <a:gd name="T2" fmla="*/ 0 w 12"/>
                <a:gd name="T3" fmla="*/ 11 h 11"/>
                <a:gd name="T4" fmla="*/ 0 w 12"/>
                <a:gd name="T5" fmla="*/ 11 h 11"/>
                <a:gd name="T6" fmla="*/ 12 w 12"/>
                <a:gd name="T7" fmla="*/ 4 h 11"/>
                <a:gd name="T8" fmla="*/ 12 w 12"/>
                <a:gd name="T9" fmla="*/ 4 h 11"/>
                <a:gd name="T10" fmla="*/ 6 w 12"/>
                <a:gd name="T11" fmla="*/ 7 h 11"/>
                <a:gd name="T12" fmla="*/ 3 w 12"/>
                <a:gd name="T13" fmla="*/ 9 h 11"/>
                <a:gd name="T14" fmla="*/ 1 w 12"/>
                <a:gd name="T15" fmla="*/ 9 h 11"/>
                <a:gd name="T16" fmla="*/ 12 w 12"/>
                <a:gd name="T17" fmla="*/ 0 h 11"/>
                <a:gd name="T18" fmla="*/ 12 w 12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8" y="4"/>
                    <a:pt x="3" y="6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8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1" y="10"/>
                    <a:pt x="0" y="11"/>
                    <a:pt x="1" y="9"/>
                  </a:cubicBezTo>
                  <a:cubicBezTo>
                    <a:pt x="4" y="5"/>
                    <a:pt x="9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7" name="Freeform 3371">
              <a:extLst>
                <a:ext uri="{FF2B5EF4-FFF2-40B4-BE49-F238E27FC236}">
                  <a16:creationId xmlns:a16="http://schemas.microsoft.com/office/drawing/2014/main" id="{81F63C89-DC72-49D6-85F4-630F8349C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46050"/>
              <a:ext cx="76200" cy="47625"/>
            </a:xfrm>
            <a:custGeom>
              <a:avLst/>
              <a:gdLst>
                <a:gd name="T0" fmla="*/ 0 w 13"/>
                <a:gd name="T1" fmla="*/ 8 h 8"/>
                <a:gd name="T2" fmla="*/ 13 w 13"/>
                <a:gd name="T3" fmla="*/ 0 h 8"/>
                <a:gd name="T4" fmla="*/ 12 w 13"/>
                <a:gd name="T5" fmla="*/ 0 h 8"/>
                <a:gd name="T6" fmla="*/ 0 w 13"/>
                <a:gd name="T7" fmla="*/ 8 h 8"/>
                <a:gd name="T8" fmla="*/ 0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0" y="8"/>
                  </a:moveTo>
                  <a:cubicBezTo>
                    <a:pt x="5" y="6"/>
                    <a:pt x="8" y="2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8" name="Freeform 3372">
              <a:extLst>
                <a:ext uri="{FF2B5EF4-FFF2-40B4-BE49-F238E27FC236}">
                  <a16:creationId xmlns:a16="http://schemas.microsoft.com/office/drawing/2014/main" id="{B9F687B9-725E-4CF2-BE2A-AB52510F5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41288"/>
              <a:ext cx="76200" cy="52387"/>
            </a:xfrm>
            <a:custGeom>
              <a:avLst/>
              <a:gdLst>
                <a:gd name="T0" fmla="*/ 1 w 13"/>
                <a:gd name="T1" fmla="*/ 6 h 9"/>
                <a:gd name="T2" fmla="*/ 6 w 13"/>
                <a:gd name="T3" fmla="*/ 3 h 9"/>
                <a:gd name="T4" fmla="*/ 9 w 13"/>
                <a:gd name="T5" fmla="*/ 1 h 9"/>
                <a:gd name="T6" fmla="*/ 11 w 13"/>
                <a:gd name="T7" fmla="*/ 1 h 9"/>
                <a:gd name="T8" fmla="*/ 0 w 13"/>
                <a:gd name="T9" fmla="*/ 8 h 9"/>
                <a:gd name="T10" fmla="*/ 0 w 13"/>
                <a:gd name="T11" fmla="*/ 9 h 9"/>
                <a:gd name="T12" fmla="*/ 12 w 13"/>
                <a:gd name="T13" fmla="*/ 0 h 9"/>
                <a:gd name="T14" fmla="*/ 12 w 13"/>
                <a:gd name="T15" fmla="*/ 0 h 9"/>
                <a:gd name="T16" fmla="*/ 1 w 13"/>
                <a:gd name="T17" fmla="*/ 6 h 9"/>
                <a:gd name="T18" fmla="*/ 1 w 13"/>
                <a:gd name="T1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">
                  <a:moveTo>
                    <a:pt x="1" y="6"/>
                  </a:moveTo>
                  <a:cubicBezTo>
                    <a:pt x="3" y="5"/>
                    <a:pt x="4" y="4"/>
                    <a:pt x="6" y="3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10" y="1"/>
                    <a:pt x="13" y="0"/>
                    <a:pt x="11" y="1"/>
                  </a:cubicBezTo>
                  <a:cubicBezTo>
                    <a:pt x="8" y="4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9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5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9" name="Freeform 3373">
              <a:extLst>
                <a:ext uri="{FF2B5EF4-FFF2-40B4-BE49-F238E27FC236}">
                  <a16:creationId xmlns:a16="http://schemas.microsoft.com/office/drawing/2014/main" id="{61CA434A-97C9-487D-861E-D3CEA1610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23825"/>
              <a:ext cx="63500" cy="52387"/>
            </a:xfrm>
            <a:custGeom>
              <a:avLst/>
              <a:gdLst>
                <a:gd name="T0" fmla="*/ 0 w 11"/>
                <a:gd name="T1" fmla="*/ 7 h 9"/>
                <a:gd name="T2" fmla="*/ 5 w 11"/>
                <a:gd name="T3" fmla="*/ 4 h 9"/>
                <a:gd name="T4" fmla="*/ 8 w 11"/>
                <a:gd name="T5" fmla="*/ 2 h 9"/>
                <a:gd name="T6" fmla="*/ 10 w 11"/>
                <a:gd name="T7" fmla="*/ 1 h 9"/>
                <a:gd name="T8" fmla="*/ 0 w 11"/>
                <a:gd name="T9" fmla="*/ 8 h 9"/>
                <a:gd name="T10" fmla="*/ 0 w 11"/>
                <a:gd name="T11" fmla="*/ 8 h 9"/>
                <a:gd name="T12" fmla="*/ 11 w 11"/>
                <a:gd name="T13" fmla="*/ 1 h 9"/>
                <a:gd name="T14" fmla="*/ 11 w 11"/>
                <a:gd name="T15" fmla="*/ 1 h 9"/>
                <a:gd name="T16" fmla="*/ 0 w 11"/>
                <a:gd name="T17" fmla="*/ 7 h 9"/>
                <a:gd name="T18" fmla="*/ 0 w 11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">
                  <a:moveTo>
                    <a:pt x="0" y="7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8" y="2"/>
                  </a:cubicBezTo>
                  <a:cubicBezTo>
                    <a:pt x="8" y="2"/>
                    <a:pt x="11" y="1"/>
                    <a:pt x="10" y="1"/>
                  </a:cubicBezTo>
                  <a:cubicBezTo>
                    <a:pt x="7" y="4"/>
                    <a:pt x="3" y="6"/>
                    <a:pt x="0" y="8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4" y="6"/>
                    <a:pt x="8" y="4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0" name="Freeform 3374">
              <a:extLst>
                <a:ext uri="{FF2B5EF4-FFF2-40B4-BE49-F238E27FC236}">
                  <a16:creationId xmlns:a16="http://schemas.microsoft.com/office/drawing/2014/main" id="{8185270D-5B57-44DB-9E27-E7F1BC08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1125"/>
              <a:ext cx="58738" cy="41275"/>
            </a:xfrm>
            <a:custGeom>
              <a:avLst/>
              <a:gdLst>
                <a:gd name="T0" fmla="*/ 0 w 10"/>
                <a:gd name="T1" fmla="*/ 6 h 7"/>
                <a:gd name="T2" fmla="*/ 5 w 10"/>
                <a:gd name="T3" fmla="*/ 3 h 7"/>
                <a:gd name="T4" fmla="*/ 7 w 10"/>
                <a:gd name="T5" fmla="*/ 2 h 7"/>
                <a:gd name="T6" fmla="*/ 10 w 10"/>
                <a:gd name="T7" fmla="*/ 1 h 7"/>
                <a:gd name="T8" fmla="*/ 0 w 10"/>
                <a:gd name="T9" fmla="*/ 7 h 7"/>
                <a:gd name="T10" fmla="*/ 0 w 10"/>
                <a:gd name="T11" fmla="*/ 7 h 7"/>
                <a:gd name="T12" fmla="*/ 10 w 10"/>
                <a:gd name="T13" fmla="*/ 0 h 7"/>
                <a:gd name="T14" fmla="*/ 10 w 10"/>
                <a:gd name="T15" fmla="*/ 0 h 7"/>
                <a:gd name="T16" fmla="*/ 0 w 10"/>
                <a:gd name="T17" fmla="*/ 6 h 7"/>
                <a:gd name="T18" fmla="*/ 0 w 10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cubicBezTo>
                    <a:pt x="2" y="5"/>
                    <a:pt x="3" y="4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7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1" name="Freeform 3375">
              <a:extLst>
                <a:ext uri="{FF2B5EF4-FFF2-40B4-BE49-F238E27FC236}">
                  <a16:creationId xmlns:a16="http://schemas.microsoft.com/office/drawing/2014/main" id="{7DE10EB7-EC59-4AFC-AD33-222BA6AF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87313"/>
              <a:ext cx="69850" cy="41275"/>
            </a:xfrm>
            <a:custGeom>
              <a:avLst/>
              <a:gdLst>
                <a:gd name="T0" fmla="*/ 0 w 12"/>
                <a:gd name="T1" fmla="*/ 6 h 7"/>
                <a:gd name="T2" fmla="*/ 9 w 12"/>
                <a:gd name="T3" fmla="*/ 2 h 7"/>
                <a:gd name="T4" fmla="*/ 8 w 12"/>
                <a:gd name="T5" fmla="*/ 2 h 7"/>
                <a:gd name="T6" fmla="*/ 5 w 12"/>
                <a:gd name="T7" fmla="*/ 4 h 7"/>
                <a:gd name="T8" fmla="*/ 0 w 12"/>
                <a:gd name="T9" fmla="*/ 7 h 7"/>
                <a:gd name="T10" fmla="*/ 0 w 12"/>
                <a:gd name="T11" fmla="*/ 7 h 7"/>
                <a:gd name="T12" fmla="*/ 11 w 12"/>
                <a:gd name="T13" fmla="*/ 1 h 7"/>
                <a:gd name="T14" fmla="*/ 11 w 12"/>
                <a:gd name="T15" fmla="*/ 1 h 7"/>
                <a:gd name="T16" fmla="*/ 0 w 12"/>
                <a:gd name="T17" fmla="*/ 6 h 7"/>
                <a:gd name="T18" fmla="*/ 0 w 12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4" y="5"/>
                    <a:pt x="6" y="3"/>
                    <a:pt x="9" y="2"/>
                  </a:cubicBezTo>
                  <a:cubicBezTo>
                    <a:pt x="12" y="0"/>
                    <a:pt x="9" y="2"/>
                    <a:pt x="8" y="2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3" y="5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2"/>
                    <a:pt x="4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2" name="Freeform 3376">
              <a:extLst>
                <a:ext uri="{FF2B5EF4-FFF2-40B4-BE49-F238E27FC236}">
                  <a16:creationId xmlns:a16="http://schemas.microsoft.com/office/drawing/2014/main" id="{0F6DC93F-72D5-48B9-B056-936FCD4B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69850"/>
              <a:ext cx="69850" cy="47625"/>
            </a:xfrm>
            <a:custGeom>
              <a:avLst/>
              <a:gdLst>
                <a:gd name="T0" fmla="*/ 11 w 12"/>
                <a:gd name="T1" fmla="*/ 0 h 8"/>
                <a:gd name="T2" fmla="*/ 0 w 12"/>
                <a:gd name="T3" fmla="*/ 8 h 8"/>
                <a:gd name="T4" fmla="*/ 0 w 12"/>
                <a:gd name="T5" fmla="*/ 8 h 8"/>
                <a:gd name="T6" fmla="*/ 11 w 12"/>
                <a:gd name="T7" fmla="*/ 1 h 8"/>
                <a:gd name="T8" fmla="*/ 11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7" y="3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3" name="Freeform 3377">
              <a:extLst>
                <a:ext uri="{FF2B5EF4-FFF2-40B4-BE49-F238E27FC236}">
                  <a16:creationId xmlns:a16="http://schemas.microsoft.com/office/drawing/2014/main" id="{A26BEDB0-B3E5-480A-854D-661E55427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69850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4" name="Freeform 3378">
              <a:extLst>
                <a:ext uri="{FF2B5EF4-FFF2-40B4-BE49-F238E27FC236}">
                  <a16:creationId xmlns:a16="http://schemas.microsoft.com/office/drawing/2014/main" id="{91B33FEC-8CF1-499E-BBA1-CD3A4ED1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82550"/>
              <a:ext cx="39688" cy="17462"/>
            </a:xfrm>
            <a:custGeom>
              <a:avLst/>
              <a:gdLst>
                <a:gd name="T0" fmla="*/ 3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7 w 7"/>
                <a:gd name="T7" fmla="*/ 0 h 3"/>
                <a:gd name="T8" fmla="*/ 7 w 7"/>
                <a:gd name="T9" fmla="*/ 0 h 3"/>
                <a:gd name="T10" fmla="*/ 4 w 7"/>
                <a:gd name="T11" fmla="*/ 2 h 3"/>
                <a:gd name="T12" fmla="*/ 1 w 7"/>
                <a:gd name="T13" fmla="*/ 2 h 3"/>
                <a:gd name="T14" fmla="*/ 3 w 7"/>
                <a:gd name="T15" fmla="*/ 0 h 3"/>
                <a:gd name="T16" fmla="*/ 3 w 7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1"/>
                    <a:pt x="1" y="3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5" name="Freeform 3379">
              <a:extLst>
                <a:ext uri="{FF2B5EF4-FFF2-40B4-BE49-F238E27FC236}">
                  <a16:creationId xmlns:a16="http://schemas.microsoft.com/office/drawing/2014/main" id="{CD36AF8E-4EED-48F8-A4F4-F7C1E7817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58738"/>
              <a:ext cx="17463" cy="4762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6" name="Freeform 3380">
              <a:extLst>
                <a:ext uri="{FF2B5EF4-FFF2-40B4-BE49-F238E27FC236}">
                  <a16:creationId xmlns:a16="http://schemas.microsoft.com/office/drawing/2014/main" id="{7959777E-28EF-4F08-A048-3B928D3B4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52388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7" name="Freeform 3381">
              <a:extLst>
                <a:ext uri="{FF2B5EF4-FFF2-40B4-BE49-F238E27FC236}">
                  <a16:creationId xmlns:a16="http://schemas.microsoft.com/office/drawing/2014/main" id="{7142072A-CA65-4E2A-9902-5623EE4B6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76200"/>
              <a:ext cx="23813" cy="11112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1 h 2"/>
                <a:gd name="T8" fmla="*/ 3 w 4"/>
                <a:gd name="T9" fmla="*/ 1 h 2"/>
                <a:gd name="T10" fmla="*/ 1 w 4"/>
                <a:gd name="T11" fmla="*/ 1 h 2"/>
                <a:gd name="T12" fmla="*/ 2 w 4"/>
                <a:gd name="T13" fmla="*/ 0 h 2"/>
                <a:gd name="T14" fmla="*/ 2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0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8" name="Freeform 3382">
              <a:extLst>
                <a:ext uri="{FF2B5EF4-FFF2-40B4-BE49-F238E27FC236}">
                  <a16:creationId xmlns:a16="http://schemas.microsoft.com/office/drawing/2014/main" id="{C88F35A5-3783-4EF0-9848-957AA6C1C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46038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1 h 2"/>
                <a:gd name="T4" fmla="*/ 1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3 w 4"/>
                <a:gd name="T11" fmla="*/ 0 h 2"/>
                <a:gd name="T12" fmla="*/ 1 w 4"/>
                <a:gd name="T13" fmla="*/ 2 h 2"/>
                <a:gd name="T14" fmla="*/ 1 w 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9" name="Freeform 3383">
              <a:extLst>
                <a:ext uri="{FF2B5EF4-FFF2-40B4-BE49-F238E27FC236}">
                  <a16:creationId xmlns:a16="http://schemas.microsoft.com/office/drawing/2014/main" id="{38932648-EB80-48FC-BF65-B7208B7EB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63500"/>
              <a:ext cx="12700" cy="1270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90" name="Freeform 3384">
              <a:extLst>
                <a:ext uri="{FF2B5EF4-FFF2-40B4-BE49-F238E27FC236}">
                  <a16:creationId xmlns:a16="http://schemas.microsoft.com/office/drawing/2014/main" id="{0B8AE6C9-91BB-49DC-B2F8-6A5EA4B52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46038"/>
              <a:ext cx="23813" cy="12700"/>
            </a:xfrm>
            <a:custGeom>
              <a:avLst/>
              <a:gdLst>
                <a:gd name="T0" fmla="*/ 1 w 4"/>
                <a:gd name="T1" fmla="*/ 1 h 2"/>
                <a:gd name="T2" fmla="*/ 2 w 4"/>
                <a:gd name="T3" fmla="*/ 0 h 2"/>
                <a:gd name="T4" fmla="*/ 1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4 w 4"/>
                <a:gd name="T11" fmla="*/ 0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1 h 2"/>
                <a:gd name="T18" fmla="*/ 1 w 4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4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91" name="Freeform 3385">
              <a:extLst>
                <a:ext uri="{FF2B5EF4-FFF2-40B4-BE49-F238E27FC236}">
                  <a16:creationId xmlns:a16="http://schemas.microsoft.com/office/drawing/2014/main" id="{A0778E83-AB65-40ED-9856-1D4CB8DE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06375"/>
              <a:ext cx="30163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92" name="Freeform 3386">
              <a:extLst>
                <a:ext uri="{FF2B5EF4-FFF2-40B4-BE49-F238E27FC236}">
                  <a16:creationId xmlns:a16="http://schemas.microsoft.com/office/drawing/2014/main" id="{E3575B31-34BA-4C2A-9B7F-A1A37886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193675"/>
              <a:ext cx="58738" cy="30162"/>
            </a:xfrm>
            <a:custGeom>
              <a:avLst/>
              <a:gdLst>
                <a:gd name="T0" fmla="*/ 1 w 10"/>
                <a:gd name="T1" fmla="*/ 5 h 5"/>
                <a:gd name="T2" fmla="*/ 8 w 10"/>
                <a:gd name="T3" fmla="*/ 1 h 5"/>
                <a:gd name="T4" fmla="*/ 7 w 10"/>
                <a:gd name="T5" fmla="*/ 2 h 5"/>
                <a:gd name="T6" fmla="*/ 4 w 10"/>
                <a:gd name="T7" fmla="*/ 5 h 5"/>
                <a:gd name="T8" fmla="*/ 4 w 10"/>
                <a:gd name="T9" fmla="*/ 5 h 5"/>
                <a:gd name="T10" fmla="*/ 9 w 10"/>
                <a:gd name="T11" fmla="*/ 0 h 5"/>
                <a:gd name="T12" fmla="*/ 9 w 10"/>
                <a:gd name="T13" fmla="*/ 0 h 5"/>
                <a:gd name="T14" fmla="*/ 1 w 10"/>
                <a:gd name="T15" fmla="*/ 4 h 5"/>
                <a:gd name="T16" fmla="*/ 1 w 10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10" y="0"/>
                    <a:pt x="7" y="2"/>
                    <a:pt x="7" y="2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6" y="3"/>
                    <a:pt x="8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93" name="Freeform 3387">
              <a:extLst>
                <a:ext uri="{FF2B5EF4-FFF2-40B4-BE49-F238E27FC236}">
                  <a16:creationId xmlns:a16="http://schemas.microsoft.com/office/drawing/2014/main" id="{CE3D2AEC-91A9-4562-A07B-D77DA16F2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69863"/>
              <a:ext cx="69850" cy="53975"/>
            </a:xfrm>
            <a:custGeom>
              <a:avLst/>
              <a:gdLst>
                <a:gd name="T0" fmla="*/ 0 w 12"/>
                <a:gd name="T1" fmla="*/ 7 h 9"/>
                <a:gd name="T2" fmla="*/ 5 w 12"/>
                <a:gd name="T3" fmla="*/ 4 h 9"/>
                <a:gd name="T4" fmla="*/ 8 w 12"/>
                <a:gd name="T5" fmla="*/ 2 h 9"/>
                <a:gd name="T6" fmla="*/ 11 w 12"/>
                <a:gd name="T7" fmla="*/ 1 h 9"/>
                <a:gd name="T8" fmla="*/ 2 w 12"/>
                <a:gd name="T9" fmla="*/ 8 h 9"/>
                <a:gd name="T10" fmla="*/ 2 w 12"/>
                <a:gd name="T11" fmla="*/ 8 h 9"/>
                <a:gd name="T12" fmla="*/ 12 w 12"/>
                <a:gd name="T13" fmla="*/ 1 h 9"/>
                <a:gd name="T14" fmla="*/ 12 w 12"/>
                <a:gd name="T15" fmla="*/ 1 h 9"/>
                <a:gd name="T16" fmla="*/ 0 w 12"/>
                <a:gd name="T17" fmla="*/ 7 h 9"/>
                <a:gd name="T18" fmla="*/ 0 w 12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9" y="2"/>
                    <a:pt x="12" y="1"/>
                    <a:pt x="11" y="1"/>
                  </a:cubicBezTo>
                  <a:cubicBezTo>
                    <a:pt x="9" y="4"/>
                    <a:pt x="5" y="6"/>
                    <a:pt x="2" y="8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5" y="6"/>
                    <a:pt x="9" y="4"/>
                    <a:pt x="12" y="1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94" name="Freeform 3388">
              <a:extLst>
                <a:ext uri="{FF2B5EF4-FFF2-40B4-BE49-F238E27FC236}">
                  <a16:creationId xmlns:a16="http://schemas.microsoft.com/office/drawing/2014/main" id="{2E95D77A-3D75-4D6A-9DD4-6D4E4D788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52400"/>
              <a:ext cx="69850" cy="47625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0 w 12"/>
                <a:gd name="T5" fmla="*/ 8 h 8"/>
                <a:gd name="T6" fmla="*/ 12 w 12"/>
                <a:gd name="T7" fmla="*/ 1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95" name="Freeform 3389">
              <a:extLst>
                <a:ext uri="{FF2B5EF4-FFF2-40B4-BE49-F238E27FC236}">
                  <a16:creationId xmlns:a16="http://schemas.microsoft.com/office/drawing/2014/main" id="{07E94D2F-139C-444A-A308-042633A81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52400"/>
              <a:ext cx="69850" cy="41275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0 w 12"/>
                <a:gd name="T7" fmla="*/ 7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96" name="Freeform 3390">
              <a:extLst>
                <a:ext uri="{FF2B5EF4-FFF2-40B4-BE49-F238E27FC236}">
                  <a16:creationId xmlns:a16="http://schemas.microsoft.com/office/drawing/2014/main" id="{C895C3F4-5270-4C96-9CF8-ACE037363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34938"/>
              <a:ext cx="69850" cy="52387"/>
            </a:xfrm>
            <a:custGeom>
              <a:avLst/>
              <a:gdLst>
                <a:gd name="T0" fmla="*/ 0 w 12"/>
                <a:gd name="T1" fmla="*/ 7 h 9"/>
                <a:gd name="T2" fmla="*/ 5 w 12"/>
                <a:gd name="T3" fmla="*/ 4 h 9"/>
                <a:gd name="T4" fmla="*/ 7 w 12"/>
                <a:gd name="T5" fmla="*/ 2 h 9"/>
                <a:gd name="T6" fmla="*/ 11 w 12"/>
                <a:gd name="T7" fmla="*/ 1 h 9"/>
                <a:gd name="T8" fmla="*/ 0 w 12"/>
                <a:gd name="T9" fmla="*/ 9 h 9"/>
                <a:gd name="T10" fmla="*/ 0 w 12"/>
                <a:gd name="T11" fmla="*/ 9 h 9"/>
                <a:gd name="T12" fmla="*/ 11 w 12"/>
                <a:gd name="T13" fmla="*/ 0 h 9"/>
                <a:gd name="T14" fmla="*/ 11 w 12"/>
                <a:gd name="T15" fmla="*/ 0 h 9"/>
                <a:gd name="T16" fmla="*/ 0 w 12"/>
                <a:gd name="T17" fmla="*/ 6 h 9"/>
                <a:gd name="T18" fmla="*/ 0 w 12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10" y="1"/>
                    <a:pt x="11" y="1"/>
                  </a:cubicBezTo>
                  <a:cubicBezTo>
                    <a:pt x="7" y="4"/>
                    <a:pt x="3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8" y="3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97" name="Freeform 3391">
              <a:extLst>
                <a:ext uri="{FF2B5EF4-FFF2-40B4-BE49-F238E27FC236}">
                  <a16:creationId xmlns:a16="http://schemas.microsoft.com/office/drawing/2014/main" id="{FC0E525C-FAC6-48E1-90E2-D58DE144E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23825"/>
              <a:ext cx="69850" cy="46037"/>
            </a:xfrm>
            <a:custGeom>
              <a:avLst/>
              <a:gdLst>
                <a:gd name="T0" fmla="*/ 11 w 12"/>
                <a:gd name="T1" fmla="*/ 0 h 8"/>
                <a:gd name="T2" fmla="*/ 0 w 12"/>
                <a:gd name="T3" fmla="*/ 8 h 8"/>
                <a:gd name="T4" fmla="*/ 0 w 12"/>
                <a:gd name="T5" fmla="*/ 8 h 8"/>
                <a:gd name="T6" fmla="*/ 12 w 12"/>
                <a:gd name="T7" fmla="*/ 0 h 8"/>
                <a:gd name="T8" fmla="*/ 11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8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98" name="Freeform 3392">
              <a:extLst>
                <a:ext uri="{FF2B5EF4-FFF2-40B4-BE49-F238E27FC236}">
                  <a16:creationId xmlns:a16="http://schemas.microsoft.com/office/drawing/2014/main" id="{48ACB1A7-0EEA-41FF-9429-695B0EC3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23825"/>
              <a:ext cx="69850" cy="3492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99" name="Freeform 3393">
              <a:extLst>
                <a:ext uri="{FF2B5EF4-FFF2-40B4-BE49-F238E27FC236}">
                  <a16:creationId xmlns:a16="http://schemas.microsoft.com/office/drawing/2014/main" id="{05D2BA7E-9CD9-412C-A8B2-41C3E875E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11125"/>
              <a:ext cx="69850" cy="47625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0 w 12"/>
                <a:gd name="T5" fmla="*/ 8 h 8"/>
                <a:gd name="T6" fmla="*/ 12 w 12"/>
                <a:gd name="T7" fmla="*/ 0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8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00" name="Freeform 3394">
              <a:extLst>
                <a:ext uri="{FF2B5EF4-FFF2-40B4-BE49-F238E27FC236}">
                  <a16:creationId xmlns:a16="http://schemas.microsoft.com/office/drawing/2014/main" id="{86A6E2DC-FE3D-488E-A0DA-966222D01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04775"/>
              <a:ext cx="69850" cy="36512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01" name="Freeform 3395">
              <a:extLst>
                <a:ext uri="{FF2B5EF4-FFF2-40B4-BE49-F238E27FC236}">
                  <a16:creationId xmlns:a16="http://schemas.microsoft.com/office/drawing/2014/main" id="{EEB3D369-1BD4-44BF-86E6-C69266056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93663"/>
              <a:ext cx="69850" cy="47625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0 w 12"/>
                <a:gd name="T5" fmla="*/ 8 h 8"/>
                <a:gd name="T6" fmla="*/ 12 w 12"/>
                <a:gd name="T7" fmla="*/ 0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8" y="2"/>
                    <a:pt x="3" y="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02" name="Freeform 3396">
              <a:extLst>
                <a:ext uri="{FF2B5EF4-FFF2-40B4-BE49-F238E27FC236}">
                  <a16:creationId xmlns:a16="http://schemas.microsoft.com/office/drawing/2014/main" id="{539EDB8B-C954-4022-956D-932ECAABE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87313"/>
              <a:ext cx="69850" cy="36512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03" name="Freeform 3397">
              <a:extLst>
                <a:ext uri="{FF2B5EF4-FFF2-40B4-BE49-F238E27FC236}">
                  <a16:creationId xmlns:a16="http://schemas.microsoft.com/office/drawing/2014/main" id="{E75CCB90-AC8D-49B9-9A11-78EB6A7CC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76200"/>
              <a:ext cx="69850" cy="47625"/>
            </a:xfrm>
            <a:custGeom>
              <a:avLst/>
              <a:gdLst>
                <a:gd name="T0" fmla="*/ 11 w 12"/>
                <a:gd name="T1" fmla="*/ 0 h 8"/>
                <a:gd name="T2" fmla="*/ 0 w 12"/>
                <a:gd name="T3" fmla="*/ 8 h 8"/>
                <a:gd name="T4" fmla="*/ 0 w 12"/>
                <a:gd name="T5" fmla="*/ 8 h 8"/>
                <a:gd name="T6" fmla="*/ 12 w 12"/>
                <a:gd name="T7" fmla="*/ 0 h 8"/>
                <a:gd name="T8" fmla="*/ 11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04" name="Freeform 3398">
              <a:extLst>
                <a:ext uri="{FF2B5EF4-FFF2-40B4-BE49-F238E27FC236}">
                  <a16:creationId xmlns:a16="http://schemas.microsoft.com/office/drawing/2014/main" id="{D5587E8B-6D4D-4980-AE81-9970B0935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69850"/>
              <a:ext cx="69850" cy="3492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1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05" name="Freeform 3399">
              <a:extLst>
                <a:ext uri="{FF2B5EF4-FFF2-40B4-BE49-F238E27FC236}">
                  <a16:creationId xmlns:a16="http://schemas.microsoft.com/office/drawing/2014/main" id="{3D078DFF-BE35-4320-809F-F0A721610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52388"/>
              <a:ext cx="69850" cy="47625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0 w 12"/>
                <a:gd name="T5" fmla="*/ 8 h 8"/>
                <a:gd name="T6" fmla="*/ 12 w 12"/>
                <a:gd name="T7" fmla="*/ 0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06" name="Freeform 3400">
              <a:extLst>
                <a:ext uri="{FF2B5EF4-FFF2-40B4-BE49-F238E27FC236}">
                  <a16:creationId xmlns:a16="http://schemas.microsoft.com/office/drawing/2014/main" id="{D22335A7-0B4C-4054-9A13-66E1D80C8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52388"/>
              <a:ext cx="69850" cy="30162"/>
            </a:xfrm>
            <a:custGeom>
              <a:avLst/>
              <a:gdLst>
                <a:gd name="T0" fmla="*/ 0 w 12"/>
                <a:gd name="T1" fmla="*/ 5 h 5"/>
                <a:gd name="T2" fmla="*/ 12 w 12"/>
                <a:gd name="T3" fmla="*/ 0 h 5"/>
                <a:gd name="T4" fmla="*/ 12 w 12"/>
                <a:gd name="T5" fmla="*/ 0 h 5"/>
                <a:gd name="T6" fmla="*/ 0 w 12"/>
                <a:gd name="T7" fmla="*/ 5 h 5"/>
                <a:gd name="T8" fmla="*/ 0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3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07" name="Freeform 3401">
              <a:extLst>
                <a:ext uri="{FF2B5EF4-FFF2-40B4-BE49-F238E27FC236}">
                  <a16:creationId xmlns:a16="http://schemas.microsoft.com/office/drawing/2014/main" id="{07E7A85C-E693-4E84-988D-597CE843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8575"/>
              <a:ext cx="76200" cy="47625"/>
            </a:xfrm>
            <a:custGeom>
              <a:avLst/>
              <a:gdLst>
                <a:gd name="T0" fmla="*/ 1 w 13"/>
                <a:gd name="T1" fmla="*/ 6 h 8"/>
                <a:gd name="T2" fmla="*/ 6 w 13"/>
                <a:gd name="T3" fmla="*/ 4 h 8"/>
                <a:gd name="T4" fmla="*/ 9 w 13"/>
                <a:gd name="T5" fmla="*/ 2 h 8"/>
                <a:gd name="T6" fmla="*/ 12 w 13"/>
                <a:gd name="T7" fmla="*/ 1 h 8"/>
                <a:gd name="T8" fmla="*/ 1 w 13"/>
                <a:gd name="T9" fmla="*/ 7 h 8"/>
                <a:gd name="T10" fmla="*/ 1 w 13"/>
                <a:gd name="T11" fmla="*/ 8 h 8"/>
                <a:gd name="T12" fmla="*/ 13 w 13"/>
                <a:gd name="T13" fmla="*/ 1 h 8"/>
                <a:gd name="T14" fmla="*/ 13 w 13"/>
                <a:gd name="T15" fmla="*/ 0 h 8"/>
                <a:gd name="T16" fmla="*/ 1 w 13"/>
                <a:gd name="T17" fmla="*/ 6 h 8"/>
                <a:gd name="T18" fmla="*/ 1 w 13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" y="6"/>
                  </a:moveTo>
                  <a:cubicBezTo>
                    <a:pt x="2" y="5"/>
                    <a:pt x="4" y="4"/>
                    <a:pt x="6" y="4"/>
                  </a:cubicBezTo>
                  <a:cubicBezTo>
                    <a:pt x="7" y="3"/>
                    <a:pt x="8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8" y="3"/>
                    <a:pt x="4" y="5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2"/>
                    <a:pt x="5" y="4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08" name="Freeform 3402">
              <a:extLst>
                <a:ext uri="{FF2B5EF4-FFF2-40B4-BE49-F238E27FC236}">
                  <a16:creationId xmlns:a16="http://schemas.microsoft.com/office/drawing/2014/main" id="{67EBE6E2-3936-442B-B80F-C49C6A565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41275"/>
              <a:ext cx="34925" cy="17462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09" name="Freeform 3403">
              <a:extLst>
                <a:ext uri="{FF2B5EF4-FFF2-40B4-BE49-F238E27FC236}">
                  <a16:creationId xmlns:a16="http://schemas.microsoft.com/office/drawing/2014/main" id="{AE016999-07A3-49B1-926A-6540DE90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17463"/>
              <a:ext cx="11113" cy="476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  <a:gd name="T10" fmla="*/ 2 w 2"/>
                <a:gd name="T11" fmla="*/ 0 h 1"/>
                <a:gd name="T12" fmla="*/ 1 w 2"/>
                <a:gd name="T13" fmla="*/ 1 h 1"/>
                <a:gd name="T14" fmla="*/ 1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10" name="Freeform 3404">
              <a:extLst>
                <a:ext uri="{FF2B5EF4-FFF2-40B4-BE49-F238E27FC236}">
                  <a16:creationId xmlns:a16="http://schemas.microsoft.com/office/drawing/2014/main" id="{A2E28B83-1B84-45DF-9AAF-24C5AC59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41275"/>
              <a:ext cx="34925" cy="11112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11" name="Freeform 3405">
              <a:extLst>
                <a:ext uri="{FF2B5EF4-FFF2-40B4-BE49-F238E27FC236}">
                  <a16:creationId xmlns:a16="http://schemas.microsoft.com/office/drawing/2014/main" id="{D566816D-2E6B-4771-9510-4055F95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34925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12" name="Freeform 3406">
              <a:extLst>
                <a:ext uri="{FF2B5EF4-FFF2-40B4-BE49-F238E27FC236}">
                  <a16:creationId xmlns:a16="http://schemas.microsoft.com/office/drawing/2014/main" id="{AB97CE36-C29F-4A12-85C3-AB5762033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4763"/>
              <a:ext cx="22225" cy="12700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1 h 2"/>
                <a:gd name="T4" fmla="*/ 2 w 4"/>
                <a:gd name="T5" fmla="*/ 2 h 2"/>
                <a:gd name="T6" fmla="*/ 2 w 4"/>
                <a:gd name="T7" fmla="*/ 2 h 2"/>
                <a:gd name="T8" fmla="*/ 4 w 4"/>
                <a:gd name="T9" fmla="*/ 0 h 2"/>
                <a:gd name="T10" fmla="*/ 4 w 4"/>
                <a:gd name="T11" fmla="*/ 0 h 2"/>
                <a:gd name="T12" fmla="*/ 0 w 4"/>
                <a:gd name="T13" fmla="*/ 2 h 2"/>
                <a:gd name="T14" fmla="*/ 0 w 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13" name="Freeform 3407">
              <a:extLst>
                <a:ext uri="{FF2B5EF4-FFF2-40B4-BE49-F238E27FC236}">
                  <a16:creationId xmlns:a16="http://schemas.microsoft.com/office/drawing/2014/main" id="{EA19A7BD-E6D6-46C5-81CC-3CF2EDBB7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8575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14" name="Freeform 3408">
              <a:extLst>
                <a:ext uri="{FF2B5EF4-FFF2-40B4-BE49-F238E27FC236}">
                  <a16:creationId xmlns:a16="http://schemas.microsoft.com/office/drawing/2014/main" id="{961CA706-59B6-47BD-9293-BADEFE55B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7463"/>
              <a:ext cx="11113" cy="1111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15" name="Freeform 3409">
              <a:extLst>
                <a:ext uri="{FF2B5EF4-FFF2-40B4-BE49-F238E27FC236}">
                  <a16:creationId xmlns:a16="http://schemas.microsoft.com/office/drawing/2014/main" id="{5DD2B6BD-27CD-4A93-BB0E-1FC225A1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4763"/>
              <a:ext cx="22225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16" name="Freeform 3410">
              <a:extLst>
                <a:ext uri="{FF2B5EF4-FFF2-40B4-BE49-F238E27FC236}">
                  <a16:creationId xmlns:a16="http://schemas.microsoft.com/office/drawing/2014/main" id="{F338E937-7807-4BD2-8A7C-880586F42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206375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17" name="Freeform 3411">
              <a:extLst>
                <a:ext uri="{FF2B5EF4-FFF2-40B4-BE49-F238E27FC236}">
                  <a16:creationId xmlns:a16="http://schemas.microsoft.com/office/drawing/2014/main" id="{9D8D64B5-9FFB-46CA-924C-DA2F45705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00025"/>
              <a:ext cx="30163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18" name="Freeform 3412">
              <a:extLst>
                <a:ext uri="{FF2B5EF4-FFF2-40B4-BE49-F238E27FC236}">
                  <a16:creationId xmlns:a16="http://schemas.microsoft.com/office/drawing/2014/main" id="{E0E5992C-483C-4BCF-AB31-960AE75D3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82563"/>
              <a:ext cx="41275" cy="3492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19" name="Freeform 3413">
              <a:extLst>
                <a:ext uri="{FF2B5EF4-FFF2-40B4-BE49-F238E27FC236}">
                  <a16:creationId xmlns:a16="http://schemas.microsoft.com/office/drawing/2014/main" id="{AB0344EF-6368-4AB4-84C6-BCB614BC0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69863"/>
              <a:ext cx="65088" cy="41275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  <a:gd name="T4" fmla="*/ 10 w 11"/>
                <a:gd name="T5" fmla="*/ 0 h 7"/>
                <a:gd name="T6" fmla="*/ 0 w 11"/>
                <a:gd name="T7" fmla="*/ 7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20" name="Freeform 3414">
              <a:extLst>
                <a:ext uri="{FF2B5EF4-FFF2-40B4-BE49-F238E27FC236}">
                  <a16:creationId xmlns:a16="http://schemas.microsoft.com/office/drawing/2014/main" id="{F976FA87-FFA2-4381-8AAE-54C75B02A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58750"/>
              <a:ext cx="65088" cy="52387"/>
            </a:xfrm>
            <a:custGeom>
              <a:avLst/>
              <a:gdLst>
                <a:gd name="T0" fmla="*/ 10 w 11"/>
                <a:gd name="T1" fmla="*/ 1 h 9"/>
                <a:gd name="T2" fmla="*/ 0 w 11"/>
                <a:gd name="T3" fmla="*/ 9 h 9"/>
                <a:gd name="T4" fmla="*/ 0 w 11"/>
                <a:gd name="T5" fmla="*/ 9 h 9"/>
                <a:gd name="T6" fmla="*/ 10 w 11"/>
                <a:gd name="T7" fmla="*/ 1 h 9"/>
                <a:gd name="T8" fmla="*/ 10 w 11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0" y="1"/>
                  </a:moveTo>
                  <a:cubicBezTo>
                    <a:pt x="7" y="3"/>
                    <a:pt x="3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5"/>
                    <a:pt x="7" y="3"/>
                    <a:pt x="10" y="1"/>
                  </a:cubicBezTo>
                  <a:cubicBezTo>
                    <a:pt x="11" y="0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21" name="Freeform 3415">
              <a:extLst>
                <a:ext uri="{FF2B5EF4-FFF2-40B4-BE49-F238E27FC236}">
                  <a16:creationId xmlns:a16="http://schemas.microsoft.com/office/drawing/2014/main" id="{381CF96F-6E14-4D0C-AAC8-4D032DC4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52400"/>
              <a:ext cx="71438" cy="41275"/>
            </a:xfrm>
            <a:custGeom>
              <a:avLst/>
              <a:gdLst>
                <a:gd name="T0" fmla="*/ 0 w 12"/>
                <a:gd name="T1" fmla="*/ 7 h 7"/>
                <a:gd name="T2" fmla="*/ 11 w 12"/>
                <a:gd name="T3" fmla="*/ 0 h 7"/>
                <a:gd name="T4" fmla="*/ 11 w 12"/>
                <a:gd name="T5" fmla="*/ 0 h 7"/>
                <a:gd name="T6" fmla="*/ 0 w 12"/>
                <a:gd name="T7" fmla="*/ 7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6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22" name="Freeform 3416">
              <a:extLst>
                <a:ext uri="{FF2B5EF4-FFF2-40B4-BE49-F238E27FC236}">
                  <a16:creationId xmlns:a16="http://schemas.microsoft.com/office/drawing/2014/main" id="{CE4CA91D-E791-4892-9636-41ACC6AC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34938"/>
              <a:ext cx="65088" cy="52387"/>
            </a:xfrm>
            <a:custGeom>
              <a:avLst/>
              <a:gdLst>
                <a:gd name="T0" fmla="*/ 11 w 11"/>
                <a:gd name="T1" fmla="*/ 0 h 9"/>
                <a:gd name="T2" fmla="*/ 0 w 11"/>
                <a:gd name="T3" fmla="*/ 9 h 9"/>
                <a:gd name="T4" fmla="*/ 0 w 11"/>
                <a:gd name="T5" fmla="*/ 9 h 9"/>
                <a:gd name="T6" fmla="*/ 11 w 11"/>
                <a:gd name="T7" fmla="*/ 0 h 9"/>
                <a:gd name="T8" fmla="*/ 11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7" y="3"/>
                    <a:pt x="3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5"/>
                    <a:pt x="7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23" name="Freeform 3417">
              <a:extLst>
                <a:ext uri="{FF2B5EF4-FFF2-40B4-BE49-F238E27FC236}">
                  <a16:creationId xmlns:a16="http://schemas.microsoft.com/office/drawing/2014/main" id="{6B164E15-644B-4EBC-BE43-D8AE7542E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34938"/>
              <a:ext cx="65088" cy="34925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0 h 6"/>
                <a:gd name="T4" fmla="*/ 10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24" name="Freeform 3418">
              <a:extLst>
                <a:ext uri="{FF2B5EF4-FFF2-40B4-BE49-F238E27FC236}">
                  <a16:creationId xmlns:a16="http://schemas.microsoft.com/office/drawing/2014/main" id="{D944D1EE-1D6A-4CA9-A764-4AB4058D7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17475"/>
              <a:ext cx="65088" cy="47625"/>
            </a:xfrm>
            <a:custGeom>
              <a:avLst/>
              <a:gdLst>
                <a:gd name="T0" fmla="*/ 10 w 11"/>
                <a:gd name="T1" fmla="*/ 0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0 h 8"/>
                <a:gd name="T8" fmla="*/ 10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0"/>
                  </a:moveTo>
                  <a:cubicBezTo>
                    <a:pt x="7" y="2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7" y="2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25" name="Freeform 3419">
              <a:extLst>
                <a:ext uri="{FF2B5EF4-FFF2-40B4-BE49-F238E27FC236}">
                  <a16:creationId xmlns:a16="http://schemas.microsoft.com/office/drawing/2014/main" id="{B4985B8C-123D-4D08-BE6F-BA7DC2EB9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111125"/>
              <a:ext cx="69850" cy="34925"/>
            </a:xfrm>
            <a:custGeom>
              <a:avLst/>
              <a:gdLst>
                <a:gd name="T0" fmla="*/ 1 w 12"/>
                <a:gd name="T1" fmla="*/ 6 h 6"/>
                <a:gd name="T2" fmla="*/ 11 w 12"/>
                <a:gd name="T3" fmla="*/ 0 h 6"/>
                <a:gd name="T4" fmla="*/ 11 w 12"/>
                <a:gd name="T5" fmla="*/ 0 h 6"/>
                <a:gd name="T6" fmla="*/ 1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4" y="4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26" name="Freeform 3420">
              <a:extLst>
                <a:ext uri="{FF2B5EF4-FFF2-40B4-BE49-F238E27FC236}">
                  <a16:creationId xmlns:a16="http://schemas.microsoft.com/office/drawing/2014/main" id="{82C30B71-3AE7-4765-9C8D-DED4960DB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93663"/>
              <a:ext cx="63500" cy="4762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0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8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27" name="Freeform 3422">
              <a:extLst>
                <a:ext uri="{FF2B5EF4-FFF2-40B4-BE49-F238E27FC236}">
                  <a16:creationId xmlns:a16="http://schemas.microsoft.com/office/drawing/2014/main" id="{25BBFBE2-0580-4B9B-8312-B7933B93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76200"/>
              <a:ext cx="63500" cy="4762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2 h 8"/>
                <a:gd name="T8" fmla="*/ 11 w 11"/>
                <a:gd name="T9" fmla="*/ 2 h 8"/>
                <a:gd name="T10" fmla="*/ 7 w 11"/>
                <a:gd name="T11" fmla="*/ 5 h 8"/>
                <a:gd name="T12" fmla="*/ 3 w 11"/>
                <a:gd name="T13" fmla="*/ 7 h 8"/>
                <a:gd name="T14" fmla="*/ 1 w 11"/>
                <a:gd name="T15" fmla="*/ 7 h 8"/>
                <a:gd name="T16" fmla="*/ 11 w 11"/>
                <a:gd name="T17" fmla="*/ 0 h 8"/>
                <a:gd name="T18" fmla="*/ 11 w 11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2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7" y="4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8" y="4"/>
                    <a:pt x="7" y="5"/>
                  </a:cubicBezTo>
                  <a:cubicBezTo>
                    <a:pt x="5" y="6"/>
                    <a:pt x="4" y="6"/>
                    <a:pt x="3" y="7"/>
                  </a:cubicBezTo>
                  <a:cubicBezTo>
                    <a:pt x="3" y="7"/>
                    <a:pt x="0" y="8"/>
                    <a:pt x="1" y="7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28" name="Freeform 3423">
              <a:extLst>
                <a:ext uri="{FF2B5EF4-FFF2-40B4-BE49-F238E27FC236}">
                  <a16:creationId xmlns:a16="http://schemas.microsoft.com/office/drawing/2014/main" id="{489FFF6F-876C-4C39-888A-F2C37AB24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76200"/>
              <a:ext cx="69850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0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5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29" name="Freeform 3424">
              <a:extLst>
                <a:ext uri="{FF2B5EF4-FFF2-40B4-BE49-F238E27FC236}">
                  <a16:creationId xmlns:a16="http://schemas.microsoft.com/office/drawing/2014/main" id="{D98C536F-8AA0-48D8-A95F-EEF7B0D1E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58737"/>
              <a:ext cx="69850" cy="52387"/>
            </a:xfrm>
            <a:custGeom>
              <a:avLst/>
              <a:gdLst>
                <a:gd name="T0" fmla="*/ 0 w 12"/>
                <a:gd name="T1" fmla="*/ 7 h 9"/>
                <a:gd name="T2" fmla="*/ 5 w 12"/>
                <a:gd name="T3" fmla="*/ 4 h 9"/>
                <a:gd name="T4" fmla="*/ 8 w 12"/>
                <a:gd name="T5" fmla="*/ 2 h 9"/>
                <a:gd name="T6" fmla="*/ 10 w 12"/>
                <a:gd name="T7" fmla="*/ 1 h 9"/>
                <a:gd name="T8" fmla="*/ 11 w 12"/>
                <a:gd name="T9" fmla="*/ 1 h 9"/>
                <a:gd name="T10" fmla="*/ 0 w 12"/>
                <a:gd name="T11" fmla="*/ 9 h 9"/>
                <a:gd name="T12" fmla="*/ 0 w 12"/>
                <a:gd name="T13" fmla="*/ 9 h 9"/>
                <a:gd name="T14" fmla="*/ 12 w 12"/>
                <a:gd name="T15" fmla="*/ 0 h 9"/>
                <a:gd name="T16" fmla="*/ 11 w 12"/>
                <a:gd name="T17" fmla="*/ 0 h 9"/>
                <a:gd name="T18" fmla="*/ 0 w 12"/>
                <a:gd name="T19" fmla="*/ 7 h 9"/>
                <a:gd name="T20" fmla="*/ 0 w 12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4"/>
                    <a:pt x="3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30" name="Freeform 3425">
              <a:extLst>
                <a:ext uri="{FF2B5EF4-FFF2-40B4-BE49-F238E27FC236}">
                  <a16:creationId xmlns:a16="http://schemas.microsoft.com/office/drawing/2014/main" id="{94D9EAE2-8766-41D0-AE30-4C50A604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69850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31" name="Freeform 3426">
              <a:extLst>
                <a:ext uri="{FF2B5EF4-FFF2-40B4-BE49-F238E27FC236}">
                  <a16:creationId xmlns:a16="http://schemas.microsoft.com/office/drawing/2014/main" id="{C23049FE-6305-42A9-94BB-12BFB5AA3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41275"/>
              <a:ext cx="19050" cy="1111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2 w 3"/>
                <a:gd name="T9" fmla="*/ 1 h 2"/>
                <a:gd name="T10" fmla="*/ 0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0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32" name="Freeform 3427">
              <a:extLst>
                <a:ext uri="{FF2B5EF4-FFF2-40B4-BE49-F238E27FC236}">
                  <a16:creationId xmlns:a16="http://schemas.microsoft.com/office/drawing/2014/main" id="{89823471-D57E-412F-960D-8078F2FC6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63500"/>
              <a:ext cx="17463" cy="19050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1 h 3"/>
                <a:gd name="T10" fmla="*/ 1 w 3"/>
                <a:gd name="T11" fmla="*/ 2 h 3"/>
                <a:gd name="T12" fmla="*/ 2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33" name="Freeform 3428">
              <a:extLst>
                <a:ext uri="{FF2B5EF4-FFF2-40B4-BE49-F238E27FC236}">
                  <a16:creationId xmlns:a16="http://schemas.microsoft.com/office/drawing/2014/main" id="{8A9B8757-C338-41FD-B9EF-BA80DE14B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41275"/>
              <a:ext cx="6350" cy="476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334" name="Group 3470">
            <a:extLst>
              <a:ext uri="{FF2B5EF4-FFF2-40B4-BE49-F238E27FC236}">
                <a16:creationId xmlns:a16="http://schemas.microsoft.com/office/drawing/2014/main" id="{9C4C60D4-37C1-4236-915E-2D8D5B2370BA}"/>
              </a:ext>
            </a:extLst>
          </p:cNvPr>
          <p:cNvGrpSpPr>
            <a:grpSpLocks/>
          </p:cNvGrpSpPr>
          <p:nvPr/>
        </p:nvGrpSpPr>
        <p:grpSpPr bwMode="auto">
          <a:xfrm>
            <a:off x="346075" y="6229350"/>
            <a:ext cx="246063" cy="252413"/>
            <a:chOff x="0" y="0"/>
            <a:chExt cx="246063" cy="252412"/>
          </a:xfrm>
        </p:grpSpPr>
        <p:sp>
          <p:nvSpPr>
            <p:cNvPr id="40335" name="Freeform 3429">
              <a:extLst>
                <a:ext uri="{FF2B5EF4-FFF2-40B4-BE49-F238E27FC236}">
                  <a16:creationId xmlns:a16="http://schemas.microsoft.com/office/drawing/2014/main" id="{B2043897-1A99-41F8-9021-6FF8B0F6FF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46063" cy="130175"/>
            </a:xfrm>
            <a:custGeom>
              <a:avLst/>
              <a:gdLst>
                <a:gd name="T0" fmla="*/ 41 w 42"/>
                <a:gd name="T1" fmla="*/ 16 h 22"/>
                <a:gd name="T2" fmla="*/ 34 w 42"/>
                <a:gd name="T3" fmla="*/ 7 h 22"/>
                <a:gd name="T4" fmla="*/ 28 w 42"/>
                <a:gd name="T5" fmla="*/ 4 h 22"/>
                <a:gd name="T6" fmla="*/ 28 w 42"/>
                <a:gd name="T7" fmla="*/ 3 h 22"/>
                <a:gd name="T8" fmla="*/ 28 w 42"/>
                <a:gd name="T9" fmla="*/ 3 h 22"/>
                <a:gd name="T10" fmla="*/ 26 w 42"/>
                <a:gd name="T11" fmla="*/ 3 h 22"/>
                <a:gd name="T12" fmla="*/ 25 w 42"/>
                <a:gd name="T13" fmla="*/ 2 h 22"/>
                <a:gd name="T14" fmla="*/ 26 w 42"/>
                <a:gd name="T15" fmla="*/ 2 h 22"/>
                <a:gd name="T16" fmla="*/ 24 w 42"/>
                <a:gd name="T17" fmla="*/ 2 h 22"/>
                <a:gd name="T18" fmla="*/ 20 w 42"/>
                <a:gd name="T19" fmla="*/ 0 h 22"/>
                <a:gd name="T20" fmla="*/ 15 w 42"/>
                <a:gd name="T21" fmla="*/ 3 h 22"/>
                <a:gd name="T22" fmla="*/ 12 w 42"/>
                <a:gd name="T23" fmla="*/ 5 h 22"/>
                <a:gd name="T24" fmla="*/ 11 w 42"/>
                <a:gd name="T25" fmla="*/ 5 h 22"/>
                <a:gd name="T26" fmla="*/ 8 w 42"/>
                <a:gd name="T27" fmla="*/ 6 h 22"/>
                <a:gd name="T28" fmla="*/ 2 w 42"/>
                <a:gd name="T29" fmla="*/ 13 h 22"/>
                <a:gd name="T30" fmla="*/ 5 w 42"/>
                <a:gd name="T31" fmla="*/ 19 h 22"/>
                <a:gd name="T32" fmla="*/ 15 w 42"/>
                <a:gd name="T33" fmla="*/ 19 h 22"/>
                <a:gd name="T34" fmla="*/ 26 w 42"/>
                <a:gd name="T35" fmla="*/ 19 h 22"/>
                <a:gd name="T36" fmla="*/ 35 w 42"/>
                <a:gd name="T37" fmla="*/ 19 h 22"/>
                <a:gd name="T38" fmla="*/ 41 w 42"/>
                <a:gd name="T39" fmla="*/ 15 h 22"/>
                <a:gd name="T40" fmla="*/ 40 w 42"/>
                <a:gd name="T41" fmla="*/ 15 h 22"/>
                <a:gd name="T42" fmla="*/ 40 w 42"/>
                <a:gd name="T43" fmla="*/ 15 h 22"/>
                <a:gd name="T44" fmla="*/ 39 w 42"/>
                <a:gd name="T45" fmla="*/ 14 h 22"/>
                <a:gd name="T46" fmla="*/ 28 w 42"/>
                <a:gd name="T47" fmla="*/ 4 h 22"/>
                <a:gd name="T48" fmla="*/ 28 w 42"/>
                <a:gd name="T49" fmla="*/ 4 h 22"/>
                <a:gd name="T50" fmla="*/ 28 w 42"/>
                <a:gd name="T51" fmla="*/ 4 h 22"/>
                <a:gd name="T52" fmla="*/ 28 w 42"/>
                <a:gd name="T53" fmla="*/ 4 h 22"/>
                <a:gd name="T54" fmla="*/ 28 w 42"/>
                <a:gd name="T55" fmla="*/ 3 h 22"/>
                <a:gd name="T56" fmla="*/ 5 w 42"/>
                <a:gd name="T57" fmla="*/ 9 h 22"/>
                <a:gd name="T58" fmla="*/ 40 w 42"/>
                <a:gd name="T59" fmla="*/ 20 h 22"/>
                <a:gd name="T60" fmla="*/ 36 w 42"/>
                <a:gd name="T61" fmla="*/ 18 h 22"/>
                <a:gd name="T62" fmla="*/ 31 w 42"/>
                <a:gd name="T63" fmla="*/ 20 h 22"/>
                <a:gd name="T64" fmla="*/ 29 w 42"/>
                <a:gd name="T65" fmla="*/ 19 h 22"/>
                <a:gd name="T66" fmla="*/ 27 w 42"/>
                <a:gd name="T67" fmla="*/ 19 h 22"/>
                <a:gd name="T68" fmla="*/ 21 w 42"/>
                <a:gd name="T69" fmla="*/ 19 h 22"/>
                <a:gd name="T70" fmla="*/ 21 w 42"/>
                <a:gd name="T71" fmla="*/ 19 h 22"/>
                <a:gd name="T72" fmla="*/ 10 w 42"/>
                <a:gd name="T73" fmla="*/ 19 h 22"/>
                <a:gd name="T74" fmla="*/ 2 w 42"/>
                <a:gd name="T75" fmla="*/ 19 h 22"/>
                <a:gd name="T76" fmla="*/ 5 w 42"/>
                <a:gd name="T77" fmla="*/ 10 h 22"/>
                <a:gd name="T78" fmla="*/ 7 w 42"/>
                <a:gd name="T79" fmla="*/ 9 h 22"/>
                <a:gd name="T80" fmla="*/ 20 w 42"/>
                <a:gd name="T81" fmla="*/ 1 h 22"/>
                <a:gd name="T82" fmla="*/ 23 w 42"/>
                <a:gd name="T83" fmla="*/ 3 h 22"/>
                <a:gd name="T84" fmla="*/ 25 w 42"/>
                <a:gd name="T85" fmla="*/ 4 h 22"/>
                <a:gd name="T86" fmla="*/ 28 w 42"/>
                <a:gd name="T87" fmla="*/ 5 h 22"/>
                <a:gd name="T88" fmla="*/ 29 w 42"/>
                <a:gd name="T89" fmla="*/ 5 h 22"/>
                <a:gd name="T90" fmla="*/ 34 w 42"/>
                <a:gd name="T91" fmla="*/ 7 h 22"/>
                <a:gd name="T92" fmla="*/ 34 w 42"/>
                <a:gd name="T93" fmla="*/ 8 h 22"/>
                <a:gd name="T94" fmla="*/ 37 w 42"/>
                <a:gd name="T95" fmla="*/ 11 h 22"/>
                <a:gd name="T96" fmla="*/ 39 w 42"/>
                <a:gd name="T97" fmla="*/ 15 h 22"/>
                <a:gd name="T98" fmla="*/ 40 w 42"/>
                <a:gd name="T99" fmla="*/ 17 h 22"/>
                <a:gd name="T100" fmla="*/ 7 w 42"/>
                <a:gd name="T101" fmla="*/ 9 h 22"/>
                <a:gd name="T102" fmla="*/ 7 w 42"/>
                <a:gd name="T103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22">
                  <a:moveTo>
                    <a:pt x="41" y="15"/>
                  </a:moveTo>
                  <a:cubicBezTo>
                    <a:pt x="41" y="15"/>
                    <a:pt x="41" y="16"/>
                    <a:pt x="41" y="16"/>
                  </a:cubicBezTo>
                  <a:cubicBezTo>
                    <a:pt x="41" y="16"/>
                    <a:pt x="40" y="14"/>
                    <a:pt x="41" y="14"/>
                  </a:cubicBezTo>
                  <a:cubicBezTo>
                    <a:pt x="39" y="12"/>
                    <a:pt x="36" y="8"/>
                    <a:pt x="34" y="7"/>
                  </a:cubicBezTo>
                  <a:cubicBezTo>
                    <a:pt x="34" y="7"/>
                    <a:pt x="29" y="4"/>
                    <a:pt x="30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3"/>
                    <a:pt x="28" y="3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6" y="2"/>
                    <a:pt x="26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1"/>
                    <a:pt x="24" y="2"/>
                  </a:cubicBezTo>
                  <a:cubicBezTo>
                    <a:pt x="24" y="0"/>
                    <a:pt x="21" y="0"/>
                    <a:pt x="20" y="0"/>
                  </a:cubicBezTo>
                  <a:cubicBezTo>
                    <a:pt x="19" y="1"/>
                    <a:pt x="17" y="3"/>
                    <a:pt x="17" y="3"/>
                  </a:cubicBezTo>
                  <a:cubicBezTo>
                    <a:pt x="17" y="3"/>
                    <a:pt x="15" y="3"/>
                    <a:pt x="15" y="3"/>
                  </a:cubicBezTo>
                  <a:cubicBezTo>
                    <a:pt x="14" y="3"/>
                    <a:pt x="12" y="5"/>
                    <a:pt x="12" y="5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2" y="4"/>
                    <a:pt x="11" y="4"/>
                  </a:cubicBezTo>
                  <a:cubicBezTo>
                    <a:pt x="11" y="5"/>
                    <a:pt x="8" y="7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5" y="8"/>
                    <a:pt x="4" y="11"/>
                    <a:pt x="2" y="13"/>
                  </a:cubicBezTo>
                  <a:cubicBezTo>
                    <a:pt x="1" y="16"/>
                    <a:pt x="0" y="19"/>
                    <a:pt x="0" y="22"/>
                  </a:cubicBezTo>
                  <a:cubicBezTo>
                    <a:pt x="2" y="21"/>
                    <a:pt x="3" y="19"/>
                    <a:pt x="5" y="19"/>
                  </a:cubicBezTo>
                  <a:cubicBezTo>
                    <a:pt x="8" y="19"/>
                    <a:pt x="8" y="20"/>
                    <a:pt x="11" y="21"/>
                  </a:cubicBezTo>
                  <a:cubicBezTo>
                    <a:pt x="11" y="22"/>
                    <a:pt x="14" y="20"/>
                    <a:pt x="15" y="19"/>
                  </a:cubicBezTo>
                  <a:cubicBezTo>
                    <a:pt x="18" y="18"/>
                    <a:pt x="19" y="22"/>
                    <a:pt x="21" y="21"/>
                  </a:cubicBezTo>
                  <a:cubicBezTo>
                    <a:pt x="23" y="21"/>
                    <a:pt x="24" y="19"/>
                    <a:pt x="26" y="19"/>
                  </a:cubicBezTo>
                  <a:cubicBezTo>
                    <a:pt x="27" y="20"/>
                    <a:pt x="28" y="21"/>
                    <a:pt x="30" y="21"/>
                  </a:cubicBezTo>
                  <a:cubicBezTo>
                    <a:pt x="32" y="22"/>
                    <a:pt x="33" y="20"/>
                    <a:pt x="35" y="19"/>
                  </a:cubicBezTo>
                  <a:cubicBezTo>
                    <a:pt x="37" y="18"/>
                    <a:pt x="41" y="21"/>
                    <a:pt x="42" y="22"/>
                  </a:cubicBezTo>
                  <a:cubicBezTo>
                    <a:pt x="42" y="20"/>
                    <a:pt x="42" y="18"/>
                    <a:pt x="41" y="15"/>
                  </a:cubicBezTo>
                  <a:close/>
                  <a:moveTo>
                    <a:pt x="40" y="15"/>
                  </a:move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lose/>
                  <a:moveTo>
                    <a:pt x="40" y="15"/>
                  </a:moveTo>
                  <a:cubicBezTo>
                    <a:pt x="40" y="15"/>
                    <a:pt x="40" y="15"/>
                    <a:pt x="40" y="15"/>
                  </a:cubicBezTo>
                  <a:cubicBezTo>
                    <a:pt x="39" y="15"/>
                    <a:pt x="39" y="14"/>
                    <a:pt x="39" y="14"/>
                  </a:cubicBezTo>
                  <a:cubicBezTo>
                    <a:pt x="39" y="14"/>
                    <a:pt x="39" y="15"/>
                    <a:pt x="40" y="15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28" y="3"/>
                  </a:moveTo>
                  <a:cubicBezTo>
                    <a:pt x="28" y="3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lose/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lose/>
                  <a:moveTo>
                    <a:pt x="40" y="19"/>
                  </a:moveTo>
                  <a:cubicBezTo>
                    <a:pt x="40" y="19"/>
                    <a:pt x="40" y="19"/>
                    <a:pt x="40" y="20"/>
                  </a:cubicBezTo>
                  <a:cubicBezTo>
                    <a:pt x="40" y="19"/>
                    <a:pt x="40" y="20"/>
                    <a:pt x="40" y="20"/>
                  </a:cubicBezTo>
                  <a:cubicBezTo>
                    <a:pt x="39" y="19"/>
                    <a:pt x="37" y="18"/>
                    <a:pt x="36" y="18"/>
                  </a:cubicBezTo>
                  <a:cubicBezTo>
                    <a:pt x="35" y="18"/>
                    <a:pt x="33" y="19"/>
                    <a:pt x="32" y="20"/>
                  </a:cubicBezTo>
                  <a:cubicBezTo>
                    <a:pt x="32" y="19"/>
                    <a:pt x="31" y="20"/>
                    <a:pt x="31" y="20"/>
                  </a:cubicBezTo>
                  <a:cubicBezTo>
                    <a:pt x="31" y="20"/>
                    <a:pt x="29" y="19"/>
                    <a:pt x="28" y="19"/>
                  </a:cubicBezTo>
                  <a:cubicBezTo>
                    <a:pt x="28" y="19"/>
                    <a:pt x="29" y="19"/>
                    <a:pt x="29" y="19"/>
                  </a:cubicBezTo>
                  <a:cubicBezTo>
                    <a:pt x="29" y="19"/>
                    <a:pt x="28" y="19"/>
                    <a:pt x="28" y="19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6" y="19"/>
                    <a:pt x="25" y="18"/>
                    <a:pt x="24" y="18"/>
                  </a:cubicBezTo>
                  <a:cubicBezTo>
                    <a:pt x="23" y="18"/>
                    <a:pt x="21" y="20"/>
                    <a:pt x="21" y="19"/>
                  </a:cubicBezTo>
                  <a:cubicBezTo>
                    <a:pt x="21" y="19"/>
                    <a:pt x="21" y="20"/>
                    <a:pt x="21" y="20"/>
                  </a:cubicBezTo>
                  <a:cubicBezTo>
                    <a:pt x="21" y="20"/>
                    <a:pt x="20" y="19"/>
                    <a:pt x="21" y="19"/>
                  </a:cubicBezTo>
                  <a:cubicBezTo>
                    <a:pt x="19" y="18"/>
                    <a:pt x="16" y="17"/>
                    <a:pt x="13" y="18"/>
                  </a:cubicBezTo>
                  <a:cubicBezTo>
                    <a:pt x="12" y="19"/>
                    <a:pt x="11" y="20"/>
                    <a:pt x="10" y="19"/>
                  </a:cubicBezTo>
                  <a:cubicBezTo>
                    <a:pt x="9" y="19"/>
                    <a:pt x="6" y="17"/>
                    <a:pt x="6" y="18"/>
                  </a:cubicBezTo>
                  <a:cubicBezTo>
                    <a:pt x="5" y="18"/>
                    <a:pt x="3" y="18"/>
                    <a:pt x="2" y="19"/>
                  </a:cubicBezTo>
                  <a:cubicBezTo>
                    <a:pt x="2" y="17"/>
                    <a:pt x="3" y="11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7" y="9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6"/>
                    <a:pt x="14" y="5"/>
                    <a:pt x="16" y="4"/>
                  </a:cubicBezTo>
                  <a:cubicBezTo>
                    <a:pt x="18" y="4"/>
                    <a:pt x="19" y="2"/>
                    <a:pt x="20" y="1"/>
                  </a:cubicBezTo>
                  <a:cubicBezTo>
                    <a:pt x="22" y="1"/>
                    <a:pt x="22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7" y="4"/>
                    <a:pt x="28" y="4"/>
                    <a:pt x="28" y="5"/>
                  </a:cubicBezTo>
                  <a:cubicBezTo>
                    <a:pt x="28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2" y="7"/>
                    <a:pt x="31" y="6"/>
                  </a:cubicBezTo>
                  <a:cubicBezTo>
                    <a:pt x="32" y="6"/>
                    <a:pt x="34" y="7"/>
                    <a:pt x="34" y="7"/>
                  </a:cubicBezTo>
                  <a:cubicBezTo>
                    <a:pt x="34" y="7"/>
                    <a:pt x="33" y="7"/>
                    <a:pt x="33" y="7"/>
                  </a:cubicBezTo>
                  <a:cubicBezTo>
                    <a:pt x="33" y="7"/>
                    <a:pt x="34" y="8"/>
                    <a:pt x="34" y="8"/>
                  </a:cubicBezTo>
                  <a:cubicBezTo>
                    <a:pt x="34" y="8"/>
                    <a:pt x="36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8" y="12"/>
                    <a:pt x="39" y="13"/>
                  </a:cubicBezTo>
                  <a:cubicBezTo>
                    <a:pt x="39" y="13"/>
                    <a:pt x="39" y="14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0" y="18"/>
                    <a:pt x="41" y="21"/>
                    <a:pt x="40" y="19"/>
                  </a:cubicBezTo>
                  <a:close/>
                  <a:moveTo>
                    <a:pt x="7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36" name="Freeform 3430">
              <a:extLst>
                <a:ext uri="{FF2B5EF4-FFF2-40B4-BE49-F238E27FC236}">
                  <a16:creationId xmlns:a16="http://schemas.microsoft.com/office/drawing/2014/main" id="{6AAD5A64-4730-44F5-9FBB-DD90C69F04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38" y="123825"/>
              <a:ext cx="87313" cy="128587"/>
            </a:xfrm>
            <a:custGeom>
              <a:avLst/>
              <a:gdLst>
                <a:gd name="T0" fmla="*/ 14 w 15"/>
                <a:gd name="T1" fmla="*/ 9 h 22"/>
                <a:gd name="T2" fmla="*/ 14 w 15"/>
                <a:gd name="T3" fmla="*/ 6 h 22"/>
                <a:gd name="T4" fmla="*/ 14 w 15"/>
                <a:gd name="T5" fmla="*/ 1 h 22"/>
                <a:gd name="T6" fmla="*/ 10 w 15"/>
                <a:gd name="T7" fmla="*/ 2 h 22"/>
                <a:gd name="T8" fmla="*/ 10 w 15"/>
                <a:gd name="T9" fmla="*/ 2 h 22"/>
                <a:gd name="T10" fmla="*/ 9 w 15"/>
                <a:gd name="T11" fmla="*/ 1 h 22"/>
                <a:gd name="T12" fmla="*/ 8 w 15"/>
                <a:gd name="T13" fmla="*/ 9 h 22"/>
                <a:gd name="T14" fmla="*/ 8 w 15"/>
                <a:gd name="T15" fmla="*/ 11 h 22"/>
                <a:gd name="T16" fmla="*/ 8 w 15"/>
                <a:gd name="T17" fmla="*/ 15 h 22"/>
                <a:gd name="T18" fmla="*/ 3 w 15"/>
                <a:gd name="T19" fmla="*/ 11 h 22"/>
                <a:gd name="T20" fmla="*/ 3 w 15"/>
                <a:gd name="T21" fmla="*/ 18 h 22"/>
                <a:gd name="T22" fmla="*/ 12 w 15"/>
                <a:gd name="T23" fmla="*/ 19 h 22"/>
                <a:gd name="T24" fmla="*/ 13 w 15"/>
                <a:gd name="T25" fmla="*/ 15 h 22"/>
                <a:gd name="T26" fmla="*/ 14 w 15"/>
                <a:gd name="T27" fmla="*/ 12 h 22"/>
                <a:gd name="T28" fmla="*/ 14 w 15"/>
                <a:gd name="T29" fmla="*/ 9 h 22"/>
                <a:gd name="T30" fmla="*/ 14 w 15"/>
                <a:gd name="T31" fmla="*/ 9 h 22"/>
                <a:gd name="T32" fmla="*/ 9 w 15"/>
                <a:gd name="T33" fmla="*/ 3 h 22"/>
                <a:gd name="T34" fmla="*/ 9 w 15"/>
                <a:gd name="T35" fmla="*/ 3 h 22"/>
                <a:gd name="T36" fmla="*/ 9 w 15"/>
                <a:gd name="T37" fmla="*/ 3 h 22"/>
                <a:gd name="T38" fmla="*/ 8 w 15"/>
                <a:gd name="T39" fmla="*/ 13 h 22"/>
                <a:gd name="T40" fmla="*/ 8 w 15"/>
                <a:gd name="T41" fmla="*/ 13 h 22"/>
                <a:gd name="T42" fmla="*/ 13 w 15"/>
                <a:gd name="T43" fmla="*/ 13 h 22"/>
                <a:gd name="T44" fmla="*/ 12 w 15"/>
                <a:gd name="T45" fmla="*/ 17 h 22"/>
                <a:gd name="T46" fmla="*/ 11 w 15"/>
                <a:gd name="T47" fmla="*/ 18 h 22"/>
                <a:gd name="T48" fmla="*/ 10 w 15"/>
                <a:gd name="T49" fmla="*/ 18 h 22"/>
                <a:gd name="T50" fmla="*/ 8 w 15"/>
                <a:gd name="T51" fmla="*/ 19 h 22"/>
                <a:gd name="T52" fmla="*/ 7 w 15"/>
                <a:gd name="T53" fmla="*/ 19 h 22"/>
                <a:gd name="T54" fmla="*/ 5 w 15"/>
                <a:gd name="T55" fmla="*/ 18 h 22"/>
                <a:gd name="T56" fmla="*/ 3 w 15"/>
                <a:gd name="T57" fmla="*/ 15 h 22"/>
                <a:gd name="T58" fmla="*/ 6 w 15"/>
                <a:gd name="T59" fmla="*/ 14 h 22"/>
                <a:gd name="T60" fmla="*/ 8 w 15"/>
                <a:gd name="T61" fmla="*/ 16 h 22"/>
                <a:gd name="T62" fmla="*/ 9 w 15"/>
                <a:gd name="T63" fmla="*/ 13 h 22"/>
                <a:gd name="T64" fmla="*/ 10 w 15"/>
                <a:gd name="T65" fmla="*/ 13 h 22"/>
                <a:gd name="T66" fmla="*/ 9 w 15"/>
                <a:gd name="T67" fmla="*/ 2 h 22"/>
                <a:gd name="T68" fmla="*/ 9 w 15"/>
                <a:gd name="T69" fmla="*/ 3 h 22"/>
                <a:gd name="T70" fmla="*/ 9 w 15"/>
                <a:gd name="T71" fmla="*/ 2 h 22"/>
                <a:gd name="T72" fmla="*/ 11 w 15"/>
                <a:gd name="T73" fmla="*/ 4 h 22"/>
                <a:gd name="T74" fmla="*/ 11 w 15"/>
                <a:gd name="T75" fmla="*/ 3 h 22"/>
                <a:gd name="T76" fmla="*/ 13 w 15"/>
                <a:gd name="T77" fmla="*/ 2 h 22"/>
                <a:gd name="T78" fmla="*/ 13 w 15"/>
                <a:gd name="T79" fmla="*/ 11 h 22"/>
                <a:gd name="T80" fmla="*/ 13 w 15"/>
                <a:gd name="T81" fmla="*/ 13 h 22"/>
                <a:gd name="T82" fmla="*/ 13 w 15"/>
                <a:gd name="T8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" h="22">
                  <a:moveTo>
                    <a:pt x="14" y="9"/>
                  </a:moveTo>
                  <a:cubicBezTo>
                    <a:pt x="15" y="9"/>
                    <a:pt x="14" y="7"/>
                    <a:pt x="14" y="6"/>
                  </a:cubicBezTo>
                  <a:cubicBezTo>
                    <a:pt x="13" y="4"/>
                    <a:pt x="14" y="3"/>
                    <a:pt x="14" y="1"/>
                  </a:cubicBezTo>
                  <a:cubicBezTo>
                    <a:pt x="12" y="2"/>
                    <a:pt x="11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8" y="2"/>
                    <a:pt x="9" y="1"/>
                  </a:cubicBezTo>
                  <a:cubicBezTo>
                    <a:pt x="7" y="0"/>
                    <a:pt x="8" y="9"/>
                    <a:pt x="8" y="9"/>
                  </a:cubicBezTo>
                  <a:cubicBezTo>
                    <a:pt x="7" y="9"/>
                    <a:pt x="8" y="10"/>
                    <a:pt x="8" y="11"/>
                  </a:cubicBezTo>
                  <a:cubicBezTo>
                    <a:pt x="8" y="11"/>
                    <a:pt x="8" y="14"/>
                    <a:pt x="8" y="15"/>
                  </a:cubicBezTo>
                  <a:cubicBezTo>
                    <a:pt x="6" y="15"/>
                    <a:pt x="6" y="9"/>
                    <a:pt x="3" y="11"/>
                  </a:cubicBezTo>
                  <a:cubicBezTo>
                    <a:pt x="0" y="13"/>
                    <a:pt x="1" y="17"/>
                    <a:pt x="3" y="18"/>
                  </a:cubicBezTo>
                  <a:cubicBezTo>
                    <a:pt x="5" y="20"/>
                    <a:pt x="10" y="22"/>
                    <a:pt x="12" y="19"/>
                  </a:cubicBezTo>
                  <a:cubicBezTo>
                    <a:pt x="13" y="17"/>
                    <a:pt x="13" y="16"/>
                    <a:pt x="13" y="15"/>
                  </a:cubicBezTo>
                  <a:cubicBezTo>
                    <a:pt x="13" y="15"/>
                    <a:pt x="14" y="12"/>
                    <a:pt x="14" y="12"/>
                  </a:cubicBezTo>
                  <a:cubicBezTo>
                    <a:pt x="14" y="12"/>
                    <a:pt x="15" y="10"/>
                    <a:pt x="14" y="9"/>
                  </a:cubicBezTo>
                  <a:cubicBezTo>
                    <a:pt x="15" y="9"/>
                    <a:pt x="15" y="10"/>
                    <a:pt x="14" y="9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8" y="13"/>
                  </a:moveTo>
                  <a:cubicBezTo>
                    <a:pt x="8" y="13"/>
                    <a:pt x="8" y="13"/>
                    <a:pt x="8" y="13"/>
                  </a:cubicBezTo>
                  <a:close/>
                  <a:moveTo>
                    <a:pt x="13" y="13"/>
                  </a:moveTo>
                  <a:cubicBezTo>
                    <a:pt x="13" y="14"/>
                    <a:pt x="13" y="16"/>
                    <a:pt x="12" y="17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6" y="19"/>
                    <a:pt x="5" y="18"/>
                  </a:cubicBezTo>
                  <a:cubicBezTo>
                    <a:pt x="3" y="18"/>
                    <a:pt x="3" y="17"/>
                    <a:pt x="3" y="15"/>
                  </a:cubicBezTo>
                  <a:cubicBezTo>
                    <a:pt x="4" y="12"/>
                    <a:pt x="3" y="13"/>
                    <a:pt x="6" y="14"/>
                  </a:cubicBezTo>
                  <a:cubicBezTo>
                    <a:pt x="6" y="15"/>
                    <a:pt x="7" y="16"/>
                    <a:pt x="8" y="16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5"/>
                    <a:pt x="9" y="13"/>
                    <a:pt x="10" y="13"/>
                  </a:cubicBezTo>
                  <a:cubicBezTo>
                    <a:pt x="9" y="1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5"/>
                    <a:pt x="13" y="8"/>
                    <a:pt x="13" y="11"/>
                  </a:cubicBezTo>
                  <a:cubicBezTo>
                    <a:pt x="13" y="10"/>
                    <a:pt x="13" y="16"/>
                    <a:pt x="13" y="13"/>
                  </a:cubicBezTo>
                  <a:cubicBezTo>
                    <a:pt x="13" y="14"/>
                    <a:pt x="13" y="12"/>
                    <a:pt x="13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37" name="Freeform 3431">
              <a:extLst>
                <a:ext uri="{FF2B5EF4-FFF2-40B4-BE49-F238E27FC236}">
                  <a16:creationId xmlns:a16="http://schemas.microsoft.com/office/drawing/2014/main" id="{6C3512AD-A718-47D9-8F01-9A6FCAFC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06362"/>
              <a:ext cx="12700" cy="4762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0 w 2"/>
                <a:gd name="T11" fmla="*/ 1 h 1"/>
                <a:gd name="T12" fmla="*/ 0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38" name="Freeform 3432">
              <a:extLst>
                <a:ext uri="{FF2B5EF4-FFF2-40B4-BE49-F238E27FC236}">
                  <a16:creationId xmlns:a16="http://schemas.microsoft.com/office/drawing/2014/main" id="{A78357C3-A5A4-461E-8838-816C3C73A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93662"/>
              <a:ext cx="52388" cy="23812"/>
            </a:xfrm>
            <a:custGeom>
              <a:avLst/>
              <a:gdLst>
                <a:gd name="T0" fmla="*/ 0 w 9"/>
                <a:gd name="T1" fmla="*/ 4 h 4"/>
                <a:gd name="T2" fmla="*/ 5 w 9"/>
                <a:gd name="T3" fmla="*/ 1 h 4"/>
                <a:gd name="T4" fmla="*/ 8 w 9"/>
                <a:gd name="T5" fmla="*/ 0 h 4"/>
                <a:gd name="T6" fmla="*/ 7 w 9"/>
                <a:gd name="T7" fmla="*/ 2 h 4"/>
                <a:gd name="T8" fmla="*/ 5 w 9"/>
                <a:gd name="T9" fmla="*/ 3 h 4"/>
                <a:gd name="T10" fmla="*/ 6 w 9"/>
                <a:gd name="T11" fmla="*/ 3 h 4"/>
                <a:gd name="T12" fmla="*/ 9 w 9"/>
                <a:gd name="T13" fmla="*/ 0 h 4"/>
                <a:gd name="T14" fmla="*/ 9 w 9"/>
                <a:gd name="T15" fmla="*/ 0 h 4"/>
                <a:gd name="T16" fmla="*/ 0 w 9"/>
                <a:gd name="T17" fmla="*/ 4 h 4"/>
                <a:gd name="T18" fmla="*/ 0 w 9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2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39" name="Freeform 3433">
              <a:extLst>
                <a:ext uri="{FF2B5EF4-FFF2-40B4-BE49-F238E27FC236}">
                  <a16:creationId xmlns:a16="http://schemas.microsoft.com/office/drawing/2014/main" id="{A136A99C-A4C1-4EBF-9DDA-712DEA803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76200"/>
              <a:ext cx="58738" cy="41275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7 h 7"/>
                <a:gd name="T4" fmla="*/ 0 w 10"/>
                <a:gd name="T5" fmla="*/ 7 h 7"/>
                <a:gd name="T6" fmla="*/ 10 w 10"/>
                <a:gd name="T7" fmla="*/ 0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7" y="3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4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40" name="Freeform 3434">
              <a:extLst>
                <a:ext uri="{FF2B5EF4-FFF2-40B4-BE49-F238E27FC236}">
                  <a16:creationId xmlns:a16="http://schemas.microsoft.com/office/drawing/2014/main" id="{524798A1-E160-4744-8DCD-33A2A5FB7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76200"/>
              <a:ext cx="69850" cy="34925"/>
            </a:xfrm>
            <a:custGeom>
              <a:avLst/>
              <a:gdLst>
                <a:gd name="T0" fmla="*/ 1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41" name="Freeform 3435">
              <a:extLst>
                <a:ext uri="{FF2B5EF4-FFF2-40B4-BE49-F238E27FC236}">
                  <a16:creationId xmlns:a16="http://schemas.microsoft.com/office/drawing/2014/main" id="{083AC2CE-B2F6-46AF-B8D7-A9D59C422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65087"/>
              <a:ext cx="69850" cy="46037"/>
            </a:xfrm>
            <a:custGeom>
              <a:avLst/>
              <a:gdLst>
                <a:gd name="T0" fmla="*/ 11 w 12"/>
                <a:gd name="T1" fmla="*/ 0 h 8"/>
                <a:gd name="T2" fmla="*/ 0 w 12"/>
                <a:gd name="T3" fmla="*/ 8 h 8"/>
                <a:gd name="T4" fmla="*/ 0 w 12"/>
                <a:gd name="T5" fmla="*/ 8 h 8"/>
                <a:gd name="T6" fmla="*/ 12 w 12"/>
                <a:gd name="T7" fmla="*/ 0 h 8"/>
                <a:gd name="T8" fmla="*/ 11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42" name="Freeform 3436">
              <a:extLst>
                <a:ext uri="{FF2B5EF4-FFF2-40B4-BE49-F238E27FC236}">
                  <a16:creationId xmlns:a16="http://schemas.microsoft.com/office/drawing/2014/main" id="{E29BBED2-0692-454A-B69B-A9C341792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65087"/>
              <a:ext cx="100013" cy="46037"/>
            </a:xfrm>
            <a:custGeom>
              <a:avLst/>
              <a:gdLst>
                <a:gd name="T0" fmla="*/ 0 w 17"/>
                <a:gd name="T1" fmla="*/ 8 h 8"/>
                <a:gd name="T2" fmla="*/ 17 w 17"/>
                <a:gd name="T3" fmla="*/ 0 h 8"/>
                <a:gd name="T4" fmla="*/ 17 w 17"/>
                <a:gd name="T5" fmla="*/ 0 h 8"/>
                <a:gd name="T6" fmla="*/ 0 w 17"/>
                <a:gd name="T7" fmla="*/ 8 h 8"/>
                <a:gd name="T8" fmla="*/ 0 w 1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6" y="5"/>
                    <a:pt x="11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2"/>
                    <a:pt x="6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43" name="Freeform 3437">
              <a:extLst>
                <a:ext uri="{FF2B5EF4-FFF2-40B4-BE49-F238E27FC236}">
                  <a16:creationId xmlns:a16="http://schemas.microsoft.com/office/drawing/2014/main" id="{D7E13360-F290-4B91-8982-F16B4EC3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52387"/>
              <a:ext cx="106363" cy="58737"/>
            </a:xfrm>
            <a:custGeom>
              <a:avLst/>
              <a:gdLst>
                <a:gd name="T0" fmla="*/ 1 w 18"/>
                <a:gd name="T1" fmla="*/ 9 h 10"/>
                <a:gd name="T2" fmla="*/ 16 w 18"/>
                <a:gd name="T3" fmla="*/ 1 h 10"/>
                <a:gd name="T4" fmla="*/ 10 w 18"/>
                <a:gd name="T5" fmla="*/ 5 h 10"/>
                <a:gd name="T6" fmla="*/ 2 w 18"/>
                <a:gd name="T7" fmla="*/ 10 h 10"/>
                <a:gd name="T8" fmla="*/ 2 w 18"/>
                <a:gd name="T9" fmla="*/ 10 h 10"/>
                <a:gd name="T10" fmla="*/ 18 w 18"/>
                <a:gd name="T11" fmla="*/ 0 h 10"/>
                <a:gd name="T12" fmla="*/ 17 w 18"/>
                <a:gd name="T13" fmla="*/ 0 h 10"/>
                <a:gd name="T14" fmla="*/ 0 w 18"/>
                <a:gd name="T15" fmla="*/ 9 h 10"/>
                <a:gd name="T16" fmla="*/ 1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6" y="6"/>
                    <a:pt x="11" y="3"/>
                    <a:pt x="16" y="1"/>
                  </a:cubicBezTo>
                  <a:cubicBezTo>
                    <a:pt x="14" y="2"/>
                    <a:pt x="12" y="4"/>
                    <a:pt x="10" y="5"/>
                  </a:cubicBezTo>
                  <a:cubicBezTo>
                    <a:pt x="7" y="7"/>
                    <a:pt x="5" y="8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7" y="7"/>
                    <a:pt x="12" y="4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1" y="3"/>
                    <a:pt x="6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44" name="Freeform 3438">
              <a:extLst>
                <a:ext uri="{FF2B5EF4-FFF2-40B4-BE49-F238E27FC236}">
                  <a16:creationId xmlns:a16="http://schemas.microsoft.com/office/drawing/2014/main" id="{BFF7480B-FC9F-455C-842A-1253371DB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47625"/>
              <a:ext cx="100013" cy="58737"/>
            </a:xfrm>
            <a:custGeom>
              <a:avLst/>
              <a:gdLst>
                <a:gd name="T0" fmla="*/ 17 w 17"/>
                <a:gd name="T1" fmla="*/ 0 h 10"/>
                <a:gd name="T2" fmla="*/ 0 w 17"/>
                <a:gd name="T3" fmla="*/ 10 h 10"/>
                <a:gd name="T4" fmla="*/ 0 w 17"/>
                <a:gd name="T5" fmla="*/ 10 h 10"/>
                <a:gd name="T6" fmla="*/ 17 w 17"/>
                <a:gd name="T7" fmla="*/ 0 h 10"/>
                <a:gd name="T8" fmla="*/ 17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2" y="4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7"/>
                    <a:pt x="12" y="4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45" name="Freeform 3439">
              <a:extLst>
                <a:ext uri="{FF2B5EF4-FFF2-40B4-BE49-F238E27FC236}">
                  <a16:creationId xmlns:a16="http://schemas.microsoft.com/office/drawing/2014/main" id="{41445FF8-FE35-4C8E-B1F2-3CFF00CA0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41275"/>
              <a:ext cx="141288" cy="76200"/>
            </a:xfrm>
            <a:custGeom>
              <a:avLst/>
              <a:gdLst>
                <a:gd name="T0" fmla="*/ 0 w 24"/>
                <a:gd name="T1" fmla="*/ 13 h 13"/>
                <a:gd name="T2" fmla="*/ 24 w 24"/>
                <a:gd name="T3" fmla="*/ 0 h 13"/>
                <a:gd name="T4" fmla="*/ 24 w 24"/>
                <a:gd name="T5" fmla="*/ 0 h 13"/>
                <a:gd name="T6" fmla="*/ 0 w 24"/>
                <a:gd name="T7" fmla="*/ 13 h 13"/>
                <a:gd name="T8" fmla="*/ 0 w 2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0" y="13"/>
                  </a:moveTo>
                  <a:cubicBezTo>
                    <a:pt x="8" y="9"/>
                    <a:pt x="16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6" y="4"/>
                    <a:pt x="8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46" name="Freeform 3440">
              <a:extLst>
                <a:ext uri="{FF2B5EF4-FFF2-40B4-BE49-F238E27FC236}">
                  <a16:creationId xmlns:a16="http://schemas.microsoft.com/office/drawing/2014/main" id="{389ECF9F-2EB3-45BE-8D76-525E0E432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41275"/>
              <a:ext cx="123825" cy="69850"/>
            </a:xfrm>
            <a:custGeom>
              <a:avLst/>
              <a:gdLst>
                <a:gd name="T0" fmla="*/ 0 w 21"/>
                <a:gd name="T1" fmla="*/ 12 h 12"/>
                <a:gd name="T2" fmla="*/ 20 w 21"/>
                <a:gd name="T3" fmla="*/ 1 h 12"/>
                <a:gd name="T4" fmla="*/ 15 w 21"/>
                <a:gd name="T5" fmla="*/ 4 h 12"/>
                <a:gd name="T6" fmla="*/ 9 w 21"/>
                <a:gd name="T7" fmla="*/ 7 h 12"/>
                <a:gd name="T8" fmla="*/ 1 w 21"/>
                <a:gd name="T9" fmla="*/ 12 h 12"/>
                <a:gd name="T10" fmla="*/ 1 w 21"/>
                <a:gd name="T11" fmla="*/ 12 h 12"/>
                <a:gd name="T12" fmla="*/ 21 w 21"/>
                <a:gd name="T13" fmla="*/ 0 h 12"/>
                <a:gd name="T14" fmla="*/ 21 w 21"/>
                <a:gd name="T15" fmla="*/ 0 h 12"/>
                <a:gd name="T16" fmla="*/ 0 w 21"/>
                <a:gd name="T17" fmla="*/ 11 h 12"/>
                <a:gd name="T18" fmla="*/ 0 w 21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7" y="8"/>
                    <a:pt x="13" y="4"/>
                    <a:pt x="20" y="1"/>
                  </a:cubicBezTo>
                  <a:cubicBezTo>
                    <a:pt x="18" y="1"/>
                    <a:pt x="16" y="3"/>
                    <a:pt x="15" y="4"/>
                  </a:cubicBezTo>
                  <a:cubicBezTo>
                    <a:pt x="13" y="5"/>
                    <a:pt x="11" y="6"/>
                    <a:pt x="9" y="7"/>
                  </a:cubicBezTo>
                  <a:cubicBezTo>
                    <a:pt x="6" y="8"/>
                    <a:pt x="3" y="10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7" y="8"/>
                    <a:pt x="15" y="5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3" y="3"/>
                    <a:pt x="7" y="8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47" name="Freeform 3441">
              <a:extLst>
                <a:ext uri="{FF2B5EF4-FFF2-40B4-BE49-F238E27FC236}">
                  <a16:creationId xmlns:a16="http://schemas.microsoft.com/office/drawing/2014/main" id="{4C9264D2-6565-4D96-8C86-23AAA72D3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7462"/>
              <a:ext cx="169863" cy="100012"/>
            </a:xfrm>
            <a:custGeom>
              <a:avLst/>
              <a:gdLst>
                <a:gd name="T0" fmla="*/ 1 w 29"/>
                <a:gd name="T1" fmla="*/ 14 h 17"/>
                <a:gd name="T2" fmla="*/ 14 w 29"/>
                <a:gd name="T3" fmla="*/ 7 h 17"/>
                <a:gd name="T4" fmla="*/ 19 w 29"/>
                <a:gd name="T5" fmla="*/ 4 h 17"/>
                <a:gd name="T6" fmla="*/ 24 w 29"/>
                <a:gd name="T7" fmla="*/ 1 h 17"/>
                <a:gd name="T8" fmla="*/ 21 w 29"/>
                <a:gd name="T9" fmla="*/ 3 h 17"/>
                <a:gd name="T10" fmla="*/ 2 w 29"/>
                <a:gd name="T11" fmla="*/ 15 h 17"/>
                <a:gd name="T12" fmla="*/ 2 w 29"/>
                <a:gd name="T13" fmla="*/ 15 h 17"/>
                <a:gd name="T14" fmla="*/ 5 w 29"/>
                <a:gd name="T15" fmla="*/ 14 h 17"/>
                <a:gd name="T16" fmla="*/ 5 w 29"/>
                <a:gd name="T17" fmla="*/ 14 h 17"/>
                <a:gd name="T18" fmla="*/ 2 w 29"/>
                <a:gd name="T19" fmla="*/ 15 h 17"/>
                <a:gd name="T20" fmla="*/ 2 w 29"/>
                <a:gd name="T21" fmla="*/ 15 h 17"/>
                <a:gd name="T22" fmla="*/ 25 w 29"/>
                <a:gd name="T23" fmla="*/ 3 h 17"/>
                <a:gd name="T24" fmla="*/ 26 w 29"/>
                <a:gd name="T25" fmla="*/ 4 h 17"/>
                <a:gd name="T26" fmla="*/ 23 w 29"/>
                <a:gd name="T27" fmla="*/ 6 h 17"/>
                <a:gd name="T28" fmla="*/ 16 w 29"/>
                <a:gd name="T29" fmla="*/ 9 h 17"/>
                <a:gd name="T30" fmla="*/ 7 w 29"/>
                <a:gd name="T31" fmla="*/ 15 h 17"/>
                <a:gd name="T32" fmla="*/ 7 w 29"/>
                <a:gd name="T33" fmla="*/ 15 h 17"/>
                <a:gd name="T34" fmla="*/ 29 w 29"/>
                <a:gd name="T35" fmla="*/ 2 h 17"/>
                <a:gd name="T36" fmla="*/ 29 w 29"/>
                <a:gd name="T37" fmla="*/ 2 h 17"/>
                <a:gd name="T38" fmla="*/ 17 w 29"/>
                <a:gd name="T39" fmla="*/ 8 h 17"/>
                <a:gd name="T40" fmla="*/ 10 w 29"/>
                <a:gd name="T41" fmla="*/ 11 h 17"/>
                <a:gd name="T42" fmla="*/ 7 w 29"/>
                <a:gd name="T43" fmla="*/ 13 h 17"/>
                <a:gd name="T44" fmla="*/ 3 w 29"/>
                <a:gd name="T45" fmla="*/ 15 h 17"/>
                <a:gd name="T46" fmla="*/ 5 w 29"/>
                <a:gd name="T47" fmla="*/ 13 h 17"/>
                <a:gd name="T48" fmla="*/ 14 w 29"/>
                <a:gd name="T49" fmla="*/ 8 h 17"/>
                <a:gd name="T50" fmla="*/ 26 w 29"/>
                <a:gd name="T51" fmla="*/ 0 h 17"/>
                <a:gd name="T52" fmla="*/ 26 w 29"/>
                <a:gd name="T53" fmla="*/ 0 h 17"/>
                <a:gd name="T54" fmla="*/ 23 w 29"/>
                <a:gd name="T55" fmla="*/ 2 h 17"/>
                <a:gd name="T56" fmla="*/ 24 w 29"/>
                <a:gd name="T57" fmla="*/ 2 h 17"/>
                <a:gd name="T58" fmla="*/ 26 w 29"/>
                <a:gd name="T59" fmla="*/ 0 h 17"/>
                <a:gd name="T60" fmla="*/ 26 w 29"/>
                <a:gd name="T61" fmla="*/ 0 h 17"/>
                <a:gd name="T62" fmla="*/ 1 w 29"/>
                <a:gd name="T63" fmla="*/ 14 h 17"/>
                <a:gd name="T64" fmla="*/ 1 w 29"/>
                <a:gd name="T6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17">
                  <a:moveTo>
                    <a:pt x="1" y="14"/>
                  </a:moveTo>
                  <a:cubicBezTo>
                    <a:pt x="6" y="12"/>
                    <a:pt x="10" y="9"/>
                    <a:pt x="14" y="7"/>
                  </a:cubicBezTo>
                  <a:cubicBezTo>
                    <a:pt x="15" y="6"/>
                    <a:pt x="17" y="5"/>
                    <a:pt x="19" y="4"/>
                  </a:cubicBezTo>
                  <a:cubicBezTo>
                    <a:pt x="21" y="3"/>
                    <a:pt x="22" y="2"/>
                    <a:pt x="24" y="1"/>
                  </a:cubicBezTo>
                  <a:cubicBezTo>
                    <a:pt x="23" y="2"/>
                    <a:pt x="22" y="3"/>
                    <a:pt x="21" y="3"/>
                  </a:cubicBezTo>
                  <a:cubicBezTo>
                    <a:pt x="15" y="7"/>
                    <a:pt x="8" y="10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3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0" y="12"/>
                    <a:pt x="17" y="7"/>
                    <a:pt x="25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5"/>
                    <a:pt x="24" y="5"/>
                    <a:pt x="23" y="6"/>
                  </a:cubicBezTo>
                  <a:cubicBezTo>
                    <a:pt x="21" y="7"/>
                    <a:pt x="19" y="8"/>
                    <a:pt x="16" y="9"/>
                  </a:cubicBezTo>
                  <a:cubicBezTo>
                    <a:pt x="13" y="11"/>
                    <a:pt x="10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4" y="10"/>
                    <a:pt x="23" y="7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5" y="3"/>
                    <a:pt x="21" y="5"/>
                    <a:pt x="17" y="8"/>
                  </a:cubicBezTo>
                  <a:cubicBezTo>
                    <a:pt x="14" y="9"/>
                    <a:pt x="12" y="10"/>
                    <a:pt x="10" y="11"/>
                  </a:cubicBezTo>
                  <a:cubicBezTo>
                    <a:pt x="9" y="12"/>
                    <a:pt x="8" y="13"/>
                    <a:pt x="7" y="13"/>
                  </a:cubicBezTo>
                  <a:cubicBezTo>
                    <a:pt x="10" y="12"/>
                    <a:pt x="0" y="17"/>
                    <a:pt x="3" y="15"/>
                  </a:cubicBezTo>
                  <a:cubicBezTo>
                    <a:pt x="1" y="16"/>
                    <a:pt x="4" y="14"/>
                    <a:pt x="5" y="13"/>
                  </a:cubicBezTo>
                  <a:cubicBezTo>
                    <a:pt x="8" y="11"/>
                    <a:pt x="11" y="9"/>
                    <a:pt x="14" y="8"/>
                  </a:cubicBezTo>
                  <a:cubicBezTo>
                    <a:pt x="18" y="5"/>
                    <a:pt x="22" y="3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5" y="1"/>
                    <a:pt x="23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5" y="1"/>
                    <a:pt x="24" y="2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4"/>
                    <a:pt x="10" y="9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48" name="Freeform 3442">
              <a:extLst>
                <a:ext uri="{FF2B5EF4-FFF2-40B4-BE49-F238E27FC236}">
                  <a16:creationId xmlns:a16="http://schemas.microsoft.com/office/drawing/2014/main" id="{FD42556B-33EB-4D2B-925B-DB18B5BC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1112"/>
              <a:ext cx="128588" cy="77787"/>
            </a:xfrm>
            <a:custGeom>
              <a:avLst/>
              <a:gdLst>
                <a:gd name="T0" fmla="*/ 1 w 22"/>
                <a:gd name="T1" fmla="*/ 11 h 13"/>
                <a:gd name="T2" fmla="*/ 21 w 22"/>
                <a:gd name="T3" fmla="*/ 1 h 13"/>
                <a:gd name="T4" fmla="*/ 1 w 22"/>
                <a:gd name="T5" fmla="*/ 13 h 13"/>
                <a:gd name="T6" fmla="*/ 1 w 22"/>
                <a:gd name="T7" fmla="*/ 13 h 13"/>
                <a:gd name="T8" fmla="*/ 22 w 22"/>
                <a:gd name="T9" fmla="*/ 0 h 13"/>
                <a:gd name="T10" fmla="*/ 22 w 22"/>
                <a:gd name="T11" fmla="*/ 0 h 13"/>
                <a:gd name="T12" fmla="*/ 12 w 22"/>
                <a:gd name="T13" fmla="*/ 5 h 13"/>
                <a:gd name="T14" fmla="*/ 1 w 22"/>
                <a:gd name="T15" fmla="*/ 11 h 13"/>
                <a:gd name="T16" fmla="*/ 1 w 22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3">
                  <a:moveTo>
                    <a:pt x="1" y="11"/>
                  </a:moveTo>
                  <a:cubicBezTo>
                    <a:pt x="8" y="9"/>
                    <a:pt x="14" y="4"/>
                    <a:pt x="21" y="1"/>
                  </a:cubicBezTo>
                  <a:cubicBezTo>
                    <a:pt x="14" y="4"/>
                    <a:pt x="7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7" y="8"/>
                    <a:pt x="15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9" y="7"/>
                    <a:pt x="5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49" name="Freeform 3443">
              <a:extLst>
                <a:ext uri="{FF2B5EF4-FFF2-40B4-BE49-F238E27FC236}">
                  <a16:creationId xmlns:a16="http://schemas.microsoft.com/office/drawing/2014/main" id="{B0432F8A-C0FE-4ED3-8C40-609CC645B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7462"/>
              <a:ext cx="69850" cy="47625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0 w 12"/>
                <a:gd name="T5" fmla="*/ 8 h 8"/>
                <a:gd name="T6" fmla="*/ 12 w 12"/>
                <a:gd name="T7" fmla="*/ 0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50" name="Freeform 3444">
              <a:extLst>
                <a:ext uri="{FF2B5EF4-FFF2-40B4-BE49-F238E27FC236}">
                  <a16:creationId xmlns:a16="http://schemas.microsoft.com/office/drawing/2014/main" id="{9066BFBA-C001-4AD6-8D09-187C02668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212725"/>
              <a:ext cx="47625" cy="2222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51" name="Freeform 3445">
              <a:extLst>
                <a:ext uri="{FF2B5EF4-FFF2-40B4-BE49-F238E27FC236}">
                  <a16:creationId xmlns:a16="http://schemas.microsoft.com/office/drawing/2014/main" id="{F85EEEDB-4EC5-49CB-ABEA-6F4C96E54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200025"/>
              <a:ext cx="53975" cy="34925"/>
            </a:xfrm>
            <a:custGeom>
              <a:avLst/>
              <a:gdLst>
                <a:gd name="T0" fmla="*/ 8 w 9"/>
                <a:gd name="T1" fmla="*/ 0 h 6"/>
                <a:gd name="T2" fmla="*/ 1 w 9"/>
                <a:gd name="T3" fmla="*/ 6 h 6"/>
                <a:gd name="T4" fmla="*/ 1 w 9"/>
                <a:gd name="T5" fmla="*/ 6 h 6"/>
                <a:gd name="T6" fmla="*/ 8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52" name="Freeform 3446">
              <a:extLst>
                <a:ext uri="{FF2B5EF4-FFF2-40B4-BE49-F238E27FC236}">
                  <a16:creationId xmlns:a16="http://schemas.microsoft.com/office/drawing/2014/main" id="{1C5FE85A-8D1D-47C4-9050-562162A1D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88912"/>
              <a:ext cx="36513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53" name="Freeform 3447">
              <a:extLst>
                <a:ext uri="{FF2B5EF4-FFF2-40B4-BE49-F238E27FC236}">
                  <a16:creationId xmlns:a16="http://schemas.microsoft.com/office/drawing/2014/main" id="{A31FD446-619B-4D31-ACBB-2F111BFFC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12725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  <a:gd name="T10" fmla="*/ 1 w 4"/>
                <a:gd name="T11" fmla="*/ 2 h 2"/>
                <a:gd name="T12" fmla="*/ 4 w 4"/>
                <a:gd name="T13" fmla="*/ 0 h 2"/>
                <a:gd name="T14" fmla="*/ 3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54" name="Freeform 3448">
              <a:extLst>
                <a:ext uri="{FF2B5EF4-FFF2-40B4-BE49-F238E27FC236}">
                  <a16:creationId xmlns:a16="http://schemas.microsoft.com/office/drawing/2014/main" id="{7141E5C4-6F9F-4A28-A80A-6083967BF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82562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55" name="Freeform 3449">
              <a:extLst>
                <a:ext uri="{FF2B5EF4-FFF2-40B4-BE49-F238E27FC236}">
                  <a16:creationId xmlns:a16="http://schemas.microsoft.com/office/drawing/2014/main" id="{D330AED0-81ED-4D6B-B75E-8A9D97E81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76212"/>
              <a:ext cx="30163" cy="17462"/>
            </a:xfrm>
            <a:custGeom>
              <a:avLst/>
              <a:gdLst>
                <a:gd name="T0" fmla="*/ 0 w 5"/>
                <a:gd name="T1" fmla="*/ 2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56" name="Freeform 3450">
              <a:extLst>
                <a:ext uri="{FF2B5EF4-FFF2-40B4-BE49-F238E27FC236}">
                  <a16:creationId xmlns:a16="http://schemas.microsoft.com/office/drawing/2014/main" id="{CB1A1F3F-F2FA-4536-B887-D8BFC43EA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200025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1 h 3"/>
                <a:gd name="T10" fmla="*/ 0 w 4"/>
                <a:gd name="T11" fmla="*/ 3 h 3"/>
                <a:gd name="T12" fmla="*/ 3 w 4"/>
                <a:gd name="T13" fmla="*/ 0 h 3"/>
                <a:gd name="T14" fmla="*/ 3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57" name="Freeform 3451">
              <a:extLst>
                <a:ext uri="{FF2B5EF4-FFF2-40B4-BE49-F238E27FC236}">
                  <a16:creationId xmlns:a16="http://schemas.microsoft.com/office/drawing/2014/main" id="{E23E19E0-7446-4A43-851E-E6EBB463A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71450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58" name="Freeform 3452">
              <a:extLst>
                <a:ext uri="{FF2B5EF4-FFF2-40B4-BE49-F238E27FC236}">
                  <a16:creationId xmlns:a16="http://schemas.microsoft.com/office/drawing/2014/main" id="{8E15814E-CC9B-4404-AC2C-F3348725B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65100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59" name="Freeform 3453">
              <a:extLst>
                <a:ext uri="{FF2B5EF4-FFF2-40B4-BE49-F238E27FC236}">
                  <a16:creationId xmlns:a16="http://schemas.microsoft.com/office/drawing/2014/main" id="{87B60FEB-5EF6-45A5-B73D-8E066E02F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52400"/>
              <a:ext cx="23813" cy="190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60" name="Freeform 3454">
              <a:extLst>
                <a:ext uri="{FF2B5EF4-FFF2-40B4-BE49-F238E27FC236}">
                  <a16:creationId xmlns:a16="http://schemas.microsoft.com/office/drawing/2014/main" id="{91CD306A-8D7A-4D7E-B870-FFAD45F37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47637"/>
              <a:ext cx="30163" cy="1111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61" name="Freeform 3455">
              <a:extLst>
                <a:ext uri="{FF2B5EF4-FFF2-40B4-BE49-F238E27FC236}">
                  <a16:creationId xmlns:a16="http://schemas.microsoft.com/office/drawing/2014/main" id="{D360EB5B-9D6A-4B81-9348-59EB62FE2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34937"/>
              <a:ext cx="23813" cy="17462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1 h 3"/>
                <a:gd name="T4" fmla="*/ 3 w 4"/>
                <a:gd name="T5" fmla="*/ 1 h 3"/>
                <a:gd name="T6" fmla="*/ 0 w 4"/>
                <a:gd name="T7" fmla="*/ 3 h 3"/>
                <a:gd name="T8" fmla="*/ 0 w 4"/>
                <a:gd name="T9" fmla="*/ 3 h 3"/>
                <a:gd name="T10" fmla="*/ 4 w 4"/>
                <a:gd name="T11" fmla="*/ 1 h 3"/>
                <a:gd name="T12" fmla="*/ 4 w 4"/>
                <a:gd name="T13" fmla="*/ 0 h 3"/>
                <a:gd name="T14" fmla="*/ 0 w 4"/>
                <a:gd name="T15" fmla="*/ 2 h 3"/>
                <a:gd name="T16" fmla="*/ 0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362" name="Group 3498">
            <a:extLst>
              <a:ext uri="{FF2B5EF4-FFF2-40B4-BE49-F238E27FC236}">
                <a16:creationId xmlns:a16="http://schemas.microsoft.com/office/drawing/2014/main" id="{9B41DAB8-5DCD-4DFC-B8B7-CCD53737EB11}"/>
              </a:ext>
            </a:extLst>
          </p:cNvPr>
          <p:cNvGrpSpPr>
            <a:grpSpLocks/>
          </p:cNvGrpSpPr>
          <p:nvPr/>
        </p:nvGrpSpPr>
        <p:grpSpPr bwMode="auto">
          <a:xfrm>
            <a:off x="768350" y="6240463"/>
            <a:ext cx="193675" cy="230187"/>
            <a:chOff x="0" y="0"/>
            <a:chExt cx="193675" cy="230187"/>
          </a:xfrm>
        </p:grpSpPr>
        <p:sp>
          <p:nvSpPr>
            <p:cNvPr id="40363" name="Freeform 3456">
              <a:extLst>
                <a:ext uri="{FF2B5EF4-FFF2-40B4-BE49-F238E27FC236}">
                  <a16:creationId xmlns:a16="http://schemas.microsoft.com/office/drawing/2014/main" id="{618732DB-A491-4D59-9F35-80A9669B2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193675" cy="230187"/>
            </a:xfrm>
            <a:custGeom>
              <a:avLst/>
              <a:gdLst>
                <a:gd name="T0" fmla="*/ 31 w 33"/>
                <a:gd name="T1" fmla="*/ 4 h 39"/>
                <a:gd name="T2" fmla="*/ 30 w 33"/>
                <a:gd name="T3" fmla="*/ 3 h 39"/>
                <a:gd name="T4" fmla="*/ 29 w 33"/>
                <a:gd name="T5" fmla="*/ 2 h 39"/>
                <a:gd name="T6" fmla="*/ 28 w 33"/>
                <a:gd name="T7" fmla="*/ 2 h 39"/>
                <a:gd name="T8" fmla="*/ 28 w 33"/>
                <a:gd name="T9" fmla="*/ 2 h 39"/>
                <a:gd name="T10" fmla="*/ 26 w 33"/>
                <a:gd name="T11" fmla="*/ 2 h 39"/>
                <a:gd name="T12" fmla="*/ 24 w 33"/>
                <a:gd name="T13" fmla="*/ 2 h 39"/>
                <a:gd name="T14" fmla="*/ 25 w 33"/>
                <a:gd name="T15" fmla="*/ 2 h 39"/>
                <a:gd name="T16" fmla="*/ 19 w 33"/>
                <a:gd name="T17" fmla="*/ 3 h 39"/>
                <a:gd name="T18" fmla="*/ 17 w 33"/>
                <a:gd name="T19" fmla="*/ 3 h 39"/>
                <a:gd name="T20" fmla="*/ 13 w 33"/>
                <a:gd name="T21" fmla="*/ 3 h 39"/>
                <a:gd name="T22" fmla="*/ 12 w 33"/>
                <a:gd name="T23" fmla="*/ 2 h 39"/>
                <a:gd name="T24" fmla="*/ 8 w 33"/>
                <a:gd name="T25" fmla="*/ 1 h 39"/>
                <a:gd name="T26" fmla="*/ 8 w 33"/>
                <a:gd name="T27" fmla="*/ 1 h 39"/>
                <a:gd name="T28" fmla="*/ 2 w 33"/>
                <a:gd name="T29" fmla="*/ 13 h 39"/>
                <a:gd name="T30" fmla="*/ 6 w 33"/>
                <a:gd name="T31" fmla="*/ 25 h 39"/>
                <a:gd name="T32" fmla="*/ 6 w 33"/>
                <a:gd name="T33" fmla="*/ 33 h 39"/>
                <a:gd name="T34" fmla="*/ 13 w 33"/>
                <a:gd name="T35" fmla="*/ 31 h 39"/>
                <a:gd name="T36" fmla="*/ 20 w 33"/>
                <a:gd name="T37" fmla="*/ 29 h 39"/>
                <a:gd name="T38" fmla="*/ 23 w 33"/>
                <a:gd name="T39" fmla="*/ 38 h 39"/>
                <a:gd name="T40" fmla="*/ 27 w 33"/>
                <a:gd name="T41" fmla="*/ 35 h 39"/>
                <a:gd name="T42" fmla="*/ 28 w 33"/>
                <a:gd name="T43" fmla="*/ 22 h 39"/>
                <a:gd name="T44" fmla="*/ 30 w 33"/>
                <a:gd name="T45" fmla="*/ 16 h 39"/>
                <a:gd name="T46" fmla="*/ 32 w 33"/>
                <a:gd name="T47" fmla="*/ 5 h 39"/>
                <a:gd name="T48" fmla="*/ 29 w 33"/>
                <a:gd name="T49" fmla="*/ 2 h 39"/>
                <a:gd name="T50" fmla="*/ 4 w 33"/>
                <a:gd name="T51" fmla="*/ 2 h 39"/>
                <a:gd name="T52" fmla="*/ 3 w 33"/>
                <a:gd name="T53" fmla="*/ 2 h 39"/>
                <a:gd name="T54" fmla="*/ 3 w 33"/>
                <a:gd name="T55" fmla="*/ 2 h 39"/>
                <a:gd name="T56" fmla="*/ 27 w 33"/>
                <a:gd name="T57" fmla="*/ 33 h 39"/>
                <a:gd name="T58" fmla="*/ 27 w 33"/>
                <a:gd name="T59" fmla="*/ 33 h 39"/>
                <a:gd name="T60" fmla="*/ 32 w 33"/>
                <a:gd name="T61" fmla="*/ 7 h 39"/>
                <a:gd name="T62" fmla="*/ 30 w 33"/>
                <a:gd name="T63" fmla="*/ 15 h 39"/>
                <a:gd name="T64" fmla="*/ 29 w 33"/>
                <a:gd name="T65" fmla="*/ 16 h 39"/>
                <a:gd name="T66" fmla="*/ 28 w 33"/>
                <a:gd name="T67" fmla="*/ 19 h 39"/>
                <a:gd name="T68" fmla="*/ 27 w 33"/>
                <a:gd name="T69" fmla="*/ 22 h 39"/>
                <a:gd name="T70" fmla="*/ 27 w 33"/>
                <a:gd name="T71" fmla="*/ 28 h 39"/>
                <a:gd name="T72" fmla="*/ 27 w 33"/>
                <a:gd name="T73" fmla="*/ 31 h 39"/>
                <a:gd name="T74" fmla="*/ 27 w 33"/>
                <a:gd name="T75" fmla="*/ 31 h 39"/>
                <a:gd name="T76" fmla="*/ 26 w 33"/>
                <a:gd name="T77" fmla="*/ 33 h 39"/>
                <a:gd name="T78" fmla="*/ 23 w 33"/>
                <a:gd name="T79" fmla="*/ 36 h 39"/>
                <a:gd name="T80" fmla="*/ 21 w 33"/>
                <a:gd name="T81" fmla="*/ 29 h 39"/>
                <a:gd name="T82" fmla="*/ 18 w 33"/>
                <a:gd name="T83" fmla="*/ 25 h 39"/>
                <a:gd name="T84" fmla="*/ 18 w 33"/>
                <a:gd name="T85" fmla="*/ 25 h 39"/>
                <a:gd name="T86" fmla="*/ 14 w 33"/>
                <a:gd name="T87" fmla="*/ 26 h 39"/>
                <a:gd name="T88" fmla="*/ 10 w 33"/>
                <a:gd name="T89" fmla="*/ 35 h 39"/>
                <a:gd name="T90" fmla="*/ 8 w 33"/>
                <a:gd name="T91" fmla="*/ 33 h 39"/>
                <a:gd name="T92" fmla="*/ 7 w 33"/>
                <a:gd name="T93" fmla="*/ 21 h 39"/>
                <a:gd name="T94" fmla="*/ 4 w 33"/>
                <a:gd name="T95" fmla="*/ 3 h 39"/>
                <a:gd name="T96" fmla="*/ 6 w 33"/>
                <a:gd name="T97" fmla="*/ 2 h 39"/>
                <a:gd name="T98" fmla="*/ 9 w 33"/>
                <a:gd name="T99" fmla="*/ 3 h 39"/>
                <a:gd name="T100" fmla="*/ 21 w 33"/>
                <a:gd name="T101" fmla="*/ 3 h 39"/>
                <a:gd name="T102" fmla="*/ 27 w 33"/>
                <a:gd name="T103" fmla="*/ 2 h 39"/>
                <a:gd name="T104" fmla="*/ 32 w 33"/>
                <a:gd name="T105" fmla="*/ 7 h 39"/>
                <a:gd name="T106" fmla="*/ 5 w 33"/>
                <a:gd name="T107" fmla="*/ 2 h 39"/>
                <a:gd name="T108" fmla="*/ 5 w 33"/>
                <a:gd name="T109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39">
                  <a:moveTo>
                    <a:pt x="32" y="5"/>
                  </a:moveTo>
                  <a:cubicBezTo>
                    <a:pt x="32" y="6"/>
                    <a:pt x="31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1" y="3"/>
                    <a:pt x="30" y="3"/>
                    <a:pt x="30" y="2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1"/>
                    <a:pt x="27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1" y="2"/>
                    <a:pt x="20" y="2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3"/>
                    <a:pt x="12" y="2"/>
                  </a:cubicBezTo>
                  <a:cubicBezTo>
                    <a:pt x="12" y="2"/>
                    <a:pt x="13" y="3"/>
                    <a:pt x="13" y="2"/>
                  </a:cubicBezTo>
                  <a:cubicBezTo>
                    <a:pt x="12" y="2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4" y="0"/>
                    <a:pt x="1" y="3"/>
                    <a:pt x="1" y="7"/>
                  </a:cubicBezTo>
                  <a:cubicBezTo>
                    <a:pt x="1" y="9"/>
                    <a:pt x="1" y="11"/>
                    <a:pt x="2" y="13"/>
                  </a:cubicBezTo>
                  <a:cubicBezTo>
                    <a:pt x="3" y="16"/>
                    <a:pt x="4" y="17"/>
                    <a:pt x="5" y="19"/>
                  </a:cubicBezTo>
                  <a:cubicBezTo>
                    <a:pt x="5" y="21"/>
                    <a:pt x="6" y="24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5" y="30"/>
                    <a:pt x="6" y="33"/>
                  </a:cubicBezTo>
                  <a:cubicBezTo>
                    <a:pt x="6" y="34"/>
                    <a:pt x="8" y="39"/>
                    <a:pt x="10" y="38"/>
                  </a:cubicBezTo>
                  <a:cubicBezTo>
                    <a:pt x="12" y="37"/>
                    <a:pt x="13" y="32"/>
                    <a:pt x="13" y="31"/>
                  </a:cubicBezTo>
                  <a:cubicBezTo>
                    <a:pt x="13" y="31"/>
                    <a:pt x="15" y="25"/>
                    <a:pt x="17" y="26"/>
                  </a:cubicBezTo>
                  <a:cubicBezTo>
                    <a:pt x="18" y="26"/>
                    <a:pt x="20" y="27"/>
                    <a:pt x="20" y="29"/>
                  </a:cubicBezTo>
                  <a:cubicBezTo>
                    <a:pt x="20" y="30"/>
                    <a:pt x="20" y="33"/>
                    <a:pt x="21" y="34"/>
                  </a:cubicBezTo>
                  <a:cubicBezTo>
                    <a:pt x="21" y="34"/>
                    <a:pt x="22" y="37"/>
                    <a:pt x="23" y="38"/>
                  </a:cubicBezTo>
                  <a:cubicBezTo>
                    <a:pt x="24" y="38"/>
                    <a:pt x="26" y="36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3"/>
                    <a:pt x="28" y="30"/>
                    <a:pt x="28" y="30"/>
                  </a:cubicBezTo>
                  <a:cubicBezTo>
                    <a:pt x="27" y="29"/>
                    <a:pt x="28" y="22"/>
                    <a:pt x="28" y="22"/>
                  </a:cubicBezTo>
                  <a:cubicBezTo>
                    <a:pt x="27" y="23"/>
                    <a:pt x="28" y="19"/>
                    <a:pt x="29" y="19"/>
                  </a:cubicBezTo>
                  <a:cubicBezTo>
                    <a:pt x="29" y="18"/>
                    <a:pt x="29" y="17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3"/>
                    <a:pt x="33" y="8"/>
                    <a:pt x="32" y="5"/>
                  </a:cubicBezTo>
                  <a:close/>
                  <a:moveTo>
                    <a:pt x="29" y="2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7" y="33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32" y="7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32" y="10"/>
                    <a:pt x="31" y="13"/>
                    <a:pt x="30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8" y="19"/>
                    <a:pt x="27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6" y="23"/>
                    <a:pt x="27" y="22"/>
                  </a:cubicBezTo>
                  <a:cubicBezTo>
                    <a:pt x="27" y="23"/>
                    <a:pt x="26" y="27"/>
                    <a:pt x="27" y="28"/>
                  </a:cubicBezTo>
                  <a:cubicBezTo>
                    <a:pt x="27" y="28"/>
                    <a:pt x="27" y="28"/>
                    <a:pt x="26" y="28"/>
                  </a:cubicBezTo>
                  <a:cubicBezTo>
                    <a:pt x="27" y="29"/>
                    <a:pt x="27" y="30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1"/>
                    <a:pt x="27" y="31"/>
                  </a:cubicBezTo>
                  <a:cubicBezTo>
                    <a:pt x="27" y="31"/>
                    <a:pt x="26" y="33"/>
                    <a:pt x="26" y="33"/>
                  </a:cubicBezTo>
                  <a:cubicBezTo>
                    <a:pt x="26" y="33"/>
                    <a:pt x="26" y="32"/>
                    <a:pt x="26" y="33"/>
                  </a:cubicBezTo>
                  <a:cubicBezTo>
                    <a:pt x="26" y="34"/>
                    <a:pt x="26" y="35"/>
                    <a:pt x="25" y="35"/>
                  </a:cubicBezTo>
                  <a:cubicBezTo>
                    <a:pt x="25" y="35"/>
                    <a:pt x="23" y="37"/>
                    <a:pt x="23" y="36"/>
                  </a:cubicBezTo>
                  <a:cubicBezTo>
                    <a:pt x="23" y="36"/>
                    <a:pt x="22" y="34"/>
                    <a:pt x="22" y="33"/>
                  </a:cubicBezTo>
                  <a:cubicBezTo>
                    <a:pt x="22" y="31"/>
                    <a:pt x="22" y="30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6"/>
                    <a:pt x="19" y="26"/>
                    <a:pt x="18" y="25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7" y="24"/>
                    <a:pt x="14" y="26"/>
                    <a:pt x="13" y="27"/>
                  </a:cubicBezTo>
                  <a:cubicBezTo>
                    <a:pt x="13" y="27"/>
                    <a:pt x="14" y="26"/>
                    <a:pt x="14" y="26"/>
                  </a:cubicBezTo>
                  <a:cubicBezTo>
                    <a:pt x="11" y="28"/>
                    <a:pt x="12" y="32"/>
                    <a:pt x="11" y="35"/>
                  </a:cubicBezTo>
                  <a:cubicBezTo>
                    <a:pt x="10" y="34"/>
                    <a:pt x="10" y="36"/>
                    <a:pt x="10" y="35"/>
                  </a:cubicBezTo>
                  <a:cubicBezTo>
                    <a:pt x="10" y="36"/>
                    <a:pt x="10" y="36"/>
                    <a:pt x="9" y="36"/>
                  </a:cubicBezTo>
                  <a:cubicBezTo>
                    <a:pt x="9" y="35"/>
                    <a:pt x="8" y="34"/>
                    <a:pt x="8" y="33"/>
                  </a:cubicBezTo>
                  <a:cubicBezTo>
                    <a:pt x="7" y="31"/>
                    <a:pt x="7" y="29"/>
                    <a:pt x="7" y="27"/>
                  </a:cubicBezTo>
                  <a:cubicBezTo>
                    <a:pt x="7" y="25"/>
                    <a:pt x="8" y="22"/>
                    <a:pt x="7" y="21"/>
                  </a:cubicBezTo>
                  <a:cubicBezTo>
                    <a:pt x="7" y="19"/>
                    <a:pt x="4" y="14"/>
                    <a:pt x="3" y="13"/>
                  </a:cubicBezTo>
                  <a:cubicBezTo>
                    <a:pt x="2" y="11"/>
                    <a:pt x="0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5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2"/>
                    <a:pt x="9" y="3"/>
                    <a:pt x="9" y="3"/>
                  </a:cubicBezTo>
                  <a:cubicBezTo>
                    <a:pt x="11" y="3"/>
                    <a:pt x="13" y="4"/>
                    <a:pt x="15" y="4"/>
                  </a:cubicBezTo>
                  <a:cubicBezTo>
                    <a:pt x="17" y="5"/>
                    <a:pt x="18" y="4"/>
                    <a:pt x="21" y="3"/>
                  </a:cubicBezTo>
                  <a:cubicBezTo>
                    <a:pt x="22" y="3"/>
                    <a:pt x="23" y="3"/>
                    <a:pt x="25" y="2"/>
                  </a:cubicBezTo>
                  <a:cubicBezTo>
                    <a:pt x="25" y="3"/>
                    <a:pt x="27" y="3"/>
                    <a:pt x="27" y="2"/>
                  </a:cubicBezTo>
                  <a:cubicBezTo>
                    <a:pt x="29" y="3"/>
                    <a:pt x="32" y="5"/>
                    <a:pt x="32" y="7"/>
                  </a:cubicBezTo>
                  <a:cubicBezTo>
                    <a:pt x="32" y="7"/>
                    <a:pt x="32" y="6"/>
                    <a:pt x="32" y="7"/>
                  </a:cubicBezTo>
                  <a:cubicBezTo>
                    <a:pt x="32" y="6"/>
                    <a:pt x="32" y="8"/>
                    <a:pt x="32" y="7"/>
                  </a:cubicBezTo>
                  <a:close/>
                  <a:moveTo>
                    <a:pt x="5" y="2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64" name="Freeform 3457">
              <a:extLst>
                <a:ext uri="{FF2B5EF4-FFF2-40B4-BE49-F238E27FC236}">
                  <a16:creationId xmlns:a16="http://schemas.microsoft.com/office/drawing/2014/main" id="{AFA40C1B-A9E8-4671-96A0-1D7E2187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01613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65" name="Freeform 3458">
              <a:extLst>
                <a:ext uri="{FF2B5EF4-FFF2-40B4-BE49-F238E27FC236}">
                  <a16:creationId xmlns:a16="http://schemas.microsoft.com/office/drawing/2014/main" id="{95DD845A-619D-449F-9483-E43E01F35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88913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66" name="Freeform 3459">
              <a:extLst>
                <a:ext uri="{FF2B5EF4-FFF2-40B4-BE49-F238E27FC236}">
                  <a16:creationId xmlns:a16="http://schemas.microsoft.com/office/drawing/2014/main" id="{65DF7AE0-36CD-44BD-9D0B-698376E6F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77800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67" name="Freeform 3460">
              <a:extLst>
                <a:ext uri="{FF2B5EF4-FFF2-40B4-BE49-F238E27FC236}">
                  <a16:creationId xmlns:a16="http://schemas.microsoft.com/office/drawing/2014/main" id="{936876F9-9617-4243-AF32-B0D68EF5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71450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68" name="Freeform 3461">
              <a:extLst>
                <a:ext uri="{FF2B5EF4-FFF2-40B4-BE49-F238E27FC236}">
                  <a16:creationId xmlns:a16="http://schemas.microsoft.com/office/drawing/2014/main" id="{87F35376-A747-4F6C-AA52-CD3B144CA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47638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69" name="Freeform 3462">
              <a:extLst>
                <a:ext uri="{FF2B5EF4-FFF2-40B4-BE49-F238E27FC236}">
                  <a16:creationId xmlns:a16="http://schemas.microsoft.com/office/drawing/2014/main" id="{D053E1C0-695C-4DCA-9606-7EF0A7C43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36525"/>
              <a:ext cx="39688" cy="2381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70" name="Freeform 3463">
              <a:extLst>
                <a:ext uri="{FF2B5EF4-FFF2-40B4-BE49-F238E27FC236}">
                  <a16:creationId xmlns:a16="http://schemas.microsoft.com/office/drawing/2014/main" id="{6C469455-71E0-4A7B-8BD7-5B8B04A69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88913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71" name="Freeform 3464">
              <a:extLst>
                <a:ext uri="{FF2B5EF4-FFF2-40B4-BE49-F238E27FC236}">
                  <a16:creationId xmlns:a16="http://schemas.microsoft.com/office/drawing/2014/main" id="{B3DC7E38-55C3-4AAD-92E8-F6DC3DC1A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88913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72" name="Freeform 3465">
              <a:extLst>
                <a:ext uri="{FF2B5EF4-FFF2-40B4-BE49-F238E27FC236}">
                  <a16:creationId xmlns:a16="http://schemas.microsoft.com/office/drawing/2014/main" id="{1D57F6F4-A3E3-44A5-97C0-DF2230BA1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23825"/>
              <a:ext cx="46038" cy="30162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7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73" name="Freeform 3466">
              <a:extLst>
                <a:ext uri="{FF2B5EF4-FFF2-40B4-BE49-F238E27FC236}">
                  <a16:creationId xmlns:a16="http://schemas.microsoft.com/office/drawing/2014/main" id="{A6E3A148-ACD9-4C01-9D88-E132C87CB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06363"/>
              <a:ext cx="65088" cy="41275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  <a:gd name="T4" fmla="*/ 11 w 11"/>
                <a:gd name="T5" fmla="*/ 0 h 7"/>
                <a:gd name="T6" fmla="*/ 0 w 11"/>
                <a:gd name="T7" fmla="*/ 7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74" name="Freeform 3467">
              <a:extLst>
                <a:ext uri="{FF2B5EF4-FFF2-40B4-BE49-F238E27FC236}">
                  <a16:creationId xmlns:a16="http://schemas.microsoft.com/office/drawing/2014/main" id="{A466840B-6356-442E-8126-4D44B0AE2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75" name="Freeform 3468">
              <a:extLst>
                <a:ext uri="{FF2B5EF4-FFF2-40B4-BE49-F238E27FC236}">
                  <a16:creationId xmlns:a16="http://schemas.microsoft.com/office/drawing/2014/main" id="{4A38DB3C-4607-44CC-9E2F-7FD341F5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82550"/>
              <a:ext cx="141288" cy="100012"/>
            </a:xfrm>
            <a:custGeom>
              <a:avLst/>
              <a:gdLst>
                <a:gd name="T0" fmla="*/ 24 w 24"/>
                <a:gd name="T1" fmla="*/ 0 h 17"/>
                <a:gd name="T2" fmla="*/ 1 w 24"/>
                <a:gd name="T3" fmla="*/ 17 h 17"/>
                <a:gd name="T4" fmla="*/ 1 w 24"/>
                <a:gd name="T5" fmla="*/ 17 h 17"/>
                <a:gd name="T6" fmla="*/ 24 w 24"/>
                <a:gd name="T7" fmla="*/ 1 h 17"/>
                <a:gd name="T8" fmla="*/ 24 w 2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6" y="6"/>
                    <a:pt x="7" y="10"/>
                    <a:pt x="1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8" y="10"/>
                    <a:pt x="16" y="6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76" name="Freeform 3469">
              <a:extLst>
                <a:ext uri="{FF2B5EF4-FFF2-40B4-BE49-F238E27FC236}">
                  <a16:creationId xmlns:a16="http://schemas.microsoft.com/office/drawing/2014/main" id="{AF138D7D-D614-4B0B-AFE7-00A11D2CC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71438"/>
              <a:ext cx="146050" cy="88900"/>
            </a:xfrm>
            <a:custGeom>
              <a:avLst/>
              <a:gdLst>
                <a:gd name="T0" fmla="*/ 1 w 25"/>
                <a:gd name="T1" fmla="*/ 15 h 15"/>
                <a:gd name="T2" fmla="*/ 25 w 25"/>
                <a:gd name="T3" fmla="*/ 0 h 15"/>
                <a:gd name="T4" fmla="*/ 25 w 25"/>
                <a:gd name="T5" fmla="*/ 0 h 15"/>
                <a:gd name="T6" fmla="*/ 0 w 25"/>
                <a:gd name="T7" fmla="*/ 15 h 15"/>
                <a:gd name="T8" fmla="*/ 1 w 2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5">
                  <a:moveTo>
                    <a:pt x="1" y="15"/>
                  </a:moveTo>
                  <a:cubicBezTo>
                    <a:pt x="9" y="10"/>
                    <a:pt x="16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4"/>
                    <a:pt x="9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77" name="Freeform 3470">
              <a:extLst>
                <a:ext uri="{FF2B5EF4-FFF2-40B4-BE49-F238E27FC236}">
                  <a16:creationId xmlns:a16="http://schemas.microsoft.com/office/drawing/2014/main" id="{FE21AC87-E7F8-40DE-802C-A5FAD32E9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53975"/>
              <a:ext cx="146050" cy="93662"/>
            </a:xfrm>
            <a:custGeom>
              <a:avLst/>
              <a:gdLst>
                <a:gd name="T0" fmla="*/ 1 w 25"/>
                <a:gd name="T1" fmla="*/ 14 h 16"/>
                <a:gd name="T2" fmla="*/ 12 w 25"/>
                <a:gd name="T3" fmla="*/ 7 h 16"/>
                <a:gd name="T4" fmla="*/ 23 w 25"/>
                <a:gd name="T5" fmla="*/ 1 h 16"/>
                <a:gd name="T6" fmla="*/ 0 w 25"/>
                <a:gd name="T7" fmla="*/ 16 h 16"/>
                <a:gd name="T8" fmla="*/ 1 w 25"/>
                <a:gd name="T9" fmla="*/ 16 h 16"/>
                <a:gd name="T10" fmla="*/ 25 w 25"/>
                <a:gd name="T11" fmla="*/ 0 h 16"/>
                <a:gd name="T12" fmla="*/ 25 w 25"/>
                <a:gd name="T13" fmla="*/ 0 h 16"/>
                <a:gd name="T14" fmla="*/ 0 w 25"/>
                <a:gd name="T15" fmla="*/ 14 h 16"/>
                <a:gd name="T16" fmla="*/ 1 w 25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6">
                  <a:moveTo>
                    <a:pt x="1" y="14"/>
                  </a:moveTo>
                  <a:cubicBezTo>
                    <a:pt x="4" y="12"/>
                    <a:pt x="8" y="10"/>
                    <a:pt x="12" y="7"/>
                  </a:cubicBezTo>
                  <a:cubicBezTo>
                    <a:pt x="15" y="5"/>
                    <a:pt x="20" y="3"/>
                    <a:pt x="23" y="1"/>
                  </a:cubicBezTo>
                  <a:cubicBezTo>
                    <a:pt x="16" y="6"/>
                    <a:pt x="8" y="1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8" y="10"/>
                    <a:pt x="17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4"/>
                    <a:pt x="8" y="10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78" name="Freeform 3471">
              <a:extLst>
                <a:ext uri="{FF2B5EF4-FFF2-40B4-BE49-F238E27FC236}">
                  <a16:creationId xmlns:a16="http://schemas.microsoft.com/office/drawing/2014/main" id="{026BF4FB-12B3-48E7-8B8A-3B3D8C3C8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30163"/>
              <a:ext cx="152400" cy="100012"/>
            </a:xfrm>
            <a:custGeom>
              <a:avLst/>
              <a:gdLst>
                <a:gd name="T0" fmla="*/ 25 w 26"/>
                <a:gd name="T1" fmla="*/ 0 h 17"/>
                <a:gd name="T2" fmla="*/ 0 w 26"/>
                <a:gd name="T3" fmla="*/ 17 h 17"/>
                <a:gd name="T4" fmla="*/ 0 w 26"/>
                <a:gd name="T5" fmla="*/ 17 h 17"/>
                <a:gd name="T6" fmla="*/ 25 w 26"/>
                <a:gd name="T7" fmla="*/ 0 h 17"/>
                <a:gd name="T8" fmla="*/ 25 w 2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5" y="0"/>
                  </a:moveTo>
                  <a:cubicBezTo>
                    <a:pt x="17" y="6"/>
                    <a:pt x="8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1"/>
                    <a:pt x="17" y="6"/>
                    <a:pt x="25" y="0"/>
                  </a:cubicBezTo>
                  <a:cubicBezTo>
                    <a:pt x="26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79" name="Freeform 3472">
              <a:extLst>
                <a:ext uri="{FF2B5EF4-FFF2-40B4-BE49-F238E27FC236}">
                  <a16:creationId xmlns:a16="http://schemas.microsoft.com/office/drawing/2014/main" id="{CE85AAA4-0B19-4F22-8D0F-49608B974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3813"/>
              <a:ext cx="152400" cy="82550"/>
            </a:xfrm>
            <a:custGeom>
              <a:avLst/>
              <a:gdLst>
                <a:gd name="T0" fmla="*/ 0 w 26"/>
                <a:gd name="T1" fmla="*/ 14 h 14"/>
                <a:gd name="T2" fmla="*/ 26 w 26"/>
                <a:gd name="T3" fmla="*/ 1 h 14"/>
                <a:gd name="T4" fmla="*/ 26 w 26"/>
                <a:gd name="T5" fmla="*/ 0 h 14"/>
                <a:gd name="T6" fmla="*/ 0 w 26"/>
                <a:gd name="T7" fmla="*/ 14 h 14"/>
                <a:gd name="T8" fmla="*/ 0 w 2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0" y="14"/>
                  </a:moveTo>
                  <a:cubicBezTo>
                    <a:pt x="9" y="10"/>
                    <a:pt x="17" y="3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ubicBezTo>
                    <a:pt x="17" y="3"/>
                    <a:pt x="9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80" name="Freeform 3473">
              <a:extLst>
                <a:ext uri="{FF2B5EF4-FFF2-40B4-BE49-F238E27FC236}">
                  <a16:creationId xmlns:a16="http://schemas.microsoft.com/office/drawing/2014/main" id="{8374FA1B-55DF-4F1C-A6D3-AF609A78E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7463"/>
              <a:ext cx="147638" cy="95250"/>
            </a:xfrm>
            <a:custGeom>
              <a:avLst/>
              <a:gdLst>
                <a:gd name="T0" fmla="*/ 25 w 25"/>
                <a:gd name="T1" fmla="*/ 0 h 16"/>
                <a:gd name="T2" fmla="*/ 0 w 25"/>
                <a:gd name="T3" fmla="*/ 16 h 16"/>
                <a:gd name="T4" fmla="*/ 0 w 25"/>
                <a:gd name="T5" fmla="*/ 16 h 16"/>
                <a:gd name="T6" fmla="*/ 25 w 25"/>
                <a:gd name="T7" fmla="*/ 1 h 16"/>
                <a:gd name="T8" fmla="*/ 25 w 2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5" y="0"/>
                  </a:moveTo>
                  <a:cubicBezTo>
                    <a:pt x="17" y="6"/>
                    <a:pt x="8" y="1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0"/>
                    <a:pt x="17" y="6"/>
                    <a:pt x="25" y="1"/>
                  </a:cubicBezTo>
                  <a:cubicBezTo>
                    <a:pt x="25" y="1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81" name="Freeform 3474">
              <a:extLst>
                <a:ext uri="{FF2B5EF4-FFF2-40B4-BE49-F238E27FC236}">
                  <a16:creationId xmlns:a16="http://schemas.microsoft.com/office/drawing/2014/main" id="{575FF98D-7AB1-4170-A2F1-B9C8DB05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7463"/>
              <a:ext cx="152400" cy="82550"/>
            </a:xfrm>
            <a:custGeom>
              <a:avLst/>
              <a:gdLst>
                <a:gd name="T0" fmla="*/ 1 w 26"/>
                <a:gd name="T1" fmla="*/ 14 h 14"/>
                <a:gd name="T2" fmla="*/ 26 w 26"/>
                <a:gd name="T3" fmla="*/ 0 h 14"/>
                <a:gd name="T4" fmla="*/ 25 w 26"/>
                <a:gd name="T5" fmla="*/ 0 h 14"/>
                <a:gd name="T6" fmla="*/ 1 w 26"/>
                <a:gd name="T7" fmla="*/ 13 h 14"/>
                <a:gd name="T8" fmla="*/ 1 w 2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1" y="14"/>
                  </a:moveTo>
                  <a:cubicBezTo>
                    <a:pt x="9" y="9"/>
                    <a:pt x="17" y="4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17" y="4"/>
                    <a:pt x="9" y="9"/>
                    <a:pt x="1" y="13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82" name="Freeform 3475">
              <a:extLst>
                <a:ext uri="{FF2B5EF4-FFF2-40B4-BE49-F238E27FC236}">
                  <a16:creationId xmlns:a16="http://schemas.microsoft.com/office/drawing/2014/main" id="{9270EB88-585C-4D7E-9A2C-E8CE91F40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2700"/>
              <a:ext cx="122238" cy="76200"/>
            </a:xfrm>
            <a:custGeom>
              <a:avLst/>
              <a:gdLst>
                <a:gd name="T0" fmla="*/ 20 w 21"/>
                <a:gd name="T1" fmla="*/ 0 h 13"/>
                <a:gd name="T2" fmla="*/ 0 w 21"/>
                <a:gd name="T3" fmla="*/ 12 h 13"/>
                <a:gd name="T4" fmla="*/ 0 w 21"/>
                <a:gd name="T5" fmla="*/ 13 h 13"/>
                <a:gd name="T6" fmla="*/ 20 w 21"/>
                <a:gd name="T7" fmla="*/ 0 h 13"/>
                <a:gd name="T8" fmla="*/ 20 w 2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20" y="0"/>
                  </a:moveTo>
                  <a:cubicBezTo>
                    <a:pt x="14" y="5"/>
                    <a:pt x="7" y="8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7" y="8"/>
                    <a:pt x="14" y="5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83" name="Freeform 3476">
              <a:extLst>
                <a:ext uri="{FF2B5EF4-FFF2-40B4-BE49-F238E27FC236}">
                  <a16:creationId xmlns:a16="http://schemas.microsoft.com/office/drawing/2014/main" id="{B01820AA-6ADB-4A9B-BBCF-B96B80ECC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2700"/>
              <a:ext cx="122238" cy="65087"/>
            </a:xfrm>
            <a:custGeom>
              <a:avLst/>
              <a:gdLst>
                <a:gd name="T0" fmla="*/ 0 w 21"/>
                <a:gd name="T1" fmla="*/ 11 h 11"/>
                <a:gd name="T2" fmla="*/ 21 w 21"/>
                <a:gd name="T3" fmla="*/ 0 h 11"/>
                <a:gd name="T4" fmla="*/ 21 w 21"/>
                <a:gd name="T5" fmla="*/ 0 h 11"/>
                <a:gd name="T6" fmla="*/ 0 w 21"/>
                <a:gd name="T7" fmla="*/ 11 h 11"/>
                <a:gd name="T8" fmla="*/ 0 w 2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7" y="7"/>
                    <a:pt x="14" y="3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"/>
                    <a:pt x="7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84" name="Freeform 3477">
              <a:extLst>
                <a:ext uri="{FF2B5EF4-FFF2-40B4-BE49-F238E27FC236}">
                  <a16:creationId xmlns:a16="http://schemas.microsoft.com/office/drawing/2014/main" id="{C48D6456-7276-4093-9A45-575E946D5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7463"/>
              <a:ext cx="104775" cy="60325"/>
            </a:xfrm>
            <a:custGeom>
              <a:avLst/>
              <a:gdLst>
                <a:gd name="T0" fmla="*/ 18 w 18"/>
                <a:gd name="T1" fmla="*/ 0 h 10"/>
                <a:gd name="T2" fmla="*/ 0 w 18"/>
                <a:gd name="T3" fmla="*/ 10 h 10"/>
                <a:gd name="T4" fmla="*/ 1 w 18"/>
                <a:gd name="T5" fmla="*/ 10 h 10"/>
                <a:gd name="T6" fmla="*/ 18 w 18"/>
                <a:gd name="T7" fmla="*/ 0 h 10"/>
                <a:gd name="T8" fmla="*/ 18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2" y="3"/>
                    <a:pt x="6" y="7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85" name="Freeform 3478">
              <a:extLst>
                <a:ext uri="{FF2B5EF4-FFF2-40B4-BE49-F238E27FC236}">
                  <a16:creationId xmlns:a16="http://schemas.microsoft.com/office/drawing/2014/main" id="{4E7893A7-3CA2-4639-8536-CD10CACEA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23813"/>
              <a:ext cx="82550" cy="47625"/>
            </a:xfrm>
            <a:custGeom>
              <a:avLst/>
              <a:gdLst>
                <a:gd name="T0" fmla="*/ 1 w 14"/>
                <a:gd name="T1" fmla="*/ 8 h 8"/>
                <a:gd name="T2" fmla="*/ 14 w 14"/>
                <a:gd name="T3" fmla="*/ 0 h 8"/>
                <a:gd name="T4" fmla="*/ 14 w 14"/>
                <a:gd name="T5" fmla="*/ 0 h 8"/>
                <a:gd name="T6" fmla="*/ 0 w 14"/>
                <a:gd name="T7" fmla="*/ 8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5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86" name="Freeform 3479">
              <a:extLst>
                <a:ext uri="{FF2B5EF4-FFF2-40B4-BE49-F238E27FC236}">
                  <a16:creationId xmlns:a16="http://schemas.microsoft.com/office/drawing/2014/main" id="{90690511-CC1A-47B8-9C5A-6701BBEDD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23813"/>
              <a:ext cx="76200" cy="47625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3 w 13"/>
                <a:gd name="T7" fmla="*/ 0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9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87" name="Freeform 3480">
              <a:extLst>
                <a:ext uri="{FF2B5EF4-FFF2-40B4-BE49-F238E27FC236}">
                  <a16:creationId xmlns:a16="http://schemas.microsoft.com/office/drawing/2014/main" id="{EEAC11DB-0C41-4095-8B1C-E6E3DB087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7463"/>
              <a:ext cx="69850" cy="41275"/>
            </a:xfrm>
            <a:custGeom>
              <a:avLst/>
              <a:gdLst>
                <a:gd name="T0" fmla="*/ 9 w 12"/>
                <a:gd name="T1" fmla="*/ 0 h 7"/>
                <a:gd name="T2" fmla="*/ 0 w 12"/>
                <a:gd name="T3" fmla="*/ 7 h 7"/>
                <a:gd name="T4" fmla="*/ 1 w 12"/>
                <a:gd name="T5" fmla="*/ 7 h 7"/>
                <a:gd name="T6" fmla="*/ 12 w 12"/>
                <a:gd name="T7" fmla="*/ 0 h 7"/>
                <a:gd name="T8" fmla="*/ 12 w 12"/>
                <a:gd name="T9" fmla="*/ 0 h 7"/>
                <a:gd name="T10" fmla="*/ 1 w 12"/>
                <a:gd name="T11" fmla="*/ 6 h 7"/>
                <a:gd name="T12" fmla="*/ 3 w 12"/>
                <a:gd name="T13" fmla="*/ 4 h 7"/>
                <a:gd name="T14" fmla="*/ 5 w 12"/>
                <a:gd name="T15" fmla="*/ 3 h 7"/>
                <a:gd name="T16" fmla="*/ 10 w 12"/>
                <a:gd name="T17" fmla="*/ 0 h 7"/>
                <a:gd name="T18" fmla="*/ 9 w 12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7">
                  <a:moveTo>
                    <a:pt x="9" y="0"/>
                  </a:moveTo>
                  <a:cubicBezTo>
                    <a:pt x="6" y="2"/>
                    <a:pt x="3" y="3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5" y="5"/>
                    <a:pt x="1" y="6"/>
                  </a:cubicBezTo>
                  <a:cubicBezTo>
                    <a:pt x="1" y="7"/>
                    <a:pt x="3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88" name="Freeform 3481">
              <a:extLst>
                <a:ext uri="{FF2B5EF4-FFF2-40B4-BE49-F238E27FC236}">
                  <a16:creationId xmlns:a16="http://schemas.microsoft.com/office/drawing/2014/main" id="{D43D4ACE-55F1-4904-99AE-DD6242232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6350"/>
              <a:ext cx="47625" cy="34925"/>
            </a:xfrm>
            <a:custGeom>
              <a:avLst/>
              <a:gdLst>
                <a:gd name="T0" fmla="*/ 5 w 8"/>
                <a:gd name="T1" fmla="*/ 1 h 6"/>
                <a:gd name="T2" fmla="*/ 0 w 8"/>
                <a:gd name="T3" fmla="*/ 5 h 6"/>
                <a:gd name="T4" fmla="*/ 0 w 8"/>
                <a:gd name="T5" fmla="*/ 6 h 6"/>
                <a:gd name="T6" fmla="*/ 8 w 8"/>
                <a:gd name="T7" fmla="*/ 2 h 6"/>
                <a:gd name="T8" fmla="*/ 8 w 8"/>
                <a:gd name="T9" fmla="*/ 1 h 6"/>
                <a:gd name="T10" fmla="*/ 2 w 8"/>
                <a:gd name="T11" fmla="*/ 5 h 6"/>
                <a:gd name="T12" fmla="*/ 2 w 8"/>
                <a:gd name="T13" fmla="*/ 3 h 6"/>
                <a:gd name="T14" fmla="*/ 5 w 8"/>
                <a:gd name="T15" fmla="*/ 1 h 6"/>
                <a:gd name="T16" fmla="*/ 5 w 8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5" y="1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3" y="5"/>
                    <a:pt x="5" y="3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4" y="4"/>
                    <a:pt x="2" y="5"/>
                  </a:cubicBezTo>
                  <a:cubicBezTo>
                    <a:pt x="0" y="6"/>
                    <a:pt x="1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389" name="Group 3525">
            <a:extLst>
              <a:ext uri="{FF2B5EF4-FFF2-40B4-BE49-F238E27FC236}">
                <a16:creationId xmlns:a16="http://schemas.microsoft.com/office/drawing/2014/main" id="{051735A6-D776-4CBD-9DCF-880E86666080}"/>
              </a:ext>
            </a:extLst>
          </p:cNvPr>
          <p:cNvGrpSpPr>
            <a:grpSpLocks/>
          </p:cNvGrpSpPr>
          <p:nvPr/>
        </p:nvGrpSpPr>
        <p:grpSpPr bwMode="auto">
          <a:xfrm>
            <a:off x="1125538" y="6229350"/>
            <a:ext cx="258762" cy="241300"/>
            <a:chOff x="0" y="0"/>
            <a:chExt cx="258763" cy="241300"/>
          </a:xfrm>
        </p:grpSpPr>
        <p:sp>
          <p:nvSpPr>
            <p:cNvPr id="40390" name="Freeform 3482">
              <a:extLst>
                <a:ext uri="{FF2B5EF4-FFF2-40B4-BE49-F238E27FC236}">
                  <a16:creationId xmlns:a16="http://schemas.microsoft.com/office/drawing/2014/main" id="{58CE957C-9AF7-413D-9CC1-3F5314E9FF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58763" cy="130175"/>
            </a:xfrm>
            <a:custGeom>
              <a:avLst/>
              <a:gdLst>
                <a:gd name="T0" fmla="*/ 3 w 44"/>
                <a:gd name="T1" fmla="*/ 16 h 22"/>
                <a:gd name="T2" fmla="*/ 4 w 44"/>
                <a:gd name="T3" fmla="*/ 16 h 22"/>
                <a:gd name="T4" fmla="*/ 4 w 44"/>
                <a:gd name="T5" fmla="*/ 17 h 22"/>
                <a:gd name="T6" fmla="*/ 3 w 44"/>
                <a:gd name="T7" fmla="*/ 17 h 22"/>
                <a:gd name="T8" fmla="*/ 12 w 44"/>
                <a:gd name="T9" fmla="*/ 16 h 22"/>
                <a:gd name="T10" fmla="*/ 15 w 44"/>
                <a:gd name="T11" fmla="*/ 11 h 22"/>
                <a:gd name="T12" fmla="*/ 15 w 44"/>
                <a:gd name="T13" fmla="*/ 11 h 22"/>
                <a:gd name="T14" fmla="*/ 14 w 44"/>
                <a:gd name="T15" fmla="*/ 10 h 22"/>
                <a:gd name="T16" fmla="*/ 13 w 44"/>
                <a:gd name="T17" fmla="*/ 10 h 22"/>
                <a:gd name="T18" fmla="*/ 13 w 44"/>
                <a:gd name="T19" fmla="*/ 10 h 22"/>
                <a:gd name="T20" fmla="*/ 18 w 44"/>
                <a:gd name="T21" fmla="*/ 7 h 22"/>
                <a:gd name="T22" fmla="*/ 34 w 44"/>
                <a:gd name="T23" fmla="*/ 12 h 22"/>
                <a:gd name="T24" fmla="*/ 42 w 44"/>
                <a:gd name="T25" fmla="*/ 21 h 22"/>
                <a:gd name="T26" fmla="*/ 40 w 44"/>
                <a:gd name="T27" fmla="*/ 10 h 22"/>
                <a:gd name="T28" fmla="*/ 27 w 44"/>
                <a:gd name="T29" fmla="*/ 1 h 22"/>
                <a:gd name="T30" fmla="*/ 22 w 44"/>
                <a:gd name="T31" fmla="*/ 0 h 22"/>
                <a:gd name="T32" fmla="*/ 15 w 44"/>
                <a:gd name="T33" fmla="*/ 2 h 22"/>
                <a:gd name="T34" fmla="*/ 12 w 44"/>
                <a:gd name="T35" fmla="*/ 3 h 22"/>
                <a:gd name="T36" fmla="*/ 8 w 44"/>
                <a:gd name="T37" fmla="*/ 6 h 22"/>
                <a:gd name="T38" fmla="*/ 2 w 44"/>
                <a:gd name="T39" fmla="*/ 5 h 22"/>
                <a:gd name="T40" fmla="*/ 1 w 44"/>
                <a:gd name="T41" fmla="*/ 8 h 22"/>
                <a:gd name="T42" fmla="*/ 2 w 44"/>
                <a:gd name="T43" fmla="*/ 10 h 22"/>
                <a:gd name="T44" fmla="*/ 14 w 44"/>
                <a:gd name="T45" fmla="*/ 8 h 22"/>
                <a:gd name="T46" fmla="*/ 15 w 44"/>
                <a:gd name="T47" fmla="*/ 8 h 22"/>
                <a:gd name="T48" fmla="*/ 15 w 44"/>
                <a:gd name="T49" fmla="*/ 8 h 22"/>
                <a:gd name="T50" fmla="*/ 25 w 44"/>
                <a:gd name="T51" fmla="*/ 2 h 22"/>
                <a:gd name="T52" fmla="*/ 25 w 44"/>
                <a:gd name="T53" fmla="*/ 2 h 22"/>
                <a:gd name="T54" fmla="*/ 24 w 44"/>
                <a:gd name="T55" fmla="*/ 2 h 22"/>
                <a:gd name="T56" fmla="*/ 2 w 44"/>
                <a:gd name="T57" fmla="*/ 6 h 22"/>
                <a:gd name="T58" fmla="*/ 5 w 44"/>
                <a:gd name="T59" fmla="*/ 7 h 22"/>
                <a:gd name="T60" fmla="*/ 10 w 44"/>
                <a:gd name="T61" fmla="*/ 6 h 22"/>
                <a:gd name="T62" fmla="*/ 10 w 44"/>
                <a:gd name="T63" fmla="*/ 5 h 22"/>
                <a:gd name="T64" fmla="*/ 15 w 44"/>
                <a:gd name="T65" fmla="*/ 2 h 22"/>
                <a:gd name="T66" fmla="*/ 16 w 44"/>
                <a:gd name="T67" fmla="*/ 3 h 22"/>
                <a:gd name="T68" fmla="*/ 21 w 44"/>
                <a:gd name="T69" fmla="*/ 2 h 22"/>
                <a:gd name="T70" fmla="*/ 23 w 44"/>
                <a:gd name="T71" fmla="*/ 1 h 22"/>
                <a:gd name="T72" fmla="*/ 25 w 44"/>
                <a:gd name="T73" fmla="*/ 2 h 22"/>
                <a:gd name="T74" fmla="*/ 30 w 44"/>
                <a:gd name="T75" fmla="*/ 3 h 22"/>
                <a:gd name="T76" fmla="*/ 39 w 44"/>
                <a:gd name="T77" fmla="*/ 10 h 22"/>
                <a:gd name="T78" fmla="*/ 40 w 44"/>
                <a:gd name="T79" fmla="*/ 13 h 22"/>
                <a:gd name="T80" fmla="*/ 41 w 44"/>
                <a:gd name="T81" fmla="*/ 16 h 22"/>
                <a:gd name="T82" fmla="*/ 41 w 44"/>
                <a:gd name="T83" fmla="*/ 20 h 22"/>
                <a:gd name="T84" fmla="*/ 32 w 44"/>
                <a:gd name="T85" fmla="*/ 8 h 22"/>
                <a:gd name="T86" fmla="*/ 14 w 44"/>
                <a:gd name="T87" fmla="*/ 7 h 22"/>
                <a:gd name="T88" fmla="*/ 12 w 44"/>
                <a:gd name="T89" fmla="*/ 9 h 22"/>
                <a:gd name="T90" fmla="*/ 11 w 44"/>
                <a:gd name="T91" fmla="*/ 11 h 22"/>
                <a:gd name="T92" fmla="*/ 14 w 44"/>
                <a:gd name="T93" fmla="*/ 12 h 22"/>
                <a:gd name="T94" fmla="*/ 7 w 44"/>
                <a:gd name="T95" fmla="*/ 17 h 22"/>
                <a:gd name="T96" fmla="*/ 3 w 44"/>
                <a:gd name="T97" fmla="*/ 15 h 22"/>
                <a:gd name="T98" fmla="*/ 3 w 44"/>
                <a:gd name="T99" fmla="*/ 14 h 22"/>
                <a:gd name="T100" fmla="*/ 2 w 44"/>
                <a:gd name="T101" fmla="*/ 6 h 22"/>
                <a:gd name="T102" fmla="*/ 12 w 44"/>
                <a:gd name="T103" fmla="*/ 8 h 22"/>
                <a:gd name="T104" fmla="*/ 12 w 44"/>
                <a:gd name="T10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" h="22">
                  <a:moveTo>
                    <a:pt x="3" y="14"/>
                  </a:moveTo>
                  <a:cubicBezTo>
                    <a:pt x="3" y="14"/>
                    <a:pt x="3" y="16"/>
                    <a:pt x="3" y="16"/>
                  </a:cubicBezTo>
                  <a:cubicBezTo>
                    <a:pt x="4" y="16"/>
                    <a:pt x="3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4" y="18"/>
                    <a:pt x="7" y="18"/>
                    <a:pt x="8" y="17"/>
                  </a:cubicBezTo>
                  <a:cubicBezTo>
                    <a:pt x="9" y="17"/>
                    <a:pt x="12" y="16"/>
                    <a:pt x="12" y="16"/>
                  </a:cubicBezTo>
                  <a:cubicBezTo>
                    <a:pt x="12" y="15"/>
                    <a:pt x="14" y="16"/>
                    <a:pt x="14" y="15"/>
                  </a:cubicBezTo>
                  <a:cubicBezTo>
                    <a:pt x="15" y="14"/>
                    <a:pt x="14" y="13"/>
                    <a:pt x="15" y="11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0"/>
                    <a:pt x="14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0"/>
                    <a:pt x="17" y="7"/>
                    <a:pt x="18" y="7"/>
                  </a:cubicBezTo>
                  <a:cubicBezTo>
                    <a:pt x="20" y="6"/>
                    <a:pt x="22" y="6"/>
                    <a:pt x="25" y="6"/>
                  </a:cubicBezTo>
                  <a:cubicBezTo>
                    <a:pt x="28" y="7"/>
                    <a:pt x="32" y="9"/>
                    <a:pt x="34" y="12"/>
                  </a:cubicBezTo>
                  <a:cubicBezTo>
                    <a:pt x="35" y="14"/>
                    <a:pt x="37" y="16"/>
                    <a:pt x="37" y="19"/>
                  </a:cubicBezTo>
                  <a:cubicBezTo>
                    <a:pt x="37" y="22"/>
                    <a:pt x="40" y="21"/>
                    <a:pt x="42" y="21"/>
                  </a:cubicBezTo>
                  <a:cubicBezTo>
                    <a:pt x="44" y="21"/>
                    <a:pt x="43" y="17"/>
                    <a:pt x="43" y="16"/>
                  </a:cubicBezTo>
                  <a:cubicBezTo>
                    <a:pt x="42" y="15"/>
                    <a:pt x="40" y="10"/>
                    <a:pt x="40" y="10"/>
                  </a:cubicBezTo>
                  <a:cubicBezTo>
                    <a:pt x="36" y="6"/>
                    <a:pt x="32" y="2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4" y="1"/>
                    <a:pt x="25" y="1"/>
                  </a:cubicBezTo>
                  <a:cubicBezTo>
                    <a:pt x="24" y="1"/>
                    <a:pt x="22" y="1"/>
                    <a:pt x="22" y="0"/>
                  </a:cubicBezTo>
                  <a:cubicBezTo>
                    <a:pt x="22" y="1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1" y="3"/>
                    <a:pt x="12" y="3"/>
                  </a:cubicBezTo>
                  <a:cubicBezTo>
                    <a:pt x="11" y="4"/>
                    <a:pt x="10" y="5"/>
                    <a:pt x="10" y="4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6"/>
                    <a:pt x="7" y="8"/>
                    <a:pt x="6" y="8"/>
                  </a:cubicBezTo>
                  <a:cubicBezTo>
                    <a:pt x="6" y="6"/>
                    <a:pt x="4" y="5"/>
                    <a:pt x="2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6"/>
                    <a:pt x="1" y="9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1" y="10"/>
                    <a:pt x="3" y="13"/>
                    <a:pt x="3" y="14"/>
                  </a:cubicBezTo>
                  <a:close/>
                  <a:moveTo>
                    <a:pt x="14" y="8"/>
                  </a:moveTo>
                  <a:cubicBezTo>
                    <a:pt x="14" y="9"/>
                    <a:pt x="14" y="8"/>
                    <a:pt x="14" y="8"/>
                  </a:cubicBezTo>
                  <a:close/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5" y="8"/>
                  </a:cubicBezTo>
                  <a:close/>
                  <a:moveTo>
                    <a:pt x="26" y="2"/>
                  </a:move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6" y="2"/>
                    <a:pt x="26" y="2"/>
                  </a:cubicBezTo>
                  <a:close/>
                  <a:moveTo>
                    <a:pt x="25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lose/>
                  <a:moveTo>
                    <a:pt x="2" y="6"/>
                  </a:move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5" y="7"/>
                    <a:pt x="6" y="9"/>
                    <a:pt x="6" y="9"/>
                  </a:cubicBezTo>
                  <a:cubicBezTo>
                    <a:pt x="7" y="8"/>
                    <a:pt x="8" y="6"/>
                    <a:pt x="10" y="6"/>
                  </a:cubicBezTo>
                  <a:cubicBezTo>
                    <a:pt x="9" y="6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1" y="5"/>
                    <a:pt x="13" y="4"/>
                    <a:pt x="13" y="4"/>
                  </a:cubicBezTo>
                  <a:cubicBezTo>
                    <a:pt x="13" y="3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20" y="1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1"/>
                    <a:pt x="23" y="1"/>
                  </a:cubicBezTo>
                  <a:cubicBezTo>
                    <a:pt x="23" y="1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7" y="2"/>
                    <a:pt x="27" y="2"/>
                  </a:cubicBezTo>
                  <a:cubicBezTo>
                    <a:pt x="27" y="2"/>
                    <a:pt x="31" y="4"/>
                    <a:pt x="30" y="3"/>
                  </a:cubicBezTo>
                  <a:cubicBezTo>
                    <a:pt x="32" y="4"/>
                    <a:pt x="35" y="5"/>
                    <a:pt x="36" y="7"/>
                  </a:cubicBezTo>
                  <a:cubicBezTo>
                    <a:pt x="36" y="7"/>
                    <a:pt x="39" y="10"/>
                    <a:pt x="39" y="10"/>
                  </a:cubicBezTo>
                  <a:cubicBezTo>
                    <a:pt x="38" y="10"/>
                    <a:pt x="41" y="14"/>
                    <a:pt x="41" y="14"/>
                  </a:cubicBezTo>
                  <a:cubicBezTo>
                    <a:pt x="41" y="14"/>
                    <a:pt x="41" y="14"/>
                    <a:pt x="40" y="13"/>
                  </a:cubicBezTo>
                  <a:cubicBezTo>
                    <a:pt x="40" y="13"/>
                    <a:pt x="41" y="14"/>
                    <a:pt x="41" y="14"/>
                  </a:cubicBezTo>
                  <a:cubicBezTo>
                    <a:pt x="41" y="14"/>
                    <a:pt x="41" y="16"/>
                    <a:pt x="41" y="16"/>
                  </a:cubicBezTo>
                  <a:cubicBezTo>
                    <a:pt x="41" y="17"/>
                    <a:pt x="41" y="20"/>
                    <a:pt x="42" y="20"/>
                  </a:cubicBezTo>
                  <a:cubicBezTo>
                    <a:pt x="42" y="20"/>
                    <a:pt x="41" y="20"/>
                    <a:pt x="41" y="20"/>
                  </a:cubicBezTo>
                  <a:cubicBezTo>
                    <a:pt x="42" y="20"/>
                    <a:pt x="38" y="20"/>
                    <a:pt x="38" y="20"/>
                  </a:cubicBezTo>
                  <a:cubicBezTo>
                    <a:pt x="40" y="19"/>
                    <a:pt x="33" y="7"/>
                    <a:pt x="32" y="8"/>
                  </a:cubicBezTo>
                  <a:cubicBezTo>
                    <a:pt x="31" y="6"/>
                    <a:pt x="26" y="5"/>
                    <a:pt x="25" y="5"/>
                  </a:cubicBezTo>
                  <a:cubicBezTo>
                    <a:pt x="20" y="4"/>
                    <a:pt x="18" y="7"/>
                    <a:pt x="14" y="7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4" y="7"/>
                    <a:pt x="12" y="8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2" y="9"/>
                    <a:pt x="11" y="9"/>
                    <a:pt x="11" y="11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3" y="11"/>
                    <a:pt x="14" y="11"/>
                    <a:pt x="14" y="12"/>
                  </a:cubicBezTo>
                  <a:cubicBezTo>
                    <a:pt x="15" y="14"/>
                    <a:pt x="12" y="15"/>
                    <a:pt x="12" y="15"/>
                  </a:cubicBezTo>
                  <a:cubicBezTo>
                    <a:pt x="10" y="16"/>
                    <a:pt x="9" y="16"/>
                    <a:pt x="7" y="17"/>
                  </a:cubicBezTo>
                  <a:cubicBezTo>
                    <a:pt x="6" y="17"/>
                    <a:pt x="5" y="16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3" y="15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2"/>
                    <a:pt x="0" y="7"/>
                    <a:pt x="2" y="6"/>
                  </a:cubicBezTo>
                  <a:close/>
                  <a:moveTo>
                    <a:pt x="12" y="8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91" name="Freeform 3483">
              <a:extLst>
                <a:ext uri="{FF2B5EF4-FFF2-40B4-BE49-F238E27FC236}">
                  <a16:creationId xmlns:a16="http://schemas.microsoft.com/office/drawing/2014/main" id="{4150E09B-2E09-4C39-A2A1-E685C187A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11125"/>
              <a:ext cx="258763" cy="130175"/>
            </a:xfrm>
            <a:custGeom>
              <a:avLst/>
              <a:gdLst>
                <a:gd name="T0" fmla="*/ 40 w 44"/>
                <a:gd name="T1" fmla="*/ 6 h 22"/>
                <a:gd name="T2" fmla="*/ 40 w 44"/>
                <a:gd name="T3" fmla="*/ 6 h 22"/>
                <a:gd name="T4" fmla="*/ 40 w 44"/>
                <a:gd name="T5" fmla="*/ 5 h 22"/>
                <a:gd name="T6" fmla="*/ 40 w 44"/>
                <a:gd name="T7" fmla="*/ 6 h 22"/>
                <a:gd name="T8" fmla="*/ 32 w 44"/>
                <a:gd name="T9" fmla="*/ 6 h 22"/>
                <a:gd name="T10" fmla="*/ 28 w 44"/>
                <a:gd name="T11" fmla="*/ 11 h 22"/>
                <a:gd name="T12" fmla="*/ 29 w 44"/>
                <a:gd name="T13" fmla="*/ 11 h 22"/>
                <a:gd name="T14" fmla="*/ 30 w 44"/>
                <a:gd name="T15" fmla="*/ 12 h 22"/>
                <a:gd name="T16" fmla="*/ 30 w 44"/>
                <a:gd name="T17" fmla="*/ 13 h 22"/>
                <a:gd name="T18" fmla="*/ 31 w 44"/>
                <a:gd name="T19" fmla="*/ 12 h 22"/>
                <a:gd name="T20" fmla="*/ 26 w 44"/>
                <a:gd name="T21" fmla="*/ 16 h 22"/>
                <a:gd name="T22" fmla="*/ 10 w 44"/>
                <a:gd name="T23" fmla="*/ 10 h 22"/>
                <a:gd name="T24" fmla="*/ 2 w 44"/>
                <a:gd name="T25" fmla="*/ 1 h 22"/>
                <a:gd name="T26" fmla="*/ 3 w 44"/>
                <a:gd name="T27" fmla="*/ 12 h 22"/>
                <a:gd name="T28" fmla="*/ 16 w 44"/>
                <a:gd name="T29" fmla="*/ 21 h 22"/>
                <a:gd name="T30" fmla="*/ 22 w 44"/>
                <a:gd name="T31" fmla="*/ 22 h 22"/>
                <a:gd name="T32" fmla="*/ 28 w 44"/>
                <a:gd name="T33" fmla="*/ 21 h 22"/>
                <a:gd name="T34" fmla="*/ 32 w 44"/>
                <a:gd name="T35" fmla="*/ 19 h 22"/>
                <a:gd name="T36" fmla="*/ 35 w 44"/>
                <a:gd name="T37" fmla="*/ 16 h 22"/>
                <a:gd name="T38" fmla="*/ 41 w 44"/>
                <a:gd name="T39" fmla="*/ 17 h 22"/>
                <a:gd name="T40" fmla="*/ 42 w 44"/>
                <a:gd name="T41" fmla="*/ 14 h 22"/>
                <a:gd name="T42" fmla="*/ 42 w 44"/>
                <a:gd name="T43" fmla="*/ 12 h 22"/>
                <a:gd name="T44" fmla="*/ 29 w 44"/>
                <a:gd name="T45" fmla="*/ 14 h 22"/>
                <a:gd name="T46" fmla="*/ 29 w 44"/>
                <a:gd name="T47" fmla="*/ 14 h 22"/>
                <a:gd name="T48" fmla="*/ 18 w 44"/>
                <a:gd name="T49" fmla="*/ 20 h 22"/>
                <a:gd name="T50" fmla="*/ 19 w 44"/>
                <a:gd name="T51" fmla="*/ 20 h 22"/>
                <a:gd name="T52" fmla="*/ 19 w 44"/>
                <a:gd name="T53" fmla="*/ 20 h 22"/>
                <a:gd name="T54" fmla="*/ 41 w 44"/>
                <a:gd name="T55" fmla="*/ 16 h 22"/>
                <a:gd name="T56" fmla="*/ 39 w 44"/>
                <a:gd name="T57" fmla="*/ 15 h 22"/>
                <a:gd name="T58" fmla="*/ 34 w 44"/>
                <a:gd name="T59" fmla="*/ 16 h 22"/>
                <a:gd name="T60" fmla="*/ 33 w 44"/>
                <a:gd name="T61" fmla="*/ 17 h 22"/>
                <a:gd name="T62" fmla="*/ 28 w 44"/>
                <a:gd name="T63" fmla="*/ 20 h 22"/>
                <a:gd name="T64" fmla="*/ 28 w 44"/>
                <a:gd name="T65" fmla="*/ 20 h 22"/>
                <a:gd name="T66" fmla="*/ 23 w 44"/>
                <a:gd name="T67" fmla="*/ 21 h 22"/>
                <a:gd name="T68" fmla="*/ 21 w 44"/>
                <a:gd name="T69" fmla="*/ 21 h 22"/>
                <a:gd name="T70" fmla="*/ 18 w 44"/>
                <a:gd name="T71" fmla="*/ 20 h 22"/>
                <a:gd name="T72" fmla="*/ 13 w 44"/>
                <a:gd name="T73" fmla="*/ 19 h 22"/>
                <a:gd name="T74" fmla="*/ 4 w 44"/>
                <a:gd name="T75" fmla="*/ 12 h 22"/>
                <a:gd name="T76" fmla="*/ 3 w 44"/>
                <a:gd name="T77" fmla="*/ 9 h 22"/>
                <a:gd name="T78" fmla="*/ 2 w 44"/>
                <a:gd name="T79" fmla="*/ 6 h 22"/>
                <a:gd name="T80" fmla="*/ 3 w 44"/>
                <a:gd name="T81" fmla="*/ 2 h 22"/>
                <a:gd name="T82" fmla="*/ 12 w 44"/>
                <a:gd name="T83" fmla="*/ 14 h 22"/>
                <a:gd name="T84" fmla="*/ 30 w 44"/>
                <a:gd name="T85" fmla="*/ 15 h 22"/>
                <a:gd name="T86" fmla="*/ 32 w 44"/>
                <a:gd name="T87" fmla="*/ 13 h 22"/>
                <a:gd name="T88" fmla="*/ 33 w 44"/>
                <a:gd name="T89" fmla="*/ 12 h 22"/>
                <a:gd name="T90" fmla="*/ 29 w 44"/>
                <a:gd name="T91" fmla="*/ 10 h 22"/>
                <a:gd name="T92" fmla="*/ 36 w 44"/>
                <a:gd name="T93" fmla="*/ 5 h 22"/>
                <a:gd name="T94" fmla="*/ 40 w 44"/>
                <a:gd name="T95" fmla="*/ 7 h 22"/>
                <a:gd name="T96" fmla="*/ 40 w 44"/>
                <a:gd name="T97" fmla="*/ 8 h 22"/>
                <a:gd name="T98" fmla="*/ 41 w 44"/>
                <a:gd name="T99" fmla="*/ 16 h 22"/>
                <a:gd name="T100" fmla="*/ 31 w 44"/>
                <a:gd name="T101" fmla="*/ 14 h 22"/>
                <a:gd name="T102" fmla="*/ 31 w 44"/>
                <a:gd name="T10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22">
                  <a:moveTo>
                    <a:pt x="40" y="8"/>
                  </a:moveTo>
                  <a:cubicBezTo>
                    <a:pt x="40" y="8"/>
                    <a:pt x="40" y="6"/>
                    <a:pt x="40" y="6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5"/>
                  </a:cubicBezTo>
                  <a:cubicBezTo>
                    <a:pt x="40" y="5"/>
                    <a:pt x="40" y="6"/>
                    <a:pt x="40" y="6"/>
                  </a:cubicBezTo>
                  <a:cubicBezTo>
                    <a:pt x="40" y="5"/>
                    <a:pt x="39" y="5"/>
                    <a:pt x="40" y="6"/>
                  </a:cubicBezTo>
                  <a:cubicBezTo>
                    <a:pt x="40" y="4"/>
                    <a:pt x="36" y="5"/>
                    <a:pt x="35" y="5"/>
                  </a:cubicBezTo>
                  <a:cubicBezTo>
                    <a:pt x="35" y="5"/>
                    <a:pt x="32" y="6"/>
                    <a:pt x="32" y="6"/>
                  </a:cubicBezTo>
                  <a:cubicBezTo>
                    <a:pt x="32" y="7"/>
                    <a:pt x="29" y="6"/>
                    <a:pt x="30" y="7"/>
                  </a:cubicBezTo>
                  <a:cubicBezTo>
                    <a:pt x="28" y="8"/>
                    <a:pt x="29" y="10"/>
                    <a:pt x="28" y="11"/>
                  </a:cubicBezTo>
                  <a:cubicBezTo>
                    <a:pt x="29" y="10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9" y="11"/>
                    <a:pt x="29" y="12"/>
                    <a:pt x="30" y="12"/>
                  </a:cubicBezTo>
                  <a:cubicBezTo>
                    <a:pt x="30" y="12"/>
                    <a:pt x="29" y="11"/>
                    <a:pt x="29" y="11"/>
                  </a:cubicBezTo>
                  <a:cubicBezTo>
                    <a:pt x="29" y="12"/>
                    <a:pt x="30" y="13"/>
                    <a:pt x="30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3"/>
                    <a:pt x="26" y="15"/>
                    <a:pt x="26" y="16"/>
                  </a:cubicBezTo>
                  <a:cubicBezTo>
                    <a:pt x="23" y="16"/>
                    <a:pt x="21" y="16"/>
                    <a:pt x="19" y="16"/>
                  </a:cubicBezTo>
                  <a:cubicBezTo>
                    <a:pt x="15" y="15"/>
                    <a:pt x="11" y="13"/>
                    <a:pt x="10" y="10"/>
                  </a:cubicBezTo>
                  <a:cubicBezTo>
                    <a:pt x="8" y="8"/>
                    <a:pt x="7" y="6"/>
                    <a:pt x="7" y="3"/>
                  </a:cubicBezTo>
                  <a:cubicBezTo>
                    <a:pt x="6" y="0"/>
                    <a:pt x="4" y="1"/>
                    <a:pt x="2" y="1"/>
                  </a:cubicBezTo>
                  <a:cubicBezTo>
                    <a:pt x="0" y="1"/>
                    <a:pt x="0" y="5"/>
                    <a:pt x="1" y="7"/>
                  </a:cubicBezTo>
                  <a:cubicBezTo>
                    <a:pt x="1" y="8"/>
                    <a:pt x="3" y="12"/>
                    <a:pt x="3" y="12"/>
                  </a:cubicBezTo>
                  <a:cubicBezTo>
                    <a:pt x="7" y="16"/>
                    <a:pt x="11" y="20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7" y="21"/>
                    <a:pt x="19" y="21"/>
                    <a:pt x="19" y="22"/>
                  </a:cubicBezTo>
                  <a:cubicBezTo>
                    <a:pt x="19" y="22"/>
                    <a:pt x="22" y="22"/>
                    <a:pt x="22" y="22"/>
                  </a:cubicBezTo>
                  <a:cubicBezTo>
                    <a:pt x="22" y="21"/>
                    <a:pt x="28" y="20"/>
                    <a:pt x="29" y="20"/>
                  </a:cubicBezTo>
                  <a:cubicBezTo>
                    <a:pt x="29" y="20"/>
                    <a:pt x="28" y="20"/>
                    <a:pt x="28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32" y="19"/>
                    <a:pt x="32" y="19"/>
                  </a:cubicBezTo>
                  <a:cubicBezTo>
                    <a:pt x="32" y="19"/>
                    <a:pt x="34" y="17"/>
                    <a:pt x="33" y="18"/>
                  </a:cubicBezTo>
                  <a:cubicBezTo>
                    <a:pt x="34" y="17"/>
                    <a:pt x="35" y="17"/>
                    <a:pt x="35" y="16"/>
                  </a:cubicBezTo>
                  <a:cubicBezTo>
                    <a:pt x="35" y="16"/>
                    <a:pt x="37" y="14"/>
                    <a:pt x="37" y="14"/>
                  </a:cubicBezTo>
                  <a:cubicBezTo>
                    <a:pt x="37" y="16"/>
                    <a:pt x="40" y="17"/>
                    <a:pt x="41" y="17"/>
                  </a:cubicBezTo>
                  <a:cubicBezTo>
                    <a:pt x="40" y="17"/>
                    <a:pt x="41" y="17"/>
                    <a:pt x="42" y="16"/>
                  </a:cubicBezTo>
                  <a:cubicBezTo>
                    <a:pt x="43" y="16"/>
                    <a:pt x="42" y="15"/>
                    <a:pt x="42" y="14"/>
                  </a:cubicBezTo>
                  <a:cubicBezTo>
                    <a:pt x="43" y="16"/>
                    <a:pt x="43" y="14"/>
                    <a:pt x="43" y="14"/>
                  </a:cubicBezTo>
                  <a:cubicBezTo>
                    <a:pt x="43" y="13"/>
                    <a:pt x="42" y="13"/>
                    <a:pt x="42" y="12"/>
                  </a:cubicBezTo>
                  <a:cubicBezTo>
                    <a:pt x="42" y="12"/>
                    <a:pt x="41" y="9"/>
                    <a:pt x="40" y="8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9" y="14"/>
                    <a:pt x="29" y="14"/>
                  </a:cubicBezTo>
                  <a:close/>
                  <a:moveTo>
                    <a:pt x="18" y="20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41" y="16"/>
                  </a:moveTo>
                  <a:cubicBezTo>
                    <a:pt x="41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38" y="13"/>
                    <a:pt x="37" y="13"/>
                  </a:cubicBezTo>
                  <a:cubicBezTo>
                    <a:pt x="36" y="14"/>
                    <a:pt x="35" y="16"/>
                    <a:pt x="34" y="16"/>
                  </a:cubicBezTo>
                  <a:cubicBezTo>
                    <a:pt x="34" y="16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0" y="18"/>
                    <a:pt x="31" y="18"/>
                  </a:cubicBezTo>
                  <a:cubicBezTo>
                    <a:pt x="31" y="19"/>
                    <a:pt x="28" y="20"/>
                    <a:pt x="28" y="20"/>
                  </a:cubicBezTo>
                  <a:cubicBezTo>
                    <a:pt x="28" y="20"/>
                    <a:pt x="28" y="19"/>
                    <a:pt x="29" y="19"/>
                  </a:cubicBezTo>
                  <a:cubicBezTo>
                    <a:pt x="29" y="19"/>
                    <a:pt x="28" y="20"/>
                    <a:pt x="28" y="20"/>
                  </a:cubicBezTo>
                  <a:cubicBezTo>
                    <a:pt x="27" y="20"/>
                    <a:pt x="25" y="20"/>
                    <a:pt x="24" y="20"/>
                  </a:cubicBezTo>
                  <a:cubicBezTo>
                    <a:pt x="24" y="20"/>
                    <a:pt x="23" y="21"/>
                    <a:pt x="23" y="21"/>
                  </a:cubicBezTo>
                  <a:cubicBezTo>
                    <a:pt x="24" y="21"/>
                    <a:pt x="23" y="20"/>
                    <a:pt x="23" y="20"/>
                  </a:cubicBezTo>
                  <a:cubicBezTo>
                    <a:pt x="23" y="20"/>
                    <a:pt x="21" y="21"/>
                    <a:pt x="21" y="21"/>
                  </a:cubicBezTo>
                  <a:cubicBezTo>
                    <a:pt x="21" y="21"/>
                    <a:pt x="19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7" y="20"/>
                    <a:pt x="16" y="20"/>
                  </a:cubicBezTo>
                  <a:cubicBezTo>
                    <a:pt x="17" y="20"/>
                    <a:pt x="12" y="18"/>
                    <a:pt x="13" y="19"/>
                  </a:cubicBezTo>
                  <a:cubicBezTo>
                    <a:pt x="11" y="18"/>
                    <a:pt x="9" y="17"/>
                    <a:pt x="8" y="15"/>
                  </a:cubicBezTo>
                  <a:cubicBezTo>
                    <a:pt x="8" y="15"/>
                    <a:pt x="5" y="12"/>
                    <a:pt x="4" y="12"/>
                  </a:cubicBezTo>
                  <a:cubicBezTo>
                    <a:pt x="5" y="12"/>
                    <a:pt x="3" y="9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2" y="6"/>
                    <a:pt x="2" y="6"/>
                  </a:cubicBezTo>
                  <a:cubicBezTo>
                    <a:pt x="2" y="5"/>
                    <a:pt x="3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2" y="2"/>
                    <a:pt x="5" y="2"/>
                    <a:pt x="5" y="2"/>
                  </a:cubicBezTo>
                  <a:cubicBezTo>
                    <a:pt x="3" y="3"/>
                    <a:pt x="10" y="15"/>
                    <a:pt x="12" y="14"/>
                  </a:cubicBezTo>
                  <a:cubicBezTo>
                    <a:pt x="12" y="16"/>
                    <a:pt x="17" y="17"/>
                    <a:pt x="19" y="17"/>
                  </a:cubicBezTo>
                  <a:cubicBezTo>
                    <a:pt x="23" y="18"/>
                    <a:pt x="26" y="16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9" y="15"/>
                    <a:pt x="32" y="14"/>
                    <a:pt x="32" y="13"/>
                  </a:cubicBezTo>
                  <a:cubicBezTo>
                    <a:pt x="32" y="13"/>
                    <a:pt x="31" y="14"/>
                    <a:pt x="31" y="14"/>
                  </a:cubicBezTo>
                  <a:cubicBezTo>
                    <a:pt x="31" y="13"/>
                    <a:pt x="33" y="13"/>
                    <a:pt x="33" y="12"/>
                  </a:cubicBezTo>
                  <a:cubicBezTo>
                    <a:pt x="33" y="12"/>
                    <a:pt x="32" y="12"/>
                    <a:pt x="32" y="11"/>
                  </a:cubicBezTo>
                  <a:cubicBezTo>
                    <a:pt x="31" y="12"/>
                    <a:pt x="30" y="11"/>
                    <a:pt x="29" y="10"/>
                  </a:cubicBezTo>
                  <a:cubicBezTo>
                    <a:pt x="29" y="8"/>
                    <a:pt x="31" y="7"/>
                    <a:pt x="32" y="7"/>
                  </a:cubicBezTo>
                  <a:cubicBezTo>
                    <a:pt x="33" y="6"/>
                    <a:pt x="35" y="6"/>
                    <a:pt x="36" y="5"/>
                  </a:cubicBezTo>
                  <a:cubicBezTo>
                    <a:pt x="38" y="5"/>
                    <a:pt x="39" y="6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1" y="10"/>
                    <a:pt x="44" y="15"/>
                    <a:pt x="41" y="16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2" y="13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92" name="Freeform 3484">
              <a:extLst>
                <a:ext uri="{FF2B5EF4-FFF2-40B4-BE49-F238E27FC236}">
                  <a16:creationId xmlns:a16="http://schemas.microsoft.com/office/drawing/2014/main" id="{309CE33D-1D99-4AEE-BF42-3E45F7F3A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00012"/>
              <a:ext cx="23813" cy="2381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93" name="Freeform 3485">
              <a:extLst>
                <a:ext uri="{FF2B5EF4-FFF2-40B4-BE49-F238E27FC236}">
                  <a16:creationId xmlns:a16="http://schemas.microsoft.com/office/drawing/2014/main" id="{6E87A30C-9084-4503-830D-F24693C6F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00012"/>
              <a:ext cx="30163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94" name="Freeform 3486">
              <a:extLst>
                <a:ext uri="{FF2B5EF4-FFF2-40B4-BE49-F238E27FC236}">
                  <a16:creationId xmlns:a16="http://schemas.microsoft.com/office/drawing/2014/main" id="{0CCED668-07CE-4FE3-BE06-ABF09874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82550"/>
              <a:ext cx="23813" cy="2381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95" name="Freeform 3487">
              <a:extLst>
                <a:ext uri="{FF2B5EF4-FFF2-40B4-BE49-F238E27FC236}">
                  <a16:creationId xmlns:a16="http://schemas.microsoft.com/office/drawing/2014/main" id="{F81FF70E-6F64-469C-9364-784D5DAEA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82550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96" name="Freeform 3488">
              <a:extLst>
                <a:ext uri="{FF2B5EF4-FFF2-40B4-BE49-F238E27FC236}">
                  <a16:creationId xmlns:a16="http://schemas.microsoft.com/office/drawing/2014/main" id="{3FC9401D-F515-4392-96B2-6AC072C8B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58737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97" name="Freeform 3489">
              <a:extLst>
                <a:ext uri="{FF2B5EF4-FFF2-40B4-BE49-F238E27FC236}">
                  <a16:creationId xmlns:a16="http://schemas.microsoft.com/office/drawing/2014/main" id="{50F3B838-C666-4D1F-B65C-5306CFC2F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58737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98" name="Freeform 3490">
              <a:extLst>
                <a:ext uri="{FF2B5EF4-FFF2-40B4-BE49-F238E27FC236}">
                  <a16:creationId xmlns:a16="http://schemas.microsoft.com/office/drawing/2014/main" id="{4A582ABD-081B-4D5F-883E-E36AC52A6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47625"/>
              <a:ext cx="22225" cy="174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99" name="Freeform 3491">
              <a:extLst>
                <a:ext uri="{FF2B5EF4-FFF2-40B4-BE49-F238E27FC236}">
                  <a16:creationId xmlns:a16="http://schemas.microsoft.com/office/drawing/2014/main" id="{66FA7EB6-7A3B-4CE2-B65F-E5AE2361B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47625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00" name="Freeform 3492">
              <a:extLst>
                <a:ext uri="{FF2B5EF4-FFF2-40B4-BE49-F238E27FC236}">
                  <a16:creationId xmlns:a16="http://schemas.microsoft.com/office/drawing/2014/main" id="{3D2B1A4E-6E51-40FE-857C-A57DE6598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2" y="34925"/>
              <a:ext cx="22225" cy="12700"/>
            </a:xfrm>
            <a:custGeom>
              <a:avLst/>
              <a:gdLst>
                <a:gd name="T0" fmla="*/ 0 w 4"/>
                <a:gd name="T1" fmla="*/ 1 h 2"/>
                <a:gd name="T2" fmla="*/ 3 w 4"/>
                <a:gd name="T3" fmla="*/ 0 h 2"/>
                <a:gd name="T4" fmla="*/ 2 w 4"/>
                <a:gd name="T5" fmla="*/ 1 h 2"/>
                <a:gd name="T6" fmla="*/ 1 w 4"/>
                <a:gd name="T7" fmla="*/ 2 h 2"/>
                <a:gd name="T8" fmla="*/ 1 w 4"/>
                <a:gd name="T9" fmla="*/ 2 h 2"/>
                <a:gd name="T10" fmla="*/ 4 w 4"/>
                <a:gd name="T11" fmla="*/ 0 h 2"/>
                <a:gd name="T12" fmla="*/ 4 w 4"/>
                <a:gd name="T13" fmla="*/ 0 h 2"/>
                <a:gd name="T14" fmla="*/ 0 w 4"/>
                <a:gd name="T15" fmla="*/ 1 h 2"/>
                <a:gd name="T16" fmla="*/ 0 w 4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01" name="Freeform 3493">
              <a:extLst>
                <a:ext uri="{FF2B5EF4-FFF2-40B4-BE49-F238E27FC236}">
                  <a16:creationId xmlns:a16="http://schemas.microsoft.com/office/drawing/2014/main" id="{D7CDD9D4-1FD3-4979-BB0E-69B2BF6DB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23812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02" name="Freeform 3494">
              <a:extLst>
                <a:ext uri="{FF2B5EF4-FFF2-40B4-BE49-F238E27FC236}">
                  <a16:creationId xmlns:a16="http://schemas.microsoft.com/office/drawing/2014/main" id="{9D881D10-9CC1-4328-9BB0-6BE77ACB5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7462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03" name="Freeform 3495">
              <a:extLst>
                <a:ext uri="{FF2B5EF4-FFF2-40B4-BE49-F238E27FC236}">
                  <a16:creationId xmlns:a16="http://schemas.microsoft.com/office/drawing/2014/main" id="{A9925607-A801-461A-98FA-119D2265B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69850"/>
              <a:ext cx="11113" cy="1270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0 w 2"/>
                <a:gd name="T11" fmla="*/ 2 h 2"/>
                <a:gd name="T12" fmla="*/ 1 w 2"/>
                <a:gd name="T13" fmla="*/ 0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04" name="Freeform 3496">
              <a:extLst>
                <a:ext uri="{FF2B5EF4-FFF2-40B4-BE49-F238E27FC236}">
                  <a16:creationId xmlns:a16="http://schemas.microsoft.com/office/drawing/2014/main" id="{FF371A03-CC2B-4704-A2A3-8709B8E36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11112"/>
              <a:ext cx="22225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05" name="Freeform 3497">
              <a:extLst>
                <a:ext uri="{FF2B5EF4-FFF2-40B4-BE49-F238E27FC236}">
                  <a16:creationId xmlns:a16="http://schemas.microsoft.com/office/drawing/2014/main" id="{18028810-B986-4A88-A684-886892484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1112"/>
              <a:ext cx="41275" cy="17462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06" name="Freeform 3498">
              <a:extLst>
                <a:ext uri="{FF2B5EF4-FFF2-40B4-BE49-F238E27FC236}">
                  <a16:creationId xmlns:a16="http://schemas.microsoft.com/office/drawing/2014/main" id="{F351F2FB-ABA7-4CC1-8D4F-D8C7AF8D8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58737"/>
              <a:ext cx="46038" cy="41275"/>
            </a:xfrm>
            <a:custGeom>
              <a:avLst/>
              <a:gdLst>
                <a:gd name="T0" fmla="*/ 6 w 8"/>
                <a:gd name="T1" fmla="*/ 0 h 7"/>
                <a:gd name="T2" fmla="*/ 0 w 8"/>
                <a:gd name="T3" fmla="*/ 7 h 7"/>
                <a:gd name="T4" fmla="*/ 0 w 8"/>
                <a:gd name="T5" fmla="*/ 7 h 7"/>
                <a:gd name="T6" fmla="*/ 8 w 8"/>
                <a:gd name="T7" fmla="*/ 1 h 7"/>
                <a:gd name="T8" fmla="*/ 8 w 8"/>
                <a:gd name="T9" fmla="*/ 1 h 7"/>
                <a:gd name="T10" fmla="*/ 4 w 8"/>
                <a:gd name="T11" fmla="*/ 4 h 7"/>
                <a:gd name="T12" fmla="*/ 3 w 8"/>
                <a:gd name="T13" fmla="*/ 5 h 7"/>
                <a:gd name="T14" fmla="*/ 0 w 8"/>
                <a:gd name="T15" fmla="*/ 6 h 7"/>
                <a:gd name="T16" fmla="*/ 7 w 8"/>
                <a:gd name="T17" fmla="*/ 0 h 7"/>
                <a:gd name="T18" fmla="*/ 6 w 8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6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6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2" y="5"/>
                    <a:pt x="0" y="6"/>
                    <a:pt x="0" y="6"/>
                  </a:cubicBezTo>
                  <a:cubicBezTo>
                    <a:pt x="2" y="4"/>
                    <a:pt x="4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07" name="Freeform 3499">
              <a:extLst>
                <a:ext uri="{FF2B5EF4-FFF2-40B4-BE49-F238E27FC236}">
                  <a16:creationId xmlns:a16="http://schemas.microsoft.com/office/drawing/2014/main" id="{0854889E-D211-4C55-A497-9A3981059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6350"/>
              <a:ext cx="34925" cy="28575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08" name="Freeform 3500">
              <a:extLst>
                <a:ext uri="{FF2B5EF4-FFF2-40B4-BE49-F238E27FC236}">
                  <a16:creationId xmlns:a16="http://schemas.microsoft.com/office/drawing/2014/main" id="{6F528F08-0C04-41B9-BD64-B844E2C03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6350"/>
              <a:ext cx="106363" cy="76200"/>
            </a:xfrm>
            <a:custGeom>
              <a:avLst/>
              <a:gdLst>
                <a:gd name="T0" fmla="*/ 0 w 18"/>
                <a:gd name="T1" fmla="*/ 13 h 13"/>
                <a:gd name="T2" fmla="*/ 18 w 18"/>
                <a:gd name="T3" fmla="*/ 0 h 13"/>
                <a:gd name="T4" fmla="*/ 18 w 18"/>
                <a:gd name="T5" fmla="*/ 0 h 13"/>
                <a:gd name="T6" fmla="*/ 0 w 18"/>
                <a:gd name="T7" fmla="*/ 13 h 13"/>
                <a:gd name="T8" fmla="*/ 0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6" y="9"/>
                    <a:pt x="11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1" y="3"/>
                    <a:pt x="6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09" name="Freeform 3501">
              <a:extLst>
                <a:ext uri="{FF2B5EF4-FFF2-40B4-BE49-F238E27FC236}">
                  <a16:creationId xmlns:a16="http://schemas.microsoft.com/office/drawing/2014/main" id="{FFA86899-1000-4852-8B2E-222F8E338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7462"/>
              <a:ext cx="65088" cy="58737"/>
            </a:xfrm>
            <a:custGeom>
              <a:avLst/>
              <a:gdLst>
                <a:gd name="T0" fmla="*/ 8 w 11"/>
                <a:gd name="T1" fmla="*/ 2 h 10"/>
                <a:gd name="T2" fmla="*/ 10 w 11"/>
                <a:gd name="T3" fmla="*/ 1 h 10"/>
                <a:gd name="T4" fmla="*/ 8 w 11"/>
                <a:gd name="T5" fmla="*/ 2 h 10"/>
                <a:gd name="T6" fmla="*/ 5 w 11"/>
                <a:gd name="T7" fmla="*/ 5 h 10"/>
                <a:gd name="T8" fmla="*/ 0 w 11"/>
                <a:gd name="T9" fmla="*/ 10 h 10"/>
                <a:gd name="T10" fmla="*/ 0 w 11"/>
                <a:gd name="T11" fmla="*/ 10 h 10"/>
                <a:gd name="T12" fmla="*/ 10 w 11"/>
                <a:gd name="T13" fmla="*/ 0 h 10"/>
                <a:gd name="T14" fmla="*/ 10 w 11"/>
                <a:gd name="T15" fmla="*/ 0 h 10"/>
                <a:gd name="T16" fmla="*/ 8 w 11"/>
                <a:gd name="T17" fmla="*/ 2 h 10"/>
                <a:gd name="T18" fmla="*/ 8 w 11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8" y="2"/>
                  </a:moveTo>
                  <a:cubicBezTo>
                    <a:pt x="9" y="1"/>
                    <a:pt x="9" y="1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3"/>
                    <a:pt x="6" y="4"/>
                    <a:pt x="5" y="5"/>
                  </a:cubicBezTo>
                  <a:cubicBezTo>
                    <a:pt x="3" y="7"/>
                    <a:pt x="1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6"/>
                    <a:pt x="7" y="4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10" name="Freeform 3502">
              <a:extLst>
                <a:ext uri="{FF2B5EF4-FFF2-40B4-BE49-F238E27FC236}">
                  <a16:creationId xmlns:a16="http://schemas.microsoft.com/office/drawing/2014/main" id="{03B32D0B-D93C-4AC9-9418-375F0199B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47625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11" name="Freeform 3503">
              <a:extLst>
                <a:ext uri="{FF2B5EF4-FFF2-40B4-BE49-F238E27FC236}">
                  <a16:creationId xmlns:a16="http://schemas.microsoft.com/office/drawing/2014/main" id="{22234B81-AF40-4AC7-8E37-C1972AFF2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34925"/>
              <a:ext cx="23813" cy="23812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4 h 4"/>
                <a:gd name="T4" fmla="*/ 0 w 4"/>
                <a:gd name="T5" fmla="*/ 4 h 4"/>
                <a:gd name="T6" fmla="*/ 3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12" name="Freeform 3504">
              <a:extLst>
                <a:ext uri="{FF2B5EF4-FFF2-40B4-BE49-F238E27FC236}">
                  <a16:creationId xmlns:a16="http://schemas.microsoft.com/office/drawing/2014/main" id="{D99D5E83-B240-4E2C-80E3-C37248F4A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34925"/>
              <a:ext cx="30163" cy="17462"/>
            </a:xfrm>
            <a:custGeom>
              <a:avLst/>
              <a:gdLst>
                <a:gd name="T0" fmla="*/ 3 w 5"/>
                <a:gd name="T1" fmla="*/ 0 h 3"/>
                <a:gd name="T2" fmla="*/ 2 w 5"/>
                <a:gd name="T3" fmla="*/ 2 h 3"/>
                <a:gd name="T4" fmla="*/ 2 w 5"/>
                <a:gd name="T5" fmla="*/ 2 h 3"/>
                <a:gd name="T6" fmla="*/ 5 w 5"/>
                <a:gd name="T7" fmla="*/ 1 h 3"/>
                <a:gd name="T8" fmla="*/ 5 w 5"/>
                <a:gd name="T9" fmla="*/ 0 h 3"/>
                <a:gd name="T10" fmla="*/ 3 w 5"/>
                <a:gd name="T11" fmla="*/ 0 h 3"/>
                <a:gd name="T12" fmla="*/ 3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0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13" name="Freeform 3505">
              <a:extLst>
                <a:ext uri="{FF2B5EF4-FFF2-40B4-BE49-F238E27FC236}">
                  <a16:creationId xmlns:a16="http://schemas.microsoft.com/office/drawing/2014/main" id="{A6440BAC-7934-42B5-B1DA-50AFF03FA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176212"/>
              <a:ext cx="22225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14" name="Freeform 3506">
              <a:extLst>
                <a:ext uri="{FF2B5EF4-FFF2-40B4-BE49-F238E27FC236}">
                  <a16:creationId xmlns:a16="http://schemas.microsoft.com/office/drawing/2014/main" id="{E5C2E964-01EE-43BB-B7FF-980CC9488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176212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15" name="Freeform 3507">
              <a:extLst>
                <a:ext uri="{FF2B5EF4-FFF2-40B4-BE49-F238E27FC236}">
                  <a16:creationId xmlns:a16="http://schemas.microsoft.com/office/drawing/2014/main" id="{172182E5-EFDA-4DD6-B0D2-DE6BE4E9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93675"/>
              <a:ext cx="41275" cy="36512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1 h 6"/>
                <a:gd name="T4" fmla="*/ 6 w 7"/>
                <a:gd name="T5" fmla="*/ 0 h 6"/>
                <a:gd name="T6" fmla="*/ 0 w 7"/>
                <a:gd name="T7" fmla="*/ 6 h 6"/>
                <a:gd name="T8" fmla="*/ 0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4" y="2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16" name="Freeform 3508">
              <a:extLst>
                <a:ext uri="{FF2B5EF4-FFF2-40B4-BE49-F238E27FC236}">
                  <a16:creationId xmlns:a16="http://schemas.microsoft.com/office/drawing/2014/main" id="{AE2168F4-CB16-4D1C-9A32-39457E7C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47637"/>
              <a:ext cx="82550" cy="82550"/>
            </a:xfrm>
            <a:custGeom>
              <a:avLst/>
              <a:gdLst>
                <a:gd name="T0" fmla="*/ 14 w 14"/>
                <a:gd name="T1" fmla="*/ 0 h 14"/>
                <a:gd name="T2" fmla="*/ 0 w 14"/>
                <a:gd name="T3" fmla="*/ 14 h 14"/>
                <a:gd name="T4" fmla="*/ 1 w 14"/>
                <a:gd name="T5" fmla="*/ 14 h 14"/>
                <a:gd name="T6" fmla="*/ 14 w 14"/>
                <a:gd name="T7" fmla="*/ 0 h 14"/>
                <a:gd name="T8" fmla="*/ 14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9" y="4"/>
                    <a:pt x="4" y="9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4" y="9"/>
                    <a:pt x="9" y="4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17" name="Freeform 3509">
              <a:extLst>
                <a:ext uri="{FF2B5EF4-FFF2-40B4-BE49-F238E27FC236}">
                  <a16:creationId xmlns:a16="http://schemas.microsoft.com/office/drawing/2014/main" id="{FFC4D33F-C604-4DBE-B6A9-C1D5B2B88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2" y="147637"/>
              <a:ext cx="52388" cy="34925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18" name="Freeform 3510">
              <a:extLst>
                <a:ext uri="{FF2B5EF4-FFF2-40B4-BE49-F238E27FC236}">
                  <a16:creationId xmlns:a16="http://schemas.microsoft.com/office/drawing/2014/main" id="{8F1CC2A4-5D12-4CCB-A6FF-A7C684621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" y="206375"/>
              <a:ext cx="39688" cy="28575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1 h 5"/>
                <a:gd name="T4" fmla="*/ 6 w 7"/>
                <a:gd name="T5" fmla="*/ 0 h 5"/>
                <a:gd name="T6" fmla="*/ 1 w 7"/>
                <a:gd name="T7" fmla="*/ 5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19" name="Freeform 3511">
              <a:extLst>
                <a:ext uri="{FF2B5EF4-FFF2-40B4-BE49-F238E27FC236}">
                  <a16:creationId xmlns:a16="http://schemas.microsoft.com/office/drawing/2014/main" id="{FB6FC9C3-CFFF-4656-BC50-AAAC92CCA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212725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20" name="Freeform 3512">
              <a:extLst>
                <a:ext uri="{FF2B5EF4-FFF2-40B4-BE49-F238E27FC236}">
                  <a16:creationId xmlns:a16="http://schemas.microsoft.com/office/drawing/2014/main" id="{FEB69ED0-962B-4BE9-B18F-51E56883F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58750"/>
              <a:ext cx="17463" cy="12700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0 h 2"/>
                <a:gd name="T4" fmla="*/ 1 w 3"/>
                <a:gd name="T5" fmla="*/ 1 h 2"/>
                <a:gd name="T6" fmla="*/ 1 w 3"/>
                <a:gd name="T7" fmla="*/ 2 h 2"/>
                <a:gd name="T8" fmla="*/ 3 w 3"/>
                <a:gd name="T9" fmla="*/ 0 h 2"/>
                <a:gd name="T10" fmla="*/ 3 w 3"/>
                <a:gd name="T11" fmla="*/ 0 h 2"/>
                <a:gd name="T12" fmla="*/ 1 w 3"/>
                <a:gd name="T13" fmla="*/ 1 h 2"/>
                <a:gd name="T14" fmla="*/ 1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21" name="Freeform 3513">
              <a:extLst>
                <a:ext uri="{FF2B5EF4-FFF2-40B4-BE49-F238E27FC236}">
                  <a16:creationId xmlns:a16="http://schemas.microsoft.com/office/drawing/2014/main" id="{090E91E1-C56F-47C0-B65E-D7BE4418B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06375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22" name="Freeform 3514">
              <a:extLst>
                <a:ext uri="{FF2B5EF4-FFF2-40B4-BE49-F238E27FC236}">
                  <a16:creationId xmlns:a16="http://schemas.microsoft.com/office/drawing/2014/main" id="{F929F0F2-C2E2-47E1-A6F6-B1761837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06375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23" name="Freeform 3515">
              <a:extLst>
                <a:ext uri="{FF2B5EF4-FFF2-40B4-BE49-F238E27FC236}">
                  <a16:creationId xmlns:a16="http://schemas.microsoft.com/office/drawing/2014/main" id="{836C3104-EE1B-4FA5-81ED-C61DCE2D3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00025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24" name="Freeform 3516">
              <a:extLst>
                <a:ext uri="{FF2B5EF4-FFF2-40B4-BE49-F238E27FC236}">
                  <a16:creationId xmlns:a16="http://schemas.microsoft.com/office/drawing/2014/main" id="{6583B31F-A922-48A6-A560-A5215E473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93675"/>
              <a:ext cx="17463" cy="19050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25" name="Freeform 3517">
              <a:extLst>
                <a:ext uri="{FF2B5EF4-FFF2-40B4-BE49-F238E27FC236}">
                  <a16:creationId xmlns:a16="http://schemas.microsoft.com/office/drawing/2014/main" id="{8DBACF4B-427F-420D-B47D-93D231DE6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82562"/>
              <a:ext cx="17463" cy="1111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26" name="Freeform 3518">
              <a:extLst>
                <a:ext uri="{FF2B5EF4-FFF2-40B4-BE49-F238E27FC236}">
                  <a16:creationId xmlns:a16="http://schemas.microsoft.com/office/drawing/2014/main" id="{863F78CC-6FCD-4169-AAC4-F30E7CDE7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76212"/>
              <a:ext cx="17463" cy="17462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27" name="Freeform 3519">
              <a:extLst>
                <a:ext uri="{FF2B5EF4-FFF2-40B4-BE49-F238E27FC236}">
                  <a16:creationId xmlns:a16="http://schemas.microsoft.com/office/drawing/2014/main" id="{1C196321-C0ED-4B85-9F7A-7046D2A47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171450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28" name="Freeform 3520">
              <a:extLst>
                <a:ext uri="{FF2B5EF4-FFF2-40B4-BE49-F238E27FC236}">
                  <a16:creationId xmlns:a16="http://schemas.microsoft.com/office/drawing/2014/main" id="{77269E49-E08A-4B35-8B85-EC0BC9B98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58750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29" name="Freeform 3521">
              <a:extLst>
                <a:ext uri="{FF2B5EF4-FFF2-40B4-BE49-F238E27FC236}">
                  <a16:creationId xmlns:a16="http://schemas.microsoft.com/office/drawing/2014/main" id="{AC67DF91-C201-4131-BD71-25A36F068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41287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2 h 3"/>
                <a:gd name="T8" fmla="*/ 3 w 4"/>
                <a:gd name="T9" fmla="*/ 2 h 3"/>
                <a:gd name="T10" fmla="*/ 3 w 4"/>
                <a:gd name="T11" fmla="*/ 2 h 3"/>
                <a:gd name="T12" fmla="*/ 1 w 4"/>
                <a:gd name="T13" fmla="*/ 2 h 3"/>
                <a:gd name="T14" fmla="*/ 3 w 4"/>
                <a:gd name="T15" fmla="*/ 0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30" name="Freeform 3522">
              <a:extLst>
                <a:ext uri="{FF2B5EF4-FFF2-40B4-BE49-F238E27FC236}">
                  <a16:creationId xmlns:a16="http://schemas.microsoft.com/office/drawing/2014/main" id="{293542A0-190B-476E-A839-C858BF4DA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17475"/>
              <a:ext cx="23813" cy="23812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1 h 4"/>
                <a:gd name="T4" fmla="*/ 1 w 4"/>
                <a:gd name="T5" fmla="*/ 2 h 4"/>
                <a:gd name="T6" fmla="*/ 0 w 4"/>
                <a:gd name="T7" fmla="*/ 4 h 4"/>
                <a:gd name="T8" fmla="*/ 0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2 w 4"/>
                <a:gd name="T15" fmla="*/ 3 h 4"/>
                <a:gd name="T16" fmla="*/ 1 w 4"/>
                <a:gd name="T17" fmla="*/ 2 h 4"/>
                <a:gd name="T18" fmla="*/ 4 w 4"/>
                <a:gd name="T19" fmla="*/ 0 h 4"/>
                <a:gd name="T20" fmla="*/ 4 w 4"/>
                <a:gd name="T21" fmla="*/ 0 h 4"/>
                <a:gd name="T22" fmla="*/ 3 w 4"/>
                <a:gd name="T23" fmla="*/ 0 h 4"/>
                <a:gd name="T24" fmla="*/ 3 w 4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431" name="Group 3567">
            <a:extLst>
              <a:ext uri="{FF2B5EF4-FFF2-40B4-BE49-F238E27FC236}">
                <a16:creationId xmlns:a16="http://schemas.microsoft.com/office/drawing/2014/main" id="{D05A96D4-8E90-40B1-80BB-1101E1F90800}"/>
              </a:ext>
            </a:extLst>
          </p:cNvPr>
          <p:cNvGrpSpPr>
            <a:grpSpLocks/>
          </p:cNvGrpSpPr>
          <p:nvPr/>
        </p:nvGrpSpPr>
        <p:grpSpPr bwMode="auto">
          <a:xfrm>
            <a:off x="1530350" y="6223000"/>
            <a:ext cx="217488" cy="254000"/>
            <a:chOff x="0" y="0"/>
            <a:chExt cx="217488" cy="254000"/>
          </a:xfrm>
        </p:grpSpPr>
        <p:sp>
          <p:nvSpPr>
            <p:cNvPr id="40432" name="Freeform 3523">
              <a:extLst>
                <a:ext uri="{FF2B5EF4-FFF2-40B4-BE49-F238E27FC236}">
                  <a16:creationId xmlns:a16="http://schemas.microsoft.com/office/drawing/2014/main" id="{B2B899A7-D43E-4FBE-8F31-434BD41B93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3" y="53975"/>
              <a:ext cx="180975" cy="176212"/>
            </a:xfrm>
            <a:custGeom>
              <a:avLst/>
              <a:gdLst>
                <a:gd name="T0" fmla="*/ 28 w 31"/>
                <a:gd name="T1" fmla="*/ 7 h 30"/>
                <a:gd name="T2" fmla="*/ 26 w 31"/>
                <a:gd name="T3" fmla="*/ 5 h 30"/>
                <a:gd name="T4" fmla="*/ 20 w 31"/>
                <a:gd name="T5" fmla="*/ 1 h 30"/>
                <a:gd name="T6" fmla="*/ 17 w 31"/>
                <a:gd name="T7" fmla="*/ 0 h 30"/>
                <a:gd name="T8" fmla="*/ 6 w 31"/>
                <a:gd name="T9" fmla="*/ 4 h 30"/>
                <a:gd name="T10" fmla="*/ 2 w 31"/>
                <a:gd name="T11" fmla="*/ 18 h 30"/>
                <a:gd name="T12" fmla="*/ 2 w 31"/>
                <a:gd name="T13" fmla="*/ 20 h 30"/>
                <a:gd name="T14" fmla="*/ 4 w 31"/>
                <a:gd name="T15" fmla="*/ 23 h 30"/>
                <a:gd name="T16" fmla="*/ 13 w 31"/>
                <a:gd name="T17" fmla="*/ 29 h 30"/>
                <a:gd name="T18" fmla="*/ 13 w 31"/>
                <a:gd name="T19" fmla="*/ 29 h 30"/>
                <a:gd name="T20" fmla="*/ 14 w 31"/>
                <a:gd name="T21" fmla="*/ 30 h 30"/>
                <a:gd name="T22" fmla="*/ 14 w 31"/>
                <a:gd name="T23" fmla="*/ 30 h 30"/>
                <a:gd name="T24" fmla="*/ 14 w 31"/>
                <a:gd name="T25" fmla="*/ 30 h 30"/>
                <a:gd name="T26" fmla="*/ 17 w 31"/>
                <a:gd name="T27" fmla="*/ 30 h 30"/>
                <a:gd name="T28" fmla="*/ 18 w 31"/>
                <a:gd name="T29" fmla="*/ 29 h 30"/>
                <a:gd name="T30" fmla="*/ 18 w 31"/>
                <a:gd name="T31" fmla="*/ 29 h 30"/>
                <a:gd name="T32" fmla="*/ 18 w 31"/>
                <a:gd name="T33" fmla="*/ 29 h 30"/>
                <a:gd name="T34" fmla="*/ 18 w 31"/>
                <a:gd name="T35" fmla="*/ 29 h 30"/>
                <a:gd name="T36" fmla="*/ 18 w 31"/>
                <a:gd name="T37" fmla="*/ 29 h 30"/>
                <a:gd name="T38" fmla="*/ 23 w 31"/>
                <a:gd name="T39" fmla="*/ 27 h 30"/>
                <a:gd name="T40" fmla="*/ 27 w 31"/>
                <a:gd name="T41" fmla="*/ 25 h 30"/>
                <a:gd name="T42" fmla="*/ 28 w 31"/>
                <a:gd name="T43" fmla="*/ 23 h 30"/>
                <a:gd name="T44" fmla="*/ 29 w 31"/>
                <a:gd name="T45" fmla="*/ 21 h 30"/>
                <a:gd name="T46" fmla="*/ 30 w 31"/>
                <a:gd name="T47" fmla="*/ 13 h 30"/>
                <a:gd name="T48" fmla="*/ 2 w 31"/>
                <a:gd name="T49" fmla="*/ 20 h 30"/>
                <a:gd name="T50" fmla="*/ 2 w 31"/>
                <a:gd name="T51" fmla="*/ 18 h 30"/>
                <a:gd name="T52" fmla="*/ 2 w 31"/>
                <a:gd name="T53" fmla="*/ 18 h 30"/>
                <a:gd name="T54" fmla="*/ 3 w 31"/>
                <a:gd name="T55" fmla="*/ 18 h 30"/>
                <a:gd name="T56" fmla="*/ 17 w 31"/>
                <a:gd name="T57" fmla="*/ 29 h 30"/>
                <a:gd name="T58" fmla="*/ 17 w 31"/>
                <a:gd name="T59" fmla="*/ 29 h 30"/>
                <a:gd name="T60" fmla="*/ 28 w 31"/>
                <a:gd name="T61" fmla="*/ 21 h 30"/>
                <a:gd name="T62" fmla="*/ 23 w 31"/>
                <a:gd name="T63" fmla="*/ 26 h 30"/>
                <a:gd name="T64" fmla="*/ 23 w 31"/>
                <a:gd name="T65" fmla="*/ 27 h 30"/>
                <a:gd name="T66" fmla="*/ 17 w 31"/>
                <a:gd name="T67" fmla="*/ 29 h 30"/>
                <a:gd name="T68" fmla="*/ 16 w 31"/>
                <a:gd name="T69" fmla="*/ 28 h 30"/>
                <a:gd name="T70" fmla="*/ 9 w 31"/>
                <a:gd name="T71" fmla="*/ 26 h 30"/>
                <a:gd name="T72" fmla="*/ 6 w 31"/>
                <a:gd name="T73" fmla="*/ 24 h 30"/>
                <a:gd name="T74" fmla="*/ 6 w 31"/>
                <a:gd name="T75" fmla="*/ 24 h 30"/>
                <a:gd name="T76" fmla="*/ 4 w 31"/>
                <a:gd name="T77" fmla="*/ 21 h 30"/>
                <a:gd name="T78" fmla="*/ 4 w 31"/>
                <a:gd name="T79" fmla="*/ 9 h 30"/>
                <a:gd name="T80" fmla="*/ 21 w 31"/>
                <a:gd name="T81" fmla="*/ 2 h 30"/>
                <a:gd name="T82" fmla="*/ 27 w 31"/>
                <a:gd name="T83" fmla="*/ 8 h 30"/>
                <a:gd name="T84" fmla="*/ 29 w 31"/>
                <a:gd name="T85" fmla="*/ 18 h 30"/>
                <a:gd name="T86" fmla="*/ 29 w 31"/>
                <a:gd name="T87" fmla="*/ 21 h 30"/>
                <a:gd name="T88" fmla="*/ 29 w 31"/>
                <a:gd name="T89" fmla="*/ 21 h 30"/>
                <a:gd name="T90" fmla="*/ 29 w 31"/>
                <a:gd name="T9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0">
                  <a:moveTo>
                    <a:pt x="30" y="13"/>
                  </a:moveTo>
                  <a:cubicBezTo>
                    <a:pt x="29" y="11"/>
                    <a:pt x="30" y="8"/>
                    <a:pt x="28" y="7"/>
                  </a:cubicBezTo>
                  <a:cubicBezTo>
                    <a:pt x="28" y="8"/>
                    <a:pt x="24" y="3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4"/>
                    <a:pt x="24" y="3"/>
                    <a:pt x="23" y="2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1" y="1"/>
                    <a:pt x="19" y="0"/>
                    <a:pt x="19" y="0"/>
                  </a:cubicBezTo>
                  <a:cubicBezTo>
                    <a:pt x="19" y="0"/>
                    <a:pt x="17" y="0"/>
                    <a:pt x="17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1"/>
                    <a:pt x="6" y="3"/>
                    <a:pt x="6" y="4"/>
                  </a:cubicBezTo>
                  <a:cubicBezTo>
                    <a:pt x="5" y="4"/>
                    <a:pt x="3" y="8"/>
                    <a:pt x="2" y="9"/>
                  </a:cubicBezTo>
                  <a:cubicBezTo>
                    <a:pt x="0" y="12"/>
                    <a:pt x="2" y="15"/>
                    <a:pt x="2" y="18"/>
                  </a:cubicBezTo>
                  <a:cubicBezTo>
                    <a:pt x="2" y="18"/>
                    <a:pt x="2" y="18"/>
                    <a:pt x="1" y="18"/>
                  </a:cubicBezTo>
                  <a:cubicBezTo>
                    <a:pt x="1" y="18"/>
                    <a:pt x="1" y="20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3" y="20"/>
                    <a:pt x="3" y="22"/>
                    <a:pt x="4" y="23"/>
                  </a:cubicBezTo>
                  <a:cubicBezTo>
                    <a:pt x="5" y="25"/>
                    <a:pt x="6" y="26"/>
                    <a:pt x="8" y="27"/>
                  </a:cubicBezTo>
                  <a:cubicBezTo>
                    <a:pt x="9" y="28"/>
                    <a:pt x="11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21" y="28"/>
                    <a:pt x="21" y="28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6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9" y="22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9"/>
                    <a:pt x="30" y="14"/>
                    <a:pt x="30" y="13"/>
                  </a:cubicBezTo>
                  <a:close/>
                  <a:moveTo>
                    <a:pt x="2" y="20"/>
                  </a:moveTo>
                  <a:cubicBezTo>
                    <a:pt x="2" y="19"/>
                    <a:pt x="2" y="19"/>
                    <a:pt x="2" y="20"/>
                  </a:cubicBezTo>
                  <a:cubicBezTo>
                    <a:pt x="2" y="19"/>
                    <a:pt x="2" y="20"/>
                    <a:pt x="2" y="20"/>
                  </a:cubicBezTo>
                  <a:close/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lose/>
                  <a:moveTo>
                    <a:pt x="3" y="18"/>
                  </a:move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17" y="29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8" y="29"/>
                    <a:pt x="18" y="29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29" y="19"/>
                  </a:moveTo>
                  <a:cubicBezTo>
                    <a:pt x="28" y="19"/>
                    <a:pt x="28" y="21"/>
                    <a:pt x="28" y="21"/>
                  </a:cubicBezTo>
                  <a:cubicBezTo>
                    <a:pt x="28" y="22"/>
                    <a:pt x="27" y="22"/>
                    <a:pt x="27" y="23"/>
                  </a:cubicBezTo>
                  <a:cubicBezTo>
                    <a:pt x="27" y="23"/>
                    <a:pt x="23" y="26"/>
                    <a:pt x="23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8"/>
                    <a:pt x="20" y="28"/>
                    <a:pt x="19" y="28"/>
                  </a:cubicBezTo>
                  <a:cubicBezTo>
                    <a:pt x="19" y="28"/>
                    <a:pt x="17" y="28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9" y="27"/>
                    <a:pt x="9" y="26"/>
                  </a:cubicBezTo>
                  <a:cubicBezTo>
                    <a:pt x="9" y="27"/>
                    <a:pt x="8" y="25"/>
                    <a:pt x="8" y="26"/>
                  </a:cubicBezTo>
                  <a:cubicBezTo>
                    <a:pt x="8" y="25"/>
                    <a:pt x="6" y="24"/>
                    <a:pt x="6" y="24"/>
                  </a:cubicBezTo>
                  <a:cubicBezTo>
                    <a:pt x="5" y="24"/>
                    <a:pt x="5" y="24"/>
                    <a:pt x="5" y="23"/>
                  </a:cubicBezTo>
                  <a:cubicBezTo>
                    <a:pt x="5" y="23"/>
                    <a:pt x="6" y="24"/>
                    <a:pt x="6" y="24"/>
                  </a:cubicBezTo>
                  <a:cubicBezTo>
                    <a:pt x="5" y="23"/>
                    <a:pt x="4" y="21"/>
                    <a:pt x="3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19"/>
                    <a:pt x="3" y="17"/>
                    <a:pt x="2" y="15"/>
                  </a:cubicBezTo>
                  <a:cubicBezTo>
                    <a:pt x="2" y="13"/>
                    <a:pt x="3" y="11"/>
                    <a:pt x="4" y="9"/>
                  </a:cubicBezTo>
                  <a:cubicBezTo>
                    <a:pt x="5" y="7"/>
                    <a:pt x="7" y="4"/>
                    <a:pt x="10" y="3"/>
                  </a:cubicBezTo>
                  <a:cubicBezTo>
                    <a:pt x="14" y="2"/>
                    <a:pt x="17" y="1"/>
                    <a:pt x="21" y="2"/>
                  </a:cubicBezTo>
                  <a:cubicBezTo>
                    <a:pt x="22" y="3"/>
                    <a:pt x="23" y="4"/>
                    <a:pt x="24" y="5"/>
                  </a:cubicBezTo>
                  <a:cubicBezTo>
                    <a:pt x="24" y="5"/>
                    <a:pt x="27" y="8"/>
                    <a:pt x="27" y="8"/>
                  </a:cubicBezTo>
                  <a:cubicBezTo>
                    <a:pt x="28" y="9"/>
                    <a:pt x="29" y="12"/>
                    <a:pt x="29" y="14"/>
                  </a:cubicBezTo>
                  <a:cubicBezTo>
                    <a:pt x="29" y="15"/>
                    <a:pt x="29" y="16"/>
                    <a:pt x="29" y="18"/>
                  </a:cubicBezTo>
                  <a:cubicBezTo>
                    <a:pt x="29" y="18"/>
                    <a:pt x="29" y="21"/>
                    <a:pt x="29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9" y="21"/>
                    <a:pt x="29" y="21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33" name="Freeform 3524">
              <a:extLst>
                <a:ext uri="{FF2B5EF4-FFF2-40B4-BE49-F238E27FC236}">
                  <a16:creationId xmlns:a16="http://schemas.microsoft.com/office/drawing/2014/main" id="{A0DE938B-FEAA-4B65-9968-CC5198DB9A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17488" cy="254000"/>
            </a:xfrm>
            <a:custGeom>
              <a:avLst/>
              <a:gdLst>
                <a:gd name="T0" fmla="*/ 35 w 37"/>
                <a:gd name="T1" fmla="*/ 17 h 43"/>
                <a:gd name="T2" fmla="*/ 31 w 37"/>
                <a:gd name="T3" fmla="*/ 11 h 43"/>
                <a:gd name="T4" fmla="*/ 25 w 37"/>
                <a:gd name="T5" fmla="*/ 7 h 43"/>
                <a:gd name="T6" fmla="*/ 25 w 37"/>
                <a:gd name="T7" fmla="*/ 7 h 43"/>
                <a:gd name="T8" fmla="*/ 25 w 37"/>
                <a:gd name="T9" fmla="*/ 7 h 43"/>
                <a:gd name="T10" fmla="*/ 24 w 37"/>
                <a:gd name="T11" fmla="*/ 7 h 43"/>
                <a:gd name="T12" fmla="*/ 25 w 37"/>
                <a:gd name="T13" fmla="*/ 6 h 43"/>
                <a:gd name="T14" fmla="*/ 25 w 37"/>
                <a:gd name="T15" fmla="*/ 6 h 43"/>
                <a:gd name="T16" fmla="*/ 24 w 37"/>
                <a:gd name="T17" fmla="*/ 6 h 43"/>
                <a:gd name="T18" fmla="*/ 22 w 37"/>
                <a:gd name="T19" fmla="*/ 6 h 43"/>
                <a:gd name="T20" fmla="*/ 22 w 37"/>
                <a:gd name="T21" fmla="*/ 1 h 43"/>
                <a:gd name="T22" fmla="*/ 15 w 37"/>
                <a:gd name="T23" fmla="*/ 1 h 43"/>
                <a:gd name="T24" fmla="*/ 16 w 37"/>
                <a:gd name="T25" fmla="*/ 5 h 43"/>
                <a:gd name="T26" fmla="*/ 16 w 37"/>
                <a:gd name="T27" fmla="*/ 5 h 43"/>
                <a:gd name="T28" fmla="*/ 16 w 37"/>
                <a:gd name="T29" fmla="*/ 6 h 43"/>
                <a:gd name="T30" fmla="*/ 3 w 37"/>
                <a:gd name="T31" fmla="*/ 16 h 43"/>
                <a:gd name="T32" fmla="*/ 1 w 37"/>
                <a:gd name="T33" fmla="*/ 29 h 43"/>
                <a:gd name="T34" fmla="*/ 25 w 37"/>
                <a:gd name="T35" fmla="*/ 41 h 43"/>
                <a:gd name="T36" fmla="*/ 37 w 37"/>
                <a:gd name="T37" fmla="*/ 27 h 43"/>
                <a:gd name="T38" fmla="*/ 22 w 37"/>
                <a:gd name="T39" fmla="*/ 6 h 43"/>
                <a:gd name="T40" fmla="*/ 22 w 37"/>
                <a:gd name="T41" fmla="*/ 6 h 43"/>
                <a:gd name="T42" fmla="*/ 22 w 37"/>
                <a:gd name="T43" fmla="*/ 6 h 43"/>
                <a:gd name="T44" fmla="*/ 22 w 37"/>
                <a:gd name="T45" fmla="*/ 6 h 43"/>
                <a:gd name="T46" fmla="*/ 9 w 37"/>
                <a:gd name="T47" fmla="*/ 9 h 43"/>
                <a:gd name="T48" fmla="*/ 36 w 37"/>
                <a:gd name="T49" fmla="*/ 28 h 43"/>
                <a:gd name="T50" fmla="*/ 36 w 37"/>
                <a:gd name="T51" fmla="*/ 27 h 43"/>
                <a:gd name="T52" fmla="*/ 36 w 37"/>
                <a:gd name="T53" fmla="*/ 27 h 43"/>
                <a:gd name="T54" fmla="*/ 29 w 37"/>
                <a:gd name="T55" fmla="*/ 38 h 43"/>
                <a:gd name="T56" fmla="*/ 21 w 37"/>
                <a:gd name="T57" fmla="*/ 41 h 43"/>
                <a:gd name="T58" fmla="*/ 12 w 37"/>
                <a:gd name="T59" fmla="*/ 40 h 43"/>
                <a:gd name="T60" fmla="*/ 2 w 37"/>
                <a:gd name="T61" fmla="*/ 26 h 43"/>
                <a:gd name="T62" fmla="*/ 10 w 37"/>
                <a:gd name="T63" fmla="*/ 9 h 43"/>
                <a:gd name="T64" fmla="*/ 11 w 37"/>
                <a:gd name="T65" fmla="*/ 9 h 43"/>
                <a:gd name="T66" fmla="*/ 16 w 37"/>
                <a:gd name="T67" fmla="*/ 2 h 43"/>
                <a:gd name="T68" fmla="*/ 21 w 37"/>
                <a:gd name="T69" fmla="*/ 6 h 43"/>
                <a:gd name="T70" fmla="*/ 21 w 37"/>
                <a:gd name="T71" fmla="*/ 6 h 43"/>
                <a:gd name="T72" fmla="*/ 21 w 37"/>
                <a:gd name="T73" fmla="*/ 6 h 43"/>
                <a:gd name="T74" fmla="*/ 23 w 37"/>
                <a:gd name="T75" fmla="*/ 7 h 43"/>
                <a:gd name="T76" fmla="*/ 23 w 37"/>
                <a:gd name="T77" fmla="*/ 7 h 43"/>
                <a:gd name="T78" fmla="*/ 23 w 37"/>
                <a:gd name="T79" fmla="*/ 7 h 43"/>
                <a:gd name="T80" fmla="*/ 31 w 37"/>
                <a:gd name="T81" fmla="*/ 12 h 43"/>
                <a:gd name="T82" fmla="*/ 34 w 37"/>
                <a:gd name="T83" fmla="*/ 17 h 43"/>
                <a:gd name="T84" fmla="*/ 35 w 37"/>
                <a:gd name="T85" fmla="*/ 21 h 43"/>
                <a:gd name="T86" fmla="*/ 36 w 37"/>
                <a:gd name="T87" fmla="*/ 24 h 43"/>
                <a:gd name="T88" fmla="*/ 35 w 37"/>
                <a:gd name="T89" fmla="*/ 27 h 43"/>
                <a:gd name="T90" fmla="*/ 11 w 37"/>
                <a:gd name="T91" fmla="*/ 9 h 43"/>
                <a:gd name="T92" fmla="*/ 21 w 37"/>
                <a:gd name="T93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" h="43">
                  <a:moveTo>
                    <a:pt x="37" y="23"/>
                  </a:moveTo>
                  <a:cubicBezTo>
                    <a:pt x="36" y="21"/>
                    <a:pt x="36" y="19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5" y="17"/>
                    <a:pt x="33" y="13"/>
                    <a:pt x="33" y="13"/>
                  </a:cubicBezTo>
                  <a:cubicBezTo>
                    <a:pt x="33" y="13"/>
                    <a:pt x="32" y="12"/>
                    <a:pt x="31" y="11"/>
                  </a:cubicBezTo>
                  <a:cubicBezTo>
                    <a:pt x="31" y="11"/>
                    <a:pt x="32" y="11"/>
                    <a:pt x="32" y="11"/>
                  </a:cubicBezTo>
                  <a:cubicBezTo>
                    <a:pt x="31" y="11"/>
                    <a:pt x="30" y="10"/>
                    <a:pt x="29" y="10"/>
                  </a:cubicBezTo>
                  <a:cubicBezTo>
                    <a:pt x="29" y="9"/>
                    <a:pt x="27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5"/>
                    <a:pt x="23" y="2"/>
                    <a:pt x="22" y="1"/>
                  </a:cubicBezTo>
                  <a:cubicBezTo>
                    <a:pt x="22" y="1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6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1"/>
                    <a:pt x="15" y="4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3" y="7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8" y="7"/>
                    <a:pt x="4" y="13"/>
                    <a:pt x="3" y="16"/>
                  </a:cubicBezTo>
                  <a:cubicBezTo>
                    <a:pt x="1" y="20"/>
                    <a:pt x="0" y="25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30"/>
                    <a:pt x="2" y="30"/>
                    <a:pt x="1" y="29"/>
                  </a:cubicBezTo>
                  <a:cubicBezTo>
                    <a:pt x="4" y="35"/>
                    <a:pt x="7" y="39"/>
                    <a:pt x="12" y="41"/>
                  </a:cubicBezTo>
                  <a:cubicBezTo>
                    <a:pt x="14" y="41"/>
                    <a:pt x="17" y="43"/>
                    <a:pt x="19" y="42"/>
                  </a:cubicBezTo>
                  <a:cubicBezTo>
                    <a:pt x="20" y="42"/>
                    <a:pt x="25" y="41"/>
                    <a:pt x="25" y="41"/>
                  </a:cubicBezTo>
                  <a:cubicBezTo>
                    <a:pt x="30" y="39"/>
                    <a:pt x="35" y="35"/>
                    <a:pt x="36" y="28"/>
                  </a:cubicBezTo>
                  <a:cubicBezTo>
                    <a:pt x="37" y="28"/>
                    <a:pt x="36" y="29"/>
                    <a:pt x="36" y="29"/>
                  </a:cubicBezTo>
                  <a:cubicBezTo>
                    <a:pt x="36" y="29"/>
                    <a:pt x="37" y="27"/>
                    <a:pt x="37" y="27"/>
                  </a:cubicBezTo>
                  <a:cubicBezTo>
                    <a:pt x="37" y="25"/>
                    <a:pt x="37" y="24"/>
                    <a:pt x="37" y="23"/>
                  </a:cubicBezTo>
                  <a:close/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lose/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lose/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lose/>
                  <a:moveTo>
                    <a:pt x="36" y="28"/>
                  </a:move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lose/>
                  <a:moveTo>
                    <a:pt x="35" y="27"/>
                  </a:moveTo>
                  <a:cubicBezTo>
                    <a:pt x="35" y="27"/>
                    <a:pt x="36" y="27"/>
                    <a:pt x="36" y="27"/>
                  </a:cubicBezTo>
                  <a:cubicBezTo>
                    <a:pt x="35" y="28"/>
                    <a:pt x="35" y="30"/>
                    <a:pt x="35" y="29"/>
                  </a:cubicBezTo>
                  <a:cubicBezTo>
                    <a:pt x="36" y="30"/>
                    <a:pt x="33" y="33"/>
                    <a:pt x="34" y="32"/>
                  </a:cubicBezTo>
                  <a:cubicBezTo>
                    <a:pt x="32" y="35"/>
                    <a:pt x="30" y="36"/>
                    <a:pt x="29" y="38"/>
                  </a:cubicBezTo>
                  <a:cubicBezTo>
                    <a:pt x="29" y="38"/>
                    <a:pt x="25" y="40"/>
                    <a:pt x="25" y="40"/>
                  </a:cubicBezTo>
                  <a:cubicBezTo>
                    <a:pt x="24" y="40"/>
                    <a:pt x="22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19" y="41"/>
                    <a:pt x="15" y="41"/>
                    <a:pt x="13" y="40"/>
                  </a:cubicBezTo>
                  <a:cubicBezTo>
                    <a:pt x="13" y="39"/>
                    <a:pt x="12" y="39"/>
                    <a:pt x="12" y="40"/>
                  </a:cubicBezTo>
                  <a:cubicBezTo>
                    <a:pt x="13" y="40"/>
                    <a:pt x="10" y="39"/>
                    <a:pt x="11" y="39"/>
                  </a:cubicBezTo>
                  <a:cubicBezTo>
                    <a:pt x="7" y="38"/>
                    <a:pt x="5" y="34"/>
                    <a:pt x="3" y="31"/>
                  </a:cubicBezTo>
                  <a:cubicBezTo>
                    <a:pt x="3" y="29"/>
                    <a:pt x="3" y="27"/>
                    <a:pt x="2" y="26"/>
                  </a:cubicBezTo>
                  <a:cubicBezTo>
                    <a:pt x="3" y="25"/>
                    <a:pt x="2" y="23"/>
                    <a:pt x="2" y="22"/>
                  </a:cubicBezTo>
                  <a:cubicBezTo>
                    <a:pt x="2" y="21"/>
                    <a:pt x="3" y="19"/>
                    <a:pt x="4" y="17"/>
                  </a:cubicBezTo>
                  <a:cubicBezTo>
                    <a:pt x="4" y="15"/>
                    <a:pt x="7" y="10"/>
                    <a:pt x="10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1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2" y="7"/>
                    <a:pt x="16" y="8"/>
                    <a:pt x="17" y="6"/>
                  </a:cubicBezTo>
                  <a:cubicBezTo>
                    <a:pt x="17" y="5"/>
                    <a:pt x="16" y="5"/>
                    <a:pt x="16" y="4"/>
                  </a:cubicBezTo>
                  <a:cubicBezTo>
                    <a:pt x="15" y="4"/>
                    <a:pt x="16" y="2"/>
                    <a:pt x="16" y="2"/>
                  </a:cubicBezTo>
                  <a:cubicBezTo>
                    <a:pt x="17" y="2"/>
                    <a:pt x="20" y="2"/>
                    <a:pt x="21" y="2"/>
                  </a:cubicBezTo>
                  <a:cubicBezTo>
                    <a:pt x="23" y="2"/>
                    <a:pt x="22" y="5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8"/>
                    <a:pt x="25" y="8"/>
                    <a:pt x="26" y="8"/>
                  </a:cubicBezTo>
                  <a:cubicBezTo>
                    <a:pt x="27" y="9"/>
                    <a:pt x="29" y="10"/>
                    <a:pt x="30" y="11"/>
                  </a:cubicBezTo>
                  <a:cubicBezTo>
                    <a:pt x="30" y="11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3" y="15"/>
                    <a:pt x="33" y="14"/>
                  </a:cubicBezTo>
                  <a:cubicBezTo>
                    <a:pt x="33" y="14"/>
                    <a:pt x="35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8"/>
                    <a:pt x="35" y="20"/>
                    <a:pt x="35" y="21"/>
                  </a:cubicBezTo>
                  <a:cubicBezTo>
                    <a:pt x="35" y="21"/>
                    <a:pt x="36" y="22"/>
                    <a:pt x="36" y="22"/>
                  </a:cubicBezTo>
                  <a:cubicBezTo>
                    <a:pt x="36" y="22"/>
                    <a:pt x="36" y="22"/>
                    <a:pt x="35" y="22"/>
                  </a:cubicBezTo>
                  <a:cubicBezTo>
                    <a:pt x="36" y="23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5"/>
                  </a:cubicBezTo>
                  <a:cubicBezTo>
                    <a:pt x="36" y="25"/>
                    <a:pt x="35" y="26"/>
                    <a:pt x="35" y="27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34" name="Freeform 3525">
              <a:extLst>
                <a:ext uri="{FF2B5EF4-FFF2-40B4-BE49-F238E27FC236}">
                  <a16:creationId xmlns:a16="http://schemas.microsoft.com/office/drawing/2014/main" id="{1080A7BB-1AA9-4A90-A108-8240DDE75E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63" y="76200"/>
              <a:ext cx="82550" cy="112712"/>
            </a:xfrm>
            <a:custGeom>
              <a:avLst/>
              <a:gdLst>
                <a:gd name="T0" fmla="*/ 11 w 14"/>
                <a:gd name="T1" fmla="*/ 3 h 19"/>
                <a:gd name="T2" fmla="*/ 6 w 14"/>
                <a:gd name="T3" fmla="*/ 0 h 19"/>
                <a:gd name="T4" fmla="*/ 4 w 14"/>
                <a:gd name="T5" fmla="*/ 0 h 19"/>
                <a:gd name="T6" fmla="*/ 3 w 14"/>
                <a:gd name="T7" fmla="*/ 0 h 19"/>
                <a:gd name="T8" fmla="*/ 3 w 14"/>
                <a:gd name="T9" fmla="*/ 0 h 19"/>
                <a:gd name="T10" fmla="*/ 3 w 14"/>
                <a:gd name="T11" fmla="*/ 0 h 19"/>
                <a:gd name="T12" fmla="*/ 2 w 14"/>
                <a:gd name="T13" fmla="*/ 4 h 19"/>
                <a:gd name="T14" fmla="*/ 2 w 14"/>
                <a:gd name="T15" fmla="*/ 7 h 19"/>
                <a:gd name="T16" fmla="*/ 2 w 14"/>
                <a:gd name="T17" fmla="*/ 9 h 19"/>
                <a:gd name="T18" fmla="*/ 12 w 14"/>
                <a:gd name="T19" fmla="*/ 17 h 19"/>
                <a:gd name="T20" fmla="*/ 14 w 14"/>
                <a:gd name="T21" fmla="*/ 12 h 19"/>
                <a:gd name="T22" fmla="*/ 11 w 14"/>
                <a:gd name="T23" fmla="*/ 4 h 19"/>
                <a:gd name="T24" fmla="*/ 2 w 14"/>
                <a:gd name="T25" fmla="*/ 11 h 19"/>
                <a:gd name="T26" fmla="*/ 9 w 14"/>
                <a:gd name="T27" fmla="*/ 3 h 19"/>
                <a:gd name="T28" fmla="*/ 9 w 14"/>
                <a:gd name="T29" fmla="*/ 3 h 19"/>
                <a:gd name="T30" fmla="*/ 5 w 14"/>
                <a:gd name="T31" fmla="*/ 1 h 19"/>
                <a:gd name="T32" fmla="*/ 3 w 14"/>
                <a:gd name="T33" fmla="*/ 1 h 19"/>
                <a:gd name="T34" fmla="*/ 3 w 14"/>
                <a:gd name="T35" fmla="*/ 1 h 19"/>
                <a:gd name="T36" fmla="*/ 3 w 14"/>
                <a:gd name="T37" fmla="*/ 1 h 19"/>
                <a:gd name="T38" fmla="*/ 3 w 14"/>
                <a:gd name="T39" fmla="*/ 1 h 19"/>
                <a:gd name="T40" fmla="*/ 13 w 14"/>
                <a:gd name="T41" fmla="*/ 11 h 19"/>
                <a:gd name="T42" fmla="*/ 3 w 14"/>
                <a:gd name="T43" fmla="*/ 10 h 19"/>
                <a:gd name="T44" fmla="*/ 3 w 14"/>
                <a:gd name="T45" fmla="*/ 10 h 19"/>
                <a:gd name="T46" fmla="*/ 3 w 14"/>
                <a:gd name="T47" fmla="*/ 9 h 19"/>
                <a:gd name="T48" fmla="*/ 3 w 14"/>
                <a:gd name="T49" fmla="*/ 5 h 19"/>
                <a:gd name="T50" fmla="*/ 3 w 14"/>
                <a:gd name="T51" fmla="*/ 1 h 19"/>
                <a:gd name="T52" fmla="*/ 4 w 14"/>
                <a:gd name="T53" fmla="*/ 1 h 19"/>
                <a:gd name="T54" fmla="*/ 3 w 14"/>
                <a:gd name="T55" fmla="*/ 1 h 19"/>
                <a:gd name="T56" fmla="*/ 3 w 14"/>
                <a:gd name="T57" fmla="*/ 1 h 19"/>
                <a:gd name="T58" fmla="*/ 4 w 14"/>
                <a:gd name="T59" fmla="*/ 1 h 19"/>
                <a:gd name="T60" fmla="*/ 4 w 14"/>
                <a:gd name="T61" fmla="*/ 1 h 19"/>
                <a:gd name="T62" fmla="*/ 5 w 14"/>
                <a:gd name="T63" fmla="*/ 1 h 19"/>
                <a:gd name="T64" fmla="*/ 5 w 14"/>
                <a:gd name="T65" fmla="*/ 1 h 19"/>
                <a:gd name="T66" fmla="*/ 8 w 14"/>
                <a:gd name="T67" fmla="*/ 2 h 19"/>
                <a:gd name="T68" fmla="*/ 9 w 14"/>
                <a:gd name="T69" fmla="*/ 3 h 19"/>
                <a:gd name="T70" fmla="*/ 13 w 14"/>
                <a:gd name="T71" fmla="*/ 9 h 19"/>
                <a:gd name="T72" fmla="*/ 13 w 14"/>
                <a:gd name="T7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9">
                  <a:moveTo>
                    <a:pt x="11" y="4"/>
                  </a:moveTo>
                  <a:cubicBezTo>
                    <a:pt x="11" y="3"/>
                    <a:pt x="9" y="3"/>
                    <a:pt x="11" y="3"/>
                  </a:cubicBezTo>
                  <a:cubicBezTo>
                    <a:pt x="10" y="3"/>
                    <a:pt x="9" y="1"/>
                    <a:pt x="8" y="2"/>
                  </a:cubicBezTo>
                  <a:cubicBezTo>
                    <a:pt x="8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2" y="9"/>
                    <a:pt x="2" y="9"/>
                  </a:cubicBezTo>
                  <a:cubicBezTo>
                    <a:pt x="0" y="12"/>
                    <a:pt x="9" y="18"/>
                    <a:pt x="10" y="19"/>
                  </a:cubicBezTo>
                  <a:cubicBezTo>
                    <a:pt x="10" y="19"/>
                    <a:pt x="12" y="18"/>
                    <a:pt x="12" y="17"/>
                  </a:cubicBezTo>
                  <a:cubicBezTo>
                    <a:pt x="12" y="17"/>
                    <a:pt x="13" y="16"/>
                    <a:pt x="13" y="16"/>
                  </a:cubicBezTo>
                  <a:cubicBezTo>
                    <a:pt x="13" y="14"/>
                    <a:pt x="14" y="13"/>
                    <a:pt x="14" y="12"/>
                  </a:cubicBezTo>
                  <a:cubicBezTo>
                    <a:pt x="14" y="10"/>
                    <a:pt x="14" y="7"/>
                    <a:pt x="13" y="6"/>
                  </a:cubicBezTo>
                  <a:cubicBezTo>
                    <a:pt x="12" y="5"/>
                    <a:pt x="12" y="4"/>
                    <a:pt x="11" y="4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13" y="11"/>
                  </a:moveTo>
                  <a:cubicBezTo>
                    <a:pt x="14" y="11"/>
                    <a:pt x="11" y="17"/>
                    <a:pt x="10" y="18"/>
                  </a:cubicBezTo>
                  <a:cubicBezTo>
                    <a:pt x="10" y="16"/>
                    <a:pt x="2" y="13"/>
                    <a:pt x="3" y="10"/>
                  </a:cubicBezTo>
                  <a:cubicBezTo>
                    <a:pt x="3" y="11"/>
                    <a:pt x="3" y="10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8"/>
                    <a:pt x="3" y="7"/>
                    <a:pt x="3" y="5"/>
                  </a:cubicBezTo>
                  <a:cubicBezTo>
                    <a:pt x="3" y="5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4"/>
                    <a:pt x="11" y="6"/>
                    <a:pt x="11" y="6"/>
                  </a:cubicBezTo>
                  <a:cubicBezTo>
                    <a:pt x="12" y="7"/>
                    <a:pt x="12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2" y="10"/>
                    <a:pt x="14" y="11"/>
                    <a:pt x="13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35" name="Freeform 3526">
              <a:extLst>
                <a:ext uri="{FF2B5EF4-FFF2-40B4-BE49-F238E27FC236}">
                  <a16:creationId xmlns:a16="http://schemas.microsoft.com/office/drawing/2014/main" id="{BA87A4C7-CAA9-489E-937A-009C90002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06375"/>
              <a:ext cx="47625" cy="30162"/>
            </a:xfrm>
            <a:custGeom>
              <a:avLst/>
              <a:gdLst>
                <a:gd name="T0" fmla="*/ 8 w 8"/>
                <a:gd name="T1" fmla="*/ 0 h 5"/>
                <a:gd name="T2" fmla="*/ 1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36" name="Freeform 3527">
              <a:extLst>
                <a:ext uri="{FF2B5EF4-FFF2-40B4-BE49-F238E27FC236}">
                  <a16:creationId xmlns:a16="http://schemas.microsoft.com/office/drawing/2014/main" id="{FCC656D4-97B6-4789-AE79-1BBBCB88A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88912"/>
              <a:ext cx="87313" cy="52387"/>
            </a:xfrm>
            <a:custGeom>
              <a:avLst/>
              <a:gdLst>
                <a:gd name="T0" fmla="*/ 3 w 15"/>
                <a:gd name="T1" fmla="*/ 6 h 9"/>
                <a:gd name="T2" fmla="*/ 1 w 15"/>
                <a:gd name="T3" fmla="*/ 8 h 9"/>
                <a:gd name="T4" fmla="*/ 1 w 15"/>
                <a:gd name="T5" fmla="*/ 8 h 9"/>
                <a:gd name="T6" fmla="*/ 3 w 15"/>
                <a:gd name="T7" fmla="*/ 7 h 9"/>
                <a:gd name="T8" fmla="*/ 3 w 15"/>
                <a:gd name="T9" fmla="*/ 7 h 9"/>
                <a:gd name="T10" fmla="*/ 1 w 15"/>
                <a:gd name="T11" fmla="*/ 8 h 9"/>
                <a:gd name="T12" fmla="*/ 1 w 15"/>
                <a:gd name="T13" fmla="*/ 8 h 9"/>
                <a:gd name="T14" fmla="*/ 15 w 15"/>
                <a:gd name="T15" fmla="*/ 0 h 9"/>
                <a:gd name="T16" fmla="*/ 15 w 15"/>
                <a:gd name="T17" fmla="*/ 0 h 9"/>
                <a:gd name="T18" fmla="*/ 5 w 15"/>
                <a:gd name="T19" fmla="*/ 6 h 9"/>
                <a:gd name="T20" fmla="*/ 2 w 15"/>
                <a:gd name="T21" fmla="*/ 8 h 9"/>
                <a:gd name="T22" fmla="*/ 2 w 15"/>
                <a:gd name="T23" fmla="*/ 7 h 9"/>
                <a:gd name="T24" fmla="*/ 2 w 15"/>
                <a:gd name="T25" fmla="*/ 8 h 9"/>
                <a:gd name="T26" fmla="*/ 4 w 15"/>
                <a:gd name="T27" fmla="*/ 6 h 9"/>
                <a:gd name="T28" fmla="*/ 3 w 15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9">
                  <a:moveTo>
                    <a:pt x="3" y="6"/>
                  </a:moveTo>
                  <a:cubicBezTo>
                    <a:pt x="3" y="7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4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6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2"/>
                    <a:pt x="8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0" y="9"/>
                    <a:pt x="2" y="8"/>
                    <a:pt x="2" y="7"/>
                  </a:cubicBezTo>
                  <a:cubicBezTo>
                    <a:pt x="3" y="7"/>
                    <a:pt x="0" y="9"/>
                    <a:pt x="2" y="8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37" name="Freeform 3528">
              <a:extLst>
                <a:ext uri="{FF2B5EF4-FFF2-40B4-BE49-F238E27FC236}">
                  <a16:creationId xmlns:a16="http://schemas.microsoft.com/office/drawing/2014/main" id="{E417F521-DAD6-4F45-8956-76109E274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71450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38" name="Freeform 3529">
              <a:extLst>
                <a:ext uri="{FF2B5EF4-FFF2-40B4-BE49-F238E27FC236}">
                  <a16:creationId xmlns:a16="http://schemas.microsoft.com/office/drawing/2014/main" id="{5355691E-4021-4A3B-AF98-EC0280461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58750"/>
              <a:ext cx="30163" cy="19050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1 h 3"/>
                <a:gd name="T4" fmla="*/ 4 w 5"/>
                <a:gd name="T5" fmla="*/ 1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39" name="Freeform 3530">
              <a:extLst>
                <a:ext uri="{FF2B5EF4-FFF2-40B4-BE49-F238E27FC236}">
                  <a16:creationId xmlns:a16="http://schemas.microsoft.com/office/drawing/2014/main" id="{AE8CBFA6-E499-4365-8ACB-78CDE4F80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23837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3 w 6"/>
                <a:gd name="T7" fmla="*/ 1 h 3"/>
                <a:gd name="T8" fmla="*/ 3 w 6"/>
                <a:gd name="T9" fmla="*/ 1 h 3"/>
                <a:gd name="T10" fmla="*/ 0 w 6"/>
                <a:gd name="T11" fmla="*/ 3 h 3"/>
                <a:gd name="T12" fmla="*/ 1 w 6"/>
                <a:gd name="T13" fmla="*/ 3 h 3"/>
                <a:gd name="T14" fmla="*/ 6 w 6"/>
                <a:gd name="T15" fmla="*/ 0 h 3"/>
                <a:gd name="T16" fmla="*/ 6 w 6"/>
                <a:gd name="T17" fmla="*/ 0 h 3"/>
                <a:gd name="T18" fmla="*/ 3 w 6"/>
                <a:gd name="T19" fmla="*/ 1 h 3"/>
                <a:gd name="T20" fmla="*/ 1 w 6"/>
                <a:gd name="T21" fmla="*/ 2 h 3"/>
                <a:gd name="T22" fmla="*/ 2 w 6"/>
                <a:gd name="T23" fmla="*/ 2 h 3"/>
                <a:gd name="T24" fmla="*/ 2 w 6"/>
                <a:gd name="T25" fmla="*/ 2 h 3"/>
                <a:gd name="T26" fmla="*/ 5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3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40" name="Freeform 3531">
              <a:extLst>
                <a:ext uri="{FF2B5EF4-FFF2-40B4-BE49-F238E27FC236}">
                  <a16:creationId xmlns:a16="http://schemas.microsoft.com/office/drawing/2014/main" id="{D9B1288B-BA8D-4C4D-88E3-57582DDDD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47637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41" name="Freeform 3532">
              <a:extLst>
                <a:ext uri="{FF2B5EF4-FFF2-40B4-BE49-F238E27FC236}">
                  <a16:creationId xmlns:a16="http://schemas.microsoft.com/office/drawing/2014/main" id="{AFBAD74C-C08D-43F1-AD68-98AA095BA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47637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42" name="Freeform 3533">
              <a:extLst>
                <a:ext uri="{FF2B5EF4-FFF2-40B4-BE49-F238E27FC236}">
                  <a16:creationId xmlns:a16="http://schemas.microsoft.com/office/drawing/2014/main" id="{BA0C0B5B-4C3C-46BD-8B87-2D08E1F3A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71450"/>
              <a:ext cx="11113" cy="1111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43" name="Freeform 3534">
              <a:extLst>
                <a:ext uri="{FF2B5EF4-FFF2-40B4-BE49-F238E27FC236}">
                  <a16:creationId xmlns:a16="http://schemas.microsoft.com/office/drawing/2014/main" id="{84443240-9C4D-459A-A20F-0F2DFA379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219075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44" name="Freeform 3535">
              <a:extLst>
                <a:ext uri="{FF2B5EF4-FFF2-40B4-BE49-F238E27FC236}">
                  <a16:creationId xmlns:a16="http://schemas.microsoft.com/office/drawing/2014/main" id="{CE4D31C3-46FE-430D-891A-C71CD5644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19075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45" name="Freeform 3536">
              <a:extLst>
                <a:ext uri="{FF2B5EF4-FFF2-40B4-BE49-F238E27FC236}">
                  <a16:creationId xmlns:a16="http://schemas.microsoft.com/office/drawing/2014/main" id="{3E84F5F4-4D76-49F4-AAFA-45AF2717B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58750"/>
              <a:ext cx="28575" cy="190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46" name="Freeform 3537">
              <a:extLst>
                <a:ext uri="{FF2B5EF4-FFF2-40B4-BE49-F238E27FC236}">
                  <a16:creationId xmlns:a16="http://schemas.microsoft.com/office/drawing/2014/main" id="{CEA68043-187A-4E5F-B52B-3EBCF6575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36525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47" name="Freeform 3538">
              <a:extLst>
                <a:ext uri="{FF2B5EF4-FFF2-40B4-BE49-F238E27FC236}">
                  <a16:creationId xmlns:a16="http://schemas.microsoft.com/office/drawing/2014/main" id="{002F8528-C13F-4C75-A6E6-95C44EBC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30175"/>
              <a:ext cx="23813" cy="11112"/>
            </a:xfrm>
            <a:custGeom>
              <a:avLst/>
              <a:gdLst>
                <a:gd name="T0" fmla="*/ 1 w 4"/>
                <a:gd name="T1" fmla="*/ 1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48" name="Freeform 3539">
              <a:extLst>
                <a:ext uri="{FF2B5EF4-FFF2-40B4-BE49-F238E27FC236}">
                  <a16:creationId xmlns:a16="http://schemas.microsoft.com/office/drawing/2014/main" id="{4D5CA937-7DC9-428F-9861-E8C8EF047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47637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49" name="Freeform 3540">
              <a:extLst>
                <a:ext uri="{FF2B5EF4-FFF2-40B4-BE49-F238E27FC236}">
                  <a16:creationId xmlns:a16="http://schemas.microsoft.com/office/drawing/2014/main" id="{89ABA98D-BD3A-480B-B965-3AE0059B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12725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50" name="Freeform 3541">
              <a:extLst>
                <a:ext uri="{FF2B5EF4-FFF2-40B4-BE49-F238E27FC236}">
                  <a16:creationId xmlns:a16="http://schemas.microsoft.com/office/drawing/2014/main" id="{6861120A-DD4E-4BAF-AB9B-3A168B682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19075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51" name="Freeform 3542">
              <a:extLst>
                <a:ext uri="{FF2B5EF4-FFF2-40B4-BE49-F238E27FC236}">
                  <a16:creationId xmlns:a16="http://schemas.microsoft.com/office/drawing/2014/main" id="{873D92AE-DC8F-49E6-A810-7781DCBA9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06375"/>
              <a:ext cx="19050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52" name="Freeform 3543">
              <a:extLst>
                <a:ext uri="{FF2B5EF4-FFF2-40B4-BE49-F238E27FC236}">
                  <a16:creationId xmlns:a16="http://schemas.microsoft.com/office/drawing/2014/main" id="{4A06A265-9B46-4461-ADCB-E63AB54E9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36525"/>
              <a:ext cx="47625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1 w 8"/>
                <a:gd name="T5" fmla="*/ 4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1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53" name="Freeform 3544">
              <a:extLst>
                <a:ext uri="{FF2B5EF4-FFF2-40B4-BE49-F238E27FC236}">
                  <a16:creationId xmlns:a16="http://schemas.microsoft.com/office/drawing/2014/main" id="{E55AAB15-6A7A-402D-8E90-13B10A654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12712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54" name="Freeform 3545">
              <a:extLst>
                <a:ext uri="{FF2B5EF4-FFF2-40B4-BE49-F238E27FC236}">
                  <a16:creationId xmlns:a16="http://schemas.microsoft.com/office/drawing/2014/main" id="{079305F8-5F2F-4016-9451-584BC45B1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12712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55" name="Freeform 3546">
              <a:extLst>
                <a:ext uri="{FF2B5EF4-FFF2-40B4-BE49-F238E27FC236}">
                  <a16:creationId xmlns:a16="http://schemas.microsoft.com/office/drawing/2014/main" id="{0E5AB6E2-8F94-4A5F-B78B-5274FB843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30175"/>
              <a:ext cx="47625" cy="28575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56" name="Freeform 3547">
              <a:extLst>
                <a:ext uri="{FF2B5EF4-FFF2-40B4-BE49-F238E27FC236}">
                  <a16:creationId xmlns:a16="http://schemas.microsoft.com/office/drawing/2014/main" id="{185A1F2B-865C-40DB-907F-04439B428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00025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57" name="Freeform 3548">
              <a:extLst>
                <a:ext uri="{FF2B5EF4-FFF2-40B4-BE49-F238E27FC236}">
                  <a16:creationId xmlns:a16="http://schemas.microsoft.com/office/drawing/2014/main" id="{C3F7BED8-0704-45B3-8BF9-D9EEF955C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00025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58" name="Freeform 3549">
              <a:extLst>
                <a:ext uri="{FF2B5EF4-FFF2-40B4-BE49-F238E27FC236}">
                  <a16:creationId xmlns:a16="http://schemas.microsoft.com/office/drawing/2014/main" id="{FC60F615-0638-4075-A689-D73277D84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23825"/>
              <a:ext cx="52388" cy="30162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59" name="Freeform 3550">
              <a:extLst>
                <a:ext uri="{FF2B5EF4-FFF2-40B4-BE49-F238E27FC236}">
                  <a16:creationId xmlns:a16="http://schemas.microsoft.com/office/drawing/2014/main" id="{6A99782F-FF1B-41D0-9041-350B4F61F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00012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60" name="Freeform 3551">
              <a:extLst>
                <a:ext uri="{FF2B5EF4-FFF2-40B4-BE49-F238E27FC236}">
                  <a16:creationId xmlns:a16="http://schemas.microsoft.com/office/drawing/2014/main" id="{670EE025-619C-487F-913F-B9F7582EA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95250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1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61" name="Freeform 3552">
              <a:extLst>
                <a:ext uri="{FF2B5EF4-FFF2-40B4-BE49-F238E27FC236}">
                  <a16:creationId xmlns:a16="http://schemas.microsoft.com/office/drawing/2014/main" id="{CBC4D799-5EAD-440D-B76E-7F2CEB827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17475"/>
              <a:ext cx="52388" cy="30162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62" name="Freeform 3553">
              <a:extLst>
                <a:ext uri="{FF2B5EF4-FFF2-40B4-BE49-F238E27FC236}">
                  <a16:creationId xmlns:a16="http://schemas.microsoft.com/office/drawing/2014/main" id="{0C4AEFB2-C506-4395-A692-320E699F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88912"/>
              <a:ext cx="23813" cy="6350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63" name="Freeform 3554">
              <a:extLst>
                <a:ext uri="{FF2B5EF4-FFF2-40B4-BE49-F238E27FC236}">
                  <a16:creationId xmlns:a16="http://schemas.microsoft.com/office/drawing/2014/main" id="{6241FBCA-FAE7-41B2-BC88-161636BE0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82562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64" name="Freeform 3555">
              <a:extLst>
                <a:ext uri="{FF2B5EF4-FFF2-40B4-BE49-F238E27FC236}">
                  <a16:creationId xmlns:a16="http://schemas.microsoft.com/office/drawing/2014/main" id="{AAADA7D9-829E-45B0-B74C-246352C6B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06362"/>
              <a:ext cx="53975" cy="30162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65" name="Freeform 3556">
              <a:extLst>
                <a:ext uri="{FF2B5EF4-FFF2-40B4-BE49-F238E27FC236}">
                  <a16:creationId xmlns:a16="http://schemas.microsoft.com/office/drawing/2014/main" id="{281BAEE1-313C-4F29-B896-D315596F8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255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66" name="Freeform 3557">
              <a:extLst>
                <a:ext uri="{FF2B5EF4-FFF2-40B4-BE49-F238E27FC236}">
                  <a16:creationId xmlns:a16="http://schemas.microsoft.com/office/drawing/2014/main" id="{32B124FF-CE01-47D3-9D15-BD7889E56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82550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67" name="Freeform 3558">
              <a:extLst>
                <a:ext uri="{FF2B5EF4-FFF2-40B4-BE49-F238E27FC236}">
                  <a16:creationId xmlns:a16="http://schemas.microsoft.com/office/drawing/2014/main" id="{ADCBD356-1F11-40A1-B389-A372BB268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2550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68" name="Freeform 3559">
              <a:extLst>
                <a:ext uri="{FF2B5EF4-FFF2-40B4-BE49-F238E27FC236}">
                  <a16:creationId xmlns:a16="http://schemas.microsoft.com/office/drawing/2014/main" id="{18258132-BD54-4E6D-A4DF-36CF569A6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00012"/>
              <a:ext cx="47625" cy="30162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69" name="Freeform 3560">
              <a:extLst>
                <a:ext uri="{FF2B5EF4-FFF2-40B4-BE49-F238E27FC236}">
                  <a16:creationId xmlns:a16="http://schemas.microsoft.com/office/drawing/2014/main" id="{DDB4A17B-C7D4-4E4C-93A5-FB5E26A81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71450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70" name="Freeform 3561">
              <a:extLst>
                <a:ext uri="{FF2B5EF4-FFF2-40B4-BE49-F238E27FC236}">
                  <a16:creationId xmlns:a16="http://schemas.microsoft.com/office/drawing/2014/main" id="{9192FDAD-C50A-41ED-93F4-EDE85AECC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5875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71" name="Freeform 3562">
              <a:extLst>
                <a:ext uri="{FF2B5EF4-FFF2-40B4-BE49-F238E27FC236}">
                  <a16:creationId xmlns:a16="http://schemas.microsoft.com/office/drawing/2014/main" id="{42CC423D-0867-427F-B9DF-17CC8C48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88900"/>
              <a:ext cx="41275" cy="23812"/>
            </a:xfrm>
            <a:custGeom>
              <a:avLst/>
              <a:gdLst>
                <a:gd name="T0" fmla="*/ 6 w 7"/>
                <a:gd name="T1" fmla="*/ 1 h 4"/>
                <a:gd name="T2" fmla="*/ 0 w 7"/>
                <a:gd name="T3" fmla="*/ 4 h 4"/>
                <a:gd name="T4" fmla="*/ 0 w 7"/>
                <a:gd name="T5" fmla="*/ 4 h 4"/>
                <a:gd name="T6" fmla="*/ 6 w 7"/>
                <a:gd name="T7" fmla="*/ 1 h 4"/>
                <a:gd name="T8" fmla="*/ 6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72" name="Freeform 3563">
              <a:extLst>
                <a:ext uri="{FF2B5EF4-FFF2-40B4-BE49-F238E27FC236}">
                  <a16:creationId xmlns:a16="http://schemas.microsoft.com/office/drawing/2014/main" id="{27ED31F8-20E1-4D53-9584-2D613D20F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65087"/>
              <a:ext cx="17463" cy="11112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73" name="Freeform 3564">
              <a:extLst>
                <a:ext uri="{FF2B5EF4-FFF2-40B4-BE49-F238E27FC236}">
                  <a16:creationId xmlns:a16="http://schemas.microsoft.com/office/drawing/2014/main" id="{DD3A02EB-97C8-4B84-9595-C6135355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65087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74" name="Freeform 3565">
              <a:extLst>
                <a:ext uri="{FF2B5EF4-FFF2-40B4-BE49-F238E27FC236}">
                  <a16:creationId xmlns:a16="http://schemas.microsoft.com/office/drawing/2014/main" id="{AB4D71EF-CEF1-4B67-8325-5053D6E70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88900"/>
              <a:ext cx="36513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75" name="Freeform 3566">
              <a:extLst>
                <a:ext uri="{FF2B5EF4-FFF2-40B4-BE49-F238E27FC236}">
                  <a16:creationId xmlns:a16="http://schemas.microsoft.com/office/drawing/2014/main" id="{ADC1634C-840D-4BA7-AB34-6C397C5AF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58750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76" name="Freeform 3567">
              <a:extLst>
                <a:ext uri="{FF2B5EF4-FFF2-40B4-BE49-F238E27FC236}">
                  <a16:creationId xmlns:a16="http://schemas.microsoft.com/office/drawing/2014/main" id="{08443AF2-44D0-44A4-A04F-72690783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53987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77" name="Freeform 3568">
              <a:extLst>
                <a:ext uri="{FF2B5EF4-FFF2-40B4-BE49-F238E27FC236}">
                  <a16:creationId xmlns:a16="http://schemas.microsoft.com/office/drawing/2014/main" id="{3FDEA987-864D-4E04-A4C7-7D67F23D2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88900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2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78" name="Freeform 3569">
              <a:extLst>
                <a:ext uri="{FF2B5EF4-FFF2-40B4-BE49-F238E27FC236}">
                  <a16:creationId xmlns:a16="http://schemas.microsoft.com/office/drawing/2014/main" id="{4A0C11A2-E99D-454D-A18B-B826EDCBD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65087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79" name="Freeform 3570">
              <a:extLst>
                <a:ext uri="{FF2B5EF4-FFF2-40B4-BE49-F238E27FC236}">
                  <a16:creationId xmlns:a16="http://schemas.microsoft.com/office/drawing/2014/main" id="{0C3A0EC2-6B44-48E7-A09B-11D71D10B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58737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80" name="Freeform 3571">
              <a:extLst>
                <a:ext uri="{FF2B5EF4-FFF2-40B4-BE49-F238E27FC236}">
                  <a16:creationId xmlns:a16="http://schemas.microsoft.com/office/drawing/2014/main" id="{39A3A368-E2F5-4F2F-AC26-BCC51FAEA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82550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81" name="Freeform 3572">
              <a:extLst>
                <a:ext uri="{FF2B5EF4-FFF2-40B4-BE49-F238E27FC236}">
                  <a16:creationId xmlns:a16="http://schemas.microsoft.com/office/drawing/2014/main" id="{E3852EF8-972A-427B-9602-E41F8B140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41287"/>
              <a:ext cx="22225" cy="6350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82" name="Freeform 3573">
              <a:extLst>
                <a:ext uri="{FF2B5EF4-FFF2-40B4-BE49-F238E27FC236}">
                  <a16:creationId xmlns:a16="http://schemas.microsoft.com/office/drawing/2014/main" id="{27EC7715-1520-4494-AB36-7F87C8E30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30175"/>
              <a:ext cx="22225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83" name="Freeform 3574">
              <a:extLst>
                <a:ext uri="{FF2B5EF4-FFF2-40B4-BE49-F238E27FC236}">
                  <a16:creationId xmlns:a16="http://schemas.microsoft.com/office/drawing/2014/main" id="{BB57DEC4-85BD-45FD-94F5-4F14FE50F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47625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84" name="Freeform 3575">
              <a:extLst>
                <a:ext uri="{FF2B5EF4-FFF2-40B4-BE49-F238E27FC236}">
                  <a16:creationId xmlns:a16="http://schemas.microsoft.com/office/drawing/2014/main" id="{3F266CC7-3999-4D10-9888-0344817CB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47625"/>
              <a:ext cx="30163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85" name="Freeform 3576">
              <a:extLst>
                <a:ext uri="{FF2B5EF4-FFF2-40B4-BE49-F238E27FC236}">
                  <a16:creationId xmlns:a16="http://schemas.microsoft.com/office/drawing/2014/main" id="{2915C633-4C6E-4D68-9694-ED38B7EBC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12712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86" name="Freeform 3577">
              <a:extLst>
                <a:ext uri="{FF2B5EF4-FFF2-40B4-BE49-F238E27FC236}">
                  <a16:creationId xmlns:a16="http://schemas.microsoft.com/office/drawing/2014/main" id="{9006D9FD-E5F6-4B32-B643-4DDEC7E0C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95250"/>
              <a:ext cx="30163" cy="17462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87" name="Freeform 3578">
              <a:extLst>
                <a:ext uri="{FF2B5EF4-FFF2-40B4-BE49-F238E27FC236}">
                  <a16:creationId xmlns:a16="http://schemas.microsoft.com/office/drawing/2014/main" id="{41385E5B-EF96-4363-B9A4-DC83DCC52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41275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88" name="Freeform 3579">
              <a:extLst>
                <a:ext uri="{FF2B5EF4-FFF2-40B4-BE49-F238E27FC236}">
                  <a16:creationId xmlns:a16="http://schemas.microsoft.com/office/drawing/2014/main" id="{272EA481-7CD2-409E-AECC-EC92C14E3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4925"/>
              <a:ext cx="111125" cy="53975"/>
            </a:xfrm>
            <a:custGeom>
              <a:avLst/>
              <a:gdLst>
                <a:gd name="T0" fmla="*/ 0 w 19"/>
                <a:gd name="T1" fmla="*/ 9 h 9"/>
                <a:gd name="T2" fmla="*/ 19 w 19"/>
                <a:gd name="T3" fmla="*/ 1 h 9"/>
                <a:gd name="T4" fmla="*/ 18 w 19"/>
                <a:gd name="T5" fmla="*/ 0 h 9"/>
                <a:gd name="T6" fmla="*/ 0 w 19"/>
                <a:gd name="T7" fmla="*/ 9 h 9"/>
                <a:gd name="T8" fmla="*/ 0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0" y="9"/>
                  </a:moveTo>
                  <a:cubicBezTo>
                    <a:pt x="6" y="6"/>
                    <a:pt x="12" y="3"/>
                    <a:pt x="19" y="1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2" y="3"/>
                    <a:pt x="6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89" name="Freeform 3580">
              <a:extLst>
                <a:ext uri="{FF2B5EF4-FFF2-40B4-BE49-F238E27FC236}">
                  <a16:creationId xmlns:a16="http://schemas.microsoft.com/office/drawing/2014/main" id="{13309B6D-D979-45D2-A1E2-5CA6359E2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3812"/>
              <a:ext cx="100013" cy="58737"/>
            </a:xfrm>
            <a:custGeom>
              <a:avLst/>
              <a:gdLst>
                <a:gd name="T0" fmla="*/ 17 w 17"/>
                <a:gd name="T1" fmla="*/ 0 h 10"/>
                <a:gd name="T2" fmla="*/ 0 w 17"/>
                <a:gd name="T3" fmla="*/ 10 h 10"/>
                <a:gd name="T4" fmla="*/ 0 w 17"/>
                <a:gd name="T5" fmla="*/ 10 h 10"/>
                <a:gd name="T6" fmla="*/ 17 w 17"/>
                <a:gd name="T7" fmla="*/ 0 h 10"/>
                <a:gd name="T8" fmla="*/ 17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1" y="3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6"/>
                    <a:pt x="12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90" name="Freeform 3581">
              <a:extLst>
                <a:ext uri="{FF2B5EF4-FFF2-40B4-BE49-F238E27FC236}">
                  <a16:creationId xmlns:a16="http://schemas.microsoft.com/office/drawing/2014/main" id="{EFAE3273-BD95-4BD7-86F1-E19E41DBF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3812"/>
              <a:ext cx="100013" cy="47625"/>
            </a:xfrm>
            <a:custGeom>
              <a:avLst/>
              <a:gdLst>
                <a:gd name="T0" fmla="*/ 0 w 17"/>
                <a:gd name="T1" fmla="*/ 8 h 8"/>
                <a:gd name="T2" fmla="*/ 6 w 17"/>
                <a:gd name="T3" fmla="*/ 6 h 8"/>
                <a:gd name="T4" fmla="*/ 17 w 17"/>
                <a:gd name="T5" fmla="*/ 0 h 8"/>
                <a:gd name="T6" fmla="*/ 17 w 17"/>
                <a:gd name="T7" fmla="*/ 0 h 8"/>
                <a:gd name="T8" fmla="*/ 10 w 17"/>
                <a:gd name="T9" fmla="*/ 3 h 8"/>
                <a:gd name="T10" fmla="*/ 0 w 17"/>
                <a:gd name="T11" fmla="*/ 8 h 8"/>
                <a:gd name="T12" fmla="*/ 0 w 1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10" y="3"/>
                    <a:pt x="13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1"/>
                    <a:pt x="12" y="2"/>
                    <a:pt x="10" y="3"/>
                  </a:cubicBezTo>
                  <a:cubicBezTo>
                    <a:pt x="7" y="5"/>
                    <a:pt x="4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91" name="Freeform 3582">
              <a:extLst>
                <a:ext uri="{FF2B5EF4-FFF2-40B4-BE49-F238E27FC236}">
                  <a16:creationId xmlns:a16="http://schemas.microsoft.com/office/drawing/2014/main" id="{E228FBF2-305F-4E0E-93FC-2EBAB75A3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47625"/>
              <a:ext cx="36513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92" name="Freeform 3583">
              <a:extLst>
                <a:ext uri="{FF2B5EF4-FFF2-40B4-BE49-F238E27FC236}">
                  <a16:creationId xmlns:a16="http://schemas.microsoft.com/office/drawing/2014/main" id="{2D866F68-149B-4A52-A411-20EADE5B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7462"/>
              <a:ext cx="28575" cy="17462"/>
            </a:xfrm>
            <a:custGeom>
              <a:avLst/>
              <a:gdLst>
                <a:gd name="T0" fmla="*/ 0 w 5"/>
                <a:gd name="T1" fmla="*/ 2 h 3"/>
                <a:gd name="T2" fmla="*/ 4 w 5"/>
                <a:gd name="T3" fmla="*/ 0 h 3"/>
                <a:gd name="T4" fmla="*/ 0 w 5"/>
                <a:gd name="T5" fmla="*/ 3 h 3"/>
                <a:gd name="T6" fmla="*/ 0 w 5"/>
                <a:gd name="T7" fmla="*/ 3 h 3"/>
                <a:gd name="T8" fmla="*/ 5 w 5"/>
                <a:gd name="T9" fmla="*/ 0 h 3"/>
                <a:gd name="T10" fmla="*/ 5 w 5"/>
                <a:gd name="T11" fmla="*/ 0 h 3"/>
                <a:gd name="T12" fmla="*/ 0 w 5"/>
                <a:gd name="T13" fmla="*/ 2 h 3"/>
                <a:gd name="T14" fmla="*/ 0 w 5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93" name="Freeform 3584">
              <a:extLst>
                <a:ext uri="{FF2B5EF4-FFF2-40B4-BE49-F238E27FC236}">
                  <a16:creationId xmlns:a16="http://schemas.microsoft.com/office/drawing/2014/main" id="{FCF8221A-0C98-4366-8B31-8E435739C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6350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494" name="Group 3630">
            <a:extLst>
              <a:ext uri="{FF2B5EF4-FFF2-40B4-BE49-F238E27FC236}">
                <a16:creationId xmlns:a16="http://schemas.microsoft.com/office/drawing/2014/main" id="{3CEA7511-27E5-48A9-AC10-A2D86E69CBCB}"/>
              </a:ext>
            </a:extLst>
          </p:cNvPr>
          <p:cNvGrpSpPr>
            <a:grpSpLocks/>
          </p:cNvGrpSpPr>
          <p:nvPr/>
        </p:nvGrpSpPr>
        <p:grpSpPr bwMode="auto">
          <a:xfrm>
            <a:off x="1917700" y="6223000"/>
            <a:ext cx="228600" cy="258763"/>
            <a:chOff x="0" y="0"/>
            <a:chExt cx="228600" cy="258762"/>
          </a:xfrm>
        </p:grpSpPr>
        <p:sp>
          <p:nvSpPr>
            <p:cNvPr id="40495" name="Freeform 3585">
              <a:extLst>
                <a:ext uri="{FF2B5EF4-FFF2-40B4-BE49-F238E27FC236}">
                  <a16:creationId xmlns:a16="http://schemas.microsoft.com/office/drawing/2014/main" id="{CFF0B335-6FBC-425B-93D1-F73D725BE6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" y="158750"/>
              <a:ext cx="182563" cy="71437"/>
            </a:xfrm>
            <a:custGeom>
              <a:avLst/>
              <a:gdLst>
                <a:gd name="T0" fmla="*/ 30 w 31"/>
                <a:gd name="T1" fmla="*/ 4 h 12"/>
                <a:gd name="T2" fmla="*/ 29 w 31"/>
                <a:gd name="T3" fmla="*/ 1 h 12"/>
                <a:gd name="T4" fmla="*/ 22 w 31"/>
                <a:gd name="T5" fmla="*/ 1 h 12"/>
                <a:gd name="T6" fmla="*/ 17 w 31"/>
                <a:gd name="T7" fmla="*/ 4 h 12"/>
                <a:gd name="T8" fmla="*/ 12 w 31"/>
                <a:gd name="T9" fmla="*/ 4 h 12"/>
                <a:gd name="T10" fmla="*/ 7 w 31"/>
                <a:gd name="T11" fmla="*/ 1 h 12"/>
                <a:gd name="T12" fmla="*/ 5 w 31"/>
                <a:gd name="T13" fmla="*/ 1 h 12"/>
                <a:gd name="T14" fmla="*/ 1 w 31"/>
                <a:gd name="T15" fmla="*/ 2 h 12"/>
                <a:gd name="T16" fmla="*/ 1 w 31"/>
                <a:gd name="T17" fmla="*/ 11 h 12"/>
                <a:gd name="T18" fmla="*/ 3 w 31"/>
                <a:gd name="T19" fmla="*/ 11 h 12"/>
                <a:gd name="T20" fmla="*/ 1 w 31"/>
                <a:gd name="T21" fmla="*/ 11 h 12"/>
                <a:gd name="T22" fmla="*/ 2 w 31"/>
                <a:gd name="T23" fmla="*/ 6 h 12"/>
                <a:gd name="T24" fmla="*/ 2 w 31"/>
                <a:gd name="T25" fmla="*/ 2 h 12"/>
                <a:gd name="T26" fmla="*/ 4 w 31"/>
                <a:gd name="T27" fmla="*/ 2 h 12"/>
                <a:gd name="T28" fmla="*/ 9 w 31"/>
                <a:gd name="T29" fmla="*/ 3 h 12"/>
                <a:gd name="T30" fmla="*/ 19 w 31"/>
                <a:gd name="T31" fmla="*/ 5 h 12"/>
                <a:gd name="T32" fmla="*/ 22 w 31"/>
                <a:gd name="T33" fmla="*/ 2 h 12"/>
                <a:gd name="T34" fmla="*/ 29 w 31"/>
                <a:gd name="T35" fmla="*/ 6 h 12"/>
                <a:gd name="T36" fmla="*/ 26 w 31"/>
                <a:gd name="T37" fmla="*/ 11 h 12"/>
                <a:gd name="T38" fmla="*/ 22 w 31"/>
                <a:gd name="T39" fmla="*/ 11 h 12"/>
                <a:gd name="T40" fmla="*/ 15 w 31"/>
                <a:gd name="T41" fmla="*/ 11 h 12"/>
                <a:gd name="T42" fmla="*/ 9 w 31"/>
                <a:gd name="T43" fmla="*/ 11 h 12"/>
                <a:gd name="T44" fmla="*/ 17 w 31"/>
                <a:gd name="T45" fmla="*/ 12 h 12"/>
                <a:gd name="T46" fmla="*/ 23 w 31"/>
                <a:gd name="T47" fmla="*/ 12 h 12"/>
                <a:gd name="T48" fmla="*/ 25 w 31"/>
                <a:gd name="T49" fmla="*/ 12 h 12"/>
                <a:gd name="T50" fmla="*/ 30 w 31"/>
                <a:gd name="T51" fmla="*/ 9 h 12"/>
                <a:gd name="T52" fmla="*/ 5 w 31"/>
                <a:gd name="T53" fmla="*/ 1 h 12"/>
                <a:gd name="T54" fmla="*/ 5 w 31"/>
                <a:gd name="T55" fmla="*/ 1 h 12"/>
                <a:gd name="T56" fmla="*/ 2 w 31"/>
                <a:gd name="T57" fmla="*/ 10 h 12"/>
                <a:gd name="T58" fmla="*/ 2 w 31"/>
                <a:gd name="T59" fmla="*/ 10 h 12"/>
                <a:gd name="T60" fmla="*/ 2 w 31"/>
                <a:gd name="T61" fmla="*/ 10 h 12"/>
                <a:gd name="T62" fmla="*/ 7 w 31"/>
                <a:gd name="T6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12">
                  <a:moveTo>
                    <a:pt x="30" y="6"/>
                  </a:moveTo>
                  <a:cubicBezTo>
                    <a:pt x="31" y="6"/>
                    <a:pt x="29" y="2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3"/>
                    <a:pt x="30" y="2"/>
                    <a:pt x="29" y="1"/>
                  </a:cubicBezTo>
                  <a:cubicBezTo>
                    <a:pt x="29" y="1"/>
                    <a:pt x="27" y="1"/>
                    <a:pt x="26" y="1"/>
                  </a:cubicBezTo>
                  <a:cubicBezTo>
                    <a:pt x="26" y="1"/>
                    <a:pt x="23" y="1"/>
                    <a:pt x="22" y="1"/>
                  </a:cubicBezTo>
                  <a:cubicBezTo>
                    <a:pt x="21" y="1"/>
                    <a:pt x="20" y="3"/>
                    <a:pt x="19" y="3"/>
                  </a:cubicBezTo>
                  <a:cubicBezTo>
                    <a:pt x="19" y="3"/>
                    <a:pt x="18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3"/>
                    <a:pt x="12" y="3"/>
                    <a:pt x="12" y="4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2" y="1"/>
                    <a:pt x="1" y="2"/>
                  </a:cubicBezTo>
                  <a:cubicBezTo>
                    <a:pt x="0" y="3"/>
                    <a:pt x="1" y="7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9"/>
                    <a:pt x="2" y="6"/>
                    <a:pt x="2" y="6"/>
                  </a:cubicBezTo>
                  <a:cubicBezTo>
                    <a:pt x="2" y="6"/>
                    <a:pt x="2" y="4"/>
                    <a:pt x="2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8" y="1"/>
                    <a:pt x="9" y="3"/>
                  </a:cubicBezTo>
                  <a:cubicBezTo>
                    <a:pt x="10" y="4"/>
                    <a:pt x="12" y="5"/>
                    <a:pt x="15" y="5"/>
                  </a:cubicBezTo>
                  <a:cubicBezTo>
                    <a:pt x="16" y="5"/>
                    <a:pt x="18" y="5"/>
                    <a:pt x="19" y="5"/>
                  </a:cubicBezTo>
                  <a:cubicBezTo>
                    <a:pt x="19" y="5"/>
                    <a:pt x="19" y="5"/>
                    <a:pt x="20" y="4"/>
                  </a:cubicBezTo>
                  <a:cubicBezTo>
                    <a:pt x="21" y="4"/>
                    <a:pt x="21" y="3"/>
                    <a:pt x="22" y="2"/>
                  </a:cubicBezTo>
                  <a:cubicBezTo>
                    <a:pt x="24" y="2"/>
                    <a:pt x="26" y="2"/>
                    <a:pt x="27" y="2"/>
                  </a:cubicBezTo>
                  <a:cubicBezTo>
                    <a:pt x="30" y="2"/>
                    <a:pt x="29" y="4"/>
                    <a:pt x="29" y="6"/>
                  </a:cubicBezTo>
                  <a:cubicBezTo>
                    <a:pt x="29" y="6"/>
                    <a:pt x="30" y="10"/>
                    <a:pt x="29" y="10"/>
                  </a:cubicBezTo>
                  <a:cubicBezTo>
                    <a:pt x="28" y="11"/>
                    <a:pt x="27" y="11"/>
                    <a:pt x="26" y="11"/>
                  </a:cubicBezTo>
                  <a:cubicBezTo>
                    <a:pt x="25" y="11"/>
                    <a:pt x="24" y="11"/>
                    <a:pt x="25" y="10"/>
                  </a:cubicBezTo>
                  <a:cubicBezTo>
                    <a:pt x="25" y="11"/>
                    <a:pt x="22" y="11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2" y="11"/>
                    <a:pt x="15" y="11"/>
                    <a:pt x="15" y="11"/>
                  </a:cubicBezTo>
                  <a:cubicBezTo>
                    <a:pt x="14" y="11"/>
                    <a:pt x="11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8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8" y="12"/>
                    <a:pt x="21" y="12"/>
                    <a:pt x="21" y="12"/>
                  </a:cubicBezTo>
                  <a:cubicBezTo>
                    <a:pt x="21" y="12"/>
                    <a:pt x="23" y="12"/>
                    <a:pt x="23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5" y="11"/>
                    <a:pt x="26" y="11"/>
                    <a:pt x="27" y="11"/>
                  </a:cubicBezTo>
                  <a:cubicBezTo>
                    <a:pt x="27" y="12"/>
                    <a:pt x="30" y="11"/>
                    <a:pt x="30" y="9"/>
                  </a:cubicBezTo>
                  <a:cubicBezTo>
                    <a:pt x="30" y="8"/>
                    <a:pt x="30" y="6"/>
                    <a:pt x="30" y="6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2" y="10"/>
                  </a:moveTo>
                  <a:cubicBezTo>
                    <a:pt x="2" y="10"/>
                    <a:pt x="1" y="10"/>
                    <a:pt x="1" y="11"/>
                  </a:cubicBezTo>
                  <a:cubicBezTo>
                    <a:pt x="1" y="10"/>
                    <a:pt x="2" y="10"/>
                    <a:pt x="2" y="10"/>
                  </a:cubicBezTo>
                  <a:close/>
                  <a:moveTo>
                    <a:pt x="7" y="2"/>
                  </a:moveTo>
                  <a:cubicBezTo>
                    <a:pt x="6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96" name="Freeform 3586">
              <a:extLst>
                <a:ext uri="{FF2B5EF4-FFF2-40B4-BE49-F238E27FC236}">
                  <a16:creationId xmlns:a16="http://schemas.microsoft.com/office/drawing/2014/main" id="{85A3EB18-BA1F-404D-9239-E495594B5D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" y="88900"/>
              <a:ext cx="182563" cy="76200"/>
            </a:xfrm>
            <a:custGeom>
              <a:avLst/>
              <a:gdLst>
                <a:gd name="T0" fmla="*/ 30 w 31"/>
                <a:gd name="T1" fmla="*/ 7 h 13"/>
                <a:gd name="T2" fmla="*/ 29 w 31"/>
                <a:gd name="T3" fmla="*/ 1 h 13"/>
                <a:gd name="T4" fmla="*/ 20 w 31"/>
                <a:gd name="T5" fmla="*/ 3 h 13"/>
                <a:gd name="T6" fmla="*/ 14 w 31"/>
                <a:gd name="T7" fmla="*/ 4 h 13"/>
                <a:gd name="T8" fmla="*/ 13 w 31"/>
                <a:gd name="T9" fmla="*/ 4 h 13"/>
                <a:gd name="T10" fmla="*/ 14 w 31"/>
                <a:gd name="T11" fmla="*/ 4 h 13"/>
                <a:gd name="T12" fmla="*/ 8 w 31"/>
                <a:gd name="T13" fmla="*/ 1 h 13"/>
                <a:gd name="T14" fmla="*/ 1 w 31"/>
                <a:gd name="T15" fmla="*/ 2 h 13"/>
                <a:gd name="T16" fmla="*/ 2 w 31"/>
                <a:gd name="T17" fmla="*/ 2 h 13"/>
                <a:gd name="T18" fmla="*/ 1 w 31"/>
                <a:gd name="T19" fmla="*/ 3 h 13"/>
                <a:gd name="T20" fmla="*/ 2 w 31"/>
                <a:gd name="T21" fmla="*/ 2 h 13"/>
                <a:gd name="T22" fmla="*/ 2 w 31"/>
                <a:gd name="T23" fmla="*/ 3 h 13"/>
                <a:gd name="T24" fmla="*/ 3 w 31"/>
                <a:gd name="T25" fmla="*/ 2 h 13"/>
                <a:gd name="T26" fmla="*/ 7 w 31"/>
                <a:gd name="T27" fmla="*/ 2 h 13"/>
                <a:gd name="T28" fmla="*/ 8 w 31"/>
                <a:gd name="T29" fmla="*/ 3 h 13"/>
                <a:gd name="T30" fmla="*/ 10 w 31"/>
                <a:gd name="T31" fmla="*/ 3 h 13"/>
                <a:gd name="T32" fmla="*/ 10 w 31"/>
                <a:gd name="T33" fmla="*/ 3 h 13"/>
                <a:gd name="T34" fmla="*/ 12 w 31"/>
                <a:gd name="T35" fmla="*/ 5 h 13"/>
                <a:gd name="T36" fmla="*/ 20 w 31"/>
                <a:gd name="T37" fmla="*/ 5 h 13"/>
                <a:gd name="T38" fmla="*/ 24 w 31"/>
                <a:gd name="T39" fmla="*/ 3 h 13"/>
                <a:gd name="T40" fmla="*/ 29 w 31"/>
                <a:gd name="T41" fmla="*/ 3 h 13"/>
                <a:gd name="T42" fmla="*/ 29 w 31"/>
                <a:gd name="T43" fmla="*/ 10 h 13"/>
                <a:gd name="T44" fmla="*/ 23 w 31"/>
                <a:gd name="T45" fmla="*/ 11 h 13"/>
                <a:gd name="T46" fmla="*/ 19 w 31"/>
                <a:gd name="T47" fmla="*/ 11 h 13"/>
                <a:gd name="T48" fmla="*/ 17 w 31"/>
                <a:gd name="T49" fmla="*/ 11 h 13"/>
                <a:gd name="T50" fmla="*/ 13 w 31"/>
                <a:gd name="T51" fmla="*/ 11 h 13"/>
                <a:gd name="T52" fmla="*/ 13 w 31"/>
                <a:gd name="T53" fmla="*/ 11 h 13"/>
                <a:gd name="T54" fmla="*/ 9 w 31"/>
                <a:gd name="T55" fmla="*/ 11 h 13"/>
                <a:gd name="T56" fmla="*/ 3 w 31"/>
                <a:gd name="T57" fmla="*/ 11 h 13"/>
                <a:gd name="T58" fmla="*/ 1 w 31"/>
                <a:gd name="T59" fmla="*/ 8 h 13"/>
                <a:gd name="T60" fmla="*/ 1 w 31"/>
                <a:gd name="T61" fmla="*/ 8 h 13"/>
                <a:gd name="T62" fmla="*/ 1 w 31"/>
                <a:gd name="T63" fmla="*/ 7 h 13"/>
                <a:gd name="T64" fmla="*/ 1 w 31"/>
                <a:gd name="T65" fmla="*/ 4 h 13"/>
                <a:gd name="T66" fmla="*/ 1 w 31"/>
                <a:gd name="T67" fmla="*/ 7 h 13"/>
                <a:gd name="T68" fmla="*/ 1 w 31"/>
                <a:gd name="T69" fmla="*/ 11 h 13"/>
                <a:gd name="T70" fmla="*/ 1 w 31"/>
                <a:gd name="T71" fmla="*/ 11 h 13"/>
                <a:gd name="T72" fmla="*/ 9 w 31"/>
                <a:gd name="T73" fmla="*/ 12 h 13"/>
                <a:gd name="T74" fmla="*/ 9 w 31"/>
                <a:gd name="T75" fmla="*/ 12 h 13"/>
                <a:gd name="T76" fmla="*/ 12 w 31"/>
                <a:gd name="T77" fmla="*/ 12 h 13"/>
                <a:gd name="T78" fmla="*/ 15 w 31"/>
                <a:gd name="T79" fmla="*/ 12 h 13"/>
                <a:gd name="T80" fmla="*/ 15 w 31"/>
                <a:gd name="T81" fmla="*/ 12 h 13"/>
                <a:gd name="T82" fmla="*/ 18 w 31"/>
                <a:gd name="T83" fmla="*/ 12 h 13"/>
                <a:gd name="T84" fmla="*/ 23 w 31"/>
                <a:gd name="T85" fmla="*/ 12 h 13"/>
                <a:gd name="T86" fmla="*/ 26 w 31"/>
                <a:gd name="T87" fmla="*/ 12 h 13"/>
                <a:gd name="T88" fmla="*/ 28 w 31"/>
                <a:gd name="T89" fmla="*/ 12 h 13"/>
                <a:gd name="T90" fmla="*/ 30 w 31"/>
                <a:gd name="T91" fmla="*/ 10 h 13"/>
                <a:gd name="T92" fmla="*/ 30 w 31"/>
                <a:gd name="T93" fmla="*/ 7 h 13"/>
                <a:gd name="T94" fmla="*/ 14 w 31"/>
                <a:gd name="T95" fmla="*/ 4 h 13"/>
                <a:gd name="T96" fmla="*/ 14 w 31"/>
                <a:gd name="T97" fmla="*/ 4 h 13"/>
                <a:gd name="T98" fmla="*/ 14 w 31"/>
                <a:gd name="T99" fmla="*/ 4 h 13"/>
                <a:gd name="T100" fmla="*/ 2 w 31"/>
                <a:gd name="T101" fmla="*/ 2 h 13"/>
                <a:gd name="T102" fmla="*/ 2 w 31"/>
                <a:gd name="T103" fmla="*/ 2 h 13"/>
                <a:gd name="T104" fmla="*/ 2 w 31"/>
                <a:gd name="T105" fmla="*/ 2 h 13"/>
                <a:gd name="T106" fmla="*/ 15 w 31"/>
                <a:gd name="T107" fmla="*/ 5 h 13"/>
                <a:gd name="T108" fmla="*/ 15 w 3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13">
                  <a:moveTo>
                    <a:pt x="30" y="7"/>
                  </a:moveTo>
                  <a:cubicBezTo>
                    <a:pt x="30" y="6"/>
                    <a:pt x="31" y="2"/>
                    <a:pt x="29" y="1"/>
                  </a:cubicBezTo>
                  <a:cubicBezTo>
                    <a:pt x="28" y="1"/>
                    <a:pt x="19" y="0"/>
                    <a:pt x="20" y="3"/>
                  </a:cubicBezTo>
                  <a:cubicBezTo>
                    <a:pt x="18" y="2"/>
                    <a:pt x="16" y="6"/>
                    <a:pt x="14" y="4"/>
                  </a:cubicBezTo>
                  <a:cubicBezTo>
                    <a:pt x="16" y="4"/>
                    <a:pt x="14" y="3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2" y="5"/>
                    <a:pt x="9" y="2"/>
                    <a:pt x="8" y="1"/>
                  </a:cubicBezTo>
                  <a:cubicBezTo>
                    <a:pt x="7" y="1"/>
                    <a:pt x="2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3"/>
                    <a:pt x="6" y="3"/>
                    <a:pt x="7" y="2"/>
                  </a:cubicBezTo>
                  <a:cubicBezTo>
                    <a:pt x="7" y="3"/>
                    <a:pt x="8" y="2"/>
                    <a:pt x="8" y="3"/>
                  </a:cubicBezTo>
                  <a:cubicBezTo>
                    <a:pt x="9" y="3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12" y="5"/>
                    <a:pt x="12" y="5"/>
                  </a:cubicBezTo>
                  <a:cubicBezTo>
                    <a:pt x="14" y="6"/>
                    <a:pt x="18" y="5"/>
                    <a:pt x="20" y="5"/>
                  </a:cubicBezTo>
                  <a:cubicBezTo>
                    <a:pt x="22" y="4"/>
                    <a:pt x="21" y="2"/>
                    <a:pt x="24" y="3"/>
                  </a:cubicBezTo>
                  <a:cubicBezTo>
                    <a:pt x="25" y="3"/>
                    <a:pt x="28" y="3"/>
                    <a:pt x="29" y="3"/>
                  </a:cubicBezTo>
                  <a:cubicBezTo>
                    <a:pt x="28" y="4"/>
                    <a:pt x="31" y="10"/>
                    <a:pt x="29" y="10"/>
                  </a:cubicBezTo>
                  <a:cubicBezTo>
                    <a:pt x="27" y="11"/>
                    <a:pt x="25" y="11"/>
                    <a:pt x="23" y="11"/>
                  </a:cubicBezTo>
                  <a:cubicBezTo>
                    <a:pt x="22" y="11"/>
                    <a:pt x="20" y="11"/>
                    <a:pt x="19" y="11"/>
                  </a:cubicBezTo>
                  <a:cubicBezTo>
                    <a:pt x="19" y="11"/>
                    <a:pt x="15" y="12"/>
                    <a:pt x="17" y="11"/>
                  </a:cubicBezTo>
                  <a:cubicBezTo>
                    <a:pt x="16" y="11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0" y="11"/>
                    <a:pt x="9" y="11"/>
                  </a:cubicBezTo>
                  <a:cubicBezTo>
                    <a:pt x="8" y="11"/>
                    <a:pt x="5" y="12"/>
                    <a:pt x="3" y="11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0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2" y="12"/>
                    <a:pt x="12" y="12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2"/>
                    <a:pt x="18" y="12"/>
                  </a:cubicBezTo>
                  <a:cubicBezTo>
                    <a:pt x="19" y="12"/>
                    <a:pt x="21" y="11"/>
                    <a:pt x="23" y="12"/>
                  </a:cubicBezTo>
                  <a:cubicBezTo>
                    <a:pt x="23" y="12"/>
                    <a:pt x="26" y="12"/>
                    <a:pt x="26" y="12"/>
                  </a:cubicBezTo>
                  <a:cubicBezTo>
                    <a:pt x="26" y="12"/>
                    <a:pt x="30" y="11"/>
                    <a:pt x="28" y="12"/>
                  </a:cubicBezTo>
                  <a:cubicBezTo>
                    <a:pt x="29" y="12"/>
                    <a:pt x="30" y="11"/>
                    <a:pt x="30" y="10"/>
                  </a:cubicBezTo>
                  <a:cubicBezTo>
                    <a:pt x="31" y="9"/>
                    <a:pt x="31" y="7"/>
                    <a:pt x="30" y="7"/>
                  </a:cubicBezTo>
                  <a:close/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4" y="4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5" y="5"/>
                  </a:moveTo>
                  <a:cubicBezTo>
                    <a:pt x="14" y="5"/>
                    <a:pt x="14" y="5"/>
                    <a:pt x="15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97" name="Freeform 3587">
              <a:extLst>
                <a:ext uri="{FF2B5EF4-FFF2-40B4-BE49-F238E27FC236}">
                  <a16:creationId xmlns:a16="http://schemas.microsoft.com/office/drawing/2014/main" id="{4B40B5E4-8BE5-465E-8D89-4B6C0D8B0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30162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98" name="Freeform 3588">
              <a:extLst>
                <a:ext uri="{FF2B5EF4-FFF2-40B4-BE49-F238E27FC236}">
                  <a16:creationId xmlns:a16="http://schemas.microsoft.com/office/drawing/2014/main" id="{28262216-5A55-4C71-950E-07D294B051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" y="23812"/>
              <a:ext cx="188913" cy="71437"/>
            </a:xfrm>
            <a:custGeom>
              <a:avLst/>
              <a:gdLst>
                <a:gd name="T0" fmla="*/ 2 w 32"/>
                <a:gd name="T1" fmla="*/ 11 h 12"/>
                <a:gd name="T2" fmla="*/ 6 w 32"/>
                <a:gd name="T3" fmla="*/ 11 h 12"/>
                <a:gd name="T4" fmla="*/ 9 w 32"/>
                <a:gd name="T5" fmla="*/ 11 h 12"/>
                <a:gd name="T6" fmla="*/ 20 w 32"/>
                <a:gd name="T7" fmla="*/ 11 h 12"/>
                <a:gd name="T8" fmla="*/ 25 w 32"/>
                <a:gd name="T9" fmla="*/ 11 h 12"/>
                <a:gd name="T10" fmla="*/ 28 w 32"/>
                <a:gd name="T11" fmla="*/ 11 h 12"/>
                <a:gd name="T12" fmla="*/ 28 w 32"/>
                <a:gd name="T13" fmla="*/ 11 h 12"/>
                <a:gd name="T14" fmla="*/ 30 w 32"/>
                <a:gd name="T15" fmla="*/ 7 h 12"/>
                <a:gd name="T16" fmla="*/ 30 w 32"/>
                <a:gd name="T17" fmla="*/ 6 h 12"/>
                <a:gd name="T18" fmla="*/ 27 w 32"/>
                <a:gd name="T19" fmla="*/ 0 h 12"/>
                <a:gd name="T20" fmla="*/ 20 w 32"/>
                <a:gd name="T21" fmla="*/ 3 h 12"/>
                <a:gd name="T22" fmla="*/ 14 w 32"/>
                <a:gd name="T23" fmla="*/ 3 h 12"/>
                <a:gd name="T24" fmla="*/ 13 w 32"/>
                <a:gd name="T25" fmla="*/ 3 h 12"/>
                <a:gd name="T26" fmla="*/ 14 w 32"/>
                <a:gd name="T27" fmla="*/ 3 h 12"/>
                <a:gd name="T28" fmla="*/ 8 w 32"/>
                <a:gd name="T29" fmla="*/ 1 h 12"/>
                <a:gd name="T30" fmla="*/ 2 w 32"/>
                <a:gd name="T31" fmla="*/ 1 h 12"/>
                <a:gd name="T32" fmla="*/ 1 w 32"/>
                <a:gd name="T33" fmla="*/ 3 h 12"/>
                <a:gd name="T34" fmla="*/ 2 w 32"/>
                <a:gd name="T35" fmla="*/ 1 h 12"/>
                <a:gd name="T36" fmla="*/ 10 w 32"/>
                <a:gd name="T37" fmla="*/ 3 h 12"/>
                <a:gd name="T38" fmla="*/ 12 w 32"/>
                <a:gd name="T39" fmla="*/ 4 h 12"/>
                <a:gd name="T40" fmla="*/ 17 w 32"/>
                <a:gd name="T41" fmla="*/ 5 h 12"/>
                <a:gd name="T42" fmla="*/ 22 w 32"/>
                <a:gd name="T43" fmla="*/ 2 h 12"/>
                <a:gd name="T44" fmla="*/ 29 w 32"/>
                <a:gd name="T45" fmla="*/ 2 h 12"/>
                <a:gd name="T46" fmla="*/ 29 w 32"/>
                <a:gd name="T47" fmla="*/ 9 h 12"/>
                <a:gd name="T48" fmla="*/ 20 w 32"/>
                <a:gd name="T49" fmla="*/ 10 h 12"/>
                <a:gd name="T50" fmla="*/ 16 w 32"/>
                <a:gd name="T51" fmla="*/ 10 h 12"/>
                <a:gd name="T52" fmla="*/ 17 w 32"/>
                <a:gd name="T53" fmla="*/ 10 h 12"/>
                <a:gd name="T54" fmla="*/ 13 w 32"/>
                <a:gd name="T55" fmla="*/ 10 h 12"/>
                <a:gd name="T56" fmla="*/ 7 w 32"/>
                <a:gd name="T57" fmla="*/ 10 h 12"/>
                <a:gd name="T58" fmla="*/ 1 w 32"/>
                <a:gd name="T59" fmla="*/ 7 h 12"/>
                <a:gd name="T60" fmla="*/ 1 w 32"/>
                <a:gd name="T61" fmla="*/ 4 h 12"/>
                <a:gd name="T62" fmla="*/ 2 w 32"/>
                <a:gd name="T63" fmla="*/ 11 h 12"/>
                <a:gd name="T64" fmla="*/ 14 w 32"/>
                <a:gd name="T65" fmla="*/ 3 h 12"/>
                <a:gd name="T66" fmla="*/ 14 w 32"/>
                <a:gd name="T67" fmla="*/ 3 h 12"/>
                <a:gd name="T68" fmla="*/ 14 w 32"/>
                <a:gd name="T69" fmla="*/ 3 h 12"/>
                <a:gd name="T70" fmla="*/ 2 w 32"/>
                <a:gd name="T71" fmla="*/ 1 h 12"/>
                <a:gd name="T72" fmla="*/ 2 w 32"/>
                <a:gd name="T73" fmla="*/ 1 h 12"/>
                <a:gd name="T74" fmla="*/ 2 w 32"/>
                <a:gd name="T75" fmla="*/ 1 h 12"/>
                <a:gd name="T76" fmla="*/ 15 w 32"/>
                <a:gd name="T77" fmla="*/ 4 h 12"/>
                <a:gd name="T78" fmla="*/ 15 w 32"/>
                <a:gd name="T7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12">
                  <a:moveTo>
                    <a:pt x="2" y="11"/>
                  </a:moveTo>
                  <a:cubicBezTo>
                    <a:pt x="3" y="12"/>
                    <a:pt x="5" y="12"/>
                    <a:pt x="6" y="11"/>
                  </a:cubicBezTo>
                  <a:cubicBezTo>
                    <a:pt x="7" y="11"/>
                    <a:pt x="9" y="11"/>
                    <a:pt x="9" y="11"/>
                  </a:cubicBezTo>
                  <a:cubicBezTo>
                    <a:pt x="13" y="11"/>
                    <a:pt x="16" y="11"/>
                    <a:pt x="20" y="11"/>
                  </a:cubicBezTo>
                  <a:cubicBezTo>
                    <a:pt x="22" y="11"/>
                    <a:pt x="24" y="11"/>
                    <a:pt x="25" y="11"/>
                  </a:cubicBezTo>
                  <a:cubicBezTo>
                    <a:pt x="26" y="11"/>
                    <a:pt x="27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1" y="11"/>
                    <a:pt x="30" y="8"/>
                    <a:pt x="30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3"/>
                    <a:pt x="32" y="1"/>
                    <a:pt x="27" y="0"/>
                  </a:cubicBezTo>
                  <a:cubicBezTo>
                    <a:pt x="26" y="0"/>
                    <a:pt x="19" y="0"/>
                    <a:pt x="20" y="3"/>
                  </a:cubicBezTo>
                  <a:cubicBezTo>
                    <a:pt x="18" y="1"/>
                    <a:pt x="16" y="5"/>
                    <a:pt x="14" y="3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2" y="4"/>
                    <a:pt x="10" y="1"/>
                    <a:pt x="8" y="1"/>
                  </a:cubicBezTo>
                  <a:cubicBezTo>
                    <a:pt x="6" y="1"/>
                    <a:pt x="3" y="2"/>
                    <a:pt x="2" y="1"/>
                  </a:cubicBezTo>
                  <a:cubicBezTo>
                    <a:pt x="2" y="1"/>
                    <a:pt x="1" y="3"/>
                    <a:pt x="1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3"/>
                    <a:pt x="9" y="0"/>
                    <a:pt x="10" y="3"/>
                  </a:cubicBezTo>
                  <a:cubicBezTo>
                    <a:pt x="9" y="3"/>
                    <a:pt x="11" y="4"/>
                    <a:pt x="12" y="4"/>
                  </a:cubicBezTo>
                  <a:cubicBezTo>
                    <a:pt x="14" y="5"/>
                    <a:pt x="15" y="5"/>
                    <a:pt x="17" y="5"/>
                  </a:cubicBezTo>
                  <a:cubicBezTo>
                    <a:pt x="20" y="4"/>
                    <a:pt x="20" y="3"/>
                    <a:pt x="22" y="2"/>
                  </a:cubicBezTo>
                  <a:cubicBezTo>
                    <a:pt x="23" y="1"/>
                    <a:pt x="28" y="2"/>
                    <a:pt x="29" y="2"/>
                  </a:cubicBezTo>
                  <a:cubicBezTo>
                    <a:pt x="27" y="3"/>
                    <a:pt x="31" y="9"/>
                    <a:pt x="29" y="9"/>
                  </a:cubicBezTo>
                  <a:cubicBezTo>
                    <a:pt x="26" y="10"/>
                    <a:pt x="23" y="10"/>
                    <a:pt x="20" y="10"/>
                  </a:cubicBezTo>
                  <a:cubicBezTo>
                    <a:pt x="20" y="10"/>
                    <a:pt x="17" y="11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6" y="10"/>
                    <a:pt x="13" y="10"/>
                    <a:pt x="13" y="10"/>
                  </a:cubicBezTo>
                  <a:cubicBezTo>
                    <a:pt x="13" y="10"/>
                    <a:pt x="7" y="10"/>
                    <a:pt x="7" y="10"/>
                  </a:cubicBezTo>
                  <a:cubicBezTo>
                    <a:pt x="4" y="11"/>
                    <a:pt x="0" y="11"/>
                    <a:pt x="1" y="7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1" y="6"/>
                    <a:pt x="0" y="10"/>
                    <a:pt x="2" y="11"/>
                  </a:cubicBezTo>
                  <a:close/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3"/>
                    <a:pt x="14" y="3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5" y="4"/>
                  </a:moveTo>
                  <a:cubicBezTo>
                    <a:pt x="14" y="4"/>
                    <a:pt x="14" y="4"/>
                    <a:pt x="15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99" name="Freeform 3589">
              <a:extLst>
                <a:ext uri="{FF2B5EF4-FFF2-40B4-BE49-F238E27FC236}">
                  <a16:creationId xmlns:a16="http://schemas.microsoft.com/office/drawing/2014/main" id="{C774F214-08EE-4903-B56A-7D73E8819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58737"/>
              <a:ext cx="6350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00" name="Freeform 3590">
              <a:extLst>
                <a:ext uri="{FF2B5EF4-FFF2-40B4-BE49-F238E27FC236}">
                  <a16:creationId xmlns:a16="http://schemas.microsoft.com/office/drawing/2014/main" id="{ACCBBDBD-7ABD-4304-8E9D-8C2CDE858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28600" cy="258762"/>
            </a:xfrm>
            <a:custGeom>
              <a:avLst/>
              <a:gdLst>
                <a:gd name="T0" fmla="*/ 37 w 39"/>
                <a:gd name="T1" fmla="*/ 28 h 44"/>
                <a:gd name="T2" fmla="*/ 37 w 39"/>
                <a:gd name="T3" fmla="*/ 23 h 44"/>
                <a:gd name="T4" fmla="*/ 38 w 39"/>
                <a:gd name="T5" fmla="*/ 22 h 44"/>
                <a:gd name="T6" fmla="*/ 38 w 39"/>
                <a:gd name="T7" fmla="*/ 8 h 44"/>
                <a:gd name="T8" fmla="*/ 37 w 39"/>
                <a:gd name="T9" fmla="*/ 5 h 44"/>
                <a:gd name="T10" fmla="*/ 37 w 39"/>
                <a:gd name="T11" fmla="*/ 3 h 44"/>
                <a:gd name="T12" fmla="*/ 35 w 39"/>
                <a:gd name="T13" fmla="*/ 1 h 44"/>
                <a:gd name="T14" fmla="*/ 33 w 39"/>
                <a:gd name="T15" fmla="*/ 1 h 44"/>
                <a:gd name="T16" fmla="*/ 29 w 39"/>
                <a:gd name="T17" fmla="*/ 1 h 44"/>
                <a:gd name="T18" fmla="*/ 24 w 39"/>
                <a:gd name="T19" fmla="*/ 1 h 44"/>
                <a:gd name="T20" fmla="*/ 17 w 39"/>
                <a:gd name="T21" fmla="*/ 1 h 44"/>
                <a:gd name="T22" fmla="*/ 16 w 39"/>
                <a:gd name="T23" fmla="*/ 1 h 44"/>
                <a:gd name="T24" fmla="*/ 12 w 39"/>
                <a:gd name="T25" fmla="*/ 1 h 44"/>
                <a:gd name="T26" fmla="*/ 11 w 39"/>
                <a:gd name="T27" fmla="*/ 1 h 44"/>
                <a:gd name="T28" fmla="*/ 1 w 39"/>
                <a:gd name="T29" fmla="*/ 8 h 44"/>
                <a:gd name="T30" fmla="*/ 1 w 39"/>
                <a:gd name="T31" fmla="*/ 24 h 44"/>
                <a:gd name="T32" fmla="*/ 2 w 39"/>
                <a:gd name="T33" fmla="*/ 41 h 44"/>
                <a:gd name="T34" fmla="*/ 14 w 39"/>
                <a:gd name="T35" fmla="*/ 42 h 44"/>
                <a:gd name="T36" fmla="*/ 24 w 39"/>
                <a:gd name="T37" fmla="*/ 42 h 44"/>
                <a:gd name="T38" fmla="*/ 38 w 39"/>
                <a:gd name="T39" fmla="*/ 40 h 44"/>
                <a:gd name="T40" fmla="*/ 32 w 39"/>
                <a:gd name="T41" fmla="*/ 2 h 44"/>
                <a:gd name="T42" fmla="*/ 32 w 39"/>
                <a:gd name="T43" fmla="*/ 2 h 44"/>
                <a:gd name="T44" fmla="*/ 31 w 39"/>
                <a:gd name="T45" fmla="*/ 1 h 44"/>
                <a:gd name="T46" fmla="*/ 31 w 39"/>
                <a:gd name="T47" fmla="*/ 1 h 44"/>
                <a:gd name="T48" fmla="*/ 31 w 39"/>
                <a:gd name="T49" fmla="*/ 2 h 44"/>
                <a:gd name="T50" fmla="*/ 31 w 39"/>
                <a:gd name="T51" fmla="*/ 2 h 44"/>
                <a:gd name="T52" fmla="*/ 31 w 39"/>
                <a:gd name="T53" fmla="*/ 2 h 44"/>
                <a:gd name="T54" fmla="*/ 8 w 39"/>
                <a:gd name="T55" fmla="*/ 1 h 44"/>
                <a:gd name="T56" fmla="*/ 7 w 39"/>
                <a:gd name="T57" fmla="*/ 1 h 44"/>
                <a:gd name="T58" fmla="*/ 7 w 39"/>
                <a:gd name="T59" fmla="*/ 1 h 44"/>
                <a:gd name="T60" fmla="*/ 7 w 39"/>
                <a:gd name="T61" fmla="*/ 1 h 44"/>
                <a:gd name="T62" fmla="*/ 37 w 39"/>
                <a:gd name="T63" fmla="*/ 39 h 44"/>
                <a:gd name="T64" fmla="*/ 37 w 39"/>
                <a:gd name="T65" fmla="*/ 37 h 44"/>
                <a:gd name="T66" fmla="*/ 37 w 39"/>
                <a:gd name="T67" fmla="*/ 40 h 44"/>
                <a:gd name="T68" fmla="*/ 30 w 39"/>
                <a:gd name="T69" fmla="*/ 42 h 44"/>
                <a:gd name="T70" fmla="*/ 27 w 39"/>
                <a:gd name="T71" fmla="*/ 41 h 44"/>
                <a:gd name="T72" fmla="*/ 17 w 39"/>
                <a:gd name="T73" fmla="*/ 41 h 44"/>
                <a:gd name="T74" fmla="*/ 12 w 39"/>
                <a:gd name="T75" fmla="*/ 42 h 44"/>
                <a:gd name="T76" fmla="*/ 12 w 39"/>
                <a:gd name="T77" fmla="*/ 41 h 44"/>
                <a:gd name="T78" fmla="*/ 9 w 39"/>
                <a:gd name="T79" fmla="*/ 42 h 44"/>
                <a:gd name="T80" fmla="*/ 3 w 39"/>
                <a:gd name="T81" fmla="*/ 40 h 44"/>
                <a:gd name="T82" fmla="*/ 2 w 39"/>
                <a:gd name="T83" fmla="*/ 20 h 44"/>
                <a:gd name="T84" fmla="*/ 2 w 39"/>
                <a:gd name="T85" fmla="*/ 9 h 44"/>
                <a:gd name="T86" fmla="*/ 6 w 39"/>
                <a:gd name="T87" fmla="*/ 2 h 44"/>
                <a:gd name="T88" fmla="*/ 9 w 39"/>
                <a:gd name="T89" fmla="*/ 2 h 44"/>
                <a:gd name="T90" fmla="*/ 23 w 39"/>
                <a:gd name="T91" fmla="*/ 2 h 44"/>
                <a:gd name="T92" fmla="*/ 32 w 39"/>
                <a:gd name="T93" fmla="*/ 2 h 44"/>
                <a:gd name="T94" fmla="*/ 32 w 39"/>
                <a:gd name="T95" fmla="*/ 2 h 44"/>
                <a:gd name="T96" fmla="*/ 34 w 39"/>
                <a:gd name="T97" fmla="*/ 2 h 44"/>
                <a:gd name="T98" fmla="*/ 35 w 39"/>
                <a:gd name="T99" fmla="*/ 2 h 44"/>
                <a:gd name="T100" fmla="*/ 35 w 39"/>
                <a:gd name="T101" fmla="*/ 2 h 44"/>
                <a:gd name="T102" fmla="*/ 37 w 39"/>
                <a:gd name="T103" fmla="*/ 3 h 44"/>
                <a:gd name="T104" fmla="*/ 38 w 39"/>
                <a:gd name="T105" fmla="*/ 11 h 44"/>
                <a:gd name="T106" fmla="*/ 37 w 39"/>
                <a:gd name="T107" fmla="*/ 11 h 44"/>
                <a:gd name="T108" fmla="*/ 37 w 39"/>
                <a:gd name="T109" fmla="*/ 14 h 44"/>
                <a:gd name="T110" fmla="*/ 37 w 39"/>
                <a:gd name="T111" fmla="*/ 20 h 44"/>
                <a:gd name="T112" fmla="*/ 37 w 39"/>
                <a:gd name="T113" fmla="*/ 25 h 44"/>
                <a:gd name="T114" fmla="*/ 37 w 39"/>
                <a:gd name="T115" fmla="*/ 28 h 44"/>
                <a:gd name="T116" fmla="*/ 37 w 39"/>
                <a:gd name="T117" fmla="*/ 34 h 44"/>
                <a:gd name="T118" fmla="*/ 37 w 39"/>
                <a:gd name="T119" fmla="*/ 37 h 44"/>
                <a:gd name="T120" fmla="*/ 37 w 39"/>
                <a:gd name="T121" fmla="*/ 37 h 44"/>
                <a:gd name="T122" fmla="*/ 9 w 39"/>
                <a:gd name="T123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44">
                  <a:moveTo>
                    <a:pt x="37" y="28"/>
                  </a:moveTo>
                  <a:cubicBezTo>
                    <a:pt x="38" y="29"/>
                    <a:pt x="38" y="29"/>
                    <a:pt x="37" y="28"/>
                  </a:cubicBezTo>
                  <a:cubicBezTo>
                    <a:pt x="37" y="29"/>
                    <a:pt x="37" y="27"/>
                    <a:pt x="37" y="27"/>
                  </a:cubicBezTo>
                  <a:cubicBezTo>
                    <a:pt x="37" y="26"/>
                    <a:pt x="37" y="25"/>
                    <a:pt x="37" y="23"/>
                  </a:cubicBezTo>
                  <a:cubicBezTo>
                    <a:pt x="37" y="24"/>
                    <a:pt x="37" y="22"/>
                    <a:pt x="37" y="21"/>
                  </a:cubicBezTo>
                  <a:cubicBezTo>
                    <a:pt x="37" y="21"/>
                    <a:pt x="38" y="22"/>
                    <a:pt x="38" y="22"/>
                  </a:cubicBezTo>
                  <a:cubicBezTo>
                    <a:pt x="38" y="20"/>
                    <a:pt x="38" y="9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7" y="5"/>
                    <a:pt x="37" y="5"/>
                  </a:cubicBezTo>
                  <a:cubicBezTo>
                    <a:pt x="38" y="6"/>
                    <a:pt x="37" y="5"/>
                    <a:pt x="38" y="5"/>
                  </a:cubicBezTo>
                  <a:cubicBezTo>
                    <a:pt x="38" y="4"/>
                    <a:pt x="37" y="3"/>
                    <a:pt x="37" y="3"/>
                  </a:cubicBezTo>
                  <a:cubicBezTo>
                    <a:pt x="37" y="3"/>
                    <a:pt x="35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ubicBezTo>
                    <a:pt x="35" y="1"/>
                    <a:pt x="32" y="1"/>
                    <a:pt x="32" y="1"/>
                  </a:cubicBezTo>
                  <a:cubicBezTo>
                    <a:pt x="32" y="1"/>
                    <a:pt x="30" y="1"/>
                    <a:pt x="29" y="1"/>
                  </a:cubicBezTo>
                  <a:cubicBezTo>
                    <a:pt x="28" y="1"/>
                    <a:pt x="25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1" y="1"/>
                    <a:pt x="22" y="1"/>
                  </a:cubicBezTo>
                  <a:cubicBezTo>
                    <a:pt x="20" y="1"/>
                    <a:pt x="18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6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6" y="0"/>
                    <a:pt x="4" y="1"/>
                  </a:cubicBezTo>
                  <a:cubicBezTo>
                    <a:pt x="1" y="2"/>
                    <a:pt x="1" y="5"/>
                    <a:pt x="1" y="8"/>
                  </a:cubicBezTo>
                  <a:cubicBezTo>
                    <a:pt x="1" y="13"/>
                    <a:pt x="1" y="18"/>
                    <a:pt x="1" y="23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6"/>
                    <a:pt x="0" y="29"/>
                    <a:pt x="1" y="32"/>
                  </a:cubicBezTo>
                  <a:cubicBezTo>
                    <a:pt x="1" y="35"/>
                    <a:pt x="0" y="38"/>
                    <a:pt x="2" y="41"/>
                  </a:cubicBezTo>
                  <a:cubicBezTo>
                    <a:pt x="4" y="43"/>
                    <a:pt x="7" y="43"/>
                    <a:pt x="9" y="43"/>
                  </a:cubicBezTo>
                  <a:cubicBezTo>
                    <a:pt x="11" y="43"/>
                    <a:pt x="12" y="43"/>
                    <a:pt x="14" y="42"/>
                  </a:cubicBezTo>
                  <a:cubicBezTo>
                    <a:pt x="14" y="42"/>
                    <a:pt x="17" y="42"/>
                    <a:pt x="16" y="43"/>
                  </a:cubicBezTo>
                  <a:cubicBezTo>
                    <a:pt x="19" y="42"/>
                    <a:pt x="21" y="43"/>
                    <a:pt x="24" y="42"/>
                  </a:cubicBezTo>
                  <a:cubicBezTo>
                    <a:pt x="28" y="41"/>
                    <a:pt x="33" y="44"/>
                    <a:pt x="36" y="42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9" y="36"/>
                    <a:pt x="37" y="32"/>
                    <a:pt x="37" y="28"/>
                  </a:cubicBezTo>
                  <a:close/>
                  <a:moveTo>
                    <a:pt x="32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31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lose/>
                  <a:moveTo>
                    <a:pt x="37" y="37"/>
                  </a:moveTo>
                  <a:cubicBezTo>
                    <a:pt x="37" y="38"/>
                    <a:pt x="36" y="39"/>
                    <a:pt x="36" y="40"/>
                  </a:cubicBezTo>
                  <a:cubicBezTo>
                    <a:pt x="36" y="40"/>
                    <a:pt x="37" y="39"/>
                    <a:pt x="37" y="40"/>
                  </a:cubicBezTo>
                  <a:cubicBezTo>
                    <a:pt x="36" y="41"/>
                    <a:pt x="35" y="41"/>
                    <a:pt x="35" y="41"/>
                  </a:cubicBezTo>
                  <a:cubicBezTo>
                    <a:pt x="34" y="42"/>
                    <a:pt x="31" y="42"/>
                    <a:pt x="30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6" y="41"/>
                    <a:pt x="24" y="41"/>
                    <a:pt x="23" y="41"/>
                  </a:cubicBezTo>
                  <a:cubicBezTo>
                    <a:pt x="22" y="41"/>
                    <a:pt x="17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3" y="41"/>
                    <a:pt x="12" y="42"/>
                  </a:cubicBezTo>
                  <a:cubicBezTo>
                    <a:pt x="12" y="41"/>
                    <a:pt x="13" y="41"/>
                    <a:pt x="13" y="41"/>
                  </a:cubicBezTo>
                  <a:cubicBezTo>
                    <a:pt x="13" y="41"/>
                    <a:pt x="12" y="41"/>
                    <a:pt x="12" y="41"/>
                  </a:cubicBezTo>
                  <a:cubicBezTo>
                    <a:pt x="13" y="41"/>
                    <a:pt x="11" y="42"/>
                    <a:pt x="11" y="42"/>
                  </a:cubicBezTo>
                  <a:cubicBezTo>
                    <a:pt x="10" y="42"/>
                    <a:pt x="9" y="42"/>
                    <a:pt x="9" y="42"/>
                  </a:cubicBezTo>
                  <a:cubicBezTo>
                    <a:pt x="7" y="42"/>
                    <a:pt x="4" y="42"/>
                    <a:pt x="4" y="40"/>
                  </a:cubicBezTo>
                  <a:cubicBezTo>
                    <a:pt x="4" y="40"/>
                    <a:pt x="3" y="39"/>
                    <a:pt x="3" y="40"/>
                  </a:cubicBezTo>
                  <a:cubicBezTo>
                    <a:pt x="1" y="38"/>
                    <a:pt x="2" y="32"/>
                    <a:pt x="2" y="29"/>
                  </a:cubicBezTo>
                  <a:cubicBezTo>
                    <a:pt x="2" y="27"/>
                    <a:pt x="3" y="22"/>
                    <a:pt x="2" y="20"/>
                  </a:cubicBezTo>
                  <a:cubicBezTo>
                    <a:pt x="3" y="19"/>
                    <a:pt x="2" y="16"/>
                    <a:pt x="2" y="15"/>
                  </a:cubicBezTo>
                  <a:cubicBezTo>
                    <a:pt x="2" y="13"/>
                    <a:pt x="3" y="11"/>
                    <a:pt x="2" y="9"/>
                  </a:cubicBezTo>
                  <a:cubicBezTo>
                    <a:pt x="2" y="6"/>
                    <a:pt x="2" y="0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7" y="2"/>
                    <a:pt x="9" y="3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3" y="2"/>
                    <a:pt x="14" y="2"/>
                  </a:cubicBezTo>
                  <a:cubicBezTo>
                    <a:pt x="16" y="3"/>
                    <a:pt x="20" y="2"/>
                    <a:pt x="23" y="2"/>
                  </a:cubicBezTo>
                  <a:cubicBezTo>
                    <a:pt x="25" y="2"/>
                    <a:pt x="28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1" y="3"/>
                    <a:pt x="33" y="2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2" y="2"/>
                    <a:pt x="32" y="2"/>
                    <a:pt x="33" y="2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4" y="2"/>
                    <a:pt x="34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6" y="2"/>
                    <a:pt x="36" y="2"/>
                  </a:cubicBezTo>
                  <a:cubicBezTo>
                    <a:pt x="36" y="2"/>
                    <a:pt x="37" y="3"/>
                    <a:pt x="37" y="3"/>
                  </a:cubicBezTo>
                  <a:cubicBezTo>
                    <a:pt x="37" y="6"/>
                    <a:pt x="38" y="8"/>
                    <a:pt x="37" y="10"/>
                  </a:cubicBezTo>
                  <a:cubicBezTo>
                    <a:pt x="37" y="11"/>
                    <a:pt x="37" y="10"/>
                    <a:pt x="38" y="11"/>
                  </a:cubicBezTo>
                  <a:cubicBezTo>
                    <a:pt x="37" y="10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2"/>
                    <a:pt x="37" y="13"/>
                    <a:pt x="37" y="14"/>
                  </a:cubicBezTo>
                  <a:cubicBezTo>
                    <a:pt x="37" y="16"/>
                    <a:pt x="37" y="18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2"/>
                    <a:pt x="37" y="23"/>
                    <a:pt x="3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6" y="27"/>
                    <a:pt x="37" y="29"/>
                    <a:pt x="37" y="29"/>
                  </a:cubicBezTo>
                  <a:cubicBezTo>
                    <a:pt x="37" y="29"/>
                    <a:pt x="37" y="33"/>
                    <a:pt x="37" y="34"/>
                  </a:cubicBezTo>
                  <a:cubicBezTo>
                    <a:pt x="37" y="34"/>
                    <a:pt x="37" y="35"/>
                    <a:pt x="37" y="34"/>
                  </a:cubicBezTo>
                  <a:cubicBezTo>
                    <a:pt x="37" y="35"/>
                    <a:pt x="37" y="36"/>
                    <a:pt x="37" y="37"/>
                  </a:cubicBezTo>
                  <a:cubicBezTo>
                    <a:pt x="37" y="37"/>
                    <a:pt x="37" y="37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01" name="Freeform 3591">
              <a:extLst>
                <a:ext uri="{FF2B5EF4-FFF2-40B4-BE49-F238E27FC236}">
                  <a16:creationId xmlns:a16="http://schemas.microsoft.com/office/drawing/2014/main" id="{43E446B3-E48D-4DC1-AAB1-2195BF9DA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30187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02" name="Freeform 3592">
              <a:extLst>
                <a:ext uri="{FF2B5EF4-FFF2-40B4-BE49-F238E27FC236}">
                  <a16:creationId xmlns:a16="http://schemas.microsoft.com/office/drawing/2014/main" id="{5450CB34-2416-4053-8B0F-413183950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212725"/>
              <a:ext cx="41275" cy="3492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03" name="Freeform 3593">
              <a:extLst>
                <a:ext uri="{FF2B5EF4-FFF2-40B4-BE49-F238E27FC236}">
                  <a16:creationId xmlns:a16="http://schemas.microsoft.com/office/drawing/2014/main" id="{D1CB7971-D5F7-4930-9A28-6BF9FA46A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95262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04" name="Freeform 3594">
              <a:extLst>
                <a:ext uri="{FF2B5EF4-FFF2-40B4-BE49-F238E27FC236}">
                  <a16:creationId xmlns:a16="http://schemas.microsoft.com/office/drawing/2014/main" id="{56018142-7047-49B2-A19F-15E608734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23837"/>
              <a:ext cx="22225" cy="23812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1 h 4"/>
                <a:gd name="T4" fmla="*/ 4 w 4"/>
                <a:gd name="T5" fmla="*/ 1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2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05" name="Freeform 3595">
              <a:extLst>
                <a:ext uri="{FF2B5EF4-FFF2-40B4-BE49-F238E27FC236}">
                  <a16:creationId xmlns:a16="http://schemas.microsoft.com/office/drawing/2014/main" id="{2F31F0A3-1CDE-4519-A348-108D7D232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30187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06" name="Freeform 3596">
              <a:extLst>
                <a:ext uri="{FF2B5EF4-FFF2-40B4-BE49-F238E27FC236}">
                  <a16:creationId xmlns:a16="http://schemas.microsoft.com/office/drawing/2014/main" id="{73AE8DC0-8413-4562-A48D-D6E919014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77800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07" name="Freeform 3597">
              <a:extLst>
                <a:ext uri="{FF2B5EF4-FFF2-40B4-BE49-F238E27FC236}">
                  <a16:creationId xmlns:a16="http://schemas.microsoft.com/office/drawing/2014/main" id="{D0475067-222B-4DF6-BE3F-8144379FD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65100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08" name="Freeform 3598">
              <a:extLst>
                <a:ext uri="{FF2B5EF4-FFF2-40B4-BE49-F238E27FC236}">
                  <a16:creationId xmlns:a16="http://schemas.microsoft.com/office/drawing/2014/main" id="{5F45BED3-8B67-4E31-A56B-CF29CF2CD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30187"/>
              <a:ext cx="17463" cy="1111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09" name="Freeform 3599">
              <a:extLst>
                <a:ext uri="{FF2B5EF4-FFF2-40B4-BE49-F238E27FC236}">
                  <a16:creationId xmlns:a16="http://schemas.microsoft.com/office/drawing/2014/main" id="{B6E9A3C5-2AF4-4D92-B011-55A98479A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30187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10" name="Freeform 3600">
              <a:extLst>
                <a:ext uri="{FF2B5EF4-FFF2-40B4-BE49-F238E27FC236}">
                  <a16:creationId xmlns:a16="http://schemas.microsoft.com/office/drawing/2014/main" id="{716E5111-3625-4CBA-B124-77D9C5F37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47637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11" name="Freeform 3601">
              <a:extLst>
                <a:ext uri="{FF2B5EF4-FFF2-40B4-BE49-F238E27FC236}">
                  <a16:creationId xmlns:a16="http://schemas.microsoft.com/office/drawing/2014/main" id="{4B39CC93-ED4C-48C3-A85F-012C14CEB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41287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12" name="Freeform 3602">
              <a:extLst>
                <a:ext uri="{FF2B5EF4-FFF2-40B4-BE49-F238E27FC236}">
                  <a16:creationId xmlns:a16="http://schemas.microsoft.com/office/drawing/2014/main" id="{51BF8FB1-66CF-47C2-A660-8814E7E4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58750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13" name="Freeform 3603">
              <a:extLst>
                <a:ext uri="{FF2B5EF4-FFF2-40B4-BE49-F238E27FC236}">
                  <a16:creationId xmlns:a16="http://schemas.microsoft.com/office/drawing/2014/main" id="{C6135BBF-AB0E-461F-80B3-25547DCC5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30187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14" name="Freeform 3604">
              <a:extLst>
                <a:ext uri="{FF2B5EF4-FFF2-40B4-BE49-F238E27FC236}">
                  <a16:creationId xmlns:a16="http://schemas.microsoft.com/office/drawing/2014/main" id="{2B4C9C86-8AFB-4AB8-AB88-77B66361F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23837"/>
              <a:ext cx="34925" cy="23812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1 w 6"/>
                <a:gd name="T5" fmla="*/ 4 h 4"/>
                <a:gd name="T6" fmla="*/ 1 w 6"/>
                <a:gd name="T7" fmla="*/ 4 h 4"/>
                <a:gd name="T8" fmla="*/ 2 w 6"/>
                <a:gd name="T9" fmla="*/ 3 h 4"/>
                <a:gd name="T10" fmla="*/ 3 w 6"/>
                <a:gd name="T11" fmla="*/ 2 h 4"/>
                <a:gd name="T12" fmla="*/ 5 w 6"/>
                <a:gd name="T13" fmla="*/ 2 h 4"/>
                <a:gd name="T14" fmla="*/ 1 w 6"/>
                <a:gd name="T15" fmla="*/ 4 h 4"/>
                <a:gd name="T16" fmla="*/ 1 w 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4"/>
                    <a:pt x="6" y="2"/>
                    <a:pt x="5" y="1"/>
                  </a:cubicBezTo>
                  <a:cubicBezTo>
                    <a:pt x="4" y="0"/>
                    <a:pt x="1" y="4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6" y="1"/>
                    <a:pt x="5" y="2"/>
                  </a:cubicBezTo>
                  <a:cubicBezTo>
                    <a:pt x="4" y="3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15" name="Freeform 3605">
              <a:extLst>
                <a:ext uri="{FF2B5EF4-FFF2-40B4-BE49-F238E27FC236}">
                  <a16:creationId xmlns:a16="http://schemas.microsoft.com/office/drawing/2014/main" id="{87224E0B-BCEA-426A-ACBC-07BCF2BB8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30187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16" name="Freeform 3606">
              <a:extLst>
                <a:ext uri="{FF2B5EF4-FFF2-40B4-BE49-F238E27FC236}">
                  <a16:creationId xmlns:a16="http://schemas.microsoft.com/office/drawing/2014/main" id="{D8C2B064-88FC-42B9-9855-DDBF71A96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58750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17" name="Freeform 3607">
              <a:extLst>
                <a:ext uri="{FF2B5EF4-FFF2-40B4-BE49-F238E27FC236}">
                  <a16:creationId xmlns:a16="http://schemas.microsoft.com/office/drawing/2014/main" id="{206F7F0A-3AB1-4329-B00F-2C9F959AC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17475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18" name="Freeform 3608">
              <a:extLst>
                <a:ext uri="{FF2B5EF4-FFF2-40B4-BE49-F238E27FC236}">
                  <a16:creationId xmlns:a16="http://schemas.microsoft.com/office/drawing/2014/main" id="{B93F649F-F8E9-4CEA-85B3-10A65E647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12712"/>
              <a:ext cx="17463" cy="476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19" name="Freeform 3609">
              <a:extLst>
                <a:ext uri="{FF2B5EF4-FFF2-40B4-BE49-F238E27FC236}">
                  <a16:creationId xmlns:a16="http://schemas.microsoft.com/office/drawing/2014/main" id="{E3BFEC12-9063-4AB3-AB78-2B709D8F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58750"/>
              <a:ext cx="34925" cy="23812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20" name="Freeform 3610">
              <a:extLst>
                <a:ext uri="{FF2B5EF4-FFF2-40B4-BE49-F238E27FC236}">
                  <a16:creationId xmlns:a16="http://schemas.microsoft.com/office/drawing/2014/main" id="{33779327-AE51-4273-8037-8F989646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23837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21" name="Freeform 3611">
              <a:extLst>
                <a:ext uri="{FF2B5EF4-FFF2-40B4-BE49-F238E27FC236}">
                  <a16:creationId xmlns:a16="http://schemas.microsoft.com/office/drawing/2014/main" id="{FF85B123-E11D-442E-A6C3-D31C8587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30187"/>
              <a:ext cx="11113" cy="1111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1 h 2"/>
                <a:gd name="T10" fmla="*/ 0 w 2"/>
                <a:gd name="T11" fmla="*/ 2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22" name="Freeform 3612">
              <a:extLst>
                <a:ext uri="{FF2B5EF4-FFF2-40B4-BE49-F238E27FC236}">
                  <a16:creationId xmlns:a16="http://schemas.microsoft.com/office/drawing/2014/main" id="{F25779BD-D4A2-4AC0-9137-B6430D7D0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23837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23" name="Freeform 3613">
              <a:extLst>
                <a:ext uri="{FF2B5EF4-FFF2-40B4-BE49-F238E27FC236}">
                  <a16:creationId xmlns:a16="http://schemas.microsoft.com/office/drawing/2014/main" id="{7973A590-78FF-461C-B821-3E74604D5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58750"/>
              <a:ext cx="28575" cy="190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24" name="Freeform 3614">
              <a:extLst>
                <a:ext uri="{FF2B5EF4-FFF2-40B4-BE49-F238E27FC236}">
                  <a16:creationId xmlns:a16="http://schemas.microsoft.com/office/drawing/2014/main" id="{99E79A9D-6E43-46ED-8B7E-A0C866406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82550"/>
              <a:ext cx="22225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25" name="Freeform 3615">
              <a:extLst>
                <a:ext uri="{FF2B5EF4-FFF2-40B4-BE49-F238E27FC236}">
                  <a16:creationId xmlns:a16="http://schemas.microsoft.com/office/drawing/2014/main" id="{85A4DFCA-9D81-4CD4-84F4-BC371DD49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82550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26" name="Freeform 3616">
              <a:extLst>
                <a:ext uri="{FF2B5EF4-FFF2-40B4-BE49-F238E27FC236}">
                  <a16:creationId xmlns:a16="http://schemas.microsoft.com/office/drawing/2014/main" id="{2551F53D-CD1C-4F7D-8B29-B0836D1BB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158750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27" name="Freeform 3617">
              <a:extLst>
                <a:ext uri="{FF2B5EF4-FFF2-40B4-BE49-F238E27FC236}">
                  <a16:creationId xmlns:a16="http://schemas.microsoft.com/office/drawing/2014/main" id="{E24AFA5A-733E-4475-99D3-73EC63B32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06375"/>
              <a:ext cx="30163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28" name="Freeform 3618">
              <a:extLst>
                <a:ext uri="{FF2B5EF4-FFF2-40B4-BE49-F238E27FC236}">
                  <a16:creationId xmlns:a16="http://schemas.microsoft.com/office/drawing/2014/main" id="{ED94F0C6-9B80-472C-AF9A-3E316EC2C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88912"/>
              <a:ext cx="30163" cy="2381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4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29" name="Freeform 3619">
              <a:extLst>
                <a:ext uri="{FF2B5EF4-FFF2-40B4-BE49-F238E27FC236}">
                  <a16:creationId xmlns:a16="http://schemas.microsoft.com/office/drawing/2014/main" id="{036EBB9D-A573-4AEC-B01E-3966AAD2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5875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30" name="Freeform 3620">
              <a:extLst>
                <a:ext uri="{FF2B5EF4-FFF2-40B4-BE49-F238E27FC236}">
                  <a16:creationId xmlns:a16="http://schemas.microsoft.com/office/drawing/2014/main" id="{ED35D1E1-5C1F-4D2F-B47E-2C71CBF71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82550"/>
              <a:ext cx="41275" cy="3492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5 h 6"/>
                <a:gd name="T4" fmla="*/ 0 w 7"/>
                <a:gd name="T5" fmla="*/ 5 h 6"/>
                <a:gd name="T6" fmla="*/ 7 w 7"/>
                <a:gd name="T7" fmla="*/ 1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2" y="4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31" name="Freeform 3621">
              <a:extLst>
                <a:ext uri="{FF2B5EF4-FFF2-40B4-BE49-F238E27FC236}">
                  <a16:creationId xmlns:a16="http://schemas.microsoft.com/office/drawing/2014/main" id="{7291EDBF-538E-4901-A7B1-6EAC79390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53975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32" name="Freeform 3623">
              <a:extLst>
                <a:ext uri="{FF2B5EF4-FFF2-40B4-BE49-F238E27FC236}">
                  <a16:creationId xmlns:a16="http://schemas.microsoft.com/office/drawing/2014/main" id="{D51B555B-2F18-47B0-B26E-A73383990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7626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33" name="Freeform 3624">
              <a:extLst>
                <a:ext uri="{FF2B5EF4-FFF2-40B4-BE49-F238E27FC236}">
                  <a16:creationId xmlns:a16="http://schemas.microsoft.com/office/drawing/2014/main" id="{CAF7AC65-8F3B-4BC0-8929-B304C05F7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82551"/>
              <a:ext cx="46038" cy="34925"/>
            </a:xfrm>
            <a:custGeom>
              <a:avLst/>
              <a:gdLst>
                <a:gd name="T0" fmla="*/ 1 w 8"/>
                <a:gd name="T1" fmla="*/ 6 h 6"/>
                <a:gd name="T2" fmla="*/ 8 w 8"/>
                <a:gd name="T3" fmla="*/ 0 h 6"/>
                <a:gd name="T4" fmla="*/ 8 w 8"/>
                <a:gd name="T5" fmla="*/ 0 h 6"/>
                <a:gd name="T6" fmla="*/ 0 w 8"/>
                <a:gd name="T7" fmla="*/ 5 h 6"/>
                <a:gd name="T8" fmla="*/ 1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6"/>
                  </a:move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34" name="Freeform 3625">
              <a:extLst>
                <a:ext uri="{FF2B5EF4-FFF2-40B4-BE49-F238E27FC236}">
                  <a16:creationId xmlns:a16="http://schemas.microsoft.com/office/drawing/2014/main" id="{79B7A5EF-4C57-4341-9BCE-D8E02FB32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" y="158751"/>
              <a:ext cx="19050" cy="12700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35" name="Freeform 3626">
              <a:extLst>
                <a:ext uri="{FF2B5EF4-FFF2-40B4-BE49-F238E27FC236}">
                  <a16:creationId xmlns:a16="http://schemas.microsoft.com/office/drawing/2014/main" id="{00CD25A7-C798-48F8-A16A-55955CAEA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77801"/>
              <a:ext cx="23813" cy="17463"/>
            </a:xfrm>
            <a:custGeom>
              <a:avLst/>
              <a:gdLst>
                <a:gd name="T0" fmla="*/ 1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36" name="Freeform 3627">
              <a:extLst>
                <a:ext uri="{FF2B5EF4-FFF2-40B4-BE49-F238E27FC236}">
                  <a16:creationId xmlns:a16="http://schemas.microsoft.com/office/drawing/2014/main" id="{1A7D2E3D-9789-462C-9E6C-3F979D1D2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58751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37" name="Freeform 3628">
              <a:extLst>
                <a:ext uri="{FF2B5EF4-FFF2-40B4-BE49-F238E27FC236}">
                  <a16:creationId xmlns:a16="http://schemas.microsoft.com/office/drawing/2014/main" id="{5D7C1306-9C1C-4B34-B520-C513D026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82551"/>
              <a:ext cx="41275" cy="30163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38" name="Freeform 3629">
              <a:extLst>
                <a:ext uri="{FF2B5EF4-FFF2-40B4-BE49-F238E27FC236}">
                  <a16:creationId xmlns:a16="http://schemas.microsoft.com/office/drawing/2014/main" id="{AF7614E7-717F-4278-A549-9F2A48C90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34926"/>
              <a:ext cx="22225" cy="12700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39" name="Freeform 3630">
              <a:extLst>
                <a:ext uri="{FF2B5EF4-FFF2-40B4-BE49-F238E27FC236}">
                  <a16:creationId xmlns:a16="http://schemas.microsoft.com/office/drawing/2014/main" id="{A7262EDC-0D84-474A-9E96-01DEF3B8C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30163"/>
              <a:ext cx="22225" cy="111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40" name="Freeform 3631">
              <a:extLst>
                <a:ext uri="{FF2B5EF4-FFF2-40B4-BE49-F238E27FC236}">
                  <a16:creationId xmlns:a16="http://schemas.microsoft.com/office/drawing/2014/main" id="{3917AE7D-FBF0-4903-8F07-F39048AC1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88901"/>
              <a:ext cx="34925" cy="23813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1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41" name="Freeform 3632">
              <a:extLst>
                <a:ext uri="{FF2B5EF4-FFF2-40B4-BE49-F238E27FC236}">
                  <a16:creationId xmlns:a16="http://schemas.microsoft.com/office/drawing/2014/main" id="{4B4C0B98-35EA-43A7-B51F-58CACB591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47638"/>
              <a:ext cx="17463" cy="1746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42" name="Freeform 3633">
              <a:extLst>
                <a:ext uri="{FF2B5EF4-FFF2-40B4-BE49-F238E27FC236}">
                  <a16:creationId xmlns:a16="http://schemas.microsoft.com/office/drawing/2014/main" id="{93011ABC-0606-4CB0-97BB-1CDCC0178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36526"/>
              <a:ext cx="23813" cy="17463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43" name="Freeform 3634">
              <a:extLst>
                <a:ext uri="{FF2B5EF4-FFF2-40B4-BE49-F238E27FC236}">
                  <a16:creationId xmlns:a16="http://schemas.microsoft.com/office/drawing/2014/main" id="{A314E567-DDA1-4B8F-AF89-3AF0F2E1C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88901"/>
              <a:ext cx="28575" cy="11113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44" name="Freeform 3635">
              <a:extLst>
                <a:ext uri="{FF2B5EF4-FFF2-40B4-BE49-F238E27FC236}">
                  <a16:creationId xmlns:a16="http://schemas.microsoft.com/office/drawing/2014/main" id="{E1A66D24-FE82-4266-9FC2-CC96D5163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2701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4 w 6"/>
                <a:gd name="T3" fmla="*/ 1 h 3"/>
                <a:gd name="T4" fmla="*/ 4 w 6"/>
                <a:gd name="T5" fmla="*/ 1 h 3"/>
                <a:gd name="T6" fmla="*/ 2 w 6"/>
                <a:gd name="T7" fmla="*/ 3 h 3"/>
                <a:gd name="T8" fmla="*/ 2 w 6"/>
                <a:gd name="T9" fmla="*/ 3 h 3"/>
                <a:gd name="T10" fmla="*/ 6 w 6"/>
                <a:gd name="T11" fmla="*/ 0 h 3"/>
                <a:gd name="T12" fmla="*/ 5 w 6"/>
                <a:gd name="T13" fmla="*/ 0 h 3"/>
                <a:gd name="T14" fmla="*/ 0 w 6"/>
                <a:gd name="T15" fmla="*/ 3 h 3"/>
                <a:gd name="T16" fmla="*/ 1 w 6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4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45" name="Freeform 3636">
              <a:extLst>
                <a:ext uri="{FF2B5EF4-FFF2-40B4-BE49-F238E27FC236}">
                  <a16:creationId xmlns:a16="http://schemas.microsoft.com/office/drawing/2014/main" id="{94F773B0-72D0-4BF0-B219-2DB10A856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88901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46" name="Freeform 3637">
              <a:extLst>
                <a:ext uri="{FF2B5EF4-FFF2-40B4-BE49-F238E27FC236}">
                  <a16:creationId xmlns:a16="http://schemas.microsoft.com/office/drawing/2014/main" id="{930D9609-6976-4BF7-A33A-9D4F5C8E8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30176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47" name="Freeform 3638">
              <a:extLst>
                <a:ext uri="{FF2B5EF4-FFF2-40B4-BE49-F238E27FC236}">
                  <a16:creationId xmlns:a16="http://schemas.microsoft.com/office/drawing/2014/main" id="{EF9B9B47-3990-4D61-BF99-6A606D202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12713"/>
              <a:ext cx="17463" cy="1746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48" name="Freeform 3639">
              <a:extLst>
                <a:ext uri="{FF2B5EF4-FFF2-40B4-BE49-F238E27FC236}">
                  <a16:creationId xmlns:a16="http://schemas.microsoft.com/office/drawing/2014/main" id="{FB782E7C-6D13-4B05-8523-3233DA2F0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88901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49" name="Freeform 3640">
              <a:extLst>
                <a:ext uri="{FF2B5EF4-FFF2-40B4-BE49-F238E27FC236}">
                  <a16:creationId xmlns:a16="http://schemas.microsoft.com/office/drawing/2014/main" id="{98345C4E-75FF-4B1F-81B5-34125055E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12701"/>
              <a:ext cx="47625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50" name="Freeform 3641">
              <a:extLst>
                <a:ext uri="{FF2B5EF4-FFF2-40B4-BE49-F238E27FC236}">
                  <a16:creationId xmlns:a16="http://schemas.microsoft.com/office/drawing/2014/main" id="{DA5177DB-A3F2-4AC8-AA40-0CDE9E64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2701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9 w 10"/>
                <a:gd name="T5" fmla="*/ 0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6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51" name="Freeform 3642">
              <a:extLst>
                <a:ext uri="{FF2B5EF4-FFF2-40B4-BE49-F238E27FC236}">
                  <a16:creationId xmlns:a16="http://schemas.microsoft.com/office/drawing/2014/main" id="{E4AFC399-F370-417F-AAB6-B1AB6796E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88901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0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52" name="Freeform 3643">
              <a:extLst>
                <a:ext uri="{FF2B5EF4-FFF2-40B4-BE49-F238E27FC236}">
                  <a16:creationId xmlns:a16="http://schemas.microsoft.com/office/drawing/2014/main" id="{76A0F80B-EF7E-4AA5-AD68-E6C54590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76201"/>
              <a:ext cx="17463" cy="19050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53" name="Freeform 3644">
              <a:extLst>
                <a:ext uri="{FF2B5EF4-FFF2-40B4-BE49-F238E27FC236}">
                  <a16:creationId xmlns:a16="http://schemas.microsoft.com/office/drawing/2014/main" id="{99990F5C-9DBA-4CD5-A23A-98F5F3AC9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" y="12701"/>
              <a:ext cx="41275" cy="2222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54" name="Freeform 3645">
              <a:extLst>
                <a:ext uri="{FF2B5EF4-FFF2-40B4-BE49-F238E27FC236}">
                  <a16:creationId xmlns:a16="http://schemas.microsoft.com/office/drawing/2014/main" id="{8183DD89-E65E-4FB2-AF96-BBE5A64C8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2701"/>
              <a:ext cx="34925" cy="2222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55" name="Freeform 3646">
              <a:extLst>
                <a:ext uri="{FF2B5EF4-FFF2-40B4-BE49-F238E27FC236}">
                  <a16:creationId xmlns:a16="http://schemas.microsoft.com/office/drawing/2014/main" id="{FE2F6E1B-FB46-4227-8C29-95EC24BBE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76201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56" name="Freeform 3647">
              <a:extLst>
                <a:ext uri="{FF2B5EF4-FFF2-40B4-BE49-F238E27FC236}">
                  <a16:creationId xmlns:a16="http://schemas.microsoft.com/office/drawing/2014/main" id="{13A7182B-5661-4698-8539-5218516AE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65088"/>
              <a:ext cx="11113" cy="111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57" name="Freeform 3648">
              <a:extLst>
                <a:ext uri="{FF2B5EF4-FFF2-40B4-BE49-F238E27FC236}">
                  <a16:creationId xmlns:a16="http://schemas.microsoft.com/office/drawing/2014/main" id="{007EAEEF-F3C5-4589-86DA-B5E864ABC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7463"/>
              <a:ext cx="28575" cy="12700"/>
            </a:xfrm>
            <a:custGeom>
              <a:avLst/>
              <a:gdLst>
                <a:gd name="T0" fmla="*/ 1 w 5"/>
                <a:gd name="T1" fmla="*/ 2 h 2"/>
                <a:gd name="T2" fmla="*/ 3 w 5"/>
                <a:gd name="T3" fmla="*/ 1 h 2"/>
                <a:gd name="T4" fmla="*/ 2 w 5"/>
                <a:gd name="T5" fmla="*/ 2 h 2"/>
                <a:gd name="T6" fmla="*/ 2 w 5"/>
                <a:gd name="T7" fmla="*/ 2 h 2"/>
                <a:gd name="T8" fmla="*/ 5 w 5"/>
                <a:gd name="T9" fmla="*/ 0 h 2"/>
                <a:gd name="T10" fmla="*/ 4 w 5"/>
                <a:gd name="T11" fmla="*/ 0 h 2"/>
                <a:gd name="T12" fmla="*/ 1 w 5"/>
                <a:gd name="T13" fmla="*/ 2 h 2"/>
                <a:gd name="T14" fmla="*/ 1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2" y="1"/>
                    <a:pt x="3" y="1"/>
                  </a:cubicBezTo>
                  <a:cubicBezTo>
                    <a:pt x="5" y="0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58" name="Freeform 3649">
              <a:extLst>
                <a:ext uri="{FF2B5EF4-FFF2-40B4-BE49-F238E27FC236}">
                  <a16:creationId xmlns:a16="http://schemas.microsoft.com/office/drawing/2014/main" id="{EFDA12C0-1C8B-48BA-8B11-A6A2072D8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47626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59" name="Freeform 3650">
              <a:extLst>
                <a:ext uri="{FF2B5EF4-FFF2-40B4-BE49-F238E27FC236}">
                  <a16:creationId xmlns:a16="http://schemas.microsoft.com/office/drawing/2014/main" id="{FD368710-6E59-4C27-9710-CF9635425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41276"/>
              <a:ext cx="30163" cy="17463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60" name="Freeform 3651">
              <a:extLst>
                <a:ext uri="{FF2B5EF4-FFF2-40B4-BE49-F238E27FC236}">
                  <a16:creationId xmlns:a16="http://schemas.microsoft.com/office/drawing/2014/main" id="{88556341-074E-4E52-86E3-E61C6C4AA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6351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61" name="Freeform 3652">
              <a:extLst>
                <a:ext uri="{FF2B5EF4-FFF2-40B4-BE49-F238E27FC236}">
                  <a16:creationId xmlns:a16="http://schemas.microsoft.com/office/drawing/2014/main" id="{C926D580-C7FC-44F3-8217-8A315927F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6351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5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62" name="Freeform 3653">
              <a:extLst>
                <a:ext uri="{FF2B5EF4-FFF2-40B4-BE49-F238E27FC236}">
                  <a16:creationId xmlns:a16="http://schemas.microsoft.com/office/drawing/2014/main" id="{5160335B-6629-4313-B2B5-7591E049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2701"/>
              <a:ext cx="34925" cy="2222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3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563" name="Group 3699">
            <a:extLst>
              <a:ext uri="{FF2B5EF4-FFF2-40B4-BE49-F238E27FC236}">
                <a16:creationId xmlns:a16="http://schemas.microsoft.com/office/drawing/2014/main" id="{92F164E1-46F0-48F8-B573-7B217D6216EE}"/>
              </a:ext>
            </a:extLst>
          </p:cNvPr>
          <p:cNvGrpSpPr>
            <a:grpSpLocks/>
          </p:cNvGrpSpPr>
          <p:nvPr/>
        </p:nvGrpSpPr>
        <p:grpSpPr bwMode="auto">
          <a:xfrm>
            <a:off x="2298700" y="6235700"/>
            <a:ext cx="246063" cy="217488"/>
            <a:chOff x="0" y="0"/>
            <a:chExt cx="246063" cy="217488"/>
          </a:xfrm>
        </p:grpSpPr>
        <p:sp>
          <p:nvSpPr>
            <p:cNvPr id="40564" name="Freeform 3654">
              <a:extLst>
                <a:ext uri="{FF2B5EF4-FFF2-40B4-BE49-F238E27FC236}">
                  <a16:creationId xmlns:a16="http://schemas.microsoft.com/office/drawing/2014/main" id="{C5E57DAD-CB1D-4B9A-A2FC-49D8DEE364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46063" cy="217488"/>
            </a:xfrm>
            <a:custGeom>
              <a:avLst/>
              <a:gdLst>
                <a:gd name="T0" fmla="*/ 38 w 42"/>
                <a:gd name="T1" fmla="*/ 17 h 37"/>
                <a:gd name="T2" fmla="*/ 38 w 42"/>
                <a:gd name="T3" fmla="*/ 17 h 37"/>
                <a:gd name="T4" fmla="*/ 37 w 42"/>
                <a:gd name="T5" fmla="*/ 17 h 37"/>
                <a:gd name="T6" fmla="*/ 37 w 42"/>
                <a:gd name="T7" fmla="*/ 17 h 37"/>
                <a:gd name="T8" fmla="*/ 34 w 42"/>
                <a:gd name="T9" fmla="*/ 18 h 37"/>
                <a:gd name="T10" fmla="*/ 35 w 42"/>
                <a:gd name="T11" fmla="*/ 12 h 37"/>
                <a:gd name="T12" fmla="*/ 34 w 42"/>
                <a:gd name="T13" fmla="*/ 9 h 37"/>
                <a:gd name="T14" fmla="*/ 29 w 42"/>
                <a:gd name="T15" fmla="*/ 8 h 37"/>
                <a:gd name="T16" fmla="*/ 28 w 42"/>
                <a:gd name="T17" fmla="*/ 8 h 37"/>
                <a:gd name="T18" fmla="*/ 24 w 42"/>
                <a:gd name="T19" fmla="*/ 8 h 37"/>
                <a:gd name="T20" fmla="*/ 23 w 42"/>
                <a:gd name="T21" fmla="*/ 8 h 37"/>
                <a:gd name="T22" fmla="*/ 23 w 42"/>
                <a:gd name="T23" fmla="*/ 1 h 37"/>
                <a:gd name="T24" fmla="*/ 14 w 42"/>
                <a:gd name="T25" fmla="*/ 8 h 37"/>
                <a:gd name="T26" fmla="*/ 6 w 42"/>
                <a:gd name="T27" fmla="*/ 7 h 37"/>
                <a:gd name="T28" fmla="*/ 6 w 42"/>
                <a:gd name="T29" fmla="*/ 7 h 37"/>
                <a:gd name="T30" fmla="*/ 5 w 42"/>
                <a:gd name="T31" fmla="*/ 18 h 37"/>
                <a:gd name="T32" fmla="*/ 2 w 42"/>
                <a:gd name="T33" fmla="*/ 25 h 37"/>
                <a:gd name="T34" fmla="*/ 1 w 42"/>
                <a:gd name="T35" fmla="*/ 31 h 37"/>
                <a:gd name="T36" fmla="*/ 10 w 42"/>
                <a:gd name="T37" fmla="*/ 37 h 37"/>
                <a:gd name="T38" fmla="*/ 21 w 42"/>
                <a:gd name="T39" fmla="*/ 36 h 37"/>
                <a:gd name="T40" fmla="*/ 27 w 42"/>
                <a:gd name="T41" fmla="*/ 37 h 37"/>
                <a:gd name="T42" fmla="*/ 32 w 42"/>
                <a:gd name="T43" fmla="*/ 36 h 37"/>
                <a:gd name="T44" fmla="*/ 34 w 42"/>
                <a:gd name="T45" fmla="*/ 33 h 37"/>
                <a:gd name="T46" fmla="*/ 33 w 42"/>
                <a:gd name="T47" fmla="*/ 35 h 37"/>
                <a:gd name="T48" fmla="*/ 29 w 42"/>
                <a:gd name="T49" fmla="*/ 36 h 37"/>
                <a:gd name="T50" fmla="*/ 26 w 42"/>
                <a:gd name="T51" fmla="*/ 36 h 37"/>
                <a:gd name="T52" fmla="*/ 20 w 42"/>
                <a:gd name="T53" fmla="*/ 35 h 37"/>
                <a:gd name="T54" fmla="*/ 19 w 42"/>
                <a:gd name="T55" fmla="*/ 35 h 37"/>
                <a:gd name="T56" fmla="*/ 17 w 42"/>
                <a:gd name="T57" fmla="*/ 36 h 37"/>
                <a:gd name="T58" fmla="*/ 14 w 42"/>
                <a:gd name="T59" fmla="*/ 36 h 37"/>
                <a:gd name="T60" fmla="*/ 13 w 42"/>
                <a:gd name="T61" fmla="*/ 36 h 37"/>
                <a:gd name="T62" fmla="*/ 13 w 42"/>
                <a:gd name="T63" fmla="*/ 36 h 37"/>
                <a:gd name="T64" fmla="*/ 9 w 42"/>
                <a:gd name="T65" fmla="*/ 36 h 37"/>
                <a:gd name="T66" fmla="*/ 5 w 42"/>
                <a:gd name="T67" fmla="*/ 36 h 37"/>
                <a:gd name="T68" fmla="*/ 3 w 42"/>
                <a:gd name="T69" fmla="*/ 34 h 37"/>
                <a:gd name="T70" fmla="*/ 2 w 42"/>
                <a:gd name="T71" fmla="*/ 27 h 37"/>
                <a:gd name="T72" fmla="*/ 3 w 42"/>
                <a:gd name="T73" fmla="*/ 26 h 37"/>
                <a:gd name="T74" fmla="*/ 9 w 42"/>
                <a:gd name="T75" fmla="*/ 24 h 37"/>
                <a:gd name="T76" fmla="*/ 8 w 42"/>
                <a:gd name="T77" fmla="*/ 17 h 37"/>
                <a:gd name="T78" fmla="*/ 4 w 42"/>
                <a:gd name="T79" fmla="*/ 18 h 37"/>
                <a:gd name="T80" fmla="*/ 5 w 42"/>
                <a:gd name="T81" fmla="*/ 9 h 37"/>
                <a:gd name="T82" fmla="*/ 15 w 42"/>
                <a:gd name="T83" fmla="*/ 9 h 37"/>
                <a:gd name="T84" fmla="*/ 23 w 42"/>
                <a:gd name="T85" fmla="*/ 5 h 37"/>
                <a:gd name="T86" fmla="*/ 22 w 42"/>
                <a:gd name="T87" fmla="*/ 8 h 37"/>
                <a:gd name="T88" fmla="*/ 34 w 42"/>
                <a:gd name="T89" fmla="*/ 10 h 37"/>
                <a:gd name="T90" fmla="*/ 38 w 42"/>
                <a:gd name="T91" fmla="*/ 17 h 37"/>
                <a:gd name="T92" fmla="*/ 41 w 42"/>
                <a:gd name="T93" fmla="*/ 23 h 37"/>
                <a:gd name="T94" fmla="*/ 34 w 42"/>
                <a:gd name="T95" fmla="*/ 25 h 37"/>
                <a:gd name="T96" fmla="*/ 34 w 42"/>
                <a:gd name="T97" fmla="*/ 25 h 37"/>
                <a:gd name="T98" fmla="*/ 33 w 42"/>
                <a:gd name="T99" fmla="*/ 25 h 37"/>
                <a:gd name="T100" fmla="*/ 33 w 42"/>
                <a:gd name="T101" fmla="*/ 31 h 37"/>
                <a:gd name="T102" fmla="*/ 34 w 42"/>
                <a:gd name="T103" fmla="*/ 26 h 37"/>
                <a:gd name="T104" fmla="*/ 36 w 42"/>
                <a:gd name="T105" fmla="*/ 26 h 37"/>
                <a:gd name="T106" fmla="*/ 38 w 42"/>
                <a:gd name="T107" fmla="*/ 27 h 37"/>
                <a:gd name="T108" fmla="*/ 40 w 42"/>
                <a:gd name="T109" fmla="*/ 26 h 37"/>
                <a:gd name="T110" fmla="*/ 42 w 42"/>
                <a:gd name="T111" fmla="*/ 22 h 37"/>
                <a:gd name="T112" fmla="*/ 24 w 42"/>
                <a:gd name="T113" fmla="*/ 5 h 37"/>
                <a:gd name="T114" fmla="*/ 24 w 42"/>
                <a:gd name="T115" fmla="*/ 5 h 37"/>
                <a:gd name="T116" fmla="*/ 24 w 42"/>
                <a:gd name="T117" fmla="*/ 5 h 37"/>
                <a:gd name="T118" fmla="*/ 23 w 42"/>
                <a:gd name="T119" fmla="*/ 6 h 37"/>
                <a:gd name="T120" fmla="*/ 13 w 42"/>
                <a:gd name="T121" fmla="*/ 36 h 37"/>
                <a:gd name="T122" fmla="*/ 13 w 42"/>
                <a:gd name="T12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" h="37">
                  <a:moveTo>
                    <a:pt x="38" y="17"/>
                  </a:move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6" y="17"/>
                    <a:pt x="36" y="17"/>
                  </a:cubicBezTo>
                  <a:cubicBezTo>
                    <a:pt x="37" y="17"/>
                    <a:pt x="34" y="18"/>
                    <a:pt x="34" y="18"/>
                  </a:cubicBezTo>
                  <a:cubicBezTo>
                    <a:pt x="33" y="17"/>
                    <a:pt x="34" y="14"/>
                    <a:pt x="34" y="13"/>
                  </a:cubicBezTo>
                  <a:cubicBezTo>
                    <a:pt x="35" y="12"/>
                    <a:pt x="34" y="12"/>
                    <a:pt x="35" y="12"/>
                  </a:cubicBezTo>
                  <a:cubicBezTo>
                    <a:pt x="35" y="12"/>
                    <a:pt x="35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7"/>
                    <a:pt x="31" y="9"/>
                    <a:pt x="30" y="8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29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8" y="8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6"/>
                    <a:pt x="24" y="5"/>
                  </a:cubicBezTo>
                  <a:cubicBezTo>
                    <a:pt x="24" y="4"/>
                    <a:pt x="24" y="2"/>
                    <a:pt x="23" y="1"/>
                  </a:cubicBezTo>
                  <a:cubicBezTo>
                    <a:pt x="21" y="1"/>
                    <a:pt x="19" y="0"/>
                    <a:pt x="17" y="1"/>
                  </a:cubicBezTo>
                  <a:cubicBezTo>
                    <a:pt x="12" y="2"/>
                    <a:pt x="15" y="5"/>
                    <a:pt x="14" y="8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1" y="8"/>
                    <a:pt x="8" y="7"/>
                    <a:pt x="6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6" y="8"/>
                    <a:pt x="5" y="7"/>
                    <a:pt x="6" y="7"/>
                  </a:cubicBezTo>
                  <a:cubicBezTo>
                    <a:pt x="2" y="8"/>
                    <a:pt x="1" y="11"/>
                    <a:pt x="1" y="15"/>
                  </a:cubicBezTo>
                  <a:cubicBezTo>
                    <a:pt x="0" y="17"/>
                    <a:pt x="1" y="21"/>
                    <a:pt x="5" y="18"/>
                  </a:cubicBezTo>
                  <a:cubicBezTo>
                    <a:pt x="9" y="15"/>
                    <a:pt x="10" y="30"/>
                    <a:pt x="4" y="25"/>
                  </a:cubicBezTo>
                  <a:cubicBezTo>
                    <a:pt x="5" y="25"/>
                    <a:pt x="2" y="25"/>
                    <a:pt x="2" y="25"/>
                  </a:cubicBezTo>
                  <a:cubicBezTo>
                    <a:pt x="1" y="25"/>
                    <a:pt x="1" y="26"/>
                    <a:pt x="0" y="27"/>
                  </a:cubicBezTo>
                  <a:cubicBezTo>
                    <a:pt x="0" y="28"/>
                    <a:pt x="0" y="30"/>
                    <a:pt x="1" y="31"/>
                  </a:cubicBezTo>
                  <a:cubicBezTo>
                    <a:pt x="1" y="37"/>
                    <a:pt x="7" y="37"/>
                    <a:pt x="11" y="37"/>
                  </a:cubicBezTo>
                  <a:cubicBezTo>
                    <a:pt x="11" y="37"/>
                    <a:pt x="10" y="37"/>
                    <a:pt x="10" y="37"/>
                  </a:cubicBezTo>
                  <a:cubicBezTo>
                    <a:pt x="13" y="37"/>
                    <a:pt x="14" y="37"/>
                    <a:pt x="16" y="37"/>
                  </a:cubicBezTo>
                  <a:cubicBezTo>
                    <a:pt x="18" y="37"/>
                    <a:pt x="19" y="37"/>
                    <a:pt x="21" y="36"/>
                  </a:cubicBezTo>
                  <a:cubicBezTo>
                    <a:pt x="23" y="36"/>
                    <a:pt x="25" y="37"/>
                    <a:pt x="26" y="37"/>
                  </a:cubicBezTo>
                  <a:cubicBezTo>
                    <a:pt x="24" y="37"/>
                    <a:pt x="27" y="37"/>
                    <a:pt x="27" y="37"/>
                  </a:cubicBezTo>
                  <a:cubicBezTo>
                    <a:pt x="28" y="37"/>
                    <a:pt x="30" y="37"/>
                    <a:pt x="30" y="37"/>
                  </a:cubicBezTo>
                  <a:cubicBezTo>
                    <a:pt x="31" y="37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4" y="34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4"/>
                    <a:pt x="33" y="34"/>
                    <a:pt x="33" y="35"/>
                  </a:cubicBezTo>
                  <a:cubicBezTo>
                    <a:pt x="33" y="35"/>
                    <a:pt x="30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6" y="37"/>
                    <a:pt x="25" y="36"/>
                  </a:cubicBezTo>
                  <a:cubicBezTo>
                    <a:pt x="25" y="36"/>
                    <a:pt x="26" y="36"/>
                    <a:pt x="26" y="36"/>
                  </a:cubicBezTo>
                  <a:cubicBezTo>
                    <a:pt x="26" y="36"/>
                    <a:pt x="25" y="36"/>
                    <a:pt x="25" y="36"/>
                  </a:cubicBezTo>
                  <a:cubicBezTo>
                    <a:pt x="23" y="36"/>
                    <a:pt x="20" y="35"/>
                    <a:pt x="20" y="35"/>
                  </a:cubicBezTo>
                  <a:cubicBezTo>
                    <a:pt x="20" y="35"/>
                    <a:pt x="19" y="36"/>
                    <a:pt x="18" y="36"/>
                  </a:cubicBezTo>
                  <a:cubicBezTo>
                    <a:pt x="19" y="36"/>
                    <a:pt x="19" y="35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6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1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6" y="36"/>
                    <a:pt x="5" y="36"/>
                  </a:cubicBezTo>
                  <a:cubicBezTo>
                    <a:pt x="6" y="36"/>
                    <a:pt x="6" y="35"/>
                    <a:pt x="5" y="35"/>
                  </a:cubicBezTo>
                  <a:cubicBezTo>
                    <a:pt x="4" y="35"/>
                    <a:pt x="4" y="35"/>
                    <a:pt x="3" y="34"/>
                  </a:cubicBezTo>
                  <a:cubicBezTo>
                    <a:pt x="2" y="33"/>
                    <a:pt x="2" y="31"/>
                    <a:pt x="1" y="30"/>
                  </a:cubicBezTo>
                  <a:cubicBezTo>
                    <a:pt x="1" y="30"/>
                    <a:pt x="2" y="27"/>
                    <a:pt x="2" y="27"/>
                  </a:cubicBezTo>
                  <a:cubicBezTo>
                    <a:pt x="2" y="26"/>
                    <a:pt x="3" y="25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8"/>
                    <a:pt x="7" y="27"/>
                    <a:pt x="8" y="26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10" y="23"/>
                    <a:pt x="10" y="21"/>
                    <a:pt x="10" y="20"/>
                  </a:cubicBezTo>
                  <a:cubicBezTo>
                    <a:pt x="9" y="19"/>
                    <a:pt x="7" y="17"/>
                    <a:pt x="8" y="17"/>
                  </a:cubicBezTo>
                  <a:cubicBezTo>
                    <a:pt x="7" y="17"/>
                    <a:pt x="7" y="16"/>
                    <a:pt x="6" y="16"/>
                  </a:cubicBezTo>
                  <a:cubicBezTo>
                    <a:pt x="7" y="17"/>
                    <a:pt x="4" y="17"/>
                    <a:pt x="4" y="18"/>
                  </a:cubicBezTo>
                  <a:cubicBezTo>
                    <a:pt x="1" y="19"/>
                    <a:pt x="2" y="15"/>
                    <a:pt x="2" y="15"/>
                  </a:cubicBezTo>
                  <a:cubicBezTo>
                    <a:pt x="3" y="13"/>
                    <a:pt x="2" y="9"/>
                    <a:pt x="5" y="9"/>
                  </a:cubicBezTo>
                  <a:cubicBezTo>
                    <a:pt x="5" y="9"/>
                    <a:pt x="10" y="9"/>
                    <a:pt x="10" y="9"/>
                  </a:cubicBezTo>
                  <a:cubicBezTo>
                    <a:pt x="11" y="10"/>
                    <a:pt x="13" y="10"/>
                    <a:pt x="15" y="9"/>
                  </a:cubicBezTo>
                  <a:cubicBezTo>
                    <a:pt x="17" y="8"/>
                    <a:pt x="15" y="5"/>
                    <a:pt x="15" y="3"/>
                  </a:cubicBezTo>
                  <a:cubicBezTo>
                    <a:pt x="16" y="0"/>
                    <a:pt x="25" y="2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3" y="4"/>
                    <a:pt x="21" y="8"/>
                    <a:pt x="22" y="8"/>
                  </a:cubicBezTo>
                  <a:cubicBezTo>
                    <a:pt x="22" y="8"/>
                    <a:pt x="22" y="6"/>
                    <a:pt x="22" y="6"/>
                  </a:cubicBezTo>
                  <a:cubicBezTo>
                    <a:pt x="22" y="14"/>
                    <a:pt x="33" y="5"/>
                    <a:pt x="34" y="10"/>
                  </a:cubicBezTo>
                  <a:cubicBezTo>
                    <a:pt x="34" y="13"/>
                    <a:pt x="32" y="15"/>
                    <a:pt x="32" y="17"/>
                  </a:cubicBezTo>
                  <a:cubicBezTo>
                    <a:pt x="33" y="20"/>
                    <a:pt x="37" y="18"/>
                    <a:pt x="38" y="17"/>
                  </a:cubicBezTo>
                  <a:cubicBezTo>
                    <a:pt x="39" y="18"/>
                    <a:pt x="40" y="18"/>
                    <a:pt x="40" y="20"/>
                  </a:cubicBezTo>
                  <a:cubicBezTo>
                    <a:pt x="41" y="20"/>
                    <a:pt x="42" y="23"/>
                    <a:pt x="41" y="23"/>
                  </a:cubicBezTo>
                  <a:cubicBezTo>
                    <a:pt x="41" y="23"/>
                    <a:pt x="40" y="26"/>
                    <a:pt x="39" y="26"/>
                  </a:cubicBezTo>
                  <a:cubicBezTo>
                    <a:pt x="37" y="26"/>
                    <a:pt x="36" y="25"/>
                    <a:pt x="34" y="25"/>
                  </a:cubicBezTo>
                  <a:cubicBezTo>
                    <a:pt x="34" y="25"/>
                    <a:pt x="34" y="25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3" y="25"/>
                  </a:cubicBezTo>
                  <a:cubicBezTo>
                    <a:pt x="34" y="25"/>
                    <a:pt x="32" y="26"/>
                    <a:pt x="33" y="25"/>
                  </a:cubicBezTo>
                  <a:cubicBezTo>
                    <a:pt x="32" y="26"/>
                    <a:pt x="33" y="28"/>
                    <a:pt x="33" y="29"/>
                  </a:cubicBezTo>
                  <a:cubicBezTo>
                    <a:pt x="33" y="29"/>
                    <a:pt x="33" y="30"/>
                    <a:pt x="33" y="31"/>
                  </a:cubicBezTo>
                  <a:cubicBezTo>
                    <a:pt x="33" y="30"/>
                    <a:pt x="33" y="29"/>
                    <a:pt x="33" y="29"/>
                  </a:cubicBezTo>
                  <a:cubicBezTo>
                    <a:pt x="33" y="28"/>
                    <a:pt x="33" y="27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5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8" y="27"/>
                    <a:pt x="38" y="27"/>
                  </a:cubicBezTo>
                  <a:cubicBezTo>
                    <a:pt x="39" y="27"/>
                    <a:pt x="39" y="26"/>
                    <a:pt x="39" y="26"/>
                  </a:cubicBezTo>
                  <a:cubicBezTo>
                    <a:pt x="38" y="27"/>
                    <a:pt x="40" y="26"/>
                    <a:pt x="40" y="26"/>
                  </a:cubicBezTo>
                  <a:cubicBezTo>
                    <a:pt x="41" y="25"/>
                    <a:pt x="41" y="25"/>
                    <a:pt x="41" y="24"/>
                  </a:cubicBezTo>
                  <a:cubicBezTo>
                    <a:pt x="41" y="25"/>
                    <a:pt x="42" y="22"/>
                    <a:pt x="42" y="22"/>
                  </a:cubicBezTo>
                  <a:cubicBezTo>
                    <a:pt x="42" y="21"/>
                    <a:pt x="40" y="18"/>
                    <a:pt x="38" y="17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4" y="5"/>
                    <a:pt x="24" y="5"/>
                  </a:cubicBezTo>
                  <a:close/>
                  <a:moveTo>
                    <a:pt x="23" y="6"/>
                  </a:moveTo>
                  <a:cubicBezTo>
                    <a:pt x="23" y="6"/>
                    <a:pt x="23" y="6"/>
                    <a:pt x="23" y="6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65" name="Freeform 3655">
              <a:extLst>
                <a:ext uri="{FF2B5EF4-FFF2-40B4-BE49-F238E27FC236}">
                  <a16:creationId xmlns:a16="http://schemas.microsoft.com/office/drawing/2014/main" id="{D84C72BD-52A2-4918-B779-E96E59238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5" y="200025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66" name="Freeform 3656">
              <a:extLst>
                <a:ext uri="{FF2B5EF4-FFF2-40B4-BE49-F238E27FC236}">
                  <a16:creationId xmlns:a16="http://schemas.microsoft.com/office/drawing/2014/main" id="{AE315AC7-5972-418C-9989-4214B24B8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87325"/>
              <a:ext cx="52388" cy="23813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67" name="Freeform 3657">
              <a:extLst>
                <a:ext uri="{FF2B5EF4-FFF2-40B4-BE49-F238E27FC236}">
                  <a16:creationId xmlns:a16="http://schemas.microsoft.com/office/drawing/2014/main" id="{C7857287-7FA7-45EA-87E3-EFC1BBA10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182562"/>
              <a:ext cx="53975" cy="28575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68" name="Freeform 3658">
              <a:extLst>
                <a:ext uri="{FF2B5EF4-FFF2-40B4-BE49-F238E27FC236}">
                  <a16:creationId xmlns:a16="http://schemas.microsoft.com/office/drawing/2014/main" id="{1F2E7977-4B26-40A2-9357-DF249B15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146050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69" name="Freeform 3659">
              <a:extLst>
                <a:ext uri="{FF2B5EF4-FFF2-40B4-BE49-F238E27FC236}">
                  <a16:creationId xmlns:a16="http://schemas.microsoft.com/office/drawing/2014/main" id="{964CA72B-3126-4AFE-AD30-66C496C2C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65100"/>
              <a:ext cx="76200" cy="46038"/>
            </a:xfrm>
            <a:custGeom>
              <a:avLst/>
              <a:gdLst>
                <a:gd name="T0" fmla="*/ 0 w 13"/>
                <a:gd name="T1" fmla="*/ 8 h 8"/>
                <a:gd name="T2" fmla="*/ 13 w 13"/>
                <a:gd name="T3" fmla="*/ 1 h 8"/>
                <a:gd name="T4" fmla="*/ 13 w 13"/>
                <a:gd name="T5" fmla="*/ 0 h 8"/>
                <a:gd name="T6" fmla="*/ 0 w 13"/>
                <a:gd name="T7" fmla="*/ 8 h 8"/>
                <a:gd name="T8" fmla="*/ 0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0" y="8"/>
                  </a:moveTo>
                  <a:cubicBezTo>
                    <a:pt x="4" y="6"/>
                    <a:pt x="9" y="3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3"/>
                    <a:pt x="4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70" name="Freeform 3660">
              <a:extLst>
                <a:ext uri="{FF2B5EF4-FFF2-40B4-BE49-F238E27FC236}">
                  <a16:creationId xmlns:a16="http://schemas.microsoft.com/office/drawing/2014/main" id="{278F60F1-51F7-4ED9-B3F2-03D78FB12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65100"/>
              <a:ext cx="82550" cy="46038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0 w 14"/>
                <a:gd name="T5" fmla="*/ 8 h 8"/>
                <a:gd name="T6" fmla="*/ 14 w 14"/>
                <a:gd name="T7" fmla="*/ 0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9" y="2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71" name="Freeform 3661">
              <a:extLst>
                <a:ext uri="{FF2B5EF4-FFF2-40B4-BE49-F238E27FC236}">
                  <a16:creationId xmlns:a16="http://schemas.microsoft.com/office/drawing/2014/main" id="{97957288-7406-4D4F-B030-F771C49B6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134937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72" name="Freeform 3662">
              <a:extLst>
                <a:ext uri="{FF2B5EF4-FFF2-40B4-BE49-F238E27FC236}">
                  <a16:creationId xmlns:a16="http://schemas.microsoft.com/office/drawing/2014/main" id="{72EA07AC-4E33-4963-BCF3-ACD00A3DC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" y="128587"/>
              <a:ext cx="158750" cy="82550"/>
            </a:xfrm>
            <a:custGeom>
              <a:avLst/>
              <a:gdLst>
                <a:gd name="T0" fmla="*/ 0 w 27"/>
                <a:gd name="T1" fmla="*/ 14 h 14"/>
                <a:gd name="T2" fmla="*/ 27 w 27"/>
                <a:gd name="T3" fmla="*/ 0 h 14"/>
                <a:gd name="T4" fmla="*/ 27 w 27"/>
                <a:gd name="T5" fmla="*/ 0 h 14"/>
                <a:gd name="T6" fmla="*/ 0 w 27"/>
                <a:gd name="T7" fmla="*/ 14 h 14"/>
                <a:gd name="T8" fmla="*/ 0 w 2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0" y="14"/>
                  </a:moveTo>
                  <a:cubicBezTo>
                    <a:pt x="9" y="9"/>
                    <a:pt x="18" y="4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7" y="4"/>
                    <a:pt x="9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73" name="Freeform 3663">
              <a:extLst>
                <a:ext uri="{FF2B5EF4-FFF2-40B4-BE49-F238E27FC236}">
                  <a16:creationId xmlns:a16="http://schemas.microsoft.com/office/drawing/2014/main" id="{C5D2A4F5-FA18-47E5-B7DA-8AF6D91C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04775"/>
              <a:ext cx="174625" cy="106363"/>
            </a:xfrm>
            <a:custGeom>
              <a:avLst/>
              <a:gdLst>
                <a:gd name="T0" fmla="*/ 30 w 30"/>
                <a:gd name="T1" fmla="*/ 0 h 18"/>
                <a:gd name="T2" fmla="*/ 0 w 30"/>
                <a:gd name="T3" fmla="*/ 18 h 18"/>
                <a:gd name="T4" fmla="*/ 0 w 30"/>
                <a:gd name="T5" fmla="*/ 18 h 18"/>
                <a:gd name="T6" fmla="*/ 30 w 30"/>
                <a:gd name="T7" fmla="*/ 1 h 18"/>
                <a:gd name="T8" fmla="*/ 30 w 3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cubicBezTo>
                    <a:pt x="20" y="6"/>
                    <a:pt x="10" y="1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0" y="12"/>
                    <a:pt x="20" y="7"/>
                    <a:pt x="30" y="1"/>
                  </a:cubicBezTo>
                  <a:cubicBezTo>
                    <a:pt x="30" y="1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74" name="Freeform 3664">
              <a:extLst>
                <a:ext uri="{FF2B5EF4-FFF2-40B4-BE49-F238E27FC236}">
                  <a16:creationId xmlns:a16="http://schemas.microsoft.com/office/drawing/2014/main" id="{CBB83E62-3C95-4B44-AB2F-56BC3D6AF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04775"/>
              <a:ext cx="200025" cy="101600"/>
            </a:xfrm>
            <a:custGeom>
              <a:avLst/>
              <a:gdLst>
                <a:gd name="T0" fmla="*/ 0 w 34"/>
                <a:gd name="T1" fmla="*/ 17 h 17"/>
                <a:gd name="T2" fmla="*/ 34 w 34"/>
                <a:gd name="T3" fmla="*/ 0 h 17"/>
                <a:gd name="T4" fmla="*/ 33 w 34"/>
                <a:gd name="T5" fmla="*/ 0 h 17"/>
                <a:gd name="T6" fmla="*/ 0 w 34"/>
                <a:gd name="T7" fmla="*/ 17 h 17"/>
                <a:gd name="T8" fmla="*/ 0 w 3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7">
                  <a:moveTo>
                    <a:pt x="0" y="17"/>
                  </a:moveTo>
                  <a:cubicBezTo>
                    <a:pt x="11" y="11"/>
                    <a:pt x="22" y="5"/>
                    <a:pt x="34" y="0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22" y="5"/>
                    <a:pt x="11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75" name="Freeform 3665">
              <a:extLst>
                <a:ext uri="{FF2B5EF4-FFF2-40B4-BE49-F238E27FC236}">
                  <a16:creationId xmlns:a16="http://schemas.microsoft.com/office/drawing/2014/main" id="{EE3817E5-2CD6-48A5-B1D1-9AFECE63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04775"/>
              <a:ext cx="176213" cy="101600"/>
            </a:xfrm>
            <a:custGeom>
              <a:avLst/>
              <a:gdLst>
                <a:gd name="T0" fmla="*/ 30 w 30"/>
                <a:gd name="T1" fmla="*/ 0 h 17"/>
                <a:gd name="T2" fmla="*/ 1 w 30"/>
                <a:gd name="T3" fmla="*/ 17 h 17"/>
                <a:gd name="T4" fmla="*/ 1 w 30"/>
                <a:gd name="T5" fmla="*/ 17 h 17"/>
                <a:gd name="T6" fmla="*/ 30 w 30"/>
                <a:gd name="T7" fmla="*/ 0 h 17"/>
                <a:gd name="T8" fmla="*/ 30 w 3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0" y="5"/>
                    <a:pt x="10" y="11"/>
                    <a:pt x="1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0" y="11"/>
                    <a:pt x="20" y="5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76" name="Freeform 3666">
              <a:extLst>
                <a:ext uri="{FF2B5EF4-FFF2-40B4-BE49-F238E27FC236}">
                  <a16:creationId xmlns:a16="http://schemas.microsoft.com/office/drawing/2014/main" id="{A1A97735-CA50-4331-80E8-C5A52A50B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93662"/>
              <a:ext cx="182563" cy="100013"/>
            </a:xfrm>
            <a:custGeom>
              <a:avLst/>
              <a:gdLst>
                <a:gd name="T0" fmla="*/ 0 w 31"/>
                <a:gd name="T1" fmla="*/ 17 h 17"/>
                <a:gd name="T2" fmla="*/ 31 w 31"/>
                <a:gd name="T3" fmla="*/ 0 h 17"/>
                <a:gd name="T4" fmla="*/ 30 w 31"/>
                <a:gd name="T5" fmla="*/ 0 h 17"/>
                <a:gd name="T6" fmla="*/ 0 w 31"/>
                <a:gd name="T7" fmla="*/ 17 h 17"/>
                <a:gd name="T8" fmla="*/ 0 w 3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0" y="17"/>
                  </a:moveTo>
                  <a:cubicBezTo>
                    <a:pt x="10" y="11"/>
                    <a:pt x="20" y="5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0" y="5"/>
                    <a:pt x="10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77" name="Freeform 3667">
              <a:extLst>
                <a:ext uri="{FF2B5EF4-FFF2-40B4-BE49-F238E27FC236}">
                  <a16:creationId xmlns:a16="http://schemas.microsoft.com/office/drawing/2014/main" id="{93E77E4A-D231-4997-9114-4E09D35D6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69850"/>
              <a:ext cx="193675" cy="112713"/>
            </a:xfrm>
            <a:custGeom>
              <a:avLst/>
              <a:gdLst>
                <a:gd name="T0" fmla="*/ 33 w 33"/>
                <a:gd name="T1" fmla="*/ 0 h 19"/>
                <a:gd name="T2" fmla="*/ 0 w 33"/>
                <a:gd name="T3" fmla="*/ 18 h 19"/>
                <a:gd name="T4" fmla="*/ 1 w 33"/>
                <a:gd name="T5" fmla="*/ 19 h 19"/>
                <a:gd name="T6" fmla="*/ 33 w 33"/>
                <a:gd name="T7" fmla="*/ 0 h 19"/>
                <a:gd name="T8" fmla="*/ 33 w 3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33" y="0"/>
                  </a:moveTo>
                  <a:cubicBezTo>
                    <a:pt x="22" y="7"/>
                    <a:pt x="11" y="12"/>
                    <a:pt x="0" y="18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1" y="12"/>
                    <a:pt x="22" y="7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78" name="Freeform 3668">
              <a:extLst>
                <a:ext uri="{FF2B5EF4-FFF2-40B4-BE49-F238E27FC236}">
                  <a16:creationId xmlns:a16="http://schemas.microsoft.com/office/drawing/2014/main" id="{BF993FF3-5EB0-4471-B183-568E3DEB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69850"/>
              <a:ext cx="193675" cy="106363"/>
            </a:xfrm>
            <a:custGeom>
              <a:avLst/>
              <a:gdLst>
                <a:gd name="T0" fmla="*/ 0 w 33"/>
                <a:gd name="T1" fmla="*/ 17 h 18"/>
                <a:gd name="T2" fmla="*/ 33 w 33"/>
                <a:gd name="T3" fmla="*/ 0 h 18"/>
                <a:gd name="T4" fmla="*/ 33 w 33"/>
                <a:gd name="T5" fmla="*/ 0 h 18"/>
                <a:gd name="T6" fmla="*/ 0 w 33"/>
                <a:gd name="T7" fmla="*/ 17 h 18"/>
                <a:gd name="T8" fmla="*/ 0 w 33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0" y="17"/>
                  </a:moveTo>
                  <a:cubicBezTo>
                    <a:pt x="11" y="12"/>
                    <a:pt x="22" y="5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1" y="5"/>
                    <a:pt x="11" y="12"/>
                    <a:pt x="0" y="17"/>
                  </a:cubicBezTo>
                  <a:cubicBezTo>
                    <a:pt x="0" y="17"/>
                    <a:pt x="0" y="18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79" name="Freeform 3669">
              <a:extLst>
                <a:ext uri="{FF2B5EF4-FFF2-40B4-BE49-F238E27FC236}">
                  <a16:creationId xmlns:a16="http://schemas.microsoft.com/office/drawing/2014/main" id="{14DFDCB1-E7D3-4037-9F4C-852A26A38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52400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80" name="Freeform 3670">
              <a:extLst>
                <a:ext uri="{FF2B5EF4-FFF2-40B4-BE49-F238E27FC236}">
                  <a16:creationId xmlns:a16="http://schemas.microsoft.com/office/drawing/2014/main" id="{99209D1B-DEBF-4BB5-B743-C07387903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58737"/>
              <a:ext cx="152400" cy="82550"/>
            </a:xfrm>
            <a:custGeom>
              <a:avLst/>
              <a:gdLst>
                <a:gd name="T0" fmla="*/ 26 w 26"/>
                <a:gd name="T1" fmla="*/ 0 h 14"/>
                <a:gd name="T2" fmla="*/ 1 w 26"/>
                <a:gd name="T3" fmla="*/ 14 h 14"/>
                <a:gd name="T4" fmla="*/ 1 w 26"/>
                <a:gd name="T5" fmla="*/ 14 h 14"/>
                <a:gd name="T6" fmla="*/ 26 w 26"/>
                <a:gd name="T7" fmla="*/ 0 h 14"/>
                <a:gd name="T8" fmla="*/ 26 w 2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26" y="0"/>
                  </a:moveTo>
                  <a:cubicBezTo>
                    <a:pt x="18" y="4"/>
                    <a:pt x="9" y="9"/>
                    <a:pt x="1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9" y="9"/>
                    <a:pt x="18" y="5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81" name="Freeform 3671">
              <a:extLst>
                <a:ext uri="{FF2B5EF4-FFF2-40B4-BE49-F238E27FC236}">
                  <a16:creationId xmlns:a16="http://schemas.microsoft.com/office/drawing/2014/main" id="{F52C827E-8892-4B2F-8423-E4A1C42CA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52387"/>
              <a:ext cx="146050" cy="71438"/>
            </a:xfrm>
            <a:custGeom>
              <a:avLst/>
              <a:gdLst>
                <a:gd name="T0" fmla="*/ 0 w 25"/>
                <a:gd name="T1" fmla="*/ 12 h 12"/>
                <a:gd name="T2" fmla="*/ 25 w 25"/>
                <a:gd name="T3" fmla="*/ 0 h 12"/>
                <a:gd name="T4" fmla="*/ 24 w 25"/>
                <a:gd name="T5" fmla="*/ 0 h 12"/>
                <a:gd name="T6" fmla="*/ 0 w 25"/>
                <a:gd name="T7" fmla="*/ 12 h 12"/>
                <a:gd name="T8" fmla="*/ 0 w 2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0" y="12"/>
                  </a:moveTo>
                  <a:cubicBezTo>
                    <a:pt x="8" y="7"/>
                    <a:pt x="16" y="3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16" y="3"/>
                    <a:pt x="8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82" name="Freeform 3672">
              <a:extLst>
                <a:ext uri="{FF2B5EF4-FFF2-40B4-BE49-F238E27FC236}">
                  <a16:creationId xmlns:a16="http://schemas.microsoft.com/office/drawing/2014/main" id="{904EE3E9-C353-43AF-86EC-2D51E87A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46037"/>
              <a:ext cx="122238" cy="71438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1 h 12"/>
                <a:gd name="T4" fmla="*/ 0 w 21"/>
                <a:gd name="T5" fmla="*/ 11 h 12"/>
                <a:gd name="T6" fmla="*/ 21 w 21"/>
                <a:gd name="T7" fmla="*/ 0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0" y="11"/>
                    <a:pt x="0" y="12"/>
                    <a:pt x="0" y="11"/>
                  </a:cubicBezTo>
                  <a:cubicBezTo>
                    <a:pt x="7" y="8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83" name="Freeform 3673">
              <a:extLst>
                <a:ext uri="{FF2B5EF4-FFF2-40B4-BE49-F238E27FC236}">
                  <a16:creationId xmlns:a16="http://schemas.microsoft.com/office/drawing/2014/main" id="{49821DED-CF94-42B1-A9C3-5949E2C7A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46037"/>
              <a:ext cx="123825" cy="65088"/>
            </a:xfrm>
            <a:custGeom>
              <a:avLst/>
              <a:gdLst>
                <a:gd name="T0" fmla="*/ 1 w 21"/>
                <a:gd name="T1" fmla="*/ 11 h 11"/>
                <a:gd name="T2" fmla="*/ 21 w 21"/>
                <a:gd name="T3" fmla="*/ 0 h 11"/>
                <a:gd name="T4" fmla="*/ 21 w 21"/>
                <a:gd name="T5" fmla="*/ 0 h 11"/>
                <a:gd name="T6" fmla="*/ 0 w 21"/>
                <a:gd name="T7" fmla="*/ 11 h 11"/>
                <a:gd name="T8" fmla="*/ 1 w 2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1" y="11"/>
                  </a:moveTo>
                  <a:cubicBezTo>
                    <a:pt x="7" y="7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"/>
                    <a:pt x="7" y="7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84" name="Freeform 3674">
              <a:extLst>
                <a:ext uri="{FF2B5EF4-FFF2-40B4-BE49-F238E27FC236}">
                  <a16:creationId xmlns:a16="http://schemas.microsoft.com/office/drawing/2014/main" id="{7224031F-9179-49E1-BA33-B6B1842AC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46037"/>
              <a:ext cx="98425" cy="58738"/>
            </a:xfrm>
            <a:custGeom>
              <a:avLst/>
              <a:gdLst>
                <a:gd name="T0" fmla="*/ 17 w 17"/>
                <a:gd name="T1" fmla="*/ 0 h 10"/>
                <a:gd name="T2" fmla="*/ 0 w 17"/>
                <a:gd name="T3" fmla="*/ 9 h 10"/>
                <a:gd name="T4" fmla="*/ 1 w 17"/>
                <a:gd name="T5" fmla="*/ 10 h 10"/>
                <a:gd name="T6" fmla="*/ 17 w 17"/>
                <a:gd name="T7" fmla="*/ 0 h 10"/>
                <a:gd name="T8" fmla="*/ 17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2" y="3"/>
                    <a:pt x="6" y="6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6"/>
                    <a:pt x="12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85" name="Freeform 3675">
              <a:extLst>
                <a:ext uri="{FF2B5EF4-FFF2-40B4-BE49-F238E27FC236}">
                  <a16:creationId xmlns:a16="http://schemas.microsoft.com/office/drawing/2014/main" id="{833B16A1-F347-4327-B4BA-D504B2997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46037"/>
              <a:ext cx="106363" cy="58738"/>
            </a:xfrm>
            <a:custGeom>
              <a:avLst/>
              <a:gdLst>
                <a:gd name="T0" fmla="*/ 0 w 18"/>
                <a:gd name="T1" fmla="*/ 9 h 10"/>
                <a:gd name="T2" fmla="*/ 18 w 18"/>
                <a:gd name="T3" fmla="*/ 0 h 10"/>
                <a:gd name="T4" fmla="*/ 18 w 18"/>
                <a:gd name="T5" fmla="*/ 0 h 10"/>
                <a:gd name="T6" fmla="*/ 0 w 18"/>
                <a:gd name="T7" fmla="*/ 9 h 10"/>
                <a:gd name="T8" fmla="*/ 0 w 1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0" y="9"/>
                  </a:moveTo>
                  <a:cubicBezTo>
                    <a:pt x="6" y="6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3"/>
                    <a:pt x="6" y="6"/>
                    <a:pt x="0" y="9"/>
                  </a:cubicBezTo>
                  <a:cubicBezTo>
                    <a:pt x="0" y="9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86" name="Freeform 3676">
              <a:extLst>
                <a:ext uri="{FF2B5EF4-FFF2-40B4-BE49-F238E27FC236}">
                  <a16:creationId xmlns:a16="http://schemas.microsoft.com/office/drawing/2014/main" id="{4D64A2B7-1A06-48DB-8688-BECBCE16C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8575"/>
              <a:ext cx="130175" cy="76200"/>
            </a:xfrm>
            <a:custGeom>
              <a:avLst/>
              <a:gdLst>
                <a:gd name="T0" fmla="*/ 22 w 22"/>
                <a:gd name="T1" fmla="*/ 0 h 13"/>
                <a:gd name="T2" fmla="*/ 1 w 22"/>
                <a:gd name="T3" fmla="*/ 12 h 13"/>
                <a:gd name="T4" fmla="*/ 1 w 22"/>
                <a:gd name="T5" fmla="*/ 12 h 13"/>
                <a:gd name="T6" fmla="*/ 22 w 22"/>
                <a:gd name="T7" fmla="*/ 0 h 13"/>
                <a:gd name="T8" fmla="*/ 22 w 2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cubicBezTo>
                    <a:pt x="15" y="4"/>
                    <a:pt x="7" y="8"/>
                    <a:pt x="1" y="12"/>
                  </a:cubicBezTo>
                  <a:cubicBezTo>
                    <a:pt x="0" y="13"/>
                    <a:pt x="1" y="13"/>
                    <a:pt x="1" y="12"/>
                  </a:cubicBezTo>
                  <a:cubicBezTo>
                    <a:pt x="8" y="8"/>
                    <a:pt x="15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87" name="Freeform 3677">
              <a:extLst>
                <a:ext uri="{FF2B5EF4-FFF2-40B4-BE49-F238E27FC236}">
                  <a16:creationId xmlns:a16="http://schemas.microsoft.com/office/drawing/2014/main" id="{1836C266-258B-4226-A2BF-050755B3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8575"/>
              <a:ext cx="130175" cy="65088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22 w 22"/>
                <a:gd name="T5" fmla="*/ 0 h 11"/>
                <a:gd name="T6" fmla="*/ 0 w 22"/>
                <a:gd name="T7" fmla="*/ 11 h 11"/>
                <a:gd name="T8" fmla="*/ 0 w 2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8" y="8"/>
                    <a:pt x="15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88" name="Freeform 3678">
              <a:extLst>
                <a:ext uri="{FF2B5EF4-FFF2-40B4-BE49-F238E27FC236}">
                  <a16:creationId xmlns:a16="http://schemas.microsoft.com/office/drawing/2014/main" id="{CAA6B36B-6C20-4D6E-83A9-EC50965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52387"/>
              <a:ext cx="65088" cy="41275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6 h 7"/>
                <a:gd name="T4" fmla="*/ 0 w 11"/>
                <a:gd name="T5" fmla="*/ 6 h 7"/>
                <a:gd name="T6" fmla="*/ 11 w 11"/>
                <a:gd name="T7" fmla="*/ 0 h 7"/>
                <a:gd name="T8" fmla="*/ 11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89" name="Freeform 3679">
              <a:extLst>
                <a:ext uri="{FF2B5EF4-FFF2-40B4-BE49-F238E27FC236}">
                  <a16:creationId xmlns:a16="http://schemas.microsoft.com/office/drawing/2014/main" id="{DD13B199-3F58-4997-81C3-8A56A7843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1112"/>
              <a:ext cx="47625" cy="30163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90" name="Freeform 3680">
              <a:extLst>
                <a:ext uri="{FF2B5EF4-FFF2-40B4-BE49-F238E27FC236}">
                  <a16:creationId xmlns:a16="http://schemas.microsoft.com/office/drawing/2014/main" id="{90EBFEA6-F79E-4298-9F5F-19B2FD25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1112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91" name="Freeform 3681">
              <a:extLst>
                <a:ext uri="{FF2B5EF4-FFF2-40B4-BE49-F238E27FC236}">
                  <a16:creationId xmlns:a16="http://schemas.microsoft.com/office/drawing/2014/main" id="{D0E937E1-B79C-4A9F-8530-21E5D138C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46037"/>
              <a:ext cx="28575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592" name="Group 3728">
            <a:extLst>
              <a:ext uri="{FF2B5EF4-FFF2-40B4-BE49-F238E27FC236}">
                <a16:creationId xmlns:a16="http://schemas.microsoft.com/office/drawing/2014/main" id="{7A50E262-B189-4011-A813-4A0793BEA405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6218238"/>
            <a:ext cx="276225" cy="276225"/>
            <a:chOff x="0" y="0"/>
            <a:chExt cx="276225" cy="276225"/>
          </a:xfrm>
        </p:grpSpPr>
        <p:sp>
          <p:nvSpPr>
            <p:cNvPr id="40593" name="Freeform 3682">
              <a:extLst>
                <a:ext uri="{FF2B5EF4-FFF2-40B4-BE49-F238E27FC236}">
                  <a16:creationId xmlns:a16="http://schemas.microsoft.com/office/drawing/2014/main" id="{54C54E38-9D07-407C-AD9F-509838143F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87" y="58738"/>
              <a:ext cx="152400" cy="152400"/>
            </a:xfrm>
            <a:custGeom>
              <a:avLst/>
              <a:gdLst>
                <a:gd name="T0" fmla="*/ 26 w 26"/>
                <a:gd name="T1" fmla="*/ 8 h 26"/>
                <a:gd name="T2" fmla="*/ 18 w 26"/>
                <a:gd name="T3" fmla="*/ 0 h 26"/>
                <a:gd name="T4" fmla="*/ 18 w 26"/>
                <a:gd name="T5" fmla="*/ 0 h 26"/>
                <a:gd name="T6" fmla="*/ 18 w 26"/>
                <a:gd name="T7" fmla="*/ 0 h 26"/>
                <a:gd name="T8" fmla="*/ 18 w 26"/>
                <a:gd name="T9" fmla="*/ 0 h 26"/>
                <a:gd name="T10" fmla="*/ 17 w 26"/>
                <a:gd name="T11" fmla="*/ 0 h 26"/>
                <a:gd name="T12" fmla="*/ 16 w 26"/>
                <a:gd name="T13" fmla="*/ 1 h 26"/>
                <a:gd name="T14" fmla="*/ 14 w 26"/>
                <a:gd name="T15" fmla="*/ 3 h 26"/>
                <a:gd name="T16" fmla="*/ 13 w 26"/>
                <a:gd name="T17" fmla="*/ 4 h 26"/>
                <a:gd name="T18" fmla="*/ 11 w 26"/>
                <a:gd name="T19" fmla="*/ 7 h 26"/>
                <a:gd name="T20" fmla="*/ 11 w 26"/>
                <a:gd name="T21" fmla="*/ 6 h 26"/>
                <a:gd name="T22" fmla="*/ 9 w 26"/>
                <a:gd name="T23" fmla="*/ 8 h 26"/>
                <a:gd name="T24" fmla="*/ 9 w 26"/>
                <a:gd name="T25" fmla="*/ 8 h 26"/>
                <a:gd name="T26" fmla="*/ 4 w 26"/>
                <a:gd name="T27" fmla="*/ 13 h 26"/>
                <a:gd name="T28" fmla="*/ 0 w 26"/>
                <a:gd name="T29" fmla="*/ 17 h 26"/>
                <a:gd name="T30" fmla="*/ 4 w 26"/>
                <a:gd name="T31" fmla="*/ 21 h 26"/>
                <a:gd name="T32" fmla="*/ 10 w 26"/>
                <a:gd name="T33" fmla="*/ 25 h 26"/>
                <a:gd name="T34" fmla="*/ 17 w 26"/>
                <a:gd name="T35" fmla="*/ 19 h 26"/>
                <a:gd name="T36" fmla="*/ 19 w 26"/>
                <a:gd name="T37" fmla="*/ 16 h 26"/>
                <a:gd name="T38" fmla="*/ 22 w 26"/>
                <a:gd name="T39" fmla="*/ 14 h 26"/>
                <a:gd name="T40" fmla="*/ 23 w 26"/>
                <a:gd name="T41" fmla="*/ 11 h 26"/>
                <a:gd name="T42" fmla="*/ 26 w 26"/>
                <a:gd name="T43" fmla="*/ 8 h 26"/>
                <a:gd name="T44" fmla="*/ 8 w 26"/>
                <a:gd name="T45" fmla="*/ 10 h 26"/>
                <a:gd name="T46" fmla="*/ 8 w 26"/>
                <a:gd name="T47" fmla="*/ 10 h 26"/>
                <a:gd name="T48" fmla="*/ 23 w 26"/>
                <a:gd name="T49" fmla="*/ 10 h 26"/>
                <a:gd name="T50" fmla="*/ 21 w 26"/>
                <a:gd name="T51" fmla="*/ 12 h 26"/>
                <a:gd name="T52" fmla="*/ 22 w 26"/>
                <a:gd name="T53" fmla="*/ 12 h 26"/>
                <a:gd name="T54" fmla="*/ 20 w 26"/>
                <a:gd name="T55" fmla="*/ 14 h 26"/>
                <a:gd name="T56" fmla="*/ 18 w 26"/>
                <a:gd name="T57" fmla="*/ 16 h 26"/>
                <a:gd name="T58" fmla="*/ 14 w 26"/>
                <a:gd name="T59" fmla="*/ 20 h 26"/>
                <a:gd name="T60" fmla="*/ 14 w 26"/>
                <a:gd name="T61" fmla="*/ 20 h 26"/>
                <a:gd name="T62" fmla="*/ 13 w 26"/>
                <a:gd name="T63" fmla="*/ 21 h 26"/>
                <a:gd name="T64" fmla="*/ 10 w 26"/>
                <a:gd name="T65" fmla="*/ 24 h 26"/>
                <a:gd name="T66" fmla="*/ 10 w 26"/>
                <a:gd name="T67" fmla="*/ 24 h 26"/>
                <a:gd name="T68" fmla="*/ 10 w 26"/>
                <a:gd name="T69" fmla="*/ 24 h 26"/>
                <a:gd name="T70" fmla="*/ 10 w 26"/>
                <a:gd name="T71" fmla="*/ 24 h 26"/>
                <a:gd name="T72" fmla="*/ 2 w 26"/>
                <a:gd name="T73" fmla="*/ 17 h 26"/>
                <a:gd name="T74" fmla="*/ 6 w 26"/>
                <a:gd name="T75" fmla="*/ 13 h 26"/>
                <a:gd name="T76" fmla="*/ 9 w 26"/>
                <a:gd name="T77" fmla="*/ 10 h 26"/>
                <a:gd name="T78" fmla="*/ 8 w 26"/>
                <a:gd name="T79" fmla="*/ 11 h 26"/>
                <a:gd name="T80" fmla="*/ 10 w 26"/>
                <a:gd name="T81" fmla="*/ 9 h 26"/>
                <a:gd name="T82" fmla="*/ 9 w 26"/>
                <a:gd name="T83" fmla="*/ 10 h 26"/>
                <a:gd name="T84" fmla="*/ 13 w 26"/>
                <a:gd name="T85" fmla="*/ 6 h 26"/>
                <a:gd name="T86" fmla="*/ 18 w 26"/>
                <a:gd name="T87" fmla="*/ 1 h 26"/>
                <a:gd name="T88" fmla="*/ 18 w 26"/>
                <a:gd name="T89" fmla="*/ 1 h 26"/>
                <a:gd name="T90" fmla="*/ 20 w 26"/>
                <a:gd name="T91" fmla="*/ 2 h 26"/>
                <a:gd name="T92" fmla="*/ 20 w 26"/>
                <a:gd name="T93" fmla="*/ 2 h 26"/>
                <a:gd name="T94" fmla="*/ 25 w 26"/>
                <a:gd name="T95" fmla="*/ 7 h 26"/>
                <a:gd name="T96" fmla="*/ 26 w 26"/>
                <a:gd name="T97" fmla="*/ 8 h 26"/>
                <a:gd name="T98" fmla="*/ 23 w 26"/>
                <a:gd name="T99" fmla="*/ 10 h 26"/>
                <a:gd name="T100" fmla="*/ 9 w 26"/>
                <a:gd name="T101" fmla="*/ 10 h 26"/>
                <a:gd name="T102" fmla="*/ 9 w 26"/>
                <a:gd name="T103" fmla="*/ 10 h 26"/>
                <a:gd name="T104" fmla="*/ 9 w 26"/>
                <a:gd name="T10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26">
                  <a:moveTo>
                    <a:pt x="26" y="8"/>
                  </a:moveTo>
                  <a:cubicBezTo>
                    <a:pt x="26" y="6"/>
                    <a:pt x="20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4" y="3"/>
                    <a:pt x="14" y="3"/>
                  </a:cubicBezTo>
                  <a:cubicBezTo>
                    <a:pt x="14" y="4"/>
                    <a:pt x="12" y="4"/>
                    <a:pt x="13" y="4"/>
                  </a:cubicBezTo>
                  <a:cubicBezTo>
                    <a:pt x="12" y="5"/>
                    <a:pt x="12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8"/>
                    <a:pt x="6" y="12"/>
                    <a:pt x="4" y="13"/>
                  </a:cubicBezTo>
                  <a:cubicBezTo>
                    <a:pt x="4" y="14"/>
                    <a:pt x="0" y="17"/>
                    <a:pt x="0" y="17"/>
                  </a:cubicBezTo>
                  <a:cubicBezTo>
                    <a:pt x="1" y="17"/>
                    <a:pt x="3" y="20"/>
                    <a:pt x="4" y="21"/>
                  </a:cubicBezTo>
                  <a:cubicBezTo>
                    <a:pt x="5" y="22"/>
                    <a:pt x="8" y="26"/>
                    <a:pt x="10" y="25"/>
                  </a:cubicBezTo>
                  <a:cubicBezTo>
                    <a:pt x="12" y="24"/>
                    <a:pt x="16" y="20"/>
                    <a:pt x="17" y="19"/>
                  </a:cubicBezTo>
                  <a:cubicBezTo>
                    <a:pt x="17" y="18"/>
                    <a:pt x="18" y="17"/>
                    <a:pt x="19" y="16"/>
                  </a:cubicBezTo>
                  <a:cubicBezTo>
                    <a:pt x="20" y="16"/>
                    <a:pt x="22" y="13"/>
                    <a:pt x="22" y="14"/>
                  </a:cubicBezTo>
                  <a:cubicBezTo>
                    <a:pt x="22" y="14"/>
                    <a:pt x="24" y="12"/>
                    <a:pt x="23" y="11"/>
                  </a:cubicBezTo>
                  <a:cubicBezTo>
                    <a:pt x="24" y="12"/>
                    <a:pt x="26" y="9"/>
                    <a:pt x="26" y="8"/>
                  </a:cubicBezTo>
                  <a:close/>
                  <a:moveTo>
                    <a:pt x="8" y="10"/>
                  </a:moveTo>
                  <a:cubicBezTo>
                    <a:pt x="8" y="9"/>
                    <a:pt x="8" y="10"/>
                    <a:pt x="8" y="10"/>
                  </a:cubicBezTo>
                  <a:close/>
                  <a:moveTo>
                    <a:pt x="23" y="10"/>
                  </a:moveTo>
                  <a:cubicBezTo>
                    <a:pt x="23" y="11"/>
                    <a:pt x="22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3"/>
                    <a:pt x="20" y="13"/>
                    <a:pt x="20" y="14"/>
                  </a:cubicBezTo>
                  <a:cubicBezTo>
                    <a:pt x="19" y="15"/>
                    <a:pt x="19" y="15"/>
                    <a:pt x="18" y="16"/>
                  </a:cubicBezTo>
                  <a:cubicBezTo>
                    <a:pt x="17" y="17"/>
                    <a:pt x="15" y="20"/>
                    <a:pt x="14" y="20"/>
                  </a:cubicBezTo>
                  <a:cubicBezTo>
                    <a:pt x="14" y="20"/>
                    <a:pt x="15" y="20"/>
                    <a:pt x="14" y="20"/>
                  </a:cubicBezTo>
                  <a:cubicBezTo>
                    <a:pt x="14" y="20"/>
                    <a:pt x="12" y="23"/>
                    <a:pt x="13" y="21"/>
                  </a:cubicBezTo>
                  <a:cubicBezTo>
                    <a:pt x="13" y="21"/>
                    <a:pt x="10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7" y="24"/>
                    <a:pt x="4" y="17"/>
                    <a:pt x="2" y="17"/>
                  </a:cubicBezTo>
                  <a:cubicBezTo>
                    <a:pt x="3" y="16"/>
                    <a:pt x="5" y="15"/>
                    <a:pt x="6" y="13"/>
                  </a:cubicBezTo>
                  <a:cubicBezTo>
                    <a:pt x="6" y="12"/>
                    <a:pt x="7" y="10"/>
                    <a:pt x="9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10" y="10"/>
                    <a:pt x="10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9"/>
                    <a:pt x="13" y="6"/>
                    <a:pt x="13" y="6"/>
                  </a:cubicBezTo>
                  <a:cubicBezTo>
                    <a:pt x="15" y="4"/>
                    <a:pt x="16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4"/>
                    <a:pt x="25" y="6"/>
                    <a:pt x="25" y="7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9"/>
                    <a:pt x="23" y="10"/>
                    <a:pt x="23" y="10"/>
                  </a:cubicBezTo>
                  <a:close/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9"/>
                    <a:pt x="9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94" name="Freeform 3683">
              <a:extLst>
                <a:ext uri="{FF2B5EF4-FFF2-40B4-BE49-F238E27FC236}">
                  <a16:creationId xmlns:a16="http://schemas.microsoft.com/office/drawing/2014/main" id="{9A11724B-2BB3-420E-ADCB-B99769DB07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5" y="34925"/>
              <a:ext cx="193675" cy="193675"/>
            </a:xfrm>
            <a:custGeom>
              <a:avLst/>
              <a:gdLst>
                <a:gd name="T0" fmla="*/ 26 w 33"/>
                <a:gd name="T1" fmla="*/ 5 h 33"/>
                <a:gd name="T2" fmla="*/ 22 w 33"/>
                <a:gd name="T3" fmla="*/ 2 h 33"/>
                <a:gd name="T4" fmla="*/ 22 w 33"/>
                <a:gd name="T5" fmla="*/ 1 h 33"/>
                <a:gd name="T6" fmla="*/ 19 w 33"/>
                <a:gd name="T7" fmla="*/ 2 h 33"/>
                <a:gd name="T8" fmla="*/ 17 w 33"/>
                <a:gd name="T9" fmla="*/ 4 h 33"/>
                <a:gd name="T10" fmla="*/ 16 w 33"/>
                <a:gd name="T11" fmla="*/ 5 h 33"/>
                <a:gd name="T12" fmla="*/ 16 w 33"/>
                <a:gd name="T13" fmla="*/ 5 h 33"/>
                <a:gd name="T14" fmla="*/ 14 w 33"/>
                <a:gd name="T15" fmla="*/ 7 h 33"/>
                <a:gd name="T16" fmla="*/ 9 w 33"/>
                <a:gd name="T17" fmla="*/ 12 h 33"/>
                <a:gd name="T18" fmla="*/ 5 w 33"/>
                <a:gd name="T19" fmla="*/ 17 h 33"/>
                <a:gd name="T20" fmla="*/ 2 w 33"/>
                <a:gd name="T21" fmla="*/ 19 h 33"/>
                <a:gd name="T22" fmla="*/ 10 w 33"/>
                <a:gd name="T23" fmla="*/ 31 h 33"/>
                <a:gd name="T24" fmla="*/ 14 w 33"/>
                <a:gd name="T25" fmla="*/ 32 h 33"/>
                <a:gd name="T26" fmla="*/ 20 w 33"/>
                <a:gd name="T27" fmla="*/ 26 h 33"/>
                <a:gd name="T28" fmla="*/ 21 w 33"/>
                <a:gd name="T29" fmla="*/ 24 h 33"/>
                <a:gd name="T30" fmla="*/ 29 w 33"/>
                <a:gd name="T31" fmla="*/ 16 h 33"/>
                <a:gd name="T32" fmla="*/ 32 w 33"/>
                <a:gd name="T33" fmla="*/ 11 h 33"/>
                <a:gd name="T34" fmla="*/ 32 w 33"/>
                <a:gd name="T35" fmla="*/ 12 h 33"/>
                <a:gd name="T36" fmla="*/ 32 w 33"/>
                <a:gd name="T37" fmla="*/ 12 h 33"/>
                <a:gd name="T38" fmla="*/ 32 w 33"/>
                <a:gd name="T39" fmla="*/ 12 h 33"/>
                <a:gd name="T40" fmla="*/ 27 w 33"/>
                <a:gd name="T41" fmla="*/ 17 h 33"/>
                <a:gd name="T42" fmla="*/ 24 w 33"/>
                <a:gd name="T43" fmla="*/ 21 h 33"/>
                <a:gd name="T44" fmla="*/ 22 w 33"/>
                <a:gd name="T45" fmla="*/ 23 h 33"/>
                <a:gd name="T46" fmla="*/ 17 w 33"/>
                <a:gd name="T47" fmla="*/ 27 h 33"/>
                <a:gd name="T48" fmla="*/ 9 w 33"/>
                <a:gd name="T49" fmla="*/ 28 h 33"/>
                <a:gd name="T50" fmla="*/ 8 w 33"/>
                <a:gd name="T51" fmla="*/ 15 h 33"/>
                <a:gd name="T52" fmla="*/ 15 w 33"/>
                <a:gd name="T53" fmla="*/ 8 h 33"/>
                <a:gd name="T54" fmla="*/ 19 w 33"/>
                <a:gd name="T55" fmla="*/ 4 h 33"/>
                <a:gd name="T56" fmla="*/ 21 w 33"/>
                <a:gd name="T57" fmla="*/ 1 h 33"/>
                <a:gd name="T58" fmla="*/ 24 w 33"/>
                <a:gd name="T59" fmla="*/ 5 h 33"/>
                <a:gd name="T60" fmla="*/ 30 w 33"/>
                <a:gd name="T61" fmla="*/ 9 h 33"/>
                <a:gd name="T62" fmla="*/ 21 w 33"/>
                <a:gd name="T63" fmla="*/ 24 h 33"/>
                <a:gd name="T64" fmla="*/ 20 w 33"/>
                <a:gd name="T65" fmla="*/ 25 h 33"/>
                <a:gd name="T66" fmla="*/ 16 w 33"/>
                <a:gd name="T67" fmla="*/ 5 h 33"/>
                <a:gd name="T68" fmla="*/ 17 w 33"/>
                <a:gd name="T6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" h="33">
                  <a:moveTo>
                    <a:pt x="30" y="9"/>
                  </a:moveTo>
                  <a:cubicBezTo>
                    <a:pt x="29" y="8"/>
                    <a:pt x="27" y="7"/>
                    <a:pt x="26" y="5"/>
                  </a:cubicBezTo>
                  <a:cubicBezTo>
                    <a:pt x="26" y="5"/>
                    <a:pt x="24" y="3"/>
                    <a:pt x="24" y="3"/>
                  </a:cubicBezTo>
                  <a:cubicBezTo>
                    <a:pt x="24" y="4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1" y="0"/>
                    <a:pt x="21" y="0"/>
                  </a:cubicBezTo>
                  <a:cubicBezTo>
                    <a:pt x="21" y="0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7" y="4"/>
                  </a:cubicBezTo>
                  <a:cubicBezTo>
                    <a:pt x="17" y="4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6"/>
                    <a:pt x="14" y="7"/>
                  </a:cubicBezTo>
                  <a:cubicBezTo>
                    <a:pt x="15" y="6"/>
                    <a:pt x="12" y="9"/>
                    <a:pt x="13" y="8"/>
                  </a:cubicBezTo>
                  <a:cubicBezTo>
                    <a:pt x="12" y="9"/>
                    <a:pt x="11" y="11"/>
                    <a:pt x="9" y="12"/>
                  </a:cubicBezTo>
                  <a:cubicBezTo>
                    <a:pt x="9" y="12"/>
                    <a:pt x="8" y="14"/>
                    <a:pt x="7" y="14"/>
                  </a:cubicBezTo>
                  <a:cubicBezTo>
                    <a:pt x="7" y="14"/>
                    <a:pt x="6" y="16"/>
                    <a:pt x="5" y="17"/>
                  </a:cubicBezTo>
                  <a:cubicBezTo>
                    <a:pt x="6" y="15"/>
                    <a:pt x="5" y="16"/>
                    <a:pt x="5" y="17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1" y="20"/>
                    <a:pt x="0" y="20"/>
                    <a:pt x="1" y="21"/>
                  </a:cubicBezTo>
                  <a:cubicBezTo>
                    <a:pt x="3" y="25"/>
                    <a:pt x="7" y="28"/>
                    <a:pt x="10" y="31"/>
                  </a:cubicBezTo>
                  <a:cubicBezTo>
                    <a:pt x="10" y="31"/>
                    <a:pt x="11" y="32"/>
                    <a:pt x="12" y="33"/>
                  </a:cubicBezTo>
                  <a:cubicBezTo>
                    <a:pt x="13" y="33"/>
                    <a:pt x="13" y="33"/>
                    <a:pt x="14" y="32"/>
                  </a:cubicBezTo>
                  <a:cubicBezTo>
                    <a:pt x="16" y="30"/>
                    <a:pt x="18" y="26"/>
                    <a:pt x="21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2" y="25"/>
                    <a:pt x="22" y="24"/>
                  </a:cubicBezTo>
                  <a:cubicBezTo>
                    <a:pt x="22" y="24"/>
                    <a:pt x="21" y="24"/>
                    <a:pt x="21" y="24"/>
                  </a:cubicBezTo>
                  <a:cubicBezTo>
                    <a:pt x="21" y="23"/>
                    <a:pt x="23" y="22"/>
                    <a:pt x="24" y="21"/>
                  </a:cubicBezTo>
                  <a:cubicBezTo>
                    <a:pt x="26" y="19"/>
                    <a:pt x="28" y="18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3" y="13"/>
                    <a:pt x="32" y="12"/>
                    <a:pt x="32" y="11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31" y="11"/>
                    <a:pt x="31" y="11"/>
                    <a:pt x="32" y="12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2" y="13"/>
                    <a:pt x="32" y="12"/>
                  </a:cubicBezTo>
                  <a:cubicBezTo>
                    <a:pt x="32" y="12"/>
                    <a:pt x="32" y="13"/>
                    <a:pt x="32" y="13"/>
                  </a:cubicBezTo>
                  <a:cubicBezTo>
                    <a:pt x="32" y="13"/>
                    <a:pt x="32" y="13"/>
                    <a:pt x="32" y="12"/>
                  </a:cubicBezTo>
                  <a:cubicBezTo>
                    <a:pt x="31" y="13"/>
                    <a:pt x="30" y="14"/>
                    <a:pt x="29" y="15"/>
                  </a:cubicBezTo>
                  <a:cubicBezTo>
                    <a:pt x="29" y="15"/>
                    <a:pt x="28" y="17"/>
                    <a:pt x="27" y="17"/>
                  </a:cubicBezTo>
                  <a:cubicBezTo>
                    <a:pt x="27" y="17"/>
                    <a:pt x="26" y="18"/>
                    <a:pt x="26" y="18"/>
                  </a:cubicBezTo>
                  <a:cubicBezTo>
                    <a:pt x="25" y="19"/>
                    <a:pt x="25" y="20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2" y="22"/>
                    <a:pt x="22" y="23"/>
                  </a:cubicBezTo>
                  <a:cubicBezTo>
                    <a:pt x="22" y="23"/>
                    <a:pt x="22" y="22"/>
                    <a:pt x="22" y="22"/>
                  </a:cubicBezTo>
                  <a:cubicBezTo>
                    <a:pt x="20" y="23"/>
                    <a:pt x="19" y="26"/>
                    <a:pt x="17" y="27"/>
                  </a:cubicBezTo>
                  <a:cubicBezTo>
                    <a:pt x="16" y="28"/>
                    <a:pt x="12" y="31"/>
                    <a:pt x="13" y="32"/>
                  </a:cubicBezTo>
                  <a:cubicBezTo>
                    <a:pt x="12" y="31"/>
                    <a:pt x="10" y="28"/>
                    <a:pt x="9" y="28"/>
                  </a:cubicBezTo>
                  <a:cubicBezTo>
                    <a:pt x="7" y="25"/>
                    <a:pt x="4" y="23"/>
                    <a:pt x="1" y="21"/>
                  </a:cubicBezTo>
                  <a:cubicBezTo>
                    <a:pt x="2" y="22"/>
                    <a:pt x="8" y="15"/>
                    <a:pt x="8" y="15"/>
                  </a:cubicBezTo>
                  <a:cubicBezTo>
                    <a:pt x="9" y="13"/>
                    <a:pt x="11" y="12"/>
                    <a:pt x="12" y="10"/>
                  </a:cubicBezTo>
                  <a:cubicBezTo>
                    <a:pt x="13" y="9"/>
                    <a:pt x="14" y="9"/>
                    <a:pt x="15" y="8"/>
                  </a:cubicBezTo>
                  <a:cubicBezTo>
                    <a:pt x="15" y="7"/>
                    <a:pt x="17" y="5"/>
                    <a:pt x="16" y="7"/>
                  </a:cubicBezTo>
                  <a:cubicBezTo>
                    <a:pt x="16" y="7"/>
                    <a:pt x="18" y="4"/>
                    <a:pt x="19" y="4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20" y="3"/>
                    <a:pt x="20" y="2"/>
                    <a:pt x="21" y="1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1" y="2"/>
                    <a:pt x="25" y="5"/>
                    <a:pt x="24" y="5"/>
                  </a:cubicBezTo>
                  <a:cubicBezTo>
                    <a:pt x="26" y="6"/>
                    <a:pt x="28" y="8"/>
                    <a:pt x="29" y="10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22" y="24"/>
                  </a:moveTo>
                  <a:cubicBezTo>
                    <a:pt x="21" y="25"/>
                    <a:pt x="21" y="25"/>
                    <a:pt x="21" y="24"/>
                  </a:cubicBezTo>
                  <a:cubicBezTo>
                    <a:pt x="21" y="25"/>
                    <a:pt x="22" y="24"/>
                    <a:pt x="22" y="24"/>
                  </a:cubicBezTo>
                  <a:close/>
                  <a:moveTo>
                    <a:pt x="20" y="25"/>
                  </a:moveTo>
                  <a:cubicBezTo>
                    <a:pt x="20" y="24"/>
                    <a:pt x="20" y="25"/>
                    <a:pt x="20" y="25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95" name="Freeform 3684">
              <a:extLst>
                <a:ext uri="{FF2B5EF4-FFF2-40B4-BE49-F238E27FC236}">
                  <a16:creationId xmlns:a16="http://schemas.microsoft.com/office/drawing/2014/main" id="{8273939A-6B21-4332-AAEC-52CE591437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76225" cy="276225"/>
            </a:xfrm>
            <a:custGeom>
              <a:avLst/>
              <a:gdLst>
                <a:gd name="T0" fmla="*/ 46 w 47"/>
                <a:gd name="T1" fmla="*/ 14 h 47"/>
                <a:gd name="T2" fmla="*/ 37 w 47"/>
                <a:gd name="T3" fmla="*/ 12 h 47"/>
                <a:gd name="T4" fmla="*/ 45 w 47"/>
                <a:gd name="T5" fmla="*/ 17 h 47"/>
                <a:gd name="T6" fmla="*/ 43 w 47"/>
                <a:gd name="T7" fmla="*/ 19 h 47"/>
                <a:gd name="T8" fmla="*/ 36 w 47"/>
                <a:gd name="T9" fmla="*/ 26 h 47"/>
                <a:gd name="T10" fmla="*/ 31 w 47"/>
                <a:gd name="T11" fmla="*/ 31 h 47"/>
                <a:gd name="T12" fmla="*/ 22 w 47"/>
                <a:gd name="T13" fmla="*/ 39 h 47"/>
                <a:gd name="T14" fmla="*/ 19 w 47"/>
                <a:gd name="T15" fmla="*/ 43 h 47"/>
                <a:gd name="T16" fmla="*/ 16 w 47"/>
                <a:gd name="T17" fmla="*/ 39 h 47"/>
                <a:gd name="T18" fmla="*/ 12 w 47"/>
                <a:gd name="T19" fmla="*/ 33 h 47"/>
                <a:gd name="T20" fmla="*/ 4 w 47"/>
                <a:gd name="T21" fmla="*/ 31 h 47"/>
                <a:gd name="T22" fmla="*/ 17 w 47"/>
                <a:gd name="T23" fmla="*/ 16 h 47"/>
                <a:gd name="T24" fmla="*/ 19 w 47"/>
                <a:gd name="T25" fmla="*/ 14 h 47"/>
                <a:gd name="T26" fmla="*/ 21 w 47"/>
                <a:gd name="T27" fmla="*/ 12 h 47"/>
                <a:gd name="T28" fmla="*/ 29 w 47"/>
                <a:gd name="T29" fmla="*/ 4 h 47"/>
                <a:gd name="T30" fmla="*/ 33 w 47"/>
                <a:gd name="T31" fmla="*/ 2 h 47"/>
                <a:gd name="T32" fmla="*/ 35 w 47"/>
                <a:gd name="T33" fmla="*/ 5 h 47"/>
                <a:gd name="T34" fmla="*/ 37 w 47"/>
                <a:gd name="T35" fmla="*/ 11 h 47"/>
                <a:gd name="T36" fmla="*/ 35 w 47"/>
                <a:gd name="T37" fmla="*/ 7 h 47"/>
                <a:gd name="T38" fmla="*/ 36 w 47"/>
                <a:gd name="T39" fmla="*/ 4 h 47"/>
                <a:gd name="T40" fmla="*/ 27 w 47"/>
                <a:gd name="T41" fmla="*/ 4 h 47"/>
                <a:gd name="T42" fmla="*/ 23 w 47"/>
                <a:gd name="T43" fmla="*/ 9 h 47"/>
                <a:gd name="T44" fmla="*/ 22 w 47"/>
                <a:gd name="T45" fmla="*/ 9 h 47"/>
                <a:gd name="T46" fmla="*/ 17 w 47"/>
                <a:gd name="T47" fmla="*/ 14 h 47"/>
                <a:gd name="T48" fmla="*/ 9 w 47"/>
                <a:gd name="T49" fmla="*/ 22 h 47"/>
                <a:gd name="T50" fmla="*/ 4 w 47"/>
                <a:gd name="T51" fmla="*/ 33 h 47"/>
                <a:gd name="T52" fmla="*/ 14 w 47"/>
                <a:gd name="T53" fmla="*/ 36 h 47"/>
                <a:gd name="T54" fmla="*/ 25 w 47"/>
                <a:gd name="T55" fmla="*/ 39 h 47"/>
                <a:gd name="T56" fmla="*/ 35 w 47"/>
                <a:gd name="T57" fmla="*/ 29 h 47"/>
                <a:gd name="T58" fmla="*/ 43 w 47"/>
                <a:gd name="T59" fmla="*/ 20 h 47"/>
                <a:gd name="T60" fmla="*/ 46 w 47"/>
                <a:gd name="T61" fmla="*/ 14 h 47"/>
                <a:gd name="T62" fmla="*/ 47 w 47"/>
                <a:gd name="T63" fmla="*/ 14 h 47"/>
                <a:gd name="T64" fmla="*/ 18 w 47"/>
                <a:gd name="T65" fmla="*/ 15 h 47"/>
                <a:gd name="T66" fmla="*/ 23 w 47"/>
                <a:gd name="T67" fmla="*/ 9 h 47"/>
                <a:gd name="T68" fmla="*/ 23 w 47"/>
                <a:gd name="T69" fmla="*/ 9 h 47"/>
                <a:gd name="T70" fmla="*/ 16 w 47"/>
                <a:gd name="T71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" h="47">
                  <a:moveTo>
                    <a:pt x="47" y="14"/>
                  </a:moveTo>
                  <a:cubicBezTo>
                    <a:pt x="46" y="11"/>
                    <a:pt x="46" y="13"/>
                    <a:pt x="46" y="14"/>
                  </a:cubicBezTo>
                  <a:cubicBezTo>
                    <a:pt x="45" y="11"/>
                    <a:pt x="40" y="13"/>
                    <a:pt x="37" y="12"/>
                  </a:cubicBezTo>
                  <a:cubicBezTo>
                    <a:pt x="37" y="12"/>
                    <a:pt x="38" y="12"/>
                    <a:pt x="37" y="12"/>
                  </a:cubicBezTo>
                  <a:cubicBezTo>
                    <a:pt x="39" y="13"/>
                    <a:pt x="41" y="12"/>
                    <a:pt x="44" y="13"/>
                  </a:cubicBezTo>
                  <a:cubicBezTo>
                    <a:pt x="45" y="13"/>
                    <a:pt x="47" y="16"/>
                    <a:pt x="45" y="17"/>
                  </a:cubicBezTo>
                  <a:cubicBezTo>
                    <a:pt x="46" y="17"/>
                    <a:pt x="43" y="20"/>
                    <a:pt x="43" y="19"/>
                  </a:cubicBezTo>
                  <a:cubicBezTo>
                    <a:pt x="43" y="19"/>
                    <a:pt x="42" y="20"/>
                    <a:pt x="43" y="19"/>
                  </a:cubicBezTo>
                  <a:cubicBezTo>
                    <a:pt x="41" y="21"/>
                    <a:pt x="39" y="23"/>
                    <a:pt x="37" y="24"/>
                  </a:cubicBezTo>
                  <a:cubicBezTo>
                    <a:pt x="39" y="23"/>
                    <a:pt x="35" y="26"/>
                    <a:pt x="36" y="26"/>
                  </a:cubicBezTo>
                  <a:cubicBezTo>
                    <a:pt x="35" y="26"/>
                    <a:pt x="36" y="26"/>
                    <a:pt x="35" y="27"/>
                  </a:cubicBezTo>
                  <a:cubicBezTo>
                    <a:pt x="34" y="27"/>
                    <a:pt x="31" y="30"/>
                    <a:pt x="31" y="31"/>
                  </a:cubicBezTo>
                  <a:cubicBezTo>
                    <a:pt x="30" y="31"/>
                    <a:pt x="23" y="40"/>
                    <a:pt x="22" y="40"/>
                  </a:cubicBezTo>
                  <a:cubicBezTo>
                    <a:pt x="22" y="40"/>
                    <a:pt x="22" y="39"/>
                    <a:pt x="22" y="39"/>
                  </a:cubicBezTo>
                  <a:cubicBezTo>
                    <a:pt x="21" y="40"/>
                    <a:pt x="20" y="42"/>
                    <a:pt x="19" y="43"/>
                  </a:cubicBezTo>
                  <a:cubicBezTo>
                    <a:pt x="21" y="40"/>
                    <a:pt x="19" y="42"/>
                    <a:pt x="19" y="43"/>
                  </a:cubicBezTo>
                  <a:cubicBezTo>
                    <a:pt x="19" y="43"/>
                    <a:pt x="18" y="44"/>
                    <a:pt x="18" y="44"/>
                  </a:cubicBezTo>
                  <a:cubicBezTo>
                    <a:pt x="15" y="43"/>
                    <a:pt x="15" y="41"/>
                    <a:pt x="16" y="39"/>
                  </a:cubicBezTo>
                  <a:cubicBezTo>
                    <a:pt x="15" y="40"/>
                    <a:pt x="16" y="38"/>
                    <a:pt x="16" y="38"/>
                  </a:cubicBezTo>
                  <a:cubicBezTo>
                    <a:pt x="15" y="36"/>
                    <a:pt x="14" y="34"/>
                    <a:pt x="12" y="33"/>
                  </a:cubicBezTo>
                  <a:cubicBezTo>
                    <a:pt x="11" y="32"/>
                    <a:pt x="9" y="31"/>
                    <a:pt x="7" y="32"/>
                  </a:cubicBezTo>
                  <a:cubicBezTo>
                    <a:pt x="6" y="32"/>
                    <a:pt x="5" y="33"/>
                    <a:pt x="4" y="31"/>
                  </a:cubicBezTo>
                  <a:cubicBezTo>
                    <a:pt x="3" y="28"/>
                    <a:pt x="7" y="26"/>
                    <a:pt x="9" y="24"/>
                  </a:cubicBezTo>
                  <a:cubicBezTo>
                    <a:pt x="12" y="22"/>
                    <a:pt x="14" y="18"/>
                    <a:pt x="17" y="16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7" y="16"/>
                    <a:pt x="19" y="15"/>
                    <a:pt x="19" y="14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2" y="11"/>
                    <a:pt x="23" y="9"/>
                    <a:pt x="25" y="8"/>
                  </a:cubicBezTo>
                  <a:cubicBezTo>
                    <a:pt x="26" y="6"/>
                    <a:pt x="28" y="5"/>
                    <a:pt x="29" y="4"/>
                  </a:cubicBezTo>
                  <a:cubicBezTo>
                    <a:pt x="30" y="3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3"/>
                    <a:pt x="33" y="3"/>
                    <a:pt x="34" y="4"/>
                  </a:cubicBezTo>
                  <a:cubicBezTo>
                    <a:pt x="33" y="2"/>
                    <a:pt x="35" y="3"/>
                    <a:pt x="35" y="5"/>
                  </a:cubicBezTo>
                  <a:cubicBezTo>
                    <a:pt x="34" y="8"/>
                    <a:pt x="35" y="10"/>
                    <a:pt x="37" y="12"/>
                  </a:cubicBezTo>
                  <a:cubicBezTo>
                    <a:pt x="38" y="11"/>
                    <a:pt x="36" y="11"/>
                    <a:pt x="37" y="11"/>
                  </a:cubicBezTo>
                  <a:cubicBezTo>
                    <a:pt x="36" y="10"/>
                    <a:pt x="35" y="9"/>
                    <a:pt x="35" y="8"/>
                  </a:cubicBezTo>
                  <a:cubicBezTo>
                    <a:pt x="35" y="9"/>
                    <a:pt x="35" y="8"/>
                    <a:pt x="35" y="7"/>
                  </a:cubicBezTo>
                  <a:cubicBezTo>
                    <a:pt x="35" y="7"/>
                    <a:pt x="35" y="6"/>
                    <a:pt x="34" y="5"/>
                  </a:cubicBezTo>
                  <a:cubicBezTo>
                    <a:pt x="34" y="6"/>
                    <a:pt x="36" y="4"/>
                    <a:pt x="36" y="4"/>
                  </a:cubicBezTo>
                  <a:cubicBezTo>
                    <a:pt x="36" y="3"/>
                    <a:pt x="35" y="2"/>
                    <a:pt x="35" y="2"/>
                  </a:cubicBezTo>
                  <a:cubicBezTo>
                    <a:pt x="34" y="0"/>
                    <a:pt x="28" y="2"/>
                    <a:pt x="27" y="4"/>
                  </a:cubicBezTo>
                  <a:cubicBezTo>
                    <a:pt x="26" y="4"/>
                    <a:pt x="26" y="5"/>
                    <a:pt x="25" y="6"/>
                  </a:cubicBezTo>
                  <a:cubicBezTo>
                    <a:pt x="24" y="6"/>
                    <a:pt x="24" y="8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20" y="11"/>
                    <a:pt x="17" y="14"/>
                    <a:pt x="17" y="14"/>
                  </a:cubicBezTo>
                  <a:cubicBezTo>
                    <a:pt x="17" y="14"/>
                    <a:pt x="16" y="15"/>
                    <a:pt x="15" y="16"/>
                  </a:cubicBezTo>
                  <a:cubicBezTo>
                    <a:pt x="13" y="19"/>
                    <a:pt x="11" y="20"/>
                    <a:pt x="9" y="22"/>
                  </a:cubicBezTo>
                  <a:cubicBezTo>
                    <a:pt x="6" y="25"/>
                    <a:pt x="0" y="29"/>
                    <a:pt x="4" y="33"/>
                  </a:cubicBezTo>
                  <a:cubicBezTo>
                    <a:pt x="3" y="32"/>
                    <a:pt x="5" y="34"/>
                    <a:pt x="4" y="33"/>
                  </a:cubicBezTo>
                  <a:cubicBezTo>
                    <a:pt x="6" y="35"/>
                    <a:pt x="8" y="32"/>
                    <a:pt x="10" y="33"/>
                  </a:cubicBezTo>
                  <a:cubicBezTo>
                    <a:pt x="11" y="34"/>
                    <a:pt x="13" y="34"/>
                    <a:pt x="14" y="36"/>
                  </a:cubicBezTo>
                  <a:cubicBezTo>
                    <a:pt x="14" y="38"/>
                    <a:pt x="13" y="42"/>
                    <a:pt x="15" y="44"/>
                  </a:cubicBezTo>
                  <a:cubicBezTo>
                    <a:pt x="18" y="47"/>
                    <a:pt x="23" y="41"/>
                    <a:pt x="25" y="39"/>
                  </a:cubicBezTo>
                  <a:cubicBezTo>
                    <a:pt x="28" y="35"/>
                    <a:pt x="32" y="32"/>
                    <a:pt x="35" y="28"/>
                  </a:cubicBezTo>
                  <a:cubicBezTo>
                    <a:pt x="35" y="28"/>
                    <a:pt x="34" y="29"/>
                    <a:pt x="35" y="29"/>
                  </a:cubicBezTo>
                  <a:cubicBezTo>
                    <a:pt x="37" y="26"/>
                    <a:pt x="40" y="22"/>
                    <a:pt x="44" y="20"/>
                  </a:cubicBezTo>
                  <a:cubicBezTo>
                    <a:pt x="44" y="20"/>
                    <a:pt x="43" y="20"/>
                    <a:pt x="43" y="20"/>
                  </a:cubicBezTo>
                  <a:cubicBezTo>
                    <a:pt x="43" y="20"/>
                    <a:pt x="44" y="20"/>
                    <a:pt x="44" y="19"/>
                  </a:cubicBezTo>
                  <a:cubicBezTo>
                    <a:pt x="45" y="19"/>
                    <a:pt x="47" y="15"/>
                    <a:pt x="46" y="14"/>
                  </a:cubicBezTo>
                  <a:cubicBezTo>
                    <a:pt x="46" y="14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5"/>
                    <a:pt x="18" y="15"/>
                  </a:cubicBezTo>
                  <a:close/>
                  <a:moveTo>
                    <a:pt x="23" y="9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3" y="9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6" y="15"/>
                    <a:pt x="16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96" name="Freeform 3685">
              <a:extLst>
                <a:ext uri="{FF2B5EF4-FFF2-40B4-BE49-F238E27FC236}">
                  <a16:creationId xmlns:a16="http://schemas.microsoft.com/office/drawing/2014/main" id="{AFB6B936-A794-4DEE-85A9-BF157E3B6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23838"/>
              <a:ext cx="47625" cy="28575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97" name="Freeform 3686">
              <a:extLst>
                <a:ext uri="{FF2B5EF4-FFF2-40B4-BE49-F238E27FC236}">
                  <a16:creationId xmlns:a16="http://schemas.microsoft.com/office/drawing/2014/main" id="{6B242401-AABA-4596-9996-C26EBD588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93675"/>
              <a:ext cx="80963" cy="58738"/>
            </a:xfrm>
            <a:custGeom>
              <a:avLst/>
              <a:gdLst>
                <a:gd name="T0" fmla="*/ 13 w 14"/>
                <a:gd name="T1" fmla="*/ 0 h 10"/>
                <a:gd name="T2" fmla="*/ 0 w 14"/>
                <a:gd name="T3" fmla="*/ 9 h 10"/>
                <a:gd name="T4" fmla="*/ 1 w 14"/>
                <a:gd name="T5" fmla="*/ 10 h 10"/>
                <a:gd name="T6" fmla="*/ 13 w 14"/>
                <a:gd name="T7" fmla="*/ 0 h 10"/>
                <a:gd name="T8" fmla="*/ 13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3" y="0"/>
                  </a:moveTo>
                  <a:cubicBezTo>
                    <a:pt x="9" y="3"/>
                    <a:pt x="4" y="6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98" name="Freeform 3687">
              <a:extLst>
                <a:ext uri="{FF2B5EF4-FFF2-40B4-BE49-F238E27FC236}">
                  <a16:creationId xmlns:a16="http://schemas.microsoft.com/office/drawing/2014/main" id="{0BFFDACF-5C42-4172-929F-8A750F9A4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7" y="176213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599" name="Freeform 3688">
              <a:extLst>
                <a:ext uri="{FF2B5EF4-FFF2-40B4-BE49-F238E27FC236}">
                  <a16:creationId xmlns:a16="http://schemas.microsoft.com/office/drawing/2014/main" id="{1F2B0C6E-AEAA-40F2-AC2B-9AFD78460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17488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00" name="Freeform 3689">
              <a:extLst>
                <a:ext uri="{FF2B5EF4-FFF2-40B4-BE49-F238E27FC236}">
                  <a16:creationId xmlns:a16="http://schemas.microsoft.com/office/drawing/2014/main" id="{6D9D7FEA-B20C-4316-B873-B9CA1CEDE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11138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01" name="Freeform 3690">
              <a:extLst>
                <a:ext uri="{FF2B5EF4-FFF2-40B4-BE49-F238E27FC236}">
                  <a16:creationId xmlns:a16="http://schemas.microsoft.com/office/drawing/2014/main" id="{24DECD64-BA2F-4AD4-9E4D-2A3EC10A8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87325"/>
              <a:ext cx="17463" cy="1746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02" name="Freeform 3691">
              <a:extLst>
                <a:ext uri="{FF2B5EF4-FFF2-40B4-BE49-F238E27FC236}">
                  <a16:creationId xmlns:a16="http://schemas.microsoft.com/office/drawing/2014/main" id="{B1AA5905-D08F-49AC-A3B6-9695A0B95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2" y="134938"/>
              <a:ext cx="46038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03" name="Freeform 3692">
              <a:extLst>
                <a:ext uri="{FF2B5EF4-FFF2-40B4-BE49-F238E27FC236}">
                  <a16:creationId xmlns:a16="http://schemas.microsoft.com/office/drawing/2014/main" id="{5106AA4B-6F7C-4344-AC8E-D103179B7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22238"/>
              <a:ext cx="46038" cy="23813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04" name="Freeform 3693">
              <a:extLst>
                <a:ext uri="{FF2B5EF4-FFF2-40B4-BE49-F238E27FC236}">
                  <a16:creationId xmlns:a16="http://schemas.microsoft.com/office/drawing/2014/main" id="{2B585E9E-F1F5-4D5C-A1F7-2656A1CB9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69863"/>
              <a:ext cx="46038" cy="23813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05" name="Freeform 3694">
              <a:extLst>
                <a:ext uri="{FF2B5EF4-FFF2-40B4-BE49-F238E27FC236}">
                  <a16:creationId xmlns:a16="http://schemas.microsoft.com/office/drawing/2014/main" id="{A77EF742-3ED5-4B24-8A7B-3D661F2A6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04788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06" name="Freeform 3695">
              <a:extLst>
                <a:ext uri="{FF2B5EF4-FFF2-40B4-BE49-F238E27FC236}">
                  <a16:creationId xmlns:a16="http://schemas.microsoft.com/office/drawing/2014/main" id="{A208523C-44CA-4248-9814-21A61E7A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93675"/>
              <a:ext cx="12700" cy="11113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07" name="Freeform 3696">
              <a:extLst>
                <a:ext uri="{FF2B5EF4-FFF2-40B4-BE49-F238E27FC236}">
                  <a16:creationId xmlns:a16="http://schemas.microsoft.com/office/drawing/2014/main" id="{D5981749-4152-4EB0-B1AA-E73C3119D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128588"/>
              <a:ext cx="93663" cy="58738"/>
            </a:xfrm>
            <a:custGeom>
              <a:avLst/>
              <a:gdLst>
                <a:gd name="T0" fmla="*/ 16 w 16"/>
                <a:gd name="T1" fmla="*/ 1 h 10"/>
                <a:gd name="T2" fmla="*/ 0 w 16"/>
                <a:gd name="T3" fmla="*/ 10 h 10"/>
                <a:gd name="T4" fmla="*/ 1 w 16"/>
                <a:gd name="T5" fmla="*/ 10 h 10"/>
                <a:gd name="T6" fmla="*/ 16 w 16"/>
                <a:gd name="T7" fmla="*/ 1 h 10"/>
                <a:gd name="T8" fmla="*/ 16 w 16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1"/>
                  </a:moveTo>
                  <a:cubicBezTo>
                    <a:pt x="11" y="4"/>
                    <a:pt x="5" y="7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6" y="7"/>
                    <a:pt x="11" y="4"/>
                    <a:pt x="16" y="1"/>
                  </a:cubicBezTo>
                  <a:cubicBezTo>
                    <a:pt x="16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08" name="Freeform 3697">
              <a:extLst>
                <a:ext uri="{FF2B5EF4-FFF2-40B4-BE49-F238E27FC236}">
                  <a16:creationId xmlns:a16="http://schemas.microsoft.com/office/drawing/2014/main" id="{40A4A8AD-5984-4285-973F-5843A0FE0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87313"/>
              <a:ext cx="34925" cy="17463"/>
            </a:xfrm>
            <a:custGeom>
              <a:avLst/>
              <a:gdLst>
                <a:gd name="T0" fmla="*/ 0 w 6"/>
                <a:gd name="T1" fmla="*/ 2 h 3"/>
                <a:gd name="T2" fmla="*/ 4 w 6"/>
                <a:gd name="T3" fmla="*/ 1 h 3"/>
                <a:gd name="T4" fmla="*/ 3 w 6"/>
                <a:gd name="T5" fmla="*/ 2 h 3"/>
                <a:gd name="T6" fmla="*/ 2 w 6"/>
                <a:gd name="T7" fmla="*/ 2 h 3"/>
                <a:gd name="T8" fmla="*/ 5 w 6"/>
                <a:gd name="T9" fmla="*/ 1 h 3"/>
                <a:gd name="T10" fmla="*/ 3 w 6"/>
                <a:gd name="T11" fmla="*/ 2 h 3"/>
                <a:gd name="T12" fmla="*/ 0 w 6"/>
                <a:gd name="T13" fmla="*/ 3 h 3"/>
                <a:gd name="T14" fmla="*/ 0 w 6"/>
                <a:gd name="T15" fmla="*/ 3 h 3"/>
                <a:gd name="T16" fmla="*/ 6 w 6"/>
                <a:gd name="T17" fmla="*/ 0 h 3"/>
                <a:gd name="T18" fmla="*/ 6 w 6"/>
                <a:gd name="T19" fmla="*/ 0 h 3"/>
                <a:gd name="T20" fmla="*/ 1 w 6"/>
                <a:gd name="T21" fmla="*/ 3 h 3"/>
                <a:gd name="T22" fmla="*/ 1 w 6"/>
                <a:gd name="T23" fmla="*/ 3 h 3"/>
                <a:gd name="T24" fmla="*/ 6 w 6"/>
                <a:gd name="T25" fmla="*/ 0 h 3"/>
                <a:gd name="T26" fmla="*/ 6 w 6"/>
                <a:gd name="T27" fmla="*/ 0 h 3"/>
                <a:gd name="T28" fmla="*/ 0 w 6"/>
                <a:gd name="T29" fmla="*/ 2 h 3"/>
                <a:gd name="T30" fmla="*/ 0 w 6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6" y="0"/>
                    <a:pt x="4" y="2"/>
                    <a:pt x="3" y="2"/>
                  </a:cubicBezTo>
                  <a:cubicBezTo>
                    <a:pt x="2" y="3"/>
                    <a:pt x="1" y="3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09" name="Freeform 3698">
              <a:extLst>
                <a:ext uri="{FF2B5EF4-FFF2-40B4-BE49-F238E27FC236}">
                  <a16:creationId xmlns:a16="http://schemas.microsoft.com/office/drawing/2014/main" id="{202E01B5-4A41-4CB6-99A3-7CE0F4BDD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17475"/>
              <a:ext cx="117475" cy="65088"/>
            </a:xfrm>
            <a:custGeom>
              <a:avLst/>
              <a:gdLst>
                <a:gd name="T0" fmla="*/ 1 w 20"/>
                <a:gd name="T1" fmla="*/ 11 h 11"/>
                <a:gd name="T2" fmla="*/ 20 w 20"/>
                <a:gd name="T3" fmla="*/ 0 h 11"/>
                <a:gd name="T4" fmla="*/ 19 w 20"/>
                <a:gd name="T5" fmla="*/ 0 h 11"/>
                <a:gd name="T6" fmla="*/ 0 w 20"/>
                <a:gd name="T7" fmla="*/ 11 h 11"/>
                <a:gd name="T8" fmla="*/ 1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1" y="11"/>
                  </a:moveTo>
                  <a:cubicBezTo>
                    <a:pt x="7" y="7"/>
                    <a:pt x="13" y="3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3" y="3"/>
                    <a:pt x="7" y="7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10" name="Freeform 3699">
              <a:extLst>
                <a:ext uri="{FF2B5EF4-FFF2-40B4-BE49-F238E27FC236}">
                  <a16:creationId xmlns:a16="http://schemas.microsoft.com/office/drawing/2014/main" id="{E7F342C0-5E1D-4D31-8A97-CA72759D1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187325"/>
              <a:ext cx="11113" cy="12700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11" name="Freeform 3700">
              <a:extLst>
                <a:ext uri="{FF2B5EF4-FFF2-40B4-BE49-F238E27FC236}">
                  <a16:creationId xmlns:a16="http://schemas.microsoft.com/office/drawing/2014/main" id="{AF833760-ACB5-4829-8461-544421AF6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82563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12" name="Freeform 3701">
              <a:extLst>
                <a:ext uri="{FF2B5EF4-FFF2-40B4-BE49-F238E27FC236}">
                  <a16:creationId xmlns:a16="http://schemas.microsoft.com/office/drawing/2014/main" id="{302F84B0-D20C-46DC-8B27-817067A80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04775"/>
              <a:ext cx="128588" cy="71438"/>
            </a:xfrm>
            <a:custGeom>
              <a:avLst/>
              <a:gdLst>
                <a:gd name="T0" fmla="*/ 21 w 22"/>
                <a:gd name="T1" fmla="*/ 0 h 12"/>
                <a:gd name="T2" fmla="*/ 0 w 22"/>
                <a:gd name="T3" fmla="*/ 12 h 12"/>
                <a:gd name="T4" fmla="*/ 1 w 22"/>
                <a:gd name="T5" fmla="*/ 12 h 12"/>
                <a:gd name="T6" fmla="*/ 21 w 22"/>
                <a:gd name="T7" fmla="*/ 0 h 12"/>
                <a:gd name="T8" fmla="*/ 21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1" y="0"/>
                  </a:moveTo>
                  <a:cubicBezTo>
                    <a:pt x="14" y="4"/>
                    <a:pt x="7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7" y="8"/>
                    <a:pt x="14" y="4"/>
                    <a:pt x="21" y="0"/>
                  </a:cubicBezTo>
                  <a:cubicBezTo>
                    <a:pt x="2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13" name="Freeform 3702">
              <a:extLst>
                <a:ext uri="{FF2B5EF4-FFF2-40B4-BE49-F238E27FC236}">
                  <a16:creationId xmlns:a16="http://schemas.microsoft.com/office/drawing/2014/main" id="{00DCF885-DFEF-4321-BDEC-95E61BD80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7" y="87313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  <a:gd name="T10" fmla="*/ 1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14" name="Freeform 3703">
              <a:extLst>
                <a:ext uri="{FF2B5EF4-FFF2-40B4-BE49-F238E27FC236}">
                  <a16:creationId xmlns:a16="http://schemas.microsoft.com/office/drawing/2014/main" id="{A8722C95-6678-40A0-B290-BFAC1FB47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00013"/>
              <a:ext cx="4763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15" name="Freeform 3704">
              <a:extLst>
                <a:ext uri="{FF2B5EF4-FFF2-40B4-BE49-F238E27FC236}">
                  <a16:creationId xmlns:a16="http://schemas.microsoft.com/office/drawing/2014/main" id="{E2DEED62-5A56-4D1C-AACF-F9DA0F6F3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7" y="87313"/>
              <a:ext cx="17463" cy="12700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1 w 3"/>
                <a:gd name="T5" fmla="*/ 1 h 2"/>
                <a:gd name="T6" fmla="*/ 2 w 3"/>
                <a:gd name="T7" fmla="*/ 0 h 2"/>
                <a:gd name="T8" fmla="*/ 2 w 3"/>
                <a:gd name="T9" fmla="*/ 0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16" name="Freeform 3705">
              <a:extLst>
                <a:ext uri="{FF2B5EF4-FFF2-40B4-BE49-F238E27FC236}">
                  <a16:creationId xmlns:a16="http://schemas.microsoft.com/office/drawing/2014/main" id="{C0C5CBD1-6252-4A9F-A00F-A2BF8857F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00013"/>
              <a:ext cx="128588" cy="69850"/>
            </a:xfrm>
            <a:custGeom>
              <a:avLst/>
              <a:gdLst>
                <a:gd name="T0" fmla="*/ 0 w 22"/>
                <a:gd name="T1" fmla="*/ 12 h 12"/>
                <a:gd name="T2" fmla="*/ 22 w 22"/>
                <a:gd name="T3" fmla="*/ 0 h 12"/>
                <a:gd name="T4" fmla="*/ 22 w 22"/>
                <a:gd name="T5" fmla="*/ 0 h 12"/>
                <a:gd name="T6" fmla="*/ 0 w 22"/>
                <a:gd name="T7" fmla="*/ 12 h 12"/>
                <a:gd name="T8" fmla="*/ 0 w 2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cubicBezTo>
                    <a:pt x="8" y="8"/>
                    <a:pt x="15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4" y="4"/>
                    <a:pt x="7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17" name="Freeform 3706">
              <a:extLst>
                <a:ext uri="{FF2B5EF4-FFF2-40B4-BE49-F238E27FC236}">
                  <a16:creationId xmlns:a16="http://schemas.microsoft.com/office/drawing/2014/main" id="{6DA27057-CABA-482C-98DF-58E4EFACA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76213"/>
              <a:ext cx="23813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18" name="Freeform 3707">
              <a:extLst>
                <a:ext uri="{FF2B5EF4-FFF2-40B4-BE49-F238E27FC236}">
                  <a16:creationId xmlns:a16="http://schemas.microsoft.com/office/drawing/2014/main" id="{D8E3B111-23C5-413A-8624-93A3742CC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63513"/>
              <a:ext cx="34925" cy="30163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19" name="Freeform 3708">
              <a:extLst>
                <a:ext uri="{FF2B5EF4-FFF2-40B4-BE49-F238E27FC236}">
                  <a16:creationId xmlns:a16="http://schemas.microsoft.com/office/drawing/2014/main" id="{73AB9F52-4CD2-4844-A3A8-ABFB58F9E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87313"/>
              <a:ext cx="123825" cy="71438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2 h 12"/>
                <a:gd name="T4" fmla="*/ 0 w 21"/>
                <a:gd name="T5" fmla="*/ 12 h 12"/>
                <a:gd name="T6" fmla="*/ 21 w 21"/>
                <a:gd name="T7" fmla="*/ 0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3" y="4"/>
                    <a:pt x="7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8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20" name="Freeform 3709">
              <a:extLst>
                <a:ext uri="{FF2B5EF4-FFF2-40B4-BE49-F238E27FC236}">
                  <a16:creationId xmlns:a16="http://schemas.microsoft.com/office/drawing/2014/main" id="{BFA4DAEF-DD91-4C59-8A18-E6D72C69E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69850"/>
              <a:ext cx="30163" cy="11113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  <a:gd name="T10" fmla="*/ 4 w 5"/>
                <a:gd name="T11" fmla="*/ 0 h 2"/>
                <a:gd name="T12" fmla="*/ 0 w 5"/>
                <a:gd name="T13" fmla="*/ 2 h 2"/>
                <a:gd name="T14" fmla="*/ 1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21" name="Freeform 3710">
              <a:extLst>
                <a:ext uri="{FF2B5EF4-FFF2-40B4-BE49-F238E27FC236}">
                  <a16:creationId xmlns:a16="http://schemas.microsoft.com/office/drawing/2014/main" id="{E1B82A82-38D3-48F5-A1D8-2AAA95EE7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69850"/>
              <a:ext cx="30163" cy="11113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  <a:gd name="T10" fmla="*/ 4 w 5"/>
                <a:gd name="T11" fmla="*/ 0 h 2"/>
                <a:gd name="T12" fmla="*/ 1 w 5"/>
                <a:gd name="T13" fmla="*/ 2 h 2"/>
                <a:gd name="T14" fmla="*/ 1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22" name="Freeform 3711">
              <a:extLst>
                <a:ext uri="{FF2B5EF4-FFF2-40B4-BE49-F238E27FC236}">
                  <a16:creationId xmlns:a16="http://schemas.microsoft.com/office/drawing/2014/main" id="{76D70733-9219-4ADB-ACD0-75C198E92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87313"/>
              <a:ext cx="117475" cy="58738"/>
            </a:xfrm>
            <a:custGeom>
              <a:avLst/>
              <a:gdLst>
                <a:gd name="T0" fmla="*/ 0 w 20"/>
                <a:gd name="T1" fmla="*/ 10 h 10"/>
                <a:gd name="T2" fmla="*/ 20 w 20"/>
                <a:gd name="T3" fmla="*/ 0 h 10"/>
                <a:gd name="T4" fmla="*/ 20 w 20"/>
                <a:gd name="T5" fmla="*/ 0 h 10"/>
                <a:gd name="T6" fmla="*/ 0 w 20"/>
                <a:gd name="T7" fmla="*/ 10 h 10"/>
                <a:gd name="T8" fmla="*/ 0 w 2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3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23" name="Freeform 3712">
              <a:extLst>
                <a:ext uri="{FF2B5EF4-FFF2-40B4-BE49-F238E27FC236}">
                  <a16:creationId xmlns:a16="http://schemas.microsoft.com/office/drawing/2014/main" id="{CBB55B43-C8FA-4A8F-8D24-26B49BAAF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63513"/>
              <a:ext cx="41275" cy="19050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24" name="Freeform 3713">
              <a:extLst>
                <a:ext uri="{FF2B5EF4-FFF2-40B4-BE49-F238E27FC236}">
                  <a16:creationId xmlns:a16="http://schemas.microsoft.com/office/drawing/2014/main" id="{99CC30CA-9C90-4A0B-ADAF-7D229E899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46050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25" name="Freeform 3714">
              <a:extLst>
                <a:ext uri="{FF2B5EF4-FFF2-40B4-BE49-F238E27FC236}">
                  <a16:creationId xmlns:a16="http://schemas.microsoft.com/office/drawing/2014/main" id="{7D7F6BC4-2622-4857-B7EB-2FACBBE07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" y="76200"/>
              <a:ext cx="82550" cy="46038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0 w 14"/>
                <a:gd name="T5" fmla="*/ 8 h 8"/>
                <a:gd name="T6" fmla="*/ 14 w 14"/>
                <a:gd name="T7" fmla="*/ 0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26" name="Freeform 3715">
              <a:extLst>
                <a:ext uri="{FF2B5EF4-FFF2-40B4-BE49-F238E27FC236}">
                  <a16:creationId xmlns:a16="http://schemas.microsoft.com/office/drawing/2014/main" id="{4BBFC04F-CF3D-4994-9D7F-FCF8C4363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" y="76200"/>
              <a:ext cx="82550" cy="41275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0 h 7"/>
                <a:gd name="T4" fmla="*/ 14 w 14"/>
                <a:gd name="T5" fmla="*/ 0 h 7"/>
                <a:gd name="T6" fmla="*/ 0 w 14"/>
                <a:gd name="T7" fmla="*/ 7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5" y="5"/>
                    <a:pt x="10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5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27" name="Freeform 3716">
              <a:extLst>
                <a:ext uri="{FF2B5EF4-FFF2-40B4-BE49-F238E27FC236}">
                  <a16:creationId xmlns:a16="http://schemas.microsoft.com/office/drawing/2014/main" id="{6862F246-F722-4CEF-B470-14CFA5AD5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141288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28" name="Freeform 3717">
              <a:extLst>
                <a:ext uri="{FF2B5EF4-FFF2-40B4-BE49-F238E27FC236}">
                  <a16:creationId xmlns:a16="http://schemas.microsoft.com/office/drawing/2014/main" id="{009B53CE-BFA7-45EE-9F47-A992BF96D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11125"/>
              <a:ext cx="52388" cy="30163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29" name="Freeform 3718">
              <a:extLst>
                <a:ext uri="{FF2B5EF4-FFF2-40B4-BE49-F238E27FC236}">
                  <a16:creationId xmlns:a16="http://schemas.microsoft.com/office/drawing/2014/main" id="{22AFB08E-A7DB-4260-8302-EB5462C39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63500"/>
              <a:ext cx="41275" cy="23813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1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30" name="Freeform 3719">
              <a:extLst>
                <a:ext uri="{FF2B5EF4-FFF2-40B4-BE49-F238E27FC236}">
                  <a16:creationId xmlns:a16="http://schemas.microsoft.com/office/drawing/2014/main" id="{E6456883-4BC0-4962-9572-25AEC6E03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52388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31" name="Freeform 3720">
              <a:extLst>
                <a:ext uri="{FF2B5EF4-FFF2-40B4-BE49-F238E27FC236}">
                  <a16:creationId xmlns:a16="http://schemas.microsoft.com/office/drawing/2014/main" id="{66773358-7A41-4F8F-A92D-5D130023E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" y="52388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32" name="Freeform 3721">
              <a:extLst>
                <a:ext uri="{FF2B5EF4-FFF2-40B4-BE49-F238E27FC236}">
                  <a16:creationId xmlns:a16="http://schemas.microsoft.com/office/drawing/2014/main" id="{C8DD7BA8-10AF-480E-B3AD-815D77296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7" y="63500"/>
              <a:ext cx="28575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33" name="Freeform 3722">
              <a:extLst>
                <a:ext uri="{FF2B5EF4-FFF2-40B4-BE49-F238E27FC236}">
                  <a16:creationId xmlns:a16="http://schemas.microsoft.com/office/drawing/2014/main" id="{64610A46-9FE3-46A1-80B8-B8D593A06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104775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34" name="Freeform 3723">
              <a:extLst>
                <a:ext uri="{FF2B5EF4-FFF2-40B4-BE49-F238E27FC236}">
                  <a16:creationId xmlns:a16="http://schemas.microsoft.com/office/drawing/2014/main" id="{84B57F3B-26AD-471D-8756-50F416C6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80963"/>
              <a:ext cx="41275" cy="23813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35" name="Freeform 3724">
              <a:extLst>
                <a:ext uri="{FF2B5EF4-FFF2-40B4-BE49-F238E27FC236}">
                  <a16:creationId xmlns:a16="http://schemas.microsoft.com/office/drawing/2014/main" id="{AB67C940-5635-4852-9C3F-4E9D9BD82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2" y="34925"/>
              <a:ext cx="17463" cy="17463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36" name="Freeform 3725">
              <a:extLst>
                <a:ext uri="{FF2B5EF4-FFF2-40B4-BE49-F238E27FC236}">
                  <a16:creationId xmlns:a16="http://schemas.microsoft.com/office/drawing/2014/main" id="{C92E9492-4616-43DE-8DD5-0BECCD13E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28575"/>
              <a:ext cx="30163" cy="11113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37" name="Freeform 3726">
              <a:extLst>
                <a:ext uri="{FF2B5EF4-FFF2-40B4-BE49-F238E27FC236}">
                  <a16:creationId xmlns:a16="http://schemas.microsoft.com/office/drawing/2014/main" id="{CA137414-6570-445F-A378-D8450E2F7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46038"/>
              <a:ext cx="41275" cy="17463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38" name="Freeform 3727">
              <a:extLst>
                <a:ext uri="{FF2B5EF4-FFF2-40B4-BE49-F238E27FC236}">
                  <a16:creationId xmlns:a16="http://schemas.microsoft.com/office/drawing/2014/main" id="{A803C909-5927-4A5A-96DE-62A1B717E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1113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639" name="Group 3775">
            <a:extLst>
              <a:ext uri="{FF2B5EF4-FFF2-40B4-BE49-F238E27FC236}">
                <a16:creationId xmlns:a16="http://schemas.microsoft.com/office/drawing/2014/main" id="{28455E4E-ADF9-45F0-ACC9-5214EE1E2CC6}"/>
              </a:ext>
            </a:extLst>
          </p:cNvPr>
          <p:cNvGrpSpPr>
            <a:grpSpLocks/>
          </p:cNvGrpSpPr>
          <p:nvPr/>
        </p:nvGrpSpPr>
        <p:grpSpPr bwMode="auto">
          <a:xfrm>
            <a:off x="3065463" y="6240463"/>
            <a:ext cx="258762" cy="212725"/>
            <a:chOff x="0" y="0"/>
            <a:chExt cx="258763" cy="212726"/>
          </a:xfrm>
        </p:grpSpPr>
        <p:sp>
          <p:nvSpPr>
            <p:cNvPr id="40640" name="Freeform 3728">
              <a:extLst>
                <a:ext uri="{FF2B5EF4-FFF2-40B4-BE49-F238E27FC236}">
                  <a16:creationId xmlns:a16="http://schemas.microsoft.com/office/drawing/2014/main" id="{1B70658A-A052-45FE-8390-37237FED78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75" y="88900"/>
              <a:ext cx="130175" cy="41275"/>
            </a:xfrm>
            <a:custGeom>
              <a:avLst/>
              <a:gdLst>
                <a:gd name="T0" fmla="*/ 0 w 22"/>
                <a:gd name="T1" fmla="*/ 5 h 7"/>
                <a:gd name="T2" fmla="*/ 0 w 22"/>
                <a:gd name="T3" fmla="*/ 5 h 7"/>
                <a:gd name="T4" fmla="*/ 1 w 22"/>
                <a:gd name="T5" fmla="*/ 5 h 7"/>
                <a:gd name="T6" fmla="*/ 1 w 22"/>
                <a:gd name="T7" fmla="*/ 5 h 7"/>
                <a:gd name="T8" fmla="*/ 1 w 22"/>
                <a:gd name="T9" fmla="*/ 5 h 7"/>
                <a:gd name="T10" fmla="*/ 1 w 22"/>
                <a:gd name="T11" fmla="*/ 5 h 7"/>
                <a:gd name="T12" fmla="*/ 7 w 22"/>
                <a:gd name="T13" fmla="*/ 6 h 7"/>
                <a:gd name="T14" fmla="*/ 7 w 22"/>
                <a:gd name="T15" fmla="*/ 6 h 7"/>
                <a:gd name="T16" fmla="*/ 7 w 22"/>
                <a:gd name="T17" fmla="*/ 6 h 7"/>
                <a:gd name="T18" fmla="*/ 8 w 22"/>
                <a:gd name="T19" fmla="*/ 6 h 7"/>
                <a:gd name="T20" fmla="*/ 8 w 22"/>
                <a:gd name="T21" fmla="*/ 6 h 7"/>
                <a:gd name="T22" fmla="*/ 13 w 22"/>
                <a:gd name="T23" fmla="*/ 6 h 7"/>
                <a:gd name="T24" fmla="*/ 19 w 22"/>
                <a:gd name="T25" fmla="*/ 5 h 7"/>
                <a:gd name="T26" fmla="*/ 16 w 22"/>
                <a:gd name="T27" fmla="*/ 2 h 7"/>
                <a:gd name="T28" fmla="*/ 15 w 22"/>
                <a:gd name="T29" fmla="*/ 1 h 7"/>
                <a:gd name="T30" fmla="*/ 15 w 22"/>
                <a:gd name="T31" fmla="*/ 2 h 7"/>
                <a:gd name="T32" fmla="*/ 9 w 22"/>
                <a:gd name="T33" fmla="*/ 2 h 7"/>
                <a:gd name="T34" fmla="*/ 9 w 22"/>
                <a:gd name="T35" fmla="*/ 2 h 7"/>
                <a:gd name="T36" fmla="*/ 7 w 22"/>
                <a:gd name="T37" fmla="*/ 2 h 7"/>
                <a:gd name="T38" fmla="*/ 0 w 22"/>
                <a:gd name="T39" fmla="*/ 2 h 7"/>
                <a:gd name="T40" fmla="*/ 8 w 22"/>
                <a:gd name="T41" fmla="*/ 3 h 7"/>
                <a:gd name="T42" fmla="*/ 18 w 22"/>
                <a:gd name="T43" fmla="*/ 3 h 7"/>
                <a:gd name="T44" fmla="*/ 5 w 22"/>
                <a:gd name="T45" fmla="*/ 4 h 7"/>
                <a:gd name="T46" fmla="*/ 5 w 22"/>
                <a:gd name="T47" fmla="*/ 5 h 7"/>
                <a:gd name="T48" fmla="*/ 0 w 22"/>
                <a:gd name="T49" fmla="*/ 5 h 7"/>
                <a:gd name="T50" fmla="*/ 8 w 22"/>
                <a:gd name="T51" fmla="*/ 5 h 7"/>
                <a:gd name="T52" fmla="*/ 8 w 22"/>
                <a:gd name="T5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7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5"/>
                    <a:pt x="6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12" y="6"/>
                    <a:pt x="13" y="6"/>
                  </a:cubicBezTo>
                  <a:cubicBezTo>
                    <a:pt x="15" y="6"/>
                    <a:pt x="17" y="6"/>
                    <a:pt x="19" y="5"/>
                  </a:cubicBezTo>
                  <a:cubicBezTo>
                    <a:pt x="22" y="2"/>
                    <a:pt x="16" y="1"/>
                    <a:pt x="16" y="2"/>
                  </a:cubicBezTo>
                  <a:cubicBezTo>
                    <a:pt x="16" y="2"/>
                    <a:pt x="15" y="1"/>
                    <a:pt x="15" y="1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4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4"/>
                    <a:pt x="2" y="0"/>
                    <a:pt x="0" y="2"/>
                  </a:cubicBezTo>
                  <a:cubicBezTo>
                    <a:pt x="2" y="3"/>
                    <a:pt x="6" y="3"/>
                    <a:pt x="8" y="3"/>
                  </a:cubicBezTo>
                  <a:cubicBezTo>
                    <a:pt x="10" y="3"/>
                    <a:pt x="17" y="1"/>
                    <a:pt x="18" y="3"/>
                  </a:cubicBezTo>
                  <a:cubicBezTo>
                    <a:pt x="15" y="7"/>
                    <a:pt x="9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0" y="3"/>
                    <a:pt x="0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41" name="Freeform 3729">
              <a:extLst>
                <a:ext uri="{FF2B5EF4-FFF2-40B4-BE49-F238E27FC236}">
                  <a16:creationId xmlns:a16="http://schemas.microsoft.com/office/drawing/2014/main" id="{BC4BF42B-1816-4EDC-85C3-E0E6FA0188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713" y="147638"/>
              <a:ext cx="122238" cy="34925"/>
            </a:xfrm>
            <a:custGeom>
              <a:avLst/>
              <a:gdLst>
                <a:gd name="T0" fmla="*/ 17 w 21"/>
                <a:gd name="T1" fmla="*/ 3 h 6"/>
                <a:gd name="T2" fmla="*/ 18 w 21"/>
                <a:gd name="T3" fmla="*/ 2 h 6"/>
                <a:gd name="T4" fmla="*/ 20 w 21"/>
                <a:gd name="T5" fmla="*/ 3 h 6"/>
                <a:gd name="T6" fmla="*/ 20 w 21"/>
                <a:gd name="T7" fmla="*/ 3 h 6"/>
                <a:gd name="T8" fmla="*/ 21 w 21"/>
                <a:gd name="T9" fmla="*/ 2 h 6"/>
                <a:gd name="T10" fmla="*/ 21 w 21"/>
                <a:gd name="T11" fmla="*/ 2 h 6"/>
                <a:gd name="T12" fmla="*/ 21 w 21"/>
                <a:gd name="T13" fmla="*/ 2 h 6"/>
                <a:gd name="T14" fmla="*/ 21 w 21"/>
                <a:gd name="T15" fmla="*/ 2 h 6"/>
                <a:gd name="T16" fmla="*/ 20 w 21"/>
                <a:gd name="T17" fmla="*/ 2 h 6"/>
                <a:gd name="T18" fmla="*/ 20 w 21"/>
                <a:gd name="T19" fmla="*/ 2 h 6"/>
                <a:gd name="T20" fmla="*/ 19 w 21"/>
                <a:gd name="T21" fmla="*/ 2 h 6"/>
                <a:gd name="T22" fmla="*/ 14 w 21"/>
                <a:gd name="T23" fmla="*/ 1 h 6"/>
                <a:gd name="T24" fmla="*/ 13 w 21"/>
                <a:gd name="T25" fmla="*/ 1 h 6"/>
                <a:gd name="T26" fmla="*/ 12 w 21"/>
                <a:gd name="T27" fmla="*/ 1 h 6"/>
                <a:gd name="T28" fmla="*/ 13 w 21"/>
                <a:gd name="T29" fmla="*/ 1 h 6"/>
                <a:gd name="T30" fmla="*/ 9 w 21"/>
                <a:gd name="T31" fmla="*/ 1 h 6"/>
                <a:gd name="T32" fmla="*/ 6 w 21"/>
                <a:gd name="T33" fmla="*/ 1 h 6"/>
                <a:gd name="T34" fmla="*/ 1 w 21"/>
                <a:gd name="T35" fmla="*/ 4 h 6"/>
                <a:gd name="T36" fmla="*/ 1 w 21"/>
                <a:gd name="T37" fmla="*/ 4 h 6"/>
                <a:gd name="T38" fmla="*/ 5 w 21"/>
                <a:gd name="T39" fmla="*/ 5 h 6"/>
                <a:gd name="T40" fmla="*/ 6 w 21"/>
                <a:gd name="T41" fmla="*/ 5 h 6"/>
                <a:gd name="T42" fmla="*/ 6 w 21"/>
                <a:gd name="T43" fmla="*/ 5 h 6"/>
                <a:gd name="T44" fmla="*/ 6 w 21"/>
                <a:gd name="T45" fmla="*/ 5 h 6"/>
                <a:gd name="T46" fmla="*/ 12 w 21"/>
                <a:gd name="T47" fmla="*/ 5 h 6"/>
                <a:gd name="T48" fmla="*/ 12 w 21"/>
                <a:gd name="T49" fmla="*/ 5 h 6"/>
                <a:gd name="T50" fmla="*/ 13 w 21"/>
                <a:gd name="T51" fmla="*/ 5 h 6"/>
                <a:gd name="T52" fmla="*/ 14 w 21"/>
                <a:gd name="T53" fmla="*/ 5 h 6"/>
                <a:gd name="T54" fmla="*/ 15 w 21"/>
                <a:gd name="T55" fmla="*/ 5 h 6"/>
                <a:gd name="T56" fmla="*/ 15 w 21"/>
                <a:gd name="T57" fmla="*/ 5 h 6"/>
                <a:gd name="T58" fmla="*/ 20 w 21"/>
                <a:gd name="T59" fmla="*/ 5 h 6"/>
                <a:gd name="T60" fmla="*/ 20 w 21"/>
                <a:gd name="T61" fmla="*/ 4 h 6"/>
                <a:gd name="T62" fmla="*/ 13 w 21"/>
                <a:gd name="T63" fmla="*/ 4 h 6"/>
                <a:gd name="T64" fmla="*/ 13 w 21"/>
                <a:gd name="T65" fmla="*/ 4 h 6"/>
                <a:gd name="T66" fmla="*/ 11 w 21"/>
                <a:gd name="T67" fmla="*/ 4 h 6"/>
                <a:gd name="T68" fmla="*/ 9 w 21"/>
                <a:gd name="T69" fmla="*/ 4 h 6"/>
                <a:gd name="T70" fmla="*/ 6 w 21"/>
                <a:gd name="T71" fmla="*/ 4 h 6"/>
                <a:gd name="T72" fmla="*/ 2 w 21"/>
                <a:gd name="T73" fmla="*/ 4 h 6"/>
                <a:gd name="T74" fmla="*/ 10 w 21"/>
                <a:gd name="T75" fmla="*/ 2 h 6"/>
                <a:gd name="T76" fmla="*/ 16 w 21"/>
                <a:gd name="T77" fmla="*/ 3 h 6"/>
                <a:gd name="T78" fmla="*/ 15 w 21"/>
                <a:gd name="T79" fmla="*/ 2 h 6"/>
                <a:gd name="T80" fmla="*/ 17 w 21"/>
                <a:gd name="T81" fmla="*/ 3 h 6"/>
                <a:gd name="T82" fmla="*/ 19 w 21"/>
                <a:gd name="T83" fmla="*/ 2 h 6"/>
                <a:gd name="T84" fmla="*/ 19 w 21"/>
                <a:gd name="T85" fmla="*/ 2 h 6"/>
                <a:gd name="T86" fmla="*/ 19 w 21"/>
                <a:gd name="T87" fmla="*/ 2 h 6"/>
                <a:gd name="T88" fmla="*/ 19 w 21"/>
                <a:gd name="T89" fmla="*/ 2 h 6"/>
                <a:gd name="T90" fmla="*/ 13 w 21"/>
                <a:gd name="T91" fmla="*/ 2 h 6"/>
                <a:gd name="T92" fmla="*/ 13 w 21"/>
                <a:gd name="T93" fmla="*/ 2 h 6"/>
                <a:gd name="T94" fmla="*/ 13 w 21"/>
                <a:gd name="T95" fmla="*/ 1 h 6"/>
                <a:gd name="T96" fmla="*/ 13 w 21"/>
                <a:gd name="T97" fmla="*/ 1 h 6"/>
                <a:gd name="T98" fmla="*/ 13 w 21"/>
                <a:gd name="T9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" h="6">
                  <a:moveTo>
                    <a:pt x="17" y="3"/>
                  </a:moveTo>
                  <a:cubicBezTo>
                    <a:pt x="17" y="2"/>
                    <a:pt x="17" y="3"/>
                    <a:pt x="18" y="2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7" y="2"/>
                    <a:pt x="15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3" y="1"/>
                    <a:pt x="12" y="1"/>
                    <a:pt x="13" y="1"/>
                  </a:cubicBezTo>
                  <a:cubicBezTo>
                    <a:pt x="12" y="2"/>
                    <a:pt x="10" y="0"/>
                    <a:pt x="9" y="1"/>
                  </a:cubicBezTo>
                  <a:cubicBezTo>
                    <a:pt x="9" y="0"/>
                    <a:pt x="7" y="1"/>
                    <a:pt x="6" y="1"/>
                  </a:cubicBezTo>
                  <a:cubicBezTo>
                    <a:pt x="5" y="1"/>
                    <a:pt x="1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0" y="5"/>
                    <a:pt x="5" y="5"/>
                    <a:pt x="5" y="5"/>
                  </a:cubicBezTo>
                  <a:cubicBezTo>
                    <a:pt x="4" y="4"/>
                    <a:pt x="5" y="6"/>
                    <a:pt x="6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5"/>
                    <a:pt x="13" y="3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2" y="4"/>
                    <a:pt x="10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3" y="5"/>
                    <a:pt x="2" y="4"/>
                  </a:cubicBezTo>
                  <a:cubicBezTo>
                    <a:pt x="3" y="2"/>
                    <a:pt x="8" y="2"/>
                    <a:pt x="10" y="2"/>
                  </a:cubicBezTo>
                  <a:cubicBezTo>
                    <a:pt x="12" y="2"/>
                    <a:pt x="14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lose/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lose/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42" name="Freeform 3730">
              <a:extLst>
                <a:ext uri="{FF2B5EF4-FFF2-40B4-BE49-F238E27FC236}">
                  <a16:creationId xmlns:a16="http://schemas.microsoft.com/office/drawing/2014/main" id="{9A6DCB78-BE44-4EA9-BB21-D409FD9C4D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75" y="123825"/>
              <a:ext cx="88900" cy="30163"/>
            </a:xfrm>
            <a:custGeom>
              <a:avLst/>
              <a:gdLst>
                <a:gd name="T0" fmla="*/ 15 w 15"/>
                <a:gd name="T1" fmla="*/ 4 h 5"/>
                <a:gd name="T2" fmla="*/ 12 w 15"/>
                <a:gd name="T3" fmla="*/ 0 h 5"/>
                <a:gd name="T4" fmla="*/ 7 w 15"/>
                <a:gd name="T5" fmla="*/ 1 h 5"/>
                <a:gd name="T6" fmla="*/ 7 w 15"/>
                <a:gd name="T7" fmla="*/ 0 h 5"/>
                <a:gd name="T8" fmla="*/ 6 w 15"/>
                <a:gd name="T9" fmla="*/ 1 h 5"/>
                <a:gd name="T10" fmla="*/ 6 w 15"/>
                <a:gd name="T11" fmla="*/ 1 h 5"/>
                <a:gd name="T12" fmla="*/ 6 w 15"/>
                <a:gd name="T13" fmla="*/ 1 h 5"/>
                <a:gd name="T14" fmla="*/ 2 w 15"/>
                <a:gd name="T15" fmla="*/ 1 h 5"/>
                <a:gd name="T16" fmla="*/ 1 w 15"/>
                <a:gd name="T17" fmla="*/ 1 h 5"/>
                <a:gd name="T18" fmla="*/ 1 w 15"/>
                <a:gd name="T19" fmla="*/ 1 h 5"/>
                <a:gd name="T20" fmla="*/ 1 w 15"/>
                <a:gd name="T21" fmla="*/ 1 h 5"/>
                <a:gd name="T22" fmla="*/ 1 w 15"/>
                <a:gd name="T23" fmla="*/ 1 h 5"/>
                <a:gd name="T24" fmla="*/ 1 w 15"/>
                <a:gd name="T25" fmla="*/ 2 h 5"/>
                <a:gd name="T26" fmla="*/ 1 w 15"/>
                <a:gd name="T27" fmla="*/ 3 h 5"/>
                <a:gd name="T28" fmla="*/ 4 w 15"/>
                <a:gd name="T29" fmla="*/ 4 h 5"/>
                <a:gd name="T30" fmla="*/ 4 w 15"/>
                <a:gd name="T31" fmla="*/ 4 h 5"/>
                <a:gd name="T32" fmla="*/ 5 w 15"/>
                <a:gd name="T33" fmla="*/ 4 h 5"/>
                <a:gd name="T34" fmla="*/ 6 w 15"/>
                <a:gd name="T35" fmla="*/ 4 h 5"/>
                <a:gd name="T36" fmla="*/ 6 w 15"/>
                <a:gd name="T37" fmla="*/ 4 h 5"/>
                <a:gd name="T38" fmla="*/ 6 w 15"/>
                <a:gd name="T39" fmla="*/ 4 h 5"/>
                <a:gd name="T40" fmla="*/ 7 w 15"/>
                <a:gd name="T41" fmla="*/ 4 h 5"/>
                <a:gd name="T42" fmla="*/ 7 w 15"/>
                <a:gd name="T43" fmla="*/ 4 h 5"/>
                <a:gd name="T44" fmla="*/ 11 w 15"/>
                <a:gd name="T45" fmla="*/ 4 h 5"/>
                <a:gd name="T46" fmla="*/ 11 w 15"/>
                <a:gd name="T47" fmla="*/ 4 h 5"/>
                <a:gd name="T48" fmla="*/ 12 w 15"/>
                <a:gd name="T49" fmla="*/ 4 h 5"/>
                <a:gd name="T50" fmla="*/ 15 w 15"/>
                <a:gd name="T51" fmla="*/ 4 h 5"/>
                <a:gd name="T52" fmla="*/ 7 w 15"/>
                <a:gd name="T53" fmla="*/ 2 h 5"/>
                <a:gd name="T54" fmla="*/ 7 w 15"/>
                <a:gd name="T55" fmla="*/ 2 h 5"/>
                <a:gd name="T56" fmla="*/ 7 w 15"/>
                <a:gd name="T57" fmla="*/ 2 h 5"/>
                <a:gd name="T58" fmla="*/ 2 w 15"/>
                <a:gd name="T59" fmla="*/ 1 h 5"/>
                <a:gd name="T60" fmla="*/ 2 w 15"/>
                <a:gd name="T61" fmla="*/ 1 h 5"/>
                <a:gd name="T62" fmla="*/ 2 w 15"/>
                <a:gd name="T63" fmla="*/ 1 h 5"/>
                <a:gd name="T64" fmla="*/ 2 w 15"/>
                <a:gd name="T65" fmla="*/ 1 h 5"/>
                <a:gd name="T66" fmla="*/ 2 w 15"/>
                <a:gd name="T67" fmla="*/ 1 h 5"/>
                <a:gd name="T68" fmla="*/ 2 w 15"/>
                <a:gd name="T69" fmla="*/ 1 h 5"/>
                <a:gd name="T70" fmla="*/ 2 w 15"/>
                <a:gd name="T71" fmla="*/ 1 h 5"/>
                <a:gd name="T72" fmla="*/ 2 w 15"/>
                <a:gd name="T73" fmla="*/ 1 h 5"/>
                <a:gd name="T74" fmla="*/ 2 w 15"/>
                <a:gd name="T75" fmla="*/ 1 h 5"/>
                <a:gd name="T76" fmla="*/ 11 w 15"/>
                <a:gd name="T77" fmla="*/ 3 h 5"/>
                <a:gd name="T78" fmla="*/ 6 w 15"/>
                <a:gd name="T79" fmla="*/ 3 h 5"/>
                <a:gd name="T80" fmla="*/ 4 w 15"/>
                <a:gd name="T81" fmla="*/ 3 h 5"/>
                <a:gd name="T82" fmla="*/ 3 w 15"/>
                <a:gd name="T83" fmla="*/ 3 h 5"/>
                <a:gd name="T84" fmla="*/ 1 w 15"/>
                <a:gd name="T85" fmla="*/ 2 h 5"/>
                <a:gd name="T86" fmla="*/ 1 w 15"/>
                <a:gd name="T87" fmla="*/ 2 h 5"/>
                <a:gd name="T88" fmla="*/ 3 w 15"/>
                <a:gd name="T89" fmla="*/ 2 h 5"/>
                <a:gd name="T90" fmla="*/ 4 w 15"/>
                <a:gd name="T91" fmla="*/ 2 h 5"/>
                <a:gd name="T92" fmla="*/ 5 w 15"/>
                <a:gd name="T93" fmla="*/ 1 h 5"/>
                <a:gd name="T94" fmla="*/ 5 w 15"/>
                <a:gd name="T95" fmla="*/ 1 h 5"/>
                <a:gd name="T96" fmla="*/ 5 w 15"/>
                <a:gd name="T97" fmla="*/ 2 h 5"/>
                <a:gd name="T98" fmla="*/ 9 w 15"/>
                <a:gd name="T99" fmla="*/ 2 h 5"/>
                <a:gd name="T100" fmla="*/ 13 w 15"/>
                <a:gd name="T101" fmla="*/ 2 h 5"/>
                <a:gd name="T102" fmla="*/ 13 w 15"/>
                <a:gd name="T103" fmla="*/ 2 h 5"/>
                <a:gd name="T104" fmla="*/ 11 w 15"/>
                <a:gd name="T10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" h="5">
                  <a:moveTo>
                    <a:pt x="15" y="4"/>
                  </a:moveTo>
                  <a:cubicBezTo>
                    <a:pt x="15" y="2"/>
                    <a:pt x="13" y="1"/>
                    <a:pt x="12" y="0"/>
                  </a:cubicBezTo>
                  <a:cubicBezTo>
                    <a:pt x="11" y="0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3" y="0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0" y="3"/>
                    <a:pt x="4" y="4"/>
                    <a:pt x="4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4"/>
                    <a:pt x="12" y="4"/>
                  </a:cubicBezTo>
                  <a:cubicBezTo>
                    <a:pt x="12" y="5"/>
                    <a:pt x="14" y="4"/>
                    <a:pt x="15" y="4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1" y="3"/>
                  </a:moveTo>
                  <a:cubicBezTo>
                    <a:pt x="9" y="3"/>
                    <a:pt x="6" y="2"/>
                    <a:pt x="6" y="3"/>
                  </a:cubicBezTo>
                  <a:cubicBezTo>
                    <a:pt x="6" y="2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3"/>
                    <a:pt x="3" y="1"/>
                    <a:pt x="4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8" y="1"/>
                    <a:pt x="9" y="2"/>
                  </a:cubicBezTo>
                  <a:cubicBezTo>
                    <a:pt x="10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43" name="Freeform 3731">
              <a:extLst>
                <a:ext uri="{FF2B5EF4-FFF2-40B4-BE49-F238E27FC236}">
                  <a16:creationId xmlns:a16="http://schemas.microsoft.com/office/drawing/2014/main" id="{57629BDD-D062-4793-9B3B-400C7A3DD7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13" y="82550"/>
              <a:ext cx="76200" cy="100013"/>
            </a:xfrm>
            <a:custGeom>
              <a:avLst/>
              <a:gdLst>
                <a:gd name="T0" fmla="*/ 12 w 13"/>
                <a:gd name="T1" fmla="*/ 17 h 17"/>
                <a:gd name="T2" fmla="*/ 13 w 13"/>
                <a:gd name="T3" fmla="*/ 17 h 17"/>
                <a:gd name="T4" fmla="*/ 11 w 13"/>
                <a:gd name="T5" fmla="*/ 12 h 17"/>
                <a:gd name="T6" fmla="*/ 9 w 13"/>
                <a:gd name="T7" fmla="*/ 10 h 17"/>
                <a:gd name="T8" fmla="*/ 9 w 13"/>
                <a:gd name="T9" fmla="*/ 10 h 17"/>
                <a:gd name="T10" fmla="*/ 9 w 13"/>
                <a:gd name="T11" fmla="*/ 10 h 17"/>
                <a:gd name="T12" fmla="*/ 9 w 13"/>
                <a:gd name="T13" fmla="*/ 10 h 17"/>
                <a:gd name="T14" fmla="*/ 8 w 13"/>
                <a:gd name="T15" fmla="*/ 10 h 17"/>
                <a:gd name="T16" fmla="*/ 8 w 13"/>
                <a:gd name="T17" fmla="*/ 10 h 17"/>
                <a:gd name="T18" fmla="*/ 10 w 13"/>
                <a:gd name="T19" fmla="*/ 8 h 17"/>
                <a:gd name="T20" fmla="*/ 5 w 13"/>
                <a:gd name="T21" fmla="*/ 2 h 17"/>
                <a:gd name="T22" fmla="*/ 3 w 13"/>
                <a:gd name="T23" fmla="*/ 3 h 17"/>
                <a:gd name="T24" fmla="*/ 3 w 13"/>
                <a:gd name="T25" fmla="*/ 9 h 17"/>
                <a:gd name="T26" fmla="*/ 5 w 13"/>
                <a:gd name="T27" fmla="*/ 10 h 17"/>
                <a:gd name="T28" fmla="*/ 0 w 13"/>
                <a:gd name="T29" fmla="*/ 15 h 17"/>
                <a:gd name="T30" fmla="*/ 2 w 13"/>
                <a:gd name="T31" fmla="*/ 17 h 17"/>
                <a:gd name="T32" fmla="*/ 3 w 13"/>
                <a:gd name="T33" fmla="*/ 17 h 17"/>
                <a:gd name="T34" fmla="*/ 3 w 13"/>
                <a:gd name="T35" fmla="*/ 17 h 17"/>
                <a:gd name="T36" fmla="*/ 11 w 13"/>
                <a:gd name="T37" fmla="*/ 6 h 17"/>
                <a:gd name="T38" fmla="*/ 11 w 13"/>
                <a:gd name="T39" fmla="*/ 6 h 17"/>
                <a:gd name="T40" fmla="*/ 11 w 13"/>
                <a:gd name="T41" fmla="*/ 16 h 17"/>
                <a:gd name="T42" fmla="*/ 8 w 13"/>
                <a:gd name="T43" fmla="*/ 10 h 17"/>
                <a:gd name="T44" fmla="*/ 8 w 13"/>
                <a:gd name="T45" fmla="*/ 10 h 17"/>
                <a:gd name="T46" fmla="*/ 2 w 13"/>
                <a:gd name="T47" fmla="*/ 16 h 17"/>
                <a:gd name="T48" fmla="*/ 2 w 13"/>
                <a:gd name="T49" fmla="*/ 16 h 17"/>
                <a:gd name="T50" fmla="*/ 6 w 13"/>
                <a:gd name="T51" fmla="*/ 16 h 17"/>
                <a:gd name="T52" fmla="*/ 1 w 13"/>
                <a:gd name="T53" fmla="*/ 15 h 17"/>
                <a:gd name="T54" fmla="*/ 6 w 13"/>
                <a:gd name="T55" fmla="*/ 11 h 17"/>
                <a:gd name="T56" fmla="*/ 4 w 13"/>
                <a:gd name="T57" fmla="*/ 6 h 17"/>
                <a:gd name="T58" fmla="*/ 9 w 13"/>
                <a:gd name="T59" fmla="*/ 5 h 17"/>
                <a:gd name="T60" fmla="*/ 8 w 13"/>
                <a:gd name="T61" fmla="*/ 10 h 17"/>
                <a:gd name="T62" fmla="*/ 7 w 13"/>
                <a:gd name="T63" fmla="*/ 11 h 17"/>
                <a:gd name="T64" fmla="*/ 7 w 13"/>
                <a:gd name="T65" fmla="*/ 11 h 17"/>
                <a:gd name="T66" fmla="*/ 12 w 13"/>
                <a:gd name="T67" fmla="*/ 14 h 17"/>
                <a:gd name="T68" fmla="*/ 12 w 13"/>
                <a:gd name="T69" fmla="*/ 15 h 17"/>
                <a:gd name="T70" fmla="*/ 9 w 13"/>
                <a:gd name="T71" fmla="*/ 16 h 17"/>
                <a:gd name="T72" fmla="*/ 6 w 13"/>
                <a:gd name="T7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7"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2" y="15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9" y="10"/>
                    <a:pt x="8" y="10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9"/>
                    <a:pt x="11" y="7"/>
                    <a:pt x="11" y="6"/>
                  </a:cubicBezTo>
                  <a:cubicBezTo>
                    <a:pt x="12" y="4"/>
                    <a:pt x="7" y="0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5"/>
                    <a:pt x="3" y="3"/>
                  </a:cubicBezTo>
                  <a:cubicBezTo>
                    <a:pt x="4" y="4"/>
                    <a:pt x="3" y="8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4" y="10"/>
                    <a:pt x="5" y="10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2" y="16"/>
                    <a:pt x="2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7"/>
                    <a:pt x="9" y="17"/>
                    <a:pt x="12" y="17"/>
                  </a:cubicBezTo>
                  <a:close/>
                  <a:moveTo>
                    <a:pt x="11" y="6"/>
                  </a:moveTo>
                  <a:cubicBezTo>
                    <a:pt x="11" y="6"/>
                    <a:pt x="11" y="6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2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2" y="16"/>
                    <a:pt x="2" y="16"/>
                  </a:cubicBez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4" y="16"/>
                    <a:pt x="4" y="16"/>
                  </a:cubicBezTo>
                  <a:cubicBezTo>
                    <a:pt x="4" y="16"/>
                    <a:pt x="0" y="16"/>
                    <a:pt x="1" y="15"/>
                  </a:cubicBezTo>
                  <a:cubicBezTo>
                    <a:pt x="2" y="14"/>
                    <a:pt x="4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5" y="11"/>
                    <a:pt x="4" y="7"/>
                    <a:pt x="4" y="6"/>
                  </a:cubicBezTo>
                  <a:cubicBezTo>
                    <a:pt x="5" y="2"/>
                    <a:pt x="9" y="3"/>
                    <a:pt x="10" y="6"/>
                  </a:cubicBezTo>
                  <a:cubicBezTo>
                    <a:pt x="10" y="6"/>
                    <a:pt x="9" y="6"/>
                    <a:pt x="9" y="5"/>
                  </a:cubicBezTo>
                  <a:cubicBezTo>
                    <a:pt x="10" y="6"/>
                    <a:pt x="9" y="7"/>
                    <a:pt x="10" y="8"/>
                  </a:cubicBezTo>
                  <a:cubicBezTo>
                    <a:pt x="9" y="8"/>
                    <a:pt x="8" y="10"/>
                    <a:pt x="8" y="10"/>
                  </a:cubicBezTo>
                  <a:cubicBezTo>
                    <a:pt x="8" y="10"/>
                    <a:pt x="7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11" y="12"/>
                    <a:pt x="12" y="13"/>
                  </a:cubicBezTo>
                  <a:cubicBezTo>
                    <a:pt x="11" y="13"/>
                    <a:pt x="12" y="14"/>
                    <a:pt x="12" y="14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1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6" y="17"/>
                    <a:pt x="6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44" name="Freeform 3732">
              <a:extLst>
                <a:ext uri="{FF2B5EF4-FFF2-40B4-BE49-F238E27FC236}">
                  <a16:creationId xmlns:a16="http://schemas.microsoft.com/office/drawing/2014/main" id="{1A327248-0F87-4418-AA86-D53DAD0657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36513"/>
              <a:ext cx="258763" cy="176213"/>
            </a:xfrm>
            <a:custGeom>
              <a:avLst/>
              <a:gdLst>
                <a:gd name="T0" fmla="*/ 44 w 44"/>
                <a:gd name="T1" fmla="*/ 4 h 30"/>
                <a:gd name="T2" fmla="*/ 43 w 44"/>
                <a:gd name="T3" fmla="*/ 14 h 30"/>
                <a:gd name="T4" fmla="*/ 43 w 44"/>
                <a:gd name="T5" fmla="*/ 14 h 30"/>
                <a:gd name="T6" fmla="*/ 43 w 44"/>
                <a:gd name="T7" fmla="*/ 23 h 30"/>
                <a:gd name="T8" fmla="*/ 40 w 44"/>
                <a:gd name="T9" fmla="*/ 29 h 30"/>
                <a:gd name="T10" fmla="*/ 34 w 44"/>
                <a:gd name="T11" fmla="*/ 29 h 30"/>
                <a:gd name="T12" fmla="*/ 32 w 44"/>
                <a:gd name="T13" fmla="*/ 29 h 30"/>
                <a:gd name="T14" fmla="*/ 29 w 44"/>
                <a:gd name="T15" fmla="*/ 29 h 30"/>
                <a:gd name="T16" fmla="*/ 29 w 44"/>
                <a:gd name="T17" fmla="*/ 29 h 30"/>
                <a:gd name="T18" fmla="*/ 28 w 44"/>
                <a:gd name="T19" fmla="*/ 29 h 30"/>
                <a:gd name="T20" fmla="*/ 14 w 44"/>
                <a:gd name="T21" fmla="*/ 29 h 30"/>
                <a:gd name="T22" fmla="*/ 6 w 44"/>
                <a:gd name="T23" fmla="*/ 28 h 30"/>
                <a:gd name="T24" fmla="*/ 4 w 44"/>
                <a:gd name="T25" fmla="*/ 26 h 30"/>
                <a:gd name="T26" fmla="*/ 4 w 44"/>
                <a:gd name="T27" fmla="*/ 17 h 30"/>
                <a:gd name="T28" fmla="*/ 11 w 44"/>
                <a:gd name="T29" fmla="*/ 8 h 30"/>
                <a:gd name="T30" fmla="*/ 21 w 44"/>
                <a:gd name="T31" fmla="*/ 1 h 30"/>
                <a:gd name="T32" fmla="*/ 23 w 44"/>
                <a:gd name="T33" fmla="*/ 1 h 30"/>
                <a:gd name="T34" fmla="*/ 33 w 44"/>
                <a:gd name="T35" fmla="*/ 7 h 30"/>
                <a:gd name="T36" fmla="*/ 41 w 44"/>
                <a:gd name="T37" fmla="*/ 2 h 30"/>
                <a:gd name="T38" fmla="*/ 41 w 44"/>
                <a:gd name="T39" fmla="*/ 2 h 30"/>
                <a:gd name="T40" fmla="*/ 41 w 44"/>
                <a:gd name="T41" fmla="*/ 1 h 30"/>
                <a:gd name="T42" fmla="*/ 41 w 44"/>
                <a:gd name="T43" fmla="*/ 1 h 30"/>
                <a:gd name="T44" fmla="*/ 41 w 44"/>
                <a:gd name="T45" fmla="*/ 1 h 30"/>
                <a:gd name="T46" fmla="*/ 41 w 44"/>
                <a:gd name="T47" fmla="*/ 1 h 30"/>
                <a:gd name="T48" fmla="*/ 42 w 44"/>
                <a:gd name="T49" fmla="*/ 1 h 30"/>
                <a:gd name="T50" fmla="*/ 41 w 44"/>
                <a:gd name="T51" fmla="*/ 1 h 30"/>
                <a:gd name="T52" fmla="*/ 41 w 44"/>
                <a:gd name="T53" fmla="*/ 1 h 30"/>
                <a:gd name="T54" fmla="*/ 41 w 44"/>
                <a:gd name="T55" fmla="*/ 1 h 30"/>
                <a:gd name="T56" fmla="*/ 41 w 44"/>
                <a:gd name="T57" fmla="*/ 1 h 30"/>
                <a:gd name="T58" fmla="*/ 42 w 44"/>
                <a:gd name="T59" fmla="*/ 1 h 30"/>
                <a:gd name="T60" fmla="*/ 41 w 44"/>
                <a:gd name="T61" fmla="*/ 1 h 30"/>
                <a:gd name="T62" fmla="*/ 41 w 44"/>
                <a:gd name="T63" fmla="*/ 1 h 30"/>
                <a:gd name="T64" fmla="*/ 41 w 44"/>
                <a:gd name="T65" fmla="*/ 1 h 30"/>
                <a:gd name="T66" fmla="*/ 41 w 44"/>
                <a:gd name="T67" fmla="*/ 1 h 30"/>
                <a:gd name="T68" fmla="*/ 41 w 44"/>
                <a:gd name="T69" fmla="*/ 1 h 30"/>
                <a:gd name="T70" fmla="*/ 41 w 44"/>
                <a:gd name="T71" fmla="*/ 1 h 30"/>
                <a:gd name="T72" fmla="*/ 41 w 44"/>
                <a:gd name="T73" fmla="*/ 1 h 30"/>
                <a:gd name="T74" fmla="*/ 41 w 44"/>
                <a:gd name="T75" fmla="*/ 1 h 30"/>
                <a:gd name="T76" fmla="*/ 38 w 44"/>
                <a:gd name="T77" fmla="*/ 5 h 30"/>
                <a:gd name="T78" fmla="*/ 32 w 44"/>
                <a:gd name="T79" fmla="*/ 6 h 30"/>
                <a:gd name="T80" fmla="*/ 28 w 44"/>
                <a:gd name="T81" fmla="*/ 4 h 30"/>
                <a:gd name="T82" fmla="*/ 28 w 44"/>
                <a:gd name="T83" fmla="*/ 4 h 30"/>
                <a:gd name="T84" fmla="*/ 25 w 44"/>
                <a:gd name="T85" fmla="*/ 0 h 30"/>
                <a:gd name="T86" fmla="*/ 12 w 44"/>
                <a:gd name="T87" fmla="*/ 7 h 30"/>
                <a:gd name="T88" fmla="*/ 4 w 44"/>
                <a:gd name="T89" fmla="*/ 1 h 30"/>
                <a:gd name="T90" fmla="*/ 2 w 44"/>
                <a:gd name="T91" fmla="*/ 25 h 30"/>
                <a:gd name="T92" fmla="*/ 27 w 44"/>
                <a:gd name="T93" fmla="*/ 30 h 30"/>
                <a:gd name="T94" fmla="*/ 36 w 44"/>
                <a:gd name="T95" fmla="*/ 30 h 30"/>
                <a:gd name="T96" fmla="*/ 40 w 44"/>
                <a:gd name="T97" fmla="*/ 29 h 30"/>
                <a:gd name="T98" fmla="*/ 44 w 44"/>
                <a:gd name="T99" fmla="*/ 24 h 30"/>
                <a:gd name="T100" fmla="*/ 44 w 44"/>
                <a:gd name="T101" fmla="*/ 8 h 30"/>
                <a:gd name="T102" fmla="*/ 23 w 44"/>
                <a:gd name="T103" fmla="*/ 2 h 30"/>
                <a:gd name="T104" fmla="*/ 41 w 44"/>
                <a:gd name="T105" fmla="*/ 1 h 30"/>
                <a:gd name="T106" fmla="*/ 21 w 44"/>
                <a:gd name="T107" fmla="*/ 0 h 30"/>
                <a:gd name="T108" fmla="*/ 21 w 44"/>
                <a:gd name="T10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" h="30">
                  <a:moveTo>
                    <a:pt x="44" y="8"/>
                  </a:moveTo>
                  <a:cubicBezTo>
                    <a:pt x="44" y="7"/>
                    <a:pt x="44" y="6"/>
                    <a:pt x="44" y="6"/>
                  </a:cubicBezTo>
                  <a:cubicBezTo>
                    <a:pt x="44" y="5"/>
                    <a:pt x="44" y="5"/>
                    <a:pt x="44" y="4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43" y="5"/>
                    <a:pt x="43" y="12"/>
                    <a:pt x="43" y="13"/>
                  </a:cubicBezTo>
                  <a:cubicBezTo>
                    <a:pt x="43" y="14"/>
                    <a:pt x="43" y="13"/>
                    <a:pt x="43" y="14"/>
                  </a:cubicBezTo>
                  <a:cubicBezTo>
                    <a:pt x="43" y="13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5"/>
                    <a:pt x="43" y="16"/>
                    <a:pt x="43" y="17"/>
                  </a:cubicBezTo>
                  <a:cubicBezTo>
                    <a:pt x="43" y="19"/>
                    <a:pt x="43" y="21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4"/>
                    <a:pt x="43" y="24"/>
                    <a:pt x="43" y="25"/>
                  </a:cubicBezTo>
                  <a:cubicBezTo>
                    <a:pt x="43" y="25"/>
                    <a:pt x="42" y="27"/>
                    <a:pt x="43" y="27"/>
                  </a:cubicBezTo>
                  <a:cubicBezTo>
                    <a:pt x="42" y="27"/>
                    <a:pt x="40" y="29"/>
                    <a:pt x="40" y="29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41" y="28"/>
                    <a:pt x="39" y="28"/>
                    <a:pt x="40" y="29"/>
                  </a:cubicBezTo>
                  <a:cubicBezTo>
                    <a:pt x="39" y="29"/>
                    <a:pt x="35" y="28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2" y="29"/>
                    <a:pt x="31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1" y="29"/>
                    <a:pt x="31" y="29"/>
                  </a:cubicBezTo>
                  <a:cubicBezTo>
                    <a:pt x="31" y="29"/>
                    <a:pt x="30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8"/>
                    <a:pt x="26" y="29"/>
                    <a:pt x="25" y="29"/>
                  </a:cubicBezTo>
                  <a:cubicBezTo>
                    <a:pt x="26" y="29"/>
                    <a:pt x="21" y="29"/>
                    <a:pt x="22" y="29"/>
                  </a:cubicBezTo>
                  <a:cubicBezTo>
                    <a:pt x="19" y="29"/>
                    <a:pt x="16" y="28"/>
                    <a:pt x="14" y="29"/>
                  </a:cubicBezTo>
                  <a:cubicBezTo>
                    <a:pt x="13" y="29"/>
                    <a:pt x="8" y="29"/>
                    <a:pt x="8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8" y="28"/>
                    <a:pt x="7" y="28"/>
                    <a:pt x="6" y="28"/>
                  </a:cubicBezTo>
                  <a:cubicBezTo>
                    <a:pt x="5" y="28"/>
                    <a:pt x="2" y="27"/>
                    <a:pt x="5" y="28"/>
                  </a:cubicBezTo>
                  <a:cubicBezTo>
                    <a:pt x="5" y="28"/>
                    <a:pt x="5" y="28"/>
                    <a:pt x="4" y="27"/>
                  </a:cubicBezTo>
                  <a:cubicBezTo>
                    <a:pt x="4" y="27"/>
                    <a:pt x="4" y="27"/>
                    <a:pt x="4" y="26"/>
                  </a:cubicBezTo>
                  <a:cubicBezTo>
                    <a:pt x="3" y="25"/>
                    <a:pt x="3" y="24"/>
                    <a:pt x="3" y="23"/>
                  </a:cubicBezTo>
                  <a:cubicBezTo>
                    <a:pt x="3" y="21"/>
                    <a:pt x="4" y="19"/>
                    <a:pt x="4" y="18"/>
                  </a:cubicBezTo>
                  <a:cubicBezTo>
                    <a:pt x="4" y="19"/>
                    <a:pt x="4" y="17"/>
                    <a:pt x="4" y="17"/>
                  </a:cubicBezTo>
                  <a:cubicBezTo>
                    <a:pt x="4" y="16"/>
                    <a:pt x="3" y="2"/>
                    <a:pt x="5" y="2"/>
                  </a:cubicBezTo>
                  <a:cubicBezTo>
                    <a:pt x="5" y="2"/>
                    <a:pt x="6" y="5"/>
                    <a:pt x="6" y="5"/>
                  </a:cubicBezTo>
                  <a:cubicBezTo>
                    <a:pt x="7" y="6"/>
                    <a:pt x="9" y="7"/>
                    <a:pt x="11" y="8"/>
                  </a:cubicBezTo>
                  <a:cubicBezTo>
                    <a:pt x="13" y="8"/>
                    <a:pt x="20" y="7"/>
                    <a:pt x="20" y="4"/>
                  </a:cubicBezTo>
                  <a:cubicBezTo>
                    <a:pt x="20" y="3"/>
                    <a:pt x="20" y="2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21" y="2"/>
                    <a:pt x="23" y="2"/>
                    <a:pt x="24" y="1"/>
                  </a:cubicBezTo>
                  <a:cubicBezTo>
                    <a:pt x="24" y="2"/>
                    <a:pt x="23" y="1"/>
                    <a:pt x="23" y="1"/>
                  </a:cubicBezTo>
                  <a:cubicBezTo>
                    <a:pt x="23" y="1"/>
                    <a:pt x="26" y="1"/>
                    <a:pt x="27" y="1"/>
                  </a:cubicBezTo>
                  <a:cubicBezTo>
                    <a:pt x="27" y="2"/>
                    <a:pt x="26" y="2"/>
                    <a:pt x="26" y="2"/>
                  </a:cubicBezTo>
                  <a:cubicBezTo>
                    <a:pt x="27" y="5"/>
                    <a:pt x="30" y="7"/>
                    <a:pt x="33" y="7"/>
                  </a:cubicBezTo>
                  <a:cubicBezTo>
                    <a:pt x="35" y="7"/>
                    <a:pt x="37" y="7"/>
                    <a:pt x="38" y="6"/>
                  </a:cubicBezTo>
                  <a:cubicBezTo>
                    <a:pt x="41" y="5"/>
                    <a:pt x="40" y="3"/>
                    <a:pt x="41" y="1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1" y="2"/>
                    <a:pt x="41" y="1"/>
                  </a:cubicBezTo>
                  <a:cubicBezTo>
                    <a:pt x="41" y="1"/>
                    <a:pt x="41" y="2"/>
                    <a:pt x="41" y="2"/>
                  </a:cubicBezTo>
                  <a:cubicBezTo>
                    <a:pt x="41" y="2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1"/>
                    <a:pt x="43" y="3"/>
                    <a:pt x="44" y="4"/>
                  </a:cubicBezTo>
                  <a:cubicBezTo>
                    <a:pt x="44" y="2"/>
                    <a:pt x="43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3"/>
                    <a:pt x="40" y="4"/>
                    <a:pt x="38" y="5"/>
                  </a:cubicBezTo>
                  <a:cubicBezTo>
                    <a:pt x="36" y="6"/>
                    <a:pt x="35" y="6"/>
                    <a:pt x="34" y="6"/>
                  </a:cubicBezTo>
                  <a:cubicBezTo>
                    <a:pt x="33" y="6"/>
                    <a:pt x="33" y="6"/>
                    <a:pt x="34" y="6"/>
                  </a:cubicBezTo>
                  <a:cubicBezTo>
                    <a:pt x="33" y="6"/>
                    <a:pt x="32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28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7" y="3"/>
                  </a:cubicBezTo>
                  <a:cubicBezTo>
                    <a:pt x="27" y="3"/>
                    <a:pt x="28" y="4"/>
                    <a:pt x="28" y="4"/>
                  </a:cubicBezTo>
                  <a:cubicBezTo>
                    <a:pt x="27" y="3"/>
                    <a:pt x="28" y="1"/>
                    <a:pt x="28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7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20" y="5"/>
                    <a:pt x="16" y="7"/>
                    <a:pt x="12" y="7"/>
                  </a:cubicBezTo>
                  <a:cubicBezTo>
                    <a:pt x="8" y="6"/>
                    <a:pt x="6" y="4"/>
                    <a:pt x="7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0" y="5"/>
                    <a:pt x="2" y="13"/>
                    <a:pt x="3" y="18"/>
                  </a:cubicBezTo>
                  <a:cubicBezTo>
                    <a:pt x="3" y="20"/>
                    <a:pt x="2" y="23"/>
                    <a:pt x="2" y="25"/>
                  </a:cubicBezTo>
                  <a:cubicBezTo>
                    <a:pt x="3" y="26"/>
                    <a:pt x="3" y="28"/>
                    <a:pt x="4" y="29"/>
                  </a:cubicBezTo>
                  <a:cubicBezTo>
                    <a:pt x="4" y="30"/>
                    <a:pt x="8" y="30"/>
                    <a:pt x="8" y="30"/>
                  </a:cubicBezTo>
                  <a:cubicBezTo>
                    <a:pt x="14" y="30"/>
                    <a:pt x="21" y="30"/>
                    <a:pt x="27" y="30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8" y="30"/>
                    <a:pt x="29" y="30"/>
                    <a:pt x="32" y="30"/>
                  </a:cubicBezTo>
                  <a:cubicBezTo>
                    <a:pt x="33" y="30"/>
                    <a:pt x="35" y="30"/>
                    <a:pt x="36" y="30"/>
                  </a:cubicBezTo>
                  <a:cubicBezTo>
                    <a:pt x="37" y="30"/>
                    <a:pt x="40" y="29"/>
                    <a:pt x="40" y="30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1" y="29"/>
                    <a:pt x="40" y="29"/>
                    <a:pt x="40" y="29"/>
                  </a:cubicBezTo>
                  <a:cubicBezTo>
                    <a:pt x="42" y="29"/>
                    <a:pt x="43" y="28"/>
                    <a:pt x="43" y="26"/>
                  </a:cubicBezTo>
                  <a:cubicBezTo>
                    <a:pt x="43" y="27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3"/>
                    <a:pt x="43" y="12"/>
                    <a:pt x="44" y="12"/>
                  </a:cubicBezTo>
                  <a:cubicBezTo>
                    <a:pt x="44" y="11"/>
                    <a:pt x="43" y="10"/>
                    <a:pt x="44" y="8"/>
                  </a:cubicBezTo>
                  <a:cubicBezTo>
                    <a:pt x="44" y="10"/>
                    <a:pt x="44" y="8"/>
                    <a:pt x="44" y="8"/>
                  </a:cubicBezTo>
                  <a:close/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3" y="2"/>
                  </a:cubicBezTo>
                  <a:close/>
                  <a:moveTo>
                    <a:pt x="41" y="1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lose/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lose/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45" name="Freeform 3733">
              <a:extLst>
                <a:ext uri="{FF2B5EF4-FFF2-40B4-BE49-F238E27FC236}">
                  <a16:creationId xmlns:a16="http://schemas.microsoft.com/office/drawing/2014/main" id="{FF3B2737-FE8C-4585-92AE-7B661CB15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0"/>
              <a:ext cx="65088" cy="71438"/>
            </a:xfrm>
            <a:custGeom>
              <a:avLst/>
              <a:gdLst>
                <a:gd name="T0" fmla="*/ 2 w 11"/>
                <a:gd name="T1" fmla="*/ 10 h 12"/>
                <a:gd name="T2" fmla="*/ 2 w 11"/>
                <a:gd name="T3" fmla="*/ 10 h 12"/>
                <a:gd name="T4" fmla="*/ 2 w 11"/>
                <a:gd name="T5" fmla="*/ 10 h 12"/>
                <a:gd name="T6" fmla="*/ 2 w 11"/>
                <a:gd name="T7" fmla="*/ 10 h 12"/>
                <a:gd name="T8" fmla="*/ 2 w 11"/>
                <a:gd name="T9" fmla="*/ 10 h 12"/>
                <a:gd name="T10" fmla="*/ 2 w 11"/>
                <a:gd name="T11" fmla="*/ 10 h 12"/>
                <a:gd name="T12" fmla="*/ 2 w 11"/>
                <a:gd name="T13" fmla="*/ 10 h 12"/>
                <a:gd name="T14" fmla="*/ 2 w 11"/>
                <a:gd name="T15" fmla="*/ 10 h 12"/>
                <a:gd name="T16" fmla="*/ 2 w 11"/>
                <a:gd name="T17" fmla="*/ 10 h 12"/>
                <a:gd name="T18" fmla="*/ 3 w 11"/>
                <a:gd name="T19" fmla="*/ 10 h 12"/>
                <a:gd name="T20" fmla="*/ 3 w 11"/>
                <a:gd name="T21" fmla="*/ 11 h 12"/>
                <a:gd name="T22" fmla="*/ 5 w 11"/>
                <a:gd name="T23" fmla="*/ 11 h 12"/>
                <a:gd name="T24" fmla="*/ 5 w 11"/>
                <a:gd name="T25" fmla="*/ 12 h 12"/>
                <a:gd name="T26" fmla="*/ 6 w 11"/>
                <a:gd name="T27" fmla="*/ 11 h 12"/>
                <a:gd name="T28" fmla="*/ 7 w 11"/>
                <a:gd name="T29" fmla="*/ 11 h 12"/>
                <a:gd name="T30" fmla="*/ 6 w 11"/>
                <a:gd name="T31" fmla="*/ 12 h 12"/>
                <a:gd name="T32" fmla="*/ 11 w 11"/>
                <a:gd name="T33" fmla="*/ 8 h 12"/>
                <a:gd name="T34" fmla="*/ 9 w 11"/>
                <a:gd name="T35" fmla="*/ 5 h 12"/>
                <a:gd name="T36" fmla="*/ 8 w 11"/>
                <a:gd name="T37" fmla="*/ 2 h 12"/>
                <a:gd name="T38" fmla="*/ 6 w 11"/>
                <a:gd name="T39" fmla="*/ 1 h 12"/>
                <a:gd name="T40" fmla="*/ 3 w 11"/>
                <a:gd name="T41" fmla="*/ 2 h 12"/>
                <a:gd name="T42" fmla="*/ 3 w 11"/>
                <a:gd name="T43" fmla="*/ 4 h 12"/>
                <a:gd name="T44" fmla="*/ 3 w 11"/>
                <a:gd name="T45" fmla="*/ 5 h 12"/>
                <a:gd name="T46" fmla="*/ 3 w 11"/>
                <a:gd name="T47" fmla="*/ 5 h 12"/>
                <a:gd name="T48" fmla="*/ 2 w 11"/>
                <a:gd name="T49" fmla="*/ 6 h 12"/>
                <a:gd name="T50" fmla="*/ 1 w 11"/>
                <a:gd name="T51" fmla="*/ 8 h 12"/>
                <a:gd name="T52" fmla="*/ 2 w 11"/>
                <a:gd name="T53" fmla="*/ 10 h 12"/>
                <a:gd name="T54" fmla="*/ 3 w 11"/>
                <a:gd name="T55" fmla="*/ 10 h 12"/>
                <a:gd name="T56" fmla="*/ 3 w 11"/>
                <a:gd name="T57" fmla="*/ 10 h 12"/>
                <a:gd name="T58" fmla="*/ 3 w 11"/>
                <a:gd name="T59" fmla="*/ 10 h 12"/>
                <a:gd name="T60" fmla="*/ 3 w 11"/>
                <a:gd name="T61" fmla="*/ 11 h 12"/>
                <a:gd name="T62" fmla="*/ 3 w 11"/>
                <a:gd name="T63" fmla="*/ 11 h 12"/>
                <a:gd name="T64" fmla="*/ 3 w 11"/>
                <a:gd name="T65" fmla="*/ 11 h 12"/>
                <a:gd name="T66" fmla="*/ 3 w 11"/>
                <a:gd name="T67" fmla="*/ 11 h 12"/>
                <a:gd name="T68" fmla="*/ 3 w 11"/>
                <a:gd name="T69" fmla="*/ 11 h 12"/>
                <a:gd name="T70" fmla="*/ 3 w 11"/>
                <a:gd name="T71" fmla="*/ 11 h 12"/>
                <a:gd name="T72" fmla="*/ 3 w 11"/>
                <a:gd name="T73" fmla="*/ 11 h 12"/>
                <a:gd name="T74" fmla="*/ 3 w 11"/>
                <a:gd name="T75" fmla="*/ 11 h 12"/>
                <a:gd name="T76" fmla="*/ 3 w 11"/>
                <a:gd name="T77" fmla="*/ 11 h 12"/>
                <a:gd name="T78" fmla="*/ 9 w 11"/>
                <a:gd name="T79" fmla="*/ 11 h 12"/>
                <a:gd name="T80" fmla="*/ 9 w 11"/>
                <a:gd name="T81" fmla="*/ 11 h 12"/>
                <a:gd name="T82" fmla="*/ 3 w 11"/>
                <a:gd name="T83" fmla="*/ 6 h 12"/>
                <a:gd name="T84" fmla="*/ 3 w 11"/>
                <a:gd name="T85" fmla="*/ 6 h 12"/>
                <a:gd name="T86" fmla="*/ 4 w 11"/>
                <a:gd name="T87" fmla="*/ 6 h 12"/>
                <a:gd name="T88" fmla="*/ 4 w 11"/>
                <a:gd name="T89" fmla="*/ 5 h 12"/>
                <a:gd name="T90" fmla="*/ 4 w 11"/>
                <a:gd name="T91" fmla="*/ 5 h 12"/>
                <a:gd name="T92" fmla="*/ 4 w 11"/>
                <a:gd name="T93" fmla="*/ 4 h 12"/>
                <a:gd name="T94" fmla="*/ 4 w 11"/>
                <a:gd name="T95" fmla="*/ 4 h 12"/>
                <a:gd name="T96" fmla="*/ 4 w 11"/>
                <a:gd name="T97" fmla="*/ 3 h 12"/>
                <a:gd name="T98" fmla="*/ 6 w 11"/>
                <a:gd name="T99" fmla="*/ 1 h 12"/>
                <a:gd name="T100" fmla="*/ 7 w 11"/>
                <a:gd name="T101" fmla="*/ 2 h 12"/>
                <a:gd name="T102" fmla="*/ 7 w 11"/>
                <a:gd name="T103" fmla="*/ 2 h 12"/>
                <a:gd name="T104" fmla="*/ 7 w 11"/>
                <a:gd name="T105" fmla="*/ 3 h 12"/>
                <a:gd name="T106" fmla="*/ 7 w 11"/>
                <a:gd name="T107" fmla="*/ 4 h 12"/>
                <a:gd name="T108" fmla="*/ 10 w 11"/>
                <a:gd name="T109" fmla="*/ 7 h 12"/>
                <a:gd name="T110" fmla="*/ 10 w 11"/>
                <a:gd name="T111" fmla="*/ 9 h 12"/>
                <a:gd name="T112" fmla="*/ 8 w 11"/>
                <a:gd name="T113" fmla="*/ 10 h 12"/>
                <a:gd name="T114" fmla="*/ 8 w 11"/>
                <a:gd name="T115" fmla="*/ 10 h 12"/>
                <a:gd name="T116" fmla="*/ 8 w 11"/>
                <a:gd name="T117" fmla="*/ 10 h 12"/>
                <a:gd name="T118" fmla="*/ 3 w 11"/>
                <a:gd name="T119" fmla="*/ 10 h 12"/>
                <a:gd name="T120" fmla="*/ 3 w 11"/>
                <a:gd name="T121" fmla="*/ 10 h 12"/>
                <a:gd name="T122" fmla="*/ 1 w 11"/>
                <a:gd name="T123" fmla="*/ 9 h 12"/>
                <a:gd name="T124" fmla="*/ 3 w 11"/>
                <a:gd name="T12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12">
                  <a:moveTo>
                    <a:pt x="2" y="10"/>
                  </a:moveTo>
                  <a:cubicBezTo>
                    <a:pt x="1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0"/>
                    <a:pt x="3" y="10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1"/>
                    <a:pt x="4" y="12"/>
                    <a:pt x="5" y="11"/>
                  </a:cubicBezTo>
                  <a:cubicBezTo>
                    <a:pt x="5" y="12"/>
                    <a:pt x="5" y="11"/>
                    <a:pt x="5" y="12"/>
                  </a:cubicBezTo>
                  <a:cubicBezTo>
                    <a:pt x="5" y="12"/>
                    <a:pt x="6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6" y="11"/>
                    <a:pt x="6" y="12"/>
                  </a:cubicBezTo>
                  <a:cubicBezTo>
                    <a:pt x="8" y="12"/>
                    <a:pt x="10" y="10"/>
                    <a:pt x="11" y="8"/>
                  </a:cubicBezTo>
                  <a:cubicBezTo>
                    <a:pt x="11" y="7"/>
                    <a:pt x="10" y="5"/>
                    <a:pt x="9" y="5"/>
                  </a:cubicBezTo>
                  <a:cubicBezTo>
                    <a:pt x="8" y="4"/>
                    <a:pt x="9" y="3"/>
                    <a:pt x="8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0" y="10"/>
                    <a:pt x="2" y="9"/>
                    <a:pt x="2" y="10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9" y="11"/>
                  </a:moveTo>
                  <a:cubicBezTo>
                    <a:pt x="8" y="11"/>
                    <a:pt x="8" y="11"/>
                    <a:pt x="9" y="11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9" y="8"/>
                    <a:pt x="10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9" y="9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9"/>
                    <a:pt x="8" y="10"/>
                  </a:cubicBezTo>
                  <a:cubicBezTo>
                    <a:pt x="8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1" y="9"/>
                    <a:pt x="1" y="9"/>
                  </a:cubicBezTo>
                  <a:cubicBezTo>
                    <a:pt x="2" y="9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46" name="Freeform 3734">
              <a:extLst>
                <a:ext uri="{FF2B5EF4-FFF2-40B4-BE49-F238E27FC236}">
                  <a16:creationId xmlns:a16="http://schemas.microsoft.com/office/drawing/2014/main" id="{CCA2E3C0-A1D6-4F62-A86C-0B31D7A553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100" y="0"/>
              <a:ext cx="69850" cy="71438"/>
            </a:xfrm>
            <a:custGeom>
              <a:avLst/>
              <a:gdLst>
                <a:gd name="T0" fmla="*/ 2 w 12"/>
                <a:gd name="T1" fmla="*/ 10 h 12"/>
                <a:gd name="T2" fmla="*/ 2 w 12"/>
                <a:gd name="T3" fmla="*/ 10 h 12"/>
                <a:gd name="T4" fmla="*/ 2 w 12"/>
                <a:gd name="T5" fmla="*/ 10 h 12"/>
                <a:gd name="T6" fmla="*/ 3 w 12"/>
                <a:gd name="T7" fmla="*/ 10 h 12"/>
                <a:gd name="T8" fmla="*/ 2 w 12"/>
                <a:gd name="T9" fmla="*/ 10 h 12"/>
                <a:gd name="T10" fmla="*/ 3 w 12"/>
                <a:gd name="T11" fmla="*/ 10 h 12"/>
                <a:gd name="T12" fmla="*/ 5 w 12"/>
                <a:gd name="T13" fmla="*/ 11 h 12"/>
                <a:gd name="T14" fmla="*/ 5 w 12"/>
                <a:gd name="T15" fmla="*/ 12 h 12"/>
                <a:gd name="T16" fmla="*/ 7 w 12"/>
                <a:gd name="T17" fmla="*/ 11 h 12"/>
                <a:gd name="T18" fmla="*/ 7 w 12"/>
                <a:gd name="T19" fmla="*/ 12 h 12"/>
                <a:gd name="T20" fmla="*/ 11 w 12"/>
                <a:gd name="T21" fmla="*/ 8 h 12"/>
                <a:gd name="T22" fmla="*/ 9 w 12"/>
                <a:gd name="T23" fmla="*/ 4 h 12"/>
                <a:gd name="T24" fmla="*/ 5 w 12"/>
                <a:gd name="T25" fmla="*/ 1 h 12"/>
                <a:gd name="T26" fmla="*/ 3 w 12"/>
                <a:gd name="T27" fmla="*/ 5 h 12"/>
                <a:gd name="T28" fmla="*/ 2 w 12"/>
                <a:gd name="T29" fmla="*/ 7 h 12"/>
                <a:gd name="T30" fmla="*/ 1 w 12"/>
                <a:gd name="T31" fmla="*/ 9 h 12"/>
                <a:gd name="T32" fmla="*/ 2 w 12"/>
                <a:gd name="T33" fmla="*/ 10 h 12"/>
                <a:gd name="T34" fmla="*/ 3 w 12"/>
                <a:gd name="T35" fmla="*/ 10 h 12"/>
                <a:gd name="T36" fmla="*/ 3 w 12"/>
                <a:gd name="T37" fmla="*/ 10 h 12"/>
                <a:gd name="T38" fmla="*/ 3 w 12"/>
                <a:gd name="T39" fmla="*/ 10 h 12"/>
                <a:gd name="T40" fmla="*/ 3 w 12"/>
                <a:gd name="T41" fmla="*/ 11 h 12"/>
                <a:gd name="T42" fmla="*/ 3 w 12"/>
                <a:gd name="T43" fmla="*/ 11 h 12"/>
                <a:gd name="T44" fmla="*/ 3 w 12"/>
                <a:gd name="T45" fmla="*/ 11 h 12"/>
                <a:gd name="T46" fmla="*/ 3 w 12"/>
                <a:gd name="T47" fmla="*/ 11 h 12"/>
                <a:gd name="T48" fmla="*/ 3 w 12"/>
                <a:gd name="T49" fmla="*/ 11 h 12"/>
                <a:gd name="T50" fmla="*/ 3 w 12"/>
                <a:gd name="T51" fmla="*/ 11 h 12"/>
                <a:gd name="T52" fmla="*/ 9 w 12"/>
                <a:gd name="T53" fmla="*/ 11 h 12"/>
                <a:gd name="T54" fmla="*/ 9 w 12"/>
                <a:gd name="T55" fmla="*/ 11 h 12"/>
                <a:gd name="T56" fmla="*/ 3 w 12"/>
                <a:gd name="T57" fmla="*/ 6 h 12"/>
                <a:gd name="T58" fmla="*/ 4 w 12"/>
                <a:gd name="T59" fmla="*/ 6 h 12"/>
                <a:gd name="T60" fmla="*/ 4 w 12"/>
                <a:gd name="T61" fmla="*/ 5 h 12"/>
                <a:gd name="T62" fmla="*/ 4 w 12"/>
                <a:gd name="T63" fmla="*/ 4 h 12"/>
                <a:gd name="T64" fmla="*/ 7 w 12"/>
                <a:gd name="T65" fmla="*/ 2 h 12"/>
                <a:gd name="T66" fmla="*/ 8 w 12"/>
                <a:gd name="T67" fmla="*/ 3 h 12"/>
                <a:gd name="T68" fmla="*/ 8 w 12"/>
                <a:gd name="T69" fmla="*/ 5 h 12"/>
                <a:gd name="T70" fmla="*/ 10 w 12"/>
                <a:gd name="T71" fmla="*/ 7 h 12"/>
                <a:gd name="T72" fmla="*/ 10 w 12"/>
                <a:gd name="T73" fmla="*/ 9 h 12"/>
                <a:gd name="T74" fmla="*/ 8 w 12"/>
                <a:gd name="T75" fmla="*/ 10 h 12"/>
                <a:gd name="T76" fmla="*/ 8 w 12"/>
                <a:gd name="T77" fmla="*/ 10 h 12"/>
                <a:gd name="T78" fmla="*/ 4 w 12"/>
                <a:gd name="T79" fmla="*/ 10 h 12"/>
                <a:gd name="T80" fmla="*/ 1 w 12"/>
                <a:gd name="T81" fmla="*/ 9 h 12"/>
                <a:gd name="T82" fmla="*/ 3 w 12"/>
                <a:gd name="T8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" h="12"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11"/>
                    <a:pt x="4" y="12"/>
                    <a:pt x="5" y="11"/>
                  </a:cubicBezTo>
                  <a:cubicBezTo>
                    <a:pt x="5" y="12"/>
                    <a:pt x="5" y="11"/>
                    <a:pt x="5" y="12"/>
                  </a:cubicBezTo>
                  <a:cubicBezTo>
                    <a:pt x="6" y="12"/>
                    <a:pt x="7" y="11"/>
                    <a:pt x="7" y="11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9" y="12"/>
                    <a:pt x="11" y="10"/>
                    <a:pt x="11" y="8"/>
                  </a:cubicBezTo>
                  <a:cubicBezTo>
                    <a:pt x="12" y="5"/>
                    <a:pt x="8" y="6"/>
                    <a:pt x="9" y="4"/>
                  </a:cubicBezTo>
                  <a:cubicBezTo>
                    <a:pt x="9" y="2"/>
                    <a:pt x="6" y="0"/>
                    <a:pt x="5" y="1"/>
                  </a:cubicBezTo>
                  <a:cubicBezTo>
                    <a:pt x="4" y="1"/>
                    <a:pt x="2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1" y="7"/>
                    <a:pt x="0" y="8"/>
                    <a:pt x="1" y="9"/>
                  </a:cubicBezTo>
                  <a:cubicBezTo>
                    <a:pt x="1" y="9"/>
                    <a:pt x="2" y="9"/>
                    <a:pt x="2" y="10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9" y="11"/>
                  </a:moveTo>
                  <a:cubicBezTo>
                    <a:pt x="9" y="11"/>
                    <a:pt x="9" y="11"/>
                    <a:pt x="9" y="11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4"/>
                    <a:pt x="4" y="4"/>
                  </a:cubicBezTo>
                  <a:cubicBezTo>
                    <a:pt x="5" y="2"/>
                    <a:pt x="5" y="1"/>
                    <a:pt x="7" y="2"/>
                  </a:cubicBezTo>
                  <a:cubicBezTo>
                    <a:pt x="6" y="2"/>
                    <a:pt x="8" y="3"/>
                    <a:pt x="8" y="3"/>
                  </a:cubicBezTo>
                  <a:cubicBezTo>
                    <a:pt x="7" y="4"/>
                    <a:pt x="7" y="4"/>
                    <a:pt x="8" y="5"/>
                  </a:cubicBezTo>
                  <a:cubicBezTo>
                    <a:pt x="8" y="6"/>
                    <a:pt x="9" y="8"/>
                    <a:pt x="10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9" y="9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4" y="10"/>
                    <a:pt x="4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2" y="9"/>
                    <a:pt x="3" y="7"/>
                    <a:pt x="3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47" name="Freeform 3735">
              <a:extLst>
                <a:ext uri="{FF2B5EF4-FFF2-40B4-BE49-F238E27FC236}">
                  <a16:creationId xmlns:a16="http://schemas.microsoft.com/office/drawing/2014/main" id="{7540F2A4-9403-4FFA-BF93-56B369EDE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95263"/>
              <a:ext cx="17463" cy="111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48" name="Freeform 3736">
              <a:extLst>
                <a:ext uri="{FF2B5EF4-FFF2-40B4-BE49-F238E27FC236}">
                  <a16:creationId xmlns:a16="http://schemas.microsoft.com/office/drawing/2014/main" id="{8AF2861F-61F7-4ABC-9E30-AAADBCD18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88" y="182563"/>
              <a:ext cx="28575" cy="23813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4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49" name="Freeform 3737">
              <a:extLst>
                <a:ext uri="{FF2B5EF4-FFF2-40B4-BE49-F238E27FC236}">
                  <a16:creationId xmlns:a16="http://schemas.microsoft.com/office/drawing/2014/main" id="{94620E60-E7F7-4E19-931F-8620F5703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60338"/>
              <a:ext cx="58738" cy="46038"/>
            </a:xfrm>
            <a:custGeom>
              <a:avLst/>
              <a:gdLst>
                <a:gd name="T0" fmla="*/ 0 w 10"/>
                <a:gd name="T1" fmla="*/ 8 h 8"/>
                <a:gd name="T2" fmla="*/ 10 w 10"/>
                <a:gd name="T3" fmla="*/ 0 h 8"/>
                <a:gd name="T4" fmla="*/ 10 w 10"/>
                <a:gd name="T5" fmla="*/ 0 h 8"/>
                <a:gd name="T6" fmla="*/ 0 w 10"/>
                <a:gd name="T7" fmla="*/ 8 h 8"/>
                <a:gd name="T8" fmla="*/ 0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5"/>
                    <a:pt x="6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50" name="Freeform 3738">
              <a:extLst>
                <a:ext uri="{FF2B5EF4-FFF2-40B4-BE49-F238E27FC236}">
                  <a16:creationId xmlns:a16="http://schemas.microsoft.com/office/drawing/2014/main" id="{F5D668A9-8330-4F6F-A9B8-F4A3FB4F4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77800"/>
              <a:ext cx="34925" cy="28575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51" name="Freeform 3739">
              <a:extLst>
                <a:ext uri="{FF2B5EF4-FFF2-40B4-BE49-F238E27FC236}">
                  <a16:creationId xmlns:a16="http://schemas.microsoft.com/office/drawing/2014/main" id="{2A69115A-850A-48AE-8224-50B9B6B7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88" y="147638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52" name="Freeform 3740">
              <a:extLst>
                <a:ext uri="{FF2B5EF4-FFF2-40B4-BE49-F238E27FC236}">
                  <a16:creationId xmlns:a16="http://schemas.microsoft.com/office/drawing/2014/main" id="{FE339F27-8D30-48D6-9BAF-C50DB3AE9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36525"/>
              <a:ext cx="47625" cy="23813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53" name="Freeform 3741">
              <a:extLst>
                <a:ext uri="{FF2B5EF4-FFF2-40B4-BE49-F238E27FC236}">
                  <a16:creationId xmlns:a16="http://schemas.microsoft.com/office/drawing/2014/main" id="{4B725410-FFE6-4EFA-BCBD-E7E7CA0C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77800"/>
              <a:ext cx="41275" cy="28575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5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54" name="Freeform 3742">
              <a:extLst>
                <a:ext uri="{FF2B5EF4-FFF2-40B4-BE49-F238E27FC236}">
                  <a16:creationId xmlns:a16="http://schemas.microsoft.com/office/drawing/2014/main" id="{00B4EE71-AB6F-47BA-897A-162B1F4A2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77800"/>
              <a:ext cx="41275" cy="28575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55" name="Freeform 3743">
              <a:extLst>
                <a:ext uri="{FF2B5EF4-FFF2-40B4-BE49-F238E27FC236}">
                  <a16:creationId xmlns:a16="http://schemas.microsoft.com/office/drawing/2014/main" id="{C8D5326F-9F35-4F04-BDE9-D5969A00E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19063"/>
              <a:ext cx="65088" cy="41275"/>
            </a:xfrm>
            <a:custGeom>
              <a:avLst/>
              <a:gdLst>
                <a:gd name="T0" fmla="*/ 10 w 11"/>
                <a:gd name="T1" fmla="*/ 0 h 7"/>
                <a:gd name="T2" fmla="*/ 1 w 11"/>
                <a:gd name="T3" fmla="*/ 7 h 7"/>
                <a:gd name="T4" fmla="*/ 1 w 11"/>
                <a:gd name="T5" fmla="*/ 7 h 7"/>
                <a:gd name="T6" fmla="*/ 10 w 11"/>
                <a:gd name="T7" fmla="*/ 0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3"/>
                    <a:pt x="4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7" y="3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56" name="Freeform 3744">
              <a:extLst>
                <a:ext uri="{FF2B5EF4-FFF2-40B4-BE49-F238E27FC236}">
                  <a16:creationId xmlns:a16="http://schemas.microsoft.com/office/drawing/2014/main" id="{46D03BDF-752E-48DF-840B-B1C3693A4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06363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9 w 10"/>
                <a:gd name="T5" fmla="*/ 0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6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2"/>
                    <a:pt x="3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57" name="Freeform 3745">
              <a:extLst>
                <a:ext uri="{FF2B5EF4-FFF2-40B4-BE49-F238E27FC236}">
                  <a16:creationId xmlns:a16="http://schemas.microsoft.com/office/drawing/2014/main" id="{CB43D23C-7612-4150-A56B-41323021C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50" y="147638"/>
              <a:ext cx="22225" cy="12700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58" name="Freeform 3746">
              <a:extLst>
                <a:ext uri="{FF2B5EF4-FFF2-40B4-BE49-F238E27FC236}">
                  <a16:creationId xmlns:a16="http://schemas.microsoft.com/office/drawing/2014/main" id="{10487E65-28EB-4FA5-97F6-AB3A3BF17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77800"/>
              <a:ext cx="46038" cy="28575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4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59" name="Freeform 3747">
              <a:extLst>
                <a:ext uri="{FF2B5EF4-FFF2-40B4-BE49-F238E27FC236}">
                  <a16:creationId xmlns:a16="http://schemas.microsoft.com/office/drawing/2014/main" id="{51409CB6-775E-4A82-B891-66234AD7A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77800"/>
              <a:ext cx="39688" cy="28575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60" name="Freeform 3748">
              <a:extLst>
                <a:ext uri="{FF2B5EF4-FFF2-40B4-BE49-F238E27FC236}">
                  <a16:creationId xmlns:a16="http://schemas.microsoft.com/office/drawing/2014/main" id="{E6D67344-1BAC-4BAC-AA6D-B34E4ABC8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47638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61" name="Freeform 3749">
              <a:extLst>
                <a:ext uri="{FF2B5EF4-FFF2-40B4-BE49-F238E27FC236}">
                  <a16:creationId xmlns:a16="http://schemas.microsoft.com/office/drawing/2014/main" id="{710F3C6A-F19F-4237-A8B3-11CC04112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19063"/>
              <a:ext cx="23813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62" name="Freeform 3750">
              <a:extLst>
                <a:ext uri="{FF2B5EF4-FFF2-40B4-BE49-F238E27FC236}">
                  <a16:creationId xmlns:a16="http://schemas.microsoft.com/office/drawing/2014/main" id="{71086CEF-3D3F-4C0D-95BF-40FCBB51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88" y="88900"/>
              <a:ext cx="22225" cy="23813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3 h 4"/>
                <a:gd name="T4" fmla="*/ 0 w 4"/>
                <a:gd name="T5" fmla="*/ 3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63" name="Freeform 3751">
              <a:extLst>
                <a:ext uri="{FF2B5EF4-FFF2-40B4-BE49-F238E27FC236}">
                  <a16:creationId xmlns:a16="http://schemas.microsoft.com/office/drawing/2014/main" id="{38115F80-BAB9-4E7B-B7CB-468299A19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88" y="88900"/>
              <a:ext cx="22225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64" name="Freeform 3752">
              <a:extLst>
                <a:ext uri="{FF2B5EF4-FFF2-40B4-BE49-F238E27FC236}">
                  <a16:creationId xmlns:a16="http://schemas.microsoft.com/office/drawing/2014/main" id="{B1EECEE5-547C-4CC4-B56C-29E46F9A6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19063"/>
              <a:ext cx="23813" cy="17463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1 h 3"/>
                <a:gd name="T4" fmla="*/ 3 w 4"/>
                <a:gd name="T5" fmla="*/ 1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65" name="Freeform 3753">
              <a:extLst>
                <a:ext uri="{FF2B5EF4-FFF2-40B4-BE49-F238E27FC236}">
                  <a16:creationId xmlns:a16="http://schemas.microsoft.com/office/drawing/2014/main" id="{9C211C1F-49E9-462A-B152-7B54B6AA7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47638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66" name="Freeform 3754">
              <a:extLst>
                <a:ext uri="{FF2B5EF4-FFF2-40B4-BE49-F238E27FC236}">
                  <a16:creationId xmlns:a16="http://schemas.microsoft.com/office/drawing/2014/main" id="{21611302-EFE9-46E9-B031-D38439EAC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71450"/>
              <a:ext cx="52388" cy="34925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8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67" name="Freeform 3755">
              <a:extLst>
                <a:ext uri="{FF2B5EF4-FFF2-40B4-BE49-F238E27FC236}">
                  <a16:creationId xmlns:a16="http://schemas.microsoft.com/office/drawing/2014/main" id="{1302E2EA-7137-4FF9-BD48-AFBBCBFE6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182563"/>
              <a:ext cx="34925" cy="23813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68" name="Freeform 3756">
              <a:extLst>
                <a:ext uri="{FF2B5EF4-FFF2-40B4-BE49-F238E27FC236}">
                  <a16:creationId xmlns:a16="http://schemas.microsoft.com/office/drawing/2014/main" id="{AEFBBF1F-63DC-4CA4-9F19-76A85E19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41288"/>
              <a:ext cx="34925" cy="23813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69" name="Freeform 3757">
              <a:extLst>
                <a:ext uri="{FF2B5EF4-FFF2-40B4-BE49-F238E27FC236}">
                  <a16:creationId xmlns:a16="http://schemas.microsoft.com/office/drawing/2014/main" id="{D6DFFA2F-22C2-49E5-9B98-A27AE03B2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19063"/>
              <a:ext cx="17463" cy="11113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70" name="Freeform 3758">
              <a:extLst>
                <a:ext uri="{FF2B5EF4-FFF2-40B4-BE49-F238E27FC236}">
                  <a16:creationId xmlns:a16="http://schemas.microsoft.com/office/drawing/2014/main" id="{86021591-344A-47E4-A3E6-4E4919772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65088"/>
              <a:ext cx="52388" cy="34925"/>
            </a:xfrm>
            <a:custGeom>
              <a:avLst/>
              <a:gdLst>
                <a:gd name="T0" fmla="*/ 8 w 9"/>
                <a:gd name="T1" fmla="*/ 0 h 6"/>
                <a:gd name="T2" fmla="*/ 1 w 9"/>
                <a:gd name="T3" fmla="*/ 5 h 6"/>
                <a:gd name="T4" fmla="*/ 1 w 9"/>
                <a:gd name="T5" fmla="*/ 6 h 6"/>
                <a:gd name="T6" fmla="*/ 8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71" name="Freeform 3759">
              <a:extLst>
                <a:ext uri="{FF2B5EF4-FFF2-40B4-BE49-F238E27FC236}">
                  <a16:creationId xmlns:a16="http://schemas.microsoft.com/office/drawing/2014/main" id="{479D8102-4DC3-457F-9CE0-7E200ECF8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58738"/>
              <a:ext cx="69850" cy="41275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0 w 12"/>
                <a:gd name="T7" fmla="*/ 7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72" name="Freeform 3760">
              <a:extLst>
                <a:ext uri="{FF2B5EF4-FFF2-40B4-BE49-F238E27FC236}">
                  <a16:creationId xmlns:a16="http://schemas.microsoft.com/office/drawing/2014/main" id="{1A467640-BB00-4739-A9BE-FDA2F1FDB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19063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73" name="Freeform 3761">
              <a:extLst>
                <a:ext uri="{FF2B5EF4-FFF2-40B4-BE49-F238E27FC236}">
                  <a16:creationId xmlns:a16="http://schemas.microsoft.com/office/drawing/2014/main" id="{D341788C-E293-42F2-9EE1-170A71B0D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36525"/>
              <a:ext cx="23813" cy="174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74" name="Freeform 3762">
              <a:extLst>
                <a:ext uri="{FF2B5EF4-FFF2-40B4-BE49-F238E27FC236}">
                  <a16:creationId xmlns:a16="http://schemas.microsoft.com/office/drawing/2014/main" id="{24112D30-F7D0-46AD-B107-D798339B1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77800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1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75" name="Freeform 3763">
              <a:extLst>
                <a:ext uri="{FF2B5EF4-FFF2-40B4-BE49-F238E27FC236}">
                  <a16:creationId xmlns:a16="http://schemas.microsoft.com/office/drawing/2014/main" id="{A52010DC-8110-4BC6-B275-EF89D1832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77800"/>
              <a:ext cx="30163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76" name="Freeform 3764">
              <a:extLst>
                <a:ext uri="{FF2B5EF4-FFF2-40B4-BE49-F238E27FC236}">
                  <a16:creationId xmlns:a16="http://schemas.microsoft.com/office/drawing/2014/main" id="{9F0AFA0B-76BD-44DB-8683-4C873E466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19063"/>
              <a:ext cx="39688" cy="28575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77" name="Freeform 3765">
              <a:extLst>
                <a:ext uri="{FF2B5EF4-FFF2-40B4-BE49-F238E27FC236}">
                  <a16:creationId xmlns:a16="http://schemas.microsoft.com/office/drawing/2014/main" id="{7550F6BD-462F-4591-A73E-36778EE9F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77788"/>
              <a:ext cx="36513" cy="2222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78" name="Freeform 3766">
              <a:extLst>
                <a:ext uri="{FF2B5EF4-FFF2-40B4-BE49-F238E27FC236}">
                  <a16:creationId xmlns:a16="http://schemas.microsoft.com/office/drawing/2014/main" id="{4E4B77AB-8529-49F3-9CBE-E7628EEA8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77788"/>
              <a:ext cx="47625" cy="28575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79" name="Freeform 3767">
              <a:extLst>
                <a:ext uri="{FF2B5EF4-FFF2-40B4-BE49-F238E27FC236}">
                  <a16:creationId xmlns:a16="http://schemas.microsoft.com/office/drawing/2014/main" id="{971834FF-7452-4445-B93D-FA1F48BE8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19063"/>
              <a:ext cx="34925" cy="2222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80" name="Freeform 3768">
              <a:extLst>
                <a:ext uri="{FF2B5EF4-FFF2-40B4-BE49-F238E27FC236}">
                  <a16:creationId xmlns:a16="http://schemas.microsoft.com/office/drawing/2014/main" id="{2FFFB69D-8CCD-4E97-8F6F-AA175DBBE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71450"/>
              <a:ext cx="22225" cy="11113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81" name="Freeform 3769">
              <a:extLst>
                <a:ext uri="{FF2B5EF4-FFF2-40B4-BE49-F238E27FC236}">
                  <a16:creationId xmlns:a16="http://schemas.microsoft.com/office/drawing/2014/main" id="{80DDDDBB-BB46-48DC-B78B-918D6703D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65100"/>
              <a:ext cx="22225" cy="17463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82" name="Freeform 3770">
              <a:extLst>
                <a:ext uri="{FF2B5EF4-FFF2-40B4-BE49-F238E27FC236}">
                  <a16:creationId xmlns:a16="http://schemas.microsoft.com/office/drawing/2014/main" id="{933E31D4-3D41-4BC5-9552-57610F484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12713"/>
              <a:ext cx="22225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83" name="Freeform 3771">
              <a:extLst>
                <a:ext uri="{FF2B5EF4-FFF2-40B4-BE49-F238E27FC236}">
                  <a16:creationId xmlns:a16="http://schemas.microsoft.com/office/drawing/2014/main" id="{C66E69D8-2438-4BAB-A197-B8E2D8721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71438"/>
              <a:ext cx="52388" cy="34925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5 h 6"/>
                <a:gd name="T4" fmla="*/ 1 w 9"/>
                <a:gd name="T5" fmla="*/ 6 h 6"/>
                <a:gd name="T6" fmla="*/ 9 w 9"/>
                <a:gd name="T7" fmla="*/ 1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84" name="Freeform 3772">
              <a:extLst>
                <a:ext uri="{FF2B5EF4-FFF2-40B4-BE49-F238E27FC236}">
                  <a16:creationId xmlns:a16="http://schemas.microsoft.com/office/drawing/2014/main" id="{DF607302-D0C1-45B1-9847-0EC06F275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47625"/>
              <a:ext cx="30163" cy="17463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85" name="Freeform 3773">
              <a:extLst>
                <a:ext uri="{FF2B5EF4-FFF2-40B4-BE49-F238E27FC236}">
                  <a16:creationId xmlns:a16="http://schemas.microsoft.com/office/drawing/2014/main" id="{92DD4B0C-5051-46A9-95D3-4600B92F0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41275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86" name="Freeform 3774">
              <a:extLst>
                <a:ext uri="{FF2B5EF4-FFF2-40B4-BE49-F238E27FC236}">
                  <a16:creationId xmlns:a16="http://schemas.microsoft.com/office/drawing/2014/main" id="{5A4820E6-D394-4DE0-8CD7-91989FC06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71438"/>
              <a:ext cx="80963" cy="47625"/>
            </a:xfrm>
            <a:custGeom>
              <a:avLst/>
              <a:gdLst>
                <a:gd name="T0" fmla="*/ 1 w 14"/>
                <a:gd name="T1" fmla="*/ 8 h 8"/>
                <a:gd name="T2" fmla="*/ 14 w 14"/>
                <a:gd name="T3" fmla="*/ 0 h 8"/>
                <a:gd name="T4" fmla="*/ 13 w 14"/>
                <a:gd name="T5" fmla="*/ 0 h 8"/>
                <a:gd name="T6" fmla="*/ 1 w 14"/>
                <a:gd name="T7" fmla="*/ 8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87" name="Freeform 3775">
              <a:extLst>
                <a:ext uri="{FF2B5EF4-FFF2-40B4-BE49-F238E27FC236}">
                  <a16:creationId xmlns:a16="http://schemas.microsoft.com/office/drawing/2014/main" id="{CFF7F1BC-2582-4FE3-8CEF-1B661C3D2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41288"/>
              <a:ext cx="46038" cy="30163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88" name="Freeform 3776">
              <a:extLst>
                <a:ext uri="{FF2B5EF4-FFF2-40B4-BE49-F238E27FC236}">
                  <a16:creationId xmlns:a16="http://schemas.microsoft.com/office/drawing/2014/main" id="{6E179C95-D950-407A-AF2F-C24186DDB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30175"/>
              <a:ext cx="34925" cy="30163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89" name="Freeform 3777">
              <a:extLst>
                <a:ext uri="{FF2B5EF4-FFF2-40B4-BE49-F238E27FC236}">
                  <a16:creationId xmlns:a16="http://schemas.microsoft.com/office/drawing/2014/main" id="{3914D918-0BEB-4567-B240-5F0E920E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58738"/>
              <a:ext cx="76200" cy="47625"/>
            </a:xfrm>
            <a:custGeom>
              <a:avLst/>
              <a:gdLst>
                <a:gd name="T0" fmla="*/ 12 w 13"/>
                <a:gd name="T1" fmla="*/ 0 h 8"/>
                <a:gd name="T2" fmla="*/ 1 w 13"/>
                <a:gd name="T3" fmla="*/ 8 h 8"/>
                <a:gd name="T4" fmla="*/ 1 w 13"/>
                <a:gd name="T5" fmla="*/ 8 h 8"/>
                <a:gd name="T6" fmla="*/ 13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90" name="Freeform 3778">
              <a:extLst>
                <a:ext uri="{FF2B5EF4-FFF2-40B4-BE49-F238E27FC236}">
                  <a16:creationId xmlns:a16="http://schemas.microsoft.com/office/drawing/2014/main" id="{F9707FDD-2073-4149-9923-224720DD8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50" y="30163"/>
              <a:ext cx="46038" cy="23813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7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91" name="Freeform 3779">
              <a:extLst>
                <a:ext uri="{FF2B5EF4-FFF2-40B4-BE49-F238E27FC236}">
                  <a16:creationId xmlns:a16="http://schemas.microsoft.com/office/drawing/2014/main" id="{5319C00D-24E6-4CD8-B4C5-BBE082AC5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3813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92" name="Freeform 3780">
              <a:extLst>
                <a:ext uri="{FF2B5EF4-FFF2-40B4-BE49-F238E27FC236}">
                  <a16:creationId xmlns:a16="http://schemas.microsoft.com/office/drawing/2014/main" id="{C15F30D3-0DE1-48C5-8E90-B3C32B1AF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53975"/>
              <a:ext cx="69850" cy="46038"/>
            </a:xfrm>
            <a:custGeom>
              <a:avLst/>
              <a:gdLst>
                <a:gd name="T0" fmla="*/ 0 w 12"/>
                <a:gd name="T1" fmla="*/ 8 h 8"/>
                <a:gd name="T2" fmla="*/ 12 w 12"/>
                <a:gd name="T3" fmla="*/ 0 h 8"/>
                <a:gd name="T4" fmla="*/ 12 w 12"/>
                <a:gd name="T5" fmla="*/ 0 h 8"/>
                <a:gd name="T6" fmla="*/ 0 w 12"/>
                <a:gd name="T7" fmla="*/ 8 h 8"/>
                <a:gd name="T8" fmla="*/ 0 w 1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93" name="Freeform 3781">
              <a:extLst>
                <a:ext uri="{FF2B5EF4-FFF2-40B4-BE49-F238E27FC236}">
                  <a16:creationId xmlns:a16="http://schemas.microsoft.com/office/drawing/2014/main" id="{2CAF845A-9987-409D-94C7-3A336C851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23825"/>
              <a:ext cx="34925" cy="23813"/>
            </a:xfrm>
            <a:custGeom>
              <a:avLst/>
              <a:gdLst>
                <a:gd name="T0" fmla="*/ 0 w 6"/>
                <a:gd name="T1" fmla="*/ 3 h 4"/>
                <a:gd name="T2" fmla="*/ 5 w 6"/>
                <a:gd name="T3" fmla="*/ 0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94" name="Freeform 3782">
              <a:extLst>
                <a:ext uri="{FF2B5EF4-FFF2-40B4-BE49-F238E27FC236}">
                  <a16:creationId xmlns:a16="http://schemas.microsoft.com/office/drawing/2014/main" id="{2D8D496F-73D2-438C-A592-9658D3DD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12713"/>
              <a:ext cx="34925" cy="23813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95" name="Freeform 3783">
              <a:extLst>
                <a:ext uri="{FF2B5EF4-FFF2-40B4-BE49-F238E27FC236}">
                  <a16:creationId xmlns:a16="http://schemas.microsoft.com/office/drawing/2014/main" id="{F4902348-E66D-4536-90E9-4837BF224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47625"/>
              <a:ext cx="87313" cy="52388"/>
            </a:xfrm>
            <a:custGeom>
              <a:avLst/>
              <a:gdLst>
                <a:gd name="T0" fmla="*/ 14 w 15"/>
                <a:gd name="T1" fmla="*/ 0 h 9"/>
                <a:gd name="T2" fmla="*/ 0 w 15"/>
                <a:gd name="T3" fmla="*/ 8 h 9"/>
                <a:gd name="T4" fmla="*/ 1 w 15"/>
                <a:gd name="T5" fmla="*/ 9 h 9"/>
                <a:gd name="T6" fmla="*/ 15 w 15"/>
                <a:gd name="T7" fmla="*/ 0 h 9"/>
                <a:gd name="T8" fmla="*/ 14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cubicBezTo>
                    <a:pt x="10" y="2"/>
                    <a:pt x="5" y="5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96" name="Freeform 3784">
              <a:extLst>
                <a:ext uri="{FF2B5EF4-FFF2-40B4-BE49-F238E27FC236}">
                  <a16:creationId xmlns:a16="http://schemas.microsoft.com/office/drawing/2014/main" id="{35DCAF77-9DC5-4098-9A35-67DEE24C9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2700"/>
              <a:ext cx="23813" cy="17463"/>
            </a:xfrm>
            <a:custGeom>
              <a:avLst/>
              <a:gdLst>
                <a:gd name="T0" fmla="*/ 1 w 4"/>
                <a:gd name="T1" fmla="*/ 1 h 3"/>
                <a:gd name="T2" fmla="*/ 2 w 4"/>
                <a:gd name="T3" fmla="*/ 1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  <a:gd name="T10" fmla="*/ 4 w 4"/>
                <a:gd name="T11" fmla="*/ 0 h 3"/>
                <a:gd name="T12" fmla="*/ 4 w 4"/>
                <a:gd name="T13" fmla="*/ 0 h 3"/>
                <a:gd name="T14" fmla="*/ 1 w 4"/>
                <a:gd name="T15" fmla="*/ 1 h 3"/>
                <a:gd name="T16" fmla="*/ 1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97" name="Freeform 3785">
              <a:extLst>
                <a:ext uri="{FF2B5EF4-FFF2-40B4-BE49-F238E27FC236}">
                  <a16:creationId xmlns:a16="http://schemas.microsoft.com/office/drawing/2014/main" id="{0202715B-F86D-406C-9D8A-0EBDDCDDB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41275"/>
              <a:ext cx="133350" cy="82550"/>
            </a:xfrm>
            <a:custGeom>
              <a:avLst/>
              <a:gdLst>
                <a:gd name="T0" fmla="*/ 0 w 23"/>
                <a:gd name="T1" fmla="*/ 14 h 14"/>
                <a:gd name="T2" fmla="*/ 23 w 23"/>
                <a:gd name="T3" fmla="*/ 0 h 14"/>
                <a:gd name="T4" fmla="*/ 22 w 23"/>
                <a:gd name="T5" fmla="*/ 0 h 14"/>
                <a:gd name="T6" fmla="*/ 0 w 23"/>
                <a:gd name="T7" fmla="*/ 14 h 14"/>
                <a:gd name="T8" fmla="*/ 0 w 2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0" y="14"/>
                  </a:moveTo>
                  <a:cubicBezTo>
                    <a:pt x="8" y="10"/>
                    <a:pt x="15" y="4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4"/>
                    <a:pt x="8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98" name="Freeform 3786">
              <a:extLst>
                <a:ext uri="{FF2B5EF4-FFF2-40B4-BE49-F238E27FC236}">
                  <a16:creationId xmlns:a16="http://schemas.microsoft.com/office/drawing/2014/main" id="{73B3DEFA-AC52-4D97-B195-776F0AE6A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77788"/>
              <a:ext cx="52388" cy="34925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9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699" name="Freeform 3787">
              <a:extLst>
                <a:ext uri="{FF2B5EF4-FFF2-40B4-BE49-F238E27FC236}">
                  <a16:creationId xmlns:a16="http://schemas.microsoft.com/office/drawing/2014/main" id="{7C593F43-73C3-4452-8F9F-EA58484E8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36513"/>
              <a:ext cx="11113" cy="111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00" name="Freeform 3788">
              <a:extLst>
                <a:ext uri="{FF2B5EF4-FFF2-40B4-BE49-F238E27FC236}">
                  <a16:creationId xmlns:a16="http://schemas.microsoft.com/office/drawing/2014/main" id="{6D6B4E83-3C06-4B02-87EF-3C27A455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36513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01" name="Freeform 3789">
              <a:extLst>
                <a:ext uri="{FF2B5EF4-FFF2-40B4-BE49-F238E27FC236}">
                  <a16:creationId xmlns:a16="http://schemas.microsoft.com/office/drawing/2014/main" id="{7E4FC4EA-A561-4160-BC9F-7B954A07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53975"/>
              <a:ext cx="12700" cy="111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02" name="Freeform 3790">
              <a:extLst>
                <a:ext uri="{FF2B5EF4-FFF2-40B4-BE49-F238E27FC236}">
                  <a16:creationId xmlns:a16="http://schemas.microsoft.com/office/drawing/2014/main" id="{3D21DA72-B7BF-4F6F-A4AD-101ADB2D4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77788"/>
              <a:ext cx="39688" cy="2222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03" name="Freeform 3791">
              <a:extLst>
                <a:ext uri="{FF2B5EF4-FFF2-40B4-BE49-F238E27FC236}">
                  <a16:creationId xmlns:a16="http://schemas.microsoft.com/office/drawing/2014/main" id="{E4D215A3-65D8-44E5-9F67-921F4CF66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71438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04" name="Freeform 3792">
              <a:extLst>
                <a:ext uri="{FF2B5EF4-FFF2-40B4-BE49-F238E27FC236}">
                  <a16:creationId xmlns:a16="http://schemas.microsoft.com/office/drawing/2014/main" id="{EE507D3A-9AAA-4E5C-B830-D410561C2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41275"/>
              <a:ext cx="36513" cy="1746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05" name="Freeform 3793">
              <a:extLst>
                <a:ext uri="{FF2B5EF4-FFF2-40B4-BE49-F238E27FC236}">
                  <a16:creationId xmlns:a16="http://schemas.microsoft.com/office/drawing/2014/main" id="{146730E5-8AB8-4325-B902-637979AC3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36513"/>
              <a:ext cx="36513" cy="2222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06" name="Freeform 3794">
              <a:extLst>
                <a:ext uri="{FF2B5EF4-FFF2-40B4-BE49-F238E27FC236}">
                  <a16:creationId xmlns:a16="http://schemas.microsoft.com/office/drawing/2014/main" id="{0465EBF4-233D-4BF3-A071-4A0AFBF00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65088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07" name="Freeform 3795">
              <a:extLst>
                <a:ext uri="{FF2B5EF4-FFF2-40B4-BE49-F238E27FC236}">
                  <a16:creationId xmlns:a16="http://schemas.microsoft.com/office/drawing/2014/main" id="{28D7CFD6-BE8B-42B4-824F-1B595FAE5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58738"/>
              <a:ext cx="28575" cy="19050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08" name="Freeform 3796">
              <a:extLst>
                <a:ext uri="{FF2B5EF4-FFF2-40B4-BE49-F238E27FC236}">
                  <a16:creationId xmlns:a16="http://schemas.microsoft.com/office/drawing/2014/main" id="{C6C6CEAE-7124-4AC1-9B63-0839DEF8B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30163"/>
              <a:ext cx="41275" cy="23813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09" name="Freeform 3797">
              <a:extLst>
                <a:ext uri="{FF2B5EF4-FFF2-40B4-BE49-F238E27FC236}">
                  <a16:creationId xmlns:a16="http://schemas.microsoft.com/office/drawing/2014/main" id="{58C87FFA-8ABA-433A-93D4-3BFA0AEA2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3813"/>
              <a:ext cx="41275" cy="23813"/>
            </a:xfrm>
            <a:custGeom>
              <a:avLst/>
              <a:gdLst>
                <a:gd name="T0" fmla="*/ 1 w 7"/>
                <a:gd name="T1" fmla="*/ 3 h 4"/>
                <a:gd name="T2" fmla="*/ 7 w 7"/>
                <a:gd name="T3" fmla="*/ 0 h 4"/>
                <a:gd name="T4" fmla="*/ 6 w 7"/>
                <a:gd name="T5" fmla="*/ 0 h 4"/>
                <a:gd name="T6" fmla="*/ 1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10" name="Freeform 3798">
              <a:extLst>
                <a:ext uri="{FF2B5EF4-FFF2-40B4-BE49-F238E27FC236}">
                  <a16:creationId xmlns:a16="http://schemas.microsoft.com/office/drawing/2014/main" id="{914BD035-FE67-4D90-8580-E052CE28B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53975"/>
              <a:ext cx="23813" cy="4763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4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11" name="Freeform 3799">
              <a:extLst>
                <a:ext uri="{FF2B5EF4-FFF2-40B4-BE49-F238E27FC236}">
                  <a16:creationId xmlns:a16="http://schemas.microsoft.com/office/drawing/2014/main" id="{D7727BB1-153B-480F-BC57-A26B7B4F4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41275"/>
              <a:ext cx="22225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12" name="Freeform 3800">
              <a:extLst>
                <a:ext uri="{FF2B5EF4-FFF2-40B4-BE49-F238E27FC236}">
                  <a16:creationId xmlns:a16="http://schemas.microsoft.com/office/drawing/2014/main" id="{F6A7D124-1EB8-4F9C-95A5-624D95B5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2700"/>
              <a:ext cx="23813" cy="11113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713" name="Group 3849">
            <a:extLst>
              <a:ext uri="{FF2B5EF4-FFF2-40B4-BE49-F238E27FC236}">
                <a16:creationId xmlns:a16="http://schemas.microsoft.com/office/drawing/2014/main" id="{7BCC11E3-41A0-4354-80F0-957B7A6B0FE6}"/>
              </a:ext>
            </a:extLst>
          </p:cNvPr>
          <p:cNvGrpSpPr>
            <a:grpSpLocks/>
          </p:cNvGrpSpPr>
          <p:nvPr/>
        </p:nvGrpSpPr>
        <p:grpSpPr bwMode="auto">
          <a:xfrm>
            <a:off x="3465513" y="6229350"/>
            <a:ext cx="250825" cy="252413"/>
            <a:chOff x="0" y="0"/>
            <a:chExt cx="250826" cy="252413"/>
          </a:xfrm>
        </p:grpSpPr>
        <p:sp>
          <p:nvSpPr>
            <p:cNvPr id="40714" name="Freeform 3801">
              <a:extLst>
                <a:ext uri="{FF2B5EF4-FFF2-40B4-BE49-F238E27FC236}">
                  <a16:creationId xmlns:a16="http://schemas.microsoft.com/office/drawing/2014/main" id="{374856DF-8DF6-441A-8B4F-9E54D9AEE3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138" y="82550"/>
              <a:ext cx="39688" cy="152400"/>
            </a:xfrm>
            <a:custGeom>
              <a:avLst/>
              <a:gdLst>
                <a:gd name="T0" fmla="*/ 7 w 7"/>
                <a:gd name="T1" fmla="*/ 19 h 26"/>
                <a:gd name="T2" fmla="*/ 7 w 7"/>
                <a:gd name="T3" fmla="*/ 17 h 26"/>
                <a:gd name="T4" fmla="*/ 7 w 7"/>
                <a:gd name="T5" fmla="*/ 15 h 26"/>
                <a:gd name="T6" fmla="*/ 6 w 7"/>
                <a:gd name="T7" fmla="*/ 15 h 26"/>
                <a:gd name="T8" fmla="*/ 6 w 7"/>
                <a:gd name="T9" fmla="*/ 10 h 26"/>
                <a:gd name="T10" fmla="*/ 6 w 7"/>
                <a:gd name="T11" fmla="*/ 6 h 26"/>
                <a:gd name="T12" fmla="*/ 6 w 7"/>
                <a:gd name="T13" fmla="*/ 12 h 26"/>
                <a:gd name="T14" fmla="*/ 5 w 7"/>
                <a:gd name="T15" fmla="*/ 12 h 26"/>
                <a:gd name="T16" fmla="*/ 5 w 7"/>
                <a:gd name="T17" fmla="*/ 14 h 26"/>
                <a:gd name="T18" fmla="*/ 6 w 7"/>
                <a:gd name="T19" fmla="*/ 17 h 26"/>
                <a:gd name="T20" fmla="*/ 6 w 7"/>
                <a:gd name="T21" fmla="*/ 16 h 26"/>
                <a:gd name="T22" fmla="*/ 6 w 7"/>
                <a:gd name="T23" fmla="*/ 23 h 26"/>
                <a:gd name="T24" fmla="*/ 6 w 7"/>
                <a:gd name="T25" fmla="*/ 23 h 26"/>
                <a:gd name="T26" fmla="*/ 6 w 7"/>
                <a:gd name="T27" fmla="*/ 23 h 26"/>
                <a:gd name="T28" fmla="*/ 6 w 7"/>
                <a:gd name="T29" fmla="*/ 24 h 26"/>
                <a:gd name="T30" fmla="*/ 6 w 7"/>
                <a:gd name="T31" fmla="*/ 24 h 26"/>
                <a:gd name="T32" fmla="*/ 5 w 7"/>
                <a:gd name="T33" fmla="*/ 24 h 26"/>
                <a:gd name="T34" fmla="*/ 5 w 7"/>
                <a:gd name="T35" fmla="*/ 24 h 26"/>
                <a:gd name="T36" fmla="*/ 5 w 7"/>
                <a:gd name="T37" fmla="*/ 24 h 26"/>
                <a:gd name="T38" fmla="*/ 4 w 7"/>
                <a:gd name="T39" fmla="*/ 22 h 26"/>
                <a:gd name="T40" fmla="*/ 2 w 7"/>
                <a:gd name="T41" fmla="*/ 19 h 26"/>
                <a:gd name="T42" fmla="*/ 2 w 7"/>
                <a:gd name="T43" fmla="*/ 16 h 26"/>
                <a:gd name="T44" fmla="*/ 2 w 7"/>
                <a:gd name="T45" fmla="*/ 13 h 26"/>
                <a:gd name="T46" fmla="*/ 1 w 7"/>
                <a:gd name="T47" fmla="*/ 8 h 26"/>
                <a:gd name="T48" fmla="*/ 2 w 7"/>
                <a:gd name="T49" fmla="*/ 8 h 26"/>
                <a:gd name="T50" fmla="*/ 2 w 7"/>
                <a:gd name="T51" fmla="*/ 7 h 26"/>
                <a:gd name="T52" fmla="*/ 2 w 7"/>
                <a:gd name="T53" fmla="*/ 7 h 26"/>
                <a:gd name="T54" fmla="*/ 2 w 7"/>
                <a:gd name="T55" fmla="*/ 7 h 26"/>
                <a:gd name="T56" fmla="*/ 1 w 7"/>
                <a:gd name="T57" fmla="*/ 7 h 26"/>
                <a:gd name="T58" fmla="*/ 2 w 7"/>
                <a:gd name="T59" fmla="*/ 4 h 26"/>
                <a:gd name="T60" fmla="*/ 6 w 7"/>
                <a:gd name="T61" fmla="*/ 0 h 26"/>
                <a:gd name="T62" fmla="*/ 6 w 7"/>
                <a:gd name="T63" fmla="*/ 1 h 26"/>
                <a:gd name="T64" fmla="*/ 6 w 7"/>
                <a:gd name="T65" fmla="*/ 6 h 26"/>
                <a:gd name="T66" fmla="*/ 6 w 7"/>
                <a:gd name="T67" fmla="*/ 5 h 26"/>
                <a:gd name="T68" fmla="*/ 6 w 7"/>
                <a:gd name="T69" fmla="*/ 4 h 26"/>
                <a:gd name="T70" fmla="*/ 6 w 7"/>
                <a:gd name="T71" fmla="*/ 3 h 26"/>
                <a:gd name="T72" fmla="*/ 6 w 7"/>
                <a:gd name="T73" fmla="*/ 0 h 26"/>
                <a:gd name="T74" fmla="*/ 6 w 7"/>
                <a:gd name="T75" fmla="*/ 0 h 26"/>
                <a:gd name="T76" fmla="*/ 6 w 7"/>
                <a:gd name="T77" fmla="*/ 0 h 26"/>
                <a:gd name="T78" fmla="*/ 6 w 7"/>
                <a:gd name="T79" fmla="*/ 0 h 26"/>
                <a:gd name="T80" fmla="*/ 6 w 7"/>
                <a:gd name="T81" fmla="*/ 0 h 26"/>
                <a:gd name="T82" fmla="*/ 5 w 7"/>
                <a:gd name="T83" fmla="*/ 0 h 26"/>
                <a:gd name="T84" fmla="*/ 3 w 7"/>
                <a:gd name="T85" fmla="*/ 2 h 26"/>
                <a:gd name="T86" fmla="*/ 2 w 7"/>
                <a:gd name="T87" fmla="*/ 2 h 26"/>
                <a:gd name="T88" fmla="*/ 1 w 7"/>
                <a:gd name="T89" fmla="*/ 5 h 26"/>
                <a:gd name="T90" fmla="*/ 1 w 7"/>
                <a:gd name="T91" fmla="*/ 4 h 26"/>
                <a:gd name="T92" fmla="*/ 0 w 7"/>
                <a:gd name="T93" fmla="*/ 7 h 26"/>
                <a:gd name="T94" fmla="*/ 0 w 7"/>
                <a:gd name="T95" fmla="*/ 17 h 26"/>
                <a:gd name="T96" fmla="*/ 1 w 7"/>
                <a:gd name="T97" fmla="*/ 21 h 26"/>
                <a:gd name="T98" fmla="*/ 3 w 7"/>
                <a:gd name="T99" fmla="*/ 23 h 26"/>
                <a:gd name="T100" fmla="*/ 6 w 7"/>
                <a:gd name="T101" fmla="*/ 26 h 26"/>
                <a:gd name="T102" fmla="*/ 7 w 7"/>
                <a:gd name="T103" fmla="*/ 23 h 26"/>
                <a:gd name="T104" fmla="*/ 7 w 7"/>
                <a:gd name="T105" fmla="*/ 19 h 26"/>
                <a:gd name="T106" fmla="*/ 1 w 7"/>
                <a:gd name="T107" fmla="*/ 8 h 26"/>
                <a:gd name="T108" fmla="*/ 1 w 7"/>
                <a:gd name="T10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" h="26">
                  <a:moveTo>
                    <a:pt x="7" y="19"/>
                  </a:moveTo>
                  <a:cubicBezTo>
                    <a:pt x="7" y="19"/>
                    <a:pt x="6" y="16"/>
                    <a:pt x="7" y="17"/>
                  </a:cubicBezTo>
                  <a:cubicBezTo>
                    <a:pt x="7" y="17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4"/>
                    <a:pt x="6" y="12"/>
                    <a:pt x="6" y="10"/>
                  </a:cubicBezTo>
                  <a:cubicBezTo>
                    <a:pt x="6" y="10"/>
                    <a:pt x="6" y="8"/>
                    <a:pt x="6" y="6"/>
                  </a:cubicBezTo>
                  <a:cubicBezTo>
                    <a:pt x="5" y="6"/>
                    <a:pt x="6" y="11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5"/>
                    <a:pt x="5" y="16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6" y="22"/>
                    <a:pt x="6" y="23"/>
                  </a:cubicBezTo>
                  <a:cubicBezTo>
                    <a:pt x="5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5" y="24"/>
                    <a:pt x="6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4" y="23"/>
                    <a:pt x="4" y="22"/>
                  </a:cubicBezTo>
                  <a:cubicBezTo>
                    <a:pt x="3" y="21"/>
                    <a:pt x="2" y="21"/>
                    <a:pt x="2" y="19"/>
                  </a:cubicBezTo>
                  <a:cubicBezTo>
                    <a:pt x="2" y="19"/>
                    <a:pt x="2" y="16"/>
                    <a:pt x="2" y="16"/>
                  </a:cubicBezTo>
                  <a:cubicBezTo>
                    <a:pt x="2" y="15"/>
                    <a:pt x="2" y="13"/>
                    <a:pt x="2" y="13"/>
                  </a:cubicBezTo>
                  <a:cubicBezTo>
                    <a:pt x="2" y="12"/>
                    <a:pt x="1" y="8"/>
                    <a:pt x="1" y="8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5"/>
                    <a:pt x="2" y="4"/>
                  </a:cubicBezTo>
                  <a:cubicBezTo>
                    <a:pt x="3" y="4"/>
                    <a:pt x="6" y="2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6" y="4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7" y="5"/>
                    <a:pt x="7" y="3"/>
                    <a:pt x="6" y="3"/>
                  </a:cubicBezTo>
                  <a:cubicBezTo>
                    <a:pt x="6" y="3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4"/>
                    <a:pt x="1" y="6"/>
                    <a:pt x="0" y="7"/>
                  </a:cubicBezTo>
                  <a:cubicBezTo>
                    <a:pt x="1" y="7"/>
                    <a:pt x="0" y="17"/>
                    <a:pt x="0" y="17"/>
                  </a:cubicBezTo>
                  <a:cubicBezTo>
                    <a:pt x="1" y="17"/>
                    <a:pt x="0" y="20"/>
                    <a:pt x="1" y="21"/>
                  </a:cubicBezTo>
                  <a:cubicBezTo>
                    <a:pt x="2" y="21"/>
                    <a:pt x="2" y="22"/>
                    <a:pt x="3" y="23"/>
                  </a:cubicBezTo>
                  <a:cubicBezTo>
                    <a:pt x="4" y="24"/>
                    <a:pt x="5" y="25"/>
                    <a:pt x="6" y="26"/>
                  </a:cubicBezTo>
                  <a:cubicBezTo>
                    <a:pt x="7" y="25"/>
                    <a:pt x="7" y="24"/>
                    <a:pt x="7" y="23"/>
                  </a:cubicBezTo>
                  <a:cubicBezTo>
                    <a:pt x="7" y="22"/>
                    <a:pt x="7" y="21"/>
                    <a:pt x="7" y="19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15" name="Freeform 3802">
              <a:extLst>
                <a:ext uri="{FF2B5EF4-FFF2-40B4-BE49-F238E27FC236}">
                  <a16:creationId xmlns:a16="http://schemas.microsoft.com/office/drawing/2014/main" id="{B3E98F0E-BF35-4E4A-B246-037699B767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3" y="0"/>
              <a:ext cx="228600" cy="106363"/>
            </a:xfrm>
            <a:custGeom>
              <a:avLst/>
              <a:gdLst>
                <a:gd name="T0" fmla="*/ 9 w 39"/>
                <a:gd name="T1" fmla="*/ 18 h 18"/>
                <a:gd name="T2" fmla="*/ 19 w 39"/>
                <a:gd name="T3" fmla="*/ 18 h 18"/>
                <a:gd name="T4" fmla="*/ 16 w 39"/>
                <a:gd name="T5" fmla="*/ 17 h 18"/>
                <a:gd name="T6" fmla="*/ 12 w 39"/>
                <a:gd name="T7" fmla="*/ 17 h 18"/>
                <a:gd name="T8" fmla="*/ 10 w 39"/>
                <a:gd name="T9" fmla="*/ 17 h 18"/>
                <a:gd name="T10" fmla="*/ 2 w 39"/>
                <a:gd name="T11" fmla="*/ 13 h 18"/>
                <a:gd name="T12" fmla="*/ 9 w 39"/>
                <a:gd name="T13" fmla="*/ 13 h 18"/>
                <a:gd name="T14" fmla="*/ 18 w 39"/>
                <a:gd name="T15" fmla="*/ 13 h 18"/>
                <a:gd name="T16" fmla="*/ 30 w 39"/>
                <a:gd name="T17" fmla="*/ 13 h 18"/>
                <a:gd name="T18" fmla="*/ 37 w 39"/>
                <a:gd name="T19" fmla="*/ 13 h 18"/>
                <a:gd name="T20" fmla="*/ 33 w 39"/>
                <a:gd name="T21" fmla="*/ 17 h 18"/>
                <a:gd name="T22" fmla="*/ 35 w 39"/>
                <a:gd name="T23" fmla="*/ 17 h 18"/>
                <a:gd name="T24" fmla="*/ 39 w 39"/>
                <a:gd name="T25" fmla="*/ 12 h 18"/>
                <a:gd name="T26" fmla="*/ 36 w 39"/>
                <a:gd name="T27" fmla="*/ 12 h 18"/>
                <a:gd name="T28" fmla="*/ 32 w 39"/>
                <a:gd name="T29" fmla="*/ 11 h 18"/>
                <a:gd name="T30" fmla="*/ 31 w 39"/>
                <a:gd name="T31" fmla="*/ 11 h 18"/>
                <a:gd name="T32" fmla="*/ 24 w 39"/>
                <a:gd name="T33" fmla="*/ 4 h 18"/>
                <a:gd name="T34" fmla="*/ 18 w 39"/>
                <a:gd name="T35" fmla="*/ 1 h 18"/>
                <a:gd name="T36" fmla="*/ 15 w 39"/>
                <a:gd name="T37" fmla="*/ 6 h 18"/>
                <a:gd name="T38" fmla="*/ 10 w 39"/>
                <a:gd name="T39" fmla="*/ 10 h 18"/>
                <a:gd name="T40" fmla="*/ 8 w 39"/>
                <a:gd name="T41" fmla="*/ 11 h 18"/>
                <a:gd name="T42" fmla="*/ 32 w 39"/>
                <a:gd name="T43" fmla="*/ 13 h 18"/>
                <a:gd name="T44" fmla="*/ 10 w 39"/>
                <a:gd name="T45" fmla="*/ 12 h 18"/>
                <a:gd name="T46" fmla="*/ 10 w 39"/>
                <a:gd name="T47" fmla="*/ 12 h 18"/>
                <a:gd name="T48" fmla="*/ 11 w 39"/>
                <a:gd name="T49" fmla="*/ 12 h 18"/>
                <a:gd name="T50" fmla="*/ 10 w 39"/>
                <a:gd name="T51" fmla="*/ 11 h 18"/>
                <a:gd name="T52" fmla="*/ 10 w 39"/>
                <a:gd name="T53" fmla="*/ 11 h 18"/>
                <a:gd name="T54" fmla="*/ 11 w 39"/>
                <a:gd name="T55" fmla="*/ 11 h 18"/>
                <a:gd name="T56" fmla="*/ 16 w 39"/>
                <a:gd name="T57" fmla="*/ 7 h 18"/>
                <a:gd name="T58" fmla="*/ 22 w 39"/>
                <a:gd name="T59" fmla="*/ 8 h 18"/>
                <a:gd name="T60" fmla="*/ 24 w 39"/>
                <a:gd name="T61" fmla="*/ 12 h 18"/>
                <a:gd name="T62" fmla="*/ 10 w 39"/>
                <a:gd name="T63" fmla="*/ 11 h 18"/>
                <a:gd name="T64" fmla="*/ 10 w 39"/>
                <a:gd name="T65" fmla="*/ 11 h 18"/>
                <a:gd name="T66" fmla="*/ 19 w 39"/>
                <a:gd name="T67" fmla="*/ 7 h 18"/>
                <a:gd name="T68" fmla="*/ 27 w 39"/>
                <a:gd name="T69" fmla="*/ 8 h 18"/>
                <a:gd name="T70" fmla="*/ 28 w 39"/>
                <a:gd name="T71" fmla="*/ 10 h 18"/>
                <a:gd name="T72" fmla="*/ 25 w 39"/>
                <a:gd name="T73" fmla="*/ 7 h 18"/>
                <a:gd name="T74" fmla="*/ 12 w 39"/>
                <a:gd name="T75" fmla="*/ 9 h 18"/>
                <a:gd name="T76" fmla="*/ 18 w 39"/>
                <a:gd name="T77" fmla="*/ 2 h 18"/>
                <a:gd name="T78" fmla="*/ 19 w 39"/>
                <a:gd name="T79" fmla="*/ 1 h 18"/>
                <a:gd name="T80" fmla="*/ 24 w 39"/>
                <a:gd name="T81" fmla="*/ 6 h 18"/>
                <a:gd name="T82" fmla="*/ 19 w 39"/>
                <a:gd name="T83" fmla="*/ 6 h 18"/>
                <a:gd name="T84" fmla="*/ 19 w 39"/>
                <a:gd name="T85" fmla="*/ 6 h 18"/>
                <a:gd name="T86" fmla="*/ 11 w 39"/>
                <a:gd name="T87" fmla="*/ 10 h 18"/>
                <a:gd name="T88" fmla="*/ 10 w 39"/>
                <a:gd name="T89" fmla="*/ 11 h 18"/>
                <a:gd name="T90" fmla="*/ 9 w 39"/>
                <a:gd name="T91" fmla="*/ 11 h 18"/>
                <a:gd name="T92" fmla="*/ 8 w 39"/>
                <a:gd name="T93" fmla="*/ 11 h 18"/>
                <a:gd name="T94" fmla="*/ 9 w 39"/>
                <a:gd name="T95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" h="18">
                  <a:moveTo>
                    <a:pt x="4" y="16"/>
                  </a:move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11" y="17"/>
                    <a:pt x="9" y="18"/>
                  </a:cubicBezTo>
                  <a:cubicBezTo>
                    <a:pt x="9" y="18"/>
                    <a:pt x="12" y="18"/>
                    <a:pt x="12" y="18"/>
                  </a:cubicBezTo>
                  <a:cubicBezTo>
                    <a:pt x="12" y="18"/>
                    <a:pt x="13" y="17"/>
                    <a:pt x="13" y="17"/>
                  </a:cubicBezTo>
                  <a:cubicBezTo>
                    <a:pt x="13" y="17"/>
                    <a:pt x="19" y="18"/>
                    <a:pt x="19" y="18"/>
                  </a:cubicBezTo>
                  <a:cubicBezTo>
                    <a:pt x="20" y="17"/>
                    <a:pt x="23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17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3" y="16"/>
                    <a:pt x="13" y="16"/>
                  </a:cubicBezTo>
                  <a:cubicBezTo>
                    <a:pt x="13" y="16"/>
                    <a:pt x="12" y="17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6"/>
                    <a:pt x="6" y="17"/>
                    <a:pt x="7" y="17"/>
                  </a:cubicBezTo>
                  <a:cubicBezTo>
                    <a:pt x="4" y="16"/>
                    <a:pt x="4" y="14"/>
                    <a:pt x="2" y="13"/>
                  </a:cubicBezTo>
                  <a:cubicBezTo>
                    <a:pt x="3" y="13"/>
                    <a:pt x="3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7" y="12"/>
                    <a:pt x="9" y="13"/>
                  </a:cubicBezTo>
                  <a:cubicBezTo>
                    <a:pt x="8" y="13"/>
                    <a:pt x="9" y="13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3" y="13"/>
                    <a:pt x="16" y="13"/>
                    <a:pt x="18" y="13"/>
                  </a:cubicBezTo>
                  <a:cubicBezTo>
                    <a:pt x="19" y="13"/>
                    <a:pt x="21" y="13"/>
                    <a:pt x="22" y="13"/>
                  </a:cubicBezTo>
                  <a:cubicBezTo>
                    <a:pt x="25" y="13"/>
                    <a:pt x="29" y="12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2"/>
                    <a:pt x="36" y="13"/>
                    <a:pt x="37" y="13"/>
                  </a:cubicBezTo>
                  <a:cubicBezTo>
                    <a:pt x="36" y="14"/>
                    <a:pt x="35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8"/>
                    <a:pt x="33" y="18"/>
                  </a:cubicBezTo>
                  <a:cubicBezTo>
                    <a:pt x="34" y="18"/>
                    <a:pt x="34" y="17"/>
                    <a:pt x="34" y="17"/>
                  </a:cubicBezTo>
                  <a:cubicBezTo>
                    <a:pt x="34" y="17"/>
                    <a:pt x="35" y="17"/>
                    <a:pt x="35" y="17"/>
                  </a:cubicBezTo>
                  <a:cubicBezTo>
                    <a:pt x="35" y="16"/>
                    <a:pt x="35" y="16"/>
                    <a:pt x="36" y="16"/>
                  </a:cubicBezTo>
                  <a:cubicBezTo>
                    <a:pt x="36" y="15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6" y="12"/>
                    <a:pt x="35" y="12"/>
                  </a:cubicBezTo>
                  <a:cubicBezTo>
                    <a:pt x="35" y="12"/>
                    <a:pt x="35" y="11"/>
                    <a:pt x="36" y="12"/>
                  </a:cubicBezTo>
                  <a:cubicBezTo>
                    <a:pt x="36" y="11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0"/>
                    <a:pt x="31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7" y="6"/>
                    <a:pt x="24" y="4"/>
                    <a:pt x="24" y="4"/>
                  </a:cubicBezTo>
                  <a:cubicBezTo>
                    <a:pt x="24" y="3"/>
                    <a:pt x="23" y="2"/>
                    <a:pt x="23" y="1"/>
                  </a:cubicBezTo>
                  <a:cubicBezTo>
                    <a:pt x="22" y="0"/>
                    <a:pt x="19" y="0"/>
                    <a:pt x="21" y="0"/>
                  </a:cubicBezTo>
                  <a:cubicBezTo>
                    <a:pt x="20" y="0"/>
                    <a:pt x="17" y="1"/>
                    <a:pt x="18" y="1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7" y="1"/>
                    <a:pt x="17" y="3"/>
                    <a:pt x="16" y="4"/>
                  </a:cubicBezTo>
                  <a:cubicBezTo>
                    <a:pt x="16" y="4"/>
                    <a:pt x="15" y="7"/>
                    <a:pt x="15" y="6"/>
                  </a:cubicBezTo>
                  <a:cubicBezTo>
                    <a:pt x="14" y="7"/>
                    <a:pt x="11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2" y="11"/>
                    <a:pt x="0" y="12"/>
                  </a:cubicBezTo>
                  <a:cubicBezTo>
                    <a:pt x="2" y="13"/>
                    <a:pt x="3" y="15"/>
                    <a:pt x="4" y="16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24" y="12"/>
                  </a:moveTo>
                  <a:cubicBezTo>
                    <a:pt x="22" y="12"/>
                    <a:pt x="19" y="12"/>
                    <a:pt x="17" y="12"/>
                  </a:cubicBezTo>
                  <a:cubicBezTo>
                    <a:pt x="15" y="11"/>
                    <a:pt x="13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4" y="10"/>
                    <a:pt x="14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6"/>
                    <a:pt x="17" y="7"/>
                  </a:cubicBezTo>
                  <a:cubicBezTo>
                    <a:pt x="18" y="8"/>
                    <a:pt x="21" y="8"/>
                    <a:pt x="22" y="8"/>
                  </a:cubicBezTo>
                  <a:cubicBezTo>
                    <a:pt x="24" y="7"/>
                    <a:pt x="24" y="8"/>
                    <a:pt x="26" y="10"/>
                  </a:cubicBezTo>
                  <a:cubicBezTo>
                    <a:pt x="27" y="10"/>
                    <a:pt x="28" y="11"/>
                    <a:pt x="29" y="11"/>
                  </a:cubicBezTo>
                  <a:cubicBezTo>
                    <a:pt x="27" y="12"/>
                    <a:pt x="25" y="12"/>
                    <a:pt x="24" y="12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9" y="7"/>
                  </a:move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28" y="10"/>
                  </a:moveTo>
                  <a:cubicBezTo>
                    <a:pt x="28" y="9"/>
                    <a:pt x="27" y="8"/>
                    <a:pt x="27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8" y="9"/>
                    <a:pt x="28" y="10"/>
                  </a:cubicBezTo>
                  <a:close/>
                  <a:moveTo>
                    <a:pt x="26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lose/>
                  <a:moveTo>
                    <a:pt x="12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5" y="6"/>
                    <a:pt x="17" y="6"/>
                  </a:cubicBezTo>
                  <a:cubicBezTo>
                    <a:pt x="16" y="5"/>
                    <a:pt x="18" y="4"/>
                    <a:pt x="17" y="5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3"/>
                    <a:pt x="19" y="1"/>
                    <a:pt x="19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3" y="2"/>
                    <a:pt x="22" y="2"/>
                  </a:cubicBezTo>
                  <a:cubicBezTo>
                    <a:pt x="22" y="2"/>
                    <a:pt x="22" y="2"/>
                    <a:pt x="23" y="3"/>
                  </a:cubicBezTo>
                  <a:cubicBezTo>
                    <a:pt x="24" y="4"/>
                    <a:pt x="23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2" y="6"/>
                    <a:pt x="20" y="8"/>
                    <a:pt x="19" y="6"/>
                  </a:cubicBezTo>
                  <a:cubicBezTo>
                    <a:pt x="21" y="7"/>
                    <a:pt x="19" y="7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4" y="9"/>
                    <a:pt x="11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9" y="11"/>
                    <a:pt x="11" y="10"/>
                    <a:pt x="12" y="9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16" name="Freeform 3803">
              <a:extLst>
                <a:ext uri="{FF2B5EF4-FFF2-40B4-BE49-F238E27FC236}">
                  <a16:creationId xmlns:a16="http://schemas.microsoft.com/office/drawing/2014/main" id="{4754554C-E6CC-4F95-B735-1C0B0457A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76200"/>
              <a:ext cx="46038" cy="158750"/>
            </a:xfrm>
            <a:custGeom>
              <a:avLst/>
              <a:gdLst>
                <a:gd name="T0" fmla="*/ 5 w 8"/>
                <a:gd name="T1" fmla="*/ 24 h 27"/>
                <a:gd name="T2" fmla="*/ 6 w 8"/>
                <a:gd name="T3" fmla="*/ 22 h 27"/>
                <a:gd name="T4" fmla="*/ 7 w 8"/>
                <a:gd name="T5" fmla="*/ 20 h 27"/>
                <a:gd name="T6" fmla="*/ 7 w 8"/>
                <a:gd name="T7" fmla="*/ 15 h 27"/>
                <a:gd name="T8" fmla="*/ 7 w 8"/>
                <a:gd name="T9" fmla="*/ 11 h 27"/>
                <a:gd name="T10" fmla="*/ 7 w 8"/>
                <a:gd name="T11" fmla="*/ 17 h 27"/>
                <a:gd name="T12" fmla="*/ 6 w 8"/>
                <a:gd name="T13" fmla="*/ 17 h 27"/>
                <a:gd name="T14" fmla="*/ 6 w 8"/>
                <a:gd name="T15" fmla="*/ 19 h 27"/>
                <a:gd name="T16" fmla="*/ 6 w 8"/>
                <a:gd name="T17" fmla="*/ 19 h 27"/>
                <a:gd name="T18" fmla="*/ 6 w 8"/>
                <a:gd name="T19" fmla="*/ 21 h 27"/>
                <a:gd name="T20" fmla="*/ 2 w 8"/>
                <a:gd name="T21" fmla="*/ 25 h 27"/>
                <a:gd name="T22" fmla="*/ 2 w 8"/>
                <a:gd name="T23" fmla="*/ 25 h 27"/>
                <a:gd name="T24" fmla="*/ 2 w 8"/>
                <a:gd name="T25" fmla="*/ 25 h 27"/>
                <a:gd name="T26" fmla="*/ 2 w 8"/>
                <a:gd name="T27" fmla="*/ 24 h 27"/>
                <a:gd name="T28" fmla="*/ 2 w 8"/>
                <a:gd name="T29" fmla="*/ 23 h 27"/>
                <a:gd name="T30" fmla="*/ 2 w 8"/>
                <a:gd name="T31" fmla="*/ 20 h 27"/>
                <a:gd name="T32" fmla="*/ 3 w 8"/>
                <a:gd name="T33" fmla="*/ 12 h 27"/>
                <a:gd name="T34" fmla="*/ 3 w 8"/>
                <a:gd name="T35" fmla="*/ 9 h 27"/>
                <a:gd name="T36" fmla="*/ 2 w 8"/>
                <a:gd name="T37" fmla="*/ 4 h 27"/>
                <a:gd name="T38" fmla="*/ 2 w 8"/>
                <a:gd name="T39" fmla="*/ 5 h 27"/>
                <a:gd name="T40" fmla="*/ 2 w 8"/>
                <a:gd name="T41" fmla="*/ 4 h 27"/>
                <a:gd name="T42" fmla="*/ 2 w 8"/>
                <a:gd name="T43" fmla="*/ 4 h 27"/>
                <a:gd name="T44" fmla="*/ 2 w 8"/>
                <a:gd name="T45" fmla="*/ 4 h 27"/>
                <a:gd name="T46" fmla="*/ 2 w 8"/>
                <a:gd name="T47" fmla="*/ 4 h 27"/>
                <a:gd name="T48" fmla="*/ 2 w 8"/>
                <a:gd name="T49" fmla="*/ 2 h 27"/>
                <a:gd name="T50" fmla="*/ 6 w 8"/>
                <a:gd name="T51" fmla="*/ 6 h 27"/>
                <a:gd name="T52" fmla="*/ 7 w 8"/>
                <a:gd name="T53" fmla="*/ 11 h 27"/>
                <a:gd name="T54" fmla="*/ 7 w 8"/>
                <a:gd name="T55" fmla="*/ 9 h 27"/>
                <a:gd name="T56" fmla="*/ 7 w 8"/>
                <a:gd name="T57" fmla="*/ 9 h 27"/>
                <a:gd name="T58" fmla="*/ 7 w 8"/>
                <a:gd name="T59" fmla="*/ 6 h 27"/>
                <a:gd name="T60" fmla="*/ 7 w 8"/>
                <a:gd name="T61" fmla="*/ 6 h 27"/>
                <a:gd name="T62" fmla="*/ 7 w 8"/>
                <a:gd name="T63" fmla="*/ 5 h 27"/>
                <a:gd name="T64" fmla="*/ 4 w 8"/>
                <a:gd name="T65" fmla="*/ 3 h 27"/>
                <a:gd name="T66" fmla="*/ 4 w 8"/>
                <a:gd name="T67" fmla="*/ 2 h 27"/>
                <a:gd name="T68" fmla="*/ 2 w 8"/>
                <a:gd name="T69" fmla="*/ 1 h 27"/>
                <a:gd name="T70" fmla="*/ 2 w 8"/>
                <a:gd name="T71" fmla="*/ 1 h 27"/>
                <a:gd name="T72" fmla="*/ 2 w 8"/>
                <a:gd name="T73" fmla="*/ 1 h 27"/>
                <a:gd name="T74" fmla="*/ 2 w 8"/>
                <a:gd name="T75" fmla="*/ 0 h 27"/>
                <a:gd name="T76" fmla="*/ 2 w 8"/>
                <a:gd name="T77" fmla="*/ 0 h 27"/>
                <a:gd name="T78" fmla="*/ 1 w 8"/>
                <a:gd name="T79" fmla="*/ 3 h 27"/>
                <a:gd name="T80" fmla="*/ 1 w 8"/>
                <a:gd name="T81" fmla="*/ 3 h 27"/>
                <a:gd name="T82" fmla="*/ 1 w 8"/>
                <a:gd name="T83" fmla="*/ 9 h 27"/>
                <a:gd name="T84" fmla="*/ 1 w 8"/>
                <a:gd name="T85" fmla="*/ 14 h 27"/>
                <a:gd name="T86" fmla="*/ 2 w 8"/>
                <a:gd name="T87" fmla="*/ 27 h 27"/>
                <a:gd name="T88" fmla="*/ 4 w 8"/>
                <a:gd name="T89" fmla="*/ 25 h 27"/>
                <a:gd name="T90" fmla="*/ 5 w 8"/>
                <a:gd name="T91" fmla="*/ 24 h 27"/>
                <a:gd name="T92" fmla="*/ 6 w 8"/>
                <a:gd name="T93" fmla="*/ 21 h 27"/>
                <a:gd name="T94" fmla="*/ 6 w 8"/>
                <a:gd name="T95" fmla="*/ 21 h 27"/>
                <a:gd name="T96" fmla="*/ 6 w 8"/>
                <a:gd name="T97" fmla="*/ 21 h 27"/>
                <a:gd name="T98" fmla="*/ 6 w 8"/>
                <a:gd name="T99" fmla="*/ 5 h 27"/>
                <a:gd name="T100" fmla="*/ 6 w 8"/>
                <a:gd name="T101" fmla="*/ 5 h 27"/>
                <a:gd name="T102" fmla="*/ 6 w 8"/>
                <a:gd name="T103" fmla="*/ 5 h 27"/>
                <a:gd name="T104" fmla="*/ 6 w 8"/>
                <a:gd name="T105" fmla="*/ 5 h 27"/>
                <a:gd name="T106" fmla="*/ 1 w 8"/>
                <a:gd name="T107" fmla="*/ 5 h 27"/>
                <a:gd name="T108" fmla="*/ 1 w 8"/>
                <a:gd name="T109" fmla="*/ 5 h 27"/>
                <a:gd name="T110" fmla="*/ 1 w 8"/>
                <a:gd name="T111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" h="27">
                  <a:moveTo>
                    <a:pt x="5" y="24"/>
                  </a:moveTo>
                  <a:cubicBezTo>
                    <a:pt x="6" y="23"/>
                    <a:pt x="6" y="21"/>
                    <a:pt x="6" y="22"/>
                  </a:cubicBezTo>
                  <a:cubicBezTo>
                    <a:pt x="6" y="22"/>
                    <a:pt x="8" y="20"/>
                    <a:pt x="7" y="20"/>
                  </a:cubicBezTo>
                  <a:cubicBezTo>
                    <a:pt x="7" y="19"/>
                    <a:pt x="7" y="15"/>
                    <a:pt x="7" y="15"/>
                  </a:cubicBezTo>
                  <a:cubicBezTo>
                    <a:pt x="7" y="14"/>
                    <a:pt x="7" y="12"/>
                    <a:pt x="7" y="11"/>
                  </a:cubicBezTo>
                  <a:cubicBezTo>
                    <a:pt x="6" y="11"/>
                    <a:pt x="6" y="16"/>
                    <a:pt x="7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4" y="22"/>
                    <a:pt x="4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3"/>
                    <a:pt x="1" y="23"/>
                    <a:pt x="2" y="23"/>
                  </a:cubicBezTo>
                  <a:cubicBezTo>
                    <a:pt x="1" y="23"/>
                    <a:pt x="2" y="19"/>
                    <a:pt x="2" y="20"/>
                  </a:cubicBezTo>
                  <a:cubicBezTo>
                    <a:pt x="1" y="18"/>
                    <a:pt x="3" y="14"/>
                    <a:pt x="3" y="12"/>
                  </a:cubicBezTo>
                  <a:cubicBezTo>
                    <a:pt x="2" y="12"/>
                    <a:pt x="2" y="10"/>
                    <a:pt x="3" y="9"/>
                  </a:cubicBezTo>
                  <a:cubicBezTo>
                    <a:pt x="2" y="9"/>
                    <a:pt x="1" y="5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4" y="2"/>
                    <a:pt x="5" y="6"/>
                    <a:pt x="6" y="6"/>
                  </a:cubicBezTo>
                  <a:cubicBezTo>
                    <a:pt x="7" y="7"/>
                    <a:pt x="6" y="9"/>
                    <a:pt x="7" y="11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5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1" y="7"/>
                    <a:pt x="1" y="9"/>
                  </a:cubicBezTo>
                  <a:cubicBezTo>
                    <a:pt x="1" y="10"/>
                    <a:pt x="2" y="13"/>
                    <a:pt x="1" y="14"/>
                  </a:cubicBezTo>
                  <a:cubicBezTo>
                    <a:pt x="1" y="17"/>
                    <a:pt x="0" y="24"/>
                    <a:pt x="2" y="27"/>
                  </a:cubicBezTo>
                  <a:cubicBezTo>
                    <a:pt x="2" y="26"/>
                    <a:pt x="3" y="26"/>
                    <a:pt x="4" y="25"/>
                  </a:cubicBezTo>
                  <a:cubicBezTo>
                    <a:pt x="4" y="24"/>
                    <a:pt x="5" y="24"/>
                    <a:pt x="5" y="24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17" name="Freeform 3804">
              <a:extLst>
                <a:ext uri="{FF2B5EF4-FFF2-40B4-BE49-F238E27FC236}">
                  <a16:creationId xmlns:a16="http://schemas.microsoft.com/office/drawing/2014/main" id="{D5FEA550-08D4-4894-BDD1-83F076F980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3" y="206375"/>
              <a:ext cx="228600" cy="46038"/>
            </a:xfrm>
            <a:custGeom>
              <a:avLst/>
              <a:gdLst>
                <a:gd name="T0" fmla="*/ 35 w 39"/>
                <a:gd name="T1" fmla="*/ 2 h 8"/>
                <a:gd name="T2" fmla="*/ 33 w 39"/>
                <a:gd name="T3" fmla="*/ 0 h 8"/>
                <a:gd name="T4" fmla="*/ 30 w 39"/>
                <a:gd name="T5" fmla="*/ 0 h 8"/>
                <a:gd name="T6" fmla="*/ 27 w 39"/>
                <a:gd name="T7" fmla="*/ 0 h 8"/>
                <a:gd name="T8" fmla="*/ 26 w 39"/>
                <a:gd name="T9" fmla="*/ 1 h 8"/>
                <a:gd name="T10" fmla="*/ 20 w 39"/>
                <a:gd name="T11" fmla="*/ 0 h 8"/>
                <a:gd name="T12" fmla="*/ 14 w 39"/>
                <a:gd name="T13" fmla="*/ 1 h 8"/>
                <a:gd name="T14" fmla="*/ 13 w 39"/>
                <a:gd name="T15" fmla="*/ 1 h 8"/>
                <a:gd name="T16" fmla="*/ 22 w 39"/>
                <a:gd name="T17" fmla="*/ 1 h 8"/>
                <a:gd name="T18" fmla="*/ 22 w 39"/>
                <a:gd name="T19" fmla="*/ 1 h 8"/>
                <a:gd name="T20" fmla="*/ 25 w 39"/>
                <a:gd name="T21" fmla="*/ 2 h 8"/>
                <a:gd name="T22" fmla="*/ 27 w 39"/>
                <a:gd name="T23" fmla="*/ 1 h 8"/>
                <a:gd name="T24" fmla="*/ 28 w 39"/>
                <a:gd name="T25" fmla="*/ 1 h 8"/>
                <a:gd name="T26" fmla="*/ 28 w 39"/>
                <a:gd name="T27" fmla="*/ 1 h 8"/>
                <a:gd name="T28" fmla="*/ 29 w 39"/>
                <a:gd name="T29" fmla="*/ 1 h 8"/>
                <a:gd name="T30" fmla="*/ 29 w 39"/>
                <a:gd name="T31" fmla="*/ 1 h 8"/>
                <a:gd name="T32" fmla="*/ 32 w 39"/>
                <a:gd name="T33" fmla="*/ 1 h 8"/>
                <a:gd name="T34" fmla="*/ 37 w 39"/>
                <a:gd name="T35" fmla="*/ 5 h 8"/>
                <a:gd name="T36" fmla="*/ 35 w 39"/>
                <a:gd name="T37" fmla="*/ 6 h 8"/>
                <a:gd name="T38" fmla="*/ 35 w 39"/>
                <a:gd name="T39" fmla="*/ 5 h 8"/>
                <a:gd name="T40" fmla="*/ 30 w 39"/>
                <a:gd name="T41" fmla="*/ 5 h 8"/>
                <a:gd name="T42" fmla="*/ 29 w 39"/>
                <a:gd name="T43" fmla="*/ 5 h 8"/>
                <a:gd name="T44" fmla="*/ 28 w 39"/>
                <a:gd name="T45" fmla="*/ 5 h 8"/>
                <a:gd name="T46" fmla="*/ 21 w 39"/>
                <a:gd name="T47" fmla="*/ 5 h 8"/>
                <a:gd name="T48" fmla="*/ 17 w 39"/>
                <a:gd name="T49" fmla="*/ 5 h 8"/>
                <a:gd name="T50" fmla="*/ 8 w 39"/>
                <a:gd name="T51" fmla="*/ 5 h 8"/>
                <a:gd name="T52" fmla="*/ 9 w 39"/>
                <a:gd name="T53" fmla="*/ 5 h 8"/>
                <a:gd name="T54" fmla="*/ 7 w 39"/>
                <a:gd name="T55" fmla="*/ 5 h 8"/>
                <a:gd name="T56" fmla="*/ 7 w 39"/>
                <a:gd name="T57" fmla="*/ 5 h 8"/>
                <a:gd name="T58" fmla="*/ 2 w 39"/>
                <a:gd name="T59" fmla="*/ 5 h 8"/>
                <a:gd name="T60" fmla="*/ 5 w 39"/>
                <a:gd name="T61" fmla="*/ 1 h 8"/>
                <a:gd name="T62" fmla="*/ 5 w 39"/>
                <a:gd name="T63" fmla="*/ 1 h 8"/>
                <a:gd name="T64" fmla="*/ 6 w 39"/>
                <a:gd name="T65" fmla="*/ 1 h 8"/>
                <a:gd name="T66" fmla="*/ 6 w 39"/>
                <a:gd name="T67" fmla="*/ 0 h 8"/>
                <a:gd name="T68" fmla="*/ 5 w 39"/>
                <a:gd name="T69" fmla="*/ 1 h 8"/>
                <a:gd name="T70" fmla="*/ 4 w 39"/>
                <a:gd name="T71" fmla="*/ 1 h 8"/>
                <a:gd name="T72" fmla="*/ 3 w 39"/>
                <a:gd name="T73" fmla="*/ 2 h 8"/>
                <a:gd name="T74" fmla="*/ 0 w 39"/>
                <a:gd name="T75" fmla="*/ 6 h 8"/>
                <a:gd name="T76" fmla="*/ 0 w 39"/>
                <a:gd name="T77" fmla="*/ 6 h 8"/>
                <a:gd name="T78" fmla="*/ 0 w 39"/>
                <a:gd name="T79" fmla="*/ 6 h 8"/>
                <a:gd name="T80" fmla="*/ 4 w 39"/>
                <a:gd name="T81" fmla="*/ 6 h 8"/>
                <a:gd name="T82" fmla="*/ 3 w 39"/>
                <a:gd name="T83" fmla="*/ 6 h 8"/>
                <a:gd name="T84" fmla="*/ 6 w 39"/>
                <a:gd name="T85" fmla="*/ 6 h 8"/>
                <a:gd name="T86" fmla="*/ 6 w 39"/>
                <a:gd name="T87" fmla="*/ 6 h 8"/>
                <a:gd name="T88" fmla="*/ 15 w 39"/>
                <a:gd name="T89" fmla="*/ 6 h 8"/>
                <a:gd name="T90" fmla="*/ 22 w 39"/>
                <a:gd name="T91" fmla="*/ 6 h 8"/>
                <a:gd name="T92" fmla="*/ 28 w 39"/>
                <a:gd name="T93" fmla="*/ 6 h 8"/>
                <a:gd name="T94" fmla="*/ 39 w 39"/>
                <a:gd name="T95" fmla="*/ 6 h 8"/>
                <a:gd name="T96" fmla="*/ 35 w 39"/>
                <a:gd name="T97" fmla="*/ 2 h 8"/>
                <a:gd name="T98" fmla="*/ 7 w 39"/>
                <a:gd name="T99" fmla="*/ 5 h 8"/>
                <a:gd name="T100" fmla="*/ 7 w 39"/>
                <a:gd name="T101" fmla="*/ 5 h 8"/>
                <a:gd name="T102" fmla="*/ 7 w 39"/>
                <a:gd name="T103" fmla="*/ 5 h 8"/>
                <a:gd name="T104" fmla="*/ 8 w 39"/>
                <a:gd name="T105" fmla="*/ 6 h 8"/>
                <a:gd name="T106" fmla="*/ 8 w 39"/>
                <a:gd name="T10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" h="8">
                  <a:moveTo>
                    <a:pt x="35" y="2"/>
                  </a:moveTo>
                  <a:cubicBezTo>
                    <a:pt x="34" y="1"/>
                    <a:pt x="34" y="1"/>
                    <a:pt x="33" y="0"/>
                  </a:cubicBezTo>
                  <a:cubicBezTo>
                    <a:pt x="32" y="0"/>
                    <a:pt x="28" y="1"/>
                    <a:pt x="30" y="0"/>
                  </a:cubicBezTo>
                  <a:cubicBezTo>
                    <a:pt x="29" y="0"/>
                    <a:pt x="27" y="0"/>
                    <a:pt x="27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6" y="1"/>
                    <a:pt x="20" y="0"/>
                    <a:pt x="20" y="0"/>
                  </a:cubicBezTo>
                  <a:cubicBezTo>
                    <a:pt x="18" y="1"/>
                    <a:pt x="16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4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5" y="2"/>
                    <a:pt x="25" y="2"/>
                  </a:cubicBezTo>
                  <a:cubicBezTo>
                    <a:pt x="26" y="2"/>
                    <a:pt x="27" y="1"/>
                    <a:pt x="27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2"/>
                    <a:pt x="33" y="1"/>
                    <a:pt x="32" y="1"/>
                  </a:cubicBezTo>
                  <a:cubicBezTo>
                    <a:pt x="35" y="2"/>
                    <a:pt x="35" y="4"/>
                    <a:pt x="37" y="5"/>
                  </a:cubicBezTo>
                  <a:cubicBezTo>
                    <a:pt x="36" y="5"/>
                    <a:pt x="35" y="6"/>
                    <a:pt x="35" y="6"/>
                  </a:cubicBezTo>
                  <a:cubicBezTo>
                    <a:pt x="35" y="6"/>
                    <a:pt x="35" y="5"/>
                    <a:pt x="35" y="5"/>
                  </a:cubicBezTo>
                  <a:cubicBezTo>
                    <a:pt x="34" y="5"/>
                    <a:pt x="32" y="6"/>
                    <a:pt x="30" y="5"/>
                  </a:cubicBezTo>
                  <a:cubicBezTo>
                    <a:pt x="31" y="5"/>
                    <a:pt x="29" y="5"/>
                    <a:pt x="29" y="5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5" y="5"/>
                    <a:pt x="23" y="5"/>
                    <a:pt x="21" y="5"/>
                  </a:cubicBezTo>
                  <a:cubicBezTo>
                    <a:pt x="20" y="5"/>
                    <a:pt x="18" y="5"/>
                    <a:pt x="17" y="5"/>
                  </a:cubicBezTo>
                  <a:cubicBezTo>
                    <a:pt x="14" y="5"/>
                    <a:pt x="10" y="6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6"/>
                    <a:pt x="3" y="5"/>
                    <a:pt x="2" y="5"/>
                  </a:cubicBezTo>
                  <a:cubicBezTo>
                    <a:pt x="3" y="4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2" y="3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4" y="6"/>
                    <a:pt x="3" y="7"/>
                    <a:pt x="3" y="6"/>
                  </a:cubicBezTo>
                  <a:cubicBezTo>
                    <a:pt x="3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8"/>
                    <a:pt x="13" y="6"/>
                    <a:pt x="15" y="6"/>
                  </a:cubicBezTo>
                  <a:cubicBezTo>
                    <a:pt x="17" y="6"/>
                    <a:pt x="20" y="6"/>
                    <a:pt x="22" y="6"/>
                  </a:cubicBezTo>
                  <a:cubicBezTo>
                    <a:pt x="24" y="7"/>
                    <a:pt x="26" y="6"/>
                    <a:pt x="28" y="6"/>
                  </a:cubicBezTo>
                  <a:cubicBezTo>
                    <a:pt x="31" y="7"/>
                    <a:pt x="36" y="8"/>
                    <a:pt x="39" y="6"/>
                  </a:cubicBezTo>
                  <a:cubicBezTo>
                    <a:pt x="37" y="5"/>
                    <a:pt x="36" y="3"/>
                    <a:pt x="35" y="2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18" name="Freeform 3805">
              <a:extLst>
                <a:ext uri="{FF2B5EF4-FFF2-40B4-BE49-F238E27FC236}">
                  <a16:creationId xmlns:a16="http://schemas.microsoft.com/office/drawing/2014/main" id="{0D919DBF-67CA-4C07-90F6-AB60B11A4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34925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19" name="Freeform 3806">
              <a:extLst>
                <a:ext uri="{FF2B5EF4-FFF2-40B4-BE49-F238E27FC236}">
                  <a16:creationId xmlns:a16="http://schemas.microsoft.com/office/drawing/2014/main" id="{006C242F-012B-4B25-8F0E-ED15610F8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8575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20" name="Freeform 3807">
              <a:extLst>
                <a:ext uri="{FF2B5EF4-FFF2-40B4-BE49-F238E27FC236}">
                  <a16:creationId xmlns:a16="http://schemas.microsoft.com/office/drawing/2014/main" id="{4DF17169-3B1B-4BFB-82BF-095F7AB1D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23812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21" name="Freeform 3808">
              <a:extLst>
                <a:ext uri="{FF2B5EF4-FFF2-40B4-BE49-F238E27FC236}">
                  <a16:creationId xmlns:a16="http://schemas.microsoft.com/office/drawing/2014/main" id="{A5828DEC-CDD1-4F91-B02B-53C8D4D0B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47625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2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22" name="Freeform 3809">
              <a:extLst>
                <a:ext uri="{FF2B5EF4-FFF2-40B4-BE49-F238E27FC236}">
                  <a16:creationId xmlns:a16="http://schemas.microsoft.com/office/drawing/2014/main" id="{B04F53DB-0208-4758-8E56-018D1A3C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7462"/>
              <a:ext cx="41275" cy="23813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23" name="Freeform 3810">
              <a:extLst>
                <a:ext uri="{FF2B5EF4-FFF2-40B4-BE49-F238E27FC236}">
                  <a16:creationId xmlns:a16="http://schemas.microsoft.com/office/drawing/2014/main" id="{9B9E9A74-3594-44ED-8900-59B31820F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7462"/>
              <a:ext cx="88900" cy="41275"/>
            </a:xfrm>
            <a:custGeom>
              <a:avLst/>
              <a:gdLst>
                <a:gd name="T0" fmla="*/ 1 w 15"/>
                <a:gd name="T1" fmla="*/ 7 h 7"/>
                <a:gd name="T2" fmla="*/ 15 w 15"/>
                <a:gd name="T3" fmla="*/ 0 h 7"/>
                <a:gd name="T4" fmla="*/ 15 w 15"/>
                <a:gd name="T5" fmla="*/ 0 h 7"/>
                <a:gd name="T6" fmla="*/ 1 w 15"/>
                <a:gd name="T7" fmla="*/ 7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24" name="Freeform 3811">
              <a:extLst>
                <a:ext uri="{FF2B5EF4-FFF2-40B4-BE49-F238E27FC236}">
                  <a16:creationId xmlns:a16="http://schemas.microsoft.com/office/drawing/2014/main" id="{FDE22F23-CCB7-4941-9367-3A4461001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1112"/>
              <a:ext cx="58738" cy="30163"/>
            </a:xfrm>
            <a:custGeom>
              <a:avLst/>
              <a:gdLst>
                <a:gd name="T0" fmla="*/ 2 w 10"/>
                <a:gd name="T1" fmla="*/ 3 h 5"/>
                <a:gd name="T2" fmla="*/ 6 w 10"/>
                <a:gd name="T3" fmla="*/ 2 h 5"/>
                <a:gd name="T4" fmla="*/ 8 w 10"/>
                <a:gd name="T5" fmla="*/ 1 h 5"/>
                <a:gd name="T6" fmla="*/ 0 w 10"/>
                <a:gd name="T7" fmla="*/ 5 h 5"/>
                <a:gd name="T8" fmla="*/ 0 w 10"/>
                <a:gd name="T9" fmla="*/ 5 h 5"/>
                <a:gd name="T10" fmla="*/ 9 w 10"/>
                <a:gd name="T11" fmla="*/ 0 h 5"/>
                <a:gd name="T12" fmla="*/ 9 w 10"/>
                <a:gd name="T13" fmla="*/ 0 h 5"/>
                <a:gd name="T14" fmla="*/ 2 w 10"/>
                <a:gd name="T15" fmla="*/ 3 h 5"/>
                <a:gd name="T16" fmla="*/ 2 w 10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">
                  <a:moveTo>
                    <a:pt x="2" y="3"/>
                  </a:moveTo>
                  <a:cubicBezTo>
                    <a:pt x="3" y="3"/>
                    <a:pt x="4" y="2"/>
                    <a:pt x="6" y="2"/>
                  </a:cubicBezTo>
                  <a:cubicBezTo>
                    <a:pt x="6" y="2"/>
                    <a:pt x="10" y="0"/>
                    <a:pt x="8" y="1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4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25" name="Freeform 3812">
              <a:extLst>
                <a:ext uri="{FF2B5EF4-FFF2-40B4-BE49-F238E27FC236}">
                  <a16:creationId xmlns:a16="http://schemas.microsoft.com/office/drawing/2014/main" id="{75B671BE-153A-46C2-BF54-A858F043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0"/>
              <a:ext cx="28575" cy="17463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26" name="Freeform 3813">
              <a:extLst>
                <a:ext uri="{FF2B5EF4-FFF2-40B4-BE49-F238E27FC236}">
                  <a16:creationId xmlns:a16="http://schemas.microsoft.com/office/drawing/2014/main" id="{4DDE9982-DF1B-4F99-89A1-F47EF05C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212725"/>
              <a:ext cx="11113" cy="111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1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27" name="Freeform 3814">
              <a:extLst>
                <a:ext uri="{FF2B5EF4-FFF2-40B4-BE49-F238E27FC236}">
                  <a16:creationId xmlns:a16="http://schemas.microsoft.com/office/drawing/2014/main" id="{383339F6-8B0A-4204-8709-A5267BCEB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230187"/>
              <a:ext cx="12700" cy="1111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28" name="Freeform 3815">
              <a:extLst>
                <a:ext uri="{FF2B5EF4-FFF2-40B4-BE49-F238E27FC236}">
                  <a16:creationId xmlns:a16="http://schemas.microsoft.com/office/drawing/2014/main" id="{1F5C3E3B-0538-4D2C-AE22-C72696418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230187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29" name="Freeform 3816">
              <a:extLst>
                <a:ext uri="{FF2B5EF4-FFF2-40B4-BE49-F238E27FC236}">
                  <a16:creationId xmlns:a16="http://schemas.microsoft.com/office/drawing/2014/main" id="{871F1147-7B30-45DF-A82E-2A66B591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00025"/>
              <a:ext cx="22225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30" name="Freeform 3817">
              <a:extLst>
                <a:ext uri="{FF2B5EF4-FFF2-40B4-BE49-F238E27FC236}">
                  <a16:creationId xmlns:a16="http://schemas.microsoft.com/office/drawing/2014/main" id="{19FF1553-A335-4660-9CB6-8F40D3A19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8" y="223837"/>
              <a:ext cx="30163" cy="1746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31" name="Freeform 3818">
              <a:extLst>
                <a:ext uri="{FF2B5EF4-FFF2-40B4-BE49-F238E27FC236}">
                  <a16:creationId xmlns:a16="http://schemas.microsoft.com/office/drawing/2014/main" id="{2D9EFA2C-E8D8-49EE-9848-0B9795D9B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8" y="217487"/>
              <a:ext cx="30163" cy="23813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32" name="Freeform 3819">
              <a:extLst>
                <a:ext uri="{FF2B5EF4-FFF2-40B4-BE49-F238E27FC236}">
                  <a16:creationId xmlns:a16="http://schemas.microsoft.com/office/drawing/2014/main" id="{2A5EDBC8-69F9-43B5-99C8-8D84D6146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88912"/>
              <a:ext cx="22225" cy="2381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33" name="Freeform 3820">
              <a:extLst>
                <a:ext uri="{FF2B5EF4-FFF2-40B4-BE49-F238E27FC236}">
                  <a16:creationId xmlns:a16="http://schemas.microsoft.com/office/drawing/2014/main" id="{B68332F5-2265-46D0-BA60-8D803300F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76212"/>
              <a:ext cx="39688" cy="17463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34" name="Freeform 3821">
              <a:extLst>
                <a:ext uri="{FF2B5EF4-FFF2-40B4-BE49-F238E27FC236}">
                  <a16:creationId xmlns:a16="http://schemas.microsoft.com/office/drawing/2014/main" id="{D93A690D-644F-463E-B3C8-FB761F09D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212725"/>
              <a:ext cx="28575" cy="2222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5 w 5"/>
                <a:gd name="T5" fmla="*/ 0 h 4"/>
                <a:gd name="T6" fmla="*/ 0 w 5"/>
                <a:gd name="T7" fmla="*/ 4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35" name="Freeform 3822">
              <a:extLst>
                <a:ext uri="{FF2B5EF4-FFF2-40B4-BE49-F238E27FC236}">
                  <a16:creationId xmlns:a16="http://schemas.microsoft.com/office/drawing/2014/main" id="{DF6CFD67-E71D-42ED-9CA0-DD8A34373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12725"/>
              <a:ext cx="28575" cy="28575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4 h 5"/>
                <a:gd name="T4" fmla="*/ 0 w 5"/>
                <a:gd name="T5" fmla="*/ 4 h 5"/>
                <a:gd name="T6" fmla="*/ 5 w 5"/>
                <a:gd name="T7" fmla="*/ 0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36" name="Freeform 3824">
              <a:extLst>
                <a:ext uri="{FF2B5EF4-FFF2-40B4-BE49-F238E27FC236}">
                  <a16:creationId xmlns:a16="http://schemas.microsoft.com/office/drawing/2014/main" id="{202FCC8C-6956-4CA7-BA0A-AECEDED8C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65099"/>
              <a:ext cx="34925" cy="28575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1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37" name="Freeform 3825">
              <a:extLst>
                <a:ext uri="{FF2B5EF4-FFF2-40B4-BE49-F238E27FC236}">
                  <a16:creationId xmlns:a16="http://schemas.microsoft.com/office/drawing/2014/main" id="{606F6066-559C-4837-B503-73985E3B9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1" y="158749"/>
              <a:ext cx="30163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38" name="Freeform 3826">
              <a:extLst>
                <a:ext uri="{FF2B5EF4-FFF2-40B4-BE49-F238E27FC236}">
                  <a16:creationId xmlns:a16="http://schemas.microsoft.com/office/drawing/2014/main" id="{8229627C-5CC9-4887-9BBD-8CE744147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1" y="212724"/>
              <a:ext cx="28575" cy="2222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4 w 5"/>
                <a:gd name="T5" fmla="*/ 0 h 4"/>
                <a:gd name="T6" fmla="*/ 0 w 5"/>
                <a:gd name="T7" fmla="*/ 4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39" name="Freeform 3827">
              <a:extLst>
                <a:ext uri="{FF2B5EF4-FFF2-40B4-BE49-F238E27FC236}">
                  <a16:creationId xmlns:a16="http://schemas.microsoft.com/office/drawing/2014/main" id="{0A2AB94D-B137-4DCD-B6C4-37430A35D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1" y="212724"/>
              <a:ext cx="23813" cy="2222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40" name="Freeform 3828">
              <a:extLst>
                <a:ext uri="{FF2B5EF4-FFF2-40B4-BE49-F238E27FC236}">
                  <a16:creationId xmlns:a16="http://schemas.microsoft.com/office/drawing/2014/main" id="{1B3A4CF0-D8EF-4E4F-BF46-1627F20A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1" y="147637"/>
              <a:ext cx="30163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41" name="Freeform 3829">
              <a:extLst>
                <a:ext uri="{FF2B5EF4-FFF2-40B4-BE49-F238E27FC236}">
                  <a16:creationId xmlns:a16="http://schemas.microsoft.com/office/drawing/2014/main" id="{BFF22F16-EC62-4499-A535-508336D76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1" y="141287"/>
              <a:ext cx="30163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42" name="Freeform 3830">
              <a:extLst>
                <a:ext uri="{FF2B5EF4-FFF2-40B4-BE49-F238E27FC236}">
                  <a16:creationId xmlns:a16="http://schemas.microsoft.com/office/drawing/2014/main" id="{136CA3F4-73A3-4B81-B151-9A5CF266B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6" y="212724"/>
              <a:ext cx="34925" cy="28575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5 w 6"/>
                <a:gd name="T5" fmla="*/ 0 h 5"/>
                <a:gd name="T6" fmla="*/ 0 w 6"/>
                <a:gd name="T7" fmla="*/ 5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43" name="Freeform 3831">
              <a:extLst>
                <a:ext uri="{FF2B5EF4-FFF2-40B4-BE49-F238E27FC236}">
                  <a16:creationId xmlns:a16="http://schemas.microsoft.com/office/drawing/2014/main" id="{01BE99AF-6242-4F89-9F86-B25E0073F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6" y="230187"/>
              <a:ext cx="17463" cy="11113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2 h 2"/>
                <a:gd name="T12" fmla="*/ 1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44" name="Freeform 3832">
              <a:extLst>
                <a:ext uri="{FF2B5EF4-FFF2-40B4-BE49-F238E27FC236}">
                  <a16:creationId xmlns:a16="http://schemas.microsoft.com/office/drawing/2014/main" id="{F7349388-D03C-4F67-A3C4-4D561F7C9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6" y="212724"/>
              <a:ext cx="28575" cy="28575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0 w 5"/>
                <a:gd name="T5" fmla="*/ 5 h 5"/>
                <a:gd name="T6" fmla="*/ 5 w 5"/>
                <a:gd name="T7" fmla="*/ 0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45" name="Freeform 3833">
              <a:extLst>
                <a:ext uri="{FF2B5EF4-FFF2-40B4-BE49-F238E27FC236}">
                  <a16:creationId xmlns:a16="http://schemas.microsoft.com/office/drawing/2014/main" id="{E8FDFF42-2D2F-488C-907A-6A7178B36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1" y="123824"/>
              <a:ext cx="30163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46" name="Freeform 3834">
              <a:extLst>
                <a:ext uri="{FF2B5EF4-FFF2-40B4-BE49-F238E27FC236}">
                  <a16:creationId xmlns:a16="http://schemas.microsoft.com/office/drawing/2014/main" id="{D97DF097-1161-4284-9F1C-3224712CB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1" y="117474"/>
              <a:ext cx="30163" cy="17463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47" name="Freeform 3835">
              <a:extLst>
                <a:ext uri="{FF2B5EF4-FFF2-40B4-BE49-F238E27FC236}">
                  <a16:creationId xmlns:a16="http://schemas.microsoft.com/office/drawing/2014/main" id="{CED0D638-00E5-4BE1-BF77-1E3F20A75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212724"/>
              <a:ext cx="30163" cy="22225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3 h 4"/>
                <a:gd name="T4" fmla="*/ 2 w 5"/>
                <a:gd name="T5" fmla="*/ 2 h 4"/>
                <a:gd name="T6" fmla="*/ 4 w 5"/>
                <a:gd name="T7" fmla="*/ 1 h 4"/>
                <a:gd name="T8" fmla="*/ 1 w 5"/>
                <a:gd name="T9" fmla="*/ 3 h 4"/>
                <a:gd name="T10" fmla="*/ 4 w 5"/>
                <a:gd name="T11" fmla="*/ 0 h 4"/>
                <a:gd name="T12" fmla="*/ 4 w 5"/>
                <a:gd name="T13" fmla="*/ 0 h 4"/>
                <a:gd name="T14" fmla="*/ 1 w 5"/>
                <a:gd name="T15" fmla="*/ 4 h 4"/>
                <a:gd name="T16" fmla="*/ 1 w 5"/>
                <a:gd name="T17" fmla="*/ 4 h 4"/>
                <a:gd name="T18" fmla="*/ 4 w 5"/>
                <a:gd name="T19" fmla="*/ 0 h 4"/>
                <a:gd name="T20" fmla="*/ 4 w 5"/>
                <a:gd name="T21" fmla="*/ 0 h 4"/>
                <a:gd name="T22" fmla="*/ 1 w 5"/>
                <a:gd name="T23" fmla="*/ 4 h 4"/>
                <a:gd name="T24" fmla="*/ 1 w 5"/>
                <a:gd name="T25" fmla="*/ 4 h 4"/>
                <a:gd name="T26" fmla="*/ 4 w 5"/>
                <a:gd name="T27" fmla="*/ 0 h 4"/>
                <a:gd name="T28" fmla="*/ 4 w 5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48" name="Freeform 3836">
              <a:extLst>
                <a:ext uri="{FF2B5EF4-FFF2-40B4-BE49-F238E27FC236}">
                  <a16:creationId xmlns:a16="http://schemas.microsoft.com/office/drawing/2014/main" id="{FF8B2993-D937-4A89-9B0B-B45A12F20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1" y="100012"/>
              <a:ext cx="30163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49" name="Freeform 3837">
              <a:extLst>
                <a:ext uri="{FF2B5EF4-FFF2-40B4-BE49-F238E27FC236}">
                  <a16:creationId xmlns:a16="http://schemas.microsoft.com/office/drawing/2014/main" id="{A426ED46-27A8-465D-B962-27D7F8050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93662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50" name="Freeform 3838">
              <a:extLst>
                <a:ext uri="{FF2B5EF4-FFF2-40B4-BE49-F238E27FC236}">
                  <a16:creationId xmlns:a16="http://schemas.microsoft.com/office/drawing/2014/main" id="{1D0F2862-A2D6-400E-903E-E28BBF173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1" y="93662"/>
              <a:ext cx="30163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51" name="Freeform 3839">
              <a:extLst>
                <a:ext uri="{FF2B5EF4-FFF2-40B4-BE49-F238E27FC236}">
                  <a16:creationId xmlns:a16="http://schemas.microsoft.com/office/drawing/2014/main" id="{A81805E6-5C93-49CC-8C18-8CB668CCF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12724"/>
              <a:ext cx="30163" cy="28575"/>
            </a:xfrm>
            <a:custGeom>
              <a:avLst/>
              <a:gdLst>
                <a:gd name="T0" fmla="*/ 1 w 5"/>
                <a:gd name="T1" fmla="*/ 5 h 5"/>
                <a:gd name="T2" fmla="*/ 5 w 5"/>
                <a:gd name="T3" fmla="*/ 1 h 5"/>
                <a:gd name="T4" fmla="*/ 5 w 5"/>
                <a:gd name="T5" fmla="*/ 0 h 5"/>
                <a:gd name="T6" fmla="*/ 0 w 5"/>
                <a:gd name="T7" fmla="*/ 5 h 5"/>
                <a:gd name="T8" fmla="*/ 1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52" name="Freeform 3840">
              <a:extLst>
                <a:ext uri="{FF2B5EF4-FFF2-40B4-BE49-F238E27FC236}">
                  <a16:creationId xmlns:a16="http://schemas.microsoft.com/office/drawing/2014/main" id="{CF8BF1F0-CE43-4EA7-BA3B-3005FD1C3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17487"/>
              <a:ext cx="28575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53" name="Freeform 3841">
              <a:extLst>
                <a:ext uri="{FF2B5EF4-FFF2-40B4-BE49-F238E27FC236}">
                  <a16:creationId xmlns:a16="http://schemas.microsoft.com/office/drawing/2014/main" id="{E9CF3CB6-72D5-4841-9488-D8CB7FF34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1" y="88899"/>
              <a:ext cx="30163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54" name="Freeform 3842">
              <a:extLst>
                <a:ext uri="{FF2B5EF4-FFF2-40B4-BE49-F238E27FC236}">
                  <a16:creationId xmlns:a16="http://schemas.microsoft.com/office/drawing/2014/main" id="{D05A7623-782E-442E-988B-503C7B197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3" y="82549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55" name="Freeform 3843">
              <a:extLst>
                <a:ext uri="{FF2B5EF4-FFF2-40B4-BE49-F238E27FC236}">
                  <a16:creationId xmlns:a16="http://schemas.microsoft.com/office/drawing/2014/main" id="{36FB551A-CE02-43EA-AF3C-EC395B3DA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82549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56" name="Freeform 3844">
              <a:extLst>
                <a:ext uri="{FF2B5EF4-FFF2-40B4-BE49-F238E27FC236}">
                  <a16:creationId xmlns:a16="http://schemas.microsoft.com/office/drawing/2014/main" id="{09D618EE-B8A6-4D9D-9903-A3AA85D0B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6" y="212724"/>
              <a:ext cx="30163" cy="28575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0 h 5"/>
                <a:gd name="T4" fmla="*/ 4 w 5"/>
                <a:gd name="T5" fmla="*/ 0 h 5"/>
                <a:gd name="T6" fmla="*/ 0 w 5"/>
                <a:gd name="T7" fmla="*/ 5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57" name="Freeform 3845">
              <a:extLst>
                <a:ext uri="{FF2B5EF4-FFF2-40B4-BE49-F238E27FC236}">
                  <a16:creationId xmlns:a16="http://schemas.microsoft.com/office/drawing/2014/main" id="{EFB0458F-1E76-4C87-BD69-D523F1B2C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6" y="212724"/>
              <a:ext cx="23813" cy="2222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58" name="Freeform 3846">
              <a:extLst>
                <a:ext uri="{FF2B5EF4-FFF2-40B4-BE49-F238E27FC236}">
                  <a16:creationId xmlns:a16="http://schemas.microsoft.com/office/drawing/2014/main" id="{4A7B1375-6991-4F49-A891-1207362DD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69849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59" name="Freeform 3847">
              <a:extLst>
                <a:ext uri="{FF2B5EF4-FFF2-40B4-BE49-F238E27FC236}">
                  <a16:creationId xmlns:a16="http://schemas.microsoft.com/office/drawing/2014/main" id="{5FC4D080-3285-455A-A23A-B2B2013C0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1" y="69849"/>
              <a:ext cx="17463" cy="6350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  <a:gd name="T10" fmla="*/ 3 w 3"/>
                <a:gd name="T11" fmla="*/ 0 h 1"/>
                <a:gd name="T12" fmla="*/ 2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60" name="Freeform 3848">
              <a:extLst>
                <a:ext uri="{FF2B5EF4-FFF2-40B4-BE49-F238E27FC236}">
                  <a16:creationId xmlns:a16="http://schemas.microsoft.com/office/drawing/2014/main" id="{1C6B705E-492B-4A56-8ED1-D9D5B8FD3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6" y="69849"/>
              <a:ext cx="53975" cy="23813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61" name="Freeform 3849">
              <a:extLst>
                <a:ext uri="{FF2B5EF4-FFF2-40B4-BE49-F238E27FC236}">
                  <a16:creationId xmlns:a16="http://schemas.microsoft.com/office/drawing/2014/main" id="{C083D1FF-1FA7-4573-8D2F-27B836CA7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88912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0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62" name="Freeform 3850">
              <a:extLst>
                <a:ext uri="{FF2B5EF4-FFF2-40B4-BE49-F238E27FC236}">
                  <a16:creationId xmlns:a16="http://schemas.microsoft.com/office/drawing/2014/main" id="{918D5D7F-9937-4843-9710-66B95ADA4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93674"/>
              <a:ext cx="30163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63" name="Freeform 3851">
              <a:extLst>
                <a:ext uri="{FF2B5EF4-FFF2-40B4-BE49-F238E27FC236}">
                  <a16:creationId xmlns:a16="http://schemas.microsoft.com/office/drawing/2014/main" id="{E054A709-720D-46F6-9B4A-4330FB8AB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88899"/>
              <a:ext cx="17463" cy="11113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0 h 2"/>
                <a:gd name="T4" fmla="*/ 2 w 3"/>
                <a:gd name="T5" fmla="*/ 1 h 2"/>
                <a:gd name="T6" fmla="*/ 2 w 3"/>
                <a:gd name="T7" fmla="*/ 1 h 2"/>
                <a:gd name="T8" fmla="*/ 3 w 3"/>
                <a:gd name="T9" fmla="*/ 0 h 2"/>
                <a:gd name="T10" fmla="*/ 3 w 3"/>
                <a:gd name="T11" fmla="*/ 0 h 2"/>
                <a:gd name="T12" fmla="*/ 0 w 3"/>
                <a:gd name="T13" fmla="*/ 1 h 2"/>
                <a:gd name="T14" fmla="*/ 1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64" name="Freeform 3852">
              <a:extLst>
                <a:ext uri="{FF2B5EF4-FFF2-40B4-BE49-F238E27FC236}">
                  <a16:creationId xmlns:a16="http://schemas.microsoft.com/office/drawing/2014/main" id="{2F0EE391-1E9A-4E0D-B489-595380CC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1" y="88899"/>
              <a:ext cx="28575" cy="11113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0 h 2"/>
                <a:gd name="T4" fmla="*/ 4 w 5"/>
                <a:gd name="T5" fmla="*/ 1 h 2"/>
                <a:gd name="T6" fmla="*/ 4 w 5"/>
                <a:gd name="T7" fmla="*/ 1 h 2"/>
                <a:gd name="T8" fmla="*/ 5 w 5"/>
                <a:gd name="T9" fmla="*/ 0 h 2"/>
                <a:gd name="T10" fmla="*/ 5 w 5"/>
                <a:gd name="T11" fmla="*/ 0 h 2"/>
                <a:gd name="T12" fmla="*/ 4 w 5"/>
                <a:gd name="T13" fmla="*/ 0 h 2"/>
                <a:gd name="T14" fmla="*/ 4 w 5"/>
                <a:gd name="T15" fmla="*/ 0 h 2"/>
                <a:gd name="T16" fmla="*/ 5 w 5"/>
                <a:gd name="T17" fmla="*/ 0 h 2"/>
                <a:gd name="T18" fmla="*/ 5 w 5"/>
                <a:gd name="T19" fmla="*/ 0 h 2"/>
                <a:gd name="T20" fmla="*/ 0 w 5"/>
                <a:gd name="T21" fmla="*/ 1 h 2"/>
                <a:gd name="T22" fmla="*/ 0 w 5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4" y="0"/>
                  </a:cubicBezTo>
                  <a:cubicBezTo>
                    <a:pt x="5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65" name="Freeform 3853">
              <a:extLst>
                <a:ext uri="{FF2B5EF4-FFF2-40B4-BE49-F238E27FC236}">
                  <a16:creationId xmlns:a16="http://schemas.microsoft.com/office/drawing/2014/main" id="{A001AA8D-CA9C-4EED-AB1E-D1E185661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76212"/>
              <a:ext cx="30163" cy="23813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5 w 5"/>
                <a:gd name="T5" fmla="*/ 0 h 4"/>
                <a:gd name="T6" fmla="*/ 0 w 5"/>
                <a:gd name="T7" fmla="*/ 4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66" name="Freeform 3854">
              <a:extLst>
                <a:ext uri="{FF2B5EF4-FFF2-40B4-BE49-F238E27FC236}">
                  <a16:creationId xmlns:a16="http://schemas.microsoft.com/office/drawing/2014/main" id="{657A6310-D720-4351-85E3-AF9016E42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71449"/>
              <a:ext cx="34925" cy="2222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67" name="Freeform 3855">
              <a:extLst>
                <a:ext uri="{FF2B5EF4-FFF2-40B4-BE49-F238E27FC236}">
                  <a16:creationId xmlns:a16="http://schemas.microsoft.com/office/drawing/2014/main" id="{40372067-7A1A-489D-A38F-6C1566578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1" y="65087"/>
              <a:ext cx="46038" cy="34925"/>
            </a:xfrm>
            <a:custGeom>
              <a:avLst/>
              <a:gdLst>
                <a:gd name="T0" fmla="*/ 7 w 8"/>
                <a:gd name="T1" fmla="*/ 0 h 6"/>
                <a:gd name="T2" fmla="*/ 6 w 8"/>
                <a:gd name="T3" fmla="*/ 1 h 6"/>
                <a:gd name="T4" fmla="*/ 4 w 8"/>
                <a:gd name="T5" fmla="*/ 3 h 6"/>
                <a:gd name="T6" fmla="*/ 0 w 8"/>
                <a:gd name="T7" fmla="*/ 5 h 6"/>
                <a:gd name="T8" fmla="*/ 0 w 8"/>
                <a:gd name="T9" fmla="*/ 6 h 6"/>
                <a:gd name="T10" fmla="*/ 8 w 8"/>
                <a:gd name="T11" fmla="*/ 0 h 6"/>
                <a:gd name="T12" fmla="*/ 8 w 8"/>
                <a:gd name="T13" fmla="*/ 0 h 6"/>
                <a:gd name="T14" fmla="*/ 7 w 8"/>
                <a:gd name="T15" fmla="*/ 0 h 6"/>
                <a:gd name="T16" fmla="*/ 7 w 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8" y="0"/>
                    <a:pt x="6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4"/>
                    <a:pt x="1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68" name="Freeform 3856">
              <a:extLst>
                <a:ext uri="{FF2B5EF4-FFF2-40B4-BE49-F238E27FC236}">
                  <a16:creationId xmlns:a16="http://schemas.microsoft.com/office/drawing/2014/main" id="{7B389AC0-BDB8-4CE8-8F33-F1AC86ECE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69849"/>
              <a:ext cx="58738" cy="30163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69" name="Freeform 3857">
              <a:extLst>
                <a:ext uri="{FF2B5EF4-FFF2-40B4-BE49-F238E27FC236}">
                  <a16:creationId xmlns:a16="http://schemas.microsoft.com/office/drawing/2014/main" id="{711B05C8-D8DA-4CFA-A0AF-AAD3CFD6B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47637"/>
              <a:ext cx="34925" cy="23813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70" name="Freeform 3858">
              <a:extLst>
                <a:ext uri="{FF2B5EF4-FFF2-40B4-BE49-F238E27FC236}">
                  <a16:creationId xmlns:a16="http://schemas.microsoft.com/office/drawing/2014/main" id="{4D18E109-F82E-4AC1-9A0C-B3059FF41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47637"/>
              <a:ext cx="34925" cy="23813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71" name="Freeform 3859">
              <a:extLst>
                <a:ext uri="{FF2B5EF4-FFF2-40B4-BE49-F238E27FC236}">
                  <a16:creationId xmlns:a16="http://schemas.microsoft.com/office/drawing/2014/main" id="{A00571F9-7FFE-42BD-97DE-FF0792618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6" y="69849"/>
              <a:ext cx="41275" cy="30163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1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72" name="Freeform 3860">
              <a:extLst>
                <a:ext uri="{FF2B5EF4-FFF2-40B4-BE49-F238E27FC236}">
                  <a16:creationId xmlns:a16="http://schemas.microsoft.com/office/drawing/2014/main" id="{C1DE7198-5DDB-44A6-A178-1F0389C1F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1" y="69849"/>
              <a:ext cx="52388" cy="30163"/>
            </a:xfrm>
            <a:custGeom>
              <a:avLst/>
              <a:gdLst>
                <a:gd name="T0" fmla="*/ 1 w 9"/>
                <a:gd name="T1" fmla="*/ 5 h 5"/>
                <a:gd name="T2" fmla="*/ 8 w 9"/>
                <a:gd name="T3" fmla="*/ 1 h 5"/>
                <a:gd name="T4" fmla="*/ 8 w 9"/>
                <a:gd name="T5" fmla="*/ 1 h 5"/>
                <a:gd name="T6" fmla="*/ 1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2"/>
                    <a:pt x="8" y="1"/>
                  </a:cubicBezTo>
                  <a:cubicBezTo>
                    <a:pt x="9" y="1"/>
                    <a:pt x="9" y="0"/>
                    <a:pt x="8" y="1"/>
                  </a:cubicBez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73" name="Freeform 3861">
              <a:extLst>
                <a:ext uri="{FF2B5EF4-FFF2-40B4-BE49-F238E27FC236}">
                  <a16:creationId xmlns:a16="http://schemas.microsoft.com/office/drawing/2014/main" id="{5BC29A9A-61F3-4A14-B974-63EA16D14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23824"/>
              <a:ext cx="22225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  <a:gd name="T10" fmla="*/ 1 w 4"/>
                <a:gd name="T11" fmla="*/ 2 h 2"/>
                <a:gd name="T12" fmla="*/ 3 w 4"/>
                <a:gd name="T13" fmla="*/ 0 h 2"/>
                <a:gd name="T14" fmla="*/ 3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74" name="Freeform 3862">
              <a:extLst>
                <a:ext uri="{FF2B5EF4-FFF2-40B4-BE49-F238E27FC236}">
                  <a16:creationId xmlns:a16="http://schemas.microsoft.com/office/drawing/2014/main" id="{4A02DF89-A256-4E7A-B6E6-AEA5F4CE8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1" y="69849"/>
              <a:ext cx="41275" cy="30163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75" name="Freeform 3863">
              <a:extLst>
                <a:ext uri="{FF2B5EF4-FFF2-40B4-BE49-F238E27FC236}">
                  <a16:creationId xmlns:a16="http://schemas.microsoft.com/office/drawing/2014/main" id="{67E138E2-FDE6-4D46-B17E-7B0D6C77D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" y="69849"/>
              <a:ext cx="53975" cy="30163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8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76" name="Freeform 3864">
              <a:extLst>
                <a:ext uri="{FF2B5EF4-FFF2-40B4-BE49-F238E27FC236}">
                  <a16:creationId xmlns:a16="http://schemas.microsoft.com/office/drawing/2014/main" id="{4FEFE26E-6AE6-4297-830E-7ABD5877B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06362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2 w 3"/>
                <a:gd name="T7" fmla="*/ 0 h 2"/>
                <a:gd name="T8" fmla="*/ 2 w 3"/>
                <a:gd name="T9" fmla="*/ 0 h 2"/>
                <a:gd name="T10" fmla="*/ 0 w 3"/>
                <a:gd name="T11" fmla="*/ 1 h 2"/>
                <a:gd name="T12" fmla="*/ 2 w 3"/>
                <a:gd name="T13" fmla="*/ 0 h 2"/>
                <a:gd name="T14" fmla="*/ 2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77" name="Freeform 3865">
              <a:extLst>
                <a:ext uri="{FF2B5EF4-FFF2-40B4-BE49-F238E27FC236}">
                  <a16:creationId xmlns:a16="http://schemas.microsoft.com/office/drawing/2014/main" id="{F146C80C-9FE2-4C2C-A7CA-7F070721C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" y="76199"/>
              <a:ext cx="30163" cy="23813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78" name="Freeform 3866">
              <a:extLst>
                <a:ext uri="{FF2B5EF4-FFF2-40B4-BE49-F238E27FC236}">
                  <a16:creationId xmlns:a16="http://schemas.microsoft.com/office/drawing/2014/main" id="{911A41DF-1C1F-4FE7-AA10-0397D5F5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6" y="69849"/>
              <a:ext cx="28575" cy="19050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79" name="Freeform 3867">
              <a:extLst>
                <a:ext uri="{FF2B5EF4-FFF2-40B4-BE49-F238E27FC236}">
                  <a16:creationId xmlns:a16="http://schemas.microsoft.com/office/drawing/2014/main" id="{1F12C683-5380-4A2B-ACA7-C15482E46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93662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80" name="Freeform 3868">
              <a:extLst>
                <a:ext uri="{FF2B5EF4-FFF2-40B4-BE49-F238E27FC236}">
                  <a16:creationId xmlns:a16="http://schemas.microsoft.com/office/drawing/2014/main" id="{1613BAE6-D53E-43CF-AB09-CEB5D4C55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88899"/>
              <a:ext cx="12700" cy="111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81" name="Freeform 3869">
              <a:extLst>
                <a:ext uri="{FF2B5EF4-FFF2-40B4-BE49-F238E27FC236}">
                  <a16:creationId xmlns:a16="http://schemas.microsoft.com/office/drawing/2014/main" id="{592D578A-285B-4A88-ACE4-AFC8351FD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6" y="65087"/>
              <a:ext cx="17463" cy="1746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782" name="Group 3918">
            <a:extLst>
              <a:ext uri="{FF2B5EF4-FFF2-40B4-BE49-F238E27FC236}">
                <a16:creationId xmlns:a16="http://schemas.microsoft.com/office/drawing/2014/main" id="{0A8F1C72-EE88-4718-A86E-6548CBB4E41B}"/>
              </a:ext>
            </a:extLst>
          </p:cNvPr>
          <p:cNvGrpSpPr>
            <a:grpSpLocks/>
          </p:cNvGrpSpPr>
          <p:nvPr/>
        </p:nvGrpSpPr>
        <p:grpSpPr bwMode="auto">
          <a:xfrm>
            <a:off x="3863975" y="6235700"/>
            <a:ext cx="246063" cy="228600"/>
            <a:chOff x="0" y="0"/>
            <a:chExt cx="246063" cy="228600"/>
          </a:xfrm>
        </p:grpSpPr>
        <p:sp>
          <p:nvSpPr>
            <p:cNvPr id="40783" name="Freeform 3870">
              <a:extLst>
                <a:ext uri="{FF2B5EF4-FFF2-40B4-BE49-F238E27FC236}">
                  <a16:creationId xmlns:a16="http://schemas.microsoft.com/office/drawing/2014/main" id="{EE8202E2-B27E-47B8-AD1D-00D7B4F316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46063" cy="228600"/>
            </a:xfrm>
            <a:custGeom>
              <a:avLst/>
              <a:gdLst>
                <a:gd name="T0" fmla="*/ 31 w 42"/>
                <a:gd name="T1" fmla="*/ 3 h 39"/>
                <a:gd name="T2" fmla="*/ 25 w 42"/>
                <a:gd name="T3" fmla="*/ 1 h 39"/>
                <a:gd name="T4" fmla="*/ 27 w 42"/>
                <a:gd name="T5" fmla="*/ 1 h 39"/>
                <a:gd name="T6" fmla="*/ 23 w 42"/>
                <a:gd name="T7" fmla="*/ 1 h 39"/>
                <a:gd name="T8" fmla="*/ 21 w 42"/>
                <a:gd name="T9" fmla="*/ 0 h 39"/>
                <a:gd name="T10" fmla="*/ 21 w 42"/>
                <a:gd name="T11" fmla="*/ 0 h 39"/>
                <a:gd name="T12" fmla="*/ 16 w 42"/>
                <a:gd name="T13" fmla="*/ 1 h 39"/>
                <a:gd name="T14" fmla="*/ 15 w 42"/>
                <a:gd name="T15" fmla="*/ 1 h 39"/>
                <a:gd name="T16" fmla="*/ 8 w 42"/>
                <a:gd name="T17" fmla="*/ 4 h 39"/>
                <a:gd name="T18" fmla="*/ 3 w 42"/>
                <a:gd name="T19" fmla="*/ 12 h 39"/>
                <a:gd name="T20" fmla="*/ 2 w 42"/>
                <a:gd name="T21" fmla="*/ 17 h 39"/>
                <a:gd name="T22" fmla="*/ 5 w 42"/>
                <a:gd name="T23" fmla="*/ 25 h 39"/>
                <a:gd name="T24" fmla="*/ 7 w 42"/>
                <a:gd name="T25" fmla="*/ 38 h 39"/>
                <a:gd name="T26" fmla="*/ 14 w 42"/>
                <a:gd name="T27" fmla="*/ 31 h 39"/>
                <a:gd name="T28" fmla="*/ 13 w 42"/>
                <a:gd name="T29" fmla="*/ 21 h 39"/>
                <a:gd name="T30" fmla="*/ 8 w 42"/>
                <a:gd name="T31" fmla="*/ 19 h 39"/>
                <a:gd name="T32" fmla="*/ 5 w 42"/>
                <a:gd name="T33" fmla="*/ 21 h 39"/>
                <a:gd name="T34" fmla="*/ 6 w 42"/>
                <a:gd name="T35" fmla="*/ 16 h 39"/>
                <a:gd name="T36" fmla="*/ 10 w 42"/>
                <a:gd name="T37" fmla="*/ 7 h 39"/>
                <a:gd name="T38" fmla="*/ 35 w 42"/>
                <a:gd name="T39" fmla="*/ 16 h 39"/>
                <a:gd name="T40" fmla="*/ 32 w 42"/>
                <a:gd name="T41" fmla="*/ 19 h 39"/>
                <a:gd name="T42" fmla="*/ 30 w 42"/>
                <a:gd name="T43" fmla="*/ 19 h 39"/>
                <a:gd name="T44" fmla="*/ 27 w 42"/>
                <a:gd name="T45" fmla="*/ 23 h 39"/>
                <a:gd name="T46" fmla="*/ 32 w 42"/>
                <a:gd name="T47" fmla="*/ 39 h 39"/>
                <a:gd name="T48" fmla="*/ 37 w 42"/>
                <a:gd name="T49" fmla="*/ 28 h 39"/>
                <a:gd name="T50" fmla="*/ 26 w 42"/>
                <a:gd name="T51" fmla="*/ 1 h 39"/>
                <a:gd name="T52" fmla="*/ 26 w 42"/>
                <a:gd name="T53" fmla="*/ 1 h 39"/>
                <a:gd name="T54" fmla="*/ 1 w 42"/>
                <a:gd name="T55" fmla="*/ 23 h 39"/>
                <a:gd name="T56" fmla="*/ 1 w 42"/>
                <a:gd name="T57" fmla="*/ 21 h 39"/>
                <a:gd name="T58" fmla="*/ 6 w 42"/>
                <a:gd name="T59" fmla="*/ 26 h 39"/>
                <a:gd name="T60" fmla="*/ 9 w 42"/>
                <a:gd name="T61" fmla="*/ 20 h 39"/>
                <a:gd name="T62" fmla="*/ 13 w 42"/>
                <a:gd name="T63" fmla="*/ 23 h 39"/>
                <a:gd name="T64" fmla="*/ 13 w 42"/>
                <a:gd name="T65" fmla="*/ 25 h 39"/>
                <a:gd name="T66" fmla="*/ 13 w 42"/>
                <a:gd name="T67" fmla="*/ 34 h 39"/>
                <a:gd name="T68" fmla="*/ 13 w 42"/>
                <a:gd name="T69" fmla="*/ 36 h 39"/>
                <a:gd name="T70" fmla="*/ 6 w 42"/>
                <a:gd name="T71" fmla="*/ 27 h 39"/>
                <a:gd name="T72" fmla="*/ 35 w 42"/>
                <a:gd name="T73" fmla="*/ 35 h 39"/>
                <a:gd name="T74" fmla="*/ 29 w 42"/>
                <a:gd name="T75" fmla="*/ 31 h 39"/>
                <a:gd name="T76" fmla="*/ 28 w 42"/>
                <a:gd name="T77" fmla="*/ 26 h 39"/>
                <a:gd name="T78" fmla="*/ 32 w 42"/>
                <a:gd name="T79" fmla="*/ 20 h 39"/>
                <a:gd name="T80" fmla="*/ 35 w 42"/>
                <a:gd name="T81" fmla="*/ 23 h 39"/>
                <a:gd name="T82" fmla="*/ 35 w 42"/>
                <a:gd name="T83" fmla="*/ 28 h 39"/>
                <a:gd name="T84" fmla="*/ 36 w 42"/>
                <a:gd name="T85" fmla="*/ 34 h 39"/>
                <a:gd name="T86" fmla="*/ 38 w 42"/>
                <a:gd name="T87" fmla="*/ 13 h 39"/>
                <a:gd name="T88" fmla="*/ 37 w 42"/>
                <a:gd name="T89" fmla="*/ 13 h 39"/>
                <a:gd name="T90" fmla="*/ 5 w 42"/>
                <a:gd name="T91" fmla="*/ 24 h 39"/>
                <a:gd name="T92" fmla="*/ 36 w 42"/>
                <a:gd name="T93" fmla="*/ 26 h 39"/>
                <a:gd name="T94" fmla="*/ 39 w 42"/>
                <a:gd name="T95" fmla="*/ 23 h 39"/>
                <a:gd name="T96" fmla="*/ 37 w 42"/>
                <a:gd name="T97" fmla="*/ 24 h 39"/>
                <a:gd name="T98" fmla="*/ 36 w 42"/>
                <a:gd name="T99" fmla="*/ 15 h 39"/>
                <a:gd name="T100" fmla="*/ 30 w 42"/>
                <a:gd name="T101" fmla="*/ 5 h 39"/>
                <a:gd name="T102" fmla="*/ 17 w 42"/>
                <a:gd name="T103" fmla="*/ 2 h 39"/>
                <a:gd name="T104" fmla="*/ 4 w 42"/>
                <a:gd name="T105" fmla="*/ 21 h 39"/>
                <a:gd name="T106" fmla="*/ 2 w 42"/>
                <a:gd name="T107" fmla="*/ 23 h 39"/>
                <a:gd name="T108" fmla="*/ 3 w 42"/>
                <a:gd name="T109" fmla="*/ 15 h 39"/>
                <a:gd name="T110" fmla="*/ 23 w 42"/>
                <a:gd name="T111" fmla="*/ 1 h 39"/>
                <a:gd name="T112" fmla="*/ 27 w 42"/>
                <a:gd name="T113" fmla="*/ 2 h 39"/>
                <a:gd name="T114" fmla="*/ 30 w 42"/>
                <a:gd name="T115" fmla="*/ 4 h 39"/>
                <a:gd name="T116" fmla="*/ 35 w 42"/>
                <a:gd name="T117" fmla="*/ 8 h 39"/>
                <a:gd name="T118" fmla="*/ 37 w 42"/>
                <a:gd name="T119" fmla="*/ 14 h 39"/>
                <a:gd name="T120" fmla="*/ 39 w 42"/>
                <a:gd name="T121" fmla="*/ 22 h 39"/>
                <a:gd name="T122" fmla="*/ 3 w 42"/>
                <a:gd name="T123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" h="39">
                  <a:moveTo>
                    <a:pt x="39" y="15"/>
                  </a:moveTo>
                  <a:cubicBezTo>
                    <a:pt x="39" y="15"/>
                    <a:pt x="39" y="17"/>
                    <a:pt x="40" y="17"/>
                  </a:cubicBezTo>
                  <a:cubicBezTo>
                    <a:pt x="38" y="12"/>
                    <a:pt x="36" y="6"/>
                    <a:pt x="32" y="3"/>
                  </a:cubicBezTo>
                  <a:cubicBezTo>
                    <a:pt x="32" y="4"/>
                    <a:pt x="30" y="2"/>
                    <a:pt x="31" y="3"/>
                  </a:cubicBezTo>
                  <a:cubicBezTo>
                    <a:pt x="30" y="3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2"/>
                    <a:pt x="27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6" y="1"/>
                    <a:pt x="27" y="2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5" y="0"/>
                    <a:pt x="24" y="1"/>
                  </a:cubicBezTo>
                  <a:cubicBezTo>
                    <a:pt x="25" y="0"/>
                    <a:pt x="24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9" y="5"/>
                    <a:pt x="6" y="5"/>
                    <a:pt x="6" y="6"/>
                  </a:cubicBezTo>
                  <a:cubicBezTo>
                    <a:pt x="5" y="7"/>
                    <a:pt x="5" y="10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2"/>
                    <a:pt x="3" y="13"/>
                    <a:pt x="3" y="14"/>
                  </a:cubicBezTo>
                  <a:cubicBezTo>
                    <a:pt x="3" y="14"/>
                    <a:pt x="2" y="17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9"/>
                    <a:pt x="0" y="23"/>
                    <a:pt x="1" y="26"/>
                  </a:cubicBezTo>
                  <a:cubicBezTo>
                    <a:pt x="1" y="27"/>
                    <a:pt x="2" y="28"/>
                    <a:pt x="3" y="28"/>
                  </a:cubicBezTo>
                  <a:cubicBezTo>
                    <a:pt x="4" y="28"/>
                    <a:pt x="4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4" y="32"/>
                    <a:pt x="5" y="33"/>
                  </a:cubicBezTo>
                  <a:cubicBezTo>
                    <a:pt x="5" y="35"/>
                    <a:pt x="5" y="37"/>
                    <a:pt x="7" y="38"/>
                  </a:cubicBezTo>
                  <a:cubicBezTo>
                    <a:pt x="7" y="38"/>
                    <a:pt x="9" y="39"/>
                    <a:pt x="10" y="39"/>
                  </a:cubicBezTo>
                  <a:cubicBezTo>
                    <a:pt x="11" y="38"/>
                    <a:pt x="12" y="38"/>
                    <a:pt x="13" y="38"/>
                  </a:cubicBezTo>
                  <a:cubicBezTo>
                    <a:pt x="13" y="37"/>
                    <a:pt x="13" y="36"/>
                    <a:pt x="14" y="35"/>
                  </a:cubicBezTo>
                  <a:cubicBezTo>
                    <a:pt x="15" y="34"/>
                    <a:pt x="14" y="33"/>
                    <a:pt x="14" y="31"/>
                  </a:cubicBezTo>
                  <a:cubicBezTo>
                    <a:pt x="14" y="31"/>
                    <a:pt x="14" y="28"/>
                    <a:pt x="14" y="28"/>
                  </a:cubicBezTo>
                  <a:cubicBezTo>
                    <a:pt x="14" y="28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5"/>
                    <a:pt x="12" y="22"/>
                    <a:pt x="13" y="21"/>
                  </a:cubicBezTo>
                  <a:cubicBezTo>
                    <a:pt x="12" y="20"/>
                    <a:pt x="10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5" y="19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18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3"/>
                    <a:pt x="7" y="11"/>
                    <a:pt x="7" y="12"/>
                  </a:cubicBezTo>
                  <a:cubicBezTo>
                    <a:pt x="7" y="10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15" y="3"/>
                    <a:pt x="25" y="2"/>
                    <a:pt x="30" y="6"/>
                  </a:cubicBezTo>
                  <a:cubicBezTo>
                    <a:pt x="32" y="8"/>
                    <a:pt x="33" y="10"/>
                    <a:pt x="34" y="12"/>
                  </a:cubicBezTo>
                  <a:cubicBezTo>
                    <a:pt x="34" y="13"/>
                    <a:pt x="35" y="15"/>
                    <a:pt x="35" y="16"/>
                  </a:cubicBezTo>
                  <a:cubicBezTo>
                    <a:pt x="35" y="17"/>
                    <a:pt x="36" y="20"/>
                    <a:pt x="36" y="19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36" y="23"/>
                    <a:pt x="35" y="22"/>
                    <a:pt x="35" y="21"/>
                  </a:cubicBezTo>
                  <a:cubicBezTo>
                    <a:pt x="35" y="20"/>
                    <a:pt x="33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0" y="19"/>
                    <a:pt x="30" y="19"/>
                  </a:cubicBezTo>
                  <a:cubicBezTo>
                    <a:pt x="29" y="19"/>
                    <a:pt x="28" y="19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2"/>
                    <a:pt x="28" y="23"/>
                    <a:pt x="27" y="24"/>
                  </a:cubicBezTo>
                  <a:cubicBezTo>
                    <a:pt x="27" y="24"/>
                    <a:pt x="27" y="23"/>
                    <a:pt x="27" y="23"/>
                  </a:cubicBez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32"/>
                    <a:pt x="27" y="33"/>
                  </a:cubicBezTo>
                  <a:cubicBezTo>
                    <a:pt x="27" y="35"/>
                    <a:pt x="28" y="37"/>
                    <a:pt x="29" y="38"/>
                  </a:cubicBezTo>
                  <a:cubicBezTo>
                    <a:pt x="30" y="38"/>
                    <a:pt x="31" y="39"/>
                    <a:pt x="32" y="39"/>
                  </a:cubicBezTo>
                  <a:cubicBezTo>
                    <a:pt x="33" y="38"/>
                    <a:pt x="34" y="38"/>
                    <a:pt x="35" y="38"/>
                  </a:cubicBezTo>
                  <a:cubicBezTo>
                    <a:pt x="35" y="37"/>
                    <a:pt x="36" y="36"/>
                    <a:pt x="36" y="35"/>
                  </a:cubicBezTo>
                  <a:cubicBezTo>
                    <a:pt x="37" y="34"/>
                    <a:pt x="37" y="33"/>
                    <a:pt x="37" y="31"/>
                  </a:cubicBezTo>
                  <a:cubicBezTo>
                    <a:pt x="36" y="31"/>
                    <a:pt x="36" y="28"/>
                    <a:pt x="37" y="28"/>
                  </a:cubicBezTo>
                  <a:cubicBezTo>
                    <a:pt x="37" y="28"/>
                    <a:pt x="37" y="27"/>
                    <a:pt x="36" y="27"/>
                  </a:cubicBezTo>
                  <a:cubicBezTo>
                    <a:pt x="37" y="28"/>
                    <a:pt x="37" y="29"/>
                    <a:pt x="38" y="29"/>
                  </a:cubicBezTo>
                  <a:cubicBezTo>
                    <a:pt x="42" y="29"/>
                    <a:pt x="39" y="17"/>
                    <a:pt x="39" y="15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1" y="23"/>
                  </a:moveTo>
                  <a:cubicBezTo>
                    <a:pt x="1" y="22"/>
                    <a:pt x="1" y="22"/>
                    <a:pt x="1" y="23"/>
                  </a:cubicBezTo>
                  <a:close/>
                  <a:moveTo>
                    <a:pt x="1" y="23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lose/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lose/>
                  <a:moveTo>
                    <a:pt x="6" y="27"/>
                  </a:move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4"/>
                    <a:pt x="6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2" y="22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5"/>
                  </a:cubicBezTo>
                  <a:cubicBezTo>
                    <a:pt x="13" y="26"/>
                    <a:pt x="13" y="27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8"/>
                    <a:pt x="13" y="30"/>
                    <a:pt x="13" y="31"/>
                  </a:cubicBezTo>
                  <a:cubicBezTo>
                    <a:pt x="13" y="32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4"/>
                  </a:cubicBezTo>
                  <a:cubicBezTo>
                    <a:pt x="12" y="34"/>
                    <a:pt x="14" y="36"/>
                    <a:pt x="13" y="35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7"/>
                    <a:pt x="11" y="37"/>
                    <a:pt x="10" y="37"/>
                  </a:cubicBezTo>
                  <a:cubicBezTo>
                    <a:pt x="8" y="38"/>
                    <a:pt x="7" y="37"/>
                    <a:pt x="6" y="35"/>
                  </a:cubicBezTo>
                  <a:cubicBezTo>
                    <a:pt x="6" y="34"/>
                    <a:pt x="6" y="32"/>
                    <a:pt x="6" y="31"/>
                  </a:cubicBezTo>
                  <a:cubicBezTo>
                    <a:pt x="6" y="31"/>
                    <a:pt x="5" y="27"/>
                    <a:pt x="6" y="27"/>
                  </a:cubicBezTo>
                  <a:close/>
                  <a:moveTo>
                    <a:pt x="27" y="27"/>
                  </a:move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35" y="34"/>
                  </a:moveTo>
                  <a:cubicBezTo>
                    <a:pt x="34" y="34"/>
                    <a:pt x="36" y="36"/>
                    <a:pt x="35" y="35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7"/>
                    <a:pt x="33" y="37"/>
                    <a:pt x="33" y="37"/>
                  </a:cubicBezTo>
                  <a:cubicBezTo>
                    <a:pt x="31" y="38"/>
                    <a:pt x="30" y="37"/>
                    <a:pt x="29" y="35"/>
                  </a:cubicBezTo>
                  <a:cubicBezTo>
                    <a:pt x="28" y="34"/>
                    <a:pt x="28" y="32"/>
                    <a:pt x="29" y="31"/>
                  </a:cubicBezTo>
                  <a:cubicBezTo>
                    <a:pt x="28" y="31"/>
                    <a:pt x="28" y="27"/>
                    <a:pt x="28" y="27"/>
                  </a:cubicBezTo>
                  <a:cubicBezTo>
                    <a:pt x="28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4"/>
                    <a:pt x="28" y="20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3" y="20"/>
                  </a:cubicBezTo>
                  <a:cubicBezTo>
                    <a:pt x="34" y="20"/>
                    <a:pt x="35" y="22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4"/>
                    <a:pt x="36" y="24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35" y="26"/>
                    <a:pt x="35" y="27"/>
                    <a:pt x="35" y="28"/>
                  </a:cubicBezTo>
                  <a:cubicBezTo>
                    <a:pt x="35" y="27"/>
                    <a:pt x="35" y="27"/>
                    <a:pt x="36" y="27"/>
                  </a:cubicBezTo>
                  <a:cubicBezTo>
                    <a:pt x="35" y="28"/>
                    <a:pt x="35" y="30"/>
                    <a:pt x="36" y="31"/>
                  </a:cubicBezTo>
                  <a:cubicBezTo>
                    <a:pt x="36" y="32"/>
                    <a:pt x="35" y="34"/>
                    <a:pt x="35" y="34"/>
                  </a:cubicBezTo>
                  <a:cubicBezTo>
                    <a:pt x="35" y="34"/>
                    <a:pt x="36" y="34"/>
                    <a:pt x="36" y="34"/>
                  </a:cubicBezTo>
                  <a:cubicBezTo>
                    <a:pt x="35" y="35"/>
                    <a:pt x="35" y="35"/>
                    <a:pt x="35" y="34"/>
                  </a:cubicBezTo>
                  <a:close/>
                  <a:moveTo>
                    <a:pt x="38" y="13"/>
                  </a:move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lose/>
                  <a:moveTo>
                    <a:pt x="38" y="14"/>
                  </a:moveTo>
                  <a:cubicBezTo>
                    <a:pt x="38" y="14"/>
                    <a:pt x="38" y="14"/>
                    <a:pt x="38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4"/>
                    <a:pt x="37" y="14"/>
                    <a:pt x="38" y="14"/>
                  </a:cubicBezTo>
                  <a:close/>
                  <a:moveTo>
                    <a:pt x="5" y="27"/>
                  </a:moveTo>
                  <a:cubicBezTo>
                    <a:pt x="5" y="27"/>
                    <a:pt x="5" y="27"/>
                    <a:pt x="5" y="27"/>
                  </a:cubicBezTo>
                  <a:close/>
                  <a:moveTo>
                    <a:pt x="5" y="24"/>
                  </a:moveTo>
                  <a:cubicBezTo>
                    <a:pt x="5" y="24"/>
                    <a:pt x="5" y="24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3"/>
                    <a:pt x="5" y="23"/>
                    <a:pt x="5" y="24"/>
                  </a:cubicBezTo>
                  <a:close/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lose/>
                  <a:moveTo>
                    <a:pt x="39" y="23"/>
                  </a:moveTo>
                  <a:cubicBezTo>
                    <a:pt x="39" y="24"/>
                    <a:pt x="39" y="25"/>
                    <a:pt x="39" y="26"/>
                  </a:cubicBezTo>
                  <a:cubicBezTo>
                    <a:pt x="39" y="26"/>
                    <a:pt x="39" y="27"/>
                    <a:pt x="39" y="27"/>
                  </a:cubicBezTo>
                  <a:cubicBezTo>
                    <a:pt x="38" y="27"/>
                    <a:pt x="37" y="26"/>
                    <a:pt x="38" y="26"/>
                  </a:cubicBezTo>
                  <a:cubicBezTo>
                    <a:pt x="38" y="26"/>
                    <a:pt x="37" y="24"/>
                    <a:pt x="37" y="24"/>
                  </a:cubicBezTo>
                  <a:cubicBezTo>
                    <a:pt x="38" y="23"/>
                    <a:pt x="36" y="19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8" y="18"/>
                    <a:pt x="36" y="15"/>
                    <a:pt x="36" y="13"/>
                  </a:cubicBezTo>
                  <a:cubicBezTo>
                    <a:pt x="36" y="14"/>
                    <a:pt x="36" y="14"/>
                    <a:pt x="36" y="15"/>
                  </a:cubicBezTo>
                  <a:cubicBezTo>
                    <a:pt x="36" y="14"/>
                    <a:pt x="36" y="13"/>
                    <a:pt x="36" y="13"/>
                  </a:cubicBezTo>
                  <a:cubicBezTo>
                    <a:pt x="36" y="13"/>
                    <a:pt x="36" y="14"/>
                    <a:pt x="36" y="14"/>
                  </a:cubicBezTo>
                  <a:cubicBezTo>
                    <a:pt x="35" y="12"/>
                    <a:pt x="34" y="9"/>
                    <a:pt x="33" y="7"/>
                  </a:cubicBezTo>
                  <a:cubicBezTo>
                    <a:pt x="33" y="7"/>
                    <a:pt x="30" y="5"/>
                    <a:pt x="30" y="5"/>
                  </a:cubicBezTo>
                  <a:cubicBezTo>
                    <a:pt x="30" y="5"/>
                    <a:pt x="29" y="4"/>
                    <a:pt x="29" y="4"/>
                  </a:cubicBezTo>
                  <a:cubicBezTo>
                    <a:pt x="30" y="5"/>
                    <a:pt x="28" y="4"/>
                    <a:pt x="28" y="4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3" y="2"/>
                    <a:pt x="20" y="2"/>
                    <a:pt x="17" y="2"/>
                  </a:cubicBezTo>
                  <a:cubicBezTo>
                    <a:pt x="15" y="3"/>
                    <a:pt x="13" y="4"/>
                    <a:pt x="11" y="5"/>
                  </a:cubicBezTo>
                  <a:cubicBezTo>
                    <a:pt x="10" y="6"/>
                    <a:pt x="6" y="9"/>
                    <a:pt x="6" y="9"/>
                  </a:cubicBezTo>
                  <a:cubicBezTo>
                    <a:pt x="5" y="10"/>
                    <a:pt x="4" y="16"/>
                    <a:pt x="4" y="18"/>
                  </a:cubicBezTo>
                  <a:cubicBezTo>
                    <a:pt x="4" y="19"/>
                    <a:pt x="4" y="19"/>
                    <a:pt x="4" y="21"/>
                  </a:cubicBezTo>
                  <a:cubicBezTo>
                    <a:pt x="4" y="21"/>
                    <a:pt x="3" y="27"/>
                    <a:pt x="3" y="27"/>
                  </a:cubicBezTo>
                  <a:cubicBezTo>
                    <a:pt x="2" y="26"/>
                    <a:pt x="1" y="24"/>
                    <a:pt x="2" y="22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2"/>
                    <a:pt x="3" y="20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2" y="19"/>
                    <a:pt x="2" y="18"/>
                    <a:pt x="3" y="17"/>
                  </a:cubicBezTo>
                  <a:cubicBezTo>
                    <a:pt x="3" y="17"/>
                    <a:pt x="3" y="15"/>
                    <a:pt x="3" y="15"/>
                  </a:cubicBezTo>
                  <a:cubicBezTo>
                    <a:pt x="4" y="11"/>
                    <a:pt x="6" y="7"/>
                    <a:pt x="9" y="5"/>
                  </a:cubicBezTo>
                  <a:cubicBezTo>
                    <a:pt x="11" y="3"/>
                    <a:pt x="14" y="2"/>
                    <a:pt x="16" y="1"/>
                  </a:cubicBezTo>
                  <a:cubicBezTo>
                    <a:pt x="17" y="1"/>
                    <a:pt x="19" y="1"/>
                    <a:pt x="20" y="1"/>
                  </a:cubicBezTo>
                  <a:cubicBezTo>
                    <a:pt x="21" y="1"/>
                    <a:pt x="22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2"/>
                    <a:pt x="26" y="1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30" y="2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31" y="4"/>
                    <a:pt x="30" y="4"/>
                  </a:cubicBezTo>
                  <a:cubicBezTo>
                    <a:pt x="31" y="4"/>
                    <a:pt x="33" y="5"/>
                    <a:pt x="33" y="6"/>
                  </a:cubicBezTo>
                  <a:cubicBezTo>
                    <a:pt x="33" y="6"/>
                    <a:pt x="34" y="7"/>
                    <a:pt x="34" y="7"/>
                  </a:cubicBezTo>
                  <a:cubicBezTo>
                    <a:pt x="34" y="7"/>
                    <a:pt x="35" y="8"/>
                    <a:pt x="35" y="8"/>
                  </a:cubicBezTo>
                  <a:cubicBezTo>
                    <a:pt x="35" y="7"/>
                    <a:pt x="35" y="8"/>
                    <a:pt x="35" y="8"/>
                  </a:cubicBezTo>
                  <a:cubicBezTo>
                    <a:pt x="35" y="9"/>
                    <a:pt x="36" y="10"/>
                    <a:pt x="36" y="1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7" y="11"/>
                    <a:pt x="37" y="11"/>
                  </a:cubicBezTo>
                  <a:cubicBezTo>
                    <a:pt x="37" y="11"/>
                    <a:pt x="37" y="13"/>
                    <a:pt x="37" y="14"/>
                  </a:cubicBezTo>
                  <a:cubicBezTo>
                    <a:pt x="37" y="14"/>
                    <a:pt x="38" y="14"/>
                    <a:pt x="38" y="14"/>
                  </a:cubicBezTo>
                  <a:cubicBezTo>
                    <a:pt x="38" y="15"/>
                    <a:pt x="38" y="16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8"/>
                    <a:pt x="39" y="21"/>
                    <a:pt x="39" y="22"/>
                  </a:cubicBezTo>
                  <a:cubicBezTo>
                    <a:pt x="39" y="22"/>
                    <a:pt x="39" y="22"/>
                    <a:pt x="39" y="23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3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84" name="Freeform 3871">
              <a:extLst>
                <a:ext uri="{FF2B5EF4-FFF2-40B4-BE49-F238E27FC236}">
                  <a16:creationId xmlns:a16="http://schemas.microsoft.com/office/drawing/2014/main" id="{1FA96A5F-5A67-4B4A-9D07-D3827FE5A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00025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85" name="Freeform 3872">
              <a:extLst>
                <a:ext uri="{FF2B5EF4-FFF2-40B4-BE49-F238E27FC236}">
                  <a16:creationId xmlns:a16="http://schemas.microsoft.com/office/drawing/2014/main" id="{D772A166-FDC5-4712-AA82-8B69186F2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82563"/>
              <a:ext cx="47625" cy="28575"/>
            </a:xfrm>
            <a:custGeom>
              <a:avLst/>
              <a:gdLst>
                <a:gd name="T0" fmla="*/ 8 w 8"/>
                <a:gd name="T1" fmla="*/ 0 h 5"/>
                <a:gd name="T2" fmla="*/ 1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86" name="Freeform 3873">
              <a:extLst>
                <a:ext uri="{FF2B5EF4-FFF2-40B4-BE49-F238E27FC236}">
                  <a16:creationId xmlns:a16="http://schemas.microsoft.com/office/drawing/2014/main" id="{B2D35FD8-D280-4793-AD0A-2FFA0CE8D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69863"/>
              <a:ext cx="47625" cy="23813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87" name="Freeform 3874">
              <a:extLst>
                <a:ext uri="{FF2B5EF4-FFF2-40B4-BE49-F238E27FC236}">
                  <a16:creationId xmlns:a16="http://schemas.microsoft.com/office/drawing/2014/main" id="{73051FE3-9C31-437F-8AC0-1343848DC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65100"/>
              <a:ext cx="47625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88" name="Freeform 3875">
              <a:extLst>
                <a:ext uri="{FF2B5EF4-FFF2-40B4-BE49-F238E27FC236}">
                  <a16:creationId xmlns:a16="http://schemas.microsoft.com/office/drawing/2014/main" id="{3DD116A5-B912-49E0-851D-9DB041A5B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14605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89" name="Freeform 3876">
              <a:extLst>
                <a:ext uri="{FF2B5EF4-FFF2-40B4-BE49-F238E27FC236}">
                  <a16:creationId xmlns:a16="http://schemas.microsoft.com/office/drawing/2014/main" id="{2F9068B1-A7DE-4DEE-AB42-AA7101266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41288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90" name="Freeform 3877">
              <a:extLst>
                <a:ext uri="{FF2B5EF4-FFF2-40B4-BE49-F238E27FC236}">
                  <a16:creationId xmlns:a16="http://schemas.microsoft.com/office/drawing/2014/main" id="{DEA12F8E-3121-4BD7-A263-1521729F5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141288"/>
              <a:ext cx="76200" cy="41275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0 h 7"/>
                <a:gd name="T4" fmla="*/ 13 w 13"/>
                <a:gd name="T5" fmla="*/ 0 h 7"/>
                <a:gd name="T6" fmla="*/ 1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2"/>
                    <a:pt x="4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91" name="Freeform 3878">
              <a:extLst>
                <a:ext uri="{FF2B5EF4-FFF2-40B4-BE49-F238E27FC236}">
                  <a16:creationId xmlns:a16="http://schemas.microsoft.com/office/drawing/2014/main" id="{BFAC4BBC-B434-401E-B1A3-332FBB68F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123825"/>
              <a:ext cx="76200" cy="46038"/>
            </a:xfrm>
            <a:custGeom>
              <a:avLst/>
              <a:gdLst>
                <a:gd name="T0" fmla="*/ 12 w 13"/>
                <a:gd name="T1" fmla="*/ 0 h 8"/>
                <a:gd name="T2" fmla="*/ 1 w 13"/>
                <a:gd name="T3" fmla="*/ 8 h 8"/>
                <a:gd name="T4" fmla="*/ 1 w 13"/>
                <a:gd name="T5" fmla="*/ 8 h 8"/>
                <a:gd name="T6" fmla="*/ 12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9" y="3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9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92" name="Freeform 3879">
              <a:extLst>
                <a:ext uri="{FF2B5EF4-FFF2-40B4-BE49-F238E27FC236}">
                  <a16:creationId xmlns:a16="http://schemas.microsoft.com/office/drawing/2014/main" id="{99404852-E3B5-4D84-9B38-0BC7EA779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117475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93" name="Freeform 3880">
              <a:extLst>
                <a:ext uri="{FF2B5EF4-FFF2-40B4-BE49-F238E27FC236}">
                  <a16:creationId xmlns:a16="http://schemas.microsoft.com/office/drawing/2014/main" id="{18704B0E-A24F-4614-9877-D226FFCBB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128588"/>
              <a:ext cx="47625" cy="238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94" name="Freeform 3881">
              <a:extLst>
                <a:ext uri="{FF2B5EF4-FFF2-40B4-BE49-F238E27FC236}">
                  <a16:creationId xmlns:a16="http://schemas.microsoft.com/office/drawing/2014/main" id="{FCA84B91-26B0-4C59-9CB9-9453D83C6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06375"/>
              <a:ext cx="23813" cy="174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95" name="Freeform 3882">
              <a:extLst>
                <a:ext uri="{FF2B5EF4-FFF2-40B4-BE49-F238E27FC236}">
                  <a16:creationId xmlns:a16="http://schemas.microsoft.com/office/drawing/2014/main" id="{7692DD58-0AF6-442B-BF13-1C3267442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11138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1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4 w 4"/>
                <a:gd name="T11" fmla="*/ 0 h 2"/>
                <a:gd name="T12" fmla="*/ 1 w 4"/>
                <a:gd name="T13" fmla="*/ 2 h 2"/>
                <a:gd name="T14" fmla="*/ 1 w 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96" name="Freeform 3883">
              <a:extLst>
                <a:ext uri="{FF2B5EF4-FFF2-40B4-BE49-F238E27FC236}">
                  <a16:creationId xmlns:a16="http://schemas.microsoft.com/office/drawing/2014/main" id="{A092F8AF-C0B9-484B-87F5-126124C78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06375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97" name="Freeform 3884">
              <a:extLst>
                <a:ext uri="{FF2B5EF4-FFF2-40B4-BE49-F238E27FC236}">
                  <a16:creationId xmlns:a16="http://schemas.microsoft.com/office/drawing/2014/main" id="{ED233926-4881-42C7-9796-087A30B47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123825"/>
              <a:ext cx="47625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98" name="Freeform 3885">
              <a:extLst>
                <a:ext uri="{FF2B5EF4-FFF2-40B4-BE49-F238E27FC236}">
                  <a16:creationId xmlns:a16="http://schemas.microsoft.com/office/drawing/2014/main" id="{A77AA201-17C4-42F3-A315-5D44F29E9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111125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99" name="Freeform 3886">
              <a:extLst>
                <a:ext uri="{FF2B5EF4-FFF2-40B4-BE49-F238E27FC236}">
                  <a16:creationId xmlns:a16="http://schemas.microsoft.com/office/drawing/2014/main" id="{73556478-DAE7-4D8F-BD23-279DEBCD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104775"/>
              <a:ext cx="12700" cy="12700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2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00" name="Freeform 3887">
              <a:extLst>
                <a:ext uri="{FF2B5EF4-FFF2-40B4-BE49-F238E27FC236}">
                  <a16:creationId xmlns:a16="http://schemas.microsoft.com/office/drawing/2014/main" id="{D8267BA1-FF3C-4E37-A95B-D17B5FC2E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104775"/>
              <a:ext cx="12700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01" name="Freeform 3888">
              <a:extLst>
                <a:ext uri="{FF2B5EF4-FFF2-40B4-BE49-F238E27FC236}">
                  <a16:creationId xmlns:a16="http://schemas.microsoft.com/office/drawing/2014/main" id="{3286DFB7-5D62-4416-9F21-BB25688F4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117475"/>
              <a:ext cx="41275" cy="1746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02" name="Freeform 3889">
              <a:extLst>
                <a:ext uri="{FF2B5EF4-FFF2-40B4-BE49-F238E27FC236}">
                  <a16:creationId xmlns:a16="http://schemas.microsoft.com/office/drawing/2014/main" id="{9CD3404A-4305-4BD2-A8E8-5687330A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87325"/>
              <a:ext cx="41275" cy="30163"/>
            </a:xfrm>
            <a:custGeom>
              <a:avLst/>
              <a:gdLst>
                <a:gd name="T0" fmla="*/ 1 w 7"/>
                <a:gd name="T1" fmla="*/ 4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4 h 5"/>
                <a:gd name="T8" fmla="*/ 1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03" name="Freeform 3890">
              <a:extLst>
                <a:ext uri="{FF2B5EF4-FFF2-40B4-BE49-F238E27FC236}">
                  <a16:creationId xmlns:a16="http://schemas.microsoft.com/office/drawing/2014/main" id="{20E999A7-3E5C-436A-AD27-0BEBDC9C4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82563"/>
              <a:ext cx="41275" cy="28575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04" name="Freeform 3891">
              <a:extLst>
                <a:ext uri="{FF2B5EF4-FFF2-40B4-BE49-F238E27FC236}">
                  <a16:creationId xmlns:a16="http://schemas.microsoft.com/office/drawing/2014/main" id="{1F349DB5-9FEF-41B8-BBEC-93E7472AA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11125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05" name="Freeform 3892">
              <a:extLst>
                <a:ext uri="{FF2B5EF4-FFF2-40B4-BE49-F238E27FC236}">
                  <a16:creationId xmlns:a16="http://schemas.microsoft.com/office/drawing/2014/main" id="{E560BA4B-2FBA-4F1D-A8DE-AD9B4BEDF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93663"/>
              <a:ext cx="17463" cy="6350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2 w 3"/>
                <a:gd name="T7" fmla="*/ 0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06" name="Freeform 3893">
              <a:extLst>
                <a:ext uri="{FF2B5EF4-FFF2-40B4-BE49-F238E27FC236}">
                  <a16:creationId xmlns:a16="http://schemas.microsoft.com/office/drawing/2014/main" id="{900A0D1A-BAFB-48F6-BCAC-9862660B7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82550"/>
              <a:ext cx="17463" cy="476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07" name="Freeform 3894">
              <a:extLst>
                <a:ext uri="{FF2B5EF4-FFF2-40B4-BE49-F238E27FC236}">
                  <a16:creationId xmlns:a16="http://schemas.microsoft.com/office/drawing/2014/main" id="{04604BF0-6E0E-4FA7-BFEA-0199687A0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58750"/>
              <a:ext cx="47625" cy="28575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08" name="Freeform 3895">
              <a:extLst>
                <a:ext uri="{FF2B5EF4-FFF2-40B4-BE49-F238E27FC236}">
                  <a16:creationId xmlns:a16="http://schemas.microsoft.com/office/drawing/2014/main" id="{D67530F6-7B22-4348-9C29-41D36CDC5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52400"/>
              <a:ext cx="52388" cy="34925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9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09" name="Freeform 3896">
              <a:extLst>
                <a:ext uri="{FF2B5EF4-FFF2-40B4-BE49-F238E27FC236}">
                  <a16:creationId xmlns:a16="http://schemas.microsoft.com/office/drawing/2014/main" id="{6E81B90C-643A-40A7-A43C-DD71AB078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69850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10" name="Freeform 3897">
              <a:extLst>
                <a:ext uri="{FF2B5EF4-FFF2-40B4-BE49-F238E27FC236}">
                  <a16:creationId xmlns:a16="http://schemas.microsoft.com/office/drawing/2014/main" id="{F8F65E5D-E8C0-44FF-9162-1CDE2EBFD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63500"/>
              <a:ext cx="11113" cy="12700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2 w 2"/>
                <a:gd name="T5" fmla="*/ 1 h 2"/>
                <a:gd name="T6" fmla="*/ 0 w 2"/>
                <a:gd name="T7" fmla="*/ 1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11" name="Freeform 3898">
              <a:extLst>
                <a:ext uri="{FF2B5EF4-FFF2-40B4-BE49-F238E27FC236}">
                  <a16:creationId xmlns:a16="http://schemas.microsoft.com/office/drawing/2014/main" id="{EBDD7BE3-AB6C-4BE2-86C4-13DD6AEFA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34938"/>
              <a:ext cx="52388" cy="30163"/>
            </a:xfrm>
            <a:custGeom>
              <a:avLst/>
              <a:gdLst>
                <a:gd name="T0" fmla="*/ 0 w 9"/>
                <a:gd name="T1" fmla="*/ 5 h 5"/>
                <a:gd name="T2" fmla="*/ 8 w 9"/>
                <a:gd name="T3" fmla="*/ 0 h 5"/>
                <a:gd name="T4" fmla="*/ 8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12" name="Freeform 3899">
              <a:extLst>
                <a:ext uri="{FF2B5EF4-FFF2-40B4-BE49-F238E27FC236}">
                  <a16:creationId xmlns:a16="http://schemas.microsoft.com/office/drawing/2014/main" id="{A77BE61C-16F4-45BC-89EA-1490F98D8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41288"/>
              <a:ext cx="47625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13" name="Freeform 3900">
              <a:extLst>
                <a:ext uri="{FF2B5EF4-FFF2-40B4-BE49-F238E27FC236}">
                  <a16:creationId xmlns:a16="http://schemas.microsoft.com/office/drawing/2014/main" id="{7F6BB0DE-A69F-47EE-B329-F28BEE5B7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58738"/>
              <a:ext cx="17463" cy="11113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1 w 3"/>
                <a:gd name="T5" fmla="*/ 2 h 2"/>
                <a:gd name="T6" fmla="*/ 2 w 3"/>
                <a:gd name="T7" fmla="*/ 1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14" name="Freeform 3901">
              <a:extLst>
                <a:ext uri="{FF2B5EF4-FFF2-40B4-BE49-F238E27FC236}">
                  <a16:creationId xmlns:a16="http://schemas.microsoft.com/office/drawing/2014/main" id="{1455B525-EEB3-4F8F-83F4-59226B6A2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52388"/>
              <a:ext cx="12700" cy="6350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15" name="Freeform 3902">
              <a:extLst>
                <a:ext uri="{FF2B5EF4-FFF2-40B4-BE49-F238E27FC236}">
                  <a16:creationId xmlns:a16="http://schemas.microsoft.com/office/drawing/2014/main" id="{A7B5EACC-6C80-439D-8F21-C7F55B330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23825"/>
              <a:ext cx="65088" cy="34925"/>
            </a:xfrm>
            <a:custGeom>
              <a:avLst/>
              <a:gdLst>
                <a:gd name="T0" fmla="*/ 10 w 11"/>
                <a:gd name="T1" fmla="*/ 0 h 6"/>
                <a:gd name="T2" fmla="*/ 1 w 11"/>
                <a:gd name="T3" fmla="*/ 6 h 6"/>
                <a:gd name="T4" fmla="*/ 1 w 11"/>
                <a:gd name="T5" fmla="*/ 6 h 6"/>
                <a:gd name="T6" fmla="*/ 4 w 11"/>
                <a:gd name="T7" fmla="*/ 4 h 6"/>
                <a:gd name="T8" fmla="*/ 4 w 11"/>
                <a:gd name="T9" fmla="*/ 4 h 6"/>
                <a:gd name="T10" fmla="*/ 1 w 11"/>
                <a:gd name="T11" fmla="*/ 6 h 6"/>
                <a:gd name="T12" fmla="*/ 1 w 11"/>
                <a:gd name="T13" fmla="*/ 6 h 6"/>
                <a:gd name="T14" fmla="*/ 11 w 11"/>
                <a:gd name="T15" fmla="*/ 1 h 6"/>
                <a:gd name="T16" fmla="*/ 11 w 11"/>
                <a:gd name="T17" fmla="*/ 1 h 6"/>
                <a:gd name="T18" fmla="*/ 5 w 11"/>
                <a:gd name="T19" fmla="*/ 3 h 6"/>
                <a:gd name="T20" fmla="*/ 3 w 11"/>
                <a:gd name="T21" fmla="*/ 5 h 6"/>
                <a:gd name="T22" fmla="*/ 1 w 11"/>
                <a:gd name="T23" fmla="*/ 6 h 6"/>
                <a:gd name="T24" fmla="*/ 3 w 11"/>
                <a:gd name="T25" fmla="*/ 5 h 6"/>
                <a:gd name="T26" fmla="*/ 2 w 11"/>
                <a:gd name="T27" fmla="*/ 6 h 6"/>
                <a:gd name="T28" fmla="*/ 1 w 11"/>
                <a:gd name="T29" fmla="*/ 6 h 6"/>
                <a:gd name="T30" fmla="*/ 4 w 11"/>
                <a:gd name="T31" fmla="*/ 3 h 6"/>
                <a:gd name="T32" fmla="*/ 10 w 11"/>
                <a:gd name="T33" fmla="*/ 0 h 6"/>
                <a:gd name="T34" fmla="*/ 10 w 11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3"/>
                    <a:pt x="5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0" y="6"/>
                    <a:pt x="4" y="4"/>
                    <a:pt x="3" y="5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6" y="2"/>
                    <a:pt x="8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16" name="Freeform 3903">
              <a:extLst>
                <a:ext uri="{FF2B5EF4-FFF2-40B4-BE49-F238E27FC236}">
                  <a16:creationId xmlns:a16="http://schemas.microsoft.com/office/drawing/2014/main" id="{A0978844-CBE2-4905-B015-BCEECD6A2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46038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17" name="Freeform 3904">
              <a:extLst>
                <a:ext uri="{FF2B5EF4-FFF2-40B4-BE49-F238E27FC236}">
                  <a16:creationId xmlns:a16="http://schemas.microsoft.com/office/drawing/2014/main" id="{4125503F-1007-40C0-B2F2-90E00B73C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41275"/>
              <a:ext cx="11113" cy="47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18" name="Freeform 3905">
              <a:extLst>
                <a:ext uri="{FF2B5EF4-FFF2-40B4-BE49-F238E27FC236}">
                  <a16:creationId xmlns:a16="http://schemas.microsoft.com/office/drawing/2014/main" id="{4B14B62C-30FB-4614-8F49-C333AECBB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17475"/>
              <a:ext cx="47625" cy="17463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19" name="Freeform 3906">
              <a:extLst>
                <a:ext uri="{FF2B5EF4-FFF2-40B4-BE49-F238E27FC236}">
                  <a16:creationId xmlns:a16="http://schemas.microsoft.com/office/drawing/2014/main" id="{E305DE98-E4D4-4115-8F47-526053030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17475"/>
              <a:ext cx="23813" cy="17463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20" name="Freeform 3907">
              <a:extLst>
                <a:ext uri="{FF2B5EF4-FFF2-40B4-BE49-F238E27FC236}">
                  <a16:creationId xmlns:a16="http://schemas.microsoft.com/office/drawing/2014/main" id="{F38B5B22-A523-40B7-96E0-9CFFDD169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2225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21" name="Freeform 3908">
              <a:extLst>
                <a:ext uri="{FF2B5EF4-FFF2-40B4-BE49-F238E27FC236}">
                  <a16:creationId xmlns:a16="http://schemas.microsoft.com/office/drawing/2014/main" id="{08ED3372-66C1-442A-8EC4-422E7AD53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2225"/>
              <a:ext cx="23813" cy="635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22" name="Freeform 3909">
              <a:extLst>
                <a:ext uri="{FF2B5EF4-FFF2-40B4-BE49-F238E27FC236}">
                  <a16:creationId xmlns:a16="http://schemas.microsoft.com/office/drawing/2014/main" id="{D83BAC62-D84C-4A14-8720-563B24C3C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00013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23" name="Freeform 3910">
              <a:extLst>
                <a:ext uri="{FF2B5EF4-FFF2-40B4-BE49-F238E27FC236}">
                  <a16:creationId xmlns:a16="http://schemas.microsoft.com/office/drawing/2014/main" id="{EA850499-510F-4C54-942D-04E42BE7E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00013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24" name="Freeform 3911">
              <a:extLst>
                <a:ext uri="{FF2B5EF4-FFF2-40B4-BE49-F238E27FC236}">
                  <a16:creationId xmlns:a16="http://schemas.microsoft.com/office/drawing/2014/main" id="{0AB14B69-0B57-480E-99F5-F63282BD4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7463"/>
              <a:ext cx="17463" cy="476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25" name="Freeform 3912">
              <a:extLst>
                <a:ext uri="{FF2B5EF4-FFF2-40B4-BE49-F238E27FC236}">
                  <a16:creationId xmlns:a16="http://schemas.microsoft.com/office/drawing/2014/main" id="{BC4CBE51-765A-48CE-A8A5-AE9A956C4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1113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26" name="Freeform 3913">
              <a:extLst>
                <a:ext uri="{FF2B5EF4-FFF2-40B4-BE49-F238E27FC236}">
                  <a16:creationId xmlns:a16="http://schemas.microsoft.com/office/drawing/2014/main" id="{46E4F2D8-7581-437E-BEA5-8F246C0BF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82550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27" name="Freeform 3914">
              <a:extLst>
                <a:ext uri="{FF2B5EF4-FFF2-40B4-BE49-F238E27FC236}">
                  <a16:creationId xmlns:a16="http://schemas.microsoft.com/office/drawing/2014/main" id="{B10B5335-6EF2-4CBD-AECF-FCE79B119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76200"/>
              <a:ext cx="17463" cy="1111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28" name="Freeform 3915">
              <a:extLst>
                <a:ext uri="{FF2B5EF4-FFF2-40B4-BE49-F238E27FC236}">
                  <a16:creationId xmlns:a16="http://schemas.microsoft.com/office/drawing/2014/main" id="{B4BD63A7-B0D3-4F6B-A4F3-6D021F2AF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1113"/>
              <a:ext cx="30163" cy="11113"/>
            </a:xfrm>
            <a:custGeom>
              <a:avLst/>
              <a:gdLst>
                <a:gd name="T0" fmla="*/ 1 w 5"/>
                <a:gd name="T1" fmla="*/ 1 h 2"/>
                <a:gd name="T2" fmla="*/ 3 w 5"/>
                <a:gd name="T3" fmla="*/ 0 h 2"/>
                <a:gd name="T4" fmla="*/ 2 w 5"/>
                <a:gd name="T5" fmla="*/ 1 h 2"/>
                <a:gd name="T6" fmla="*/ 3 w 5"/>
                <a:gd name="T7" fmla="*/ 0 h 2"/>
                <a:gd name="T8" fmla="*/ 4 w 5"/>
                <a:gd name="T9" fmla="*/ 0 h 2"/>
                <a:gd name="T10" fmla="*/ 3 w 5"/>
                <a:gd name="T11" fmla="*/ 0 h 2"/>
                <a:gd name="T12" fmla="*/ 2 w 5"/>
                <a:gd name="T13" fmla="*/ 1 h 2"/>
                <a:gd name="T14" fmla="*/ 2 w 5"/>
                <a:gd name="T15" fmla="*/ 1 h 2"/>
                <a:gd name="T16" fmla="*/ 4 w 5"/>
                <a:gd name="T17" fmla="*/ 0 h 2"/>
                <a:gd name="T18" fmla="*/ 4 w 5"/>
                <a:gd name="T19" fmla="*/ 0 h 2"/>
                <a:gd name="T20" fmla="*/ 1 w 5"/>
                <a:gd name="T21" fmla="*/ 1 h 2"/>
                <a:gd name="T22" fmla="*/ 4 w 5"/>
                <a:gd name="T23" fmla="*/ 0 h 2"/>
                <a:gd name="T24" fmla="*/ 4 w 5"/>
                <a:gd name="T25" fmla="*/ 0 h 2"/>
                <a:gd name="T26" fmla="*/ 1 w 5"/>
                <a:gd name="T27" fmla="*/ 1 h 2"/>
                <a:gd name="T28" fmla="*/ 1 w 5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1"/>
                    <a:pt x="1" y="1"/>
                  </a:cubicBezTo>
                  <a:cubicBezTo>
                    <a:pt x="2" y="2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29" name="Freeform 3916">
              <a:extLst>
                <a:ext uri="{FF2B5EF4-FFF2-40B4-BE49-F238E27FC236}">
                  <a16:creationId xmlns:a16="http://schemas.microsoft.com/office/drawing/2014/main" id="{760B6647-C5C2-41E2-9A4A-D6D96BDC2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63500"/>
              <a:ext cx="23813" cy="6350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1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30" name="Freeform 3917">
              <a:extLst>
                <a:ext uri="{FF2B5EF4-FFF2-40B4-BE49-F238E27FC236}">
                  <a16:creationId xmlns:a16="http://schemas.microsoft.com/office/drawing/2014/main" id="{1FC604F7-AA4D-478A-BA01-3E3A737B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52388"/>
              <a:ext cx="22225" cy="1111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31" name="Freeform 3918">
              <a:extLst>
                <a:ext uri="{FF2B5EF4-FFF2-40B4-BE49-F238E27FC236}">
                  <a16:creationId xmlns:a16="http://schemas.microsoft.com/office/drawing/2014/main" id="{7F3F3C44-6C04-47A0-8750-F2BFD3153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4763"/>
              <a:ext cx="28575" cy="1746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32" name="Freeform 3919">
              <a:extLst>
                <a:ext uri="{FF2B5EF4-FFF2-40B4-BE49-F238E27FC236}">
                  <a16:creationId xmlns:a16="http://schemas.microsoft.com/office/drawing/2014/main" id="{B37436B9-06DD-4E2A-A6EC-8BCC0A2C4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4763"/>
              <a:ext cx="47625" cy="23813"/>
            </a:xfrm>
            <a:custGeom>
              <a:avLst/>
              <a:gdLst>
                <a:gd name="T0" fmla="*/ 1 w 8"/>
                <a:gd name="T1" fmla="*/ 3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3 h 4"/>
                <a:gd name="T8" fmla="*/ 1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33" name="Freeform 3920">
              <a:extLst>
                <a:ext uri="{FF2B5EF4-FFF2-40B4-BE49-F238E27FC236}">
                  <a16:creationId xmlns:a16="http://schemas.microsoft.com/office/drawing/2014/main" id="{45C320BB-C3DE-40BB-9241-4676B3B7A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41275"/>
              <a:ext cx="34925" cy="1746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34" name="Freeform 3921">
              <a:extLst>
                <a:ext uri="{FF2B5EF4-FFF2-40B4-BE49-F238E27FC236}">
                  <a16:creationId xmlns:a16="http://schemas.microsoft.com/office/drawing/2014/main" id="{B21E18B0-35B8-4DDB-8276-06ED9F914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0"/>
              <a:ext cx="69850" cy="41275"/>
            </a:xfrm>
            <a:custGeom>
              <a:avLst/>
              <a:gdLst>
                <a:gd name="T0" fmla="*/ 2 w 12"/>
                <a:gd name="T1" fmla="*/ 5 h 7"/>
                <a:gd name="T2" fmla="*/ 6 w 12"/>
                <a:gd name="T3" fmla="*/ 3 h 7"/>
                <a:gd name="T4" fmla="*/ 8 w 12"/>
                <a:gd name="T5" fmla="*/ 2 h 7"/>
                <a:gd name="T6" fmla="*/ 10 w 12"/>
                <a:gd name="T7" fmla="*/ 2 h 7"/>
                <a:gd name="T8" fmla="*/ 0 w 12"/>
                <a:gd name="T9" fmla="*/ 7 h 7"/>
                <a:gd name="T10" fmla="*/ 0 w 12"/>
                <a:gd name="T11" fmla="*/ 7 h 7"/>
                <a:gd name="T12" fmla="*/ 11 w 12"/>
                <a:gd name="T13" fmla="*/ 1 h 7"/>
                <a:gd name="T14" fmla="*/ 11 w 12"/>
                <a:gd name="T15" fmla="*/ 1 h 7"/>
                <a:gd name="T16" fmla="*/ 2 w 12"/>
                <a:gd name="T17" fmla="*/ 5 h 7"/>
                <a:gd name="T18" fmla="*/ 2 w 12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7">
                  <a:moveTo>
                    <a:pt x="2" y="5"/>
                  </a:moveTo>
                  <a:cubicBezTo>
                    <a:pt x="3" y="5"/>
                    <a:pt x="4" y="4"/>
                    <a:pt x="6" y="3"/>
                  </a:cubicBezTo>
                  <a:cubicBezTo>
                    <a:pt x="7" y="3"/>
                    <a:pt x="7" y="2"/>
                    <a:pt x="8" y="2"/>
                  </a:cubicBezTo>
                  <a:cubicBezTo>
                    <a:pt x="9" y="2"/>
                    <a:pt x="12" y="0"/>
                    <a:pt x="10" y="2"/>
                  </a:cubicBezTo>
                  <a:cubicBezTo>
                    <a:pt x="7" y="4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5" y="4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35" name="Freeform 3922">
              <a:extLst>
                <a:ext uri="{FF2B5EF4-FFF2-40B4-BE49-F238E27FC236}">
                  <a16:creationId xmlns:a16="http://schemas.microsoft.com/office/drawing/2014/main" id="{D4F93779-40A7-43E4-8704-5017BD9DF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7463"/>
              <a:ext cx="1270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836" name="Group 3972">
            <a:extLst>
              <a:ext uri="{FF2B5EF4-FFF2-40B4-BE49-F238E27FC236}">
                <a16:creationId xmlns:a16="http://schemas.microsoft.com/office/drawing/2014/main" id="{D6A3D7F6-6B89-4032-9749-0C7CBDD2F98E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140325"/>
            <a:ext cx="346075" cy="282575"/>
            <a:chOff x="0" y="0"/>
            <a:chExt cx="346075" cy="282575"/>
          </a:xfrm>
        </p:grpSpPr>
        <p:sp>
          <p:nvSpPr>
            <p:cNvPr id="40837" name="Freeform 3923">
              <a:extLst>
                <a:ext uri="{FF2B5EF4-FFF2-40B4-BE49-F238E27FC236}">
                  <a16:creationId xmlns:a16="http://schemas.microsoft.com/office/drawing/2014/main" id="{9D264409-AF97-4EDB-9636-8BA025543A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46075" cy="282575"/>
            </a:xfrm>
            <a:custGeom>
              <a:avLst/>
              <a:gdLst>
                <a:gd name="T0" fmla="*/ 49 w 59"/>
                <a:gd name="T1" fmla="*/ 9 h 48"/>
                <a:gd name="T2" fmla="*/ 48 w 59"/>
                <a:gd name="T3" fmla="*/ 9 h 48"/>
                <a:gd name="T4" fmla="*/ 37 w 59"/>
                <a:gd name="T5" fmla="*/ 9 h 48"/>
                <a:gd name="T6" fmla="*/ 28 w 59"/>
                <a:gd name="T7" fmla="*/ 15 h 48"/>
                <a:gd name="T8" fmla="*/ 25 w 59"/>
                <a:gd name="T9" fmla="*/ 17 h 48"/>
                <a:gd name="T10" fmla="*/ 17 w 59"/>
                <a:gd name="T11" fmla="*/ 11 h 48"/>
                <a:gd name="T12" fmla="*/ 8 w 59"/>
                <a:gd name="T13" fmla="*/ 1 h 48"/>
                <a:gd name="T14" fmla="*/ 7 w 59"/>
                <a:gd name="T15" fmla="*/ 22 h 48"/>
                <a:gd name="T16" fmla="*/ 11 w 59"/>
                <a:gd name="T17" fmla="*/ 40 h 48"/>
                <a:gd name="T18" fmla="*/ 19 w 59"/>
                <a:gd name="T19" fmla="*/ 41 h 48"/>
                <a:gd name="T20" fmla="*/ 13 w 59"/>
                <a:gd name="T21" fmla="*/ 40 h 48"/>
                <a:gd name="T22" fmla="*/ 6 w 59"/>
                <a:gd name="T23" fmla="*/ 32 h 48"/>
                <a:gd name="T24" fmla="*/ 5 w 59"/>
                <a:gd name="T25" fmla="*/ 28 h 48"/>
                <a:gd name="T26" fmla="*/ 14 w 59"/>
                <a:gd name="T27" fmla="*/ 27 h 48"/>
                <a:gd name="T28" fmla="*/ 14 w 59"/>
                <a:gd name="T29" fmla="*/ 28 h 48"/>
                <a:gd name="T30" fmla="*/ 19 w 59"/>
                <a:gd name="T31" fmla="*/ 35 h 48"/>
                <a:gd name="T32" fmla="*/ 16 w 59"/>
                <a:gd name="T33" fmla="*/ 30 h 48"/>
                <a:gd name="T34" fmla="*/ 15 w 59"/>
                <a:gd name="T35" fmla="*/ 29 h 48"/>
                <a:gd name="T36" fmla="*/ 15 w 59"/>
                <a:gd name="T37" fmla="*/ 25 h 48"/>
                <a:gd name="T38" fmla="*/ 20 w 59"/>
                <a:gd name="T39" fmla="*/ 43 h 48"/>
                <a:gd name="T40" fmla="*/ 26 w 59"/>
                <a:gd name="T41" fmla="*/ 41 h 48"/>
                <a:gd name="T42" fmla="*/ 31 w 59"/>
                <a:gd name="T43" fmla="*/ 38 h 48"/>
                <a:gd name="T44" fmla="*/ 37 w 59"/>
                <a:gd name="T45" fmla="*/ 41 h 48"/>
                <a:gd name="T46" fmla="*/ 33 w 59"/>
                <a:gd name="T47" fmla="*/ 27 h 48"/>
                <a:gd name="T48" fmla="*/ 43 w 59"/>
                <a:gd name="T49" fmla="*/ 35 h 48"/>
                <a:gd name="T50" fmla="*/ 48 w 59"/>
                <a:gd name="T51" fmla="*/ 32 h 48"/>
                <a:gd name="T52" fmla="*/ 38 w 59"/>
                <a:gd name="T53" fmla="*/ 29 h 48"/>
                <a:gd name="T54" fmla="*/ 34 w 59"/>
                <a:gd name="T55" fmla="*/ 31 h 48"/>
                <a:gd name="T56" fmla="*/ 38 w 59"/>
                <a:gd name="T57" fmla="*/ 35 h 48"/>
                <a:gd name="T58" fmla="*/ 37 w 59"/>
                <a:gd name="T59" fmla="*/ 39 h 48"/>
                <a:gd name="T60" fmla="*/ 28 w 59"/>
                <a:gd name="T61" fmla="*/ 34 h 48"/>
                <a:gd name="T62" fmla="*/ 33 w 59"/>
                <a:gd name="T63" fmla="*/ 41 h 48"/>
                <a:gd name="T64" fmla="*/ 35 w 59"/>
                <a:gd name="T65" fmla="*/ 44 h 48"/>
                <a:gd name="T66" fmla="*/ 35 w 59"/>
                <a:gd name="T67" fmla="*/ 43 h 48"/>
                <a:gd name="T68" fmla="*/ 28 w 59"/>
                <a:gd name="T69" fmla="*/ 46 h 48"/>
                <a:gd name="T70" fmla="*/ 24 w 59"/>
                <a:gd name="T71" fmla="*/ 38 h 48"/>
                <a:gd name="T72" fmla="*/ 17 w 59"/>
                <a:gd name="T73" fmla="*/ 23 h 48"/>
                <a:gd name="T74" fmla="*/ 9 w 59"/>
                <a:gd name="T75" fmla="*/ 3 h 48"/>
                <a:gd name="T76" fmla="*/ 15 w 59"/>
                <a:gd name="T77" fmla="*/ 10 h 48"/>
                <a:gd name="T78" fmla="*/ 20 w 59"/>
                <a:gd name="T79" fmla="*/ 18 h 48"/>
                <a:gd name="T80" fmla="*/ 45 w 59"/>
                <a:gd name="T81" fmla="*/ 30 h 48"/>
                <a:gd name="T82" fmla="*/ 44 w 59"/>
                <a:gd name="T83" fmla="*/ 28 h 48"/>
                <a:gd name="T84" fmla="*/ 54 w 59"/>
                <a:gd name="T85" fmla="*/ 29 h 48"/>
                <a:gd name="T86" fmla="*/ 16 w 59"/>
                <a:gd name="T87" fmla="*/ 11 h 48"/>
                <a:gd name="T88" fmla="*/ 13 w 59"/>
                <a:gd name="T89" fmla="*/ 14 h 48"/>
                <a:gd name="T90" fmla="*/ 23 w 59"/>
                <a:gd name="T91" fmla="*/ 17 h 48"/>
                <a:gd name="T92" fmla="*/ 46 w 59"/>
                <a:gd name="T93" fmla="*/ 11 h 48"/>
                <a:gd name="T94" fmla="*/ 31 w 59"/>
                <a:gd name="T95" fmla="*/ 8 h 48"/>
                <a:gd name="T96" fmla="*/ 34 w 59"/>
                <a:gd name="T97" fmla="*/ 20 h 48"/>
                <a:gd name="T98" fmla="*/ 35 w 59"/>
                <a:gd name="T99" fmla="*/ 20 h 48"/>
                <a:gd name="T100" fmla="*/ 55 w 59"/>
                <a:gd name="T101" fmla="*/ 26 h 48"/>
                <a:gd name="T102" fmla="*/ 39 w 59"/>
                <a:gd name="T103" fmla="*/ 22 h 48"/>
                <a:gd name="T104" fmla="*/ 33 w 59"/>
                <a:gd name="T105" fmla="*/ 16 h 48"/>
                <a:gd name="T106" fmla="*/ 19 w 59"/>
                <a:gd name="T107" fmla="*/ 13 h 48"/>
                <a:gd name="T108" fmla="*/ 31 w 59"/>
                <a:gd name="T109" fmla="*/ 9 h 48"/>
                <a:gd name="T110" fmla="*/ 38 w 59"/>
                <a:gd name="T111" fmla="*/ 11 h 48"/>
                <a:gd name="T112" fmla="*/ 51 w 59"/>
                <a:gd name="T113" fmla="*/ 13 h 48"/>
                <a:gd name="T114" fmla="*/ 55 w 59"/>
                <a:gd name="T11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9" h="48">
                  <a:moveTo>
                    <a:pt x="54" y="18"/>
                  </a:moveTo>
                  <a:cubicBezTo>
                    <a:pt x="53" y="16"/>
                    <a:pt x="52" y="12"/>
                    <a:pt x="51" y="12"/>
                  </a:cubicBezTo>
                  <a:cubicBezTo>
                    <a:pt x="51" y="12"/>
                    <a:pt x="49" y="10"/>
                    <a:pt x="49" y="10"/>
                  </a:cubicBezTo>
                  <a:cubicBezTo>
                    <a:pt x="50" y="10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8" y="9"/>
                  </a:cubicBezTo>
                  <a:cubicBezTo>
                    <a:pt x="48" y="8"/>
                    <a:pt x="42" y="10"/>
                    <a:pt x="42" y="10"/>
                  </a:cubicBezTo>
                  <a:cubicBezTo>
                    <a:pt x="41" y="9"/>
                    <a:pt x="41" y="10"/>
                    <a:pt x="40" y="9"/>
                  </a:cubicBezTo>
                  <a:cubicBezTo>
                    <a:pt x="38" y="9"/>
                    <a:pt x="38" y="10"/>
                    <a:pt x="36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3" y="7"/>
                    <a:pt x="34" y="8"/>
                  </a:cubicBezTo>
                  <a:cubicBezTo>
                    <a:pt x="31" y="5"/>
                    <a:pt x="21" y="9"/>
                    <a:pt x="18" y="10"/>
                  </a:cubicBezTo>
                  <a:cubicBezTo>
                    <a:pt x="13" y="13"/>
                    <a:pt x="19" y="15"/>
                    <a:pt x="21" y="16"/>
                  </a:cubicBezTo>
                  <a:cubicBezTo>
                    <a:pt x="22" y="17"/>
                    <a:pt x="26" y="15"/>
                    <a:pt x="28" y="15"/>
                  </a:cubicBezTo>
                  <a:cubicBezTo>
                    <a:pt x="29" y="15"/>
                    <a:pt x="31" y="16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0" y="16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6"/>
                    <a:pt x="25" y="16"/>
                    <a:pt x="24" y="17"/>
                  </a:cubicBezTo>
                  <a:cubicBezTo>
                    <a:pt x="21" y="17"/>
                    <a:pt x="18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4"/>
                    <a:pt x="14" y="13"/>
                    <a:pt x="17" y="11"/>
                  </a:cubicBezTo>
                  <a:cubicBezTo>
                    <a:pt x="20" y="9"/>
                    <a:pt x="23" y="8"/>
                    <a:pt x="25" y="7"/>
                  </a:cubicBezTo>
                  <a:cubicBezTo>
                    <a:pt x="26" y="7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19" y="5"/>
                    <a:pt x="14" y="0"/>
                    <a:pt x="8" y="1"/>
                  </a:cubicBezTo>
                  <a:cubicBezTo>
                    <a:pt x="4" y="2"/>
                    <a:pt x="1" y="8"/>
                    <a:pt x="1" y="12"/>
                  </a:cubicBezTo>
                  <a:cubicBezTo>
                    <a:pt x="1" y="11"/>
                    <a:pt x="1" y="14"/>
                    <a:pt x="1" y="12"/>
                  </a:cubicBezTo>
                  <a:cubicBezTo>
                    <a:pt x="0" y="14"/>
                    <a:pt x="1" y="26"/>
                    <a:pt x="4" y="24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4" y="25"/>
                    <a:pt x="3" y="27"/>
                    <a:pt x="2" y="29"/>
                  </a:cubicBezTo>
                  <a:cubicBezTo>
                    <a:pt x="2" y="32"/>
                    <a:pt x="8" y="37"/>
                    <a:pt x="10" y="38"/>
                  </a:cubicBezTo>
                  <a:cubicBezTo>
                    <a:pt x="8" y="38"/>
                    <a:pt x="11" y="40"/>
                    <a:pt x="11" y="40"/>
                  </a:cubicBezTo>
                  <a:cubicBezTo>
                    <a:pt x="10" y="42"/>
                    <a:pt x="15" y="42"/>
                    <a:pt x="16" y="43"/>
                  </a:cubicBezTo>
                  <a:cubicBezTo>
                    <a:pt x="17" y="45"/>
                    <a:pt x="22" y="39"/>
                    <a:pt x="20" y="38"/>
                  </a:cubicBezTo>
                  <a:cubicBezTo>
                    <a:pt x="21" y="38"/>
                    <a:pt x="21" y="38"/>
                    <a:pt x="20" y="37"/>
                  </a:cubicBezTo>
                  <a:cubicBezTo>
                    <a:pt x="20" y="38"/>
                    <a:pt x="20" y="39"/>
                    <a:pt x="19" y="41"/>
                  </a:cubicBezTo>
                  <a:cubicBezTo>
                    <a:pt x="19" y="40"/>
                    <a:pt x="15" y="42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41"/>
                    <a:pt x="13" y="41"/>
                    <a:pt x="13" y="39"/>
                  </a:cubicBezTo>
                  <a:cubicBezTo>
                    <a:pt x="13" y="39"/>
                    <a:pt x="13" y="39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9"/>
                    <a:pt x="12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7"/>
                    <a:pt x="7" y="33"/>
                    <a:pt x="6" y="32"/>
                  </a:cubicBezTo>
                  <a:cubicBezTo>
                    <a:pt x="6" y="32"/>
                    <a:pt x="6" y="32"/>
                    <a:pt x="5" y="31"/>
                  </a:cubicBezTo>
                  <a:cubicBezTo>
                    <a:pt x="6" y="31"/>
                    <a:pt x="6" y="31"/>
                    <a:pt x="5" y="31"/>
                  </a:cubicBezTo>
                  <a:cubicBezTo>
                    <a:pt x="5" y="31"/>
                    <a:pt x="5" y="28"/>
                    <a:pt x="4" y="28"/>
                  </a:cubicBezTo>
                  <a:cubicBezTo>
                    <a:pt x="4" y="28"/>
                    <a:pt x="5" y="28"/>
                    <a:pt x="5" y="28"/>
                  </a:cubicBezTo>
                  <a:cubicBezTo>
                    <a:pt x="4" y="26"/>
                    <a:pt x="7" y="25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5"/>
                    <a:pt x="10" y="27"/>
                    <a:pt x="10" y="27"/>
                  </a:cubicBezTo>
                  <a:cubicBezTo>
                    <a:pt x="11" y="26"/>
                    <a:pt x="15" y="27"/>
                    <a:pt x="14" y="27"/>
                  </a:cubicBezTo>
                  <a:cubicBezTo>
                    <a:pt x="14" y="27"/>
                    <a:pt x="13" y="27"/>
                    <a:pt x="13" y="27"/>
                  </a:cubicBezTo>
                  <a:cubicBezTo>
                    <a:pt x="14" y="27"/>
                    <a:pt x="14" y="28"/>
                    <a:pt x="13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9"/>
                    <a:pt x="17" y="32"/>
                    <a:pt x="17" y="33"/>
                  </a:cubicBezTo>
                  <a:cubicBezTo>
                    <a:pt x="17" y="35"/>
                    <a:pt x="18" y="36"/>
                    <a:pt x="18" y="35"/>
                  </a:cubicBezTo>
                  <a:cubicBezTo>
                    <a:pt x="19" y="36"/>
                    <a:pt x="20" y="37"/>
                    <a:pt x="20" y="37"/>
                  </a:cubicBezTo>
                  <a:cubicBezTo>
                    <a:pt x="20" y="36"/>
                    <a:pt x="19" y="35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18" y="31"/>
                    <a:pt x="19" y="31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17" y="29"/>
                    <a:pt x="16" y="30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6" y="30"/>
                    <a:pt x="16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7" y="29"/>
                    <a:pt x="15" y="25"/>
                    <a:pt x="14" y="25"/>
                  </a:cubicBezTo>
                  <a:cubicBezTo>
                    <a:pt x="13" y="24"/>
                    <a:pt x="11" y="25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10" y="22"/>
                    <a:pt x="13" y="23"/>
                    <a:pt x="15" y="25"/>
                  </a:cubicBezTo>
                  <a:cubicBezTo>
                    <a:pt x="15" y="26"/>
                    <a:pt x="16" y="29"/>
                    <a:pt x="17" y="29"/>
                  </a:cubicBezTo>
                  <a:cubicBezTo>
                    <a:pt x="19" y="30"/>
                    <a:pt x="20" y="32"/>
                    <a:pt x="20" y="34"/>
                  </a:cubicBezTo>
                  <a:cubicBezTo>
                    <a:pt x="21" y="35"/>
                    <a:pt x="22" y="37"/>
                    <a:pt x="21" y="39"/>
                  </a:cubicBezTo>
                  <a:cubicBezTo>
                    <a:pt x="21" y="40"/>
                    <a:pt x="20" y="44"/>
                    <a:pt x="20" y="43"/>
                  </a:cubicBezTo>
                  <a:cubicBezTo>
                    <a:pt x="20" y="47"/>
                    <a:pt x="26" y="48"/>
                    <a:pt x="28" y="47"/>
                  </a:cubicBezTo>
                  <a:cubicBezTo>
                    <a:pt x="29" y="48"/>
                    <a:pt x="30" y="46"/>
                    <a:pt x="31" y="46"/>
                  </a:cubicBezTo>
                  <a:cubicBezTo>
                    <a:pt x="29" y="45"/>
                    <a:pt x="29" y="44"/>
                    <a:pt x="30" y="45"/>
                  </a:cubicBezTo>
                  <a:cubicBezTo>
                    <a:pt x="28" y="44"/>
                    <a:pt x="27" y="43"/>
                    <a:pt x="26" y="41"/>
                  </a:cubicBezTo>
                  <a:cubicBezTo>
                    <a:pt x="28" y="44"/>
                    <a:pt x="35" y="48"/>
                    <a:pt x="37" y="45"/>
                  </a:cubicBezTo>
                  <a:cubicBezTo>
                    <a:pt x="38" y="45"/>
                    <a:pt x="36" y="46"/>
                    <a:pt x="35" y="46"/>
                  </a:cubicBezTo>
                  <a:cubicBezTo>
                    <a:pt x="37" y="46"/>
                    <a:pt x="39" y="43"/>
                    <a:pt x="37" y="42"/>
                  </a:cubicBezTo>
                  <a:cubicBezTo>
                    <a:pt x="35" y="41"/>
                    <a:pt x="33" y="39"/>
                    <a:pt x="31" y="38"/>
                  </a:cubicBezTo>
                  <a:cubicBezTo>
                    <a:pt x="29" y="35"/>
                    <a:pt x="29" y="33"/>
                    <a:pt x="33" y="36"/>
                  </a:cubicBezTo>
                  <a:cubicBezTo>
                    <a:pt x="33" y="36"/>
                    <a:pt x="32" y="36"/>
                    <a:pt x="33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7"/>
                    <a:pt x="37" y="40"/>
                    <a:pt x="37" y="41"/>
                  </a:cubicBezTo>
                  <a:cubicBezTo>
                    <a:pt x="38" y="42"/>
                    <a:pt x="40" y="42"/>
                    <a:pt x="41" y="42"/>
                  </a:cubicBezTo>
                  <a:cubicBezTo>
                    <a:pt x="41" y="42"/>
                    <a:pt x="40" y="42"/>
                    <a:pt x="40" y="43"/>
                  </a:cubicBezTo>
                  <a:cubicBezTo>
                    <a:pt x="46" y="43"/>
                    <a:pt x="41" y="36"/>
                    <a:pt x="39" y="35"/>
                  </a:cubicBezTo>
                  <a:cubicBezTo>
                    <a:pt x="38" y="34"/>
                    <a:pt x="31" y="29"/>
                    <a:pt x="33" y="27"/>
                  </a:cubicBezTo>
                  <a:cubicBezTo>
                    <a:pt x="34" y="26"/>
                    <a:pt x="37" y="29"/>
                    <a:pt x="37" y="29"/>
                  </a:cubicBezTo>
                  <a:cubicBezTo>
                    <a:pt x="35" y="28"/>
                    <a:pt x="37" y="29"/>
                    <a:pt x="37" y="29"/>
                  </a:cubicBezTo>
                  <a:cubicBezTo>
                    <a:pt x="38" y="30"/>
                    <a:pt x="39" y="31"/>
                    <a:pt x="40" y="31"/>
                  </a:cubicBezTo>
                  <a:cubicBezTo>
                    <a:pt x="39" y="31"/>
                    <a:pt x="42" y="34"/>
                    <a:pt x="43" y="35"/>
                  </a:cubicBezTo>
                  <a:cubicBezTo>
                    <a:pt x="45" y="36"/>
                    <a:pt x="50" y="37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7" y="30"/>
                    <a:pt x="47" y="31"/>
                  </a:cubicBezTo>
                  <a:cubicBezTo>
                    <a:pt x="47" y="31"/>
                    <a:pt x="48" y="31"/>
                    <a:pt x="48" y="32"/>
                  </a:cubicBezTo>
                  <a:cubicBezTo>
                    <a:pt x="48" y="32"/>
                    <a:pt x="48" y="32"/>
                    <a:pt x="47" y="31"/>
                  </a:cubicBezTo>
                  <a:cubicBezTo>
                    <a:pt x="47" y="34"/>
                    <a:pt x="48" y="34"/>
                    <a:pt x="46" y="36"/>
                  </a:cubicBezTo>
                  <a:cubicBezTo>
                    <a:pt x="46" y="35"/>
                    <a:pt x="40" y="34"/>
                    <a:pt x="41" y="32"/>
                  </a:cubicBezTo>
                  <a:cubicBezTo>
                    <a:pt x="41" y="32"/>
                    <a:pt x="39" y="30"/>
                    <a:pt x="38" y="29"/>
                  </a:cubicBezTo>
                  <a:cubicBezTo>
                    <a:pt x="37" y="28"/>
                    <a:pt x="36" y="27"/>
                    <a:pt x="35" y="27"/>
                  </a:cubicBezTo>
                  <a:cubicBezTo>
                    <a:pt x="35" y="27"/>
                    <a:pt x="33" y="27"/>
                    <a:pt x="33" y="27"/>
                  </a:cubicBezTo>
                  <a:cubicBezTo>
                    <a:pt x="32" y="28"/>
                    <a:pt x="33" y="30"/>
                    <a:pt x="33" y="31"/>
                  </a:cubicBezTo>
                  <a:cubicBezTo>
                    <a:pt x="34" y="31"/>
                    <a:pt x="33" y="30"/>
                    <a:pt x="34" y="31"/>
                  </a:cubicBezTo>
                  <a:cubicBezTo>
                    <a:pt x="33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5" y="33"/>
                    <a:pt x="36" y="34"/>
                    <a:pt x="38" y="35"/>
                  </a:cubicBezTo>
                  <a:cubicBezTo>
                    <a:pt x="39" y="35"/>
                    <a:pt x="44" y="39"/>
                    <a:pt x="42" y="41"/>
                  </a:cubicBezTo>
                  <a:cubicBezTo>
                    <a:pt x="42" y="40"/>
                    <a:pt x="41" y="41"/>
                    <a:pt x="41" y="41"/>
                  </a:cubicBezTo>
                  <a:cubicBezTo>
                    <a:pt x="40" y="41"/>
                    <a:pt x="37" y="40"/>
                    <a:pt x="37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6" y="39"/>
                    <a:pt x="33" y="36"/>
                    <a:pt x="33" y="35"/>
                  </a:cubicBezTo>
                  <a:cubicBezTo>
                    <a:pt x="34" y="35"/>
                    <a:pt x="34" y="36"/>
                    <a:pt x="34" y="36"/>
                  </a:cubicBezTo>
                  <a:cubicBezTo>
                    <a:pt x="35" y="36"/>
                    <a:pt x="33" y="34"/>
                    <a:pt x="33" y="34"/>
                  </a:cubicBezTo>
                  <a:cubicBezTo>
                    <a:pt x="32" y="33"/>
                    <a:pt x="31" y="33"/>
                    <a:pt x="28" y="34"/>
                  </a:cubicBezTo>
                  <a:cubicBezTo>
                    <a:pt x="27" y="34"/>
                    <a:pt x="29" y="36"/>
                    <a:pt x="28" y="37"/>
                  </a:cubicBezTo>
                  <a:cubicBezTo>
                    <a:pt x="27" y="37"/>
                    <a:pt x="30" y="37"/>
                    <a:pt x="30" y="38"/>
                  </a:cubicBezTo>
                  <a:cubicBezTo>
                    <a:pt x="29" y="38"/>
                    <a:pt x="30" y="38"/>
                    <a:pt x="30" y="38"/>
                  </a:cubicBezTo>
                  <a:cubicBezTo>
                    <a:pt x="31" y="39"/>
                    <a:pt x="32" y="40"/>
                    <a:pt x="33" y="41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1"/>
                    <a:pt x="35" y="43"/>
                    <a:pt x="36" y="43"/>
                  </a:cubicBezTo>
                  <a:cubicBezTo>
                    <a:pt x="35" y="43"/>
                    <a:pt x="35" y="43"/>
                    <a:pt x="35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5" y="43"/>
                    <a:pt x="36" y="43"/>
                    <a:pt x="37" y="44"/>
                  </a:cubicBezTo>
                  <a:cubicBezTo>
                    <a:pt x="37" y="46"/>
                    <a:pt x="30" y="41"/>
                    <a:pt x="30" y="41"/>
                  </a:cubicBezTo>
                  <a:cubicBezTo>
                    <a:pt x="28" y="40"/>
                    <a:pt x="25" y="39"/>
                    <a:pt x="25" y="42"/>
                  </a:cubicBezTo>
                  <a:cubicBezTo>
                    <a:pt x="25" y="45"/>
                    <a:pt x="27" y="44"/>
                    <a:pt x="28" y="46"/>
                  </a:cubicBezTo>
                  <a:cubicBezTo>
                    <a:pt x="27" y="46"/>
                    <a:pt x="23" y="45"/>
                    <a:pt x="22" y="44"/>
                  </a:cubicBezTo>
                  <a:cubicBezTo>
                    <a:pt x="23" y="45"/>
                    <a:pt x="22" y="43"/>
                    <a:pt x="22" y="43"/>
                  </a:cubicBezTo>
                  <a:cubicBezTo>
                    <a:pt x="22" y="43"/>
                    <a:pt x="24" y="38"/>
                    <a:pt x="23" y="36"/>
                  </a:cubicBezTo>
                  <a:cubicBezTo>
                    <a:pt x="23" y="37"/>
                    <a:pt x="23" y="38"/>
                    <a:pt x="24" y="38"/>
                  </a:cubicBezTo>
                  <a:cubicBezTo>
                    <a:pt x="24" y="38"/>
                    <a:pt x="23" y="36"/>
                    <a:pt x="23" y="36"/>
                  </a:cubicBezTo>
                  <a:cubicBezTo>
                    <a:pt x="23" y="36"/>
                    <a:pt x="23" y="37"/>
                    <a:pt x="23" y="37"/>
                  </a:cubicBezTo>
                  <a:cubicBezTo>
                    <a:pt x="22" y="36"/>
                    <a:pt x="21" y="25"/>
                    <a:pt x="18" y="27"/>
                  </a:cubicBezTo>
                  <a:cubicBezTo>
                    <a:pt x="18" y="25"/>
                    <a:pt x="18" y="26"/>
                    <a:pt x="17" y="23"/>
                  </a:cubicBezTo>
                  <a:cubicBezTo>
                    <a:pt x="17" y="24"/>
                    <a:pt x="14" y="21"/>
                    <a:pt x="12" y="21"/>
                  </a:cubicBezTo>
                  <a:cubicBezTo>
                    <a:pt x="10" y="20"/>
                    <a:pt x="4" y="22"/>
                    <a:pt x="3" y="21"/>
                  </a:cubicBezTo>
                  <a:cubicBezTo>
                    <a:pt x="1" y="19"/>
                    <a:pt x="3" y="10"/>
                    <a:pt x="4" y="8"/>
                  </a:cubicBezTo>
                  <a:cubicBezTo>
                    <a:pt x="6" y="7"/>
                    <a:pt x="6" y="4"/>
                    <a:pt x="9" y="3"/>
                  </a:cubicBezTo>
                  <a:cubicBezTo>
                    <a:pt x="11" y="3"/>
                    <a:pt x="12" y="4"/>
                    <a:pt x="14" y="4"/>
                  </a:cubicBezTo>
                  <a:cubicBezTo>
                    <a:pt x="14" y="4"/>
                    <a:pt x="21" y="7"/>
                    <a:pt x="21" y="7"/>
                  </a:cubicBezTo>
                  <a:cubicBezTo>
                    <a:pt x="20" y="7"/>
                    <a:pt x="17" y="8"/>
                    <a:pt x="16" y="10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4" y="10"/>
                    <a:pt x="12" y="14"/>
                    <a:pt x="14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5" y="16"/>
                    <a:pt x="17" y="18"/>
                    <a:pt x="20" y="18"/>
                  </a:cubicBezTo>
                  <a:cubicBezTo>
                    <a:pt x="21" y="18"/>
                    <a:pt x="28" y="17"/>
                    <a:pt x="29" y="18"/>
                  </a:cubicBezTo>
                  <a:cubicBezTo>
                    <a:pt x="33" y="19"/>
                    <a:pt x="36" y="23"/>
                    <a:pt x="38" y="26"/>
                  </a:cubicBezTo>
                  <a:cubicBezTo>
                    <a:pt x="40" y="28"/>
                    <a:pt x="44" y="29"/>
                    <a:pt x="46" y="31"/>
                  </a:cubicBezTo>
                  <a:cubicBezTo>
                    <a:pt x="46" y="32"/>
                    <a:pt x="43" y="28"/>
                    <a:pt x="45" y="30"/>
                  </a:cubicBezTo>
                  <a:cubicBezTo>
                    <a:pt x="44" y="28"/>
                    <a:pt x="41" y="27"/>
                    <a:pt x="40" y="25"/>
                  </a:cubicBezTo>
                  <a:cubicBezTo>
                    <a:pt x="40" y="25"/>
                    <a:pt x="39" y="25"/>
                    <a:pt x="39" y="24"/>
                  </a:cubicBezTo>
                  <a:cubicBezTo>
                    <a:pt x="39" y="25"/>
                    <a:pt x="40" y="25"/>
                    <a:pt x="40" y="25"/>
                  </a:cubicBezTo>
                  <a:cubicBezTo>
                    <a:pt x="41" y="26"/>
                    <a:pt x="43" y="28"/>
                    <a:pt x="44" y="28"/>
                  </a:cubicBezTo>
                  <a:cubicBezTo>
                    <a:pt x="45" y="29"/>
                    <a:pt x="47" y="29"/>
                    <a:pt x="48" y="29"/>
                  </a:cubicBezTo>
                  <a:cubicBezTo>
                    <a:pt x="50" y="29"/>
                    <a:pt x="51" y="29"/>
                    <a:pt x="49" y="30"/>
                  </a:cubicBezTo>
                  <a:cubicBezTo>
                    <a:pt x="50" y="30"/>
                    <a:pt x="54" y="30"/>
                    <a:pt x="54" y="28"/>
                  </a:cubicBezTo>
                  <a:cubicBezTo>
                    <a:pt x="54" y="29"/>
                    <a:pt x="55" y="28"/>
                    <a:pt x="54" y="29"/>
                  </a:cubicBezTo>
                  <a:cubicBezTo>
                    <a:pt x="59" y="26"/>
                    <a:pt x="55" y="20"/>
                    <a:pt x="54" y="18"/>
                  </a:cubicBezTo>
                  <a:close/>
                  <a:moveTo>
                    <a:pt x="15" y="27"/>
                  </a:move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6" y="11"/>
                  </a:cubicBezTo>
                  <a:close/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5"/>
                    <a:pt x="13" y="14"/>
                  </a:cubicBezTo>
                  <a:close/>
                  <a:moveTo>
                    <a:pt x="15" y="12"/>
                  </a:moveTo>
                  <a:cubicBezTo>
                    <a:pt x="15" y="12"/>
                    <a:pt x="15" y="13"/>
                    <a:pt x="15" y="12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lose/>
                  <a:moveTo>
                    <a:pt x="46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lose/>
                  <a:moveTo>
                    <a:pt x="31" y="8"/>
                  </a:moveTo>
                  <a:cubicBezTo>
                    <a:pt x="31" y="8"/>
                    <a:pt x="31" y="8"/>
                    <a:pt x="31" y="8"/>
                  </a:cubicBezTo>
                  <a:close/>
                  <a:moveTo>
                    <a:pt x="30" y="8"/>
                  </a:moveTo>
                  <a:cubicBezTo>
                    <a:pt x="31" y="8"/>
                    <a:pt x="30" y="8"/>
                    <a:pt x="30" y="8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6" y="21"/>
                    <a:pt x="36" y="21"/>
                  </a:cubicBezTo>
                  <a:cubicBezTo>
                    <a:pt x="35" y="21"/>
                    <a:pt x="35" y="20"/>
                    <a:pt x="34" y="20"/>
                  </a:cubicBezTo>
                  <a:close/>
                  <a:moveTo>
                    <a:pt x="55" y="26"/>
                  </a:moveTo>
                  <a:cubicBezTo>
                    <a:pt x="55" y="26"/>
                    <a:pt x="54" y="27"/>
                    <a:pt x="54" y="27"/>
                  </a:cubicBezTo>
                  <a:cubicBezTo>
                    <a:pt x="54" y="27"/>
                    <a:pt x="52" y="27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48" y="31"/>
                    <a:pt x="41" y="23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0"/>
                    <a:pt x="34" y="20"/>
                    <a:pt x="37" y="20"/>
                  </a:cubicBezTo>
                  <a:cubicBezTo>
                    <a:pt x="37" y="20"/>
                    <a:pt x="37" y="19"/>
                    <a:pt x="37" y="20"/>
                  </a:cubicBezTo>
                  <a:cubicBezTo>
                    <a:pt x="36" y="20"/>
                    <a:pt x="34" y="17"/>
                    <a:pt x="33" y="16"/>
                  </a:cubicBezTo>
                  <a:cubicBezTo>
                    <a:pt x="33" y="16"/>
                    <a:pt x="31" y="14"/>
                    <a:pt x="32" y="15"/>
                  </a:cubicBezTo>
                  <a:cubicBezTo>
                    <a:pt x="29" y="15"/>
                    <a:pt x="27" y="14"/>
                    <a:pt x="24" y="15"/>
                  </a:cubicBezTo>
                  <a:cubicBezTo>
                    <a:pt x="24" y="14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21" y="12"/>
                    <a:pt x="28" y="7"/>
                    <a:pt x="30" y="9"/>
                  </a:cubicBezTo>
                  <a:cubicBezTo>
                    <a:pt x="28" y="9"/>
                    <a:pt x="30" y="9"/>
                    <a:pt x="30" y="10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4" y="10"/>
                    <a:pt x="36" y="10"/>
                    <a:pt x="38" y="11"/>
                  </a:cubicBezTo>
                  <a:cubicBezTo>
                    <a:pt x="39" y="11"/>
                    <a:pt x="43" y="11"/>
                    <a:pt x="46" y="11"/>
                  </a:cubicBezTo>
                  <a:cubicBezTo>
                    <a:pt x="46" y="11"/>
                    <a:pt x="47" y="11"/>
                    <a:pt x="47" y="10"/>
                  </a:cubicBezTo>
                  <a:cubicBezTo>
                    <a:pt x="47" y="10"/>
                    <a:pt x="47" y="10"/>
                    <a:pt x="48" y="10"/>
                  </a:cubicBezTo>
                  <a:cubicBezTo>
                    <a:pt x="49" y="12"/>
                    <a:pt x="50" y="12"/>
                    <a:pt x="51" y="13"/>
                  </a:cubicBezTo>
                  <a:cubicBezTo>
                    <a:pt x="49" y="15"/>
                    <a:pt x="55" y="20"/>
                    <a:pt x="54" y="22"/>
                  </a:cubicBezTo>
                  <a:cubicBezTo>
                    <a:pt x="55" y="22"/>
                    <a:pt x="55" y="23"/>
                    <a:pt x="56" y="24"/>
                  </a:cubicBezTo>
                  <a:cubicBezTo>
                    <a:pt x="56" y="25"/>
                    <a:pt x="55" y="24"/>
                    <a:pt x="55" y="24"/>
                  </a:cubicBezTo>
                  <a:cubicBezTo>
                    <a:pt x="55" y="25"/>
                    <a:pt x="56" y="26"/>
                    <a:pt x="55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38" name="Freeform 3924">
              <a:extLst>
                <a:ext uri="{FF2B5EF4-FFF2-40B4-BE49-F238E27FC236}">
                  <a16:creationId xmlns:a16="http://schemas.microsoft.com/office/drawing/2014/main" id="{E8C490CD-69B8-4655-B702-67D1241DB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46063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39" name="Freeform 3925">
              <a:extLst>
                <a:ext uri="{FF2B5EF4-FFF2-40B4-BE49-F238E27FC236}">
                  <a16:creationId xmlns:a16="http://schemas.microsoft.com/office/drawing/2014/main" id="{ADDC764C-BFBC-426F-A576-DF333D64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23838"/>
              <a:ext cx="12700" cy="111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1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40" name="Freeform 3926">
              <a:extLst>
                <a:ext uri="{FF2B5EF4-FFF2-40B4-BE49-F238E27FC236}">
                  <a16:creationId xmlns:a16="http://schemas.microsoft.com/office/drawing/2014/main" id="{E5B399DA-C013-4199-9A68-89A89F71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3" y="193675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41" name="Freeform 3927">
              <a:extLst>
                <a:ext uri="{FF2B5EF4-FFF2-40B4-BE49-F238E27FC236}">
                  <a16:creationId xmlns:a16="http://schemas.microsoft.com/office/drawing/2014/main" id="{8A3AC44B-8F98-4F5F-9CDA-BF5B70F4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58750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42" name="Freeform 3928">
              <a:extLst>
                <a:ext uri="{FF2B5EF4-FFF2-40B4-BE49-F238E27FC236}">
                  <a16:creationId xmlns:a16="http://schemas.microsoft.com/office/drawing/2014/main" id="{C3BBC125-8A20-4A3D-A3E2-F46149ED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146050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43" name="Freeform 3929">
              <a:extLst>
                <a:ext uri="{FF2B5EF4-FFF2-40B4-BE49-F238E27FC236}">
                  <a16:creationId xmlns:a16="http://schemas.microsoft.com/office/drawing/2014/main" id="{7D57716B-7252-4B8F-9A3E-CACC6C4BE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82563"/>
              <a:ext cx="23813" cy="11113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44" name="Freeform 3930">
              <a:extLst>
                <a:ext uri="{FF2B5EF4-FFF2-40B4-BE49-F238E27FC236}">
                  <a16:creationId xmlns:a16="http://schemas.microsoft.com/office/drawing/2014/main" id="{F3FA77B8-FB6C-472A-B745-E35A2095F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211138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45" name="Freeform 3931">
              <a:extLst>
                <a:ext uri="{FF2B5EF4-FFF2-40B4-BE49-F238E27FC236}">
                  <a16:creationId xmlns:a16="http://schemas.microsoft.com/office/drawing/2014/main" id="{C0511854-37A4-4139-809A-B8810A406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52413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46" name="Freeform 3932">
              <a:extLst>
                <a:ext uri="{FF2B5EF4-FFF2-40B4-BE49-F238E27FC236}">
                  <a16:creationId xmlns:a16="http://schemas.microsoft.com/office/drawing/2014/main" id="{30EC5C7B-DC51-4C63-BBAC-28D4545CE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2860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47" name="Freeform 3933">
              <a:extLst>
                <a:ext uri="{FF2B5EF4-FFF2-40B4-BE49-F238E27FC236}">
                  <a16:creationId xmlns:a16="http://schemas.microsoft.com/office/drawing/2014/main" id="{A216B28D-C750-4478-9D87-B0981CB29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200025"/>
              <a:ext cx="23813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48" name="Freeform 3934">
              <a:extLst>
                <a:ext uri="{FF2B5EF4-FFF2-40B4-BE49-F238E27FC236}">
                  <a16:creationId xmlns:a16="http://schemas.microsoft.com/office/drawing/2014/main" id="{C5E989A1-30D4-4414-BE9D-A76302888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169863"/>
              <a:ext cx="22225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49" name="Freeform 3935">
              <a:extLst>
                <a:ext uri="{FF2B5EF4-FFF2-40B4-BE49-F238E27FC236}">
                  <a16:creationId xmlns:a16="http://schemas.microsoft.com/office/drawing/2014/main" id="{15057771-833A-4CD4-A6E7-6E85A564D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134938"/>
              <a:ext cx="46038" cy="28575"/>
            </a:xfrm>
            <a:custGeom>
              <a:avLst/>
              <a:gdLst>
                <a:gd name="T0" fmla="*/ 7 w 8"/>
                <a:gd name="T1" fmla="*/ 0 h 5"/>
                <a:gd name="T2" fmla="*/ 1 w 8"/>
                <a:gd name="T3" fmla="*/ 4 h 5"/>
                <a:gd name="T4" fmla="*/ 1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50" name="Freeform 3936">
              <a:extLst>
                <a:ext uri="{FF2B5EF4-FFF2-40B4-BE49-F238E27FC236}">
                  <a16:creationId xmlns:a16="http://schemas.microsoft.com/office/drawing/2014/main" id="{81440008-3748-425B-97EB-3CEC828C1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22238"/>
              <a:ext cx="106363" cy="47625"/>
            </a:xfrm>
            <a:custGeom>
              <a:avLst/>
              <a:gdLst>
                <a:gd name="T0" fmla="*/ 1 w 18"/>
                <a:gd name="T1" fmla="*/ 8 h 8"/>
                <a:gd name="T2" fmla="*/ 18 w 18"/>
                <a:gd name="T3" fmla="*/ 0 h 8"/>
                <a:gd name="T4" fmla="*/ 18 w 18"/>
                <a:gd name="T5" fmla="*/ 0 h 8"/>
                <a:gd name="T6" fmla="*/ 1 w 18"/>
                <a:gd name="T7" fmla="*/ 8 h 8"/>
                <a:gd name="T8" fmla="*/ 1 w 1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" y="8"/>
                  </a:moveTo>
                  <a:cubicBezTo>
                    <a:pt x="6" y="5"/>
                    <a:pt x="12" y="2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2"/>
                    <a:pt x="6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51" name="Freeform 3937">
              <a:extLst>
                <a:ext uri="{FF2B5EF4-FFF2-40B4-BE49-F238E27FC236}">
                  <a16:creationId xmlns:a16="http://schemas.microsoft.com/office/drawing/2014/main" id="{3E197283-56D0-4501-BBF9-14C9C7B98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87325"/>
              <a:ext cx="69850" cy="47625"/>
            </a:xfrm>
            <a:custGeom>
              <a:avLst/>
              <a:gdLst>
                <a:gd name="T0" fmla="*/ 1 w 12"/>
                <a:gd name="T1" fmla="*/ 8 h 8"/>
                <a:gd name="T2" fmla="*/ 12 w 12"/>
                <a:gd name="T3" fmla="*/ 0 h 8"/>
                <a:gd name="T4" fmla="*/ 12 w 12"/>
                <a:gd name="T5" fmla="*/ 0 h 8"/>
                <a:gd name="T6" fmla="*/ 0 w 12"/>
                <a:gd name="T7" fmla="*/ 8 h 8"/>
                <a:gd name="T8" fmla="*/ 1 w 1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" y="8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52" name="Freeform 3938">
              <a:extLst>
                <a:ext uri="{FF2B5EF4-FFF2-40B4-BE49-F238E27FC236}">
                  <a16:creationId xmlns:a16="http://schemas.microsoft.com/office/drawing/2014/main" id="{2665A370-8328-4AF4-A99D-A62DF4F51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82563"/>
              <a:ext cx="76200" cy="52388"/>
            </a:xfrm>
            <a:custGeom>
              <a:avLst/>
              <a:gdLst>
                <a:gd name="T0" fmla="*/ 12 w 13"/>
                <a:gd name="T1" fmla="*/ 1 h 9"/>
                <a:gd name="T2" fmla="*/ 1 w 13"/>
                <a:gd name="T3" fmla="*/ 9 h 9"/>
                <a:gd name="T4" fmla="*/ 1 w 13"/>
                <a:gd name="T5" fmla="*/ 9 h 9"/>
                <a:gd name="T6" fmla="*/ 12 w 13"/>
                <a:gd name="T7" fmla="*/ 1 h 9"/>
                <a:gd name="T8" fmla="*/ 12 w 13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2" y="1"/>
                  </a:move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6"/>
                    <a:pt x="9" y="3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53" name="Freeform 3939">
              <a:extLst>
                <a:ext uri="{FF2B5EF4-FFF2-40B4-BE49-F238E27FC236}">
                  <a16:creationId xmlns:a16="http://schemas.microsoft.com/office/drawing/2014/main" id="{341FFAD1-A7F0-4382-861F-7887CF73C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04775"/>
              <a:ext cx="100013" cy="65088"/>
            </a:xfrm>
            <a:custGeom>
              <a:avLst/>
              <a:gdLst>
                <a:gd name="T0" fmla="*/ 17 w 17"/>
                <a:gd name="T1" fmla="*/ 0 h 11"/>
                <a:gd name="T2" fmla="*/ 1 w 17"/>
                <a:gd name="T3" fmla="*/ 11 h 11"/>
                <a:gd name="T4" fmla="*/ 1 w 17"/>
                <a:gd name="T5" fmla="*/ 11 h 11"/>
                <a:gd name="T6" fmla="*/ 17 w 17"/>
                <a:gd name="T7" fmla="*/ 1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1" y="4"/>
                    <a:pt x="6" y="8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8"/>
                    <a:pt x="12" y="4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54" name="Freeform 3940">
              <a:extLst>
                <a:ext uri="{FF2B5EF4-FFF2-40B4-BE49-F238E27FC236}">
                  <a16:creationId xmlns:a16="http://schemas.microsoft.com/office/drawing/2014/main" id="{67E5EFCB-A038-4636-BDA6-FF3807D9C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00013"/>
              <a:ext cx="104775" cy="58738"/>
            </a:xfrm>
            <a:custGeom>
              <a:avLst/>
              <a:gdLst>
                <a:gd name="T0" fmla="*/ 0 w 18"/>
                <a:gd name="T1" fmla="*/ 10 h 10"/>
                <a:gd name="T2" fmla="*/ 18 w 18"/>
                <a:gd name="T3" fmla="*/ 0 h 10"/>
                <a:gd name="T4" fmla="*/ 17 w 18"/>
                <a:gd name="T5" fmla="*/ 0 h 10"/>
                <a:gd name="T6" fmla="*/ 0 w 18"/>
                <a:gd name="T7" fmla="*/ 10 h 10"/>
                <a:gd name="T8" fmla="*/ 0 w 1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6" y="6"/>
                    <a:pt x="12" y="3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1" y="3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55" name="Freeform 3941">
              <a:extLst>
                <a:ext uri="{FF2B5EF4-FFF2-40B4-BE49-F238E27FC236}">
                  <a16:creationId xmlns:a16="http://schemas.microsoft.com/office/drawing/2014/main" id="{D93CADDC-60FA-4AB1-A016-A5C47C471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169863"/>
              <a:ext cx="57150" cy="34925"/>
            </a:xfrm>
            <a:custGeom>
              <a:avLst/>
              <a:gdLst>
                <a:gd name="T0" fmla="*/ 1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1 w 10"/>
                <a:gd name="T7" fmla="*/ 6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56" name="Freeform 3942">
              <a:extLst>
                <a:ext uri="{FF2B5EF4-FFF2-40B4-BE49-F238E27FC236}">
                  <a16:creationId xmlns:a16="http://schemas.microsoft.com/office/drawing/2014/main" id="{D927575B-07E1-48F6-BC6D-6D550BED1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17488"/>
              <a:ext cx="41275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57" name="Freeform 3943">
              <a:extLst>
                <a:ext uri="{FF2B5EF4-FFF2-40B4-BE49-F238E27FC236}">
                  <a16:creationId xmlns:a16="http://schemas.microsoft.com/office/drawing/2014/main" id="{F35331EA-1F80-47D2-9B55-AD3DA89C2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211138"/>
              <a:ext cx="39688" cy="30163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58" name="Freeform 3944">
              <a:extLst>
                <a:ext uri="{FF2B5EF4-FFF2-40B4-BE49-F238E27FC236}">
                  <a16:creationId xmlns:a16="http://schemas.microsoft.com/office/drawing/2014/main" id="{51176775-6CE8-42AF-9AF8-D236431B9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80963"/>
              <a:ext cx="180975" cy="112713"/>
            </a:xfrm>
            <a:custGeom>
              <a:avLst/>
              <a:gdLst>
                <a:gd name="T0" fmla="*/ 30 w 31"/>
                <a:gd name="T1" fmla="*/ 0 h 19"/>
                <a:gd name="T2" fmla="*/ 0 w 31"/>
                <a:gd name="T3" fmla="*/ 19 h 19"/>
                <a:gd name="T4" fmla="*/ 1 w 31"/>
                <a:gd name="T5" fmla="*/ 19 h 19"/>
                <a:gd name="T6" fmla="*/ 30 w 31"/>
                <a:gd name="T7" fmla="*/ 0 h 19"/>
                <a:gd name="T8" fmla="*/ 30 w 3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30" y="0"/>
                  </a:moveTo>
                  <a:cubicBezTo>
                    <a:pt x="20" y="7"/>
                    <a:pt x="10" y="12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0" y="13"/>
                    <a:pt x="20" y="7"/>
                    <a:pt x="30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59" name="Freeform 3945">
              <a:extLst>
                <a:ext uri="{FF2B5EF4-FFF2-40B4-BE49-F238E27FC236}">
                  <a16:creationId xmlns:a16="http://schemas.microsoft.com/office/drawing/2014/main" id="{8C4DC311-1992-42AE-81D0-C83609213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80963"/>
              <a:ext cx="182563" cy="101600"/>
            </a:xfrm>
            <a:custGeom>
              <a:avLst/>
              <a:gdLst>
                <a:gd name="T0" fmla="*/ 1 w 31"/>
                <a:gd name="T1" fmla="*/ 17 h 17"/>
                <a:gd name="T2" fmla="*/ 31 w 31"/>
                <a:gd name="T3" fmla="*/ 0 h 17"/>
                <a:gd name="T4" fmla="*/ 31 w 31"/>
                <a:gd name="T5" fmla="*/ 0 h 17"/>
                <a:gd name="T6" fmla="*/ 1 w 31"/>
                <a:gd name="T7" fmla="*/ 17 h 17"/>
                <a:gd name="T8" fmla="*/ 1 w 3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1" y="17"/>
                  </a:moveTo>
                  <a:cubicBezTo>
                    <a:pt x="11" y="11"/>
                    <a:pt x="21" y="5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0" y="5"/>
                    <a:pt x="11" y="11"/>
                    <a:pt x="1" y="17"/>
                  </a:cubicBezTo>
                  <a:cubicBezTo>
                    <a:pt x="0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60" name="Freeform 3946">
              <a:extLst>
                <a:ext uri="{FF2B5EF4-FFF2-40B4-BE49-F238E27FC236}">
                  <a16:creationId xmlns:a16="http://schemas.microsoft.com/office/drawing/2014/main" id="{E1EE34CB-0880-4332-B507-450460BCC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193675"/>
              <a:ext cx="52388" cy="34925"/>
            </a:xfrm>
            <a:custGeom>
              <a:avLst/>
              <a:gdLst>
                <a:gd name="T0" fmla="*/ 8 w 9"/>
                <a:gd name="T1" fmla="*/ 0 h 6"/>
                <a:gd name="T2" fmla="*/ 2 w 9"/>
                <a:gd name="T3" fmla="*/ 4 h 6"/>
                <a:gd name="T4" fmla="*/ 1 w 9"/>
                <a:gd name="T5" fmla="*/ 5 h 6"/>
                <a:gd name="T6" fmla="*/ 2 w 9"/>
                <a:gd name="T7" fmla="*/ 4 h 6"/>
                <a:gd name="T8" fmla="*/ 5 w 9"/>
                <a:gd name="T9" fmla="*/ 2 h 6"/>
                <a:gd name="T10" fmla="*/ 2 w 9"/>
                <a:gd name="T11" fmla="*/ 4 h 6"/>
                <a:gd name="T12" fmla="*/ 1 w 9"/>
                <a:gd name="T13" fmla="*/ 5 h 6"/>
                <a:gd name="T14" fmla="*/ 2 w 9"/>
                <a:gd name="T15" fmla="*/ 5 h 6"/>
                <a:gd name="T16" fmla="*/ 9 w 9"/>
                <a:gd name="T17" fmla="*/ 0 h 6"/>
                <a:gd name="T18" fmla="*/ 8 w 9"/>
                <a:gd name="T19" fmla="*/ 0 h 6"/>
                <a:gd name="T20" fmla="*/ 0 w 9"/>
                <a:gd name="T21" fmla="*/ 5 h 6"/>
                <a:gd name="T22" fmla="*/ 1 w 9"/>
                <a:gd name="T23" fmla="*/ 5 h 6"/>
                <a:gd name="T24" fmla="*/ 6 w 9"/>
                <a:gd name="T25" fmla="*/ 2 h 6"/>
                <a:gd name="T26" fmla="*/ 6 w 9"/>
                <a:gd name="T27" fmla="*/ 2 h 6"/>
                <a:gd name="T28" fmla="*/ 0 w 9"/>
                <a:gd name="T29" fmla="*/ 5 h 6"/>
                <a:gd name="T30" fmla="*/ 1 w 9"/>
                <a:gd name="T31" fmla="*/ 5 h 6"/>
                <a:gd name="T32" fmla="*/ 8 w 9"/>
                <a:gd name="T33" fmla="*/ 0 h 6"/>
                <a:gd name="T34" fmla="*/ 8 w 9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1"/>
                    <a:pt x="4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0" y="6"/>
                    <a:pt x="2" y="5"/>
                    <a:pt x="2" y="5"/>
                  </a:cubicBez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2" y="4"/>
                    <a:pt x="4" y="3"/>
                    <a:pt x="6" y="2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3"/>
                    <a:pt x="2" y="4"/>
                    <a:pt x="0" y="5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61" name="Freeform 3947">
              <a:extLst>
                <a:ext uri="{FF2B5EF4-FFF2-40B4-BE49-F238E27FC236}">
                  <a16:creationId xmlns:a16="http://schemas.microsoft.com/office/drawing/2014/main" id="{9E603047-3DE9-4BE6-BFCB-5E7C777F2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69850"/>
              <a:ext cx="176213" cy="112713"/>
            </a:xfrm>
            <a:custGeom>
              <a:avLst/>
              <a:gdLst>
                <a:gd name="T0" fmla="*/ 30 w 30"/>
                <a:gd name="T1" fmla="*/ 0 h 19"/>
                <a:gd name="T2" fmla="*/ 1 w 30"/>
                <a:gd name="T3" fmla="*/ 19 h 19"/>
                <a:gd name="T4" fmla="*/ 1 w 30"/>
                <a:gd name="T5" fmla="*/ 19 h 19"/>
                <a:gd name="T6" fmla="*/ 30 w 30"/>
                <a:gd name="T7" fmla="*/ 0 h 19"/>
                <a:gd name="T8" fmla="*/ 30 w 30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9">
                  <a:moveTo>
                    <a:pt x="30" y="0"/>
                  </a:moveTo>
                  <a:cubicBezTo>
                    <a:pt x="20" y="6"/>
                    <a:pt x="10" y="12"/>
                    <a:pt x="1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0" y="12"/>
                    <a:pt x="21" y="6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62" name="Freeform 3948">
              <a:extLst>
                <a:ext uri="{FF2B5EF4-FFF2-40B4-BE49-F238E27FC236}">
                  <a16:creationId xmlns:a16="http://schemas.microsoft.com/office/drawing/2014/main" id="{A01E989E-0F14-4549-9C35-2F7228C46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63500"/>
              <a:ext cx="80963" cy="41275"/>
            </a:xfrm>
            <a:custGeom>
              <a:avLst/>
              <a:gdLst>
                <a:gd name="T0" fmla="*/ 0 w 14"/>
                <a:gd name="T1" fmla="*/ 7 h 7"/>
                <a:gd name="T2" fmla="*/ 13 w 14"/>
                <a:gd name="T3" fmla="*/ 0 h 7"/>
                <a:gd name="T4" fmla="*/ 13 w 14"/>
                <a:gd name="T5" fmla="*/ 0 h 7"/>
                <a:gd name="T6" fmla="*/ 0 w 14"/>
                <a:gd name="T7" fmla="*/ 7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5" y="4"/>
                    <a:pt x="9" y="2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63" name="Freeform 3949">
              <a:extLst>
                <a:ext uri="{FF2B5EF4-FFF2-40B4-BE49-F238E27FC236}">
                  <a16:creationId xmlns:a16="http://schemas.microsoft.com/office/drawing/2014/main" id="{E785AF69-FA94-4EA7-B091-1110F70E8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111125"/>
              <a:ext cx="80963" cy="52388"/>
            </a:xfrm>
            <a:custGeom>
              <a:avLst/>
              <a:gdLst>
                <a:gd name="T0" fmla="*/ 1 w 14"/>
                <a:gd name="T1" fmla="*/ 9 h 9"/>
                <a:gd name="T2" fmla="*/ 14 w 14"/>
                <a:gd name="T3" fmla="*/ 1 h 9"/>
                <a:gd name="T4" fmla="*/ 14 w 14"/>
                <a:gd name="T5" fmla="*/ 1 h 9"/>
                <a:gd name="T6" fmla="*/ 0 w 14"/>
                <a:gd name="T7" fmla="*/ 8 h 9"/>
                <a:gd name="T8" fmla="*/ 1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5" y="6"/>
                    <a:pt x="9" y="3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ubicBezTo>
                    <a:pt x="9" y="3"/>
                    <a:pt x="5" y="6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64" name="Freeform 3950">
              <a:extLst>
                <a:ext uri="{FF2B5EF4-FFF2-40B4-BE49-F238E27FC236}">
                  <a16:creationId xmlns:a16="http://schemas.microsoft.com/office/drawing/2014/main" id="{1751FBC1-2CAD-4B59-827F-06C7ED18C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63513"/>
              <a:ext cx="53975" cy="41275"/>
            </a:xfrm>
            <a:custGeom>
              <a:avLst/>
              <a:gdLst>
                <a:gd name="T0" fmla="*/ 7 w 9"/>
                <a:gd name="T1" fmla="*/ 0 h 7"/>
                <a:gd name="T2" fmla="*/ 0 w 9"/>
                <a:gd name="T3" fmla="*/ 6 h 7"/>
                <a:gd name="T4" fmla="*/ 1 w 9"/>
                <a:gd name="T5" fmla="*/ 6 h 7"/>
                <a:gd name="T6" fmla="*/ 5 w 9"/>
                <a:gd name="T7" fmla="*/ 4 h 7"/>
                <a:gd name="T8" fmla="*/ 4 w 9"/>
                <a:gd name="T9" fmla="*/ 4 h 7"/>
                <a:gd name="T10" fmla="*/ 0 w 9"/>
                <a:gd name="T11" fmla="*/ 6 h 7"/>
                <a:gd name="T12" fmla="*/ 1 w 9"/>
                <a:gd name="T13" fmla="*/ 6 h 7"/>
                <a:gd name="T14" fmla="*/ 9 w 9"/>
                <a:gd name="T15" fmla="*/ 2 h 7"/>
                <a:gd name="T16" fmla="*/ 8 w 9"/>
                <a:gd name="T17" fmla="*/ 2 h 7"/>
                <a:gd name="T18" fmla="*/ 4 w 9"/>
                <a:gd name="T19" fmla="*/ 4 h 7"/>
                <a:gd name="T20" fmla="*/ 1 w 9"/>
                <a:gd name="T21" fmla="*/ 6 h 7"/>
                <a:gd name="T22" fmla="*/ 4 w 9"/>
                <a:gd name="T23" fmla="*/ 4 h 7"/>
                <a:gd name="T24" fmla="*/ 1 w 9"/>
                <a:gd name="T25" fmla="*/ 6 h 7"/>
                <a:gd name="T26" fmla="*/ 3 w 9"/>
                <a:gd name="T27" fmla="*/ 4 h 7"/>
                <a:gd name="T28" fmla="*/ 7 w 9"/>
                <a:gd name="T29" fmla="*/ 1 h 7"/>
                <a:gd name="T30" fmla="*/ 7 w 9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3" y="4"/>
                    <a:pt x="1" y="5"/>
                    <a:pt x="0" y="6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3" y="5"/>
                    <a:pt x="6" y="3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3"/>
                    <a:pt x="5" y="4"/>
                    <a:pt x="4" y="4"/>
                  </a:cubicBezTo>
                  <a:cubicBezTo>
                    <a:pt x="3" y="5"/>
                    <a:pt x="2" y="5"/>
                    <a:pt x="1" y="6"/>
                  </a:cubicBezTo>
                  <a:cubicBezTo>
                    <a:pt x="1" y="6"/>
                    <a:pt x="5" y="3"/>
                    <a:pt x="4" y="4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4" y="3"/>
                    <a:pt x="6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65" name="Freeform 3951">
              <a:extLst>
                <a:ext uri="{FF2B5EF4-FFF2-40B4-BE49-F238E27FC236}">
                  <a16:creationId xmlns:a16="http://schemas.microsoft.com/office/drawing/2014/main" id="{26C43CCC-3E36-4F2A-AEF2-A3B643D93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04775"/>
              <a:ext cx="65088" cy="47625"/>
            </a:xfrm>
            <a:custGeom>
              <a:avLst/>
              <a:gdLst>
                <a:gd name="T0" fmla="*/ 11 w 11"/>
                <a:gd name="T1" fmla="*/ 0 h 8"/>
                <a:gd name="T2" fmla="*/ 1 w 11"/>
                <a:gd name="T3" fmla="*/ 8 h 8"/>
                <a:gd name="T4" fmla="*/ 1 w 11"/>
                <a:gd name="T5" fmla="*/ 8 h 8"/>
                <a:gd name="T6" fmla="*/ 11 w 11"/>
                <a:gd name="T7" fmla="*/ 0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3"/>
                    <a:pt x="4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4" y="5"/>
                    <a:pt x="8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66" name="Freeform 3952">
              <a:extLst>
                <a:ext uri="{FF2B5EF4-FFF2-40B4-BE49-F238E27FC236}">
                  <a16:creationId xmlns:a16="http://schemas.microsoft.com/office/drawing/2014/main" id="{456DF3BE-00FB-4DBF-9F3A-994753F84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58738"/>
              <a:ext cx="53975" cy="285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67" name="Freeform 3953">
              <a:extLst>
                <a:ext uri="{FF2B5EF4-FFF2-40B4-BE49-F238E27FC236}">
                  <a16:creationId xmlns:a16="http://schemas.microsoft.com/office/drawing/2014/main" id="{6D963D03-3386-4FEE-9F31-CE726BE8F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58738"/>
              <a:ext cx="47625" cy="28575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68" name="Freeform 3954">
              <a:extLst>
                <a:ext uri="{FF2B5EF4-FFF2-40B4-BE49-F238E27FC236}">
                  <a16:creationId xmlns:a16="http://schemas.microsoft.com/office/drawing/2014/main" id="{E88BCE5B-4002-4BBA-94AF-EE52CEF57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04775"/>
              <a:ext cx="65088" cy="36513"/>
            </a:xfrm>
            <a:custGeom>
              <a:avLst/>
              <a:gdLst>
                <a:gd name="T0" fmla="*/ 0 w 11"/>
                <a:gd name="T1" fmla="*/ 6 h 6"/>
                <a:gd name="T2" fmla="*/ 10 w 11"/>
                <a:gd name="T3" fmla="*/ 0 h 6"/>
                <a:gd name="T4" fmla="*/ 10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69" name="Freeform 3955">
              <a:extLst>
                <a:ext uri="{FF2B5EF4-FFF2-40B4-BE49-F238E27FC236}">
                  <a16:creationId xmlns:a16="http://schemas.microsoft.com/office/drawing/2014/main" id="{FA331CDF-734B-409D-B85A-CC3F97FAB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52400"/>
              <a:ext cx="52388" cy="34925"/>
            </a:xfrm>
            <a:custGeom>
              <a:avLst/>
              <a:gdLst>
                <a:gd name="T0" fmla="*/ 0 w 9"/>
                <a:gd name="T1" fmla="*/ 6 h 6"/>
                <a:gd name="T2" fmla="*/ 8 w 9"/>
                <a:gd name="T3" fmla="*/ 1 h 6"/>
                <a:gd name="T4" fmla="*/ 8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70" name="Freeform 3956">
              <a:extLst>
                <a:ext uri="{FF2B5EF4-FFF2-40B4-BE49-F238E27FC236}">
                  <a16:creationId xmlns:a16="http://schemas.microsoft.com/office/drawing/2014/main" id="{85B6C92F-AA75-4F9D-A559-C085860DA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46050"/>
              <a:ext cx="41275" cy="36513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1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71" name="Freeform 3957">
              <a:extLst>
                <a:ext uri="{FF2B5EF4-FFF2-40B4-BE49-F238E27FC236}">
                  <a16:creationId xmlns:a16="http://schemas.microsoft.com/office/drawing/2014/main" id="{02112D34-77F8-4085-AB41-6E5B1FBD2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00013"/>
              <a:ext cx="58738" cy="349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72" name="Freeform 3958">
              <a:extLst>
                <a:ext uri="{FF2B5EF4-FFF2-40B4-BE49-F238E27FC236}">
                  <a16:creationId xmlns:a16="http://schemas.microsoft.com/office/drawing/2014/main" id="{0CCB5DB2-68E2-4FB2-920B-6771F23D3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58738"/>
              <a:ext cx="47625" cy="22225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73" name="Freeform 3959">
              <a:extLst>
                <a:ext uri="{FF2B5EF4-FFF2-40B4-BE49-F238E27FC236}">
                  <a16:creationId xmlns:a16="http://schemas.microsoft.com/office/drawing/2014/main" id="{A2EB9D8F-19DE-47E1-A9C4-0105F9A25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52388"/>
              <a:ext cx="58738" cy="34925"/>
            </a:xfrm>
            <a:custGeom>
              <a:avLst/>
              <a:gdLst>
                <a:gd name="T0" fmla="*/ 0 w 10"/>
                <a:gd name="T1" fmla="*/ 5 h 6"/>
                <a:gd name="T2" fmla="*/ 10 w 10"/>
                <a:gd name="T3" fmla="*/ 0 h 6"/>
                <a:gd name="T4" fmla="*/ 9 w 10"/>
                <a:gd name="T5" fmla="*/ 0 h 6"/>
                <a:gd name="T6" fmla="*/ 0 w 10"/>
                <a:gd name="T7" fmla="*/ 5 h 6"/>
                <a:gd name="T8" fmla="*/ 0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74" name="Freeform 3960">
              <a:extLst>
                <a:ext uri="{FF2B5EF4-FFF2-40B4-BE49-F238E27FC236}">
                  <a16:creationId xmlns:a16="http://schemas.microsoft.com/office/drawing/2014/main" id="{44EE3EFD-3991-4287-B7E7-8EF03F057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00013"/>
              <a:ext cx="39688" cy="28575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1 h 5"/>
                <a:gd name="T4" fmla="*/ 7 w 7"/>
                <a:gd name="T5" fmla="*/ 1 h 5"/>
                <a:gd name="T6" fmla="*/ 0 w 7"/>
                <a:gd name="T7" fmla="*/ 5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75" name="Freeform 3961">
              <a:extLst>
                <a:ext uri="{FF2B5EF4-FFF2-40B4-BE49-F238E27FC236}">
                  <a16:creationId xmlns:a16="http://schemas.microsoft.com/office/drawing/2014/main" id="{F9FEAE29-02F1-4568-A0D5-6DC2E243F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41288"/>
              <a:ext cx="23813" cy="17463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76" name="Freeform 3962">
              <a:extLst>
                <a:ext uri="{FF2B5EF4-FFF2-40B4-BE49-F238E27FC236}">
                  <a16:creationId xmlns:a16="http://schemas.microsoft.com/office/drawing/2014/main" id="{6127EA2D-D0CC-4E99-9006-5307BE78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28588"/>
              <a:ext cx="23813" cy="1746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77" name="Freeform 3963">
              <a:extLst>
                <a:ext uri="{FF2B5EF4-FFF2-40B4-BE49-F238E27FC236}">
                  <a16:creationId xmlns:a16="http://schemas.microsoft.com/office/drawing/2014/main" id="{B440622D-F8E1-4B45-AC4F-6C185D64B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93663"/>
              <a:ext cx="46038" cy="28575"/>
            </a:xfrm>
            <a:custGeom>
              <a:avLst/>
              <a:gdLst>
                <a:gd name="T0" fmla="*/ 8 w 8"/>
                <a:gd name="T1" fmla="*/ 0 h 5"/>
                <a:gd name="T2" fmla="*/ 1 w 8"/>
                <a:gd name="T3" fmla="*/ 5 h 5"/>
                <a:gd name="T4" fmla="*/ 1 w 8"/>
                <a:gd name="T5" fmla="*/ 5 h 5"/>
                <a:gd name="T6" fmla="*/ 8 w 8"/>
                <a:gd name="T7" fmla="*/ 1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78" name="Freeform 3964">
              <a:extLst>
                <a:ext uri="{FF2B5EF4-FFF2-40B4-BE49-F238E27FC236}">
                  <a16:creationId xmlns:a16="http://schemas.microsoft.com/office/drawing/2014/main" id="{65DC0D99-F793-4F49-9DFC-2C2FCAAE5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46038"/>
              <a:ext cx="52388" cy="34925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79" name="Freeform 3965">
              <a:extLst>
                <a:ext uri="{FF2B5EF4-FFF2-40B4-BE49-F238E27FC236}">
                  <a16:creationId xmlns:a16="http://schemas.microsoft.com/office/drawing/2014/main" id="{76560763-49BC-4EEB-A159-177E980B9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46038"/>
              <a:ext cx="63500" cy="30163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0 w 11"/>
                <a:gd name="T5" fmla="*/ 0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80" name="Freeform 3966">
              <a:extLst>
                <a:ext uri="{FF2B5EF4-FFF2-40B4-BE49-F238E27FC236}">
                  <a16:creationId xmlns:a16="http://schemas.microsoft.com/office/drawing/2014/main" id="{09DA051C-A253-4CB1-B143-536D5F87B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87313"/>
              <a:ext cx="71438" cy="41275"/>
            </a:xfrm>
            <a:custGeom>
              <a:avLst/>
              <a:gdLst>
                <a:gd name="T0" fmla="*/ 0 w 12"/>
                <a:gd name="T1" fmla="*/ 7 h 7"/>
                <a:gd name="T2" fmla="*/ 11 w 12"/>
                <a:gd name="T3" fmla="*/ 0 h 7"/>
                <a:gd name="T4" fmla="*/ 11 w 12"/>
                <a:gd name="T5" fmla="*/ 0 h 7"/>
                <a:gd name="T6" fmla="*/ 0 w 12"/>
                <a:gd name="T7" fmla="*/ 7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5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81" name="Freeform 3967">
              <a:extLst>
                <a:ext uri="{FF2B5EF4-FFF2-40B4-BE49-F238E27FC236}">
                  <a16:creationId xmlns:a16="http://schemas.microsoft.com/office/drawing/2014/main" id="{5C33A3D2-DA5B-4EC8-BCF4-A83196D25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87313"/>
              <a:ext cx="65088" cy="41275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1 w 11"/>
                <a:gd name="T5" fmla="*/ 7 h 7"/>
                <a:gd name="T6" fmla="*/ 11 w 11"/>
                <a:gd name="T7" fmla="*/ 0 h 7"/>
                <a:gd name="T8" fmla="*/ 11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7" y="2"/>
                    <a:pt x="4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82" name="Freeform 3968">
              <a:extLst>
                <a:ext uri="{FF2B5EF4-FFF2-40B4-BE49-F238E27FC236}">
                  <a16:creationId xmlns:a16="http://schemas.microsoft.com/office/drawing/2014/main" id="{C830223B-E240-4C62-98B5-60C7AD97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46038"/>
              <a:ext cx="52388" cy="30163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4 h 5"/>
                <a:gd name="T4" fmla="*/ 0 w 9"/>
                <a:gd name="T5" fmla="*/ 4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83" name="Freeform 3969">
              <a:extLst>
                <a:ext uri="{FF2B5EF4-FFF2-40B4-BE49-F238E27FC236}">
                  <a16:creationId xmlns:a16="http://schemas.microsoft.com/office/drawing/2014/main" id="{61AE1730-A339-49C7-B18F-4002F926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34925"/>
              <a:ext cx="128588" cy="69850"/>
            </a:xfrm>
            <a:custGeom>
              <a:avLst/>
              <a:gdLst>
                <a:gd name="T0" fmla="*/ 1 w 22"/>
                <a:gd name="T1" fmla="*/ 12 h 12"/>
                <a:gd name="T2" fmla="*/ 21 w 22"/>
                <a:gd name="T3" fmla="*/ 1 h 12"/>
                <a:gd name="T4" fmla="*/ 21 w 22"/>
                <a:gd name="T5" fmla="*/ 0 h 12"/>
                <a:gd name="T6" fmla="*/ 1 w 22"/>
                <a:gd name="T7" fmla="*/ 12 h 12"/>
                <a:gd name="T8" fmla="*/ 1 w 2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1" y="12"/>
                  </a:moveTo>
                  <a:cubicBezTo>
                    <a:pt x="7" y="8"/>
                    <a:pt x="14" y="4"/>
                    <a:pt x="21" y="1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14" y="4"/>
                    <a:pt x="7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84" name="Freeform 3970">
              <a:extLst>
                <a:ext uri="{FF2B5EF4-FFF2-40B4-BE49-F238E27FC236}">
                  <a16:creationId xmlns:a16="http://schemas.microsoft.com/office/drawing/2014/main" id="{C4C2B09D-2033-44A8-9675-DFD0D5E56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34925"/>
              <a:ext cx="117475" cy="65088"/>
            </a:xfrm>
            <a:custGeom>
              <a:avLst/>
              <a:gdLst>
                <a:gd name="T0" fmla="*/ 20 w 20"/>
                <a:gd name="T1" fmla="*/ 0 h 11"/>
                <a:gd name="T2" fmla="*/ 0 w 20"/>
                <a:gd name="T3" fmla="*/ 11 h 11"/>
                <a:gd name="T4" fmla="*/ 1 w 20"/>
                <a:gd name="T5" fmla="*/ 11 h 11"/>
                <a:gd name="T6" fmla="*/ 20 w 20"/>
                <a:gd name="T7" fmla="*/ 0 h 11"/>
                <a:gd name="T8" fmla="*/ 20 w 2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20" y="0"/>
                  </a:moveTo>
                  <a:cubicBezTo>
                    <a:pt x="13" y="4"/>
                    <a:pt x="6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7"/>
                    <a:pt x="14" y="4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85" name="Freeform 3971">
              <a:extLst>
                <a:ext uri="{FF2B5EF4-FFF2-40B4-BE49-F238E27FC236}">
                  <a16:creationId xmlns:a16="http://schemas.microsoft.com/office/drawing/2014/main" id="{1EE9491E-7B4B-4079-9BCF-00AAE4E38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8575"/>
              <a:ext cx="104775" cy="65088"/>
            </a:xfrm>
            <a:custGeom>
              <a:avLst/>
              <a:gdLst>
                <a:gd name="T0" fmla="*/ 0 w 18"/>
                <a:gd name="T1" fmla="*/ 10 h 11"/>
                <a:gd name="T2" fmla="*/ 18 w 18"/>
                <a:gd name="T3" fmla="*/ 1 h 11"/>
                <a:gd name="T4" fmla="*/ 18 w 18"/>
                <a:gd name="T5" fmla="*/ 0 h 11"/>
                <a:gd name="T6" fmla="*/ 0 w 18"/>
                <a:gd name="T7" fmla="*/ 10 h 11"/>
                <a:gd name="T8" fmla="*/ 0 w 1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10"/>
                  </a:moveTo>
                  <a:cubicBezTo>
                    <a:pt x="7" y="8"/>
                    <a:pt x="12" y="4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4"/>
                    <a:pt x="6" y="8"/>
                    <a:pt x="0" y="10"/>
                  </a:cubicBezTo>
                  <a:cubicBezTo>
                    <a:pt x="0" y="10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86" name="Freeform 3972">
              <a:extLst>
                <a:ext uri="{FF2B5EF4-FFF2-40B4-BE49-F238E27FC236}">
                  <a16:creationId xmlns:a16="http://schemas.microsoft.com/office/drawing/2014/main" id="{DC01821C-6E47-4950-A072-2DEC4909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2225"/>
              <a:ext cx="93663" cy="58738"/>
            </a:xfrm>
            <a:custGeom>
              <a:avLst/>
              <a:gdLst>
                <a:gd name="T0" fmla="*/ 15 w 16"/>
                <a:gd name="T1" fmla="*/ 1 h 10"/>
                <a:gd name="T2" fmla="*/ 0 w 16"/>
                <a:gd name="T3" fmla="*/ 10 h 10"/>
                <a:gd name="T4" fmla="*/ 1 w 16"/>
                <a:gd name="T5" fmla="*/ 10 h 10"/>
                <a:gd name="T6" fmla="*/ 15 w 16"/>
                <a:gd name="T7" fmla="*/ 1 h 10"/>
                <a:gd name="T8" fmla="*/ 15 w 16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5" y="1"/>
                  </a:moveTo>
                  <a:cubicBezTo>
                    <a:pt x="10" y="3"/>
                    <a:pt x="5" y="6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5" y="6"/>
                    <a:pt x="10" y="4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87" name="Freeform 3973">
              <a:extLst>
                <a:ext uri="{FF2B5EF4-FFF2-40B4-BE49-F238E27FC236}">
                  <a16:creationId xmlns:a16="http://schemas.microsoft.com/office/drawing/2014/main" id="{E73D9DE9-2875-4222-B037-A0D0AAB63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2225"/>
              <a:ext cx="76200" cy="41275"/>
            </a:xfrm>
            <a:custGeom>
              <a:avLst/>
              <a:gdLst>
                <a:gd name="T0" fmla="*/ 0 w 13"/>
                <a:gd name="T1" fmla="*/ 7 h 7"/>
                <a:gd name="T2" fmla="*/ 13 w 13"/>
                <a:gd name="T3" fmla="*/ 0 h 7"/>
                <a:gd name="T4" fmla="*/ 13 w 13"/>
                <a:gd name="T5" fmla="*/ 0 h 7"/>
                <a:gd name="T6" fmla="*/ 0 w 13"/>
                <a:gd name="T7" fmla="*/ 7 h 7"/>
                <a:gd name="T8" fmla="*/ 0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88" name="Freeform 3974">
              <a:extLst>
                <a:ext uri="{FF2B5EF4-FFF2-40B4-BE49-F238E27FC236}">
                  <a16:creationId xmlns:a16="http://schemas.microsoft.com/office/drawing/2014/main" id="{013DC070-9294-4DCC-9ED3-64C0BE9A6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113"/>
              <a:ext cx="63500" cy="41275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7 h 7"/>
                <a:gd name="T4" fmla="*/ 0 w 11"/>
                <a:gd name="T5" fmla="*/ 7 h 7"/>
                <a:gd name="T6" fmla="*/ 10 w 11"/>
                <a:gd name="T7" fmla="*/ 1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2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889" name="Group 4025">
            <a:extLst>
              <a:ext uri="{FF2B5EF4-FFF2-40B4-BE49-F238E27FC236}">
                <a16:creationId xmlns:a16="http://schemas.microsoft.com/office/drawing/2014/main" id="{9789A4E9-0F12-4571-A107-C34DAC8A4725}"/>
              </a:ext>
            </a:extLst>
          </p:cNvPr>
          <p:cNvGrpSpPr>
            <a:grpSpLocks/>
          </p:cNvGrpSpPr>
          <p:nvPr/>
        </p:nvGrpSpPr>
        <p:grpSpPr bwMode="auto">
          <a:xfrm>
            <a:off x="5083175" y="5057775"/>
            <a:ext cx="369888" cy="423863"/>
            <a:chOff x="0" y="0"/>
            <a:chExt cx="369888" cy="423863"/>
          </a:xfrm>
        </p:grpSpPr>
        <p:sp>
          <p:nvSpPr>
            <p:cNvPr id="40890" name="Freeform 3975">
              <a:extLst>
                <a:ext uri="{FF2B5EF4-FFF2-40B4-BE49-F238E27FC236}">
                  <a16:creationId xmlns:a16="http://schemas.microsoft.com/office/drawing/2014/main" id="{77607C20-6EF5-46AD-B310-5778B4A95C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75" y="123825"/>
              <a:ext cx="128588" cy="300038"/>
            </a:xfrm>
            <a:custGeom>
              <a:avLst/>
              <a:gdLst>
                <a:gd name="T0" fmla="*/ 19 w 22"/>
                <a:gd name="T1" fmla="*/ 40 h 51"/>
                <a:gd name="T2" fmla="*/ 18 w 22"/>
                <a:gd name="T3" fmla="*/ 35 h 51"/>
                <a:gd name="T4" fmla="*/ 17 w 22"/>
                <a:gd name="T5" fmla="*/ 35 h 51"/>
                <a:gd name="T6" fmla="*/ 16 w 22"/>
                <a:gd name="T7" fmla="*/ 27 h 51"/>
                <a:gd name="T8" fmla="*/ 15 w 22"/>
                <a:gd name="T9" fmla="*/ 22 h 51"/>
                <a:gd name="T10" fmla="*/ 15 w 22"/>
                <a:gd name="T11" fmla="*/ 20 h 51"/>
                <a:gd name="T12" fmla="*/ 21 w 22"/>
                <a:gd name="T13" fmla="*/ 13 h 51"/>
                <a:gd name="T14" fmla="*/ 21 w 22"/>
                <a:gd name="T15" fmla="*/ 13 h 51"/>
                <a:gd name="T16" fmla="*/ 21 w 22"/>
                <a:gd name="T17" fmla="*/ 10 h 51"/>
                <a:gd name="T18" fmla="*/ 22 w 22"/>
                <a:gd name="T19" fmla="*/ 10 h 51"/>
                <a:gd name="T20" fmla="*/ 20 w 22"/>
                <a:gd name="T21" fmla="*/ 6 h 51"/>
                <a:gd name="T22" fmla="*/ 17 w 22"/>
                <a:gd name="T23" fmla="*/ 2 h 51"/>
                <a:gd name="T24" fmla="*/ 14 w 22"/>
                <a:gd name="T25" fmla="*/ 1 h 51"/>
                <a:gd name="T26" fmla="*/ 9 w 22"/>
                <a:gd name="T27" fmla="*/ 2 h 51"/>
                <a:gd name="T28" fmla="*/ 10 w 22"/>
                <a:gd name="T29" fmla="*/ 2 h 51"/>
                <a:gd name="T30" fmla="*/ 5 w 22"/>
                <a:gd name="T31" fmla="*/ 4 h 51"/>
                <a:gd name="T32" fmla="*/ 5 w 22"/>
                <a:gd name="T33" fmla="*/ 3 h 51"/>
                <a:gd name="T34" fmla="*/ 2 w 22"/>
                <a:gd name="T35" fmla="*/ 13 h 51"/>
                <a:gd name="T36" fmla="*/ 7 w 22"/>
                <a:gd name="T37" fmla="*/ 24 h 51"/>
                <a:gd name="T38" fmla="*/ 3 w 22"/>
                <a:gd name="T39" fmla="*/ 48 h 51"/>
                <a:gd name="T40" fmla="*/ 20 w 22"/>
                <a:gd name="T41" fmla="*/ 49 h 51"/>
                <a:gd name="T42" fmla="*/ 19 w 22"/>
                <a:gd name="T43" fmla="*/ 44 h 51"/>
                <a:gd name="T44" fmla="*/ 19 w 22"/>
                <a:gd name="T45" fmla="*/ 40 h 51"/>
                <a:gd name="T46" fmla="*/ 20 w 22"/>
                <a:gd name="T47" fmla="*/ 10 h 51"/>
                <a:gd name="T48" fmla="*/ 20 w 22"/>
                <a:gd name="T49" fmla="*/ 10 h 51"/>
                <a:gd name="T50" fmla="*/ 20 w 22"/>
                <a:gd name="T51" fmla="*/ 10 h 51"/>
                <a:gd name="T52" fmla="*/ 20 w 22"/>
                <a:gd name="T53" fmla="*/ 10 h 51"/>
                <a:gd name="T54" fmla="*/ 3 w 22"/>
                <a:gd name="T55" fmla="*/ 7 h 51"/>
                <a:gd name="T56" fmla="*/ 3 w 22"/>
                <a:gd name="T57" fmla="*/ 7 h 51"/>
                <a:gd name="T58" fmla="*/ 18 w 22"/>
                <a:gd name="T59" fmla="*/ 48 h 51"/>
                <a:gd name="T60" fmla="*/ 14 w 22"/>
                <a:gd name="T61" fmla="*/ 48 h 51"/>
                <a:gd name="T62" fmla="*/ 11 w 22"/>
                <a:gd name="T63" fmla="*/ 48 h 51"/>
                <a:gd name="T64" fmla="*/ 8 w 22"/>
                <a:gd name="T65" fmla="*/ 48 h 51"/>
                <a:gd name="T66" fmla="*/ 5 w 22"/>
                <a:gd name="T67" fmla="*/ 46 h 51"/>
                <a:gd name="T68" fmla="*/ 6 w 22"/>
                <a:gd name="T69" fmla="*/ 43 h 51"/>
                <a:gd name="T70" fmla="*/ 7 w 22"/>
                <a:gd name="T71" fmla="*/ 36 h 51"/>
                <a:gd name="T72" fmla="*/ 9 w 22"/>
                <a:gd name="T73" fmla="*/ 25 h 51"/>
                <a:gd name="T74" fmla="*/ 8 w 22"/>
                <a:gd name="T75" fmla="*/ 18 h 51"/>
                <a:gd name="T76" fmla="*/ 4 w 22"/>
                <a:gd name="T77" fmla="*/ 7 h 51"/>
                <a:gd name="T78" fmla="*/ 4 w 22"/>
                <a:gd name="T79" fmla="*/ 8 h 51"/>
                <a:gd name="T80" fmla="*/ 5 w 22"/>
                <a:gd name="T81" fmla="*/ 6 h 51"/>
                <a:gd name="T82" fmla="*/ 5 w 22"/>
                <a:gd name="T83" fmla="*/ 6 h 51"/>
                <a:gd name="T84" fmla="*/ 13 w 22"/>
                <a:gd name="T85" fmla="*/ 3 h 51"/>
                <a:gd name="T86" fmla="*/ 19 w 22"/>
                <a:gd name="T87" fmla="*/ 6 h 51"/>
                <a:gd name="T88" fmla="*/ 20 w 22"/>
                <a:gd name="T89" fmla="*/ 9 h 51"/>
                <a:gd name="T90" fmla="*/ 20 w 22"/>
                <a:gd name="T91" fmla="*/ 10 h 51"/>
                <a:gd name="T92" fmla="*/ 20 w 22"/>
                <a:gd name="T93" fmla="*/ 15 h 51"/>
                <a:gd name="T94" fmla="*/ 19 w 22"/>
                <a:gd name="T95" fmla="*/ 15 h 51"/>
                <a:gd name="T96" fmla="*/ 14 w 22"/>
                <a:gd name="T97" fmla="*/ 22 h 51"/>
                <a:gd name="T98" fmla="*/ 15 w 22"/>
                <a:gd name="T99" fmla="*/ 25 h 51"/>
                <a:gd name="T100" fmla="*/ 16 w 22"/>
                <a:gd name="T101" fmla="*/ 28 h 51"/>
                <a:gd name="T102" fmla="*/ 15 w 22"/>
                <a:gd name="T103" fmla="*/ 28 h 51"/>
                <a:gd name="T104" fmla="*/ 15 w 22"/>
                <a:gd name="T105" fmla="*/ 33 h 51"/>
                <a:gd name="T106" fmla="*/ 17 w 22"/>
                <a:gd name="T107" fmla="*/ 36 h 51"/>
                <a:gd name="T108" fmla="*/ 16 w 22"/>
                <a:gd name="T109" fmla="*/ 38 h 51"/>
                <a:gd name="T110" fmla="*/ 17 w 22"/>
                <a:gd name="T111" fmla="*/ 38 h 51"/>
                <a:gd name="T112" fmla="*/ 17 w 22"/>
                <a:gd name="T113" fmla="*/ 41 h 51"/>
                <a:gd name="T114" fmla="*/ 17 w 22"/>
                <a:gd name="T115" fmla="*/ 44 h 51"/>
                <a:gd name="T116" fmla="*/ 18 w 22"/>
                <a:gd name="T117" fmla="*/ 48 h 51"/>
                <a:gd name="T118" fmla="*/ 5 w 22"/>
                <a:gd name="T119" fmla="*/ 6 h 51"/>
                <a:gd name="T120" fmla="*/ 5 w 22"/>
                <a:gd name="T121" fmla="*/ 6 h 51"/>
                <a:gd name="T122" fmla="*/ 5 w 22"/>
                <a:gd name="T123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" h="51">
                  <a:moveTo>
                    <a:pt x="19" y="40"/>
                  </a:moveTo>
                  <a:cubicBezTo>
                    <a:pt x="19" y="40"/>
                    <a:pt x="17" y="35"/>
                    <a:pt x="1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5"/>
                    <a:pt x="16" y="28"/>
                    <a:pt x="16" y="27"/>
                  </a:cubicBezTo>
                  <a:cubicBezTo>
                    <a:pt x="16" y="28"/>
                    <a:pt x="16" y="23"/>
                    <a:pt x="15" y="22"/>
                  </a:cubicBezTo>
                  <a:cubicBezTo>
                    <a:pt x="16" y="23"/>
                    <a:pt x="15" y="21"/>
                    <a:pt x="15" y="20"/>
                  </a:cubicBezTo>
                  <a:cubicBezTo>
                    <a:pt x="15" y="20"/>
                    <a:pt x="21" y="15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1"/>
                    <a:pt x="21" y="10"/>
                  </a:cubicBezTo>
                  <a:cubicBezTo>
                    <a:pt x="21" y="10"/>
                    <a:pt x="22" y="9"/>
                    <a:pt x="22" y="10"/>
                  </a:cubicBezTo>
                  <a:cubicBezTo>
                    <a:pt x="22" y="9"/>
                    <a:pt x="21" y="7"/>
                    <a:pt x="20" y="6"/>
                  </a:cubicBezTo>
                  <a:cubicBezTo>
                    <a:pt x="20" y="5"/>
                    <a:pt x="17" y="3"/>
                    <a:pt x="17" y="2"/>
                  </a:cubicBezTo>
                  <a:cubicBezTo>
                    <a:pt x="16" y="3"/>
                    <a:pt x="14" y="1"/>
                    <a:pt x="14" y="1"/>
                  </a:cubicBezTo>
                  <a:cubicBezTo>
                    <a:pt x="12" y="1"/>
                    <a:pt x="11" y="2"/>
                    <a:pt x="9" y="2"/>
                  </a:cubicBezTo>
                  <a:cubicBezTo>
                    <a:pt x="9" y="2"/>
                    <a:pt x="9" y="1"/>
                    <a:pt x="10" y="2"/>
                  </a:cubicBezTo>
                  <a:cubicBezTo>
                    <a:pt x="9" y="0"/>
                    <a:pt x="6" y="3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1" y="4"/>
                    <a:pt x="2" y="10"/>
                    <a:pt x="2" y="13"/>
                  </a:cubicBezTo>
                  <a:cubicBezTo>
                    <a:pt x="3" y="18"/>
                    <a:pt x="7" y="19"/>
                    <a:pt x="7" y="24"/>
                  </a:cubicBezTo>
                  <a:cubicBezTo>
                    <a:pt x="6" y="32"/>
                    <a:pt x="5" y="40"/>
                    <a:pt x="3" y="48"/>
                  </a:cubicBezTo>
                  <a:cubicBezTo>
                    <a:pt x="3" y="51"/>
                    <a:pt x="18" y="50"/>
                    <a:pt x="20" y="49"/>
                  </a:cubicBezTo>
                  <a:cubicBezTo>
                    <a:pt x="20" y="47"/>
                    <a:pt x="19" y="45"/>
                    <a:pt x="19" y="44"/>
                  </a:cubicBezTo>
                  <a:cubicBezTo>
                    <a:pt x="19" y="43"/>
                    <a:pt x="17" y="38"/>
                    <a:pt x="19" y="40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lose/>
                  <a:moveTo>
                    <a:pt x="18" y="48"/>
                  </a:moveTo>
                  <a:cubicBezTo>
                    <a:pt x="18" y="48"/>
                    <a:pt x="14" y="47"/>
                    <a:pt x="14" y="48"/>
                  </a:cubicBezTo>
                  <a:cubicBezTo>
                    <a:pt x="12" y="48"/>
                    <a:pt x="12" y="48"/>
                    <a:pt x="11" y="48"/>
                  </a:cubicBezTo>
                  <a:cubicBezTo>
                    <a:pt x="10" y="48"/>
                    <a:pt x="5" y="49"/>
                    <a:pt x="8" y="48"/>
                  </a:cubicBezTo>
                  <a:cubicBezTo>
                    <a:pt x="7" y="48"/>
                    <a:pt x="5" y="49"/>
                    <a:pt x="5" y="46"/>
                  </a:cubicBezTo>
                  <a:cubicBezTo>
                    <a:pt x="5" y="45"/>
                    <a:pt x="7" y="42"/>
                    <a:pt x="6" y="43"/>
                  </a:cubicBezTo>
                  <a:cubicBezTo>
                    <a:pt x="6" y="41"/>
                    <a:pt x="7" y="37"/>
                    <a:pt x="7" y="36"/>
                  </a:cubicBezTo>
                  <a:cubicBezTo>
                    <a:pt x="8" y="32"/>
                    <a:pt x="9" y="28"/>
                    <a:pt x="9" y="25"/>
                  </a:cubicBezTo>
                  <a:cubicBezTo>
                    <a:pt x="9" y="23"/>
                    <a:pt x="9" y="21"/>
                    <a:pt x="8" y="18"/>
                  </a:cubicBezTo>
                  <a:cubicBezTo>
                    <a:pt x="7" y="16"/>
                    <a:pt x="0" y="10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6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11" y="2"/>
                    <a:pt x="13" y="3"/>
                  </a:cubicBezTo>
                  <a:cubicBezTo>
                    <a:pt x="15" y="3"/>
                    <a:pt x="17" y="4"/>
                    <a:pt x="19" y="6"/>
                  </a:cubicBezTo>
                  <a:cubicBezTo>
                    <a:pt x="19" y="6"/>
                    <a:pt x="19" y="8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4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4" y="20"/>
                    <a:pt x="14" y="22"/>
                  </a:cubicBezTo>
                  <a:cubicBezTo>
                    <a:pt x="14" y="23"/>
                    <a:pt x="15" y="24"/>
                    <a:pt x="15" y="25"/>
                  </a:cubicBezTo>
                  <a:cubicBezTo>
                    <a:pt x="15" y="25"/>
                    <a:pt x="15" y="28"/>
                    <a:pt x="16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6" y="33"/>
                    <a:pt x="15" y="33"/>
                  </a:cubicBezTo>
                  <a:cubicBezTo>
                    <a:pt x="16" y="34"/>
                    <a:pt x="16" y="35"/>
                    <a:pt x="17" y="36"/>
                  </a:cubicBezTo>
                  <a:cubicBezTo>
                    <a:pt x="16" y="36"/>
                    <a:pt x="16" y="37"/>
                    <a:pt x="16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9"/>
                    <a:pt x="17" y="40"/>
                    <a:pt x="17" y="41"/>
                  </a:cubicBezTo>
                  <a:cubicBezTo>
                    <a:pt x="17" y="41"/>
                    <a:pt x="18" y="45"/>
                    <a:pt x="17" y="44"/>
                  </a:cubicBezTo>
                  <a:cubicBezTo>
                    <a:pt x="17" y="45"/>
                    <a:pt x="19" y="48"/>
                    <a:pt x="18" y="48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91" name="Freeform 3976">
              <a:extLst>
                <a:ext uri="{FF2B5EF4-FFF2-40B4-BE49-F238E27FC236}">
                  <a16:creationId xmlns:a16="http://schemas.microsoft.com/office/drawing/2014/main" id="{EAF09ED1-CEB8-401F-824F-F3EC56A975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69888" cy="376238"/>
            </a:xfrm>
            <a:custGeom>
              <a:avLst/>
              <a:gdLst>
                <a:gd name="T0" fmla="*/ 60 w 63"/>
                <a:gd name="T1" fmla="*/ 19 h 64"/>
                <a:gd name="T2" fmla="*/ 56 w 63"/>
                <a:gd name="T3" fmla="*/ 13 h 64"/>
                <a:gd name="T4" fmla="*/ 36 w 63"/>
                <a:gd name="T5" fmla="*/ 2 h 64"/>
                <a:gd name="T6" fmla="*/ 29 w 63"/>
                <a:gd name="T7" fmla="*/ 0 h 64"/>
                <a:gd name="T8" fmla="*/ 15 w 63"/>
                <a:gd name="T9" fmla="*/ 5 h 64"/>
                <a:gd name="T10" fmla="*/ 5 w 63"/>
                <a:gd name="T11" fmla="*/ 15 h 64"/>
                <a:gd name="T12" fmla="*/ 1 w 63"/>
                <a:gd name="T13" fmla="*/ 26 h 64"/>
                <a:gd name="T14" fmla="*/ 1 w 63"/>
                <a:gd name="T15" fmla="*/ 27 h 64"/>
                <a:gd name="T16" fmla="*/ 0 w 63"/>
                <a:gd name="T17" fmla="*/ 31 h 64"/>
                <a:gd name="T18" fmla="*/ 1 w 63"/>
                <a:gd name="T19" fmla="*/ 39 h 64"/>
                <a:gd name="T20" fmla="*/ 23 w 63"/>
                <a:gd name="T21" fmla="*/ 62 h 64"/>
                <a:gd name="T22" fmla="*/ 10 w 63"/>
                <a:gd name="T23" fmla="*/ 46 h 64"/>
                <a:gd name="T24" fmla="*/ 6 w 63"/>
                <a:gd name="T25" fmla="*/ 29 h 64"/>
                <a:gd name="T26" fmla="*/ 28 w 63"/>
                <a:gd name="T27" fmla="*/ 6 h 64"/>
                <a:gd name="T28" fmla="*/ 54 w 63"/>
                <a:gd name="T29" fmla="*/ 20 h 64"/>
                <a:gd name="T30" fmla="*/ 55 w 63"/>
                <a:gd name="T31" fmla="*/ 41 h 64"/>
                <a:gd name="T32" fmla="*/ 41 w 63"/>
                <a:gd name="T33" fmla="*/ 62 h 64"/>
                <a:gd name="T34" fmla="*/ 57 w 63"/>
                <a:gd name="T35" fmla="*/ 50 h 64"/>
                <a:gd name="T36" fmla="*/ 62 w 63"/>
                <a:gd name="T37" fmla="*/ 36 h 64"/>
                <a:gd name="T38" fmla="*/ 36 w 63"/>
                <a:gd name="T39" fmla="*/ 2 h 64"/>
                <a:gd name="T40" fmla="*/ 36 w 63"/>
                <a:gd name="T41" fmla="*/ 2 h 64"/>
                <a:gd name="T42" fmla="*/ 32 w 63"/>
                <a:gd name="T43" fmla="*/ 1 h 64"/>
                <a:gd name="T44" fmla="*/ 32 w 63"/>
                <a:gd name="T45" fmla="*/ 1 h 64"/>
                <a:gd name="T46" fmla="*/ 31 w 63"/>
                <a:gd name="T47" fmla="*/ 2 h 64"/>
                <a:gd name="T48" fmla="*/ 28 w 63"/>
                <a:gd name="T49" fmla="*/ 1 h 64"/>
                <a:gd name="T50" fmla="*/ 5 w 63"/>
                <a:gd name="T51" fmla="*/ 47 h 64"/>
                <a:gd name="T52" fmla="*/ 6 w 63"/>
                <a:gd name="T53" fmla="*/ 49 h 64"/>
                <a:gd name="T54" fmla="*/ 48 w 63"/>
                <a:gd name="T55" fmla="*/ 57 h 64"/>
                <a:gd name="T56" fmla="*/ 61 w 63"/>
                <a:gd name="T57" fmla="*/ 35 h 64"/>
                <a:gd name="T58" fmla="*/ 60 w 63"/>
                <a:gd name="T59" fmla="*/ 40 h 64"/>
                <a:gd name="T60" fmla="*/ 57 w 63"/>
                <a:gd name="T61" fmla="*/ 45 h 64"/>
                <a:gd name="T62" fmla="*/ 56 w 63"/>
                <a:gd name="T63" fmla="*/ 48 h 64"/>
                <a:gd name="T64" fmla="*/ 47 w 63"/>
                <a:gd name="T65" fmla="*/ 57 h 64"/>
                <a:gd name="T66" fmla="*/ 46 w 63"/>
                <a:gd name="T67" fmla="*/ 58 h 64"/>
                <a:gd name="T68" fmla="*/ 46 w 63"/>
                <a:gd name="T69" fmla="*/ 54 h 64"/>
                <a:gd name="T70" fmla="*/ 59 w 63"/>
                <a:gd name="T71" fmla="*/ 28 h 64"/>
                <a:gd name="T72" fmla="*/ 52 w 63"/>
                <a:gd name="T73" fmla="*/ 15 h 64"/>
                <a:gd name="T74" fmla="*/ 54 w 63"/>
                <a:gd name="T75" fmla="*/ 16 h 64"/>
                <a:gd name="T76" fmla="*/ 36 w 63"/>
                <a:gd name="T77" fmla="*/ 4 h 64"/>
                <a:gd name="T78" fmla="*/ 30 w 63"/>
                <a:gd name="T79" fmla="*/ 4 h 64"/>
                <a:gd name="T80" fmla="*/ 5 w 63"/>
                <a:gd name="T81" fmla="*/ 26 h 64"/>
                <a:gd name="T82" fmla="*/ 16 w 63"/>
                <a:gd name="T83" fmla="*/ 55 h 64"/>
                <a:gd name="T84" fmla="*/ 7 w 63"/>
                <a:gd name="T85" fmla="*/ 47 h 64"/>
                <a:gd name="T86" fmla="*/ 4 w 63"/>
                <a:gd name="T87" fmla="*/ 42 h 64"/>
                <a:gd name="T88" fmla="*/ 2 w 63"/>
                <a:gd name="T89" fmla="*/ 34 h 64"/>
                <a:gd name="T90" fmla="*/ 27 w 63"/>
                <a:gd name="T91" fmla="*/ 2 h 64"/>
                <a:gd name="T92" fmla="*/ 29 w 63"/>
                <a:gd name="T93" fmla="*/ 2 h 64"/>
                <a:gd name="T94" fmla="*/ 40 w 63"/>
                <a:gd name="T95" fmla="*/ 3 h 64"/>
                <a:gd name="T96" fmla="*/ 42 w 63"/>
                <a:gd name="T97" fmla="*/ 4 h 64"/>
                <a:gd name="T98" fmla="*/ 58 w 63"/>
                <a:gd name="T99" fmla="*/ 17 h 64"/>
                <a:gd name="T100" fmla="*/ 59 w 63"/>
                <a:gd name="T101" fmla="*/ 19 h 64"/>
                <a:gd name="T102" fmla="*/ 61 w 63"/>
                <a:gd name="T103" fmla="*/ 3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" h="64">
                  <a:moveTo>
                    <a:pt x="62" y="35"/>
                  </a:moveTo>
                  <a:cubicBezTo>
                    <a:pt x="62" y="32"/>
                    <a:pt x="62" y="26"/>
                    <a:pt x="62" y="24"/>
                  </a:cubicBezTo>
                  <a:cubicBezTo>
                    <a:pt x="61" y="22"/>
                    <a:pt x="60" y="21"/>
                    <a:pt x="60" y="19"/>
                  </a:cubicBezTo>
                  <a:cubicBezTo>
                    <a:pt x="60" y="19"/>
                    <a:pt x="60" y="19"/>
                    <a:pt x="60" y="20"/>
                  </a:cubicBezTo>
                  <a:cubicBezTo>
                    <a:pt x="60" y="18"/>
                    <a:pt x="58" y="16"/>
                    <a:pt x="57" y="15"/>
                  </a:cubicBezTo>
                  <a:cubicBezTo>
                    <a:pt x="54" y="10"/>
                    <a:pt x="56" y="13"/>
                    <a:pt x="56" y="13"/>
                  </a:cubicBezTo>
                  <a:cubicBezTo>
                    <a:pt x="55" y="13"/>
                    <a:pt x="55" y="11"/>
                    <a:pt x="55" y="11"/>
                  </a:cubicBezTo>
                  <a:cubicBezTo>
                    <a:pt x="53" y="9"/>
                    <a:pt x="51" y="8"/>
                    <a:pt x="49" y="7"/>
                  </a:cubicBezTo>
                  <a:cubicBezTo>
                    <a:pt x="45" y="4"/>
                    <a:pt x="41" y="2"/>
                    <a:pt x="36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7" y="1"/>
                    <a:pt x="33" y="0"/>
                    <a:pt x="30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8" y="1"/>
                    <a:pt x="26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5" y="0"/>
                    <a:pt x="16" y="4"/>
                    <a:pt x="15" y="5"/>
                  </a:cubicBezTo>
                  <a:cubicBezTo>
                    <a:pt x="14" y="6"/>
                    <a:pt x="12" y="7"/>
                    <a:pt x="10" y="9"/>
                  </a:cubicBezTo>
                  <a:cubicBezTo>
                    <a:pt x="9" y="10"/>
                    <a:pt x="9" y="11"/>
                    <a:pt x="8" y="10"/>
                  </a:cubicBezTo>
                  <a:cubicBezTo>
                    <a:pt x="9" y="11"/>
                    <a:pt x="4" y="17"/>
                    <a:pt x="5" y="15"/>
                  </a:cubicBezTo>
                  <a:cubicBezTo>
                    <a:pt x="4" y="17"/>
                    <a:pt x="3" y="19"/>
                    <a:pt x="2" y="21"/>
                  </a:cubicBezTo>
                  <a:cubicBezTo>
                    <a:pt x="2" y="22"/>
                    <a:pt x="2" y="24"/>
                    <a:pt x="2" y="25"/>
                  </a:cubicBezTo>
                  <a:cubicBezTo>
                    <a:pt x="2" y="25"/>
                    <a:pt x="1" y="25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9"/>
                    <a:pt x="1" y="26"/>
                    <a:pt x="1" y="27"/>
                  </a:cubicBezTo>
                  <a:cubicBezTo>
                    <a:pt x="1" y="27"/>
                    <a:pt x="1" y="26"/>
                    <a:pt x="1" y="25"/>
                  </a:cubicBezTo>
                  <a:cubicBezTo>
                    <a:pt x="1" y="26"/>
                    <a:pt x="1" y="27"/>
                    <a:pt x="1" y="26"/>
                  </a:cubicBezTo>
                  <a:cubicBezTo>
                    <a:pt x="1" y="27"/>
                    <a:pt x="0" y="29"/>
                    <a:pt x="0" y="31"/>
                  </a:cubicBezTo>
                  <a:cubicBezTo>
                    <a:pt x="1" y="32"/>
                    <a:pt x="1" y="38"/>
                    <a:pt x="1" y="37"/>
                  </a:cubicBezTo>
                  <a:cubicBezTo>
                    <a:pt x="1" y="38"/>
                    <a:pt x="1" y="39"/>
                    <a:pt x="2" y="40"/>
                  </a:cubicBezTo>
                  <a:cubicBezTo>
                    <a:pt x="1" y="40"/>
                    <a:pt x="1" y="39"/>
                    <a:pt x="1" y="39"/>
                  </a:cubicBezTo>
                  <a:cubicBezTo>
                    <a:pt x="2" y="51"/>
                    <a:pt x="13" y="57"/>
                    <a:pt x="22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2" y="61"/>
                    <a:pt x="22" y="62"/>
                    <a:pt x="23" y="62"/>
                  </a:cubicBezTo>
                  <a:cubicBezTo>
                    <a:pt x="24" y="57"/>
                    <a:pt x="21" y="55"/>
                    <a:pt x="17" y="53"/>
                  </a:cubicBezTo>
                  <a:cubicBezTo>
                    <a:pt x="15" y="52"/>
                    <a:pt x="14" y="51"/>
                    <a:pt x="12" y="49"/>
                  </a:cubicBezTo>
                  <a:cubicBezTo>
                    <a:pt x="12" y="49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9" y="45"/>
                    <a:pt x="7" y="41"/>
                    <a:pt x="8" y="41"/>
                  </a:cubicBezTo>
                  <a:cubicBezTo>
                    <a:pt x="6" y="37"/>
                    <a:pt x="6" y="33"/>
                    <a:pt x="6" y="29"/>
                  </a:cubicBezTo>
                  <a:cubicBezTo>
                    <a:pt x="6" y="31"/>
                    <a:pt x="6" y="27"/>
                    <a:pt x="6" y="28"/>
                  </a:cubicBezTo>
                  <a:cubicBezTo>
                    <a:pt x="6" y="22"/>
                    <a:pt x="11" y="16"/>
                    <a:pt x="15" y="12"/>
                  </a:cubicBezTo>
                  <a:cubicBezTo>
                    <a:pt x="19" y="9"/>
                    <a:pt x="23" y="8"/>
                    <a:pt x="28" y="6"/>
                  </a:cubicBezTo>
                  <a:cubicBezTo>
                    <a:pt x="35" y="4"/>
                    <a:pt x="39" y="8"/>
                    <a:pt x="46" y="10"/>
                  </a:cubicBezTo>
                  <a:cubicBezTo>
                    <a:pt x="48" y="11"/>
                    <a:pt x="50" y="14"/>
                    <a:pt x="52" y="16"/>
                  </a:cubicBezTo>
                  <a:cubicBezTo>
                    <a:pt x="53" y="17"/>
                    <a:pt x="53" y="18"/>
                    <a:pt x="54" y="20"/>
                  </a:cubicBezTo>
                  <a:cubicBezTo>
                    <a:pt x="55" y="21"/>
                    <a:pt x="55" y="22"/>
                    <a:pt x="56" y="23"/>
                  </a:cubicBezTo>
                  <a:cubicBezTo>
                    <a:pt x="56" y="23"/>
                    <a:pt x="58" y="27"/>
                    <a:pt x="56" y="25"/>
                  </a:cubicBezTo>
                  <a:cubicBezTo>
                    <a:pt x="59" y="31"/>
                    <a:pt x="56" y="37"/>
                    <a:pt x="55" y="41"/>
                  </a:cubicBezTo>
                  <a:cubicBezTo>
                    <a:pt x="54" y="48"/>
                    <a:pt x="48" y="50"/>
                    <a:pt x="44" y="54"/>
                  </a:cubicBezTo>
                  <a:cubicBezTo>
                    <a:pt x="40" y="58"/>
                    <a:pt x="38" y="64"/>
                    <a:pt x="45" y="60"/>
                  </a:cubicBezTo>
                  <a:cubicBezTo>
                    <a:pt x="45" y="61"/>
                    <a:pt x="41" y="61"/>
                    <a:pt x="41" y="62"/>
                  </a:cubicBezTo>
                  <a:cubicBezTo>
                    <a:pt x="43" y="61"/>
                    <a:pt x="47" y="60"/>
                    <a:pt x="48" y="58"/>
                  </a:cubicBezTo>
                  <a:cubicBezTo>
                    <a:pt x="50" y="57"/>
                    <a:pt x="54" y="54"/>
                    <a:pt x="54" y="54"/>
                  </a:cubicBezTo>
                  <a:cubicBezTo>
                    <a:pt x="54" y="53"/>
                    <a:pt x="57" y="50"/>
                    <a:pt x="57" y="50"/>
                  </a:cubicBezTo>
                  <a:cubicBezTo>
                    <a:pt x="59" y="47"/>
                    <a:pt x="61" y="43"/>
                    <a:pt x="62" y="38"/>
                  </a:cubicBezTo>
                  <a:cubicBezTo>
                    <a:pt x="61" y="39"/>
                    <a:pt x="62" y="35"/>
                    <a:pt x="62" y="35"/>
                  </a:cubicBezTo>
                  <a:cubicBezTo>
                    <a:pt x="62" y="35"/>
                    <a:pt x="62" y="36"/>
                    <a:pt x="62" y="36"/>
                  </a:cubicBezTo>
                  <a:cubicBezTo>
                    <a:pt x="62" y="35"/>
                    <a:pt x="62" y="34"/>
                    <a:pt x="62" y="34"/>
                  </a:cubicBezTo>
                  <a:cubicBezTo>
                    <a:pt x="62" y="34"/>
                    <a:pt x="62" y="34"/>
                    <a:pt x="62" y="35"/>
                  </a:cubicBezTo>
                  <a:close/>
                  <a:moveTo>
                    <a:pt x="36" y="2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6" y="2"/>
                    <a:pt x="36" y="2"/>
                  </a:cubicBezTo>
                  <a:close/>
                  <a:moveTo>
                    <a:pt x="32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2" y="1"/>
                  </a:cubicBezTo>
                  <a:close/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28" y="1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5" y="47"/>
                  </a:moveTo>
                  <a:cubicBezTo>
                    <a:pt x="4" y="46"/>
                    <a:pt x="4" y="46"/>
                    <a:pt x="5" y="47"/>
                  </a:cubicBezTo>
                  <a:close/>
                  <a:moveTo>
                    <a:pt x="5" y="44"/>
                  </a:moveTo>
                  <a:cubicBezTo>
                    <a:pt x="6" y="45"/>
                    <a:pt x="4" y="43"/>
                    <a:pt x="5" y="44"/>
                  </a:cubicBezTo>
                  <a:close/>
                  <a:moveTo>
                    <a:pt x="6" y="49"/>
                  </a:moveTo>
                  <a:cubicBezTo>
                    <a:pt x="6" y="49"/>
                    <a:pt x="6" y="49"/>
                    <a:pt x="6" y="49"/>
                  </a:cubicBezTo>
                  <a:close/>
                  <a:moveTo>
                    <a:pt x="47" y="57"/>
                  </a:moveTo>
                  <a:cubicBezTo>
                    <a:pt x="47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7" y="57"/>
                  </a:cubicBezTo>
                  <a:close/>
                  <a:moveTo>
                    <a:pt x="61" y="35"/>
                  </a:moveTo>
                  <a:cubicBezTo>
                    <a:pt x="61" y="35"/>
                    <a:pt x="61" y="34"/>
                    <a:pt x="61" y="34"/>
                  </a:cubicBezTo>
                  <a:cubicBezTo>
                    <a:pt x="61" y="34"/>
                    <a:pt x="61" y="36"/>
                    <a:pt x="61" y="36"/>
                  </a:cubicBezTo>
                  <a:cubicBezTo>
                    <a:pt x="61" y="37"/>
                    <a:pt x="60" y="39"/>
                    <a:pt x="60" y="40"/>
                  </a:cubicBezTo>
                  <a:cubicBezTo>
                    <a:pt x="60" y="41"/>
                    <a:pt x="58" y="44"/>
                    <a:pt x="59" y="42"/>
                  </a:cubicBezTo>
                  <a:cubicBezTo>
                    <a:pt x="58" y="44"/>
                    <a:pt x="58" y="45"/>
                    <a:pt x="57" y="46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6"/>
                    <a:pt x="57" y="46"/>
                  </a:cubicBezTo>
                  <a:cubicBezTo>
                    <a:pt x="58" y="45"/>
                    <a:pt x="57" y="49"/>
                    <a:pt x="56" y="49"/>
                  </a:cubicBezTo>
                  <a:cubicBezTo>
                    <a:pt x="57" y="47"/>
                    <a:pt x="56" y="48"/>
                    <a:pt x="56" y="48"/>
                  </a:cubicBezTo>
                  <a:cubicBezTo>
                    <a:pt x="55" y="50"/>
                    <a:pt x="53" y="53"/>
                    <a:pt x="53" y="53"/>
                  </a:cubicBezTo>
                  <a:cubicBezTo>
                    <a:pt x="52" y="54"/>
                    <a:pt x="50" y="55"/>
                    <a:pt x="48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6" y="58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6" y="57"/>
                    <a:pt x="46" y="58"/>
                  </a:cubicBezTo>
                  <a:cubicBezTo>
                    <a:pt x="44" y="58"/>
                    <a:pt x="42" y="59"/>
                    <a:pt x="42" y="59"/>
                  </a:cubicBezTo>
                  <a:cubicBezTo>
                    <a:pt x="42" y="58"/>
                    <a:pt x="45" y="55"/>
                    <a:pt x="47" y="54"/>
                  </a:cubicBezTo>
                  <a:cubicBezTo>
                    <a:pt x="46" y="54"/>
                    <a:pt x="48" y="53"/>
                    <a:pt x="46" y="54"/>
                  </a:cubicBezTo>
                  <a:cubicBezTo>
                    <a:pt x="51" y="51"/>
                    <a:pt x="57" y="45"/>
                    <a:pt x="58" y="39"/>
                  </a:cubicBezTo>
                  <a:cubicBezTo>
                    <a:pt x="57" y="40"/>
                    <a:pt x="59" y="37"/>
                    <a:pt x="59" y="36"/>
                  </a:cubicBezTo>
                  <a:cubicBezTo>
                    <a:pt x="60" y="34"/>
                    <a:pt x="58" y="28"/>
                    <a:pt x="59" y="28"/>
                  </a:cubicBezTo>
                  <a:cubicBezTo>
                    <a:pt x="59" y="27"/>
                    <a:pt x="57" y="26"/>
                    <a:pt x="58" y="25"/>
                  </a:cubicBezTo>
                  <a:cubicBezTo>
                    <a:pt x="58" y="25"/>
                    <a:pt x="58" y="26"/>
                    <a:pt x="59" y="26"/>
                  </a:cubicBezTo>
                  <a:cubicBezTo>
                    <a:pt x="59" y="22"/>
                    <a:pt x="55" y="17"/>
                    <a:pt x="52" y="15"/>
                  </a:cubicBezTo>
                  <a:cubicBezTo>
                    <a:pt x="53" y="15"/>
                    <a:pt x="54" y="16"/>
                    <a:pt x="55" y="17"/>
                  </a:cubicBezTo>
                  <a:cubicBezTo>
                    <a:pt x="55" y="16"/>
                    <a:pt x="53" y="15"/>
                    <a:pt x="53" y="15"/>
                  </a:cubicBezTo>
                  <a:cubicBezTo>
                    <a:pt x="53" y="15"/>
                    <a:pt x="54" y="15"/>
                    <a:pt x="54" y="16"/>
                  </a:cubicBezTo>
                  <a:cubicBezTo>
                    <a:pt x="51" y="13"/>
                    <a:pt x="49" y="10"/>
                    <a:pt x="46" y="8"/>
                  </a:cubicBezTo>
                  <a:cubicBezTo>
                    <a:pt x="43" y="6"/>
                    <a:pt x="39" y="5"/>
                    <a:pt x="35" y="4"/>
                  </a:cubicBezTo>
                  <a:cubicBezTo>
                    <a:pt x="35" y="4"/>
                    <a:pt x="35" y="4"/>
                    <a:pt x="36" y="4"/>
                  </a:cubicBezTo>
                  <a:cubicBezTo>
                    <a:pt x="35" y="4"/>
                    <a:pt x="34" y="4"/>
                    <a:pt x="32" y="4"/>
                  </a:cubicBezTo>
                  <a:cubicBezTo>
                    <a:pt x="33" y="4"/>
                    <a:pt x="33" y="4"/>
                    <a:pt x="34" y="4"/>
                  </a:cubicBezTo>
                  <a:cubicBezTo>
                    <a:pt x="34" y="4"/>
                    <a:pt x="27" y="4"/>
                    <a:pt x="30" y="4"/>
                  </a:cubicBezTo>
                  <a:cubicBezTo>
                    <a:pt x="26" y="4"/>
                    <a:pt x="23" y="5"/>
                    <a:pt x="20" y="7"/>
                  </a:cubicBezTo>
                  <a:cubicBezTo>
                    <a:pt x="18" y="7"/>
                    <a:pt x="14" y="10"/>
                    <a:pt x="14" y="10"/>
                  </a:cubicBezTo>
                  <a:cubicBezTo>
                    <a:pt x="9" y="14"/>
                    <a:pt x="6" y="19"/>
                    <a:pt x="5" y="26"/>
                  </a:cubicBezTo>
                  <a:cubicBezTo>
                    <a:pt x="4" y="27"/>
                    <a:pt x="2" y="38"/>
                    <a:pt x="4" y="38"/>
                  </a:cubicBezTo>
                  <a:cubicBezTo>
                    <a:pt x="3" y="41"/>
                    <a:pt x="9" y="48"/>
                    <a:pt x="11" y="51"/>
                  </a:cubicBezTo>
                  <a:cubicBezTo>
                    <a:pt x="12" y="52"/>
                    <a:pt x="14" y="54"/>
                    <a:pt x="16" y="55"/>
                  </a:cubicBezTo>
                  <a:cubicBezTo>
                    <a:pt x="18" y="56"/>
                    <a:pt x="21" y="57"/>
                    <a:pt x="21" y="59"/>
                  </a:cubicBezTo>
                  <a:cubicBezTo>
                    <a:pt x="20" y="57"/>
                    <a:pt x="16" y="58"/>
                    <a:pt x="14" y="56"/>
                  </a:cubicBezTo>
                  <a:cubicBezTo>
                    <a:pt x="12" y="54"/>
                    <a:pt x="8" y="51"/>
                    <a:pt x="7" y="47"/>
                  </a:cubicBezTo>
                  <a:cubicBezTo>
                    <a:pt x="7" y="48"/>
                    <a:pt x="8" y="49"/>
                    <a:pt x="8" y="50"/>
                  </a:cubicBezTo>
                  <a:cubicBezTo>
                    <a:pt x="8" y="49"/>
                    <a:pt x="7" y="48"/>
                    <a:pt x="8" y="49"/>
                  </a:cubicBezTo>
                  <a:cubicBezTo>
                    <a:pt x="6" y="47"/>
                    <a:pt x="6" y="44"/>
                    <a:pt x="4" y="42"/>
                  </a:cubicBezTo>
                  <a:cubicBezTo>
                    <a:pt x="5" y="43"/>
                    <a:pt x="5" y="44"/>
                    <a:pt x="5" y="45"/>
                  </a:cubicBezTo>
                  <a:cubicBezTo>
                    <a:pt x="3" y="42"/>
                    <a:pt x="1" y="36"/>
                    <a:pt x="2" y="33"/>
                  </a:cubicBezTo>
                  <a:cubicBezTo>
                    <a:pt x="2" y="33"/>
                    <a:pt x="2" y="34"/>
                    <a:pt x="2" y="34"/>
                  </a:cubicBezTo>
                  <a:cubicBezTo>
                    <a:pt x="1" y="28"/>
                    <a:pt x="3" y="20"/>
                    <a:pt x="7" y="15"/>
                  </a:cubicBezTo>
                  <a:cubicBezTo>
                    <a:pt x="10" y="10"/>
                    <a:pt x="19" y="3"/>
                    <a:pt x="26" y="2"/>
                  </a:cubicBezTo>
                  <a:cubicBezTo>
                    <a:pt x="26" y="2"/>
                    <a:pt x="26" y="2"/>
                    <a:pt x="27" y="2"/>
                  </a:cubicBezTo>
                  <a:cubicBezTo>
                    <a:pt x="27" y="2"/>
                    <a:pt x="27" y="2"/>
                    <a:pt x="28" y="2"/>
                  </a:cubicBezTo>
                  <a:cubicBezTo>
                    <a:pt x="28" y="3"/>
                    <a:pt x="28" y="3"/>
                    <a:pt x="28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3" y="2"/>
                    <a:pt x="39" y="3"/>
                    <a:pt x="40" y="4"/>
                  </a:cubicBezTo>
                  <a:cubicBezTo>
                    <a:pt x="41" y="4"/>
                    <a:pt x="40" y="3"/>
                    <a:pt x="40" y="3"/>
                  </a:cubicBezTo>
                  <a:cubicBezTo>
                    <a:pt x="42" y="3"/>
                    <a:pt x="40" y="3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3" y="5"/>
                    <a:pt x="46" y="7"/>
                    <a:pt x="48" y="7"/>
                  </a:cubicBezTo>
                  <a:cubicBezTo>
                    <a:pt x="52" y="9"/>
                    <a:pt x="56" y="13"/>
                    <a:pt x="58" y="17"/>
                  </a:cubicBezTo>
                  <a:cubicBezTo>
                    <a:pt x="57" y="16"/>
                    <a:pt x="58" y="18"/>
                    <a:pt x="57" y="16"/>
                  </a:cubicBezTo>
                  <a:cubicBezTo>
                    <a:pt x="58" y="18"/>
                    <a:pt x="58" y="19"/>
                    <a:pt x="59" y="20"/>
                  </a:cubicBezTo>
                  <a:cubicBezTo>
                    <a:pt x="59" y="20"/>
                    <a:pt x="59" y="20"/>
                    <a:pt x="59" y="19"/>
                  </a:cubicBezTo>
                  <a:cubicBezTo>
                    <a:pt x="59" y="21"/>
                    <a:pt x="61" y="25"/>
                    <a:pt x="61" y="28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3" y="34"/>
                    <a:pt x="61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92" name="Freeform 3977">
              <a:extLst>
                <a:ext uri="{FF2B5EF4-FFF2-40B4-BE49-F238E27FC236}">
                  <a16:creationId xmlns:a16="http://schemas.microsoft.com/office/drawing/2014/main" id="{38BCAA0E-84AA-4FC7-B46B-A37D5DB19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" y="41275"/>
              <a:ext cx="300038" cy="282575"/>
            </a:xfrm>
            <a:custGeom>
              <a:avLst/>
              <a:gdLst>
                <a:gd name="T0" fmla="*/ 19 w 51"/>
                <a:gd name="T1" fmla="*/ 48 h 48"/>
                <a:gd name="T2" fmla="*/ 9 w 51"/>
                <a:gd name="T3" fmla="*/ 31 h 48"/>
                <a:gd name="T4" fmla="*/ 19 w 51"/>
                <a:gd name="T5" fmla="*/ 8 h 48"/>
                <a:gd name="T6" fmla="*/ 45 w 51"/>
                <a:gd name="T7" fmla="*/ 20 h 48"/>
                <a:gd name="T8" fmla="*/ 45 w 51"/>
                <a:gd name="T9" fmla="*/ 27 h 48"/>
                <a:gd name="T10" fmla="*/ 38 w 51"/>
                <a:gd name="T11" fmla="*/ 40 h 48"/>
                <a:gd name="T12" fmla="*/ 35 w 51"/>
                <a:gd name="T13" fmla="*/ 43 h 48"/>
                <a:gd name="T14" fmla="*/ 39 w 51"/>
                <a:gd name="T15" fmla="*/ 45 h 48"/>
                <a:gd name="T16" fmla="*/ 43 w 51"/>
                <a:gd name="T17" fmla="*/ 42 h 48"/>
                <a:gd name="T18" fmla="*/ 50 w 51"/>
                <a:gd name="T19" fmla="*/ 28 h 48"/>
                <a:gd name="T20" fmla="*/ 51 w 51"/>
                <a:gd name="T21" fmla="*/ 25 h 48"/>
                <a:gd name="T22" fmla="*/ 51 w 51"/>
                <a:gd name="T23" fmla="*/ 22 h 48"/>
                <a:gd name="T24" fmla="*/ 50 w 51"/>
                <a:gd name="T25" fmla="*/ 19 h 48"/>
                <a:gd name="T26" fmla="*/ 50 w 51"/>
                <a:gd name="T27" fmla="*/ 19 h 48"/>
                <a:gd name="T28" fmla="*/ 50 w 51"/>
                <a:gd name="T29" fmla="*/ 19 h 48"/>
                <a:gd name="T30" fmla="*/ 49 w 51"/>
                <a:gd name="T31" fmla="*/ 15 h 48"/>
                <a:gd name="T32" fmla="*/ 43 w 51"/>
                <a:gd name="T33" fmla="*/ 7 h 48"/>
                <a:gd name="T34" fmla="*/ 32 w 51"/>
                <a:gd name="T35" fmla="*/ 2 h 48"/>
                <a:gd name="T36" fmla="*/ 30 w 51"/>
                <a:gd name="T37" fmla="*/ 2 h 48"/>
                <a:gd name="T38" fmla="*/ 24 w 51"/>
                <a:gd name="T39" fmla="*/ 1 h 48"/>
                <a:gd name="T40" fmla="*/ 22 w 51"/>
                <a:gd name="T41" fmla="*/ 1 h 48"/>
                <a:gd name="T42" fmla="*/ 5 w 51"/>
                <a:gd name="T43" fmla="*/ 15 h 48"/>
                <a:gd name="T44" fmla="*/ 11 w 51"/>
                <a:gd name="T45" fmla="*/ 44 h 48"/>
                <a:gd name="T46" fmla="*/ 16 w 51"/>
                <a:gd name="T47" fmla="*/ 3 h 48"/>
                <a:gd name="T48" fmla="*/ 14 w 51"/>
                <a:gd name="T49" fmla="*/ 4 h 48"/>
                <a:gd name="T50" fmla="*/ 14 w 51"/>
                <a:gd name="T51" fmla="*/ 5 h 48"/>
                <a:gd name="T52" fmla="*/ 8 w 51"/>
                <a:gd name="T53" fmla="*/ 37 h 48"/>
                <a:gd name="T54" fmla="*/ 5 w 51"/>
                <a:gd name="T55" fmla="*/ 21 h 48"/>
                <a:gd name="T56" fmla="*/ 14 w 51"/>
                <a:gd name="T57" fmla="*/ 6 h 48"/>
                <a:gd name="T58" fmla="*/ 20 w 51"/>
                <a:gd name="T59" fmla="*/ 4 h 48"/>
                <a:gd name="T60" fmla="*/ 23 w 51"/>
                <a:gd name="T61" fmla="*/ 2 h 48"/>
                <a:gd name="T62" fmla="*/ 41 w 51"/>
                <a:gd name="T63" fmla="*/ 8 h 48"/>
                <a:gd name="T64" fmla="*/ 49 w 51"/>
                <a:gd name="T65" fmla="*/ 22 h 48"/>
                <a:gd name="T66" fmla="*/ 48 w 51"/>
                <a:gd name="T67" fmla="*/ 29 h 48"/>
                <a:gd name="T68" fmla="*/ 49 w 51"/>
                <a:gd name="T69" fmla="*/ 30 h 48"/>
                <a:gd name="T70" fmla="*/ 48 w 51"/>
                <a:gd name="T71" fmla="*/ 30 h 48"/>
                <a:gd name="T72" fmla="*/ 40 w 51"/>
                <a:gd name="T73" fmla="*/ 43 h 48"/>
                <a:gd name="T74" fmla="*/ 39 w 51"/>
                <a:gd name="T75" fmla="*/ 44 h 48"/>
                <a:gd name="T76" fmla="*/ 35 w 51"/>
                <a:gd name="T77" fmla="*/ 44 h 48"/>
                <a:gd name="T78" fmla="*/ 38 w 51"/>
                <a:gd name="T79" fmla="*/ 42 h 48"/>
                <a:gd name="T80" fmla="*/ 44 w 51"/>
                <a:gd name="T81" fmla="*/ 36 h 48"/>
                <a:gd name="T82" fmla="*/ 46 w 51"/>
                <a:gd name="T83" fmla="*/ 31 h 48"/>
                <a:gd name="T84" fmla="*/ 47 w 51"/>
                <a:gd name="T85" fmla="*/ 27 h 48"/>
                <a:gd name="T86" fmla="*/ 47 w 51"/>
                <a:gd name="T87" fmla="*/ 26 h 48"/>
                <a:gd name="T88" fmla="*/ 47 w 51"/>
                <a:gd name="T89" fmla="*/ 21 h 48"/>
                <a:gd name="T90" fmla="*/ 47 w 51"/>
                <a:gd name="T91" fmla="*/ 22 h 48"/>
                <a:gd name="T92" fmla="*/ 41 w 51"/>
                <a:gd name="T93" fmla="*/ 11 h 48"/>
                <a:gd name="T94" fmla="*/ 35 w 51"/>
                <a:gd name="T95" fmla="*/ 7 h 48"/>
                <a:gd name="T96" fmla="*/ 25 w 51"/>
                <a:gd name="T97" fmla="*/ 4 h 48"/>
                <a:gd name="T98" fmla="*/ 19 w 51"/>
                <a:gd name="T99" fmla="*/ 6 h 48"/>
                <a:gd name="T100" fmla="*/ 13 w 51"/>
                <a:gd name="T101" fmla="*/ 10 h 48"/>
                <a:gd name="T102" fmla="*/ 12 w 51"/>
                <a:gd name="T103" fmla="*/ 11 h 48"/>
                <a:gd name="T104" fmla="*/ 6 w 51"/>
                <a:gd name="T105" fmla="*/ 26 h 48"/>
                <a:gd name="T106" fmla="*/ 6 w 51"/>
                <a:gd name="T107" fmla="*/ 30 h 48"/>
                <a:gd name="T108" fmla="*/ 16 w 51"/>
                <a:gd name="T109" fmla="*/ 43 h 48"/>
                <a:gd name="T110" fmla="*/ 8 w 51"/>
                <a:gd name="T111" fmla="*/ 37 h 48"/>
                <a:gd name="T112" fmla="*/ 18 w 51"/>
                <a:gd name="T113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" h="48">
                  <a:moveTo>
                    <a:pt x="11" y="44"/>
                  </a:moveTo>
                  <a:cubicBezTo>
                    <a:pt x="14" y="45"/>
                    <a:pt x="16" y="47"/>
                    <a:pt x="19" y="48"/>
                  </a:cubicBezTo>
                  <a:cubicBezTo>
                    <a:pt x="20" y="45"/>
                    <a:pt x="18" y="41"/>
                    <a:pt x="15" y="39"/>
                  </a:cubicBezTo>
                  <a:cubicBezTo>
                    <a:pt x="12" y="37"/>
                    <a:pt x="11" y="35"/>
                    <a:pt x="9" y="31"/>
                  </a:cubicBezTo>
                  <a:cubicBezTo>
                    <a:pt x="7" y="28"/>
                    <a:pt x="7" y="22"/>
                    <a:pt x="10" y="18"/>
                  </a:cubicBezTo>
                  <a:cubicBezTo>
                    <a:pt x="11" y="18"/>
                    <a:pt x="16" y="9"/>
                    <a:pt x="19" y="8"/>
                  </a:cubicBezTo>
                  <a:cubicBezTo>
                    <a:pt x="20" y="6"/>
                    <a:pt x="28" y="6"/>
                    <a:pt x="31" y="7"/>
                  </a:cubicBezTo>
                  <a:cubicBezTo>
                    <a:pt x="38" y="9"/>
                    <a:pt x="43" y="14"/>
                    <a:pt x="45" y="20"/>
                  </a:cubicBezTo>
                  <a:cubicBezTo>
                    <a:pt x="44" y="20"/>
                    <a:pt x="44" y="18"/>
                    <a:pt x="44" y="18"/>
                  </a:cubicBezTo>
                  <a:cubicBezTo>
                    <a:pt x="46" y="22"/>
                    <a:pt x="45" y="25"/>
                    <a:pt x="45" y="27"/>
                  </a:cubicBezTo>
                  <a:cubicBezTo>
                    <a:pt x="45" y="32"/>
                    <a:pt x="43" y="38"/>
                    <a:pt x="38" y="40"/>
                  </a:cubicBezTo>
                  <a:cubicBezTo>
                    <a:pt x="39" y="39"/>
                    <a:pt x="39" y="39"/>
                    <a:pt x="38" y="40"/>
                  </a:cubicBezTo>
                  <a:cubicBezTo>
                    <a:pt x="37" y="40"/>
                    <a:pt x="37" y="41"/>
                    <a:pt x="38" y="40"/>
                  </a:cubicBezTo>
                  <a:cubicBezTo>
                    <a:pt x="37" y="41"/>
                    <a:pt x="35" y="43"/>
                    <a:pt x="35" y="43"/>
                  </a:cubicBezTo>
                  <a:cubicBezTo>
                    <a:pt x="34" y="45"/>
                    <a:pt x="34" y="47"/>
                    <a:pt x="35" y="47"/>
                  </a:cubicBezTo>
                  <a:cubicBezTo>
                    <a:pt x="35" y="47"/>
                    <a:pt x="38" y="45"/>
                    <a:pt x="39" y="45"/>
                  </a:cubicBezTo>
                  <a:cubicBezTo>
                    <a:pt x="39" y="45"/>
                    <a:pt x="39" y="46"/>
                    <a:pt x="38" y="46"/>
                  </a:cubicBezTo>
                  <a:cubicBezTo>
                    <a:pt x="40" y="45"/>
                    <a:pt x="41" y="43"/>
                    <a:pt x="43" y="42"/>
                  </a:cubicBezTo>
                  <a:cubicBezTo>
                    <a:pt x="43" y="41"/>
                    <a:pt x="46" y="38"/>
                    <a:pt x="47" y="37"/>
                  </a:cubicBezTo>
                  <a:cubicBezTo>
                    <a:pt x="48" y="35"/>
                    <a:pt x="49" y="31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0" y="26"/>
                    <a:pt x="51" y="25"/>
                  </a:cubicBezTo>
                  <a:cubicBezTo>
                    <a:pt x="51" y="25"/>
                    <a:pt x="51" y="25"/>
                    <a:pt x="51" y="24"/>
                  </a:cubicBezTo>
                  <a:cubicBezTo>
                    <a:pt x="51" y="24"/>
                    <a:pt x="51" y="23"/>
                    <a:pt x="51" y="22"/>
                  </a:cubicBezTo>
                  <a:cubicBezTo>
                    <a:pt x="51" y="21"/>
                    <a:pt x="51" y="20"/>
                    <a:pt x="51" y="20"/>
                  </a:cubicBezTo>
                  <a:cubicBezTo>
                    <a:pt x="50" y="20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8"/>
                    <a:pt x="49" y="16"/>
                    <a:pt x="49" y="15"/>
                  </a:cubicBezTo>
                  <a:cubicBezTo>
                    <a:pt x="48" y="13"/>
                    <a:pt x="46" y="11"/>
                    <a:pt x="45" y="9"/>
                  </a:cubicBezTo>
                  <a:cubicBezTo>
                    <a:pt x="44" y="8"/>
                    <a:pt x="43" y="8"/>
                    <a:pt x="43" y="7"/>
                  </a:cubicBezTo>
                  <a:cubicBezTo>
                    <a:pt x="42" y="8"/>
                    <a:pt x="40" y="4"/>
                    <a:pt x="40" y="5"/>
                  </a:cubicBezTo>
                  <a:cubicBezTo>
                    <a:pt x="38" y="3"/>
                    <a:pt x="34" y="3"/>
                    <a:pt x="32" y="2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30" y="2"/>
                    <a:pt x="32" y="1"/>
                    <a:pt x="32" y="1"/>
                  </a:cubicBezTo>
                  <a:cubicBezTo>
                    <a:pt x="30" y="1"/>
                    <a:pt x="23" y="1"/>
                    <a:pt x="24" y="1"/>
                  </a:cubicBezTo>
                  <a:cubicBezTo>
                    <a:pt x="23" y="1"/>
                    <a:pt x="22" y="1"/>
                    <a:pt x="21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13" y="0"/>
                    <a:pt x="9" y="10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25"/>
                    <a:pt x="4" y="37"/>
                    <a:pt x="11" y="44"/>
                  </a:cubicBezTo>
                  <a:cubicBezTo>
                    <a:pt x="10" y="42"/>
                    <a:pt x="12" y="44"/>
                    <a:pt x="11" y="44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5" y="4"/>
                  </a:moveTo>
                  <a:cubicBezTo>
                    <a:pt x="15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lose/>
                  <a:moveTo>
                    <a:pt x="14" y="5"/>
                  </a:moveTo>
                  <a:cubicBezTo>
                    <a:pt x="14" y="4"/>
                    <a:pt x="14" y="4"/>
                    <a:pt x="14" y="5"/>
                  </a:cubicBezTo>
                  <a:close/>
                  <a:moveTo>
                    <a:pt x="8" y="37"/>
                  </a:moveTo>
                  <a:cubicBezTo>
                    <a:pt x="9" y="36"/>
                    <a:pt x="6" y="32"/>
                    <a:pt x="5" y="30"/>
                  </a:cubicBezTo>
                  <a:cubicBezTo>
                    <a:pt x="5" y="28"/>
                    <a:pt x="4" y="23"/>
                    <a:pt x="5" y="21"/>
                  </a:cubicBezTo>
                  <a:cubicBezTo>
                    <a:pt x="7" y="15"/>
                    <a:pt x="8" y="7"/>
                    <a:pt x="16" y="5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7"/>
                    <a:pt x="15" y="6"/>
                    <a:pt x="14" y="7"/>
                  </a:cubicBezTo>
                  <a:cubicBezTo>
                    <a:pt x="16" y="5"/>
                    <a:pt x="18" y="5"/>
                    <a:pt x="20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9" y="3"/>
                    <a:pt x="22" y="3"/>
                    <a:pt x="23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31" y="2"/>
                    <a:pt x="37" y="4"/>
                    <a:pt x="41" y="8"/>
                  </a:cubicBezTo>
                  <a:cubicBezTo>
                    <a:pt x="44" y="10"/>
                    <a:pt x="48" y="15"/>
                    <a:pt x="49" y="20"/>
                  </a:cubicBezTo>
                  <a:cubicBezTo>
                    <a:pt x="49" y="20"/>
                    <a:pt x="49" y="21"/>
                    <a:pt x="49" y="22"/>
                  </a:cubicBezTo>
                  <a:cubicBezTo>
                    <a:pt x="49" y="22"/>
                    <a:pt x="49" y="22"/>
                    <a:pt x="49" y="23"/>
                  </a:cubicBezTo>
                  <a:cubicBezTo>
                    <a:pt x="49" y="25"/>
                    <a:pt x="49" y="28"/>
                    <a:pt x="48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30"/>
                    <a:pt x="49" y="31"/>
                    <a:pt x="49" y="30"/>
                  </a:cubicBezTo>
                  <a:cubicBezTo>
                    <a:pt x="48" y="30"/>
                    <a:pt x="49" y="31"/>
                    <a:pt x="48" y="30"/>
                  </a:cubicBezTo>
                  <a:cubicBezTo>
                    <a:pt x="47" y="35"/>
                    <a:pt x="45" y="40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4"/>
                    <a:pt x="38" y="44"/>
                  </a:cubicBezTo>
                  <a:cubicBezTo>
                    <a:pt x="38" y="44"/>
                    <a:pt x="39" y="44"/>
                    <a:pt x="39" y="44"/>
                  </a:cubicBezTo>
                  <a:cubicBezTo>
                    <a:pt x="39" y="45"/>
                    <a:pt x="36" y="45"/>
                    <a:pt x="36" y="45"/>
                  </a:cubicBezTo>
                  <a:cubicBezTo>
                    <a:pt x="36" y="44"/>
                    <a:pt x="36" y="44"/>
                    <a:pt x="35" y="44"/>
                  </a:cubicBezTo>
                  <a:cubicBezTo>
                    <a:pt x="35" y="44"/>
                    <a:pt x="38" y="40"/>
                    <a:pt x="39" y="41"/>
                  </a:cubicBezTo>
                  <a:cubicBezTo>
                    <a:pt x="39" y="41"/>
                    <a:pt x="38" y="42"/>
                    <a:pt x="38" y="42"/>
                  </a:cubicBezTo>
                  <a:cubicBezTo>
                    <a:pt x="39" y="41"/>
                    <a:pt x="40" y="40"/>
                    <a:pt x="40" y="40"/>
                  </a:cubicBezTo>
                  <a:cubicBezTo>
                    <a:pt x="41" y="39"/>
                    <a:pt x="44" y="36"/>
                    <a:pt x="44" y="36"/>
                  </a:cubicBezTo>
                  <a:cubicBezTo>
                    <a:pt x="44" y="36"/>
                    <a:pt x="45" y="33"/>
                    <a:pt x="45" y="35"/>
                  </a:cubicBezTo>
                  <a:cubicBezTo>
                    <a:pt x="45" y="34"/>
                    <a:pt x="45" y="32"/>
                    <a:pt x="46" y="31"/>
                  </a:cubicBezTo>
                  <a:cubicBezTo>
                    <a:pt x="45" y="33"/>
                    <a:pt x="46" y="32"/>
                    <a:pt x="46" y="32"/>
                  </a:cubicBezTo>
                  <a:cubicBezTo>
                    <a:pt x="46" y="30"/>
                    <a:pt x="47" y="29"/>
                    <a:pt x="47" y="27"/>
                  </a:cubicBezTo>
                  <a:cubicBezTo>
                    <a:pt x="47" y="27"/>
                    <a:pt x="47" y="28"/>
                    <a:pt x="47" y="28"/>
                  </a:cubicBezTo>
                  <a:cubicBezTo>
                    <a:pt x="47" y="27"/>
                    <a:pt x="47" y="27"/>
                    <a:pt x="47" y="26"/>
                  </a:cubicBezTo>
                  <a:cubicBezTo>
                    <a:pt x="47" y="26"/>
                    <a:pt x="47" y="22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6" y="20"/>
                    <a:pt x="46" y="19"/>
                    <a:pt x="46" y="18"/>
                  </a:cubicBezTo>
                  <a:cubicBezTo>
                    <a:pt x="45" y="15"/>
                    <a:pt x="43" y="13"/>
                    <a:pt x="41" y="11"/>
                  </a:cubicBezTo>
                  <a:cubicBezTo>
                    <a:pt x="42" y="11"/>
                    <a:pt x="42" y="11"/>
                    <a:pt x="40" y="10"/>
                  </a:cubicBezTo>
                  <a:cubicBezTo>
                    <a:pt x="39" y="8"/>
                    <a:pt x="37" y="8"/>
                    <a:pt x="35" y="7"/>
                  </a:cubicBezTo>
                  <a:cubicBezTo>
                    <a:pt x="33" y="6"/>
                    <a:pt x="31" y="4"/>
                    <a:pt x="28" y="5"/>
                  </a:cubicBezTo>
                  <a:cubicBezTo>
                    <a:pt x="29" y="5"/>
                    <a:pt x="26" y="4"/>
                    <a:pt x="25" y="4"/>
                  </a:cubicBezTo>
                  <a:cubicBezTo>
                    <a:pt x="23" y="5"/>
                    <a:pt x="19" y="7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6" y="6"/>
                    <a:pt x="13" y="10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2" y="10"/>
                    <a:pt x="11" y="11"/>
                    <a:pt x="11" y="12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0" y="15"/>
                    <a:pt x="7" y="17"/>
                    <a:pt x="6" y="21"/>
                  </a:cubicBezTo>
                  <a:cubicBezTo>
                    <a:pt x="6" y="22"/>
                    <a:pt x="6" y="26"/>
                    <a:pt x="6" y="26"/>
                  </a:cubicBezTo>
                  <a:cubicBezTo>
                    <a:pt x="6" y="27"/>
                    <a:pt x="6" y="28"/>
                    <a:pt x="6" y="29"/>
                  </a:cubicBezTo>
                  <a:cubicBezTo>
                    <a:pt x="6" y="26"/>
                    <a:pt x="7" y="32"/>
                    <a:pt x="6" y="30"/>
                  </a:cubicBezTo>
                  <a:cubicBezTo>
                    <a:pt x="8" y="35"/>
                    <a:pt x="10" y="38"/>
                    <a:pt x="14" y="41"/>
                  </a:cubicBezTo>
                  <a:cubicBezTo>
                    <a:pt x="13" y="41"/>
                    <a:pt x="16" y="43"/>
                    <a:pt x="16" y="43"/>
                  </a:cubicBezTo>
                  <a:cubicBezTo>
                    <a:pt x="18" y="44"/>
                    <a:pt x="17" y="45"/>
                    <a:pt x="15" y="44"/>
                  </a:cubicBezTo>
                  <a:cubicBezTo>
                    <a:pt x="12" y="43"/>
                    <a:pt x="11" y="38"/>
                    <a:pt x="8" y="37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93" name="Freeform 3978">
              <a:extLst>
                <a:ext uri="{FF2B5EF4-FFF2-40B4-BE49-F238E27FC236}">
                  <a16:creationId xmlns:a16="http://schemas.microsoft.com/office/drawing/2014/main" id="{D5890EDA-EABF-45FD-A042-6CE15125A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50" y="76200"/>
              <a:ext cx="204788" cy="206375"/>
            </a:xfrm>
            <a:custGeom>
              <a:avLst/>
              <a:gdLst>
                <a:gd name="T0" fmla="*/ 25 w 35"/>
                <a:gd name="T1" fmla="*/ 34 h 35"/>
                <a:gd name="T2" fmla="*/ 27 w 35"/>
                <a:gd name="T3" fmla="*/ 33 h 35"/>
                <a:gd name="T4" fmla="*/ 33 w 35"/>
                <a:gd name="T5" fmla="*/ 21 h 35"/>
                <a:gd name="T6" fmla="*/ 28 w 35"/>
                <a:gd name="T7" fmla="*/ 30 h 35"/>
                <a:gd name="T8" fmla="*/ 26 w 35"/>
                <a:gd name="T9" fmla="*/ 32 h 35"/>
                <a:gd name="T10" fmla="*/ 26 w 35"/>
                <a:gd name="T11" fmla="*/ 29 h 35"/>
                <a:gd name="T12" fmla="*/ 27 w 35"/>
                <a:gd name="T13" fmla="*/ 28 h 35"/>
                <a:gd name="T14" fmla="*/ 30 w 35"/>
                <a:gd name="T15" fmla="*/ 23 h 35"/>
                <a:gd name="T16" fmla="*/ 31 w 35"/>
                <a:gd name="T17" fmla="*/ 15 h 35"/>
                <a:gd name="T18" fmla="*/ 17 w 35"/>
                <a:gd name="T19" fmla="*/ 6 h 35"/>
                <a:gd name="T20" fmla="*/ 10 w 35"/>
                <a:gd name="T21" fmla="*/ 8 h 35"/>
                <a:gd name="T22" fmla="*/ 7 w 35"/>
                <a:gd name="T23" fmla="*/ 11 h 35"/>
                <a:gd name="T24" fmla="*/ 5 w 35"/>
                <a:gd name="T25" fmla="*/ 22 h 35"/>
                <a:gd name="T26" fmla="*/ 8 w 35"/>
                <a:gd name="T27" fmla="*/ 30 h 35"/>
                <a:gd name="T28" fmla="*/ 3 w 35"/>
                <a:gd name="T29" fmla="*/ 20 h 35"/>
                <a:gd name="T30" fmla="*/ 11 w 35"/>
                <a:gd name="T31" fmla="*/ 5 h 35"/>
                <a:gd name="T32" fmla="*/ 13 w 35"/>
                <a:gd name="T33" fmla="*/ 4 h 35"/>
                <a:gd name="T34" fmla="*/ 27 w 35"/>
                <a:gd name="T35" fmla="*/ 6 h 35"/>
                <a:gd name="T36" fmla="*/ 33 w 35"/>
                <a:gd name="T37" fmla="*/ 17 h 35"/>
                <a:gd name="T38" fmla="*/ 33 w 35"/>
                <a:gd name="T39" fmla="*/ 17 h 35"/>
                <a:gd name="T40" fmla="*/ 33 w 35"/>
                <a:gd name="T41" fmla="*/ 21 h 35"/>
                <a:gd name="T42" fmla="*/ 34 w 35"/>
                <a:gd name="T43" fmla="*/ 21 h 35"/>
                <a:gd name="T44" fmla="*/ 35 w 35"/>
                <a:gd name="T45" fmla="*/ 17 h 35"/>
                <a:gd name="T46" fmla="*/ 31 w 35"/>
                <a:gd name="T47" fmla="*/ 9 h 35"/>
                <a:gd name="T48" fmla="*/ 28 w 35"/>
                <a:gd name="T49" fmla="*/ 5 h 35"/>
                <a:gd name="T50" fmla="*/ 21 w 35"/>
                <a:gd name="T51" fmla="*/ 3 h 35"/>
                <a:gd name="T52" fmla="*/ 17 w 35"/>
                <a:gd name="T53" fmla="*/ 2 h 35"/>
                <a:gd name="T54" fmla="*/ 1 w 35"/>
                <a:gd name="T55" fmla="*/ 15 h 35"/>
                <a:gd name="T56" fmla="*/ 11 w 35"/>
                <a:gd name="T57" fmla="*/ 35 h 35"/>
                <a:gd name="T58" fmla="*/ 8 w 35"/>
                <a:gd name="T59" fmla="*/ 14 h 35"/>
                <a:gd name="T60" fmla="*/ 22 w 35"/>
                <a:gd name="T61" fmla="*/ 8 h 35"/>
                <a:gd name="T62" fmla="*/ 28 w 35"/>
                <a:gd name="T63" fmla="*/ 14 h 35"/>
                <a:gd name="T64" fmla="*/ 25 w 35"/>
                <a:gd name="T65" fmla="*/ 28 h 35"/>
                <a:gd name="T66" fmla="*/ 31 w 35"/>
                <a:gd name="T67" fmla="*/ 16 h 35"/>
                <a:gd name="T68" fmla="*/ 31 w 35"/>
                <a:gd name="T69" fmla="*/ 15 h 35"/>
                <a:gd name="T70" fmla="*/ 31 w 35"/>
                <a:gd name="T71" fmla="*/ 15 h 35"/>
                <a:gd name="T72" fmla="*/ 31 w 35"/>
                <a:gd name="T73" fmla="*/ 15 h 35"/>
                <a:gd name="T74" fmla="*/ 14 w 35"/>
                <a:gd name="T75" fmla="*/ 4 h 35"/>
                <a:gd name="T76" fmla="*/ 11 w 35"/>
                <a:gd name="T77" fmla="*/ 3 h 35"/>
                <a:gd name="T78" fmla="*/ 11 w 35"/>
                <a:gd name="T79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" h="35"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6" y="33"/>
                    <a:pt x="27" y="33"/>
                    <a:pt x="28" y="32"/>
                  </a:cubicBezTo>
                  <a:cubicBezTo>
                    <a:pt x="28" y="32"/>
                    <a:pt x="27" y="32"/>
                    <a:pt x="27" y="33"/>
                  </a:cubicBezTo>
                  <a:cubicBezTo>
                    <a:pt x="29" y="31"/>
                    <a:pt x="31" y="28"/>
                    <a:pt x="32" y="26"/>
                  </a:cubicBezTo>
                  <a:cubicBezTo>
                    <a:pt x="32" y="26"/>
                    <a:pt x="33" y="23"/>
                    <a:pt x="33" y="21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2" y="24"/>
                    <a:pt x="31" y="28"/>
                    <a:pt x="28" y="30"/>
                  </a:cubicBezTo>
                  <a:cubicBezTo>
                    <a:pt x="28" y="29"/>
                    <a:pt x="27" y="31"/>
                    <a:pt x="27" y="31"/>
                  </a:cubicBezTo>
                  <a:cubicBezTo>
                    <a:pt x="27" y="31"/>
                    <a:pt x="27" y="31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3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7" y="28"/>
                    <a:pt x="27" y="28"/>
                  </a:cubicBezTo>
                  <a:cubicBezTo>
                    <a:pt x="27" y="28"/>
                    <a:pt x="30" y="2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1"/>
                    <a:pt x="31" y="21"/>
                    <a:pt x="31" y="19"/>
                  </a:cubicBezTo>
                  <a:cubicBezTo>
                    <a:pt x="31" y="19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0"/>
                    <a:pt x="22" y="5"/>
                    <a:pt x="17" y="6"/>
                  </a:cubicBezTo>
                  <a:cubicBezTo>
                    <a:pt x="17" y="4"/>
                    <a:pt x="12" y="7"/>
                    <a:pt x="11" y="7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8" y="9"/>
                    <a:pt x="8" y="11"/>
                    <a:pt x="7" y="12"/>
                  </a:cubicBezTo>
                  <a:cubicBezTo>
                    <a:pt x="7" y="8"/>
                    <a:pt x="7" y="11"/>
                    <a:pt x="7" y="11"/>
                  </a:cubicBezTo>
                  <a:cubicBezTo>
                    <a:pt x="7" y="13"/>
                    <a:pt x="5" y="14"/>
                    <a:pt x="5" y="16"/>
                  </a:cubicBezTo>
                  <a:cubicBezTo>
                    <a:pt x="4" y="18"/>
                    <a:pt x="5" y="19"/>
                    <a:pt x="5" y="22"/>
                  </a:cubicBezTo>
                  <a:cubicBezTo>
                    <a:pt x="4" y="22"/>
                    <a:pt x="5" y="24"/>
                    <a:pt x="5" y="22"/>
                  </a:cubicBezTo>
                  <a:cubicBezTo>
                    <a:pt x="6" y="24"/>
                    <a:pt x="7" y="28"/>
                    <a:pt x="8" y="30"/>
                  </a:cubicBezTo>
                  <a:cubicBezTo>
                    <a:pt x="7" y="28"/>
                    <a:pt x="5" y="27"/>
                    <a:pt x="5" y="26"/>
                  </a:cubicBezTo>
                  <a:cubicBezTo>
                    <a:pt x="3" y="24"/>
                    <a:pt x="3" y="22"/>
                    <a:pt x="3" y="20"/>
                  </a:cubicBezTo>
                  <a:cubicBezTo>
                    <a:pt x="3" y="16"/>
                    <a:pt x="6" y="4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4" y="5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5" y="3"/>
                    <a:pt x="20" y="3"/>
                    <a:pt x="21" y="4"/>
                  </a:cubicBezTo>
                  <a:cubicBezTo>
                    <a:pt x="23" y="5"/>
                    <a:pt x="25" y="5"/>
                    <a:pt x="27" y="6"/>
                  </a:cubicBezTo>
                  <a:cubicBezTo>
                    <a:pt x="28" y="8"/>
                    <a:pt x="29" y="10"/>
                    <a:pt x="31" y="11"/>
                  </a:cubicBezTo>
                  <a:cubicBezTo>
                    <a:pt x="32" y="11"/>
                    <a:pt x="33" y="15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0"/>
                    <a:pt x="34" y="18"/>
                  </a:cubicBezTo>
                  <a:cubicBezTo>
                    <a:pt x="34" y="18"/>
                    <a:pt x="35" y="17"/>
                    <a:pt x="35" y="17"/>
                  </a:cubicBezTo>
                  <a:cubicBezTo>
                    <a:pt x="35" y="16"/>
                    <a:pt x="34" y="13"/>
                    <a:pt x="33" y="12"/>
                  </a:cubicBezTo>
                  <a:cubicBezTo>
                    <a:pt x="33" y="11"/>
                    <a:pt x="32" y="9"/>
                    <a:pt x="31" y="9"/>
                  </a:cubicBezTo>
                  <a:cubicBezTo>
                    <a:pt x="31" y="9"/>
                    <a:pt x="29" y="7"/>
                    <a:pt x="30" y="7"/>
                  </a:cubicBezTo>
                  <a:cubicBezTo>
                    <a:pt x="29" y="7"/>
                    <a:pt x="28" y="5"/>
                    <a:pt x="28" y="5"/>
                  </a:cubicBezTo>
                  <a:cubicBezTo>
                    <a:pt x="27" y="4"/>
                    <a:pt x="23" y="4"/>
                    <a:pt x="23" y="4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3"/>
                    <a:pt x="23" y="3"/>
                    <a:pt x="23" y="3"/>
                  </a:cubicBezTo>
                  <a:cubicBezTo>
                    <a:pt x="22" y="3"/>
                    <a:pt x="17" y="2"/>
                    <a:pt x="17" y="2"/>
                  </a:cubicBezTo>
                  <a:cubicBezTo>
                    <a:pt x="14" y="3"/>
                    <a:pt x="16" y="2"/>
                    <a:pt x="16" y="2"/>
                  </a:cubicBezTo>
                  <a:cubicBezTo>
                    <a:pt x="9" y="0"/>
                    <a:pt x="3" y="9"/>
                    <a:pt x="1" y="15"/>
                  </a:cubicBezTo>
                  <a:cubicBezTo>
                    <a:pt x="0" y="19"/>
                    <a:pt x="1" y="26"/>
                    <a:pt x="4" y="29"/>
                  </a:cubicBezTo>
                  <a:cubicBezTo>
                    <a:pt x="5" y="31"/>
                    <a:pt x="8" y="33"/>
                    <a:pt x="11" y="35"/>
                  </a:cubicBezTo>
                  <a:cubicBezTo>
                    <a:pt x="14" y="32"/>
                    <a:pt x="7" y="23"/>
                    <a:pt x="6" y="20"/>
                  </a:cubicBezTo>
                  <a:cubicBezTo>
                    <a:pt x="6" y="18"/>
                    <a:pt x="7" y="16"/>
                    <a:pt x="8" y="14"/>
                  </a:cubicBezTo>
                  <a:cubicBezTo>
                    <a:pt x="8" y="13"/>
                    <a:pt x="12" y="9"/>
                    <a:pt x="12" y="9"/>
                  </a:cubicBezTo>
                  <a:cubicBezTo>
                    <a:pt x="14" y="7"/>
                    <a:pt x="19" y="6"/>
                    <a:pt x="22" y="8"/>
                  </a:cubicBezTo>
                  <a:cubicBezTo>
                    <a:pt x="23" y="9"/>
                    <a:pt x="25" y="10"/>
                    <a:pt x="26" y="12"/>
                  </a:cubicBezTo>
                  <a:cubicBezTo>
                    <a:pt x="27" y="12"/>
                    <a:pt x="30" y="16"/>
                    <a:pt x="28" y="14"/>
                  </a:cubicBezTo>
                  <a:cubicBezTo>
                    <a:pt x="28" y="14"/>
                    <a:pt x="30" y="17"/>
                    <a:pt x="29" y="16"/>
                  </a:cubicBezTo>
                  <a:cubicBezTo>
                    <a:pt x="31" y="21"/>
                    <a:pt x="26" y="25"/>
                    <a:pt x="25" y="28"/>
                  </a:cubicBezTo>
                  <a:cubicBezTo>
                    <a:pt x="25" y="29"/>
                    <a:pt x="25" y="34"/>
                    <a:pt x="25" y="34"/>
                  </a:cubicBezTo>
                  <a:close/>
                  <a:moveTo>
                    <a:pt x="31" y="16"/>
                  </a:moveTo>
                  <a:cubicBezTo>
                    <a:pt x="31" y="16"/>
                    <a:pt x="31" y="16"/>
                    <a:pt x="30" y="16"/>
                  </a:cubicBezTo>
                  <a:cubicBezTo>
                    <a:pt x="30" y="16"/>
                    <a:pt x="31" y="16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lose/>
                  <a:moveTo>
                    <a:pt x="31" y="15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1" y="15"/>
                  </a:cubicBezTo>
                  <a:close/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94" name="Freeform 3979">
              <a:extLst>
                <a:ext uri="{FF2B5EF4-FFF2-40B4-BE49-F238E27FC236}">
                  <a16:creationId xmlns:a16="http://schemas.microsoft.com/office/drawing/2014/main" id="{51746134-203D-47A3-870B-DE068496D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400050"/>
              <a:ext cx="17463" cy="111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95" name="Freeform 3980">
              <a:extLst>
                <a:ext uri="{FF2B5EF4-FFF2-40B4-BE49-F238E27FC236}">
                  <a16:creationId xmlns:a16="http://schemas.microsoft.com/office/drawing/2014/main" id="{419CF2A9-F406-4CA9-8B47-F7E3043C5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282575"/>
              <a:ext cx="93663" cy="65088"/>
            </a:xfrm>
            <a:custGeom>
              <a:avLst/>
              <a:gdLst>
                <a:gd name="T0" fmla="*/ 0 w 16"/>
                <a:gd name="T1" fmla="*/ 11 h 11"/>
                <a:gd name="T2" fmla="*/ 16 w 16"/>
                <a:gd name="T3" fmla="*/ 0 h 11"/>
                <a:gd name="T4" fmla="*/ 16 w 16"/>
                <a:gd name="T5" fmla="*/ 0 h 11"/>
                <a:gd name="T6" fmla="*/ 0 w 16"/>
                <a:gd name="T7" fmla="*/ 11 h 11"/>
                <a:gd name="T8" fmla="*/ 0 w 1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0" y="11"/>
                  </a:moveTo>
                  <a:cubicBezTo>
                    <a:pt x="6" y="7"/>
                    <a:pt x="10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3"/>
                    <a:pt x="5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96" name="Freeform 3981">
              <a:extLst>
                <a:ext uri="{FF2B5EF4-FFF2-40B4-BE49-F238E27FC236}">
                  <a16:creationId xmlns:a16="http://schemas.microsoft.com/office/drawing/2014/main" id="{28EFC743-6D27-4314-B94D-BEF513D64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365125"/>
              <a:ext cx="47625" cy="41275"/>
            </a:xfrm>
            <a:custGeom>
              <a:avLst/>
              <a:gdLst>
                <a:gd name="T0" fmla="*/ 0 w 8"/>
                <a:gd name="T1" fmla="*/ 7 h 7"/>
                <a:gd name="T2" fmla="*/ 8 w 8"/>
                <a:gd name="T3" fmla="*/ 0 h 7"/>
                <a:gd name="T4" fmla="*/ 8 w 8"/>
                <a:gd name="T5" fmla="*/ 0 h 7"/>
                <a:gd name="T6" fmla="*/ 0 w 8"/>
                <a:gd name="T7" fmla="*/ 7 h 7"/>
                <a:gd name="T8" fmla="*/ 0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3" y="5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97" name="Freeform 3982">
              <a:extLst>
                <a:ext uri="{FF2B5EF4-FFF2-40B4-BE49-F238E27FC236}">
                  <a16:creationId xmlns:a16="http://schemas.microsoft.com/office/drawing/2014/main" id="{BB96597A-07C7-486C-931C-3AF9F7448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400050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  <a:gd name="T10" fmla="*/ 0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98" name="Freeform 3983">
              <a:extLst>
                <a:ext uri="{FF2B5EF4-FFF2-40B4-BE49-F238E27FC236}">
                  <a16:creationId xmlns:a16="http://schemas.microsoft.com/office/drawing/2014/main" id="{BC611AA1-B459-4CAE-A1CE-71D9A307D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369888"/>
              <a:ext cx="41275" cy="36513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1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6" y="3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99" name="Freeform 3984">
              <a:extLst>
                <a:ext uri="{FF2B5EF4-FFF2-40B4-BE49-F238E27FC236}">
                  <a16:creationId xmlns:a16="http://schemas.microsoft.com/office/drawing/2014/main" id="{D01CDAD9-5C0F-4353-84EC-0637CEF0C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269875"/>
              <a:ext cx="106363" cy="77788"/>
            </a:xfrm>
            <a:custGeom>
              <a:avLst/>
              <a:gdLst>
                <a:gd name="T0" fmla="*/ 17 w 18"/>
                <a:gd name="T1" fmla="*/ 0 h 13"/>
                <a:gd name="T2" fmla="*/ 0 w 18"/>
                <a:gd name="T3" fmla="*/ 13 h 13"/>
                <a:gd name="T4" fmla="*/ 1 w 18"/>
                <a:gd name="T5" fmla="*/ 13 h 13"/>
                <a:gd name="T6" fmla="*/ 18 w 18"/>
                <a:gd name="T7" fmla="*/ 0 h 13"/>
                <a:gd name="T8" fmla="*/ 17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7" y="0"/>
                  </a:moveTo>
                  <a:cubicBezTo>
                    <a:pt x="12" y="4"/>
                    <a:pt x="6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6" y="8"/>
                    <a:pt x="12" y="4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00" name="Freeform 3985">
              <a:extLst>
                <a:ext uri="{FF2B5EF4-FFF2-40B4-BE49-F238E27FC236}">
                  <a16:creationId xmlns:a16="http://schemas.microsoft.com/office/drawing/2014/main" id="{A05ED27B-9235-46B6-BEC7-A53290C5F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246063"/>
              <a:ext cx="41275" cy="19050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01" name="Freeform 3986">
              <a:extLst>
                <a:ext uri="{FF2B5EF4-FFF2-40B4-BE49-F238E27FC236}">
                  <a16:creationId xmlns:a16="http://schemas.microsoft.com/office/drawing/2014/main" id="{4538675A-25F7-47A1-9356-622BDE75C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282575"/>
              <a:ext cx="46038" cy="28575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02" name="Freeform 3987">
              <a:extLst>
                <a:ext uri="{FF2B5EF4-FFF2-40B4-BE49-F238E27FC236}">
                  <a16:creationId xmlns:a16="http://schemas.microsoft.com/office/drawing/2014/main" id="{6DDBD042-FBE2-46CE-AA9B-BC6062D16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328613"/>
              <a:ext cx="76200" cy="47625"/>
            </a:xfrm>
            <a:custGeom>
              <a:avLst/>
              <a:gdLst>
                <a:gd name="T0" fmla="*/ 1 w 13"/>
                <a:gd name="T1" fmla="*/ 8 h 8"/>
                <a:gd name="T2" fmla="*/ 12 w 13"/>
                <a:gd name="T3" fmla="*/ 0 h 8"/>
                <a:gd name="T4" fmla="*/ 12 w 13"/>
                <a:gd name="T5" fmla="*/ 0 h 8"/>
                <a:gd name="T6" fmla="*/ 1 w 13"/>
                <a:gd name="T7" fmla="*/ 8 h 8"/>
                <a:gd name="T8" fmla="*/ 1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" y="8"/>
                  </a:moveTo>
                  <a:cubicBezTo>
                    <a:pt x="5" y="5"/>
                    <a:pt x="8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03" name="Freeform 3988">
              <a:extLst>
                <a:ext uri="{FF2B5EF4-FFF2-40B4-BE49-F238E27FC236}">
                  <a16:creationId xmlns:a16="http://schemas.microsoft.com/office/drawing/2014/main" id="{3B3539ED-3C95-4CDB-9F6D-80AC43022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317500"/>
              <a:ext cx="69850" cy="58738"/>
            </a:xfrm>
            <a:custGeom>
              <a:avLst/>
              <a:gdLst>
                <a:gd name="T0" fmla="*/ 12 w 12"/>
                <a:gd name="T1" fmla="*/ 0 h 10"/>
                <a:gd name="T2" fmla="*/ 1 w 12"/>
                <a:gd name="T3" fmla="*/ 10 h 10"/>
                <a:gd name="T4" fmla="*/ 1 w 12"/>
                <a:gd name="T5" fmla="*/ 10 h 10"/>
                <a:gd name="T6" fmla="*/ 12 w 12"/>
                <a:gd name="T7" fmla="*/ 0 h 10"/>
                <a:gd name="T8" fmla="*/ 12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8" y="3"/>
                    <a:pt x="4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7"/>
                    <a:pt x="8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04" name="Freeform 3989">
              <a:extLst>
                <a:ext uri="{FF2B5EF4-FFF2-40B4-BE49-F238E27FC236}">
                  <a16:creationId xmlns:a16="http://schemas.microsoft.com/office/drawing/2014/main" id="{E4DC4346-4F90-49CB-8C34-98DFCF46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52413"/>
              <a:ext cx="76200" cy="53975"/>
            </a:xfrm>
            <a:custGeom>
              <a:avLst/>
              <a:gdLst>
                <a:gd name="T0" fmla="*/ 12 w 13"/>
                <a:gd name="T1" fmla="*/ 0 h 9"/>
                <a:gd name="T2" fmla="*/ 1 w 13"/>
                <a:gd name="T3" fmla="*/ 8 h 9"/>
                <a:gd name="T4" fmla="*/ 1 w 13"/>
                <a:gd name="T5" fmla="*/ 8 h 9"/>
                <a:gd name="T6" fmla="*/ 13 w 13"/>
                <a:gd name="T7" fmla="*/ 0 h 9"/>
                <a:gd name="T8" fmla="*/ 12 w 1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2" y="0"/>
                  </a:moveTo>
                  <a:cubicBezTo>
                    <a:pt x="8" y="2"/>
                    <a:pt x="4" y="5"/>
                    <a:pt x="1" y="8"/>
                  </a:cubicBezTo>
                  <a:cubicBezTo>
                    <a:pt x="0" y="8"/>
                    <a:pt x="1" y="9"/>
                    <a:pt x="1" y="8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05" name="Freeform 3990">
              <a:extLst>
                <a:ext uri="{FF2B5EF4-FFF2-40B4-BE49-F238E27FC236}">
                  <a16:creationId xmlns:a16="http://schemas.microsoft.com/office/drawing/2014/main" id="{15451013-D42D-4D54-8AB5-F656642E4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217488"/>
              <a:ext cx="11113" cy="1111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06" name="Freeform 3991">
              <a:extLst>
                <a:ext uri="{FF2B5EF4-FFF2-40B4-BE49-F238E27FC236}">
                  <a16:creationId xmlns:a16="http://schemas.microsoft.com/office/drawing/2014/main" id="{0AFF46CC-E287-4018-9301-D97C93574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217488"/>
              <a:ext cx="11113" cy="635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1 w 2"/>
                <a:gd name="T11" fmla="*/ 0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07" name="Freeform 3992">
              <a:extLst>
                <a:ext uri="{FF2B5EF4-FFF2-40B4-BE49-F238E27FC236}">
                  <a16:creationId xmlns:a16="http://schemas.microsoft.com/office/drawing/2014/main" id="{7A659852-3273-41D4-8895-B89E8CD57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228600"/>
              <a:ext cx="30163" cy="174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08" name="Freeform 3993">
              <a:extLst>
                <a:ext uri="{FF2B5EF4-FFF2-40B4-BE49-F238E27FC236}">
                  <a16:creationId xmlns:a16="http://schemas.microsoft.com/office/drawing/2014/main" id="{CE676430-8B61-404E-8C38-B7C4A175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300038"/>
              <a:ext cx="58738" cy="41275"/>
            </a:xfrm>
            <a:custGeom>
              <a:avLst/>
              <a:gdLst>
                <a:gd name="T0" fmla="*/ 0 w 10"/>
                <a:gd name="T1" fmla="*/ 7 h 7"/>
                <a:gd name="T2" fmla="*/ 10 w 10"/>
                <a:gd name="T3" fmla="*/ 0 h 7"/>
                <a:gd name="T4" fmla="*/ 9 w 10"/>
                <a:gd name="T5" fmla="*/ 0 h 7"/>
                <a:gd name="T6" fmla="*/ 0 w 10"/>
                <a:gd name="T7" fmla="*/ 7 h 7"/>
                <a:gd name="T8" fmla="*/ 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3" y="5"/>
                    <a:pt x="6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09" name="Freeform 3994">
              <a:extLst>
                <a:ext uri="{FF2B5EF4-FFF2-40B4-BE49-F238E27FC236}">
                  <a16:creationId xmlns:a16="http://schemas.microsoft.com/office/drawing/2014/main" id="{615FC1DC-FC53-43E9-ABA4-DBCF5FC1F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82575"/>
              <a:ext cx="58738" cy="46038"/>
            </a:xfrm>
            <a:custGeom>
              <a:avLst/>
              <a:gdLst>
                <a:gd name="T0" fmla="*/ 9 w 10"/>
                <a:gd name="T1" fmla="*/ 0 h 8"/>
                <a:gd name="T2" fmla="*/ 1 w 10"/>
                <a:gd name="T3" fmla="*/ 8 h 8"/>
                <a:gd name="T4" fmla="*/ 1 w 10"/>
                <a:gd name="T5" fmla="*/ 8 h 8"/>
                <a:gd name="T6" fmla="*/ 9 w 10"/>
                <a:gd name="T7" fmla="*/ 1 h 8"/>
                <a:gd name="T8" fmla="*/ 9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9" y="0"/>
                  </a:moveTo>
                  <a:cubicBezTo>
                    <a:pt x="6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4" y="5"/>
                    <a:pt x="7" y="3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10" name="Freeform 3995">
              <a:extLst>
                <a:ext uri="{FF2B5EF4-FFF2-40B4-BE49-F238E27FC236}">
                  <a16:creationId xmlns:a16="http://schemas.microsoft.com/office/drawing/2014/main" id="{3F231DDE-C716-440F-990E-2D1D58945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41300"/>
              <a:ext cx="34925" cy="238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11" name="Freeform 3996">
              <a:extLst>
                <a:ext uri="{FF2B5EF4-FFF2-40B4-BE49-F238E27FC236}">
                  <a16:creationId xmlns:a16="http://schemas.microsoft.com/office/drawing/2014/main" id="{4AD03595-793E-421B-A8E2-43A47BB2F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8" y="193675"/>
              <a:ext cx="28575" cy="23813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12" name="Freeform 3997">
              <a:extLst>
                <a:ext uri="{FF2B5EF4-FFF2-40B4-BE49-F238E27FC236}">
                  <a16:creationId xmlns:a16="http://schemas.microsoft.com/office/drawing/2014/main" id="{D339C5D6-D0F7-4122-A449-9BB01B1FA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163513"/>
              <a:ext cx="30163" cy="190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13" name="Freeform 3998">
              <a:extLst>
                <a:ext uri="{FF2B5EF4-FFF2-40B4-BE49-F238E27FC236}">
                  <a16:creationId xmlns:a16="http://schemas.microsoft.com/office/drawing/2014/main" id="{4D21CA99-3EE9-496B-BCF3-4A2945D31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152400"/>
              <a:ext cx="30163" cy="11113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1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14" name="Freeform 3999">
              <a:extLst>
                <a:ext uri="{FF2B5EF4-FFF2-40B4-BE49-F238E27FC236}">
                  <a16:creationId xmlns:a16="http://schemas.microsoft.com/office/drawing/2014/main" id="{410CCE6F-5ED4-45CA-BE7D-1E2B5FD2B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176213"/>
              <a:ext cx="22225" cy="11113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15" name="Freeform 4000">
              <a:extLst>
                <a:ext uri="{FF2B5EF4-FFF2-40B4-BE49-F238E27FC236}">
                  <a16:creationId xmlns:a16="http://schemas.microsoft.com/office/drawing/2014/main" id="{114E8169-0124-48F4-B930-2DBE2C0CB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204788"/>
              <a:ext cx="34925" cy="19050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16" name="Freeform 4001">
              <a:extLst>
                <a:ext uri="{FF2B5EF4-FFF2-40B4-BE49-F238E27FC236}">
                  <a16:creationId xmlns:a16="http://schemas.microsoft.com/office/drawing/2014/main" id="{E2AF8011-813C-4538-BFD4-D028BD8AE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46063"/>
              <a:ext cx="46038" cy="30163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1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17" name="Freeform 4002">
              <a:extLst>
                <a:ext uri="{FF2B5EF4-FFF2-40B4-BE49-F238E27FC236}">
                  <a16:creationId xmlns:a16="http://schemas.microsoft.com/office/drawing/2014/main" id="{93293BC2-E668-481D-A72A-ACA65C4F9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317500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18" name="Freeform 4003">
              <a:extLst>
                <a:ext uri="{FF2B5EF4-FFF2-40B4-BE49-F238E27FC236}">
                  <a16:creationId xmlns:a16="http://schemas.microsoft.com/office/drawing/2014/main" id="{8A23FAC0-D1F8-404E-9B29-B2BF055AC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317500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19" name="Freeform 4004">
              <a:extLst>
                <a:ext uri="{FF2B5EF4-FFF2-40B4-BE49-F238E27FC236}">
                  <a16:creationId xmlns:a16="http://schemas.microsoft.com/office/drawing/2014/main" id="{A9E6FC55-E2CD-4555-AA3E-6AC8327B8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23838"/>
              <a:ext cx="58738" cy="41275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7 h 7"/>
                <a:gd name="T4" fmla="*/ 1 w 10"/>
                <a:gd name="T5" fmla="*/ 7 h 7"/>
                <a:gd name="T6" fmla="*/ 9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6" y="3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6" y="3"/>
                    <a:pt x="9" y="1"/>
                  </a:cubicBezTo>
                  <a:cubicBezTo>
                    <a:pt x="10" y="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20" name="Freeform 4005">
              <a:extLst>
                <a:ext uri="{FF2B5EF4-FFF2-40B4-BE49-F238E27FC236}">
                  <a16:creationId xmlns:a16="http://schemas.microsoft.com/office/drawing/2014/main" id="{0BB3CEC6-A57B-40F6-A458-2A7BE6614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82563"/>
              <a:ext cx="22225" cy="174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21" name="Freeform 4006">
              <a:extLst>
                <a:ext uri="{FF2B5EF4-FFF2-40B4-BE49-F238E27FC236}">
                  <a16:creationId xmlns:a16="http://schemas.microsoft.com/office/drawing/2014/main" id="{375B62D2-F7A1-45D1-A37F-7452CA427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158750"/>
              <a:ext cx="22225" cy="11113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22" name="Freeform 4007">
              <a:extLst>
                <a:ext uri="{FF2B5EF4-FFF2-40B4-BE49-F238E27FC236}">
                  <a16:creationId xmlns:a16="http://schemas.microsoft.com/office/drawing/2014/main" id="{A15E7D0B-AE24-40B3-8E2C-D3CB6CC4D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128588"/>
              <a:ext cx="22225" cy="17463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23" name="Freeform 4008">
              <a:extLst>
                <a:ext uri="{FF2B5EF4-FFF2-40B4-BE49-F238E27FC236}">
                  <a16:creationId xmlns:a16="http://schemas.microsoft.com/office/drawing/2014/main" id="{7760AD2C-0F07-4F6F-B9E6-939F43D6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128588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3 w 3"/>
                <a:gd name="T5" fmla="*/ 0 h 1"/>
                <a:gd name="T6" fmla="*/ 2 w 3"/>
                <a:gd name="T7" fmla="*/ 0 h 1"/>
                <a:gd name="T8" fmla="*/ 0 w 3"/>
                <a:gd name="T9" fmla="*/ 1 h 1"/>
                <a:gd name="T10" fmla="*/ 1 w 3"/>
                <a:gd name="T11" fmla="*/ 1 h 1"/>
                <a:gd name="T12" fmla="*/ 3 w 3"/>
                <a:gd name="T13" fmla="*/ 0 h 1"/>
                <a:gd name="T14" fmla="*/ 3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24" name="Freeform 4009">
              <a:extLst>
                <a:ext uri="{FF2B5EF4-FFF2-40B4-BE49-F238E27FC236}">
                  <a16:creationId xmlns:a16="http://schemas.microsoft.com/office/drawing/2014/main" id="{D0140450-563D-49DC-90ED-F6341AE1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123825"/>
              <a:ext cx="22225" cy="11113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25" name="Freeform 4010">
              <a:extLst>
                <a:ext uri="{FF2B5EF4-FFF2-40B4-BE49-F238E27FC236}">
                  <a16:creationId xmlns:a16="http://schemas.microsoft.com/office/drawing/2014/main" id="{78BEC289-DAC5-490D-8091-B55C1317B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8" y="146050"/>
              <a:ext cx="23813" cy="6350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26" name="Freeform 4011">
              <a:extLst>
                <a:ext uri="{FF2B5EF4-FFF2-40B4-BE49-F238E27FC236}">
                  <a16:creationId xmlns:a16="http://schemas.microsoft.com/office/drawing/2014/main" id="{86FD5459-019D-4F09-88F8-85FE9BF3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87325"/>
              <a:ext cx="82550" cy="53975"/>
            </a:xfrm>
            <a:custGeom>
              <a:avLst/>
              <a:gdLst>
                <a:gd name="T0" fmla="*/ 1 w 14"/>
                <a:gd name="T1" fmla="*/ 9 h 9"/>
                <a:gd name="T2" fmla="*/ 14 w 14"/>
                <a:gd name="T3" fmla="*/ 1 h 9"/>
                <a:gd name="T4" fmla="*/ 14 w 14"/>
                <a:gd name="T5" fmla="*/ 0 h 9"/>
                <a:gd name="T6" fmla="*/ 1 w 14"/>
                <a:gd name="T7" fmla="*/ 9 h 9"/>
                <a:gd name="T8" fmla="*/ 1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5" y="6"/>
                    <a:pt x="10" y="3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27" name="Freeform 4012">
              <a:extLst>
                <a:ext uri="{FF2B5EF4-FFF2-40B4-BE49-F238E27FC236}">
                  <a16:creationId xmlns:a16="http://schemas.microsoft.com/office/drawing/2014/main" id="{AAF38651-4309-43C5-8BDF-E7145FEA7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93688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3 w 4"/>
                <a:gd name="T9" fmla="*/ 1 h 2"/>
                <a:gd name="T10" fmla="*/ 1 w 4"/>
                <a:gd name="T11" fmla="*/ 2 h 2"/>
                <a:gd name="T12" fmla="*/ 3 w 4"/>
                <a:gd name="T13" fmla="*/ 0 h 2"/>
                <a:gd name="T14" fmla="*/ 3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28" name="Freeform 4013">
              <a:extLst>
                <a:ext uri="{FF2B5EF4-FFF2-40B4-BE49-F238E27FC236}">
                  <a16:creationId xmlns:a16="http://schemas.microsoft.com/office/drawing/2014/main" id="{A15EFA23-F8EE-4C06-94AA-4649876A9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69863"/>
              <a:ext cx="82550" cy="58738"/>
            </a:xfrm>
            <a:custGeom>
              <a:avLst/>
              <a:gdLst>
                <a:gd name="T0" fmla="*/ 14 w 14"/>
                <a:gd name="T1" fmla="*/ 1 h 10"/>
                <a:gd name="T2" fmla="*/ 0 w 14"/>
                <a:gd name="T3" fmla="*/ 10 h 10"/>
                <a:gd name="T4" fmla="*/ 0 w 14"/>
                <a:gd name="T5" fmla="*/ 10 h 10"/>
                <a:gd name="T6" fmla="*/ 14 w 14"/>
                <a:gd name="T7" fmla="*/ 1 h 10"/>
                <a:gd name="T8" fmla="*/ 14 w 1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4" y="1"/>
                  </a:moveTo>
                  <a:cubicBezTo>
                    <a:pt x="9" y="4"/>
                    <a:pt x="5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9" y="4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29" name="Freeform 4014">
              <a:extLst>
                <a:ext uri="{FF2B5EF4-FFF2-40B4-BE49-F238E27FC236}">
                  <a16:creationId xmlns:a16="http://schemas.microsoft.com/office/drawing/2014/main" id="{F9CD5ABE-0115-48E2-B09F-CEFE5C436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8" y="123825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30" name="Freeform 4015">
              <a:extLst>
                <a:ext uri="{FF2B5EF4-FFF2-40B4-BE49-F238E27FC236}">
                  <a16:creationId xmlns:a16="http://schemas.microsoft.com/office/drawing/2014/main" id="{C17A6F8C-9996-4717-9B1A-082B4EEC8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100013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31" name="Freeform 4016">
              <a:extLst>
                <a:ext uri="{FF2B5EF4-FFF2-40B4-BE49-F238E27FC236}">
                  <a16:creationId xmlns:a16="http://schemas.microsoft.com/office/drawing/2014/main" id="{6E31E022-5B3C-42CD-83BD-2D768BF94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93663"/>
              <a:ext cx="22225" cy="11113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32" name="Freeform 4017">
              <a:extLst>
                <a:ext uri="{FF2B5EF4-FFF2-40B4-BE49-F238E27FC236}">
                  <a16:creationId xmlns:a16="http://schemas.microsoft.com/office/drawing/2014/main" id="{040B9A00-78FA-4D49-AD69-B2AA99F9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111125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33" name="Freeform 4018">
              <a:extLst>
                <a:ext uri="{FF2B5EF4-FFF2-40B4-BE49-F238E27FC236}">
                  <a16:creationId xmlns:a16="http://schemas.microsoft.com/office/drawing/2014/main" id="{54E2C062-73FF-44AA-BC85-FC63D0E2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58750"/>
              <a:ext cx="87313" cy="52388"/>
            </a:xfrm>
            <a:custGeom>
              <a:avLst/>
              <a:gdLst>
                <a:gd name="T0" fmla="*/ 1 w 15"/>
                <a:gd name="T1" fmla="*/ 9 h 9"/>
                <a:gd name="T2" fmla="*/ 15 w 15"/>
                <a:gd name="T3" fmla="*/ 0 h 9"/>
                <a:gd name="T4" fmla="*/ 15 w 15"/>
                <a:gd name="T5" fmla="*/ 0 h 9"/>
                <a:gd name="T6" fmla="*/ 1 w 15"/>
                <a:gd name="T7" fmla="*/ 9 h 9"/>
                <a:gd name="T8" fmla="*/ 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9"/>
                  </a:moveTo>
                  <a:cubicBezTo>
                    <a:pt x="6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34" name="Freeform 4019">
              <a:extLst>
                <a:ext uri="{FF2B5EF4-FFF2-40B4-BE49-F238E27FC236}">
                  <a16:creationId xmlns:a16="http://schemas.microsoft.com/office/drawing/2014/main" id="{272AFD25-DFA5-4C15-A75F-5F526EFA9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223838"/>
              <a:ext cx="17463" cy="1111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35" name="Freeform 4020">
              <a:extLst>
                <a:ext uri="{FF2B5EF4-FFF2-40B4-BE49-F238E27FC236}">
                  <a16:creationId xmlns:a16="http://schemas.microsoft.com/office/drawing/2014/main" id="{744880BA-DC69-46DB-84CE-056ADA5EC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65113"/>
              <a:ext cx="11113" cy="11113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0 w 2"/>
                <a:gd name="T11" fmla="*/ 1 h 2"/>
                <a:gd name="T12" fmla="*/ 2 w 2"/>
                <a:gd name="T13" fmla="*/ 0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36" name="Freeform 4021">
              <a:extLst>
                <a:ext uri="{FF2B5EF4-FFF2-40B4-BE49-F238E27FC236}">
                  <a16:creationId xmlns:a16="http://schemas.microsoft.com/office/drawing/2014/main" id="{640A1AE7-8EFD-4955-A11B-078EA7FE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65113"/>
              <a:ext cx="17463" cy="1111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3 w 3"/>
                <a:gd name="T13" fmla="*/ 0 h 2"/>
                <a:gd name="T14" fmla="*/ 2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37" name="Freeform 4022">
              <a:extLst>
                <a:ext uri="{FF2B5EF4-FFF2-40B4-BE49-F238E27FC236}">
                  <a16:creationId xmlns:a16="http://schemas.microsoft.com/office/drawing/2014/main" id="{90028512-B808-4F2B-9B1E-E82E92FB9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00025"/>
              <a:ext cx="23813" cy="1746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38" name="Freeform 4023">
              <a:extLst>
                <a:ext uri="{FF2B5EF4-FFF2-40B4-BE49-F238E27FC236}">
                  <a16:creationId xmlns:a16="http://schemas.microsoft.com/office/drawing/2014/main" id="{D28E15CA-8BD0-4EEF-9908-92CB104DE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141288"/>
              <a:ext cx="69850" cy="46038"/>
            </a:xfrm>
            <a:custGeom>
              <a:avLst/>
              <a:gdLst>
                <a:gd name="T0" fmla="*/ 12 w 12"/>
                <a:gd name="T1" fmla="*/ 0 h 8"/>
                <a:gd name="T2" fmla="*/ 0 w 12"/>
                <a:gd name="T3" fmla="*/ 8 h 8"/>
                <a:gd name="T4" fmla="*/ 1 w 12"/>
                <a:gd name="T5" fmla="*/ 8 h 8"/>
                <a:gd name="T6" fmla="*/ 12 w 12"/>
                <a:gd name="T7" fmla="*/ 0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8" y="2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39" name="Freeform 4025">
              <a:extLst>
                <a:ext uri="{FF2B5EF4-FFF2-40B4-BE49-F238E27FC236}">
                  <a16:creationId xmlns:a16="http://schemas.microsoft.com/office/drawing/2014/main" id="{6FE73985-0651-4E2E-9C6A-521D385B4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11125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40" name="Freeform 4026">
              <a:extLst>
                <a:ext uri="{FF2B5EF4-FFF2-40B4-BE49-F238E27FC236}">
                  <a16:creationId xmlns:a16="http://schemas.microsoft.com/office/drawing/2014/main" id="{5B749DB6-30E5-410D-A7D8-5EA65C14F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63500"/>
              <a:ext cx="22225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41" name="Freeform 4027">
              <a:extLst>
                <a:ext uri="{FF2B5EF4-FFF2-40B4-BE49-F238E27FC236}">
                  <a16:creationId xmlns:a16="http://schemas.microsoft.com/office/drawing/2014/main" id="{78DB5878-E33B-49CE-BA09-DCBD080FD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58738"/>
              <a:ext cx="34925" cy="23812"/>
            </a:xfrm>
            <a:custGeom>
              <a:avLst/>
              <a:gdLst>
                <a:gd name="T0" fmla="*/ 5 w 6"/>
                <a:gd name="T1" fmla="*/ 1 h 4"/>
                <a:gd name="T2" fmla="*/ 1 w 6"/>
                <a:gd name="T3" fmla="*/ 2 h 4"/>
                <a:gd name="T4" fmla="*/ 5 w 6"/>
                <a:gd name="T5" fmla="*/ 0 h 4"/>
                <a:gd name="T6" fmla="*/ 4 w 6"/>
                <a:gd name="T7" fmla="*/ 0 h 4"/>
                <a:gd name="T8" fmla="*/ 1 w 6"/>
                <a:gd name="T9" fmla="*/ 3 h 4"/>
                <a:gd name="T10" fmla="*/ 6 w 6"/>
                <a:gd name="T11" fmla="*/ 1 h 4"/>
                <a:gd name="T12" fmla="*/ 5 w 6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5" y="1"/>
                    <a:pt x="1" y="4"/>
                    <a:pt x="1" y="2"/>
                  </a:cubicBezTo>
                  <a:cubicBezTo>
                    <a:pt x="1" y="2"/>
                    <a:pt x="4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0" y="2"/>
                    <a:pt x="1" y="3"/>
                  </a:cubicBezTo>
                  <a:cubicBezTo>
                    <a:pt x="2" y="4"/>
                    <a:pt x="5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42" name="Freeform 4028">
              <a:extLst>
                <a:ext uri="{FF2B5EF4-FFF2-40B4-BE49-F238E27FC236}">
                  <a16:creationId xmlns:a16="http://schemas.microsoft.com/office/drawing/2014/main" id="{C91CD4DA-ECF5-4BCF-A499-EB32465A3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58738"/>
              <a:ext cx="30163" cy="1111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43" name="Freeform 4029">
              <a:extLst>
                <a:ext uri="{FF2B5EF4-FFF2-40B4-BE49-F238E27FC236}">
                  <a16:creationId xmlns:a16="http://schemas.microsoft.com/office/drawing/2014/main" id="{2CDEC1AB-4D7D-42B5-BFA8-2BAD5D92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82550"/>
              <a:ext cx="17463" cy="4762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44" name="Freeform 4030">
              <a:extLst>
                <a:ext uri="{FF2B5EF4-FFF2-40B4-BE49-F238E27FC236}">
                  <a16:creationId xmlns:a16="http://schemas.microsoft.com/office/drawing/2014/main" id="{8304ADC8-B5F5-4BA5-B611-B8C7DBAA7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100013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45" name="Freeform 4031">
              <a:extLst>
                <a:ext uri="{FF2B5EF4-FFF2-40B4-BE49-F238E27FC236}">
                  <a16:creationId xmlns:a16="http://schemas.microsoft.com/office/drawing/2014/main" id="{1C3C6DCC-E33D-4A17-A6BD-A73E75F5D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63513"/>
              <a:ext cx="30163" cy="19050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46" name="Freeform 4032">
              <a:extLst>
                <a:ext uri="{FF2B5EF4-FFF2-40B4-BE49-F238E27FC236}">
                  <a16:creationId xmlns:a16="http://schemas.microsoft.com/office/drawing/2014/main" id="{9BF5CC78-F012-4903-AE98-86A3959F6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93675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47" name="Freeform 4033">
              <a:extLst>
                <a:ext uri="{FF2B5EF4-FFF2-40B4-BE49-F238E27FC236}">
                  <a16:creationId xmlns:a16="http://schemas.microsoft.com/office/drawing/2014/main" id="{EB29987E-03AC-4D3B-9207-2215CE4FB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93675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48" name="Freeform 4034">
              <a:extLst>
                <a:ext uri="{FF2B5EF4-FFF2-40B4-BE49-F238E27FC236}">
                  <a16:creationId xmlns:a16="http://schemas.microsoft.com/office/drawing/2014/main" id="{192FE65C-30C3-4191-9074-2588A85C4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63513"/>
              <a:ext cx="30163" cy="19050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49" name="Freeform 4035">
              <a:extLst>
                <a:ext uri="{FF2B5EF4-FFF2-40B4-BE49-F238E27FC236}">
                  <a16:creationId xmlns:a16="http://schemas.microsoft.com/office/drawing/2014/main" id="{495E49C2-EBA0-4B10-8840-9B66EA2DF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00013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50" name="Freeform 4036">
              <a:extLst>
                <a:ext uri="{FF2B5EF4-FFF2-40B4-BE49-F238E27FC236}">
                  <a16:creationId xmlns:a16="http://schemas.microsoft.com/office/drawing/2014/main" id="{3C3AE270-8DE2-4598-8CD5-1BF41E531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46038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2 h 3"/>
                <a:gd name="T4" fmla="*/ 1 w 5"/>
                <a:gd name="T5" fmla="*/ 2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51" name="Freeform 4037">
              <a:extLst>
                <a:ext uri="{FF2B5EF4-FFF2-40B4-BE49-F238E27FC236}">
                  <a16:creationId xmlns:a16="http://schemas.microsoft.com/office/drawing/2014/main" id="{FA50F19E-5770-4412-B327-034639A55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41275"/>
              <a:ext cx="23813" cy="17462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52" name="Freeform 4038">
              <a:extLst>
                <a:ext uri="{FF2B5EF4-FFF2-40B4-BE49-F238E27FC236}">
                  <a16:creationId xmlns:a16="http://schemas.microsoft.com/office/drawing/2014/main" id="{2B1B5677-D995-491D-9CF0-A64BBA0A6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93663"/>
              <a:ext cx="46038" cy="23812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53" name="Freeform 4039">
              <a:extLst>
                <a:ext uri="{FF2B5EF4-FFF2-40B4-BE49-F238E27FC236}">
                  <a16:creationId xmlns:a16="http://schemas.microsoft.com/office/drawing/2014/main" id="{143F2596-6087-4E5D-B2E6-62C76A4B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34938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54" name="Freeform 4040">
              <a:extLst>
                <a:ext uri="{FF2B5EF4-FFF2-40B4-BE49-F238E27FC236}">
                  <a16:creationId xmlns:a16="http://schemas.microsoft.com/office/drawing/2014/main" id="{E7CE4C7E-CF57-4E9E-B863-B0D359CED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69863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55" name="Freeform 4041">
              <a:extLst>
                <a:ext uri="{FF2B5EF4-FFF2-40B4-BE49-F238E27FC236}">
                  <a16:creationId xmlns:a16="http://schemas.microsoft.com/office/drawing/2014/main" id="{01E52689-814D-4893-ACBA-B08FE7468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63513"/>
              <a:ext cx="23813" cy="190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56" name="Freeform 4042">
              <a:extLst>
                <a:ext uri="{FF2B5EF4-FFF2-40B4-BE49-F238E27FC236}">
                  <a16:creationId xmlns:a16="http://schemas.microsoft.com/office/drawing/2014/main" id="{8AE918E9-3553-416C-BCAF-198ABD5DF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93663"/>
              <a:ext cx="87313" cy="58737"/>
            </a:xfrm>
            <a:custGeom>
              <a:avLst/>
              <a:gdLst>
                <a:gd name="T0" fmla="*/ 14 w 15"/>
                <a:gd name="T1" fmla="*/ 0 h 10"/>
                <a:gd name="T2" fmla="*/ 0 w 15"/>
                <a:gd name="T3" fmla="*/ 9 h 10"/>
                <a:gd name="T4" fmla="*/ 0 w 15"/>
                <a:gd name="T5" fmla="*/ 10 h 10"/>
                <a:gd name="T6" fmla="*/ 15 w 15"/>
                <a:gd name="T7" fmla="*/ 0 h 10"/>
                <a:gd name="T8" fmla="*/ 14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4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57" name="Freeform 4043">
              <a:extLst>
                <a:ext uri="{FF2B5EF4-FFF2-40B4-BE49-F238E27FC236}">
                  <a16:creationId xmlns:a16="http://schemas.microsoft.com/office/drawing/2014/main" id="{C77C2277-7BE3-4570-8C4C-D3964C1C3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63500"/>
              <a:ext cx="23813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58" name="Freeform 4044">
              <a:extLst>
                <a:ext uri="{FF2B5EF4-FFF2-40B4-BE49-F238E27FC236}">
                  <a16:creationId xmlns:a16="http://schemas.microsoft.com/office/drawing/2014/main" id="{B595BECC-0973-4A65-A075-F58DB1C4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8575"/>
              <a:ext cx="23813" cy="17462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59" name="Freeform 4045">
              <a:extLst>
                <a:ext uri="{FF2B5EF4-FFF2-40B4-BE49-F238E27FC236}">
                  <a16:creationId xmlns:a16="http://schemas.microsoft.com/office/drawing/2014/main" id="{53EDD1ED-D2D1-495C-8236-A459D8DAC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8575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0" name="Freeform 4046">
              <a:extLst>
                <a:ext uri="{FF2B5EF4-FFF2-40B4-BE49-F238E27FC236}">
                  <a16:creationId xmlns:a16="http://schemas.microsoft.com/office/drawing/2014/main" id="{2F934B4C-A3AE-48ED-B025-B80DAAB6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58738"/>
              <a:ext cx="28575" cy="17462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1" name="Freeform 4047">
              <a:extLst>
                <a:ext uri="{FF2B5EF4-FFF2-40B4-BE49-F238E27FC236}">
                  <a16:creationId xmlns:a16="http://schemas.microsoft.com/office/drawing/2014/main" id="{7478E4F2-03BF-451B-86FD-7F8A709C5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17475"/>
              <a:ext cx="41275" cy="28575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7 w 7"/>
                <a:gd name="T5" fmla="*/ 0 h 5"/>
                <a:gd name="T6" fmla="*/ 0 w 7"/>
                <a:gd name="T7" fmla="*/ 4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2" name="Freeform 4048">
              <a:extLst>
                <a:ext uri="{FF2B5EF4-FFF2-40B4-BE49-F238E27FC236}">
                  <a16:creationId xmlns:a16="http://schemas.microsoft.com/office/drawing/2014/main" id="{98A2C10B-D81C-48D0-B15E-B88C39E43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46050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3" name="Freeform 4049">
              <a:extLst>
                <a:ext uri="{FF2B5EF4-FFF2-40B4-BE49-F238E27FC236}">
                  <a16:creationId xmlns:a16="http://schemas.microsoft.com/office/drawing/2014/main" id="{AB9F94E7-C0F7-402E-967B-48AA24627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52388"/>
              <a:ext cx="115888" cy="76200"/>
            </a:xfrm>
            <a:custGeom>
              <a:avLst/>
              <a:gdLst>
                <a:gd name="T0" fmla="*/ 20 w 20"/>
                <a:gd name="T1" fmla="*/ 0 h 13"/>
                <a:gd name="T2" fmla="*/ 0 w 20"/>
                <a:gd name="T3" fmla="*/ 12 h 13"/>
                <a:gd name="T4" fmla="*/ 0 w 20"/>
                <a:gd name="T5" fmla="*/ 12 h 13"/>
                <a:gd name="T6" fmla="*/ 20 w 20"/>
                <a:gd name="T7" fmla="*/ 0 h 13"/>
                <a:gd name="T8" fmla="*/ 20 w 2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3">
                  <a:moveTo>
                    <a:pt x="20" y="0"/>
                  </a:moveTo>
                  <a:cubicBezTo>
                    <a:pt x="13" y="4"/>
                    <a:pt x="6" y="8"/>
                    <a:pt x="0" y="12"/>
                  </a:cubicBezTo>
                  <a:cubicBezTo>
                    <a:pt x="0" y="12"/>
                    <a:pt x="0" y="13"/>
                    <a:pt x="0" y="12"/>
                  </a:cubicBezTo>
                  <a:cubicBezTo>
                    <a:pt x="7" y="8"/>
                    <a:pt x="13" y="4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4" name="Freeform 4050">
              <a:extLst>
                <a:ext uri="{FF2B5EF4-FFF2-40B4-BE49-F238E27FC236}">
                  <a16:creationId xmlns:a16="http://schemas.microsoft.com/office/drawing/2014/main" id="{DC0DBE11-750D-481A-80B5-8E4263817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7463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5" name="Freeform 4051">
              <a:extLst>
                <a:ext uri="{FF2B5EF4-FFF2-40B4-BE49-F238E27FC236}">
                  <a16:creationId xmlns:a16="http://schemas.microsoft.com/office/drawing/2014/main" id="{13B8A665-1683-4054-9C81-40D5BD25B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1113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6" name="Freeform 4052">
              <a:extLst>
                <a:ext uri="{FF2B5EF4-FFF2-40B4-BE49-F238E27FC236}">
                  <a16:creationId xmlns:a16="http://schemas.microsoft.com/office/drawing/2014/main" id="{E97427A7-07D8-4F0B-BEE9-59318C6DA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52388"/>
              <a:ext cx="76200" cy="47625"/>
            </a:xfrm>
            <a:custGeom>
              <a:avLst/>
              <a:gdLst>
                <a:gd name="T0" fmla="*/ 1 w 13"/>
                <a:gd name="T1" fmla="*/ 8 h 8"/>
                <a:gd name="T2" fmla="*/ 13 w 13"/>
                <a:gd name="T3" fmla="*/ 0 h 8"/>
                <a:gd name="T4" fmla="*/ 13 w 13"/>
                <a:gd name="T5" fmla="*/ 0 h 8"/>
                <a:gd name="T6" fmla="*/ 0 w 13"/>
                <a:gd name="T7" fmla="*/ 8 h 8"/>
                <a:gd name="T8" fmla="*/ 1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" y="8"/>
                  </a:move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7" name="Freeform 4053">
              <a:extLst>
                <a:ext uri="{FF2B5EF4-FFF2-40B4-BE49-F238E27FC236}">
                  <a16:creationId xmlns:a16="http://schemas.microsoft.com/office/drawing/2014/main" id="{EA5006DB-DA33-476F-90F6-3DC119CFE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23825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8" name="Freeform 4054">
              <a:extLst>
                <a:ext uri="{FF2B5EF4-FFF2-40B4-BE49-F238E27FC236}">
                  <a16:creationId xmlns:a16="http://schemas.microsoft.com/office/drawing/2014/main" id="{448615B5-540A-44E5-8387-C41B307E3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11125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69" name="Freeform 4055">
              <a:extLst>
                <a:ext uri="{FF2B5EF4-FFF2-40B4-BE49-F238E27FC236}">
                  <a16:creationId xmlns:a16="http://schemas.microsoft.com/office/drawing/2014/main" id="{3FDBA087-1CDC-4B26-A4B0-D40DDBDFC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58738"/>
              <a:ext cx="47625" cy="2857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4 h 5"/>
                <a:gd name="T4" fmla="*/ 1 w 8"/>
                <a:gd name="T5" fmla="*/ 4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0" name="Freeform 4056">
              <a:extLst>
                <a:ext uri="{FF2B5EF4-FFF2-40B4-BE49-F238E27FC236}">
                  <a16:creationId xmlns:a16="http://schemas.microsoft.com/office/drawing/2014/main" id="{3EE12C4B-E67C-4D4A-A3D6-A77315A7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1113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1" name="Freeform 4057">
              <a:extLst>
                <a:ext uri="{FF2B5EF4-FFF2-40B4-BE49-F238E27FC236}">
                  <a16:creationId xmlns:a16="http://schemas.microsoft.com/office/drawing/2014/main" id="{8C518E30-6ACC-4220-9BA1-88A94974C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763"/>
              <a:ext cx="141288" cy="82550"/>
            </a:xfrm>
            <a:custGeom>
              <a:avLst/>
              <a:gdLst>
                <a:gd name="T0" fmla="*/ 1 w 24"/>
                <a:gd name="T1" fmla="*/ 14 h 14"/>
                <a:gd name="T2" fmla="*/ 24 w 24"/>
                <a:gd name="T3" fmla="*/ 1 h 14"/>
                <a:gd name="T4" fmla="*/ 24 w 24"/>
                <a:gd name="T5" fmla="*/ 0 h 14"/>
                <a:gd name="T6" fmla="*/ 1 w 24"/>
                <a:gd name="T7" fmla="*/ 14 h 14"/>
                <a:gd name="T8" fmla="*/ 1 w 2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1" y="14"/>
                  </a:move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5" y="4"/>
                    <a:pt x="8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2" name="Freeform 4058">
              <a:extLst>
                <a:ext uri="{FF2B5EF4-FFF2-40B4-BE49-F238E27FC236}">
                  <a16:creationId xmlns:a16="http://schemas.microsoft.com/office/drawing/2014/main" id="{558213CD-83E8-4DBD-B73E-77D118446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7463"/>
              <a:ext cx="41275" cy="28575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6 w 7"/>
                <a:gd name="T7" fmla="*/ 1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973" name="Group 4109">
            <a:extLst>
              <a:ext uri="{FF2B5EF4-FFF2-40B4-BE49-F238E27FC236}">
                <a16:creationId xmlns:a16="http://schemas.microsoft.com/office/drawing/2014/main" id="{1851CB8A-8127-4510-A21B-2467D6657A5B}"/>
              </a:ext>
            </a:extLst>
          </p:cNvPr>
          <p:cNvGrpSpPr>
            <a:grpSpLocks/>
          </p:cNvGrpSpPr>
          <p:nvPr/>
        </p:nvGrpSpPr>
        <p:grpSpPr bwMode="auto">
          <a:xfrm>
            <a:off x="4537075" y="5068888"/>
            <a:ext cx="276225" cy="382587"/>
            <a:chOff x="0" y="0"/>
            <a:chExt cx="276225" cy="382587"/>
          </a:xfrm>
        </p:grpSpPr>
        <p:sp>
          <p:nvSpPr>
            <p:cNvPr id="40974" name="Freeform 4059">
              <a:extLst>
                <a:ext uri="{FF2B5EF4-FFF2-40B4-BE49-F238E27FC236}">
                  <a16:creationId xmlns:a16="http://schemas.microsoft.com/office/drawing/2014/main" id="{3F64F2B5-AD33-412C-B846-948952D34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123825" cy="376237"/>
            </a:xfrm>
            <a:custGeom>
              <a:avLst/>
              <a:gdLst>
                <a:gd name="T0" fmla="*/ 20 w 21"/>
                <a:gd name="T1" fmla="*/ 9 h 64"/>
                <a:gd name="T2" fmla="*/ 17 w 21"/>
                <a:gd name="T3" fmla="*/ 4 h 64"/>
                <a:gd name="T4" fmla="*/ 20 w 21"/>
                <a:gd name="T5" fmla="*/ 9 h 64"/>
                <a:gd name="T6" fmla="*/ 20 w 21"/>
                <a:gd name="T7" fmla="*/ 15 h 64"/>
                <a:gd name="T8" fmla="*/ 20 w 21"/>
                <a:gd name="T9" fmla="*/ 28 h 64"/>
                <a:gd name="T10" fmla="*/ 19 w 21"/>
                <a:gd name="T11" fmla="*/ 28 h 64"/>
                <a:gd name="T12" fmla="*/ 13 w 21"/>
                <a:gd name="T13" fmla="*/ 41 h 64"/>
                <a:gd name="T14" fmla="*/ 13 w 21"/>
                <a:gd name="T15" fmla="*/ 46 h 64"/>
                <a:gd name="T16" fmla="*/ 14 w 21"/>
                <a:gd name="T17" fmla="*/ 50 h 64"/>
                <a:gd name="T18" fmla="*/ 13 w 21"/>
                <a:gd name="T19" fmla="*/ 51 h 64"/>
                <a:gd name="T20" fmla="*/ 13 w 21"/>
                <a:gd name="T21" fmla="*/ 59 h 64"/>
                <a:gd name="T22" fmla="*/ 12 w 21"/>
                <a:gd name="T23" fmla="*/ 62 h 64"/>
                <a:gd name="T24" fmla="*/ 10 w 21"/>
                <a:gd name="T25" fmla="*/ 61 h 64"/>
                <a:gd name="T26" fmla="*/ 8 w 21"/>
                <a:gd name="T27" fmla="*/ 52 h 64"/>
                <a:gd name="T28" fmla="*/ 8 w 21"/>
                <a:gd name="T29" fmla="*/ 39 h 64"/>
                <a:gd name="T30" fmla="*/ 7 w 21"/>
                <a:gd name="T31" fmla="*/ 34 h 64"/>
                <a:gd name="T32" fmla="*/ 6 w 21"/>
                <a:gd name="T33" fmla="*/ 34 h 64"/>
                <a:gd name="T34" fmla="*/ 5 w 21"/>
                <a:gd name="T35" fmla="*/ 34 h 64"/>
                <a:gd name="T36" fmla="*/ 1 w 21"/>
                <a:gd name="T37" fmla="*/ 28 h 64"/>
                <a:gd name="T38" fmla="*/ 2 w 21"/>
                <a:gd name="T39" fmla="*/ 28 h 64"/>
                <a:gd name="T40" fmla="*/ 3 w 21"/>
                <a:gd name="T41" fmla="*/ 13 h 64"/>
                <a:gd name="T42" fmla="*/ 4 w 21"/>
                <a:gd name="T43" fmla="*/ 11 h 64"/>
                <a:gd name="T44" fmla="*/ 10 w 21"/>
                <a:gd name="T45" fmla="*/ 24 h 64"/>
                <a:gd name="T46" fmla="*/ 9 w 21"/>
                <a:gd name="T47" fmla="*/ 8 h 64"/>
                <a:gd name="T48" fmla="*/ 12 w 21"/>
                <a:gd name="T49" fmla="*/ 13 h 64"/>
                <a:gd name="T50" fmla="*/ 12 w 21"/>
                <a:gd name="T51" fmla="*/ 20 h 64"/>
                <a:gd name="T52" fmla="*/ 17 w 21"/>
                <a:gd name="T53" fmla="*/ 4 h 64"/>
                <a:gd name="T54" fmla="*/ 15 w 21"/>
                <a:gd name="T55" fmla="*/ 19 h 64"/>
                <a:gd name="T56" fmla="*/ 15 w 21"/>
                <a:gd name="T57" fmla="*/ 22 h 64"/>
                <a:gd name="T58" fmla="*/ 13 w 21"/>
                <a:gd name="T59" fmla="*/ 22 h 64"/>
                <a:gd name="T60" fmla="*/ 14 w 21"/>
                <a:gd name="T61" fmla="*/ 15 h 64"/>
                <a:gd name="T62" fmla="*/ 13 w 21"/>
                <a:gd name="T63" fmla="*/ 8 h 64"/>
                <a:gd name="T64" fmla="*/ 8 w 21"/>
                <a:gd name="T65" fmla="*/ 13 h 64"/>
                <a:gd name="T66" fmla="*/ 6 w 21"/>
                <a:gd name="T67" fmla="*/ 18 h 64"/>
                <a:gd name="T68" fmla="*/ 6 w 21"/>
                <a:gd name="T69" fmla="*/ 17 h 64"/>
                <a:gd name="T70" fmla="*/ 0 w 21"/>
                <a:gd name="T71" fmla="*/ 20 h 64"/>
                <a:gd name="T72" fmla="*/ 3 w 21"/>
                <a:gd name="T73" fmla="*/ 35 h 64"/>
                <a:gd name="T74" fmla="*/ 6 w 21"/>
                <a:gd name="T75" fmla="*/ 39 h 64"/>
                <a:gd name="T76" fmla="*/ 7 w 21"/>
                <a:gd name="T77" fmla="*/ 59 h 64"/>
                <a:gd name="T78" fmla="*/ 14 w 21"/>
                <a:gd name="T79" fmla="*/ 60 h 64"/>
                <a:gd name="T80" fmla="*/ 14 w 21"/>
                <a:gd name="T81" fmla="*/ 44 h 64"/>
                <a:gd name="T82" fmla="*/ 14 w 21"/>
                <a:gd name="T83" fmla="*/ 41 h 64"/>
                <a:gd name="T84" fmla="*/ 20 w 21"/>
                <a:gd name="T85" fmla="*/ 26 h 64"/>
                <a:gd name="T86" fmla="*/ 20 w 21"/>
                <a:gd name="T87" fmla="*/ 20 h 64"/>
                <a:gd name="T88" fmla="*/ 21 w 21"/>
                <a:gd name="T89" fmla="*/ 12 h 64"/>
                <a:gd name="T90" fmla="*/ 12 w 21"/>
                <a:gd name="T91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" h="64">
                  <a:moveTo>
                    <a:pt x="21" y="12"/>
                  </a:moveTo>
                  <a:cubicBezTo>
                    <a:pt x="20" y="11"/>
                    <a:pt x="20" y="9"/>
                    <a:pt x="20" y="9"/>
                  </a:cubicBezTo>
                  <a:cubicBezTo>
                    <a:pt x="20" y="8"/>
                    <a:pt x="19" y="4"/>
                    <a:pt x="19" y="5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8" y="4"/>
                    <a:pt x="19" y="5"/>
                    <a:pt x="18" y="5"/>
                  </a:cubicBezTo>
                  <a:cubicBezTo>
                    <a:pt x="20" y="6"/>
                    <a:pt x="19" y="6"/>
                    <a:pt x="20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20" y="10"/>
                    <a:pt x="20" y="15"/>
                    <a:pt x="20" y="15"/>
                  </a:cubicBezTo>
                  <a:cubicBezTo>
                    <a:pt x="20" y="15"/>
                    <a:pt x="19" y="26"/>
                    <a:pt x="19" y="28"/>
                  </a:cubicBezTo>
                  <a:cubicBezTo>
                    <a:pt x="20" y="28"/>
                    <a:pt x="20" y="27"/>
                    <a:pt x="20" y="28"/>
                  </a:cubicBezTo>
                  <a:cubicBezTo>
                    <a:pt x="19" y="27"/>
                    <a:pt x="20" y="29"/>
                    <a:pt x="19" y="28"/>
                  </a:cubicBezTo>
                  <a:cubicBezTo>
                    <a:pt x="19" y="28"/>
                    <a:pt x="19" y="29"/>
                    <a:pt x="19" y="28"/>
                  </a:cubicBezTo>
                  <a:cubicBezTo>
                    <a:pt x="18" y="33"/>
                    <a:pt x="14" y="36"/>
                    <a:pt x="13" y="38"/>
                  </a:cubicBezTo>
                  <a:cubicBezTo>
                    <a:pt x="13" y="39"/>
                    <a:pt x="13" y="40"/>
                    <a:pt x="13" y="41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3" y="42"/>
                    <a:pt x="13" y="44"/>
                    <a:pt x="13" y="46"/>
                  </a:cubicBezTo>
                  <a:cubicBezTo>
                    <a:pt x="13" y="46"/>
                    <a:pt x="13" y="45"/>
                    <a:pt x="13" y="45"/>
                  </a:cubicBezTo>
                  <a:cubicBezTo>
                    <a:pt x="13" y="46"/>
                    <a:pt x="14" y="50"/>
                    <a:pt x="14" y="50"/>
                  </a:cubicBezTo>
                  <a:cubicBezTo>
                    <a:pt x="13" y="50"/>
                    <a:pt x="13" y="50"/>
                    <a:pt x="13" y="49"/>
                  </a:cubicBezTo>
                  <a:cubicBezTo>
                    <a:pt x="13" y="49"/>
                    <a:pt x="13" y="51"/>
                    <a:pt x="13" y="51"/>
                  </a:cubicBezTo>
                  <a:cubicBezTo>
                    <a:pt x="13" y="53"/>
                    <a:pt x="13" y="55"/>
                    <a:pt x="13" y="57"/>
                  </a:cubicBezTo>
                  <a:cubicBezTo>
                    <a:pt x="13" y="57"/>
                    <a:pt x="14" y="59"/>
                    <a:pt x="13" y="59"/>
                  </a:cubicBezTo>
                  <a:cubicBezTo>
                    <a:pt x="13" y="58"/>
                    <a:pt x="13" y="59"/>
                    <a:pt x="13" y="59"/>
                  </a:cubicBezTo>
                  <a:cubicBezTo>
                    <a:pt x="13" y="60"/>
                    <a:pt x="12" y="61"/>
                    <a:pt x="12" y="62"/>
                  </a:cubicBezTo>
                  <a:cubicBezTo>
                    <a:pt x="11" y="62"/>
                    <a:pt x="10" y="61"/>
                    <a:pt x="9" y="60"/>
                  </a:cubicBezTo>
                  <a:cubicBezTo>
                    <a:pt x="9" y="60"/>
                    <a:pt x="10" y="61"/>
                    <a:pt x="10" y="61"/>
                  </a:cubicBezTo>
                  <a:cubicBezTo>
                    <a:pt x="9" y="60"/>
                    <a:pt x="8" y="58"/>
                    <a:pt x="8" y="57"/>
                  </a:cubicBezTo>
                  <a:cubicBezTo>
                    <a:pt x="8" y="58"/>
                    <a:pt x="7" y="50"/>
                    <a:pt x="8" y="52"/>
                  </a:cubicBezTo>
                  <a:cubicBezTo>
                    <a:pt x="7" y="48"/>
                    <a:pt x="8" y="43"/>
                    <a:pt x="8" y="40"/>
                  </a:cubicBezTo>
                  <a:cubicBezTo>
                    <a:pt x="7" y="41"/>
                    <a:pt x="8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8" y="36"/>
                    <a:pt x="8" y="34"/>
                    <a:pt x="7" y="34"/>
                  </a:cubicBezTo>
                  <a:cubicBezTo>
                    <a:pt x="7" y="34"/>
                    <a:pt x="6" y="34"/>
                    <a:pt x="6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4" y="34"/>
                    <a:pt x="5" y="33"/>
                  </a:cubicBezTo>
                  <a:cubicBezTo>
                    <a:pt x="5" y="33"/>
                    <a:pt x="5" y="33"/>
                    <a:pt x="5" y="34"/>
                  </a:cubicBezTo>
                  <a:cubicBezTo>
                    <a:pt x="5" y="33"/>
                    <a:pt x="4" y="32"/>
                    <a:pt x="3" y="32"/>
                  </a:cubicBezTo>
                  <a:cubicBezTo>
                    <a:pt x="2" y="31"/>
                    <a:pt x="2" y="29"/>
                    <a:pt x="1" y="28"/>
                  </a:cubicBezTo>
                  <a:cubicBezTo>
                    <a:pt x="2" y="28"/>
                    <a:pt x="2" y="29"/>
                    <a:pt x="2" y="30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1" y="26"/>
                    <a:pt x="2" y="17"/>
                    <a:pt x="3" y="14"/>
                  </a:cubicBezTo>
                  <a:cubicBezTo>
                    <a:pt x="2" y="17"/>
                    <a:pt x="3" y="12"/>
                    <a:pt x="3" y="13"/>
                  </a:cubicBezTo>
                  <a:cubicBezTo>
                    <a:pt x="3" y="12"/>
                    <a:pt x="3" y="5"/>
                    <a:pt x="4" y="6"/>
                  </a:cubicBezTo>
                  <a:cubicBezTo>
                    <a:pt x="5" y="7"/>
                    <a:pt x="4" y="11"/>
                    <a:pt x="4" y="11"/>
                  </a:cubicBezTo>
                  <a:cubicBezTo>
                    <a:pt x="4" y="15"/>
                    <a:pt x="3" y="21"/>
                    <a:pt x="4" y="24"/>
                  </a:cubicBezTo>
                  <a:cubicBezTo>
                    <a:pt x="5" y="26"/>
                    <a:pt x="9" y="26"/>
                    <a:pt x="10" y="24"/>
                  </a:cubicBezTo>
                  <a:cubicBezTo>
                    <a:pt x="10" y="22"/>
                    <a:pt x="9" y="20"/>
                    <a:pt x="10" y="18"/>
                  </a:cubicBezTo>
                  <a:cubicBezTo>
                    <a:pt x="10" y="14"/>
                    <a:pt x="9" y="11"/>
                    <a:pt x="9" y="8"/>
                  </a:cubicBezTo>
                  <a:cubicBezTo>
                    <a:pt x="9" y="4"/>
                    <a:pt x="12" y="7"/>
                    <a:pt x="12" y="9"/>
                  </a:cubicBezTo>
                  <a:cubicBezTo>
                    <a:pt x="11" y="5"/>
                    <a:pt x="11" y="12"/>
                    <a:pt x="12" y="13"/>
                  </a:cubicBezTo>
                  <a:cubicBezTo>
                    <a:pt x="12" y="13"/>
                    <a:pt x="12" y="11"/>
                    <a:pt x="12" y="11"/>
                  </a:cubicBezTo>
                  <a:cubicBezTo>
                    <a:pt x="13" y="13"/>
                    <a:pt x="12" y="18"/>
                    <a:pt x="12" y="20"/>
                  </a:cubicBezTo>
                  <a:cubicBezTo>
                    <a:pt x="11" y="22"/>
                    <a:pt x="14" y="27"/>
                    <a:pt x="16" y="24"/>
                  </a:cubicBezTo>
                  <a:cubicBezTo>
                    <a:pt x="17" y="23"/>
                    <a:pt x="15" y="4"/>
                    <a:pt x="17" y="4"/>
                  </a:cubicBezTo>
                  <a:cubicBezTo>
                    <a:pt x="17" y="4"/>
                    <a:pt x="15" y="7"/>
                    <a:pt x="16" y="5"/>
                  </a:cubicBezTo>
                  <a:cubicBezTo>
                    <a:pt x="14" y="6"/>
                    <a:pt x="14" y="17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6" y="23"/>
                    <a:pt x="15" y="22"/>
                  </a:cubicBezTo>
                  <a:cubicBezTo>
                    <a:pt x="15" y="24"/>
                    <a:pt x="14" y="23"/>
                    <a:pt x="13" y="23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4" y="21"/>
                    <a:pt x="13" y="15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1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2" y="5"/>
                    <a:pt x="10" y="2"/>
                    <a:pt x="9" y="5"/>
                  </a:cubicBezTo>
                  <a:cubicBezTo>
                    <a:pt x="7" y="7"/>
                    <a:pt x="7" y="11"/>
                    <a:pt x="8" y="13"/>
                  </a:cubicBezTo>
                  <a:cubicBezTo>
                    <a:pt x="8" y="16"/>
                    <a:pt x="10" y="24"/>
                    <a:pt x="6" y="24"/>
                  </a:cubicBezTo>
                  <a:cubicBezTo>
                    <a:pt x="6" y="24"/>
                    <a:pt x="6" y="19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5"/>
                    <a:pt x="6" y="0"/>
                    <a:pt x="2" y="5"/>
                  </a:cubicBezTo>
                  <a:cubicBezTo>
                    <a:pt x="0" y="7"/>
                    <a:pt x="1" y="16"/>
                    <a:pt x="0" y="20"/>
                  </a:cubicBezTo>
                  <a:cubicBezTo>
                    <a:pt x="0" y="23"/>
                    <a:pt x="0" y="25"/>
                    <a:pt x="0" y="28"/>
                  </a:cubicBezTo>
                  <a:cubicBezTo>
                    <a:pt x="0" y="30"/>
                    <a:pt x="2" y="35"/>
                    <a:pt x="3" y="35"/>
                  </a:cubicBezTo>
                  <a:cubicBezTo>
                    <a:pt x="4" y="35"/>
                    <a:pt x="5" y="36"/>
                    <a:pt x="6" y="36"/>
                  </a:cubicBezTo>
                  <a:cubicBezTo>
                    <a:pt x="6" y="37"/>
                    <a:pt x="6" y="38"/>
                    <a:pt x="6" y="39"/>
                  </a:cubicBezTo>
                  <a:cubicBezTo>
                    <a:pt x="7" y="45"/>
                    <a:pt x="4" y="53"/>
                    <a:pt x="7" y="60"/>
                  </a:cubicBezTo>
                  <a:cubicBezTo>
                    <a:pt x="7" y="60"/>
                    <a:pt x="7" y="60"/>
                    <a:pt x="7" y="59"/>
                  </a:cubicBezTo>
                  <a:cubicBezTo>
                    <a:pt x="7" y="61"/>
                    <a:pt x="8" y="62"/>
                    <a:pt x="8" y="62"/>
                  </a:cubicBezTo>
                  <a:cubicBezTo>
                    <a:pt x="10" y="64"/>
                    <a:pt x="15" y="62"/>
                    <a:pt x="14" y="60"/>
                  </a:cubicBezTo>
                  <a:cubicBezTo>
                    <a:pt x="15" y="57"/>
                    <a:pt x="15" y="51"/>
                    <a:pt x="15" y="49"/>
                  </a:cubicBezTo>
                  <a:cubicBezTo>
                    <a:pt x="14" y="50"/>
                    <a:pt x="14" y="45"/>
                    <a:pt x="14" y="44"/>
                  </a:cubicBezTo>
                  <a:cubicBezTo>
                    <a:pt x="14" y="44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37"/>
                    <a:pt x="15" y="36"/>
                    <a:pt x="18" y="34"/>
                  </a:cubicBezTo>
                  <a:cubicBezTo>
                    <a:pt x="19" y="33"/>
                    <a:pt x="21" y="26"/>
                    <a:pt x="20" y="26"/>
                  </a:cubicBezTo>
                  <a:cubicBezTo>
                    <a:pt x="20" y="24"/>
                    <a:pt x="20" y="22"/>
                    <a:pt x="20" y="20"/>
                  </a:cubicBezTo>
                  <a:cubicBezTo>
                    <a:pt x="20" y="22"/>
                    <a:pt x="20" y="20"/>
                    <a:pt x="20" y="20"/>
                  </a:cubicBezTo>
                  <a:cubicBezTo>
                    <a:pt x="21" y="19"/>
                    <a:pt x="20" y="18"/>
                    <a:pt x="20" y="17"/>
                  </a:cubicBezTo>
                  <a:cubicBezTo>
                    <a:pt x="20" y="17"/>
                    <a:pt x="21" y="13"/>
                    <a:pt x="21" y="12"/>
                  </a:cubicBezTo>
                  <a:close/>
                  <a:moveTo>
                    <a:pt x="12" y="12"/>
                  </a:moveTo>
                  <a:cubicBezTo>
                    <a:pt x="12" y="11"/>
                    <a:pt x="12" y="11"/>
                    <a:pt x="12" y="12"/>
                  </a:cubicBezTo>
                  <a:cubicBezTo>
                    <a:pt x="12" y="11"/>
                    <a:pt x="12" y="12"/>
                    <a:pt x="12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5" name="Freeform 4060">
              <a:extLst>
                <a:ext uri="{FF2B5EF4-FFF2-40B4-BE49-F238E27FC236}">
                  <a16:creationId xmlns:a16="http://schemas.microsoft.com/office/drawing/2014/main" id="{F7DA9669-51A4-4EE7-99E2-C903E07741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450" y="23812"/>
              <a:ext cx="104775" cy="358775"/>
            </a:xfrm>
            <a:custGeom>
              <a:avLst/>
              <a:gdLst>
                <a:gd name="T0" fmla="*/ 16 w 18"/>
                <a:gd name="T1" fmla="*/ 39 h 61"/>
                <a:gd name="T2" fmla="*/ 17 w 18"/>
                <a:gd name="T3" fmla="*/ 33 h 61"/>
                <a:gd name="T4" fmla="*/ 17 w 18"/>
                <a:gd name="T5" fmla="*/ 19 h 61"/>
                <a:gd name="T6" fmla="*/ 15 w 18"/>
                <a:gd name="T7" fmla="*/ 1 h 61"/>
                <a:gd name="T8" fmla="*/ 13 w 18"/>
                <a:gd name="T9" fmla="*/ 1 h 61"/>
                <a:gd name="T10" fmla="*/ 12 w 18"/>
                <a:gd name="T11" fmla="*/ 1 h 61"/>
                <a:gd name="T12" fmla="*/ 12 w 18"/>
                <a:gd name="T13" fmla="*/ 1 h 61"/>
                <a:gd name="T14" fmla="*/ 12 w 18"/>
                <a:gd name="T15" fmla="*/ 1 h 61"/>
                <a:gd name="T16" fmla="*/ 9 w 18"/>
                <a:gd name="T17" fmla="*/ 1 h 61"/>
                <a:gd name="T18" fmla="*/ 7 w 18"/>
                <a:gd name="T19" fmla="*/ 3 h 61"/>
                <a:gd name="T20" fmla="*/ 3 w 18"/>
                <a:gd name="T21" fmla="*/ 9 h 61"/>
                <a:gd name="T22" fmla="*/ 3 w 18"/>
                <a:gd name="T23" fmla="*/ 14 h 61"/>
                <a:gd name="T24" fmla="*/ 2 w 18"/>
                <a:gd name="T25" fmla="*/ 19 h 61"/>
                <a:gd name="T26" fmla="*/ 8 w 18"/>
                <a:gd name="T27" fmla="*/ 34 h 61"/>
                <a:gd name="T28" fmla="*/ 7 w 18"/>
                <a:gd name="T29" fmla="*/ 45 h 61"/>
                <a:gd name="T30" fmla="*/ 17 w 18"/>
                <a:gd name="T31" fmla="*/ 47 h 61"/>
                <a:gd name="T32" fmla="*/ 2 w 18"/>
                <a:gd name="T33" fmla="*/ 23 h 61"/>
                <a:gd name="T34" fmla="*/ 12 w 18"/>
                <a:gd name="T35" fmla="*/ 1 h 61"/>
                <a:gd name="T36" fmla="*/ 16 w 18"/>
                <a:gd name="T37" fmla="*/ 17 h 61"/>
                <a:gd name="T38" fmla="*/ 16 w 18"/>
                <a:gd name="T39" fmla="*/ 19 h 61"/>
                <a:gd name="T40" fmla="*/ 15 w 18"/>
                <a:gd name="T41" fmla="*/ 25 h 61"/>
                <a:gd name="T42" fmla="*/ 15 w 18"/>
                <a:gd name="T43" fmla="*/ 30 h 61"/>
                <a:gd name="T44" fmla="*/ 15 w 18"/>
                <a:gd name="T45" fmla="*/ 31 h 61"/>
                <a:gd name="T46" fmla="*/ 15 w 18"/>
                <a:gd name="T47" fmla="*/ 31 h 61"/>
                <a:gd name="T48" fmla="*/ 15 w 18"/>
                <a:gd name="T49" fmla="*/ 37 h 61"/>
                <a:gd name="T50" fmla="*/ 15 w 18"/>
                <a:gd name="T51" fmla="*/ 54 h 61"/>
                <a:gd name="T52" fmla="*/ 10 w 18"/>
                <a:gd name="T53" fmla="*/ 56 h 61"/>
                <a:gd name="T54" fmla="*/ 4 w 18"/>
                <a:gd name="T55" fmla="*/ 33 h 61"/>
                <a:gd name="T56" fmla="*/ 4 w 18"/>
                <a:gd name="T57" fmla="*/ 24 h 61"/>
                <a:gd name="T58" fmla="*/ 4 w 18"/>
                <a:gd name="T59" fmla="*/ 21 h 61"/>
                <a:gd name="T60" fmla="*/ 7 w 18"/>
                <a:gd name="T61" fmla="*/ 5 h 61"/>
                <a:gd name="T62" fmla="*/ 11 w 18"/>
                <a:gd name="T63" fmla="*/ 2 h 61"/>
                <a:gd name="T64" fmla="*/ 11 w 18"/>
                <a:gd name="T65" fmla="*/ 2 h 61"/>
                <a:gd name="T66" fmla="*/ 16 w 18"/>
                <a:gd name="T67" fmla="*/ 4 h 61"/>
                <a:gd name="T68" fmla="*/ 16 w 18"/>
                <a:gd name="T69" fmla="*/ 12 h 61"/>
                <a:gd name="T70" fmla="*/ 15 w 18"/>
                <a:gd name="T71" fmla="*/ 30 h 61"/>
                <a:gd name="T72" fmla="*/ 15 w 18"/>
                <a:gd name="T73" fmla="*/ 30 h 61"/>
                <a:gd name="T74" fmla="*/ 4 w 18"/>
                <a:gd name="T75" fmla="*/ 21 h 61"/>
                <a:gd name="T76" fmla="*/ 4 w 18"/>
                <a:gd name="T77" fmla="*/ 2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61">
                  <a:moveTo>
                    <a:pt x="17" y="47"/>
                  </a:moveTo>
                  <a:cubicBezTo>
                    <a:pt x="17" y="44"/>
                    <a:pt x="16" y="42"/>
                    <a:pt x="16" y="39"/>
                  </a:cubicBezTo>
                  <a:cubicBezTo>
                    <a:pt x="16" y="38"/>
                    <a:pt x="17" y="36"/>
                    <a:pt x="17" y="35"/>
                  </a:cubicBezTo>
                  <a:cubicBezTo>
                    <a:pt x="17" y="34"/>
                    <a:pt x="16" y="30"/>
                    <a:pt x="17" y="33"/>
                  </a:cubicBezTo>
                  <a:cubicBezTo>
                    <a:pt x="17" y="33"/>
                    <a:pt x="16" y="27"/>
                    <a:pt x="17" y="27"/>
                  </a:cubicBezTo>
                  <a:cubicBezTo>
                    <a:pt x="16" y="27"/>
                    <a:pt x="17" y="21"/>
                    <a:pt x="17" y="19"/>
                  </a:cubicBezTo>
                  <a:cubicBezTo>
                    <a:pt x="17" y="20"/>
                    <a:pt x="17" y="13"/>
                    <a:pt x="17" y="14"/>
                  </a:cubicBezTo>
                  <a:cubicBezTo>
                    <a:pt x="17" y="10"/>
                    <a:pt x="18" y="4"/>
                    <a:pt x="15" y="1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0" y="1"/>
                    <a:pt x="11" y="0"/>
                  </a:cubicBezTo>
                  <a:cubicBezTo>
                    <a:pt x="10" y="0"/>
                    <a:pt x="10" y="1"/>
                    <a:pt x="9" y="1"/>
                  </a:cubicBezTo>
                  <a:cubicBezTo>
                    <a:pt x="8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5" y="7"/>
                    <a:pt x="4" y="7"/>
                  </a:cubicBezTo>
                  <a:cubicBezTo>
                    <a:pt x="5" y="8"/>
                    <a:pt x="3" y="10"/>
                    <a:pt x="3" y="9"/>
                  </a:cubicBezTo>
                  <a:cubicBezTo>
                    <a:pt x="2" y="11"/>
                    <a:pt x="3" y="13"/>
                    <a:pt x="3" y="15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1" y="14"/>
                    <a:pt x="2" y="18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3" y="26"/>
                    <a:pt x="2" y="29"/>
                  </a:cubicBezTo>
                  <a:cubicBezTo>
                    <a:pt x="3" y="31"/>
                    <a:pt x="4" y="37"/>
                    <a:pt x="8" y="34"/>
                  </a:cubicBezTo>
                  <a:cubicBezTo>
                    <a:pt x="7" y="34"/>
                    <a:pt x="7" y="38"/>
                    <a:pt x="7" y="39"/>
                  </a:cubicBezTo>
                  <a:cubicBezTo>
                    <a:pt x="7" y="41"/>
                    <a:pt x="7" y="43"/>
                    <a:pt x="7" y="45"/>
                  </a:cubicBezTo>
                  <a:cubicBezTo>
                    <a:pt x="7" y="50"/>
                    <a:pt x="6" y="61"/>
                    <a:pt x="13" y="59"/>
                  </a:cubicBezTo>
                  <a:cubicBezTo>
                    <a:pt x="18" y="58"/>
                    <a:pt x="17" y="50"/>
                    <a:pt x="17" y="47"/>
                  </a:cubicBezTo>
                  <a:close/>
                  <a:moveTo>
                    <a:pt x="2" y="23"/>
                  </a:moveTo>
                  <a:cubicBezTo>
                    <a:pt x="2" y="22"/>
                    <a:pt x="2" y="23"/>
                    <a:pt x="2" y="23"/>
                  </a:cubicBezTo>
                  <a:close/>
                  <a:moveTo>
                    <a:pt x="12" y="1"/>
                  </a:move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6" y="17"/>
                  </a:moveTo>
                  <a:cubicBezTo>
                    <a:pt x="17" y="16"/>
                    <a:pt x="16" y="19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24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8"/>
                    <a:pt x="15" y="28"/>
                  </a:cubicBezTo>
                  <a:cubicBezTo>
                    <a:pt x="15" y="28"/>
                    <a:pt x="15" y="29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3"/>
                  </a:cubicBezTo>
                  <a:cubicBezTo>
                    <a:pt x="15" y="33"/>
                    <a:pt x="16" y="39"/>
                    <a:pt x="15" y="37"/>
                  </a:cubicBezTo>
                  <a:cubicBezTo>
                    <a:pt x="15" y="40"/>
                    <a:pt x="16" y="43"/>
                    <a:pt x="15" y="45"/>
                  </a:cubicBezTo>
                  <a:cubicBezTo>
                    <a:pt x="14" y="48"/>
                    <a:pt x="16" y="51"/>
                    <a:pt x="15" y="54"/>
                  </a:cubicBezTo>
                  <a:cubicBezTo>
                    <a:pt x="15" y="52"/>
                    <a:pt x="16" y="55"/>
                    <a:pt x="14" y="56"/>
                  </a:cubicBezTo>
                  <a:cubicBezTo>
                    <a:pt x="13" y="57"/>
                    <a:pt x="10" y="56"/>
                    <a:pt x="10" y="56"/>
                  </a:cubicBezTo>
                  <a:cubicBezTo>
                    <a:pt x="7" y="55"/>
                    <a:pt x="9" y="43"/>
                    <a:pt x="10" y="40"/>
                  </a:cubicBezTo>
                  <a:cubicBezTo>
                    <a:pt x="10" y="38"/>
                    <a:pt x="9" y="27"/>
                    <a:pt x="4" y="33"/>
                  </a:cubicBezTo>
                  <a:cubicBezTo>
                    <a:pt x="4" y="30"/>
                    <a:pt x="2" y="25"/>
                    <a:pt x="4" y="23"/>
                  </a:cubicBezTo>
                  <a:cubicBezTo>
                    <a:pt x="4" y="23"/>
                    <a:pt x="4" y="23"/>
                    <a:pt x="4" y="24"/>
                  </a:cubicBezTo>
                  <a:cubicBezTo>
                    <a:pt x="4" y="23"/>
                    <a:pt x="5" y="21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0"/>
                    <a:pt x="4" y="16"/>
                    <a:pt x="4" y="15"/>
                  </a:cubicBezTo>
                  <a:cubicBezTo>
                    <a:pt x="4" y="12"/>
                    <a:pt x="6" y="9"/>
                    <a:pt x="7" y="5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5" y="3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6"/>
                    <a:pt x="17" y="10"/>
                    <a:pt x="16" y="12"/>
                  </a:cubicBezTo>
                  <a:cubicBezTo>
                    <a:pt x="15" y="12"/>
                    <a:pt x="16" y="16"/>
                    <a:pt x="16" y="17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4" y="21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6" name="Freeform 4061">
              <a:extLst>
                <a:ext uri="{FF2B5EF4-FFF2-40B4-BE49-F238E27FC236}">
                  <a16:creationId xmlns:a16="http://schemas.microsoft.com/office/drawing/2014/main" id="{54E331B6-EB85-4550-B2EA-3EDB122FF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341312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7" name="Freeform 4062">
              <a:extLst>
                <a:ext uri="{FF2B5EF4-FFF2-40B4-BE49-F238E27FC236}">
                  <a16:creationId xmlns:a16="http://schemas.microsoft.com/office/drawing/2014/main" id="{36012E0E-EF88-48D2-88DD-12721D2E9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323850"/>
              <a:ext cx="34925" cy="34925"/>
            </a:xfrm>
            <a:custGeom>
              <a:avLst/>
              <a:gdLst>
                <a:gd name="T0" fmla="*/ 0 w 6"/>
                <a:gd name="T1" fmla="*/ 4 h 6"/>
                <a:gd name="T2" fmla="*/ 2 w 6"/>
                <a:gd name="T3" fmla="*/ 2 h 6"/>
                <a:gd name="T4" fmla="*/ 5 w 6"/>
                <a:gd name="T5" fmla="*/ 1 h 6"/>
                <a:gd name="T6" fmla="*/ 1 w 6"/>
                <a:gd name="T7" fmla="*/ 6 h 6"/>
                <a:gd name="T8" fmla="*/ 2 w 6"/>
                <a:gd name="T9" fmla="*/ 6 h 6"/>
                <a:gd name="T10" fmla="*/ 6 w 6"/>
                <a:gd name="T11" fmla="*/ 0 h 6"/>
                <a:gd name="T12" fmla="*/ 5 w 6"/>
                <a:gd name="T13" fmla="*/ 0 h 6"/>
                <a:gd name="T14" fmla="*/ 0 w 6"/>
                <a:gd name="T15" fmla="*/ 4 h 6"/>
                <a:gd name="T16" fmla="*/ 0 w 6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5" y="0"/>
                    <a:pt x="5" y="1"/>
                  </a:cubicBezTo>
                  <a:cubicBezTo>
                    <a:pt x="4" y="3"/>
                    <a:pt x="3" y="4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4"/>
                    <a:pt x="5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8" name="Freeform 4063">
              <a:extLst>
                <a:ext uri="{FF2B5EF4-FFF2-40B4-BE49-F238E27FC236}">
                  <a16:creationId xmlns:a16="http://schemas.microsoft.com/office/drawing/2014/main" id="{63739168-C1F8-4992-BEFF-DCE41FB62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300037"/>
              <a:ext cx="39688" cy="41275"/>
            </a:xfrm>
            <a:custGeom>
              <a:avLst/>
              <a:gdLst>
                <a:gd name="T0" fmla="*/ 1 w 7"/>
                <a:gd name="T1" fmla="*/ 4 h 7"/>
                <a:gd name="T2" fmla="*/ 3 w 7"/>
                <a:gd name="T3" fmla="*/ 2 h 7"/>
                <a:gd name="T4" fmla="*/ 5 w 7"/>
                <a:gd name="T5" fmla="*/ 1 h 7"/>
                <a:gd name="T6" fmla="*/ 6 w 7"/>
                <a:gd name="T7" fmla="*/ 1 h 7"/>
                <a:gd name="T8" fmla="*/ 1 w 7"/>
                <a:gd name="T9" fmla="*/ 7 h 7"/>
                <a:gd name="T10" fmla="*/ 1 w 7"/>
                <a:gd name="T11" fmla="*/ 7 h 7"/>
                <a:gd name="T12" fmla="*/ 7 w 7"/>
                <a:gd name="T13" fmla="*/ 0 h 7"/>
                <a:gd name="T14" fmla="*/ 7 w 7"/>
                <a:gd name="T15" fmla="*/ 0 h 7"/>
                <a:gd name="T16" fmla="*/ 0 w 7"/>
                <a:gd name="T17" fmla="*/ 4 h 7"/>
                <a:gd name="T18" fmla="*/ 1 w 7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6" y="1"/>
                    <a:pt x="7" y="0"/>
                    <a:pt x="6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5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79" name="Freeform 4064">
              <a:extLst>
                <a:ext uri="{FF2B5EF4-FFF2-40B4-BE49-F238E27FC236}">
                  <a16:creationId xmlns:a16="http://schemas.microsoft.com/office/drawing/2014/main" id="{D41E82A9-A027-4C66-AD55-2F90BE162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71462"/>
              <a:ext cx="46038" cy="34925"/>
            </a:xfrm>
            <a:custGeom>
              <a:avLst/>
              <a:gdLst>
                <a:gd name="T0" fmla="*/ 8 w 8"/>
                <a:gd name="T1" fmla="*/ 0 h 6"/>
                <a:gd name="T2" fmla="*/ 1 w 8"/>
                <a:gd name="T3" fmla="*/ 5 h 6"/>
                <a:gd name="T4" fmla="*/ 1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3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0" name="Freeform 4065">
              <a:extLst>
                <a:ext uri="{FF2B5EF4-FFF2-40B4-BE49-F238E27FC236}">
                  <a16:creationId xmlns:a16="http://schemas.microsoft.com/office/drawing/2014/main" id="{8865B4C0-7FD7-48A3-9161-566467613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65112"/>
              <a:ext cx="46038" cy="30162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1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1" name="Freeform 4066">
              <a:extLst>
                <a:ext uri="{FF2B5EF4-FFF2-40B4-BE49-F238E27FC236}">
                  <a16:creationId xmlns:a16="http://schemas.microsoft.com/office/drawing/2014/main" id="{69A4F476-969C-4A99-9F21-36A9C9A9F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34950"/>
              <a:ext cx="39688" cy="36512"/>
            </a:xfrm>
            <a:custGeom>
              <a:avLst/>
              <a:gdLst>
                <a:gd name="T0" fmla="*/ 7 w 7"/>
                <a:gd name="T1" fmla="*/ 0 h 6"/>
                <a:gd name="T2" fmla="*/ 1 w 7"/>
                <a:gd name="T3" fmla="*/ 6 h 6"/>
                <a:gd name="T4" fmla="*/ 1 w 7"/>
                <a:gd name="T5" fmla="*/ 6 h 6"/>
                <a:gd name="T6" fmla="*/ 7 w 7"/>
                <a:gd name="T7" fmla="*/ 1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2" name="Freeform 4067">
              <a:extLst>
                <a:ext uri="{FF2B5EF4-FFF2-40B4-BE49-F238E27FC236}">
                  <a16:creationId xmlns:a16="http://schemas.microsoft.com/office/drawing/2014/main" id="{18D09C56-602C-4A22-BF85-7C4789920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30187"/>
              <a:ext cx="39688" cy="28575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5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3" name="Freeform 4068">
              <a:extLst>
                <a:ext uri="{FF2B5EF4-FFF2-40B4-BE49-F238E27FC236}">
                  <a16:creationId xmlns:a16="http://schemas.microsoft.com/office/drawing/2014/main" id="{8A4CDBF0-683E-4B58-883A-965188986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65100"/>
              <a:ext cx="80963" cy="69850"/>
            </a:xfrm>
            <a:custGeom>
              <a:avLst/>
              <a:gdLst>
                <a:gd name="T0" fmla="*/ 0 w 14"/>
                <a:gd name="T1" fmla="*/ 10 h 12"/>
                <a:gd name="T2" fmla="*/ 6 w 14"/>
                <a:gd name="T3" fmla="*/ 5 h 12"/>
                <a:gd name="T4" fmla="*/ 9 w 14"/>
                <a:gd name="T5" fmla="*/ 3 h 12"/>
                <a:gd name="T6" fmla="*/ 11 w 14"/>
                <a:gd name="T7" fmla="*/ 1 h 12"/>
                <a:gd name="T8" fmla="*/ 13 w 14"/>
                <a:gd name="T9" fmla="*/ 1 h 12"/>
                <a:gd name="T10" fmla="*/ 0 w 14"/>
                <a:gd name="T11" fmla="*/ 12 h 12"/>
                <a:gd name="T12" fmla="*/ 1 w 14"/>
                <a:gd name="T13" fmla="*/ 12 h 12"/>
                <a:gd name="T14" fmla="*/ 14 w 14"/>
                <a:gd name="T15" fmla="*/ 0 h 12"/>
                <a:gd name="T16" fmla="*/ 14 w 14"/>
                <a:gd name="T17" fmla="*/ 0 h 12"/>
                <a:gd name="T18" fmla="*/ 0 w 14"/>
                <a:gd name="T19" fmla="*/ 10 h 12"/>
                <a:gd name="T20" fmla="*/ 0 w 14"/>
                <a:gd name="T2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cubicBezTo>
                    <a:pt x="2" y="8"/>
                    <a:pt x="4" y="6"/>
                    <a:pt x="6" y="5"/>
                  </a:cubicBezTo>
                  <a:cubicBezTo>
                    <a:pt x="7" y="4"/>
                    <a:pt x="8" y="3"/>
                    <a:pt x="9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0" y="2"/>
                    <a:pt x="14" y="0"/>
                    <a:pt x="13" y="1"/>
                  </a:cubicBezTo>
                  <a:cubicBezTo>
                    <a:pt x="9" y="5"/>
                    <a:pt x="4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5" y="8"/>
                    <a:pt x="10" y="5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2"/>
                    <a:pt x="4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4" name="Freeform 4069">
              <a:extLst>
                <a:ext uri="{FF2B5EF4-FFF2-40B4-BE49-F238E27FC236}">
                  <a16:creationId xmlns:a16="http://schemas.microsoft.com/office/drawing/2014/main" id="{74AF2689-D1F4-431D-9397-684BED9F9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52400"/>
              <a:ext cx="80963" cy="65087"/>
            </a:xfrm>
            <a:custGeom>
              <a:avLst/>
              <a:gdLst>
                <a:gd name="T0" fmla="*/ 13 w 14"/>
                <a:gd name="T1" fmla="*/ 0 h 11"/>
                <a:gd name="T2" fmla="*/ 0 w 14"/>
                <a:gd name="T3" fmla="*/ 11 h 11"/>
                <a:gd name="T4" fmla="*/ 0 w 14"/>
                <a:gd name="T5" fmla="*/ 11 h 11"/>
                <a:gd name="T6" fmla="*/ 13 w 14"/>
                <a:gd name="T7" fmla="*/ 0 h 11"/>
                <a:gd name="T8" fmla="*/ 13 w 1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13" y="0"/>
                  </a:moveTo>
                  <a:cubicBezTo>
                    <a:pt x="9" y="4"/>
                    <a:pt x="5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" y="7"/>
                    <a:pt x="10" y="4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5" name="Freeform 4070">
              <a:extLst>
                <a:ext uri="{FF2B5EF4-FFF2-40B4-BE49-F238E27FC236}">
                  <a16:creationId xmlns:a16="http://schemas.microsoft.com/office/drawing/2014/main" id="{2454DC56-3401-4D89-8DC2-A5A657A02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41287"/>
              <a:ext cx="93663" cy="58737"/>
            </a:xfrm>
            <a:custGeom>
              <a:avLst/>
              <a:gdLst>
                <a:gd name="T0" fmla="*/ 1 w 16"/>
                <a:gd name="T1" fmla="*/ 10 h 10"/>
                <a:gd name="T2" fmla="*/ 16 w 16"/>
                <a:gd name="T3" fmla="*/ 1 h 10"/>
                <a:gd name="T4" fmla="*/ 16 w 16"/>
                <a:gd name="T5" fmla="*/ 0 h 10"/>
                <a:gd name="T6" fmla="*/ 0 w 16"/>
                <a:gd name="T7" fmla="*/ 10 h 10"/>
                <a:gd name="T8" fmla="*/ 1 w 1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" y="10"/>
                  </a:moveTo>
                  <a:cubicBezTo>
                    <a:pt x="5" y="6"/>
                    <a:pt x="10" y="2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2"/>
                    <a:pt x="5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6" name="Freeform 4071">
              <a:extLst>
                <a:ext uri="{FF2B5EF4-FFF2-40B4-BE49-F238E27FC236}">
                  <a16:creationId xmlns:a16="http://schemas.microsoft.com/office/drawing/2014/main" id="{3B3B461C-D6F9-40F5-8280-FA3D3C03F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17475"/>
              <a:ext cx="98425" cy="76200"/>
            </a:xfrm>
            <a:custGeom>
              <a:avLst/>
              <a:gdLst>
                <a:gd name="T0" fmla="*/ 17 w 17"/>
                <a:gd name="T1" fmla="*/ 0 h 13"/>
                <a:gd name="T2" fmla="*/ 1 w 17"/>
                <a:gd name="T3" fmla="*/ 12 h 13"/>
                <a:gd name="T4" fmla="*/ 1 w 17"/>
                <a:gd name="T5" fmla="*/ 12 h 13"/>
                <a:gd name="T6" fmla="*/ 17 w 17"/>
                <a:gd name="T7" fmla="*/ 0 h 13"/>
                <a:gd name="T8" fmla="*/ 17 w 1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cubicBezTo>
                    <a:pt x="12" y="4"/>
                    <a:pt x="6" y="8"/>
                    <a:pt x="1" y="12"/>
                  </a:cubicBezTo>
                  <a:cubicBezTo>
                    <a:pt x="0" y="12"/>
                    <a:pt x="1" y="13"/>
                    <a:pt x="1" y="12"/>
                  </a:cubicBezTo>
                  <a:cubicBezTo>
                    <a:pt x="6" y="8"/>
                    <a:pt x="12" y="4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7" name="Freeform 4072">
              <a:extLst>
                <a:ext uri="{FF2B5EF4-FFF2-40B4-BE49-F238E27FC236}">
                  <a16:creationId xmlns:a16="http://schemas.microsoft.com/office/drawing/2014/main" id="{388F4299-4C6C-4516-B333-9E21B8E9D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06362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8" name="Freeform 4073">
              <a:extLst>
                <a:ext uri="{FF2B5EF4-FFF2-40B4-BE49-F238E27FC236}">
                  <a16:creationId xmlns:a16="http://schemas.microsoft.com/office/drawing/2014/main" id="{9810C278-7B08-476A-A3CE-FC029051F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34937"/>
              <a:ext cx="63500" cy="47625"/>
            </a:xfrm>
            <a:custGeom>
              <a:avLst/>
              <a:gdLst>
                <a:gd name="T0" fmla="*/ 0 w 11"/>
                <a:gd name="T1" fmla="*/ 7 h 8"/>
                <a:gd name="T2" fmla="*/ 11 w 11"/>
                <a:gd name="T3" fmla="*/ 0 h 8"/>
                <a:gd name="T4" fmla="*/ 10 w 11"/>
                <a:gd name="T5" fmla="*/ 0 h 8"/>
                <a:gd name="T6" fmla="*/ 0 w 11"/>
                <a:gd name="T7" fmla="*/ 7 h 8"/>
                <a:gd name="T8" fmla="*/ 0 w 11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7"/>
                  </a:move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89" name="Freeform 4074">
              <a:extLst>
                <a:ext uri="{FF2B5EF4-FFF2-40B4-BE49-F238E27FC236}">
                  <a16:creationId xmlns:a16="http://schemas.microsoft.com/office/drawing/2014/main" id="{11114E38-6616-43C8-BB2A-EE2F95AA2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17475"/>
              <a:ext cx="65088" cy="53975"/>
            </a:xfrm>
            <a:custGeom>
              <a:avLst/>
              <a:gdLst>
                <a:gd name="T0" fmla="*/ 11 w 11"/>
                <a:gd name="T1" fmla="*/ 0 h 9"/>
                <a:gd name="T2" fmla="*/ 0 w 11"/>
                <a:gd name="T3" fmla="*/ 9 h 9"/>
                <a:gd name="T4" fmla="*/ 0 w 11"/>
                <a:gd name="T5" fmla="*/ 9 h 9"/>
                <a:gd name="T6" fmla="*/ 11 w 11"/>
                <a:gd name="T7" fmla="*/ 0 h 9"/>
                <a:gd name="T8" fmla="*/ 11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7" y="3"/>
                    <a:pt x="3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7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0" name="Freeform 4075">
              <a:extLst>
                <a:ext uri="{FF2B5EF4-FFF2-40B4-BE49-F238E27FC236}">
                  <a16:creationId xmlns:a16="http://schemas.microsoft.com/office/drawing/2014/main" id="{C5EFAFB6-E63B-4853-8171-2856EB81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76200"/>
              <a:ext cx="34925" cy="30162"/>
            </a:xfrm>
            <a:custGeom>
              <a:avLst/>
              <a:gdLst>
                <a:gd name="T0" fmla="*/ 5 w 6"/>
                <a:gd name="T1" fmla="*/ 1 h 5"/>
                <a:gd name="T2" fmla="*/ 0 w 6"/>
                <a:gd name="T3" fmla="*/ 5 h 5"/>
                <a:gd name="T4" fmla="*/ 1 w 6"/>
                <a:gd name="T5" fmla="*/ 5 h 5"/>
                <a:gd name="T6" fmla="*/ 5 w 6"/>
                <a:gd name="T7" fmla="*/ 1 h 5"/>
                <a:gd name="T8" fmla="*/ 5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1" name="Freeform 4076">
              <a:extLst>
                <a:ext uri="{FF2B5EF4-FFF2-40B4-BE49-F238E27FC236}">
                  <a16:creationId xmlns:a16="http://schemas.microsoft.com/office/drawing/2014/main" id="{67606DB0-6102-453B-9B41-8711BBDE8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71437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2" name="Freeform 4077">
              <a:extLst>
                <a:ext uri="{FF2B5EF4-FFF2-40B4-BE49-F238E27FC236}">
                  <a16:creationId xmlns:a16="http://schemas.microsoft.com/office/drawing/2014/main" id="{0C38E556-0445-43D6-80D2-3F40A1011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00012"/>
              <a:ext cx="23813" cy="17462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3" name="Freeform 4078">
              <a:extLst>
                <a:ext uri="{FF2B5EF4-FFF2-40B4-BE49-F238E27FC236}">
                  <a16:creationId xmlns:a16="http://schemas.microsoft.com/office/drawing/2014/main" id="{0A5B39B3-D196-4AA1-B368-C46432DA7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30175"/>
              <a:ext cx="30163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4" name="Freeform 4079">
              <a:extLst>
                <a:ext uri="{FF2B5EF4-FFF2-40B4-BE49-F238E27FC236}">
                  <a16:creationId xmlns:a16="http://schemas.microsoft.com/office/drawing/2014/main" id="{33822B7E-340C-4F31-992E-58B16B5B7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23825"/>
              <a:ext cx="30163" cy="2381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5" name="Freeform 4080">
              <a:extLst>
                <a:ext uri="{FF2B5EF4-FFF2-40B4-BE49-F238E27FC236}">
                  <a16:creationId xmlns:a16="http://schemas.microsoft.com/office/drawing/2014/main" id="{358B70E9-9832-4814-9EC9-FD06C5A78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93662"/>
              <a:ext cx="23813" cy="19050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6" name="Freeform 4081">
              <a:extLst>
                <a:ext uri="{FF2B5EF4-FFF2-40B4-BE49-F238E27FC236}">
                  <a16:creationId xmlns:a16="http://schemas.microsoft.com/office/drawing/2014/main" id="{F04B5FDB-3B30-42EC-B419-7C0DEB850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58737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7" name="Freeform 4082">
              <a:extLst>
                <a:ext uri="{FF2B5EF4-FFF2-40B4-BE49-F238E27FC236}">
                  <a16:creationId xmlns:a16="http://schemas.microsoft.com/office/drawing/2014/main" id="{9D0FA8FF-9A9E-4FC8-B20A-BD50CB631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47625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4 w 5"/>
                <a:gd name="T5" fmla="*/ 1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8" name="Freeform 4083">
              <a:extLst>
                <a:ext uri="{FF2B5EF4-FFF2-40B4-BE49-F238E27FC236}">
                  <a16:creationId xmlns:a16="http://schemas.microsoft.com/office/drawing/2014/main" id="{53D6723A-4C9B-44DD-8E77-A241D479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76200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9" name="Freeform 4084">
              <a:extLst>
                <a:ext uri="{FF2B5EF4-FFF2-40B4-BE49-F238E27FC236}">
                  <a16:creationId xmlns:a16="http://schemas.microsoft.com/office/drawing/2014/main" id="{B51E09D6-28B7-4721-931C-D588E2D16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06362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0" name="Freeform 4085">
              <a:extLst>
                <a:ext uri="{FF2B5EF4-FFF2-40B4-BE49-F238E27FC236}">
                  <a16:creationId xmlns:a16="http://schemas.microsoft.com/office/drawing/2014/main" id="{70D988BD-EC98-411C-98B1-3CBF0BF7F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88900"/>
              <a:ext cx="23813" cy="17462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1" name="Freeform 4086">
              <a:extLst>
                <a:ext uri="{FF2B5EF4-FFF2-40B4-BE49-F238E27FC236}">
                  <a16:creationId xmlns:a16="http://schemas.microsoft.com/office/drawing/2014/main" id="{C59DA36D-AB63-48C1-9E06-B8C2C68D8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65087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2" name="Freeform 4087">
              <a:extLst>
                <a:ext uri="{FF2B5EF4-FFF2-40B4-BE49-F238E27FC236}">
                  <a16:creationId xmlns:a16="http://schemas.microsoft.com/office/drawing/2014/main" id="{C1498CC8-C7E6-4E61-99E0-00A0671EB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41275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1 h 1"/>
                <a:gd name="T4" fmla="*/ 1 w 3"/>
                <a:gd name="T5" fmla="*/ 1 h 1"/>
                <a:gd name="T6" fmla="*/ 2 w 3"/>
                <a:gd name="T7" fmla="*/ 0 h 1"/>
                <a:gd name="T8" fmla="*/ 2 w 3"/>
                <a:gd name="T9" fmla="*/ 0 h 1"/>
                <a:gd name="T10" fmla="*/ 1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3" name="Freeform 4088">
              <a:extLst>
                <a:ext uri="{FF2B5EF4-FFF2-40B4-BE49-F238E27FC236}">
                  <a16:creationId xmlns:a16="http://schemas.microsoft.com/office/drawing/2014/main" id="{AB8BC8E6-BACD-4C51-BA92-5450A89A4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58737"/>
              <a:ext cx="30163" cy="12700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4" name="Freeform 4089">
              <a:extLst>
                <a:ext uri="{FF2B5EF4-FFF2-40B4-BE49-F238E27FC236}">
                  <a16:creationId xmlns:a16="http://schemas.microsoft.com/office/drawing/2014/main" id="{5F54F42D-DB2C-4AC4-A96B-2AEE312C9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71437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2 h 3"/>
                <a:gd name="T8" fmla="*/ 3 w 4"/>
                <a:gd name="T9" fmla="*/ 2 h 3"/>
                <a:gd name="T10" fmla="*/ 1 w 4"/>
                <a:gd name="T11" fmla="*/ 3 h 3"/>
                <a:gd name="T12" fmla="*/ 3 w 4"/>
                <a:gd name="T13" fmla="*/ 0 h 3"/>
                <a:gd name="T14" fmla="*/ 3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1" y="3"/>
                    <a:pt x="1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5" name="Freeform 4090">
              <a:extLst>
                <a:ext uri="{FF2B5EF4-FFF2-40B4-BE49-F238E27FC236}">
                  <a16:creationId xmlns:a16="http://schemas.microsoft.com/office/drawing/2014/main" id="{15AEB715-3010-4141-9D0D-82A46DC43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41275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6" name="Freeform 4091">
              <a:extLst>
                <a:ext uri="{FF2B5EF4-FFF2-40B4-BE49-F238E27FC236}">
                  <a16:creationId xmlns:a16="http://schemas.microsoft.com/office/drawing/2014/main" id="{CCA8A75D-0799-4683-9048-02631E135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0162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7" name="Freeform 4092">
              <a:extLst>
                <a:ext uri="{FF2B5EF4-FFF2-40B4-BE49-F238E27FC236}">
                  <a16:creationId xmlns:a16="http://schemas.microsoft.com/office/drawing/2014/main" id="{49D465E7-2F09-4D90-851C-29B24A2A1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47625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3 w 4"/>
                <a:gd name="T7" fmla="*/ 1 h 3"/>
                <a:gd name="T8" fmla="*/ 3 w 4"/>
                <a:gd name="T9" fmla="*/ 1 h 3"/>
                <a:gd name="T10" fmla="*/ 1 w 4"/>
                <a:gd name="T11" fmla="*/ 2 h 3"/>
                <a:gd name="T12" fmla="*/ 3 w 4"/>
                <a:gd name="T13" fmla="*/ 0 h 3"/>
                <a:gd name="T14" fmla="*/ 3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0" y="3"/>
                    <a:pt x="1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8" name="Freeform 4093">
              <a:extLst>
                <a:ext uri="{FF2B5EF4-FFF2-40B4-BE49-F238E27FC236}">
                  <a16:creationId xmlns:a16="http://schemas.microsoft.com/office/drawing/2014/main" id="{D5D9B1A2-F9F4-4B72-845E-82D92B28A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347662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9" name="Freeform 4094">
              <a:extLst>
                <a:ext uri="{FF2B5EF4-FFF2-40B4-BE49-F238E27FC236}">
                  <a16:creationId xmlns:a16="http://schemas.microsoft.com/office/drawing/2014/main" id="{8B897823-3E53-4E5B-BFE7-090084B76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336550"/>
              <a:ext cx="23813" cy="2222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0" name="Freeform 4095">
              <a:extLst>
                <a:ext uri="{FF2B5EF4-FFF2-40B4-BE49-F238E27FC236}">
                  <a16:creationId xmlns:a16="http://schemas.microsoft.com/office/drawing/2014/main" id="{0D64B5D0-D1AF-4FF3-ABDF-474E7BF3B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312737"/>
              <a:ext cx="47625" cy="28575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1" name="Freeform 4096">
              <a:extLst>
                <a:ext uri="{FF2B5EF4-FFF2-40B4-BE49-F238E27FC236}">
                  <a16:creationId xmlns:a16="http://schemas.microsoft.com/office/drawing/2014/main" id="{B26BCBB7-D3BA-4C5F-B3C7-EFF370CD7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295275"/>
              <a:ext cx="47625" cy="41275"/>
            </a:xfrm>
            <a:custGeom>
              <a:avLst/>
              <a:gdLst>
                <a:gd name="T0" fmla="*/ 8 w 8"/>
                <a:gd name="T1" fmla="*/ 0 h 7"/>
                <a:gd name="T2" fmla="*/ 0 w 8"/>
                <a:gd name="T3" fmla="*/ 7 h 7"/>
                <a:gd name="T4" fmla="*/ 0 w 8"/>
                <a:gd name="T5" fmla="*/ 7 h 7"/>
                <a:gd name="T6" fmla="*/ 8 w 8"/>
                <a:gd name="T7" fmla="*/ 0 h 7"/>
                <a:gd name="T8" fmla="*/ 8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5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2" name="Freeform 4097">
              <a:extLst>
                <a:ext uri="{FF2B5EF4-FFF2-40B4-BE49-F238E27FC236}">
                  <a16:creationId xmlns:a16="http://schemas.microsoft.com/office/drawing/2014/main" id="{68387F4E-F942-41AB-A04F-87C501ACA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265112"/>
              <a:ext cx="53975" cy="34925"/>
            </a:xfrm>
            <a:custGeom>
              <a:avLst/>
              <a:gdLst>
                <a:gd name="T0" fmla="*/ 1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1 w 9"/>
                <a:gd name="T7" fmla="*/ 6 h 6"/>
                <a:gd name="T8" fmla="*/ 1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4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3" name="Freeform 4098">
              <a:extLst>
                <a:ext uri="{FF2B5EF4-FFF2-40B4-BE49-F238E27FC236}">
                  <a16:creationId xmlns:a16="http://schemas.microsoft.com/office/drawing/2014/main" id="{775B46AB-ACDC-4BC3-804D-B261E38F4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241300"/>
              <a:ext cx="53975" cy="34925"/>
            </a:xfrm>
            <a:custGeom>
              <a:avLst/>
              <a:gdLst>
                <a:gd name="T0" fmla="*/ 8 w 9"/>
                <a:gd name="T1" fmla="*/ 0 h 6"/>
                <a:gd name="T2" fmla="*/ 1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4" name="Freeform 4099">
              <a:extLst>
                <a:ext uri="{FF2B5EF4-FFF2-40B4-BE49-F238E27FC236}">
                  <a16:creationId xmlns:a16="http://schemas.microsoft.com/office/drawing/2014/main" id="{88AB302D-10AB-48E3-9EB8-3C3EE729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217487"/>
              <a:ext cx="47625" cy="36512"/>
            </a:xfrm>
            <a:custGeom>
              <a:avLst/>
              <a:gdLst>
                <a:gd name="T0" fmla="*/ 1 w 8"/>
                <a:gd name="T1" fmla="*/ 5 h 6"/>
                <a:gd name="T2" fmla="*/ 8 w 8"/>
                <a:gd name="T3" fmla="*/ 1 h 6"/>
                <a:gd name="T4" fmla="*/ 7 w 8"/>
                <a:gd name="T5" fmla="*/ 1 h 6"/>
                <a:gd name="T6" fmla="*/ 0 w 8"/>
                <a:gd name="T7" fmla="*/ 5 h 6"/>
                <a:gd name="T8" fmla="*/ 1 w 8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6"/>
                    <a:pt x="0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5" name="Freeform 4100">
              <a:extLst>
                <a:ext uri="{FF2B5EF4-FFF2-40B4-BE49-F238E27FC236}">
                  <a16:creationId xmlns:a16="http://schemas.microsoft.com/office/drawing/2014/main" id="{6F9D66AC-7E93-493C-A82F-4E5351E24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200025"/>
              <a:ext cx="47625" cy="34925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6 h 6"/>
                <a:gd name="T4" fmla="*/ 1 w 8"/>
                <a:gd name="T5" fmla="*/ 6 h 6"/>
                <a:gd name="T6" fmla="*/ 8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6" name="Freeform 4101">
              <a:extLst>
                <a:ext uri="{FF2B5EF4-FFF2-40B4-BE49-F238E27FC236}">
                  <a16:creationId xmlns:a16="http://schemas.microsoft.com/office/drawing/2014/main" id="{182BBE1C-9076-4170-B299-7147A18D6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82562"/>
              <a:ext cx="53975" cy="41275"/>
            </a:xfrm>
            <a:custGeom>
              <a:avLst/>
              <a:gdLst>
                <a:gd name="T0" fmla="*/ 0 w 9"/>
                <a:gd name="T1" fmla="*/ 7 h 7"/>
                <a:gd name="T2" fmla="*/ 9 w 9"/>
                <a:gd name="T3" fmla="*/ 1 h 7"/>
                <a:gd name="T4" fmla="*/ 8 w 9"/>
                <a:gd name="T5" fmla="*/ 1 h 7"/>
                <a:gd name="T6" fmla="*/ 0 w 9"/>
                <a:gd name="T7" fmla="*/ 7 h 7"/>
                <a:gd name="T8" fmla="*/ 0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5"/>
                    <a:pt x="6" y="3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5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7" name="Freeform 4102">
              <a:extLst>
                <a:ext uri="{FF2B5EF4-FFF2-40B4-BE49-F238E27FC236}">
                  <a16:creationId xmlns:a16="http://schemas.microsoft.com/office/drawing/2014/main" id="{3212F47D-0052-4FAF-BDA7-4D8493617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52400"/>
              <a:ext cx="65088" cy="60325"/>
            </a:xfrm>
            <a:custGeom>
              <a:avLst/>
              <a:gdLst>
                <a:gd name="T0" fmla="*/ 11 w 11"/>
                <a:gd name="T1" fmla="*/ 0 h 10"/>
                <a:gd name="T2" fmla="*/ 0 w 11"/>
                <a:gd name="T3" fmla="*/ 10 h 10"/>
                <a:gd name="T4" fmla="*/ 0 w 11"/>
                <a:gd name="T5" fmla="*/ 10 h 10"/>
                <a:gd name="T6" fmla="*/ 11 w 11"/>
                <a:gd name="T7" fmla="*/ 1 h 10"/>
                <a:gd name="T8" fmla="*/ 11 w 1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7" y="4"/>
                    <a:pt x="3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7"/>
                    <a:pt x="8" y="4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8" name="Freeform 4103">
              <a:extLst>
                <a:ext uri="{FF2B5EF4-FFF2-40B4-BE49-F238E27FC236}">
                  <a16:creationId xmlns:a16="http://schemas.microsoft.com/office/drawing/2014/main" id="{B2FBDB3B-F8D6-4FE0-9551-607C2563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141287"/>
              <a:ext cx="76200" cy="52387"/>
            </a:xfrm>
            <a:custGeom>
              <a:avLst/>
              <a:gdLst>
                <a:gd name="T0" fmla="*/ 1 w 13"/>
                <a:gd name="T1" fmla="*/ 9 h 9"/>
                <a:gd name="T2" fmla="*/ 13 w 13"/>
                <a:gd name="T3" fmla="*/ 1 h 9"/>
                <a:gd name="T4" fmla="*/ 13 w 13"/>
                <a:gd name="T5" fmla="*/ 0 h 9"/>
                <a:gd name="T6" fmla="*/ 0 w 13"/>
                <a:gd name="T7" fmla="*/ 9 h 9"/>
                <a:gd name="T8" fmla="*/ 1 w 1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" y="9"/>
                  </a:moveTo>
                  <a:cubicBezTo>
                    <a:pt x="5" y="7"/>
                    <a:pt x="9" y="3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3"/>
                    <a:pt x="5" y="7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9" name="Freeform 4104">
              <a:extLst>
                <a:ext uri="{FF2B5EF4-FFF2-40B4-BE49-F238E27FC236}">
                  <a16:creationId xmlns:a16="http://schemas.microsoft.com/office/drawing/2014/main" id="{CDF4E04A-83BA-4709-9471-DDA75656C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117475"/>
              <a:ext cx="80963" cy="71437"/>
            </a:xfrm>
            <a:custGeom>
              <a:avLst/>
              <a:gdLst>
                <a:gd name="T0" fmla="*/ 13 w 14"/>
                <a:gd name="T1" fmla="*/ 0 h 12"/>
                <a:gd name="T2" fmla="*/ 0 w 14"/>
                <a:gd name="T3" fmla="*/ 12 h 12"/>
                <a:gd name="T4" fmla="*/ 0 w 14"/>
                <a:gd name="T5" fmla="*/ 12 h 12"/>
                <a:gd name="T6" fmla="*/ 14 w 14"/>
                <a:gd name="T7" fmla="*/ 0 h 12"/>
                <a:gd name="T8" fmla="*/ 13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3" y="0"/>
                  </a:moveTo>
                  <a:cubicBezTo>
                    <a:pt x="9" y="4"/>
                    <a:pt x="4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9" y="4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0" name="Freeform 4105">
              <a:extLst>
                <a:ext uri="{FF2B5EF4-FFF2-40B4-BE49-F238E27FC236}">
                  <a16:creationId xmlns:a16="http://schemas.microsoft.com/office/drawing/2014/main" id="{E8C6E3A7-6F74-446E-8955-111BC8E7D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00012"/>
              <a:ext cx="87313" cy="71437"/>
            </a:xfrm>
            <a:custGeom>
              <a:avLst/>
              <a:gdLst>
                <a:gd name="T0" fmla="*/ 1 w 15"/>
                <a:gd name="T1" fmla="*/ 11 h 12"/>
                <a:gd name="T2" fmla="*/ 15 w 15"/>
                <a:gd name="T3" fmla="*/ 0 h 12"/>
                <a:gd name="T4" fmla="*/ 15 w 15"/>
                <a:gd name="T5" fmla="*/ 0 h 12"/>
                <a:gd name="T6" fmla="*/ 0 w 15"/>
                <a:gd name="T7" fmla="*/ 11 h 12"/>
                <a:gd name="T8" fmla="*/ 1 w 1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" y="11"/>
                  </a:moveTo>
                  <a:cubicBezTo>
                    <a:pt x="5" y="8"/>
                    <a:pt x="10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8"/>
                    <a:pt x="0" y="11"/>
                  </a:cubicBezTo>
                  <a:cubicBezTo>
                    <a:pt x="0" y="12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1" name="Freeform 4106">
              <a:extLst>
                <a:ext uri="{FF2B5EF4-FFF2-40B4-BE49-F238E27FC236}">
                  <a16:creationId xmlns:a16="http://schemas.microsoft.com/office/drawing/2014/main" id="{B7A71122-9D3B-4BDF-84AC-DA078BFB4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88900"/>
              <a:ext cx="87313" cy="76200"/>
            </a:xfrm>
            <a:custGeom>
              <a:avLst/>
              <a:gdLst>
                <a:gd name="T0" fmla="*/ 15 w 15"/>
                <a:gd name="T1" fmla="*/ 0 h 13"/>
                <a:gd name="T2" fmla="*/ 0 w 15"/>
                <a:gd name="T3" fmla="*/ 12 h 13"/>
                <a:gd name="T4" fmla="*/ 1 w 15"/>
                <a:gd name="T5" fmla="*/ 12 h 13"/>
                <a:gd name="T6" fmla="*/ 15 w 15"/>
                <a:gd name="T7" fmla="*/ 0 h 13"/>
                <a:gd name="T8" fmla="*/ 15 w 1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cubicBezTo>
                    <a:pt x="10" y="4"/>
                    <a:pt x="5" y="8"/>
                    <a:pt x="0" y="12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5" y="8"/>
                    <a:pt x="10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2" name="Freeform 4107">
              <a:extLst>
                <a:ext uri="{FF2B5EF4-FFF2-40B4-BE49-F238E27FC236}">
                  <a16:creationId xmlns:a16="http://schemas.microsoft.com/office/drawing/2014/main" id="{C445992F-F49D-4868-8AED-1B91F9DCE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76200"/>
              <a:ext cx="87313" cy="58737"/>
            </a:xfrm>
            <a:custGeom>
              <a:avLst/>
              <a:gdLst>
                <a:gd name="T0" fmla="*/ 1 w 15"/>
                <a:gd name="T1" fmla="*/ 10 h 10"/>
                <a:gd name="T2" fmla="*/ 15 w 15"/>
                <a:gd name="T3" fmla="*/ 0 h 10"/>
                <a:gd name="T4" fmla="*/ 14 w 15"/>
                <a:gd name="T5" fmla="*/ 0 h 10"/>
                <a:gd name="T6" fmla="*/ 0 w 15"/>
                <a:gd name="T7" fmla="*/ 10 h 10"/>
                <a:gd name="T8" fmla="*/ 1 w 1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" y="10"/>
                  </a:moveTo>
                  <a:cubicBezTo>
                    <a:pt x="5" y="7"/>
                    <a:pt x="10" y="3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3"/>
                    <a:pt x="5" y="7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3" name="Freeform 4108">
              <a:extLst>
                <a:ext uri="{FF2B5EF4-FFF2-40B4-BE49-F238E27FC236}">
                  <a16:creationId xmlns:a16="http://schemas.microsoft.com/office/drawing/2014/main" id="{39569962-0459-42BE-A936-F30253840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58737"/>
              <a:ext cx="87313" cy="65087"/>
            </a:xfrm>
            <a:custGeom>
              <a:avLst/>
              <a:gdLst>
                <a:gd name="T0" fmla="*/ 14 w 15"/>
                <a:gd name="T1" fmla="*/ 0 h 11"/>
                <a:gd name="T2" fmla="*/ 1 w 15"/>
                <a:gd name="T3" fmla="*/ 11 h 11"/>
                <a:gd name="T4" fmla="*/ 1 w 15"/>
                <a:gd name="T5" fmla="*/ 11 h 11"/>
                <a:gd name="T6" fmla="*/ 14 w 15"/>
                <a:gd name="T7" fmla="*/ 0 h 11"/>
                <a:gd name="T8" fmla="*/ 14 w 1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4" y="0"/>
                  </a:moveTo>
                  <a:cubicBezTo>
                    <a:pt x="10" y="4"/>
                    <a:pt x="5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5" y="7"/>
                    <a:pt x="10" y="4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4" name="Freeform 4109">
              <a:extLst>
                <a:ext uri="{FF2B5EF4-FFF2-40B4-BE49-F238E27FC236}">
                  <a16:creationId xmlns:a16="http://schemas.microsoft.com/office/drawing/2014/main" id="{E5B3D967-B250-4BC7-9D40-6065569D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58737"/>
              <a:ext cx="76200" cy="41275"/>
            </a:xfrm>
            <a:custGeom>
              <a:avLst/>
              <a:gdLst>
                <a:gd name="T0" fmla="*/ 0 w 13"/>
                <a:gd name="T1" fmla="*/ 7 h 7"/>
                <a:gd name="T2" fmla="*/ 13 w 13"/>
                <a:gd name="T3" fmla="*/ 0 h 7"/>
                <a:gd name="T4" fmla="*/ 13 w 13"/>
                <a:gd name="T5" fmla="*/ 0 h 7"/>
                <a:gd name="T6" fmla="*/ 0 w 13"/>
                <a:gd name="T7" fmla="*/ 7 h 7"/>
                <a:gd name="T8" fmla="*/ 0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5" name="Freeform 4110">
              <a:extLst>
                <a:ext uri="{FF2B5EF4-FFF2-40B4-BE49-F238E27FC236}">
                  <a16:creationId xmlns:a16="http://schemas.microsoft.com/office/drawing/2014/main" id="{8F84C6A7-0534-48A1-9865-222437652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34925"/>
              <a:ext cx="76200" cy="58737"/>
            </a:xfrm>
            <a:custGeom>
              <a:avLst/>
              <a:gdLst>
                <a:gd name="T0" fmla="*/ 2 w 13"/>
                <a:gd name="T1" fmla="*/ 7 h 10"/>
                <a:gd name="T2" fmla="*/ 6 w 13"/>
                <a:gd name="T3" fmla="*/ 4 h 10"/>
                <a:gd name="T4" fmla="*/ 9 w 13"/>
                <a:gd name="T5" fmla="*/ 3 h 10"/>
                <a:gd name="T6" fmla="*/ 10 w 13"/>
                <a:gd name="T7" fmla="*/ 2 h 10"/>
                <a:gd name="T8" fmla="*/ 1 w 13"/>
                <a:gd name="T9" fmla="*/ 9 h 10"/>
                <a:gd name="T10" fmla="*/ 1 w 13"/>
                <a:gd name="T11" fmla="*/ 9 h 10"/>
                <a:gd name="T12" fmla="*/ 12 w 13"/>
                <a:gd name="T13" fmla="*/ 1 h 10"/>
                <a:gd name="T14" fmla="*/ 12 w 13"/>
                <a:gd name="T15" fmla="*/ 1 h 10"/>
                <a:gd name="T16" fmla="*/ 2 w 13"/>
                <a:gd name="T17" fmla="*/ 7 h 10"/>
                <a:gd name="T18" fmla="*/ 2 w 13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2" y="7"/>
                  </a:moveTo>
                  <a:cubicBezTo>
                    <a:pt x="3" y="6"/>
                    <a:pt x="5" y="5"/>
                    <a:pt x="6" y="4"/>
                  </a:cubicBezTo>
                  <a:cubicBezTo>
                    <a:pt x="7" y="4"/>
                    <a:pt x="8" y="3"/>
                    <a:pt x="9" y="3"/>
                  </a:cubicBezTo>
                  <a:cubicBezTo>
                    <a:pt x="9" y="2"/>
                    <a:pt x="13" y="0"/>
                    <a:pt x="10" y="2"/>
                  </a:cubicBezTo>
                  <a:cubicBezTo>
                    <a:pt x="7" y="4"/>
                    <a:pt x="4" y="7"/>
                    <a:pt x="1" y="9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5" y="6"/>
                    <a:pt x="8" y="4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2"/>
                    <a:pt x="5" y="5"/>
                    <a:pt x="2" y="7"/>
                  </a:cubicBezTo>
                  <a:cubicBezTo>
                    <a:pt x="1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026" name="Group 4162">
            <a:extLst>
              <a:ext uri="{FF2B5EF4-FFF2-40B4-BE49-F238E27FC236}">
                <a16:creationId xmlns:a16="http://schemas.microsoft.com/office/drawing/2014/main" id="{6BBAE8B6-217E-4535-AA96-807E57C4C403}"/>
              </a:ext>
            </a:extLst>
          </p:cNvPr>
          <p:cNvGrpSpPr>
            <a:grpSpLocks/>
          </p:cNvGrpSpPr>
          <p:nvPr/>
        </p:nvGrpSpPr>
        <p:grpSpPr bwMode="auto">
          <a:xfrm>
            <a:off x="3881438" y="5086350"/>
            <a:ext cx="363537" cy="347663"/>
            <a:chOff x="0" y="0"/>
            <a:chExt cx="363538" cy="347663"/>
          </a:xfrm>
        </p:grpSpPr>
        <p:sp>
          <p:nvSpPr>
            <p:cNvPr id="41027" name="Freeform 4111">
              <a:extLst>
                <a:ext uri="{FF2B5EF4-FFF2-40B4-BE49-F238E27FC236}">
                  <a16:creationId xmlns:a16="http://schemas.microsoft.com/office/drawing/2014/main" id="{B89A85BE-82AC-42AE-98D1-061EF2C008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134938"/>
              <a:ext cx="76200" cy="65087"/>
            </a:xfrm>
            <a:custGeom>
              <a:avLst/>
              <a:gdLst>
                <a:gd name="T0" fmla="*/ 11 w 13"/>
                <a:gd name="T1" fmla="*/ 2 h 11"/>
                <a:gd name="T2" fmla="*/ 12 w 13"/>
                <a:gd name="T3" fmla="*/ 1 h 11"/>
                <a:gd name="T4" fmla="*/ 11 w 13"/>
                <a:gd name="T5" fmla="*/ 0 h 11"/>
                <a:gd name="T6" fmla="*/ 10 w 13"/>
                <a:gd name="T7" fmla="*/ 0 h 11"/>
                <a:gd name="T8" fmla="*/ 10 w 13"/>
                <a:gd name="T9" fmla="*/ 0 h 11"/>
                <a:gd name="T10" fmla="*/ 10 w 13"/>
                <a:gd name="T11" fmla="*/ 0 h 11"/>
                <a:gd name="T12" fmla="*/ 9 w 13"/>
                <a:gd name="T13" fmla="*/ 0 h 11"/>
                <a:gd name="T14" fmla="*/ 7 w 13"/>
                <a:gd name="T15" fmla="*/ 0 h 11"/>
                <a:gd name="T16" fmla="*/ 8 w 13"/>
                <a:gd name="T17" fmla="*/ 0 h 11"/>
                <a:gd name="T18" fmla="*/ 7 w 13"/>
                <a:gd name="T19" fmla="*/ 0 h 11"/>
                <a:gd name="T20" fmla="*/ 7 w 13"/>
                <a:gd name="T21" fmla="*/ 0 h 11"/>
                <a:gd name="T22" fmla="*/ 7 w 13"/>
                <a:gd name="T23" fmla="*/ 0 h 11"/>
                <a:gd name="T24" fmla="*/ 4 w 13"/>
                <a:gd name="T25" fmla="*/ 0 h 11"/>
                <a:gd name="T26" fmla="*/ 4 w 13"/>
                <a:gd name="T27" fmla="*/ 1 h 11"/>
                <a:gd name="T28" fmla="*/ 4 w 13"/>
                <a:gd name="T29" fmla="*/ 1 h 11"/>
                <a:gd name="T30" fmla="*/ 4 w 13"/>
                <a:gd name="T31" fmla="*/ 1 h 11"/>
                <a:gd name="T32" fmla="*/ 6 w 13"/>
                <a:gd name="T33" fmla="*/ 10 h 11"/>
                <a:gd name="T34" fmla="*/ 13 w 13"/>
                <a:gd name="T35" fmla="*/ 6 h 11"/>
                <a:gd name="T36" fmla="*/ 11 w 13"/>
                <a:gd name="T37" fmla="*/ 2 h 11"/>
                <a:gd name="T38" fmla="*/ 11 w 13"/>
                <a:gd name="T39" fmla="*/ 5 h 11"/>
                <a:gd name="T40" fmla="*/ 10 w 13"/>
                <a:gd name="T41" fmla="*/ 8 h 11"/>
                <a:gd name="T42" fmla="*/ 9 w 13"/>
                <a:gd name="T43" fmla="*/ 9 h 11"/>
                <a:gd name="T44" fmla="*/ 8 w 13"/>
                <a:gd name="T45" fmla="*/ 8 h 11"/>
                <a:gd name="T46" fmla="*/ 4 w 13"/>
                <a:gd name="T47" fmla="*/ 7 h 11"/>
                <a:gd name="T48" fmla="*/ 3 w 13"/>
                <a:gd name="T49" fmla="*/ 6 h 11"/>
                <a:gd name="T50" fmla="*/ 4 w 13"/>
                <a:gd name="T51" fmla="*/ 4 h 11"/>
                <a:gd name="T52" fmla="*/ 4 w 13"/>
                <a:gd name="T53" fmla="*/ 4 h 11"/>
                <a:gd name="T54" fmla="*/ 4 w 13"/>
                <a:gd name="T55" fmla="*/ 3 h 11"/>
                <a:gd name="T56" fmla="*/ 4 w 13"/>
                <a:gd name="T57" fmla="*/ 3 h 11"/>
                <a:gd name="T58" fmla="*/ 5 w 13"/>
                <a:gd name="T59" fmla="*/ 1 h 11"/>
                <a:gd name="T60" fmla="*/ 7 w 13"/>
                <a:gd name="T61" fmla="*/ 1 h 11"/>
                <a:gd name="T62" fmla="*/ 8 w 13"/>
                <a:gd name="T63" fmla="*/ 1 h 11"/>
                <a:gd name="T64" fmla="*/ 9 w 13"/>
                <a:gd name="T65" fmla="*/ 0 h 11"/>
                <a:gd name="T66" fmla="*/ 8 w 13"/>
                <a:gd name="T67" fmla="*/ 1 h 11"/>
                <a:gd name="T68" fmla="*/ 10 w 13"/>
                <a:gd name="T69" fmla="*/ 1 h 11"/>
                <a:gd name="T70" fmla="*/ 10 w 13"/>
                <a:gd name="T71" fmla="*/ 1 h 11"/>
                <a:gd name="T72" fmla="*/ 10 w 13"/>
                <a:gd name="T73" fmla="*/ 1 h 11"/>
                <a:gd name="T74" fmla="*/ 10 w 13"/>
                <a:gd name="T75" fmla="*/ 1 h 11"/>
                <a:gd name="T76" fmla="*/ 12 w 13"/>
                <a:gd name="T77" fmla="*/ 4 h 11"/>
                <a:gd name="T78" fmla="*/ 11 w 13"/>
                <a:gd name="T7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1">
                  <a:moveTo>
                    <a:pt x="11" y="2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2"/>
                    <a:pt x="2" y="10"/>
                    <a:pt x="6" y="10"/>
                  </a:cubicBezTo>
                  <a:cubicBezTo>
                    <a:pt x="9" y="11"/>
                    <a:pt x="12" y="9"/>
                    <a:pt x="13" y="6"/>
                  </a:cubicBezTo>
                  <a:cubicBezTo>
                    <a:pt x="13" y="5"/>
                    <a:pt x="13" y="0"/>
                    <a:pt x="11" y="2"/>
                  </a:cubicBezTo>
                  <a:close/>
                  <a:moveTo>
                    <a:pt x="11" y="5"/>
                  </a:moveTo>
                  <a:cubicBezTo>
                    <a:pt x="11" y="6"/>
                    <a:pt x="10" y="8"/>
                    <a:pt x="10" y="8"/>
                  </a:cubicBezTo>
                  <a:cubicBezTo>
                    <a:pt x="10" y="7"/>
                    <a:pt x="9" y="8"/>
                    <a:pt x="9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5" y="7"/>
                    <a:pt x="4" y="7"/>
                  </a:cubicBezTo>
                  <a:cubicBezTo>
                    <a:pt x="5" y="7"/>
                    <a:pt x="4" y="6"/>
                    <a:pt x="3" y="6"/>
                  </a:cubicBezTo>
                  <a:cubicBezTo>
                    <a:pt x="4" y="6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3"/>
                    <a:pt x="4" y="2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5"/>
                    <a:pt x="12" y="5"/>
                    <a:pt x="1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8" name="Freeform 4112">
              <a:extLst>
                <a:ext uri="{FF2B5EF4-FFF2-40B4-BE49-F238E27FC236}">
                  <a16:creationId xmlns:a16="http://schemas.microsoft.com/office/drawing/2014/main" id="{616C4545-39F4-4766-BAAB-DA67E071A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50" y="117475"/>
              <a:ext cx="69850" cy="82550"/>
            </a:xfrm>
            <a:custGeom>
              <a:avLst/>
              <a:gdLst>
                <a:gd name="T0" fmla="*/ 11 w 12"/>
                <a:gd name="T1" fmla="*/ 5 h 14"/>
                <a:gd name="T2" fmla="*/ 9 w 12"/>
                <a:gd name="T3" fmla="*/ 4 h 14"/>
                <a:gd name="T4" fmla="*/ 0 w 12"/>
                <a:gd name="T5" fmla="*/ 6 h 14"/>
                <a:gd name="T6" fmla="*/ 9 w 12"/>
                <a:gd name="T7" fmla="*/ 12 h 14"/>
                <a:gd name="T8" fmla="*/ 11 w 12"/>
                <a:gd name="T9" fmla="*/ 9 h 14"/>
                <a:gd name="T10" fmla="*/ 11 w 12"/>
                <a:gd name="T11" fmla="*/ 9 h 14"/>
                <a:gd name="T12" fmla="*/ 11 w 12"/>
                <a:gd name="T13" fmla="*/ 9 h 14"/>
                <a:gd name="T14" fmla="*/ 10 w 12"/>
                <a:gd name="T15" fmla="*/ 6 h 14"/>
                <a:gd name="T16" fmla="*/ 10 w 12"/>
                <a:gd name="T17" fmla="*/ 7 h 14"/>
                <a:gd name="T18" fmla="*/ 10 w 12"/>
                <a:gd name="T19" fmla="*/ 7 h 14"/>
                <a:gd name="T20" fmla="*/ 10 w 12"/>
                <a:gd name="T21" fmla="*/ 7 h 14"/>
                <a:gd name="T22" fmla="*/ 7 w 12"/>
                <a:gd name="T23" fmla="*/ 3 h 14"/>
                <a:gd name="T24" fmla="*/ 10 w 12"/>
                <a:gd name="T25" fmla="*/ 9 h 14"/>
                <a:gd name="T26" fmla="*/ 10 w 12"/>
                <a:gd name="T27" fmla="*/ 10 h 14"/>
                <a:gd name="T28" fmla="*/ 8 w 12"/>
                <a:gd name="T29" fmla="*/ 10 h 14"/>
                <a:gd name="T30" fmla="*/ 8 w 12"/>
                <a:gd name="T31" fmla="*/ 11 h 14"/>
                <a:gd name="T32" fmla="*/ 8 w 12"/>
                <a:gd name="T33" fmla="*/ 12 h 14"/>
                <a:gd name="T34" fmla="*/ 3 w 12"/>
                <a:gd name="T35" fmla="*/ 11 h 14"/>
                <a:gd name="T36" fmla="*/ 3 w 12"/>
                <a:gd name="T37" fmla="*/ 9 h 14"/>
                <a:gd name="T38" fmla="*/ 4 w 12"/>
                <a:gd name="T39" fmla="*/ 4 h 14"/>
                <a:gd name="T40" fmla="*/ 7 w 12"/>
                <a:gd name="T41" fmla="*/ 5 h 14"/>
                <a:gd name="T42" fmla="*/ 8 w 12"/>
                <a:gd name="T43" fmla="*/ 4 h 14"/>
                <a:gd name="T44" fmla="*/ 10 w 12"/>
                <a:gd name="T45" fmla="*/ 9 h 14"/>
                <a:gd name="T46" fmla="*/ 10 w 12"/>
                <a:gd name="T47" fmla="*/ 8 h 14"/>
                <a:gd name="T48" fmla="*/ 10 w 12"/>
                <a:gd name="T49" fmla="*/ 7 h 14"/>
                <a:gd name="T50" fmla="*/ 10 w 12"/>
                <a:gd name="T51" fmla="*/ 8 h 14"/>
                <a:gd name="T52" fmla="*/ 11 w 12"/>
                <a:gd name="T53" fmla="*/ 9 h 14"/>
                <a:gd name="T54" fmla="*/ 11 w 12"/>
                <a:gd name="T55" fmla="*/ 9 h 14"/>
                <a:gd name="T56" fmla="*/ 11 w 12"/>
                <a:gd name="T57" fmla="*/ 9 h 14"/>
                <a:gd name="T58" fmla="*/ 11 w 12"/>
                <a:gd name="T59" fmla="*/ 8 h 14"/>
                <a:gd name="T60" fmla="*/ 11 w 12"/>
                <a:gd name="T61" fmla="*/ 9 h 14"/>
                <a:gd name="T62" fmla="*/ 11 w 12"/>
                <a:gd name="T63" fmla="*/ 9 h 14"/>
                <a:gd name="T64" fmla="*/ 11 w 12"/>
                <a:gd name="T65" fmla="*/ 8 h 14"/>
                <a:gd name="T66" fmla="*/ 11 w 12"/>
                <a:gd name="T67" fmla="*/ 7 h 14"/>
                <a:gd name="T68" fmla="*/ 11 w 12"/>
                <a:gd name="T6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14">
                  <a:moveTo>
                    <a:pt x="10" y="6"/>
                  </a:move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8" y="0"/>
                    <a:pt x="1" y="3"/>
                    <a:pt x="0" y="6"/>
                  </a:cubicBezTo>
                  <a:cubicBezTo>
                    <a:pt x="0" y="9"/>
                    <a:pt x="2" y="12"/>
                    <a:pt x="5" y="13"/>
                  </a:cubicBezTo>
                  <a:cubicBezTo>
                    <a:pt x="6" y="14"/>
                    <a:pt x="10" y="13"/>
                    <a:pt x="9" y="12"/>
                  </a:cubicBezTo>
                  <a:cubicBezTo>
                    <a:pt x="10" y="13"/>
                    <a:pt x="10" y="10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2" y="8"/>
                  </a:cubicBezTo>
                  <a:cubicBezTo>
                    <a:pt x="11" y="8"/>
                    <a:pt x="12" y="6"/>
                    <a:pt x="10" y="6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9" y="9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1"/>
                    <a:pt x="10" y="11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3" y="11"/>
                    <a:pt x="3" y="11"/>
                  </a:cubicBezTo>
                  <a:cubicBezTo>
                    <a:pt x="4" y="10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1" y="8"/>
                    <a:pt x="3" y="5"/>
                    <a:pt x="3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5" y="4"/>
                    <a:pt x="7" y="4"/>
                    <a:pt x="7" y="4"/>
                  </a:cubicBezTo>
                  <a:cubicBezTo>
                    <a:pt x="7" y="4"/>
                    <a:pt x="6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7" y="5"/>
                    <a:pt x="9" y="5"/>
                    <a:pt x="9" y="6"/>
                  </a:cubicBezTo>
                  <a:cubicBezTo>
                    <a:pt x="9" y="7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9" name="Freeform 4113">
              <a:extLst>
                <a:ext uri="{FF2B5EF4-FFF2-40B4-BE49-F238E27FC236}">
                  <a16:creationId xmlns:a16="http://schemas.microsoft.com/office/drawing/2014/main" id="{94720F15-DD97-42CD-8BA9-9A4F08FA2A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900" y="130175"/>
              <a:ext cx="82550" cy="69850"/>
            </a:xfrm>
            <a:custGeom>
              <a:avLst/>
              <a:gdLst>
                <a:gd name="T0" fmla="*/ 8 w 14"/>
                <a:gd name="T1" fmla="*/ 1 h 12"/>
                <a:gd name="T2" fmla="*/ 9 w 14"/>
                <a:gd name="T3" fmla="*/ 0 h 12"/>
                <a:gd name="T4" fmla="*/ 7 w 14"/>
                <a:gd name="T5" fmla="*/ 1 h 12"/>
                <a:gd name="T6" fmla="*/ 5 w 14"/>
                <a:gd name="T7" fmla="*/ 2 h 12"/>
                <a:gd name="T8" fmla="*/ 5 w 14"/>
                <a:gd name="T9" fmla="*/ 2 h 12"/>
                <a:gd name="T10" fmla="*/ 8 w 14"/>
                <a:gd name="T11" fmla="*/ 11 h 12"/>
                <a:gd name="T12" fmla="*/ 14 w 14"/>
                <a:gd name="T13" fmla="*/ 7 h 12"/>
                <a:gd name="T14" fmla="*/ 12 w 14"/>
                <a:gd name="T15" fmla="*/ 3 h 12"/>
                <a:gd name="T16" fmla="*/ 9 w 14"/>
                <a:gd name="T17" fmla="*/ 0 h 12"/>
                <a:gd name="T18" fmla="*/ 8 w 14"/>
                <a:gd name="T19" fmla="*/ 1 h 12"/>
                <a:gd name="T20" fmla="*/ 8 w 14"/>
                <a:gd name="T21" fmla="*/ 1 h 12"/>
                <a:gd name="T22" fmla="*/ 8 w 14"/>
                <a:gd name="T23" fmla="*/ 1 h 12"/>
                <a:gd name="T24" fmla="*/ 8 w 14"/>
                <a:gd name="T25" fmla="*/ 2 h 12"/>
                <a:gd name="T26" fmla="*/ 7 w 14"/>
                <a:gd name="T27" fmla="*/ 2 h 12"/>
                <a:gd name="T28" fmla="*/ 8 w 14"/>
                <a:gd name="T29" fmla="*/ 2 h 12"/>
                <a:gd name="T30" fmla="*/ 4 w 14"/>
                <a:gd name="T31" fmla="*/ 4 h 12"/>
                <a:gd name="T32" fmla="*/ 4 w 14"/>
                <a:gd name="T33" fmla="*/ 4 h 12"/>
                <a:gd name="T34" fmla="*/ 11 w 14"/>
                <a:gd name="T35" fmla="*/ 2 h 12"/>
                <a:gd name="T36" fmla="*/ 11 w 14"/>
                <a:gd name="T37" fmla="*/ 3 h 12"/>
                <a:gd name="T38" fmla="*/ 12 w 14"/>
                <a:gd name="T39" fmla="*/ 4 h 12"/>
                <a:gd name="T40" fmla="*/ 11 w 14"/>
                <a:gd name="T41" fmla="*/ 9 h 12"/>
                <a:gd name="T42" fmla="*/ 10 w 14"/>
                <a:gd name="T43" fmla="*/ 10 h 12"/>
                <a:gd name="T44" fmla="*/ 6 w 14"/>
                <a:gd name="T45" fmla="*/ 8 h 12"/>
                <a:gd name="T46" fmla="*/ 5 w 14"/>
                <a:gd name="T47" fmla="*/ 5 h 12"/>
                <a:gd name="T48" fmla="*/ 5 w 14"/>
                <a:gd name="T49" fmla="*/ 5 h 12"/>
                <a:gd name="T50" fmla="*/ 5 w 14"/>
                <a:gd name="T51" fmla="*/ 4 h 12"/>
                <a:gd name="T52" fmla="*/ 10 w 14"/>
                <a:gd name="T53" fmla="*/ 1 h 12"/>
                <a:gd name="T54" fmla="*/ 11 w 14"/>
                <a:gd name="T55" fmla="*/ 2 h 12"/>
                <a:gd name="T56" fmla="*/ 9 w 14"/>
                <a:gd name="T57" fmla="*/ 1 h 12"/>
                <a:gd name="T58" fmla="*/ 9 w 14"/>
                <a:gd name="T5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2">
                  <a:moveTo>
                    <a:pt x="8" y="1"/>
                  </a:moveTo>
                  <a:cubicBezTo>
                    <a:pt x="8" y="0"/>
                    <a:pt x="8" y="0"/>
                    <a:pt x="9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0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4"/>
                    <a:pt x="4" y="12"/>
                    <a:pt x="8" y="11"/>
                  </a:cubicBezTo>
                  <a:cubicBezTo>
                    <a:pt x="11" y="11"/>
                    <a:pt x="13" y="9"/>
                    <a:pt x="14" y="7"/>
                  </a:cubicBezTo>
                  <a:cubicBezTo>
                    <a:pt x="14" y="6"/>
                    <a:pt x="14" y="1"/>
                    <a:pt x="12" y="3"/>
                  </a:cubicBezTo>
                  <a:cubicBezTo>
                    <a:pt x="13" y="2"/>
                    <a:pt x="11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1"/>
                  </a:moveTo>
                  <a:cubicBezTo>
                    <a:pt x="8" y="1"/>
                    <a:pt x="7" y="2"/>
                    <a:pt x="8" y="1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3" y="3"/>
                    <a:pt x="12" y="8"/>
                    <a:pt x="11" y="9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9" y="9"/>
                    <a:pt x="7" y="9"/>
                    <a:pt x="6" y="8"/>
                  </a:cubicBezTo>
                  <a:cubicBezTo>
                    <a:pt x="6" y="8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5"/>
                    <a:pt x="5" y="4"/>
                  </a:cubicBezTo>
                  <a:cubicBezTo>
                    <a:pt x="4" y="4"/>
                    <a:pt x="10" y="1"/>
                    <a:pt x="10" y="1"/>
                  </a:cubicBezTo>
                  <a:cubicBezTo>
                    <a:pt x="9" y="2"/>
                    <a:pt x="10" y="3"/>
                    <a:pt x="11" y="2"/>
                  </a:cubicBezTo>
                  <a:close/>
                  <a:moveTo>
                    <a:pt x="9" y="1"/>
                  </a:moveTo>
                  <a:cubicBezTo>
                    <a:pt x="8" y="2"/>
                    <a:pt x="8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0" name="Rectangle 4114">
              <a:extLst>
                <a:ext uri="{FF2B5EF4-FFF2-40B4-BE49-F238E27FC236}">
                  <a16:creationId xmlns:a16="http://schemas.microsoft.com/office/drawing/2014/main" id="{62BA8951-8493-40A0-A2FC-59CF89B14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" y="134938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031" name="Freeform 4115">
              <a:extLst>
                <a:ext uri="{FF2B5EF4-FFF2-40B4-BE49-F238E27FC236}">
                  <a16:creationId xmlns:a16="http://schemas.microsoft.com/office/drawing/2014/main" id="{88640EFD-328A-4882-9B21-544CC94B8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130175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2" name="Rectangle 4116">
              <a:extLst>
                <a:ext uri="{FF2B5EF4-FFF2-40B4-BE49-F238E27FC236}">
                  <a16:creationId xmlns:a16="http://schemas.microsoft.com/office/drawing/2014/main" id="{7AA783C0-9A55-4BBB-8F85-6522C65AD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87" y="176213"/>
              <a:ext cx="1588" cy="6350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033" name="Freeform 4117">
              <a:extLst>
                <a:ext uri="{FF2B5EF4-FFF2-40B4-BE49-F238E27FC236}">
                  <a16:creationId xmlns:a16="http://schemas.microsoft.com/office/drawing/2014/main" id="{72D5723C-33EA-4AC4-8D23-4EF562DF1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134938"/>
              <a:ext cx="11113" cy="1270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4" name="Freeform 4118">
              <a:extLst>
                <a:ext uri="{FF2B5EF4-FFF2-40B4-BE49-F238E27FC236}">
                  <a16:creationId xmlns:a16="http://schemas.microsoft.com/office/drawing/2014/main" id="{E161A08D-3046-4D71-B1F5-2C72F500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12725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5" name="Freeform 4119">
              <a:extLst>
                <a:ext uri="{FF2B5EF4-FFF2-40B4-BE49-F238E27FC236}">
                  <a16:creationId xmlns:a16="http://schemas.microsoft.com/office/drawing/2014/main" id="{D22536BA-6959-4A5C-A52B-44DC1CBB3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47650"/>
              <a:ext cx="0" cy="6350"/>
            </a:xfrm>
            <a:custGeom>
              <a:avLst/>
              <a:gdLst>
                <a:gd name="T0" fmla="*/ 1 h 1"/>
                <a:gd name="T1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6" name="Rectangle 4120">
              <a:extLst>
                <a:ext uri="{FF2B5EF4-FFF2-40B4-BE49-F238E27FC236}">
                  <a16:creationId xmlns:a16="http://schemas.microsoft.com/office/drawing/2014/main" id="{E0153E38-DE45-437D-A90F-2BDA47608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75" y="212725"/>
              <a:ext cx="4763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037" name="Freeform 4121">
              <a:extLst>
                <a:ext uri="{FF2B5EF4-FFF2-40B4-BE49-F238E27FC236}">
                  <a16:creationId xmlns:a16="http://schemas.microsoft.com/office/drawing/2014/main" id="{43B32BBB-1200-4579-8734-FBB259405E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0" y="206375"/>
              <a:ext cx="82550" cy="65087"/>
            </a:xfrm>
            <a:custGeom>
              <a:avLst/>
              <a:gdLst>
                <a:gd name="T0" fmla="*/ 8 w 14"/>
                <a:gd name="T1" fmla="*/ 0 h 11"/>
                <a:gd name="T2" fmla="*/ 7 w 14"/>
                <a:gd name="T3" fmla="*/ 1 h 11"/>
                <a:gd name="T4" fmla="*/ 8 w 14"/>
                <a:gd name="T5" fmla="*/ 0 h 11"/>
                <a:gd name="T6" fmla="*/ 5 w 14"/>
                <a:gd name="T7" fmla="*/ 2 h 11"/>
                <a:gd name="T8" fmla="*/ 5 w 14"/>
                <a:gd name="T9" fmla="*/ 1 h 11"/>
                <a:gd name="T10" fmla="*/ 8 w 14"/>
                <a:gd name="T11" fmla="*/ 11 h 11"/>
                <a:gd name="T12" fmla="*/ 14 w 14"/>
                <a:gd name="T13" fmla="*/ 6 h 11"/>
                <a:gd name="T14" fmla="*/ 13 w 14"/>
                <a:gd name="T15" fmla="*/ 2 h 11"/>
                <a:gd name="T16" fmla="*/ 12 w 14"/>
                <a:gd name="T17" fmla="*/ 2 h 11"/>
                <a:gd name="T18" fmla="*/ 8 w 14"/>
                <a:gd name="T19" fmla="*/ 0 h 11"/>
                <a:gd name="T20" fmla="*/ 8 w 14"/>
                <a:gd name="T21" fmla="*/ 0 h 11"/>
                <a:gd name="T22" fmla="*/ 8 w 14"/>
                <a:gd name="T23" fmla="*/ 1 h 11"/>
                <a:gd name="T24" fmla="*/ 8 w 14"/>
                <a:gd name="T25" fmla="*/ 1 h 11"/>
                <a:gd name="T26" fmla="*/ 8 w 14"/>
                <a:gd name="T27" fmla="*/ 1 h 11"/>
                <a:gd name="T28" fmla="*/ 7 w 14"/>
                <a:gd name="T29" fmla="*/ 1 h 11"/>
                <a:gd name="T30" fmla="*/ 8 w 14"/>
                <a:gd name="T31" fmla="*/ 1 h 11"/>
                <a:gd name="T32" fmla="*/ 4 w 14"/>
                <a:gd name="T33" fmla="*/ 4 h 11"/>
                <a:gd name="T34" fmla="*/ 4 w 14"/>
                <a:gd name="T35" fmla="*/ 4 h 11"/>
                <a:gd name="T36" fmla="*/ 10 w 14"/>
                <a:gd name="T37" fmla="*/ 1 h 11"/>
                <a:gd name="T38" fmla="*/ 11 w 14"/>
                <a:gd name="T39" fmla="*/ 1 h 11"/>
                <a:gd name="T40" fmla="*/ 11 w 14"/>
                <a:gd name="T41" fmla="*/ 3 h 11"/>
                <a:gd name="T42" fmla="*/ 11 w 14"/>
                <a:gd name="T43" fmla="*/ 8 h 11"/>
                <a:gd name="T44" fmla="*/ 6 w 14"/>
                <a:gd name="T45" fmla="*/ 8 h 11"/>
                <a:gd name="T46" fmla="*/ 5 w 14"/>
                <a:gd name="T47" fmla="*/ 4 h 11"/>
                <a:gd name="T48" fmla="*/ 5 w 14"/>
                <a:gd name="T49" fmla="*/ 5 h 11"/>
                <a:gd name="T50" fmla="*/ 5 w 14"/>
                <a:gd name="T51" fmla="*/ 3 h 11"/>
                <a:gd name="T52" fmla="*/ 10 w 14"/>
                <a:gd name="T53" fmla="*/ 1 h 11"/>
                <a:gd name="T54" fmla="*/ 9 w 14"/>
                <a:gd name="T55" fmla="*/ 1 h 11"/>
                <a:gd name="T56" fmla="*/ 9 w 14"/>
                <a:gd name="T5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" h="11">
                  <a:moveTo>
                    <a:pt x="8" y="0"/>
                  </a:moveTo>
                  <a:cubicBezTo>
                    <a:pt x="8" y="0"/>
                    <a:pt x="8" y="0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0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0" y="3"/>
                    <a:pt x="4" y="11"/>
                    <a:pt x="8" y="11"/>
                  </a:cubicBezTo>
                  <a:cubicBezTo>
                    <a:pt x="11" y="11"/>
                    <a:pt x="14" y="9"/>
                    <a:pt x="14" y="6"/>
                  </a:cubicBezTo>
                  <a:cubicBezTo>
                    <a:pt x="14" y="4"/>
                    <a:pt x="13" y="3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3" y="2"/>
                    <a:pt x="10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  <a:moveTo>
                    <a:pt x="8" y="1"/>
                  </a:moveTo>
                  <a:cubicBezTo>
                    <a:pt x="8" y="1"/>
                    <a:pt x="7" y="1"/>
                    <a:pt x="8" y="1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lose/>
                  <a:moveTo>
                    <a:pt x="10" y="1"/>
                  </a:moveTo>
                  <a:cubicBezTo>
                    <a:pt x="9" y="2"/>
                    <a:pt x="10" y="2"/>
                    <a:pt x="11" y="1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3" y="2"/>
                    <a:pt x="12" y="7"/>
                    <a:pt x="11" y="8"/>
                  </a:cubicBezTo>
                  <a:cubicBezTo>
                    <a:pt x="11" y="9"/>
                    <a:pt x="7" y="8"/>
                    <a:pt x="6" y="8"/>
                  </a:cubicBezTo>
                  <a:cubicBezTo>
                    <a:pt x="5" y="8"/>
                    <a:pt x="4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2"/>
                    <a:pt x="5" y="5"/>
                    <a:pt x="5" y="3"/>
                  </a:cubicBezTo>
                  <a:cubicBezTo>
                    <a:pt x="5" y="4"/>
                    <a:pt x="9" y="1"/>
                    <a:pt x="10" y="1"/>
                  </a:cubicBezTo>
                  <a:close/>
                  <a:moveTo>
                    <a:pt x="9" y="1"/>
                  </a:moveTo>
                  <a:cubicBezTo>
                    <a:pt x="8" y="2"/>
                    <a:pt x="8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8" name="Freeform 4122">
              <a:extLst>
                <a:ext uri="{FF2B5EF4-FFF2-40B4-BE49-F238E27FC236}">
                  <a16:creationId xmlns:a16="http://schemas.microsoft.com/office/drawing/2014/main" id="{D9646D4A-65F6-45BB-85FA-8BD521ADE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00025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9" name="Freeform 4123">
              <a:extLst>
                <a:ext uri="{FF2B5EF4-FFF2-40B4-BE49-F238E27FC236}">
                  <a16:creationId xmlns:a16="http://schemas.microsoft.com/office/drawing/2014/main" id="{48F2D83A-BAF2-478D-9DBE-B971FF95CB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050" y="200025"/>
              <a:ext cx="82550" cy="71437"/>
            </a:xfrm>
            <a:custGeom>
              <a:avLst/>
              <a:gdLst>
                <a:gd name="T0" fmla="*/ 10 w 14"/>
                <a:gd name="T1" fmla="*/ 2 h 12"/>
                <a:gd name="T2" fmla="*/ 9 w 14"/>
                <a:gd name="T3" fmla="*/ 1 h 12"/>
                <a:gd name="T4" fmla="*/ 9 w 14"/>
                <a:gd name="T5" fmla="*/ 1 h 12"/>
                <a:gd name="T6" fmla="*/ 8 w 14"/>
                <a:gd name="T7" fmla="*/ 1 h 12"/>
                <a:gd name="T8" fmla="*/ 5 w 14"/>
                <a:gd name="T9" fmla="*/ 1 h 12"/>
                <a:gd name="T10" fmla="*/ 4 w 14"/>
                <a:gd name="T11" fmla="*/ 3 h 12"/>
                <a:gd name="T12" fmla="*/ 6 w 14"/>
                <a:gd name="T13" fmla="*/ 12 h 12"/>
                <a:gd name="T14" fmla="*/ 12 w 14"/>
                <a:gd name="T15" fmla="*/ 3 h 12"/>
                <a:gd name="T16" fmla="*/ 3 w 14"/>
                <a:gd name="T17" fmla="*/ 5 h 12"/>
                <a:gd name="T18" fmla="*/ 9 w 14"/>
                <a:gd name="T19" fmla="*/ 1 h 12"/>
                <a:gd name="T20" fmla="*/ 9 w 14"/>
                <a:gd name="T21" fmla="*/ 1 h 12"/>
                <a:gd name="T22" fmla="*/ 9 w 14"/>
                <a:gd name="T23" fmla="*/ 1 h 12"/>
                <a:gd name="T24" fmla="*/ 9 w 14"/>
                <a:gd name="T25" fmla="*/ 1 h 12"/>
                <a:gd name="T26" fmla="*/ 9 w 14"/>
                <a:gd name="T27" fmla="*/ 1 h 12"/>
                <a:gd name="T28" fmla="*/ 8 w 14"/>
                <a:gd name="T29" fmla="*/ 1 h 12"/>
                <a:gd name="T30" fmla="*/ 7 w 14"/>
                <a:gd name="T31" fmla="*/ 1 h 12"/>
                <a:gd name="T32" fmla="*/ 8 w 14"/>
                <a:gd name="T33" fmla="*/ 1 h 12"/>
                <a:gd name="T34" fmla="*/ 7 w 14"/>
                <a:gd name="T35" fmla="*/ 2 h 12"/>
                <a:gd name="T36" fmla="*/ 8 w 14"/>
                <a:gd name="T37" fmla="*/ 2 h 12"/>
                <a:gd name="T38" fmla="*/ 7 w 14"/>
                <a:gd name="T39" fmla="*/ 2 h 12"/>
                <a:gd name="T40" fmla="*/ 8 w 14"/>
                <a:gd name="T41" fmla="*/ 2 h 12"/>
                <a:gd name="T42" fmla="*/ 7 w 14"/>
                <a:gd name="T43" fmla="*/ 2 h 12"/>
                <a:gd name="T44" fmla="*/ 7 w 14"/>
                <a:gd name="T45" fmla="*/ 2 h 12"/>
                <a:gd name="T46" fmla="*/ 7 w 14"/>
                <a:gd name="T47" fmla="*/ 2 h 12"/>
                <a:gd name="T48" fmla="*/ 11 w 14"/>
                <a:gd name="T49" fmla="*/ 9 h 12"/>
                <a:gd name="T50" fmla="*/ 9 w 14"/>
                <a:gd name="T51" fmla="*/ 9 h 12"/>
                <a:gd name="T52" fmla="*/ 4 w 14"/>
                <a:gd name="T53" fmla="*/ 8 h 12"/>
                <a:gd name="T54" fmla="*/ 5 w 14"/>
                <a:gd name="T55" fmla="*/ 6 h 12"/>
                <a:gd name="T56" fmla="*/ 4 w 14"/>
                <a:gd name="T57" fmla="*/ 4 h 12"/>
                <a:gd name="T58" fmla="*/ 9 w 14"/>
                <a:gd name="T59" fmla="*/ 2 h 12"/>
                <a:gd name="T60" fmla="*/ 10 w 14"/>
                <a:gd name="T61" fmla="*/ 3 h 12"/>
                <a:gd name="T62" fmla="*/ 10 w 14"/>
                <a:gd name="T63" fmla="*/ 3 h 12"/>
                <a:gd name="T64" fmla="*/ 10 w 14"/>
                <a:gd name="T65" fmla="*/ 3 h 12"/>
                <a:gd name="T66" fmla="*/ 11 w 14"/>
                <a:gd name="T67" fmla="*/ 4 h 12"/>
                <a:gd name="T68" fmla="*/ 12 w 14"/>
                <a:gd name="T6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2">
                  <a:moveTo>
                    <a:pt x="12" y="3"/>
                  </a:moveTo>
                  <a:cubicBezTo>
                    <a:pt x="13" y="2"/>
                    <a:pt x="11" y="2"/>
                    <a:pt x="10" y="2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6" y="0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0" y="4"/>
                    <a:pt x="3" y="11"/>
                    <a:pt x="6" y="12"/>
                  </a:cubicBezTo>
                  <a:cubicBezTo>
                    <a:pt x="9" y="12"/>
                    <a:pt x="13" y="11"/>
                    <a:pt x="13" y="7"/>
                  </a:cubicBezTo>
                  <a:cubicBezTo>
                    <a:pt x="14" y="6"/>
                    <a:pt x="13" y="2"/>
                    <a:pt x="12" y="3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11" y="9"/>
                  </a:moveTo>
                  <a:cubicBezTo>
                    <a:pt x="10" y="8"/>
                    <a:pt x="9" y="10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8" y="11"/>
                    <a:pt x="5" y="9"/>
                    <a:pt x="5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7"/>
                    <a:pt x="4" y="5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6" y="5"/>
                    <a:pt x="5" y="3"/>
                    <a:pt x="6" y="3"/>
                  </a:cubicBezTo>
                  <a:cubicBezTo>
                    <a:pt x="7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10" y="2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3"/>
                    <a:pt x="11" y="2"/>
                    <a:pt x="10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2" y="6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0" name="Freeform 4124">
              <a:extLst>
                <a:ext uri="{FF2B5EF4-FFF2-40B4-BE49-F238E27FC236}">
                  <a16:creationId xmlns:a16="http://schemas.microsoft.com/office/drawing/2014/main" id="{6AAF20BD-7FE4-4562-A05C-C3729A70D3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600" y="200025"/>
              <a:ext cx="69850" cy="82550"/>
            </a:xfrm>
            <a:custGeom>
              <a:avLst/>
              <a:gdLst>
                <a:gd name="T0" fmla="*/ 3 w 12"/>
                <a:gd name="T1" fmla="*/ 2 h 14"/>
                <a:gd name="T2" fmla="*/ 1 w 12"/>
                <a:gd name="T3" fmla="*/ 5 h 14"/>
                <a:gd name="T4" fmla="*/ 1 w 12"/>
                <a:gd name="T5" fmla="*/ 5 h 14"/>
                <a:gd name="T6" fmla="*/ 1 w 12"/>
                <a:gd name="T7" fmla="*/ 5 h 14"/>
                <a:gd name="T8" fmla="*/ 2 w 12"/>
                <a:gd name="T9" fmla="*/ 8 h 14"/>
                <a:gd name="T10" fmla="*/ 3 w 12"/>
                <a:gd name="T11" fmla="*/ 9 h 14"/>
                <a:gd name="T12" fmla="*/ 2 w 12"/>
                <a:gd name="T13" fmla="*/ 10 h 14"/>
                <a:gd name="T14" fmla="*/ 7 w 12"/>
                <a:gd name="T15" fmla="*/ 1 h 14"/>
                <a:gd name="T16" fmla="*/ 2 w 12"/>
                <a:gd name="T17" fmla="*/ 5 h 14"/>
                <a:gd name="T18" fmla="*/ 1 w 12"/>
                <a:gd name="T19" fmla="*/ 5 h 14"/>
                <a:gd name="T20" fmla="*/ 1 w 12"/>
                <a:gd name="T21" fmla="*/ 5 h 14"/>
                <a:gd name="T22" fmla="*/ 2 w 12"/>
                <a:gd name="T23" fmla="*/ 6 h 14"/>
                <a:gd name="T24" fmla="*/ 1 w 12"/>
                <a:gd name="T25" fmla="*/ 5 h 14"/>
                <a:gd name="T26" fmla="*/ 1 w 12"/>
                <a:gd name="T27" fmla="*/ 5 h 14"/>
                <a:gd name="T28" fmla="*/ 1 w 12"/>
                <a:gd name="T29" fmla="*/ 6 h 14"/>
                <a:gd name="T30" fmla="*/ 1 w 12"/>
                <a:gd name="T31" fmla="*/ 6 h 14"/>
                <a:gd name="T32" fmla="*/ 1 w 12"/>
                <a:gd name="T33" fmla="*/ 7 h 14"/>
                <a:gd name="T34" fmla="*/ 2 w 12"/>
                <a:gd name="T35" fmla="*/ 6 h 14"/>
                <a:gd name="T36" fmla="*/ 2 w 12"/>
                <a:gd name="T37" fmla="*/ 7 h 14"/>
                <a:gd name="T38" fmla="*/ 2 w 12"/>
                <a:gd name="T39" fmla="*/ 7 h 14"/>
                <a:gd name="T40" fmla="*/ 2 w 12"/>
                <a:gd name="T41" fmla="*/ 7 h 14"/>
                <a:gd name="T42" fmla="*/ 2 w 12"/>
                <a:gd name="T43" fmla="*/ 7 h 14"/>
                <a:gd name="T44" fmla="*/ 2 w 12"/>
                <a:gd name="T45" fmla="*/ 7 h 14"/>
                <a:gd name="T46" fmla="*/ 5 w 12"/>
                <a:gd name="T47" fmla="*/ 11 h 14"/>
                <a:gd name="T48" fmla="*/ 9 w 12"/>
                <a:gd name="T49" fmla="*/ 5 h 14"/>
                <a:gd name="T50" fmla="*/ 8 w 12"/>
                <a:gd name="T51" fmla="*/ 10 h 14"/>
                <a:gd name="T52" fmla="*/ 6 w 12"/>
                <a:gd name="T53" fmla="*/ 9 h 14"/>
                <a:gd name="T54" fmla="*/ 5 w 12"/>
                <a:gd name="T55" fmla="*/ 10 h 14"/>
                <a:gd name="T56" fmla="*/ 2 w 12"/>
                <a:gd name="T57" fmla="*/ 5 h 14"/>
                <a:gd name="T58" fmla="*/ 3 w 12"/>
                <a:gd name="T59" fmla="*/ 5 h 14"/>
                <a:gd name="T60" fmla="*/ 3 w 12"/>
                <a:gd name="T61" fmla="*/ 4 h 14"/>
                <a:gd name="T62" fmla="*/ 4 w 12"/>
                <a:gd name="T63" fmla="*/ 4 h 14"/>
                <a:gd name="T64" fmla="*/ 5 w 12"/>
                <a:gd name="T65" fmla="*/ 3 h 14"/>
                <a:gd name="T66" fmla="*/ 6 w 12"/>
                <a:gd name="T67" fmla="*/ 2 h 14"/>
                <a:gd name="T68" fmla="*/ 10 w 12"/>
                <a:gd name="T6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14">
                  <a:moveTo>
                    <a:pt x="7" y="1"/>
                  </a:moveTo>
                  <a:cubicBezTo>
                    <a:pt x="6" y="0"/>
                    <a:pt x="2" y="1"/>
                    <a:pt x="3" y="2"/>
                  </a:cubicBezTo>
                  <a:cubicBezTo>
                    <a:pt x="2" y="1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8"/>
                    <a:pt x="2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4" y="14"/>
                    <a:pt x="11" y="11"/>
                    <a:pt x="12" y="8"/>
                  </a:cubicBezTo>
                  <a:cubicBezTo>
                    <a:pt x="12" y="5"/>
                    <a:pt x="11" y="2"/>
                    <a:pt x="7" y="1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1" y="7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9" y="5"/>
                  </a:cubicBezTo>
                  <a:cubicBezTo>
                    <a:pt x="11" y="6"/>
                    <a:pt x="9" y="9"/>
                    <a:pt x="9" y="9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3" y="9"/>
                    <a:pt x="3" y="8"/>
                  </a:cubicBezTo>
                  <a:cubicBezTo>
                    <a:pt x="3" y="7"/>
                    <a:pt x="3" y="5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3" y="5"/>
                    <a:pt x="2" y="5"/>
                    <a:pt x="3" y="5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3"/>
                    <a:pt x="5" y="2"/>
                    <a:pt x="6" y="2"/>
                  </a:cubicBezTo>
                  <a:cubicBezTo>
                    <a:pt x="6" y="2"/>
                    <a:pt x="9" y="3"/>
                    <a:pt x="10" y="3"/>
                  </a:cubicBezTo>
                  <a:cubicBezTo>
                    <a:pt x="9" y="4"/>
                    <a:pt x="10" y="5"/>
                    <a:pt x="1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1" name="Freeform 4125">
              <a:extLst>
                <a:ext uri="{FF2B5EF4-FFF2-40B4-BE49-F238E27FC236}">
                  <a16:creationId xmlns:a16="http://schemas.microsoft.com/office/drawing/2014/main" id="{849CFCAC-D515-4529-94E9-6D53B36A2F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277813"/>
              <a:ext cx="76200" cy="69850"/>
            </a:xfrm>
            <a:custGeom>
              <a:avLst/>
              <a:gdLst>
                <a:gd name="T0" fmla="*/ 10 w 13"/>
                <a:gd name="T1" fmla="*/ 1 h 12"/>
                <a:gd name="T2" fmla="*/ 8 w 13"/>
                <a:gd name="T3" fmla="*/ 1 h 12"/>
                <a:gd name="T4" fmla="*/ 8 w 13"/>
                <a:gd name="T5" fmla="*/ 1 h 12"/>
                <a:gd name="T6" fmla="*/ 8 w 13"/>
                <a:gd name="T7" fmla="*/ 0 h 12"/>
                <a:gd name="T8" fmla="*/ 5 w 13"/>
                <a:gd name="T9" fmla="*/ 1 h 12"/>
                <a:gd name="T10" fmla="*/ 4 w 13"/>
                <a:gd name="T11" fmla="*/ 2 h 12"/>
                <a:gd name="T12" fmla="*/ 6 w 13"/>
                <a:gd name="T13" fmla="*/ 11 h 12"/>
                <a:gd name="T14" fmla="*/ 11 w 13"/>
                <a:gd name="T15" fmla="*/ 3 h 12"/>
                <a:gd name="T16" fmla="*/ 3 w 13"/>
                <a:gd name="T17" fmla="*/ 4 h 12"/>
                <a:gd name="T18" fmla="*/ 8 w 13"/>
                <a:gd name="T19" fmla="*/ 1 h 12"/>
                <a:gd name="T20" fmla="*/ 8 w 13"/>
                <a:gd name="T21" fmla="*/ 1 h 12"/>
                <a:gd name="T22" fmla="*/ 8 w 13"/>
                <a:gd name="T23" fmla="*/ 1 h 12"/>
                <a:gd name="T24" fmla="*/ 8 w 13"/>
                <a:gd name="T25" fmla="*/ 1 h 12"/>
                <a:gd name="T26" fmla="*/ 8 w 13"/>
                <a:gd name="T27" fmla="*/ 1 h 12"/>
                <a:gd name="T28" fmla="*/ 8 w 13"/>
                <a:gd name="T29" fmla="*/ 1 h 12"/>
                <a:gd name="T30" fmla="*/ 7 w 13"/>
                <a:gd name="T31" fmla="*/ 1 h 12"/>
                <a:gd name="T32" fmla="*/ 7 w 13"/>
                <a:gd name="T33" fmla="*/ 1 h 12"/>
                <a:gd name="T34" fmla="*/ 6 w 13"/>
                <a:gd name="T35" fmla="*/ 1 h 12"/>
                <a:gd name="T36" fmla="*/ 8 w 13"/>
                <a:gd name="T37" fmla="*/ 1 h 12"/>
                <a:gd name="T38" fmla="*/ 7 w 13"/>
                <a:gd name="T39" fmla="*/ 1 h 12"/>
                <a:gd name="T40" fmla="*/ 8 w 13"/>
                <a:gd name="T41" fmla="*/ 1 h 12"/>
                <a:gd name="T42" fmla="*/ 6 w 13"/>
                <a:gd name="T43" fmla="*/ 2 h 12"/>
                <a:gd name="T44" fmla="*/ 7 w 13"/>
                <a:gd name="T45" fmla="*/ 2 h 12"/>
                <a:gd name="T46" fmla="*/ 6 w 13"/>
                <a:gd name="T47" fmla="*/ 2 h 12"/>
                <a:gd name="T48" fmla="*/ 10 w 13"/>
                <a:gd name="T49" fmla="*/ 9 h 12"/>
                <a:gd name="T50" fmla="*/ 8 w 13"/>
                <a:gd name="T51" fmla="*/ 9 h 12"/>
                <a:gd name="T52" fmla="*/ 3 w 13"/>
                <a:gd name="T53" fmla="*/ 7 h 12"/>
                <a:gd name="T54" fmla="*/ 4 w 13"/>
                <a:gd name="T55" fmla="*/ 5 h 12"/>
                <a:gd name="T56" fmla="*/ 4 w 13"/>
                <a:gd name="T57" fmla="*/ 4 h 12"/>
                <a:gd name="T58" fmla="*/ 9 w 13"/>
                <a:gd name="T59" fmla="*/ 1 h 12"/>
                <a:gd name="T60" fmla="*/ 9 w 13"/>
                <a:gd name="T61" fmla="*/ 2 h 12"/>
                <a:gd name="T62" fmla="*/ 9 w 13"/>
                <a:gd name="T63" fmla="*/ 2 h 12"/>
                <a:gd name="T64" fmla="*/ 10 w 13"/>
                <a:gd name="T65" fmla="*/ 3 h 12"/>
                <a:gd name="T66" fmla="*/ 11 w 13"/>
                <a:gd name="T67" fmla="*/ 4 h 12"/>
                <a:gd name="T68" fmla="*/ 11 w 13"/>
                <a:gd name="T6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12">
                  <a:moveTo>
                    <a:pt x="11" y="3"/>
                  </a:moveTo>
                  <a:cubicBezTo>
                    <a:pt x="12" y="1"/>
                    <a:pt x="10" y="1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5" y="0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3"/>
                    <a:pt x="2" y="11"/>
                    <a:pt x="6" y="11"/>
                  </a:cubicBezTo>
                  <a:cubicBezTo>
                    <a:pt x="9" y="12"/>
                    <a:pt x="12" y="10"/>
                    <a:pt x="13" y="7"/>
                  </a:cubicBezTo>
                  <a:cubicBezTo>
                    <a:pt x="13" y="6"/>
                    <a:pt x="13" y="1"/>
                    <a:pt x="11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7" y="1"/>
                  </a:moveTo>
                  <a:cubicBezTo>
                    <a:pt x="7" y="1"/>
                    <a:pt x="7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lose/>
                  <a:moveTo>
                    <a:pt x="8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lose/>
                  <a:moveTo>
                    <a:pt x="7" y="2"/>
                  </a:move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lose/>
                  <a:moveTo>
                    <a:pt x="10" y="9"/>
                  </a:moveTo>
                  <a:cubicBezTo>
                    <a:pt x="10" y="8"/>
                    <a:pt x="9" y="9"/>
                    <a:pt x="9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5" y="8"/>
                    <a:pt x="4" y="9"/>
                  </a:cubicBezTo>
                  <a:cubicBezTo>
                    <a:pt x="5" y="8"/>
                    <a:pt x="4" y="7"/>
                    <a:pt x="3" y="7"/>
                  </a:cubicBezTo>
                  <a:cubicBezTo>
                    <a:pt x="4" y="7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5" y="4"/>
                    <a:pt x="4" y="3"/>
                    <a:pt x="5" y="2"/>
                  </a:cubicBezTo>
                  <a:cubicBezTo>
                    <a:pt x="6" y="2"/>
                    <a:pt x="8" y="2"/>
                    <a:pt x="9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2" y="5"/>
                    <a:pt x="11" y="5"/>
                  </a:cubicBezTo>
                  <a:cubicBezTo>
                    <a:pt x="12" y="5"/>
                    <a:pt x="10" y="8"/>
                    <a:pt x="1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2" name="Rectangle 4126">
              <a:extLst>
                <a:ext uri="{FF2B5EF4-FFF2-40B4-BE49-F238E27FC236}">
                  <a16:creationId xmlns:a16="http://schemas.microsoft.com/office/drawing/2014/main" id="{932AA762-A445-498F-A9E7-701A4162A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75" y="28257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043" name="Freeform 4127">
              <a:extLst>
                <a:ext uri="{FF2B5EF4-FFF2-40B4-BE49-F238E27FC236}">
                  <a16:creationId xmlns:a16="http://schemas.microsoft.com/office/drawing/2014/main" id="{8E856F46-CCD1-4C9D-BB0A-31CF86942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323850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4" name="Freeform 4128">
              <a:extLst>
                <a:ext uri="{FF2B5EF4-FFF2-40B4-BE49-F238E27FC236}">
                  <a16:creationId xmlns:a16="http://schemas.microsoft.com/office/drawing/2014/main" id="{0CB9303D-E2FF-4C44-955F-808F70FF1D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700" y="277813"/>
              <a:ext cx="82550" cy="69850"/>
            </a:xfrm>
            <a:custGeom>
              <a:avLst/>
              <a:gdLst>
                <a:gd name="T0" fmla="*/ 13 w 14"/>
                <a:gd name="T1" fmla="*/ 3 h 12"/>
                <a:gd name="T2" fmla="*/ 9 w 14"/>
                <a:gd name="T3" fmla="*/ 1 h 12"/>
                <a:gd name="T4" fmla="*/ 9 w 14"/>
                <a:gd name="T5" fmla="*/ 1 h 12"/>
                <a:gd name="T6" fmla="*/ 8 w 14"/>
                <a:gd name="T7" fmla="*/ 1 h 12"/>
                <a:gd name="T8" fmla="*/ 8 w 14"/>
                <a:gd name="T9" fmla="*/ 1 h 12"/>
                <a:gd name="T10" fmla="*/ 5 w 14"/>
                <a:gd name="T11" fmla="*/ 2 h 12"/>
                <a:gd name="T12" fmla="*/ 5 w 14"/>
                <a:gd name="T13" fmla="*/ 2 h 12"/>
                <a:gd name="T14" fmla="*/ 9 w 14"/>
                <a:gd name="T15" fmla="*/ 11 h 12"/>
                <a:gd name="T16" fmla="*/ 14 w 14"/>
                <a:gd name="T17" fmla="*/ 6 h 12"/>
                <a:gd name="T18" fmla="*/ 13 w 14"/>
                <a:gd name="T19" fmla="*/ 2 h 12"/>
                <a:gd name="T20" fmla="*/ 13 w 14"/>
                <a:gd name="T21" fmla="*/ 3 h 12"/>
                <a:gd name="T22" fmla="*/ 9 w 14"/>
                <a:gd name="T23" fmla="*/ 1 h 12"/>
                <a:gd name="T24" fmla="*/ 9 w 14"/>
                <a:gd name="T25" fmla="*/ 1 h 12"/>
                <a:gd name="T26" fmla="*/ 8 w 14"/>
                <a:gd name="T27" fmla="*/ 1 h 12"/>
                <a:gd name="T28" fmla="*/ 8 w 14"/>
                <a:gd name="T29" fmla="*/ 1 h 12"/>
                <a:gd name="T30" fmla="*/ 8 w 14"/>
                <a:gd name="T31" fmla="*/ 2 h 12"/>
                <a:gd name="T32" fmla="*/ 8 w 14"/>
                <a:gd name="T33" fmla="*/ 2 h 12"/>
                <a:gd name="T34" fmla="*/ 8 w 14"/>
                <a:gd name="T35" fmla="*/ 2 h 12"/>
                <a:gd name="T36" fmla="*/ 4 w 14"/>
                <a:gd name="T37" fmla="*/ 4 h 12"/>
                <a:gd name="T38" fmla="*/ 4 w 14"/>
                <a:gd name="T39" fmla="*/ 4 h 12"/>
                <a:gd name="T40" fmla="*/ 12 w 14"/>
                <a:gd name="T41" fmla="*/ 9 h 12"/>
                <a:gd name="T42" fmla="*/ 6 w 14"/>
                <a:gd name="T43" fmla="*/ 9 h 12"/>
                <a:gd name="T44" fmla="*/ 5 w 14"/>
                <a:gd name="T45" fmla="*/ 5 h 12"/>
                <a:gd name="T46" fmla="*/ 6 w 14"/>
                <a:gd name="T47" fmla="*/ 5 h 12"/>
                <a:gd name="T48" fmla="*/ 5 w 14"/>
                <a:gd name="T49" fmla="*/ 4 h 12"/>
                <a:gd name="T50" fmla="*/ 10 w 14"/>
                <a:gd name="T51" fmla="*/ 1 h 12"/>
                <a:gd name="T52" fmla="*/ 11 w 14"/>
                <a:gd name="T53" fmla="*/ 2 h 12"/>
                <a:gd name="T54" fmla="*/ 11 w 14"/>
                <a:gd name="T55" fmla="*/ 3 h 12"/>
                <a:gd name="T56" fmla="*/ 12 w 14"/>
                <a:gd name="T5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" h="12">
                  <a:moveTo>
                    <a:pt x="13" y="3"/>
                  </a:moveTo>
                  <a:cubicBezTo>
                    <a:pt x="13" y="2"/>
                    <a:pt x="11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4"/>
                    <a:pt x="5" y="12"/>
                    <a:pt x="9" y="11"/>
                  </a:cubicBezTo>
                  <a:cubicBezTo>
                    <a:pt x="11" y="11"/>
                    <a:pt x="14" y="9"/>
                    <a:pt x="14" y="6"/>
                  </a:cubicBezTo>
                  <a:cubicBezTo>
                    <a:pt x="14" y="5"/>
                    <a:pt x="13" y="3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lose/>
                  <a:moveTo>
                    <a:pt x="9" y="1"/>
                  </a:moveTo>
                  <a:cubicBezTo>
                    <a:pt x="8" y="2"/>
                    <a:pt x="9" y="0"/>
                    <a:pt x="9" y="1"/>
                  </a:cubicBezTo>
                  <a:close/>
                  <a:moveTo>
                    <a:pt x="8" y="1"/>
                  </a:moveTo>
                  <a:cubicBezTo>
                    <a:pt x="8" y="2"/>
                    <a:pt x="8" y="2"/>
                    <a:pt x="8" y="1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lose/>
                  <a:moveTo>
                    <a:pt x="12" y="9"/>
                  </a:moveTo>
                  <a:cubicBezTo>
                    <a:pt x="12" y="10"/>
                    <a:pt x="7" y="9"/>
                    <a:pt x="6" y="9"/>
                  </a:cubicBezTo>
                  <a:cubicBezTo>
                    <a:pt x="6" y="8"/>
                    <a:pt x="4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3"/>
                    <a:pt x="6" y="5"/>
                    <a:pt x="5" y="4"/>
                  </a:cubicBezTo>
                  <a:cubicBezTo>
                    <a:pt x="5" y="4"/>
                    <a:pt x="10" y="2"/>
                    <a:pt x="10" y="1"/>
                  </a:cubicBezTo>
                  <a:cubicBezTo>
                    <a:pt x="10" y="2"/>
                    <a:pt x="11" y="3"/>
                    <a:pt x="11" y="2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4" y="3"/>
                    <a:pt x="12" y="7"/>
                    <a:pt x="12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5" name="Freeform 4129">
              <a:extLst>
                <a:ext uri="{FF2B5EF4-FFF2-40B4-BE49-F238E27FC236}">
                  <a16:creationId xmlns:a16="http://schemas.microsoft.com/office/drawing/2014/main" id="{631D824E-3C9B-4F8E-AE48-AC7FE0A2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282575"/>
              <a:ext cx="6350" cy="1270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6" name="Freeform 4130">
              <a:extLst>
                <a:ext uri="{FF2B5EF4-FFF2-40B4-BE49-F238E27FC236}">
                  <a16:creationId xmlns:a16="http://schemas.microsoft.com/office/drawing/2014/main" id="{9A002435-5BD8-4B9F-9806-C86D292C5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277813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7" name="Freeform 4131">
              <a:extLst>
                <a:ext uri="{FF2B5EF4-FFF2-40B4-BE49-F238E27FC236}">
                  <a16:creationId xmlns:a16="http://schemas.microsoft.com/office/drawing/2014/main" id="{2F7BF929-AB01-4F6C-9058-F3FD61D48A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0" y="277813"/>
              <a:ext cx="76200" cy="69850"/>
            </a:xfrm>
            <a:custGeom>
              <a:avLst/>
              <a:gdLst>
                <a:gd name="T0" fmla="*/ 10 w 13"/>
                <a:gd name="T1" fmla="*/ 1 h 12"/>
                <a:gd name="T2" fmla="*/ 8 w 13"/>
                <a:gd name="T3" fmla="*/ 1 h 12"/>
                <a:gd name="T4" fmla="*/ 8 w 13"/>
                <a:gd name="T5" fmla="*/ 1 h 12"/>
                <a:gd name="T6" fmla="*/ 8 w 13"/>
                <a:gd name="T7" fmla="*/ 0 h 12"/>
                <a:gd name="T8" fmla="*/ 5 w 13"/>
                <a:gd name="T9" fmla="*/ 1 h 12"/>
                <a:gd name="T10" fmla="*/ 4 w 13"/>
                <a:gd name="T11" fmla="*/ 2 h 12"/>
                <a:gd name="T12" fmla="*/ 6 w 13"/>
                <a:gd name="T13" fmla="*/ 11 h 12"/>
                <a:gd name="T14" fmla="*/ 11 w 13"/>
                <a:gd name="T15" fmla="*/ 3 h 12"/>
                <a:gd name="T16" fmla="*/ 3 w 13"/>
                <a:gd name="T17" fmla="*/ 4 h 12"/>
                <a:gd name="T18" fmla="*/ 8 w 13"/>
                <a:gd name="T19" fmla="*/ 1 h 12"/>
                <a:gd name="T20" fmla="*/ 8 w 13"/>
                <a:gd name="T21" fmla="*/ 1 h 12"/>
                <a:gd name="T22" fmla="*/ 8 w 13"/>
                <a:gd name="T23" fmla="*/ 1 h 12"/>
                <a:gd name="T24" fmla="*/ 8 w 13"/>
                <a:gd name="T25" fmla="*/ 1 h 12"/>
                <a:gd name="T26" fmla="*/ 8 w 13"/>
                <a:gd name="T27" fmla="*/ 1 h 12"/>
                <a:gd name="T28" fmla="*/ 8 w 13"/>
                <a:gd name="T29" fmla="*/ 1 h 12"/>
                <a:gd name="T30" fmla="*/ 7 w 13"/>
                <a:gd name="T31" fmla="*/ 1 h 12"/>
                <a:gd name="T32" fmla="*/ 7 w 13"/>
                <a:gd name="T33" fmla="*/ 1 h 12"/>
                <a:gd name="T34" fmla="*/ 7 w 13"/>
                <a:gd name="T35" fmla="*/ 1 h 12"/>
                <a:gd name="T36" fmla="*/ 8 w 13"/>
                <a:gd name="T37" fmla="*/ 1 h 12"/>
                <a:gd name="T38" fmla="*/ 7 w 13"/>
                <a:gd name="T39" fmla="*/ 1 h 12"/>
                <a:gd name="T40" fmla="*/ 8 w 13"/>
                <a:gd name="T41" fmla="*/ 1 h 12"/>
                <a:gd name="T42" fmla="*/ 7 w 13"/>
                <a:gd name="T43" fmla="*/ 2 h 12"/>
                <a:gd name="T44" fmla="*/ 7 w 13"/>
                <a:gd name="T45" fmla="*/ 2 h 12"/>
                <a:gd name="T46" fmla="*/ 6 w 13"/>
                <a:gd name="T47" fmla="*/ 2 h 12"/>
                <a:gd name="T48" fmla="*/ 10 w 13"/>
                <a:gd name="T49" fmla="*/ 9 h 12"/>
                <a:gd name="T50" fmla="*/ 8 w 13"/>
                <a:gd name="T51" fmla="*/ 9 h 12"/>
                <a:gd name="T52" fmla="*/ 4 w 13"/>
                <a:gd name="T53" fmla="*/ 7 h 12"/>
                <a:gd name="T54" fmla="*/ 4 w 13"/>
                <a:gd name="T55" fmla="*/ 5 h 12"/>
                <a:gd name="T56" fmla="*/ 4 w 13"/>
                <a:gd name="T57" fmla="*/ 4 h 12"/>
                <a:gd name="T58" fmla="*/ 9 w 13"/>
                <a:gd name="T59" fmla="*/ 1 h 12"/>
                <a:gd name="T60" fmla="*/ 9 w 13"/>
                <a:gd name="T61" fmla="*/ 2 h 12"/>
                <a:gd name="T62" fmla="*/ 9 w 13"/>
                <a:gd name="T63" fmla="*/ 2 h 12"/>
                <a:gd name="T64" fmla="*/ 10 w 13"/>
                <a:gd name="T65" fmla="*/ 3 h 12"/>
                <a:gd name="T66" fmla="*/ 11 w 13"/>
                <a:gd name="T67" fmla="*/ 4 h 12"/>
                <a:gd name="T68" fmla="*/ 12 w 13"/>
                <a:gd name="T6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12">
                  <a:moveTo>
                    <a:pt x="11" y="3"/>
                  </a:moveTo>
                  <a:cubicBezTo>
                    <a:pt x="13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3"/>
                    <a:pt x="2" y="11"/>
                    <a:pt x="6" y="11"/>
                  </a:cubicBezTo>
                  <a:cubicBezTo>
                    <a:pt x="9" y="12"/>
                    <a:pt x="12" y="10"/>
                    <a:pt x="13" y="7"/>
                  </a:cubicBezTo>
                  <a:cubicBezTo>
                    <a:pt x="13" y="6"/>
                    <a:pt x="13" y="1"/>
                    <a:pt x="11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7" y="1"/>
                  </a:moveTo>
                  <a:cubicBezTo>
                    <a:pt x="7" y="1"/>
                    <a:pt x="7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7" y="1"/>
                  </a:cubicBezTo>
                  <a:close/>
                  <a:moveTo>
                    <a:pt x="8" y="1"/>
                  </a:move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lose/>
                  <a:moveTo>
                    <a:pt x="10" y="9"/>
                  </a:moveTo>
                  <a:cubicBezTo>
                    <a:pt x="10" y="8"/>
                    <a:pt x="9" y="9"/>
                    <a:pt x="9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5" y="8"/>
                    <a:pt x="4" y="9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4" y="7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5" y="4"/>
                    <a:pt x="4" y="3"/>
                    <a:pt x="6" y="2"/>
                  </a:cubicBezTo>
                  <a:cubicBezTo>
                    <a:pt x="6" y="2"/>
                    <a:pt x="8" y="2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2" y="5"/>
                    <a:pt x="12" y="5"/>
                  </a:cubicBezTo>
                  <a:cubicBezTo>
                    <a:pt x="12" y="5"/>
                    <a:pt x="10" y="8"/>
                    <a:pt x="1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8" name="Freeform 4132">
              <a:extLst>
                <a:ext uri="{FF2B5EF4-FFF2-40B4-BE49-F238E27FC236}">
                  <a16:creationId xmlns:a16="http://schemas.microsoft.com/office/drawing/2014/main" id="{B8A83F6E-0561-445C-8DAC-FC62F116AC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63538" cy="134937"/>
            </a:xfrm>
            <a:custGeom>
              <a:avLst/>
              <a:gdLst>
                <a:gd name="T0" fmla="*/ 33 w 62"/>
                <a:gd name="T1" fmla="*/ 1 h 23"/>
                <a:gd name="T2" fmla="*/ 31 w 62"/>
                <a:gd name="T3" fmla="*/ 1 h 23"/>
                <a:gd name="T4" fmla="*/ 31 w 62"/>
                <a:gd name="T5" fmla="*/ 1 h 23"/>
                <a:gd name="T6" fmla="*/ 31 w 62"/>
                <a:gd name="T7" fmla="*/ 1 h 23"/>
                <a:gd name="T8" fmla="*/ 25 w 62"/>
                <a:gd name="T9" fmla="*/ 1 h 23"/>
                <a:gd name="T10" fmla="*/ 24 w 62"/>
                <a:gd name="T11" fmla="*/ 1 h 23"/>
                <a:gd name="T12" fmla="*/ 18 w 62"/>
                <a:gd name="T13" fmla="*/ 2 h 23"/>
                <a:gd name="T14" fmla="*/ 18 w 62"/>
                <a:gd name="T15" fmla="*/ 2 h 23"/>
                <a:gd name="T16" fmla="*/ 10 w 62"/>
                <a:gd name="T17" fmla="*/ 5 h 23"/>
                <a:gd name="T18" fmla="*/ 8 w 62"/>
                <a:gd name="T19" fmla="*/ 6 h 23"/>
                <a:gd name="T20" fmla="*/ 4 w 62"/>
                <a:gd name="T21" fmla="*/ 12 h 23"/>
                <a:gd name="T22" fmla="*/ 18 w 62"/>
                <a:gd name="T23" fmla="*/ 15 h 23"/>
                <a:gd name="T24" fmla="*/ 24 w 62"/>
                <a:gd name="T25" fmla="*/ 9 h 23"/>
                <a:gd name="T26" fmla="*/ 34 w 62"/>
                <a:gd name="T27" fmla="*/ 8 h 23"/>
                <a:gd name="T28" fmla="*/ 46 w 62"/>
                <a:gd name="T29" fmla="*/ 10 h 23"/>
                <a:gd name="T30" fmla="*/ 60 w 62"/>
                <a:gd name="T31" fmla="*/ 17 h 23"/>
                <a:gd name="T32" fmla="*/ 46 w 62"/>
                <a:gd name="T33" fmla="*/ 2 h 23"/>
                <a:gd name="T34" fmla="*/ 46 w 62"/>
                <a:gd name="T35" fmla="*/ 2 h 23"/>
                <a:gd name="T36" fmla="*/ 32 w 62"/>
                <a:gd name="T37" fmla="*/ 2 h 23"/>
                <a:gd name="T38" fmla="*/ 32 w 62"/>
                <a:gd name="T39" fmla="*/ 2 h 23"/>
                <a:gd name="T40" fmla="*/ 32 w 62"/>
                <a:gd name="T41" fmla="*/ 2 h 23"/>
                <a:gd name="T42" fmla="*/ 32 w 62"/>
                <a:gd name="T43" fmla="*/ 1 h 23"/>
                <a:gd name="T44" fmla="*/ 31 w 62"/>
                <a:gd name="T45" fmla="*/ 2 h 23"/>
                <a:gd name="T46" fmla="*/ 31 w 62"/>
                <a:gd name="T47" fmla="*/ 2 h 23"/>
                <a:gd name="T48" fmla="*/ 32 w 62"/>
                <a:gd name="T49" fmla="*/ 2 h 23"/>
                <a:gd name="T50" fmla="*/ 31 w 62"/>
                <a:gd name="T51" fmla="*/ 3 h 23"/>
                <a:gd name="T52" fmla="*/ 32 w 62"/>
                <a:gd name="T53" fmla="*/ 2 h 23"/>
                <a:gd name="T54" fmla="*/ 31 w 62"/>
                <a:gd name="T55" fmla="*/ 2 h 23"/>
                <a:gd name="T56" fmla="*/ 31 w 62"/>
                <a:gd name="T57" fmla="*/ 2 h 23"/>
                <a:gd name="T58" fmla="*/ 31 w 62"/>
                <a:gd name="T59" fmla="*/ 2 h 23"/>
                <a:gd name="T60" fmla="*/ 31 w 62"/>
                <a:gd name="T61" fmla="*/ 2 h 23"/>
                <a:gd name="T62" fmla="*/ 6 w 62"/>
                <a:gd name="T63" fmla="*/ 16 h 23"/>
                <a:gd name="T64" fmla="*/ 6 w 62"/>
                <a:gd name="T65" fmla="*/ 14 h 23"/>
                <a:gd name="T66" fmla="*/ 7 w 62"/>
                <a:gd name="T67" fmla="*/ 17 h 23"/>
                <a:gd name="T68" fmla="*/ 7 w 62"/>
                <a:gd name="T69" fmla="*/ 17 h 23"/>
                <a:gd name="T70" fmla="*/ 58 w 62"/>
                <a:gd name="T71" fmla="*/ 16 h 23"/>
                <a:gd name="T72" fmla="*/ 51 w 62"/>
                <a:gd name="T73" fmla="*/ 17 h 23"/>
                <a:gd name="T74" fmla="*/ 42 w 62"/>
                <a:gd name="T75" fmla="*/ 7 h 23"/>
                <a:gd name="T76" fmla="*/ 17 w 62"/>
                <a:gd name="T77" fmla="*/ 11 h 23"/>
                <a:gd name="T78" fmla="*/ 7 w 62"/>
                <a:gd name="T79" fmla="*/ 16 h 23"/>
                <a:gd name="T80" fmla="*/ 6 w 62"/>
                <a:gd name="T81" fmla="*/ 13 h 23"/>
                <a:gd name="T82" fmla="*/ 7 w 62"/>
                <a:gd name="T83" fmla="*/ 9 h 23"/>
                <a:gd name="T84" fmla="*/ 24 w 62"/>
                <a:gd name="T85" fmla="*/ 3 h 23"/>
                <a:gd name="T86" fmla="*/ 26 w 62"/>
                <a:gd name="T87" fmla="*/ 3 h 23"/>
                <a:gd name="T88" fmla="*/ 27 w 62"/>
                <a:gd name="T89" fmla="*/ 2 h 23"/>
                <a:gd name="T90" fmla="*/ 27 w 62"/>
                <a:gd name="T91" fmla="*/ 2 h 23"/>
                <a:gd name="T92" fmla="*/ 29 w 62"/>
                <a:gd name="T93" fmla="*/ 2 h 23"/>
                <a:gd name="T94" fmla="*/ 32 w 62"/>
                <a:gd name="T95" fmla="*/ 2 h 23"/>
                <a:gd name="T96" fmla="*/ 35 w 62"/>
                <a:gd name="T97" fmla="*/ 2 h 23"/>
                <a:gd name="T98" fmla="*/ 36 w 62"/>
                <a:gd name="T99" fmla="*/ 2 h 23"/>
                <a:gd name="T100" fmla="*/ 39 w 62"/>
                <a:gd name="T101" fmla="*/ 2 h 23"/>
                <a:gd name="T102" fmla="*/ 40 w 62"/>
                <a:gd name="T103" fmla="*/ 3 h 23"/>
                <a:gd name="T104" fmla="*/ 40 w 62"/>
                <a:gd name="T105" fmla="*/ 3 h 23"/>
                <a:gd name="T106" fmla="*/ 57 w 62"/>
                <a:gd name="T107" fmla="*/ 6 h 23"/>
                <a:gd name="T108" fmla="*/ 58 w 62"/>
                <a:gd name="T109" fmla="*/ 9 h 23"/>
                <a:gd name="T110" fmla="*/ 59 w 62"/>
                <a:gd name="T11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23">
                  <a:moveTo>
                    <a:pt x="59" y="7"/>
                  </a:moveTo>
                  <a:cubicBezTo>
                    <a:pt x="55" y="0"/>
                    <a:pt x="40" y="0"/>
                    <a:pt x="33" y="1"/>
                  </a:cubicBezTo>
                  <a:cubicBezTo>
                    <a:pt x="33" y="0"/>
                    <a:pt x="35" y="1"/>
                    <a:pt x="35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28" y="0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4" y="1"/>
                  </a:cubicBezTo>
                  <a:cubicBezTo>
                    <a:pt x="22" y="1"/>
                    <a:pt x="19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5" y="2"/>
                    <a:pt x="15" y="2"/>
                  </a:cubicBezTo>
                  <a:cubicBezTo>
                    <a:pt x="13" y="2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7" y="7"/>
                    <a:pt x="6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7"/>
                    <a:pt x="16" y="23"/>
                    <a:pt x="18" y="15"/>
                  </a:cubicBezTo>
                  <a:cubicBezTo>
                    <a:pt x="19" y="14"/>
                    <a:pt x="18" y="12"/>
                    <a:pt x="19" y="11"/>
                  </a:cubicBezTo>
                  <a:cubicBezTo>
                    <a:pt x="20" y="10"/>
                    <a:pt x="23" y="9"/>
                    <a:pt x="24" y="9"/>
                  </a:cubicBezTo>
                  <a:cubicBezTo>
                    <a:pt x="26" y="7"/>
                    <a:pt x="31" y="8"/>
                    <a:pt x="34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5" y="8"/>
                    <a:pt x="35" y="8"/>
                    <a:pt x="34" y="8"/>
                  </a:cubicBezTo>
                  <a:cubicBezTo>
                    <a:pt x="38" y="9"/>
                    <a:pt x="42" y="9"/>
                    <a:pt x="46" y="10"/>
                  </a:cubicBezTo>
                  <a:cubicBezTo>
                    <a:pt x="48" y="10"/>
                    <a:pt x="49" y="15"/>
                    <a:pt x="49" y="17"/>
                  </a:cubicBezTo>
                  <a:cubicBezTo>
                    <a:pt x="51" y="19"/>
                    <a:pt x="58" y="21"/>
                    <a:pt x="60" y="17"/>
                  </a:cubicBezTo>
                  <a:cubicBezTo>
                    <a:pt x="62" y="14"/>
                    <a:pt x="62" y="10"/>
                    <a:pt x="59" y="7"/>
                  </a:cubicBezTo>
                  <a:close/>
                  <a:moveTo>
                    <a:pt x="46" y="2"/>
                  </a:moveTo>
                  <a:cubicBezTo>
                    <a:pt x="46" y="2"/>
                    <a:pt x="46" y="2"/>
                    <a:pt x="47" y="2"/>
                  </a:cubicBezTo>
                  <a:cubicBezTo>
                    <a:pt x="46" y="2"/>
                    <a:pt x="46" y="2"/>
                    <a:pt x="46" y="2"/>
                  </a:cubicBezTo>
                  <a:close/>
                  <a:moveTo>
                    <a:pt x="32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32" y="1"/>
                  </a:move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lose/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32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lose/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lose/>
                  <a:moveTo>
                    <a:pt x="6" y="14"/>
                  </a:move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7" y="17"/>
                    <a:pt x="7" y="17"/>
                  </a:cubicBezTo>
                  <a:close/>
                  <a:moveTo>
                    <a:pt x="60" y="13"/>
                  </a:moveTo>
                  <a:cubicBezTo>
                    <a:pt x="60" y="13"/>
                    <a:pt x="60" y="15"/>
                    <a:pt x="58" y="16"/>
                  </a:cubicBezTo>
                  <a:cubicBezTo>
                    <a:pt x="57" y="17"/>
                    <a:pt x="54" y="18"/>
                    <a:pt x="52" y="17"/>
                  </a:cubicBezTo>
                  <a:cubicBezTo>
                    <a:pt x="52" y="16"/>
                    <a:pt x="51" y="16"/>
                    <a:pt x="51" y="17"/>
                  </a:cubicBezTo>
                  <a:cubicBezTo>
                    <a:pt x="49" y="16"/>
                    <a:pt x="50" y="11"/>
                    <a:pt x="49" y="9"/>
                  </a:cubicBezTo>
                  <a:cubicBezTo>
                    <a:pt x="47" y="7"/>
                    <a:pt x="45" y="7"/>
                    <a:pt x="42" y="7"/>
                  </a:cubicBezTo>
                  <a:cubicBezTo>
                    <a:pt x="39" y="6"/>
                    <a:pt x="32" y="5"/>
                    <a:pt x="29" y="6"/>
                  </a:cubicBezTo>
                  <a:cubicBezTo>
                    <a:pt x="27" y="4"/>
                    <a:pt x="17" y="8"/>
                    <a:pt x="17" y="11"/>
                  </a:cubicBezTo>
                  <a:cubicBezTo>
                    <a:pt x="16" y="14"/>
                    <a:pt x="17" y="15"/>
                    <a:pt x="14" y="17"/>
                  </a:cubicBezTo>
                  <a:cubicBezTo>
                    <a:pt x="12" y="18"/>
                    <a:pt x="8" y="18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7" y="14"/>
                    <a:pt x="6" y="13"/>
                  </a:cubicBezTo>
                  <a:cubicBezTo>
                    <a:pt x="6" y="13"/>
                    <a:pt x="6" y="14"/>
                    <a:pt x="6" y="15"/>
                  </a:cubicBezTo>
                  <a:cubicBezTo>
                    <a:pt x="5" y="14"/>
                    <a:pt x="6" y="10"/>
                    <a:pt x="7" y="9"/>
                  </a:cubicBezTo>
                  <a:cubicBezTo>
                    <a:pt x="9" y="7"/>
                    <a:pt x="11" y="5"/>
                    <a:pt x="15" y="4"/>
                  </a:cubicBezTo>
                  <a:cubicBezTo>
                    <a:pt x="18" y="4"/>
                    <a:pt x="21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8" y="2"/>
                  </a:cubicBezTo>
                  <a:cubicBezTo>
                    <a:pt x="28" y="2"/>
                    <a:pt x="28" y="2"/>
                    <a:pt x="29" y="2"/>
                  </a:cubicBezTo>
                  <a:cubicBezTo>
                    <a:pt x="29" y="3"/>
                    <a:pt x="31" y="3"/>
                    <a:pt x="32" y="3"/>
                  </a:cubicBezTo>
                  <a:cubicBezTo>
                    <a:pt x="31" y="3"/>
                    <a:pt x="32" y="2"/>
                    <a:pt x="32" y="2"/>
                  </a:cubicBezTo>
                  <a:cubicBezTo>
                    <a:pt x="33" y="3"/>
                    <a:pt x="34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2"/>
                    <a:pt x="38" y="2"/>
                    <a:pt x="39" y="2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3"/>
                    <a:pt x="40" y="3"/>
                  </a:cubicBezTo>
                  <a:cubicBezTo>
                    <a:pt x="44" y="3"/>
                    <a:pt x="48" y="4"/>
                    <a:pt x="51" y="4"/>
                  </a:cubicBezTo>
                  <a:cubicBezTo>
                    <a:pt x="52" y="4"/>
                    <a:pt x="55" y="5"/>
                    <a:pt x="57" y="6"/>
                  </a:cubicBezTo>
                  <a:cubicBezTo>
                    <a:pt x="56" y="6"/>
                    <a:pt x="57" y="7"/>
                    <a:pt x="57" y="7"/>
                  </a:cubicBezTo>
                  <a:cubicBezTo>
                    <a:pt x="57" y="7"/>
                    <a:pt x="58" y="9"/>
                    <a:pt x="58" y="9"/>
                  </a:cubicBezTo>
                  <a:cubicBezTo>
                    <a:pt x="59" y="10"/>
                    <a:pt x="60" y="12"/>
                    <a:pt x="60" y="13"/>
                  </a:cubicBezTo>
                  <a:cubicBezTo>
                    <a:pt x="60" y="13"/>
                    <a:pt x="60" y="12"/>
                    <a:pt x="59" y="11"/>
                  </a:cubicBezTo>
                  <a:cubicBezTo>
                    <a:pt x="59" y="12"/>
                    <a:pt x="60" y="13"/>
                    <a:pt x="6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9" name="Freeform 4133">
              <a:extLst>
                <a:ext uri="{FF2B5EF4-FFF2-40B4-BE49-F238E27FC236}">
                  <a16:creationId xmlns:a16="http://schemas.microsoft.com/office/drawing/2014/main" id="{C361B004-6F51-4492-827C-3563F193A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" y="82550"/>
              <a:ext cx="28575" cy="3016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0 w 5"/>
                <a:gd name="T5" fmla="*/ 5 h 5"/>
                <a:gd name="T6" fmla="*/ 4 w 5"/>
                <a:gd name="T7" fmla="*/ 4 h 5"/>
                <a:gd name="T8" fmla="*/ 3 w 5"/>
                <a:gd name="T9" fmla="*/ 4 h 5"/>
                <a:gd name="T10" fmla="*/ 1 w 5"/>
                <a:gd name="T11" fmla="*/ 5 h 5"/>
                <a:gd name="T12" fmla="*/ 2 w 5"/>
                <a:gd name="T13" fmla="*/ 3 h 5"/>
                <a:gd name="T14" fmla="*/ 5 w 5"/>
                <a:gd name="T15" fmla="*/ 1 h 5"/>
                <a:gd name="T16" fmla="*/ 5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5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0" name="Freeform 4134">
              <a:extLst>
                <a:ext uri="{FF2B5EF4-FFF2-40B4-BE49-F238E27FC236}">
                  <a16:creationId xmlns:a16="http://schemas.microsoft.com/office/drawing/2014/main" id="{F87F909D-D9E0-47E6-96AD-64DC7C1A7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71438"/>
              <a:ext cx="39688" cy="2381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1 h 4"/>
                <a:gd name="T8" fmla="*/ 6 w 7"/>
                <a:gd name="T9" fmla="*/ 1 h 4"/>
                <a:gd name="T10" fmla="*/ 1 w 7"/>
                <a:gd name="T11" fmla="*/ 3 h 4"/>
                <a:gd name="T12" fmla="*/ 4 w 7"/>
                <a:gd name="T13" fmla="*/ 2 h 4"/>
                <a:gd name="T14" fmla="*/ 7 w 7"/>
                <a:gd name="T15" fmla="*/ 0 h 4"/>
                <a:gd name="T16" fmla="*/ 6 w 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3" y="3"/>
                    <a:pt x="1" y="3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1" name="Freeform 4135">
              <a:extLst>
                <a:ext uri="{FF2B5EF4-FFF2-40B4-BE49-F238E27FC236}">
                  <a16:creationId xmlns:a16="http://schemas.microsoft.com/office/drawing/2014/main" id="{625A2CA2-0CBA-41DE-B64A-3C47A3115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41275"/>
              <a:ext cx="58738" cy="41275"/>
            </a:xfrm>
            <a:custGeom>
              <a:avLst/>
              <a:gdLst>
                <a:gd name="T0" fmla="*/ 9 w 10"/>
                <a:gd name="T1" fmla="*/ 0 h 7"/>
                <a:gd name="T2" fmla="*/ 0 w 10"/>
                <a:gd name="T3" fmla="*/ 7 h 7"/>
                <a:gd name="T4" fmla="*/ 1 w 10"/>
                <a:gd name="T5" fmla="*/ 7 h 7"/>
                <a:gd name="T6" fmla="*/ 10 w 10"/>
                <a:gd name="T7" fmla="*/ 3 h 7"/>
                <a:gd name="T8" fmla="*/ 9 w 10"/>
                <a:gd name="T9" fmla="*/ 3 h 7"/>
                <a:gd name="T10" fmla="*/ 5 w 10"/>
                <a:gd name="T11" fmla="*/ 5 h 7"/>
                <a:gd name="T12" fmla="*/ 4 w 10"/>
                <a:gd name="T13" fmla="*/ 6 h 7"/>
                <a:gd name="T14" fmla="*/ 1 w 10"/>
                <a:gd name="T15" fmla="*/ 7 h 7"/>
                <a:gd name="T16" fmla="*/ 9 w 10"/>
                <a:gd name="T17" fmla="*/ 1 h 7"/>
                <a:gd name="T18" fmla="*/ 9 w 10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6" y="2"/>
                    <a:pt x="3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4" y="7"/>
                    <a:pt x="7" y="5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1" y="7"/>
                    <a:pt x="1" y="7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2" name="Freeform 4136">
              <a:extLst>
                <a:ext uri="{FF2B5EF4-FFF2-40B4-BE49-F238E27FC236}">
                  <a16:creationId xmlns:a16="http://schemas.microsoft.com/office/drawing/2014/main" id="{9CDD771F-3866-4351-B89B-EC5B3F1AE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34925"/>
              <a:ext cx="52388" cy="36512"/>
            </a:xfrm>
            <a:custGeom>
              <a:avLst/>
              <a:gdLst>
                <a:gd name="T0" fmla="*/ 0 w 9"/>
                <a:gd name="T1" fmla="*/ 6 h 6"/>
                <a:gd name="T2" fmla="*/ 8 w 9"/>
                <a:gd name="T3" fmla="*/ 1 h 6"/>
                <a:gd name="T4" fmla="*/ 8 w 9"/>
                <a:gd name="T5" fmla="*/ 0 h 6"/>
                <a:gd name="T6" fmla="*/ 0 w 9"/>
                <a:gd name="T7" fmla="*/ 5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3" name="Freeform 4137">
              <a:extLst>
                <a:ext uri="{FF2B5EF4-FFF2-40B4-BE49-F238E27FC236}">
                  <a16:creationId xmlns:a16="http://schemas.microsoft.com/office/drawing/2014/main" id="{86321AB1-E9E8-4E4E-B4B1-BDE24D1A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" y="23813"/>
              <a:ext cx="47625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4" name="Freeform 4138">
              <a:extLst>
                <a:ext uri="{FF2B5EF4-FFF2-40B4-BE49-F238E27FC236}">
                  <a16:creationId xmlns:a16="http://schemas.microsoft.com/office/drawing/2014/main" id="{1DB2898E-58FA-4B2B-8CBC-897091426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23813"/>
              <a:ext cx="53975" cy="30162"/>
            </a:xfrm>
            <a:custGeom>
              <a:avLst/>
              <a:gdLst>
                <a:gd name="T0" fmla="*/ 0 w 9"/>
                <a:gd name="T1" fmla="*/ 4 h 5"/>
                <a:gd name="T2" fmla="*/ 8 w 9"/>
                <a:gd name="T3" fmla="*/ 0 h 5"/>
                <a:gd name="T4" fmla="*/ 8 w 9"/>
                <a:gd name="T5" fmla="*/ 0 h 5"/>
                <a:gd name="T6" fmla="*/ 0 w 9"/>
                <a:gd name="T7" fmla="*/ 4 h 5"/>
                <a:gd name="T8" fmla="*/ 0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5" name="Freeform 4139">
              <a:extLst>
                <a:ext uri="{FF2B5EF4-FFF2-40B4-BE49-F238E27FC236}">
                  <a16:creationId xmlns:a16="http://schemas.microsoft.com/office/drawing/2014/main" id="{F01D6060-C08B-4F59-AA8E-780C5F990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12700"/>
              <a:ext cx="47625" cy="28575"/>
            </a:xfrm>
            <a:custGeom>
              <a:avLst/>
              <a:gdLst>
                <a:gd name="T0" fmla="*/ 8 w 8"/>
                <a:gd name="T1" fmla="*/ 1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1 h 5"/>
                <a:gd name="T8" fmla="*/ 8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6" name="Freeform 4140">
              <a:extLst>
                <a:ext uri="{FF2B5EF4-FFF2-40B4-BE49-F238E27FC236}">
                  <a16:creationId xmlns:a16="http://schemas.microsoft.com/office/drawing/2014/main" id="{3FB82946-371C-4440-A65B-E5D3BC381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2700"/>
              <a:ext cx="58738" cy="28575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1 h 5"/>
                <a:gd name="T4" fmla="*/ 9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6" y="2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6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7" name="Freeform 4141">
              <a:extLst>
                <a:ext uri="{FF2B5EF4-FFF2-40B4-BE49-F238E27FC236}">
                  <a16:creationId xmlns:a16="http://schemas.microsoft.com/office/drawing/2014/main" id="{B3C4ADBE-830E-43CE-8B30-BEA74380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6350"/>
              <a:ext cx="46038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7 w 8"/>
                <a:gd name="T7" fmla="*/ 1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8" name="Freeform 4142">
              <a:extLst>
                <a:ext uri="{FF2B5EF4-FFF2-40B4-BE49-F238E27FC236}">
                  <a16:creationId xmlns:a16="http://schemas.microsoft.com/office/drawing/2014/main" id="{A5D55224-1F2A-4674-B572-ADBAFEDF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6350"/>
              <a:ext cx="58738" cy="28575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1 h 5"/>
                <a:gd name="T4" fmla="*/ 10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9" name="Freeform 4143">
              <a:extLst>
                <a:ext uri="{FF2B5EF4-FFF2-40B4-BE49-F238E27FC236}">
                  <a16:creationId xmlns:a16="http://schemas.microsoft.com/office/drawing/2014/main" id="{7B8DCA93-6EAE-43B6-A790-97035C621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6350"/>
              <a:ext cx="47625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7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0" name="Freeform 4144">
              <a:extLst>
                <a:ext uri="{FF2B5EF4-FFF2-40B4-BE49-F238E27FC236}">
                  <a16:creationId xmlns:a16="http://schemas.microsoft.com/office/drawing/2014/main" id="{871DC77C-482A-4941-B339-EFE0494DF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6350"/>
              <a:ext cx="53975" cy="28575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1" name="Freeform 4145">
              <a:extLst>
                <a:ext uri="{FF2B5EF4-FFF2-40B4-BE49-F238E27FC236}">
                  <a16:creationId xmlns:a16="http://schemas.microsoft.com/office/drawing/2014/main" id="{BBAEAAB4-39C3-4E1A-8979-56063572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65088"/>
              <a:ext cx="28575" cy="30162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4 h 5"/>
                <a:gd name="T4" fmla="*/ 1 w 5"/>
                <a:gd name="T5" fmla="*/ 4 h 5"/>
                <a:gd name="T6" fmla="*/ 3 w 5"/>
                <a:gd name="T7" fmla="*/ 3 h 5"/>
                <a:gd name="T8" fmla="*/ 3 w 5"/>
                <a:gd name="T9" fmla="*/ 3 h 5"/>
                <a:gd name="T10" fmla="*/ 1 w 5"/>
                <a:gd name="T11" fmla="*/ 4 h 5"/>
                <a:gd name="T12" fmla="*/ 2 w 5"/>
                <a:gd name="T13" fmla="*/ 2 h 5"/>
                <a:gd name="T14" fmla="*/ 5 w 5"/>
                <a:gd name="T15" fmla="*/ 0 h 5"/>
                <a:gd name="T16" fmla="*/ 5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5"/>
                    <a:pt x="0" y="5"/>
                    <a:pt x="1" y="4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2" name="Freeform 4146">
              <a:extLst>
                <a:ext uri="{FF2B5EF4-FFF2-40B4-BE49-F238E27FC236}">
                  <a16:creationId xmlns:a16="http://schemas.microsoft.com/office/drawing/2014/main" id="{5553EC7E-5C7D-48BA-9AE2-E8E7064CE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6350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1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3" name="Freeform 4147">
              <a:extLst>
                <a:ext uri="{FF2B5EF4-FFF2-40B4-BE49-F238E27FC236}">
                  <a16:creationId xmlns:a16="http://schemas.microsoft.com/office/drawing/2014/main" id="{0EC72964-0FAC-46C3-BAC4-1CD4A3A5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6350"/>
              <a:ext cx="134938" cy="93662"/>
            </a:xfrm>
            <a:custGeom>
              <a:avLst/>
              <a:gdLst>
                <a:gd name="T0" fmla="*/ 1 w 23"/>
                <a:gd name="T1" fmla="*/ 16 h 16"/>
                <a:gd name="T2" fmla="*/ 23 w 23"/>
                <a:gd name="T3" fmla="*/ 0 h 16"/>
                <a:gd name="T4" fmla="*/ 23 w 23"/>
                <a:gd name="T5" fmla="*/ 0 h 16"/>
                <a:gd name="T6" fmla="*/ 0 w 23"/>
                <a:gd name="T7" fmla="*/ 16 h 16"/>
                <a:gd name="T8" fmla="*/ 1 w 2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1" y="16"/>
                  </a:moveTo>
                  <a:cubicBezTo>
                    <a:pt x="8" y="11"/>
                    <a:pt x="15" y="5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5"/>
                    <a:pt x="8" y="11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4" name="Freeform 4148">
              <a:extLst>
                <a:ext uri="{FF2B5EF4-FFF2-40B4-BE49-F238E27FC236}">
                  <a16:creationId xmlns:a16="http://schemas.microsoft.com/office/drawing/2014/main" id="{8F60EF58-9444-494C-8A35-80B26C63B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6350"/>
              <a:ext cx="117475" cy="93662"/>
            </a:xfrm>
            <a:custGeom>
              <a:avLst/>
              <a:gdLst>
                <a:gd name="T0" fmla="*/ 20 w 20"/>
                <a:gd name="T1" fmla="*/ 0 h 16"/>
                <a:gd name="T2" fmla="*/ 0 w 20"/>
                <a:gd name="T3" fmla="*/ 16 h 16"/>
                <a:gd name="T4" fmla="*/ 0 w 20"/>
                <a:gd name="T5" fmla="*/ 16 h 16"/>
                <a:gd name="T6" fmla="*/ 20 w 20"/>
                <a:gd name="T7" fmla="*/ 1 h 16"/>
                <a:gd name="T8" fmla="*/ 20 w 20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cubicBezTo>
                    <a:pt x="13" y="6"/>
                    <a:pt x="6" y="1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7" y="10"/>
                    <a:pt x="13" y="6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5" name="Freeform 4149">
              <a:extLst>
                <a:ext uri="{FF2B5EF4-FFF2-40B4-BE49-F238E27FC236}">
                  <a16:creationId xmlns:a16="http://schemas.microsoft.com/office/drawing/2014/main" id="{0D759382-FB62-41CC-8BC3-6914A5819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6350"/>
              <a:ext cx="111125" cy="88900"/>
            </a:xfrm>
            <a:custGeom>
              <a:avLst/>
              <a:gdLst>
                <a:gd name="T0" fmla="*/ 1 w 19"/>
                <a:gd name="T1" fmla="*/ 15 h 15"/>
                <a:gd name="T2" fmla="*/ 19 w 19"/>
                <a:gd name="T3" fmla="*/ 1 h 15"/>
                <a:gd name="T4" fmla="*/ 19 w 19"/>
                <a:gd name="T5" fmla="*/ 0 h 15"/>
                <a:gd name="T6" fmla="*/ 1 w 19"/>
                <a:gd name="T7" fmla="*/ 14 h 15"/>
                <a:gd name="T8" fmla="*/ 1 w 1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" y="15"/>
                  </a:moveTo>
                  <a:cubicBezTo>
                    <a:pt x="7" y="10"/>
                    <a:pt x="13" y="5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5"/>
                    <a:pt x="7" y="10"/>
                    <a:pt x="1" y="14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6" name="Freeform 4150">
              <a:extLst>
                <a:ext uri="{FF2B5EF4-FFF2-40B4-BE49-F238E27FC236}">
                  <a16:creationId xmlns:a16="http://schemas.microsoft.com/office/drawing/2014/main" id="{AFB2663C-3217-4C44-B62B-71B921F9A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6350"/>
              <a:ext cx="100013" cy="88900"/>
            </a:xfrm>
            <a:custGeom>
              <a:avLst/>
              <a:gdLst>
                <a:gd name="T0" fmla="*/ 0 w 17"/>
                <a:gd name="T1" fmla="*/ 12 h 15"/>
                <a:gd name="T2" fmla="*/ 8 w 17"/>
                <a:gd name="T3" fmla="*/ 6 h 15"/>
                <a:gd name="T4" fmla="*/ 11 w 17"/>
                <a:gd name="T5" fmla="*/ 4 h 15"/>
                <a:gd name="T6" fmla="*/ 13 w 17"/>
                <a:gd name="T7" fmla="*/ 3 h 15"/>
                <a:gd name="T8" fmla="*/ 16 w 17"/>
                <a:gd name="T9" fmla="*/ 1 h 15"/>
                <a:gd name="T10" fmla="*/ 0 w 17"/>
                <a:gd name="T11" fmla="*/ 14 h 15"/>
                <a:gd name="T12" fmla="*/ 1 w 17"/>
                <a:gd name="T13" fmla="*/ 14 h 15"/>
                <a:gd name="T14" fmla="*/ 17 w 17"/>
                <a:gd name="T15" fmla="*/ 1 h 15"/>
                <a:gd name="T16" fmla="*/ 16 w 17"/>
                <a:gd name="T17" fmla="*/ 1 h 15"/>
                <a:gd name="T18" fmla="*/ 0 w 17"/>
                <a:gd name="T19" fmla="*/ 12 h 15"/>
                <a:gd name="T20" fmla="*/ 0 w 17"/>
                <a:gd name="T2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5">
                  <a:moveTo>
                    <a:pt x="0" y="12"/>
                  </a:moveTo>
                  <a:cubicBezTo>
                    <a:pt x="3" y="10"/>
                    <a:pt x="5" y="8"/>
                    <a:pt x="8" y="6"/>
                  </a:cubicBezTo>
                  <a:cubicBezTo>
                    <a:pt x="9" y="5"/>
                    <a:pt x="10" y="5"/>
                    <a:pt x="11" y="4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2" y="3"/>
                    <a:pt x="17" y="0"/>
                    <a:pt x="16" y="1"/>
                  </a:cubicBezTo>
                  <a:cubicBezTo>
                    <a:pt x="11" y="7"/>
                    <a:pt x="5" y="10"/>
                    <a:pt x="0" y="14"/>
                  </a:cubicBezTo>
                  <a:cubicBezTo>
                    <a:pt x="0" y="15"/>
                    <a:pt x="1" y="15"/>
                    <a:pt x="1" y="14"/>
                  </a:cubicBezTo>
                  <a:cubicBezTo>
                    <a:pt x="6" y="10"/>
                    <a:pt x="12" y="6"/>
                    <a:pt x="17" y="1"/>
                  </a:cubicBezTo>
                  <a:cubicBezTo>
                    <a:pt x="17" y="0"/>
                    <a:pt x="16" y="1"/>
                    <a:pt x="16" y="1"/>
                  </a:cubicBezTo>
                  <a:cubicBezTo>
                    <a:pt x="10" y="3"/>
                    <a:pt x="5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7" name="Freeform 4151">
              <a:extLst>
                <a:ext uri="{FF2B5EF4-FFF2-40B4-BE49-F238E27FC236}">
                  <a16:creationId xmlns:a16="http://schemas.microsoft.com/office/drawing/2014/main" id="{04767C28-E9FB-43D5-B322-B86847E63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7463"/>
              <a:ext cx="47625" cy="47625"/>
            </a:xfrm>
            <a:custGeom>
              <a:avLst/>
              <a:gdLst>
                <a:gd name="T0" fmla="*/ 8 w 8"/>
                <a:gd name="T1" fmla="*/ 0 h 8"/>
                <a:gd name="T2" fmla="*/ 1 w 8"/>
                <a:gd name="T3" fmla="*/ 8 h 8"/>
                <a:gd name="T4" fmla="*/ 1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8" name="Freeform 4152">
              <a:extLst>
                <a:ext uri="{FF2B5EF4-FFF2-40B4-BE49-F238E27FC236}">
                  <a16:creationId xmlns:a16="http://schemas.microsoft.com/office/drawing/2014/main" id="{E183B86B-12BF-45B1-9FBF-73047A1EB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306388"/>
              <a:ext cx="30163" cy="30162"/>
            </a:xfrm>
            <a:custGeom>
              <a:avLst/>
              <a:gdLst>
                <a:gd name="T0" fmla="*/ 1 w 5"/>
                <a:gd name="T1" fmla="*/ 5 h 5"/>
                <a:gd name="T2" fmla="*/ 5 w 5"/>
                <a:gd name="T3" fmla="*/ 1 h 5"/>
                <a:gd name="T4" fmla="*/ 5 w 5"/>
                <a:gd name="T5" fmla="*/ 0 h 5"/>
                <a:gd name="T6" fmla="*/ 0 w 5"/>
                <a:gd name="T7" fmla="*/ 4 h 5"/>
                <a:gd name="T8" fmla="*/ 1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9" name="Freeform 4153">
              <a:extLst>
                <a:ext uri="{FF2B5EF4-FFF2-40B4-BE49-F238E27FC236}">
                  <a16:creationId xmlns:a16="http://schemas.microsoft.com/office/drawing/2014/main" id="{C4D13E22-31F6-456A-B43E-4E8793889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295275"/>
              <a:ext cx="41275" cy="34925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6 w 7"/>
                <a:gd name="T7" fmla="*/ 0 h 6"/>
                <a:gd name="T8" fmla="*/ 6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0" name="Freeform 4154">
              <a:extLst>
                <a:ext uri="{FF2B5EF4-FFF2-40B4-BE49-F238E27FC236}">
                  <a16:creationId xmlns:a16="http://schemas.microsoft.com/office/drawing/2014/main" id="{ABAAB6CB-36F5-4086-AA8A-200BCB300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288925"/>
              <a:ext cx="34925" cy="23812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0 h 4"/>
                <a:gd name="T4" fmla="*/ 5 w 6"/>
                <a:gd name="T5" fmla="*/ 0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1" name="Freeform 4155">
              <a:extLst>
                <a:ext uri="{FF2B5EF4-FFF2-40B4-BE49-F238E27FC236}">
                  <a16:creationId xmlns:a16="http://schemas.microsoft.com/office/drawing/2014/main" id="{B2C4202B-6C83-492F-87C2-A76A0DF43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306388"/>
              <a:ext cx="17463" cy="23812"/>
            </a:xfrm>
            <a:custGeom>
              <a:avLst/>
              <a:gdLst>
                <a:gd name="T0" fmla="*/ 3 w 3"/>
                <a:gd name="T1" fmla="*/ 1 h 4"/>
                <a:gd name="T2" fmla="*/ 0 w 3"/>
                <a:gd name="T3" fmla="*/ 4 h 4"/>
                <a:gd name="T4" fmla="*/ 0 w 3"/>
                <a:gd name="T5" fmla="*/ 4 h 4"/>
                <a:gd name="T6" fmla="*/ 3 w 3"/>
                <a:gd name="T7" fmla="*/ 1 h 4"/>
                <a:gd name="T8" fmla="*/ 3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2" name="Freeform 4156">
              <a:extLst>
                <a:ext uri="{FF2B5EF4-FFF2-40B4-BE49-F238E27FC236}">
                  <a16:creationId xmlns:a16="http://schemas.microsoft.com/office/drawing/2014/main" id="{D6C448CE-685C-4A25-BC7D-62AE4AA3A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241300"/>
              <a:ext cx="12700" cy="1270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3" name="Freeform 4157">
              <a:extLst>
                <a:ext uri="{FF2B5EF4-FFF2-40B4-BE49-F238E27FC236}">
                  <a16:creationId xmlns:a16="http://schemas.microsoft.com/office/drawing/2014/main" id="{CA3B42EB-B2EF-45EB-8B74-DF4A4E227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236538"/>
              <a:ext cx="34925" cy="22225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4" name="Freeform 4158">
              <a:extLst>
                <a:ext uri="{FF2B5EF4-FFF2-40B4-BE49-F238E27FC236}">
                  <a16:creationId xmlns:a16="http://schemas.microsoft.com/office/drawing/2014/main" id="{EB239763-2488-45D9-A526-936B0BC4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295275"/>
              <a:ext cx="39688" cy="34925"/>
            </a:xfrm>
            <a:custGeom>
              <a:avLst/>
              <a:gdLst>
                <a:gd name="T0" fmla="*/ 0 w 7"/>
                <a:gd name="T1" fmla="*/ 5 h 6"/>
                <a:gd name="T2" fmla="*/ 6 w 7"/>
                <a:gd name="T3" fmla="*/ 0 h 6"/>
                <a:gd name="T4" fmla="*/ 6 w 7"/>
                <a:gd name="T5" fmla="*/ 0 h 6"/>
                <a:gd name="T6" fmla="*/ 0 w 7"/>
                <a:gd name="T7" fmla="*/ 5 h 6"/>
                <a:gd name="T8" fmla="*/ 0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5" name="Freeform 4159">
              <a:extLst>
                <a:ext uri="{FF2B5EF4-FFF2-40B4-BE49-F238E27FC236}">
                  <a16:creationId xmlns:a16="http://schemas.microsoft.com/office/drawing/2014/main" id="{E66ADCB0-1B0D-444B-860C-AB37590D4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288925"/>
              <a:ext cx="34925" cy="30162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1 w 6"/>
                <a:gd name="T5" fmla="*/ 5 h 5"/>
                <a:gd name="T6" fmla="*/ 6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6" name="Freeform 4160">
              <a:extLst>
                <a:ext uri="{FF2B5EF4-FFF2-40B4-BE49-F238E27FC236}">
                  <a16:creationId xmlns:a16="http://schemas.microsoft.com/office/drawing/2014/main" id="{200E24AC-EA23-4D92-8B42-0DB517E0C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217488"/>
              <a:ext cx="34925" cy="30162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4 h 5"/>
                <a:gd name="T4" fmla="*/ 0 w 6"/>
                <a:gd name="T5" fmla="*/ 5 h 5"/>
                <a:gd name="T6" fmla="*/ 5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7" name="Freeform 4161">
              <a:extLst>
                <a:ext uri="{FF2B5EF4-FFF2-40B4-BE49-F238E27FC236}">
                  <a16:creationId xmlns:a16="http://schemas.microsoft.com/office/drawing/2014/main" id="{F1D1C383-E4A6-45FC-95AB-0DB2C634A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206375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8" name="Freeform 4162">
              <a:extLst>
                <a:ext uri="{FF2B5EF4-FFF2-40B4-BE49-F238E27FC236}">
                  <a16:creationId xmlns:a16="http://schemas.microsoft.com/office/drawing/2014/main" id="{6E1B71BE-2895-4AE3-961A-74697BCD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306388"/>
              <a:ext cx="41275" cy="34925"/>
            </a:xfrm>
            <a:custGeom>
              <a:avLst/>
              <a:gdLst>
                <a:gd name="T0" fmla="*/ 1 w 7"/>
                <a:gd name="T1" fmla="*/ 5 h 6"/>
                <a:gd name="T2" fmla="*/ 7 w 7"/>
                <a:gd name="T3" fmla="*/ 1 h 6"/>
                <a:gd name="T4" fmla="*/ 6 w 7"/>
                <a:gd name="T5" fmla="*/ 0 h 6"/>
                <a:gd name="T6" fmla="*/ 1 w 7"/>
                <a:gd name="T7" fmla="*/ 5 h 6"/>
                <a:gd name="T8" fmla="*/ 1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5"/>
                  </a:moveTo>
                  <a:cubicBezTo>
                    <a:pt x="3" y="4"/>
                    <a:pt x="5" y="2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3" y="4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9" name="Freeform 4163">
              <a:extLst>
                <a:ext uri="{FF2B5EF4-FFF2-40B4-BE49-F238E27FC236}">
                  <a16:creationId xmlns:a16="http://schemas.microsoft.com/office/drawing/2014/main" id="{6CB34D67-97B1-41E2-8892-5BAE93146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300038"/>
              <a:ext cx="34925" cy="36512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0 w 6"/>
                <a:gd name="T5" fmla="*/ 6 h 6"/>
                <a:gd name="T6" fmla="*/ 6 w 6"/>
                <a:gd name="T7" fmla="*/ 0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0" name="Freeform 4164">
              <a:extLst>
                <a:ext uri="{FF2B5EF4-FFF2-40B4-BE49-F238E27FC236}">
                  <a16:creationId xmlns:a16="http://schemas.microsoft.com/office/drawing/2014/main" id="{72BAEECF-657E-4F34-8209-28ADEAC8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223838"/>
              <a:ext cx="39688" cy="3492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1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1" name="Freeform 4165">
              <a:extLst>
                <a:ext uri="{FF2B5EF4-FFF2-40B4-BE49-F238E27FC236}">
                  <a16:creationId xmlns:a16="http://schemas.microsoft.com/office/drawing/2014/main" id="{3B0B2D83-1614-4915-963D-2AE88EE7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165100"/>
              <a:ext cx="34925" cy="23812"/>
            </a:xfrm>
            <a:custGeom>
              <a:avLst/>
              <a:gdLst>
                <a:gd name="T0" fmla="*/ 1 w 6"/>
                <a:gd name="T1" fmla="*/ 3 h 4"/>
                <a:gd name="T2" fmla="*/ 5 w 6"/>
                <a:gd name="T3" fmla="*/ 0 h 4"/>
                <a:gd name="T4" fmla="*/ 3 w 6"/>
                <a:gd name="T5" fmla="*/ 2 h 4"/>
                <a:gd name="T6" fmla="*/ 1 w 6"/>
                <a:gd name="T7" fmla="*/ 4 h 4"/>
                <a:gd name="T8" fmla="*/ 2 w 6"/>
                <a:gd name="T9" fmla="*/ 4 h 4"/>
                <a:gd name="T10" fmla="*/ 6 w 6"/>
                <a:gd name="T11" fmla="*/ 0 h 4"/>
                <a:gd name="T12" fmla="*/ 5 w 6"/>
                <a:gd name="T13" fmla="*/ 0 h 4"/>
                <a:gd name="T14" fmla="*/ 0 w 6"/>
                <a:gd name="T15" fmla="*/ 2 h 4"/>
                <a:gd name="T16" fmla="*/ 1 w 6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4" y="0"/>
                    <a:pt x="4" y="1"/>
                    <a:pt x="3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2" name="Freeform 4166">
              <a:extLst>
                <a:ext uri="{FF2B5EF4-FFF2-40B4-BE49-F238E27FC236}">
                  <a16:creationId xmlns:a16="http://schemas.microsoft.com/office/drawing/2014/main" id="{F43884A0-C804-4269-808C-1D5AF98C6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212725"/>
              <a:ext cx="41275" cy="3492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7 w 7"/>
                <a:gd name="T5" fmla="*/ 0 h 6"/>
                <a:gd name="T6" fmla="*/ 0 w 7"/>
                <a:gd name="T7" fmla="*/ 6 h 6"/>
                <a:gd name="T8" fmla="*/ 0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3" name="Freeform 4167">
              <a:extLst>
                <a:ext uri="{FF2B5EF4-FFF2-40B4-BE49-F238E27FC236}">
                  <a16:creationId xmlns:a16="http://schemas.microsoft.com/office/drawing/2014/main" id="{0B59DE72-9E40-4521-9DB0-1E2983078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241300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4" name="Freeform 4168">
              <a:extLst>
                <a:ext uri="{FF2B5EF4-FFF2-40B4-BE49-F238E27FC236}">
                  <a16:creationId xmlns:a16="http://schemas.microsoft.com/office/drawing/2014/main" id="{7DF53F59-59E4-44DF-887B-4AEDCAD5C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34938"/>
              <a:ext cx="34925" cy="30162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4 h 5"/>
                <a:gd name="T4" fmla="*/ 0 w 6"/>
                <a:gd name="T5" fmla="*/ 4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5" name="Freeform 4169">
              <a:extLst>
                <a:ext uri="{FF2B5EF4-FFF2-40B4-BE49-F238E27FC236}">
                  <a16:creationId xmlns:a16="http://schemas.microsoft.com/office/drawing/2014/main" id="{DA3BF50D-E3CA-48A2-BB87-A7BE186A4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34938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6" name="Freeform 4170">
              <a:extLst>
                <a:ext uri="{FF2B5EF4-FFF2-40B4-BE49-F238E27FC236}">
                  <a16:creationId xmlns:a16="http://schemas.microsoft.com/office/drawing/2014/main" id="{231BC302-3003-405F-8B7D-856077435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230188"/>
              <a:ext cx="34925" cy="23812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7" name="Freeform 4171">
              <a:extLst>
                <a:ext uri="{FF2B5EF4-FFF2-40B4-BE49-F238E27FC236}">
                  <a16:creationId xmlns:a16="http://schemas.microsoft.com/office/drawing/2014/main" id="{FCFF3B98-415D-412F-A26A-277651C69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17488"/>
              <a:ext cx="34925" cy="30162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1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8" name="Freeform 4172">
              <a:extLst>
                <a:ext uri="{FF2B5EF4-FFF2-40B4-BE49-F238E27FC236}">
                  <a16:creationId xmlns:a16="http://schemas.microsoft.com/office/drawing/2014/main" id="{C9B78809-24F9-4994-AF90-CD9B418D7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47638"/>
              <a:ext cx="41275" cy="28575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9" name="Freeform 4173">
              <a:extLst>
                <a:ext uri="{FF2B5EF4-FFF2-40B4-BE49-F238E27FC236}">
                  <a16:creationId xmlns:a16="http://schemas.microsoft.com/office/drawing/2014/main" id="{6F9DE418-DB77-4E0E-B363-A52556B1F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47638"/>
              <a:ext cx="41275" cy="28575"/>
            </a:xfrm>
            <a:custGeom>
              <a:avLst/>
              <a:gdLst>
                <a:gd name="T0" fmla="*/ 1 w 7"/>
                <a:gd name="T1" fmla="*/ 5 h 5"/>
                <a:gd name="T2" fmla="*/ 7 w 7"/>
                <a:gd name="T3" fmla="*/ 1 h 5"/>
                <a:gd name="T4" fmla="*/ 7 w 7"/>
                <a:gd name="T5" fmla="*/ 1 h 5"/>
                <a:gd name="T6" fmla="*/ 0 w 7"/>
                <a:gd name="T7" fmla="*/ 5 h 5"/>
                <a:gd name="T8" fmla="*/ 1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0" name="Freeform 4174">
              <a:extLst>
                <a:ext uri="{FF2B5EF4-FFF2-40B4-BE49-F238E27FC236}">
                  <a16:creationId xmlns:a16="http://schemas.microsoft.com/office/drawing/2014/main" id="{549FA33A-25EB-4A3A-BAE1-7C439ADBF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12725"/>
              <a:ext cx="39688" cy="23812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  <a:gd name="T10" fmla="*/ 1 w 7"/>
                <a:gd name="T11" fmla="*/ 3 h 4"/>
                <a:gd name="T12" fmla="*/ 3 w 7"/>
                <a:gd name="T13" fmla="*/ 2 h 4"/>
                <a:gd name="T14" fmla="*/ 4 w 7"/>
                <a:gd name="T15" fmla="*/ 0 h 4"/>
                <a:gd name="T16" fmla="*/ 4 w 7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4"/>
                    <a:pt x="2" y="2"/>
                    <a:pt x="3" y="2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1" name="Freeform 4175">
              <a:extLst>
                <a:ext uri="{FF2B5EF4-FFF2-40B4-BE49-F238E27FC236}">
                  <a16:creationId xmlns:a16="http://schemas.microsoft.com/office/drawing/2014/main" id="{32C4E71B-F18A-40CE-92F4-61FCAE65B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34938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2" name="Freeform 4176">
              <a:extLst>
                <a:ext uri="{FF2B5EF4-FFF2-40B4-BE49-F238E27FC236}">
                  <a16:creationId xmlns:a16="http://schemas.microsoft.com/office/drawing/2014/main" id="{8FE9DA19-38A4-414B-8142-5726AF1DF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53988"/>
              <a:ext cx="34925" cy="28575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1 h 5"/>
                <a:gd name="T4" fmla="*/ 6 w 6"/>
                <a:gd name="T5" fmla="*/ 0 h 5"/>
                <a:gd name="T6" fmla="*/ 0 w 6"/>
                <a:gd name="T7" fmla="*/ 5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4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3" name="Freeform 4177">
              <a:extLst>
                <a:ext uri="{FF2B5EF4-FFF2-40B4-BE49-F238E27FC236}">
                  <a16:creationId xmlns:a16="http://schemas.microsoft.com/office/drawing/2014/main" id="{1D960BCC-4D31-4838-9C98-593525D70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141288"/>
              <a:ext cx="39688" cy="41275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6 h 7"/>
                <a:gd name="T4" fmla="*/ 0 w 7"/>
                <a:gd name="T5" fmla="*/ 6 h 7"/>
                <a:gd name="T6" fmla="*/ 7 w 7"/>
                <a:gd name="T7" fmla="*/ 0 h 7"/>
                <a:gd name="T8" fmla="*/ 7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3" y="4"/>
                    <a:pt x="5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4" name="Freeform 4178">
              <a:extLst>
                <a:ext uri="{FF2B5EF4-FFF2-40B4-BE49-F238E27FC236}">
                  <a16:creationId xmlns:a16="http://schemas.microsoft.com/office/drawing/2014/main" id="{910D1FB3-F503-4939-865E-F14D2170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34938"/>
              <a:ext cx="41275" cy="30162"/>
            </a:xfrm>
            <a:custGeom>
              <a:avLst/>
              <a:gdLst>
                <a:gd name="T0" fmla="*/ 0 w 7"/>
                <a:gd name="T1" fmla="*/ 5 h 5"/>
                <a:gd name="T2" fmla="*/ 6 w 7"/>
                <a:gd name="T3" fmla="*/ 0 h 5"/>
                <a:gd name="T4" fmla="*/ 6 w 7"/>
                <a:gd name="T5" fmla="*/ 0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5" name="Freeform 4179">
              <a:extLst>
                <a:ext uri="{FF2B5EF4-FFF2-40B4-BE49-F238E27FC236}">
                  <a16:creationId xmlns:a16="http://schemas.microsoft.com/office/drawing/2014/main" id="{8305830E-AA7B-42CD-B873-BF0DD826A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34938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096" name="Group 4232">
            <a:extLst>
              <a:ext uri="{FF2B5EF4-FFF2-40B4-BE49-F238E27FC236}">
                <a16:creationId xmlns:a16="http://schemas.microsoft.com/office/drawing/2014/main" id="{87D4C933-CC39-48E6-9398-90168C7D0578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5121275"/>
            <a:ext cx="411163" cy="284163"/>
            <a:chOff x="0" y="0"/>
            <a:chExt cx="411163" cy="284162"/>
          </a:xfrm>
        </p:grpSpPr>
        <p:sp>
          <p:nvSpPr>
            <p:cNvPr id="41097" name="Freeform 4180">
              <a:extLst>
                <a:ext uri="{FF2B5EF4-FFF2-40B4-BE49-F238E27FC236}">
                  <a16:creationId xmlns:a16="http://schemas.microsoft.com/office/drawing/2014/main" id="{039B8572-616E-4ED4-A443-34D30BB775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713" y="30163"/>
              <a:ext cx="192088" cy="200025"/>
            </a:xfrm>
            <a:custGeom>
              <a:avLst/>
              <a:gdLst>
                <a:gd name="T0" fmla="*/ 32 w 33"/>
                <a:gd name="T1" fmla="*/ 19 h 34"/>
                <a:gd name="T2" fmla="*/ 32 w 33"/>
                <a:gd name="T3" fmla="*/ 9 h 34"/>
                <a:gd name="T4" fmla="*/ 31 w 33"/>
                <a:gd name="T5" fmla="*/ 6 h 34"/>
                <a:gd name="T6" fmla="*/ 30 w 33"/>
                <a:gd name="T7" fmla="*/ 5 h 34"/>
                <a:gd name="T8" fmla="*/ 27 w 33"/>
                <a:gd name="T9" fmla="*/ 3 h 34"/>
                <a:gd name="T10" fmla="*/ 27 w 33"/>
                <a:gd name="T11" fmla="*/ 3 h 34"/>
                <a:gd name="T12" fmla="*/ 25 w 33"/>
                <a:gd name="T13" fmla="*/ 3 h 34"/>
                <a:gd name="T14" fmla="*/ 19 w 33"/>
                <a:gd name="T15" fmla="*/ 2 h 34"/>
                <a:gd name="T16" fmla="*/ 18 w 33"/>
                <a:gd name="T17" fmla="*/ 1 h 34"/>
                <a:gd name="T18" fmla="*/ 13 w 33"/>
                <a:gd name="T19" fmla="*/ 2 h 34"/>
                <a:gd name="T20" fmla="*/ 14 w 33"/>
                <a:gd name="T21" fmla="*/ 2 h 34"/>
                <a:gd name="T22" fmla="*/ 10 w 33"/>
                <a:gd name="T23" fmla="*/ 2 h 34"/>
                <a:gd name="T24" fmla="*/ 2 w 33"/>
                <a:gd name="T25" fmla="*/ 4 h 34"/>
                <a:gd name="T26" fmla="*/ 0 w 33"/>
                <a:gd name="T27" fmla="*/ 13 h 34"/>
                <a:gd name="T28" fmla="*/ 1 w 33"/>
                <a:gd name="T29" fmla="*/ 25 h 34"/>
                <a:gd name="T30" fmla="*/ 3 w 33"/>
                <a:gd name="T31" fmla="*/ 31 h 34"/>
                <a:gd name="T32" fmla="*/ 13 w 33"/>
                <a:gd name="T33" fmla="*/ 34 h 34"/>
                <a:gd name="T34" fmla="*/ 21 w 33"/>
                <a:gd name="T35" fmla="*/ 33 h 34"/>
                <a:gd name="T36" fmla="*/ 25 w 33"/>
                <a:gd name="T37" fmla="*/ 33 h 34"/>
                <a:gd name="T38" fmla="*/ 28 w 33"/>
                <a:gd name="T39" fmla="*/ 33 h 34"/>
                <a:gd name="T40" fmla="*/ 31 w 33"/>
                <a:gd name="T41" fmla="*/ 29 h 34"/>
                <a:gd name="T42" fmla="*/ 32 w 33"/>
                <a:gd name="T43" fmla="*/ 19 h 34"/>
                <a:gd name="T44" fmla="*/ 28 w 33"/>
                <a:gd name="T45" fmla="*/ 3 h 34"/>
                <a:gd name="T46" fmla="*/ 27 w 33"/>
                <a:gd name="T47" fmla="*/ 3 h 34"/>
                <a:gd name="T48" fmla="*/ 28 w 33"/>
                <a:gd name="T49" fmla="*/ 3 h 34"/>
                <a:gd name="T50" fmla="*/ 6 w 33"/>
                <a:gd name="T51" fmla="*/ 3 h 34"/>
                <a:gd name="T52" fmla="*/ 6 w 33"/>
                <a:gd name="T53" fmla="*/ 3 h 34"/>
                <a:gd name="T54" fmla="*/ 31 w 33"/>
                <a:gd name="T55" fmla="*/ 23 h 34"/>
                <a:gd name="T56" fmla="*/ 31 w 33"/>
                <a:gd name="T57" fmla="*/ 23 h 34"/>
                <a:gd name="T58" fmla="*/ 30 w 33"/>
                <a:gd name="T59" fmla="*/ 28 h 34"/>
                <a:gd name="T60" fmla="*/ 29 w 33"/>
                <a:gd name="T61" fmla="*/ 31 h 34"/>
                <a:gd name="T62" fmla="*/ 29 w 33"/>
                <a:gd name="T63" fmla="*/ 31 h 34"/>
                <a:gd name="T64" fmla="*/ 29 w 33"/>
                <a:gd name="T65" fmla="*/ 31 h 34"/>
                <a:gd name="T66" fmla="*/ 28 w 33"/>
                <a:gd name="T67" fmla="*/ 31 h 34"/>
                <a:gd name="T68" fmla="*/ 29 w 33"/>
                <a:gd name="T69" fmla="*/ 31 h 34"/>
                <a:gd name="T70" fmla="*/ 26 w 33"/>
                <a:gd name="T71" fmla="*/ 32 h 34"/>
                <a:gd name="T72" fmla="*/ 20 w 33"/>
                <a:gd name="T73" fmla="*/ 32 h 34"/>
                <a:gd name="T74" fmla="*/ 15 w 33"/>
                <a:gd name="T75" fmla="*/ 32 h 34"/>
                <a:gd name="T76" fmla="*/ 14 w 33"/>
                <a:gd name="T77" fmla="*/ 32 h 34"/>
                <a:gd name="T78" fmla="*/ 11 w 33"/>
                <a:gd name="T79" fmla="*/ 32 h 34"/>
                <a:gd name="T80" fmla="*/ 4 w 33"/>
                <a:gd name="T81" fmla="*/ 31 h 34"/>
                <a:gd name="T82" fmla="*/ 3 w 33"/>
                <a:gd name="T83" fmla="*/ 21 h 34"/>
                <a:gd name="T84" fmla="*/ 7 w 33"/>
                <a:gd name="T85" fmla="*/ 4 h 34"/>
                <a:gd name="T86" fmla="*/ 9 w 33"/>
                <a:gd name="T87" fmla="*/ 4 h 34"/>
                <a:gd name="T88" fmla="*/ 8 w 33"/>
                <a:gd name="T89" fmla="*/ 4 h 34"/>
                <a:gd name="T90" fmla="*/ 25 w 33"/>
                <a:gd name="T91" fmla="*/ 4 h 34"/>
                <a:gd name="T92" fmla="*/ 27 w 33"/>
                <a:gd name="T93" fmla="*/ 4 h 34"/>
                <a:gd name="T94" fmla="*/ 28 w 33"/>
                <a:gd name="T95" fmla="*/ 4 h 34"/>
                <a:gd name="T96" fmla="*/ 30 w 33"/>
                <a:gd name="T97" fmla="*/ 5 h 34"/>
                <a:gd name="T98" fmla="*/ 31 w 33"/>
                <a:gd name="T99" fmla="*/ 10 h 34"/>
                <a:gd name="T100" fmla="*/ 31 w 33"/>
                <a:gd name="T101" fmla="*/ 23 h 34"/>
                <a:gd name="T102" fmla="*/ 8 w 33"/>
                <a:gd name="T103" fmla="*/ 4 h 34"/>
                <a:gd name="T104" fmla="*/ 8 w 33"/>
                <a:gd name="T105" fmla="*/ 4 h 34"/>
                <a:gd name="T106" fmla="*/ 8 w 33"/>
                <a:gd name="T107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" h="34">
                  <a:moveTo>
                    <a:pt x="32" y="19"/>
                  </a:moveTo>
                  <a:cubicBezTo>
                    <a:pt x="31" y="17"/>
                    <a:pt x="32" y="13"/>
                    <a:pt x="32" y="9"/>
                  </a:cubicBezTo>
                  <a:cubicBezTo>
                    <a:pt x="31" y="8"/>
                    <a:pt x="31" y="8"/>
                    <a:pt x="31" y="6"/>
                  </a:cubicBezTo>
                  <a:cubicBezTo>
                    <a:pt x="31" y="7"/>
                    <a:pt x="31" y="5"/>
                    <a:pt x="30" y="5"/>
                  </a:cubicBezTo>
                  <a:cubicBezTo>
                    <a:pt x="32" y="5"/>
                    <a:pt x="27" y="1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6" y="2"/>
                    <a:pt x="25" y="3"/>
                  </a:cubicBezTo>
                  <a:cubicBezTo>
                    <a:pt x="24" y="2"/>
                    <a:pt x="20" y="2"/>
                    <a:pt x="19" y="2"/>
                  </a:cubicBezTo>
                  <a:cubicBezTo>
                    <a:pt x="19" y="2"/>
                    <a:pt x="17" y="1"/>
                    <a:pt x="18" y="1"/>
                  </a:cubicBezTo>
                  <a:cubicBezTo>
                    <a:pt x="16" y="1"/>
                    <a:pt x="15" y="2"/>
                    <a:pt x="13" y="2"/>
                  </a:cubicBezTo>
                  <a:cubicBezTo>
                    <a:pt x="13" y="2"/>
                    <a:pt x="14" y="1"/>
                    <a:pt x="14" y="2"/>
                  </a:cubicBezTo>
                  <a:cubicBezTo>
                    <a:pt x="14" y="1"/>
                    <a:pt x="9" y="1"/>
                    <a:pt x="10" y="2"/>
                  </a:cubicBezTo>
                  <a:cubicBezTo>
                    <a:pt x="8" y="0"/>
                    <a:pt x="4" y="3"/>
                    <a:pt x="2" y="4"/>
                  </a:cubicBezTo>
                  <a:cubicBezTo>
                    <a:pt x="0" y="7"/>
                    <a:pt x="0" y="10"/>
                    <a:pt x="0" y="13"/>
                  </a:cubicBezTo>
                  <a:cubicBezTo>
                    <a:pt x="1" y="17"/>
                    <a:pt x="0" y="21"/>
                    <a:pt x="1" y="25"/>
                  </a:cubicBezTo>
                  <a:cubicBezTo>
                    <a:pt x="1" y="27"/>
                    <a:pt x="1" y="30"/>
                    <a:pt x="3" y="31"/>
                  </a:cubicBezTo>
                  <a:cubicBezTo>
                    <a:pt x="5" y="34"/>
                    <a:pt x="10" y="34"/>
                    <a:pt x="13" y="34"/>
                  </a:cubicBezTo>
                  <a:cubicBezTo>
                    <a:pt x="16" y="34"/>
                    <a:pt x="18" y="33"/>
                    <a:pt x="21" y="33"/>
                  </a:cubicBezTo>
                  <a:cubicBezTo>
                    <a:pt x="22" y="33"/>
                    <a:pt x="24" y="33"/>
                    <a:pt x="25" y="33"/>
                  </a:cubicBezTo>
                  <a:cubicBezTo>
                    <a:pt x="26" y="33"/>
                    <a:pt x="30" y="32"/>
                    <a:pt x="28" y="33"/>
                  </a:cubicBezTo>
                  <a:cubicBezTo>
                    <a:pt x="28" y="33"/>
                    <a:pt x="33" y="30"/>
                    <a:pt x="31" y="29"/>
                  </a:cubicBezTo>
                  <a:cubicBezTo>
                    <a:pt x="32" y="29"/>
                    <a:pt x="32" y="20"/>
                    <a:pt x="32" y="19"/>
                  </a:cubicBezTo>
                  <a:close/>
                  <a:moveTo>
                    <a:pt x="28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8" y="3"/>
                    <a:pt x="28" y="3"/>
                  </a:cubicBezTo>
                  <a:close/>
                  <a:moveTo>
                    <a:pt x="6" y="3"/>
                  </a:moveTo>
                  <a:cubicBezTo>
                    <a:pt x="7" y="2"/>
                    <a:pt x="7" y="3"/>
                    <a:pt x="6" y="3"/>
                  </a:cubicBezTo>
                  <a:close/>
                  <a:moveTo>
                    <a:pt x="31" y="23"/>
                  </a:move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0" y="28"/>
                    <a:pt x="30" y="28"/>
                  </a:cubicBezTo>
                  <a:cubicBezTo>
                    <a:pt x="30" y="28"/>
                    <a:pt x="29" y="30"/>
                    <a:pt x="29" y="31"/>
                  </a:cubicBezTo>
                  <a:cubicBezTo>
                    <a:pt x="29" y="30"/>
                    <a:pt x="29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7" y="31"/>
                    <a:pt x="27" y="31"/>
                    <a:pt x="26" y="32"/>
                  </a:cubicBezTo>
                  <a:cubicBezTo>
                    <a:pt x="24" y="32"/>
                    <a:pt x="23" y="32"/>
                    <a:pt x="20" y="32"/>
                  </a:cubicBezTo>
                  <a:cubicBezTo>
                    <a:pt x="18" y="32"/>
                    <a:pt x="16" y="31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8" y="33"/>
                    <a:pt x="11" y="32"/>
                  </a:cubicBezTo>
                  <a:cubicBezTo>
                    <a:pt x="10" y="32"/>
                    <a:pt x="5" y="33"/>
                    <a:pt x="4" y="31"/>
                  </a:cubicBezTo>
                  <a:cubicBezTo>
                    <a:pt x="2" y="30"/>
                    <a:pt x="3" y="23"/>
                    <a:pt x="3" y="21"/>
                  </a:cubicBezTo>
                  <a:cubicBezTo>
                    <a:pt x="3" y="18"/>
                    <a:pt x="1" y="1"/>
                    <a:pt x="7" y="4"/>
                  </a:cubicBezTo>
                  <a:cubicBezTo>
                    <a:pt x="5" y="5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10" y="1"/>
                    <a:pt x="23" y="3"/>
                    <a:pt x="25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7" y="3"/>
                    <a:pt x="29" y="3"/>
                    <a:pt x="30" y="5"/>
                  </a:cubicBezTo>
                  <a:cubicBezTo>
                    <a:pt x="30" y="7"/>
                    <a:pt x="31" y="9"/>
                    <a:pt x="31" y="10"/>
                  </a:cubicBezTo>
                  <a:cubicBezTo>
                    <a:pt x="30" y="11"/>
                    <a:pt x="30" y="22"/>
                    <a:pt x="31" y="23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8" name="Freeform 4181">
              <a:extLst>
                <a:ext uri="{FF2B5EF4-FFF2-40B4-BE49-F238E27FC236}">
                  <a16:creationId xmlns:a16="http://schemas.microsoft.com/office/drawing/2014/main" id="{8CDFA371-B546-47ED-8C25-F9EEF6D87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23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9" name="Freeform 4182">
              <a:extLst>
                <a:ext uri="{FF2B5EF4-FFF2-40B4-BE49-F238E27FC236}">
                  <a16:creationId xmlns:a16="http://schemas.microsoft.com/office/drawing/2014/main" id="{A0CCEA3D-22C7-4B60-BFBC-B35BEBE36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30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0" name="Freeform 4183">
              <a:extLst>
                <a:ext uri="{FF2B5EF4-FFF2-40B4-BE49-F238E27FC236}">
                  <a16:creationId xmlns:a16="http://schemas.microsoft.com/office/drawing/2014/main" id="{1F0774AD-AB5E-4951-AE63-F6C4A6BDA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30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1" name="Freeform 4184">
              <a:extLst>
                <a:ext uri="{FF2B5EF4-FFF2-40B4-BE49-F238E27FC236}">
                  <a16:creationId xmlns:a16="http://schemas.microsoft.com/office/drawing/2014/main" id="{CB9379DA-0DDA-4077-A44E-506E303760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688" y="19050"/>
              <a:ext cx="65088" cy="234950"/>
            </a:xfrm>
            <a:custGeom>
              <a:avLst/>
              <a:gdLst>
                <a:gd name="T0" fmla="*/ 9 w 11"/>
                <a:gd name="T1" fmla="*/ 19 h 40"/>
                <a:gd name="T2" fmla="*/ 7 w 11"/>
                <a:gd name="T3" fmla="*/ 2 h 40"/>
                <a:gd name="T4" fmla="*/ 7 w 11"/>
                <a:gd name="T5" fmla="*/ 1 h 40"/>
                <a:gd name="T6" fmla="*/ 6 w 11"/>
                <a:gd name="T7" fmla="*/ 2 h 40"/>
                <a:gd name="T8" fmla="*/ 6 w 11"/>
                <a:gd name="T9" fmla="*/ 2 h 40"/>
                <a:gd name="T10" fmla="*/ 8 w 11"/>
                <a:gd name="T11" fmla="*/ 4 h 40"/>
                <a:gd name="T12" fmla="*/ 8 w 11"/>
                <a:gd name="T13" fmla="*/ 7 h 40"/>
                <a:gd name="T14" fmla="*/ 9 w 11"/>
                <a:gd name="T15" fmla="*/ 12 h 40"/>
                <a:gd name="T16" fmla="*/ 8 w 11"/>
                <a:gd name="T17" fmla="*/ 14 h 40"/>
                <a:gd name="T18" fmla="*/ 9 w 11"/>
                <a:gd name="T19" fmla="*/ 22 h 40"/>
                <a:gd name="T20" fmla="*/ 9 w 11"/>
                <a:gd name="T21" fmla="*/ 32 h 40"/>
                <a:gd name="T22" fmla="*/ 9 w 11"/>
                <a:gd name="T23" fmla="*/ 34 h 40"/>
                <a:gd name="T24" fmla="*/ 8 w 11"/>
                <a:gd name="T25" fmla="*/ 35 h 40"/>
                <a:gd name="T26" fmla="*/ 6 w 11"/>
                <a:gd name="T27" fmla="*/ 37 h 40"/>
                <a:gd name="T28" fmla="*/ 4 w 11"/>
                <a:gd name="T29" fmla="*/ 27 h 40"/>
                <a:gd name="T30" fmla="*/ 4 w 11"/>
                <a:gd name="T31" fmla="*/ 21 h 40"/>
                <a:gd name="T32" fmla="*/ 4 w 11"/>
                <a:gd name="T33" fmla="*/ 15 h 40"/>
                <a:gd name="T34" fmla="*/ 4 w 11"/>
                <a:gd name="T35" fmla="*/ 15 h 40"/>
                <a:gd name="T36" fmla="*/ 6 w 11"/>
                <a:gd name="T37" fmla="*/ 2 h 40"/>
                <a:gd name="T38" fmla="*/ 6 w 11"/>
                <a:gd name="T39" fmla="*/ 1 h 40"/>
                <a:gd name="T40" fmla="*/ 4 w 11"/>
                <a:gd name="T41" fmla="*/ 1 h 40"/>
                <a:gd name="T42" fmla="*/ 2 w 11"/>
                <a:gd name="T43" fmla="*/ 6 h 40"/>
                <a:gd name="T44" fmla="*/ 2 w 11"/>
                <a:gd name="T45" fmla="*/ 10 h 40"/>
                <a:gd name="T46" fmla="*/ 2 w 11"/>
                <a:gd name="T47" fmla="*/ 13 h 40"/>
                <a:gd name="T48" fmla="*/ 2 w 11"/>
                <a:gd name="T49" fmla="*/ 15 h 40"/>
                <a:gd name="T50" fmla="*/ 2 w 11"/>
                <a:gd name="T51" fmla="*/ 15 h 40"/>
                <a:gd name="T52" fmla="*/ 2 w 11"/>
                <a:gd name="T53" fmla="*/ 19 h 40"/>
                <a:gd name="T54" fmla="*/ 2 w 11"/>
                <a:gd name="T55" fmla="*/ 30 h 40"/>
                <a:gd name="T56" fmla="*/ 6 w 11"/>
                <a:gd name="T57" fmla="*/ 39 h 40"/>
                <a:gd name="T58" fmla="*/ 10 w 11"/>
                <a:gd name="T59" fmla="*/ 31 h 40"/>
                <a:gd name="T60" fmla="*/ 10 w 11"/>
                <a:gd name="T61" fmla="*/ 22 h 40"/>
                <a:gd name="T62" fmla="*/ 9 w 11"/>
                <a:gd name="T63" fmla="*/ 19 h 40"/>
                <a:gd name="T64" fmla="*/ 5 w 11"/>
                <a:gd name="T65" fmla="*/ 2 h 40"/>
                <a:gd name="T66" fmla="*/ 5 w 11"/>
                <a:gd name="T67" fmla="*/ 2 h 40"/>
                <a:gd name="T68" fmla="*/ 4 w 11"/>
                <a:gd name="T69" fmla="*/ 1 h 40"/>
                <a:gd name="T70" fmla="*/ 4 w 11"/>
                <a:gd name="T71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" h="40">
                  <a:moveTo>
                    <a:pt x="9" y="19"/>
                  </a:moveTo>
                  <a:cubicBezTo>
                    <a:pt x="11" y="18"/>
                    <a:pt x="10" y="1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8" y="4"/>
                    <a:pt x="8" y="4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8" y="9"/>
                    <a:pt x="8" y="11"/>
                    <a:pt x="9" y="12"/>
                  </a:cubicBezTo>
                  <a:cubicBezTo>
                    <a:pt x="9" y="12"/>
                    <a:pt x="9" y="16"/>
                    <a:pt x="8" y="14"/>
                  </a:cubicBezTo>
                  <a:cubicBezTo>
                    <a:pt x="8" y="17"/>
                    <a:pt x="8" y="19"/>
                    <a:pt x="9" y="22"/>
                  </a:cubicBezTo>
                  <a:cubicBezTo>
                    <a:pt x="9" y="25"/>
                    <a:pt x="7" y="30"/>
                    <a:pt x="9" y="32"/>
                  </a:cubicBezTo>
                  <a:cubicBezTo>
                    <a:pt x="9" y="32"/>
                    <a:pt x="7" y="34"/>
                    <a:pt x="9" y="34"/>
                  </a:cubicBezTo>
                  <a:cubicBezTo>
                    <a:pt x="7" y="34"/>
                    <a:pt x="9" y="34"/>
                    <a:pt x="8" y="35"/>
                  </a:cubicBezTo>
                  <a:cubicBezTo>
                    <a:pt x="8" y="35"/>
                    <a:pt x="6" y="36"/>
                    <a:pt x="6" y="37"/>
                  </a:cubicBezTo>
                  <a:cubicBezTo>
                    <a:pt x="4" y="34"/>
                    <a:pt x="4" y="31"/>
                    <a:pt x="4" y="27"/>
                  </a:cubicBezTo>
                  <a:cubicBezTo>
                    <a:pt x="4" y="25"/>
                    <a:pt x="4" y="23"/>
                    <a:pt x="4" y="21"/>
                  </a:cubicBezTo>
                  <a:cubicBezTo>
                    <a:pt x="4" y="20"/>
                    <a:pt x="3" y="16"/>
                    <a:pt x="4" y="15"/>
                  </a:cubicBezTo>
                  <a:cubicBezTo>
                    <a:pt x="4" y="17"/>
                    <a:pt x="4" y="15"/>
                    <a:pt x="4" y="15"/>
                  </a:cubicBezTo>
                  <a:cubicBezTo>
                    <a:pt x="2" y="12"/>
                    <a:pt x="4" y="4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2"/>
                    <a:pt x="4" y="1"/>
                  </a:cubicBezTo>
                  <a:cubicBezTo>
                    <a:pt x="4" y="2"/>
                    <a:pt x="1" y="4"/>
                    <a:pt x="2" y="6"/>
                  </a:cubicBezTo>
                  <a:cubicBezTo>
                    <a:pt x="0" y="6"/>
                    <a:pt x="3" y="9"/>
                    <a:pt x="2" y="10"/>
                  </a:cubicBezTo>
                  <a:cubicBezTo>
                    <a:pt x="1" y="10"/>
                    <a:pt x="2" y="12"/>
                    <a:pt x="2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2" y="23"/>
                    <a:pt x="1" y="26"/>
                    <a:pt x="2" y="30"/>
                  </a:cubicBezTo>
                  <a:cubicBezTo>
                    <a:pt x="2" y="32"/>
                    <a:pt x="3" y="40"/>
                    <a:pt x="6" y="39"/>
                  </a:cubicBezTo>
                  <a:cubicBezTo>
                    <a:pt x="9" y="39"/>
                    <a:pt x="10" y="34"/>
                    <a:pt x="10" y="31"/>
                  </a:cubicBezTo>
                  <a:cubicBezTo>
                    <a:pt x="10" y="30"/>
                    <a:pt x="10" y="22"/>
                    <a:pt x="10" y="22"/>
                  </a:cubicBezTo>
                  <a:cubicBezTo>
                    <a:pt x="10" y="22"/>
                    <a:pt x="10" y="19"/>
                    <a:pt x="9" y="19"/>
                  </a:cubicBezTo>
                  <a:close/>
                  <a:moveTo>
                    <a:pt x="5" y="2"/>
                  </a:moveTo>
                  <a:cubicBezTo>
                    <a:pt x="4" y="1"/>
                    <a:pt x="6" y="1"/>
                    <a:pt x="5" y="2"/>
                  </a:cubicBezTo>
                  <a:close/>
                  <a:moveTo>
                    <a:pt x="4" y="1"/>
                  </a:move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2" name="Rectangle 4185">
              <a:extLst>
                <a:ext uri="{FF2B5EF4-FFF2-40B4-BE49-F238E27FC236}">
                  <a16:creationId xmlns:a16="http://schemas.microsoft.com/office/drawing/2014/main" id="{7B867219-BB6F-4498-AFFE-40170C744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50" y="30163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03" name="Oval 4186">
              <a:extLst>
                <a:ext uri="{FF2B5EF4-FFF2-40B4-BE49-F238E27FC236}">
                  <a16:creationId xmlns:a16="http://schemas.microsoft.com/office/drawing/2014/main" id="{658F457D-BD97-4701-9B34-657674F6A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3" y="30163"/>
              <a:ext cx="1588" cy="1587"/>
            </a:xfrm>
            <a:prstGeom prst="ellipse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04" name="Freeform 4187">
              <a:extLst>
                <a:ext uri="{FF2B5EF4-FFF2-40B4-BE49-F238E27FC236}">
                  <a16:creationId xmlns:a16="http://schemas.microsoft.com/office/drawing/2014/main" id="{55248B2E-5A0F-450A-909D-13ECB63D2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0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5" name="Freeform 4188">
              <a:extLst>
                <a:ext uri="{FF2B5EF4-FFF2-40B4-BE49-F238E27FC236}">
                  <a16:creationId xmlns:a16="http://schemas.microsoft.com/office/drawing/2014/main" id="{FC5D98A4-0B10-4872-B0DE-0CCB4F874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425" y="0"/>
              <a:ext cx="58738" cy="284162"/>
            </a:xfrm>
            <a:custGeom>
              <a:avLst/>
              <a:gdLst>
                <a:gd name="T0" fmla="*/ 9 w 10"/>
                <a:gd name="T1" fmla="*/ 30 h 48"/>
                <a:gd name="T2" fmla="*/ 9 w 10"/>
                <a:gd name="T3" fmla="*/ 27 h 48"/>
                <a:gd name="T4" fmla="*/ 8 w 10"/>
                <a:gd name="T5" fmla="*/ 22 h 48"/>
                <a:gd name="T6" fmla="*/ 9 w 10"/>
                <a:gd name="T7" fmla="*/ 15 h 48"/>
                <a:gd name="T8" fmla="*/ 8 w 10"/>
                <a:gd name="T9" fmla="*/ 5 h 48"/>
                <a:gd name="T10" fmla="*/ 7 w 10"/>
                <a:gd name="T11" fmla="*/ 3 h 48"/>
                <a:gd name="T12" fmla="*/ 6 w 10"/>
                <a:gd name="T13" fmla="*/ 2 h 48"/>
                <a:gd name="T14" fmla="*/ 5 w 10"/>
                <a:gd name="T15" fmla="*/ 1 h 48"/>
                <a:gd name="T16" fmla="*/ 5 w 10"/>
                <a:gd name="T17" fmla="*/ 1 h 48"/>
                <a:gd name="T18" fmla="*/ 4 w 10"/>
                <a:gd name="T19" fmla="*/ 0 h 48"/>
                <a:gd name="T20" fmla="*/ 3 w 10"/>
                <a:gd name="T21" fmla="*/ 1 h 48"/>
                <a:gd name="T22" fmla="*/ 3 w 10"/>
                <a:gd name="T23" fmla="*/ 1 h 48"/>
                <a:gd name="T24" fmla="*/ 1 w 10"/>
                <a:gd name="T25" fmla="*/ 6 h 48"/>
                <a:gd name="T26" fmla="*/ 0 w 10"/>
                <a:gd name="T27" fmla="*/ 8 h 48"/>
                <a:gd name="T28" fmla="*/ 1 w 10"/>
                <a:gd name="T29" fmla="*/ 12 h 48"/>
                <a:gd name="T30" fmla="*/ 1 w 10"/>
                <a:gd name="T31" fmla="*/ 11 h 48"/>
                <a:gd name="T32" fmla="*/ 1 w 10"/>
                <a:gd name="T33" fmla="*/ 15 h 48"/>
                <a:gd name="T34" fmla="*/ 1 w 10"/>
                <a:gd name="T35" fmla="*/ 14 h 48"/>
                <a:gd name="T36" fmla="*/ 1 w 10"/>
                <a:gd name="T37" fmla="*/ 21 h 48"/>
                <a:gd name="T38" fmla="*/ 1 w 10"/>
                <a:gd name="T39" fmla="*/ 28 h 48"/>
                <a:gd name="T40" fmla="*/ 1 w 10"/>
                <a:gd name="T41" fmla="*/ 38 h 48"/>
                <a:gd name="T42" fmla="*/ 7 w 10"/>
                <a:gd name="T43" fmla="*/ 44 h 48"/>
                <a:gd name="T44" fmla="*/ 9 w 10"/>
                <a:gd name="T45" fmla="*/ 37 h 48"/>
                <a:gd name="T46" fmla="*/ 9 w 10"/>
                <a:gd name="T47" fmla="*/ 30 h 48"/>
                <a:gd name="T48" fmla="*/ 8 w 10"/>
                <a:gd name="T49" fmla="*/ 37 h 48"/>
                <a:gd name="T50" fmla="*/ 8 w 10"/>
                <a:gd name="T51" fmla="*/ 38 h 48"/>
                <a:gd name="T52" fmla="*/ 7 w 10"/>
                <a:gd name="T53" fmla="*/ 38 h 48"/>
                <a:gd name="T54" fmla="*/ 7 w 10"/>
                <a:gd name="T55" fmla="*/ 39 h 48"/>
                <a:gd name="T56" fmla="*/ 7 w 10"/>
                <a:gd name="T57" fmla="*/ 41 h 48"/>
                <a:gd name="T58" fmla="*/ 7 w 10"/>
                <a:gd name="T59" fmla="*/ 41 h 48"/>
                <a:gd name="T60" fmla="*/ 7 w 10"/>
                <a:gd name="T61" fmla="*/ 41 h 48"/>
                <a:gd name="T62" fmla="*/ 7 w 10"/>
                <a:gd name="T63" fmla="*/ 41 h 48"/>
                <a:gd name="T64" fmla="*/ 5 w 10"/>
                <a:gd name="T65" fmla="*/ 44 h 48"/>
                <a:gd name="T66" fmla="*/ 5 w 10"/>
                <a:gd name="T67" fmla="*/ 42 h 48"/>
                <a:gd name="T68" fmla="*/ 3 w 10"/>
                <a:gd name="T69" fmla="*/ 31 h 48"/>
                <a:gd name="T70" fmla="*/ 3 w 10"/>
                <a:gd name="T71" fmla="*/ 25 h 48"/>
                <a:gd name="T72" fmla="*/ 3 w 10"/>
                <a:gd name="T73" fmla="*/ 17 h 48"/>
                <a:gd name="T74" fmla="*/ 3 w 10"/>
                <a:gd name="T75" fmla="*/ 18 h 48"/>
                <a:gd name="T76" fmla="*/ 3 w 10"/>
                <a:gd name="T77" fmla="*/ 18 h 48"/>
                <a:gd name="T78" fmla="*/ 3 w 10"/>
                <a:gd name="T79" fmla="*/ 16 h 48"/>
                <a:gd name="T80" fmla="*/ 3 w 10"/>
                <a:gd name="T81" fmla="*/ 16 h 48"/>
                <a:gd name="T82" fmla="*/ 3 w 10"/>
                <a:gd name="T83" fmla="*/ 15 h 48"/>
                <a:gd name="T84" fmla="*/ 3 w 10"/>
                <a:gd name="T85" fmla="*/ 15 h 48"/>
                <a:gd name="T86" fmla="*/ 2 w 10"/>
                <a:gd name="T87" fmla="*/ 9 h 48"/>
                <a:gd name="T88" fmla="*/ 2 w 10"/>
                <a:gd name="T89" fmla="*/ 5 h 48"/>
                <a:gd name="T90" fmla="*/ 5 w 10"/>
                <a:gd name="T91" fmla="*/ 1 h 48"/>
                <a:gd name="T92" fmla="*/ 5 w 10"/>
                <a:gd name="T93" fmla="*/ 1 h 48"/>
                <a:gd name="T94" fmla="*/ 6 w 10"/>
                <a:gd name="T95" fmla="*/ 2 h 48"/>
                <a:gd name="T96" fmla="*/ 8 w 10"/>
                <a:gd name="T97" fmla="*/ 7 h 48"/>
                <a:gd name="T98" fmla="*/ 8 w 10"/>
                <a:gd name="T99" fmla="*/ 13 h 48"/>
                <a:gd name="T100" fmla="*/ 7 w 10"/>
                <a:gd name="T101" fmla="*/ 17 h 48"/>
                <a:gd name="T102" fmla="*/ 7 w 10"/>
                <a:gd name="T103" fmla="*/ 22 h 48"/>
                <a:gd name="T104" fmla="*/ 7 w 10"/>
                <a:gd name="T105" fmla="*/ 25 h 48"/>
                <a:gd name="T106" fmla="*/ 7 w 10"/>
                <a:gd name="T107" fmla="*/ 25 h 48"/>
                <a:gd name="T108" fmla="*/ 7 w 10"/>
                <a:gd name="T109" fmla="*/ 25 h 48"/>
                <a:gd name="T110" fmla="*/ 7 w 10"/>
                <a:gd name="T111" fmla="*/ 25 h 48"/>
                <a:gd name="T112" fmla="*/ 7 w 10"/>
                <a:gd name="T113" fmla="*/ 25 h 48"/>
                <a:gd name="T114" fmla="*/ 7 w 10"/>
                <a:gd name="T115" fmla="*/ 26 h 48"/>
                <a:gd name="T116" fmla="*/ 7 w 10"/>
                <a:gd name="T117" fmla="*/ 29 h 48"/>
                <a:gd name="T118" fmla="*/ 8 w 10"/>
                <a:gd name="T119" fmla="*/ 34 h 48"/>
                <a:gd name="T120" fmla="*/ 8 w 10"/>
                <a:gd name="T121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" h="48">
                  <a:moveTo>
                    <a:pt x="9" y="30"/>
                  </a:moveTo>
                  <a:cubicBezTo>
                    <a:pt x="9" y="30"/>
                    <a:pt x="7" y="24"/>
                    <a:pt x="9" y="27"/>
                  </a:cubicBezTo>
                  <a:cubicBezTo>
                    <a:pt x="9" y="25"/>
                    <a:pt x="9" y="23"/>
                    <a:pt x="8" y="22"/>
                  </a:cubicBezTo>
                  <a:cubicBezTo>
                    <a:pt x="10" y="21"/>
                    <a:pt x="8" y="17"/>
                    <a:pt x="9" y="15"/>
                  </a:cubicBezTo>
                  <a:cubicBezTo>
                    <a:pt x="9" y="15"/>
                    <a:pt x="9" y="5"/>
                    <a:pt x="8" y="5"/>
                  </a:cubicBezTo>
                  <a:cubicBezTo>
                    <a:pt x="8" y="5"/>
                    <a:pt x="7" y="3"/>
                    <a:pt x="7" y="3"/>
                  </a:cubicBezTo>
                  <a:cubicBezTo>
                    <a:pt x="8" y="4"/>
                    <a:pt x="7" y="2"/>
                    <a:pt x="6" y="2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0" y="5"/>
                    <a:pt x="1" y="6"/>
                  </a:cubicBezTo>
                  <a:cubicBezTo>
                    <a:pt x="0" y="7"/>
                    <a:pt x="1" y="7"/>
                    <a:pt x="0" y="8"/>
                  </a:cubicBezTo>
                  <a:cubicBezTo>
                    <a:pt x="0" y="10"/>
                    <a:pt x="2" y="10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1" y="14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0" y="16"/>
                    <a:pt x="1" y="19"/>
                    <a:pt x="1" y="21"/>
                  </a:cubicBezTo>
                  <a:cubicBezTo>
                    <a:pt x="2" y="23"/>
                    <a:pt x="1" y="26"/>
                    <a:pt x="1" y="28"/>
                  </a:cubicBezTo>
                  <a:cubicBezTo>
                    <a:pt x="1" y="31"/>
                    <a:pt x="0" y="35"/>
                    <a:pt x="1" y="38"/>
                  </a:cubicBezTo>
                  <a:cubicBezTo>
                    <a:pt x="1" y="41"/>
                    <a:pt x="4" y="48"/>
                    <a:pt x="7" y="44"/>
                  </a:cubicBezTo>
                  <a:cubicBezTo>
                    <a:pt x="9" y="42"/>
                    <a:pt x="9" y="39"/>
                    <a:pt x="9" y="37"/>
                  </a:cubicBezTo>
                  <a:cubicBezTo>
                    <a:pt x="9" y="35"/>
                    <a:pt x="9" y="32"/>
                    <a:pt x="9" y="30"/>
                  </a:cubicBezTo>
                  <a:close/>
                  <a:moveTo>
                    <a:pt x="8" y="37"/>
                  </a:moveTo>
                  <a:cubicBezTo>
                    <a:pt x="8" y="37"/>
                    <a:pt x="8" y="38"/>
                    <a:pt x="8" y="38"/>
                  </a:cubicBezTo>
                  <a:cubicBezTo>
                    <a:pt x="8" y="38"/>
                    <a:pt x="7" y="38"/>
                    <a:pt x="7" y="38"/>
                  </a:cubicBezTo>
                  <a:cubicBezTo>
                    <a:pt x="7" y="38"/>
                    <a:pt x="7" y="39"/>
                    <a:pt x="7" y="39"/>
                  </a:cubicBezTo>
                  <a:cubicBezTo>
                    <a:pt x="7" y="40"/>
                    <a:pt x="7" y="40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42"/>
                    <a:pt x="5" y="43"/>
                    <a:pt x="5" y="44"/>
                  </a:cubicBezTo>
                  <a:cubicBezTo>
                    <a:pt x="4" y="43"/>
                    <a:pt x="4" y="43"/>
                    <a:pt x="5" y="42"/>
                  </a:cubicBezTo>
                  <a:cubicBezTo>
                    <a:pt x="1" y="42"/>
                    <a:pt x="3" y="34"/>
                    <a:pt x="3" y="31"/>
                  </a:cubicBezTo>
                  <a:cubicBezTo>
                    <a:pt x="3" y="29"/>
                    <a:pt x="4" y="26"/>
                    <a:pt x="3" y="25"/>
                  </a:cubicBezTo>
                  <a:cubicBezTo>
                    <a:pt x="4" y="22"/>
                    <a:pt x="1" y="19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7"/>
                    <a:pt x="3" y="18"/>
                  </a:cubicBezTo>
                  <a:cubicBezTo>
                    <a:pt x="3" y="17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2" y="11"/>
                    <a:pt x="2" y="9"/>
                  </a:cubicBezTo>
                  <a:cubicBezTo>
                    <a:pt x="2" y="8"/>
                    <a:pt x="2" y="6"/>
                    <a:pt x="2" y="5"/>
                  </a:cubicBezTo>
                  <a:cubicBezTo>
                    <a:pt x="3" y="4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4"/>
                    <a:pt x="8" y="5"/>
                    <a:pt x="8" y="7"/>
                  </a:cubicBezTo>
                  <a:cubicBezTo>
                    <a:pt x="8" y="7"/>
                    <a:pt x="7" y="12"/>
                    <a:pt x="8" y="13"/>
                  </a:cubicBezTo>
                  <a:cubicBezTo>
                    <a:pt x="7" y="15"/>
                    <a:pt x="8" y="16"/>
                    <a:pt x="7" y="17"/>
                  </a:cubicBezTo>
                  <a:cubicBezTo>
                    <a:pt x="7" y="17"/>
                    <a:pt x="6" y="21"/>
                    <a:pt x="7" y="22"/>
                  </a:cubicBezTo>
                  <a:cubicBezTo>
                    <a:pt x="7" y="22"/>
                    <a:pt x="6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4"/>
                    <a:pt x="7" y="25"/>
                    <a:pt x="7" y="25"/>
                  </a:cubicBezTo>
                  <a:cubicBezTo>
                    <a:pt x="7" y="25"/>
                    <a:pt x="7" y="24"/>
                    <a:pt x="7" y="26"/>
                  </a:cubicBezTo>
                  <a:cubicBezTo>
                    <a:pt x="7" y="26"/>
                    <a:pt x="8" y="30"/>
                    <a:pt x="7" y="29"/>
                  </a:cubicBezTo>
                  <a:cubicBezTo>
                    <a:pt x="7" y="31"/>
                    <a:pt x="9" y="33"/>
                    <a:pt x="8" y="34"/>
                  </a:cubicBezTo>
                  <a:cubicBezTo>
                    <a:pt x="7" y="35"/>
                    <a:pt x="8" y="37"/>
                    <a:pt x="8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6" name="Freeform 4189">
              <a:extLst>
                <a:ext uri="{FF2B5EF4-FFF2-40B4-BE49-F238E27FC236}">
                  <a16:creationId xmlns:a16="http://schemas.microsoft.com/office/drawing/2014/main" id="{3FB3704E-1CA2-4B3F-A27B-7E9F1943D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77800"/>
              <a:ext cx="0" cy="11112"/>
            </a:xfrm>
            <a:custGeom>
              <a:avLst/>
              <a:gdLst>
                <a:gd name="T0" fmla="*/ 0 h 2"/>
                <a:gd name="T1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7" name="Freeform 4190">
              <a:extLst>
                <a:ext uri="{FF2B5EF4-FFF2-40B4-BE49-F238E27FC236}">
                  <a16:creationId xmlns:a16="http://schemas.microsoft.com/office/drawing/2014/main" id="{2728409D-A685-48A3-B5DD-132A52FD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19075"/>
              <a:ext cx="0" cy="476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8" name="Freeform 4191">
              <a:extLst>
                <a:ext uri="{FF2B5EF4-FFF2-40B4-BE49-F238E27FC236}">
                  <a16:creationId xmlns:a16="http://schemas.microsoft.com/office/drawing/2014/main" id="{52BC6AAE-E226-44AB-982E-130B28D3CC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65088" cy="271462"/>
            </a:xfrm>
            <a:custGeom>
              <a:avLst/>
              <a:gdLst>
                <a:gd name="T0" fmla="*/ 10 w 11"/>
                <a:gd name="T1" fmla="*/ 27 h 46"/>
                <a:gd name="T2" fmla="*/ 10 w 11"/>
                <a:gd name="T3" fmla="*/ 9 h 46"/>
                <a:gd name="T4" fmla="*/ 5 w 11"/>
                <a:gd name="T5" fmla="*/ 0 h 46"/>
                <a:gd name="T6" fmla="*/ 2 w 11"/>
                <a:gd name="T7" fmla="*/ 4 h 46"/>
                <a:gd name="T8" fmla="*/ 2 w 11"/>
                <a:gd name="T9" fmla="*/ 7 h 46"/>
                <a:gd name="T10" fmla="*/ 2 w 11"/>
                <a:gd name="T11" fmla="*/ 12 h 46"/>
                <a:gd name="T12" fmla="*/ 2 w 11"/>
                <a:gd name="T13" fmla="*/ 15 h 46"/>
                <a:gd name="T14" fmla="*/ 2 w 11"/>
                <a:gd name="T15" fmla="*/ 18 h 46"/>
                <a:gd name="T16" fmla="*/ 2 w 11"/>
                <a:gd name="T17" fmla="*/ 24 h 46"/>
                <a:gd name="T18" fmla="*/ 2 w 11"/>
                <a:gd name="T19" fmla="*/ 39 h 46"/>
                <a:gd name="T20" fmla="*/ 7 w 11"/>
                <a:gd name="T21" fmla="*/ 45 h 46"/>
                <a:gd name="T22" fmla="*/ 10 w 11"/>
                <a:gd name="T23" fmla="*/ 30 h 46"/>
                <a:gd name="T24" fmla="*/ 10 w 11"/>
                <a:gd name="T25" fmla="*/ 27 h 46"/>
                <a:gd name="T26" fmla="*/ 9 w 11"/>
                <a:gd name="T27" fmla="*/ 37 h 46"/>
                <a:gd name="T28" fmla="*/ 8 w 11"/>
                <a:gd name="T29" fmla="*/ 38 h 46"/>
                <a:gd name="T30" fmla="*/ 8 w 11"/>
                <a:gd name="T31" fmla="*/ 41 h 46"/>
                <a:gd name="T32" fmla="*/ 6 w 11"/>
                <a:gd name="T33" fmla="*/ 44 h 46"/>
                <a:gd name="T34" fmla="*/ 4 w 11"/>
                <a:gd name="T35" fmla="*/ 31 h 46"/>
                <a:gd name="T36" fmla="*/ 4 w 11"/>
                <a:gd name="T37" fmla="*/ 25 h 46"/>
                <a:gd name="T38" fmla="*/ 4 w 11"/>
                <a:gd name="T39" fmla="*/ 17 h 46"/>
                <a:gd name="T40" fmla="*/ 4 w 11"/>
                <a:gd name="T41" fmla="*/ 18 h 46"/>
                <a:gd name="T42" fmla="*/ 3 w 11"/>
                <a:gd name="T43" fmla="*/ 9 h 46"/>
                <a:gd name="T44" fmla="*/ 6 w 11"/>
                <a:gd name="T45" fmla="*/ 1 h 46"/>
                <a:gd name="T46" fmla="*/ 9 w 11"/>
                <a:gd name="T47" fmla="*/ 5 h 46"/>
                <a:gd name="T48" fmla="*/ 8 w 11"/>
                <a:gd name="T49" fmla="*/ 16 h 46"/>
                <a:gd name="T50" fmla="*/ 8 w 11"/>
                <a:gd name="T51" fmla="*/ 25 h 46"/>
                <a:gd name="T52" fmla="*/ 9 w 11"/>
                <a:gd name="T53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46">
                  <a:moveTo>
                    <a:pt x="10" y="27"/>
                  </a:moveTo>
                  <a:cubicBezTo>
                    <a:pt x="8" y="21"/>
                    <a:pt x="10" y="15"/>
                    <a:pt x="10" y="9"/>
                  </a:cubicBezTo>
                  <a:cubicBezTo>
                    <a:pt x="9" y="6"/>
                    <a:pt x="8" y="0"/>
                    <a:pt x="5" y="0"/>
                  </a:cubicBezTo>
                  <a:cubicBezTo>
                    <a:pt x="4" y="0"/>
                    <a:pt x="2" y="3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1" y="9"/>
                    <a:pt x="3" y="10"/>
                    <a:pt x="2" y="12"/>
                  </a:cubicBezTo>
                  <a:cubicBezTo>
                    <a:pt x="0" y="11"/>
                    <a:pt x="2" y="13"/>
                    <a:pt x="2" y="15"/>
                  </a:cubicBezTo>
                  <a:cubicBezTo>
                    <a:pt x="1" y="14"/>
                    <a:pt x="1" y="18"/>
                    <a:pt x="2" y="18"/>
                  </a:cubicBezTo>
                  <a:cubicBezTo>
                    <a:pt x="2" y="20"/>
                    <a:pt x="2" y="22"/>
                    <a:pt x="2" y="24"/>
                  </a:cubicBezTo>
                  <a:cubicBezTo>
                    <a:pt x="2" y="29"/>
                    <a:pt x="1" y="34"/>
                    <a:pt x="2" y="39"/>
                  </a:cubicBezTo>
                  <a:cubicBezTo>
                    <a:pt x="2" y="41"/>
                    <a:pt x="4" y="46"/>
                    <a:pt x="7" y="45"/>
                  </a:cubicBezTo>
                  <a:cubicBezTo>
                    <a:pt x="11" y="44"/>
                    <a:pt x="10" y="34"/>
                    <a:pt x="10" y="30"/>
                  </a:cubicBezTo>
                  <a:cubicBezTo>
                    <a:pt x="10" y="30"/>
                    <a:pt x="9" y="25"/>
                    <a:pt x="10" y="27"/>
                  </a:cubicBezTo>
                  <a:close/>
                  <a:moveTo>
                    <a:pt x="9" y="37"/>
                  </a:moveTo>
                  <a:cubicBezTo>
                    <a:pt x="9" y="38"/>
                    <a:pt x="9" y="38"/>
                    <a:pt x="8" y="38"/>
                  </a:cubicBezTo>
                  <a:cubicBezTo>
                    <a:pt x="8" y="39"/>
                    <a:pt x="8" y="41"/>
                    <a:pt x="8" y="41"/>
                  </a:cubicBezTo>
                  <a:cubicBezTo>
                    <a:pt x="9" y="42"/>
                    <a:pt x="6" y="42"/>
                    <a:pt x="6" y="44"/>
                  </a:cubicBezTo>
                  <a:cubicBezTo>
                    <a:pt x="2" y="42"/>
                    <a:pt x="4" y="35"/>
                    <a:pt x="4" y="31"/>
                  </a:cubicBezTo>
                  <a:cubicBezTo>
                    <a:pt x="4" y="29"/>
                    <a:pt x="5" y="26"/>
                    <a:pt x="4" y="25"/>
                  </a:cubicBezTo>
                  <a:cubicBezTo>
                    <a:pt x="5" y="22"/>
                    <a:pt x="2" y="19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4" y="16"/>
                    <a:pt x="3" y="13"/>
                    <a:pt x="3" y="9"/>
                  </a:cubicBezTo>
                  <a:cubicBezTo>
                    <a:pt x="3" y="6"/>
                    <a:pt x="4" y="4"/>
                    <a:pt x="6" y="1"/>
                  </a:cubicBezTo>
                  <a:cubicBezTo>
                    <a:pt x="7" y="2"/>
                    <a:pt x="8" y="4"/>
                    <a:pt x="9" y="5"/>
                  </a:cubicBezTo>
                  <a:cubicBezTo>
                    <a:pt x="10" y="8"/>
                    <a:pt x="8" y="13"/>
                    <a:pt x="8" y="16"/>
                  </a:cubicBezTo>
                  <a:cubicBezTo>
                    <a:pt x="9" y="18"/>
                    <a:pt x="6" y="23"/>
                    <a:pt x="8" y="25"/>
                  </a:cubicBezTo>
                  <a:cubicBezTo>
                    <a:pt x="8" y="28"/>
                    <a:pt x="10" y="34"/>
                    <a:pt x="9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09" name="Freeform 4192">
              <a:extLst>
                <a:ext uri="{FF2B5EF4-FFF2-40B4-BE49-F238E27FC236}">
                  <a16:creationId xmlns:a16="http://schemas.microsoft.com/office/drawing/2014/main" id="{9082D288-CB6E-4528-AB5F-ECAF5620E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75" y="19050"/>
              <a:ext cx="63500" cy="258762"/>
            </a:xfrm>
            <a:custGeom>
              <a:avLst/>
              <a:gdLst>
                <a:gd name="T0" fmla="*/ 9 w 11"/>
                <a:gd name="T1" fmla="*/ 19 h 44"/>
                <a:gd name="T2" fmla="*/ 9 w 11"/>
                <a:gd name="T3" fmla="*/ 4 h 44"/>
                <a:gd name="T4" fmla="*/ 8 w 11"/>
                <a:gd name="T5" fmla="*/ 3 h 44"/>
                <a:gd name="T6" fmla="*/ 6 w 11"/>
                <a:gd name="T7" fmla="*/ 1 h 44"/>
                <a:gd name="T8" fmla="*/ 6 w 11"/>
                <a:gd name="T9" fmla="*/ 2 h 44"/>
                <a:gd name="T10" fmla="*/ 9 w 11"/>
                <a:gd name="T11" fmla="*/ 5 h 44"/>
                <a:gd name="T12" fmla="*/ 8 w 11"/>
                <a:gd name="T13" fmla="*/ 14 h 44"/>
                <a:gd name="T14" fmla="*/ 8 w 11"/>
                <a:gd name="T15" fmla="*/ 21 h 44"/>
                <a:gd name="T16" fmla="*/ 9 w 11"/>
                <a:gd name="T17" fmla="*/ 32 h 44"/>
                <a:gd name="T18" fmla="*/ 8 w 11"/>
                <a:gd name="T19" fmla="*/ 34 h 44"/>
                <a:gd name="T20" fmla="*/ 6 w 11"/>
                <a:gd name="T21" fmla="*/ 36 h 44"/>
                <a:gd name="T22" fmla="*/ 4 w 11"/>
                <a:gd name="T23" fmla="*/ 22 h 44"/>
                <a:gd name="T24" fmla="*/ 4 w 11"/>
                <a:gd name="T25" fmla="*/ 15 h 44"/>
                <a:gd name="T26" fmla="*/ 4 w 11"/>
                <a:gd name="T27" fmla="*/ 14 h 44"/>
                <a:gd name="T28" fmla="*/ 4 w 11"/>
                <a:gd name="T29" fmla="*/ 14 h 44"/>
                <a:gd name="T30" fmla="*/ 5 w 11"/>
                <a:gd name="T31" fmla="*/ 2 h 44"/>
                <a:gd name="T32" fmla="*/ 6 w 11"/>
                <a:gd name="T33" fmla="*/ 2 h 44"/>
                <a:gd name="T34" fmla="*/ 6 w 11"/>
                <a:gd name="T35" fmla="*/ 2 h 44"/>
                <a:gd name="T36" fmla="*/ 6 w 11"/>
                <a:gd name="T37" fmla="*/ 1 h 44"/>
                <a:gd name="T38" fmla="*/ 6 w 11"/>
                <a:gd name="T39" fmla="*/ 1 h 44"/>
                <a:gd name="T40" fmla="*/ 4 w 11"/>
                <a:gd name="T41" fmla="*/ 1 h 44"/>
                <a:gd name="T42" fmla="*/ 4 w 11"/>
                <a:gd name="T43" fmla="*/ 1 h 44"/>
                <a:gd name="T44" fmla="*/ 1 w 11"/>
                <a:gd name="T45" fmla="*/ 7 h 44"/>
                <a:gd name="T46" fmla="*/ 2 w 11"/>
                <a:gd name="T47" fmla="*/ 10 h 44"/>
                <a:gd name="T48" fmla="*/ 2 w 11"/>
                <a:gd name="T49" fmla="*/ 29 h 44"/>
                <a:gd name="T50" fmla="*/ 10 w 11"/>
                <a:gd name="T51" fmla="*/ 30 h 44"/>
                <a:gd name="T52" fmla="*/ 10 w 11"/>
                <a:gd name="T53" fmla="*/ 22 h 44"/>
                <a:gd name="T54" fmla="*/ 5 w 11"/>
                <a:gd name="T55" fmla="*/ 2 h 44"/>
                <a:gd name="T56" fmla="*/ 5 w 11"/>
                <a:gd name="T57" fmla="*/ 1 h 44"/>
                <a:gd name="T58" fmla="*/ 4 w 11"/>
                <a:gd name="T59" fmla="*/ 2 h 44"/>
                <a:gd name="T60" fmla="*/ 4 w 11"/>
                <a:gd name="T61" fmla="*/ 1 h 44"/>
                <a:gd name="T62" fmla="*/ 2 w 11"/>
                <a:gd name="T63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44">
                  <a:moveTo>
                    <a:pt x="10" y="22"/>
                  </a:moveTo>
                  <a:cubicBezTo>
                    <a:pt x="9" y="21"/>
                    <a:pt x="10" y="19"/>
                    <a:pt x="9" y="19"/>
                  </a:cubicBezTo>
                  <a:cubicBezTo>
                    <a:pt x="11" y="18"/>
                    <a:pt x="9" y="14"/>
                    <a:pt x="9" y="12"/>
                  </a:cubicBezTo>
                  <a:cubicBezTo>
                    <a:pt x="10" y="13"/>
                    <a:pt x="9" y="3"/>
                    <a:pt x="9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7" y="1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8" y="5"/>
                    <a:pt x="9" y="5"/>
                  </a:cubicBezTo>
                  <a:cubicBezTo>
                    <a:pt x="8" y="6"/>
                    <a:pt x="8" y="13"/>
                    <a:pt x="9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6"/>
                    <a:pt x="8" y="18"/>
                    <a:pt x="7" y="18"/>
                  </a:cubicBezTo>
                  <a:cubicBezTo>
                    <a:pt x="8" y="18"/>
                    <a:pt x="8" y="21"/>
                    <a:pt x="8" y="21"/>
                  </a:cubicBezTo>
                  <a:cubicBezTo>
                    <a:pt x="10" y="24"/>
                    <a:pt x="7" y="30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3"/>
                    <a:pt x="10" y="35"/>
                    <a:pt x="8" y="34"/>
                  </a:cubicBezTo>
                  <a:cubicBezTo>
                    <a:pt x="9" y="35"/>
                    <a:pt x="6" y="36"/>
                    <a:pt x="6" y="37"/>
                  </a:cubicBezTo>
                  <a:cubicBezTo>
                    <a:pt x="5" y="37"/>
                    <a:pt x="5" y="36"/>
                    <a:pt x="6" y="36"/>
                  </a:cubicBezTo>
                  <a:cubicBezTo>
                    <a:pt x="3" y="37"/>
                    <a:pt x="4" y="29"/>
                    <a:pt x="4" y="27"/>
                  </a:cubicBezTo>
                  <a:cubicBezTo>
                    <a:pt x="4" y="26"/>
                    <a:pt x="4" y="23"/>
                    <a:pt x="4" y="22"/>
                  </a:cubicBezTo>
                  <a:cubicBezTo>
                    <a:pt x="4" y="22"/>
                    <a:pt x="3" y="16"/>
                    <a:pt x="4" y="15"/>
                  </a:cubicBezTo>
                  <a:cubicBezTo>
                    <a:pt x="4" y="17"/>
                    <a:pt x="3" y="15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2"/>
                    <a:pt x="3" y="9"/>
                    <a:pt x="3" y="7"/>
                  </a:cubicBezTo>
                  <a:cubicBezTo>
                    <a:pt x="3" y="7"/>
                    <a:pt x="5" y="4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5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8"/>
                    <a:pt x="3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2" y="12"/>
                    <a:pt x="2" y="13"/>
                  </a:cubicBezTo>
                  <a:cubicBezTo>
                    <a:pt x="3" y="13"/>
                    <a:pt x="1" y="29"/>
                    <a:pt x="2" y="29"/>
                  </a:cubicBezTo>
                  <a:cubicBezTo>
                    <a:pt x="1" y="29"/>
                    <a:pt x="3" y="44"/>
                    <a:pt x="8" y="38"/>
                  </a:cubicBezTo>
                  <a:cubicBezTo>
                    <a:pt x="10" y="35"/>
                    <a:pt x="10" y="32"/>
                    <a:pt x="10" y="30"/>
                  </a:cubicBezTo>
                  <a:cubicBezTo>
                    <a:pt x="10" y="28"/>
                    <a:pt x="10" y="27"/>
                    <a:pt x="10" y="25"/>
                  </a:cubicBezTo>
                  <a:cubicBezTo>
                    <a:pt x="10" y="24"/>
                    <a:pt x="9" y="21"/>
                    <a:pt x="10" y="22"/>
                  </a:cubicBezTo>
                  <a:close/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0" name="Freeform 4193">
              <a:extLst>
                <a:ext uri="{FF2B5EF4-FFF2-40B4-BE49-F238E27FC236}">
                  <a16:creationId xmlns:a16="http://schemas.microsoft.com/office/drawing/2014/main" id="{0CED6B3A-2DA9-42C7-B92E-24E551CFF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201613"/>
              <a:ext cx="41275" cy="34925"/>
            </a:xfrm>
            <a:custGeom>
              <a:avLst/>
              <a:gdLst>
                <a:gd name="T0" fmla="*/ 1 w 7"/>
                <a:gd name="T1" fmla="*/ 4 h 6"/>
                <a:gd name="T2" fmla="*/ 3 w 7"/>
                <a:gd name="T3" fmla="*/ 2 h 6"/>
                <a:gd name="T4" fmla="*/ 6 w 7"/>
                <a:gd name="T5" fmla="*/ 1 h 6"/>
                <a:gd name="T6" fmla="*/ 0 w 7"/>
                <a:gd name="T7" fmla="*/ 6 h 6"/>
                <a:gd name="T8" fmla="*/ 1 w 7"/>
                <a:gd name="T9" fmla="*/ 6 h 6"/>
                <a:gd name="T10" fmla="*/ 7 w 7"/>
                <a:gd name="T11" fmla="*/ 0 h 6"/>
                <a:gd name="T12" fmla="*/ 7 w 7"/>
                <a:gd name="T13" fmla="*/ 0 h 6"/>
                <a:gd name="T14" fmla="*/ 0 w 7"/>
                <a:gd name="T15" fmla="*/ 4 h 6"/>
                <a:gd name="T16" fmla="*/ 1 w 7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7" y="0"/>
                    <a:pt x="6" y="1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1" name="Freeform 4194">
              <a:extLst>
                <a:ext uri="{FF2B5EF4-FFF2-40B4-BE49-F238E27FC236}">
                  <a16:creationId xmlns:a16="http://schemas.microsoft.com/office/drawing/2014/main" id="{3AD9FDD7-4B6F-40EC-A573-B5A086257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30188"/>
              <a:ext cx="23813" cy="2381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2 h 4"/>
                <a:gd name="T8" fmla="*/ 4 w 4"/>
                <a:gd name="T9" fmla="*/ 2 h 4"/>
                <a:gd name="T10" fmla="*/ 1 w 4"/>
                <a:gd name="T11" fmla="*/ 4 h 4"/>
                <a:gd name="T12" fmla="*/ 4 w 4"/>
                <a:gd name="T13" fmla="*/ 0 h 4"/>
                <a:gd name="T14" fmla="*/ 4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2" name="Freeform 4195">
              <a:extLst>
                <a:ext uri="{FF2B5EF4-FFF2-40B4-BE49-F238E27FC236}">
                  <a16:creationId xmlns:a16="http://schemas.microsoft.com/office/drawing/2014/main" id="{75AFAE10-FA18-4855-90FA-0AF93970E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82563"/>
              <a:ext cx="41275" cy="36512"/>
            </a:xfrm>
            <a:custGeom>
              <a:avLst/>
              <a:gdLst>
                <a:gd name="T0" fmla="*/ 1 w 7"/>
                <a:gd name="T1" fmla="*/ 3 h 6"/>
                <a:gd name="T2" fmla="*/ 3 w 7"/>
                <a:gd name="T3" fmla="*/ 1 h 6"/>
                <a:gd name="T4" fmla="*/ 5 w 7"/>
                <a:gd name="T5" fmla="*/ 1 h 6"/>
                <a:gd name="T6" fmla="*/ 0 w 7"/>
                <a:gd name="T7" fmla="*/ 5 h 6"/>
                <a:gd name="T8" fmla="*/ 0 w 7"/>
                <a:gd name="T9" fmla="*/ 5 h 6"/>
                <a:gd name="T10" fmla="*/ 6 w 7"/>
                <a:gd name="T11" fmla="*/ 0 h 6"/>
                <a:gd name="T12" fmla="*/ 6 w 7"/>
                <a:gd name="T13" fmla="*/ 0 h 6"/>
                <a:gd name="T14" fmla="*/ 0 w 7"/>
                <a:gd name="T15" fmla="*/ 3 h 6"/>
                <a:gd name="T16" fmla="*/ 1 w 7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4" y="1"/>
                    <a:pt x="6" y="0"/>
                    <a:pt x="5" y="1"/>
                  </a:cubicBezTo>
                  <a:cubicBezTo>
                    <a:pt x="4" y="3"/>
                    <a:pt x="2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3" y="4"/>
                    <a:pt x="5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3" name="Freeform 4196">
              <a:extLst>
                <a:ext uri="{FF2B5EF4-FFF2-40B4-BE49-F238E27FC236}">
                  <a16:creationId xmlns:a16="http://schemas.microsoft.com/office/drawing/2014/main" id="{299698DC-6C7F-4FD6-B5E4-789FE3C83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01613"/>
              <a:ext cx="30163" cy="28575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5 h 5"/>
                <a:gd name="T4" fmla="*/ 1 w 5"/>
                <a:gd name="T5" fmla="*/ 5 h 5"/>
                <a:gd name="T6" fmla="*/ 5 w 5"/>
                <a:gd name="T7" fmla="*/ 3 h 5"/>
                <a:gd name="T8" fmla="*/ 4 w 5"/>
                <a:gd name="T9" fmla="*/ 3 h 5"/>
                <a:gd name="T10" fmla="*/ 2 w 5"/>
                <a:gd name="T11" fmla="*/ 4 h 5"/>
                <a:gd name="T12" fmla="*/ 5 w 5"/>
                <a:gd name="T13" fmla="*/ 0 h 5"/>
                <a:gd name="T14" fmla="*/ 4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0" y="5"/>
                    <a:pt x="2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4" name="Freeform 4197">
              <a:extLst>
                <a:ext uri="{FF2B5EF4-FFF2-40B4-BE49-F238E27FC236}">
                  <a16:creationId xmlns:a16="http://schemas.microsoft.com/office/drawing/2014/main" id="{91AACB56-C1B2-4D2E-88B9-09A445106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53988"/>
              <a:ext cx="41275" cy="34925"/>
            </a:xfrm>
            <a:custGeom>
              <a:avLst/>
              <a:gdLst>
                <a:gd name="T0" fmla="*/ 6 w 7"/>
                <a:gd name="T1" fmla="*/ 1 h 6"/>
                <a:gd name="T2" fmla="*/ 0 w 7"/>
                <a:gd name="T3" fmla="*/ 5 h 6"/>
                <a:gd name="T4" fmla="*/ 0 w 7"/>
                <a:gd name="T5" fmla="*/ 6 h 6"/>
                <a:gd name="T6" fmla="*/ 7 w 7"/>
                <a:gd name="T7" fmla="*/ 1 h 6"/>
                <a:gd name="T8" fmla="*/ 6 w 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5" y="3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5" name="Freeform 4198">
              <a:extLst>
                <a:ext uri="{FF2B5EF4-FFF2-40B4-BE49-F238E27FC236}">
                  <a16:creationId xmlns:a16="http://schemas.microsoft.com/office/drawing/2014/main" id="{E8603FAF-11DB-463B-8F54-14502263E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47638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1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6" name="Freeform 4199">
              <a:extLst>
                <a:ext uri="{FF2B5EF4-FFF2-40B4-BE49-F238E27FC236}">
                  <a16:creationId xmlns:a16="http://schemas.microsoft.com/office/drawing/2014/main" id="{2D4BAD4E-6F39-493F-888E-5DE910CC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71450"/>
              <a:ext cx="41275" cy="34925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6 h 6"/>
                <a:gd name="T4" fmla="*/ 1 w 7"/>
                <a:gd name="T5" fmla="*/ 6 h 6"/>
                <a:gd name="T6" fmla="*/ 6 w 7"/>
                <a:gd name="T7" fmla="*/ 3 h 6"/>
                <a:gd name="T8" fmla="*/ 6 w 7"/>
                <a:gd name="T9" fmla="*/ 3 h 6"/>
                <a:gd name="T10" fmla="*/ 3 w 7"/>
                <a:gd name="T11" fmla="*/ 5 h 6"/>
                <a:gd name="T12" fmla="*/ 2 w 7"/>
                <a:gd name="T13" fmla="*/ 6 h 6"/>
                <a:gd name="T14" fmla="*/ 2 w 7"/>
                <a:gd name="T15" fmla="*/ 4 h 6"/>
                <a:gd name="T16" fmla="*/ 7 w 7"/>
                <a:gd name="T17" fmla="*/ 0 h 6"/>
                <a:gd name="T18" fmla="*/ 6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2"/>
                    <a:pt x="2" y="3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4" y="4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0" y="6"/>
                    <a:pt x="2" y="4"/>
                    <a:pt x="2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7" name="Freeform 4200">
              <a:extLst>
                <a:ext uri="{FF2B5EF4-FFF2-40B4-BE49-F238E27FC236}">
                  <a16:creationId xmlns:a16="http://schemas.microsoft.com/office/drawing/2014/main" id="{6381B2D4-FBE6-43B1-BB14-880EE55FE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30175"/>
              <a:ext cx="28575" cy="30162"/>
            </a:xfrm>
            <a:custGeom>
              <a:avLst/>
              <a:gdLst>
                <a:gd name="T0" fmla="*/ 1 w 5"/>
                <a:gd name="T1" fmla="*/ 1 h 5"/>
                <a:gd name="T2" fmla="*/ 3 w 5"/>
                <a:gd name="T3" fmla="*/ 1 h 5"/>
                <a:gd name="T4" fmla="*/ 4 w 5"/>
                <a:gd name="T5" fmla="*/ 1 h 5"/>
                <a:gd name="T6" fmla="*/ 0 w 5"/>
                <a:gd name="T7" fmla="*/ 4 h 5"/>
                <a:gd name="T8" fmla="*/ 0 w 5"/>
                <a:gd name="T9" fmla="*/ 4 h 5"/>
                <a:gd name="T10" fmla="*/ 5 w 5"/>
                <a:gd name="T11" fmla="*/ 0 h 5"/>
                <a:gd name="T12" fmla="*/ 5 w 5"/>
                <a:gd name="T13" fmla="*/ 0 h 5"/>
                <a:gd name="T14" fmla="*/ 1 w 5"/>
                <a:gd name="T15" fmla="*/ 1 h 5"/>
                <a:gd name="T16" fmla="*/ 1 w 5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5" y="0"/>
                    <a:pt x="4" y="1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8" name="Freeform 4201">
              <a:extLst>
                <a:ext uri="{FF2B5EF4-FFF2-40B4-BE49-F238E27FC236}">
                  <a16:creationId xmlns:a16="http://schemas.microsoft.com/office/drawing/2014/main" id="{8833BE4A-1FFF-4861-840E-6D8915E8F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53988"/>
              <a:ext cx="34925" cy="28575"/>
            </a:xfrm>
            <a:custGeom>
              <a:avLst/>
              <a:gdLst>
                <a:gd name="T0" fmla="*/ 5 w 6"/>
                <a:gd name="T1" fmla="*/ 2 h 5"/>
                <a:gd name="T2" fmla="*/ 2 w 6"/>
                <a:gd name="T3" fmla="*/ 4 h 5"/>
                <a:gd name="T4" fmla="*/ 1 w 6"/>
                <a:gd name="T5" fmla="*/ 4 h 5"/>
                <a:gd name="T6" fmla="*/ 1 w 6"/>
                <a:gd name="T7" fmla="*/ 5 h 5"/>
                <a:gd name="T8" fmla="*/ 6 w 6"/>
                <a:gd name="T9" fmla="*/ 0 h 5"/>
                <a:gd name="T10" fmla="*/ 5 w 6"/>
                <a:gd name="T11" fmla="*/ 0 h 5"/>
                <a:gd name="T12" fmla="*/ 0 w 6"/>
                <a:gd name="T13" fmla="*/ 5 h 5"/>
                <a:gd name="T14" fmla="*/ 0 w 6"/>
                <a:gd name="T15" fmla="*/ 5 h 5"/>
                <a:gd name="T16" fmla="*/ 5 w 6"/>
                <a:gd name="T17" fmla="*/ 2 h 5"/>
                <a:gd name="T18" fmla="*/ 5 w 6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cubicBezTo>
                    <a:pt x="4" y="3"/>
                    <a:pt x="3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9" name="Freeform 4202">
              <a:extLst>
                <a:ext uri="{FF2B5EF4-FFF2-40B4-BE49-F238E27FC236}">
                  <a16:creationId xmlns:a16="http://schemas.microsoft.com/office/drawing/2014/main" id="{EC02CE64-6E77-430F-A816-FD9870DB5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19063"/>
              <a:ext cx="34925" cy="28575"/>
            </a:xfrm>
            <a:custGeom>
              <a:avLst/>
              <a:gdLst>
                <a:gd name="T0" fmla="*/ 5 w 6"/>
                <a:gd name="T1" fmla="*/ 1 h 5"/>
                <a:gd name="T2" fmla="*/ 0 w 6"/>
                <a:gd name="T3" fmla="*/ 5 h 5"/>
                <a:gd name="T4" fmla="*/ 1 w 6"/>
                <a:gd name="T5" fmla="*/ 5 h 5"/>
                <a:gd name="T6" fmla="*/ 5 w 6"/>
                <a:gd name="T7" fmla="*/ 1 h 5"/>
                <a:gd name="T8" fmla="*/ 5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6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0" name="Freeform 4203">
              <a:extLst>
                <a:ext uri="{FF2B5EF4-FFF2-40B4-BE49-F238E27FC236}">
                  <a16:creationId xmlns:a16="http://schemas.microsoft.com/office/drawing/2014/main" id="{AD35EFB5-52B4-4D82-89F4-2D1A49372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12713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1" name="Freeform 4204">
              <a:extLst>
                <a:ext uri="{FF2B5EF4-FFF2-40B4-BE49-F238E27FC236}">
                  <a16:creationId xmlns:a16="http://schemas.microsoft.com/office/drawing/2014/main" id="{F3D9324B-8675-4B41-B9A9-2EE3DC5FA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36525"/>
              <a:ext cx="34925" cy="28575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1 h 5"/>
                <a:gd name="T4" fmla="*/ 6 w 6"/>
                <a:gd name="T5" fmla="*/ 0 h 5"/>
                <a:gd name="T6" fmla="*/ 0 w 6"/>
                <a:gd name="T7" fmla="*/ 5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2" name="Freeform 4205">
              <a:extLst>
                <a:ext uri="{FF2B5EF4-FFF2-40B4-BE49-F238E27FC236}">
                  <a16:creationId xmlns:a16="http://schemas.microsoft.com/office/drawing/2014/main" id="{87601AE6-C532-4273-A08D-C4E0A7B98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30175"/>
              <a:ext cx="34925" cy="30162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3" name="Freeform 4206">
              <a:extLst>
                <a:ext uri="{FF2B5EF4-FFF2-40B4-BE49-F238E27FC236}">
                  <a16:creationId xmlns:a16="http://schemas.microsoft.com/office/drawing/2014/main" id="{4EDF9984-D4AF-4A8F-A469-E2329EFA4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95250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4" name="Freeform 4207">
              <a:extLst>
                <a:ext uri="{FF2B5EF4-FFF2-40B4-BE49-F238E27FC236}">
                  <a16:creationId xmlns:a16="http://schemas.microsoft.com/office/drawing/2014/main" id="{15072029-E411-4BF3-962C-F27A038B0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88900"/>
              <a:ext cx="34925" cy="11112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5" name="Freeform 4208">
              <a:extLst>
                <a:ext uri="{FF2B5EF4-FFF2-40B4-BE49-F238E27FC236}">
                  <a16:creationId xmlns:a16="http://schemas.microsoft.com/office/drawing/2014/main" id="{E1B3B710-3F9A-4DF8-B7EB-E0C09A300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12713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6" name="Freeform 4209">
              <a:extLst>
                <a:ext uri="{FF2B5EF4-FFF2-40B4-BE49-F238E27FC236}">
                  <a16:creationId xmlns:a16="http://schemas.microsoft.com/office/drawing/2014/main" id="{20BACE30-A777-4690-B05E-7FDB40A7A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95250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7" name="Freeform 4210">
              <a:extLst>
                <a:ext uri="{FF2B5EF4-FFF2-40B4-BE49-F238E27FC236}">
                  <a16:creationId xmlns:a16="http://schemas.microsoft.com/office/drawing/2014/main" id="{ECF9328C-D4BB-4C83-BF34-390B66F7B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60325"/>
              <a:ext cx="28575" cy="2222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8" name="Freeform 4211">
              <a:extLst>
                <a:ext uri="{FF2B5EF4-FFF2-40B4-BE49-F238E27FC236}">
                  <a16:creationId xmlns:a16="http://schemas.microsoft.com/office/drawing/2014/main" id="{9F72DC90-8785-4130-9622-6381A36AA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53975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9" name="Freeform 4212">
              <a:extLst>
                <a:ext uri="{FF2B5EF4-FFF2-40B4-BE49-F238E27FC236}">
                  <a16:creationId xmlns:a16="http://schemas.microsoft.com/office/drawing/2014/main" id="{84F2F02C-A239-4A13-9B08-16656DED6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82550"/>
              <a:ext cx="41275" cy="2381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0" name="Freeform 4213">
              <a:extLst>
                <a:ext uri="{FF2B5EF4-FFF2-40B4-BE49-F238E27FC236}">
                  <a16:creationId xmlns:a16="http://schemas.microsoft.com/office/drawing/2014/main" id="{D7033993-EED7-4636-A1B1-D4B2F7F88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77788"/>
              <a:ext cx="41275" cy="2222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1" name="Freeform 4214">
              <a:extLst>
                <a:ext uri="{FF2B5EF4-FFF2-40B4-BE49-F238E27FC236}">
                  <a16:creationId xmlns:a16="http://schemas.microsoft.com/office/drawing/2014/main" id="{BCD226C7-015C-4CFD-BC41-2955AD12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41275"/>
              <a:ext cx="28575" cy="2381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4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2" name="Freeform 4215">
              <a:extLst>
                <a:ext uri="{FF2B5EF4-FFF2-40B4-BE49-F238E27FC236}">
                  <a16:creationId xmlns:a16="http://schemas.microsoft.com/office/drawing/2014/main" id="{2CDBDA37-A618-4181-84C4-8CA33C456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36513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3" name="Freeform 4216">
              <a:extLst>
                <a:ext uri="{FF2B5EF4-FFF2-40B4-BE49-F238E27FC236}">
                  <a16:creationId xmlns:a16="http://schemas.microsoft.com/office/drawing/2014/main" id="{E21A8BFD-F976-4810-B4A6-D70A6EC05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60325"/>
              <a:ext cx="41275" cy="22225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4 h 4"/>
                <a:gd name="T4" fmla="*/ 7 w 7"/>
                <a:gd name="T5" fmla="*/ 0 h 4"/>
                <a:gd name="T6" fmla="*/ 7 w 7"/>
                <a:gd name="T7" fmla="*/ 0 h 4"/>
                <a:gd name="T8" fmla="*/ 0 w 7"/>
                <a:gd name="T9" fmla="*/ 4 h 4"/>
                <a:gd name="T10" fmla="*/ 1 w 7"/>
                <a:gd name="T11" fmla="*/ 4 h 4"/>
                <a:gd name="T12" fmla="*/ 7 w 7"/>
                <a:gd name="T13" fmla="*/ 0 h 4"/>
                <a:gd name="T14" fmla="*/ 7 w 7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2"/>
                    <a:pt x="1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4" name="Freeform 4217">
              <a:extLst>
                <a:ext uri="{FF2B5EF4-FFF2-40B4-BE49-F238E27FC236}">
                  <a16:creationId xmlns:a16="http://schemas.microsoft.com/office/drawing/2014/main" id="{613AEA42-3B34-42C3-AC11-E8EE9F014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30163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5" name="Freeform 4218">
              <a:extLst>
                <a:ext uri="{FF2B5EF4-FFF2-40B4-BE49-F238E27FC236}">
                  <a16:creationId xmlns:a16="http://schemas.microsoft.com/office/drawing/2014/main" id="{D83C947A-2AF9-4D1B-B237-470A85F95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0163"/>
              <a:ext cx="30163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4 w 5"/>
                <a:gd name="T7" fmla="*/ 2 h 4"/>
                <a:gd name="T8" fmla="*/ 4 w 5"/>
                <a:gd name="T9" fmla="*/ 2 h 4"/>
                <a:gd name="T10" fmla="*/ 2 w 5"/>
                <a:gd name="T11" fmla="*/ 3 h 4"/>
                <a:gd name="T12" fmla="*/ 1 w 5"/>
                <a:gd name="T13" fmla="*/ 3 h 4"/>
                <a:gd name="T14" fmla="*/ 5 w 5"/>
                <a:gd name="T15" fmla="*/ 1 h 4"/>
                <a:gd name="T16" fmla="*/ 5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6" name="Freeform 4219">
              <a:extLst>
                <a:ext uri="{FF2B5EF4-FFF2-40B4-BE49-F238E27FC236}">
                  <a16:creationId xmlns:a16="http://schemas.microsoft.com/office/drawing/2014/main" id="{F5E2F815-B033-4FAF-A3A0-AE4B1A220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3813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7" name="Freeform 4220">
              <a:extLst>
                <a:ext uri="{FF2B5EF4-FFF2-40B4-BE49-F238E27FC236}">
                  <a16:creationId xmlns:a16="http://schemas.microsoft.com/office/drawing/2014/main" id="{D320E9C6-E69E-4A20-B21F-499EE45CF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2700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1 w 5"/>
                <a:gd name="T5" fmla="*/ 2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8" name="Freeform 4221">
              <a:extLst>
                <a:ext uri="{FF2B5EF4-FFF2-40B4-BE49-F238E27FC236}">
                  <a16:creationId xmlns:a16="http://schemas.microsoft.com/office/drawing/2014/main" id="{61A47363-C56B-4EC3-9F6B-AFE59F846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3" y="195263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9" name="Freeform 4222">
              <a:extLst>
                <a:ext uri="{FF2B5EF4-FFF2-40B4-BE49-F238E27FC236}">
                  <a16:creationId xmlns:a16="http://schemas.microsoft.com/office/drawing/2014/main" id="{7C50BF7B-B36F-4C09-9A54-9A0C5C3FC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77800"/>
              <a:ext cx="58738" cy="46037"/>
            </a:xfrm>
            <a:custGeom>
              <a:avLst/>
              <a:gdLst>
                <a:gd name="T0" fmla="*/ 1 w 10"/>
                <a:gd name="T1" fmla="*/ 7 h 8"/>
                <a:gd name="T2" fmla="*/ 10 w 10"/>
                <a:gd name="T3" fmla="*/ 1 h 8"/>
                <a:gd name="T4" fmla="*/ 9 w 10"/>
                <a:gd name="T5" fmla="*/ 1 h 8"/>
                <a:gd name="T6" fmla="*/ 1 w 10"/>
                <a:gd name="T7" fmla="*/ 7 h 8"/>
                <a:gd name="T8" fmla="*/ 1 w 10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7"/>
                  </a:moveTo>
                  <a:cubicBezTo>
                    <a:pt x="4" y="5"/>
                    <a:pt x="6" y="2"/>
                    <a:pt x="10" y="1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6" y="2"/>
                    <a:pt x="3" y="5"/>
                    <a:pt x="1" y="7"/>
                  </a:cubicBezTo>
                  <a:cubicBezTo>
                    <a:pt x="0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0" name="Freeform 4223">
              <a:extLst>
                <a:ext uri="{FF2B5EF4-FFF2-40B4-BE49-F238E27FC236}">
                  <a16:creationId xmlns:a16="http://schemas.microsoft.com/office/drawing/2014/main" id="{886DA97A-999C-4606-A9E7-6DD029E1E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60338"/>
              <a:ext cx="65088" cy="63500"/>
            </a:xfrm>
            <a:custGeom>
              <a:avLst/>
              <a:gdLst>
                <a:gd name="T0" fmla="*/ 11 w 11"/>
                <a:gd name="T1" fmla="*/ 0 h 11"/>
                <a:gd name="T2" fmla="*/ 0 w 11"/>
                <a:gd name="T3" fmla="*/ 10 h 11"/>
                <a:gd name="T4" fmla="*/ 0 w 11"/>
                <a:gd name="T5" fmla="*/ 10 h 11"/>
                <a:gd name="T6" fmla="*/ 11 w 11"/>
                <a:gd name="T7" fmla="*/ 0 h 11"/>
                <a:gd name="T8" fmla="*/ 11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7" y="4"/>
                    <a:pt x="3" y="7"/>
                    <a:pt x="0" y="10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4" y="7"/>
                    <a:pt x="8" y="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1" name="Freeform 4224">
              <a:extLst>
                <a:ext uri="{FF2B5EF4-FFF2-40B4-BE49-F238E27FC236}">
                  <a16:creationId xmlns:a16="http://schemas.microsoft.com/office/drawing/2014/main" id="{629C250D-24D7-418D-90DB-A711A7D3B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153988"/>
              <a:ext cx="100013" cy="69850"/>
            </a:xfrm>
            <a:custGeom>
              <a:avLst/>
              <a:gdLst>
                <a:gd name="T0" fmla="*/ 1 w 17"/>
                <a:gd name="T1" fmla="*/ 12 h 12"/>
                <a:gd name="T2" fmla="*/ 17 w 17"/>
                <a:gd name="T3" fmla="*/ 0 h 12"/>
                <a:gd name="T4" fmla="*/ 16 w 17"/>
                <a:gd name="T5" fmla="*/ 0 h 12"/>
                <a:gd name="T6" fmla="*/ 1 w 17"/>
                <a:gd name="T7" fmla="*/ 12 h 12"/>
                <a:gd name="T8" fmla="*/ 1 w 1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" y="12"/>
                  </a:moveTo>
                  <a:cubicBezTo>
                    <a:pt x="6" y="8"/>
                    <a:pt x="11" y="3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0" y="3"/>
                    <a:pt x="6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2" name="Freeform 4226">
              <a:extLst>
                <a:ext uri="{FF2B5EF4-FFF2-40B4-BE49-F238E27FC236}">
                  <a16:creationId xmlns:a16="http://schemas.microsoft.com/office/drawing/2014/main" id="{10E87FAC-19CB-4EEF-8D8D-34A65F5C3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" y="130175"/>
              <a:ext cx="104775" cy="93662"/>
            </a:xfrm>
            <a:custGeom>
              <a:avLst/>
              <a:gdLst>
                <a:gd name="T0" fmla="*/ 17 w 18"/>
                <a:gd name="T1" fmla="*/ 0 h 16"/>
                <a:gd name="T2" fmla="*/ 0 w 18"/>
                <a:gd name="T3" fmla="*/ 16 h 16"/>
                <a:gd name="T4" fmla="*/ 1 w 18"/>
                <a:gd name="T5" fmla="*/ 16 h 16"/>
                <a:gd name="T6" fmla="*/ 18 w 18"/>
                <a:gd name="T7" fmla="*/ 0 h 16"/>
                <a:gd name="T8" fmla="*/ 17 w 1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7" y="0"/>
                  </a:moveTo>
                  <a:cubicBezTo>
                    <a:pt x="11" y="5"/>
                    <a:pt x="5" y="9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5" y="9"/>
                    <a:pt x="12" y="5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3" name="Freeform 4227">
              <a:extLst>
                <a:ext uri="{FF2B5EF4-FFF2-40B4-BE49-F238E27FC236}">
                  <a16:creationId xmlns:a16="http://schemas.microsoft.com/office/drawing/2014/main" id="{8BBDF7F1-C053-4B62-91D0-0FCE2EC58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65087"/>
              <a:ext cx="169863" cy="153987"/>
            </a:xfrm>
            <a:custGeom>
              <a:avLst/>
              <a:gdLst>
                <a:gd name="T0" fmla="*/ 26 w 29"/>
                <a:gd name="T1" fmla="*/ 1 h 26"/>
                <a:gd name="T2" fmla="*/ 0 w 29"/>
                <a:gd name="T3" fmla="*/ 22 h 26"/>
                <a:gd name="T4" fmla="*/ 1 w 29"/>
                <a:gd name="T5" fmla="*/ 22 h 26"/>
                <a:gd name="T6" fmla="*/ 13 w 29"/>
                <a:gd name="T7" fmla="*/ 13 h 26"/>
                <a:gd name="T8" fmla="*/ 28 w 29"/>
                <a:gd name="T9" fmla="*/ 3 h 26"/>
                <a:gd name="T10" fmla="*/ 28 w 29"/>
                <a:gd name="T11" fmla="*/ 3 h 26"/>
                <a:gd name="T12" fmla="*/ 2 w 29"/>
                <a:gd name="T13" fmla="*/ 25 h 26"/>
                <a:gd name="T14" fmla="*/ 3 w 29"/>
                <a:gd name="T15" fmla="*/ 25 h 26"/>
                <a:gd name="T16" fmla="*/ 24 w 29"/>
                <a:gd name="T17" fmla="*/ 9 h 26"/>
                <a:gd name="T18" fmla="*/ 21 w 29"/>
                <a:gd name="T19" fmla="*/ 12 h 26"/>
                <a:gd name="T20" fmla="*/ 17 w 29"/>
                <a:gd name="T21" fmla="*/ 15 h 26"/>
                <a:gd name="T22" fmla="*/ 6 w 29"/>
                <a:gd name="T23" fmla="*/ 25 h 26"/>
                <a:gd name="T24" fmla="*/ 6 w 29"/>
                <a:gd name="T25" fmla="*/ 26 h 26"/>
                <a:gd name="T26" fmla="*/ 28 w 29"/>
                <a:gd name="T27" fmla="*/ 11 h 26"/>
                <a:gd name="T28" fmla="*/ 27 w 29"/>
                <a:gd name="T29" fmla="*/ 10 h 26"/>
                <a:gd name="T30" fmla="*/ 7 w 29"/>
                <a:gd name="T31" fmla="*/ 24 h 26"/>
                <a:gd name="T32" fmla="*/ 16 w 29"/>
                <a:gd name="T33" fmla="*/ 16 h 26"/>
                <a:gd name="T34" fmla="*/ 28 w 29"/>
                <a:gd name="T35" fmla="*/ 7 h 26"/>
                <a:gd name="T36" fmla="*/ 27 w 29"/>
                <a:gd name="T37" fmla="*/ 7 h 26"/>
                <a:gd name="T38" fmla="*/ 5 w 29"/>
                <a:gd name="T39" fmla="*/ 23 h 26"/>
                <a:gd name="T40" fmla="*/ 8 w 29"/>
                <a:gd name="T41" fmla="*/ 19 h 26"/>
                <a:gd name="T42" fmla="*/ 13 w 29"/>
                <a:gd name="T43" fmla="*/ 14 h 26"/>
                <a:gd name="T44" fmla="*/ 27 w 29"/>
                <a:gd name="T45" fmla="*/ 4 h 26"/>
                <a:gd name="T46" fmla="*/ 15 w 29"/>
                <a:gd name="T47" fmla="*/ 12 h 26"/>
                <a:gd name="T48" fmla="*/ 2 w 29"/>
                <a:gd name="T49" fmla="*/ 21 h 26"/>
                <a:gd name="T50" fmla="*/ 4 w 29"/>
                <a:gd name="T51" fmla="*/ 18 h 26"/>
                <a:gd name="T52" fmla="*/ 7 w 29"/>
                <a:gd name="T53" fmla="*/ 16 h 26"/>
                <a:gd name="T54" fmla="*/ 12 w 29"/>
                <a:gd name="T55" fmla="*/ 11 h 26"/>
                <a:gd name="T56" fmla="*/ 26 w 29"/>
                <a:gd name="T57" fmla="*/ 1 h 26"/>
                <a:gd name="T58" fmla="*/ 26 w 29"/>
                <a:gd name="T5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" h="26">
                  <a:moveTo>
                    <a:pt x="26" y="1"/>
                  </a:moveTo>
                  <a:cubicBezTo>
                    <a:pt x="17" y="7"/>
                    <a:pt x="7" y="13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5" y="20"/>
                    <a:pt x="9" y="16"/>
                    <a:pt x="13" y="13"/>
                  </a:cubicBezTo>
                  <a:cubicBezTo>
                    <a:pt x="18" y="10"/>
                    <a:pt x="23" y="7"/>
                    <a:pt x="28" y="3"/>
                  </a:cubicBezTo>
                  <a:cubicBezTo>
                    <a:pt x="29" y="3"/>
                    <a:pt x="28" y="3"/>
                    <a:pt x="28" y="3"/>
                  </a:cubicBezTo>
                  <a:cubicBezTo>
                    <a:pt x="18" y="9"/>
                    <a:pt x="9" y="16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10" y="20"/>
                    <a:pt x="17" y="13"/>
                    <a:pt x="24" y="9"/>
                  </a:cubicBezTo>
                  <a:cubicBezTo>
                    <a:pt x="29" y="6"/>
                    <a:pt x="22" y="11"/>
                    <a:pt x="21" y="12"/>
                  </a:cubicBezTo>
                  <a:cubicBezTo>
                    <a:pt x="20" y="13"/>
                    <a:pt x="18" y="14"/>
                    <a:pt x="17" y="15"/>
                  </a:cubicBezTo>
                  <a:cubicBezTo>
                    <a:pt x="13" y="18"/>
                    <a:pt x="9" y="22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3" y="21"/>
                    <a:pt x="19" y="14"/>
                    <a:pt x="28" y="11"/>
                  </a:cubicBezTo>
                  <a:cubicBezTo>
                    <a:pt x="28" y="11"/>
                    <a:pt x="28" y="10"/>
                    <a:pt x="27" y="10"/>
                  </a:cubicBezTo>
                  <a:cubicBezTo>
                    <a:pt x="20" y="14"/>
                    <a:pt x="14" y="20"/>
                    <a:pt x="7" y="24"/>
                  </a:cubicBezTo>
                  <a:cubicBezTo>
                    <a:pt x="10" y="22"/>
                    <a:pt x="13" y="19"/>
                    <a:pt x="16" y="16"/>
                  </a:cubicBezTo>
                  <a:cubicBezTo>
                    <a:pt x="20" y="13"/>
                    <a:pt x="24" y="10"/>
                    <a:pt x="28" y="7"/>
                  </a:cubicBezTo>
                  <a:cubicBezTo>
                    <a:pt x="28" y="7"/>
                    <a:pt x="28" y="7"/>
                    <a:pt x="27" y="7"/>
                  </a:cubicBezTo>
                  <a:cubicBezTo>
                    <a:pt x="19" y="11"/>
                    <a:pt x="13" y="17"/>
                    <a:pt x="5" y="23"/>
                  </a:cubicBezTo>
                  <a:cubicBezTo>
                    <a:pt x="1" y="26"/>
                    <a:pt x="7" y="20"/>
                    <a:pt x="8" y="19"/>
                  </a:cubicBezTo>
                  <a:cubicBezTo>
                    <a:pt x="9" y="17"/>
                    <a:pt x="11" y="16"/>
                    <a:pt x="13" y="14"/>
                  </a:cubicBezTo>
                  <a:cubicBezTo>
                    <a:pt x="17" y="11"/>
                    <a:pt x="22" y="7"/>
                    <a:pt x="27" y="4"/>
                  </a:cubicBezTo>
                  <a:cubicBezTo>
                    <a:pt x="23" y="7"/>
                    <a:pt x="19" y="9"/>
                    <a:pt x="15" y="12"/>
                  </a:cubicBezTo>
                  <a:cubicBezTo>
                    <a:pt x="10" y="15"/>
                    <a:pt x="6" y="18"/>
                    <a:pt x="2" y="21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5" y="17"/>
                    <a:pt x="6" y="17"/>
                    <a:pt x="7" y="16"/>
                  </a:cubicBezTo>
                  <a:cubicBezTo>
                    <a:pt x="8" y="14"/>
                    <a:pt x="10" y="13"/>
                    <a:pt x="12" y="11"/>
                  </a:cubicBezTo>
                  <a:cubicBezTo>
                    <a:pt x="17" y="8"/>
                    <a:pt x="21" y="4"/>
                    <a:pt x="26" y="1"/>
                  </a:cubicBezTo>
                  <a:cubicBezTo>
                    <a:pt x="27" y="1"/>
                    <a:pt x="26" y="0"/>
                    <a:pt x="2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4" name="Freeform 4228">
              <a:extLst>
                <a:ext uri="{FF2B5EF4-FFF2-40B4-BE49-F238E27FC236}">
                  <a16:creationId xmlns:a16="http://schemas.microsoft.com/office/drawing/2014/main" id="{1DDA2AE6-52E6-4369-BDBB-2C9966675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53975"/>
              <a:ext cx="163513" cy="117475"/>
            </a:xfrm>
            <a:custGeom>
              <a:avLst/>
              <a:gdLst>
                <a:gd name="T0" fmla="*/ 0 w 28"/>
                <a:gd name="T1" fmla="*/ 15 h 20"/>
                <a:gd name="T2" fmla="*/ 11 w 28"/>
                <a:gd name="T3" fmla="*/ 8 h 20"/>
                <a:gd name="T4" fmla="*/ 19 w 28"/>
                <a:gd name="T5" fmla="*/ 3 h 20"/>
                <a:gd name="T6" fmla="*/ 22 w 28"/>
                <a:gd name="T7" fmla="*/ 1 h 20"/>
                <a:gd name="T8" fmla="*/ 19 w 28"/>
                <a:gd name="T9" fmla="*/ 4 h 20"/>
                <a:gd name="T10" fmla="*/ 0 w 28"/>
                <a:gd name="T11" fmla="*/ 20 h 20"/>
                <a:gd name="T12" fmla="*/ 0 w 28"/>
                <a:gd name="T13" fmla="*/ 20 h 20"/>
                <a:gd name="T14" fmla="*/ 3 w 28"/>
                <a:gd name="T15" fmla="*/ 17 h 20"/>
                <a:gd name="T16" fmla="*/ 3 w 28"/>
                <a:gd name="T17" fmla="*/ 17 h 20"/>
                <a:gd name="T18" fmla="*/ 0 w 28"/>
                <a:gd name="T19" fmla="*/ 20 h 20"/>
                <a:gd name="T20" fmla="*/ 0 w 28"/>
                <a:gd name="T21" fmla="*/ 20 h 20"/>
                <a:gd name="T22" fmla="*/ 27 w 28"/>
                <a:gd name="T23" fmla="*/ 3 h 20"/>
                <a:gd name="T24" fmla="*/ 27 w 28"/>
                <a:gd name="T25" fmla="*/ 2 h 20"/>
                <a:gd name="T26" fmla="*/ 13 w 28"/>
                <a:gd name="T27" fmla="*/ 11 h 20"/>
                <a:gd name="T28" fmla="*/ 6 w 28"/>
                <a:gd name="T29" fmla="*/ 16 h 20"/>
                <a:gd name="T30" fmla="*/ 1 w 28"/>
                <a:gd name="T31" fmla="*/ 19 h 20"/>
                <a:gd name="T32" fmla="*/ 1 w 28"/>
                <a:gd name="T33" fmla="*/ 19 h 20"/>
                <a:gd name="T34" fmla="*/ 24 w 28"/>
                <a:gd name="T35" fmla="*/ 0 h 20"/>
                <a:gd name="T36" fmla="*/ 24 w 28"/>
                <a:gd name="T37" fmla="*/ 0 h 20"/>
                <a:gd name="T38" fmla="*/ 0 w 28"/>
                <a:gd name="T39" fmla="*/ 14 h 20"/>
                <a:gd name="T40" fmla="*/ 0 w 28"/>
                <a:gd name="T4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20">
                  <a:moveTo>
                    <a:pt x="0" y="15"/>
                  </a:moveTo>
                  <a:cubicBezTo>
                    <a:pt x="4" y="13"/>
                    <a:pt x="8" y="10"/>
                    <a:pt x="11" y="8"/>
                  </a:cubicBezTo>
                  <a:cubicBezTo>
                    <a:pt x="14" y="6"/>
                    <a:pt x="16" y="5"/>
                    <a:pt x="19" y="3"/>
                  </a:cubicBezTo>
                  <a:cubicBezTo>
                    <a:pt x="20" y="2"/>
                    <a:pt x="21" y="2"/>
                    <a:pt x="22" y="1"/>
                  </a:cubicBezTo>
                  <a:cubicBezTo>
                    <a:pt x="21" y="2"/>
                    <a:pt x="20" y="4"/>
                    <a:pt x="19" y="4"/>
                  </a:cubicBezTo>
                  <a:cubicBezTo>
                    <a:pt x="12" y="9"/>
                    <a:pt x="4" y="1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9"/>
                    <a:pt x="3" y="19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9" y="15"/>
                    <a:pt x="17" y="7"/>
                    <a:pt x="27" y="3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2" y="5"/>
                    <a:pt x="18" y="7"/>
                    <a:pt x="13" y="11"/>
                  </a:cubicBezTo>
                  <a:cubicBezTo>
                    <a:pt x="11" y="12"/>
                    <a:pt x="8" y="14"/>
                    <a:pt x="6" y="16"/>
                  </a:cubicBezTo>
                  <a:cubicBezTo>
                    <a:pt x="4" y="17"/>
                    <a:pt x="3" y="18"/>
                    <a:pt x="1" y="19"/>
                  </a:cubicBezTo>
                  <a:cubicBezTo>
                    <a:pt x="1" y="19"/>
                    <a:pt x="0" y="20"/>
                    <a:pt x="1" y="19"/>
                  </a:cubicBezTo>
                  <a:cubicBezTo>
                    <a:pt x="6" y="10"/>
                    <a:pt x="17" y="7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5" y="4"/>
                    <a:pt x="8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5" name="Freeform 4229">
              <a:extLst>
                <a:ext uri="{FF2B5EF4-FFF2-40B4-BE49-F238E27FC236}">
                  <a16:creationId xmlns:a16="http://schemas.microsoft.com/office/drawing/2014/main" id="{6CDF4EF7-B217-42CA-BC99-D41858E9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36512"/>
              <a:ext cx="117475" cy="100012"/>
            </a:xfrm>
            <a:custGeom>
              <a:avLst/>
              <a:gdLst>
                <a:gd name="T0" fmla="*/ 8 w 20"/>
                <a:gd name="T1" fmla="*/ 1 h 17"/>
                <a:gd name="T2" fmla="*/ 0 w 20"/>
                <a:gd name="T3" fmla="*/ 8 h 17"/>
                <a:gd name="T4" fmla="*/ 1 w 20"/>
                <a:gd name="T5" fmla="*/ 8 h 17"/>
                <a:gd name="T6" fmla="*/ 6 w 20"/>
                <a:gd name="T7" fmla="*/ 5 h 17"/>
                <a:gd name="T8" fmla="*/ 11 w 20"/>
                <a:gd name="T9" fmla="*/ 2 h 17"/>
                <a:gd name="T10" fmla="*/ 13 w 20"/>
                <a:gd name="T11" fmla="*/ 1 h 17"/>
                <a:gd name="T12" fmla="*/ 12 w 20"/>
                <a:gd name="T13" fmla="*/ 3 h 17"/>
                <a:gd name="T14" fmla="*/ 1 w 20"/>
                <a:gd name="T15" fmla="*/ 12 h 17"/>
                <a:gd name="T16" fmla="*/ 1 w 20"/>
                <a:gd name="T17" fmla="*/ 12 h 17"/>
                <a:gd name="T18" fmla="*/ 9 w 20"/>
                <a:gd name="T19" fmla="*/ 9 h 17"/>
                <a:gd name="T20" fmla="*/ 13 w 20"/>
                <a:gd name="T21" fmla="*/ 6 h 17"/>
                <a:gd name="T22" fmla="*/ 15 w 20"/>
                <a:gd name="T23" fmla="*/ 4 h 17"/>
                <a:gd name="T24" fmla="*/ 17 w 20"/>
                <a:gd name="T25" fmla="*/ 3 h 17"/>
                <a:gd name="T26" fmla="*/ 19 w 20"/>
                <a:gd name="T27" fmla="*/ 3 h 17"/>
                <a:gd name="T28" fmla="*/ 1 w 20"/>
                <a:gd name="T29" fmla="*/ 16 h 17"/>
                <a:gd name="T30" fmla="*/ 2 w 20"/>
                <a:gd name="T31" fmla="*/ 16 h 17"/>
                <a:gd name="T32" fmla="*/ 20 w 20"/>
                <a:gd name="T33" fmla="*/ 2 h 17"/>
                <a:gd name="T34" fmla="*/ 20 w 20"/>
                <a:gd name="T35" fmla="*/ 2 h 17"/>
                <a:gd name="T36" fmla="*/ 4 w 20"/>
                <a:gd name="T37" fmla="*/ 11 h 17"/>
                <a:gd name="T38" fmla="*/ 4 w 20"/>
                <a:gd name="T39" fmla="*/ 9 h 17"/>
                <a:gd name="T40" fmla="*/ 8 w 20"/>
                <a:gd name="T41" fmla="*/ 6 h 17"/>
                <a:gd name="T42" fmla="*/ 14 w 20"/>
                <a:gd name="T43" fmla="*/ 0 h 17"/>
                <a:gd name="T44" fmla="*/ 14 w 20"/>
                <a:gd name="T45" fmla="*/ 0 h 17"/>
                <a:gd name="T46" fmla="*/ 7 w 20"/>
                <a:gd name="T47" fmla="*/ 4 h 17"/>
                <a:gd name="T48" fmla="*/ 4 w 20"/>
                <a:gd name="T49" fmla="*/ 6 h 17"/>
                <a:gd name="T50" fmla="*/ 2 w 20"/>
                <a:gd name="T51" fmla="*/ 7 h 17"/>
                <a:gd name="T52" fmla="*/ 8 w 20"/>
                <a:gd name="T53" fmla="*/ 2 h 17"/>
                <a:gd name="T54" fmla="*/ 8 w 20"/>
                <a:gd name="T5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17">
                  <a:moveTo>
                    <a:pt x="8" y="1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7"/>
                    <a:pt x="5" y="6"/>
                    <a:pt x="6" y="5"/>
                  </a:cubicBezTo>
                  <a:cubicBezTo>
                    <a:pt x="8" y="4"/>
                    <a:pt x="9" y="3"/>
                    <a:pt x="11" y="2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2"/>
                    <a:pt x="12" y="2"/>
                    <a:pt x="12" y="3"/>
                  </a:cubicBezTo>
                  <a:cubicBezTo>
                    <a:pt x="8" y="6"/>
                    <a:pt x="4" y="8"/>
                    <a:pt x="1" y="12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4" y="11"/>
                    <a:pt x="6" y="10"/>
                    <a:pt x="9" y="9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3" y="5"/>
                    <a:pt x="14" y="5"/>
                    <a:pt x="15" y="4"/>
                  </a:cubicBezTo>
                  <a:cubicBezTo>
                    <a:pt x="15" y="4"/>
                    <a:pt x="16" y="4"/>
                    <a:pt x="17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4" y="8"/>
                    <a:pt x="6" y="11"/>
                    <a:pt x="1" y="16"/>
                  </a:cubicBezTo>
                  <a:cubicBezTo>
                    <a:pt x="1" y="17"/>
                    <a:pt x="1" y="17"/>
                    <a:pt x="2" y="16"/>
                  </a:cubicBezTo>
                  <a:cubicBezTo>
                    <a:pt x="7" y="11"/>
                    <a:pt x="15" y="8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4" y="4"/>
                    <a:pt x="10" y="8"/>
                    <a:pt x="4" y="11"/>
                  </a:cubicBezTo>
                  <a:cubicBezTo>
                    <a:pt x="0" y="13"/>
                    <a:pt x="3" y="10"/>
                    <a:pt x="4" y="9"/>
                  </a:cubicBezTo>
                  <a:cubicBezTo>
                    <a:pt x="5" y="8"/>
                    <a:pt x="7" y="7"/>
                    <a:pt x="8" y="6"/>
                  </a:cubicBezTo>
                  <a:cubicBezTo>
                    <a:pt x="10" y="4"/>
                    <a:pt x="13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9" y="3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4"/>
                    <a:pt x="6" y="3"/>
                    <a:pt x="8" y="2"/>
                  </a:cubicBezTo>
                  <a:cubicBezTo>
                    <a:pt x="9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6" name="Freeform 4230">
              <a:extLst>
                <a:ext uri="{FF2B5EF4-FFF2-40B4-BE49-F238E27FC236}">
                  <a16:creationId xmlns:a16="http://schemas.microsoft.com/office/drawing/2014/main" id="{3E90D2CA-B69D-4AAE-8239-A3A8E5748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" y="219075"/>
              <a:ext cx="30163" cy="28575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1 h 5"/>
                <a:gd name="T4" fmla="*/ 5 w 5"/>
                <a:gd name="T5" fmla="*/ 0 h 5"/>
                <a:gd name="T6" fmla="*/ 0 w 5"/>
                <a:gd name="T7" fmla="*/ 5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4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7" name="Freeform 4231">
              <a:extLst>
                <a:ext uri="{FF2B5EF4-FFF2-40B4-BE49-F238E27FC236}">
                  <a16:creationId xmlns:a16="http://schemas.microsoft.com/office/drawing/2014/main" id="{B6BD6DD3-1E3B-4D10-9D60-14E022F13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201612"/>
              <a:ext cx="41275" cy="34925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6 h 6"/>
                <a:gd name="T4" fmla="*/ 1 w 7"/>
                <a:gd name="T5" fmla="*/ 6 h 6"/>
                <a:gd name="T6" fmla="*/ 6 w 7"/>
                <a:gd name="T7" fmla="*/ 0 h 6"/>
                <a:gd name="T8" fmla="*/ 6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8" name="Freeform 4232">
              <a:extLst>
                <a:ext uri="{FF2B5EF4-FFF2-40B4-BE49-F238E27FC236}">
                  <a16:creationId xmlns:a16="http://schemas.microsoft.com/office/drawing/2014/main" id="{6994C610-F0A0-4712-A491-2DA4E6E5C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" y="188912"/>
              <a:ext cx="30163" cy="30162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1 h 5"/>
                <a:gd name="T4" fmla="*/ 5 w 5"/>
                <a:gd name="T5" fmla="*/ 0 h 5"/>
                <a:gd name="T6" fmla="*/ 0 w 5"/>
                <a:gd name="T7" fmla="*/ 5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9" name="Freeform 4233">
              <a:extLst>
                <a:ext uri="{FF2B5EF4-FFF2-40B4-BE49-F238E27FC236}">
                  <a16:creationId xmlns:a16="http://schemas.microsoft.com/office/drawing/2014/main" id="{9CC33CBB-7C65-499F-987C-8B4374497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" y="219075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0" name="Freeform 4234">
              <a:extLst>
                <a:ext uri="{FF2B5EF4-FFF2-40B4-BE49-F238E27FC236}">
                  <a16:creationId xmlns:a16="http://schemas.microsoft.com/office/drawing/2014/main" id="{E31F1A60-0A93-4C83-B71A-55679A2C0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" y="171450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1" name="Freeform 4235">
              <a:extLst>
                <a:ext uri="{FF2B5EF4-FFF2-40B4-BE49-F238E27FC236}">
                  <a16:creationId xmlns:a16="http://schemas.microsoft.com/office/drawing/2014/main" id="{6D4E787F-D34E-4C9D-A141-1D2164DE2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" y="160337"/>
              <a:ext cx="34925" cy="22225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0 h 4"/>
                <a:gd name="T4" fmla="*/ 5 w 6"/>
                <a:gd name="T5" fmla="*/ 0 h 4"/>
                <a:gd name="T6" fmla="*/ 0 w 6"/>
                <a:gd name="T7" fmla="*/ 3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2" name="Freeform 4236">
              <a:extLst>
                <a:ext uri="{FF2B5EF4-FFF2-40B4-BE49-F238E27FC236}">
                  <a16:creationId xmlns:a16="http://schemas.microsoft.com/office/drawing/2014/main" id="{2C8C2CD0-506F-4108-ACDC-77300B3FF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201612"/>
              <a:ext cx="41275" cy="2222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3" name="Freeform 4237">
              <a:extLst>
                <a:ext uri="{FF2B5EF4-FFF2-40B4-BE49-F238E27FC236}">
                  <a16:creationId xmlns:a16="http://schemas.microsoft.com/office/drawing/2014/main" id="{D84462FC-7AF8-455D-8AE9-0580A0424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00" y="182562"/>
              <a:ext cx="34925" cy="41275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7 h 7"/>
                <a:gd name="T4" fmla="*/ 0 w 6"/>
                <a:gd name="T5" fmla="*/ 7 h 7"/>
                <a:gd name="T6" fmla="*/ 6 w 6"/>
                <a:gd name="T7" fmla="*/ 0 h 7"/>
                <a:gd name="T8" fmla="*/ 6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4" y="2"/>
                    <a:pt x="1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4" name="Freeform 4238">
              <a:extLst>
                <a:ext uri="{FF2B5EF4-FFF2-40B4-BE49-F238E27FC236}">
                  <a16:creationId xmlns:a16="http://schemas.microsoft.com/office/drawing/2014/main" id="{FC9E21D4-B94B-4AFB-8E10-E707F2331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" y="141287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5" name="Freeform 4239">
              <a:extLst>
                <a:ext uri="{FF2B5EF4-FFF2-40B4-BE49-F238E27FC236}">
                  <a16:creationId xmlns:a16="http://schemas.microsoft.com/office/drawing/2014/main" id="{F284AF57-793E-4455-911E-C2AC07D14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" y="123825"/>
              <a:ext cx="30163" cy="23812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4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2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6" name="Freeform 4240">
              <a:extLst>
                <a:ext uri="{FF2B5EF4-FFF2-40B4-BE49-F238E27FC236}">
                  <a16:creationId xmlns:a16="http://schemas.microsoft.com/office/drawing/2014/main" id="{C3F63C38-461F-4BE6-A5B0-8E05CC117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60337"/>
              <a:ext cx="41275" cy="28575"/>
            </a:xfrm>
            <a:custGeom>
              <a:avLst/>
              <a:gdLst>
                <a:gd name="T0" fmla="*/ 1 w 7"/>
                <a:gd name="T1" fmla="*/ 4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4 h 5"/>
                <a:gd name="T8" fmla="*/ 1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7" name="Freeform 4241">
              <a:extLst>
                <a:ext uri="{FF2B5EF4-FFF2-40B4-BE49-F238E27FC236}">
                  <a16:creationId xmlns:a16="http://schemas.microsoft.com/office/drawing/2014/main" id="{CE3837A7-2AB9-4A40-B644-0BFB45EF3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53987"/>
              <a:ext cx="41275" cy="28575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8" name="Freeform 4242">
              <a:extLst>
                <a:ext uri="{FF2B5EF4-FFF2-40B4-BE49-F238E27FC236}">
                  <a16:creationId xmlns:a16="http://schemas.microsoft.com/office/drawing/2014/main" id="{8B07E0FC-986C-4B5C-B0A9-E8B3701B2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" y="112712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9" name="Freeform 4243">
              <a:extLst>
                <a:ext uri="{FF2B5EF4-FFF2-40B4-BE49-F238E27FC236}">
                  <a16:creationId xmlns:a16="http://schemas.microsoft.com/office/drawing/2014/main" id="{BFA4BEFF-4C72-4877-AFCD-E38CDAD0F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" y="88900"/>
              <a:ext cx="30163" cy="23812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1 h 4"/>
                <a:gd name="T4" fmla="*/ 5 w 5"/>
                <a:gd name="T5" fmla="*/ 1 h 4"/>
                <a:gd name="T6" fmla="*/ 0 w 5"/>
                <a:gd name="T7" fmla="*/ 4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60" name="Freeform 4244">
              <a:extLst>
                <a:ext uri="{FF2B5EF4-FFF2-40B4-BE49-F238E27FC236}">
                  <a16:creationId xmlns:a16="http://schemas.microsoft.com/office/drawing/2014/main" id="{93C2DA3D-7CB1-4B9F-BCAD-4F1AC109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23825"/>
              <a:ext cx="41275" cy="2381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61" name="Freeform 4245">
              <a:extLst>
                <a:ext uri="{FF2B5EF4-FFF2-40B4-BE49-F238E27FC236}">
                  <a16:creationId xmlns:a16="http://schemas.microsoft.com/office/drawing/2014/main" id="{4653DC15-EEBC-4167-AAE6-4B63B100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12712"/>
              <a:ext cx="41275" cy="34925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6 w 7"/>
                <a:gd name="T7" fmla="*/ 0 h 6"/>
                <a:gd name="T8" fmla="*/ 6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62" name="Freeform 4246">
              <a:extLst>
                <a:ext uri="{FF2B5EF4-FFF2-40B4-BE49-F238E27FC236}">
                  <a16:creationId xmlns:a16="http://schemas.microsoft.com/office/drawing/2014/main" id="{AF9BDF4F-64D2-407C-8FB0-B992133E2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" y="77787"/>
              <a:ext cx="34925" cy="2222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63" name="Freeform 4247">
              <a:extLst>
                <a:ext uri="{FF2B5EF4-FFF2-40B4-BE49-F238E27FC236}">
                  <a16:creationId xmlns:a16="http://schemas.microsoft.com/office/drawing/2014/main" id="{266B2869-D709-4974-85E8-FA36F4FA8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53975"/>
              <a:ext cx="36513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64" name="Freeform 4248">
              <a:extLst>
                <a:ext uri="{FF2B5EF4-FFF2-40B4-BE49-F238E27FC236}">
                  <a16:creationId xmlns:a16="http://schemas.microsoft.com/office/drawing/2014/main" id="{498240BA-99FC-4EBA-885C-1D6BFD09C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82550"/>
              <a:ext cx="41275" cy="30162"/>
            </a:xfrm>
            <a:custGeom>
              <a:avLst/>
              <a:gdLst>
                <a:gd name="T0" fmla="*/ 7 w 7"/>
                <a:gd name="T1" fmla="*/ 0 h 5"/>
                <a:gd name="T2" fmla="*/ 1 w 7"/>
                <a:gd name="T3" fmla="*/ 4 h 5"/>
                <a:gd name="T4" fmla="*/ 1 w 7"/>
                <a:gd name="T5" fmla="*/ 5 h 5"/>
                <a:gd name="T6" fmla="*/ 7 w 7"/>
                <a:gd name="T7" fmla="*/ 1 h 5"/>
                <a:gd name="T8" fmla="*/ 7 w 7"/>
                <a:gd name="T9" fmla="*/ 1 h 5"/>
                <a:gd name="T10" fmla="*/ 4 w 7"/>
                <a:gd name="T11" fmla="*/ 3 h 5"/>
                <a:gd name="T12" fmla="*/ 3 w 7"/>
                <a:gd name="T13" fmla="*/ 3 h 5"/>
                <a:gd name="T14" fmla="*/ 1 w 7"/>
                <a:gd name="T15" fmla="*/ 4 h 5"/>
                <a:gd name="T16" fmla="*/ 7 w 7"/>
                <a:gd name="T17" fmla="*/ 0 h 5"/>
                <a:gd name="T18" fmla="*/ 7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1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65" name="Freeform 4249">
              <a:extLst>
                <a:ext uri="{FF2B5EF4-FFF2-40B4-BE49-F238E27FC236}">
                  <a16:creationId xmlns:a16="http://schemas.microsoft.com/office/drawing/2014/main" id="{B80B7820-C031-4A01-8A31-D11C73AF5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41275"/>
              <a:ext cx="36513" cy="23812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66" name="Freeform 4250">
              <a:extLst>
                <a:ext uri="{FF2B5EF4-FFF2-40B4-BE49-F238E27FC236}">
                  <a16:creationId xmlns:a16="http://schemas.microsoft.com/office/drawing/2014/main" id="{6280178E-6FAC-4084-B1BC-EB1C45193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36512"/>
              <a:ext cx="36513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67" name="Freeform 4251">
              <a:extLst>
                <a:ext uri="{FF2B5EF4-FFF2-40B4-BE49-F238E27FC236}">
                  <a16:creationId xmlns:a16="http://schemas.microsoft.com/office/drawing/2014/main" id="{CE9AA4B5-2C75-4BCF-9F29-5EBD1BA2A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53975"/>
              <a:ext cx="34925" cy="28575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3 h 5"/>
                <a:gd name="T8" fmla="*/ 6 w 6"/>
                <a:gd name="T9" fmla="*/ 2 h 5"/>
                <a:gd name="T10" fmla="*/ 3 w 6"/>
                <a:gd name="T11" fmla="*/ 4 h 5"/>
                <a:gd name="T12" fmla="*/ 1 w 6"/>
                <a:gd name="T13" fmla="*/ 4 h 5"/>
                <a:gd name="T14" fmla="*/ 6 w 6"/>
                <a:gd name="T15" fmla="*/ 1 h 5"/>
                <a:gd name="T16" fmla="*/ 5 w 6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1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68" name="Freeform 4252">
              <a:extLst>
                <a:ext uri="{FF2B5EF4-FFF2-40B4-BE49-F238E27FC236}">
                  <a16:creationId xmlns:a16="http://schemas.microsoft.com/office/drawing/2014/main" id="{5D6540D0-1FF9-4ECE-9909-0AAC565CB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23812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69" name="Freeform 4253">
              <a:extLst>
                <a:ext uri="{FF2B5EF4-FFF2-40B4-BE49-F238E27FC236}">
                  <a16:creationId xmlns:a16="http://schemas.microsoft.com/office/drawing/2014/main" id="{6EC908B6-64E2-4658-BEB5-9E549DEC7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12700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70" name="Freeform 4254">
              <a:extLst>
                <a:ext uri="{FF2B5EF4-FFF2-40B4-BE49-F238E27FC236}">
                  <a16:creationId xmlns:a16="http://schemas.microsoft.com/office/drawing/2014/main" id="{EDFA0AD2-AFF8-47AC-9EFB-F7C66D9B6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36512"/>
              <a:ext cx="36513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71" name="Freeform 4255">
              <a:extLst>
                <a:ext uri="{FF2B5EF4-FFF2-40B4-BE49-F238E27FC236}">
                  <a16:creationId xmlns:a16="http://schemas.microsoft.com/office/drawing/2014/main" id="{9E26FF59-052D-435C-92D6-BA553A251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30162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172" name="Group 4308">
            <a:extLst>
              <a:ext uri="{FF2B5EF4-FFF2-40B4-BE49-F238E27FC236}">
                <a16:creationId xmlns:a16="http://schemas.microsoft.com/office/drawing/2014/main" id="{4583E875-1F18-4FD8-92C2-A4E17FD40905}"/>
              </a:ext>
            </a:extLst>
          </p:cNvPr>
          <p:cNvGrpSpPr>
            <a:grpSpLocks/>
          </p:cNvGrpSpPr>
          <p:nvPr/>
        </p:nvGrpSpPr>
        <p:grpSpPr bwMode="auto">
          <a:xfrm>
            <a:off x="2673350" y="5080000"/>
            <a:ext cx="415925" cy="360363"/>
            <a:chOff x="0" y="0"/>
            <a:chExt cx="415925" cy="360362"/>
          </a:xfrm>
        </p:grpSpPr>
        <p:sp>
          <p:nvSpPr>
            <p:cNvPr id="41173" name="Freeform 4256">
              <a:extLst>
                <a:ext uri="{FF2B5EF4-FFF2-40B4-BE49-F238E27FC236}">
                  <a16:creationId xmlns:a16="http://schemas.microsoft.com/office/drawing/2014/main" id="{203F5778-2F4B-41F7-BCD3-5C4DA8F0F7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37" y="77787"/>
              <a:ext cx="41275" cy="241300"/>
            </a:xfrm>
            <a:custGeom>
              <a:avLst/>
              <a:gdLst>
                <a:gd name="T0" fmla="*/ 6 w 7"/>
                <a:gd name="T1" fmla="*/ 15 h 41"/>
                <a:gd name="T2" fmla="*/ 6 w 7"/>
                <a:gd name="T3" fmla="*/ 15 h 41"/>
                <a:gd name="T4" fmla="*/ 6 w 7"/>
                <a:gd name="T5" fmla="*/ 14 h 41"/>
                <a:gd name="T6" fmla="*/ 6 w 7"/>
                <a:gd name="T7" fmla="*/ 11 h 41"/>
                <a:gd name="T8" fmla="*/ 6 w 7"/>
                <a:gd name="T9" fmla="*/ 4 h 41"/>
                <a:gd name="T10" fmla="*/ 6 w 7"/>
                <a:gd name="T11" fmla="*/ 4 h 41"/>
                <a:gd name="T12" fmla="*/ 6 w 7"/>
                <a:gd name="T13" fmla="*/ 4 h 41"/>
                <a:gd name="T14" fmla="*/ 6 w 7"/>
                <a:gd name="T15" fmla="*/ 0 h 41"/>
                <a:gd name="T16" fmla="*/ 3 w 7"/>
                <a:gd name="T17" fmla="*/ 0 h 41"/>
                <a:gd name="T18" fmla="*/ 0 w 7"/>
                <a:gd name="T19" fmla="*/ 3 h 41"/>
                <a:gd name="T20" fmla="*/ 1 w 7"/>
                <a:gd name="T21" fmla="*/ 13 h 41"/>
                <a:gd name="T22" fmla="*/ 1 w 7"/>
                <a:gd name="T23" fmla="*/ 20 h 41"/>
                <a:gd name="T24" fmla="*/ 1 w 7"/>
                <a:gd name="T25" fmla="*/ 27 h 41"/>
                <a:gd name="T26" fmla="*/ 1 w 7"/>
                <a:gd name="T27" fmla="*/ 27 h 41"/>
                <a:gd name="T28" fmla="*/ 1 w 7"/>
                <a:gd name="T29" fmla="*/ 28 h 41"/>
                <a:gd name="T30" fmla="*/ 1 w 7"/>
                <a:gd name="T31" fmla="*/ 28 h 41"/>
                <a:gd name="T32" fmla="*/ 1 w 7"/>
                <a:gd name="T33" fmla="*/ 29 h 41"/>
                <a:gd name="T34" fmla="*/ 1 w 7"/>
                <a:gd name="T35" fmla="*/ 29 h 41"/>
                <a:gd name="T36" fmla="*/ 2 w 7"/>
                <a:gd name="T37" fmla="*/ 40 h 41"/>
                <a:gd name="T38" fmla="*/ 4 w 7"/>
                <a:gd name="T39" fmla="*/ 41 h 41"/>
                <a:gd name="T40" fmla="*/ 4 w 7"/>
                <a:gd name="T41" fmla="*/ 39 h 41"/>
                <a:gd name="T42" fmla="*/ 4 w 7"/>
                <a:gd name="T43" fmla="*/ 39 h 41"/>
                <a:gd name="T44" fmla="*/ 4 w 7"/>
                <a:gd name="T45" fmla="*/ 40 h 41"/>
                <a:gd name="T46" fmla="*/ 4 w 7"/>
                <a:gd name="T47" fmla="*/ 40 h 41"/>
                <a:gd name="T48" fmla="*/ 4 w 7"/>
                <a:gd name="T49" fmla="*/ 41 h 41"/>
                <a:gd name="T50" fmla="*/ 5 w 7"/>
                <a:gd name="T51" fmla="*/ 40 h 41"/>
                <a:gd name="T52" fmla="*/ 6 w 7"/>
                <a:gd name="T53" fmla="*/ 40 h 41"/>
                <a:gd name="T54" fmla="*/ 6 w 7"/>
                <a:gd name="T55" fmla="*/ 37 h 41"/>
                <a:gd name="T56" fmla="*/ 5 w 7"/>
                <a:gd name="T57" fmla="*/ 32 h 41"/>
                <a:gd name="T58" fmla="*/ 6 w 7"/>
                <a:gd name="T59" fmla="*/ 22 h 41"/>
                <a:gd name="T60" fmla="*/ 6 w 7"/>
                <a:gd name="T61" fmla="*/ 22 h 41"/>
                <a:gd name="T62" fmla="*/ 6 w 7"/>
                <a:gd name="T63" fmla="*/ 18 h 41"/>
                <a:gd name="T64" fmla="*/ 6 w 7"/>
                <a:gd name="T65" fmla="*/ 15 h 41"/>
                <a:gd name="T66" fmla="*/ 5 w 7"/>
                <a:gd name="T67" fmla="*/ 33 h 41"/>
                <a:gd name="T68" fmla="*/ 5 w 7"/>
                <a:gd name="T69" fmla="*/ 35 h 41"/>
                <a:gd name="T70" fmla="*/ 5 w 7"/>
                <a:gd name="T71" fmla="*/ 35 h 41"/>
                <a:gd name="T72" fmla="*/ 5 w 7"/>
                <a:gd name="T73" fmla="*/ 36 h 41"/>
                <a:gd name="T74" fmla="*/ 6 w 7"/>
                <a:gd name="T75" fmla="*/ 40 h 41"/>
                <a:gd name="T76" fmla="*/ 5 w 7"/>
                <a:gd name="T77" fmla="*/ 40 h 41"/>
                <a:gd name="T78" fmla="*/ 4 w 7"/>
                <a:gd name="T79" fmla="*/ 39 h 41"/>
                <a:gd name="T80" fmla="*/ 3 w 7"/>
                <a:gd name="T81" fmla="*/ 39 h 41"/>
                <a:gd name="T82" fmla="*/ 2 w 7"/>
                <a:gd name="T83" fmla="*/ 37 h 41"/>
                <a:gd name="T84" fmla="*/ 3 w 7"/>
                <a:gd name="T85" fmla="*/ 35 h 41"/>
                <a:gd name="T86" fmla="*/ 2 w 7"/>
                <a:gd name="T87" fmla="*/ 32 h 41"/>
                <a:gd name="T88" fmla="*/ 3 w 7"/>
                <a:gd name="T89" fmla="*/ 33 h 41"/>
                <a:gd name="T90" fmla="*/ 3 w 7"/>
                <a:gd name="T91" fmla="*/ 29 h 41"/>
                <a:gd name="T92" fmla="*/ 3 w 7"/>
                <a:gd name="T93" fmla="*/ 13 h 41"/>
                <a:gd name="T94" fmla="*/ 2 w 7"/>
                <a:gd name="T95" fmla="*/ 6 h 41"/>
                <a:gd name="T96" fmla="*/ 3 w 7"/>
                <a:gd name="T97" fmla="*/ 2 h 41"/>
                <a:gd name="T98" fmla="*/ 5 w 7"/>
                <a:gd name="T99" fmla="*/ 1 h 41"/>
                <a:gd name="T100" fmla="*/ 4 w 7"/>
                <a:gd name="T101" fmla="*/ 7 h 41"/>
                <a:gd name="T102" fmla="*/ 4 w 7"/>
                <a:gd name="T103" fmla="*/ 11 h 41"/>
                <a:gd name="T104" fmla="*/ 4 w 7"/>
                <a:gd name="T105" fmla="*/ 14 h 41"/>
                <a:gd name="T106" fmla="*/ 5 w 7"/>
                <a:gd name="T107" fmla="*/ 18 h 41"/>
                <a:gd name="T108" fmla="*/ 5 w 7"/>
                <a:gd name="T109" fmla="*/ 33 h 41"/>
                <a:gd name="T110" fmla="*/ 3 w 7"/>
                <a:gd name="T111" fmla="*/ 27 h 41"/>
                <a:gd name="T112" fmla="*/ 3 w 7"/>
                <a:gd name="T113" fmla="*/ 27 h 41"/>
                <a:gd name="T114" fmla="*/ 3 w 7"/>
                <a:gd name="T115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" h="41">
                  <a:moveTo>
                    <a:pt x="6" y="15"/>
                  </a:moveTo>
                  <a:cubicBezTo>
                    <a:pt x="7" y="16"/>
                    <a:pt x="6" y="15"/>
                    <a:pt x="6" y="15"/>
                  </a:cubicBezTo>
                  <a:cubicBezTo>
                    <a:pt x="6" y="15"/>
                    <a:pt x="6" y="16"/>
                    <a:pt x="6" y="14"/>
                  </a:cubicBezTo>
                  <a:cubicBezTo>
                    <a:pt x="6" y="14"/>
                    <a:pt x="6" y="10"/>
                    <a:pt x="6" y="11"/>
                  </a:cubicBezTo>
                  <a:cubicBezTo>
                    <a:pt x="6" y="10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5" y="0"/>
                    <a:pt x="3" y="0"/>
                    <a:pt x="3" y="0"/>
                  </a:cubicBezTo>
                  <a:cubicBezTo>
                    <a:pt x="1" y="0"/>
                    <a:pt x="1" y="2"/>
                    <a:pt x="0" y="3"/>
                  </a:cubicBezTo>
                  <a:cubicBezTo>
                    <a:pt x="0" y="4"/>
                    <a:pt x="1" y="11"/>
                    <a:pt x="1" y="13"/>
                  </a:cubicBezTo>
                  <a:cubicBezTo>
                    <a:pt x="1" y="15"/>
                    <a:pt x="1" y="18"/>
                    <a:pt x="1" y="20"/>
                  </a:cubicBezTo>
                  <a:cubicBezTo>
                    <a:pt x="1" y="20"/>
                    <a:pt x="2" y="26"/>
                    <a:pt x="1" y="27"/>
                  </a:cubicBezTo>
                  <a:cubicBezTo>
                    <a:pt x="1" y="25"/>
                    <a:pt x="1" y="27"/>
                    <a:pt x="1" y="27"/>
                  </a:cubicBezTo>
                  <a:cubicBezTo>
                    <a:pt x="1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2"/>
                    <a:pt x="0" y="38"/>
                    <a:pt x="2" y="40"/>
                  </a:cubicBezTo>
                  <a:cubicBezTo>
                    <a:pt x="2" y="41"/>
                    <a:pt x="3" y="41"/>
                    <a:pt x="4" y="41"/>
                  </a:cubicBezTo>
                  <a:cubicBezTo>
                    <a:pt x="4" y="40"/>
                    <a:pt x="4" y="40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1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5" y="40"/>
                    <a:pt x="6" y="40"/>
                    <a:pt x="6" y="40"/>
                  </a:cubicBezTo>
                  <a:cubicBezTo>
                    <a:pt x="6" y="40"/>
                    <a:pt x="6" y="38"/>
                    <a:pt x="6" y="37"/>
                  </a:cubicBezTo>
                  <a:cubicBezTo>
                    <a:pt x="6" y="35"/>
                    <a:pt x="6" y="34"/>
                    <a:pt x="5" y="32"/>
                  </a:cubicBezTo>
                  <a:cubicBezTo>
                    <a:pt x="7" y="32"/>
                    <a:pt x="6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19"/>
                    <a:pt x="6" y="18"/>
                  </a:cubicBezTo>
                  <a:cubicBezTo>
                    <a:pt x="7" y="18"/>
                    <a:pt x="7" y="15"/>
                    <a:pt x="6" y="15"/>
                  </a:cubicBezTo>
                  <a:close/>
                  <a:moveTo>
                    <a:pt x="5" y="33"/>
                  </a:moveTo>
                  <a:cubicBezTo>
                    <a:pt x="5" y="33"/>
                    <a:pt x="5" y="35"/>
                    <a:pt x="5" y="35"/>
                  </a:cubicBezTo>
                  <a:cubicBezTo>
                    <a:pt x="5" y="34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9"/>
                    <a:pt x="6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39"/>
                    <a:pt x="5" y="39"/>
                    <a:pt x="4" y="39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39"/>
                    <a:pt x="3" y="37"/>
                    <a:pt x="2" y="37"/>
                  </a:cubicBezTo>
                  <a:cubicBezTo>
                    <a:pt x="3" y="37"/>
                    <a:pt x="3" y="36"/>
                    <a:pt x="3" y="35"/>
                  </a:cubicBezTo>
                  <a:cubicBezTo>
                    <a:pt x="3" y="34"/>
                    <a:pt x="2" y="33"/>
                    <a:pt x="2" y="32"/>
                  </a:cubicBezTo>
                  <a:cubicBezTo>
                    <a:pt x="3" y="32"/>
                    <a:pt x="2" y="33"/>
                    <a:pt x="3" y="33"/>
                  </a:cubicBezTo>
                  <a:cubicBezTo>
                    <a:pt x="3" y="31"/>
                    <a:pt x="2" y="30"/>
                    <a:pt x="3" y="29"/>
                  </a:cubicBezTo>
                  <a:cubicBezTo>
                    <a:pt x="2" y="29"/>
                    <a:pt x="4" y="13"/>
                    <a:pt x="3" y="13"/>
                  </a:cubicBezTo>
                  <a:cubicBezTo>
                    <a:pt x="3" y="13"/>
                    <a:pt x="2" y="7"/>
                    <a:pt x="2" y="6"/>
                  </a:cubicBezTo>
                  <a:cubicBezTo>
                    <a:pt x="2" y="5"/>
                    <a:pt x="2" y="3"/>
                    <a:pt x="3" y="2"/>
                  </a:cubicBezTo>
                  <a:cubicBezTo>
                    <a:pt x="3" y="1"/>
                    <a:pt x="5" y="2"/>
                    <a:pt x="5" y="1"/>
                  </a:cubicBezTo>
                  <a:cubicBezTo>
                    <a:pt x="5" y="3"/>
                    <a:pt x="4" y="5"/>
                    <a:pt x="4" y="7"/>
                  </a:cubicBezTo>
                  <a:cubicBezTo>
                    <a:pt x="4" y="8"/>
                    <a:pt x="4" y="10"/>
                    <a:pt x="4" y="11"/>
                  </a:cubicBezTo>
                  <a:cubicBezTo>
                    <a:pt x="4" y="12"/>
                    <a:pt x="5" y="15"/>
                    <a:pt x="4" y="14"/>
                  </a:cubicBezTo>
                  <a:cubicBezTo>
                    <a:pt x="5" y="15"/>
                    <a:pt x="4" y="17"/>
                    <a:pt x="5" y="18"/>
                  </a:cubicBezTo>
                  <a:cubicBezTo>
                    <a:pt x="3" y="19"/>
                    <a:pt x="5" y="32"/>
                    <a:pt x="5" y="33"/>
                  </a:cubicBezTo>
                  <a:close/>
                  <a:moveTo>
                    <a:pt x="3" y="27"/>
                  </a:move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2" y="27"/>
                    <a:pt x="3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74" name="Freeform 4257">
              <a:extLst>
                <a:ext uri="{FF2B5EF4-FFF2-40B4-BE49-F238E27FC236}">
                  <a16:creationId xmlns:a16="http://schemas.microsoft.com/office/drawing/2014/main" id="{8945C100-D0B0-49F0-943F-408BEC49D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69875" cy="360362"/>
            </a:xfrm>
            <a:custGeom>
              <a:avLst/>
              <a:gdLst>
                <a:gd name="T0" fmla="*/ 39 w 46"/>
                <a:gd name="T1" fmla="*/ 52 h 61"/>
                <a:gd name="T2" fmla="*/ 40 w 46"/>
                <a:gd name="T3" fmla="*/ 45 h 61"/>
                <a:gd name="T4" fmla="*/ 40 w 46"/>
                <a:gd name="T5" fmla="*/ 36 h 61"/>
                <a:gd name="T6" fmla="*/ 40 w 46"/>
                <a:gd name="T7" fmla="*/ 31 h 61"/>
                <a:gd name="T8" fmla="*/ 40 w 46"/>
                <a:gd name="T9" fmla="*/ 30 h 61"/>
                <a:gd name="T10" fmla="*/ 40 w 46"/>
                <a:gd name="T11" fmla="*/ 22 h 61"/>
                <a:gd name="T12" fmla="*/ 40 w 46"/>
                <a:gd name="T13" fmla="*/ 15 h 61"/>
                <a:gd name="T14" fmla="*/ 31 w 46"/>
                <a:gd name="T15" fmla="*/ 5 h 61"/>
                <a:gd name="T16" fmla="*/ 24 w 46"/>
                <a:gd name="T17" fmla="*/ 0 h 61"/>
                <a:gd name="T18" fmla="*/ 19 w 46"/>
                <a:gd name="T19" fmla="*/ 4 h 61"/>
                <a:gd name="T20" fmla="*/ 6 w 46"/>
                <a:gd name="T21" fmla="*/ 14 h 61"/>
                <a:gd name="T22" fmla="*/ 7 w 46"/>
                <a:gd name="T23" fmla="*/ 23 h 61"/>
                <a:gd name="T24" fmla="*/ 7 w 46"/>
                <a:gd name="T25" fmla="*/ 47 h 61"/>
                <a:gd name="T26" fmla="*/ 4 w 46"/>
                <a:gd name="T27" fmla="*/ 55 h 61"/>
                <a:gd name="T28" fmla="*/ 11 w 46"/>
                <a:gd name="T29" fmla="*/ 61 h 61"/>
                <a:gd name="T30" fmla="*/ 11 w 46"/>
                <a:gd name="T31" fmla="*/ 61 h 61"/>
                <a:gd name="T32" fmla="*/ 19 w 46"/>
                <a:gd name="T33" fmla="*/ 61 h 61"/>
                <a:gd name="T34" fmla="*/ 35 w 46"/>
                <a:gd name="T35" fmla="*/ 61 h 61"/>
                <a:gd name="T36" fmla="*/ 41 w 46"/>
                <a:gd name="T37" fmla="*/ 60 h 61"/>
                <a:gd name="T38" fmla="*/ 39 w 46"/>
                <a:gd name="T39" fmla="*/ 53 h 61"/>
                <a:gd name="T40" fmla="*/ 39 w 46"/>
                <a:gd name="T41" fmla="*/ 17 h 61"/>
                <a:gd name="T42" fmla="*/ 33 w 46"/>
                <a:gd name="T43" fmla="*/ 60 h 61"/>
                <a:gd name="T44" fmla="*/ 33 w 46"/>
                <a:gd name="T45" fmla="*/ 60 h 61"/>
                <a:gd name="T46" fmla="*/ 21 w 46"/>
                <a:gd name="T47" fmla="*/ 59 h 61"/>
                <a:gd name="T48" fmla="*/ 19 w 46"/>
                <a:gd name="T49" fmla="*/ 60 h 61"/>
                <a:gd name="T50" fmla="*/ 11 w 46"/>
                <a:gd name="T51" fmla="*/ 60 h 61"/>
                <a:gd name="T52" fmla="*/ 10 w 46"/>
                <a:gd name="T53" fmla="*/ 59 h 61"/>
                <a:gd name="T54" fmla="*/ 6 w 46"/>
                <a:gd name="T55" fmla="*/ 56 h 61"/>
                <a:gd name="T56" fmla="*/ 8 w 46"/>
                <a:gd name="T57" fmla="*/ 54 h 61"/>
                <a:gd name="T58" fmla="*/ 9 w 46"/>
                <a:gd name="T59" fmla="*/ 50 h 61"/>
                <a:gd name="T60" fmla="*/ 9 w 46"/>
                <a:gd name="T61" fmla="*/ 42 h 61"/>
                <a:gd name="T62" fmla="*/ 9 w 46"/>
                <a:gd name="T63" fmla="*/ 24 h 61"/>
                <a:gd name="T64" fmla="*/ 9 w 46"/>
                <a:gd name="T65" fmla="*/ 19 h 61"/>
                <a:gd name="T66" fmla="*/ 9 w 46"/>
                <a:gd name="T67" fmla="*/ 18 h 61"/>
                <a:gd name="T68" fmla="*/ 5 w 46"/>
                <a:gd name="T69" fmla="*/ 10 h 61"/>
                <a:gd name="T70" fmla="*/ 20 w 46"/>
                <a:gd name="T71" fmla="*/ 5 h 61"/>
                <a:gd name="T72" fmla="*/ 28 w 46"/>
                <a:gd name="T73" fmla="*/ 7 h 61"/>
                <a:gd name="T74" fmla="*/ 40 w 46"/>
                <a:gd name="T75" fmla="*/ 13 h 61"/>
                <a:gd name="T76" fmla="*/ 38 w 46"/>
                <a:gd name="T77" fmla="*/ 18 h 61"/>
                <a:gd name="T78" fmla="*/ 38 w 46"/>
                <a:gd name="T79" fmla="*/ 21 h 61"/>
                <a:gd name="T80" fmla="*/ 38 w 46"/>
                <a:gd name="T81" fmla="*/ 26 h 61"/>
                <a:gd name="T82" fmla="*/ 38 w 46"/>
                <a:gd name="T83" fmla="*/ 47 h 61"/>
                <a:gd name="T84" fmla="*/ 39 w 46"/>
                <a:gd name="T85" fmla="*/ 52 h 61"/>
                <a:gd name="T86" fmla="*/ 39 w 46"/>
                <a:gd name="T87" fmla="*/ 53 h 61"/>
                <a:gd name="T88" fmla="*/ 39 w 46"/>
                <a:gd name="T89" fmla="*/ 53 h 61"/>
                <a:gd name="T90" fmla="*/ 42 w 46"/>
                <a:gd name="T91" fmla="*/ 57 h 61"/>
                <a:gd name="T92" fmla="*/ 9 w 46"/>
                <a:gd name="T93" fmla="*/ 51 h 61"/>
                <a:gd name="T94" fmla="*/ 9 w 46"/>
                <a:gd name="T95" fmla="*/ 51 h 61"/>
                <a:gd name="T96" fmla="*/ 39 w 46"/>
                <a:gd name="T97" fmla="*/ 51 h 61"/>
                <a:gd name="T98" fmla="*/ 39 w 46"/>
                <a:gd name="T99" fmla="*/ 52 h 61"/>
                <a:gd name="T100" fmla="*/ 38 w 46"/>
                <a:gd name="T101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61">
                  <a:moveTo>
                    <a:pt x="39" y="53"/>
                  </a:move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40" y="51"/>
                    <a:pt x="40" y="51"/>
                  </a:cubicBezTo>
                  <a:cubicBezTo>
                    <a:pt x="40" y="50"/>
                    <a:pt x="40" y="47"/>
                    <a:pt x="40" y="45"/>
                  </a:cubicBezTo>
                  <a:cubicBezTo>
                    <a:pt x="40" y="44"/>
                    <a:pt x="40" y="40"/>
                    <a:pt x="40" y="39"/>
                  </a:cubicBezTo>
                  <a:cubicBezTo>
                    <a:pt x="39" y="39"/>
                    <a:pt x="41" y="36"/>
                    <a:pt x="40" y="36"/>
                  </a:cubicBezTo>
                  <a:cubicBezTo>
                    <a:pt x="40" y="35"/>
                    <a:pt x="39" y="31"/>
                    <a:pt x="39" y="30"/>
                  </a:cubicBezTo>
                  <a:cubicBezTo>
                    <a:pt x="39" y="31"/>
                    <a:pt x="40" y="31"/>
                    <a:pt x="40" y="31"/>
                  </a:cubicBezTo>
                  <a:cubicBezTo>
                    <a:pt x="39" y="30"/>
                    <a:pt x="39" y="29"/>
                    <a:pt x="39" y="29"/>
                  </a:cubicBezTo>
                  <a:cubicBezTo>
                    <a:pt x="39" y="29"/>
                    <a:pt x="40" y="30"/>
                    <a:pt x="40" y="30"/>
                  </a:cubicBezTo>
                  <a:cubicBezTo>
                    <a:pt x="39" y="29"/>
                    <a:pt x="39" y="24"/>
                    <a:pt x="40" y="24"/>
                  </a:cubicBezTo>
                  <a:cubicBezTo>
                    <a:pt x="40" y="24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1"/>
                    <a:pt x="39" y="17"/>
                    <a:pt x="40" y="15"/>
                  </a:cubicBezTo>
                  <a:cubicBezTo>
                    <a:pt x="41" y="13"/>
                    <a:pt x="46" y="11"/>
                    <a:pt x="43" y="8"/>
                  </a:cubicBezTo>
                  <a:cubicBezTo>
                    <a:pt x="42" y="7"/>
                    <a:pt x="32" y="3"/>
                    <a:pt x="31" y="5"/>
                  </a:cubicBezTo>
                  <a:cubicBezTo>
                    <a:pt x="28" y="6"/>
                    <a:pt x="29" y="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7" y="0"/>
                    <a:pt x="19" y="4"/>
                  </a:cubicBezTo>
                  <a:cubicBezTo>
                    <a:pt x="18" y="8"/>
                    <a:pt x="11" y="5"/>
                    <a:pt x="9" y="5"/>
                  </a:cubicBezTo>
                  <a:cubicBezTo>
                    <a:pt x="6" y="7"/>
                    <a:pt x="0" y="10"/>
                    <a:pt x="6" y="14"/>
                  </a:cubicBezTo>
                  <a:cubicBezTo>
                    <a:pt x="8" y="15"/>
                    <a:pt x="7" y="15"/>
                    <a:pt x="7" y="18"/>
                  </a:cubicBezTo>
                  <a:cubicBezTo>
                    <a:pt x="8" y="19"/>
                    <a:pt x="8" y="24"/>
                    <a:pt x="7" y="23"/>
                  </a:cubicBezTo>
                  <a:cubicBezTo>
                    <a:pt x="8" y="32"/>
                    <a:pt x="7" y="40"/>
                    <a:pt x="8" y="49"/>
                  </a:cubicBezTo>
                  <a:cubicBezTo>
                    <a:pt x="7" y="49"/>
                    <a:pt x="8" y="47"/>
                    <a:pt x="7" y="47"/>
                  </a:cubicBezTo>
                  <a:cubicBezTo>
                    <a:pt x="8" y="50"/>
                    <a:pt x="8" y="50"/>
                    <a:pt x="7" y="52"/>
                  </a:cubicBezTo>
                  <a:cubicBezTo>
                    <a:pt x="7" y="52"/>
                    <a:pt x="4" y="55"/>
                    <a:pt x="4" y="55"/>
                  </a:cubicBezTo>
                  <a:cubicBezTo>
                    <a:pt x="4" y="56"/>
                    <a:pt x="4" y="58"/>
                    <a:pt x="5" y="58"/>
                  </a:cubicBezTo>
                  <a:cubicBezTo>
                    <a:pt x="6" y="61"/>
                    <a:pt x="8" y="60"/>
                    <a:pt x="11" y="61"/>
                  </a:cubicBezTo>
                  <a:cubicBezTo>
                    <a:pt x="11" y="61"/>
                    <a:pt x="10" y="61"/>
                    <a:pt x="10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1"/>
                    <a:pt x="17" y="61"/>
                    <a:pt x="17" y="61"/>
                  </a:cubicBezTo>
                  <a:cubicBezTo>
                    <a:pt x="17" y="61"/>
                    <a:pt x="20" y="61"/>
                    <a:pt x="19" y="61"/>
                  </a:cubicBezTo>
                  <a:cubicBezTo>
                    <a:pt x="20" y="61"/>
                    <a:pt x="22" y="60"/>
                    <a:pt x="23" y="60"/>
                  </a:cubicBezTo>
                  <a:cubicBezTo>
                    <a:pt x="24" y="61"/>
                    <a:pt x="35" y="60"/>
                    <a:pt x="35" y="61"/>
                  </a:cubicBezTo>
                  <a:cubicBezTo>
                    <a:pt x="36" y="61"/>
                    <a:pt x="39" y="60"/>
                    <a:pt x="40" y="60"/>
                  </a:cubicBezTo>
                  <a:cubicBezTo>
                    <a:pt x="38" y="61"/>
                    <a:pt x="41" y="60"/>
                    <a:pt x="41" y="60"/>
                  </a:cubicBezTo>
                  <a:cubicBezTo>
                    <a:pt x="42" y="58"/>
                    <a:pt x="42" y="58"/>
                    <a:pt x="43" y="57"/>
                  </a:cubicBezTo>
                  <a:cubicBezTo>
                    <a:pt x="43" y="55"/>
                    <a:pt x="41" y="52"/>
                    <a:pt x="39" y="53"/>
                  </a:cubicBezTo>
                  <a:close/>
                  <a:moveTo>
                    <a:pt x="39" y="17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39" y="18"/>
                    <a:pt x="39" y="17"/>
                    <a:pt x="39" y="17"/>
                  </a:cubicBezTo>
                  <a:close/>
                  <a:moveTo>
                    <a:pt x="33" y="60"/>
                  </a:moveTo>
                  <a:cubicBezTo>
                    <a:pt x="33" y="60"/>
                    <a:pt x="34" y="60"/>
                    <a:pt x="33" y="60"/>
                  </a:cubicBezTo>
                  <a:cubicBezTo>
                    <a:pt x="34" y="59"/>
                    <a:pt x="32" y="60"/>
                    <a:pt x="33" y="60"/>
                  </a:cubicBezTo>
                  <a:cubicBezTo>
                    <a:pt x="33" y="60"/>
                    <a:pt x="32" y="60"/>
                    <a:pt x="32" y="60"/>
                  </a:cubicBezTo>
                  <a:cubicBezTo>
                    <a:pt x="29" y="59"/>
                    <a:pt x="23" y="59"/>
                    <a:pt x="21" y="59"/>
                  </a:cubicBezTo>
                  <a:cubicBezTo>
                    <a:pt x="20" y="59"/>
                    <a:pt x="20" y="59"/>
                    <a:pt x="19" y="59"/>
                  </a:cubicBezTo>
                  <a:cubicBezTo>
                    <a:pt x="19" y="59"/>
                    <a:pt x="19" y="59"/>
                    <a:pt x="19" y="60"/>
                  </a:cubicBezTo>
                  <a:cubicBezTo>
                    <a:pt x="18" y="60"/>
                    <a:pt x="16" y="60"/>
                    <a:pt x="15" y="59"/>
                  </a:cubicBezTo>
                  <a:cubicBezTo>
                    <a:pt x="16" y="61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0" y="59"/>
                    <a:pt x="10" y="59"/>
                  </a:cubicBezTo>
                  <a:cubicBezTo>
                    <a:pt x="9" y="59"/>
                    <a:pt x="8" y="58"/>
                    <a:pt x="7" y="58"/>
                  </a:cubicBezTo>
                  <a:cubicBezTo>
                    <a:pt x="7" y="58"/>
                    <a:pt x="6" y="57"/>
                    <a:pt x="6" y="56"/>
                  </a:cubicBezTo>
                  <a:cubicBezTo>
                    <a:pt x="6" y="56"/>
                    <a:pt x="7" y="54"/>
                    <a:pt x="7" y="54"/>
                  </a:cubicBezTo>
                  <a:cubicBezTo>
                    <a:pt x="7" y="55"/>
                    <a:pt x="7" y="54"/>
                    <a:pt x="8" y="54"/>
                  </a:cubicBezTo>
                  <a:cubicBezTo>
                    <a:pt x="8" y="53"/>
                    <a:pt x="9" y="52"/>
                    <a:pt x="9" y="51"/>
                  </a:cubicBezTo>
                  <a:cubicBezTo>
                    <a:pt x="9" y="51"/>
                    <a:pt x="9" y="51"/>
                    <a:pt x="9" y="50"/>
                  </a:cubicBezTo>
                  <a:cubicBezTo>
                    <a:pt x="10" y="49"/>
                    <a:pt x="9" y="47"/>
                    <a:pt x="9" y="46"/>
                  </a:cubicBezTo>
                  <a:cubicBezTo>
                    <a:pt x="9" y="47"/>
                    <a:pt x="9" y="40"/>
                    <a:pt x="9" y="42"/>
                  </a:cubicBezTo>
                  <a:cubicBezTo>
                    <a:pt x="9" y="38"/>
                    <a:pt x="10" y="34"/>
                    <a:pt x="9" y="31"/>
                  </a:cubicBezTo>
                  <a:cubicBezTo>
                    <a:pt x="9" y="30"/>
                    <a:pt x="8" y="24"/>
                    <a:pt x="9" y="24"/>
                  </a:cubicBezTo>
                  <a:cubicBezTo>
                    <a:pt x="10" y="23"/>
                    <a:pt x="9" y="20"/>
                    <a:pt x="9" y="17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6"/>
                    <a:pt x="9" y="14"/>
                    <a:pt x="8" y="13"/>
                  </a:cubicBezTo>
                  <a:cubicBezTo>
                    <a:pt x="7" y="12"/>
                    <a:pt x="6" y="11"/>
                    <a:pt x="5" y="10"/>
                  </a:cubicBezTo>
                  <a:cubicBezTo>
                    <a:pt x="5" y="9"/>
                    <a:pt x="8" y="8"/>
                    <a:pt x="7" y="8"/>
                  </a:cubicBezTo>
                  <a:cubicBezTo>
                    <a:pt x="10" y="4"/>
                    <a:pt x="17" y="10"/>
                    <a:pt x="20" y="5"/>
                  </a:cubicBezTo>
                  <a:cubicBezTo>
                    <a:pt x="22" y="3"/>
                    <a:pt x="22" y="0"/>
                    <a:pt x="25" y="3"/>
                  </a:cubicBezTo>
                  <a:cubicBezTo>
                    <a:pt x="27" y="4"/>
                    <a:pt x="26" y="6"/>
                    <a:pt x="28" y="7"/>
                  </a:cubicBezTo>
                  <a:cubicBezTo>
                    <a:pt x="31" y="8"/>
                    <a:pt x="36" y="7"/>
                    <a:pt x="39" y="8"/>
                  </a:cubicBezTo>
                  <a:cubicBezTo>
                    <a:pt x="41" y="9"/>
                    <a:pt x="43" y="12"/>
                    <a:pt x="40" y="13"/>
                  </a:cubicBezTo>
                  <a:cubicBezTo>
                    <a:pt x="40" y="13"/>
                    <a:pt x="39" y="14"/>
                    <a:pt x="38" y="14"/>
                  </a:cubicBezTo>
                  <a:cubicBezTo>
                    <a:pt x="38" y="15"/>
                    <a:pt x="38" y="17"/>
                    <a:pt x="38" y="18"/>
                  </a:cubicBezTo>
                  <a:cubicBezTo>
                    <a:pt x="38" y="17"/>
                    <a:pt x="38" y="17"/>
                    <a:pt x="38" y="16"/>
                  </a:cubicBezTo>
                  <a:cubicBezTo>
                    <a:pt x="38" y="17"/>
                    <a:pt x="37" y="20"/>
                    <a:pt x="38" y="21"/>
                  </a:cubicBezTo>
                  <a:cubicBezTo>
                    <a:pt x="38" y="21"/>
                    <a:pt x="38" y="20"/>
                    <a:pt x="38" y="19"/>
                  </a:cubicBezTo>
                  <a:cubicBezTo>
                    <a:pt x="39" y="21"/>
                    <a:pt x="37" y="25"/>
                    <a:pt x="38" y="26"/>
                  </a:cubicBezTo>
                  <a:cubicBezTo>
                    <a:pt x="39" y="30"/>
                    <a:pt x="37" y="35"/>
                    <a:pt x="38" y="39"/>
                  </a:cubicBezTo>
                  <a:cubicBezTo>
                    <a:pt x="38" y="42"/>
                    <a:pt x="38" y="44"/>
                    <a:pt x="38" y="47"/>
                  </a:cubicBezTo>
                  <a:cubicBezTo>
                    <a:pt x="38" y="49"/>
                    <a:pt x="39" y="51"/>
                    <a:pt x="38" y="53"/>
                  </a:cubicBezTo>
                  <a:cubicBezTo>
                    <a:pt x="38" y="53"/>
                    <a:pt x="39" y="53"/>
                    <a:pt x="39" y="52"/>
                  </a:cubicBezTo>
                  <a:cubicBezTo>
                    <a:pt x="39" y="52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4"/>
                    <a:pt x="39" y="54"/>
                    <a:pt x="40" y="53"/>
                  </a:cubicBezTo>
                  <a:cubicBezTo>
                    <a:pt x="41" y="52"/>
                    <a:pt x="43" y="56"/>
                    <a:pt x="42" y="57"/>
                  </a:cubicBezTo>
                  <a:cubicBezTo>
                    <a:pt x="43" y="59"/>
                    <a:pt x="34" y="60"/>
                    <a:pt x="33" y="60"/>
                  </a:cubicBezTo>
                  <a:close/>
                  <a:moveTo>
                    <a:pt x="9" y="51"/>
                  </a:move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lose/>
                  <a:moveTo>
                    <a:pt x="39" y="52"/>
                  </a:moveTo>
                  <a:cubicBezTo>
                    <a:pt x="39" y="52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2"/>
                  </a:cubicBezTo>
                  <a:close/>
                  <a:moveTo>
                    <a:pt x="38" y="20"/>
                  </a:move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75" name="Freeform 4258">
              <a:extLst>
                <a:ext uri="{FF2B5EF4-FFF2-40B4-BE49-F238E27FC236}">
                  <a16:creationId xmlns:a16="http://schemas.microsoft.com/office/drawing/2014/main" id="{72C7D913-FF93-47BB-B35A-8E242DC07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101600"/>
              <a:ext cx="0" cy="4762"/>
            </a:xfrm>
            <a:custGeom>
              <a:avLst/>
              <a:gdLst>
                <a:gd name="T0" fmla="*/ 1 h 1"/>
                <a:gd name="T1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76" name="Freeform 4259">
              <a:extLst>
                <a:ext uri="{FF2B5EF4-FFF2-40B4-BE49-F238E27FC236}">
                  <a16:creationId xmlns:a16="http://schemas.microsoft.com/office/drawing/2014/main" id="{A7695ADC-2068-4485-94A6-6C0FB8E3E5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187" y="95250"/>
              <a:ext cx="34925" cy="41275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4 w 6"/>
                <a:gd name="T5" fmla="*/ 0 h 7"/>
                <a:gd name="T6" fmla="*/ 2 w 6"/>
                <a:gd name="T7" fmla="*/ 0 h 7"/>
                <a:gd name="T8" fmla="*/ 0 w 6"/>
                <a:gd name="T9" fmla="*/ 1 h 7"/>
                <a:gd name="T10" fmla="*/ 0 w 6"/>
                <a:gd name="T11" fmla="*/ 6 h 7"/>
                <a:gd name="T12" fmla="*/ 1 w 6"/>
                <a:gd name="T13" fmla="*/ 6 h 7"/>
                <a:gd name="T14" fmla="*/ 2 w 6"/>
                <a:gd name="T15" fmla="*/ 5 h 7"/>
                <a:gd name="T16" fmla="*/ 4 w 6"/>
                <a:gd name="T17" fmla="*/ 5 h 7"/>
                <a:gd name="T18" fmla="*/ 5 w 6"/>
                <a:gd name="T19" fmla="*/ 5 h 7"/>
                <a:gd name="T20" fmla="*/ 5 w 6"/>
                <a:gd name="T21" fmla="*/ 5 h 7"/>
                <a:gd name="T22" fmla="*/ 5 w 6"/>
                <a:gd name="T23" fmla="*/ 4 h 7"/>
                <a:gd name="T24" fmla="*/ 6 w 6"/>
                <a:gd name="T25" fmla="*/ 2 h 7"/>
                <a:gd name="T26" fmla="*/ 5 w 6"/>
                <a:gd name="T27" fmla="*/ 2 h 7"/>
                <a:gd name="T28" fmla="*/ 6 w 6"/>
                <a:gd name="T29" fmla="*/ 0 h 7"/>
                <a:gd name="T30" fmla="*/ 4 w 6"/>
                <a:gd name="T31" fmla="*/ 1 h 7"/>
                <a:gd name="T32" fmla="*/ 4 w 6"/>
                <a:gd name="T33" fmla="*/ 1 h 7"/>
                <a:gd name="T34" fmla="*/ 4 w 6"/>
                <a:gd name="T35" fmla="*/ 2 h 7"/>
                <a:gd name="T36" fmla="*/ 4 w 6"/>
                <a:gd name="T37" fmla="*/ 2 h 7"/>
                <a:gd name="T38" fmla="*/ 4 w 6"/>
                <a:gd name="T39" fmla="*/ 2 h 7"/>
                <a:gd name="T40" fmla="*/ 2 w 6"/>
                <a:gd name="T41" fmla="*/ 4 h 7"/>
                <a:gd name="T42" fmla="*/ 2 w 6"/>
                <a:gd name="T43" fmla="*/ 4 h 7"/>
                <a:gd name="T44" fmla="*/ 4 w 6"/>
                <a:gd name="T45" fmla="*/ 4 h 7"/>
                <a:gd name="T46" fmla="*/ 4 w 6"/>
                <a:gd name="T47" fmla="*/ 4 h 7"/>
                <a:gd name="T48" fmla="*/ 4 w 6"/>
                <a:gd name="T49" fmla="*/ 4 h 7"/>
                <a:gd name="T50" fmla="*/ 4 w 6"/>
                <a:gd name="T51" fmla="*/ 4 h 7"/>
                <a:gd name="T52" fmla="*/ 4 w 6"/>
                <a:gd name="T53" fmla="*/ 4 h 7"/>
                <a:gd name="T54" fmla="*/ 5 w 6"/>
                <a:gd name="T55" fmla="*/ 4 h 7"/>
                <a:gd name="T56" fmla="*/ 5 w 6"/>
                <a:gd name="T57" fmla="*/ 4 h 7"/>
                <a:gd name="T58" fmla="*/ 4 w 6"/>
                <a:gd name="T59" fmla="*/ 4 h 7"/>
                <a:gd name="T60" fmla="*/ 4 w 6"/>
                <a:gd name="T61" fmla="*/ 4 h 7"/>
                <a:gd name="T62" fmla="*/ 4 w 6"/>
                <a:gd name="T63" fmla="*/ 4 h 7"/>
                <a:gd name="T64" fmla="*/ 4 w 6"/>
                <a:gd name="T65" fmla="*/ 3 h 7"/>
                <a:gd name="T66" fmla="*/ 3 w 6"/>
                <a:gd name="T67" fmla="*/ 4 h 7"/>
                <a:gd name="T68" fmla="*/ 3 w 6"/>
                <a:gd name="T69" fmla="*/ 3 h 7"/>
                <a:gd name="T70" fmla="*/ 3 w 6"/>
                <a:gd name="T71" fmla="*/ 4 h 7"/>
                <a:gd name="T72" fmla="*/ 3 w 6"/>
                <a:gd name="T73" fmla="*/ 4 h 7"/>
                <a:gd name="T74" fmla="*/ 2 w 6"/>
                <a:gd name="T75" fmla="*/ 4 h 7"/>
                <a:gd name="T76" fmla="*/ 2 w 6"/>
                <a:gd name="T77" fmla="*/ 4 h 7"/>
                <a:gd name="T78" fmla="*/ 2 w 6"/>
                <a:gd name="T79" fmla="*/ 3 h 7"/>
                <a:gd name="T80" fmla="*/ 4 w 6"/>
                <a:gd name="T81" fmla="*/ 2 h 7"/>
                <a:gd name="T82" fmla="*/ 4 w 6"/>
                <a:gd name="T83" fmla="*/ 2 h 7"/>
                <a:gd name="T84" fmla="*/ 5 w 6"/>
                <a:gd name="T85" fmla="*/ 2 h 7"/>
                <a:gd name="T86" fmla="*/ 4 w 6"/>
                <a:gd name="T8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4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1" y="6"/>
                    <a:pt x="2" y="5"/>
                    <a:pt x="1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7"/>
                    <a:pt x="4" y="4"/>
                    <a:pt x="4" y="5"/>
                  </a:cubicBezTo>
                  <a:cubicBezTo>
                    <a:pt x="4" y="4"/>
                    <a:pt x="5" y="7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5"/>
                    <a:pt x="5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1"/>
                    <a:pt x="5" y="2"/>
                    <a:pt x="6" y="0"/>
                  </a:cubicBezTo>
                  <a:close/>
                  <a:moveTo>
                    <a:pt x="4" y="1"/>
                  </a:moveTo>
                  <a:cubicBezTo>
                    <a:pt x="4" y="2"/>
                    <a:pt x="5" y="1"/>
                    <a:pt x="4" y="1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2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4"/>
                  </a:cubicBezTo>
                  <a:cubicBezTo>
                    <a:pt x="4" y="5"/>
                    <a:pt x="4" y="5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lose/>
                  <a:moveTo>
                    <a:pt x="4" y="4"/>
                  </a:moveTo>
                  <a:cubicBezTo>
                    <a:pt x="4" y="4"/>
                    <a:pt x="5" y="3"/>
                    <a:pt x="4" y="4"/>
                  </a:cubicBezTo>
                  <a:cubicBezTo>
                    <a:pt x="4" y="3"/>
                    <a:pt x="4" y="5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5"/>
                    <a:pt x="3" y="2"/>
                    <a:pt x="3" y="4"/>
                  </a:cubicBezTo>
                  <a:cubicBezTo>
                    <a:pt x="3" y="2"/>
                    <a:pt x="4" y="5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3"/>
                    <a:pt x="4" y="2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77" name="Freeform 4260">
              <a:extLst>
                <a:ext uri="{FF2B5EF4-FFF2-40B4-BE49-F238E27FC236}">
                  <a16:creationId xmlns:a16="http://schemas.microsoft.com/office/drawing/2014/main" id="{0BFA58DA-5F11-45F7-A315-3862BB007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0" y="119062"/>
              <a:ext cx="0" cy="4762"/>
            </a:xfrm>
            <a:custGeom>
              <a:avLst/>
              <a:gdLst>
                <a:gd name="T0" fmla="*/ 0 h 1"/>
                <a:gd name="T1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78" name="Rectangle 4261">
              <a:extLst>
                <a:ext uri="{FF2B5EF4-FFF2-40B4-BE49-F238E27FC236}">
                  <a16:creationId xmlns:a16="http://schemas.microsoft.com/office/drawing/2014/main" id="{50A45CBA-8C2C-49DD-AEB7-3ED6084A7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" y="101600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79" name="Freeform 4262">
              <a:extLst>
                <a:ext uri="{FF2B5EF4-FFF2-40B4-BE49-F238E27FC236}">
                  <a16:creationId xmlns:a16="http://schemas.microsoft.com/office/drawing/2014/main" id="{B2193B9C-9A6C-4484-8A7A-CBCD1BF8D3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150" y="88900"/>
              <a:ext cx="41275" cy="47625"/>
            </a:xfrm>
            <a:custGeom>
              <a:avLst/>
              <a:gdLst>
                <a:gd name="T0" fmla="*/ 7 w 7"/>
                <a:gd name="T1" fmla="*/ 2 h 8"/>
                <a:gd name="T2" fmla="*/ 6 w 7"/>
                <a:gd name="T3" fmla="*/ 1 h 8"/>
                <a:gd name="T4" fmla="*/ 5 w 7"/>
                <a:gd name="T5" fmla="*/ 1 h 8"/>
                <a:gd name="T6" fmla="*/ 5 w 7"/>
                <a:gd name="T7" fmla="*/ 2 h 8"/>
                <a:gd name="T8" fmla="*/ 3 w 7"/>
                <a:gd name="T9" fmla="*/ 1 h 8"/>
                <a:gd name="T10" fmla="*/ 2 w 7"/>
                <a:gd name="T11" fmla="*/ 2 h 8"/>
                <a:gd name="T12" fmla="*/ 1 w 7"/>
                <a:gd name="T13" fmla="*/ 6 h 8"/>
                <a:gd name="T14" fmla="*/ 2 w 7"/>
                <a:gd name="T15" fmla="*/ 7 h 8"/>
                <a:gd name="T16" fmla="*/ 3 w 7"/>
                <a:gd name="T17" fmla="*/ 6 h 8"/>
                <a:gd name="T18" fmla="*/ 5 w 7"/>
                <a:gd name="T19" fmla="*/ 6 h 8"/>
                <a:gd name="T20" fmla="*/ 5 w 7"/>
                <a:gd name="T21" fmla="*/ 7 h 8"/>
                <a:gd name="T22" fmla="*/ 5 w 7"/>
                <a:gd name="T23" fmla="*/ 6 h 8"/>
                <a:gd name="T24" fmla="*/ 5 w 7"/>
                <a:gd name="T25" fmla="*/ 5 h 8"/>
                <a:gd name="T26" fmla="*/ 6 w 7"/>
                <a:gd name="T27" fmla="*/ 5 h 8"/>
                <a:gd name="T28" fmla="*/ 6 w 7"/>
                <a:gd name="T29" fmla="*/ 4 h 8"/>
                <a:gd name="T30" fmla="*/ 6 w 7"/>
                <a:gd name="T31" fmla="*/ 3 h 8"/>
                <a:gd name="T32" fmla="*/ 5 w 7"/>
                <a:gd name="T33" fmla="*/ 2 h 8"/>
                <a:gd name="T34" fmla="*/ 5 w 7"/>
                <a:gd name="T35" fmla="*/ 2 h 8"/>
                <a:gd name="T36" fmla="*/ 5 w 7"/>
                <a:gd name="T37" fmla="*/ 3 h 8"/>
                <a:gd name="T38" fmla="*/ 3 w 7"/>
                <a:gd name="T39" fmla="*/ 5 h 8"/>
                <a:gd name="T40" fmla="*/ 5 w 7"/>
                <a:gd name="T41" fmla="*/ 6 h 8"/>
                <a:gd name="T42" fmla="*/ 5 w 7"/>
                <a:gd name="T43" fmla="*/ 6 h 8"/>
                <a:gd name="T44" fmla="*/ 5 w 7"/>
                <a:gd name="T45" fmla="*/ 5 h 8"/>
                <a:gd name="T46" fmla="*/ 5 w 7"/>
                <a:gd name="T47" fmla="*/ 5 h 8"/>
                <a:gd name="T48" fmla="*/ 5 w 7"/>
                <a:gd name="T49" fmla="*/ 5 h 8"/>
                <a:gd name="T50" fmla="*/ 5 w 7"/>
                <a:gd name="T51" fmla="*/ 5 h 8"/>
                <a:gd name="T52" fmla="*/ 5 w 7"/>
                <a:gd name="T53" fmla="*/ 5 h 8"/>
                <a:gd name="T54" fmla="*/ 5 w 7"/>
                <a:gd name="T55" fmla="*/ 5 h 8"/>
                <a:gd name="T56" fmla="*/ 5 w 7"/>
                <a:gd name="T57" fmla="*/ 5 h 8"/>
                <a:gd name="T58" fmla="*/ 5 w 7"/>
                <a:gd name="T59" fmla="*/ 5 h 8"/>
                <a:gd name="T60" fmla="*/ 6 w 7"/>
                <a:gd name="T61" fmla="*/ 4 h 8"/>
                <a:gd name="T62" fmla="*/ 5 w 7"/>
                <a:gd name="T63" fmla="*/ 5 h 8"/>
                <a:gd name="T64" fmla="*/ 5 w 7"/>
                <a:gd name="T65" fmla="*/ 5 h 8"/>
                <a:gd name="T66" fmla="*/ 5 w 7"/>
                <a:gd name="T67" fmla="*/ 5 h 8"/>
                <a:gd name="T68" fmla="*/ 5 w 7"/>
                <a:gd name="T69" fmla="*/ 5 h 8"/>
                <a:gd name="T70" fmla="*/ 4 w 7"/>
                <a:gd name="T71" fmla="*/ 5 h 8"/>
                <a:gd name="T72" fmla="*/ 4 w 7"/>
                <a:gd name="T73" fmla="*/ 5 h 8"/>
                <a:gd name="T74" fmla="*/ 4 w 7"/>
                <a:gd name="T75" fmla="*/ 5 h 8"/>
                <a:gd name="T76" fmla="*/ 4 w 7"/>
                <a:gd name="T77" fmla="*/ 5 h 8"/>
                <a:gd name="T78" fmla="*/ 3 w 7"/>
                <a:gd name="T79" fmla="*/ 5 h 8"/>
                <a:gd name="T80" fmla="*/ 3 w 7"/>
                <a:gd name="T81" fmla="*/ 5 h 8"/>
                <a:gd name="T82" fmla="*/ 2 w 7"/>
                <a:gd name="T83" fmla="*/ 5 h 8"/>
                <a:gd name="T84" fmla="*/ 3 w 7"/>
                <a:gd name="T85" fmla="*/ 5 h 8"/>
                <a:gd name="T86" fmla="*/ 3 w 7"/>
                <a:gd name="T87" fmla="*/ 4 h 8"/>
                <a:gd name="T88" fmla="*/ 2 w 7"/>
                <a:gd name="T89" fmla="*/ 3 h 8"/>
                <a:gd name="T90" fmla="*/ 5 w 7"/>
                <a:gd name="T91" fmla="*/ 3 h 8"/>
                <a:gd name="T92" fmla="*/ 5 w 7"/>
                <a:gd name="T93" fmla="*/ 3 h 8"/>
                <a:gd name="T94" fmla="*/ 5 w 7"/>
                <a:gd name="T95" fmla="*/ 3 h 8"/>
                <a:gd name="T96" fmla="*/ 6 w 7"/>
                <a:gd name="T9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3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0"/>
                    <a:pt x="4" y="2"/>
                    <a:pt x="4" y="1"/>
                  </a:cubicBezTo>
                  <a:cubicBezTo>
                    <a:pt x="4" y="1"/>
                    <a:pt x="4" y="2"/>
                    <a:pt x="3" y="1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2" y="7"/>
                    <a:pt x="3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8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7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3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6" y="4"/>
                  </a:move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6"/>
                    <a:pt x="4" y="3"/>
                    <a:pt x="4" y="5"/>
                  </a:cubicBezTo>
                  <a:cubicBezTo>
                    <a:pt x="4" y="3"/>
                    <a:pt x="4" y="6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5" y="4"/>
                    <a:pt x="6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80" name="Freeform 4263">
              <a:extLst>
                <a:ext uri="{FF2B5EF4-FFF2-40B4-BE49-F238E27FC236}">
                  <a16:creationId xmlns:a16="http://schemas.microsoft.com/office/drawing/2014/main" id="{CD8EBF7B-22F1-4C22-92AD-5EC9568F61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75" y="95250"/>
              <a:ext cx="41275" cy="41275"/>
            </a:xfrm>
            <a:custGeom>
              <a:avLst/>
              <a:gdLst>
                <a:gd name="T0" fmla="*/ 6 w 7"/>
                <a:gd name="T1" fmla="*/ 2 h 7"/>
                <a:gd name="T2" fmla="*/ 6 w 7"/>
                <a:gd name="T3" fmla="*/ 2 h 7"/>
                <a:gd name="T4" fmla="*/ 6 w 7"/>
                <a:gd name="T5" fmla="*/ 2 h 7"/>
                <a:gd name="T6" fmla="*/ 6 w 7"/>
                <a:gd name="T7" fmla="*/ 1 h 7"/>
                <a:gd name="T8" fmla="*/ 6 w 7"/>
                <a:gd name="T9" fmla="*/ 0 h 7"/>
                <a:gd name="T10" fmla="*/ 2 w 7"/>
                <a:gd name="T11" fmla="*/ 0 h 7"/>
                <a:gd name="T12" fmla="*/ 1 w 7"/>
                <a:gd name="T13" fmla="*/ 1 h 7"/>
                <a:gd name="T14" fmla="*/ 1 w 7"/>
                <a:gd name="T15" fmla="*/ 4 h 7"/>
                <a:gd name="T16" fmla="*/ 2 w 7"/>
                <a:gd name="T17" fmla="*/ 6 h 7"/>
                <a:gd name="T18" fmla="*/ 3 w 7"/>
                <a:gd name="T19" fmla="*/ 5 h 7"/>
                <a:gd name="T20" fmla="*/ 5 w 7"/>
                <a:gd name="T21" fmla="*/ 6 h 7"/>
                <a:gd name="T22" fmla="*/ 7 w 7"/>
                <a:gd name="T23" fmla="*/ 2 h 7"/>
                <a:gd name="T24" fmla="*/ 6 w 7"/>
                <a:gd name="T25" fmla="*/ 2 h 7"/>
                <a:gd name="T26" fmla="*/ 5 w 7"/>
                <a:gd name="T27" fmla="*/ 4 h 7"/>
                <a:gd name="T28" fmla="*/ 5 w 7"/>
                <a:gd name="T29" fmla="*/ 4 h 7"/>
                <a:gd name="T30" fmla="*/ 5 w 7"/>
                <a:gd name="T31" fmla="*/ 4 h 7"/>
                <a:gd name="T32" fmla="*/ 4 w 7"/>
                <a:gd name="T33" fmla="*/ 4 h 7"/>
                <a:gd name="T34" fmla="*/ 4 w 7"/>
                <a:gd name="T35" fmla="*/ 4 h 7"/>
                <a:gd name="T36" fmla="*/ 4 w 7"/>
                <a:gd name="T37" fmla="*/ 4 h 7"/>
                <a:gd name="T38" fmla="*/ 4 w 7"/>
                <a:gd name="T39" fmla="*/ 4 h 7"/>
                <a:gd name="T40" fmla="*/ 4 w 7"/>
                <a:gd name="T41" fmla="*/ 4 h 7"/>
                <a:gd name="T42" fmla="*/ 4 w 7"/>
                <a:gd name="T43" fmla="*/ 4 h 7"/>
                <a:gd name="T44" fmla="*/ 3 w 7"/>
                <a:gd name="T45" fmla="*/ 4 h 7"/>
                <a:gd name="T46" fmla="*/ 3 w 7"/>
                <a:gd name="T47" fmla="*/ 4 h 7"/>
                <a:gd name="T48" fmla="*/ 1 w 7"/>
                <a:gd name="T49" fmla="*/ 3 h 7"/>
                <a:gd name="T50" fmla="*/ 2 w 7"/>
                <a:gd name="T51" fmla="*/ 1 h 7"/>
                <a:gd name="T52" fmla="*/ 3 w 7"/>
                <a:gd name="T53" fmla="*/ 1 h 7"/>
                <a:gd name="T54" fmla="*/ 3 w 7"/>
                <a:gd name="T55" fmla="*/ 1 h 7"/>
                <a:gd name="T56" fmla="*/ 5 w 7"/>
                <a:gd name="T57" fmla="*/ 2 h 7"/>
                <a:gd name="T58" fmla="*/ 5 w 7"/>
                <a:gd name="T59" fmla="*/ 2 h 7"/>
                <a:gd name="T60" fmla="*/ 5 w 7"/>
                <a:gd name="T6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7"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4"/>
                    <a:pt x="1" y="4"/>
                  </a:cubicBezTo>
                  <a:cubicBezTo>
                    <a:pt x="1" y="6"/>
                    <a:pt x="3" y="5"/>
                    <a:pt x="2" y="6"/>
                  </a:cubicBezTo>
                  <a:cubicBezTo>
                    <a:pt x="3" y="6"/>
                    <a:pt x="2" y="6"/>
                    <a:pt x="3" y="5"/>
                  </a:cubicBezTo>
                  <a:cubicBezTo>
                    <a:pt x="3" y="7"/>
                    <a:pt x="6" y="4"/>
                    <a:pt x="5" y="6"/>
                  </a:cubicBezTo>
                  <a:cubicBezTo>
                    <a:pt x="5" y="5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81" name="Freeform 4264">
              <a:extLst>
                <a:ext uri="{FF2B5EF4-FFF2-40B4-BE49-F238E27FC236}">
                  <a16:creationId xmlns:a16="http://schemas.microsoft.com/office/drawing/2014/main" id="{A1F26143-FB47-473B-949E-E128743C0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01600"/>
              <a:ext cx="0" cy="4762"/>
            </a:xfrm>
            <a:custGeom>
              <a:avLst/>
              <a:gdLst>
                <a:gd name="T0" fmla="*/ 0 h 1"/>
                <a:gd name="T1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82" name="Freeform 4265">
              <a:extLst>
                <a:ext uri="{FF2B5EF4-FFF2-40B4-BE49-F238E27FC236}">
                  <a16:creationId xmlns:a16="http://schemas.microsoft.com/office/drawing/2014/main" id="{45D45693-16C0-493A-B50C-56D0C036E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19062"/>
              <a:ext cx="0" cy="476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83" name="Rectangle 4266">
              <a:extLst>
                <a:ext uri="{FF2B5EF4-FFF2-40B4-BE49-F238E27FC236}">
                  <a16:creationId xmlns:a16="http://schemas.microsoft.com/office/drawing/2014/main" id="{64779B6D-145A-4209-AAF1-FADD06204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" y="119062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84" name="Rectangle 4267">
              <a:extLst>
                <a:ext uri="{FF2B5EF4-FFF2-40B4-BE49-F238E27FC236}">
                  <a16:creationId xmlns:a16="http://schemas.microsoft.com/office/drawing/2014/main" id="{14486230-1155-4198-B300-FD9432ED3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" y="119062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85" name="Freeform 4268">
              <a:extLst>
                <a:ext uri="{FF2B5EF4-FFF2-40B4-BE49-F238E27FC236}">
                  <a16:creationId xmlns:a16="http://schemas.microsoft.com/office/drawing/2014/main" id="{D3D04C11-BFC0-4FE8-AE43-C974EFE5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19062"/>
              <a:ext cx="0" cy="476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86" name="Rectangle 4269">
              <a:extLst>
                <a:ext uri="{FF2B5EF4-FFF2-40B4-BE49-F238E27FC236}">
                  <a16:creationId xmlns:a16="http://schemas.microsoft.com/office/drawing/2014/main" id="{6D6CE4A4-0165-4CA9-8106-A831B2F80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" y="101600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87" name="Freeform 4270">
              <a:extLst>
                <a:ext uri="{FF2B5EF4-FFF2-40B4-BE49-F238E27FC236}">
                  <a16:creationId xmlns:a16="http://schemas.microsoft.com/office/drawing/2014/main" id="{F3C39CC6-10A9-4ED9-9652-B5A822716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12712"/>
              <a:ext cx="0" cy="6350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88" name="Freeform 4271">
              <a:extLst>
                <a:ext uri="{FF2B5EF4-FFF2-40B4-BE49-F238E27FC236}">
                  <a16:creationId xmlns:a16="http://schemas.microsoft.com/office/drawing/2014/main" id="{22EEF76E-22EC-4A46-8075-6F5682B8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01600"/>
              <a:ext cx="0" cy="4762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0 h 1"/>
                <a:gd name="T6" fmla="*/ 0 h 1"/>
                <a:gd name="T7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89" name="Freeform 4272">
              <a:extLst>
                <a:ext uri="{FF2B5EF4-FFF2-40B4-BE49-F238E27FC236}">
                  <a16:creationId xmlns:a16="http://schemas.microsoft.com/office/drawing/2014/main" id="{A1349504-C77B-4C7A-A29D-72AE44D2C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288925"/>
              <a:ext cx="0" cy="6350"/>
            </a:xfrm>
            <a:custGeom>
              <a:avLst/>
              <a:gdLst>
                <a:gd name="T0" fmla="*/ 0 h 1"/>
                <a:gd name="T1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90" name="Freeform 4273">
              <a:extLst>
                <a:ext uri="{FF2B5EF4-FFF2-40B4-BE49-F238E27FC236}">
                  <a16:creationId xmlns:a16="http://schemas.microsoft.com/office/drawing/2014/main" id="{DC179746-C6ED-4DF9-B186-FF85D71AC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2841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91" name="Freeform 4274">
              <a:extLst>
                <a:ext uri="{FF2B5EF4-FFF2-40B4-BE49-F238E27FC236}">
                  <a16:creationId xmlns:a16="http://schemas.microsoft.com/office/drawing/2014/main" id="{BF8AFF71-CF11-48C4-8FCF-9FDC086D7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75" y="265112"/>
              <a:ext cx="41275" cy="41275"/>
            </a:xfrm>
            <a:custGeom>
              <a:avLst/>
              <a:gdLst>
                <a:gd name="T0" fmla="*/ 6 w 7"/>
                <a:gd name="T1" fmla="*/ 1 h 7"/>
                <a:gd name="T2" fmla="*/ 6 w 7"/>
                <a:gd name="T3" fmla="*/ 0 h 7"/>
                <a:gd name="T4" fmla="*/ 0 w 7"/>
                <a:gd name="T5" fmla="*/ 0 h 7"/>
                <a:gd name="T6" fmla="*/ 2 w 7"/>
                <a:gd name="T7" fmla="*/ 6 h 7"/>
                <a:gd name="T8" fmla="*/ 5 w 7"/>
                <a:gd name="T9" fmla="*/ 5 h 7"/>
                <a:gd name="T10" fmla="*/ 5 w 7"/>
                <a:gd name="T11" fmla="*/ 5 h 7"/>
                <a:gd name="T12" fmla="*/ 6 w 7"/>
                <a:gd name="T13" fmla="*/ 4 h 7"/>
                <a:gd name="T14" fmla="*/ 6 w 7"/>
                <a:gd name="T15" fmla="*/ 1 h 7"/>
                <a:gd name="T16" fmla="*/ 5 w 7"/>
                <a:gd name="T17" fmla="*/ 4 h 7"/>
                <a:gd name="T18" fmla="*/ 5 w 7"/>
                <a:gd name="T19" fmla="*/ 4 h 7"/>
                <a:gd name="T20" fmla="*/ 5 w 7"/>
                <a:gd name="T21" fmla="*/ 4 h 7"/>
                <a:gd name="T22" fmla="*/ 5 w 7"/>
                <a:gd name="T23" fmla="*/ 3 h 7"/>
                <a:gd name="T24" fmla="*/ 5 w 7"/>
                <a:gd name="T25" fmla="*/ 3 h 7"/>
                <a:gd name="T26" fmla="*/ 4 w 7"/>
                <a:gd name="T27" fmla="*/ 3 h 7"/>
                <a:gd name="T28" fmla="*/ 4 w 7"/>
                <a:gd name="T29" fmla="*/ 4 h 7"/>
                <a:gd name="T30" fmla="*/ 4 w 7"/>
                <a:gd name="T31" fmla="*/ 3 h 7"/>
                <a:gd name="T32" fmla="*/ 4 w 7"/>
                <a:gd name="T33" fmla="*/ 4 h 7"/>
                <a:gd name="T34" fmla="*/ 3 w 7"/>
                <a:gd name="T35" fmla="*/ 4 h 7"/>
                <a:gd name="T36" fmla="*/ 2 w 7"/>
                <a:gd name="T37" fmla="*/ 4 h 7"/>
                <a:gd name="T38" fmla="*/ 3 w 7"/>
                <a:gd name="T39" fmla="*/ 3 h 7"/>
                <a:gd name="T40" fmla="*/ 2 w 7"/>
                <a:gd name="T41" fmla="*/ 3 h 7"/>
                <a:gd name="T42" fmla="*/ 2 w 7"/>
                <a:gd name="T43" fmla="*/ 1 h 7"/>
                <a:gd name="T44" fmla="*/ 4 w 7"/>
                <a:gd name="T45" fmla="*/ 1 h 7"/>
                <a:gd name="T46" fmla="*/ 5 w 7"/>
                <a:gd name="T47" fmla="*/ 1 h 7"/>
                <a:gd name="T48" fmla="*/ 5 w 7"/>
                <a:gd name="T49" fmla="*/ 1 h 7"/>
                <a:gd name="T50" fmla="*/ 5 w 7"/>
                <a:gd name="T51" fmla="*/ 1 h 7"/>
                <a:gd name="T52" fmla="*/ 5 w 7"/>
                <a:gd name="T5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7" y="0"/>
                    <a:pt x="5" y="2"/>
                    <a:pt x="6" y="0"/>
                  </a:cubicBezTo>
                  <a:cubicBezTo>
                    <a:pt x="5" y="0"/>
                    <a:pt x="3" y="0"/>
                    <a:pt x="0" y="0"/>
                  </a:cubicBezTo>
                  <a:cubicBezTo>
                    <a:pt x="1" y="1"/>
                    <a:pt x="2" y="7"/>
                    <a:pt x="2" y="6"/>
                  </a:cubicBezTo>
                  <a:cubicBezTo>
                    <a:pt x="2" y="6"/>
                    <a:pt x="5" y="4"/>
                    <a:pt x="5" y="5"/>
                  </a:cubicBezTo>
                  <a:cubicBezTo>
                    <a:pt x="5" y="6"/>
                    <a:pt x="5" y="4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1"/>
                    <a:pt x="6" y="1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4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4" y="5"/>
                    <a:pt x="4" y="1"/>
                    <a:pt x="4" y="4"/>
                  </a:cubicBezTo>
                  <a:cubicBezTo>
                    <a:pt x="3" y="1"/>
                    <a:pt x="4" y="5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3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92" name="Rectangle 4275">
              <a:extLst>
                <a:ext uri="{FF2B5EF4-FFF2-40B4-BE49-F238E27FC236}">
                  <a16:creationId xmlns:a16="http://schemas.microsoft.com/office/drawing/2014/main" id="{5D6AA4FB-2C05-454E-B15F-02274609F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37" y="28892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93" name="Rectangle 4276">
              <a:extLst>
                <a:ext uri="{FF2B5EF4-FFF2-40B4-BE49-F238E27FC236}">
                  <a16:creationId xmlns:a16="http://schemas.microsoft.com/office/drawing/2014/main" id="{53057A16-47A1-42E3-B293-F68589BEE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" y="28892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94" name="Rectangle 4277">
              <a:extLst>
                <a:ext uri="{FF2B5EF4-FFF2-40B4-BE49-F238E27FC236}">
                  <a16:creationId xmlns:a16="http://schemas.microsoft.com/office/drawing/2014/main" id="{9E4C5D65-8AEF-434E-8B45-BAD9B7EBC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" y="28892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95" name="Rectangle 4278">
              <a:extLst>
                <a:ext uri="{FF2B5EF4-FFF2-40B4-BE49-F238E27FC236}">
                  <a16:creationId xmlns:a16="http://schemas.microsoft.com/office/drawing/2014/main" id="{83E13300-420B-45C9-849B-EF318C641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271462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96" name="Rectangle 4279">
              <a:extLst>
                <a:ext uri="{FF2B5EF4-FFF2-40B4-BE49-F238E27FC236}">
                  <a16:creationId xmlns:a16="http://schemas.microsoft.com/office/drawing/2014/main" id="{527B4A7F-7610-4E3E-92F3-606E8EBF9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" y="271462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97" name="Freeform 4280">
              <a:extLst>
                <a:ext uri="{FF2B5EF4-FFF2-40B4-BE49-F238E27FC236}">
                  <a16:creationId xmlns:a16="http://schemas.microsoft.com/office/drawing/2014/main" id="{93BB0E28-75E7-47BC-AF91-5726DC7D47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712" y="65087"/>
              <a:ext cx="176213" cy="254000"/>
            </a:xfrm>
            <a:custGeom>
              <a:avLst/>
              <a:gdLst>
                <a:gd name="T0" fmla="*/ 28 w 30"/>
                <a:gd name="T1" fmla="*/ 6 h 43"/>
                <a:gd name="T2" fmla="*/ 27 w 30"/>
                <a:gd name="T3" fmla="*/ 4 h 43"/>
                <a:gd name="T4" fmla="*/ 25 w 30"/>
                <a:gd name="T5" fmla="*/ 2 h 43"/>
                <a:gd name="T6" fmla="*/ 22 w 30"/>
                <a:gd name="T7" fmla="*/ 1 h 43"/>
                <a:gd name="T8" fmla="*/ 14 w 30"/>
                <a:gd name="T9" fmla="*/ 0 h 43"/>
                <a:gd name="T10" fmla="*/ 9 w 30"/>
                <a:gd name="T11" fmla="*/ 1 h 43"/>
                <a:gd name="T12" fmla="*/ 4 w 30"/>
                <a:gd name="T13" fmla="*/ 2 h 43"/>
                <a:gd name="T14" fmla="*/ 3 w 30"/>
                <a:gd name="T15" fmla="*/ 9 h 43"/>
                <a:gd name="T16" fmla="*/ 1 w 30"/>
                <a:gd name="T17" fmla="*/ 34 h 43"/>
                <a:gd name="T18" fmla="*/ 9 w 30"/>
                <a:gd name="T19" fmla="*/ 43 h 43"/>
                <a:gd name="T20" fmla="*/ 15 w 30"/>
                <a:gd name="T21" fmla="*/ 31 h 43"/>
                <a:gd name="T22" fmla="*/ 17 w 30"/>
                <a:gd name="T23" fmla="*/ 24 h 43"/>
                <a:gd name="T24" fmla="*/ 24 w 30"/>
                <a:gd name="T25" fmla="*/ 23 h 43"/>
                <a:gd name="T26" fmla="*/ 28 w 30"/>
                <a:gd name="T27" fmla="*/ 20 h 43"/>
                <a:gd name="T28" fmla="*/ 22 w 30"/>
                <a:gd name="T29" fmla="*/ 2 h 43"/>
                <a:gd name="T30" fmla="*/ 22 w 30"/>
                <a:gd name="T31" fmla="*/ 2 h 43"/>
                <a:gd name="T32" fmla="*/ 23 w 30"/>
                <a:gd name="T33" fmla="*/ 3 h 43"/>
                <a:gd name="T34" fmla="*/ 22 w 30"/>
                <a:gd name="T35" fmla="*/ 3 h 43"/>
                <a:gd name="T36" fmla="*/ 29 w 30"/>
                <a:gd name="T37" fmla="*/ 11 h 43"/>
                <a:gd name="T38" fmla="*/ 23 w 30"/>
                <a:gd name="T39" fmla="*/ 22 h 43"/>
                <a:gd name="T40" fmla="*/ 20 w 30"/>
                <a:gd name="T41" fmla="*/ 22 h 43"/>
                <a:gd name="T42" fmla="*/ 15 w 30"/>
                <a:gd name="T43" fmla="*/ 23 h 43"/>
                <a:gd name="T44" fmla="*/ 13 w 30"/>
                <a:gd name="T45" fmla="*/ 25 h 43"/>
                <a:gd name="T46" fmla="*/ 13 w 30"/>
                <a:gd name="T47" fmla="*/ 40 h 43"/>
                <a:gd name="T48" fmla="*/ 7 w 30"/>
                <a:gd name="T49" fmla="*/ 42 h 43"/>
                <a:gd name="T50" fmla="*/ 3 w 30"/>
                <a:gd name="T51" fmla="*/ 39 h 43"/>
                <a:gd name="T52" fmla="*/ 4 w 30"/>
                <a:gd name="T53" fmla="*/ 37 h 43"/>
                <a:gd name="T54" fmla="*/ 2 w 30"/>
                <a:gd name="T55" fmla="*/ 30 h 43"/>
                <a:gd name="T56" fmla="*/ 3 w 30"/>
                <a:gd name="T57" fmla="*/ 11 h 43"/>
                <a:gd name="T58" fmla="*/ 2 w 30"/>
                <a:gd name="T59" fmla="*/ 5 h 43"/>
                <a:gd name="T60" fmla="*/ 4 w 30"/>
                <a:gd name="T61" fmla="*/ 4 h 43"/>
                <a:gd name="T62" fmla="*/ 15 w 30"/>
                <a:gd name="T63" fmla="*/ 2 h 43"/>
                <a:gd name="T64" fmla="*/ 23 w 30"/>
                <a:gd name="T65" fmla="*/ 3 h 43"/>
                <a:gd name="T66" fmla="*/ 23 w 30"/>
                <a:gd name="T67" fmla="*/ 3 h 43"/>
                <a:gd name="T68" fmla="*/ 25 w 30"/>
                <a:gd name="T69" fmla="*/ 3 h 43"/>
                <a:gd name="T70" fmla="*/ 25 w 30"/>
                <a:gd name="T71" fmla="*/ 3 h 43"/>
                <a:gd name="T72" fmla="*/ 28 w 30"/>
                <a:gd name="T73" fmla="*/ 7 h 43"/>
                <a:gd name="T74" fmla="*/ 29 w 30"/>
                <a:gd name="T75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43">
                  <a:moveTo>
                    <a:pt x="29" y="8"/>
                  </a:moveTo>
                  <a:cubicBezTo>
                    <a:pt x="29" y="9"/>
                    <a:pt x="28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5"/>
                    <a:pt x="29" y="5"/>
                    <a:pt x="27" y="4"/>
                  </a:cubicBezTo>
                  <a:cubicBezTo>
                    <a:pt x="28" y="4"/>
                    <a:pt x="27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2"/>
                    <a:pt x="15" y="1"/>
                    <a:pt x="16" y="1"/>
                  </a:cubicBezTo>
                  <a:cubicBezTo>
                    <a:pt x="16" y="2"/>
                    <a:pt x="13" y="0"/>
                    <a:pt x="14" y="0"/>
                  </a:cubicBezTo>
                  <a:cubicBezTo>
                    <a:pt x="11" y="0"/>
                    <a:pt x="10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7" y="1"/>
                    <a:pt x="6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3" y="1"/>
                    <a:pt x="0" y="4"/>
                    <a:pt x="0" y="6"/>
                  </a:cubicBezTo>
                  <a:cubicBezTo>
                    <a:pt x="2" y="6"/>
                    <a:pt x="2" y="7"/>
                    <a:pt x="3" y="9"/>
                  </a:cubicBezTo>
                  <a:cubicBezTo>
                    <a:pt x="0" y="7"/>
                    <a:pt x="0" y="29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cubicBezTo>
                    <a:pt x="2" y="37"/>
                    <a:pt x="2" y="36"/>
                    <a:pt x="2" y="39"/>
                  </a:cubicBezTo>
                  <a:cubicBezTo>
                    <a:pt x="1" y="42"/>
                    <a:pt x="6" y="43"/>
                    <a:pt x="9" y="43"/>
                  </a:cubicBezTo>
                  <a:cubicBezTo>
                    <a:pt x="12" y="43"/>
                    <a:pt x="15" y="42"/>
                    <a:pt x="15" y="38"/>
                  </a:cubicBezTo>
                  <a:cubicBezTo>
                    <a:pt x="16" y="36"/>
                    <a:pt x="15" y="33"/>
                    <a:pt x="15" y="31"/>
                  </a:cubicBezTo>
                  <a:cubicBezTo>
                    <a:pt x="15" y="31"/>
                    <a:pt x="13" y="25"/>
                    <a:pt x="15" y="27"/>
                  </a:cubicBezTo>
                  <a:cubicBezTo>
                    <a:pt x="14" y="26"/>
                    <a:pt x="16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23" y="24"/>
                    <a:pt x="24" y="23"/>
                  </a:cubicBezTo>
                  <a:cubicBezTo>
                    <a:pt x="23" y="23"/>
                    <a:pt x="27" y="21"/>
                    <a:pt x="27" y="21"/>
                  </a:cubicBezTo>
                  <a:cubicBezTo>
                    <a:pt x="27" y="21"/>
                    <a:pt x="28" y="19"/>
                    <a:pt x="28" y="20"/>
                  </a:cubicBezTo>
                  <a:cubicBezTo>
                    <a:pt x="30" y="17"/>
                    <a:pt x="30" y="12"/>
                    <a:pt x="29" y="8"/>
                  </a:cubicBezTo>
                  <a:close/>
                  <a:moveTo>
                    <a:pt x="22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9" y="11"/>
                  </a:moveTo>
                  <a:cubicBezTo>
                    <a:pt x="28" y="12"/>
                    <a:pt x="29" y="16"/>
                    <a:pt x="28" y="18"/>
                  </a:cubicBezTo>
                  <a:cubicBezTo>
                    <a:pt x="28" y="19"/>
                    <a:pt x="23" y="23"/>
                    <a:pt x="23" y="22"/>
                  </a:cubicBezTo>
                  <a:cubicBezTo>
                    <a:pt x="23" y="22"/>
                    <a:pt x="24" y="22"/>
                    <a:pt x="24" y="22"/>
                  </a:cubicBezTo>
                  <a:cubicBezTo>
                    <a:pt x="23" y="22"/>
                    <a:pt x="21" y="22"/>
                    <a:pt x="20" y="22"/>
                  </a:cubicBezTo>
                  <a:cubicBezTo>
                    <a:pt x="19" y="22"/>
                    <a:pt x="18" y="23"/>
                    <a:pt x="18" y="22"/>
                  </a:cubicBezTo>
                  <a:cubicBezTo>
                    <a:pt x="17" y="23"/>
                    <a:pt x="16" y="23"/>
                    <a:pt x="15" y="23"/>
                  </a:cubicBezTo>
                  <a:cubicBezTo>
                    <a:pt x="15" y="23"/>
                    <a:pt x="14" y="24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6"/>
                    <a:pt x="13" y="32"/>
                    <a:pt x="13" y="32"/>
                  </a:cubicBezTo>
                  <a:cubicBezTo>
                    <a:pt x="14" y="35"/>
                    <a:pt x="14" y="37"/>
                    <a:pt x="13" y="40"/>
                  </a:cubicBezTo>
                  <a:cubicBezTo>
                    <a:pt x="12" y="41"/>
                    <a:pt x="11" y="41"/>
                    <a:pt x="12" y="41"/>
                  </a:cubicBezTo>
                  <a:cubicBezTo>
                    <a:pt x="11" y="40"/>
                    <a:pt x="9" y="42"/>
                    <a:pt x="7" y="42"/>
                  </a:cubicBezTo>
                  <a:cubicBezTo>
                    <a:pt x="10" y="41"/>
                    <a:pt x="7" y="42"/>
                    <a:pt x="7" y="42"/>
                  </a:cubicBezTo>
                  <a:cubicBezTo>
                    <a:pt x="6" y="41"/>
                    <a:pt x="4" y="38"/>
                    <a:pt x="3" y="39"/>
                  </a:cubicBezTo>
                  <a:cubicBezTo>
                    <a:pt x="3" y="39"/>
                    <a:pt x="4" y="38"/>
                    <a:pt x="4" y="38"/>
                  </a:cubicBezTo>
                  <a:cubicBezTo>
                    <a:pt x="4" y="38"/>
                    <a:pt x="3" y="38"/>
                    <a:pt x="4" y="37"/>
                  </a:cubicBezTo>
                  <a:cubicBezTo>
                    <a:pt x="5" y="36"/>
                    <a:pt x="4" y="35"/>
                    <a:pt x="4" y="35"/>
                  </a:cubicBezTo>
                  <a:cubicBezTo>
                    <a:pt x="2" y="33"/>
                    <a:pt x="2" y="32"/>
                    <a:pt x="2" y="30"/>
                  </a:cubicBezTo>
                  <a:cubicBezTo>
                    <a:pt x="2" y="27"/>
                    <a:pt x="3" y="23"/>
                    <a:pt x="2" y="21"/>
                  </a:cubicBezTo>
                  <a:cubicBezTo>
                    <a:pt x="3" y="20"/>
                    <a:pt x="2" y="12"/>
                    <a:pt x="3" y="11"/>
                  </a:cubicBezTo>
                  <a:cubicBezTo>
                    <a:pt x="3" y="12"/>
                    <a:pt x="5" y="9"/>
                    <a:pt x="5" y="8"/>
                  </a:cubicBezTo>
                  <a:cubicBezTo>
                    <a:pt x="4" y="8"/>
                    <a:pt x="1" y="5"/>
                    <a:pt x="2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4" y="2"/>
                    <a:pt x="13" y="2"/>
                    <a:pt x="15" y="2"/>
                  </a:cubicBezTo>
                  <a:cubicBezTo>
                    <a:pt x="17" y="2"/>
                    <a:pt x="20" y="2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7" y="3"/>
                    <a:pt x="27" y="4"/>
                  </a:cubicBezTo>
                  <a:cubicBezTo>
                    <a:pt x="27" y="4"/>
                    <a:pt x="28" y="7"/>
                    <a:pt x="28" y="7"/>
                  </a:cubicBezTo>
                  <a:cubicBezTo>
                    <a:pt x="29" y="8"/>
                    <a:pt x="28" y="9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98" name="Rectangle 4281">
              <a:extLst>
                <a:ext uri="{FF2B5EF4-FFF2-40B4-BE49-F238E27FC236}">
                  <a16:creationId xmlns:a16="http://schemas.microsoft.com/office/drawing/2014/main" id="{291393B1-768A-4526-84F2-47FD9929B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2" y="88900"/>
              <a:ext cx="1588" cy="6350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199" name="Rectangle 4282">
              <a:extLst>
                <a:ext uri="{FF2B5EF4-FFF2-40B4-BE49-F238E27FC236}">
                  <a16:creationId xmlns:a16="http://schemas.microsoft.com/office/drawing/2014/main" id="{8D6E4F4E-ED07-4D10-9AD9-6EDCB3129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12" y="82550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200" name="Freeform 4283">
              <a:extLst>
                <a:ext uri="{FF2B5EF4-FFF2-40B4-BE49-F238E27FC236}">
                  <a16:creationId xmlns:a16="http://schemas.microsoft.com/office/drawing/2014/main" id="{A2D01E37-3F74-4608-A882-FFAB228C0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" y="206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01" name="Freeform 4284">
              <a:extLst>
                <a:ext uri="{FF2B5EF4-FFF2-40B4-BE49-F238E27FC236}">
                  <a16:creationId xmlns:a16="http://schemas.microsoft.com/office/drawing/2014/main" id="{FC4A8485-7C3A-401A-A849-881E1AE82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88900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02" name="Freeform 4285">
              <a:extLst>
                <a:ext uri="{FF2B5EF4-FFF2-40B4-BE49-F238E27FC236}">
                  <a16:creationId xmlns:a16="http://schemas.microsoft.com/office/drawing/2014/main" id="{A9742B40-A700-457E-8ED8-6E648D969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" y="777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03" name="Freeform 4286">
              <a:extLst>
                <a:ext uri="{FF2B5EF4-FFF2-40B4-BE49-F238E27FC236}">
                  <a16:creationId xmlns:a16="http://schemas.microsoft.com/office/drawing/2014/main" id="{ADBE2438-C27D-478A-8C7E-E3F7A72F5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325437"/>
              <a:ext cx="23813" cy="22225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04" name="Freeform 4287">
              <a:extLst>
                <a:ext uri="{FF2B5EF4-FFF2-40B4-BE49-F238E27FC236}">
                  <a16:creationId xmlns:a16="http://schemas.microsoft.com/office/drawing/2014/main" id="{F3631D10-E549-4269-860D-0EC25F67A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306387"/>
              <a:ext cx="47625" cy="47625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1 h 8"/>
                <a:gd name="T4" fmla="*/ 8 w 8"/>
                <a:gd name="T5" fmla="*/ 1 h 8"/>
                <a:gd name="T6" fmla="*/ 0 w 8"/>
                <a:gd name="T7" fmla="*/ 8 h 8"/>
                <a:gd name="T8" fmla="*/ 0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3" y="5"/>
                    <a:pt x="5" y="3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05" name="Freeform 4288">
              <a:extLst>
                <a:ext uri="{FF2B5EF4-FFF2-40B4-BE49-F238E27FC236}">
                  <a16:creationId xmlns:a16="http://schemas.microsoft.com/office/drawing/2014/main" id="{666D7EEB-9316-442E-8F68-71057197F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2" y="306387"/>
              <a:ext cx="46038" cy="47625"/>
            </a:xfrm>
            <a:custGeom>
              <a:avLst/>
              <a:gdLst>
                <a:gd name="T0" fmla="*/ 8 w 8"/>
                <a:gd name="T1" fmla="*/ 0 h 8"/>
                <a:gd name="T2" fmla="*/ 1 w 8"/>
                <a:gd name="T3" fmla="*/ 8 h 8"/>
                <a:gd name="T4" fmla="*/ 1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3"/>
                    <a:pt x="3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06" name="Freeform 4289">
              <a:extLst>
                <a:ext uri="{FF2B5EF4-FFF2-40B4-BE49-F238E27FC236}">
                  <a16:creationId xmlns:a16="http://schemas.microsoft.com/office/drawing/2014/main" id="{30B5C447-7B1A-45C3-8B08-324DE05FD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88925"/>
              <a:ext cx="69850" cy="65087"/>
            </a:xfrm>
            <a:custGeom>
              <a:avLst/>
              <a:gdLst>
                <a:gd name="T0" fmla="*/ 0 w 12"/>
                <a:gd name="T1" fmla="*/ 11 h 11"/>
                <a:gd name="T2" fmla="*/ 11 w 12"/>
                <a:gd name="T3" fmla="*/ 0 h 11"/>
                <a:gd name="T4" fmla="*/ 11 w 12"/>
                <a:gd name="T5" fmla="*/ 0 h 11"/>
                <a:gd name="T6" fmla="*/ 0 w 12"/>
                <a:gd name="T7" fmla="*/ 11 h 11"/>
                <a:gd name="T8" fmla="*/ 0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4" y="7"/>
                    <a:pt x="7" y="3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3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07" name="Freeform 4290">
              <a:extLst>
                <a:ext uri="{FF2B5EF4-FFF2-40B4-BE49-F238E27FC236}">
                  <a16:creationId xmlns:a16="http://schemas.microsoft.com/office/drawing/2014/main" id="{D7A69410-896F-4128-AE9D-9A29D55DF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71462"/>
              <a:ext cx="82550" cy="82550"/>
            </a:xfrm>
            <a:custGeom>
              <a:avLst/>
              <a:gdLst>
                <a:gd name="T0" fmla="*/ 13 w 14"/>
                <a:gd name="T1" fmla="*/ 0 h 14"/>
                <a:gd name="T2" fmla="*/ 0 w 14"/>
                <a:gd name="T3" fmla="*/ 14 h 14"/>
                <a:gd name="T4" fmla="*/ 0 w 14"/>
                <a:gd name="T5" fmla="*/ 14 h 14"/>
                <a:gd name="T6" fmla="*/ 14 w 14"/>
                <a:gd name="T7" fmla="*/ 0 h 14"/>
                <a:gd name="T8" fmla="*/ 13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3" y="0"/>
                  </a:moveTo>
                  <a:cubicBezTo>
                    <a:pt x="9" y="5"/>
                    <a:pt x="4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9"/>
                    <a:pt x="9" y="5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08" name="Freeform 4291">
              <a:extLst>
                <a:ext uri="{FF2B5EF4-FFF2-40B4-BE49-F238E27FC236}">
                  <a16:creationId xmlns:a16="http://schemas.microsoft.com/office/drawing/2014/main" id="{6572DBB6-9CAE-4062-B757-AF491B559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60350"/>
              <a:ext cx="111125" cy="87312"/>
            </a:xfrm>
            <a:custGeom>
              <a:avLst/>
              <a:gdLst>
                <a:gd name="T0" fmla="*/ 1 w 19"/>
                <a:gd name="T1" fmla="*/ 15 h 15"/>
                <a:gd name="T2" fmla="*/ 18 w 19"/>
                <a:gd name="T3" fmla="*/ 0 h 15"/>
                <a:gd name="T4" fmla="*/ 18 w 19"/>
                <a:gd name="T5" fmla="*/ 0 h 15"/>
                <a:gd name="T6" fmla="*/ 1 w 19"/>
                <a:gd name="T7" fmla="*/ 15 h 15"/>
                <a:gd name="T8" fmla="*/ 1 w 1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" y="15"/>
                  </a:moveTo>
                  <a:cubicBezTo>
                    <a:pt x="6" y="10"/>
                    <a:pt x="11" y="4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1" y="4"/>
                    <a:pt x="6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09" name="Freeform 4292">
              <a:extLst>
                <a:ext uri="{FF2B5EF4-FFF2-40B4-BE49-F238E27FC236}">
                  <a16:creationId xmlns:a16="http://schemas.microsoft.com/office/drawing/2014/main" id="{167FCC95-809F-46D7-8639-4FE0301CA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42887"/>
              <a:ext cx="111125" cy="111125"/>
            </a:xfrm>
            <a:custGeom>
              <a:avLst/>
              <a:gdLst>
                <a:gd name="T0" fmla="*/ 19 w 19"/>
                <a:gd name="T1" fmla="*/ 0 h 19"/>
                <a:gd name="T2" fmla="*/ 0 w 19"/>
                <a:gd name="T3" fmla="*/ 18 h 19"/>
                <a:gd name="T4" fmla="*/ 0 w 19"/>
                <a:gd name="T5" fmla="*/ 18 h 19"/>
                <a:gd name="T6" fmla="*/ 19 w 19"/>
                <a:gd name="T7" fmla="*/ 0 h 19"/>
                <a:gd name="T8" fmla="*/ 19 w 1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cubicBezTo>
                    <a:pt x="13" y="6"/>
                    <a:pt x="6" y="12"/>
                    <a:pt x="0" y="18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6" y="12"/>
                    <a:pt x="13" y="6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10" name="Freeform 4293">
              <a:extLst>
                <a:ext uri="{FF2B5EF4-FFF2-40B4-BE49-F238E27FC236}">
                  <a16:creationId xmlns:a16="http://schemas.microsoft.com/office/drawing/2014/main" id="{F38ABED0-585D-4A29-B95E-7DCB560F1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236537"/>
              <a:ext cx="134938" cy="117475"/>
            </a:xfrm>
            <a:custGeom>
              <a:avLst/>
              <a:gdLst>
                <a:gd name="T0" fmla="*/ 1 w 23"/>
                <a:gd name="T1" fmla="*/ 20 h 20"/>
                <a:gd name="T2" fmla="*/ 22 w 23"/>
                <a:gd name="T3" fmla="*/ 0 h 20"/>
                <a:gd name="T4" fmla="*/ 22 w 23"/>
                <a:gd name="T5" fmla="*/ 0 h 20"/>
                <a:gd name="T6" fmla="*/ 0 w 23"/>
                <a:gd name="T7" fmla="*/ 20 h 20"/>
                <a:gd name="T8" fmla="*/ 1 w 23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1" y="20"/>
                  </a:moveTo>
                  <a:cubicBezTo>
                    <a:pt x="7" y="12"/>
                    <a:pt x="14" y="5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3" y="5"/>
                    <a:pt x="7" y="12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11" name="Freeform 4294">
              <a:extLst>
                <a:ext uri="{FF2B5EF4-FFF2-40B4-BE49-F238E27FC236}">
                  <a16:creationId xmlns:a16="http://schemas.microsoft.com/office/drawing/2014/main" id="{4BBAF92E-34EF-4077-B3C0-0362C5CE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195262"/>
              <a:ext cx="157163" cy="158750"/>
            </a:xfrm>
            <a:custGeom>
              <a:avLst/>
              <a:gdLst>
                <a:gd name="T0" fmla="*/ 27 w 27"/>
                <a:gd name="T1" fmla="*/ 0 h 27"/>
                <a:gd name="T2" fmla="*/ 0 w 27"/>
                <a:gd name="T3" fmla="*/ 26 h 27"/>
                <a:gd name="T4" fmla="*/ 1 w 27"/>
                <a:gd name="T5" fmla="*/ 26 h 27"/>
                <a:gd name="T6" fmla="*/ 27 w 27"/>
                <a:gd name="T7" fmla="*/ 0 h 27"/>
                <a:gd name="T8" fmla="*/ 27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7" y="0"/>
                  </a:moveTo>
                  <a:cubicBezTo>
                    <a:pt x="18" y="10"/>
                    <a:pt x="7" y="16"/>
                    <a:pt x="0" y="26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7" y="16"/>
                    <a:pt x="19" y="1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12" name="Freeform 4295">
              <a:extLst>
                <a:ext uri="{FF2B5EF4-FFF2-40B4-BE49-F238E27FC236}">
                  <a16:creationId xmlns:a16="http://schemas.microsoft.com/office/drawing/2014/main" id="{D7C655D0-D7B3-4D71-8B30-15EAD2AEF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95262"/>
              <a:ext cx="134938" cy="106362"/>
            </a:xfrm>
            <a:custGeom>
              <a:avLst/>
              <a:gdLst>
                <a:gd name="T0" fmla="*/ 1 w 23"/>
                <a:gd name="T1" fmla="*/ 18 h 18"/>
                <a:gd name="T2" fmla="*/ 23 w 23"/>
                <a:gd name="T3" fmla="*/ 0 h 18"/>
                <a:gd name="T4" fmla="*/ 22 w 23"/>
                <a:gd name="T5" fmla="*/ 0 h 18"/>
                <a:gd name="T6" fmla="*/ 0 w 23"/>
                <a:gd name="T7" fmla="*/ 18 h 18"/>
                <a:gd name="T8" fmla="*/ 1 w 23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8">
                  <a:moveTo>
                    <a:pt x="1" y="18"/>
                  </a:moveTo>
                  <a:cubicBezTo>
                    <a:pt x="7" y="12"/>
                    <a:pt x="14" y="5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4" y="5"/>
                    <a:pt x="7" y="12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13" name="Freeform 4296">
              <a:extLst>
                <a:ext uri="{FF2B5EF4-FFF2-40B4-BE49-F238E27FC236}">
                  <a16:creationId xmlns:a16="http://schemas.microsoft.com/office/drawing/2014/main" id="{DDB675C6-E4AE-40EE-B0F9-1112F5C98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12737"/>
              <a:ext cx="41275" cy="34925"/>
            </a:xfrm>
            <a:custGeom>
              <a:avLst/>
              <a:gdLst>
                <a:gd name="T0" fmla="*/ 1 w 7"/>
                <a:gd name="T1" fmla="*/ 6 h 6"/>
                <a:gd name="T2" fmla="*/ 7 w 7"/>
                <a:gd name="T3" fmla="*/ 0 h 6"/>
                <a:gd name="T4" fmla="*/ 6 w 7"/>
                <a:gd name="T5" fmla="*/ 0 h 6"/>
                <a:gd name="T6" fmla="*/ 0 w 7"/>
                <a:gd name="T7" fmla="*/ 6 h 6"/>
                <a:gd name="T8" fmla="*/ 1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14" name="Freeform 4297">
              <a:extLst>
                <a:ext uri="{FF2B5EF4-FFF2-40B4-BE49-F238E27FC236}">
                  <a16:creationId xmlns:a16="http://schemas.microsoft.com/office/drawing/2014/main" id="{520FDA4D-2AB3-4E72-9579-D2051EC98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301625"/>
              <a:ext cx="34925" cy="349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1 w 6"/>
                <a:gd name="T5" fmla="*/ 6 h 6"/>
                <a:gd name="T6" fmla="*/ 6 w 6"/>
                <a:gd name="T7" fmla="*/ 0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15" name="Freeform 4298">
              <a:extLst>
                <a:ext uri="{FF2B5EF4-FFF2-40B4-BE49-F238E27FC236}">
                  <a16:creationId xmlns:a16="http://schemas.microsoft.com/office/drawing/2014/main" id="{55585349-6798-4A9C-8138-409EADCDA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60337"/>
              <a:ext cx="134938" cy="111125"/>
            </a:xfrm>
            <a:custGeom>
              <a:avLst/>
              <a:gdLst>
                <a:gd name="T0" fmla="*/ 22 w 23"/>
                <a:gd name="T1" fmla="*/ 0 h 19"/>
                <a:gd name="T2" fmla="*/ 1 w 23"/>
                <a:gd name="T3" fmla="*/ 19 h 19"/>
                <a:gd name="T4" fmla="*/ 1 w 23"/>
                <a:gd name="T5" fmla="*/ 19 h 19"/>
                <a:gd name="T6" fmla="*/ 23 w 23"/>
                <a:gd name="T7" fmla="*/ 0 h 19"/>
                <a:gd name="T8" fmla="*/ 22 w 2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22" y="0"/>
                  </a:moveTo>
                  <a:cubicBezTo>
                    <a:pt x="15" y="6"/>
                    <a:pt x="7" y="12"/>
                    <a:pt x="1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8" y="12"/>
                    <a:pt x="15" y="6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16" name="Freeform 4299">
              <a:extLst>
                <a:ext uri="{FF2B5EF4-FFF2-40B4-BE49-F238E27FC236}">
                  <a16:creationId xmlns:a16="http://schemas.microsoft.com/office/drawing/2014/main" id="{0B2E0C09-BF5A-42A7-A6E0-E1D9DDE1A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60337"/>
              <a:ext cx="134938" cy="100012"/>
            </a:xfrm>
            <a:custGeom>
              <a:avLst/>
              <a:gdLst>
                <a:gd name="T0" fmla="*/ 1 w 23"/>
                <a:gd name="T1" fmla="*/ 16 h 17"/>
                <a:gd name="T2" fmla="*/ 22 w 23"/>
                <a:gd name="T3" fmla="*/ 0 h 17"/>
                <a:gd name="T4" fmla="*/ 22 w 23"/>
                <a:gd name="T5" fmla="*/ 0 h 17"/>
                <a:gd name="T6" fmla="*/ 0 w 23"/>
                <a:gd name="T7" fmla="*/ 16 h 17"/>
                <a:gd name="T8" fmla="*/ 1 w 23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1" y="16"/>
                  </a:moveTo>
                  <a:cubicBezTo>
                    <a:pt x="7" y="10"/>
                    <a:pt x="14" y="4"/>
                    <a:pt x="22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4" y="4"/>
                    <a:pt x="7" y="10"/>
                    <a:pt x="0" y="16"/>
                  </a:cubicBezTo>
                  <a:cubicBezTo>
                    <a:pt x="0" y="16"/>
                    <a:pt x="1" y="17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17" name="Freeform 4300">
              <a:extLst>
                <a:ext uri="{FF2B5EF4-FFF2-40B4-BE49-F238E27FC236}">
                  <a16:creationId xmlns:a16="http://schemas.microsoft.com/office/drawing/2014/main" id="{CDBDDA30-3C46-4BF1-A1A3-94ADCE7B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84162"/>
              <a:ext cx="30163" cy="28575"/>
            </a:xfrm>
            <a:custGeom>
              <a:avLst/>
              <a:gdLst>
                <a:gd name="T0" fmla="*/ 1 w 5"/>
                <a:gd name="T1" fmla="*/ 4 h 5"/>
                <a:gd name="T2" fmla="*/ 5 w 5"/>
                <a:gd name="T3" fmla="*/ 0 h 5"/>
                <a:gd name="T4" fmla="*/ 5 w 5"/>
                <a:gd name="T5" fmla="*/ 0 h 5"/>
                <a:gd name="T6" fmla="*/ 0 w 5"/>
                <a:gd name="T7" fmla="*/ 4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18" name="Freeform 4301">
              <a:extLst>
                <a:ext uri="{FF2B5EF4-FFF2-40B4-BE49-F238E27FC236}">
                  <a16:creationId xmlns:a16="http://schemas.microsoft.com/office/drawing/2014/main" id="{D40577BE-C201-4653-9B6F-CF4E1C74C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60350"/>
              <a:ext cx="17463" cy="17462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2 w 3"/>
                <a:gd name="T7" fmla="*/ 1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19" name="Freeform 4302">
              <a:extLst>
                <a:ext uri="{FF2B5EF4-FFF2-40B4-BE49-F238E27FC236}">
                  <a16:creationId xmlns:a16="http://schemas.microsoft.com/office/drawing/2014/main" id="{385CC72E-362E-430B-9E06-6C5F064A5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36525"/>
              <a:ext cx="123825" cy="100012"/>
            </a:xfrm>
            <a:custGeom>
              <a:avLst/>
              <a:gdLst>
                <a:gd name="T0" fmla="*/ 1 w 21"/>
                <a:gd name="T1" fmla="*/ 12 h 17"/>
                <a:gd name="T2" fmla="*/ 15 w 21"/>
                <a:gd name="T3" fmla="*/ 3 h 17"/>
                <a:gd name="T4" fmla="*/ 18 w 21"/>
                <a:gd name="T5" fmla="*/ 1 h 17"/>
                <a:gd name="T6" fmla="*/ 18 w 21"/>
                <a:gd name="T7" fmla="*/ 1 h 17"/>
                <a:gd name="T8" fmla="*/ 17 w 21"/>
                <a:gd name="T9" fmla="*/ 3 h 17"/>
                <a:gd name="T10" fmla="*/ 17 w 21"/>
                <a:gd name="T11" fmla="*/ 2 h 17"/>
                <a:gd name="T12" fmla="*/ 19 w 21"/>
                <a:gd name="T13" fmla="*/ 1 h 17"/>
                <a:gd name="T14" fmla="*/ 17 w 21"/>
                <a:gd name="T15" fmla="*/ 3 h 17"/>
                <a:gd name="T16" fmla="*/ 12 w 21"/>
                <a:gd name="T17" fmla="*/ 8 h 17"/>
                <a:gd name="T18" fmla="*/ 0 w 21"/>
                <a:gd name="T19" fmla="*/ 17 h 17"/>
                <a:gd name="T20" fmla="*/ 1 w 21"/>
                <a:gd name="T21" fmla="*/ 17 h 17"/>
                <a:gd name="T22" fmla="*/ 20 w 21"/>
                <a:gd name="T23" fmla="*/ 0 h 17"/>
                <a:gd name="T24" fmla="*/ 19 w 21"/>
                <a:gd name="T25" fmla="*/ 0 h 17"/>
                <a:gd name="T26" fmla="*/ 15 w 21"/>
                <a:gd name="T27" fmla="*/ 4 h 17"/>
                <a:gd name="T28" fmla="*/ 20 w 21"/>
                <a:gd name="T29" fmla="*/ 0 h 17"/>
                <a:gd name="T30" fmla="*/ 19 w 21"/>
                <a:gd name="T31" fmla="*/ 0 h 17"/>
                <a:gd name="T32" fmla="*/ 1 w 21"/>
                <a:gd name="T33" fmla="*/ 12 h 17"/>
                <a:gd name="T34" fmla="*/ 1 w 21"/>
                <a:gd name="T3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17">
                  <a:moveTo>
                    <a:pt x="1" y="12"/>
                  </a:moveTo>
                  <a:cubicBezTo>
                    <a:pt x="5" y="9"/>
                    <a:pt x="10" y="6"/>
                    <a:pt x="15" y="3"/>
                  </a:cubicBezTo>
                  <a:cubicBezTo>
                    <a:pt x="16" y="2"/>
                    <a:pt x="17" y="1"/>
                    <a:pt x="18" y="1"/>
                  </a:cubicBezTo>
                  <a:cubicBezTo>
                    <a:pt x="20" y="0"/>
                    <a:pt x="19" y="1"/>
                    <a:pt x="18" y="1"/>
                  </a:cubicBezTo>
                  <a:cubicBezTo>
                    <a:pt x="18" y="2"/>
                    <a:pt x="18" y="2"/>
                    <a:pt x="17" y="3"/>
                  </a:cubicBezTo>
                  <a:cubicBezTo>
                    <a:pt x="16" y="4"/>
                    <a:pt x="13" y="4"/>
                    <a:pt x="17" y="2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17" y="3"/>
                    <a:pt x="17" y="3"/>
                  </a:cubicBezTo>
                  <a:cubicBezTo>
                    <a:pt x="16" y="5"/>
                    <a:pt x="14" y="6"/>
                    <a:pt x="12" y="8"/>
                  </a:cubicBezTo>
                  <a:cubicBezTo>
                    <a:pt x="8" y="11"/>
                    <a:pt x="4" y="14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7" y="11"/>
                    <a:pt x="15" y="7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3" y="3"/>
                    <a:pt x="15" y="4"/>
                  </a:cubicBezTo>
                  <a:cubicBezTo>
                    <a:pt x="17" y="4"/>
                    <a:pt x="19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3" y="3"/>
                    <a:pt x="7" y="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20" name="Freeform 4303">
              <a:extLst>
                <a:ext uri="{FF2B5EF4-FFF2-40B4-BE49-F238E27FC236}">
                  <a16:creationId xmlns:a16="http://schemas.microsoft.com/office/drawing/2014/main" id="{EB8B27F1-428E-41E4-8874-1ACCA152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36537"/>
              <a:ext cx="22225" cy="11112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3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21" name="Freeform 4304">
              <a:extLst>
                <a:ext uri="{FF2B5EF4-FFF2-40B4-BE49-F238E27FC236}">
                  <a16:creationId xmlns:a16="http://schemas.microsoft.com/office/drawing/2014/main" id="{198BF42C-ADE2-4527-8497-13DC84F2C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36537"/>
              <a:ext cx="22225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22" name="Freeform 4305">
              <a:extLst>
                <a:ext uri="{FF2B5EF4-FFF2-40B4-BE49-F238E27FC236}">
                  <a16:creationId xmlns:a16="http://schemas.microsoft.com/office/drawing/2014/main" id="{92A97723-6099-4E75-B715-84ADA2C9B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06362"/>
              <a:ext cx="134938" cy="100012"/>
            </a:xfrm>
            <a:custGeom>
              <a:avLst/>
              <a:gdLst>
                <a:gd name="T0" fmla="*/ 22 w 23"/>
                <a:gd name="T1" fmla="*/ 0 h 17"/>
                <a:gd name="T2" fmla="*/ 0 w 23"/>
                <a:gd name="T3" fmla="*/ 17 h 17"/>
                <a:gd name="T4" fmla="*/ 1 w 23"/>
                <a:gd name="T5" fmla="*/ 17 h 17"/>
                <a:gd name="T6" fmla="*/ 23 w 23"/>
                <a:gd name="T7" fmla="*/ 0 h 17"/>
                <a:gd name="T8" fmla="*/ 22 w 2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2" y="0"/>
                  </a:moveTo>
                  <a:cubicBezTo>
                    <a:pt x="15" y="5"/>
                    <a:pt x="8" y="11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8" y="11"/>
                    <a:pt x="15" y="5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23" name="Freeform 4306">
              <a:extLst>
                <a:ext uri="{FF2B5EF4-FFF2-40B4-BE49-F238E27FC236}">
                  <a16:creationId xmlns:a16="http://schemas.microsoft.com/office/drawing/2014/main" id="{8BDBC0CD-AB07-4FCE-9F01-5115EA0E4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01600"/>
              <a:ext cx="134938" cy="80962"/>
            </a:xfrm>
            <a:custGeom>
              <a:avLst/>
              <a:gdLst>
                <a:gd name="T0" fmla="*/ 1 w 23"/>
                <a:gd name="T1" fmla="*/ 13 h 14"/>
                <a:gd name="T2" fmla="*/ 23 w 23"/>
                <a:gd name="T3" fmla="*/ 0 h 14"/>
                <a:gd name="T4" fmla="*/ 22 w 23"/>
                <a:gd name="T5" fmla="*/ 0 h 14"/>
                <a:gd name="T6" fmla="*/ 1 w 23"/>
                <a:gd name="T7" fmla="*/ 13 h 14"/>
                <a:gd name="T8" fmla="*/ 1 w 2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1" y="13"/>
                  </a:moveTo>
                  <a:cubicBezTo>
                    <a:pt x="8" y="9"/>
                    <a:pt x="15" y="4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4"/>
                    <a:pt x="8" y="9"/>
                    <a:pt x="1" y="13"/>
                  </a:cubicBezTo>
                  <a:cubicBezTo>
                    <a:pt x="0" y="14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24" name="Freeform 4307">
              <a:extLst>
                <a:ext uri="{FF2B5EF4-FFF2-40B4-BE49-F238E27FC236}">
                  <a16:creationId xmlns:a16="http://schemas.microsoft.com/office/drawing/2014/main" id="{831E881E-6425-431C-A394-D4F8E01A4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01612"/>
              <a:ext cx="17463" cy="174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25" name="Freeform 4308">
              <a:extLst>
                <a:ext uri="{FF2B5EF4-FFF2-40B4-BE49-F238E27FC236}">
                  <a16:creationId xmlns:a16="http://schemas.microsoft.com/office/drawing/2014/main" id="{DBEDF892-D59B-482A-A259-CD97C153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95262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26" name="Freeform 4309">
              <a:extLst>
                <a:ext uri="{FF2B5EF4-FFF2-40B4-BE49-F238E27FC236}">
                  <a16:creationId xmlns:a16="http://schemas.microsoft.com/office/drawing/2014/main" id="{5435074E-63B0-4E67-B756-8311D1BB4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53975"/>
              <a:ext cx="165100" cy="117475"/>
            </a:xfrm>
            <a:custGeom>
              <a:avLst/>
              <a:gdLst>
                <a:gd name="T0" fmla="*/ 0 w 28"/>
                <a:gd name="T1" fmla="*/ 17 h 20"/>
                <a:gd name="T2" fmla="*/ 13 w 28"/>
                <a:gd name="T3" fmla="*/ 8 h 20"/>
                <a:gd name="T4" fmla="*/ 22 w 28"/>
                <a:gd name="T5" fmla="*/ 3 h 20"/>
                <a:gd name="T6" fmla="*/ 26 w 28"/>
                <a:gd name="T7" fmla="*/ 1 h 20"/>
                <a:gd name="T8" fmla="*/ 25 w 28"/>
                <a:gd name="T9" fmla="*/ 2 h 20"/>
                <a:gd name="T10" fmla="*/ 25 w 28"/>
                <a:gd name="T11" fmla="*/ 2 h 20"/>
                <a:gd name="T12" fmla="*/ 23 w 28"/>
                <a:gd name="T13" fmla="*/ 4 h 20"/>
                <a:gd name="T14" fmla="*/ 14 w 28"/>
                <a:gd name="T15" fmla="*/ 10 h 20"/>
                <a:gd name="T16" fmla="*/ 0 w 28"/>
                <a:gd name="T17" fmla="*/ 20 h 20"/>
                <a:gd name="T18" fmla="*/ 0 w 28"/>
                <a:gd name="T19" fmla="*/ 20 h 20"/>
                <a:gd name="T20" fmla="*/ 16 w 28"/>
                <a:gd name="T21" fmla="*/ 9 h 20"/>
                <a:gd name="T22" fmla="*/ 27 w 28"/>
                <a:gd name="T23" fmla="*/ 1 h 20"/>
                <a:gd name="T24" fmla="*/ 26 w 28"/>
                <a:gd name="T25" fmla="*/ 1 h 20"/>
                <a:gd name="T26" fmla="*/ 22 w 28"/>
                <a:gd name="T27" fmla="*/ 4 h 20"/>
                <a:gd name="T28" fmla="*/ 22 w 28"/>
                <a:gd name="T29" fmla="*/ 4 h 20"/>
                <a:gd name="T30" fmla="*/ 27 w 28"/>
                <a:gd name="T31" fmla="*/ 1 h 20"/>
                <a:gd name="T32" fmla="*/ 26 w 28"/>
                <a:gd name="T33" fmla="*/ 1 h 20"/>
                <a:gd name="T34" fmla="*/ 0 w 28"/>
                <a:gd name="T35" fmla="*/ 17 h 20"/>
                <a:gd name="T36" fmla="*/ 0 w 28"/>
                <a:gd name="T3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0">
                  <a:moveTo>
                    <a:pt x="0" y="17"/>
                  </a:moveTo>
                  <a:cubicBezTo>
                    <a:pt x="4" y="14"/>
                    <a:pt x="9" y="10"/>
                    <a:pt x="13" y="8"/>
                  </a:cubicBezTo>
                  <a:cubicBezTo>
                    <a:pt x="16" y="6"/>
                    <a:pt x="19" y="4"/>
                    <a:pt x="22" y="3"/>
                  </a:cubicBezTo>
                  <a:cubicBezTo>
                    <a:pt x="23" y="2"/>
                    <a:pt x="24" y="1"/>
                    <a:pt x="26" y="1"/>
                  </a:cubicBezTo>
                  <a:cubicBezTo>
                    <a:pt x="26" y="1"/>
                    <a:pt x="26" y="1"/>
                    <a:pt x="25" y="2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8" y="0"/>
                    <a:pt x="23" y="4"/>
                    <a:pt x="23" y="4"/>
                  </a:cubicBezTo>
                  <a:cubicBezTo>
                    <a:pt x="20" y="6"/>
                    <a:pt x="17" y="8"/>
                    <a:pt x="14" y="10"/>
                  </a:cubicBezTo>
                  <a:cubicBezTo>
                    <a:pt x="9" y="13"/>
                    <a:pt x="5" y="16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16"/>
                    <a:pt x="11" y="12"/>
                    <a:pt x="16" y="9"/>
                  </a:cubicBezTo>
                  <a:cubicBezTo>
                    <a:pt x="20" y="7"/>
                    <a:pt x="24" y="4"/>
                    <a:pt x="27" y="1"/>
                  </a:cubicBezTo>
                  <a:cubicBezTo>
                    <a:pt x="27" y="1"/>
                    <a:pt x="26" y="1"/>
                    <a:pt x="26" y="1"/>
                  </a:cubicBezTo>
                  <a:cubicBezTo>
                    <a:pt x="25" y="1"/>
                    <a:pt x="2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4"/>
                    <a:pt x="26" y="2"/>
                    <a:pt x="27" y="1"/>
                  </a:cubicBezTo>
                  <a:cubicBezTo>
                    <a:pt x="27" y="1"/>
                    <a:pt x="26" y="1"/>
                    <a:pt x="26" y="1"/>
                  </a:cubicBezTo>
                  <a:cubicBezTo>
                    <a:pt x="16" y="4"/>
                    <a:pt x="8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27" name="Freeform 4310">
              <a:extLst>
                <a:ext uri="{FF2B5EF4-FFF2-40B4-BE49-F238E27FC236}">
                  <a16:creationId xmlns:a16="http://schemas.microsoft.com/office/drawing/2014/main" id="{2FA70BE2-558D-41EF-8C5C-8CF01832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71450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28" name="Freeform 4311">
              <a:extLst>
                <a:ext uri="{FF2B5EF4-FFF2-40B4-BE49-F238E27FC236}">
                  <a16:creationId xmlns:a16="http://schemas.microsoft.com/office/drawing/2014/main" id="{235915BE-6345-4554-9AD0-856D50379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60337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29" name="Freeform 4312">
              <a:extLst>
                <a:ext uri="{FF2B5EF4-FFF2-40B4-BE49-F238E27FC236}">
                  <a16:creationId xmlns:a16="http://schemas.microsoft.com/office/drawing/2014/main" id="{896907B3-03C6-4588-885D-25A50F775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47625"/>
              <a:ext cx="141288" cy="93662"/>
            </a:xfrm>
            <a:custGeom>
              <a:avLst/>
              <a:gdLst>
                <a:gd name="T0" fmla="*/ 23 w 24"/>
                <a:gd name="T1" fmla="*/ 0 h 16"/>
                <a:gd name="T2" fmla="*/ 0 w 24"/>
                <a:gd name="T3" fmla="*/ 16 h 16"/>
                <a:gd name="T4" fmla="*/ 1 w 24"/>
                <a:gd name="T5" fmla="*/ 16 h 16"/>
                <a:gd name="T6" fmla="*/ 24 w 24"/>
                <a:gd name="T7" fmla="*/ 0 h 16"/>
                <a:gd name="T8" fmla="*/ 23 w 2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23" y="0"/>
                  </a:moveTo>
                  <a:cubicBezTo>
                    <a:pt x="16" y="6"/>
                    <a:pt x="8" y="1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8" y="11"/>
                    <a:pt x="16" y="6"/>
                    <a:pt x="24" y="0"/>
                  </a:cubicBezTo>
                  <a:cubicBezTo>
                    <a:pt x="24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30" name="Freeform 4313">
              <a:extLst>
                <a:ext uri="{FF2B5EF4-FFF2-40B4-BE49-F238E27FC236}">
                  <a16:creationId xmlns:a16="http://schemas.microsoft.com/office/drawing/2014/main" id="{1464FAC2-075B-432D-9373-C1CD38337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41275"/>
              <a:ext cx="130175" cy="82550"/>
            </a:xfrm>
            <a:custGeom>
              <a:avLst/>
              <a:gdLst>
                <a:gd name="T0" fmla="*/ 1 w 22"/>
                <a:gd name="T1" fmla="*/ 14 h 14"/>
                <a:gd name="T2" fmla="*/ 22 w 22"/>
                <a:gd name="T3" fmla="*/ 1 h 14"/>
                <a:gd name="T4" fmla="*/ 21 w 22"/>
                <a:gd name="T5" fmla="*/ 1 h 14"/>
                <a:gd name="T6" fmla="*/ 1 w 22"/>
                <a:gd name="T7" fmla="*/ 14 h 14"/>
                <a:gd name="T8" fmla="*/ 1 w 2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1" y="14"/>
                  </a:moveTo>
                  <a:cubicBezTo>
                    <a:pt x="8" y="9"/>
                    <a:pt x="14" y="5"/>
                    <a:pt x="22" y="1"/>
                  </a:cubicBezTo>
                  <a:cubicBezTo>
                    <a:pt x="22" y="1"/>
                    <a:pt x="21" y="0"/>
                    <a:pt x="21" y="1"/>
                  </a:cubicBezTo>
                  <a:cubicBezTo>
                    <a:pt x="14" y="4"/>
                    <a:pt x="7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31" name="Freeform 4314">
              <a:extLst>
                <a:ext uri="{FF2B5EF4-FFF2-40B4-BE49-F238E27FC236}">
                  <a16:creationId xmlns:a16="http://schemas.microsoft.com/office/drawing/2014/main" id="{8C70E72B-827C-4F87-8D16-2536141B9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41287"/>
              <a:ext cx="28575" cy="12700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32" name="Freeform 4315">
              <a:extLst>
                <a:ext uri="{FF2B5EF4-FFF2-40B4-BE49-F238E27FC236}">
                  <a16:creationId xmlns:a16="http://schemas.microsoft.com/office/drawing/2014/main" id="{B66DE17D-2418-48E9-B5FF-EE1AC7220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23825"/>
              <a:ext cx="23813" cy="23812"/>
            </a:xfrm>
            <a:custGeom>
              <a:avLst/>
              <a:gdLst>
                <a:gd name="T0" fmla="*/ 4 w 4"/>
                <a:gd name="T1" fmla="*/ 1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33" name="Freeform 4316">
              <a:extLst>
                <a:ext uri="{FF2B5EF4-FFF2-40B4-BE49-F238E27FC236}">
                  <a16:creationId xmlns:a16="http://schemas.microsoft.com/office/drawing/2014/main" id="{094FE0AF-DB21-496A-A550-4670F5167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41275"/>
              <a:ext cx="106363" cy="65087"/>
            </a:xfrm>
            <a:custGeom>
              <a:avLst/>
              <a:gdLst>
                <a:gd name="T0" fmla="*/ 17 w 18"/>
                <a:gd name="T1" fmla="*/ 0 h 11"/>
                <a:gd name="T2" fmla="*/ 0 w 18"/>
                <a:gd name="T3" fmla="*/ 11 h 11"/>
                <a:gd name="T4" fmla="*/ 0 w 18"/>
                <a:gd name="T5" fmla="*/ 11 h 11"/>
                <a:gd name="T6" fmla="*/ 18 w 18"/>
                <a:gd name="T7" fmla="*/ 0 h 11"/>
                <a:gd name="T8" fmla="*/ 17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7" y="0"/>
                  </a:moveTo>
                  <a:cubicBezTo>
                    <a:pt x="12" y="4"/>
                    <a:pt x="6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7"/>
                    <a:pt x="12" y="4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34" name="Freeform 4317">
              <a:extLst>
                <a:ext uri="{FF2B5EF4-FFF2-40B4-BE49-F238E27FC236}">
                  <a16:creationId xmlns:a16="http://schemas.microsoft.com/office/drawing/2014/main" id="{7997FF00-F43C-4D67-9BA7-12C306437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36512"/>
              <a:ext cx="82550" cy="52387"/>
            </a:xfrm>
            <a:custGeom>
              <a:avLst/>
              <a:gdLst>
                <a:gd name="T0" fmla="*/ 0 w 14"/>
                <a:gd name="T1" fmla="*/ 9 h 9"/>
                <a:gd name="T2" fmla="*/ 14 w 14"/>
                <a:gd name="T3" fmla="*/ 1 h 9"/>
                <a:gd name="T4" fmla="*/ 14 w 14"/>
                <a:gd name="T5" fmla="*/ 0 h 9"/>
                <a:gd name="T6" fmla="*/ 0 w 14"/>
                <a:gd name="T7" fmla="*/ 9 h 9"/>
                <a:gd name="T8" fmla="*/ 0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5" y="6"/>
                    <a:pt x="9" y="3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35" name="Freeform 4318">
              <a:extLst>
                <a:ext uri="{FF2B5EF4-FFF2-40B4-BE49-F238E27FC236}">
                  <a16:creationId xmlns:a16="http://schemas.microsoft.com/office/drawing/2014/main" id="{F9919783-A716-427F-8322-16D3D100A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06362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36" name="Freeform 4319">
              <a:extLst>
                <a:ext uri="{FF2B5EF4-FFF2-40B4-BE49-F238E27FC236}">
                  <a16:creationId xmlns:a16="http://schemas.microsoft.com/office/drawing/2014/main" id="{F4E4E0BC-9D3D-448E-93F4-6CD73A9A5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3812"/>
              <a:ext cx="122238" cy="82550"/>
            </a:xfrm>
            <a:custGeom>
              <a:avLst/>
              <a:gdLst>
                <a:gd name="T0" fmla="*/ 20 w 21"/>
                <a:gd name="T1" fmla="*/ 0 h 14"/>
                <a:gd name="T2" fmla="*/ 1 w 21"/>
                <a:gd name="T3" fmla="*/ 14 h 14"/>
                <a:gd name="T4" fmla="*/ 1 w 21"/>
                <a:gd name="T5" fmla="*/ 14 h 14"/>
                <a:gd name="T6" fmla="*/ 21 w 21"/>
                <a:gd name="T7" fmla="*/ 0 h 14"/>
                <a:gd name="T8" fmla="*/ 20 w 2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20" y="0"/>
                  </a:moveTo>
                  <a:cubicBezTo>
                    <a:pt x="14" y="5"/>
                    <a:pt x="7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7" y="9"/>
                    <a:pt x="14" y="5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37" name="Freeform 4320">
              <a:extLst>
                <a:ext uri="{FF2B5EF4-FFF2-40B4-BE49-F238E27FC236}">
                  <a16:creationId xmlns:a16="http://schemas.microsoft.com/office/drawing/2014/main" id="{3F3812D9-478D-410A-BD8B-ECBD325A3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2700"/>
              <a:ext cx="117475" cy="76200"/>
            </a:xfrm>
            <a:custGeom>
              <a:avLst/>
              <a:gdLst>
                <a:gd name="T0" fmla="*/ 19 w 20"/>
                <a:gd name="T1" fmla="*/ 0 h 13"/>
                <a:gd name="T2" fmla="*/ 0 w 20"/>
                <a:gd name="T3" fmla="*/ 13 h 13"/>
                <a:gd name="T4" fmla="*/ 1 w 20"/>
                <a:gd name="T5" fmla="*/ 13 h 13"/>
                <a:gd name="T6" fmla="*/ 20 w 20"/>
                <a:gd name="T7" fmla="*/ 1 h 13"/>
                <a:gd name="T8" fmla="*/ 20 w 20"/>
                <a:gd name="T9" fmla="*/ 1 h 13"/>
                <a:gd name="T10" fmla="*/ 2 w 20"/>
                <a:gd name="T11" fmla="*/ 12 h 13"/>
                <a:gd name="T12" fmla="*/ 19 w 20"/>
                <a:gd name="T13" fmla="*/ 0 h 13"/>
                <a:gd name="T14" fmla="*/ 19 w 20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19" y="0"/>
                  </a:moveTo>
                  <a:cubicBezTo>
                    <a:pt x="13" y="5"/>
                    <a:pt x="6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7" y="9"/>
                    <a:pt x="13" y="5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4"/>
                    <a:pt x="8" y="9"/>
                    <a:pt x="2" y="12"/>
                  </a:cubicBezTo>
                  <a:cubicBezTo>
                    <a:pt x="8" y="9"/>
                    <a:pt x="14" y="5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38" name="Freeform 4321">
              <a:extLst>
                <a:ext uri="{FF2B5EF4-FFF2-40B4-BE49-F238E27FC236}">
                  <a16:creationId xmlns:a16="http://schemas.microsoft.com/office/drawing/2014/main" id="{9CBEEC69-4D57-41D8-A7B2-D9D60F836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0"/>
              <a:ext cx="28575" cy="19050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39" name="Freeform 4322">
              <a:extLst>
                <a:ext uri="{FF2B5EF4-FFF2-40B4-BE49-F238E27FC236}">
                  <a16:creationId xmlns:a16="http://schemas.microsoft.com/office/drawing/2014/main" id="{5CBC0F73-C72F-4DE9-A990-B135CDA68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36512"/>
              <a:ext cx="69850" cy="34925"/>
            </a:xfrm>
            <a:custGeom>
              <a:avLst/>
              <a:gdLst>
                <a:gd name="T0" fmla="*/ 6 w 12"/>
                <a:gd name="T1" fmla="*/ 0 h 6"/>
                <a:gd name="T2" fmla="*/ 0 w 12"/>
                <a:gd name="T3" fmla="*/ 6 h 6"/>
                <a:gd name="T4" fmla="*/ 1 w 12"/>
                <a:gd name="T5" fmla="*/ 6 h 6"/>
                <a:gd name="T6" fmla="*/ 12 w 12"/>
                <a:gd name="T7" fmla="*/ 0 h 6"/>
                <a:gd name="T8" fmla="*/ 11 w 12"/>
                <a:gd name="T9" fmla="*/ 0 h 6"/>
                <a:gd name="T10" fmla="*/ 4 w 12"/>
                <a:gd name="T11" fmla="*/ 5 h 6"/>
                <a:gd name="T12" fmla="*/ 1 w 12"/>
                <a:gd name="T13" fmla="*/ 6 h 6"/>
                <a:gd name="T14" fmla="*/ 2 w 12"/>
                <a:gd name="T15" fmla="*/ 4 h 6"/>
                <a:gd name="T16" fmla="*/ 7 w 12"/>
                <a:gd name="T17" fmla="*/ 0 h 6"/>
                <a:gd name="T18" fmla="*/ 6 w 12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5" y="6"/>
                    <a:pt x="8" y="3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9" y="2"/>
                    <a:pt x="7" y="4"/>
                    <a:pt x="4" y="5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1" y="6"/>
                    <a:pt x="2" y="4"/>
                    <a:pt x="2" y="4"/>
                  </a:cubicBezTo>
                  <a:cubicBezTo>
                    <a:pt x="4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40" name="Freeform 4323">
              <a:extLst>
                <a:ext uri="{FF2B5EF4-FFF2-40B4-BE49-F238E27FC236}">
                  <a16:creationId xmlns:a16="http://schemas.microsoft.com/office/drawing/2014/main" id="{2BE7666D-8705-4696-9E96-E4A94E3F8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277812"/>
              <a:ext cx="28575" cy="28575"/>
            </a:xfrm>
            <a:custGeom>
              <a:avLst/>
              <a:gdLst>
                <a:gd name="T0" fmla="*/ 0 w 5"/>
                <a:gd name="T1" fmla="*/ 3 h 5"/>
                <a:gd name="T2" fmla="*/ 0 w 5"/>
                <a:gd name="T3" fmla="*/ 5 h 5"/>
                <a:gd name="T4" fmla="*/ 0 w 5"/>
                <a:gd name="T5" fmla="*/ 5 h 5"/>
                <a:gd name="T6" fmla="*/ 5 w 5"/>
                <a:gd name="T7" fmla="*/ 1 h 5"/>
                <a:gd name="T8" fmla="*/ 4 w 5"/>
                <a:gd name="T9" fmla="*/ 0 h 5"/>
                <a:gd name="T10" fmla="*/ 2 w 5"/>
                <a:gd name="T11" fmla="*/ 3 h 5"/>
                <a:gd name="T12" fmla="*/ 1 w 5"/>
                <a:gd name="T13" fmla="*/ 4 h 5"/>
                <a:gd name="T14" fmla="*/ 1 w 5"/>
                <a:gd name="T15" fmla="*/ 3 h 5"/>
                <a:gd name="T16" fmla="*/ 0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41" name="Freeform 4324">
              <a:extLst>
                <a:ext uri="{FF2B5EF4-FFF2-40B4-BE49-F238E27FC236}">
                  <a16:creationId xmlns:a16="http://schemas.microsoft.com/office/drawing/2014/main" id="{0C7242EE-3968-4D58-9A1B-3490662E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254000"/>
              <a:ext cx="17463" cy="17462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1 w 3"/>
                <a:gd name="T5" fmla="*/ 3 h 3"/>
                <a:gd name="T6" fmla="*/ 3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42" name="Freeform 4325">
              <a:extLst>
                <a:ext uri="{FF2B5EF4-FFF2-40B4-BE49-F238E27FC236}">
                  <a16:creationId xmlns:a16="http://schemas.microsoft.com/office/drawing/2014/main" id="{B22F5981-F4F4-40E0-93B8-C09CB239A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" y="165100"/>
              <a:ext cx="46038" cy="36512"/>
            </a:xfrm>
            <a:custGeom>
              <a:avLst/>
              <a:gdLst>
                <a:gd name="T0" fmla="*/ 1 w 8"/>
                <a:gd name="T1" fmla="*/ 5 h 6"/>
                <a:gd name="T2" fmla="*/ 6 w 8"/>
                <a:gd name="T3" fmla="*/ 1 h 6"/>
                <a:gd name="T4" fmla="*/ 8 w 8"/>
                <a:gd name="T5" fmla="*/ 0 h 6"/>
                <a:gd name="T6" fmla="*/ 6 w 8"/>
                <a:gd name="T7" fmla="*/ 2 h 6"/>
                <a:gd name="T8" fmla="*/ 3 w 8"/>
                <a:gd name="T9" fmla="*/ 5 h 6"/>
                <a:gd name="T10" fmla="*/ 3 w 8"/>
                <a:gd name="T11" fmla="*/ 5 h 6"/>
                <a:gd name="T12" fmla="*/ 8 w 8"/>
                <a:gd name="T13" fmla="*/ 0 h 6"/>
                <a:gd name="T14" fmla="*/ 8 w 8"/>
                <a:gd name="T15" fmla="*/ 0 h 6"/>
                <a:gd name="T16" fmla="*/ 0 w 8"/>
                <a:gd name="T17" fmla="*/ 5 h 6"/>
                <a:gd name="T18" fmla="*/ 1 w 8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4"/>
                    <a:pt x="4" y="2"/>
                    <a:pt x="6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4"/>
                    <a:pt x="7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43" name="Freeform 4326">
              <a:extLst>
                <a:ext uri="{FF2B5EF4-FFF2-40B4-BE49-F238E27FC236}">
                  <a16:creationId xmlns:a16="http://schemas.microsoft.com/office/drawing/2014/main" id="{7FC9AA21-F164-4FA5-9D97-E24EB0FF0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236537"/>
              <a:ext cx="28575" cy="28575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0 h 5"/>
                <a:gd name="T4" fmla="*/ 4 w 5"/>
                <a:gd name="T5" fmla="*/ 0 h 5"/>
                <a:gd name="T6" fmla="*/ 0 w 5"/>
                <a:gd name="T7" fmla="*/ 5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3"/>
                    <a:pt x="3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44" name="Freeform 4327">
              <a:extLst>
                <a:ext uri="{FF2B5EF4-FFF2-40B4-BE49-F238E27FC236}">
                  <a16:creationId xmlns:a16="http://schemas.microsoft.com/office/drawing/2014/main" id="{14594798-F5AB-4E0A-AAAA-F4F9AFE41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277812"/>
              <a:ext cx="22225" cy="6350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0 h 1"/>
                <a:gd name="T4" fmla="*/ 3 w 4"/>
                <a:gd name="T5" fmla="*/ 0 h 1"/>
                <a:gd name="T6" fmla="*/ 0 w 4"/>
                <a:gd name="T7" fmla="*/ 1 h 1"/>
                <a:gd name="T8" fmla="*/ 1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45" name="Freeform 4328">
              <a:extLst>
                <a:ext uri="{FF2B5EF4-FFF2-40B4-BE49-F238E27FC236}">
                  <a16:creationId xmlns:a16="http://schemas.microsoft.com/office/drawing/2014/main" id="{C9436411-6DC3-471D-B33C-5A043100B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265112"/>
              <a:ext cx="17463" cy="19050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0 w 3"/>
                <a:gd name="T5" fmla="*/ 3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0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46" name="Freeform 4329">
              <a:extLst>
                <a:ext uri="{FF2B5EF4-FFF2-40B4-BE49-F238E27FC236}">
                  <a16:creationId xmlns:a16="http://schemas.microsoft.com/office/drawing/2014/main" id="{6E04F9F7-5517-478B-9BB9-5F2C3B5C1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123825"/>
              <a:ext cx="146050" cy="160337"/>
            </a:xfrm>
            <a:custGeom>
              <a:avLst/>
              <a:gdLst>
                <a:gd name="T0" fmla="*/ 24 w 25"/>
                <a:gd name="T1" fmla="*/ 0 h 27"/>
                <a:gd name="T2" fmla="*/ 0 w 25"/>
                <a:gd name="T3" fmla="*/ 27 h 27"/>
                <a:gd name="T4" fmla="*/ 0 w 25"/>
                <a:gd name="T5" fmla="*/ 27 h 27"/>
                <a:gd name="T6" fmla="*/ 25 w 25"/>
                <a:gd name="T7" fmla="*/ 0 h 27"/>
                <a:gd name="T8" fmla="*/ 24 w 2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24" y="0"/>
                  </a:moveTo>
                  <a:cubicBezTo>
                    <a:pt x="16" y="9"/>
                    <a:pt x="5" y="15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5" y="15"/>
                    <a:pt x="17" y="9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47" name="Freeform 4330">
              <a:extLst>
                <a:ext uri="{FF2B5EF4-FFF2-40B4-BE49-F238E27FC236}">
                  <a16:creationId xmlns:a16="http://schemas.microsoft.com/office/drawing/2014/main" id="{5CEFBF9D-D9C9-432C-BD76-3BB19B25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12712"/>
              <a:ext cx="158750" cy="130175"/>
            </a:xfrm>
            <a:custGeom>
              <a:avLst/>
              <a:gdLst>
                <a:gd name="T0" fmla="*/ 0 w 27"/>
                <a:gd name="T1" fmla="*/ 22 h 22"/>
                <a:gd name="T2" fmla="*/ 27 w 27"/>
                <a:gd name="T3" fmla="*/ 0 h 22"/>
                <a:gd name="T4" fmla="*/ 26 w 27"/>
                <a:gd name="T5" fmla="*/ 0 h 22"/>
                <a:gd name="T6" fmla="*/ 0 w 27"/>
                <a:gd name="T7" fmla="*/ 21 h 22"/>
                <a:gd name="T8" fmla="*/ 0 w 27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2">
                  <a:moveTo>
                    <a:pt x="0" y="22"/>
                  </a:moveTo>
                  <a:cubicBezTo>
                    <a:pt x="9" y="15"/>
                    <a:pt x="17" y="6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16" y="6"/>
                    <a:pt x="9" y="14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48" name="Freeform 4331">
              <a:extLst>
                <a:ext uri="{FF2B5EF4-FFF2-40B4-BE49-F238E27FC236}">
                  <a16:creationId xmlns:a16="http://schemas.microsoft.com/office/drawing/2014/main" id="{5A0E9B6A-F7D8-4C0B-94F8-D88AB8F07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23825"/>
              <a:ext cx="123825" cy="112712"/>
            </a:xfrm>
            <a:custGeom>
              <a:avLst/>
              <a:gdLst>
                <a:gd name="T0" fmla="*/ 20 w 21"/>
                <a:gd name="T1" fmla="*/ 0 h 19"/>
                <a:gd name="T2" fmla="*/ 0 w 21"/>
                <a:gd name="T3" fmla="*/ 19 h 19"/>
                <a:gd name="T4" fmla="*/ 0 w 21"/>
                <a:gd name="T5" fmla="*/ 19 h 19"/>
                <a:gd name="T6" fmla="*/ 21 w 21"/>
                <a:gd name="T7" fmla="*/ 0 h 19"/>
                <a:gd name="T8" fmla="*/ 20 w 2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20" y="0"/>
                  </a:moveTo>
                  <a:cubicBezTo>
                    <a:pt x="13" y="6"/>
                    <a:pt x="6" y="12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1"/>
                    <a:pt x="14" y="6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49" name="Freeform 4332">
              <a:extLst>
                <a:ext uri="{FF2B5EF4-FFF2-40B4-BE49-F238E27FC236}">
                  <a16:creationId xmlns:a16="http://schemas.microsoft.com/office/drawing/2014/main" id="{DDF90CD1-FD84-4852-B0A4-20CF25270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19062"/>
              <a:ext cx="111125" cy="87312"/>
            </a:xfrm>
            <a:custGeom>
              <a:avLst/>
              <a:gdLst>
                <a:gd name="T0" fmla="*/ 1 w 19"/>
                <a:gd name="T1" fmla="*/ 15 h 15"/>
                <a:gd name="T2" fmla="*/ 19 w 19"/>
                <a:gd name="T3" fmla="*/ 0 h 15"/>
                <a:gd name="T4" fmla="*/ 19 w 19"/>
                <a:gd name="T5" fmla="*/ 0 h 15"/>
                <a:gd name="T6" fmla="*/ 1 w 19"/>
                <a:gd name="T7" fmla="*/ 15 h 15"/>
                <a:gd name="T8" fmla="*/ 1 w 1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" y="15"/>
                  </a:moveTo>
                  <a:cubicBezTo>
                    <a:pt x="7" y="10"/>
                    <a:pt x="13" y="5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5"/>
                    <a:pt x="7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50" name="Freeform 4333">
              <a:extLst>
                <a:ext uri="{FF2B5EF4-FFF2-40B4-BE49-F238E27FC236}">
                  <a16:creationId xmlns:a16="http://schemas.microsoft.com/office/drawing/2014/main" id="{67B6BC6B-3599-4511-BEA6-249A537DA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23825"/>
              <a:ext cx="82550" cy="77787"/>
            </a:xfrm>
            <a:custGeom>
              <a:avLst/>
              <a:gdLst>
                <a:gd name="T0" fmla="*/ 14 w 14"/>
                <a:gd name="T1" fmla="*/ 0 h 13"/>
                <a:gd name="T2" fmla="*/ 0 w 14"/>
                <a:gd name="T3" fmla="*/ 13 h 13"/>
                <a:gd name="T4" fmla="*/ 1 w 14"/>
                <a:gd name="T5" fmla="*/ 13 h 13"/>
                <a:gd name="T6" fmla="*/ 14 w 14"/>
                <a:gd name="T7" fmla="*/ 0 h 13"/>
                <a:gd name="T8" fmla="*/ 14 w 1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cubicBezTo>
                    <a:pt x="9" y="4"/>
                    <a:pt x="4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5" y="8"/>
                    <a:pt x="9" y="4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51" name="Freeform 4334">
              <a:extLst>
                <a:ext uri="{FF2B5EF4-FFF2-40B4-BE49-F238E27FC236}">
                  <a16:creationId xmlns:a16="http://schemas.microsoft.com/office/drawing/2014/main" id="{EED4148A-D05E-498E-A0D3-D7EFFF0D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77787"/>
              <a:ext cx="41275" cy="3492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1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52" name="Freeform 4335">
              <a:extLst>
                <a:ext uri="{FF2B5EF4-FFF2-40B4-BE49-F238E27FC236}">
                  <a16:creationId xmlns:a16="http://schemas.microsoft.com/office/drawing/2014/main" id="{E5C357E1-4F12-426E-A701-C9F4C306B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77787"/>
              <a:ext cx="41275" cy="23812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53" name="Freeform 4336">
              <a:extLst>
                <a:ext uri="{FF2B5EF4-FFF2-40B4-BE49-F238E27FC236}">
                  <a16:creationId xmlns:a16="http://schemas.microsoft.com/office/drawing/2014/main" id="{656DF773-7532-44A0-A128-BC14EB3F8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19062"/>
              <a:ext cx="76200" cy="52387"/>
            </a:xfrm>
            <a:custGeom>
              <a:avLst/>
              <a:gdLst>
                <a:gd name="T0" fmla="*/ 1 w 13"/>
                <a:gd name="T1" fmla="*/ 9 h 9"/>
                <a:gd name="T2" fmla="*/ 12 w 13"/>
                <a:gd name="T3" fmla="*/ 0 h 9"/>
                <a:gd name="T4" fmla="*/ 12 w 13"/>
                <a:gd name="T5" fmla="*/ 0 h 9"/>
                <a:gd name="T6" fmla="*/ 0 w 13"/>
                <a:gd name="T7" fmla="*/ 9 h 9"/>
                <a:gd name="T8" fmla="*/ 1 w 1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" y="9"/>
                  </a:moveTo>
                  <a:cubicBezTo>
                    <a:pt x="5" y="7"/>
                    <a:pt x="9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3"/>
                    <a:pt x="5" y="7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54" name="Freeform 4337">
              <a:extLst>
                <a:ext uri="{FF2B5EF4-FFF2-40B4-BE49-F238E27FC236}">
                  <a16:creationId xmlns:a16="http://schemas.microsoft.com/office/drawing/2014/main" id="{36B11893-8CCE-48BD-9E69-EAF7E00B4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123825"/>
              <a:ext cx="41275" cy="41275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6 h 7"/>
                <a:gd name="T4" fmla="*/ 1 w 7"/>
                <a:gd name="T5" fmla="*/ 6 h 7"/>
                <a:gd name="T6" fmla="*/ 7 w 7"/>
                <a:gd name="T7" fmla="*/ 0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55" name="Freeform 4338">
              <a:extLst>
                <a:ext uri="{FF2B5EF4-FFF2-40B4-BE49-F238E27FC236}">
                  <a16:creationId xmlns:a16="http://schemas.microsoft.com/office/drawing/2014/main" id="{92ABA4AD-CE37-4A42-9331-5189BE689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77787"/>
              <a:ext cx="41275" cy="34925"/>
            </a:xfrm>
            <a:custGeom>
              <a:avLst/>
              <a:gdLst>
                <a:gd name="T0" fmla="*/ 7 w 7"/>
                <a:gd name="T1" fmla="*/ 0 h 6"/>
                <a:gd name="T2" fmla="*/ 1 w 7"/>
                <a:gd name="T3" fmla="*/ 5 h 6"/>
                <a:gd name="T4" fmla="*/ 1 w 7"/>
                <a:gd name="T5" fmla="*/ 5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3" y="4"/>
                    <a:pt x="1" y="5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56" name="Freeform 4339">
              <a:extLst>
                <a:ext uri="{FF2B5EF4-FFF2-40B4-BE49-F238E27FC236}">
                  <a16:creationId xmlns:a16="http://schemas.microsoft.com/office/drawing/2014/main" id="{341BFA54-C928-4287-A215-37C1428F6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77787"/>
              <a:ext cx="36513" cy="28575"/>
            </a:xfrm>
            <a:custGeom>
              <a:avLst/>
              <a:gdLst>
                <a:gd name="T0" fmla="*/ 1 w 6"/>
                <a:gd name="T1" fmla="*/ 5 h 5"/>
                <a:gd name="T2" fmla="*/ 6 w 6"/>
                <a:gd name="T3" fmla="*/ 0 h 5"/>
                <a:gd name="T4" fmla="*/ 6 w 6"/>
                <a:gd name="T5" fmla="*/ 0 h 5"/>
                <a:gd name="T6" fmla="*/ 0 w 6"/>
                <a:gd name="T7" fmla="*/ 4 h 5"/>
                <a:gd name="T8" fmla="*/ 1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3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57" name="Freeform 4340">
              <a:extLst>
                <a:ext uri="{FF2B5EF4-FFF2-40B4-BE49-F238E27FC236}">
                  <a16:creationId xmlns:a16="http://schemas.microsoft.com/office/drawing/2014/main" id="{389A0A17-9FF6-4A54-8AE3-691EA5C16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71437"/>
              <a:ext cx="46038" cy="58737"/>
            </a:xfrm>
            <a:custGeom>
              <a:avLst/>
              <a:gdLst>
                <a:gd name="T0" fmla="*/ 7 w 8"/>
                <a:gd name="T1" fmla="*/ 1 h 10"/>
                <a:gd name="T2" fmla="*/ 0 w 8"/>
                <a:gd name="T3" fmla="*/ 10 h 10"/>
                <a:gd name="T4" fmla="*/ 1 w 8"/>
                <a:gd name="T5" fmla="*/ 10 h 10"/>
                <a:gd name="T6" fmla="*/ 4 w 8"/>
                <a:gd name="T7" fmla="*/ 9 h 10"/>
                <a:gd name="T8" fmla="*/ 4 w 8"/>
                <a:gd name="T9" fmla="*/ 8 h 10"/>
                <a:gd name="T10" fmla="*/ 1 w 8"/>
                <a:gd name="T11" fmla="*/ 9 h 10"/>
                <a:gd name="T12" fmla="*/ 3 w 8"/>
                <a:gd name="T13" fmla="*/ 6 h 10"/>
                <a:gd name="T14" fmla="*/ 7 w 8"/>
                <a:gd name="T15" fmla="*/ 1 h 10"/>
                <a:gd name="T16" fmla="*/ 7 w 8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0">
                  <a:moveTo>
                    <a:pt x="7" y="1"/>
                  </a:moveTo>
                  <a:cubicBezTo>
                    <a:pt x="4" y="3"/>
                    <a:pt x="1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1" y="10"/>
                    <a:pt x="1" y="9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4"/>
                    <a:pt x="6" y="2"/>
                    <a:pt x="7" y="1"/>
                  </a:cubicBezTo>
                  <a:cubicBezTo>
                    <a:pt x="8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258" name="Group 4394">
            <a:extLst>
              <a:ext uri="{FF2B5EF4-FFF2-40B4-BE49-F238E27FC236}">
                <a16:creationId xmlns:a16="http://schemas.microsoft.com/office/drawing/2014/main" id="{1B0D8C88-2BFC-485C-B3F0-5C58DA0EC9C1}"/>
              </a:ext>
            </a:extLst>
          </p:cNvPr>
          <p:cNvGrpSpPr>
            <a:grpSpLocks/>
          </p:cNvGrpSpPr>
          <p:nvPr/>
        </p:nvGrpSpPr>
        <p:grpSpPr bwMode="auto">
          <a:xfrm>
            <a:off x="2098675" y="5068888"/>
            <a:ext cx="387350" cy="376237"/>
            <a:chOff x="0" y="0"/>
            <a:chExt cx="387350" cy="376237"/>
          </a:xfrm>
        </p:grpSpPr>
        <p:sp>
          <p:nvSpPr>
            <p:cNvPr id="41259" name="Freeform 4341">
              <a:extLst>
                <a:ext uri="{FF2B5EF4-FFF2-40B4-BE49-F238E27FC236}">
                  <a16:creationId xmlns:a16="http://schemas.microsoft.com/office/drawing/2014/main" id="{4D6AA58A-8C6A-4526-AA02-0123D85D7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336550"/>
              <a:ext cx="65088" cy="28575"/>
            </a:xfrm>
            <a:custGeom>
              <a:avLst/>
              <a:gdLst>
                <a:gd name="T0" fmla="*/ 1 w 11"/>
                <a:gd name="T1" fmla="*/ 4 h 5"/>
                <a:gd name="T2" fmla="*/ 0 w 11"/>
                <a:gd name="T3" fmla="*/ 5 h 5"/>
                <a:gd name="T4" fmla="*/ 0 w 11"/>
                <a:gd name="T5" fmla="*/ 5 h 5"/>
                <a:gd name="T6" fmla="*/ 4 w 11"/>
                <a:gd name="T7" fmla="*/ 5 h 5"/>
                <a:gd name="T8" fmla="*/ 7 w 11"/>
                <a:gd name="T9" fmla="*/ 4 h 5"/>
                <a:gd name="T10" fmla="*/ 11 w 11"/>
                <a:gd name="T11" fmla="*/ 0 h 5"/>
                <a:gd name="T12" fmla="*/ 3 w 11"/>
                <a:gd name="T13" fmla="*/ 4 h 5"/>
                <a:gd name="T14" fmla="*/ 1 w 11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" y="4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2" y="5"/>
                    <a:pt x="4" y="5"/>
                  </a:cubicBezTo>
                  <a:cubicBezTo>
                    <a:pt x="4" y="5"/>
                    <a:pt x="7" y="4"/>
                    <a:pt x="7" y="4"/>
                  </a:cubicBezTo>
                  <a:cubicBezTo>
                    <a:pt x="9" y="3"/>
                    <a:pt x="10" y="1"/>
                    <a:pt x="11" y="0"/>
                  </a:cubicBezTo>
                  <a:cubicBezTo>
                    <a:pt x="9" y="2"/>
                    <a:pt x="5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60" name="Freeform 4342">
              <a:extLst>
                <a:ext uri="{FF2B5EF4-FFF2-40B4-BE49-F238E27FC236}">
                  <a16:creationId xmlns:a16="http://schemas.microsoft.com/office/drawing/2014/main" id="{C00BDBEA-54E0-4CE6-9DDE-7E39A64F1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" y="295275"/>
              <a:ext cx="17463" cy="41275"/>
            </a:xfrm>
            <a:custGeom>
              <a:avLst/>
              <a:gdLst>
                <a:gd name="T0" fmla="*/ 3 w 3"/>
                <a:gd name="T1" fmla="*/ 0 h 7"/>
                <a:gd name="T2" fmla="*/ 3 w 3"/>
                <a:gd name="T3" fmla="*/ 1 h 7"/>
                <a:gd name="T4" fmla="*/ 2 w 3"/>
                <a:gd name="T5" fmla="*/ 4 h 7"/>
                <a:gd name="T6" fmla="*/ 0 w 3"/>
                <a:gd name="T7" fmla="*/ 7 h 7"/>
                <a:gd name="T8" fmla="*/ 3 w 3"/>
                <a:gd name="T9" fmla="*/ 4 h 7"/>
                <a:gd name="T10" fmla="*/ 3 w 3"/>
                <a:gd name="T11" fmla="*/ 2 h 7"/>
                <a:gd name="T12" fmla="*/ 3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0"/>
                    <a:pt x="2" y="5"/>
                    <a:pt x="2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6"/>
                    <a:pt x="3" y="5"/>
                    <a:pt x="3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61" name="Freeform 4343">
              <a:extLst>
                <a:ext uri="{FF2B5EF4-FFF2-40B4-BE49-F238E27FC236}">
                  <a16:creationId xmlns:a16="http://schemas.microsoft.com/office/drawing/2014/main" id="{66228FCC-9CA7-4CFF-901F-23779F7FB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300038"/>
              <a:ext cx="63500" cy="65087"/>
            </a:xfrm>
            <a:custGeom>
              <a:avLst/>
              <a:gdLst>
                <a:gd name="T0" fmla="*/ 5 w 11"/>
                <a:gd name="T1" fmla="*/ 6 h 11"/>
                <a:gd name="T2" fmla="*/ 3 w 11"/>
                <a:gd name="T3" fmla="*/ 4 h 11"/>
                <a:gd name="T4" fmla="*/ 1 w 11"/>
                <a:gd name="T5" fmla="*/ 0 h 11"/>
                <a:gd name="T6" fmla="*/ 1 w 11"/>
                <a:gd name="T7" fmla="*/ 0 h 11"/>
                <a:gd name="T8" fmla="*/ 1 w 11"/>
                <a:gd name="T9" fmla="*/ 0 h 11"/>
                <a:gd name="T10" fmla="*/ 1 w 11"/>
                <a:gd name="T11" fmla="*/ 0 h 11"/>
                <a:gd name="T12" fmla="*/ 1 w 11"/>
                <a:gd name="T13" fmla="*/ 0 h 11"/>
                <a:gd name="T14" fmla="*/ 2 w 11"/>
                <a:gd name="T15" fmla="*/ 5 h 11"/>
                <a:gd name="T16" fmla="*/ 5 w 11"/>
                <a:gd name="T17" fmla="*/ 8 h 11"/>
                <a:gd name="T18" fmla="*/ 7 w 11"/>
                <a:gd name="T19" fmla="*/ 9 h 11"/>
                <a:gd name="T20" fmla="*/ 7 w 11"/>
                <a:gd name="T21" fmla="*/ 10 h 11"/>
                <a:gd name="T22" fmla="*/ 8 w 11"/>
                <a:gd name="T23" fmla="*/ 11 h 11"/>
                <a:gd name="T24" fmla="*/ 11 w 11"/>
                <a:gd name="T25" fmla="*/ 10 h 11"/>
                <a:gd name="T26" fmla="*/ 8 w 11"/>
                <a:gd name="T27" fmla="*/ 9 h 11"/>
                <a:gd name="T28" fmla="*/ 5 w 11"/>
                <a:gd name="T2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5" y="6"/>
                  </a:moveTo>
                  <a:cubicBezTo>
                    <a:pt x="4" y="6"/>
                    <a:pt x="2" y="4"/>
                    <a:pt x="3" y="4"/>
                  </a:cubicBezTo>
                  <a:cubicBezTo>
                    <a:pt x="2" y="4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3"/>
                    <a:pt x="2" y="5"/>
                  </a:cubicBezTo>
                  <a:cubicBezTo>
                    <a:pt x="2" y="3"/>
                    <a:pt x="6" y="9"/>
                    <a:pt x="5" y="8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4" y="8"/>
                    <a:pt x="7" y="10"/>
                    <a:pt x="7" y="10"/>
                  </a:cubicBezTo>
                  <a:cubicBezTo>
                    <a:pt x="7" y="10"/>
                    <a:pt x="8" y="10"/>
                    <a:pt x="8" y="11"/>
                  </a:cubicBezTo>
                  <a:cubicBezTo>
                    <a:pt x="8" y="11"/>
                    <a:pt x="10" y="10"/>
                    <a:pt x="11" y="10"/>
                  </a:cubicBezTo>
                  <a:cubicBezTo>
                    <a:pt x="10" y="10"/>
                    <a:pt x="9" y="10"/>
                    <a:pt x="8" y="9"/>
                  </a:cubicBezTo>
                  <a:cubicBezTo>
                    <a:pt x="7" y="8"/>
                    <a:pt x="6" y="7"/>
                    <a:pt x="5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62" name="Freeform 4344">
              <a:extLst>
                <a:ext uri="{FF2B5EF4-FFF2-40B4-BE49-F238E27FC236}">
                  <a16:creationId xmlns:a16="http://schemas.microsoft.com/office/drawing/2014/main" id="{E800ACFB-A008-473C-889A-25333CACA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87350" cy="376237"/>
            </a:xfrm>
            <a:custGeom>
              <a:avLst/>
              <a:gdLst>
                <a:gd name="T0" fmla="*/ 47 w 66"/>
                <a:gd name="T1" fmla="*/ 20 h 64"/>
                <a:gd name="T2" fmla="*/ 46 w 66"/>
                <a:gd name="T3" fmla="*/ 37 h 64"/>
                <a:gd name="T4" fmla="*/ 47 w 66"/>
                <a:gd name="T5" fmla="*/ 34 h 64"/>
                <a:gd name="T6" fmla="*/ 44 w 66"/>
                <a:gd name="T7" fmla="*/ 44 h 64"/>
                <a:gd name="T8" fmla="*/ 41 w 66"/>
                <a:gd name="T9" fmla="*/ 50 h 64"/>
                <a:gd name="T10" fmla="*/ 43 w 66"/>
                <a:gd name="T11" fmla="*/ 50 h 64"/>
                <a:gd name="T12" fmla="*/ 48 w 66"/>
                <a:gd name="T13" fmla="*/ 49 h 64"/>
                <a:gd name="T14" fmla="*/ 46 w 66"/>
                <a:gd name="T15" fmla="*/ 44 h 64"/>
                <a:gd name="T16" fmla="*/ 50 w 66"/>
                <a:gd name="T17" fmla="*/ 30 h 64"/>
                <a:gd name="T18" fmla="*/ 59 w 66"/>
                <a:gd name="T19" fmla="*/ 40 h 64"/>
                <a:gd name="T20" fmla="*/ 57 w 66"/>
                <a:gd name="T21" fmla="*/ 49 h 64"/>
                <a:gd name="T22" fmla="*/ 65 w 66"/>
                <a:gd name="T23" fmla="*/ 51 h 64"/>
                <a:gd name="T24" fmla="*/ 63 w 66"/>
                <a:gd name="T25" fmla="*/ 46 h 64"/>
                <a:gd name="T26" fmla="*/ 59 w 66"/>
                <a:gd name="T27" fmla="*/ 35 h 64"/>
                <a:gd name="T28" fmla="*/ 57 w 66"/>
                <a:gd name="T29" fmla="*/ 28 h 64"/>
                <a:gd name="T30" fmla="*/ 62 w 66"/>
                <a:gd name="T31" fmla="*/ 36 h 64"/>
                <a:gd name="T32" fmla="*/ 57 w 66"/>
                <a:gd name="T33" fmla="*/ 20 h 64"/>
                <a:gd name="T34" fmla="*/ 61 w 66"/>
                <a:gd name="T35" fmla="*/ 16 h 64"/>
                <a:gd name="T36" fmla="*/ 51 w 66"/>
                <a:gd name="T37" fmla="*/ 10 h 64"/>
                <a:gd name="T38" fmla="*/ 19 w 66"/>
                <a:gd name="T39" fmla="*/ 11 h 64"/>
                <a:gd name="T40" fmla="*/ 8 w 66"/>
                <a:gd name="T41" fmla="*/ 19 h 64"/>
                <a:gd name="T42" fmla="*/ 8 w 66"/>
                <a:gd name="T43" fmla="*/ 62 h 64"/>
                <a:gd name="T44" fmla="*/ 24 w 66"/>
                <a:gd name="T45" fmla="*/ 43 h 64"/>
                <a:gd name="T46" fmla="*/ 45 w 66"/>
                <a:gd name="T47" fmla="*/ 20 h 64"/>
                <a:gd name="T48" fmla="*/ 44 w 66"/>
                <a:gd name="T49" fmla="*/ 47 h 64"/>
                <a:gd name="T50" fmla="*/ 45 w 66"/>
                <a:gd name="T51" fmla="*/ 47 h 64"/>
                <a:gd name="T52" fmla="*/ 49 w 66"/>
                <a:gd name="T53" fmla="*/ 29 h 64"/>
                <a:gd name="T54" fmla="*/ 7 w 66"/>
                <a:gd name="T55" fmla="*/ 39 h 64"/>
                <a:gd name="T56" fmla="*/ 25 w 66"/>
                <a:gd name="T57" fmla="*/ 55 h 64"/>
                <a:gd name="T58" fmla="*/ 2 w 66"/>
                <a:gd name="T59" fmla="*/ 52 h 64"/>
                <a:gd name="T60" fmla="*/ 7 w 66"/>
                <a:gd name="T61" fmla="*/ 51 h 64"/>
                <a:gd name="T62" fmla="*/ 21 w 66"/>
                <a:gd name="T63" fmla="*/ 50 h 64"/>
                <a:gd name="T64" fmla="*/ 24 w 66"/>
                <a:gd name="T65" fmla="*/ 49 h 64"/>
                <a:gd name="T66" fmla="*/ 23 w 66"/>
                <a:gd name="T67" fmla="*/ 48 h 64"/>
                <a:gd name="T68" fmla="*/ 23 w 66"/>
                <a:gd name="T69" fmla="*/ 45 h 64"/>
                <a:gd name="T70" fmla="*/ 23 w 66"/>
                <a:gd name="T71" fmla="*/ 49 h 64"/>
                <a:gd name="T72" fmla="*/ 13 w 66"/>
                <a:gd name="T73" fmla="*/ 49 h 64"/>
                <a:gd name="T74" fmla="*/ 14 w 66"/>
                <a:gd name="T75" fmla="*/ 21 h 64"/>
                <a:gd name="T76" fmla="*/ 22 w 66"/>
                <a:gd name="T77" fmla="*/ 44 h 64"/>
                <a:gd name="T78" fmla="*/ 19 w 66"/>
                <a:gd name="T79" fmla="*/ 35 h 64"/>
                <a:gd name="T80" fmla="*/ 20 w 66"/>
                <a:gd name="T81" fmla="*/ 18 h 64"/>
                <a:gd name="T82" fmla="*/ 19 w 66"/>
                <a:gd name="T83" fmla="*/ 29 h 64"/>
                <a:gd name="T84" fmla="*/ 18 w 66"/>
                <a:gd name="T85" fmla="*/ 28 h 64"/>
                <a:gd name="T86" fmla="*/ 13 w 66"/>
                <a:gd name="T87" fmla="*/ 18 h 64"/>
                <a:gd name="T88" fmla="*/ 42 w 66"/>
                <a:gd name="T89" fmla="*/ 13 h 64"/>
                <a:gd name="T90" fmla="*/ 56 w 66"/>
                <a:gd name="T91" fmla="*/ 12 h 64"/>
                <a:gd name="T92" fmla="*/ 54 w 66"/>
                <a:gd name="T93" fmla="*/ 17 h 64"/>
                <a:gd name="T94" fmla="*/ 46 w 66"/>
                <a:gd name="T95" fmla="*/ 18 h 64"/>
                <a:gd name="T96" fmla="*/ 34 w 66"/>
                <a:gd name="T97" fmla="*/ 18 h 64"/>
                <a:gd name="T98" fmla="*/ 23 w 66"/>
                <a:gd name="T99" fmla="*/ 19 h 64"/>
                <a:gd name="T100" fmla="*/ 46 w 66"/>
                <a:gd name="T101" fmla="*/ 1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" h="64">
                  <a:moveTo>
                    <a:pt x="45" y="20"/>
                  </a:moveTo>
                  <a:cubicBezTo>
                    <a:pt x="43" y="19"/>
                    <a:pt x="47" y="20"/>
                    <a:pt x="47" y="20"/>
                  </a:cubicBezTo>
                  <a:cubicBezTo>
                    <a:pt x="47" y="20"/>
                    <a:pt x="47" y="20"/>
                    <a:pt x="46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8" y="19"/>
                    <a:pt x="50" y="19"/>
                    <a:pt x="51" y="19"/>
                  </a:cubicBezTo>
                  <a:cubicBezTo>
                    <a:pt x="50" y="23"/>
                    <a:pt x="49" y="26"/>
                    <a:pt x="48" y="29"/>
                  </a:cubicBezTo>
                  <a:cubicBezTo>
                    <a:pt x="48" y="29"/>
                    <a:pt x="48" y="29"/>
                    <a:pt x="48" y="28"/>
                  </a:cubicBezTo>
                  <a:cubicBezTo>
                    <a:pt x="47" y="30"/>
                    <a:pt x="46" y="35"/>
                    <a:pt x="46" y="35"/>
                  </a:cubicBezTo>
                  <a:cubicBezTo>
                    <a:pt x="46" y="35"/>
                    <a:pt x="46" y="36"/>
                    <a:pt x="46" y="37"/>
                  </a:cubicBezTo>
                  <a:cubicBezTo>
                    <a:pt x="47" y="35"/>
                    <a:pt x="47" y="33"/>
                    <a:pt x="48" y="32"/>
                  </a:cubicBezTo>
                  <a:cubicBezTo>
                    <a:pt x="48" y="33"/>
                    <a:pt x="48" y="31"/>
                    <a:pt x="48" y="33"/>
                  </a:cubicBezTo>
                  <a:cubicBezTo>
                    <a:pt x="48" y="31"/>
                    <a:pt x="49" y="30"/>
                    <a:pt x="49" y="29"/>
                  </a:cubicBezTo>
                  <a:cubicBezTo>
                    <a:pt x="49" y="31"/>
                    <a:pt x="49" y="34"/>
                    <a:pt x="48" y="34"/>
                  </a:cubicBezTo>
                  <a:cubicBezTo>
                    <a:pt x="48" y="33"/>
                    <a:pt x="48" y="34"/>
                    <a:pt x="47" y="34"/>
                  </a:cubicBezTo>
                  <a:cubicBezTo>
                    <a:pt x="47" y="34"/>
                    <a:pt x="47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7" y="3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6" y="37"/>
                    <a:pt x="45" y="41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3"/>
                    <a:pt x="45" y="41"/>
                    <a:pt x="45" y="40"/>
                  </a:cubicBezTo>
                  <a:cubicBezTo>
                    <a:pt x="45" y="42"/>
                    <a:pt x="44" y="43"/>
                    <a:pt x="44" y="44"/>
                  </a:cubicBezTo>
                  <a:cubicBezTo>
                    <a:pt x="43" y="46"/>
                    <a:pt x="42" y="48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49"/>
                    <a:pt x="43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3" y="47"/>
                    <a:pt x="43" y="48"/>
                    <a:pt x="43" y="48"/>
                  </a:cubicBezTo>
                  <a:cubicBezTo>
                    <a:pt x="43" y="48"/>
                    <a:pt x="43" y="48"/>
                    <a:pt x="43" y="49"/>
                  </a:cubicBezTo>
                  <a:cubicBezTo>
                    <a:pt x="43" y="49"/>
                    <a:pt x="43" y="50"/>
                    <a:pt x="43" y="50"/>
                  </a:cubicBezTo>
                  <a:cubicBezTo>
                    <a:pt x="43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6" y="49"/>
                    <a:pt x="48" y="50"/>
                    <a:pt x="50" y="49"/>
                  </a:cubicBezTo>
                  <a:cubicBezTo>
                    <a:pt x="49" y="49"/>
                    <a:pt x="49" y="49"/>
                    <a:pt x="48" y="49"/>
                  </a:cubicBezTo>
                  <a:cubicBezTo>
                    <a:pt x="49" y="49"/>
                    <a:pt x="47" y="49"/>
                    <a:pt x="47" y="49"/>
                  </a:cubicBezTo>
                  <a:cubicBezTo>
                    <a:pt x="48" y="49"/>
                    <a:pt x="46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7"/>
                    <a:pt x="46" y="44"/>
                    <a:pt x="46" y="44"/>
                  </a:cubicBezTo>
                  <a:cubicBezTo>
                    <a:pt x="47" y="44"/>
                    <a:pt x="47" y="43"/>
                    <a:pt x="47" y="43"/>
                  </a:cubicBezTo>
                  <a:cubicBezTo>
                    <a:pt x="48" y="42"/>
                    <a:pt x="46" y="41"/>
                    <a:pt x="47" y="39"/>
                  </a:cubicBezTo>
                  <a:cubicBezTo>
                    <a:pt x="48" y="40"/>
                    <a:pt x="48" y="40"/>
                    <a:pt x="47" y="40"/>
                  </a:cubicBezTo>
                  <a:cubicBezTo>
                    <a:pt x="49" y="40"/>
                    <a:pt x="48" y="38"/>
                    <a:pt x="48" y="37"/>
                  </a:cubicBezTo>
                  <a:cubicBezTo>
                    <a:pt x="49" y="37"/>
                    <a:pt x="50" y="31"/>
                    <a:pt x="50" y="30"/>
                  </a:cubicBezTo>
                  <a:cubicBezTo>
                    <a:pt x="51" y="28"/>
                    <a:pt x="53" y="22"/>
                    <a:pt x="53" y="22"/>
                  </a:cubicBezTo>
                  <a:cubicBezTo>
                    <a:pt x="53" y="21"/>
                    <a:pt x="53" y="22"/>
                    <a:pt x="53" y="21"/>
                  </a:cubicBezTo>
                  <a:cubicBezTo>
                    <a:pt x="53" y="21"/>
                    <a:pt x="52" y="24"/>
                    <a:pt x="53" y="21"/>
                  </a:cubicBezTo>
                  <a:cubicBezTo>
                    <a:pt x="53" y="23"/>
                    <a:pt x="56" y="30"/>
                    <a:pt x="56" y="33"/>
                  </a:cubicBezTo>
                  <a:cubicBezTo>
                    <a:pt x="57" y="35"/>
                    <a:pt x="58" y="37"/>
                    <a:pt x="59" y="40"/>
                  </a:cubicBezTo>
                  <a:cubicBezTo>
                    <a:pt x="60" y="41"/>
                    <a:pt x="62" y="46"/>
                    <a:pt x="60" y="45"/>
                  </a:cubicBezTo>
                  <a:cubicBezTo>
                    <a:pt x="61" y="46"/>
                    <a:pt x="61" y="48"/>
                    <a:pt x="63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9"/>
                  </a:cubicBezTo>
                  <a:cubicBezTo>
                    <a:pt x="61" y="48"/>
                    <a:pt x="59" y="50"/>
                    <a:pt x="57" y="49"/>
                  </a:cubicBezTo>
                  <a:cubicBezTo>
                    <a:pt x="57" y="49"/>
                    <a:pt x="53" y="49"/>
                    <a:pt x="50" y="49"/>
                  </a:cubicBezTo>
                  <a:cubicBezTo>
                    <a:pt x="50" y="51"/>
                    <a:pt x="59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51"/>
                    <a:pt x="63" y="51"/>
                    <a:pt x="65" y="51"/>
                  </a:cubicBezTo>
                  <a:cubicBezTo>
                    <a:pt x="64" y="51"/>
                    <a:pt x="64" y="50"/>
                    <a:pt x="65" y="51"/>
                  </a:cubicBezTo>
                  <a:cubicBezTo>
                    <a:pt x="65" y="51"/>
                    <a:pt x="64" y="49"/>
                    <a:pt x="64" y="49"/>
                  </a:cubicBezTo>
                  <a:cubicBezTo>
                    <a:pt x="64" y="50"/>
                    <a:pt x="64" y="50"/>
                    <a:pt x="65" y="50"/>
                  </a:cubicBezTo>
                  <a:cubicBezTo>
                    <a:pt x="64" y="50"/>
                    <a:pt x="64" y="50"/>
                    <a:pt x="65" y="50"/>
                  </a:cubicBezTo>
                  <a:cubicBezTo>
                    <a:pt x="65" y="49"/>
                    <a:pt x="63" y="46"/>
                    <a:pt x="63" y="45"/>
                  </a:cubicBezTo>
                  <a:cubicBezTo>
                    <a:pt x="63" y="47"/>
                    <a:pt x="63" y="46"/>
                    <a:pt x="63" y="46"/>
                  </a:cubicBezTo>
                  <a:cubicBezTo>
                    <a:pt x="63" y="46"/>
                    <a:pt x="63" y="46"/>
                    <a:pt x="62" y="45"/>
                  </a:cubicBezTo>
                  <a:cubicBezTo>
                    <a:pt x="62" y="45"/>
                    <a:pt x="61" y="41"/>
                    <a:pt x="62" y="42"/>
                  </a:cubicBezTo>
                  <a:cubicBezTo>
                    <a:pt x="61" y="41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4"/>
                    <a:pt x="59" y="34"/>
                    <a:pt x="59" y="35"/>
                  </a:cubicBezTo>
                  <a:cubicBezTo>
                    <a:pt x="59" y="34"/>
                    <a:pt x="59" y="34"/>
                    <a:pt x="59" y="33"/>
                  </a:cubicBezTo>
                  <a:cubicBezTo>
                    <a:pt x="58" y="33"/>
                    <a:pt x="58" y="32"/>
                    <a:pt x="58" y="32"/>
                  </a:cubicBezTo>
                  <a:cubicBezTo>
                    <a:pt x="58" y="32"/>
                    <a:pt x="58" y="32"/>
                    <a:pt x="59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29"/>
                    <a:pt x="57" y="28"/>
                  </a:cubicBezTo>
                  <a:cubicBezTo>
                    <a:pt x="58" y="30"/>
                    <a:pt x="59" y="32"/>
                    <a:pt x="60" y="35"/>
                  </a:cubicBezTo>
                  <a:cubicBezTo>
                    <a:pt x="61" y="38"/>
                    <a:pt x="65" y="45"/>
                    <a:pt x="65" y="49"/>
                  </a:cubicBezTo>
                  <a:cubicBezTo>
                    <a:pt x="65" y="49"/>
                    <a:pt x="65" y="50"/>
                    <a:pt x="65" y="50"/>
                  </a:cubicBezTo>
                  <a:cubicBezTo>
                    <a:pt x="66" y="49"/>
                    <a:pt x="66" y="48"/>
                    <a:pt x="66" y="47"/>
                  </a:cubicBezTo>
                  <a:cubicBezTo>
                    <a:pt x="66" y="44"/>
                    <a:pt x="63" y="39"/>
                    <a:pt x="62" y="36"/>
                  </a:cubicBezTo>
                  <a:cubicBezTo>
                    <a:pt x="61" y="34"/>
                    <a:pt x="60" y="32"/>
                    <a:pt x="60" y="30"/>
                  </a:cubicBezTo>
                  <a:cubicBezTo>
                    <a:pt x="60" y="29"/>
                    <a:pt x="58" y="27"/>
                    <a:pt x="59" y="27"/>
                  </a:cubicBezTo>
                  <a:cubicBezTo>
                    <a:pt x="59" y="27"/>
                    <a:pt x="58" y="22"/>
                    <a:pt x="57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7" y="21"/>
                    <a:pt x="56" y="20"/>
                    <a:pt x="57" y="20"/>
                  </a:cubicBezTo>
                  <a:cubicBezTo>
                    <a:pt x="58" y="19"/>
                    <a:pt x="59" y="18"/>
                    <a:pt x="60" y="18"/>
                  </a:cubicBezTo>
                  <a:cubicBezTo>
                    <a:pt x="60" y="18"/>
                    <a:pt x="61" y="14"/>
                    <a:pt x="61" y="17"/>
                  </a:cubicBezTo>
                  <a:cubicBezTo>
                    <a:pt x="61" y="17"/>
                    <a:pt x="61" y="16"/>
                    <a:pt x="61" y="15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5"/>
                    <a:pt x="62" y="14"/>
                    <a:pt x="61" y="13"/>
                  </a:cubicBezTo>
                  <a:cubicBezTo>
                    <a:pt x="61" y="13"/>
                    <a:pt x="59" y="11"/>
                    <a:pt x="59" y="11"/>
                  </a:cubicBezTo>
                  <a:cubicBezTo>
                    <a:pt x="59" y="10"/>
                    <a:pt x="52" y="11"/>
                    <a:pt x="53" y="10"/>
                  </a:cubicBezTo>
                  <a:cubicBezTo>
                    <a:pt x="52" y="10"/>
                    <a:pt x="51" y="11"/>
                    <a:pt x="50" y="11"/>
                  </a:cubicBezTo>
                  <a:cubicBezTo>
                    <a:pt x="51" y="11"/>
                    <a:pt x="51" y="11"/>
                    <a:pt x="51" y="10"/>
                  </a:cubicBezTo>
                  <a:cubicBezTo>
                    <a:pt x="48" y="10"/>
                    <a:pt x="41" y="14"/>
                    <a:pt x="39" y="11"/>
                  </a:cubicBezTo>
                  <a:cubicBezTo>
                    <a:pt x="38" y="10"/>
                    <a:pt x="38" y="8"/>
                    <a:pt x="38" y="7"/>
                  </a:cubicBezTo>
                  <a:cubicBezTo>
                    <a:pt x="38" y="5"/>
                    <a:pt x="35" y="1"/>
                    <a:pt x="33" y="2"/>
                  </a:cubicBezTo>
                  <a:cubicBezTo>
                    <a:pt x="29" y="4"/>
                    <a:pt x="30" y="6"/>
                    <a:pt x="29" y="10"/>
                  </a:cubicBezTo>
                  <a:cubicBezTo>
                    <a:pt x="28" y="15"/>
                    <a:pt x="20" y="8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1"/>
                    <a:pt x="15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0" y="11"/>
                    <a:pt x="1" y="13"/>
                    <a:pt x="7" y="19"/>
                  </a:cubicBezTo>
                  <a:cubicBezTo>
                    <a:pt x="6" y="17"/>
                    <a:pt x="10" y="20"/>
                    <a:pt x="8" y="19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8" y="25"/>
                    <a:pt x="7" y="30"/>
                    <a:pt x="6" y="35"/>
                  </a:cubicBezTo>
                  <a:cubicBezTo>
                    <a:pt x="5" y="37"/>
                    <a:pt x="4" y="42"/>
                    <a:pt x="3" y="46"/>
                  </a:cubicBezTo>
                  <a:cubicBezTo>
                    <a:pt x="3" y="48"/>
                    <a:pt x="0" y="49"/>
                    <a:pt x="1" y="52"/>
                  </a:cubicBezTo>
                  <a:cubicBezTo>
                    <a:pt x="1" y="57"/>
                    <a:pt x="4" y="60"/>
                    <a:pt x="8" y="62"/>
                  </a:cubicBezTo>
                  <a:cubicBezTo>
                    <a:pt x="8" y="63"/>
                    <a:pt x="15" y="63"/>
                    <a:pt x="16" y="63"/>
                  </a:cubicBezTo>
                  <a:cubicBezTo>
                    <a:pt x="20" y="62"/>
                    <a:pt x="23" y="60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7" y="55"/>
                    <a:pt x="29" y="51"/>
                    <a:pt x="27" y="48"/>
                  </a:cubicBezTo>
                  <a:cubicBezTo>
                    <a:pt x="25" y="46"/>
                    <a:pt x="25" y="46"/>
                    <a:pt x="24" y="43"/>
                  </a:cubicBezTo>
                  <a:cubicBezTo>
                    <a:pt x="22" y="36"/>
                    <a:pt x="20" y="27"/>
                    <a:pt x="17" y="20"/>
                  </a:cubicBezTo>
                  <a:cubicBezTo>
                    <a:pt x="18" y="20"/>
                    <a:pt x="18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20"/>
                    <a:pt x="22" y="20"/>
                    <a:pt x="22" y="20"/>
                  </a:cubicBezTo>
                  <a:cubicBezTo>
                    <a:pt x="30" y="20"/>
                    <a:pt x="37" y="20"/>
                    <a:pt x="45" y="20"/>
                  </a:cubicBezTo>
                  <a:close/>
                  <a:moveTo>
                    <a:pt x="45" y="47"/>
                  </a:moveTo>
                  <a:cubicBezTo>
                    <a:pt x="45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lose/>
                  <a:moveTo>
                    <a:pt x="49" y="34"/>
                  </a:moveTo>
                  <a:cubicBezTo>
                    <a:pt x="49" y="35"/>
                    <a:pt x="49" y="35"/>
                    <a:pt x="49" y="34"/>
                  </a:cubicBezTo>
                  <a:close/>
                  <a:moveTo>
                    <a:pt x="49" y="29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9" y="29"/>
                    <a:pt x="49" y="29"/>
                    <a:pt x="49" y="28"/>
                  </a:cubicBezTo>
                  <a:cubicBezTo>
                    <a:pt x="49" y="28"/>
                    <a:pt x="49" y="29"/>
                    <a:pt x="49" y="29"/>
                  </a:cubicBezTo>
                  <a:close/>
                  <a:moveTo>
                    <a:pt x="8" y="33"/>
                  </a:moveTo>
                  <a:cubicBezTo>
                    <a:pt x="8" y="33"/>
                    <a:pt x="8" y="34"/>
                    <a:pt x="8" y="34"/>
                  </a:cubicBezTo>
                  <a:cubicBezTo>
                    <a:pt x="8" y="35"/>
                    <a:pt x="7" y="37"/>
                    <a:pt x="7" y="39"/>
                  </a:cubicBezTo>
                  <a:cubicBezTo>
                    <a:pt x="7" y="37"/>
                    <a:pt x="8" y="35"/>
                    <a:pt x="8" y="33"/>
                  </a:cubicBezTo>
                  <a:close/>
                  <a:moveTo>
                    <a:pt x="23" y="48"/>
                  </a:moveTo>
                  <a:cubicBezTo>
                    <a:pt x="24" y="51"/>
                    <a:pt x="27" y="50"/>
                    <a:pt x="25" y="54"/>
                  </a:cubicBezTo>
                  <a:cubicBezTo>
                    <a:pt x="26" y="53"/>
                    <a:pt x="25" y="56"/>
                    <a:pt x="24" y="56"/>
                  </a:cubicBezTo>
                  <a:cubicBezTo>
                    <a:pt x="24" y="55"/>
                    <a:pt x="24" y="55"/>
                    <a:pt x="25" y="55"/>
                  </a:cubicBezTo>
                  <a:cubicBezTo>
                    <a:pt x="21" y="57"/>
                    <a:pt x="21" y="60"/>
                    <a:pt x="16" y="61"/>
                  </a:cubicBezTo>
                  <a:cubicBezTo>
                    <a:pt x="17" y="61"/>
                    <a:pt x="18" y="60"/>
                    <a:pt x="18" y="60"/>
                  </a:cubicBezTo>
                  <a:cubicBezTo>
                    <a:pt x="18" y="60"/>
                    <a:pt x="16" y="61"/>
                    <a:pt x="16" y="61"/>
                  </a:cubicBezTo>
                  <a:cubicBezTo>
                    <a:pt x="16" y="61"/>
                    <a:pt x="16" y="61"/>
                    <a:pt x="17" y="61"/>
                  </a:cubicBezTo>
                  <a:cubicBezTo>
                    <a:pt x="12" y="64"/>
                    <a:pt x="3" y="58"/>
                    <a:pt x="2" y="52"/>
                  </a:cubicBezTo>
                  <a:cubicBezTo>
                    <a:pt x="4" y="52"/>
                    <a:pt x="3" y="50"/>
                    <a:pt x="2" y="51"/>
                  </a:cubicBezTo>
                  <a:cubicBezTo>
                    <a:pt x="2" y="51"/>
                    <a:pt x="3" y="49"/>
                    <a:pt x="4" y="49"/>
                  </a:cubicBezTo>
                  <a:cubicBezTo>
                    <a:pt x="3" y="50"/>
                    <a:pt x="3" y="50"/>
                    <a:pt x="3" y="51"/>
                  </a:cubicBezTo>
                  <a:cubicBezTo>
                    <a:pt x="4" y="50"/>
                    <a:pt x="7" y="50"/>
                    <a:pt x="8" y="50"/>
                  </a:cubicBezTo>
                  <a:cubicBezTo>
                    <a:pt x="6" y="50"/>
                    <a:pt x="8" y="50"/>
                    <a:pt x="7" y="51"/>
                  </a:cubicBezTo>
                  <a:cubicBezTo>
                    <a:pt x="8" y="50"/>
                    <a:pt x="8" y="50"/>
                    <a:pt x="9" y="51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11" y="50"/>
                    <a:pt x="18" y="51"/>
                    <a:pt x="21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4" y="50"/>
                    <a:pt x="24" y="5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48"/>
                    <a:pt x="23" y="46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4"/>
                    <a:pt x="23" y="47"/>
                    <a:pt x="23" y="48"/>
                  </a:cubicBezTo>
                  <a:close/>
                  <a:moveTo>
                    <a:pt x="7" y="49"/>
                  </a:moveTo>
                  <a:cubicBezTo>
                    <a:pt x="8" y="49"/>
                    <a:pt x="8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lose/>
                  <a:moveTo>
                    <a:pt x="22" y="43"/>
                  </a:moveTo>
                  <a:cubicBezTo>
                    <a:pt x="22" y="44"/>
                    <a:pt x="23" y="44"/>
                    <a:pt x="23" y="45"/>
                  </a:cubicBezTo>
                  <a:cubicBezTo>
                    <a:pt x="23" y="45"/>
                    <a:pt x="22" y="44"/>
                    <a:pt x="22" y="44"/>
                  </a:cubicBezTo>
                  <a:cubicBezTo>
                    <a:pt x="22" y="45"/>
                    <a:pt x="22" y="45"/>
                    <a:pt x="22" y="46"/>
                  </a:cubicBezTo>
                  <a:cubicBezTo>
                    <a:pt x="22" y="45"/>
                    <a:pt x="23" y="47"/>
                    <a:pt x="23" y="47"/>
                  </a:cubicBezTo>
                  <a:cubicBezTo>
                    <a:pt x="23" y="47"/>
                    <a:pt x="22" y="47"/>
                    <a:pt x="22" y="47"/>
                  </a:cubicBezTo>
                  <a:cubicBezTo>
                    <a:pt x="22" y="47"/>
                    <a:pt x="23" y="47"/>
                    <a:pt x="23" y="49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3" y="48"/>
                    <a:pt x="23" y="48"/>
                    <a:pt x="23" y="49"/>
                  </a:cubicBezTo>
                  <a:cubicBezTo>
                    <a:pt x="21" y="48"/>
                    <a:pt x="18" y="48"/>
                    <a:pt x="17" y="49"/>
                  </a:cubicBezTo>
                  <a:cubicBezTo>
                    <a:pt x="17" y="48"/>
                    <a:pt x="17" y="49"/>
                    <a:pt x="16" y="48"/>
                  </a:cubicBezTo>
                  <a:cubicBezTo>
                    <a:pt x="15" y="48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2" y="48"/>
                    <a:pt x="11" y="49"/>
                    <a:pt x="10" y="49"/>
                  </a:cubicBezTo>
                  <a:cubicBezTo>
                    <a:pt x="10" y="48"/>
                    <a:pt x="5" y="48"/>
                    <a:pt x="5" y="49"/>
                  </a:cubicBezTo>
                  <a:cubicBezTo>
                    <a:pt x="5" y="48"/>
                    <a:pt x="9" y="39"/>
                    <a:pt x="9" y="39"/>
                  </a:cubicBezTo>
                  <a:cubicBezTo>
                    <a:pt x="8" y="39"/>
                    <a:pt x="13" y="23"/>
                    <a:pt x="14" y="21"/>
                  </a:cubicBezTo>
                  <a:cubicBezTo>
                    <a:pt x="14" y="21"/>
                    <a:pt x="13" y="22"/>
                    <a:pt x="14" y="21"/>
                  </a:cubicBezTo>
                  <a:cubicBezTo>
                    <a:pt x="14" y="23"/>
                    <a:pt x="17" y="28"/>
                    <a:pt x="15" y="27"/>
                  </a:cubicBezTo>
                  <a:cubicBezTo>
                    <a:pt x="16" y="28"/>
                    <a:pt x="16" y="31"/>
                    <a:pt x="17" y="30"/>
                  </a:cubicBezTo>
                  <a:cubicBezTo>
                    <a:pt x="16" y="32"/>
                    <a:pt x="20" y="35"/>
                    <a:pt x="19" y="37"/>
                  </a:cubicBezTo>
                  <a:cubicBezTo>
                    <a:pt x="20" y="37"/>
                    <a:pt x="21" y="42"/>
                    <a:pt x="22" y="44"/>
                  </a:cubicBezTo>
                  <a:cubicBezTo>
                    <a:pt x="22" y="44"/>
                    <a:pt x="22" y="44"/>
                    <a:pt x="22" y="43"/>
                  </a:cubicBezTo>
                  <a:close/>
                  <a:moveTo>
                    <a:pt x="19" y="32"/>
                  </a:moveTo>
                  <a:cubicBezTo>
                    <a:pt x="20" y="34"/>
                    <a:pt x="21" y="36"/>
                    <a:pt x="21" y="38"/>
                  </a:cubicBezTo>
                  <a:cubicBezTo>
                    <a:pt x="22" y="39"/>
                    <a:pt x="22" y="40"/>
                    <a:pt x="22" y="41"/>
                  </a:cubicBezTo>
                  <a:cubicBezTo>
                    <a:pt x="21" y="38"/>
                    <a:pt x="20" y="35"/>
                    <a:pt x="19" y="35"/>
                  </a:cubicBezTo>
                  <a:cubicBezTo>
                    <a:pt x="19" y="34"/>
                    <a:pt x="20" y="34"/>
                    <a:pt x="20" y="35"/>
                  </a:cubicBezTo>
                  <a:cubicBezTo>
                    <a:pt x="20" y="34"/>
                    <a:pt x="20" y="33"/>
                    <a:pt x="19" y="32"/>
                  </a:cubicBezTo>
                  <a:close/>
                  <a:moveTo>
                    <a:pt x="22" y="18"/>
                  </a:moveTo>
                  <a:cubicBezTo>
                    <a:pt x="22" y="18"/>
                    <a:pt x="21" y="18"/>
                    <a:pt x="21" y="18"/>
                  </a:cubicBezTo>
                  <a:cubicBezTo>
                    <a:pt x="21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16" y="18"/>
                    <a:pt x="15" y="17"/>
                    <a:pt x="16" y="20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7" y="22"/>
                    <a:pt x="18" y="26"/>
                    <a:pt x="19" y="29"/>
                  </a:cubicBezTo>
                  <a:cubicBezTo>
                    <a:pt x="18" y="28"/>
                    <a:pt x="19" y="30"/>
                    <a:pt x="18" y="28"/>
                  </a:cubicBezTo>
                  <a:cubicBezTo>
                    <a:pt x="18" y="29"/>
                    <a:pt x="19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0"/>
                    <a:pt x="18" y="28"/>
                    <a:pt x="18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7"/>
                    <a:pt x="17" y="26"/>
                    <a:pt x="16" y="25"/>
                  </a:cubicBezTo>
                  <a:cubicBezTo>
                    <a:pt x="16" y="23"/>
                    <a:pt x="15" y="20"/>
                    <a:pt x="14" y="18"/>
                  </a:cubicBezTo>
                  <a:cubicBezTo>
                    <a:pt x="14" y="18"/>
                    <a:pt x="13" y="18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8" y="19"/>
                    <a:pt x="6" y="13"/>
                    <a:pt x="11" y="13"/>
                  </a:cubicBezTo>
                  <a:cubicBezTo>
                    <a:pt x="16" y="13"/>
                    <a:pt x="21" y="13"/>
                    <a:pt x="27" y="14"/>
                  </a:cubicBezTo>
                  <a:cubicBezTo>
                    <a:pt x="34" y="14"/>
                    <a:pt x="29" y="7"/>
                    <a:pt x="32" y="5"/>
                  </a:cubicBezTo>
                  <a:cubicBezTo>
                    <a:pt x="37" y="0"/>
                    <a:pt x="36" y="12"/>
                    <a:pt x="37" y="13"/>
                  </a:cubicBezTo>
                  <a:cubicBezTo>
                    <a:pt x="39" y="13"/>
                    <a:pt x="41" y="13"/>
                    <a:pt x="42" y="13"/>
                  </a:cubicBezTo>
                  <a:cubicBezTo>
                    <a:pt x="41" y="13"/>
                    <a:pt x="40" y="13"/>
                    <a:pt x="40" y="13"/>
                  </a:cubicBezTo>
                  <a:cubicBezTo>
                    <a:pt x="40" y="13"/>
                    <a:pt x="41" y="13"/>
                    <a:pt x="40" y="13"/>
                  </a:cubicBezTo>
                  <a:cubicBezTo>
                    <a:pt x="42" y="13"/>
                    <a:pt x="46" y="14"/>
                    <a:pt x="48" y="13"/>
                  </a:cubicBezTo>
                  <a:cubicBezTo>
                    <a:pt x="47" y="13"/>
                    <a:pt x="46" y="13"/>
                    <a:pt x="45" y="13"/>
                  </a:cubicBezTo>
                  <a:cubicBezTo>
                    <a:pt x="48" y="12"/>
                    <a:pt x="54" y="11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8" y="12"/>
                    <a:pt x="59" y="13"/>
                    <a:pt x="59" y="15"/>
                  </a:cubicBezTo>
                  <a:cubicBezTo>
                    <a:pt x="60" y="18"/>
                    <a:pt x="55" y="18"/>
                    <a:pt x="55" y="19"/>
                  </a:cubicBezTo>
                  <a:cubicBezTo>
                    <a:pt x="55" y="19"/>
                    <a:pt x="55" y="23"/>
                    <a:pt x="56" y="25"/>
                  </a:cubicBezTo>
                  <a:cubicBezTo>
                    <a:pt x="55" y="22"/>
                    <a:pt x="55" y="19"/>
                    <a:pt x="54" y="17"/>
                  </a:cubicBezTo>
                  <a:cubicBezTo>
                    <a:pt x="53" y="18"/>
                    <a:pt x="53" y="18"/>
                    <a:pt x="52" y="19"/>
                  </a:cubicBezTo>
                  <a:cubicBezTo>
                    <a:pt x="52" y="19"/>
                    <a:pt x="53" y="18"/>
                    <a:pt x="53" y="18"/>
                  </a:cubicBezTo>
                  <a:cubicBezTo>
                    <a:pt x="51" y="18"/>
                    <a:pt x="48" y="20"/>
                    <a:pt x="47" y="19"/>
                  </a:cubicBezTo>
                  <a:cubicBezTo>
                    <a:pt x="47" y="19"/>
                    <a:pt x="48" y="18"/>
                    <a:pt x="48" y="18"/>
                  </a:cubicBezTo>
                  <a:cubicBezTo>
                    <a:pt x="48" y="18"/>
                    <a:pt x="46" y="18"/>
                    <a:pt x="46" y="18"/>
                  </a:cubicBezTo>
                  <a:cubicBezTo>
                    <a:pt x="44" y="18"/>
                    <a:pt x="40" y="18"/>
                    <a:pt x="40" y="18"/>
                  </a:cubicBezTo>
                  <a:cubicBezTo>
                    <a:pt x="39" y="18"/>
                    <a:pt x="35" y="19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3" y="19"/>
                    <a:pt x="33" y="18"/>
                  </a:cubicBezTo>
                  <a:cubicBezTo>
                    <a:pt x="34" y="18"/>
                    <a:pt x="33" y="18"/>
                    <a:pt x="34" y="18"/>
                  </a:cubicBezTo>
                  <a:cubicBezTo>
                    <a:pt x="32" y="18"/>
                    <a:pt x="30" y="18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7" y="19"/>
                    <a:pt x="24" y="19"/>
                    <a:pt x="23" y="18"/>
                  </a:cubicBezTo>
                  <a:cubicBezTo>
                    <a:pt x="22" y="18"/>
                    <a:pt x="23" y="19"/>
                    <a:pt x="23" y="19"/>
                  </a:cubicBezTo>
                  <a:cubicBezTo>
                    <a:pt x="22" y="19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lose/>
                  <a:moveTo>
                    <a:pt x="46" y="13"/>
                  </a:moveTo>
                  <a:cubicBezTo>
                    <a:pt x="45" y="13"/>
                    <a:pt x="47" y="13"/>
                    <a:pt x="46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63" name="Freeform 4345">
              <a:extLst>
                <a:ext uri="{FF2B5EF4-FFF2-40B4-BE49-F238E27FC236}">
                  <a16:creationId xmlns:a16="http://schemas.microsoft.com/office/drawing/2014/main" id="{1B2E620C-2FFD-406C-AAD8-FDBC61701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93663"/>
              <a:ext cx="53975" cy="23812"/>
            </a:xfrm>
            <a:custGeom>
              <a:avLst/>
              <a:gdLst>
                <a:gd name="T0" fmla="*/ 9 w 9"/>
                <a:gd name="T1" fmla="*/ 0 h 4"/>
                <a:gd name="T2" fmla="*/ 1 w 9"/>
                <a:gd name="T3" fmla="*/ 4 h 4"/>
                <a:gd name="T4" fmla="*/ 1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64" name="Freeform 4346">
              <a:extLst>
                <a:ext uri="{FF2B5EF4-FFF2-40B4-BE49-F238E27FC236}">
                  <a16:creationId xmlns:a16="http://schemas.microsoft.com/office/drawing/2014/main" id="{90B52ED9-C048-46C6-9493-EAFB1D727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7" y="82550"/>
              <a:ext cx="58738" cy="30162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1 h 5"/>
                <a:gd name="T4" fmla="*/ 10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65" name="Freeform 4347">
              <a:extLst>
                <a:ext uri="{FF2B5EF4-FFF2-40B4-BE49-F238E27FC236}">
                  <a16:creationId xmlns:a16="http://schemas.microsoft.com/office/drawing/2014/main" id="{9BCC6D9E-431B-4D91-8320-FE29A43BB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71438"/>
              <a:ext cx="80963" cy="41275"/>
            </a:xfrm>
            <a:custGeom>
              <a:avLst/>
              <a:gdLst>
                <a:gd name="T0" fmla="*/ 14 w 14"/>
                <a:gd name="T1" fmla="*/ 0 h 7"/>
                <a:gd name="T2" fmla="*/ 1 w 14"/>
                <a:gd name="T3" fmla="*/ 6 h 7"/>
                <a:gd name="T4" fmla="*/ 1 w 14"/>
                <a:gd name="T5" fmla="*/ 7 h 7"/>
                <a:gd name="T6" fmla="*/ 14 w 14"/>
                <a:gd name="T7" fmla="*/ 0 h 7"/>
                <a:gd name="T8" fmla="*/ 14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9" y="2"/>
                    <a:pt x="5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4"/>
                    <a:pt x="10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66" name="Freeform 4348">
              <a:extLst>
                <a:ext uri="{FF2B5EF4-FFF2-40B4-BE49-F238E27FC236}">
                  <a16:creationId xmlns:a16="http://schemas.microsoft.com/office/drawing/2014/main" id="{F6DD364C-8A5C-4DFA-9791-12EDF3AFF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65088"/>
              <a:ext cx="106363" cy="47625"/>
            </a:xfrm>
            <a:custGeom>
              <a:avLst/>
              <a:gdLst>
                <a:gd name="T0" fmla="*/ 1 w 18"/>
                <a:gd name="T1" fmla="*/ 8 h 8"/>
                <a:gd name="T2" fmla="*/ 18 w 18"/>
                <a:gd name="T3" fmla="*/ 1 h 8"/>
                <a:gd name="T4" fmla="*/ 18 w 18"/>
                <a:gd name="T5" fmla="*/ 0 h 8"/>
                <a:gd name="T6" fmla="*/ 1 w 18"/>
                <a:gd name="T7" fmla="*/ 7 h 8"/>
                <a:gd name="T8" fmla="*/ 1 w 1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" y="8"/>
                  </a:moveTo>
                  <a:cubicBezTo>
                    <a:pt x="7" y="5"/>
                    <a:pt x="12" y="3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2"/>
                    <a:pt x="7" y="5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67" name="Freeform 4349">
              <a:extLst>
                <a:ext uri="{FF2B5EF4-FFF2-40B4-BE49-F238E27FC236}">
                  <a16:creationId xmlns:a16="http://schemas.microsoft.com/office/drawing/2014/main" id="{4369231E-A95D-499A-9A73-5AEE51E1A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65088"/>
              <a:ext cx="82550" cy="41275"/>
            </a:xfrm>
            <a:custGeom>
              <a:avLst/>
              <a:gdLst>
                <a:gd name="T0" fmla="*/ 14 w 14"/>
                <a:gd name="T1" fmla="*/ 0 h 7"/>
                <a:gd name="T2" fmla="*/ 0 w 14"/>
                <a:gd name="T3" fmla="*/ 7 h 7"/>
                <a:gd name="T4" fmla="*/ 0 w 14"/>
                <a:gd name="T5" fmla="*/ 7 h 7"/>
                <a:gd name="T6" fmla="*/ 14 w 14"/>
                <a:gd name="T7" fmla="*/ 0 h 7"/>
                <a:gd name="T8" fmla="*/ 14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9" y="3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68" name="Freeform 4350">
              <a:extLst>
                <a:ext uri="{FF2B5EF4-FFF2-40B4-BE49-F238E27FC236}">
                  <a16:creationId xmlns:a16="http://schemas.microsoft.com/office/drawing/2014/main" id="{6D529015-10FA-43A8-8BC8-F690896A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71438"/>
              <a:ext cx="82550" cy="41275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0 h 7"/>
                <a:gd name="T4" fmla="*/ 13 w 14"/>
                <a:gd name="T5" fmla="*/ 0 h 7"/>
                <a:gd name="T6" fmla="*/ 0 w 14"/>
                <a:gd name="T7" fmla="*/ 6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69" name="Freeform 4351">
              <a:extLst>
                <a:ext uri="{FF2B5EF4-FFF2-40B4-BE49-F238E27FC236}">
                  <a16:creationId xmlns:a16="http://schemas.microsoft.com/office/drawing/2014/main" id="{24BCF5C6-76B8-4D79-A3B6-750256F73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71438"/>
              <a:ext cx="76200" cy="41275"/>
            </a:xfrm>
            <a:custGeom>
              <a:avLst/>
              <a:gdLst>
                <a:gd name="T0" fmla="*/ 13 w 13"/>
                <a:gd name="T1" fmla="*/ 0 h 7"/>
                <a:gd name="T2" fmla="*/ 0 w 13"/>
                <a:gd name="T3" fmla="*/ 7 h 7"/>
                <a:gd name="T4" fmla="*/ 0 w 13"/>
                <a:gd name="T5" fmla="*/ 7 h 7"/>
                <a:gd name="T6" fmla="*/ 13 w 13"/>
                <a:gd name="T7" fmla="*/ 0 h 7"/>
                <a:gd name="T8" fmla="*/ 1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70" name="Freeform 4352">
              <a:extLst>
                <a:ext uri="{FF2B5EF4-FFF2-40B4-BE49-F238E27FC236}">
                  <a16:creationId xmlns:a16="http://schemas.microsoft.com/office/drawing/2014/main" id="{210C9ABD-096F-4813-8635-4C8D7E83E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65088"/>
              <a:ext cx="104775" cy="47625"/>
            </a:xfrm>
            <a:custGeom>
              <a:avLst/>
              <a:gdLst>
                <a:gd name="T0" fmla="*/ 0 w 18"/>
                <a:gd name="T1" fmla="*/ 8 h 8"/>
                <a:gd name="T2" fmla="*/ 18 w 18"/>
                <a:gd name="T3" fmla="*/ 0 h 8"/>
                <a:gd name="T4" fmla="*/ 18 w 18"/>
                <a:gd name="T5" fmla="*/ 0 h 8"/>
                <a:gd name="T6" fmla="*/ 0 w 18"/>
                <a:gd name="T7" fmla="*/ 8 h 8"/>
                <a:gd name="T8" fmla="*/ 0 w 1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6" y="6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3"/>
                    <a:pt x="6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71" name="Freeform 4353">
              <a:extLst>
                <a:ext uri="{FF2B5EF4-FFF2-40B4-BE49-F238E27FC236}">
                  <a16:creationId xmlns:a16="http://schemas.microsoft.com/office/drawing/2014/main" id="{363EA3BF-880F-41D0-AFE4-0EBEEB23D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58738"/>
              <a:ext cx="106363" cy="53975"/>
            </a:xfrm>
            <a:custGeom>
              <a:avLst/>
              <a:gdLst>
                <a:gd name="T0" fmla="*/ 18 w 18"/>
                <a:gd name="T1" fmla="*/ 0 h 9"/>
                <a:gd name="T2" fmla="*/ 0 w 18"/>
                <a:gd name="T3" fmla="*/ 9 h 9"/>
                <a:gd name="T4" fmla="*/ 1 w 18"/>
                <a:gd name="T5" fmla="*/ 9 h 9"/>
                <a:gd name="T6" fmla="*/ 18 w 18"/>
                <a:gd name="T7" fmla="*/ 0 h 9"/>
                <a:gd name="T8" fmla="*/ 18 w 1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cubicBezTo>
                    <a:pt x="12" y="3"/>
                    <a:pt x="6" y="5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5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72" name="Freeform 4354">
              <a:extLst>
                <a:ext uri="{FF2B5EF4-FFF2-40B4-BE49-F238E27FC236}">
                  <a16:creationId xmlns:a16="http://schemas.microsoft.com/office/drawing/2014/main" id="{FE5FBE40-2E7F-42CF-97E0-34320C47A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47625"/>
              <a:ext cx="176213" cy="76200"/>
            </a:xfrm>
            <a:custGeom>
              <a:avLst/>
              <a:gdLst>
                <a:gd name="T0" fmla="*/ 14 w 30"/>
                <a:gd name="T1" fmla="*/ 4 h 13"/>
                <a:gd name="T2" fmla="*/ 3 w 30"/>
                <a:gd name="T3" fmla="*/ 11 h 13"/>
                <a:gd name="T4" fmla="*/ 3 w 30"/>
                <a:gd name="T5" fmla="*/ 11 h 13"/>
                <a:gd name="T6" fmla="*/ 30 w 30"/>
                <a:gd name="T7" fmla="*/ 0 h 13"/>
                <a:gd name="T8" fmla="*/ 29 w 30"/>
                <a:gd name="T9" fmla="*/ 0 h 13"/>
                <a:gd name="T10" fmla="*/ 14 w 30"/>
                <a:gd name="T11" fmla="*/ 7 h 13"/>
                <a:gd name="T12" fmla="*/ 7 w 30"/>
                <a:gd name="T13" fmla="*/ 8 h 13"/>
                <a:gd name="T14" fmla="*/ 14 w 30"/>
                <a:gd name="T15" fmla="*/ 4 h 13"/>
                <a:gd name="T16" fmla="*/ 14 w 30"/>
                <a:gd name="T1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3">
                  <a:moveTo>
                    <a:pt x="14" y="4"/>
                  </a:moveTo>
                  <a:cubicBezTo>
                    <a:pt x="10" y="6"/>
                    <a:pt x="6" y="8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2" y="10"/>
                    <a:pt x="21" y="3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4" y="2"/>
                    <a:pt x="19" y="4"/>
                    <a:pt x="14" y="7"/>
                  </a:cubicBezTo>
                  <a:cubicBezTo>
                    <a:pt x="13" y="8"/>
                    <a:pt x="0" y="13"/>
                    <a:pt x="7" y="8"/>
                  </a:cubicBezTo>
                  <a:cubicBezTo>
                    <a:pt x="9" y="6"/>
                    <a:pt x="12" y="5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73" name="Freeform 4355">
              <a:extLst>
                <a:ext uri="{FF2B5EF4-FFF2-40B4-BE49-F238E27FC236}">
                  <a16:creationId xmlns:a16="http://schemas.microsoft.com/office/drawing/2014/main" id="{8C3F3383-6F7F-4E4B-B25B-51B4ED4D0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65088"/>
              <a:ext cx="53975" cy="28575"/>
            </a:xfrm>
            <a:custGeom>
              <a:avLst/>
              <a:gdLst>
                <a:gd name="T0" fmla="*/ 6 w 9"/>
                <a:gd name="T1" fmla="*/ 1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1 h 5"/>
                <a:gd name="T8" fmla="*/ 9 w 9"/>
                <a:gd name="T9" fmla="*/ 1 h 5"/>
                <a:gd name="T10" fmla="*/ 2 w 9"/>
                <a:gd name="T11" fmla="*/ 4 h 5"/>
                <a:gd name="T12" fmla="*/ 3 w 9"/>
                <a:gd name="T13" fmla="*/ 3 h 5"/>
                <a:gd name="T14" fmla="*/ 6 w 9"/>
                <a:gd name="T15" fmla="*/ 1 h 5"/>
                <a:gd name="T16" fmla="*/ 6 w 9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6" y="1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2"/>
                    <a:pt x="4" y="3"/>
                    <a:pt x="2" y="4"/>
                  </a:cubicBezTo>
                  <a:cubicBezTo>
                    <a:pt x="0" y="5"/>
                    <a:pt x="3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74" name="Freeform 4356">
              <a:extLst>
                <a:ext uri="{FF2B5EF4-FFF2-40B4-BE49-F238E27FC236}">
                  <a16:creationId xmlns:a16="http://schemas.microsoft.com/office/drawing/2014/main" id="{B75F5850-0B8D-4E51-BAF3-823E87766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" y="330200"/>
              <a:ext cx="34925" cy="28575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75" name="Freeform 4357">
              <a:extLst>
                <a:ext uri="{FF2B5EF4-FFF2-40B4-BE49-F238E27FC236}">
                  <a16:creationId xmlns:a16="http://schemas.microsoft.com/office/drawing/2014/main" id="{C51116FA-8C0A-4E70-BDB6-F809472CF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306388"/>
              <a:ext cx="87313" cy="52387"/>
            </a:xfrm>
            <a:custGeom>
              <a:avLst/>
              <a:gdLst>
                <a:gd name="T0" fmla="*/ 1 w 15"/>
                <a:gd name="T1" fmla="*/ 9 h 9"/>
                <a:gd name="T2" fmla="*/ 15 w 15"/>
                <a:gd name="T3" fmla="*/ 1 h 9"/>
                <a:gd name="T4" fmla="*/ 15 w 15"/>
                <a:gd name="T5" fmla="*/ 0 h 9"/>
                <a:gd name="T6" fmla="*/ 0 w 15"/>
                <a:gd name="T7" fmla="*/ 9 h 9"/>
                <a:gd name="T8" fmla="*/ 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9"/>
                  </a:moveTo>
                  <a:cubicBezTo>
                    <a:pt x="5" y="6"/>
                    <a:pt x="10" y="3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76" name="Freeform 4358">
              <a:extLst>
                <a:ext uri="{FF2B5EF4-FFF2-40B4-BE49-F238E27FC236}">
                  <a16:creationId xmlns:a16="http://schemas.microsoft.com/office/drawing/2014/main" id="{A2903294-A817-4CCD-8E6F-8359BF652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95275"/>
              <a:ext cx="93663" cy="63500"/>
            </a:xfrm>
            <a:custGeom>
              <a:avLst/>
              <a:gdLst>
                <a:gd name="T0" fmla="*/ 15 w 16"/>
                <a:gd name="T1" fmla="*/ 0 h 11"/>
                <a:gd name="T2" fmla="*/ 0 w 16"/>
                <a:gd name="T3" fmla="*/ 11 h 11"/>
                <a:gd name="T4" fmla="*/ 1 w 16"/>
                <a:gd name="T5" fmla="*/ 11 h 11"/>
                <a:gd name="T6" fmla="*/ 16 w 16"/>
                <a:gd name="T7" fmla="*/ 0 h 11"/>
                <a:gd name="T8" fmla="*/ 15 w 1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5" y="0"/>
                  </a:moveTo>
                  <a:cubicBezTo>
                    <a:pt x="10" y="4"/>
                    <a:pt x="5" y="7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6" y="7"/>
                    <a:pt x="11" y="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77" name="Freeform 4359">
              <a:extLst>
                <a:ext uri="{FF2B5EF4-FFF2-40B4-BE49-F238E27FC236}">
                  <a16:creationId xmlns:a16="http://schemas.microsoft.com/office/drawing/2014/main" id="{0260C217-7CC1-4BEA-B5E6-9442B248B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88925"/>
              <a:ext cx="100013" cy="65087"/>
            </a:xfrm>
            <a:custGeom>
              <a:avLst/>
              <a:gdLst>
                <a:gd name="T0" fmla="*/ 0 w 17"/>
                <a:gd name="T1" fmla="*/ 11 h 11"/>
                <a:gd name="T2" fmla="*/ 17 w 17"/>
                <a:gd name="T3" fmla="*/ 1 h 11"/>
                <a:gd name="T4" fmla="*/ 17 w 17"/>
                <a:gd name="T5" fmla="*/ 0 h 11"/>
                <a:gd name="T6" fmla="*/ 0 w 17"/>
                <a:gd name="T7" fmla="*/ 10 h 11"/>
                <a:gd name="T8" fmla="*/ 0 w 1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6" y="8"/>
                    <a:pt x="11" y="4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78" name="Freeform 4360">
              <a:extLst>
                <a:ext uri="{FF2B5EF4-FFF2-40B4-BE49-F238E27FC236}">
                  <a16:creationId xmlns:a16="http://schemas.microsoft.com/office/drawing/2014/main" id="{4439B036-3223-418B-B87E-29A179CB7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95275"/>
              <a:ext cx="82550" cy="52387"/>
            </a:xfrm>
            <a:custGeom>
              <a:avLst/>
              <a:gdLst>
                <a:gd name="T0" fmla="*/ 13 w 14"/>
                <a:gd name="T1" fmla="*/ 0 h 9"/>
                <a:gd name="T2" fmla="*/ 1 w 14"/>
                <a:gd name="T3" fmla="*/ 9 h 9"/>
                <a:gd name="T4" fmla="*/ 1 w 14"/>
                <a:gd name="T5" fmla="*/ 9 h 9"/>
                <a:gd name="T6" fmla="*/ 13 w 14"/>
                <a:gd name="T7" fmla="*/ 0 h 9"/>
                <a:gd name="T8" fmla="*/ 13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3" y="0"/>
                  </a:moveTo>
                  <a:cubicBezTo>
                    <a:pt x="9" y="3"/>
                    <a:pt x="4" y="5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79" name="Freeform 4361">
              <a:extLst>
                <a:ext uri="{FF2B5EF4-FFF2-40B4-BE49-F238E27FC236}">
                  <a16:creationId xmlns:a16="http://schemas.microsoft.com/office/drawing/2014/main" id="{9AD57697-34D3-4B96-827A-FBCC6ADB6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295275"/>
              <a:ext cx="76200" cy="41275"/>
            </a:xfrm>
            <a:custGeom>
              <a:avLst/>
              <a:gdLst>
                <a:gd name="T0" fmla="*/ 1 w 13"/>
                <a:gd name="T1" fmla="*/ 7 h 7"/>
                <a:gd name="T2" fmla="*/ 12 w 13"/>
                <a:gd name="T3" fmla="*/ 0 h 7"/>
                <a:gd name="T4" fmla="*/ 12 w 13"/>
                <a:gd name="T5" fmla="*/ 0 h 7"/>
                <a:gd name="T6" fmla="*/ 1 w 13"/>
                <a:gd name="T7" fmla="*/ 7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80" name="Freeform 4362">
              <a:extLst>
                <a:ext uri="{FF2B5EF4-FFF2-40B4-BE49-F238E27FC236}">
                  <a16:creationId xmlns:a16="http://schemas.microsoft.com/office/drawing/2014/main" id="{86348330-0145-429A-B079-C3845D814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295275"/>
              <a:ext cx="58738" cy="34925"/>
            </a:xfrm>
            <a:custGeom>
              <a:avLst/>
              <a:gdLst>
                <a:gd name="T0" fmla="*/ 10 w 10"/>
                <a:gd name="T1" fmla="*/ 0 h 6"/>
                <a:gd name="T2" fmla="*/ 1 w 10"/>
                <a:gd name="T3" fmla="*/ 6 h 6"/>
                <a:gd name="T4" fmla="*/ 1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81" name="Freeform 4363">
              <a:extLst>
                <a:ext uri="{FF2B5EF4-FFF2-40B4-BE49-F238E27FC236}">
                  <a16:creationId xmlns:a16="http://schemas.microsoft.com/office/drawing/2014/main" id="{64811640-A177-4F53-9739-5604B71F1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95275"/>
              <a:ext cx="46038" cy="22225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82" name="Freeform 4364">
              <a:extLst>
                <a:ext uri="{FF2B5EF4-FFF2-40B4-BE49-F238E27FC236}">
                  <a16:creationId xmlns:a16="http://schemas.microsoft.com/office/drawing/2014/main" id="{EF7C7287-C00D-4CE5-9097-1D9DBAF1D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88925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83" name="Freeform 4365">
              <a:extLst>
                <a:ext uri="{FF2B5EF4-FFF2-40B4-BE49-F238E27FC236}">
                  <a16:creationId xmlns:a16="http://schemas.microsoft.com/office/drawing/2014/main" id="{933F4914-9A51-40C2-8DEA-EA299235B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" y="336550"/>
              <a:ext cx="39688" cy="22225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84" name="Freeform 4366">
              <a:extLst>
                <a:ext uri="{FF2B5EF4-FFF2-40B4-BE49-F238E27FC236}">
                  <a16:creationId xmlns:a16="http://schemas.microsoft.com/office/drawing/2014/main" id="{577CD2A3-A2FB-42DD-8D14-128A1443B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00" y="300038"/>
              <a:ext cx="69850" cy="58737"/>
            </a:xfrm>
            <a:custGeom>
              <a:avLst/>
              <a:gdLst>
                <a:gd name="T0" fmla="*/ 12 w 12"/>
                <a:gd name="T1" fmla="*/ 0 h 10"/>
                <a:gd name="T2" fmla="*/ 0 w 12"/>
                <a:gd name="T3" fmla="*/ 10 h 10"/>
                <a:gd name="T4" fmla="*/ 1 w 12"/>
                <a:gd name="T5" fmla="*/ 10 h 10"/>
                <a:gd name="T6" fmla="*/ 12 w 12"/>
                <a:gd name="T7" fmla="*/ 0 h 10"/>
                <a:gd name="T8" fmla="*/ 12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7" y="3"/>
                    <a:pt x="3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85" name="Freeform 4367">
              <a:extLst>
                <a:ext uri="{FF2B5EF4-FFF2-40B4-BE49-F238E27FC236}">
                  <a16:creationId xmlns:a16="http://schemas.microsoft.com/office/drawing/2014/main" id="{45073162-06E1-4E50-99B7-7128AEB89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300038"/>
              <a:ext cx="88900" cy="58737"/>
            </a:xfrm>
            <a:custGeom>
              <a:avLst/>
              <a:gdLst>
                <a:gd name="T0" fmla="*/ 0 w 15"/>
                <a:gd name="T1" fmla="*/ 9 h 10"/>
                <a:gd name="T2" fmla="*/ 15 w 15"/>
                <a:gd name="T3" fmla="*/ 0 h 10"/>
                <a:gd name="T4" fmla="*/ 15 w 15"/>
                <a:gd name="T5" fmla="*/ 0 h 10"/>
                <a:gd name="T6" fmla="*/ 0 w 15"/>
                <a:gd name="T7" fmla="*/ 9 h 10"/>
                <a:gd name="T8" fmla="*/ 0 w 15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0" y="9"/>
                  </a:moveTo>
                  <a:cubicBezTo>
                    <a:pt x="6" y="7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7"/>
                    <a:pt x="0" y="9"/>
                  </a:cubicBezTo>
                  <a:cubicBezTo>
                    <a:pt x="0" y="10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86" name="Freeform 4368">
              <a:extLst>
                <a:ext uri="{FF2B5EF4-FFF2-40B4-BE49-F238E27FC236}">
                  <a16:creationId xmlns:a16="http://schemas.microsoft.com/office/drawing/2014/main" id="{877F3FDE-931F-440A-BA58-2C3C42504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295275"/>
              <a:ext cx="69850" cy="58737"/>
            </a:xfrm>
            <a:custGeom>
              <a:avLst/>
              <a:gdLst>
                <a:gd name="T0" fmla="*/ 11 w 12"/>
                <a:gd name="T1" fmla="*/ 0 h 10"/>
                <a:gd name="T2" fmla="*/ 0 w 12"/>
                <a:gd name="T3" fmla="*/ 10 h 10"/>
                <a:gd name="T4" fmla="*/ 0 w 12"/>
                <a:gd name="T5" fmla="*/ 10 h 10"/>
                <a:gd name="T6" fmla="*/ 12 w 12"/>
                <a:gd name="T7" fmla="*/ 1 h 10"/>
                <a:gd name="T8" fmla="*/ 11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1" y="0"/>
                  </a:moveTo>
                  <a:cubicBezTo>
                    <a:pt x="8" y="4"/>
                    <a:pt x="3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6"/>
                    <a:pt x="8" y="4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87" name="Freeform 4369">
              <a:extLst>
                <a:ext uri="{FF2B5EF4-FFF2-40B4-BE49-F238E27FC236}">
                  <a16:creationId xmlns:a16="http://schemas.microsoft.com/office/drawing/2014/main" id="{645FB1D4-5364-451E-BDE9-F978AAB3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295275"/>
              <a:ext cx="80963" cy="52387"/>
            </a:xfrm>
            <a:custGeom>
              <a:avLst/>
              <a:gdLst>
                <a:gd name="T0" fmla="*/ 0 w 14"/>
                <a:gd name="T1" fmla="*/ 9 h 9"/>
                <a:gd name="T2" fmla="*/ 13 w 14"/>
                <a:gd name="T3" fmla="*/ 1 h 9"/>
                <a:gd name="T4" fmla="*/ 13 w 14"/>
                <a:gd name="T5" fmla="*/ 0 h 9"/>
                <a:gd name="T6" fmla="*/ 0 w 14"/>
                <a:gd name="T7" fmla="*/ 9 h 9"/>
                <a:gd name="T8" fmla="*/ 0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5" y="7"/>
                    <a:pt x="9" y="3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3"/>
                    <a:pt x="5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88" name="Freeform 4370">
              <a:extLst>
                <a:ext uri="{FF2B5EF4-FFF2-40B4-BE49-F238E27FC236}">
                  <a16:creationId xmlns:a16="http://schemas.microsoft.com/office/drawing/2014/main" id="{9BF084EF-DD4A-47EC-9BC1-6C4B534AC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95275"/>
              <a:ext cx="53975" cy="46037"/>
            </a:xfrm>
            <a:custGeom>
              <a:avLst/>
              <a:gdLst>
                <a:gd name="T0" fmla="*/ 9 w 9"/>
                <a:gd name="T1" fmla="*/ 1 h 8"/>
                <a:gd name="T2" fmla="*/ 0 w 9"/>
                <a:gd name="T3" fmla="*/ 8 h 8"/>
                <a:gd name="T4" fmla="*/ 0 w 9"/>
                <a:gd name="T5" fmla="*/ 8 h 8"/>
                <a:gd name="T6" fmla="*/ 9 w 9"/>
                <a:gd name="T7" fmla="*/ 1 h 8"/>
                <a:gd name="T8" fmla="*/ 9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1"/>
                  </a:moveTo>
                  <a:cubicBezTo>
                    <a:pt x="6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6" y="3"/>
                    <a:pt x="9" y="1"/>
                  </a:cubicBezTo>
                  <a:cubicBezTo>
                    <a:pt x="9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89" name="Freeform 4371">
              <a:extLst>
                <a:ext uri="{FF2B5EF4-FFF2-40B4-BE49-F238E27FC236}">
                  <a16:creationId xmlns:a16="http://schemas.microsoft.com/office/drawing/2014/main" id="{D1A2523C-F0D6-4DF9-B80D-0E87F33C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295275"/>
              <a:ext cx="63500" cy="41275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1 h 7"/>
                <a:gd name="T4" fmla="*/ 10 w 11"/>
                <a:gd name="T5" fmla="*/ 0 h 7"/>
                <a:gd name="T6" fmla="*/ 0 w 11"/>
                <a:gd name="T7" fmla="*/ 7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5"/>
                    <a:pt x="7" y="3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90" name="Freeform 4372">
              <a:extLst>
                <a:ext uri="{FF2B5EF4-FFF2-40B4-BE49-F238E27FC236}">
                  <a16:creationId xmlns:a16="http://schemas.microsoft.com/office/drawing/2014/main" id="{6E3E8692-442E-4EC8-9AF6-CCF5927A6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295275"/>
              <a:ext cx="41275" cy="28575"/>
            </a:xfrm>
            <a:custGeom>
              <a:avLst/>
              <a:gdLst>
                <a:gd name="T0" fmla="*/ 7 w 7"/>
                <a:gd name="T1" fmla="*/ 0 h 5"/>
                <a:gd name="T2" fmla="*/ 1 w 7"/>
                <a:gd name="T3" fmla="*/ 5 h 5"/>
                <a:gd name="T4" fmla="*/ 1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2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91" name="Freeform 4373">
              <a:extLst>
                <a:ext uri="{FF2B5EF4-FFF2-40B4-BE49-F238E27FC236}">
                  <a16:creationId xmlns:a16="http://schemas.microsoft.com/office/drawing/2014/main" id="{79CAE130-E512-4AEE-9D9E-B5DC62513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" y="295275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292" name="Group 4428">
            <a:extLst>
              <a:ext uri="{FF2B5EF4-FFF2-40B4-BE49-F238E27FC236}">
                <a16:creationId xmlns:a16="http://schemas.microsoft.com/office/drawing/2014/main" id="{9B6D5D5B-04BC-47A9-ADBF-0D367957AE6E}"/>
              </a:ext>
            </a:extLst>
          </p:cNvPr>
          <p:cNvGrpSpPr>
            <a:grpSpLocks/>
          </p:cNvGrpSpPr>
          <p:nvPr/>
        </p:nvGrpSpPr>
        <p:grpSpPr bwMode="auto">
          <a:xfrm>
            <a:off x="1506538" y="5133975"/>
            <a:ext cx="387350" cy="288925"/>
            <a:chOff x="0" y="0"/>
            <a:chExt cx="387350" cy="288925"/>
          </a:xfrm>
        </p:grpSpPr>
        <p:sp>
          <p:nvSpPr>
            <p:cNvPr id="41293" name="Freeform 4374">
              <a:extLst>
                <a:ext uri="{FF2B5EF4-FFF2-40B4-BE49-F238E27FC236}">
                  <a16:creationId xmlns:a16="http://schemas.microsoft.com/office/drawing/2014/main" id="{2E52E369-2477-4793-ABC1-4DB72BB413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87350" cy="288925"/>
            </a:xfrm>
            <a:custGeom>
              <a:avLst/>
              <a:gdLst>
                <a:gd name="T0" fmla="*/ 65 w 66"/>
                <a:gd name="T1" fmla="*/ 17 h 49"/>
                <a:gd name="T2" fmla="*/ 61 w 66"/>
                <a:gd name="T3" fmla="*/ 8 h 49"/>
                <a:gd name="T4" fmla="*/ 64 w 66"/>
                <a:gd name="T5" fmla="*/ 28 h 49"/>
                <a:gd name="T6" fmla="*/ 64 w 66"/>
                <a:gd name="T7" fmla="*/ 28 h 49"/>
                <a:gd name="T8" fmla="*/ 61 w 66"/>
                <a:gd name="T9" fmla="*/ 39 h 49"/>
                <a:gd name="T10" fmla="*/ 54 w 66"/>
                <a:gd name="T11" fmla="*/ 37 h 49"/>
                <a:gd name="T12" fmla="*/ 51 w 66"/>
                <a:gd name="T13" fmla="*/ 35 h 49"/>
                <a:gd name="T14" fmla="*/ 47 w 66"/>
                <a:gd name="T15" fmla="*/ 32 h 49"/>
                <a:gd name="T16" fmla="*/ 47 w 66"/>
                <a:gd name="T17" fmla="*/ 39 h 49"/>
                <a:gd name="T18" fmla="*/ 46 w 66"/>
                <a:gd name="T19" fmla="*/ 43 h 49"/>
                <a:gd name="T20" fmla="*/ 43 w 66"/>
                <a:gd name="T21" fmla="*/ 45 h 49"/>
                <a:gd name="T22" fmla="*/ 34 w 66"/>
                <a:gd name="T23" fmla="*/ 45 h 49"/>
                <a:gd name="T24" fmla="*/ 14 w 66"/>
                <a:gd name="T25" fmla="*/ 45 h 49"/>
                <a:gd name="T26" fmla="*/ 7 w 66"/>
                <a:gd name="T27" fmla="*/ 46 h 49"/>
                <a:gd name="T28" fmla="*/ 7 w 66"/>
                <a:gd name="T29" fmla="*/ 45 h 49"/>
                <a:gd name="T30" fmla="*/ 3 w 66"/>
                <a:gd name="T31" fmla="*/ 36 h 49"/>
                <a:gd name="T32" fmla="*/ 4 w 66"/>
                <a:gd name="T33" fmla="*/ 33 h 49"/>
                <a:gd name="T34" fmla="*/ 6 w 66"/>
                <a:gd name="T35" fmla="*/ 4 h 49"/>
                <a:gd name="T36" fmla="*/ 33 w 66"/>
                <a:gd name="T37" fmla="*/ 3 h 49"/>
                <a:gd name="T38" fmla="*/ 37 w 66"/>
                <a:gd name="T39" fmla="*/ 3 h 49"/>
                <a:gd name="T40" fmla="*/ 47 w 66"/>
                <a:gd name="T41" fmla="*/ 6 h 49"/>
                <a:gd name="T42" fmla="*/ 55 w 66"/>
                <a:gd name="T43" fmla="*/ 11 h 49"/>
                <a:gd name="T44" fmla="*/ 58 w 66"/>
                <a:gd name="T45" fmla="*/ 8 h 49"/>
                <a:gd name="T46" fmla="*/ 49 w 66"/>
                <a:gd name="T47" fmla="*/ 13 h 49"/>
                <a:gd name="T48" fmla="*/ 48 w 66"/>
                <a:gd name="T49" fmla="*/ 5 h 49"/>
                <a:gd name="T50" fmla="*/ 47 w 66"/>
                <a:gd name="T51" fmla="*/ 4 h 49"/>
                <a:gd name="T52" fmla="*/ 46 w 66"/>
                <a:gd name="T53" fmla="*/ 3 h 49"/>
                <a:gd name="T54" fmla="*/ 41 w 66"/>
                <a:gd name="T55" fmla="*/ 1 h 49"/>
                <a:gd name="T56" fmla="*/ 39 w 66"/>
                <a:gd name="T57" fmla="*/ 1 h 49"/>
                <a:gd name="T58" fmla="*/ 4 w 66"/>
                <a:gd name="T59" fmla="*/ 2 h 49"/>
                <a:gd name="T60" fmla="*/ 0 w 66"/>
                <a:gd name="T61" fmla="*/ 13 h 49"/>
                <a:gd name="T62" fmla="*/ 2 w 66"/>
                <a:gd name="T63" fmla="*/ 42 h 49"/>
                <a:gd name="T64" fmla="*/ 41 w 66"/>
                <a:gd name="T65" fmla="*/ 46 h 49"/>
                <a:gd name="T66" fmla="*/ 44 w 66"/>
                <a:gd name="T67" fmla="*/ 46 h 49"/>
                <a:gd name="T68" fmla="*/ 50 w 66"/>
                <a:gd name="T69" fmla="*/ 36 h 49"/>
                <a:gd name="T70" fmla="*/ 55 w 66"/>
                <a:gd name="T71" fmla="*/ 38 h 49"/>
                <a:gd name="T72" fmla="*/ 58 w 66"/>
                <a:gd name="T73" fmla="*/ 40 h 49"/>
                <a:gd name="T74" fmla="*/ 65 w 66"/>
                <a:gd name="T75" fmla="*/ 26 h 49"/>
                <a:gd name="T76" fmla="*/ 65 w 66"/>
                <a:gd name="T77" fmla="*/ 20 h 49"/>
                <a:gd name="T78" fmla="*/ 36 w 66"/>
                <a:gd name="T79" fmla="*/ 4 h 49"/>
                <a:gd name="T80" fmla="*/ 32 w 66"/>
                <a:gd name="T81" fmla="*/ 2 h 49"/>
                <a:gd name="T82" fmla="*/ 32 w 66"/>
                <a:gd name="T83" fmla="*/ 2 h 49"/>
                <a:gd name="T84" fmla="*/ 44 w 66"/>
                <a:gd name="T85" fmla="*/ 45 h 49"/>
                <a:gd name="T86" fmla="*/ 44 w 66"/>
                <a:gd name="T87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" h="49">
                  <a:moveTo>
                    <a:pt x="65" y="20"/>
                  </a:moveTo>
                  <a:cubicBezTo>
                    <a:pt x="65" y="19"/>
                    <a:pt x="65" y="18"/>
                    <a:pt x="65" y="17"/>
                  </a:cubicBezTo>
                  <a:cubicBezTo>
                    <a:pt x="65" y="17"/>
                    <a:pt x="64" y="13"/>
                    <a:pt x="64" y="12"/>
                  </a:cubicBezTo>
                  <a:cubicBezTo>
                    <a:pt x="64" y="11"/>
                    <a:pt x="62" y="7"/>
                    <a:pt x="61" y="8"/>
                  </a:cubicBezTo>
                  <a:cubicBezTo>
                    <a:pt x="62" y="9"/>
                    <a:pt x="66" y="14"/>
                    <a:pt x="64" y="15"/>
                  </a:cubicBezTo>
                  <a:cubicBezTo>
                    <a:pt x="65" y="15"/>
                    <a:pt x="64" y="26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3" y="27"/>
                    <a:pt x="64" y="29"/>
                    <a:pt x="64" y="28"/>
                  </a:cubicBezTo>
                  <a:cubicBezTo>
                    <a:pt x="64" y="28"/>
                    <a:pt x="64" y="29"/>
                    <a:pt x="64" y="29"/>
                  </a:cubicBezTo>
                  <a:cubicBezTo>
                    <a:pt x="63" y="31"/>
                    <a:pt x="64" y="38"/>
                    <a:pt x="61" y="39"/>
                  </a:cubicBezTo>
                  <a:cubicBezTo>
                    <a:pt x="60" y="39"/>
                    <a:pt x="55" y="38"/>
                    <a:pt x="54" y="36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6"/>
                    <a:pt x="50" y="35"/>
                    <a:pt x="50" y="34"/>
                  </a:cubicBezTo>
                  <a:cubicBezTo>
                    <a:pt x="50" y="34"/>
                    <a:pt x="51" y="34"/>
                    <a:pt x="51" y="35"/>
                  </a:cubicBezTo>
                  <a:cubicBezTo>
                    <a:pt x="51" y="34"/>
                    <a:pt x="48" y="33"/>
                    <a:pt x="50" y="34"/>
                  </a:cubicBezTo>
                  <a:cubicBezTo>
                    <a:pt x="49" y="33"/>
                    <a:pt x="48" y="32"/>
                    <a:pt x="47" y="32"/>
                  </a:cubicBezTo>
                  <a:cubicBezTo>
                    <a:pt x="47" y="32"/>
                    <a:pt x="47" y="36"/>
                    <a:pt x="46" y="35"/>
                  </a:cubicBezTo>
                  <a:cubicBezTo>
                    <a:pt x="47" y="35"/>
                    <a:pt x="47" y="38"/>
                    <a:pt x="47" y="39"/>
                  </a:cubicBezTo>
                  <a:cubicBezTo>
                    <a:pt x="47" y="39"/>
                    <a:pt x="47" y="39"/>
                    <a:pt x="46" y="39"/>
                  </a:cubicBezTo>
                  <a:cubicBezTo>
                    <a:pt x="47" y="41"/>
                    <a:pt x="47" y="42"/>
                    <a:pt x="46" y="43"/>
                  </a:cubicBezTo>
                  <a:cubicBezTo>
                    <a:pt x="46" y="44"/>
                    <a:pt x="44" y="44"/>
                    <a:pt x="43" y="44"/>
                  </a:cubicBezTo>
                  <a:cubicBezTo>
                    <a:pt x="43" y="45"/>
                    <a:pt x="44" y="44"/>
                    <a:pt x="43" y="45"/>
                  </a:cubicBezTo>
                  <a:cubicBezTo>
                    <a:pt x="42" y="45"/>
                    <a:pt x="40" y="45"/>
                    <a:pt x="39" y="45"/>
                  </a:cubicBezTo>
                  <a:cubicBezTo>
                    <a:pt x="40" y="45"/>
                    <a:pt x="32" y="45"/>
                    <a:pt x="34" y="45"/>
                  </a:cubicBezTo>
                  <a:cubicBezTo>
                    <a:pt x="30" y="45"/>
                    <a:pt x="26" y="44"/>
                    <a:pt x="22" y="45"/>
                  </a:cubicBezTo>
                  <a:cubicBezTo>
                    <a:pt x="21" y="45"/>
                    <a:pt x="14" y="46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4"/>
                    <a:pt x="9" y="46"/>
                    <a:pt x="7" y="46"/>
                  </a:cubicBezTo>
                  <a:cubicBezTo>
                    <a:pt x="7" y="45"/>
                    <a:pt x="8" y="45"/>
                    <a:pt x="9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7" y="45"/>
                    <a:pt x="5" y="45"/>
                    <a:pt x="4" y="43"/>
                  </a:cubicBezTo>
                  <a:cubicBezTo>
                    <a:pt x="3" y="41"/>
                    <a:pt x="2" y="38"/>
                    <a:pt x="3" y="36"/>
                  </a:cubicBezTo>
                  <a:cubicBezTo>
                    <a:pt x="4" y="37"/>
                    <a:pt x="4" y="36"/>
                    <a:pt x="4" y="34"/>
                  </a:cubicBezTo>
                  <a:cubicBezTo>
                    <a:pt x="3" y="36"/>
                    <a:pt x="4" y="31"/>
                    <a:pt x="4" y="33"/>
                  </a:cubicBezTo>
                  <a:cubicBezTo>
                    <a:pt x="3" y="27"/>
                    <a:pt x="3" y="20"/>
                    <a:pt x="3" y="14"/>
                  </a:cubicBezTo>
                  <a:cubicBezTo>
                    <a:pt x="3" y="11"/>
                    <a:pt x="2" y="5"/>
                    <a:pt x="6" y="4"/>
                  </a:cubicBezTo>
                  <a:cubicBezTo>
                    <a:pt x="10" y="2"/>
                    <a:pt x="14" y="4"/>
                    <a:pt x="19" y="4"/>
                  </a:cubicBezTo>
                  <a:cubicBezTo>
                    <a:pt x="23" y="3"/>
                    <a:pt x="29" y="2"/>
                    <a:pt x="33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2" y="4"/>
                    <a:pt x="36" y="5"/>
                    <a:pt x="37" y="3"/>
                  </a:cubicBezTo>
                  <a:cubicBezTo>
                    <a:pt x="37" y="4"/>
                    <a:pt x="36" y="3"/>
                    <a:pt x="35" y="3"/>
                  </a:cubicBezTo>
                  <a:cubicBezTo>
                    <a:pt x="38" y="2"/>
                    <a:pt x="45" y="3"/>
                    <a:pt x="47" y="6"/>
                  </a:cubicBezTo>
                  <a:cubicBezTo>
                    <a:pt x="48" y="7"/>
                    <a:pt x="46" y="16"/>
                    <a:pt x="47" y="16"/>
                  </a:cubicBezTo>
                  <a:cubicBezTo>
                    <a:pt x="50" y="15"/>
                    <a:pt x="53" y="13"/>
                    <a:pt x="55" y="11"/>
                  </a:cubicBezTo>
                  <a:cubicBezTo>
                    <a:pt x="56" y="11"/>
                    <a:pt x="59" y="9"/>
                    <a:pt x="60" y="8"/>
                  </a:cubicBezTo>
                  <a:cubicBezTo>
                    <a:pt x="60" y="8"/>
                    <a:pt x="57" y="9"/>
                    <a:pt x="58" y="8"/>
                  </a:cubicBezTo>
                  <a:cubicBezTo>
                    <a:pt x="55" y="8"/>
                    <a:pt x="51" y="14"/>
                    <a:pt x="48" y="13"/>
                  </a:cubicBezTo>
                  <a:cubicBezTo>
                    <a:pt x="48" y="13"/>
                    <a:pt x="49" y="13"/>
                    <a:pt x="49" y="13"/>
                  </a:cubicBezTo>
                  <a:cubicBezTo>
                    <a:pt x="49" y="13"/>
                    <a:pt x="49" y="11"/>
                    <a:pt x="49" y="11"/>
                  </a:cubicBezTo>
                  <a:cubicBezTo>
                    <a:pt x="49" y="9"/>
                    <a:pt x="47" y="6"/>
                    <a:pt x="48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4"/>
                  </a:cubicBezTo>
                  <a:cubicBezTo>
                    <a:pt x="47" y="4"/>
                    <a:pt x="47" y="5"/>
                    <a:pt x="48" y="5"/>
                  </a:cubicBezTo>
                  <a:cubicBezTo>
                    <a:pt x="47" y="4"/>
                    <a:pt x="46" y="3"/>
                    <a:pt x="46" y="3"/>
                  </a:cubicBezTo>
                  <a:cubicBezTo>
                    <a:pt x="46" y="3"/>
                    <a:pt x="48" y="4"/>
                    <a:pt x="47" y="4"/>
                  </a:cubicBezTo>
                  <a:cubicBezTo>
                    <a:pt x="47" y="3"/>
                    <a:pt x="41" y="1"/>
                    <a:pt x="41" y="1"/>
                  </a:cubicBezTo>
                  <a:cubicBezTo>
                    <a:pt x="40" y="1"/>
                    <a:pt x="39" y="2"/>
                    <a:pt x="39" y="2"/>
                  </a:cubicBezTo>
                  <a:cubicBezTo>
                    <a:pt x="39" y="2"/>
                    <a:pt x="39" y="1"/>
                    <a:pt x="39" y="1"/>
                  </a:cubicBezTo>
                  <a:cubicBezTo>
                    <a:pt x="34" y="0"/>
                    <a:pt x="27" y="4"/>
                    <a:pt x="21" y="2"/>
                  </a:cubicBezTo>
                  <a:cubicBezTo>
                    <a:pt x="17" y="2"/>
                    <a:pt x="7" y="0"/>
                    <a:pt x="4" y="2"/>
                  </a:cubicBezTo>
                  <a:cubicBezTo>
                    <a:pt x="2" y="4"/>
                    <a:pt x="1" y="7"/>
                    <a:pt x="1" y="10"/>
                  </a:cubicBezTo>
                  <a:cubicBezTo>
                    <a:pt x="1" y="9"/>
                    <a:pt x="0" y="12"/>
                    <a:pt x="0" y="13"/>
                  </a:cubicBezTo>
                  <a:cubicBezTo>
                    <a:pt x="0" y="16"/>
                    <a:pt x="1" y="21"/>
                    <a:pt x="2" y="24"/>
                  </a:cubicBezTo>
                  <a:cubicBezTo>
                    <a:pt x="3" y="29"/>
                    <a:pt x="2" y="36"/>
                    <a:pt x="2" y="42"/>
                  </a:cubicBezTo>
                  <a:cubicBezTo>
                    <a:pt x="1" y="49"/>
                    <a:pt x="14" y="47"/>
                    <a:pt x="17" y="47"/>
                  </a:cubicBezTo>
                  <a:cubicBezTo>
                    <a:pt x="25" y="46"/>
                    <a:pt x="33" y="47"/>
                    <a:pt x="41" y="46"/>
                  </a:cubicBezTo>
                  <a:cubicBezTo>
                    <a:pt x="41" y="47"/>
                    <a:pt x="40" y="46"/>
                    <a:pt x="40" y="47"/>
                  </a:cubicBezTo>
                  <a:cubicBezTo>
                    <a:pt x="40" y="47"/>
                    <a:pt x="44" y="46"/>
                    <a:pt x="44" y="46"/>
                  </a:cubicBezTo>
                  <a:cubicBezTo>
                    <a:pt x="50" y="44"/>
                    <a:pt x="47" y="39"/>
                    <a:pt x="48" y="34"/>
                  </a:cubicBezTo>
                  <a:cubicBezTo>
                    <a:pt x="48" y="35"/>
                    <a:pt x="49" y="35"/>
                    <a:pt x="50" y="36"/>
                  </a:cubicBezTo>
                  <a:cubicBezTo>
                    <a:pt x="49" y="35"/>
                    <a:pt x="51" y="36"/>
                    <a:pt x="51" y="36"/>
                  </a:cubicBezTo>
                  <a:cubicBezTo>
                    <a:pt x="53" y="36"/>
                    <a:pt x="55" y="38"/>
                    <a:pt x="55" y="38"/>
                  </a:cubicBezTo>
                  <a:cubicBezTo>
                    <a:pt x="55" y="39"/>
                    <a:pt x="57" y="39"/>
                    <a:pt x="58" y="40"/>
                  </a:cubicBezTo>
                  <a:cubicBezTo>
                    <a:pt x="59" y="40"/>
                    <a:pt x="57" y="40"/>
                    <a:pt x="58" y="40"/>
                  </a:cubicBezTo>
                  <a:cubicBezTo>
                    <a:pt x="62" y="41"/>
                    <a:pt x="62" y="39"/>
                    <a:pt x="63" y="36"/>
                  </a:cubicBezTo>
                  <a:cubicBezTo>
                    <a:pt x="64" y="34"/>
                    <a:pt x="65" y="26"/>
                    <a:pt x="65" y="26"/>
                  </a:cubicBezTo>
                  <a:cubicBezTo>
                    <a:pt x="65" y="25"/>
                    <a:pt x="65" y="22"/>
                    <a:pt x="65" y="20"/>
                  </a:cubicBezTo>
                  <a:cubicBezTo>
                    <a:pt x="65" y="22"/>
                    <a:pt x="65" y="20"/>
                    <a:pt x="65" y="2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6" y="3"/>
                    <a:pt x="36" y="4"/>
                  </a:cubicBezTo>
                  <a:close/>
                  <a:moveTo>
                    <a:pt x="32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4" y="2"/>
                    <a:pt x="33" y="2"/>
                    <a:pt x="32" y="2"/>
                  </a:cubicBezTo>
                  <a:close/>
                  <a:moveTo>
                    <a:pt x="44" y="45"/>
                  </a:move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94" name="Freeform 4375">
              <a:extLst>
                <a:ext uri="{FF2B5EF4-FFF2-40B4-BE49-F238E27FC236}">
                  <a16:creationId xmlns:a16="http://schemas.microsoft.com/office/drawing/2014/main" id="{DED82044-018E-4EEE-A357-4ACF095F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206375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6 w 6"/>
                <a:gd name="T5" fmla="*/ 1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95" name="Freeform 4376">
              <a:extLst>
                <a:ext uri="{FF2B5EF4-FFF2-40B4-BE49-F238E27FC236}">
                  <a16:creationId xmlns:a16="http://schemas.microsoft.com/office/drawing/2014/main" id="{6F09E2D7-3E4A-4601-A394-9E2630033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58762"/>
              <a:ext cx="30163" cy="12700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96" name="Freeform 4377">
              <a:extLst>
                <a:ext uri="{FF2B5EF4-FFF2-40B4-BE49-F238E27FC236}">
                  <a16:creationId xmlns:a16="http://schemas.microsoft.com/office/drawing/2014/main" id="{5F630282-9ADD-43CD-A8E4-39145FD16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34950"/>
              <a:ext cx="52388" cy="36512"/>
            </a:xfrm>
            <a:custGeom>
              <a:avLst/>
              <a:gdLst>
                <a:gd name="T0" fmla="*/ 8 w 9"/>
                <a:gd name="T1" fmla="*/ 0 h 6"/>
                <a:gd name="T2" fmla="*/ 1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1"/>
                    <a:pt x="3" y="3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97" name="Freeform 4378">
              <a:extLst>
                <a:ext uri="{FF2B5EF4-FFF2-40B4-BE49-F238E27FC236}">
                  <a16:creationId xmlns:a16="http://schemas.microsoft.com/office/drawing/2014/main" id="{CFA765DE-A5A4-4ABF-851F-25D1D261A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82562"/>
              <a:ext cx="58738" cy="34925"/>
            </a:xfrm>
            <a:custGeom>
              <a:avLst/>
              <a:gdLst>
                <a:gd name="T0" fmla="*/ 9 w 10"/>
                <a:gd name="T1" fmla="*/ 1 h 6"/>
                <a:gd name="T2" fmla="*/ 0 w 10"/>
                <a:gd name="T3" fmla="*/ 5 h 6"/>
                <a:gd name="T4" fmla="*/ 1 w 10"/>
                <a:gd name="T5" fmla="*/ 6 h 6"/>
                <a:gd name="T6" fmla="*/ 9 w 10"/>
                <a:gd name="T7" fmla="*/ 1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4" y="4"/>
                    <a:pt x="7" y="2"/>
                    <a:pt x="9" y="1"/>
                  </a:cubicBezTo>
                  <a:cubicBezTo>
                    <a:pt x="10" y="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98" name="Freeform 4379">
              <a:extLst>
                <a:ext uri="{FF2B5EF4-FFF2-40B4-BE49-F238E27FC236}">
                  <a16:creationId xmlns:a16="http://schemas.microsoft.com/office/drawing/2014/main" id="{F941FCEC-F84C-4328-ACF1-BB7F3BF3C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69862"/>
              <a:ext cx="76200" cy="41275"/>
            </a:xfrm>
            <a:custGeom>
              <a:avLst/>
              <a:gdLst>
                <a:gd name="T0" fmla="*/ 0 w 13"/>
                <a:gd name="T1" fmla="*/ 7 h 7"/>
                <a:gd name="T2" fmla="*/ 12 w 13"/>
                <a:gd name="T3" fmla="*/ 1 h 7"/>
                <a:gd name="T4" fmla="*/ 12 w 13"/>
                <a:gd name="T5" fmla="*/ 1 h 7"/>
                <a:gd name="T6" fmla="*/ 0 w 13"/>
                <a:gd name="T7" fmla="*/ 6 h 7"/>
                <a:gd name="T8" fmla="*/ 0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4" y="4"/>
                    <a:pt x="8" y="3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99" name="Freeform 4380">
              <a:extLst>
                <a:ext uri="{FF2B5EF4-FFF2-40B4-BE49-F238E27FC236}">
                  <a16:creationId xmlns:a16="http://schemas.microsoft.com/office/drawing/2014/main" id="{E62C5973-96AC-4D31-B176-763D9F388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" y="223837"/>
              <a:ext cx="87313" cy="47625"/>
            </a:xfrm>
            <a:custGeom>
              <a:avLst/>
              <a:gdLst>
                <a:gd name="T0" fmla="*/ 0 w 15"/>
                <a:gd name="T1" fmla="*/ 8 h 8"/>
                <a:gd name="T2" fmla="*/ 14 w 15"/>
                <a:gd name="T3" fmla="*/ 0 h 8"/>
                <a:gd name="T4" fmla="*/ 14 w 15"/>
                <a:gd name="T5" fmla="*/ 0 h 8"/>
                <a:gd name="T6" fmla="*/ 0 w 15"/>
                <a:gd name="T7" fmla="*/ 8 h 8"/>
                <a:gd name="T8" fmla="*/ 0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5" y="5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2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00" name="Freeform 4381">
              <a:extLst>
                <a:ext uri="{FF2B5EF4-FFF2-40B4-BE49-F238E27FC236}">
                  <a16:creationId xmlns:a16="http://schemas.microsoft.com/office/drawing/2014/main" id="{7608D28E-58C1-411B-91E6-572DF1C7E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23825"/>
              <a:ext cx="192088" cy="147637"/>
            </a:xfrm>
            <a:custGeom>
              <a:avLst/>
              <a:gdLst>
                <a:gd name="T0" fmla="*/ 33 w 33"/>
                <a:gd name="T1" fmla="*/ 0 h 25"/>
                <a:gd name="T2" fmla="*/ 17 w 33"/>
                <a:gd name="T3" fmla="*/ 11 h 25"/>
                <a:gd name="T4" fmla="*/ 0 w 33"/>
                <a:gd name="T5" fmla="*/ 25 h 25"/>
                <a:gd name="T6" fmla="*/ 1 w 33"/>
                <a:gd name="T7" fmla="*/ 25 h 25"/>
                <a:gd name="T8" fmla="*/ 15 w 33"/>
                <a:gd name="T9" fmla="*/ 13 h 25"/>
                <a:gd name="T10" fmla="*/ 33 w 33"/>
                <a:gd name="T11" fmla="*/ 0 h 25"/>
                <a:gd name="T12" fmla="*/ 33 w 33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5">
                  <a:moveTo>
                    <a:pt x="33" y="0"/>
                  </a:moveTo>
                  <a:cubicBezTo>
                    <a:pt x="27" y="4"/>
                    <a:pt x="22" y="7"/>
                    <a:pt x="17" y="11"/>
                  </a:cubicBezTo>
                  <a:cubicBezTo>
                    <a:pt x="11" y="16"/>
                    <a:pt x="5" y="19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5" y="20"/>
                    <a:pt x="10" y="17"/>
                    <a:pt x="15" y="13"/>
                  </a:cubicBezTo>
                  <a:cubicBezTo>
                    <a:pt x="21" y="9"/>
                    <a:pt x="27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01" name="Freeform 4382">
              <a:extLst>
                <a:ext uri="{FF2B5EF4-FFF2-40B4-BE49-F238E27FC236}">
                  <a16:creationId xmlns:a16="http://schemas.microsoft.com/office/drawing/2014/main" id="{DCCE8706-A2B9-43D3-962C-482A81106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17475"/>
              <a:ext cx="257175" cy="153987"/>
            </a:xfrm>
            <a:custGeom>
              <a:avLst/>
              <a:gdLst>
                <a:gd name="T0" fmla="*/ 0 w 44"/>
                <a:gd name="T1" fmla="*/ 26 h 26"/>
                <a:gd name="T2" fmla="*/ 44 w 44"/>
                <a:gd name="T3" fmla="*/ 0 h 26"/>
                <a:gd name="T4" fmla="*/ 44 w 44"/>
                <a:gd name="T5" fmla="*/ 0 h 26"/>
                <a:gd name="T6" fmla="*/ 0 w 44"/>
                <a:gd name="T7" fmla="*/ 26 h 26"/>
                <a:gd name="T8" fmla="*/ 0 w 44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6">
                  <a:moveTo>
                    <a:pt x="0" y="26"/>
                  </a:moveTo>
                  <a:cubicBezTo>
                    <a:pt x="14" y="16"/>
                    <a:pt x="29" y="8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8"/>
                    <a:pt x="14" y="1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02" name="Freeform 4383">
              <a:extLst>
                <a:ext uri="{FF2B5EF4-FFF2-40B4-BE49-F238E27FC236}">
                  <a16:creationId xmlns:a16="http://schemas.microsoft.com/office/drawing/2014/main" id="{3AE5DAF1-B3D7-4B86-9E00-8CF750205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82550"/>
              <a:ext cx="246063" cy="188912"/>
            </a:xfrm>
            <a:custGeom>
              <a:avLst/>
              <a:gdLst>
                <a:gd name="T0" fmla="*/ 41 w 42"/>
                <a:gd name="T1" fmla="*/ 0 h 32"/>
                <a:gd name="T2" fmla="*/ 0 w 42"/>
                <a:gd name="T3" fmla="*/ 32 h 32"/>
                <a:gd name="T4" fmla="*/ 0 w 42"/>
                <a:gd name="T5" fmla="*/ 32 h 32"/>
                <a:gd name="T6" fmla="*/ 42 w 42"/>
                <a:gd name="T7" fmla="*/ 0 h 32"/>
                <a:gd name="T8" fmla="*/ 41 w 42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">
                  <a:moveTo>
                    <a:pt x="41" y="0"/>
                  </a:moveTo>
                  <a:cubicBezTo>
                    <a:pt x="26" y="8"/>
                    <a:pt x="14" y="2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4" y="21"/>
                    <a:pt x="26" y="9"/>
                    <a:pt x="42" y="0"/>
                  </a:cubicBezTo>
                  <a:cubicBezTo>
                    <a:pt x="42" y="0"/>
                    <a:pt x="41" y="0"/>
                    <a:pt x="4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03" name="Freeform 4384">
              <a:extLst>
                <a:ext uri="{FF2B5EF4-FFF2-40B4-BE49-F238E27FC236}">
                  <a16:creationId xmlns:a16="http://schemas.microsoft.com/office/drawing/2014/main" id="{8E52042C-5D33-4B1D-B10B-16CEBBA8C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8" y="82550"/>
              <a:ext cx="17463" cy="4762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3 w 3"/>
                <a:gd name="T9" fmla="*/ 0 h 1"/>
                <a:gd name="T10" fmla="*/ 2 w 3"/>
                <a:gd name="T11" fmla="*/ 0 h 1"/>
                <a:gd name="T12" fmla="*/ 2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04" name="Freeform 4385">
              <a:extLst>
                <a:ext uri="{FF2B5EF4-FFF2-40B4-BE49-F238E27FC236}">
                  <a16:creationId xmlns:a16="http://schemas.microsoft.com/office/drawing/2014/main" id="{684F432A-6E9A-4EF0-9A85-E02E0902A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82550"/>
              <a:ext cx="309563" cy="193675"/>
            </a:xfrm>
            <a:custGeom>
              <a:avLst/>
              <a:gdLst>
                <a:gd name="T0" fmla="*/ 1 w 53"/>
                <a:gd name="T1" fmla="*/ 33 h 33"/>
                <a:gd name="T2" fmla="*/ 27 w 53"/>
                <a:gd name="T3" fmla="*/ 14 h 33"/>
                <a:gd name="T4" fmla="*/ 53 w 53"/>
                <a:gd name="T5" fmla="*/ 0 h 33"/>
                <a:gd name="T6" fmla="*/ 53 w 53"/>
                <a:gd name="T7" fmla="*/ 0 h 33"/>
                <a:gd name="T8" fmla="*/ 24 w 53"/>
                <a:gd name="T9" fmla="*/ 16 h 33"/>
                <a:gd name="T10" fmla="*/ 1 w 53"/>
                <a:gd name="T11" fmla="*/ 33 h 33"/>
                <a:gd name="T12" fmla="*/ 1 w 53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3">
                  <a:moveTo>
                    <a:pt x="1" y="33"/>
                  </a:moveTo>
                  <a:cubicBezTo>
                    <a:pt x="8" y="25"/>
                    <a:pt x="17" y="19"/>
                    <a:pt x="27" y="14"/>
                  </a:cubicBezTo>
                  <a:cubicBezTo>
                    <a:pt x="36" y="10"/>
                    <a:pt x="44" y="4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4"/>
                    <a:pt x="34" y="10"/>
                    <a:pt x="24" y="16"/>
                  </a:cubicBezTo>
                  <a:cubicBezTo>
                    <a:pt x="15" y="20"/>
                    <a:pt x="7" y="25"/>
                    <a:pt x="1" y="33"/>
                  </a:cubicBezTo>
                  <a:cubicBezTo>
                    <a:pt x="0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05" name="Freeform 4386">
              <a:extLst>
                <a:ext uri="{FF2B5EF4-FFF2-40B4-BE49-F238E27FC236}">
                  <a16:creationId xmlns:a16="http://schemas.microsoft.com/office/drawing/2014/main" id="{F27273FE-679A-4069-B26B-C01B84BB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52387"/>
              <a:ext cx="315913" cy="223837"/>
            </a:xfrm>
            <a:custGeom>
              <a:avLst/>
              <a:gdLst>
                <a:gd name="T0" fmla="*/ 54 w 54"/>
                <a:gd name="T1" fmla="*/ 0 h 38"/>
                <a:gd name="T2" fmla="*/ 27 w 54"/>
                <a:gd name="T3" fmla="*/ 16 h 38"/>
                <a:gd name="T4" fmla="*/ 0 w 54"/>
                <a:gd name="T5" fmla="*/ 37 h 38"/>
                <a:gd name="T6" fmla="*/ 1 w 54"/>
                <a:gd name="T7" fmla="*/ 37 h 38"/>
                <a:gd name="T8" fmla="*/ 24 w 54"/>
                <a:gd name="T9" fmla="*/ 18 h 38"/>
                <a:gd name="T10" fmla="*/ 54 w 54"/>
                <a:gd name="T11" fmla="*/ 1 h 38"/>
                <a:gd name="T12" fmla="*/ 54 w 54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8">
                  <a:moveTo>
                    <a:pt x="54" y="0"/>
                  </a:moveTo>
                  <a:cubicBezTo>
                    <a:pt x="44" y="4"/>
                    <a:pt x="35" y="10"/>
                    <a:pt x="27" y="16"/>
                  </a:cubicBezTo>
                  <a:cubicBezTo>
                    <a:pt x="17" y="23"/>
                    <a:pt x="8" y="28"/>
                    <a:pt x="0" y="37"/>
                  </a:cubicBezTo>
                  <a:cubicBezTo>
                    <a:pt x="0" y="38"/>
                    <a:pt x="1" y="38"/>
                    <a:pt x="1" y="37"/>
                  </a:cubicBezTo>
                  <a:cubicBezTo>
                    <a:pt x="7" y="29"/>
                    <a:pt x="16" y="24"/>
                    <a:pt x="24" y="18"/>
                  </a:cubicBezTo>
                  <a:cubicBezTo>
                    <a:pt x="34" y="12"/>
                    <a:pt x="43" y="5"/>
                    <a:pt x="54" y="1"/>
                  </a:cubicBezTo>
                  <a:cubicBezTo>
                    <a:pt x="54" y="1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06" name="Freeform 4387">
              <a:extLst>
                <a:ext uri="{FF2B5EF4-FFF2-40B4-BE49-F238E27FC236}">
                  <a16:creationId xmlns:a16="http://schemas.microsoft.com/office/drawing/2014/main" id="{C354C5A8-1D79-4A25-B887-2C3CCE4F9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58737"/>
              <a:ext cx="339725" cy="206375"/>
            </a:xfrm>
            <a:custGeom>
              <a:avLst/>
              <a:gdLst>
                <a:gd name="T0" fmla="*/ 1 w 58"/>
                <a:gd name="T1" fmla="*/ 35 h 35"/>
                <a:gd name="T2" fmla="*/ 58 w 58"/>
                <a:gd name="T3" fmla="*/ 0 h 35"/>
                <a:gd name="T4" fmla="*/ 58 w 58"/>
                <a:gd name="T5" fmla="*/ 0 h 35"/>
                <a:gd name="T6" fmla="*/ 0 w 58"/>
                <a:gd name="T7" fmla="*/ 35 h 35"/>
                <a:gd name="T8" fmla="*/ 1 w 58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1" y="35"/>
                  </a:moveTo>
                  <a:cubicBezTo>
                    <a:pt x="19" y="23"/>
                    <a:pt x="38" y="1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10"/>
                    <a:pt x="19" y="22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07" name="Freeform 4388">
              <a:extLst>
                <a:ext uri="{FF2B5EF4-FFF2-40B4-BE49-F238E27FC236}">
                  <a16:creationId xmlns:a16="http://schemas.microsoft.com/office/drawing/2014/main" id="{4CBFB7DF-A7AC-4839-BC78-FEDECC0C9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82550"/>
              <a:ext cx="268288" cy="169862"/>
            </a:xfrm>
            <a:custGeom>
              <a:avLst/>
              <a:gdLst>
                <a:gd name="T0" fmla="*/ 46 w 46"/>
                <a:gd name="T1" fmla="*/ 0 h 29"/>
                <a:gd name="T2" fmla="*/ 0 w 46"/>
                <a:gd name="T3" fmla="*/ 29 h 29"/>
                <a:gd name="T4" fmla="*/ 1 w 46"/>
                <a:gd name="T5" fmla="*/ 29 h 29"/>
                <a:gd name="T6" fmla="*/ 46 w 46"/>
                <a:gd name="T7" fmla="*/ 0 h 29"/>
                <a:gd name="T8" fmla="*/ 46 w 4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9">
                  <a:moveTo>
                    <a:pt x="46" y="0"/>
                  </a:moveTo>
                  <a:cubicBezTo>
                    <a:pt x="30" y="9"/>
                    <a:pt x="15" y="18"/>
                    <a:pt x="0" y="29"/>
                  </a:cubicBezTo>
                  <a:cubicBezTo>
                    <a:pt x="0" y="29"/>
                    <a:pt x="0" y="29"/>
                    <a:pt x="1" y="29"/>
                  </a:cubicBezTo>
                  <a:cubicBezTo>
                    <a:pt x="15" y="19"/>
                    <a:pt x="30" y="9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08" name="Freeform 4389">
              <a:extLst>
                <a:ext uri="{FF2B5EF4-FFF2-40B4-BE49-F238E27FC236}">
                  <a16:creationId xmlns:a16="http://schemas.microsoft.com/office/drawing/2014/main" id="{65EA22F3-2903-4A6D-A88C-399AC8E99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65087"/>
              <a:ext cx="258763" cy="165100"/>
            </a:xfrm>
            <a:custGeom>
              <a:avLst/>
              <a:gdLst>
                <a:gd name="T0" fmla="*/ 44 w 44"/>
                <a:gd name="T1" fmla="*/ 0 h 28"/>
                <a:gd name="T2" fmla="*/ 1 w 44"/>
                <a:gd name="T3" fmla="*/ 27 h 28"/>
                <a:gd name="T4" fmla="*/ 1 w 44"/>
                <a:gd name="T5" fmla="*/ 27 h 28"/>
                <a:gd name="T6" fmla="*/ 44 w 44"/>
                <a:gd name="T7" fmla="*/ 3 h 28"/>
                <a:gd name="T8" fmla="*/ 44 w 44"/>
                <a:gd name="T9" fmla="*/ 3 h 28"/>
                <a:gd name="T10" fmla="*/ 3 w 44"/>
                <a:gd name="T11" fmla="*/ 26 h 28"/>
                <a:gd name="T12" fmla="*/ 23 w 44"/>
                <a:gd name="T13" fmla="*/ 12 h 28"/>
                <a:gd name="T14" fmla="*/ 44 w 44"/>
                <a:gd name="T15" fmla="*/ 0 h 28"/>
                <a:gd name="T16" fmla="*/ 44 w 44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8">
                  <a:moveTo>
                    <a:pt x="44" y="0"/>
                  </a:moveTo>
                  <a:cubicBezTo>
                    <a:pt x="29" y="8"/>
                    <a:pt x="14" y="16"/>
                    <a:pt x="1" y="27"/>
                  </a:cubicBezTo>
                  <a:cubicBezTo>
                    <a:pt x="0" y="27"/>
                    <a:pt x="1" y="28"/>
                    <a:pt x="1" y="27"/>
                  </a:cubicBezTo>
                  <a:cubicBezTo>
                    <a:pt x="16" y="20"/>
                    <a:pt x="29" y="10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30" y="10"/>
                    <a:pt x="17" y="18"/>
                    <a:pt x="3" y="26"/>
                  </a:cubicBezTo>
                  <a:cubicBezTo>
                    <a:pt x="10" y="22"/>
                    <a:pt x="16" y="16"/>
                    <a:pt x="23" y="12"/>
                  </a:cubicBezTo>
                  <a:cubicBezTo>
                    <a:pt x="30" y="8"/>
                    <a:pt x="37" y="4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09" name="Freeform 4390">
              <a:extLst>
                <a:ext uri="{FF2B5EF4-FFF2-40B4-BE49-F238E27FC236}">
                  <a16:creationId xmlns:a16="http://schemas.microsoft.com/office/drawing/2014/main" id="{37CB239B-B48C-4632-9E04-B7E243A55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58737"/>
              <a:ext cx="263525" cy="141287"/>
            </a:xfrm>
            <a:custGeom>
              <a:avLst/>
              <a:gdLst>
                <a:gd name="T0" fmla="*/ 0 w 45"/>
                <a:gd name="T1" fmla="*/ 24 h 24"/>
                <a:gd name="T2" fmla="*/ 45 w 45"/>
                <a:gd name="T3" fmla="*/ 0 h 24"/>
                <a:gd name="T4" fmla="*/ 44 w 45"/>
                <a:gd name="T5" fmla="*/ 0 h 24"/>
                <a:gd name="T6" fmla="*/ 0 w 45"/>
                <a:gd name="T7" fmla="*/ 24 h 24"/>
                <a:gd name="T8" fmla="*/ 0 w 45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4">
                  <a:moveTo>
                    <a:pt x="0" y="24"/>
                  </a:moveTo>
                  <a:cubicBezTo>
                    <a:pt x="15" y="16"/>
                    <a:pt x="30" y="7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29" y="7"/>
                    <a:pt x="15" y="16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10" name="Freeform 4391">
              <a:extLst>
                <a:ext uri="{FF2B5EF4-FFF2-40B4-BE49-F238E27FC236}">
                  <a16:creationId xmlns:a16="http://schemas.microsoft.com/office/drawing/2014/main" id="{DAEB19CD-06E7-49A2-9153-0B146850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34925"/>
              <a:ext cx="258763" cy="158750"/>
            </a:xfrm>
            <a:custGeom>
              <a:avLst/>
              <a:gdLst>
                <a:gd name="T0" fmla="*/ 43 w 44"/>
                <a:gd name="T1" fmla="*/ 0 h 27"/>
                <a:gd name="T2" fmla="*/ 0 w 44"/>
                <a:gd name="T3" fmla="*/ 27 h 27"/>
                <a:gd name="T4" fmla="*/ 0 w 44"/>
                <a:gd name="T5" fmla="*/ 27 h 27"/>
                <a:gd name="T6" fmla="*/ 43 w 44"/>
                <a:gd name="T7" fmla="*/ 0 h 27"/>
                <a:gd name="T8" fmla="*/ 43 w 44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7">
                  <a:moveTo>
                    <a:pt x="43" y="0"/>
                  </a:moveTo>
                  <a:cubicBezTo>
                    <a:pt x="28" y="8"/>
                    <a:pt x="13" y="16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16"/>
                    <a:pt x="28" y="8"/>
                    <a:pt x="43" y="0"/>
                  </a:cubicBezTo>
                  <a:cubicBezTo>
                    <a:pt x="44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11" name="Freeform 4392">
              <a:extLst>
                <a:ext uri="{FF2B5EF4-FFF2-40B4-BE49-F238E27FC236}">
                  <a16:creationId xmlns:a16="http://schemas.microsoft.com/office/drawing/2014/main" id="{03552151-E098-4B7B-B1A3-CDE32BE14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4925"/>
              <a:ext cx="252413" cy="134937"/>
            </a:xfrm>
            <a:custGeom>
              <a:avLst/>
              <a:gdLst>
                <a:gd name="T0" fmla="*/ 0 w 43"/>
                <a:gd name="T1" fmla="*/ 23 h 23"/>
                <a:gd name="T2" fmla="*/ 43 w 43"/>
                <a:gd name="T3" fmla="*/ 0 h 23"/>
                <a:gd name="T4" fmla="*/ 43 w 43"/>
                <a:gd name="T5" fmla="*/ 0 h 23"/>
                <a:gd name="T6" fmla="*/ 0 w 43"/>
                <a:gd name="T7" fmla="*/ 23 h 23"/>
                <a:gd name="T8" fmla="*/ 0 w 43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3">
                  <a:moveTo>
                    <a:pt x="0" y="23"/>
                  </a:moveTo>
                  <a:cubicBezTo>
                    <a:pt x="14" y="14"/>
                    <a:pt x="28" y="7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8" y="7"/>
                    <a:pt x="13" y="1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12" name="Freeform 4393">
              <a:extLst>
                <a:ext uri="{FF2B5EF4-FFF2-40B4-BE49-F238E27FC236}">
                  <a16:creationId xmlns:a16="http://schemas.microsoft.com/office/drawing/2014/main" id="{A081F676-2DAD-4C5E-833B-180DAA553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7462"/>
              <a:ext cx="246063" cy="141287"/>
            </a:xfrm>
            <a:custGeom>
              <a:avLst/>
              <a:gdLst>
                <a:gd name="T0" fmla="*/ 42 w 42"/>
                <a:gd name="T1" fmla="*/ 0 h 24"/>
                <a:gd name="T2" fmla="*/ 0 w 42"/>
                <a:gd name="T3" fmla="*/ 24 h 24"/>
                <a:gd name="T4" fmla="*/ 1 w 42"/>
                <a:gd name="T5" fmla="*/ 24 h 24"/>
                <a:gd name="T6" fmla="*/ 42 w 42"/>
                <a:gd name="T7" fmla="*/ 0 h 24"/>
                <a:gd name="T8" fmla="*/ 42 w 4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4">
                  <a:moveTo>
                    <a:pt x="42" y="0"/>
                  </a:moveTo>
                  <a:cubicBezTo>
                    <a:pt x="28" y="7"/>
                    <a:pt x="13" y="15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4" y="15"/>
                    <a:pt x="28" y="8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13" name="Freeform 4394">
              <a:extLst>
                <a:ext uri="{FF2B5EF4-FFF2-40B4-BE49-F238E27FC236}">
                  <a16:creationId xmlns:a16="http://schemas.microsoft.com/office/drawing/2014/main" id="{9579BA15-ACE3-490B-ACE7-C40282F59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7462"/>
              <a:ext cx="250825" cy="117475"/>
            </a:xfrm>
            <a:custGeom>
              <a:avLst/>
              <a:gdLst>
                <a:gd name="T0" fmla="*/ 0 w 43"/>
                <a:gd name="T1" fmla="*/ 20 h 20"/>
                <a:gd name="T2" fmla="*/ 43 w 43"/>
                <a:gd name="T3" fmla="*/ 0 h 20"/>
                <a:gd name="T4" fmla="*/ 43 w 43"/>
                <a:gd name="T5" fmla="*/ 0 h 20"/>
                <a:gd name="T6" fmla="*/ 0 w 43"/>
                <a:gd name="T7" fmla="*/ 20 h 20"/>
                <a:gd name="T8" fmla="*/ 0 w 43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cubicBezTo>
                    <a:pt x="15" y="15"/>
                    <a:pt x="29" y="6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8" y="6"/>
                    <a:pt x="15" y="15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14" name="Freeform 4395">
              <a:extLst>
                <a:ext uri="{FF2B5EF4-FFF2-40B4-BE49-F238E27FC236}">
                  <a16:creationId xmlns:a16="http://schemas.microsoft.com/office/drawing/2014/main" id="{C1409B8E-FAD7-4DEF-A10E-DB18BA079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112"/>
              <a:ext cx="209550" cy="123825"/>
            </a:xfrm>
            <a:custGeom>
              <a:avLst/>
              <a:gdLst>
                <a:gd name="T0" fmla="*/ 35 w 36"/>
                <a:gd name="T1" fmla="*/ 0 h 21"/>
                <a:gd name="T2" fmla="*/ 0 w 36"/>
                <a:gd name="T3" fmla="*/ 20 h 21"/>
                <a:gd name="T4" fmla="*/ 1 w 36"/>
                <a:gd name="T5" fmla="*/ 21 h 21"/>
                <a:gd name="T6" fmla="*/ 36 w 36"/>
                <a:gd name="T7" fmla="*/ 0 h 21"/>
                <a:gd name="T8" fmla="*/ 35 w 3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35" y="0"/>
                  </a:moveTo>
                  <a:cubicBezTo>
                    <a:pt x="24" y="7"/>
                    <a:pt x="10" y="11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ubicBezTo>
                    <a:pt x="10" y="11"/>
                    <a:pt x="24" y="7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15" name="Freeform 4396">
              <a:extLst>
                <a:ext uri="{FF2B5EF4-FFF2-40B4-BE49-F238E27FC236}">
                  <a16:creationId xmlns:a16="http://schemas.microsoft.com/office/drawing/2014/main" id="{7CDC035C-4CCE-4EEC-B7D6-0921C99AF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112"/>
              <a:ext cx="204788" cy="95250"/>
            </a:xfrm>
            <a:custGeom>
              <a:avLst/>
              <a:gdLst>
                <a:gd name="T0" fmla="*/ 0 w 35"/>
                <a:gd name="T1" fmla="*/ 15 h 16"/>
                <a:gd name="T2" fmla="*/ 35 w 35"/>
                <a:gd name="T3" fmla="*/ 0 h 16"/>
                <a:gd name="T4" fmla="*/ 35 w 35"/>
                <a:gd name="T5" fmla="*/ 0 h 16"/>
                <a:gd name="T6" fmla="*/ 0 w 35"/>
                <a:gd name="T7" fmla="*/ 15 h 16"/>
                <a:gd name="T8" fmla="*/ 0 w 35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0" y="15"/>
                  </a:moveTo>
                  <a:cubicBezTo>
                    <a:pt x="12" y="12"/>
                    <a:pt x="23" y="4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3" y="4"/>
                    <a:pt x="12" y="12"/>
                    <a:pt x="0" y="15"/>
                  </a:cubicBezTo>
                  <a:cubicBezTo>
                    <a:pt x="0" y="15"/>
                    <a:pt x="0" y="16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16" name="Freeform 4397">
              <a:extLst>
                <a:ext uri="{FF2B5EF4-FFF2-40B4-BE49-F238E27FC236}">
                  <a16:creationId xmlns:a16="http://schemas.microsoft.com/office/drawing/2014/main" id="{2AD9A927-1ED2-4B7A-8810-B6CAFAB3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1112"/>
              <a:ext cx="146050" cy="88900"/>
            </a:xfrm>
            <a:custGeom>
              <a:avLst/>
              <a:gdLst>
                <a:gd name="T0" fmla="*/ 25 w 25"/>
                <a:gd name="T1" fmla="*/ 0 h 15"/>
                <a:gd name="T2" fmla="*/ 0 w 25"/>
                <a:gd name="T3" fmla="*/ 15 h 15"/>
                <a:gd name="T4" fmla="*/ 1 w 25"/>
                <a:gd name="T5" fmla="*/ 15 h 15"/>
                <a:gd name="T6" fmla="*/ 25 w 25"/>
                <a:gd name="T7" fmla="*/ 0 h 15"/>
                <a:gd name="T8" fmla="*/ 25 w 2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cubicBezTo>
                    <a:pt x="16" y="5"/>
                    <a:pt x="8" y="9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8" y="9"/>
                    <a:pt x="17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17" name="Freeform 4398">
              <a:extLst>
                <a:ext uri="{FF2B5EF4-FFF2-40B4-BE49-F238E27FC236}">
                  <a16:creationId xmlns:a16="http://schemas.microsoft.com/office/drawing/2014/main" id="{6F5079BA-AE60-4345-8E31-8D15EE9DF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1112"/>
              <a:ext cx="146050" cy="71437"/>
            </a:xfrm>
            <a:custGeom>
              <a:avLst/>
              <a:gdLst>
                <a:gd name="T0" fmla="*/ 1 w 25"/>
                <a:gd name="T1" fmla="*/ 12 h 12"/>
                <a:gd name="T2" fmla="*/ 24 w 25"/>
                <a:gd name="T3" fmla="*/ 1 h 12"/>
                <a:gd name="T4" fmla="*/ 24 w 25"/>
                <a:gd name="T5" fmla="*/ 0 h 12"/>
                <a:gd name="T6" fmla="*/ 1 w 25"/>
                <a:gd name="T7" fmla="*/ 12 h 12"/>
                <a:gd name="T8" fmla="*/ 1 w 2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1" y="12"/>
                  </a:moveTo>
                  <a:cubicBezTo>
                    <a:pt x="9" y="9"/>
                    <a:pt x="16" y="4"/>
                    <a:pt x="24" y="1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6" y="4"/>
                    <a:pt x="9" y="9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18" name="Freeform 4399">
              <a:extLst>
                <a:ext uri="{FF2B5EF4-FFF2-40B4-BE49-F238E27FC236}">
                  <a16:creationId xmlns:a16="http://schemas.microsoft.com/office/drawing/2014/main" id="{425BA900-57F0-4D64-8A4E-3FF7AC31B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7462"/>
              <a:ext cx="87313" cy="47625"/>
            </a:xfrm>
            <a:custGeom>
              <a:avLst/>
              <a:gdLst>
                <a:gd name="T0" fmla="*/ 14 w 15"/>
                <a:gd name="T1" fmla="*/ 0 h 8"/>
                <a:gd name="T2" fmla="*/ 0 w 15"/>
                <a:gd name="T3" fmla="*/ 8 h 8"/>
                <a:gd name="T4" fmla="*/ 1 w 15"/>
                <a:gd name="T5" fmla="*/ 8 h 8"/>
                <a:gd name="T6" fmla="*/ 14 w 15"/>
                <a:gd name="T7" fmla="*/ 0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19" name="Freeform 4400">
              <a:extLst>
                <a:ext uri="{FF2B5EF4-FFF2-40B4-BE49-F238E27FC236}">
                  <a16:creationId xmlns:a16="http://schemas.microsoft.com/office/drawing/2014/main" id="{6F696F0C-B344-4530-AA61-07A3F592B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7462"/>
              <a:ext cx="69850" cy="3492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2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20" name="Freeform 4401">
              <a:extLst>
                <a:ext uri="{FF2B5EF4-FFF2-40B4-BE49-F238E27FC236}">
                  <a16:creationId xmlns:a16="http://schemas.microsoft.com/office/drawing/2014/main" id="{4BB39A33-B5E3-4E36-836C-8249ABC4E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7462"/>
              <a:ext cx="34925" cy="17462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321" name="Group 4457">
            <a:extLst>
              <a:ext uri="{FF2B5EF4-FFF2-40B4-BE49-F238E27FC236}">
                <a16:creationId xmlns:a16="http://schemas.microsoft.com/office/drawing/2014/main" id="{E035B229-DB30-48DD-9A48-A5D9903FAE34}"/>
              </a:ext>
            </a:extLst>
          </p:cNvPr>
          <p:cNvGrpSpPr>
            <a:grpSpLocks/>
          </p:cNvGrpSpPr>
          <p:nvPr/>
        </p:nvGrpSpPr>
        <p:grpSpPr bwMode="auto">
          <a:xfrm>
            <a:off x="966788" y="5051425"/>
            <a:ext cx="276225" cy="430213"/>
            <a:chOff x="0" y="0"/>
            <a:chExt cx="276225" cy="430212"/>
          </a:xfrm>
        </p:grpSpPr>
        <p:sp>
          <p:nvSpPr>
            <p:cNvPr id="41322" name="Freeform 4402">
              <a:extLst>
                <a:ext uri="{FF2B5EF4-FFF2-40B4-BE49-F238E27FC236}">
                  <a16:creationId xmlns:a16="http://schemas.microsoft.com/office/drawing/2014/main" id="{8F261DAA-2336-425A-AB1F-563EBFDE0F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13" y="82550"/>
              <a:ext cx="76200" cy="52387"/>
            </a:xfrm>
            <a:custGeom>
              <a:avLst/>
              <a:gdLst>
                <a:gd name="T0" fmla="*/ 4 w 13"/>
                <a:gd name="T1" fmla="*/ 8 h 9"/>
                <a:gd name="T2" fmla="*/ 6 w 13"/>
                <a:gd name="T3" fmla="*/ 9 h 9"/>
                <a:gd name="T4" fmla="*/ 7 w 13"/>
                <a:gd name="T5" fmla="*/ 9 h 9"/>
                <a:gd name="T6" fmla="*/ 11 w 13"/>
                <a:gd name="T7" fmla="*/ 3 h 9"/>
                <a:gd name="T8" fmla="*/ 5 w 13"/>
                <a:gd name="T9" fmla="*/ 0 h 9"/>
                <a:gd name="T10" fmla="*/ 4 w 13"/>
                <a:gd name="T11" fmla="*/ 8 h 9"/>
                <a:gd name="T12" fmla="*/ 11 w 13"/>
                <a:gd name="T13" fmla="*/ 5 h 9"/>
                <a:gd name="T14" fmla="*/ 11 w 13"/>
                <a:gd name="T15" fmla="*/ 5 h 9"/>
                <a:gd name="T16" fmla="*/ 4 w 13"/>
                <a:gd name="T17" fmla="*/ 3 h 9"/>
                <a:gd name="T18" fmla="*/ 4 w 13"/>
                <a:gd name="T19" fmla="*/ 3 h 9"/>
                <a:gd name="T20" fmla="*/ 10 w 13"/>
                <a:gd name="T21" fmla="*/ 5 h 9"/>
                <a:gd name="T22" fmla="*/ 6 w 13"/>
                <a:gd name="T23" fmla="*/ 8 h 9"/>
                <a:gd name="T24" fmla="*/ 6 w 13"/>
                <a:gd name="T25" fmla="*/ 6 h 9"/>
                <a:gd name="T26" fmla="*/ 5 w 13"/>
                <a:gd name="T27" fmla="*/ 6 h 9"/>
                <a:gd name="T28" fmla="*/ 4 w 13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4" y="8"/>
                  </a:moveTo>
                  <a:cubicBezTo>
                    <a:pt x="5" y="8"/>
                    <a:pt x="6" y="8"/>
                    <a:pt x="6" y="9"/>
                  </a:cubicBezTo>
                  <a:cubicBezTo>
                    <a:pt x="6" y="7"/>
                    <a:pt x="7" y="9"/>
                    <a:pt x="7" y="9"/>
                  </a:cubicBezTo>
                  <a:cubicBezTo>
                    <a:pt x="9" y="7"/>
                    <a:pt x="13" y="8"/>
                    <a:pt x="11" y="3"/>
                  </a:cubicBezTo>
                  <a:cubicBezTo>
                    <a:pt x="10" y="0"/>
                    <a:pt x="8" y="0"/>
                    <a:pt x="5" y="0"/>
                  </a:cubicBezTo>
                  <a:cubicBezTo>
                    <a:pt x="0" y="0"/>
                    <a:pt x="5" y="7"/>
                    <a:pt x="4" y="8"/>
                  </a:cubicBezTo>
                  <a:close/>
                  <a:moveTo>
                    <a:pt x="11" y="5"/>
                  </a:moveTo>
                  <a:cubicBezTo>
                    <a:pt x="11" y="5"/>
                    <a:pt x="10" y="5"/>
                    <a:pt x="11" y="5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7" y="2"/>
                    <a:pt x="10" y="5"/>
                  </a:cubicBezTo>
                  <a:cubicBezTo>
                    <a:pt x="9" y="5"/>
                    <a:pt x="6" y="9"/>
                    <a:pt x="6" y="8"/>
                  </a:cubicBezTo>
                  <a:cubicBezTo>
                    <a:pt x="6" y="7"/>
                    <a:pt x="6" y="8"/>
                    <a:pt x="6" y="6"/>
                  </a:cubicBezTo>
                  <a:cubicBezTo>
                    <a:pt x="6" y="7"/>
                    <a:pt x="5" y="7"/>
                    <a:pt x="5" y="6"/>
                  </a:cubicBezTo>
                  <a:cubicBezTo>
                    <a:pt x="4" y="8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23" name="Rectangle 4403">
              <a:extLst>
                <a:ext uri="{FF2B5EF4-FFF2-40B4-BE49-F238E27FC236}">
                  <a16:creationId xmlns:a16="http://schemas.microsoft.com/office/drawing/2014/main" id="{23177491-F86D-445D-AD1A-023738BBF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25" y="13017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324" name="Freeform 4404">
              <a:extLst>
                <a:ext uri="{FF2B5EF4-FFF2-40B4-BE49-F238E27FC236}">
                  <a16:creationId xmlns:a16="http://schemas.microsoft.com/office/drawing/2014/main" id="{C8CE2321-A2F3-4272-BFDB-A79F690E78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88" y="34925"/>
              <a:ext cx="34925" cy="47625"/>
            </a:xfrm>
            <a:custGeom>
              <a:avLst/>
              <a:gdLst>
                <a:gd name="T0" fmla="*/ 6 w 6"/>
                <a:gd name="T1" fmla="*/ 2 h 8"/>
                <a:gd name="T2" fmla="*/ 6 w 6"/>
                <a:gd name="T3" fmla="*/ 1 h 8"/>
                <a:gd name="T4" fmla="*/ 5 w 6"/>
                <a:gd name="T5" fmla="*/ 1 h 8"/>
                <a:gd name="T6" fmla="*/ 4 w 6"/>
                <a:gd name="T7" fmla="*/ 1 h 8"/>
                <a:gd name="T8" fmla="*/ 4 w 6"/>
                <a:gd name="T9" fmla="*/ 1 h 8"/>
                <a:gd name="T10" fmla="*/ 3 w 6"/>
                <a:gd name="T11" fmla="*/ 1 h 8"/>
                <a:gd name="T12" fmla="*/ 2 w 6"/>
                <a:gd name="T13" fmla="*/ 1 h 8"/>
                <a:gd name="T14" fmla="*/ 1 w 6"/>
                <a:gd name="T15" fmla="*/ 1 h 8"/>
                <a:gd name="T16" fmla="*/ 1 w 6"/>
                <a:gd name="T17" fmla="*/ 5 h 8"/>
                <a:gd name="T18" fmla="*/ 2 w 6"/>
                <a:gd name="T19" fmla="*/ 7 h 8"/>
                <a:gd name="T20" fmla="*/ 2 w 6"/>
                <a:gd name="T21" fmla="*/ 6 h 8"/>
                <a:gd name="T22" fmla="*/ 4 w 6"/>
                <a:gd name="T23" fmla="*/ 6 h 8"/>
                <a:gd name="T24" fmla="*/ 5 w 6"/>
                <a:gd name="T25" fmla="*/ 6 h 8"/>
                <a:gd name="T26" fmla="*/ 5 w 6"/>
                <a:gd name="T27" fmla="*/ 5 h 8"/>
                <a:gd name="T28" fmla="*/ 5 w 6"/>
                <a:gd name="T29" fmla="*/ 5 h 8"/>
                <a:gd name="T30" fmla="*/ 6 w 6"/>
                <a:gd name="T31" fmla="*/ 4 h 8"/>
                <a:gd name="T32" fmla="*/ 6 w 6"/>
                <a:gd name="T33" fmla="*/ 4 h 8"/>
                <a:gd name="T34" fmla="*/ 5 w 6"/>
                <a:gd name="T35" fmla="*/ 2 h 8"/>
                <a:gd name="T36" fmla="*/ 4 w 6"/>
                <a:gd name="T37" fmla="*/ 6 h 8"/>
                <a:gd name="T38" fmla="*/ 4 w 6"/>
                <a:gd name="T39" fmla="*/ 5 h 8"/>
                <a:gd name="T40" fmla="*/ 4 w 6"/>
                <a:gd name="T41" fmla="*/ 5 h 8"/>
                <a:gd name="T42" fmla="*/ 4 w 6"/>
                <a:gd name="T43" fmla="*/ 5 h 8"/>
                <a:gd name="T44" fmla="*/ 4 w 6"/>
                <a:gd name="T45" fmla="*/ 4 h 8"/>
                <a:gd name="T46" fmla="*/ 4 w 6"/>
                <a:gd name="T47" fmla="*/ 4 h 8"/>
                <a:gd name="T48" fmla="*/ 4 w 6"/>
                <a:gd name="T49" fmla="*/ 5 h 8"/>
                <a:gd name="T50" fmla="*/ 4 w 6"/>
                <a:gd name="T51" fmla="*/ 5 h 8"/>
                <a:gd name="T52" fmla="*/ 4 w 6"/>
                <a:gd name="T53" fmla="*/ 4 h 8"/>
                <a:gd name="T54" fmla="*/ 3 w 6"/>
                <a:gd name="T55" fmla="*/ 5 h 8"/>
                <a:gd name="T56" fmla="*/ 2 w 6"/>
                <a:gd name="T57" fmla="*/ 5 h 8"/>
                <a:gd name="T58" fmla="*/ 2 w 6"/>
                <a:gd name="T59" fmla="*/ 4 h 8"/>
                <a:gd name="T60" fmla="*/ 2 w 6"/>
                <a:gd name="T61" fmla="*/ 3 h 8"/>
                <a:gd name="T62" fmla="*/ 4 w 6"/>
                <a:gd name="T63" fmla="*/ 2 h 8"/>
                <a:gd name="T64" fmla="*/ 4 w 6"/>
                <a:gd name="T65" fmla="*/ 2 h 8"/>
                <a:gd name="T66" fmla="*/ 4 w 6"/>
                <a:gd name="T67" fmla="*/ 2 h 8"/>
                <a:gd name="T68" fmla="*/ 5 w 6"/>
                <a:gd name="T6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" h="8">
                  <a:moveTo>
                    <a:pt x="5" y="2"/>
                  </a:moveTo>
                  <a:cubicBezTo>
                    <a:pt x="5" y="2"/>
                    <a:pt x="6" y="2"/>
                    <a:pt x="6" y="2"/>
                  </a:cubicBezTo>
                  <a:cubicBezTo>
                    <a:pt x="5" y="1"/>
                    <a:pt x="5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6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5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5" y="4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4"/>
                    <a:pt x="5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25" name="Freeform 4405">
              <a:extLst>
                <a:ext uri="{FF2B5EF4-FFF2-40B4-BE49-F238E27FC236}">
                  <a16:creationId xmlns:a16="http://schemas.microsoft.com/office/drawing/2014/main" id="{524F4591-3646-4596-9274-4C473672BF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88" y="358775"/>
              <a:ext cx="41275" cy="34925"/>
            </a:xfrm>
            <a:custGeom>
              <a:avLst/>
              <a:gdLst>
                <a:gd name="T0" fmla="*/ 0 w 7"/>
                <a:gd name="T1" fmla="*/ 0 h 6"/>
                <a:gd name="T2" fmla="*/ 2 w 7"/>
                <a:gd name="T3" fmla="*/ 6 h 6"/>
                <a:gd name="T4" fmla="*/ 4 w 7"/>
                <a:gd name="T5" fmla="*/ 5 h 6"/>
                <a:gd name="T6" fmla="*/ 5 w 7"/>
                <a:gd name="T7" fmla="*/ 4 h 6"/>
                <a:gd name="T8" fmla="*/ 5 w 7"/>
                <a:gd name="T9" fmla="*/ 4 h 6"/>
                <a:gd name="T10" fmla="*/ 5 w 7"/>
                <a:gd name="T11" fmla="*/ 1 h 6"/>
                <a:gd name="T12" fmla="*/ 6 w 7"/>
                <a:gd name="T13" fmla="*/ 0 h 6"/>
                <a:gd name="T14" fmla="*/ 0 w 7"/>
                <a:gd name="T15" fmla="*/ 0 h 6"/>
                <a:gd name="T16" fmla="*/ 4 w 7"/>
                <a:gd name="T17" fmla="*/ 1 h 6"/>
                <a:gd name="T18" fmla="*/ 4 w 7"/>
                <a:gd name="T19" fmla="*/ 1 h 6"/>
                <a:gd name="T20" fmla="*/ 4 w 7"/>
                <a:gd name="T21" fmla="*/ 1 h 6"/>
                <a:gd name="T22" fmla="*/ 4 w 7"/>
                <a:gd name="T23" fmla="*/ 1 h 6"/>
                <a:gd name="T24" fmla="*/ 4 w 7"/>
                <a:gd name="T25" fmla="*/ 1 h 6"/>
                <a:gd name="T26" fmla="*/ 2 w 7"/>
                <a:gd name="T27" fmla="*/ 4 h 6"/>
                <a:gd name="T28" fmla="*/ 2 w 7"/>
                <a:gd name="T29" fmla="*/ 4 h 6"/>
                <a:gd name="T30" fmla="*/ 4 w 7"/>
                <a:gd name="T31" fmla="*/ 4 h 6"/>
                <a:gd name="T32" fmla="*/ 5 w 7"/>
                <a:gd name="T33" fmla="*/ 4 h 6"/>
                <a:gd name="T34" fmla="*/ 4 w 7"/>
                <a:gd name="T35" fmla="*/ 4 h 6"/>
                <a:gd name="T36" fmla="*/ 5 w 7"/>
                <a:gd name="T37" fmla="*/ 3 h 6"/>
                <a:gd name="T38" fmla="*/ 5 w 7"/>
                <a:gd name="T39" fmla="*/ 3 h 6"/>
                <a:gd name="T40" fmla="*/ 5 w 7"/>
                <a:gd name="T41" fmla="*/ 3 h 6"/>
                <a:gd name="T42" fmla="*/ 5 w 7"/>
                <a:gd name="T43" fmla="*/ 3 h 6"/>
                <a:gd name="T44" fmla="*/ 4 w 7"/>
                <a:gd name="T45" fmla="*/ 3 h 6"/>
                <a:gd name="T46" fmla="*/ 4 w 7"/>
                <a:gd name="T47" fmla="*/ 3 h 6"/>
                <a:gd name="T48" fmla="*/ 4 w 7"/>
                <a:gd name="T49" fmla="*/ 3 h 6"/>
                <a:gd name="T50" fmla="*/ 4 w 7"/>
                <a:gd name="T51" fmla="*/ 4 h 6"/>
                <a:gd name="T52" fmla="*/ 3 w 7"/>
                <a:gd name="T53" fmla="*/ 3 h 6"/>
                <a:gd name="T54" fmla="*/ 3 w 7"/>
                <a:gd name="T55" fmla="*/ 4 h 6"/>
                <a:gd name="T56" fmla="*/ 2 w 7"/>
                <a:gd name="T57" fmla="*/ 3 h 6"/>
                <a:gd name="T58" fmla="*/ 2 w 7"/>
                <a:gd name="T59" fmla="*/ 4 h 6"/>
                <a:gd name="T60" fmla="*/ 2 w 7"/>
                <a:gd name="T61" fmla="*/ 3 h 6"/>
                <a:gd name="T62" fmla="*/ 4 w 7"/>
                <a:gd name="T63" fmla="*/ 1 h 6"/>
                <a:gd name="T64" fmla="*/ 5 w 7"/>
                <a:gd name="T65" fmla="*/ 1 h 6"/>
                <a:gd name="T66" fmla="*/ 4 w 7"/>
                <a:gd name="T6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1"/>
                    <a:pt x="1" y="6"/>
                    <a:pt x="2" y="6"/>
                  </a:cubicBezTo>
                  <a:cubicBezTo>
                    <a:pt x="2" y="6"/>
                    <a:pt x="4" y="4"/>
                    <a:pt x="4" y="5"/>
                  </a:cubicBezTo>
                  <a:cubicBezTo>
                    <a:pt x="4" y="6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7" y="1"/>
                    <a:pt x="5" y="1"/>
                  </a:cubicBezTo>
                  <a:cubicBezTo>
                    <a:pt x="6" y="0"/>
                    <a:pt x="5" y="1"/>
                    <a:pt x="6" y="0"/>
                  </a:cubicBezTo>
                  <a:cubicBezTo>
                    <a:pt x="5" y="0"/>
                    <a:pt x="3" y="0"/>
                    <a:pt x="0" y="0"/>
                  </a:cubicBezTo>
                  <a:close/>
                  <a:moveTo>
                    <a:pt x="4" y="1"/>
                  </a:moveTo>
                  <a:cubicBezTo>
                    <a:pt x="4" y="1"/>
                    <a:pt x="5" y="0"/>
                    <a:pt x="4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lose/>
                  <a:moveTo>
                    <a:pt x="4" y="4"/>
                  </a:move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4" y="5"/>
                    <a:pt x="4" y="4"/>
                  </a:cubicBezTo>
                  <a:close/>
                  <a:moveTo>
                    <a:pt x="5" y="3"/>
                  </a:moveTo>
                  <a:cubicBezTo>
                    <a:pt x="5" y="4"/>
                    <a:pt x="4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lose/>
                  <a:moveTo>
                    <a:pt x="4" y="3"/>
                  </a:moveTo>
                  <a:cubicBezTo>
                    <a:pt x="5" y="3"/>
                    <a:pt x="5" y="3"/>
                    <a:pt x="4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1"/>
                    <a:pt x="4" y="4"/>
                  </a:cubicBezTo>
                  <a:cubicBezTo>
                    <a:pt x="3" y="1"/>
                    <a:pt x="4" y="4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1"/>
                    <a:pt x="5" y="3"/>
                    <a:pt x="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26" name="Rectangle 4406">
              <a:extLst>
                <a:ext uri="{FF2B5EF4-FFF2-40B4-BE49-F238E27FC236}">
                  <a16:creationId xmlns:a16="http://schemas.microsoft.com/office/drawing/2014/main" id="{FF86FFD8-9354-466A-B162-A4BDBB32E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36512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327" name="Freeform 4407">
              <a:extLst>
                <a:ext uri="{FF2B5EF4-FFF2-40B4-BE49-F238E27FC236}">
                  <a16:creationId xmlns:a16="http://schemas.microsoft.com/office/drawing/2014/main" id="{8528EA71-F9BF-4605-9075-736766877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3762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28" name="Rectangle 4408">
              <a:extLst>
                <a:ext uri="{FF2B5EF4-FFF2-40B4-BE49-F238E27FC236}">
                  <a16:creationId xmlns:a16="http://schemas.microsoft.com/office/drawing/2014/main" id="{F90E4F41-BECD-48F7-8FA9-DA4133E0D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00" y="38258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329" name="Rectangle 4409">
              <a:extLst>
                <a:ext uri="{FF2B5EF4-FFF2-40B4-BE49-F238E27FC236}">
                  <a16:creationId xmlns:a16="http://schemas.microsoft.com/office/drawing/2014/main" id="{CDC7B5D1-7604-4B50-8971-7A1A6D6FF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63" y="36512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330" name="Freeform 4410">
              <a:extLst>
                <a:ext uri="{FF2B5EF4-FFF2-40B4-BE49-F238E27FC236}">
                  <a16:creationId xmlns:a16="http://schemas.microsoft.com/office/drawing/2014/main" id="{EBBE099F-377C-4A07-AF6C-F17956D6F6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165100"/>
              <a:ext cx="200025" cy="206375"/>
            </a:xfrm>
            <a:custGeom>
              <a:avLst/>
              <a:gdLst>
                <a:gd name="T0" fmla="*/ 33 w 34"/>
                <a:gd name="T1" fmla="*/ 13 h 35"/>
                <a:gd name="T2" fmla="*/ 31 w 34"/>
                <a:gd name="T3" fmla="*/ 9 h 35"/>
                <a:gd name="T4" fmla="*/ 25 w 34"/>
                <a:gd name="T5" fmla="*/ 2 h 35"/>
                <a:gd name="T6" fmla="*/ 16 w 34"/>
                <a:gd name="T7" fmla="*/ 0 h 35"/>
                <a:gd name="T8" fmla="*/ 3 w 34"/>
                <a:gd name="T9" fmla="*/ 8 h 35"/>
                <a:gd name="T10" fmla="*/ 1 w 34"/>
                <a:gd name="T11" fmla="*/ 19 h 35"/>
                <a:gd name="T12" fmla="*/ 1 w 34"/>
                <a:gd name="T13" fmla="*/ 21 h 35"/>
                <a:gd name="T14" fmla="*/ 5 w 34"/>
                <a:gd name="T15" fmla="*/ 29 h 35"/>
                <a:gd name="T16" fmla="*/ 10 w 34"/>
                <a:gd name="T17" fmla="*/ 33 h 35"/>
                <a:gd name="T18" fmla="*/ 9 w 34"/>
                <a:gd name="T19" fmla="*/ 34 h 35"/>
                <a:gd name="T20" fmla="*/ 12 w 34"/>
                <a:gd name="T21" fmla="*/ 34 h 35"/>
                <a:gd name="T22" fmla="*/ 16 w 34"/>
                <a:gd name="T23" fmla="*/ 34 h 35"/>
                <a:gd name="T24" fmla="*/ 18 w 34"/>
                <a:gd name="T25" fmla="*/ 34 h 35"/>
                <a:gd name="T26" fmla="*/ 19 w 34"/>
                <a:gd name="T27" fmla="*/ 34 h 35"/>
                <a:gd name="T28" fmla="*/ 26 w 34"/>
                <a:gd name="T29" fmla="*/ 31 h 35"/>
                <a:gd name="T30" fmla="*/ 28 w 34"/>
                <a:gd name="T31" fmla="*/ 30 h 35"/>
                <a:gd name="T32" fmla="*/ 29 w 34"/>
                <a:gd name="T33" fmla="*/ 29 h 35"/>
                <a:gd name="T34" fmla="*/ 1 w 34"/>
                <a:gd name="T35" fmla="*/ 21 h 35"/>
                <a:gd name="T36" fmla="*/ 1 w 34"/>
                <a:gd name="T37" fmla="*/ 21 h 35"/>
                <a:gd name="T38" fmla="*/ 2 w 34"/>
                <a:gd name="T39" fmla="*/ 19 h 35"/>
                <a:gd name="T40" fmla="*/ 11 w 34"/>
                <a:gd name="T41" fmla="*/ 33 h 35"/>
                <a:gd name="T42" fmla="*/ 10 w 34"/>
                <a:gd name="T43" fmla="*/ 33 h 35"/>
                <a:gd name="T44" fmla="*/ 28 w 34"/>
                <a:gd name="T45" fmla="*/ 27 h 35"/>
                <a:gd name="T46" fmla="*/ 25 w 34"/>
                <a:gd name="T47" fmla="*/ 31 h 35"/>
                <a:gd name="T48" fmla="*/ 16 w 34"/>
                <a:gd name="T49" fmla="*/ 33 h 35"/>
                <a:gd name="T50" fmla="*/ 16 w 34"/>
                <a:gd name="T51" fmla="*/ 33 h 35"/>
                <a:gd name="T52" fmla="*/ 9 w 34"/>
                <a:gd name="T53" fmla="*/ 31 h 35"/>
                <a:gd name="T54" fmla="*/ 5 w 34"/>
                <a:gd name="T55" fmla="*/ 27 h 35"/>
                <a:gd name="T56" fmla="*/ 5 w 34"/>
                <a:gd name="T57" fmla="*/ 27 h 35"/>
                <a:gd name="T58" fmla="*/ 3 w 34"/>
                <a:gd name="T59" fmla="*/ 23 h 35"/>
                <a:gd name="T60" fmla="*/ 8 w 34"/>
                <a:gd name="T61" fmla="*/ 5 h 35"/>
                <a:gd name="T62" fmla="*/ 30 w 34"/>
                <a:gd name="T6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35">
                  <a:moveTo>
                    <a:pt x="33" y="17"/>
                  </a:moveTo>
                  <a:cubicBezTo>
                    <a:pt x="34" y="16"/>
                    <a:pt x="32" y="13"/>
                    <a:pt x="33" y="13"/>
                  </a:cubicBezTo>
                  <a:cubicBezTo>
                    <a:pt x="34" y="12"/>
                    <a:pt x="29" y="7"/>
                    <a:pt x="32" y="10"/>
                  </a:cubicBezTo>
                  <a:cubicBezTo>
                    <a:pt x="31" y="10"/>
                    <a:pt x="31" y="9"/>
                    <a:pt x="31" y="9"/>
                  </a:cubicBezTo>
                  <a:cubicBezTo>
                    <a:pt x="29" y="8"/>
                    <a:pt x="27" y="4"/>
                    <a:pt x="25" y="2"/>
                  </a:cubicBezTo>
                  <a:cubicBezTo>
                    <a:pt x="26" y="3"/>
                    <a:pt x="26" y="3"/>
                    <a:pt x="25" y="2"/>
                  </a:cubicBezTo>
                  <a:cubicBezTo>
                    <a:pt x="24" y="1"/>
                    <a:pt x="22" y="1"/>
                    <a:pt x="22" y="1"/>
                  </a:cubicBezTo>
                  <a:cubicBezTo>
                    <a:pt x="20" y="0"/>
                    <a:pt x="18" y="0"/>
                    <a:pt x="16" y="0"/>
                  </a:cubicBezTo>
                  <a:cubicBezTo>
                    <a:pt x="14" y="1"/>
                    <a:pt x="9" y="1"/>
                    <a:pt x="8" y="3"/>
                  </a:cubicBezTo>
                  <a:cubicBezTo>
                    <a:pt x="7" y="2"/>
                    <a:pt x="4" y="7"/>
                    <a:pt x="3" y="8"/>
                  </a:cubicBezTo>
                  <a:cubicBezTo>
                    <a:pt x="0" y="12"/>
                    <a:pt x="3" y="16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21"/>
                    <a:pt x="1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1" y="25"/>
                    <a:pt x="2" y="25"/>
                  </a:cubicBezTo>
                  <a:cubicBezTo>
                    <a:pt x="3" y="26"/>
                    <a:pt x="4" y="28"/>
                    <a:pt x="5" y="29"/>
                  </a:cubicBezTo>
                  <a:cubicBezTo>
                    <a:pt x="7" y="31"/>
                    <a:pt x="9" y="32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9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11" y="34"/>
                    <a:pt x="12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5"/>
                    <a:pt x="15" y="35"/>
                    <a:pt x="16" y="34"/>
                  </a:cubicBezTo>
                  <a:cubicBezTo>
                    <a:pt x="16" y="34"/>
                    <a:pt x="17" y="34"/>
                    <a:pt x="17" y="34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24" y="33"/>
                    <a:pt x="24" y="33"/>
                  </a:cubicBezTo>
                  <a:cubicBezTo>
                    <a:pt x="25" y="32"/>
                    <a:pt x="26" y="31"/>
                    <a:pt x="26" y="31"/>
                  </a:cubicBezTo>
                  <a:cubicBezTo>
                    <a:pt x="26" y="31"/>
                    <a:pt x="27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3" y="28"/>
                    <a:pt x="32" y="19"/>
                    <a:pt x="33" y="17"/>
                  </a:cubicBezTo>
                  <a:close/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  <a:moveTo>
                    <a:pt x="2" y="19"/>
                  </a:moveTo>
                  <a:cubicBezTo>
                    <a:pt x="2" y="20"/>
                    <a:pt x="2" y="19"/>
                    <a:pt x="2" y="19"/>
                  </a:cubicBezTo>
                  <a:close/>
                  <a:moveTo>
                    <a:pt x="10" y="33"/>
                  </a:moveTo>
                  <a:cubicBezTo>
                    <a:pt x="10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0" y="33"/>
                    <a:pt x="10" y="33"/>
                  </a:cubicBezTo>
                  <a:close/>
                  <a:moveTo>
                    <a:pt x="28" y="28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19" y="32"/>
                    <a:pt x="18" y="33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0" y="30"/>
                    <a:pt x="9" y="31"/>
                  </a:cubicBezTo>
                  <a:cubicBezTo>
                    <a:pt x="9" y="30"/>
                    <a:pt x="8" y="29"/>
                    <a:pt x="8" y="29"/>
                  </a:cubicBezTo>
                  <a:cubicBezTo>
                    <a:pt x="7" y="29"/>
                    <a:pt x="5" y="27"/>
                    <a:pt x="5" y="27"/>
                  </a:cubicBezTo>
                  <a:cubicBezTo>
                    <a:pt x="5" y="27"/>
                    <a:pt x="4" y="26"/>
                    <a:pt x="4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6" y="26"/>
                    <a:pt x="3" y="23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4" y="20"/>
                    <a:pt x="2" y="17"/>
                    <a:pt x="3" y="14"/>
                  </a:cubicBezTo>
                  <a:cubicBezTo>
                    <a:pt x="2" y="10"/>
                    <a:pt x="6" y="7"/>
                    <a:pt x="8" y="5"/>
                  </a:cubicBezTo>
                  <a:cubicBezTo>
                    <a:pt x="7" y="3"/>
                    <a:pt x="19" y="2"/>
                    <a:pt x="20" y="2"/>
                  </a:cubicBezTo>
                  <a:cubicBezTo>
                    <a:pt x="25" y="2"/>
                    <a:pt x="29" y="8"/>
                    <a:pt x="30" y="12"/>
                  </a:cubicBezTo>
                  <a:cubicBezTo>
                    <a:pt x="32" y="18"/>
                    <a:pt x="32" y="23"/>
                    <a:pt x="28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31" name="Freeform 4411">
              <a:extLst>
                <a:ext uri="{FF2B5EF4-FFF2-40B4-BE49-F238E27FC236}">
                  <a16:creationId xmlns:a16="http://schemas.microsoft.com/office/drawing/2014/main" id="{3E9965BF-260F-4323-A79D-AECB70E59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3" y="354012"/>
              <a:ext cx="41275" cy="46037"/>
            </a:xfrm>
            <a:custGeom>
              <a:avLst/>
              <a:gdLst>
                <a:gd name="T0" fmla="*/ 6 w 7"/>
                <a:gd name="T1" fmla="*/ 2 h 8"/>
                <a:gd name="T2" fmla="*/ 7 w 7"/>
                <a:gd name="T3" fmla="*/ 2 h 8"/>
                <a:gd name="T4" fmla="*/ 7 w 7"/>
                <a:gd name="T5" fmla="*/ 1 h 8"/>
                <a:gd name="T6" fmla="*/ 6 w 7"/>
                <a:gd name="T7" fmla="*/ 1 h 8"/>
                <a:gd name="T8" fmla="*/ 6 w 7"/>
                <a:gd name="T9" fmla="*/ 0 h 8"/>
                <a:gd name="T10" fmla="*/ 5 w 7"/>
                <a:gd name="T11" fmla="*/ 1 h 8"/>
                <a:gd name="T12" fmla="*/ 5 w 7"/>
                <a:gd name="T13" fmla="*/ 0 h 8"/>
                <a:gd name="T14" fmla="*/ 5 w 7"/>
                <a:gd name="T15" fmla="*/ 1 h 8"/>
                <a:gd name="T16" fmla="*/ 4 w 7"/>
                <a:gd name="T17" fmla="*/ 1 h 8"/>
                <a:gd name="T18" fmla="*/ 3 w 7"/>
                <a:gd name="T19" fmla="*/ 0 h 8"/>
                <a:gd name="T20" fmla="*/ 3 w 7"/>
                <a:gd name="T21" fmla="*/ 0 h 8"/>
                <a:gd name="T22" fmla="*/ 2 w 7"/>
                <a:gd name="T23" fmla="*/ 1 h 8"/>
                <a:gd name="T24" fmla="*/ 1 w 7"/>
                <a:gd name="T25" fmla="*/ 1 h 8"/>
                <a:gd name="T26" fmla="*/ 1 w 7"/>
                <a:gd name="T27" fmla="*/ 5 h 8"/>
                <a:gd name="T28" fmla="*/ 1 w 7"/>
                <a:gd name="T29" fmla="*/ 6 h 8"/>
                <a:gd name="T30" fmla="*/ 2 w 7"/>
                <a:gd name="T31" fmla="*/ 7 h 8"/>
                <a:gd name="T32" fmla="*/ 3 w 7"/>
                <a:gd name="T33" fmla="*/ 6 h 8"/>
                <a:gd name="T34" fmla="*/ 3 w 7"/>
                <a:gd name="T35" fmla="*/ 6 h 8"/>
                <a:gd name="T36" fmla="*/ 5 w 7"/>
                <a:gd name="T37" fmla="*/ 5 h 8"/>
                <a:gd name="T38" fmla="*/ 5 w 7"/>
                <a:gd name="T39" fmla="*/ 6 h 8"/>
                <a:gd name="T40" fmla="*/ 5 w 7"/>
                <a:gd name="T41" fmla="*/ 5 h 8"/>
                <a:gd name="T42" fmla="*/ 5 w 7"/>
                <a:gd name="T43" fmla="*/ 6 h 8"/>
                <a:gd name="T44" fmla="*/ 5 w 7"/>
                <a:gd name="T45" fmla="*/ 5 h 8"/>
                <a:gd name="T46" fmla="*/ 5 w 7"/>
                <a:gd name="T47" fmla="*/ 5 h 8"/>
                <a:gd name="T48" fmla="*/ 5 w 7"/>
                <a:gd name="T49" fmla="*/ 5 h 8"/>
                <a:gd name="T50" fmla="*/ 5 w 7"/>
                <a:gd name="T51" fmla="*/ 5 h 8"/>
                <a:gd name="T52" fmla="*/ 5 w 7"/>
                <a:gd name="T53" fmla="*/ 5 h 8"/>
                <a:gd name="T54" fmla="*/ 6 w 7"/>
                <a:gd name="T55" fmla="*/ 4 h 8"/>
                <a:gd name="T56" fmla="*/ 6 w 7"/>
                <a:gd name="T57" fmla="*/ 4 h 8"/>
                <a:gd name="T58" fmla="*/ 6 w 7"/>
                <a:gd name="T59" fmla="*/ 4 h 8"/>
                <a:gd name="T60" fmla="*/ 7 w 7"/>
                <a:gd name="T61" fmla="*/ 2 h 8"/>
                <a:gd name="T62" fmla="*/ 6 w 7"/>
                <a:gd name="T63" fmla="*/ 2 h 8"/>
                <a:gd name="T64" fmla="*/ 5 w 7"/>
                <a:gd name="T65" fmla="*/ 5 h 8"/>
                <a:gd name="T66" fmla="*/ 5 w 7"/>
                <a:gd name="T67" fmla="*/ 5 h 8"/>
                <a:gd name="T68" fmla="*/ 5 w 7"/>
                <a:gd name="T69" fmla="*/ 5 h 8"/>
                <a:gd name="T70" fmla="*/ 5 w 7"/>
                <a:gd name="T71" fmla="*/ 5 h 8"/>
                <a:gd name="T72" fmla="*/ 5 w 7"/>
                <a:gd name="T73" fmla="*/ 5 h 8"/>
                <a:gd name="T74" fmla="*/ 5 w 7"/>
                <a:gd name="T75" fmla="*/ 5 h 8"/>
                <a:gd name="T76" fmla="*/ 5 w 7"/>
                <a:gd name="T77" fmla="*/ 5 h 8"/>
                <a:gd name="T78" fmla="*/ 5 w 7"/>
                <a:gd name="T79" fmla="*/ 5 h 8"/>
                <a:gd name="T80" fmla="*/ 5 w 7"/>
                <a:gd name="T81" fmla="*/ 4 h 8"/>
                <a:gd name="T82" fmla="*/ 5 w 7"/>
                <a:gd name="T83" fmla="*/ 4 h 8"/>
                <a:gd name="T84" fmla="*/ 5 w 7"/>
                <a:gd name="T85" fmla="*/ 4 h 8"/>
                <a:gd name="T86" fmla="*/ 5 w 7"/>
                <a:gd name="T87" fmla="*/ 4 h 8"/>
                <a:gd name="T88" fmla="*/ 5 w 7"/>
                <a:gd name="T89" fmla="*/ 4 h 8"/>
                <a:gd name="T90" fmla="*/ 5 w 7"/>
                <a:gd name="T91" fmla="*/ 4 h 8"/>
                <a:gd name="T92" fmla="*/ 5 w 7"/>
                <a:gd name="T93" fmla="*/ 4 h 8"/>
                <a:gd name="T94" fmla="*/ 5 w 7"/>
                <a:gd name="T95" fmla="*/ 4 h 8"/>
                <a:gd name="T96" fmla="*/ 5 w 7"/>
                <a:gd name="T97" fmla="*/ 4 h 8"/>
                <a:gd name="T98" fmla="*/ 5 w 7"/>
                <a:gd name="T99" fmla="*/ 4 h 8"/>
                <a:gd name="T100" fmla="*/ 5 w 7"/>
                <a:gd name="T101" fmla="*/ 4 h 8"/>
                <a:gd name="T102" fmla="*/ 5 w 7"/>
                <a:gd name="T103" fmla="*/ 4 h 8"/>
                <a:gd name="T104" fmla="*/ 2 w 7"/>
                <a:gd name="T105" fmla="*/ 5 h 8"/>
                <a:gd name="T106" fmla="*/ 2 w 7"/>
                <a:gd name="T107" fmla="*/ 3 h 8"/>
                <a:gd name="T108" fmla="*/ 3 w 7"/>
                <a:gd name="T109" fmla="*/ 2 h 8"/>
                <a:gd name="T110" fmla="*/ 4 w 7"/>
                <a:gd name="T111" fmla="*/ 1 h 8"/>
                <a:gd name="T112" fmla="*/ 5 w 7"/>
                <a:gd name="T113" fmla="*/ 2 h 8"/>
                <a:gd name="T114" fmla="*/ 5 w 7"/>
                <a:gd name="T115" fmla="*/ 2 h 8"/>
                <a:gd name="T116" fmla="*/ 5 w 7"/>
                <a:gd name="T117" fmla="*/ 2 h 8"/>
                <a:gd name="T118" fmla="*/ 6 w 7"/>
                <a:gd name="T119" fmla="*/ 2 h 8"/>
                <a:gd name="T120" fmla="*/ 5 w 7"/>
                <a:gd name="T121" fmla="*/ 2 h 8"/>
                <a:gd name="T122" fmla="*/ 5 w 7"/>
                <a:gd name="T1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" h="8">
                  <a:moveTo>
                    <a:pt x="6" y="2"/>
                  </a:moveTo>
                  <a:cubicBezTo>
                    <a:pt x="6" y="2"/>
                    <a:pt x="6" y="2"/>
                    <a:pt x="7" y="2"/>
                  </a:cubicBezTo>
                  <a:cubicBezTo>
                    <a:pt x="6" y="1"/>
                    <a:pt x="6" y="2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0" y="6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3" y="5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7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32" name="Freeform 4412">
              <a:extLst>
                <a:ext uri="{FF2B5EF4-FFF2-40B4-BE49-F238E27FC236}">
                  <a16:creationId xmlns:a16="http://schemas.microsoft.com/office/drawing/2014/main" id="{973F9205-97BA-4F3E-A428-908637995F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3" y="28575"/>
              <a:ext cx="41275" cy="41275"/>
            </a:xfrm>
            <a:custGeom>
              <a:avLst/>
              <a:gdLst>
                <a:gd name="T0" fmla="*/ 7 w 7"/>
                <a:gd name="T1" fmla="*/ 7 h 7"/>
                <a:gd name="T2" fmla="*/ 5 w 7"/>
                <a:gd name="T3" fmla="*/ 1 h 7"/>
                <a:gd name="T4" fmla="*/ 2 w 7"/>
                <a:gd name="T5" fmla="*/ 2 h 7"/>
                <a:gd name="T6" fmla="*/ 2 w 7"/>
                <a:gd name="T7" fmla="*/ 2 h 7"/>
                <a:gd name="T8" fmla="*/ 1 w 7"/>
                <a:gd name="T9" fmla="*/ 3 h 7"/>
                <a:gd name="T10" fmla="*/ 1 w 7"/>
                <a:gd name="T11" fmla="*/ 6 h 7"/>
                <a:gd name="T12" fmla="*/ 1 w 7"/>
                <a:gd name="T13" fmla="*/ 7 h 7"/>
                <a:gd name="T14" fmla="*/ 7 w 7"/>
                <a:gd name="T15" fmla="*/ 7 h 7"/>
                <a:gd name="T16" fmla="*/ 2 w 7"/>
                <a:gd name="T17" fmla="*/ 6 h 7"/>
                <a:gd name="T18" fmla="*/ 2 w 7"/>
                <a:gd name="T19" fmla="*/ 6 h 7"/>
                <a:gd name="T20" fmla="*/ 2 w 7"/>
                <a:gd name="T21" fmla="*/ 6 h 7"/>
                <a:gd name="T22" fmla="*/ 2 w 7"/>
                <a:gd name="T23" fmla="*/ 6 h 7"/>
                <a:gd name="T24" fmla="*/ 2 w 7"/>
                <a:gd name="T25" fmla="*/ 6 h 7"/>
                <a:gd name="T26" fmla="*/ 4 w 7"/>
                <a:gd name="T27" fmla="*/ 3 h 7"/>
                <a:gd name="T28" fmla="*/ 4 w 7"/>
                <a:gd name="T29" fmla="*/ 3 h 7"/>
                <a:gd name="T30" fmla="*/ 2 w 7"/>
                <a:gd name="T31" fmla="*/ 3 h 7"/>
                <a:gd name="T32" fmla="*/ 2 w 7"/>
                <a:gd name="T33" fmla="*/ 3 h 7"/>
                <a:gd name="T34" fmla="*/ 2 w 7"/>
                <a:gd name="T35" fmla="*/ 3 h 7"/>
                <a:gd name="T36" fmla="*/ 2 w 7"/>
                <a:gd name="T37" fmla="*/ 3 h 7"/>
                <a:gd name="T38" fmla="*/ 2 w 7"/>
                <a:gd name="T39" fmla="*/ 3 h 7"/>
                <a:gd name="T40" fmla="*/ 2 w 7"/>
                <a:gd name="T41" fmla="*/ 3 h 7"/>
                <a:gd name="T42" fmla="*/ 2 w 7"/>
                <a:gd name="T43" fmla="*/ 3 h 7"/>
                <a:gd name="T44" fmla="*/ 2 w 7"/>
                <a:gd name="T45" fmla="*/ 4 h 7"/>
                <a:gd name="T46" fmla="*/ 2 w 7"/>
                <a:gd name="T47" fmla="*/ 4 h 7"/>
                <a:gd name="T48" fmla="*/ 3 w 7"/>
                <a:gd name="T49" fmla="*/ 4 h 7"/>
                <a:gd name="T50" fmla="*/ 3 w 7"/>
                <a:gd name="T51" fmla="*/ 3 h 7"/>
                <a:gd name="T52" fmla="*/ 3 w 7"/>
                <a:gd name="T53" fmla="*/ 4 h 7"/>
                <a:gd name="T54" fmla="*/ 4 w 7"/>
                <a:gd name="T55" fmla="*/ 3 h 7"/>
                <a:gd name="T56" fmla="*/ 4 w 7"/>
                <a:gd name="T57" fmla="*/ 3 h 7"/>
                <a:gd name="T58" fmla="*/ 5 w 7"/>
                <a:gd name="T59" fmla="*/ 3 h 7"/>
                <a:gd name="T60" fmla="*/ 5 w 7"/>
                <a:gd name="T61" fmla="*/ 4 h 7"/>
                <a:gd name="T62" fmla="*/ 2 w 7"/>
                <a:gd name="T63" fmla="*/ 6 h 7"/>
                <a:gd name="T64" fmla="*/ 2 w 7"/>
                <a:gd name="T65" fmla="*/ 6 h 7"/>
                <a:gd name="T66" fmla="*/ 2 w 7"/>
                <a:gd name="T6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7" y="6"/>
                    <a:pt x="6" y="0"/>
                    <a:pt x="5" y="1"/>
                  </a:cubicBezTo>
                  <a:cubicBezTo>
                    <a:pt x="5" y="1"/>
                    <a:pt x="2" y="3"/>
                    <a:pt x="2" y="2"/>
                  </a:cubicBezTo>
                  <a:cubicBezTo>
                    <a:pt x="2" y="1"/>
                    <a:pt x="2" y="3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3"/>
                    <a:pt x="0" y="6"/>
                    <a:pt x="1" y="6"/>
                  </a:cubicBezTo>
                  <a:cubicBezTo>
                    <a:pt x="0" y="7"/>
                    <a:pt x="2" y="5"/>
                    <a:pt x="1" y="7"/>
                  </a:cubicBezTo>
                  <a:cubicBezTo>
                    <a:pt x="2" y="7"/>
                    <a:pt x="4" y="7"/>
                    <a:pt x="7" y="7"/>
                  </a:cubicBezTo>
                  <a:close/>
                  <a:moveTo>
                    <a:pt x="2" y="6"/>
                  </a:moveTo>
                  <a:cubicBezTo>
                    <a:pt x="2" y="6"/>
                    <a:pt x="2" y="7"/>
                    <a:pt x="2" y="6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4"/>
                  </a:cubicBezTo>
                  <a:cubicBezTo>
                    <a:pt x="3" y="2"/>
                    <a:pt x="3" y="6"/>
                    <a:pt x="3" y="3"/>
                  </a:cubicBezTo>
                  <a:cubicBezTo>
                    <a:pt x="4" y="6"/>
                    <a:pt x="3" y="2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4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33" name="Rectangle 4413">
              <a:extLst>
                <a:ext uri="{FF2B5EF4-FFF2-40B4-BE49-F238E27FC236}">
                  <a16:creationId xmlns:a16="http://schemas.microsoft.com/office/drawing/2014/main" id="{EF8A75C4-9553-4E46-9638-38FA63028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3" y="4762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334" name="Rectangle 4414">
              <a:extLst>
                <a:ext uri="{FF2B5EF4-FFF2-40B4-BE49-F238E27FC236}">
                  <a16:creationId xmlns:a16="http://schemas.microsoft.com/office/drawing/2014/main" id="{32945017-82A0-4510-B016-8E5DB9E4D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3" y="6508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335" name="Freeform 4415">
              <a:extLst>
                <a:ext uri="{FF2B5EF4-FFF2-40B4-BE49-F238E27FC236}">
                  <a16:creationId xmlns:a16="http://schemas.microsoft.com/office/drawing/2014/main" id="{563DB23E-8DE3-4A0B-A33B-68A590119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523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36" name="Rectangle 4416">
              <a:extLst>
                <a:ext uri="{FF2B5EF4-FFF2-40B4-BE49-F238E27FC236}">
                  <a16:creationId xmlns:a16="http://schemas.microsoft.com/office/drawing/2014/main" id="{78182442-E159-47F7-B335-3BCDB83D8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3" y="65087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337" name="Freeform 4417">
              <a:extLst>
                <a:ext uri="{FF2B5EF4-FFF2-40B4-BE49-F238E27FC236}">
                  <a16:creationId xmlns:a16="http://schemas.microsoft.com/office/drawing/2014/main" id="{1F1F4851-2797-46FD-AD7B-247DB61CAE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00" y="58737"/>
              <a:ext cx="100013" cy="100012"/>
            </a:xfrm>
            <a:custGeom>
              <a:avLst/>
              <a:gdLst>
                <a:gd name="T0" fmla="*/ 2 w 17"/>
                <a:gd name="T1" fmla="*/ 13 h 17"/>
                <a:gd name="T2" fmla="*/ 5 w 17"/>
                <a:gd name="T3" fmla="*/ 16 h 17"/>
                <a:gd name="T4" fmla="*/ 13 w 17"/>
                <a:gd name="T5" fmla="*/ 16 h 17"/>
                <a:gd name="T6" fmla="*/ 15 w 17"/>
                <a:gd name="T7" fmla="*/ 13 h 17"/>
                <a:gd name="T8" fmla="*/ 16 w 17"/>
                <a:gd name="T9" fmla="*/ 7 h 17"/>
                <a:gd name="T10" fmla="*/ 17 w 17"/>
                <a:gd name="T11" fmla="*/ 8 h 17"/>
                <a:gd name="T12" fmla="*/ 16 w 17"/>
                <a:gd name="T13" fmla="*/ 7 h 17"/>
                <a:gd name="T14" fmla="*/ 16 w 17"/>
                <a:gd name="T15" fmla="*/ 7 h 17"/>
                <a:gd name="T16" fmla="*/ 16 w 17"/>
                <a:gd name="T17" fmla="*/ 6 h 17"/>
                <a:gd name="T18" fmla="*/ 13 w 17"/>
                <a:gd name="T19" fmla="*/ 3 h 17"/>
                <a:gd name="T20" fmla="*/ 12 w 17"/>
                <a:gd name="T21" fmla="*/ 2 h 17"/>
                <a:gd name="T22" fmla="*/ 12 w 17"/>
                <a:gd name="T23" fmla="*/ 1 h 17"/>
                <a:gd name="T24" fmla="*/ 12 w 17"/>
                <a:gd name="T25" fmla="*/ 1 h 17"/>
                <a:gd name="T26" fmla="*/ 10 w 17"/>
                <a:gd name="T27" fmla="*/ 1 h 17"/>
                <a:gd name="T28" fmla="*/ 10 w 17"/>
                <a:gd name="T29" fmla="*/ 1 h 17"/>
                <a:gd name="T30" fmla="*/ 9 w 17"/>
                <a:gd name="T31" fmla="*/ 1 h 17"/>
                <a:gd name="T32" fmla="*/ 8 w 17"/>
                <a:gd name="T33" fmla="*/ 1 h 17"/>
                <a:gd name="T34" fmla="*/ 8 w 17"/>
                <a:gd name="T35" fmla="*/ 1 h 17"/>
                <a:gd name="T36" fmla="*/ 8 w 17"/>
                <a:gd name="T37" fmla="*/ 1 h 17"/>
                <a:gd name="T38" fmla="*/ 7 w 17"/>
                <a:gd name="T39" fmla="*/ 1 h 17"/>
                <a:gd name="T40" fmla="*/ 5 w 17"/>
                <a:gd name="T41" fmla="*/ 1 h 17"/>
                <a:gd name="T42" fmla="*/ 5 w 17"/>
                <a:gd name="T43" fmla="*/ 2 h 17"/>
                <a:gd name="T44" fmla="*/ 3 w 17"/>
                <a:gd name="T45" fmla="*/ 4 h 17"/>
                <a:gd name="T46" fmla="*/ 4 w 17"/>
                <a:gd name="T47" fmla="*/ 4 h 17"/>
                <a:gd name="T48" fmla="*/ 1 w 17"/>
                <a:gd name="T49" fmla="*/ 11 h 17"/>
                <a:gd name="T50" fmla="*/ 2 w 17"/>
                <a:gd name="T51" fmla="*/ 11 h 17"/>
                <a:gd name="T52" fmla="*/ 1 w 17"/>
                <a:gd name="T53" fmla="*/ 11 h 17"/>
                <a:gd name="T54" fmla="*/ 2 w 17"/>
                <a:gd name="T55" fmla="*/ 13 h 17"/>
                <a:gd name="T56" fmla="*/ 15 w 17"/>
                <a:gd name="T57" fmla="*/ 8 h 17"/>
                <a:gd name="T58" fmla="*/ 15 w 17"/>
                <a:gd name="T59" fmla="*/ 8 h 17"/>
                <a:gd name="T60" fmla="*/ 4 w 17"/>
                <a:gd name="T61" fmla="*/ 5 h 17"/>
                <a:gd name="T62" fmla="*/ 5 w 17"/>
                <a:gd name="T63" fmla="*/ 3 h 17"/>
                <a:gd name="T64" fmla="*/ 8 w 17"/>
                <a:gd name="T65" fmla="*/ 2 h 17"/>
                <a:gd name="T66" fmla="*/ 9 w 17"/>
                <a:gd name="T67" fmla="*/ 2 h 17"/>
                <a:gd name="T68" fmla="*/ 9 w 17"/>
                <a:gd name="T69" fmla="*/ 2 h 17"/>
                <a:gd name="T70" fmla="*/ 12 w 17"/>
                <a:gd name="T71" fmla="*/ 3 h 17"/>
                <a:gd name="T72" fmla="*/ 12 w 17"/>
                <a:gd name="T73" fmla="*/ 4 h 17"/>
                <a:gd name="T74" fmla="*/ 14 w 17"/>
                <a:gd name="T75" fmla="*/ 4 h 17"/>
                <a:gd name="T76" fmla="*/ 14 w 17"/>
                <a:gd name="T77" fmla="*/ 5 h 17"/>
                <a:gd name="T78" fmla="*/ 13 w 17"/>
                <a:gd name="T79" fmla="*/ 5 h 17"/>
                <a:gd name="T80" fmla="*/ 15 w 17"/>
                <a:gd name="T81" fmla="*/ 9 h 17"/>
                <a:gd name="T82" fmla="*/ 11 w 17"/>
                <a:gd name="T83" fmla="*/ 14 h 17"/>
                <a:gd name="T84" fmla="*/ 7 w 17"/>
                <a:gd name="T85" fmla="*/ 15 h 17"/>
                <a:gd name="T86" fmla="*/ 4 w 17"/>
                <a:gd name="T8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" h="17">
                  <a:moveTo>
                    <a:pt x="2" y="13"/>
                  </a:moveTo>
                  <a:cubicBezTo>
                    <a:pt x="2" y="12"/>
                    <a:pt x="4" y="16"/>
                    <a:pt x="5" y="16"/>
                  </a:cubicBezTo>
                  <a:cubicBezTo>
                    <a:pt x="6" y="16"/>
                    <a:pt x="11" y="17"/>
                    <a:pt x="13" y="16"/>
                  </a:cubicBezTo>
                  <a:cubicBezTo>
                    <a:pt x="14" y="16"/>
                    <a:pt x="15" y="14"/>
                    <a:pt x="15" y="13"/>
                  </a:cubicBezTo>
                  <a:cubicBezTo>
                    <a:pt x="16" y="12"/>
                    <a:pt x="15" y="9"/>
                    <a:pt x="16" y="7"/>
                  </a:cubicBezTo>
                  <a:cubicBezTo>
                    <a:pt x="16" y="8"/>
                    <a:pt x="16" y="7"/>
                    <a:pt x="17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4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2" y="1"/>
                    <a:pt x="11" y="1"/>
                    <a:pt x="12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3" y="3"/>
                    <a:pt x="3" y="4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2" y="3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0" y="12"/>
                    <a:pt x="4" y="12"/>
                    <a:pt x="2" y="13"/>
                  </a:cubicBezTo>
                  <a:close/>
                  <a:moveTo>
                    <a:pt x="15" y="8"/>
                  </a:moveTo>
                  <a:cubicBezTo>
                    <a:pt x="15" y="7"/>
                    <a:pt x="15" y="7"/>
                    <a:pt x="15" y="8"/>
                  </a:cubicBezTo>
                  <a:close/>
                  <a:moveTo>
                    <a:pt x="4" y="5"/>
                  </a:moveTo>
                  <a:cubicBezTo>
                    <a:pt x="4" y="6"/>
                    <a:pt x="6" y="4"/>
                    <a:pt x="5" y="3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1" y="3"/>
                    <a:pt x="12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4" y="5"/>
                    <a:pt x="14" y="4"/>
                    <a:pt x="13" y="5"/>
                  </a:cubicBezTo>
                  <a:cubicBezTo>
                    <a:pt x="13" y="5"/>
                    <a:pt x="15" y="9"/>
                    <a:pt x="15" y="9"/>
                  </a:cubicBezTo>
                  <a:cubicBezTo>
                    <a:pt x="15" y="11"/>
                    <a:pt x="13" y="13"/>
                    <a:pt x="11" y="14"/>
                  </a:cubicBezTo>
                  <a:cubicBezTo>
                    <a:pt x="11" y="14"/>
                    <a:pt x="8" y="15"/>
                    <a:pt x="7" y="15"/>
                  </a:cubicBezTo>
                  <a:cubicBezTo>
                    <a:pt x="3" y="13"/>
                    <a:pt x="2" y="9"/>
                    <a:pt x="4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38" name="Freeform 4418">
              <a:extLst>
                <a:ext uri="{FF2B5EF4-FFF2-40B4-BE49-F238E27FC236}">
                  <a16:creationId xmlns:a16="http://schemas.microsoft.com/office/drawing/2014/main" id="{DDB482A9-560A-4CE0-BD73-91104337DC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76225" cy="430212"/>
            </a:xfrm>
            <a:custGeom>
              <a:avLst/>
              <a:gdLst>
                <a:gd name="T0" fmla="*/ 46 w 47"/>
                <a:gd name="T1" fmla="*/ 53 h 73"/>
                <a:gd name="T2" fmla="*/ 46 w 47"/>
                <a:gd name="T3" fmla="*/ 46 h 73"/>
                <a:gd name="T4" fmla="*/ 46 w 47"/>
                <a:gd name="T5" fmla="*/ 37 h 73"/>
                <a:gd name="T6" fmla="*/ 46 w 47"/>
                <a:gd name="T7" fmla="*/ 20 h 73"/>
                <a:gd name="T8" fmla="*/ 46 w 47"/>
                <a:gd name="T9" fmla="*/ 14 h 73"/>
                <a:gd name="T10" fmla="*/ 45 w 47"/>
                <a:gd name="T11" fmla="*/ 7 h 73"/>
                <a:gd name="T12" fmla="*/ 42 w 47"/>
                <a:gd name="T13" fmla="*/ 4 h 73"/>
                <a:gd name="T14" fmla="*/ 40 w 47"/>
                <a:gd name="T15" fmla="*/ 4 h 73"/>
                <a:gd name="T16" fmla="*/ 27 w 47"/>
                <a:gd name="T17" fmla="*/ 3 h 73"/>
                <a:gd name="T18" fmla="*/ 23 w 47"/>
                <a:gd name="T19" fmla="*/ 3 h 73"/>
                <a:gd name="T20" fmla="*/ 17 w 47"/>
                <a:gd name="T21" fmla="*/ 4 h 73"/>
                <a:gd name="T22" fmla="*/ 15 w 47"/>
                <a:gd name="T23" fmla="*/ 3 h 73"/>
                <a:gd name="T24" fmla="*/ 11 w 47"/>
                <a:gd name="T25" fmla="*/ 3 h 73"/>
                <a:gd name="T26" fmla="*/ 9 w 47"/>
                <a:gd name="T27" fmla="*/ 3 h 73"/>
                <a:gd name="T28" fmla="*/ 1 w 47"/>
                <a:gd name="T29" fmla="*/ 41 h 73"/>
                <a:gd name="T30" fmla="*/ 1 w 47"/>
                <a:gd name="T31" fmla="*/ 41 h 73"/>
                <a:gd name="T32" fmla="*/ 2 w 47"/>
                <a:gd name="T33" fmla="*/ 66 h 73"/>
                <a:gd name="T34" fmla="*/ 20 w 47"/>
                <a:gd name="T35" fmla="*/ 70 h 73"/>
                <a:gd name="T36" fmla="*/ 46 w 47"/>
                <a:gd name="T37" fmla="*/ 67 h 73"/>
                <a:gd name="T38" fmla="*/ 42 w 47"/>
                <a:gd name="T39" fmla="*/ 4 h 73"/>
                <a:gd name="T40" fmla="*/ 42 w 47"/>
                <a:gd name="T41" fmla="*/ 4 h 73"/>
                <a:gd name="T42" fmla="*/ 4 w 47"/>
                <a:gd name="T43" fmla="*/ 5 h 73"/>
                <a:gd name="T44" fmla="*/ 3 w 47"/>
                <a:gd name="T45" fmla="*/ 5 h 73"/>
                <a:gd name="T46" fmla="*/ 3 w 47"/>
                <a:gd name="T47" fmla="*/ 5 h 73"/>
                <a:gd name="T48" fmla="*/ 45 w 47"/>
                <a:gd name="T49" fmla="*/ 62 h 73"/>
                <a:gd name="T50" fmla="*/ 29 w 47"/>
                <a:gd name="T51" fmla="*/ 68 h 73"/>
                <a:gd name="T52" fmla="*/ 21 w 47"/>
                <a:gd name="T53" fmla="*/ 68 h 73"/>
                <a:gd name="T54" fmla="*/ 15 w 47"/>
                <a:gd name="T55" fmla="*/ 68 h 73"/>
                <a:gd name="T56" fmla="*/ 12 w 47"/>
                <a:gd name="T57" fmla="*/ 69 h 73"/>
                <a:gd name="T58" fmla="*/ 3 w 47"/>
                <a:gd name="T59" fmla="*/ 65 h 73"/>
                <a:gd name="T60" fmla="*/ 3 w 47"/>
                <a:gd name="T61" fmla="*/ 63 h 73"/>
                <a:gd name="T62" fmla="*/ 3 w 47"/>
                <a:gd name="T63" fmla="*/ 36 h 73"/>
                <a:gd name="T64" fmla="*/ 5 w 47"/>
                <a:gd name="T65" fmla="*/ 6 h 73"/>
                <a:gd name="T66" fmla="*/ 6 w 47"/>
                <a:gd name="T67" fmla="*/ 5 h 73"/>
                <a:gd name="T68" fmla="*/ 27 w 47"/>
                <a:gd name="T69" fmla="*/ 5 h 73"/>
                <a:gd name="T70" fmla="*/ 39 w 47"/>
                <a:gd name="T71" fmla="*/ 4 h 73"/>
                <a:gd name="T72" fmla="*/ 39 w 47"/>
                <a:gd name="T73" fmla="*/ 4 h 73"/>
                <a:gd name="T74" fmla="*/ 39 w 47"/>
                <a:gd name="T75" fmla="*/ 4 h 73"/>
                <a:gd name="T76" fmla="*/ 39 w 47"/>
                <a:gd name="T77" fmla="*/ 4 h 73"/>
                <a:gd name="T78" fmla="*/ 41 w 47"/>
                <a:gd name="T79" fmla="*/ 4 h 73"/>
                <a:gd name="T80" fmla="*/ 42 w 47"/>
                <a:gd name="T81" fmla="*/ 4 h 73"/>
                <a:gd name="T82" fmla="*/ 42 w 47"/>
                <a:gd name="T83" fmla="*/ 4 h 73"/>
                <a:gd name="T84" fmla="*/ 42 w 47"/>
                <a:gd name="T85" fmla="*/ 5 h 73"/>
                <a:gd name="T86" fmla="*/ 46 w 47"/>
                <a:gd name="T87" fmla="*/ 22 h 73"/>
                <a:gd name="T88" fmla="*/ 45 w 47"/>
                <a:gd name="T89" fmla="*/ 22 h 73"/>
                <a:gd name="T90" fmla="*/ 45 w 47"/>
                <a:gd name="T91" fmla="*/ 34 h 73"/>
                <a:gd name="T92" fmla="*/ 45 w 47"/>
                <a:gd name="T93" fmla="*/ 36 h 73"/>
                <a:gd name="T94" fmla="*/ 45 w 47"/>
                <a:gd name="T95" fmla="*/ 41 h 73"/>
                <a:gd name="T96" fmla="*/ 44 w 47"/>
                <a:gd name="T97" fmla="*/ 45 h 73"/>
                <a:gd name="T98" fmla="*/ 44 w 47"/>
                <a:gd name="T99" fmla="*/ 55 h 73"/>
                <a:gd name="T100" fmla="*/ 45 w 47"/>
                <a:gd name="T101" fmla="*/ 58 h 73"/>
                <a:gd name="T102" fmla="*/ 45 w 47"/>
                <a:gd name="T103" fmla="*/ 59 h 73"/>
                <a:gd name="T104" fmla="*/ 7 w 47"/>
                <a:gd name="T105" fmla="*/ 5 h 73"/>
                <a:gd name="T106" fmla="*/ 7 w 47"/>
                <a:gd name="T107" fmla="*/ 5 h 73"/>
                <a:gd name="T108" fmla="*/ 45 w 47"/>
                <a:gd name="T109" fmla="*/ 62 h 73"/>
                <a:gd name="T110" fmla="*/ 45 w 47"/>
                <a:gd name="T111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73">
                  <a:moveTo>
                    <a:pt x="46" y="58"/>
                  </a:moveTo>
                  <a:cubicBezTo>
                    <a:pt x="46" y="56"/>
                    <a:pt x="46" y="55"/>
                    <a:pt x="46" y="53"/>
                  </a:cubicBezTo>
                  <a:cubicBezTo>
                    <a:pt x="46" y="52"/>
                    <a:pt x="46" y="50"/>
                    <a:pt x="46" y="49"/>
                  </a:cubicBezTo>
                  <a:cubicBezTo>
                    <a:pt x="46" y="49"/>
                    <a:pt x="46" y="45"/>
                    <a:pt x="46" y="46"/>
                  </a:cubicBezTo>
                  <a:cubicBezTo>
                    <a:pt x="46" y="45"/>
                    <a:pt x="45" y="40"/>
                    <a:pt x="46" y="36"/>
                  </a:cubicBezTo>
                  <a:cubicBezTo>
                    <a:pt x="46" y="36"/>
                    <a:pt x="46" y="37"/>
                    <a:pt x="46" y="37"/>
                  </a:cubicBezTo>
                  <a:cubicBezTo>
                    <a:pt x="46" y="36"/>
                    <a:pt x="46" y="33"/>
                    <a:pt x="46" y="33"/>
                  </a:cubicBezTo>
                  <a:cubicBezTo>
                    <a:pt x="44" y="32"/>
                    <a:pt x="46" y="20"/>
                    <a:pt x="46" y="20"/>
                  </a:cubicBezTo>
                  <a:cubicBezTo>
                    <a:pt x="46" y="18"/>
                    <a:pt x="46" y="16"/>
                    <a:pt x="46" y="14"/>
                  </a:cubicBezTo>
                  <a:cubicBezTo>
                    <a:pt x="46" y="16"/>
                    <a:pt x="46" y="14"/>
                    <a:pt x="46" y="14"/>
                  </a:cubicBezTo>
                  <a:cubicBezTo>
                    <a:pt x="47" y="13"/>
                    <a:pt x="46" y="12"/>
                    <a:pt x="46" y="10"/>
                  </a:cubicBezTo>
                  <a:cubicBezTo>
                    <a:pt x="46" y="11"/>
                    <a:pt x="46" y="7"/>
                    <a:pt x="45" y="7"/>
                  </a:cubicBezTo>
                  <a:cubicBezTo>
                    <a:pt x="45" y="6"/>
                    <a:pt x="42" y="3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3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9" y="3"/>
                    <a:pt x="29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4" y="3"/>
                    <a:pt x="23" y="3"/>
                  </a:cubicBezTo>
                  <a:cubicBezTo>
                    <a:pt x="24" y="3"/>
                    <a:pt x="23" y="3"/>
                    <a:pt x="24" y="3"/>
                  </a:cubicBezTo>
                  <a:cubicBezTo>
                    <a:pt x="22" y="3"/>
                    <a:pt x="18" y="4"/>
                    <a:pt x="17" y="4"/>
                  </a:cubicBezTo>
                  <a:cubicBezTo>
                    <a:pt x="17" y="4"/>
                    <a:pt x="18" y="3"/>
                    <a:pt x="18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7" y="3"/>
                    <a:pt x="17" y="3"/>
                  </a:cubicBezTo>
                  <a:cubicBezTo>
                    <a:pt x="16" y="3"/>
                    <a:pt x="10" y="3"/>
                    <a:pt x="11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0" y="0"/>
                    <a:pt x="2" y="15"/>
                    <a:pt x="1" y="21"/>
                  </a:cubicBezTo>
                  <a:cubicBezTo>
                    <a:pt x="1" y="27"/>
                    <a:pt x="1" y="34"/>
                    <a:pt x="1" y="41"/>
                  </a:cubicBezTo>
                  <a:cubicBezTo>
                    <a:pt x="1" y="40"/>
                    <a:pt x="2" y="41"/>
                    <a:pt x="2" y="41"/>
                  </a:cubicBezTo>
                  <a:cubicBezTo>
                    <a:pt x="2" y="41"/>
                    <a:pt x="1" y="42"/>
                    <a:pt x="1" y="41"/>
                  </a:cubicBezTo>
                  <a:cubicBezTo>
                    <a:pt x="1" y="45"/>
                    <a:pt x="0" y="50"/>
                    <a:pt x="1" y="54"/>
                  </a:cubicBezTo>
                  <a:cubicBezTo>
                    <a:pt x="2" y="58"/>
                    <a:pt x="1" y="62"/>
                    <a:pt x="2" y="66"/>
                  </a:cubicBezTo>
                  <a:cubicBezTo>
                    <a:pt x="3" y="70"/>
                    <a:pt x="8" y="71"/>
                    <a:pt x="11" y="70"/>
                  </a:cubicBezTo>
                  <a:cubicBezTo>
                    <a:pt x="13" y="70"/>
                    <a:pt x="20" y="70"/>
                    <a:pt x="20" y="70"/>
                  </a:cubicBezTo>
                  <a:cubicBezTo>
                    <a:pt x="26" y="69"/>
                    <a:pt x="44" y="73"/>
                    <a:pt x="46" y="64"/>
                  </a:cubicBezTo>
                  <a:cubicBezTo>
                    <a:pt x="47" y="65"/>
                    <a:pt x="45" y="66"/>
                    <a:pt x="46" y="67"/>
                  </a:cubicBezTo>
                  <a:cubicBezTo>
                    <a:pt x="47" y="64"/>
                    <a:pt x="47" y="60"/>
                    <a:pt x="46" y="58"/>
                  </a:cubicBezTo>
                  <a:close/>
                  <a:moveTo>
                    <a:pt x="42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lose/>
                  <a:moveTo>
                    <a:pt x="4" y="5"/>
                  </a:moveTo>
                  <a:cubicBezTo>
                    <a:pt x="4" y="4"/>
                    <a:pt x="4" y="4"/>
                    <a:pt x="4" y="5"/>
                  </a:cubicBezTo>
                  <a:close/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44" y="63"/>
                  </a:moveTo>
                  <a:cubicBezTo>
                    <a:pt x="45" y="63"/>
                    <a:pt x="44" y="61"/>
                    <a:pt x="45" y="62"/>
                  </a:cubicBezTo>
                  <a:cubicBezTo>
                    <a:pt x="44" y="65"/>
                    <a:pt x="44" y="68"/>
                    <a:pt x="39" y="68"/>
                  </a:cubicBezTo>
                  <a:cubicBezTo>
                    <a:pt x="39" y="68"/>
                    <a:pt x="31" y="67"/>
                    <a:pt x="29" y="68"/>
                  </a:cubicBezTo>
                  <a:cubicBezTo>
                    <a:pt x="28" y="68"/>
                    <a:pt x="20" y="69"/>
                    <a:pt x="20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19" y="67"/>
                    <a:pt x="15" y="68"/>
                    <a:pt x="13" y="69"/>
                  </a:cubicBezTo>
                  <a:cubicBezTo>
                    <a:pt x="14" y="68"/>
                    <a:pt x="15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5" y="68"/>
                    <a:pt x="12" y="69"/>
                    <a:pt x="12" y="69"/>
                  </a:cubicBezTo>
                  <a:cubicBezTo>
                    <a:pt x="11" y="69"/>
                    <a:pt x="10" y="69"/>
                    <a:pt x="9" y="69"/>
                  </a:cubicBezTo>
                  <a:cubicBezTo>
                    <a:pt x="7" y="68"/>
                    <a:pt x="4" y="68"/>
                    <a:pt x="3" y="65"/>
                  </a:cubicBezTo>
                  <a:cubicBezTo>
                    <a:pt x="4" y="65"/>
                    <a:pt x="4" y="64"/>
                    <a:pt x="3" y="65"/>
                  </a:cubicBezTo>
                  <a:cubicBezTo>
                    <a:pt x="3" y="64"/>
                    <a:pt x="3" y="62"/>
                    <a:pt x="3" y="63"/>
                  </a:cubicBezTo>
                  <a:cubicBezTo>
                    <a:pt x="2" y="58"/>
                    <a:pt x="3" y="51"/>
                    <a:pt x="3" y="46"/>
                  </a:cubicBezTo>
                  <a:cubicBezTo>
                    <a:pt x="4" y="43"/>
                    <a:pt x="4" y="38"/>
                    <a:pt x="3" y="36"/>
                  </a:cubicBezTo>
                  <a:cubicBezTo>
                    <a:pt x="4" y="35"/>
                    <a:pt x="4" y="24"/>
                    <a:pt x="4" y="22"/>
                  </a:cubicBezTo>
                  <a:cubicBezTo>
                    <a:pt x="3" y="19"/>
                    <a:pt x="1" y="7"/>
                    <a:pt x="5" y="6"/>
                  </a:cubicBezTo>
                  <a:cubicBezTo>
                    <a:pt x="2" y="9"/>
                    <a:pt x="7" y="6"/>
                    <a:pt x="7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7" y="3"/>
                    <a:pt x="11" y="5"/>
                    <a:pt x="12" y="5"/>
                  </a:cubicBezTo>
                  <a:cubicBezTo>
                    <a:pt x="17" y="4"/>
                    <a:pt x="22" y="6"/>
                    <a:pt x="27" y="5"/>
                  </a:cubicBezTo>
                  <a:cubicBezTo>
                    <a:pt x="30" y="5"/>
                    <a:pt x="33" y="5"/>
                    <a:pt x="36" y="5"/>
                  </a:cubicBezTo>
                  <a:cubicBezTo>
                    <a:pt x="37" y="5"/>
                    <a:pt x="38" y="5"/>
                    <a:pt x="39" y="4"/>
                  </a:cubicBezTo>
                  <a:cubicBezTo>
                    <a:pt x="39" y="4"/>
                    <a:pt x="39" y="5"/>
                    <a:pt x="39" y="5"/>
                  </a:cubicBezTo>
                  <a:cubicBezTo>
                    <a:pt x="39" y="5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41" y="4"/>
                    <a:pt x="42" y="5"/>
                  </a:cubicBezTo>
                  <a:cubicBezTo>
                    <a:pt x="42" y="5"/>
                    <a:pt x="42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5"/>
                  </a:cubicBezTo>
                  <a:cubicBezTo>
                    <a:pt x="47" y="6"/>
                    <a:pt x="46" y="17"/>
                    <a:pt x="45" y="21"/>
                  </a:cubicBezTo>
                  <a:cubicBezTo>
                    <a:pt x="45" y="22"/>
                    <a:pt x="45" y="20"/>
                    <a:pt x="46" y="22"/>
                  </a:cubicBezTo>
                  <a:cubicBezTo>
                    <a:pt x="45" y="21"/>
                    <a:pt x="46" y="23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7"/>
                    <a:pt x="46" y="31"/>
                    <a:pt x="45" y="35"/>
                  </a:cubicBezTo>
                  <a:cubicBezTo>
                    <a:pt x="45" y="35"/>
                    <a:pt x="45" y="35"/>
                    <a:pt x="45" y="34"/>
                  </a:cubicBezTo>
                  <a:cubicBezTo>
                    <a:pt x="45" y="35"/>
                    <a:pt x="44" y="36"/>
                    <a:pt x="45" y="37"/>
                  </a:cubicBezTo>
                  <a:cubicBezTo>
                    <a:pt x="45" y="37"/>
                    <a:pt x="45" y="37"/>
                    <a:pt x="45" y="36"/>
                  </a:cubicBezTo>
                  <a:cubicBezTo>
                    <a:pt x="45" y="38"/>
                    <a:pt x="45" y="40"/>
                    <a:pt x="44" y="42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2"/>
                    <a:pt x="45" y="46"/>
                    <a:pt x="45" y="46"/>
                  </a:cubicBezTo>
                  <a:cubicBezTo>
                    <a:pt x="45" y="46"/>
                    <a:pt x="45" y="46"/>
                    <a:pt x="44" y="45"/>
                  </a:cubicBezTo>
                  <a:cubicBezTo>
                    <a:pt x="44" y="45"/>
                    <a:pt x="44" y="47"/>
                    <a:pt x="44" y="47"/>
                  </a:cubicBezTo>
                  <a:cubicBezTo>
                    <a:pt x="44" y="48"/>
                    <a:pt x="44" y="53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6"/>
                    <a:pt x="45" y="57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9"/>
                  </a:cubicBezTo>
                  <a:cubicBezTo>
                    <a:pt x="45" y="59"/>
                    <a:pt x="44" y="62"/>
                    <a:pt x="44" y="63"/>
                  </a:cubicBezTo>
                  <a:close/>
                  <a:moveTo>
                    <a:pt x="7" y="5"/>
                  </a:move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lose/>
                  <a:moveTo>
                    <a:pt x="45" y="62"/>
                  </a:move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39" name="Freeform 4419">
              <a:extLst>
                <a:ext uri="{FF2B5EF4-FFF2-40B4-BE49-F238E27FC236}">
                  <a16:creationId xmlns:a16="http://schemas.microsoft.com/office/drawing/2014/main" id="{B31D64D7-15D4-4BD4-8F59-8BADFBC98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71462"/>
              <a:ext cx="0" cy="1111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40" name="Freeform 4420">
              <a:extLst>
                <a:ext uri="{FF2B5EF4-FFF2-40B4-BE49-F238E27FC236}">
                  <a16:creationId xmlns:a16="http://schemas.microsoft.com/office/drawing/2014/main" id="{7189BEEA-3FEC-49BE-A763-75DE522A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247650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41" name="Freeform 4421">
              <a:extLst>
                <a:ext uri="{FF2B5EF4-FFF2-40B4-BE49-F238E27FC236}">
                  <a16:creationId xmlns:a16="http://schemas.microsoft.com/office/drawing/2014/main" id="{C081B379-CDAD-4E07-B264-DAF54F87A6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13" y="223837"/>
              <a:ext cx="93663" cy="123825"/>
            </a:xfrm>
            <a:custGeom>
              <a:avLst/>
              <a:gdLst>
                <a:gd name="T0" fmla="*/ 12 w 16"/>
                <a:gd name="T1" fmla="*/ 4 h 21"/>
                <a:gd name="T2" fmla="*/ 5 w 16"/>
                <a:gd name="T3" fmla="*/ 1 h 21"/>
                <a:gd name="T4" fmla="*/ 0 w 16"/>
                <a:gd name="T5" fmla="*/ 8 h 21"/>
                <a:gd name="T6" fmla="*/ 12 w 16"/>
                <a:gd name="T7" fmla="*/ 4 h 21"/>
                <a:gd name="T8" fmla="*/ 2 w 16"/>
                <a:gd name="T9" fmla="*/ 8 h 21"/>
                <a:gd name="T10" fmla="*/ 2 w 16"/>
                <a:gd name="T11" fmla="*/ 8 h 21"/>
                <a:gd name="T12" fmla="*/ 3 w 16"/>
                <a:gd name="T13" fmla="*/ 10 h 21"/>
                <a:gd name="T14" fmla="*/ 4 w 16"/>
                <a:gd name="T15" fmla="*/ 4 h 21"/>
                <a:gd name="T16" fmla="*/ 10 w 16"/>
                <a:gd name="T17" fmla="*/ 8 h 21"/>
                <a:gd name="T18" fmla="*/ 10 w 16"/>
                <a:gd name="T19" fmla="*/ 10 h 21"/>
                <a:gd name="T20" fmla="*/ 3 w 16"/>
                <a:gd name="T2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1">
                  <a:moveTo>
                    <a:pt x="12" y="4"/>
                  </a:moveTo>
                  <a:cubicBezTo>
                    <a:pt x="9" y="3"/>
                    <a:pt x="10" y="1"/>
                    <a:pt x="5" y="1"/>
                  </a:cubicBezTo>
                  <a:cubicBezTo>
                    <a:pt x="1" y="2"/>
                    <a:pt x="2" y="8"/>
                    <a:pt x="0" y="8"/>
                  </a:cubicBezTo>
                  <a:cubicBezTo>
                    <a:pt x="5" y="21"/>
                    <a:pt x="16" y="7"/>
                    <a:pt x="12" y="4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lose/>
                  <a:moveTo>
                    <a:pt x="3" y="10"/>
                  </a:moveTo>
                  <a:cubicBezTo>
                    <a:pt x="4" y="9"/>
                    <a:pt x="2" y="6"/>
                    <a:pt x="4" y="4"/>
                  </a:cubicBezTo>
                  <a:cubicBezTo>
                    <a:pt x="7" y="0"/>
                    <a:pt x="11" y="4"/>
                    <a:pt x="10" y="8"/>
                  </a:cubicBezTo>
                  <a:cubicBezTo>
                    <a:pt x="10" y="8"/>
                    <a:pt x="11" y="9"/>
                    <a:pt x="10" y="10"/>
                  </a:cubicBezTo>
                  <a:cubicBezTo>
                    <a:pt x="11" y="13"/>
                    <a:pt x="3" y="12"/>
                    <a:pt x="3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42" name="Freeform 4422">
              <a:extLst>
                <a:ext uri="{FF2B5EF4-FFF2-40B4-BE49-F238E27FC236}">
                  <a16:creationId xmlns:a16="http://schemas.microsoft.com/office/drawing/2014/main" id="{FBB0E282-25B3-467E-8148-5CB4B61C93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5" y="188912"/>
              <a:ext cx="169863" cy="158750"/>
            </a:xfrm>
            <a:custGeom>
              <a:avLst/>
              <a:gdLst>
                <a:gd name="T0" fmla="*/ 29 w 29"/>
                <a:gd name="T1" fmla="*/ 10 h 27"/>
                <a:gd name="T2" fmla="*/ 27 w 29"/>
                <a:gd name="T3" fmla="*/ 8 h 27"/>
                <a:gd name="T4" fmla="*/ 26 w 29"/>
                <a:gd name="T5" fmla="*/ 5 h 27"/>
                <a:gd name="T6" fmla="*/ 22 w 29"/>
                <a:gd name="T7" fmla="*/ 3 h 27"/>
                <a:gd name="T8" fmla="*/ 18 w 29"/>
                <a:gd name="T9" fmla="*/ 1 h 27"/>
                <a:gd name="T10" fmla="*/ 19 w 29"/>
                <a:gd name="T11" fmla="*/ 0 h 27"/>
                <a:gd name="T12" fmla="*/ 15 w 29"/>
                <a:gd name="T13" fmla="*/ 0 h 27"/>
                <a:gd name="T14" fmla="*/ 14 w 29"/>
                <a:gd name="T15" fmla="*/ 0 h 27"/>
                <a:gd name="T16" fmla="*/ 14 w 29"/>
                <a:gd name="T17" fmla="*/ 0 h 27"/>
                <a:gd name="T18" fmla="*/ 14 w 29"/>
                <a:gd name="T19" fmla="*/ 0 h 27"/>
                <a:gd name="T20" fmla="*/ 11 w 29"/>
                <a:gd name="T21" fmla="*/ 0 h 27"/>
                <a:gd name="T22" fmla="*/ 11 w 29"/>
                <a:gd name="T23" fmla="*/ 1 h 27"/>
                <a:gd name="T24" fmla="*/ 10 w 29"/>
                <a:gd name="T25" fmla="*/ 0 h 27"/>
                <a:gd name="T26" fmla="*/ 10 w 29"/>
                <a:gd name="T27" fmla="*/ 1 h 27"/>
                <a:gd name="T28" fmla="*/ 9 w 29"/>
                <a:gd name="T29" fmla="*/ 2 h 27"/>
                <a:gd name="T30" fmla="*/ 7 w 29"/>
                <a:gd name="T31" fmla="*/ 2 h 27"/>
                <a:gd name="T32" fmla="*/ 5 w 29"/>
                <a:gd name="T33" fmla="*/ 6 h 27"/>
                <a:gd name="T34" fmla="*/ 5 w 29"/>
                <a:gd name="T35" fmla="*/ 5 h 27"/>
                <a:gd name="T36" fmla="*/ 4 w 29"/>
                <a:gd name="T37" fmla="*/ 9 h 27"/>
                <a:gd name="T38" fmla="*/ 7 w 29"/>
                <a:gd name="T39" fmla="*/ 24 h 27"/>
                <a:gd name="T40" fmla="*/ 17 w 29"/>
                <a:gd name="T41" fmla="*/ 27 h 27"/>
                <a:gd name="T42" fmla="*/ 29 w 29"/>
                <a:gd name="T43" fmla="*/ 17 h 27"/>
                <a:gd name="T44" fmla="*/ 29 w 29"/>
                <a:gd name="T45" fmla="*/ 10 h 27"/>
                <a:gd name="T46" fmla="*/ 3 w 29"/>
                <a:gd name="T47" fmla="*/ 12 h 27"/>
                <a:gd name="T48" fmla="*/ 3 w 29"/>
                <a:gd name="T49" fmla="*/ 12 h 27"/>
                <a:gd name="T50" fmla="*/ 27 w 29"/>
                <a:gd name="T51" fmla="*/ 16 h 27"/>
                <a:gd name="T52" fmla="*/ 26 w 29"/>
                <a:gd name="T53" fmla="*/ 20 h 27"/>
                <a:gd name="T54" fmla="*/ 25 w 29"/>
                <a:gd name="T55" fmla="*/ 21 h 27"/>
                <a:gd name="T56" fmla="*/ 22 w 29"/>
                <a:gd name="T57" fmla="*/ 23 h 27"/>
                <a:gd name="T58" fmla="*/ 11 w 29"/>
                <a:gd name="T59" fmla="*/ 24 h 27"/>
                <a:gd name="T60" fmla="*/ 5 w 29"/>
                <a:gd name="T61" fmla="*/ 12 h 27"/>
                <a:gd name="T62" fmla="*/ 5 w 29"/>
                <a:gd name="T63" fmla="*/ 12 h 27"/>
                <a:gd name="T64" fmla="*/ 5 w 29"/>
                <a:gd name="T65" fmla="*/ 11 h 27"/>
                <a:gd name="T66" fmla="*/ 5 w 29"/>
                <a:gd name="T67" fmla="*/ 11 h 27"/>
                <a:gd name="T68" fmla="*/ 5 w 29"/>
                <a:gd name="T69" fmla="*/ 10 h 27"/>
                <a:gd name="T70" fmla="*/ 5 w 29"/>
                <a:gd name="T71" fmla="*/ 10 h 27"/>
                <a:gd name="T72" fmla="*/ 7 w 29"/>
                <a:gd name="T73" fmla="*/ 5 h 27"/>
                <a:gd name="T74" fmla="*/ 11 w 29"/>
                <a:gd name="T75" fmla="*/ 2 h 27"/>
                <a:gd name="T76" fmla="*/ 14 w 29"/>
                <a:gd name="T77" fmla="*/ 2 h 27"/>
                <a:gd name="T78" fmla="*/ 16 w 29"/>
                <a:gd name="T79" fmla="*/ 1 h 27"/>
                <a:gd name="T80" fmla="*/ 16 w 29"/>
                <a:gd name="T81" fmla="*/ 2 h 27"/>
                <a:gd name="T82" fmla="*/ 17 w 29"/>
                <a:gd name="T83" fmla="*/ 2 h 27"/>
                <a:gd name="T84" fmla="*/ 21 w 29"/>
                <a:gd name="T85" fmla="*/ 3 h 27"/>
                <a:gd name="T86" fmla="*/ 24 w 29"/>
                <a:gd name="T87" fmla="*/ 5 h 27"/>
                <a:gd name="T88" fmla="*/ 24 w 29"/>
                <a:gd name="T89" fmla="*/ 4 h 27"/>
                <a:gd name="T90" fmla="*/ 24 w 29"/>
                <a:gd name="T91" fmla="*/ 5 h 27"/>
                <a:gd name="T92" fmla="*/ 24 w 29"/>
                <a:gd name="T93" fmla="*/ 5 h 27"/>
                <a:gd name="T94" fmla="*/ 24 w 29"/>
                <a:gd name="T95" fmla="*/ 5 h 27"/>
                <a:gd name="T96" fmla="*/ 26 w 29"/>
                <a:gd name="T97" fmla="*/ 7 h 27"/>
                <a:gd name="T98" fmla="*/ 27 w 29"/>
                <a:gd name="T99" fmla="*/ 10 h 27"/>
                <a:gd name="T100" fmla="*/ 27 w 29"/>
                <a:gd name="T101" fmla="*/ 16 h 27"/>
                <a:gd name="T102" fmla="*/ 27 w 29"/>
                <a:gd name="T103" fmla="*/ 16 h 27"/>
                <a:gd name="T104" fmla="*/ 27 w 29"/>
                <a:gd name="T10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" h="27">
                  <a:moveTo>
                    <a:pt x="29" y="10"/>
                  </a:moveTo>
                  <a:cubicBezTo>
                    <a:pt x="28" y="10"/>
                    <a:pt x="28" y="8"/>
                    <a:pt x="27" y="8"/>
                  </a:cubicBezTo>
                  <a:cubicBezTo>
                    <a:pt x="27" y="6"/>
                    <a:pt x="25" y="4"/>
                    <a:pt x="26" y="5"/>
                  </a:cubicBezTo>
                  <a:cubicBezTo>
                    <a:pt x="26" y="4"/>
                    <a:pt x="23" y="1"/>
                    <a:pt x="22" y="3"/>
                  </a:cubicBezTo>
                  <a:cubicBezTo>
                    <a:pt x="23" y="2"/>
                    <a:pt x="20" y="1"/>
                    <a:pt x="18" y="1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1"/>
                    <a:pt x="10" y="0"/>
                    <a:pt x="10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4" y="5"/>
                    <a:pt x="3" y="9"/>
                    <a:pt x="4" y="9"/>
                  </a:cubicBezTo>
                  <a:cubicBezTo>
                    <a:pt x="0" y="12"/>
                    <a:pt x="5" y="22"/>
                    <a:pt x="7" y="24"/>
                  </a:cubicBezTo>
                  <a:cubicBezTo>
                    <a:pt x="10" y="26"/>
                    <a:pt x="13" y="27"/>
                    <a:pt x="17" y="27"/>
                  </a:cubicBezTo>
                  <a:cubicBezTo>
                    <a:pt x="21" y="27"/>
                    <a:pt x="28" y="22"/>
                    <a:pt x="29" y="17"/>
                  </a:cubicBezTo>
                  <a:cubicBezTo>
                    <a:pt x="29" y="15"/>
                    <a:pt x="28" y="12"/>
                    <a:pt x="29" y="10"/>
                  </a:cubicBezTo>
                  <a:close/>
                  <a:moveTo>
                    <a:pt x="3" y="12"/>
                  </a:moveTo>
                  <a:cubicBezTo>
                    <a:pt x="3" y="12"/>
                    <a:pt x="4" y="12"/>
                    <a:pt x="3" y="12"/>
                  </a:cubicBezTo>
                  <a:close/>
                  <a:moveTo>
                    <a:pt x="27" y="16"/>
                  </a:moveTo>
                  <a:cubicBezTo>
                    <a:pt x="26" y="16"/>
                    <a:pt x="26" y="19"/>
                    <a:pt x="26" y="20"/>
                  </a:cubicBezTo>
                  <a:cubicBezTo>
                    <a:pt x="26" y="17"/>
                    <a:pt x="26" y="20"/>
                    <a:pt x="25" y="21"/>
                  </a:cubicBezTo>
                  <a:cubicBezTo>
                    <a:pt x="25" y="21"/>
                    <a:pt x="21" y="23"/>
                    <a:pt x="22" y="23"/>
                  </a:cubicBezTo>
                  <a:cubicBezTo>
                    <a:pt x="20" y="26"/>
                    <a:pt x="13" y="25"/>
                    <a:pt x="11" y="24"/>
                  </a:cubicBezTo>
                  <a:cubicBezTo>
                    <a:pt x="8" y="23"/>
                    <a:pt x="2" y="14"/>
                    <a:pt x="5" y="12"/>
                  </a:cubicBezTo>
                  <a:cubicBezTo>
                    <a:pt x="5" y="14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6" y="7"/>
                    <a:pt x="7" y="5"/>
                  </a:cubicBezTo>
                  <a:cubicBezTo>
                    <a:pt x="8" y="4"/>
                    <a:pt x="10" y="2"/>
                    <a:pt x="11" y="2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4" y="2"/>
                    <a:pt x="15" y="2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2"/>
                    <a:pt x="21" y="3"/>
                    <a:pt x="21" y="3"/>
                  </a:cubicBezTo>
                  <a:cubicBezTo>
                    <a:pt x="22" y="4"/>
                    <a:pt x="23" y="4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8" y="9"/>
                    <a:pt x="25" y="7"/>
                    <a:pt x="27" y="10"/>
                  </a:cubicBezTo>
                  <a:cubicBezTo>
                    <a:pt x="28" y="12"/>
                    <a:pt x="27" y="15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43" name="Freeform 4423">
              <a:extLst>
                <a:ext uri="{FF2B5EF4-FFF2-40B4-BE49-F238E27FC236}">
                  <a16:creationId xmlns:a16="http://schemas.microsoft.com/office/drawing/2014/main" id="{911EAFE0-620B-4CC8-8BEB-8402694C8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382587"/>
              <a:ext cx="23813" cy="2381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44" name="Freeform 4424">
              <a:extLst>
                <a:ext uri="{FF2B5EF4-FFF2-40B4-BE49-F238E27FC236}">
                  <a16:creationId xmlns:a16="http://schemas.microsoft.com/office/drawing/2014/main" id="{C4824159-4405-44DF-9740-A3B5B2737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358775"/>
              <a:ext cx="17463" cy="12700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1 h 2"/>
                <a:gd name="T4" fmla="*/ 0 w 3"/>
                <a:gd name="T5" fmla="*/ 2 h 2"/>
                <a:gd name="T6" fmla="*/ 1 w 3"/>
                <a:gd name="T7" fmla="*/ 2 h 2"/>
                <a:gd name="T8" fmla="*/ 3 w 3"/>
                <a:gd name="T9" fmla="*/ 1 h 2"/>
                <a:gd name="T10" fmla="*/ 3 w 3"/>
                <a:gd name="T11" fmla="*/ 0 h 2"/>
                <a:gd name="T12" fmla="*/ 0 w 3"/>
                <a:gd name="T13" fmla="*/ 1 h 2"/>
                <a:gd name="T14" fmla="*/ 0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45" name="Freeform 4425">
              <a:extLst>
                <a:ext uri="{FF2B5EF4-FFF2-40B4-BE49-F238E27FC236}">
                  <a16:creationId xmlns:a16="http://schemas.microsoft.com/office/drawing/2014/main" id="{BBB99842-1253-4CB1-A9D0-26015C38E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382587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46" name="Freeform 4427">
              <a:extLst>
                <a:ext uri="{FF2B5EF4-FFF2-40B4-BE49-F238E27FC236}">
                  <a16:creationId xmlns:a16="http://schemas.microsoft.com/office/drawing/2014/main" id="{03835CD7-FEF4-4EA7-A322-570F5B38C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371475"/>
              <a:ext cx="46038" cy="34925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6 h 6"/>
                <a:gd name="T4" fmla="*/ 1 w 8"/>
                <a:gd name="T5" fmla="*/ 6 h 6"/>
                <a:gd name="T6" fmla="*/ 7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47" name="Freeform 4428">
              <a:extLst>
                <a:ext uri="{FF2B5EF4-FFF2-40B4-BE49-F238E27FC236}">
                  <a16:creationId xmlns:a16="http://schemas.microsoft.com/office/drawing/2014/main" id="{5E9B4121-8CFD-4FAD-8213-D1BFFCDDE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341312"/>
              <a:ext cx="30163" cy="23812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3 h 4"/>
                <a:gd name="T4" fmla="*/ 1 w 5"/>
                <a:gd name="T5" fmla="*/ 3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48" name="Freeform 4429">
              <a:extLst>
                <a:ext uri="{FF2B5EF4-FFF2-40B4-BE49-F238E27FC236}">
                  <a16:creationId xmlns:a16="http://schemas.microsoft.com/office/drawing/2014/main" id="{4B9648EB-9A00-44AE-A2D4-343CFBCDE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334962"/>
              <a:ext cx="106363" cy="71437"/>
            </a:xfrm>
            <a:custGeom>
              <a:avLst/>
              <a:gdLst>
                <a:gd name="T0" fmla="*/ 0 w 18"/>
                <a:gd name="T1" fmla="*/ 11 h 12"/>
                <a:gd name="T2" fmla="*/ 18 w 18"/>
                <a:gd name="T3" fmla="*/ 0 h 12"/>
                <a:gd name="T4" fmla="*/ 17 w 18"/>
                <a:gd name="T5" fmla="*/ 0 h 12"/>
                <a:gd name="T6" fmla="*/ 0 w 18"/>
                <a:gd name="T7" fmla="*/ 11 h 12"/>
                <a:gd name="T8" fmla="*/ 0 w 1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0" y="11"/>
                  </a:moveTo>
                  <a:cubicBezTo>
                    <a:pt x="6" y="7"/>
                    <a:pt x="12" y="4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1" y="3"/>
                    <a:pt x="5" y="7"/>
                    <a:pt x="0" y="11"/>
                  </a:cubicBezTo>
                  <a:cubicBezTo>
                    <a:pt x="0" y="11"/>
                    <a:pt x="0" y="12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49" name="Freeform 4430">
              <a:extLst>
                <a:ext uri="{FF2B5EF4-FFF2-40B4-BE49-F238E27FC236}">
                  <a16:creationId xmlns:a16="http://schemas.microsoft.com/office/drawing/2014/main" id="{A4093D32-E570-4463-9B75-63E533A00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306387"/>
              <a:ext cx="130175" cy="93662"/>
            </a:xfrm>
            <a:custGeom>
              <a:avLst/>
              <a:gdLst>
                <a:gd name="T0" fmla="*/ 21 w 22"/>
                <a:gd name="T1" fmla="*/ 0 h 16"/>
                <a:gd name="T2" fmla="*/ 1 w 22"/>
                <a:gd name="T3" fmla="*/ 16 h 16"/>
                <a:gd name="T4" fmla="*/ 1 w 22"/>
                <a:gd name="T5" fmla="*/ 16 h 16"/>
                <a:gd name="T6" fmla="*/ 22 w 22"/>
                <a:gd name="T7" fmla="*/ 0 h 16"/>
                <a:gd name="T8" fmla="*/ 21 w 22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21" y="0"/>
                  </a:moveTo>
                  <a:cubicBezTo>
                    <a:pt x="15" y="6"/>
                    <a:pt x="7" y="10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8" y="11"/>
                    <a:pt x="15" y="6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50" name="Freeform 4431">
              <a:extLst>
                <a:ext uri="{FF2B5EF4-FFF2-40B4-BE49-F238E27FC236}">
                  <a16:creationId xmlns:a16="http://schemas.microsoft.com/office/drawing/2014/main" id="{EA7E548D-3EDE-4E03-8D2C-738DC1E89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300037"/>
              <a:ext cx="147638" cy="100012"/>
            </a:xfrm>
            <a:custGeom>
              <a:avLst/>
              <a:gdLst>
                <a:gd name="T0" fmla="*/ 0 w 25"/>
                <a:gd name="T1" fmla="*/ 17 h 17"/>
                <a:gd name="T2" fmla="*/ 25 w 25"/>
                <a:gd name="T3" fmla="*/ 0 h 17"/>
                <a:gd name="T4" fmla="*/ 25 w 25"/>
                <a:gd name="T5" fmla="*/ 0 h 17"/>
                <a:gd name="T6" fmla="*/ 0 w 25"/>
                <a:gd name="T7" fmla="*/ 17 h 17"/>
                <a:gd name="T8" fmla="*/ 0 w 25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7">
                  <a:moveTo>
                    <a:pt x="0" y="17"/>
                  </a:moveTo>
                  <a:cubicBezTo>
                    <a:pt x="8" y="11"/>
                    <a:pt x="16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5" y="4"/>
                    <a:pt x="8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51" name="Freeform 4432">
              <a:extLst>
                <a:ext uri="{FF2B5EF4-FFF2-40B4-BE49-F238E27FC236}">
                  <a16:creationId xmlns:a16="http://schemas.microsoft.com/office/drawing/2014/main" id="{5932B5FE-5E2A-4E90-88E8-6D3C21D8F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358775"/>
              <a:ext cx="52388" cy="41275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7 h 7"/>
                <a:gd name="T4" fmla="*/ 1 w 9"/>
                <a:gd name="T5" fmla="*/ 7 h 7"/>
                <a:gd name="T6" fmla="*/ 9 w 9"/>
                <a:gd name="T7" fmla="*/ 0 h 7"/>
                <a:gd name="T8" fmla="*/ 9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2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52" name="Freeform 4433">
              <a:extLst>
                <a:ext uri="{FF2B5EF4-FFF2-40B4-BE49-F238E27FC236}">
                  <a16:creationId xmlns:a16="http://schemas.microsoft.com/office/drawing/2014/main" id="{B56F673A-23F8-4681-A430-AF823C020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282575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53" name="Freeform 4434">
              <a:extLst>
                <a:ext uri="{FF2B5EF4-FFF2-40B4-BE49-F238E27FC236}">
                  <a16:creationId xmlns:a16="http://schemas.microsoft.com/office/drawing/2014/main" id="{0572E845-C806-4D03-B1B8-731C9357F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271462"/>
              <a:ext cx="41275" cy="2222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54" name="Freeform 4435">
              <a:extLst>
                <a:ext uri="{FF2B5EF4-FFF2-40B4-BE49-F238E27FC236}">
                  <a16:creationId xmlns:a16="http://schemas.microsoft.com/office/drawing/2014/main" id="{183664FE-1F7A-478B-BCED-311720481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317500"/>
              <a:ext cx="28575" cy="17462"/>
            </a:xfrm>
            <a:custGeom>
              <a:avLst/>
              <a:gdLst>
                <a:gd name="T0" fmla="*/ 0 w 5"/>
                <a:gd name="T1" fmla="*/ 2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55" name="Freeform 4436">
              <a:extLst>
                <a:ext uri="{FF2B5EF4-FFF2-40B4-BE49-F238E27FC236}">
                  <a16:creationId xmlns:a16="http://schemas.microsoft.com/office/drawing/2014/main" id="{0CDB2A6C-A287-465D-AA1C-0A6820E9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358775"/>
              <a:ext cx="65088" cy="47625"/>
            </a:xfrm>
            <a:custGeom>
              <a:avLst/>
              <a:gdLst>
                <a:gd name="T0" fmla="*/ 1 w 11"/>
                <a:gd name="T1" fmla="*/ 8 h 8"/>
                <a:gd name="T2" fmla="*/ 11 w 11"/>
                <a:gd name="T3" fmla="*/ 0 h 8"/>
                <a:gd name="T4" fmla="*/ 10 w 11"/>
                <a:gd name="T5" fmla="*/ 0 h 8"/>
                <a:gd name="T6" fmla="*/ 1 w 11"/>
                <a:gd name="T7" fmla="*/ 7 h 8"/>
                <a:gd name="T8" fmla="*/ 1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" y="8"/>
                  </a:move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4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56" name="Freeform 4437">
              <a:extLst>
                <a:ext uri="{FF2B5EF4-FFF2-40B4-BE49-F238E27FC236}">
                  <a16:creationId xmlns:a16="http://schemas.microsoft.com/office/drawing/2014/main" id="{5A1919AC-AFFE-40FB-B351-FDBFE269A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354012"/>
              <a:ext cx="53975" cy="52387"/>
            </a:xfrm>
            <a:custGeom>
              <a:avLst/>
              <a:gdLst>
                <a:gd name="T0" fmla="*/ 9 w 9"/>
                <a:gd name="T1" fmla="*/ 1 h 9"/>
                <a:gd name="T2" fmla="*/ 0 w 9"/>
                <a:gd name="T3" fmla="*/ 9 h 9"/>
                <a:gd name="T4" fmla="*/ 0 w 9"/>
                <a:gd name="T5" fmla="*/ 9 h 9"/>
                <a:gd name="T6" fmla="*/ 9 w 9"/>
                <a:gd name="T7" fmla="*/ 1 h 9"/>
                <a:gd name="T8" fmla="*/ 9 w 9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1"/>
                  </a:moveTo>
                  <a:cubicBezTo>
                    <a:pt x="6" y="3"/>
                    <a:pt x="2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6" y="3"/>
                    <a:pt x="9" y="1"/>
                  </a:cubicBezTo>
                  <a:cubicBezTo>
                    <a:pt x="9" y="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57" name="Freeform 4438">
              <a:extLst>
                <a:ext uri="{FF2B5EF4-FFF2-40B4-BE49-F238E27FC236}">
                  <a16:creationId xmlns:a16="http://schemas.microsoft.com/office/drawing/2014/main" id="{BDD2E855-4AFA-4DB9-A98C-61110EF33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276225"/>
              <a:ext cx="80963" cy="58737"/>
            </a:xfrm>
            <a:custGeom>
              <a:avLst/>
              <a:gdLst>
                <a:gd name="T0" fmla="*/ 13 w 14"/>
                <a:gd name="T1" fmla="*/ 1 h 10"/>
                <a:gd name="T2" fmla="*/ 1 w 14"/>
                <a:gd name="T3" fmla="*/ 10 h 10"/>
                <a:gd name="T4" fmla="*/ 1 w 14"/>
                <a:gd name="T5" fmla="*/ 10 h 10"/>
                <a:gd name="T6" fmla="*/ 14 w 14"/>
                <a:gd name="T7" fmla="*/ 1 h 10"/>
                <a:gd name="T8" fmla="*/ 13 w 1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9" y="4"/>
                    <a:pt x="5" y="7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7"/>
                    <a:pt x="9" y="4"/>
                    <a:pt x="14" y="1"/>
                  </a:cubicBezTo>
                  <a:cubicBezTo>
                    <a:pt x="14" y="1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58" name="Freeform 4439">
              <a:extLst>
                <a:ext uri="{FF2B5EF4-FFF2-40B4-BE49-F238E27FC236}">
                  <a16:creationId xmlns:a16="http://schemas.microsoft.com/office/drawing/2014/main" id="{22926224-ACAD-4489-873C-7F481E516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41300"/>
              <a:ext cx="36513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59" name="Freeform 4440">
              <a:extLst>
                <a:ext uri="{FF2B5EF4-FFF2-40B4-BE49-F238E27FC236}">
                  <a16:creationId xmlns:a16="http://schemas.microsoft.com/office/drawing/2014/main" id="{63A0A590-A070-40DF-9F3D-4119FACE9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34950"/>
              <a:ext cx="36513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60" name="Freeform 4441">
              <a:extLst>
                <a:ext uri="{FF2B5EF4-FFF2-40B4-BE49-F238E27FC236}">
                  <a16:creationId xmlns:a16="http://schemas.microsoft.com/office/drawing/2014/main" id="{4D56BE72-C0CE-48F2-9D59-96DB7A1D4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265112"/>
              <a:ext cx="104775" cy="69850"/>
            </a:xfrm>
            <a:custGeom>
              <a:avLst/>
              <a:gdLst>
                <a:gd name="T0" fmla="*/ 1 w 18"/>
                <a:gd name="T1" fmla="*/ 12 h 12"/>
                <a:gd name="T2" fmla="*/ 18 w 18"/>
                <a:gd name="T3" fmla="*/ 1 h 12"/>
                <a:gd name="T4" fmla="*/ 18 w 18"/>
                <a:gd name="T5" fmla="*/ 0 h 12"/>
                <a:gd name="T6" fmla="*/ 1 w 18"/>
                <a:gd name="T7" fmla="*/ 12 h 12"/>
                <a:gd name="T8" fmla="*/ 1 w 1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1" y="12"/>
                  </a:moveTo>
                  <a:cubicBezTo>
                    <a:pt x="7" y="8"/>
                    <a:pt x="12" y="4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4"/>
                    <a:pt x="6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61" name="Freeform 4442">
              <a:extLst>
                <a:ext uri="{FF2B5EF4-FFF2-40B4-BE49-F238E27FC236}">
                  <a16:creationId xmlns:a16="http://schemas.microsoft.com/office/drawing/2014/main" id="{D8770B85-9FFA-45A9-B6DB-0A6581BED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347662"/>
              <a:ext cx="34925" cy="23812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0 h 4"/>
                <a:gd name="T4" fmla="*/ 5 w 6"/>
                <a:gd name="T5" fmla="*/ 0 h 4"/>
                <a:gd name="T6" fmla="*/ 1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62" name="Freeform 4443">
              <a:extLst>
                <a:ext uri="{FF2B5EF4-FFF2-40B4-BE49-F238E27FC236}">
                  <a16:creationId xmlns:a16="http://schemas.microsoft.com/office/drawing/2014/main" id="{E64CDC6D-CD97-4782-A20B-C5D6A0E1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88937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63" name="Freeform 4444">
              <a:extLst>
                <a:ext uri="{FF2B5EF4-FFF2-40B4-BE49-F238E27FC236}">
                  <a16:creationId xmlns:a16="http://schemas.microsoft.com/office/drawing/2014/main" id="{CF79B8A6-9140-42CE-BBE7-17CA9B6E5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341312"/>
              <a:ext cx="30163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64" name="Freeform 4445">
              <a:extLst>
                <a:ext uri="{FF2B5EF4-FFF2-40B4-BE49-F238E27FC236}">
                  <a16:creationId xmlns:a16="http://schemas.microsoft.com/office/drawing/2014/main" id="{C4E665C2-8193-4E95-8BE4-E30C3E1E8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252412"/>
              <a:ext cx="100013" cy="77787"/>
            </a:xfrm>
            <a:custGeom>
              <a:avLst/>
              <a:gdLst>
                <a:gd name="T0" fmla="*/ 17 w 17"/>
                <a:gd name="T1" fmla="*/ 0 h 13"/>
                <a:gd name="T2" fmla="*/ 0 w 17"/>
                <a:gd name="T3" fmla="*/ 12 h 13"/>
                <a:gd name="T4" fmla="*/ 0 w 17"/>
                <a:gd name="T5" fmla="*/ 12 h 13"/>
                <a:gd name="T6" fmla="*/ 17 w 17"/>
                <a:gd name="T7" fmla="*/ 0 h 13"/>
                <a:gd name="T8" fmla="*/ 17 w 1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cubicBezTo>
                    <a:pt x="11" y="4"/>
                    <a:pt x="5" y="8"/>
                    <a:pt x="0" y="12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6" y="8"/>
                    <a:pt x="11" y="4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65" name="Freeform 4446">
              <a:extLst>
                <a:ext uri="{FF2B5EF4-FFF2-40B4-BE49-F238E27FC236}">
                  <a16:creationId xmlns:a16="http://schemas.microsoft.com/office/drawing/2014/main" id="{BF3537D2-20CB-4273-AD69-EBB9791A6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217487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66" name="Freeform 4447">
              <a:extLst>
                <a:ext uri="{FF2B5EF4-FFF2-40B4-BE49-F238E27FC236}">
                  <a16:creationId xmlns:a16="http://schemas.microsoft.com/office/drawing/2014/main" id="{5CF95C1F-30DD-4788-9A7E-FDEAC0D6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211137"/>
              <a:ext cx="41275" cy="2381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67" name="Freeform 4448">
              <a:extLst>
                <a:ext uri="{FF2B5EF4-FFF2-40B4-BE49-F238E27FC236}">
                  <a16:creationId xmlns:a16="http://schemas.microsoft.com/office/drawing/2014/main" id="{2D102250-F99D-4EAE-B340-5C39A2047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41300"/>
              <a:ext cx="41275" cy="30162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7 w 7"/>
                <a:gd name="T5" fmla="*/ 0 h 5"/>
                <a:gd name="T6" fmla="*/ 0 w 7"/>
                <a:gd name="T7" fmla="*/ 4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68" name="Freeform 4449">
              <a:extLst>
                <a:ext uri="{FF2B5EF4-FFF2-40B4-BE49-F238E27FC236}">
                  <a16:creationId xmlns:a16="http://schemas.microsoft.com/office/drawing/2014/main" id="{4E1B0F6B-2632-4E22-8443-BE733B73D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93687"/>
              <a:ext cx="36513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69" name="Freeform 4450">
              <a:extLst>
                <a:ext uri="{FF2B5EF4-FFF2-40B4-BE49-F238E27FC236}">
                  <a16:creationId xmlns:a16="http://schemas.microsoft.com/office/drawing/2014/main" id="{C0CC3EF5-1F9C-43DB-BD79-3F91C4CF9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30200"/>
              <a:ext cx="34925" cy="28575"/>
            </a:xfrm>
            <a:custGeom>
              <a:avLst/>
              <a:gdLst>
                <a:gd name="T0" fmla="*/ 0 w 6"/>
                <a:gd name="T1" fmla="*/ 4 h 5"/>
                <a:gd name="T2" fmla="*/ 6 w 6"/>
                <a:gd name="T3" fmla="*/ 0 h 5"/>
                <a:gd name="T4" fmla="*/ 6 w 6"/>
                <a:gd name="T5" fmla="*/ 0 h 5"/>
                <a:gd name="T6" fmla="*/ 0 w 6"/>
                <a:gd name="T7" fmla="*/ 4 h 5"/>
                <a:gd name="T8" fmla="*/ 0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70" name="Freeform 4451">
              <a:extLst>
                <a:ext uri="{FF2B5EF4-FFF2-40B4-BE49-F238E27FC236}">
                  <a16:creationId xmlns:a16="http://schemas.microsoft.com/office/drawing/2014/main" id="{02626CFC-3002-45AA-ACAA-FC5E296F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312737"/>
              <a:ext cx="52388" cy="46037"/>
            </a:xfrm>
            <a:custGeom>
              <a:avLst/>
              <a:gdLst>
                <a:gd name="T0" fmla="*/ 9 w 9"/>
                <a:gd name="T1" fmla="*/ 1 h 8"/>
                <a:gd name="T2" fmla="*/ 0 w 9"/>
                <a:gd name="T3" fmla="*/ 8 h 8"/>
                <a:gd name="T4" fmla="*/ 0 w 9"/>
                <a:gd name="T5" fmla="*/ 8 h 8"/>
                <a:gd name="T6" fmla="*/ 9 w 9"/>
                <a:gd name="T7" fmla="*/ 1 h 8"/>
                <a:gd name="T8" fmla="*/ 9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1"/>
                  </a:moveTo>
                  <a:cubicBezTo>
                    <a:pt x="6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6" y="3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71" name="Freeform 4452">
              <a:extLst>
                <a:ext uri="{FF2B5EF4-FFF2-40B4-BE49-F238E27FC236}">
                  <a16:creationId xmlns:a16="http://schemas.microsoft.com/office/drawing/2014/main" id="{FDBC8A91-9E8D-4CB8-A0E3-3DCE1E7CF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76225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72" name="Freeform 4453">
              <a:extLst>
                <a:ext uri="{FF2B5EF4-FFF2-40B4-BE49-F238E27FC236}">
                  <a16:creationId xmlns:a16="http://schemas.microsoft.com/office/drawing/2014/main" id="{586DA380-8452-4B9A-9ADD-8C816D47B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23837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73" name="Freeform 4454">
              <a:extLst>
                <a:ext uri="{FF2B5EF4-FFF2-40B4-BE49-F238E27FC236}">
                  <a16:creationId xmlns:a16="http://schemas.microsoft.com/office/drawing/2014/main" id="{95D17B39-22C7-41D2-89BC-207E5386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76212"/>
              <a:ext cx="53975" cy="34925"/>
            </a:xfrm>
            <a:custGeom>
              <a:avLst/>
              <a:gdLst>
                <a:gd name="T0" fmla="*/ 9 w 9"/>
                <a:gd name="T1" fmla="*/ 1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1 h 6"/>
                <a:gd name="T8" fmla="*/ 9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1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3" y="4"/>
                    <a:pt x="6" y="3"/>
                    <a:pt x="9" y="1"/>
                  </a:cubicBezTo>
                  <a:cubicBezTo>
                    <a:pt x="9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74" name="Freeform 4455">
              <a:extLst>
                <a:ext uri="{FF2B5EF4-FFF2-40B4-BE49-F238E27FC236}">
                  <a16:creationId xmlns:a16="http://schemas.microsoft.com/office/drawing/2014/main" id="{72AA6F83-6F80-414A-BDC3-7010E97A1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69862"/>
              <a:ext cx="58738" cy="36512"/>
            </a:xfrm>
            <a:custGeom>
              <a:avLst/>
              <a:gdLst>
                <a:gd name="T0" fmla="*/ 1 w 10"/>
                <a:gd name="T1" fmla="*/ 6 h 6"/>
                <a:gd name="T2" fmla="*/ 10 w 10"/>
                <a:gd name="T3" fmla="*/ 1 h 6"/>
                <a:gd name="T4" fmla="*/ 9 w 10"/>
                <a:gd name="T5" fmla="*/ 1 h 6"/>
                <a:gd name="T6" fmla="*/ 1 w 10"/>
                <a:gd name="T7" fmla="*/ 6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0" y="0"/>
                    <a:pt x="10" y="1"/>
                    <a:pt x="9" y="1"/>
                  </a:cubicBezTo>
                  <a:cubicBezTo>
                    <a:pt x="6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75" name="Freeform 4456">
              <a:extLst>
                <a:ext uri="{FF2B5EF4-FFF2-40B4-BE49-F238E27FC236}">
                  <a16:creationId xmlns:a16="http://schemas.microsoft.com/office/drawing/2014/main" id="{A0B9230E-FC6E-4272-867C-E2A939036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17487"/>
              <a:ext cx="36513" cy="23812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76" name="Freeform 4457">
              <a:extLst>
                <a:ext uri="{FF2B5EF4-FFF2-40B4-BE49-F238E27FC236}">
                  <a16:creationId xmlns:a16="http://schemas.microsoft.com/office/drawing/2014/main" id="{4D04142E-E733-41E0-910E-A7F361EC2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58762"/>
              <a:ext cx="36513" cy="23812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1 h 4"/>
                <a:gd name="T4" fmla="*/ 6 w 6"/>
                <a:gd name="T5" fmla="*/ 1 h 4"/>
                <a:gd name="T6" fmla="*/ 0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77" name="Freeform 4458">
              <a:extLst>
                <a:ext uri="{FF2B5EF4-FFF2-40B4-BE49-F238E27FC236}">
                  <a16:creationId xmlns:a16="http://schemas.microsoft.com/office/drawing/2014/main" id="{A6F0D4CF-9A68-4B4C-843D-44B14F91A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93687"/>
              <a:ext cx="52388" cy="36512"/>
            </a:xfrm>
            <a:custGeom>
              <a:avLst/>
              <a:gdLst>
                <a:gd name="T0" fmla="*/ 1 w 9"/>
                <a:gd name="T1" fmla="*/ 6 h 6"/>
                <a:gd name="T2" fmla="*/ 9 w 9"/>
                <a:gd name="T3" fmla="*/ 1 h 6"/>
                <a:gd name="T4" fmla="*/ 9 w 9"/>
                <a:gd name="T5" fmla="*/ 0 h 6"/>
                <a:gd name="T6" fmla="*/ 1 w 9"/>
                <a:gd name="T7" fmla="*/ 6 h 6"/>
                <a:gd name="T8" fmla="*/ 1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78" name="Freeform 4459">
              <a:extLst>
                <a:ext uri="{FF2B5EF4-FFF2-40B4-BE49-F238E27FC236}">
                  <a16:creationId xmlns:a16="http://schemas.microsoft.com/office/drawing/2014/main" id="{0E0DDF1A-8BDE-4BCE-BB2E-BAF337CBD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88925"/>
              <a:ext cx="41275" cy="28575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79" name="Freeform 4460">
              <a:extLst>
                <a:ext uri="{FF2B5EF4-FFF2-40B4-BE49-F238E27FC236}">
                  <a16:creationId xmlns:a16="http://schemas.microsoft.com/office/drawing/2014/main" id="{E800FFD1-B088-45AF-87F9-DDBFD6323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47650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80" name="Freeform 4461">
              <a:extLst>
                <a:ext uri="{FF2B5EF4-FFF2-40B4-BE49-F238E27FC236}">
                  <a16:creationId xmlns:a16="http://schemas.microsoft.com/office/drawing/2014/main" id="{D8A14A56-3096-42E9-8973-4A3672B67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06375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81" name="Freeform 4462">
              <a:extLst>
                <a:ext uri="{FF2B5EF4-FFF2-40B4-BE49-F238E27FC236}">
                  <a16:creationId xmlns:a16="http://schemas.microsoft.com/office/drawing/2014/main" id="{B6B2D4CB-AF84-4EBD-9576-9BDE2EE5D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158750"/>
              <a:ext cx="65088" cy="34925"/>
            </a:xfrm>
            <a:custGeom>
              <a:avLst/>
              <a:gdLst>
                <a:gd name="T0" fmla="*/ 10 w 11"/>
                <a:gd name="T1" fmla="*/ 0 h 6"/>
                <a:gd name="T2" fmla="*/ 1 w 11"/>
                <a:gd name="T3" fmla="*/ 6 h 6"/>
                <a:gd name="T4" fmla="*/ 1 w 11"/>
                <a:gd name="T5" fmla="*/ 6 h 6"/>
                <a:gd name="T6" fmla="*/ 11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82" name="Freeform 4463">
              <a:extLst>
                <a:ext uri="{FF2B5EF4-FFF2-40B4-BE49-F238E27FC236}">
                  <a16:creationId xmlns:a16="http://schemas.microsoft.com/office/drawing/2014/main" id="{FA542993-39F4-4BEB-A358-3970A9EB6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147637"/>
              <a:ext cx="76200" cy="41275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1 h 7"/>
                <a:gd name="T4" fmla="*/ 13 w 13"/>
                <a:gd name="T5" fmla="*/ 0 h 7"/>
                <a:gd name="T6" fmla="*/ 1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9" y="2"/>
                    <a:pt x="5" y="5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83" name="Freeform 4464">
              <a:extLst>
                <a:ext uri="{FF2B5EF4-FFF2-40B4-BE49-F238E27FC236}">
                  <a16:creationId xmlns:a16="http://schemas.microsoft.com/office/drawing/2014/main" id="{8B892C22-B2E8-4AF1-9733-E80EC6646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200025"/>
              <a:ext cx="93663" cy="52387"/>
            </a:xfrm>
            <a:custGeom>
              <a:avLst/>
              <a:gdLst>
                <a:gd name="T0" fmla="*/ 1 w 16"/>
                <a:gd name="T1" fmla="*/ 9 h 9"/>
                <a:gd name="T2" fmla="*/ 16 w 16"/>
                <a:gd name="T3" fmla="*/ 0 h 9"/>
                <a:gd name="T4" fmla="*/ 16 w 16"/>
                <a:gd name="T5" fmla="*/ 0 h 9"/>
                <a:gd name="T6" fmla="*/ 1 w 16"/>
                <a:gd name="T7" fmla="*/ 8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3"/>
                    <a:pt x="6" y="5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84" name="Freeform 4465">
              <a:extLst>
                <a:ext uri="{FF2B5EF4-FFF2-40B4-BE49-F238E27FC236}">
                  <a16:creationId xmlns:a16="http://schemas.microsoft.com/office/drawing/2014/main" id="{3411C375-317D-4E01-9911-D88ECF935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65112"/>
              <a:ext cx="41275" cy="2381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85" name="Freeform 4466">
              <a:extLst>
                <a:ext uri="{FF2B5EF4-FFF2-40B4-BE49-F238E27FC236}">
                  <a16:creationId xmlns:a16="http://schemas.microsoft.com/office/drawing/2014/main" id="{51BAEC57-9AC5-4655-AD04-12DDAA11C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52412"/>
              <a:ext cx="41275" cy="30162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86" name="Freeform 4467">
              <a:extLst>
                <a:ext uri="{FF2B5EF4-FFF2-40B4-BE49-F238E27FC236}">
                  <a16:creationId xmlns:a16="http://schemas.microsoft.com/office/drawing/2014/main" id="{7B3B4961-402B-4B19-949A-765102073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93675"/>
              <a:ext cx="65088" cy="41275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0 w 11"/>
                <a:gd name="T5" fmla="*/ 7 h 7"/>
                <a:gd name="T6" fmla="*/ 11 w 11"/>
                <a:gd name="T7" fmla="*/ 0 h 7"/>
                <a:gd name="T8" fmla="*/ 11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7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87" name="Freeform 4468">
              <a:extLst>
                <a:ext uri="{FF2B5EF4-FFF2-40B4-BE49-F238E27FC236}">
                  <a16:creationId xmlns:a16="http://schemas.microsoft.com/office/drawing/2014/main" id="{6B3F8BB7-F7C2-4F64-81F5-BBF0A309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8" y="117475"/>
              <a:ext cx="122238" cy="58737"/>
            </a:xfrm>
            <a:custGeom>
              <a:avLst/>
              <a:gdLst>
                <a:gd name="T0" fmla="*/ 1 w 21"/>
                <a:gd name="T1" fmla="*/ 9 h 10"/>
                <a:gd name="T2" fmla="*/ 19 w 21"/>
                <a:gd name="T3" fmla="*/ 1 h 10"/>
                <a:gd name="T4" fmla="*/ 16 w 21"/>
                <a:gd name="T5" fmla="*/ 3 h 10"/>
                <a:gd name="T6" fmla="*/ 13 w 21"/>
                <a:gd name="T7" fmla="*/ 5 h 10"/>
                <a:gd name="T8" fmla="*/ 4 w 21"/>
                <a:gd name="T9" fmla="*/ 10 h 10"/>
                <a:gd name="T10" fmla="*/ 4 w 21"/>
                <a:gd name="T11" fmla="*/ 10 h 10"/>
                <a:gd name="T12" fmla="*/ 14 w 21"/>
                <a:gd name="T13" fmla="*/ 5 h 10"/>
                <a:gd name="T14" fmla="*/ 20 w 21"/>
                <a:gd name="T15" fmla="*/ 1 h 10"/>
                <a:gd name="T16" fmla="*/ 20 w 21"/>
                <a:gd name="T17" fmla="*/ 0 h 10"/>
                <a:gd name="T18" fmla="*/ 0 w 21"/>
                <a:gd name="T19" fmla="*/ 9 h 10"/>
                <a:gd name="T20" fmla="*/ 1 w 21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0">
                  <a:moveTo>
                    <a:pt x="1" y="9"/>
                  </a:moveTo>
                  <a:cubicBezTo>
                    <a:pt x="7" y="6"/>
                    <a:pt x="12" y="3"/>
                    <a:pt x="19" y="1"/>
                  </a:cubicBezTo>
                  <a:cubicBezTo>
                    <a:pt x="21" y="0"/>
                    <a:pt x="15" y="4"/>
                    <a:pt x="16" y="3"/>
                  </a:cubicBezTo>
                  <a:cubicBezTo>
                    <a:pt x="15" y="4"/>
                    <a:pt x="14" y="4"/>
                    <a:pt x="13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8"/>
                    <a:pt x="11" y="6"/>
                    <a:pt x="14" y="5"/>
                  </a:cubicBezTo>
                  <a:cubicBezTo>
                    <a:pt x="16" y="3"/>
                    <a:pt x="18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3"/>
                    <a:pt x="7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88" name="Freeform 4469">
              <a:extLst>
                <a:ext uri="{FF2B5EF4-FFF2-40B4-BE49-F238E27FC236}">
                  <a16:creationId xmlns:a16="http://schemas.microsoft.com/office/drawing/2014/main" id="{3D71B7D2-CD66-43D3-AE47-085503895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23837"/>
              <a:ext cx="41275" cy="2381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89" name="Freeform 4470">
              <a:extLst>
                <a:ext uri="{FF2B5EF4-FFF2-40B4-BE49-F238E27FC236}">
                  <a16:creationId xmlns:a16="http://schemas.microsoft.com/office/drawing/2014/main" id="{BB711659-D5F3-4D31-96D2-7A1B7487C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11137"/>
              <a:ext cx="52388" cy="30162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90" name="Freeform 4471">
              <a:extLst>
                <a:ext uri="{FF2B5EF4-FFF2-40B4-BE49-F238E27FC236}">
                  <a16:creationId xmlns:a16="http://schemas.microsoft.com/office/drawing/2014/main" id="{B82F7D80-97B4-4291-942F-2971F9456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93662"/>
              <a:ext cx="141288" cy="82550"/>
            </a:xfrm>
            <a:custGeom>
              <a:avLst/>
              <a:gdLst>
                <a:gd name="T0" fmla="*/ 24 w 24"/>
                <a:gd name="T1" fmla="*/ 0 h 14"/>
                <a:gd name="T2" fmla="*/ 0 w 24"/>
                <a:gd name="T3" fmla="*/ 14 h 14"/>
                <a:gd name="T4" fmla="*/ 0 w 24"/>
                <a:gd name="T5" fmla="*/ 14 h 14"/>
                <a:gd name="T6" fmla="*/ 24 w 24"/>
                <a:gd name="T7" fmla="*/ 1 h 14"/>
                <a:gd name="T8" fmla="*/ 24 w 2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24" y="0"/>
                  </a:moveTo>
                  <a:cubicBezTo>
                    <a:pt x="16" y="4"/>
                    <a:pt x="8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9" y="10"/>
                    <a:pt x="16" y="4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91" name="Freeform 4472">
              <a:extLst>
                <a:ext uri="{FF2B5EF4-FFF2-40B4-BE49-F238E27FC236}">
                  <a16:creationId xmlns:a16="http://schemas.microsoft.com/office/drawing/2014/main" id="{ADC85516-A82E-4BFC-A724-3B27C9CAC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8900"/>
              <a:ext cx="88900" cy="41275"/>
            </a:xfrm>
            <a:custGeom>
              <a:avLst/>
              <a:gdLst>
                <a:gd name="T0" fmla="*/ 1 w 15"/>
                <a:gd name="T1" fmla="*/ 7 h 7"/>
                <a:gd name="T2" fmla="*/ 15 w 15"/>
                <a:gd name="T3" fmla="*/ 0 h 7"/>
                <a:gd name="T4" fmla="*/ 15 w 15"/>
                <a:gd name="T5" fmla="*/ 0 h 7"/>
                <a:gd name="T6" fmla="*/ 0 w 15"/>
                <a:gd name="T7" fmla="*/ 7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92" name="Freeform 4473">
              <a:extLst>
                <a:ext uri="{FF2B5EF4-FFF2-40B4-BE49-F238E27FC236}">
                  <a16:creationId xmlns:a16="http://schemas.microsoft.com/office/drawing/2014/main" id="{B58A3E58-5966-454A-A486-D81DE6513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41287"/>
              <a:ext cx="139700" cy="76200"/>
            </a:xfrm>
            <a:custGeom>
              <a:avLst/>
              <a:gdLst>
                <a:gd name="T0" fmla="*/ 1 w 24"/>
                <a:gd name="T1" fmla="*/ 13 h 13"/>
                <a:gd name="T2" fmla="*/ 24 w 24"/>
                <a:gd name="T3" fmla="*/ 0 h 13"/>
                <a:gd name="T4" fmla="*/ 24 w 24"/>
                <a:gd name="T5" fmla="*/ 0 h 13"/>
                <a:gd name="T6" fmla="*/ 1 w 24"/>
                <a:gd name="T7" fmla="*/ 13 h 13"/>
                <a:gd name="T8" fmla="*/ 1 w 2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1" y="13"/>
                  </a:moveTo>
                  <a:cubicBezTo>
                    <a:pt x="9" y="9"/>
                    <a:pt x="16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6" y="4"/>
                    <a:pt x="8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93" name="Freeform 4474">
              <a:extLst>
                <a:ext uri="{FF2B5EF4-FFF2-40B4-BE49-F238E27FC236}">
                  <a16:creationId xmlns:a16="http://schemas.microsoft.com/office/drawing/2014/main" id="{D31467ED-9564-425D-A338-34FFDFC7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47637"/>
              <a:ext cx="112713" cy="63500"/>
            </a:xfrm>
            <a:custGeom>
              <a:avLst/>
              <a:gdLst>
                <a:gd name="T0" fmla="*/ 19 w 19"/>
                <a:gd name="T1" fmla="*/ 0 h 11"/>
                <a:gd name="T2" fmla="*/ 0 w 19"/>
                <a:gd name="T3" fmla="*/ 11 h 11"/>
                <a:gd name="T4" fmla="*/ 0 w 19"/>
                <a:gd name="T5" fmla="*/ 11 h 11"/>
                <a:gd name="T6" fmla="*/ 19 w 19"/>
                <a:gd name="T7" fmla="*/ 0 h 11"/>
                <a:gd name="T8" fmla="*/ 19 w 1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9" y="0"/>
                  </a:moveTo>
                  <a:cubicBezTo>
                    <a:pt x="12" y="3"/>
                    <a:pt x="6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7"/>
                    <a:pt x="13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94" name="Freeform 4475">
              <a:extLst>
                <a:ext uri="{FF2B5EF4-FFF2-40B4-BE49-F238E27FC236}">
                  <a16:creationId xmlns:a16="http://schemas.microsoft.com/office/drawing/2014/main" id="{1B375D53-2C20-41EA-A3FD-77988D967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69850"/>
              <a:ext cx="82550" cy="47625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1 w 14"/>
                <a:gd name="T5" fmla="*/ 8 h 8"/>
                <a:gd name="T6" fmla="*/ 14 w 14"/>
                <a:gd name="T7" fmla="*/ 0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9" y="2"/>
                    <a:pt x="5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5" y="5"/>
                    <a:pt x="10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95" name="Freeform 4476">
              <a:extLst>
                <a:ext uri="{FF2B5EF4-FFF2-40B4-BE49-F238E27FC236}">
                  <a16:creationId xmlns:a16="http://schemas.microsoft.com/office/drawing/2014/main" id="{4F118F63-4D6D-4F44-92F8-6C61CEA4C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65087"/>
              <a:ext cx="23813" cy="4762"/>
            </a:xfrm>
            <a:custGeom>
              <a:avLst/>
              <a:gdLst>
                <a:gd name="T0" fmla="*/ 3 w 4"/>
                <a:gd name="T1" fmla="*/ 0 h 1"/>
                <a:gd name="T2" fmla="*/ 1 w 4"/>
                <a:gd name="T3" fmla="*/ 1 h 1"/>
                <a:gd name="T4" fmla="*/ 3 w 4"/>
                <a:gd name="T5" fmla="*/ 0 h 1"/>
                <a:gd name="T6" fmla="*/ 3 w 4"/>
                <a:gd name="T7" fmla="*/ 0 h 1"/>
                <a:gd name="T8" fmla="*/ 0 w 4"/>
                <a:gd name="T9" fmla="*/ 1 h 1"/>
                <a:gd name="T10" fmla="*/ 0 w 4"/>
                <a:gd name="T11" fmla="*/ 1 h 1"/>
                <a:gd name="T12" fmla="*/ 3 w 4"/>
                <a:gd name="T13" fmla="*/ 1 h 1"/>
                <a:gd name="T14" fmla="*/ 3 w 4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96" name="Freeform 4477">
              <a:extLst>
                <a:ext uri="{FF2B5EF4-FFF2-40B4-BE49-F238E27FC236}">
                  <a16:creationId xmlns:a16="http://schemas.microsoft.com/office/drawing/2014/main" id="{1939A267-C479-4D28-B79C-EC86FED9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65087"/>
              <a:ext cx="87313" cy="34925"/>
            </a:xfrm>
            <a:custGeom>
              <a:avLst/>
              <a:gdLst>
                <a:gd name="T0" fmla="*/ 1 w 15"/>
                <a:gd name="T1" fmla="*/ 6 h 6"/>
                <a:gd name="T2" fmla="*/ 14 w 15"/>
                <a:gd name="T3" fmla="*/ 0 h 6"/>
                <a:gd name="T4" fmla="*/ 14 w 15"/>
                <a:gd name="T5" fmla="*/ 0 h 6"/>
                <a:gd name="T6" fmla="*/ 1 w 15"/>
                <a:gd name="T7" fmla="*/ 6 h 6"/>
                <a:gd name="T8" fmla="*/ 1 w 1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" y="6"/>
                  </a:moveTo>
                  <a:cubicBezTo>
                    <a:pt x="5" y="4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0" y="2"/>
                    <a:pt x="5" y="3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97" name="Freeform 4478">
              <a:extLst>
                <a:ext uri="{FF2B5EF4-FFF2-40B4-BE49-F238E27FC236}">
                  <a16:creationId xmlns:a16="http://schemas.microsoft.com/office/drawing/2014/main" id="{A717439C-EF99-4228-99EC-BE934CEFF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34937"/>
              <a:ext cx="95250" cy="53975"/>
            </a:xfrm>
            <a:custGeom>
              <a:avLst/>
              <a:gdLst>
                <a:gd name="T0" fmla="*/ 0 w 16"/>
                <a:gd name="T1" fmla="*/ 9 h 9"/>
                <a:gd name="T2" fmla="*/ 15 w 16"/>
                <a:gd name="T3" fmla="*/ 1 h 9"/>
                <a:gd name="T4" fmla="*/ 15 w 16"/>
                <a:gd name="T5" fmla="*/ 1 h 9"/>
                <a:gd name="T6" fmla="*/ 0 w 16"/>
                <a:gd name="T7" fmla="*/ 9 h 9"/>
                <a:gd name="T8" fmla="*/ 0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5" y="6"/>
                    <a:pt x="10" y="3"/>
                    <a:pt x="15" y="1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98" name="Freeform 4479">
              <a:extLst>
                <a:ext uri="{FF2B5EF4-FFF2-40B4-BE49-F238E27FC236}">
                  <a16:creationId xmlns:a16="http://schemas.microsoft.com/office/drawing/2014/main" id="{A81ED2D4-33D1-426F-8652-9ED734844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30175"/>
              <a:ext cx="93663" cy="52387"/>
            </a:xfrm>
            <a:custGeom>
              <a:avLst/>
              <a:gdLst>
                <a:gd name="T0" fmla="*/ 15 w 16"/>
                <a:gd name="T1" fmla="*/ 0 h 9"/>
                <a:gd name="T2" fmla="*/ 1 w 16"/>
                <a:gd name="T3" fmla="*/ 9 h 9"/>
                <a:gd name="T4" fmla="*/ 1 w 16"/>
                <a:gd name="T5" fmla="*/ 9 h 9"/>
                <a:gd name="T6" fmla="*/ 15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2"/>
                    <a:pt x="5" y="5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5"/>
                    <a:pt x="10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99" name="Freeform 4480">
              <a:extLst>
                <a:ext uri="{FF2B5EF4-FFF2-40B4-BE49-F238E27FC236}">
                  <a16:creationId xmlns:a16="http://schemas.microsoft.com/office/drawing/2014/main" id="{2E8B177E-E202-4240-8C13-7CC4CAD5F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00012"/>
              <a:ext cx="34925" cy="17462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1 w 6"/>
                <a:gd name="T5" fmla="*/ 2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00" name="Freeform 4481">
              <a:extLst>
                <a:ext uri="{FF2B5EF4-FFF2-40B4-BE49-F238E27FC236}">
                  <a16:creationId xmlns:a16="http://schemas.microsoft.com/office/drawing/2014/main" id="{D1F99420-046F-436A-9117-C5B46DFB3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65087"/>
              <a:ext cx="47625" cy="2381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01" name="Freeform 4482">
              <a:extLst>
                <a:ext uri="{FF2B5EF4-FFF2-40B4-BE49-F238E27FC236}">
                  <a16:creationId xmlns:a16="http://schemas.microsoft.com/office/drawing/2014/main" id="{27FFB6EB-2DC8-45DD-8692-7435D38F8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41275"/>
              <a:ext cx="19050" cy="11112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1 h 2"/>
                <a:gd name="T4" fmla="*/ 1 w 3"/>
                <a:gd name="T5" fmla="*/ 2 h 2"/>
                <a:gd name="T6" fmla="*/ 1 w 3"/>
                <a:gd name="T7" fmla="*/ 2 h 2"/>
                <a:gd name="T8" fmla="*/ 3 w 3"/>
                <a:gd name="T9" fmla="*/ 0 h 2"/>
                <a:gd name="T10" fmla="*/ 2 w 3"/>
                <a:gd name="T11" fmla="*/ 0 h 2"/>
                <a:gd name="T12" fmla="*/ 0 w 3"/>
                <a:gd name="T13" fmla="*/ 1 h 2"/>
                <a:gd name="T14" fmla="*/ 0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02" name="Freeform 4483">
              <a:extLst>
                <a:ext uri="{FF2B5EF4-FFF2-40B4-BE49-F238E27FC236}">
                  <a16:creationId xmlns:a16="http://schemas.microsoft.com/office/drawing/2014/main" id="{BAA86EAD-CD4D-4EF9-A1F0-CF1055F44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41275"/>
              <a:ext cx="19050" cy="11112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0 h 2"/>
                <a:gd name="T10" fmla="*/ 2 w 3"/>
                <a:gd name="T11" fmla="*/ 0 h 2"/>
                <a:gd name="T12" fmla="*/ 0 w 3"/>
                <a:gd name="T13" fmla="*/ 1 h 2"/>
                <a:gd name="T14" fmla="*/ 0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03" name="Freeform 4484">
              <a:extLst>
                <a:ext uri="{FF2B5EF4-FFF2-40B4-BE49-F238E27FC236}">
                  <a16:creationId xmlns:a16="http://schemas.microsoft.com/office/drawing/2014/main" id="{CCFBFE66-03DF-43AD-9BB0-215B80935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58737"/>
              <a:ext cx="47625" cy="17462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04" name="Freeform 4485">
              <a:extLst>
                <a:ext uri="{FF2B5EF4-FFF2-40B4-BE49-F238E27FC236}">
                  <a16:creationId xmlns:a16="http://schemas.microsoft.com/office/drawing/2014/main" id="{05E74B84-F0A9-468B-9407-615E0F126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88900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05" name="Freeform 4486">
              <a:extLst>
                <a:ext uri="{FF2B5EF4-FFF2-40B4-BE49-F238E27FC236}">
                  <a16:creationId xmlns:a16="http://schemas.microsoft.com/office/drawing/2014/main" id="{A4879B25-FFC4-4E74-A0D5-25C7D8E20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7475"/>
              <a:ext cx="87313" cy="41275"/>
            </a:xfrm>
            <a:custGeom>
              <a:avLst/>
              <a:gdLst>
                <a:gd name="T0" fmla="*/ 1 w 15"/>
                <a:gd name="T1" fmla="*/ 7 h 7"/>
                <a:gd name="T2" fmla="*/ 15 w 15"/>
                <a:gd name="T3" fmla="*/ 0 h 7"/>
                <a:gd name="T4" fmla="*/ 14 w 15"/>
                <a:gd name="T5" fmla="*/ 0 h 7"/>
                <a:gd name="T6" fmla="*/ 1 w 15"/>
                <a:gd name="T7" fmla="*/ 7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6" y="5"/>
                    <a:pt x="10" y="3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3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06" name="Freeform 4487">
              <a:extLst>
                <a:ext uri="{FF2B5EF4-FFF2-40B4-BE49-F238E27FC236}">
                  <a16:creationId xmlns:a16="http://schemas.microsoft.com/office/drawing/2014/main" id="{DCFB8876-D373-435D-965F-8F172EED3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06362"/>
              <a:ext cx="82550" cy="46037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0 w 14"/>
                <a:gd name="T5" fmla="*/ 8 h 8"/>
                <a:gd name="T6" fmla="*/ 14 w 14"/>
                <a:gd name="T7" fmla="*/ 0 h 8"/>
                <a:gd name="T8" fmla="*/ 14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4" y="0"/>
                  </a:moveTo>
                  <a:cubicBezTo>
                    <a:pt x="9" y="2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07" name="Freeform 4488">
              <a:extLst>
                <a:ext uri="{FF2B5EF4-FFF2-40B4-BE49-F238E27FC236}">
                  <a16:creationId xmlns:a16="http://schemas.microsoft.com/office/drawing/2014/main" id="{1511F601-F74E-4E34-93FD-29B100ECA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34925"/>
              <a:ext cx="69850" cy="34925"/>
            </a:xfrm>
            <a:custGeom>
              <a:avLst/>
              <a:gdLst>
                <a:gd name="T0" fmla="*/ 1 w 12"/>
                <a:gd name="T1" fmla="*/ 5 h 6"/>
                <a:gd name="T2" fmla="*/ 6 w 12"/>
                <a:gd name="T3" fmla="*/ 3 h 6"/>
                <a:gd name="T4" fmla="*/ 9 w 12"/>
                <a:gd name="T5" fmla="*/ 2 h 6"/>
                <a:gd name="T6" fmla="*/ 10 w 12"/>
                <a:gd name="T7" fmla="*/ 1 h 6"/>
                <a:gd name="T8" fmla="*/ 11 w 12"/>
                <a:gd name="T9" fmla="*/ 1 h 6"/>
                <a:gd name="T10" fmla="*/ 1 w 12"/>
                <a:gd name="T11" fmla="*/ 6 h 6"/>
                <a:gd name="T12" fmla="*/ 1 w 12"/>
                <a:gd name="T13" fmla="*/ 6 h 6"/>
                <a:gd name="T14" fmla="*/ 12 w 12"/>
                <a:gd name="T15" fmla="*/ 0 h 6"/>
                <a:gd name="T16" fmla="*/ 11 w 12"/>
                <a:gd name="T17" fmla="*/ 0 h 6"/>
                <a:gd name="T18" fmla="*/ 1 w 12"/>
                <a:gd name="T19" fmla="*/ 5 h 6"/>
                <a:gd name="T20" fmla="*/ 1 w 12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6">
                  <a:moveTo>
                    <a:pt x="1" y="5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2"/>
                    <a:pt x="4" y="4"/>
                    <a:pt x="1" y="5"/>
                  </a:cubicBezTo>
                  <a:cubicBezTo>
                    <a:pt x="0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08" name="Freeform 4489">
              <a:extLst>
                <a:ext uri="{FF2B5EF4-FFF2-40B4-BE49-F238E27FC236}">
                  <a16:creationId xmlns:a16="http://schemas.microsoft.com/office/drawing/2014/main" id="{0D84A865-A442-4F5F-BE99-AF04EBC82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00012"/>
              <a:ext cx="87313" cy="47625"/>
            </a:xfrm>
            <a:custGeom>
              <a:avLst/>
              <a:gdLst>
                <a:gd name="T0" fmla="*/ 1 w 15"/>
                <a:gd name="T1" fmla="*/ 8 h 8"/>
                <a:gd name="T2" fmla="*/ 15 w 15"/>
                <a:gd name="T3" fmla="*/ 0 h 8"/>
                <a:gd name="T4" fmla="*/ 15 w 15"/>
                <a:gd name="T5" fmla="*/ 0 h 8"/>
                <a:gd name="T6" fmla="*/ 0 w 15"/>
                <a:gd name="T7" fmla="*/ 8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6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09" name="Freeform 4490">
              <a:extLst>
                <a:ext uri="{FF2B5EF4-FFF2-40B4-BE49-F238E27FC236}">
                  <a16:creationId xmlns:a16="http://schemas.microsoft.com/office/drawing/2014/main" id="{0FD349EA-02A0-49CA-85CF-CB149B7B4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76200"/>
              <a:ext cx="104775" cy="58737"/>
            </a:xfrm>
            <a:custGeom>
              <a:avLst/>
              <a:gdLst>
                <a:gd name="T0" fmla="*/ 18 w 18"/>
                <a:gd name="T1" fmla="*/ 0 h 10"/>
                <a:gd name="T2" fmla="*/ 0 w 18"/>
                <a:gd name="T3" fmla="*/ 10 h 10"/>
                <a:gd name="T4" fmla="*/ 1 w 18"/>
                <a:gd name="T5" fmla="*/ 10 h 10"/>
                <a:gd name="T6" fmla="*/ 18 w 18"/>
                <a:gd name="T7" fmla="*/ 0 h 10"/>
                <a:gd name="T8" fmla="*/ 18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2" y="3"/>
                    <a:pt x="6" y="7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2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10" name="Freeform 4491">
              <a:extLst>
                <a:ext uri="{FF2B5EF4-FFF2-40B4-BE49-F238E27FC236}">
                  <a16:creationId xmlns:a16="http://schemas.microsoft.com/office/drawing/2014/main" id="{947734BC-DF27-4D88-BC08-4FDDA7E3B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3812"/>
              <a:ext cx="204788" cy="93662"/>
            </a:xfrm>
            <a:custGeom>
              <a:avLst/>
              <a:gdLst>
                <a:gd name="T0" fmla="*/ 1 w 35"/>
                <a:gd name="T1" fmla="*/ 16 h 16"/>
                <a:gd name="T2" fmla="*/ 23 w 35"/>
                <a:gd name="T3" fmla="*/ 5 h 16"/>
                <a:gd name="T4" fmla="*/ 32 w 35"/>
                <a:gd name="T5" fmla="*/ 1 h 16"/>
                <a:gd name="T6" fmla="*/ 22 w 35"/>
                <a:gd name="T7" fmla="*/ 7 h 16"/>
                <a:gd name="T8" fmla="*/ 22 w 35"/>
                <a:gd name="T9" fmla="*/ 7 h 16"/>
                <a:gd name="T10" fmla="*/ 35 w 35"/>
                <a:gd name="T11" fmla="*/ 0 h 16"/>
                <a:gd name="T12" fmla="*/ 35 w 35"/>
                <a:gd name="T13" fmla="*/ 0 h 16"/>
                <a:gd name="T14" fmla="*/ 1 w 35"/>
                <a:gd name="T15" fmla="*/ 16 h 16"/>
                <a:gd name="T16" fmla="*/ 1 w 35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6">
                  <a:moveTo>
                    <a:pt x="1" y="16"/>
                  </a:moveTo>
                  <a:cubicBezTo>
                    <a:pt x="8" y="12"/>
                    <a:pt x="16" y="8"/>
                    <a:pt x="23" y="5"/>
                  </a:cubicBezTo>
                  <a:cubicBezTo>
                    <a:pt x="26" y="4"/>
                    <a:pt x="30" y="2"/>
                    <a:pt x="32" y="1"/>
                  </a:cubicBezTo>
                  <a:cubicBezTo>
                    <a:pt x="29" y="3"/>
                    <a:pt x="25" y="5"/>
                    <a:pt x="22" y="7"/>
                  </a:cubicBezTo>
                  <a:cubicBezTo>
                    <a:pt x="21" y="7"/>
                    <a:pt x="22" y="8"/>
                    <a:pt x="22" y="7"/>
                  </a:cubicBezTo>
                  <a:cubicBezTo>
                    <a:pt x="26" y="5"/>
                    <a:pt x="31" y="3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3" y="4"/>
                    <a:pt x="12" y="10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11" name="Freeform 4492">
              <a:extLst>
                <a:ext uri="{FF2B5EF4-FFF2-40B4-BE49-F238E27FC236}">
                  <a16:creationId xmlns:a16="http://schemas.microsoft.com/office/drawing/2014/main" id="{978CF470-CDA2-4176-85FD-ED4313E51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3812"/>
              <a:ext cx="163513" cy="93662"/>
            </a:xfrm>
            <a:custGeom>
              <a:avLst/>
              <a:gdLst>
                <a:gd name="T0" fmla="*/ 28 w 28"/>
                <a:gd name="T1" fmla="*/ 0 h 16"/>
                <a:gd name="T2" fmla="*/ 1 w 28"/>
                <a:gd name="T3" fmla="*/ 16 h 16"/>
                <a:gd name="T4" fmla="*/ 1 w 28"/>
                <a:gd name="T5" fmla="*/ 16 h 16"/>
                <a:gd name="T6" fmla="*/ 28 w 28"/>
                <a:gd name="T7" fmla="*/ 0 h 16"/>
                <a:gd name="T8" fmla="*/ 28 w 2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28" y="0"/>
                  </a:moveTo>
                  <a:cubicBezTo>
                    <a:pt x="19" y="5"/>
                    <a:pt x="9" y="10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0" y="10"/>
                    <a:pt x="19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12" name="Freeform 4493">
              <a:extLst>
                <a:ext uri="{FF2B5EF4-FFF2-40B4-BE49-F238E27FC236}">
                  <a16:creationId xmlns:a16="http://schemas.microsoft.com/office/drawing/2014/main" id="{5BAEEB08-F12E-40DD-8A8B-1E7835271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3812"/>
              <a:ext cx="152400" cy="76200"/>
            </a:xfrm>
            <a:custGeom>
              <a:avLst/>
              <a:gdLst>
                <a:gd name="T0" fmla="*/ 1 w 26"/>
                <a:gd name="T1" fmla="*/ 13 h 13"/>
                <a:gd name="T2" fmla="*/ 26 w 26"/>
                <a:gd name="T3" fmla="*/ 0 h 13"/>
                <a:gd name="T4" fmla="*/ 26 w 26"/>
                <a:gd name="T5" fmla="*/ 0 h 13"/>
                <a:gd name="T6" fmla="*/ 0 w 26"/>
                <a:gd name="T7" fmla="*/ 13 h 13"/>
                <a:gd name="T8" fmla="*/ 1 w 2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3">
                  <a:moveTo>
                    <a:pt x="1" y="13"/>
                  </a:moveTo>
                  <a:cubicBezTo>
                    <a:pt x="9" y="9"/>
                    <a:pt x="17" y="4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4"/>
                    <a:pt x="9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13" name="Freeform 4494">
              <a:extLst>
                <a:ext uri="{FF2B5EF4-FFF2-40B4-BE49-F238E27FC236}">
                  <a16:creationId xmlns:a16="http://schemas.microsoft.com/office/drawing/2014/main" id="{ED76AA6B-4944-4147-B4C1-C6330BA31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3812"/>
              <a:ext cx="111125" cy="76200"/>
            </a:xfrm>
            <a:custGeom>
              <a:avLst/>
              <a:gdLst>
                <a:gd name="T0" fmla="*/ 19 w 19"/>
                <a:gd name="T1" fmla="*/ 0 h 13"/>
                <a:gd name="T2" fmla="*/ 0 w 19"/>
                <a:gd name="T3" fmla="*/ 13 h 13"/>
                <a:gd name="T4" fmla="*/ 0 w 19"/>
                <a:gd name="T5" fmla="*/ 13 h 13"/>
                <a:gd name="T6" fmla="*/ 19 w 19"/>
                <a:gd name="T7" fmla="*/ 0 h 13"/>
                <a:gd name="T8" fmla="*/ 19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3" y="5"/>
                    <a:pt x="6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8"/>
                    <a:pt x="13" y="5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14" name="Freeform 4495">
              <a:extLst>
                <a:ext uri="{FF2B5EF4-FFF2-40B4-BE49-F238E27FC236}">
                  <a16:creationId xmlns:a16="http://schemas.microsoft.com/office/drawing/2014/main" id="{A5FB7A65-E10A-4F17-9BEA-3F9B6F267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3812"/>
              <a:ext cx="65088" cy="34925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0 h 6"/>
                <a:gd name="T4" fmla="*/ 11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15" name="Freeform 4496">
              <a:extLst>
                <a:ext uri="{FF2B5EF4-FFF2-40B4-BE49-F238E27FC236}">
                  <a16:creationId xmlns:a16="http://schemas.microsoft.com/office/drawing/2014/main" id="{04B890E1-6E97-42E4-88C7-6BC7F6B7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69850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16" name="Freeform 4497">
              <a:extLst>
                <a:ext uri="{FF2B5EF4-FFF2-40B4-BE49-F238E27FC236}">
                  <a16:creationId xmlns:a16="http://schemas.microsoft.com/office/drawing/2014/main" id="{3098C4CC-3988-4E21-A571-7A1621DCB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58737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17" name="Freeform 4498">
              <a:extLst>
                <a:ext uri="{FF2B5EF4-FFF2-40B4-BE49-F238E27FC236}">
                  <a16:creationId xmlns:a16="http://schemas.microsoft.com/office/drawing/2014/main" id="{77E3C7AC-953C-4AE6-AEBF-F6D3D6CE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3812"/>
              <a:ext cx="65088" cy="28575"/>
            </a:xfrm>
            <a:custGeom>
              <a:avLst/>
              <a:gdLst>
                <a:gd name="T0" fmla="*/ 0 w 11"/>
                <a:gd name="T1" fmla="*/ 5 h 5"/>
                <a:gd name="T2" fmla="*/ 7 w 11"/>
                <a:gd name="T3" fmla="*/ 1 h 5"/>
                <a:gd name="T4" fmla="*/ 9 w 11"/>
                <a:gd name="T5" fmla="*/ 0 h 5"/>
                <a:gd name="T6" fmla="*/ 8 w 11"/>
                <a:gd name="T7" fmla="*/ 1 h 5"/>
                <a:gd name="T8" fmla="*/ 5 w 11"/>
                <a:gd name="T9" fmla="*/ 3 h 5"/>
                <a:gd name="T10" fmla="*/ 5 w 11"/>
                <a:gd name="T11" fmla="*/ 3 h 5"/>
                <a:gd name="T12" fmla="*/ 10 w 11"/>
                <a:gd name="T13" fmla="*/ 0 h 5"/>
                <a:gd name="T14" fmla="*/ 10 w 11"/>
                <a:gd name="T15" fmla="*/ 0 h 5"/>
                <a:gd name="T16" fmla="*/ 0 w 11"/>
                <a:gd name="T17" fmla="*/ 4 h 5"/>
                <a:gd name="T18" fmla="*/ 0 w 11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2" y="3"/>
                    <a:pt x="4" y="2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9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6" y="0"/>
                    <a:pt x="3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418" name="Group 4554">
            <a:extLst>
              <a:ext uri="{FF2B5EF4-FFF2-40B4-BE49-F238E27FC236}">
                <a16:creationId xmlns:a16="http://schemas.microsoft.com/office/drawing/2014/main" id="{F5C47318-D229-42CC-A959-A69C426DEE27}"/>
              </a:ext>
            </a:extLst>
          </p:cNvPr>
          <p:cNvGrpSpPr>
            <a:grpSpLocks/>
          </p:cNvGrpSpPr>
          <p:nvPr/>
        </p:nvGrpSpPr>
        <p:grpSpPr bwMode="auto">
          <a:xfrm>
            <a:off x="322263" y="5057775"/>
            <a:ext cx="381000" cy="417513"/>
            <a:chOff x="0" y="0"/>
            <a:chExt cx="381000" cy="417512"/>
          </a:xfrm>
        </p:grpSpPr>
        <p:sp>
          <p:nvSpPr>
            <p:cNvPr id="41419" name="Freeform 4499">
              <a:extLst>
                <a:ext uri="{FF2B5EF4-FFF2-40B4-BE49-F238E27FC236}">
                  <a16:creationId xmlns:a16="http://schemas.microsoft.com/office/drawing/2014/main" id="{DD7A255A-EBE1-49C7-94DF-C882D445DC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13" y="311150"/>
              <a:ext cx="163513" cy="106362"/>
            </a:xfrm>
            <a:custGeom>
              <a:avLst/>
              <a:gdLst>
                <a:gd name="T0" fmla="*/ 23 w 28"/>
                <a:gd name="T1" fmla="*/ 6 h 18"/>
                <a:gd name="T2" fmla="*/ 21 w 28"/>
                <a:gd name="T3" fmla="*/ 7 h 18"/>
                <a:gd name="T4" fmla="*/ 20 w 28"/>
                <a:gd name="T5" fmla="*/ 7 h 18"/>
                <a:gd name="T6" fmla="*/ 17 w 28"/>
                <a:gd name="T7" fmla="*/ 10 h 18"/>
                <a:gd name="T8" fmla="*/ 19 w 28"/>
                <a:gd name="T9" fmla="*/ 8 h 18"/>
                <a:gd name="T10" fmla="*/ 23 w 28"/>
                <a:gd name="T11" fmla="*/ 6 h 18"/>
                <a:gd name="T12" fmla="*/ 26 w 28"/>
                <a:gd name="T13" fmla="*/ 10 h 18"/>
                <a:gd name="T14" fmla="*/ 26 w 28"/>
                <a:gd name="T15" fmla="*/ 12 h 18"/>
                <a:gd name="T16" fmla="*/ 26 w 28"/>
                <a:gd name="T17" fmla="*/ 12 h 18"/>
                <a:gd name="T18" fmla="*/ 25 w 28"/>
                <a:gd name="T19" fmla="*/ 14 h 18"/>
                <a:gd name="T20" fmla="*/ 26 w 28"/>
                <a:gd name="T21" fmla="*/ 15 h 18"/>
                <a:gd name="T22" fmla="*/ 25 w 28"/>
                <a:gd name="T23" fmla="*/ 15 h 18"/>
                <a:gd name="T24" fmla="*/ 25 w 28"/>
                <a:gd name="T25" fmla="*/ 15 h 18"/>
                <a:gd name="T26" fmla="*/ 25 w 28"/>
                <a:gd name="T27" fmla="*/ 16 h 18"/>
                <a:gd name="T28" fmla="*/ 17 w 28"/>
                <a:gd name="T29" fmla="*/ 12 h 18"/>
                <a:gd name="T30" fmla="*/ 17 w 28"/>
                <a:gd name="T31" fmla="*/ 13 h 18"/>
                <a:gd name="T32" fmla="*/ 16 w 28"/>
                <a:gd name="T33" fmla="*/ 12 h 18"/>
                <a:gd name="T34" fmla="*/ 17 w 28"/>
                <a:gd name="T35" fmla="*/ 12 h 18"/>
                <a:gd name="T36" fmla="*/ 17 w 28"/>
                <a:gd name="T37" fmla="*/ 12 h 18"/>
                <a:gd name="T38" fmla="*/ 17 w 28"/>
                <a:gd name="T39" fmla="*/ 12 h 18"/>
                <a:gd name="T40" fmla="*/ 16 w 28"/>
                <a:gd name="T41" fmla="*/ 10 h 18"/>
                <a:gd name="T42" fmla="*/ 16 w 28"/>
                <a:gd name="T43" fmla="*/ 11 h 18"/>
                <a:gd name="T44" fmla="*/ 16 w 28"/>
                <a:gd name="T45" fmla="*/ 10 h 18"/>
                <a:gd name="T46" fmla="*/ 15 w 28"/>
                <a:gd name="T47" fmla="*/ 11 h 18"/>
                <a:gd name="T48" fmla="*/ 15 w 28"/>
                <a:gd name="T49" fmla="*/ 10 h 18"/>
                <a:gd name="T50" fmla="*/ 15 w 28"/>
                <a:gd name="T51" fmla="*/ 9 h 18"/>
                <a:gd name="T52" fmla="*/ 12 w 28"/>
                <a:gd name="T53" fmla="*/ 7 h 18"/>
                <a:gd name="T54" fmla="*/ 13 w 28"/>
                <a:gd name="T55" fmla="*/ 7 h 18"/>
                <a:gd name="T56" fmla="*/ 4 w 28"/>
                <a:gd name="T57" fmla="*/ 15 h 18"/>
                <a:gd name="T58" fmla="*/ 4 w 28"/>
                <a:gd name="T59" fmla="*/ 15 h 18"/>
                <a:gd name="T60" fmla="*/ 4 w 28"/>
                <a:gd name="T61" fmla="*/ 15 h 18"/>
                <a:gd name="T62" fmla="*/ 3 w 28"/>
                <a:gd name="T63" fmla="*/ 18 h 18"/>
                <a:gd name="T64" fmla="*/ 13 w 28"/>
                <a:gd name="T65" fmla="*/ 14 h 18"/>
                <a:gd name="T66" fmla="*/ 17 w 28"/>
                <a:gd name="T67" fmla="*/ 14 h 18"/>
                <a:gd name="T68" fmla="*/ 20 w 28"/>
                <a:gd name="T69" fmla="*/ 15 h 18"/>
                <a:gd name="T70" fmla="*/ 23 w 28"/>
                <a:gd name="T71" fmla="*/ 17 h 18"/>
                <a:gd name="T72" fmla="*/ 27 w 28"/>
                <a:gd name="T73" fmla="*/ 18 h 18"/>
                <a:gd name="T74" fmla="*/ 26 w 28"/>
                <a:gd name="T75" fmla="*/ 16 h 18"/>
                <a:gd name="T76" fmla="*/ 27 w 28"/>
                <a:gd name="T77" fmla="*/ 16 h 18"/>
                <a:gd name="T78" fmla="*/ 27 w 28"/>
                <a:gd name="T79" fmla="*/ 10 h 18"/>
                <a:gd name="T80" fmla="*/ 23 w 28"/>
                <a:gd name="T81" fmla="*/ 6 h 18"/>
                <a:gd name="T82" fmla="*/ 8 w 28"/>
                <a:gd name="T83" fmla="*/ 5 h 18"/>
                <a:gd name="T84" fmla="*/ 8 w 28"/>
                <a:gd name="T85" fmla="*/ 5 h 18"/>
                <a:gd name="T86" fmla="*/ 10 w 28"/>
                <a:gd name="T87" fmla="*/ 13 h 18"/>
                <a:gd name="T88" fmla="*/ 6 w 28"/>
                <a:gd name="T89" fmla="*/ 15 h 18"/>
                <a:gd name="T90" fmla="*/ 5 w 28"/>
                <a:gd name="T91" fmla="*/ 15 h 18"/>
                <a:gd name="T92" fmla="*/ 9 w 28"/>
                <a:gd name="T93" fmla="*/ 7 h 18"/>
                <a:gd name="T94" fmla="*/ 8 w 28"/>
                <a:gd name="T95" fmla="*/ 7 h 18"/>
                <a:gd name="T96" fmla="*/ 9 w 28"/>
                <a:gd name="T97" fmla="*/ 7 h 18"/>
                <a:gd name="T98" fmla="*/ 15 w 28"/>
                <a:gd name="T99" fmla="*/ 12 h 18"/>
                <a:gd name="T100" fmla="*/ 10 w 28"/>
                <a:gd name="T101" fmla="*/ 13 h 18"/>
                <a:gd name="T102" fmla="*/ 15 w 28"/>
                <a:gd name="T103" fmla="*/ 12 h 18"/>
                <a:gd name="T104" fmla="*/ 15 w 28"/>
                <a:gd name="T105" fmla="*/ 13 h 18"/>
                <a:gd name="T106" fmla="*/ 15 w 28"/>
                <a:gd name="T10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" h="18">
                  <a:moveTo>
                    <a:pt x="23" y="6"/>
                  </a:moveTo>
                  <a:cubicBezTo>
                    <a:pt x="22" y="6"/>
                    <a:pt x="22" y="7"/>
                    <a:pt x="21" y="7"/>
                  </a:cubicBezTo>
                  <a:cubicBezTo>
                    <a:pt x="21" y="6"/>
                    <a:pt x="20" y="6"/>
                    <a:pt x="20" y="7"/>
                  </a:cubicBezTo>
                  <a:cubicBezTo>
                    <a:pt x="20" y="6"/>
                    <a:pt x="17" y="10"/>
                    <a:pt x="17" y="10"/>
                  </a:cubicBezTo>
                  <a:cubicBezTo>
                    <a:pt x="18" y="10"/>
                    <a:pt x="18" y="8"/>
                    <a:pt x="19" y="8"/>
                  </a:cubicBezTo>
                  <a:cubicBezTo>
                    <a:pt x="19" y="7"/>
                    <a:pt x="23" y="7"/>
                    <a:pt x="23" y="6"/>
                  </a:cubicBezTo>
                  <a:cubicBezTo>
                    <a:pt x="23" y="7"/>
                    <a:pt x="25" y="8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3"/>
                    <a:pt x="26" y="14"/>
                    <a:pt x="25" y="14"/>
                  </a:cubicBezTo>
                  <a:cubicBezTo>
                    <a:pt x="25" y="14"/>
                    <a:pt x="26" y="14"/>
                    <a:pt x="26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4"/>
                    <a:pt x="17" y="12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7" y="13"/>
                    <a:pt x="17" y="13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8" y="10"/>
                    <a:pt x="16" y="10"/>
                  </a:cubicBezTo>
                  <a:cubicBezTo>
                    <a:pt x="16" y="11"/>
                    <a:pt x="16" y="10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6" y="11"/>
                    <a:pt x="16" y="10"/>
                    <a:pt x="15" y="11"/>
                  </a:cubicBezTo>
                  <a:cubicBezTo>
                    <a:pt x="15" y="10"/>
                    <a:pt x="16" y="11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4" y="8"/>
                    <a:pt x="13" y="8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0"/>
                    <a:pt x="0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3" y="17"/>
                    <a:pt x="3" y="18"/>
                  </a:cubicBezTo>
                  <a:cubicBezTo>
                    <a:pt x="7" y="17"/>
                    <a:pt x="9" y="15"/>
                    <a:pt x="13" y="14"/>
                  </a:cubicBezTo>
                  <a:cubicBezTo>
                    <a:pt x="14" y="14"/>
                    <a:pt x="16" y="14"/>
                    <a:pt x="17" y="14"/>
                  </a:cubicBezTo>
                  <a:cubicBezTo>
                    <a:pt x="18" y="14"/>
                    <a:pt x="19" y="15"/>
                    <a:pt x="20" y="15"/>
                  </a:cubicBezTo>
                  <a:cubicBezTo>
                    <a:pt x="21" y="16"/>
                    <a:pt x="25" y="16"/>
                    <a:pt x="23" y="17"/>
                  </a:cubicBezTo>
                  <a:cubicBezTo>
                    <a:pt x="24" y="17"/>
                    <a:pt x="27" y="17"/>
                    <a:pt x="27" y="18"/>
                  </a:cubicBezTo>
                  <a:cubicBezTo>
                    <a:pt x="27" y="17"/>
                    <a:pt x="27" y="17"/>
                    <a:pt x="26" y="16"/>
                  </a:cubicBezTo>
                  <a:cubicBezTo>
                    <a:pt x="27" y="17"/>
                    <a:pt x="27" y="15"/>
                    <a:pt x="27" y="16"/>
                  </a:cubicBezTo>
                  <a:cubicBezTo>
                    <a:pt x="27" y="16"/>
                    <a:pt x="27" y="10"/>
                    <a:pt x="27" y="10"/>
                  </a:cubicBezTo>
                  <a:cubicBezTo>
                    <a:pt x="28" y="8"/>
                    <a:pt x="24" y="6"/>
                    <a:pt x="23" y="6"/>
                  </a:cubicBezTo>
                  <a:close/>
                  <a:moveTo>
                    <a:pt x="8" y="5"/>
                  </a:moveTo>
                  <a:cubicBezTo>
                    <a:pt x="9" y="5"/>
                    <a:pt x="9" y="6"/>
                    <a:pt x="8" y="5"/>
                  </a:cubicBezTo>
                  <a:close/>
                  <a:moveTo>
                    <a:pt x="10" y="13"/>
                  </a:moveTo>
                  <a:cubicBezTo>
                    <a:pt x="9" y="13"/>
                    <a:pt x="7" y="14"/>
                    <a:pt x="6" y="15"/>
                  </a:cubicBezTo>
                  <a:cubicBezTo>
                    <a:pt x="6" y="14"/>
                    <a:pt x="6" y="14"/>
                    <a:pt x="5" y="15"/>
                  </a:cubicBezTo>
                  <a:cubicBezTo>
                    <a:pt x="6" y="14"/>
                    <a:pt x="6" y="4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4" y="10"/>
                    <a:pt x="15" y="12"/>
                  </a:cubicBezTo>
                  <a:cubicBezTo>
                    <a:pt x="15" y="13"/>
                    <a:pt x="10" y="13"/>
                    <a:pt x="10" y="13"/>
                  </a:cubicBezTo>
                  <a:close/>
                  <a:moveTo>
                    <a:pt x="15" y="12"/>
                  </a:move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20" name="Freeform 4500">
              <a:extLst>
                <a:ext uri="{FF2B5EF4-FFF2-40B4-BE49-F238E27FC236}">
                  <a16:creationId xmlns:a16="http://schemas.microsoft.com/office/drawing/2014/main" id="{E81A033F-B4A9-4908-9B53-E1935AD2C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88" y="52387"/>
              <a:ext cx="269875" cy="265112"/>
            </a:xfrm>
            <a:custGeom>
              <a:avLst/>
              <a:gdLst>
                <a:gd name="T0" fmla="*/ 42 w 46"/>
                <a:gd name="T1" fmla="*/ 11 h 45"/>
                <a:gd name="T2" fmla="*/ 34 w 46"/>
                <a:gd name="T3" fmla="*/ 3 h 45"/>
                <a:gd name="T4" fmla="*/ 25 w 46"/>
                <a:gd name="T5" fmla="*/ 0 h 45"/>
                <a:gd name="T6" fmla="*/ 3 w 46"/>
                <a:gd name="T7" fmla="*/ 13 h 45"/>
                <a:gd name="T8" fmla="*/ 2 w 46"/>
                <a:gd name="T9" fmla="*/ 31 h 45"/>
                <a:gd name="T10" fmla="*/ 11 w 46"/>
                <a:gd name="T11" fmla="*/ 42 h 45"/>
                <a:gd name="T12" fmla="*/ 19 w 46"/>
                <a:gd name="T13" fmla="*/ 44 h 45"/>
                <a:gd name="T14" fmla="*/ 20 w 46"/>
                <a:gd name="T15" fmla="*/ 45 h 45"/>
                <a:gd name="T16" fmla="*/ 21 w 46"/>
                <a:gd name="T17" fmla="*/ 45 h 45"/>
                <a:gd name="T18" fmla="*/ 27 w 46"/>
                <a:gd name="T19" fmla="*/ 44 h 45"/>
                <a:gd name="T20" fmla="*/ 27 w 46"/>
                <a:gd name="T21" fmla="*/ 44 h 45"/>
                <a:gd name="T22" fmla="*/ 27 w 46"/>
                <a:gd name="T23" fmla="*/ 44 h 45"/>
                <a:gd name="T24" fmla="*/ 35 w 46"/>
                <a:gd name="T25" fmla="*/ 42 h 45"/>
                <a:gd name="T26" fmla="*/ 42 w 46"/>
                <a:gd name="T27" fmla="*/ 35 h 45"/>
                <a:gd name="T28" fmla="*/ 44 w 46"/>
                <a:gd name="T29" fmla="*/ 32 h 45"/>
                <a:gd name="T30" fmla="*/ 2 w 46"/>
                <a:gd name="T31" fmla="*/ 30 h 45"/>
                <a:gd name="T32" fmla="*/ 3 w 46"/>
                <a:gd name="T33" fmla="*/ 27 h 45"/>
                <a:gd name="T34" fmla="*/ 3 w 46"/>
                <a:gd name="T35" fmla="*/ 28 h 45"/>
                <a:gd name="T36" fmla="*/ 26 w 46"/>
                <a:gd name="T37" fmla="*/ 44 h 45"/>
                <a:gd name="T38" fmla="*/ 27 w 46"/>
                <a:gd name="T39" fmla="*/ 44 h 45"/>
                <a:gd name="T40" fmla="*/ 27 w 46"/>
                <a:gd name="T41" fmla="*/ 44 h 45"/>
                <a:gd name="T42" fmla="*/ 43 w 46"/>
                <a:gd name="T43" fmla="*/ 29 h 45"/>
                <a:gd name="T44" fmla="*/ 35 w 46"/>
                <a:gd name="T45" fmla="*/ 40 h 45"/>
                <a:gd name="T46" fmla="*/ 25 w 46"/>
                <a:gd name="T47" fmla="*/ 44 h 45"/>
                <a:gd name="T48" fmla="*/ 22 w 46"/>
                <a:gd name="T49" fmla="*/ 43 h 45"/>
                <a:gd name="T50" fmla="*/ 8 w 46"/>
                <a:gd name="T51" fmla="*/ 37 h 45"/>
                <a:gd name="T52" fmla="*/ 5 w 46"/>
                <a:gd name="T53" fmla="*/ 31 h 45"/>
                <a:gd name="T54" fmla="*/ 5 w 46"/>
                <a:gd name="T55" fmla="*/ 14 h 45"/>
                <a:gd name="T56" fmla="*/ 15 w 46"/>
                <a:gd name="T57" fmla="*/ 5 h 45"/>
                <a:gd name="T58" fmla="*/ 13 w 46"/>
                <a:gd name="T59" fmla="*/ 6 h 45"/>
                <a:gd name="T60" fmla="*/ 9 w 46"/>
                <a:gd name="T61" fmla="*/ 11 h 45"/>
                <a:gd name="T62" fmla="*/ 17 w 46"/>
                <a:gd name="T63" fmla="*/ 40 h 45"/>
                <a:gd name="T64" fmla="*/ 41 w 46"/>
                <a:gd name="T65" fmla="*/ 28 h 45"/>
                <a:gd name="T66" fmla="*/ 38 w 46"/>
                <a:gd name="T67" fmla="*/ 11 h 45"/>
                <a:gd name="T68" fmla="*/ 26 w 46"/>
                <a:gd name="T69" fmla="*/ 5 h 45"/>
                <a:gd name="T70" fmla="*/ 22 w 46"/>
                <a:gd name="T71" fmla="*/ 4 h 45"/>
                <a:gd name="T72" fmla="*/ 16 w 46"/>
                <a:gd name="T73" fmla="*/ 4 h 45"/>
                <a:gd name="T74" fmla="*/ 40 w 46"/>
                <a:gd name="T75" fmla="*/ 12 h 45"/>
                <a:gd name="T76" fmla="*/ 43 w 46"/>
                <a:gd name="T77" fmla="*/ 29 h 45"/>
                <a:gd name="T78" fmla="*/ 35 w 46"/>
                <a:gd name="T79" fmla="*/ 10 h 45"/>
                <a:gd name="T80" fmla="*/ 35 w 46"/>
                <a:gd name="T81" fmla="*/ 11 h 45"/>
                <a:gd name="T82" fmla="*/ 39 w 46"/>
                <a:gd name="T83" fmla="*/ 17 h 45"/>
                <a:gd name="T84" fmla="*/ 37 w 46"/>
                <a:gd name="T85" fmla="*/ 33 h 45"/>
                <a:gd name="T86" fmla="*/ 25 w 46"/>
                <a:gd name="T87" fmla="*/ 40 h 45"/>
                <a:gd name="T88" fmla="*/ 7 w 46"/>
                <a:gd name="T89" fmla="*/ 21 h 45"/>
                <a:gd name="T90" fmla="*/ 16 w 46"/>
                <a:gd name="T91" fmla="*/ 8 h 45"/>
                <a:gd name="T92" fmla="*/ 24 w 46"/>
                <a:gd name="T93" fmla="*/ 6 h 45"/>
                <a:gd name="T94" fmla="*/ 25 w 46"/>
                <a:gd name="T95" fmla="*/ 5 h 45"/>
                <a:gd name="T96" fmla="*/ 31 w 46"/>
                <a:gd name="T97" fmla="*/ 8 h 45"/>
                <a:gd name="T98" fmla="*/ 8 w 46"/>
                <a:gd name="T99" fmla="*/ 19 h 45"/>
                <a:gd name="T100" fmla="*/ 43 w 46"/>
                <a:gd name="T101" fmla="*/ 33 h 45"/>
                <a:gd name="T102" fmla="*/ 44 w 46"/>
                <a:gd name="T103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" h="45">
                  <a:moveTo>
                    <a:pt x="45" y="20"/>
                  </a:moveTo>
                  <a:cubicBezTo>
                    <a:pt x="44" y="18"/>
                    <a:pt x="44" y="17"/>
                    <a:pt x="44" y="15"/>
                  </a:cubicBezTo>
                  <a:cubicBezTo>
                    <a:pt x="44" y="13"/>
                    <a:pt x="42" y="12"/>
                    <a:pt x="42" y="11"/>
                  </a:cubicBezTo>
                  <a:cubicBezTo>
                    <a:pt x="42" y="12"/>
                    <a:pt x="41" y="9"/>
                    <a:pt x="40" y="9"/>
                  </a:cubicBezTo>
                  <a:cubicBezTo>
                    <a:pt x="40" y="8"/>
                    <a:pt x="38" y="7"/>
                    <a:pt x="38" y="7"/>
                  </a:cubicBezTo>
                  <a:cubicBezTo>
                    <a:pt x="36" y="6"/>
                    <a:pt x="35" y="4"/>
                    <a:pt x="34" y="3"/>
                  </a:cubicBezTo>
                  <a:cubicBezTo>
                    <a:pt x="33" y="2"/>
                    <a:pt x="31" y="2"/>
                    <a:pt x="29" y="1"/>
                  </a:cubicBezTo>
                  <a:cubicBezTo>
                    <a:pt x="31" y="2"/>
                    <a:pt x="29" y="1"/>
                    <a:pt x="28" y="1"/>
                  </a:cubicBezTo>
                  <a:cubicBezTo>
                    <a:pt x="28" y="0"/>
                    <a:pt x="25" y="0"/>
                    <a:pt x="25" y="0"/>
                  </a:cubicBezTo>
                  <a:cubicBezTo>
                    <a:pt x="23" y="0"/>
                    <a:pt x="21" y="0"/>
                    <a:pt x="18" y="1"/>
                  </a:cubicBezTo>
                  <a:cubicBezTo>
                    <a:pt x="16" y="2"/>
                    <a:pt x="9" y="4"/>
                    <a:pt x="8" y="6"/>
                  </a:cubicBezTo>
                  <a:cubicBezTo>
                    <a:pt x="7" y="6"/>
                    <a:pt x="4" y="12"/>
                    <a:pt x="3" y="13"/>
                  </a:cubicBezTo>
                  <a:cubicBezTo>
                    <a:pt x="0" y="18"/>
                    <a:pt x="3" y="23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30"/>
                    <a:pt x="2" y="31"/>
                  </a:cubicBezTo>
                  <a:cubicBezTo>
                    <a:pt x="2" y="31"/>
                    <a:pt x="2" y="30"/>
                    <a:pt x="2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7" y="37"/>
                    <a:pt x="9" y="40"/>
                    <a:pt x="11" y="42"/>
                  </a:cubicBezTo>
                  <a:cubicBezTo>
                    <a:pt x="13" y="43"/>
                    <a:pt x="16" y="43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3" y="45"/>
                    <a:pt x="25" y="45"/>
                    <a:pt x="25" y="45"/>
                  </a:cubicBezTo>
                  <a:cubicBezTo>
                    <a:pt x="26" y="45"/>
                    <a:pt x="26" y="45"/>
                    <a:pt x="27" y="45"/>
                  </a:cubicBezTo>
                  <a:cubicBezTo>
                    <a:pt x="27" y="45"/>
                    <a:pt x="27" y="45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8" y="44"/>
                    <a:pt x="31" y="43"/>
                    <a:pt x="32" y="43"/>
                  </a:cubicBezTo>
                  <a:cubicBezTo>
                    <a:pt x="31" y="42"/>
                    <a:pt x="35" y="41"/>
                    <a:pt x="35" y="41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9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6"/>
                    <a:pt x="42" y="36"/>
                    <a:pt x="42" y="35"/>
                  </a:cubicBezTo>
                  <a:cubicBezTo>
                    <a:pt x="42" y="35"/>
                    <a:pt x="42" y="35"/>
                    <a:pt x="42" y="34"/>
                  </a:cubicBezTo>
                  <a:cubicBezTo>
                    <a:pt x="42" y="34"/>
                    <a:pt x="44" y="33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6" y="29"/>
                    <a:pt x="45" y="22"/>
                    <a:pt x="45" y="20"/>
                  </a:cubicBezTo>
                  <a:close/>
                  <a:moveTo>
                    <a:pt x="2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lose/>
                  <a:moveTo>
                    <a:pt x="3" y="27"/>
                  </a:moveTo>
                  <a:cubicBezTo>
                    <a:pt x="3" y="27"/>
                    <a:pt x="3" y="27"/>
                    <a:pt x="3" y="27"/>
                  </a:cubicBezTo>
                  <a:cubicBezTo>
                    <a:pt x="3" y="28"/>
                    <a:pt x="3" y="27"/>
                    <a:pt x="3" y="27"/>
                  </a:cubicBezTo>
                  <a:close/>
                  <a:moveTo>
                    <a:pt x="3" y="28"/>
                  </a:moveTo>
                  <a:cubicBezTo>
                    <a:pt x="3" y="28"/>
                    <a:pt x="3" y="28"/>
                    <a:pt x="3" y="28"/>
                  </a:cubicBezTo>
                  <a:close/>
                  <a:moveTo>
                    <a:pt x="26" y="44"/>
                  </a:move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5"/>
                    <a:pt x="26" y="45"/>
                  </a:cubicBezTo>
                  <a:cubicBezTo>
                    <a:pt x="26" y="45"/>
                    <a:pt x="26" y="45"/>
                    <a:pt x="26" y="44"/>
                  </a:cubicBezTo>
                  <a:close/>
                  <a:moveTo>
                    <a:pt x="27" y="44"/>
                  </a:move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lose/>
                  <a:moveTo>
                    <a:pt x="43" y="29"/>
                  </a:moveTo>
                  <a:cubicBezTo>
                    <a:pt x="43" y="29"/>
                    <a:pt x="42" y="32"/>
                    <a:pt x="42" y="31"/>
                  </a:cubicBezTo>
                  <a:cubicBezTo>
                    <a:pt x="41" y="33"/>
                    <a:pt x="40" y="34"/>
                    <a:pt x="41" y="35"/>
                  </a:cubicBezTo>
                  <a:cubicBezTo>
                    <a:pt x="41" y="35"/>
                    <a:pt x="35" y="40"/>
                    <a:pt x="35" y="40"/>
                  </a:cubicBezTo>
                  <a:cubicBezTo>
                    <a:pt x="34" y="40"/>
                    <a:pt x="34" y="40"/>
                    <a:pt x="34" y="41"/>
                  </a:cubicBezTo>
                  <a:cubicBezTo>
                    <a:pt x="34" y="40"/>
                    <a:pt x="30" y="43"/>
                    <a:pt x="28" y="43"/>
                  </a:cubicBezTo>
                  <a:cubicBezTo>
                    <a:pt x="29" y="42"/>
                    <a:pt x="26" y="43"/>
                    <a:pt x="25" y="44"/>
                  </a:cubicBezTo>
                  <a:cubicBezTo>
                    <a:pt x="25" y="44"/>
                    <a:pt x="24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2" y="43"/>
                  </a:cubicBezTo>
                  <a:cubicBezTo>
                    <a:pt x="22" y="43"/>
                    <a:pt x="14" y="41"/>
                    <a:pt x="13" y="40"/>
                  </a:cubicBezTo>
                  <a:cubicBezTo>
                    <a:pt x="13" y="41"/>
                    <a:pt x="11" y="38"/>
                    <a:pt x="12" y="39"/>
                  </a:cubicBezTo>
                  <a:cubicBezTo>
                    <a:pt x="11" y="38"/>
                    <a:pt x="9" y="37"/>
                    <a:pt x="8" y="37"/>
                  </a:cubicBezTo>
                  <a:cubicBezTo>
                    <a:pt x="8" y="36"/>
                    <a:pt x="7" y="36"/>
                    <a:pt x="7" y="35"/>
                  </a:cubicBezTo>
                  <a:cubicBezTo>
                    <a:pt x="7" y="35"/>
                    <a:pt x="8" y="36"/>
                    <a:pt x="8" y="36"/>
                  </a:cubicBezTo>
                  <a:cubicBezTo>
                    <a:pt x="7" y="35"/>
                    <a:pt x="5" y="32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9"/>
                    <a:pt x="4" y="26"/>
                    <a:pt x="3" y="23"/>
                  </a:cubicBezTo>
                  <a:cubicBezTo>
                    <a:pt x="2" y="20"/>
                    <a:pt x="4" y="17"/>
                    <a:pt x="5" y="14"/>
                  </a:cubicBezTo>
                  <a:cubicBezTo>
                    <a:pt x="7" y="10"/>
                    <a:pt x="10" y="7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5" y="6"/>
                    <a:pt x="14" y="7"/>
                    <a:pt x="13" y="6"/>
                  </a:cubicBezTo>
                  <a:cubicBezTo>
                    <a:pt x="13" y="7"/>
                    <a:pt x="11" y="8"/>
                    <a:pt x="11" y="8"/>
                  </a:cubicBezTo>
                  <a:cubicBezTo>
                    <a:pt x="10" y="9"/>
                    <a:pt x="10" y="11"/>
                    <a:pt x="8" y="13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8" y="13"/>
                    <a:pt x="6" y="17"/>
                    <a:pt x="6" y="16"/>
                  </a:cubicBezTo>
                  <a:cubicBezTo>
                    <a:pt x="4" y="19"/>
                    <a:pt x="6" y="29"/>
                    <a:pt x="8" y="32"/>
                  </a:cubicBezTo>
                  <a:cubicBezTo>
                    <a:pt x="9" y="35"/>
                    <a:pt x="14" y="41"/>
                    <a:pt x="17" y="40"/>
                  </a:cubicBezTo>
                  <a:cubicBezTo>
                    <a:pt x="20" y="43"/>
                    <a:pt x="27" y="42"/>
                    <a:pt x="31" y="40"/>
                  </a:cubicBezTo>
                  <a:cubicBezTo>
                    <a:pt x="33" y="38"/>
                    <a:pt x="38" y="37"/>
                    <a:pt x="39" y="34"/>
                  </a:cubicBezTo>
                  <a:cubicBezTo>
                    <a:pt x="39" y="33"/>
                    <a:pt x="41" y="28"/>
                    <a:pt x="41" y="28"/>
                  </a:cubicBezTo>
                  <a:cubicBezTo>
                    <a:pt x="41" y="25"/>
                    <a:pt x="42" y="21"/>
                    <a:pt x="41" y="18"/>
                  </a:cubicBezTo>
                  <a:cubicBezTo>
                    <a:pt x="41" y="16"/>
                    <a:pt x="40" y="15"/>
                    <a:pt x="40" y="13"/>
                  </a:cubicBezTo>
                  <a:cubicBezTo>
                    <a:pt x="39" y="13"/>
                    <a:pt x="35" y="9"/>
                    <a:pt x="38" y="11"/>
                  </a:cubicBezTo>
                  <a:cubicBezTo>
                    <a:pt x="38" y="11"/>
                    <a:pt x="34" y="7"/>
                    <a:pt x="33" y="7"/>
                  </a:cubicBezTo>
                  <a:cubicBezTo>
                    <a:pt x="33" y="7"/>
                    <a:pt x="32" y="7"/>
                    <a:pt x="33" y="6"/>
                  </a:cubicBezTo>
                  <a:cubicBezTo>
                    <a:pt x="31" y="6"/>
                    <a:pt x="28" y="5"/>
                    <a:pt x="26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4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0" y="4"/>
                    <a:pt x="18" y="4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1" y="2"/>
                    <a:pt x="25" y="1"/>
                    <a:pt x="31" y="4"/>
                  </a:cubicBezTo>
                  <a:cubicBezTo>
                    <a:pt x="33" y="4"/>
                    <a:pt x="34" y="6"/>
                    <a:pt x="36" y="7"/>
                  </a:cubicBezTo>
                  <a:cubicBezTo>
                    <a:pt x="37" y="8"/>
                    <a:pt x="41" y="12"/>
                    <a:pt x="40" y="12"/>
                  </a:cubicBezTo>
                  <a:cubicBezTo>
                    <a:pt x="42" y="14"/>
                    <a:pt x="44" y="18"/>
                    <a:pt x="44" y="21"/>
                  </a:cubicBezTo>
                  <a:cubicBezTo>
                    <a:pt x="44" y="23"/>
                    <a:pt x="44" y="25"/>
                    <a:pt x="43" y="27"/>
                  </a:cubicBezTo>
                  <a:cubicBezTo>
                    <a:pt x="43" y="28"/>
                    <a:pt x="43" y="32"/>
                    <a:pt x="43" y="29"/>
                  </a:cubicBezTo>
                  <a:close/>
                  <a:moveTo>
                    <a:pt x="31" y="8"/>
                  </a:moveTo>
                  <a:cubicBezTo>
                    <a:pt x="31" y="8"/>
                    <a:pt x="33" y="9"/>
                    <a:pt x="34" y="9"/>
                  </a:cubicBezTo>
                  <a:cubicBezTo>
                    <a:pt x="33" y="9"/>
                    <a:pt x="34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5" y="11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7" y="11"/>
                    <a:pt x="38" y="15"/>
                    <a:pt x="39" y="17"/>
                  </a:cubicBezTo>
                  <a:cubicBezTo>
                    <a:pt x="41" y="21"/>
                    <a:pt x="39" y="24"/>
                    <a:pt x="40" y="27"/>
                  </a:cubicBezTo>
                  <a:cubicBezTo>
                    <a:pt x="40" y="27"/>
                    <a:pt x="38" y="31"/>
                    <a:pt x="38" y="32"/>
                  </a:cubicBezTo>
                  <a:cubicBezTo>
                    <a:pt x="38" y="29"/>
                    <a:pt x="38" y="32"/>
                    <a:pt x="37" y="33"/>
                  </a:cubicBezTo>
                  <a:cubicBezTo>
                    <a:pt x="36" y="35"/>
                    <a:pt x="34" y="37"/>
                    <a:pt x="32" y="37"/>
                  </a:cubicBezTo>
                  <a:cubicBezTo>
                    <a:pt x="33" y="37"/>
                    <a:pt x="30" y="39"/>
                    <a:pt x="29" y="39"/>
                  </a:cubicBezTo>
                  <a:cubicBezTo>
                    <a:pt x="28" y="39"/>
                    <a:pt x="26" y="39"/>
                    <a:pt x="25" y="40"/>
                  </a:cubicBezTo>
                  <a:cubicBezTo>
                    <a:pt x="25" y="39"/>
                    <a:pt x="14" y="38"/>
                    <a:pt x="15" y="37"/>
                  </a:cubicBezTo>
                  <a:cubicBezTo>
                    <a:pt x="11" y="35"/>
                    <a:pt x="4" y="25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9" y="19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5"/>
                    <a:pt x="13" y="10"/>
                    <a:pt x="16" y="8"/>
                  </a:cubicBezTo>
                  <a:cubicBezTo>
                    <a:pt x="17" y="6"/>
                    <a:pt x="19" y="6"/>
                    <a:pt x="21" y="6"/>
                  </a:cubicBezTo>
                  <a:cubicBezTo>
                    <a:pt x="21" y="6"/>
                    <a:pt x="22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7" y="6"/>
                    <a:pt x="31" y="8"/>
                    <a:pt x="31" y="8"/>
                  </a:cubicBezTo>
                  <a:close/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lose/>
                  <a:moveTo>
                    <a:pt x="6" y="21"/>
                  </a:moveTo>
                  <a:cubicBezTo>
                    <a:pt x="6" y="20"/>
                    <a:pt x="6" y="20"/>
                    <a:pt x="6" y="21"/>
                  </a:cubicBezTo>
                  <a:close/>
                  <a:moveTo>
                    <a:pt x="43" y="33"/>
                  </a:moveTo>
                  <a:cubicBezTo>
                    <a:pt x="43" y="32"/>
                    <a:pt x="43" y="32"/>
                    <a:pt x="44" y="32"/>
                  </a:cubicBezTo>
                  <a:cubicBezTo>
                    <a:pt x="43" y="33"/>
                    <a:pt x="44" y="32"/>
                    <a:pt x="43" y="33"/>
                  </a:cubicBezTo>
                  <a:close/>
                  <a:moveTo>
                    <a:pt x="44" y="32"/>
                  </a:moveTo>
                  <a:cubicBezTo>
                    <a:pt x="44" y="32"/>
                    <a:pt x="44" y="31"/>
                    <a:pt x="44" y="31"/>
                  </a:cubicBezTo>
                  <a:cubicBezTo>
                    <a:pt x="44" y="31"/>
                    <a:pt x="44" y="32"/>
                    <a:pt x="44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21" name="Freeform 4501">
              <a:extLst>
                <a:ext uri="{FF2B5EF4-FFF2-40B4-BE49-F238E27FC236}">
                  <a16:creationId xmlns:a16="http://schemas.microsoft.com/office/drawing/2014/main" id="{08C56DC2-623C-46B1-B9D6-8C7495E6A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81000" cy="369887"/>
            </a:xfrm>
            <a:custGeom>
              <a:avLst/>
              <a:gdLst>
                <a:gd name="T0" fmla="*/ 56 w 65"/>
                <a:gd name="T1" fmla="*/ 18 h 63"/>
                <a:gd name="T2" fmla="*/ 54 w 65"/>
                <a:gd name="T3" fmla="*/ 13 h 63"/>
                <a:gd name="T4" fmla="*/ 47 w 65"/>
                <a:gd name="T5" fmla="*/ 10 h 63"/>
                <a:gd name="T6" fmla="*/ 39 w 65"/>
                <a:gd name="T7" fmla="*/ 7 h 63"/>
                <a:gd name="T8" fmla="*/ 21 w 65"/>
                <a:gd name="T9" fmla="*/ 5 h 63"/>
                <a:gd name="T10" fmla="*/ 17 w 65"/>
                <a:gd name="T11" fmla="*/ 10 h 63"/>
                <a:gd name="T12" fmla="*/ 7 w 65"/>
                <a:gd name="T13" fmla="*/ 12 h 63"/>
                <a:gd name="T14" fmla="*/ 1 w 65"/>
                <a:gd name="T15" fmla="*/ 25 h 63"/>
                <a:gd name="T16" fmla="*/ 9 w 65"/>
                <a:gd name="T17" fmla="*/ 44 h 63"/>
                <a:gd name="T18" fmla="*/ 19 w 65"/>
                <a:gd name="T19" fmla="*/ 60 h 63"/>
                <a:gd name="T20" fmla="*/ 26 w 65"/>
                <a:gd name="T21" fmla="*/ 56 h 63"/>
                <a:gd name="T22" fmla="*/ 35 w 65"/>
                <a:gd name="T23" fmla="*/ 59 h 63"/>
                <a:gd name="T24" fmla="*/ 39 w 65"/>
                <a:gd name="T25" fmla="*/ 56 h 63"/>
                <a:gd name="T26" fmla="*/ 46 w 65"/>
                <a:gd name="T27" fmla="*/ 60 h 63"/>
                <a:gd name="T28" fmla="*/ 56 w 65"/>
                <a:gd name="T29" fmla="*/ 51 h 63"/>
                <a:gd name="T30" fmla="*/ 55 w 65"/>
                <a:gd name="T31" fmla="*/ 45 h 63"/>
                <a:gd name="T32" fmla="*/ 61 w 65"/>
                <a:gd name="T33" fmla="*/ 37 h 63"/>
                <a:gd name="T34" fmla="*/ 59 w 65"/>
                <a:gd name="T35" fmla="*/ 33 h 63"/>
                <a:gd name="T36" fmla="*/ 57 w 65"/>
                <a:gd name="T37" fmla="*/ 40 h 63"/>
                <a:gd name="T38" fmla="*/ 56 w 65"/>
                <a:gd name="T39" fmla="*/ 50 h 63"/>
                <a:gd name="T40" fmla="*/ 53 w 65"/>
                <a:gd name="T41" fmla="*/ 50 h 63"/>
                <a:gd name="T42" fmla="*/ 48 w 65"/>
                <a:gd name="T43" fmla="*/ 50 h 63"/>
                <a:gd name="T44" fmla="*/ 45 w 65"/>
                <a:gd name="T45" fmla="*/ 58 h 63"/>
                <a:gd name="T46" fmla="*/ 34 w 65"/>
                <a:gd name="T47" fmla="*/ 58 h 63"/>
                <a:gd name="T48" fmla="*/ 32 w 65"/>
                <a:gd name="T49" fmla="*/ 61 h 63"/>
                <a:gd name="T50" fmla="*/ 30 w 65"/>
                <a:gd name="T51" fmla="*/ 56 h 63"/>
                <a:gd name="T52" fmla="*/ 17 w 65"/>
                <a:gd name="T53" fmla="*/ 50 h 63"/>
                <a:gd name="T54" fmla="*/ 10 w 65"/>
                <a:gd name="T55" fmla="*/ 47 h 63"/>
                <a:gd name="T56" fmla="*/ 6 w 65"/>
                <a:gd name="T57" fmla="*/ 39 h 63"/>
                <a:gd name="T58" fmla="*/ 5 w 65"/>
                <a:gd name="T59" fmla="*/ 36 h 63"/>
                <a:gd name="T60" fmla="*/ 8 w 65"/>
                <a:gd name="T61" fmla="*/ 30 h 63"/>
                <a:gd name="T62" fmla="*/ 6 w 65"/>
                <a:gd name="T63" fmla="*/ 25 h 63"/>
                <a:gd name="T64" fmla="*/ 15 w 65"/>
                <a:gd name="T65" fmla="*/ 14 h 63"/>
                <a:gd name="T66" fmla="*/ 31 w 65"/>
                <a:gd name="T67" fmla="*/ 5 h 63"/>
                <a:gd name="T68" fmla="*/ 45 w 65"/>
                <a:gd name="T69" fmla="*/ 6 h 63"/>
                <a:gd name="T70" fmla="*/ 45 w 65"/>
                <a:gd name="T71" fmla="*/ 7 h 63"/>
                <a:gd name="T72" fmla="*/ 45 w 65"/>
                <a:gd name="T73" fmla="*/ 7 h 63"/>
                <a:gd name="T74" fmla="*/ 54 w 65"/>
                <a:gd name="T75" fmla="*/ 21 h 63"/>
                <a:gd name="T76" fmla="*/ 58 w 65"/>
                <a:gd name="T77" fmla="*/ 32 h 63"/>
                <a:gd name="T78" fmla="*/ 22 w 65"/>
                <a:gd name="T79" fmla="*/ 57 h 63"/>
                <a:gd name="T80" fmla="*/ 22 w 65"/>
                <a:gd name="T81" fmla="*/ 57 h 63"/>
                <a:gd name="T82" fmla="*/ 21 w 65"/>
                <a:gd name="T83" fmla="*/ 57 h 63"/>
                <a:gd name="T84" fmla="*/ 46 w 65"/>
                <a:gd name="T85" fmla="*/ 4 h 63"/>
                <a:gd name="T86" fmla="*/ 46 w 65"/>
                <a:gd name="T8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5" h="63">
                  <a:moveTo>
                    <a:pt x="64" y="25"/>
                  </a:moveTo>
                  <a:cubicBezTo>
                    <a:pt x="61" y="23"/>
                    <a:pt x="58" y="23"/>
                    <a:pt x="55" y="21"/>
                  </a:cubicBezTo>
                  <a:cubicBezTo>
                    <a:pt x="55" y="21"/>
                    <a:pt x="57" y="18"/>
                    <a:pt x="56" y="18"/>
                  </a:cubicBezTo>
                  <a:cubicBezTo>
                    <a:pt x="57" y="17"/>
                    <a:pt x="56" y="18"/>
                    <a:pt x="56" y="18"/>
                  </a:cubicBezTo>
                  <a:cubicBezTo>
                    <a:pt x="57" y="16"/>
                    <a:pt x="57" y="14"/>
                    <a:pt x="58" y="12"/>
                  </a:cubicBezTo>
                  <a:cubicBezTo>
                    <a:pt x="57" y="12"/>
                    <a:pt x="55" y="12"/>
                    <a:pt x="54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4" y="13"/>
                    <a:pt x="53" y="13"/>
                  </a:cubicBezTo>
                  <a:cubicBezTo>
                    <a:pt x="51" y="13"/>
                    <a:pt x="47" y="12"/>
                    <a:pt x="47" y="10"/>
                  </a:cubicBezTo>
                  <a:cubicBezTo>
                    <a:pt x="47" y="10"/>
                    <a:pt x="48" y="10"/>
                    <a:pt x="48" y="11"/>
                  </a:cubicBezTo>
                  <a:cubicBezTo>
                    <a:pt x="48" y="8"/>
                    <a:pt x="47" y="6"/>
                    <a:pt x="47" y="3"/>
                  </a:cubicBezTo>
                  <a:cubicBezTo>
                    <a:pt x="44" y="4"/>
                    <a:pt x="42" y="6"/>
                    <a:pt x="39" y="7"/>
                  </a:cubicBezTo>
                  <a:cubicBezTo>
                    <a:pt x="36" y="8"/>
                    <a:pt x="34" y="2"/>
                    <a:pt x="32" y="0"/>
                  </a:cubicBezTo>
                  <a:cubicBezTo>
                    <a:pt x="31" y="2"/>
                    <a:pt x="30" y="5"/>
                    <a:pt x="28" y="6"/>
                  </a:cubicBezTo>
                  <a:cubicBezTo>
                    <a:pt x="25" y="8"/>
                    <a:pt x="24" y="6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0" y="4"/>
                    <a:pt x="17" y="2"/>
                    <a:pt x="18" y="4"/>
                  </a:cubicBezTo>
                  <a:cubicBezTo>
                    <a:pt x="17" y="6"/>
                    <a:pt x="18" y="8"/>
                    <a:pt x="17" y="10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4"/>
                    <a:pt x="9" y="12"/>
                    <a:pt x="7" y="12"/>
                  </a:cubicBezTo>
                  <a:cubicBezTo>
                    <a:pt x="8" y="13"/>
                    <a:pt x="8" y="15"/>
                    <a:pt x="8" y="16"/>
                  </a:cubicBezTo>
                  <a:cubicBezTo>
                    <a:pt x="10" y="19"/>
                    <a:pt x="9" y="20"/>
                    <a:pt x="7" y="22"/>
                  </a:cubicBezTo>
                  <a:cubicBezTo>
                    <a:pt x="5" y="23"/>
                    <a:pt x="2" y="24"/>
                    <a:pt x="1" y="25"/>
                  </a:cubicBezTo>
                  <a:cubicBezTo>
                    <a:pt x="2" y="26"/>
                    <a:pt x="7" y="30"/>
                    <a:pt x="6" y="32"/>
                  </a:cubicBezTo>
                  <a:cubicBezTo>
                    <a:pt x="4" y="34"/>
                    <a:pt x="2" y="37"/>
                    <a:pt x="0" y="39"/>
                  </a:cubicBezTo>
                  <a:cubicBezTo>
                    <a:pt x="3" y="40"/>
                    <a:pt x="9" y="40"/>
                    <a:pt x="9" y="44"/>
                  </a:cubicBezTo>
                  <a:cubicBezTo>
                    <a:pt x="9" y="47"/>
                    <a:pt x="7" y="49"/>
                    <a:pt x="7" y="52"/>
                  </a:cubicBezTo>
                  <a:cubicBezTo>
                    <a:pt x="9" y="52"/>
                    <a:pt x="12" y="51"/>
                    <a:pt x="14" y="51"/>
                  </a:cubicBezTo>
                  <a:cubicBezTo>
                    <a:pt x="18" y="51"/>
                    <a:pt x="18" y="60"/>
                    <a:pt x="19" y="60"/>
                  </a:cubicBezTo>
                  <a:cubicBezTo>
                    <a:pt x="19" y="60"/>
                    <a:pt x="18" y="60"/>
                    <a:pt x="18" y="60"/>
                  </a:cubicBezTo>
                  <a:cubicBezTo>
                    <a:pt x="19" y="61"/>
                    <a:pt x="20" y="59"/>
                    <a:pt x="21" y="58"/>
                  </a:cubicBezTo>
                  <a:cubicBezTo>
                    <a:pt x="23" y="58"/>
                    <a:pt x="24" y="57"/>
                    <a:pt x="26" y="56"/>
                  </a:cubicBezTo>
                  <a:cubicBezTo>
                    <a:pt x="27" y="56"/>
                    <a:pt x="31" y="61"/>
                    <a:pt x="32" y="63"/>
                  </a:cubicBezTo>
                  <a:cubicBezTo>
                    <a:pt x="33" y="61"/>
                    <a:pt x="34" y="60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8"/>
                  </a:cubicBezTo>
                  <a:cubicBezTo>
                    <a:pt x="34" y="59"/>
                    <a:pt x="36" y="57"/>
                    <a:pt x="36" y="57"/>
                  </a:cubicBezTo>
                  <a:cubicBezTo>
                    <a:pt x="37" y="56"/>
                    <a:pt x="37" y="56"/>
                    <a:pt x="39" y="56"/>
                  </a:cubicBezTo>
                  <a:cubicBezTo>
                    <a:pt x="40" y="56"/>
                    <a:pt x="42" y="57"/>
                    <a:pt x="44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9"/>
                    <a:pt x="45" y="59"/>
                    <a:pt x="46" y="60"/>
                  </a:cubicBezTo>
                  <a:cubicBezTo>
                    <a:pt x="46" y="59"/>
                    <a:pt x="46" y="57"/>
                    <a:pt x="46" y="57"/>
                  </a:cubicBezTo>
                  <a:cubicBezTo>
                    <a:pt x="46" y="56"/>
                    <a:pt x="47" y="52"/>
                    <a:pt x="48" y="52"/>
                  </a:cubicBezTo>
                  <a:cubicBezTo>
                    <a:pt x="50" y="50"/>
                    <a:pt x="54" y="51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6" y="50"/>
                    <a:pt x="55" y="45"/>
                    <a:pt x="55" y="45"/>
                  </a:cubicBezTo>
                  <a:cubicBezTo>
                    <a:pt x="56" y="47"/>
                    <a:pt x="55" y="45"/>
                    <a:pt x="55" y="45"/>
                  </a:cubicBezTo>
                  <a:cubicBezTo>
                    <a:pt x="55" y="44"/>
                    <a:pt x="55" y="43"/>
                    <a:pt x="56" y="41"/>
                  </a:cubicBezTo>
                  <a:cubicBezTo>
                    <a:pt x="56" y="40"/>
                    <a:pt x="65" y="41"/>
                    <a:pt x="61" y="37"/>
                  </a:cubicBezTo>
                  <a:cubicBezTo>
                    <a:pt x="62" y="36"/>
                    <a:pt x="59" y="33"/>
                    <a:pt x="60" y="34"/>
                  </a:cubicBezTo>
                  <a:cubicBezTo>
                    <a:pt x="59" y="33"/>
                    <a:pt x="59" y="33"/>
                    <a:pt x="58" y="32"/>
                  </a:cubicBezTo>
                  <a:cubicBezTo>
                    <a:pt x="58" y="32"/>
                    <a:pt x="59" y="33"/>
                    <a:pt x="59" y="33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60" y="35"/>
                    <a:pt x="61" y="38"/>
                    <a:pt x="62" y="38"/>
                  </a:cubicBezTo>
                  <a:cubicBezTo>
                    <a:pt x="61" y="38"/>
                    <a:pt x="58" y="41"/>
                    <a:pt x="57" y="40"/>
                  </a:cubicBezTo>
                  <a:cubicBezTo>
                    <a:pt x="57" y="40"/>
                    <a:pt x="55" y="42"/>
                    <a:pt x="55" y="43"/>
                  </a:cubicBezTo>
                  <a:cubicBezTo>
                    <a:pt x="54" y="45"/>
                    <a:pt x="55" y="48"/>
                    <a:pt x="56" y="50"/>
                  </a:cubicBezTo>
                  <a:cubicBezTo>
                    <a:pt x="55" y="49"/>
                    <a:pt x="56" y="49"/>
                    <a:pt x="56" y="50"/>
                  </a:cubicBezTo>
                  <a:cubicBezTo>
                    <a:pt x="55" y="50"/>
                    <a:pt x="55" y="50"/>
                    <a:pt x="54" y="50"/>
                  </a:cubicBezTo>
                  <a:cubicBezTo>
                    <a:pt x="54" y="50"/>
                    <a:pt x="55" y="51"/>
                    <a:pt x="54" y="50"/>
                  </a:cubicBezTo>
                  <a:cubicBezTo>
                    <a:pt x="54" y="50"/>
                    <a:pt x="54" y="50"/>
                    <a:pt x="53" y="50"/>
                  </a:cubicBezTo>
                  <a:cubicBezTo>
                    <a:pt x="53" y="50"/>
                    <a:pt x="54" y="50"/>
                    <a:pt x="54" y="50"/>
                  </a:cubicBezTo>
                  <a:cubicBezTo>
                    <a:pt x="53" y="50"/>
                    <a:pt x="52" y="50"/>
                    <a:pt x="53" y="50"/>
                  </a:cubicBezTo>
                  <a:cubicBezTo>
                    <a:pt x="52" y="50"/>
                    <a:pt x="49" y="49"/>
                    <a:pt x="48" y="50"/>
                  </a:cubicBezTo>
                  <a:cubicBezTo>
                    <a:pt x="47" y="51"/>
                    <a:pt x="47" y="52"/>
                    <a:pt x="46" y="53"/>
                  </a:cubicBezTo>
                  <a:cubicBezTo>
                    <a:pt x="46" y="54"/>
                    <a:pt x="46" y="60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4" y="57"/>
                    <a:pt x="44" y="57"/>
                  </a:cubicBezTo>
                  <a:cubicBezTo>
                    <a:pt x="44" y="57"/>
                    <a:pt x="38" y="55"/>
                    <a:pt x="39" y="55"/>
                  </a:cubicBezTo>
                  <a:cubicBezTo>
                    <a:pt x="36" y="54"/>
                    <a:pt x="36" y="58"/>
                    <a:pt x="34" y="58"/>
                  </a:cubicBezTo>
                  <a:cubicBezTo>
                    <a:pt x="34" y="58"/>
                    <a:pt x="35" y="57"/>
                    <a:pt x="34" y="57"/>
                  </a:cubicBezTo>
                  <a:cubicBezTo>
                    <a:pt x="34" y="58"/>
                    <a:pt x="33" y="60"/>
                    <a:pt x="34" y="58"/>
                  </a:cubicBezTo>
                  <a:cubicBezTo>
                    <a:pt x="33" y="59"/>
                    <a:pt x="33" y="61"/>
                    <a:pt x="32" y="61"/>
                  </a:cubicBezTo>
                  <a:cubicBezTo>
                    <a:pt x="32" y="61"/>
                    <a:pt x="32" y="58"/>
                    <a:pt x="32" y="58"/>
                  </a:cubicBezTo>
                  <a:cubicBezTo>
                    <a:pt x="32" y="58"/>
                    <a:pt x="29" y="57"/>
                    <a:pt x="29" y="56"/>
                  </a:cubicBezTo>
                  <a:cubicBezTo>
                    <a:pt x="30" y="57"/>
                    <a:pt x="30" y="56"/>
                    <a:pt x="30" y="56"/>
                  </a:cubicBezTo>
                  <a:cubicBezTo>
                    <a:pt x="28" y="55"/>
                    <a:pt x="26" y="54"/>
                    <a:pt x="25" y="55"/>
                  </a:cubicBezTo>
                  <a:cubicBezTo>
                    <a:pt x="24" y="56"/>
                    <a:pt x="22" y="56"/>
                    <a:pt x="21" y="57"/>
                  </a:cubicBezTo>
                  <a:cubicBezTo>
                    <a:pt x="19" y="57"/>
                    <a:pt x="19" y="52"/>
                    <a:pt x="17" y="50"/>
                  </a:cubicBezTo>
                  <a:cubicBezTo>
                    <a:pt x="18" y="50"/>
                    <a:pt x="17" y="50"/>
                    <a:pt x="18" y="50"/>
                  </a:cubicBezTo>
                  <a:cubicBezTo>
                    <a:pt x="16" y="48"/>
                    <a:pt x="12" y="50"/>
                    <a:pt x="9" y="50"/>
                  </a:cubicBezTo>
                  <a:cubicBezTo>
                    <a:pt x="9" y="49"/>
                    <a:pt x="10" y="48"/>
                    <a:pt x="10" y="47"/>
                  </a:cubicBezTo>
                  <a:cubicBezTo>
                    <a:pt x="9" y="48"/>
                    <a:pt x="11" y="46"/>
                    <a:pt x="11" y="45"/>
                  </a:cubicBezTo>
                  <a:cubicBezTo>
                    <a:pt x="12" y="42"/>
                    <a:pt x="8" y="41"/>
                    <a:pt x="8" y="40"/>
                  </a:cubicBezTo>
                  <a:cubicBezTo>
                    <a:pt x="8" y="40"/>
                    <a:pt x="6" y="40"/>
                    <a:pt x="6" y="39"/>
                  </a:cubicBezTo>
                  <a:cubicBezTo>
                    <a:pt x="7" y="39"/>
                    <a:pt x="7" y="39"/>
                    <a:pt x="7" y="40"/>
                  </a:cubicBezTo>
                  <a:cubicBezTo>
                    <a:pt x="7" y="39"/>
                    <a:pt x="3" y="39"/>
                    <a:pt x="3" y="38"/>
                  </a:cubicBezTo>
                  <a:cubicBezTo>
                    <a:pt x="4" y="38"/>
                    <a:pt x="4" y="37"/>
                    <a:pt x="5" y="36"/>
                  </a:cubicBezTo>
                  <a:cubicBezTo>
                    <a:pt x="5" y="37"/>
                    <a:pt x="4" y="37"/>
                    <a:pt x="4" y="38"/>
                  </a:cubicBezTo>
                  <a:cubicBezTo>
                    <a:pt x="5" y="36"/>
                    <a:pt x="5" y="36"/>
                    <a:pt x="5" y="37"/>
                  </a:cubicBezTo>
                  <a:cubicBezTo>
                    <a:pt x="6" y="34"/>
                    <a:pt x="10" y="33"/>
                    <a:pt x="8" y="30"/>
                  </a:cubicBezTo>
                  <a:cubicBezTo>
                    <a:pt x="7" y="29"/>
                    <a:pt x="4" y="26"/>
                    <a:pt x="4" y="25"/>
                  </a:cubicBezTo>
                  <a:cubicBezTo>
                    <a:pt x="4" y="25"/>
                    <a:pt x="5" y="26"/>
                    <a:pt x="5" y="26"/>
                  </a:cubicBezTo>
                  <a:cubicBezTo>
                    <a:pt x="5" y="25"/>
                    <a:pt x="6" y="25"/>
                    <a:pt x="6" y="25"/>
                  </a:cubicBezTo>
                  <a:cubicBezTo>
                    <a:pt x="8" y="24"/>
                    <a:pt x="11" y="23"/>
                    <a:pt x="11" y="20"/>
                  </a:cubicBezTo>
                  <a:cubicBezTo>
                    <a:pt x="11" y="19"/>
                    <a:pt x="10" y="15"/>
                    <a:pt x="10" y="14"/>
                  </a:cubicBezTo>
                  <a:cubicBezTo>
                    <a:pt x="10" y="13"/>
                    <a:pt x="14" y="14"/>
                    <a:pt x="15" y="14"/>
                  </a:cubicBezTo>
                  <a:cubicBezTo>
                    <a:pt x="19" y="14"/>
                    <a:pt x="20" y="10"/>
                    <a:pt x="20" y="6"/>
                  </a:cubicBezTo>
                  <a:cubicBezTo>
                    <a:pt x="20" y="7"/>
                    <a:pt x="25" y="9"/>
                    <a:pt x="26" y="9"/>
                  </a:cubicBezTo>
                  <a:cubicBezTo>
                    <a:pt x="28" y="9"/>
                    <a:pt x="31" y="7"/>
                    <a:pt x="31" y="5"/>
                  </a:cubicBezTo>
                  <a:cubicBezTo>
                    <a:pt x="32" y="2"/>
                    <a:pt x="33" y="5"/>
                    <a:pt x="34" y="6"/>
                  </a:cubicBezTo>
                  <a:cubicBezTo>
                    <a:pt x="35" y="8"/>
                    <a:pt x="36" y="8"/>
                    <a:pt x="38" y="9"/>
                  </a:cubicBezTo>
                  <a:cubicBezTo>
                    <a:pt x="40" y="9"/>
                    <a:pt x="43" y="5"/>
                    <a:pt x="45" y="6"/>
                  </a:cubicBezTo>
                  <a:cubicBezTo>
                    <a:pt x="45" y="6"/>
                    <a:pt x="44" y="6"/>
                    <a:pt x="44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7"/>
                    <a:pt x="45" y="7"/>
                  </a:cubicBezTo>
                  <a:cubicBezTo>
                    <a:pt x="47" y="8"/>
                    <a:pt x="46" y="14"/>
                    <a:pt x="49" y="14"/>
                  </a:cubicBezTo>
                  <a:cubicBezTo>
                    <a:pt x="51" y="15"/>
                    <a:pt x="53" y="14"/>
                    <a:pt x="56" y="13"/>
                  </a:cubicBezTo>
                  <a:cubicBezTo>
                    <a:pt x="56" y="16"/>
                    <a:pt x="53" y="18"/>
                    <a:pt x="54" y="21"/>
                  </a:cubicBezTo>
                  <a:cubicBezTo>
                    <a:pt x="55" y="24"/>
                    <a:pt x="58" y="23"/>
                    <a:pt x="60" y="25"/>
                  </a:cubicBezTo>
                  <a:cubicBezTo>
                    <a:pt x="63" y="25"/>
                    <a:pt x="58" y="31"/>
                    <a:pt x="57" y="32"/>
                  </a:cubicBezTo>
                  <a:cubicBezTo>
                    <a:pt x="57" y="32"/>
                    <a:pt x="58" y="32"/>
                    <a:pt x="58" y="32"/>
                  </a:cubicBezTo>
                  <a:cubicBezTo>
                    <a:pt x="60" y="30"/>
                    <a:pt x="60" y="30"/>
                    <a:pt x="59" y="31"/>
                  </a:cubicBezTo>
                  <a:cubicBezTo>
                    <a:pt x="61" y="30"/>
                    <a:pt x="62" y="26"/>
                    <a:pt x="64" y="25"/>
                  </a:cubicBezTo>
                  <a:close/>
                  <a:moveTo>
                    <a:pt x="22" y="57"/>
                  </a:moveTo>
                  <a:cubicBezTo>
                    <a:pt x="22" y="57"/>
                    <a:pt x="21" y="57"/>
                    <a:pt x="21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22" y="56"/>
                  </a:move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2" y="56"/>
                  </a:cubicBezTo>
                  <a:close/>
                  <a:moveTo>
                    <a:pt x="45" y="4"/>
                  </a:move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4" y="5"/>
                    <a:pt x="45" y="4"/>
                  </a:cubicBezTo>
                  <a:close/>
                  <a:moveTo>
                    <a:pt x="46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7" y="5"/>
                    <a:pt x="47" y="5"/>
                    <a:pt x="46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22" name="Freeform 4502">
              <a:extLst>
                <a:ext uri="{FF2B5EF4-FFF2-40B4-BE49-F238E27FC236}">
                  <a16:creationId xmlns:a16="http://schemas.microsoft.com/office/drawing/2014/main" id="{414D469D-A6BC-4593-B187-2FA5CD7021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25" y="104775"/>
              <a:ext cx="152400" cy="147637"/>
            </a:xfrm>
            <a:custGeom>
              <a:avLst/>
              <a:gdLst>
                <a:gd name="T0" fmla="*/ 14 w 26"/>
                <a:gd name="T1" fmla="*/ 1 h 25"/>
                <a:gd name="T2" fmla="*/ 15 w 26"/>
                <a:gd name="T3" fmla="*/ 1 h 25"/>
                <a:gd name="T4" fmla="*/ 14 w 26"/>
                <a:gd name="T5" fmla="*/ 1 h 25"/>
                <a:gd name="T6" fmla="*/ 11 w 26"/>
                <a:gd name="T7" fmla="*/ 3 h 25"/>
                <a:gd name="T8" fmla="*/ 9 w 26"/>
                <a:gd name="T9" fmla="*/ 6 h 25"/>
                <a:gd name="T10" fmla="*/ 7 w 26"/>
                <a:gd name="T11" fmla="*/ 8 h 25"/>
                <a:gd name="T12" fmla="*/ 4 w 26"/>
                <a:gd name="T13" fmla="*/ 8 h 25"/>
                <a:gd name="T14" fmla="*/ 1 w 26"/>
                <a:gd name="T15" fmla="*/ 10 h 25"/>
                <a:gd name="T16" fmla="*/ 0 w 26"/>
                <a:gd name="T17" fmla="*/ 11 h 25"/>
                <a:gd name="T18" fmla="*/ 1 w 26"/>
                <a:gd name="T19" fmla="*/ 12 h 25"/>
                <a:gd name="T20" fmla="*/ 2 w 26"/>
                <a:gd name="T21" fmla="*/ 13 h 25"/>
                <a:gd name="T22" fmla="*/ 2 w 26"/>
                <a:gd name="T23" fmla="*/ 13 h 25"/>
                <a:gd name="T24" fmla="*/ 5 w 26"/>
                <a:gd name="T25" fmla="*/ 16 h 25"/>
                <a:gd name="T26" fmla="*/ 5 w 26"/>
                <a:gd name="T27" fmla="*/ 17 h 25"/>
                <a:gd name="T28" fmla="*/ 7 w 26"/>
                <a:gd name="T29" fmla="*/ 25 h 25"/>
                <a:gd name="T30" fmla="*/ 12 w 26"/>
                <a:gd name="T31" fmla="*/ 23 h 25"/>
                <a:gd name="T32" fmla="*/ 21 w 26"/>
                <a:gd name="T33" fmla="*/ 25 h 25"/>
                <a:gd name="T34" fmla="*/ 20 w 26"/>
                <a:gd name="T35" fmla="*/ 25 h 25"/>
                <a:gd name="T36" fmla="*/ 22 w 26"/>
                <a:gd name="T37" fmla="*/ 24 h 25"/>
                <a:gd name="T38" fmla="*/ 22 w 26"/>
                <a:gd name="T39" fmla="*/ 24 h 25"/>
                <a:gd name="T40" fmla="*/ 22 w 26"/>
                <a:gd name="T41" fmla="*/ 24 h 25"/>
                <a:gd name="T42" fmla="*/ 22 w 26"/>
                <a:gd name="T43" fmla="*/ 23 h 25"/>
                <a:gd name="T44" fmla="*/ 22 w 26"/>
                <a:gd name="T45" fmla="*/ 24 h 25"/>
                <a:gd name="T46" fmla="*/ 22 w 26"/>
                <a:gd name="T47" fmla="*/ 17 h 25"/>
                <a:gd name="T48" fmla="*/ 25 w 26"/>
                <a:gd name="T49" fmla="*/ 13 h 25"/>
                <a:gd name="T50" fmla="*/ 25 w 26"/>
                <a:gd name="T51" fmla="*/ 13 h 25"/>
                <a:gd name="T52" fmla="*/ 24 w 26"/>
                <a:gd name="T53" fmla="*/ 12 h 25"/>
                <a:gd name="T54" fmla="*/ 25 w 26"/>
                <a:gd name="T55" fmla="*/ 12 h 25"/>
                <a:gd name="T56" fmla="*/ 25 w 26"/>
                <a:gd name="T57" fmla="*/ 13 h 25"/>
                <a:gd name="T58" fmla="*/ 25 w 26"/>
                <a:gd name="T59" fmla="*/ 12 h 25"/>
                <a:gd name="T60" fmla="*/ 26 w 26"/>
                <a:gd name="T61" fmla="*/ 11 h 25"/>
                <a:gd name="T62" fmla="*/ 20 w 26"/>
                <a:gd name="T63" fmla="*/ 9 h 25"/>
                <a:gd name="T64" fmla="*/ 19 w 26"/>
                <a:gd name="T65" fmla="*/ 7 h 25"/>
                <a:gd name="T66" fmla="*/ 14 w 26"/>
                <a:gd name="T67" fmla="*/ 1 h 25"/>
                <a:gd name="T68" fmla="*/ 10 w 26"/>
                <a:gd name="T69" fmla="*/ 5 h 25"/>
                <a:gd name="T70" fmla="*/ 9 w 26"/>
                <a:gd name="T71" fmla="*/ 6 h 25"/>
                <a:gd name="T72" fmla="*/ 10 w 26"/>
                <a:gd name="T73" fmla="*/ 5 h 25"/>
                <a:gd name="T74" fmla="*/ 20 w 26"/>
                <a:gd name="T75" fmla="*/ 23 h 25"/>
                <a:gd name="T76" fmla="*/ 20 w 26"/>
                <a:gd name="T77" fmla="*/ 23 h 25"/>
                <a:gd name="T78" fmla="*/ 18 w 26"/>
                <a:gd name="T79" fmla="*/ 8 h 25"/>
                <a:gd name="T80" fmla="*/ 21 w 26"/>
                <a:gd name="T81" fmla="*/ 9 h 25"/>
                <a:gd name="T82" fmla="*/ 23 w 26"/>
                <a:gd name="T83" fmla="*/ 9 h 25"/>
                <a:gd name="T84" fmla="*/ 24 w 26"/>
                <a:gd name="T85" fmla="*/ 9 h 25"/>
                <a:gd name="T86" fmla="*/ 26 w 26"/>
                <a:gd name="T87" fmla="*/ 11 h 25"/>
                <a:gd name="T88" fmla="*/ 25 w 26"/>
                <a:gd name="T89" fmla="*/ 12 h 25"/>
                <a:gd name="T90" fmla="*/ 25 w 26"/>
                <a:gd name="T91" fmla="*/ 11 h 25"/>
                <a:gd name="T92" fmla="*/ 20 w 26"/>
                <a:gd name="T93" fmla="*/ 15 h 25"/>
                <a:gd name="T94" fmla="*/ 20 w 26"/>
                <a:gd name="T95" fmla="*/ 16 h 25"/>
                <a:gd name="T96" fmla="*/ 21 w 26"/>
                <a:gd name="T97" fmla="*/ 20 h 25"/>
                <a:gd name="T98" fmla="*/ 20 w 26"/>
                <a:gd name="T99" fmla="*/ 19 h 25"/>
                <a:gd name="T100" fmla="*/ 20 w 26"/>
                <a:gd name="T101" fmla="*/ 23 h 25"/>
                <a:gd name="T102" fmla="*/ 12 w 26"/>
                <a:gd name="T103" fmla="*/ 21 h 25"/>
                <a:gd name="T104" fmla="*/ 6 w 26"/>
                <a:gd name="T105" fmla="*/ 22 h 25"/>
                <a:gd name="T106" fmla="*/ 7 w 26"/>
                <a:gd name="T107" fmla="*/ 17 h 25"/>
                <a:gd name="T108" fmla="*/ 3 w 26"/>
                <a:gd name="T109" fmla="*/ 11 h 25"/>
                <a:gd name="T110" fmla="*/ 6 w 26"/>
                <a:gd name="T111" fmla="*/ 10 h 25"/>
                <a:gd name="T112" fmla="*/ 10 w 26"/>
                <a:gd name="T113" fmla="*/ 8 h 25"/>
                <a:gd name="T114" fmla="*/ 11 w 26"/>
                <a:gd name="T115" fmla="*/ 4 h 25"/>
                <a:gd name="T116" fmla="*/ 14 w 26"/>
                <a:gd name="T117" fmla="*/ 2 h 25"/>
                <a:gd name="T118" fmla="*/ 16 w 26"/>
                <a:gd name="T119" fmla="*/ 5 h 25"/>
                <a:gd name="T120" fmla="*/ 18 w 26"/>
                <a:gd name="T12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" h="25">
                  <a:moveTo>
                    <a:pt x="14" y="1"/>
                  </a:moveTo>
                  <a:cubicBezTo>
                    <a:pt x="14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1" y="3"/>
                    <a:pt x="11" y="3"/>
                  </a:cubicBezTo>
                  <a:cubicBezTo>
                    <a:pt x="10" y="4"/>
                    <a:pt x="9" y="5"/>
                    <a:pt x="9" y="6"/>
                  </a:cubicBezTo>
                  <a:cubicBezTo>
                    <a:pt x="8" y="6"/>
                    <a:pt x="8" y="8"/>
                    <a:pt x="7" y="8"/>
                  </a:cubicBezTo>
                  <a:cubicBezTo>
                    <a:pt x="7" y="7"/>
                    <a:pt x="5" y="8"/>
                    <a:pt x="4" y="8"/>
                  </a:cubicBezTo>
                  <a:cubicBezTo>
                    <a:pt x="2" y="9"/>
                    <a:pt x="2" y="8"/>
                    <a:pt x="1" y="10"/>
                  </a:cubicBezTo>
                  <a:cubicBezTo>
                    <a:pt x="1" y="10"/>
                    <a:pt x="1" y="12"/>
                    <a:pt x="0" y="11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4" y="17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6" y="19"/>
                    <a:pt x="2" y="25"/>
                    <a:pt x="7" y="25"/>
                  </a:cubicBezTo>
                  <a:cubicBezTo>
                    <a:pt x="9" y="25"/>
                    <a:pt x="10" y="23"/>
                    <a:pt x="12" y="23"/>
                  </a:cubicBezTo>
                  <a:cubicBezTo>
                    <a:pt x="15" y="23"/>
                    <a:pt x="18" y="24"/>
                    <a:pt x="21" y="25"/>
                  </a:cubicBezTo>
                  <a:cubicBezTo>
                    <a:pt x="20" y="24"/>
                    <a:pt x="20" y="25"/>
                    <a:pt x="20" y="25"/>
                  </a:cubicBezTo>
                  <a:cubicBezTo>
                    <a:pt x="20" y="25"/>
                    <a:pt x="22" y="25"/>
                    <a:pt x="22" y="24"/>
                  </a:cubicBezTo>
                  <a:cubicBezTo>
                    <a:pt x="22" y="24"/>
                    <a:pt x="22" y="23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3"/>
                    <a:pt x="21" y="18"/>
                    <a:pt x="22" y="17"/>
                  </a:cubicBezTo>
                  <a:cubicBezTo>
                    <a:pt x="22" y="17"/>
                    <a:pt x="24" y="14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4" y="12"/>
                    <a:pt x="24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5" y="8"/>
                    <a:pt x="22" y="8"/>
                    <a:pt x="20" y="9"/>
                  </a:cubicBezTo>
                  <a:cubicBezTo>
                    <a:pt x="20" y="8"/>
                    <a:pt x="20" y="7"/>
                    <a:pt x="19" y="7"/>
                  </a:cubicBezTo>
                  <a:cubicBezTo>
                    <a:pt x="18" y="7"/>
                    <a:pt x="15" y="1"/>
                    <a:pt x="14" y="1"/>
                  </a:cubicBezTo>
                  <a:close/>
                  <a:moveTo>
                    <a:pt x="10" y="5"/>
                  </a:moveTo>
                  <a:cubicBezTo>
                    <a:pt x="10" y="5"/>
                    <a:pt x="9" y="6"/>
                    <a:pt x="9" y="6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20" y="23"/>
                  </a:moveTo>
                  <a:cubicBezTo>
                    <a:pt x="20" y="23"/>
                    <a:pt x="20" y="24"/>
                    <a:pt x="20" y="23"/>
                  </a:cubicBezTo>
                  <a:close/>
                  <a:moveTo>
                    <a:pt x="18" y="8"/>
                  </a:moveTo>
                  <a:cubicBezTo>
                    <a:pt x="19" y="9"/>
                    <a:pt x="20" y="9"/>
                    <a:pt x="21" y="9"/>
                  </a:cubicBezTo>
                  <a:cubicBezTo>
                    <a:pt x="21" y="9"/>
                    <a:pt x="23" y="9"/>
                    <a:pt x="23" y="9"/>
                  </a:cubicBezTo>
                  <a:cubicBezTo>
                    <a:pt x="22" y="9"/>
                    <a:pt x="24" y="10"/>
                    <a:pt x="24" y="9"/>
                  </a:cubicBezTo>
                  <a:cubicBezTo>
                    <a:pt x="23" y="10"/>
                    <a:pt x="26" y="11"/>
                    <a:pt x="26" y="11"/>
                  </a:cubicBezTo>
                  <a:cubicBezTo>
                    <a:pt x="26" y="11"/>
                    <a:pt x="25" y="12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0"/>
                    <a:pt x="21" y="16"/>
                    <a:pt x="20" y="15"/>
                  </a:cubicBezTo>
                  <a:cubicBezTo>
                    <a:pt x="21" y="15"/>
                    <a:pt x="20" y="16"/>
                    <a:pt x="20" y="16"/>
                  </a:cubicBezTo>
                  <a:cubicBezTo>
                    <a:pt x="19" y="18"/>
                    <a:pt x="21" y="19"/>
                    <a:pt x="21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19" y="20"/>
                    <a:pt x="21" y="22"/>
                    <a:pt x="20" y="23"/>
                  </a:cubicBezTo>
                  <a:cubicBezTo>
                    <a:pt x="20" y="22"/>
                    <a:pt x="13" y="21"/>
                    <a:pt x="12" y="21"/>
                  </a:cubicBezTo>
                  <a:cubicBezTo>
                    <a:pt x="11" y="21"/>
                    <a:pt x="6" y="24"/>
                    <a:pt x="6" y="22"/>
                  </a:cubicBezTo>
                  <a:cubicBezTo>
                    <a:pt x="6" y="21"/>
                    <a:pt x="7" y="19"/>
                    <a:pt x="7" y="17"/>
                  </a:cubicBezTo>
                  <a:cubicBezTo>
                    <a:pt x="7" y="17"/>
                    <a:pt x="5" y="11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8" y="9"/>
                    <a:pt x="10" y="6"/>
                    <a:pt x="10" y="8"/>
                  </a:cubicBezTo>
                  <a:cubicBezTo>
                    <a:pt x="10" y="7"/>
                    <a:pt x="12" y="5"/>
                    <a:pt x="11" y="4"/>
                  </a:cubicBezTo>
                  <a:cubicBezTo>
                    <a:pt x="12" y="4"/>
                    <a:pt x="14" y="3"/>
                    <a:pt x="14" y="2"/>
                  </a:cubicBezTo>
                  <a:cubicBezTo>
                    <a:pt x="14" y="2"/>
                    <a:pt x="16" y="5"/>
                    <a:pt x="16" y="5"/>
                  </a:cubicBezTo>
                  <a:cubicBezTo>
                    <a:pt x="15" y="5"/>
                    <a:pt x="17" y="7"/>
                    <a:pt x="18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23" name="Freeform 4503">
              <a:extLst>
                <a:ext uri="{FF2B5EF4-FFF2-40B4-BE49-F238E27FC236}">
                  <a16:creationId xmlns:a16="http://schemas.microsoft.com/office/drawing/2014/main" id="{5F2F6FD9-E34D-49A9-B367-8190C370F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376237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2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24" name="Freeform 4504">
              <a:extLst>
                <a:ext uri="{FF2B5EF4-FFF2-40B4-BE49-F238E27FC236}">
                  <a16:creationId xmlns:a16="http://schemas.microsoft.com/office/drawing/2014/main" id="{D72043D7-04DD-46C3-8604-A02409D68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358775"/>
              <a:ext cx="41275" cy="28575"/>
            </a:xfrm>
            <a:custGeom>
              <a:avLst/>
              <a:gdLst>
                <a:gd name="T0" fmla="*/ 0 w 7"/>
                <a:gd name="T1" fmla="*/ 4 h 5"/>
                <a:gd name="T2" fmla="*/ 7 w 7"/>
                <a:gd name="T3" fmla="*/ 0 h 5"/>
                <a:gd name="T4" fmla="*/ 6 w 7"/>
                <a:gd name="T5" fmla="*/ 0 h 5"/>
                <a:gd name="T6" fmla="*/ 0 w 7"/>
                <a:gd name="T7" fmla="*/ 4 h 5"/>
                <a:gd name="T8" fmla="*/ 0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25" name="Freeform 4505">
              <a:extLst>
                <a:ext uri="{FF2B5EF4-FFF2-40B4-BE49-F238E27FC236}">
                  <a16:creationId xmlns:a16="http://schemas.microsoft.com/office/drawing/2014/main" id="{8733F747-D6D4-40E8-87EB-A40494A10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" y="352425"/>
              <a:ext cx="46038" cy="30162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1 w 8"/>
                <a:gd name="T5" fmla="*/ 5 h 5"/>
                <a:gd name="T6" fmla="*/ 7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26" name="Freeform 4506">
              <a:extLst>
                <a:ext uri="{FF2B5EF4-FFF2-40B4-BE49-F238E27FC236}">
                  <a16:creationId xmlns:a16="http://schemas.microsoft.com/office/drawing/2014/main" id="{BA8D82AD-CEC6-4822-A493-0C8FDAD41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282575"/>
              <a:ext cx="80963" cy="46037"/>
            </a:xfrm>
            <a:custGeom>
              <a:avLst/>
              <a:gdLst>
                <a:gd name="T0" fmla="*/ 0 w 14"/>
                <a:gd name="T1" fmla="*/ 8 h 8"/>
                <a:gd name="T2" fmla="*/ 14 w 14"/>
                <a:gd name="T3" fmla="*/ 0 h 8"/>
                <a:gd name="T4" fmla="*/ 13 w 14"/>
                <a:gd name="T5" fmla="*/ 0 h 8"/>
                <a:gd name="T6" fmla="*/ 0 w 14"/>
                <a:gd name="T7" fmla="*/ 8 h 8"/>
                <a:gd name="T8" fmla="*/ 0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27" name="Freeform 4507">
              <a:extLst>
                <a:ext uri="{FF2B5EF4-FFF2-40B4-BE49-F238E27FC236}">
                  <a16:creationId xmlns:a16="http://schemas.microsoft.com/office/drawing/2014/main" id="{67911742-98E5-4718-8B41-7C7F84F5B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376237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28" name="Freeform 4508">
              <a:extLst>
                <a:ext uri="{FF2B5EF4-FFF2-40B4-BE49-F238E27FC236}">
                  <a16:creationId xmlns:a16="http://schemas.microsoft.com/office/drawing/2014/main" id="{46073396-DF35-445F-9C97-A7060C4E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365125"/>
              <a:ext cx="46038" cy="41275"/>
            </a:xfrm>
            <a:custGeom>
              <a:avLst/>
              <a:gdLst>
                <a:gd name="T0" fmla="*/ 8 w 8"/>
                <a:gd name="T1" fmla="*/ 0 h 7"/>
                <a:gd name="T2" fmla="*/ 0 w 8"/>
                <a:gd name="T3" fmla="*/ 7 h 7"/>
                <a:gd name="T4" fmla="*/ 0 w 8"/>
                <a:gd name="T5" fmla="*/ 7 h 7"/>
                <a:gd name="T6" fmla="*/ 8 w 8"/>
                <a:gd name="T7" fmla="*/ 0 h 7"/>
                <a:gd name="T8" fmla="*/ 8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29" name="Freeform 4509">
              <a:extLst>
                <a:ext uri="{FF2B5EF4-FFF2-40B4-BE49-F238E27FC236}">
                  <a16:creationId xmlns:a16="http://schemas.microsoft.com/office/drawing/2014/main" id="{F80CE4A8-6EC2-44DD-86F6-27DF59350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341312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30" name="Freeform 4510">
              <a:extLst>
                <a:ext uri="{FF2B5EF4-FFF2-40B4-BE49-F238E27FC236}">
                  <a16:creationId xmlns:a16="http://schemas.microsoft.com/office/drawing/2014/main" id="{E1A9B947-D08F-4EEB-ADFD-AB51A9EC9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69875"/>
              <a:ext cx="88900" cy="53975"/>
            </a:xfrm>
            <a:custGeom>
              <a:avLst/>
              <a:gdLst>
                <a:gd name="T0" fmla="*/ 15 w 15"/>
                <a:gd name="T1" fmla="*/ 0 h 9"/>
                <a:gd name="T2" fmla="*/ 0 w 15"/>
                <a:gd name="T3" fmla="*/ 9 h 9"/>
                <a:gd name="T4" fmla="*/ 0 w 15"/>
                <a:gd name="T5" fmla="*/ 9 h 9"/>
                <a:gd name="T6" fmla="*/ 15 w 15"/>
                <a:gd name="T7" fmla="*/ 0 h 9"/>
                <a:gd name="T8" fmla="*/ 15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31" name="Freeform 4511">
              <a:extLst>
                <a:ext uri="{FF2B5EF4-FFF2-40B4-BE49-F238E27FC236}">
                  <a16:creationId xmlns:a16="http://schemas.microsoft.com/office/drawing/2014/main" id="{DA8AADA0-EA5F-4A8E-8662-30DD95F0B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252412"/>
              <a:ext cx="41275" cy="23812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32" name="Freeform 4512">
              <a:extLst>
                <a:ext uri="{FF2B5EF4-FFF2-40B4-BE49-F238E27FC236}">
                  <a16:creationId xmlns:a16="http://schemas.microsoft.com/office/drawing/2014/main" id="{11EE36BC-AFFE-47C5-B84D-6B42CB7B3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300037"/>
              <a:ext cx="63500" cy="41275"/>
            </a:xfrm>
            <a:custGeom>
              <a:avLst/>
              <a:gdLst>
                <a:gd name="T0" fmla="*/ 0 w 11"/>
                <a:gd name="T1" fmla="*/ 7 h 7"/>
                <a:gd name="T2" fmla="*/ 10 w 11"/>
                <a:gd name="T3" fmla="*/ 0 h 7"/>
                <a:gd name="T4" fmla="*/ 10 w 11"/>
                <a:gd name="T5" fmla="*/ 0 h 7"/>
                <a:gd name="T6" fmla="*/ 0 w 11"/>
                <a:gd name="T7" fmla="*/ 6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33" name="Freeform 4513">
              <a:extLst>
                <a:ext uri="{FF2B5EF4-FFF2-40B4-BE49-F238E27FC236}">
                  <a16:creationId xmlns:a16="http://schemas.microsoft.com/office/drawing/2014/main" id="{60FF5935-DD08-45A6-8CEB-30F19F2C4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352425"/>
              <a:ext cx="36513" cy="17462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34" name="Freeform 4514">
              <a:extLst>
                <a:ext uri="{FF2B5EF4-FFF2-40B4-BE49-F238E27FC236}">
                  <a16:creationId xmlns:a16="http://schemas.microsoft.com/office/drawing/2014/main" id="{14F8EB50-42B9-4A60-AA26-28951F929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347662"/>
              <a:ext cx="22225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35" name="Freeform 4515">
              <a:extLst>
                <a:ext uri="{FF2B5EF4-FFF2-40B4-BE49-F238E27FC236}">
                  <a16:creationId xmlns:a16="http://schemas.microsoft.com/office/drawing/2014/main" id="{BAE2F243-9C17-4983-B61E-68A471A7A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311150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1 w 7"/>
                <a:gd name="T5" fmla="*/ 3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36" name="Freeform 4516">
              <a:extLst>
                <a:ext uri="{FF2B5EF4-FFF2-40B4-BE49-F238E27FC236}">
                  <a16:creationId xmlns:a16="http://schemas.microsoft.com/office/drawing/2014/main" id="{EFCF18F1-9D82-4863-A6F5-343E6B7D4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211137"/>
              <a:ext cx="63500" cy="47625"/>
            </a:xfrm>
            <a:custGeom>
              <a:avLst/>
              <a:gdLst>
                <a:gd name="T0" fmla="*/ 11 w 11"/>
                <a:gd name="T1" fmla="*/ 1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1 h 8"/>
                <a:gd name="T8" fmla="*/ 11 w 11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cubicBezTo>
                    <a:pt x="7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6"/>
                    <a:pt x="8" y="3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37" name="Freeform 4517">
              <a:extLst>
                <a:ext uri="{FF2B5EF4-FFF2-40B4-BE49-F238E27FC236}">
                  <a16:creationId xmlns:a16="http://schemas.microsoft.com/office/drawing/2014/main" id="{EBA5E40B-537C-4940-AB05-8A2508662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8" y="211137"/>
              <a:ext cx="52388" cy="23812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0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38" name="Freeform 4518">
              <a:extLst>
                <a:ext uri="{FF2B5EF4-FFF2-40B4-BE49-F238E27FC236}">
                  <a16:creationId xmlns:a16="http://schemas.microsoft.com/office/drawing/2014/main" id="{6636EE6C-151B-4FD5-BB49-2EA1213D2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252412"/>
              <a:ext cx="58738" cy="34925"/>
            </a:xfrm>
            <a:custGeom>
              <a:avLst/>
              <a:gdLst>
                <a:gd name="T0" fmla="*/ 0 w 10"/>
                <a:gd name="T1" fmla="*/ 6 h 6"/>
                <a:gd name="T2" fmla="*/ 9 w 10"/>
                <a:gd name="T3" fmla="*/ 1 h 6"/>
                <a:gd name="T4" fmla="*/ 9 w 10"/>
                <a:gd name="T5" fmla="*/ 0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39" name="Freeform 4519">
              <a:extLst>
                <a:ext uri="{FF2B5EF4-FFF2-40B4-BE49-F238E27FC236}">
                  <a16:creationId xmlns:a16="http://schemas.microsoft.com/office/drawing/2014/main" id="{A36EF75A-106F-46EA-879D-AEFADF463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306387"/>
              <a:ext cx="41275" cy="28575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1 h 5"/>
                <a:gd name="T4" fmla="*/ 7 w 7"/>
                <a:gd name="T5" fmla="*/ 1 h 5"/>
                <a:gd name="T6" fmla="*/ 0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5" y="2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40" name="Freeform 4520">
              <a:extLst>
                <a:ext uri="{FF2B5EF4-FFF2-40B4-BE49-F238E27FC236}">
                  <a16:creationId xmlns:a16="http://schemas.microsoft.com/office/drawing/2014/main" id="{45FD0A60-B8C3-4DEB-B75B-6299BCAF5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306387"/>
              <a:ext cx="52388" cy="34925"/>
            </a:xfrm>
            <a:custGeom>
              <a:avLst/>
              <a:gdLst>
                <a:gd name="T0" fmla="*/ 8 w 9"/>
                <a:gd name="T1" fmla="*/ 0 h 6"/>
                <a:gd name="T2" fmla="*/ 1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41" name="Freeform 4521">
              <a:extLst>
                <a:ext uri="{FF2B5EF4-FFF2-40B4-BE49-F238E27FC236}">
                  <a16:creationId xmlns:a16="http://schemas.microsoft.com/office/drawing/2014/main" id="{672C1ED0-53DC-4665-AB53-825B4F321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23837"/>
              <a:ext cx="104775" cy="63500"/>
            </a:xfrm>
            <a:custGeom>
              <a:avLst/>
              <a:gdLst>
                <a:gd name="T0" fmla="*/ 18 w 18"/>
                <a:gd name="T1" fmla="*/ 0 h 11"/>
                <a:gd name="T2" fmla="*/ 1 w 18"/>
                <a:gd name="T3" fmla="*/ 11 h 11"/>
                <a:gd name="T4" fmla="*/ 1 w 18"/>
                <a:gd name="T5" fmla="*/ 11 h 11"/>
                <a:gd name="T6" fmla="*/ 18 w 18"/>
                <a:gd name="T7" fmla="*/ 0 h 11"/>
                <a:gd name="T8" fmla="*/ 18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2" y="3"/>
                    <a:pt x="6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7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42" name="Freeform 4522">
              <a:extLst>
                <a:ext uri="{FF2B5EF4-FFF2-40B4-BE49-F238E27FC236}">
                  <a16:creationId xmlns:a16="http://schemas.microsoft.com/office/drawing/2014/main" id="{1A3C5DE6-C2B3-4BB0-AD4E-FC291D03F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87325"/>
              <a:ext cx="34925" cy="17462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43" name="Freeform 4523">
              <a:extLst>
                <a:ext uri="{FF2B5EF4-FFF2-40B4-BE49-F238E27FC236}">
                  <a16:creationId xmlns:a16="http://schemas.microsoft.com/office/drawing/2014/main" id="{18D27E7F-07AB-4114-B4D7-6942F4815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63512"/>
              <a:ext cx="52388" cy="30162"/>
            </a:xfrm>
            <a:custGeom>
              <a:avLst/>
              <a:gdLst>
                <a:gd name="T0" fmla="*/ 1 w 9"/>
                <a:gd name="T1" fmla="*/ 5 h 5"/>
                <a:gd name="T2" fmla="*/ 8 w 9"/>
                <a:gd name="T3" fmla="*/ 0 h 5"/>
                <a:gd name="T4" fmla="*/ 8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44" name="Freeform 4524">
              <a:extLst>
                <a:ext uri="{FF2B5EF4-FFF2-40B4-BE49-F238E27FC236}">
                  <a16:creationId xmlns:a16="http://schemas.microsoft.com/office/drawing/2014/main" id="{E5BA0CDC-FD5F-42E9-B7A6-5D16D8B65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204787"/>
              <a:ext cx="52388" cy="30162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8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45" name="Freeform 4525">
              <a:extLst>
                <a:ext uri="{FF2B5EF4-FFF2-40B4-BE49-F238E27FC236}">
                  <a16:creationId xmlns:a16="http://schemas.microsoft.com/office/drawing/2014/main" id="{9180AE15-69B5-4812-9F71-9A5C950A6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46062"/>
              <a:ext cx="58738" cy="36512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46" name="Freeform 4526">
              <a:extLst>
                <a:ext uri="{FF2B5EF4-FFF2-40B4-BE49-F238E27FC236}">
                  <a16:creationId xmlns:a16="http://schemas.microsoft.com/office/drawing/2014/main" id="{C656517C-BB1B-4746-8A90-CD8D1A2C9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300037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47" name="Freeform 4527">
              <a:extLst>
                <a:ext uri="{FF2B5EF4-FFF2-40B4-BE49-F238E27FC236}">
                  <a16:creationId xmlns:a16="http://schemas.microsoft.com/office/drawing/2014/main" id="{466B6B06-BAB2-43F7-8ADF-CE1521DBC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287337"/>
              <a:ext cx="23813" cy="1905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48" name="Freeform 4528">
              <a:extLst>
                <a:ext uri="{FF2B5EF4-FFF2-40B4-BE49-F238E27FC236}">
                  <a16:creationId xmlns:a16="http://schemas.microsoft.com/office/drawing/2014/main" id="{CC91B58E-5896-4EB1-993E-EEEA2D4B2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41300"/>
              <a:ext cx="63500" cy="34925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6 h 6"/>
                <a:gd name="T4" fmla="*/ 1 w 11"/>
                <a:gd name="T5" fmla="*/ 6 h 6"/>
                <a:gd name="T6" fmla="*/ 10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49" name="Freeform 4529">
              <a:extLst>
                <a:ext uri="{FF2B5EF4-FFF2-40B4-BE49-F238E27FC236}">
                  <a16:creationId xmlns:a16="http://schemas.microsoft.com/office/drawing/2014/main" id="{40611844-EABE-4E3C-BEE8-842A91D71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87325"/>
              <a:ext cx="52388" cy="36512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9 w 9"/>
                <a:gd name="T7" fmla="*/ 1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50" name="Freeform 4530">
              <a:extLst>
                <a:ext uri="{FF2B5EF4-FFF2-40B4-BE49-F238E27FC236}">
                  <a16:creationId xmlns:a16="http://schemas.microsoft.com/office/drawing/2014/main" id="{F1F93181-0659-4911-86D7-153667426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52400"/>
              <a:ext cx="52388" cy="23812"/>
            </a:xfrm>
            <a:custGeom>
              <a:avLst/>
              <a:gdLst>
                <a:gd name="T0" fmla="*/ 8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8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51" name="Freeform 4531">
              <a:extLst>
                <a:ext uri="{FF2B5EF4-FFF2-40B4-BE49-F238E27FC236}">
                  <a16:creationId xmlns:a16="http://schemas.microsoft.com/office/drawing/2014/main" id="{51A3C8F7-F6CC-478E-90E7-CD4C722B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41287"/>
              <a:ext cx="58738" cy="28575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1 w 10"/>
                <a:gd name="T7" fmla="*/ 4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4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52" name="Freeform 4532">
              <a:extLst>
                <a:ext uri="{FF2B5EF4-FFF2-40B4-BE49-F238E27FC236}">
                  <a16:creationId xmlns:a16="http://schemas.microsoft.com/office/drawing/2014/main" id="{AA73A344-3048-4915-8F6A-4040A58DD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176212"/>
              <a:ext cx="46038" cy="2381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53" name="Freeform 4533">
              <a:extLst>
                <a:ext uri="{FF2B5EF4-FFF2-40B4-BE49-F238E27FC236}">
                  <a16:creationId xmlns:a16="http://schemas.microsoft.com/office/drawing/2014/main" id="{8913E097-B444-45D5-8C91-D93532192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46062"/>
              <a:ext cx="34925" cy="19050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54" name="Freeform 4534">
              <a:extLst>
                <a:ext uri="{FF2B5EF4-FFF2-40B4-BE49-F238E27FC236}">
                  <a16:creationId xmlns:a16="http://schemas.microsoft.com/office/drawing/2014/main" id="{5B2420BE-A175-4388-A9D3-86577D786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276225"/>
              <a:ext cx="36513" cy="23812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5 w 6"/>
                <a:gd name="T5" fmla="*/ 0 h 4"/>
                <a:gd name="T6" fmla="*/ 0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55" name="Freeform 4535">
              <a:extLst>
                <a:ext uri="{FF2B5EF4-FFF2-40B4-BE49-F238E27FC236}">
                  <a16:creationId xmlns:a16="http://schemas.microsoft.com/office/drawing/2014/main" id="{9D5DAC88-75B6-4885-8A9B-13DF4F71F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276225"/>
              <a:ext cx="36513" cy="23812"/>
            </a:xfrm>
            <a:custGeom>
              <a:avLst/>
              <a:gdLst>
                <a:gd name="T0" fmla="*/ 5 w 6"/>
                <a:gd name="T1" fmla="*/ 1 h 4"/>
                <a:gd name="T2" fmla="*/ 1 w 6"/>
                <a:gd name="T3" fmla="*/ 3 h 4"/>
                <a:gd name="T4" fmla="*/ 1 w 6"/>
                <a:gd name="T5" fmla="*/ 4 h 4"/>
                <a:gd name="T6" fmla="*/ 6 w 6"/>
                <a:gd name="T7" fmla="*/ 1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56" name="Freeform 4536">
              <a:extLst>
                <a:ext uri="{FF2B5EF4-FFF2-40B4-BE49-F238E27FC236}">
                  <a16:creationId xmlns:a16="http://schemas.microsoft.com/office/drawing/2014/main" id="{8C24BFC9-41B9-4802-8C0B-A9CEEAFFD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46062"/>
              <a:ext cx="34925" cy="19050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57" name="Freeform 4537">
              <a:extLst>
                <a:ext uri="{FF2B5EF4-FFF2-40B4-BE49-F238E27FC236}">
                  <a16:creationId xmlns:a16="http://schemas.microsoft.com/office/drawing/2014/main" id="{55A1F0A8-5AA7-48D8-81EE-E6BD6759E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169862"/>
              <a:ext cx="52388" cy="30162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4 h 5"/>
                <a:gd name="T4" fmla="*/ 0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58" name="Freeform 4538">
              <a:extLst>
                <a:ext uri="{FF2B5EF4-FFF2-40B4-BE49-F238E27FC236}">
                  <a16:creationId xmlns:a16="http://schemas.microsoft.com/office/drawing/2014/main" id="{795A559C-4574-465A-B484-63C23F44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34937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59" name="Freeform 4539">
              <a:extLst>
                <a:ext uri="{FF2B5EF4-FFF2-40B4-BE49-F238E27FC236}">
                  <a16:creationId xmlns:a16="http://schemas.microsoft.com/office/drawing/2014/main" id="{4B6C4F3E-8755-4D68-8A9D-F79D735A1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28587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0" name="Freeform 4540">
              <a:extLst>
                <a:ext uri="{FF2B5EF4-FFF2-40B4-BE49-F238E27FC236}">
                  <a16:creationId xmlns:a16="http://schemas.microsoft.com/office/drawing/2014/main" id="{DC42A99B-8AB0-46F0-AE78-6F9408E3B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3" y="152400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4 w 5"/>
                <a:gd name="T5" fmla="*/ 1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1" name="Freeform 4541">
              <a:extLst>
                <a:ext uri="{FF2B5EF4-FFF2-40B4-BE49-F238E27FC236}">
                  <a16:creationId xmlns:a16="http://schemas.microsoft.com/office/drawing/2014/main" id="{E1E7CF2E-0AFD-4671-B42C-ED05C8DE5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34950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2" name="Freeform 4542">
              <a:extLst>
                <a:ext uri="{FF2B5EF4-FFF2-40B4-BE49-F238E27FC236}">
                  <a16:creationId xmlns:a16="http://schemas.microsoft.com/office/drawing/2014/main" id="{4D9B12AF-EE27-4970-85C0-F49BA54EB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65112"/>
              <a:ext cx="41275" cy="2222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3" name="Freeform 4543">
              <a:extLst>
                <a:ext uri="{FF2B5EF4-FFF2-40B4-BE49-F238E27FC236}">
                  <a16:creationId xmlns:a16="http://schemas.microsoft.com/office/drawing/2014/main" id="{36EF8AF0-37D6-4429-8575-1D45FD703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52412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4" name="Freeform 4544">
              <a:extLst>
                <a:ext uri="{FF2B5EF4-FFF2-40B4-BE49-F238E27FC236}">
                  <a16:creationId xmlns:a16="http://schemas.microsoft.com/office/drawing/2014/main" id="{11CAF948-5419-4D86-AACD-3F51E84C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217487"/>
              <a:ext cx="46038" cy="23812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5" name="Freeform 4545">
              <a:extLst>
                <a:ext uri="{FF2B5EF4-FFF2-40B4-BE49-F238E27FC236}">
                  <a16:creationId xmlns:a16="http://schemas.microsoft.com/office/drawing/2014/main" id="{716128B7-0384-4031-8ACC-292279763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41287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6" name="Freeform 4546">
              <a:extLst>
                <a:ext uri="{FF2B5EF4-FFF2-40B4-BE49-F238E27FC236}">
                  <a16:creationId xmlns:a16="http://schemas.microsoft.com/office/drawing/2014/main" id="{1E9B9FF4-4216-4D50-B4C4-F9CA307AC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8" y="117475"/>
              <a:ext cx="22225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7" name="Freeform 4547">
              <a:extLst>
                <a:ext uri="{FF2B5EF4-FFF2-40B4-BE49-F238E27FC236}">
                  <a16:creationId xmlns:a16="http://schemas.microsoft.com/office/drawing/2014/main" id="{FE053929-7BF0-45CC-A410-313CDF8B6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104775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8" name="Freeform 4548">
              <a:extLst>
                <a:ext uri="{FF2B5EF4-FFF2-40B4-BE49-F238E27FC236}">
                  <a16:creationId xmlns:a16="http://schemas.microsoft.com/office/drawing/2014/main" id="{75243583-5D04-405B-9E1E-0D6BC531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128587"/>
              <a:ext cx="34925" cy="23812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1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9" name="Freeform 4549">
              <a:extLst>
                <a:ext uri="{FF2B5EF4-FFF2-40B4-BE49-F238E27FC236}">
                  <a16:creationId xmlns:a16="http://schemas.microsoft.com/office/drawing/2014/main" id="{C07C3A7A-A403-4D07-8CAE-D5F48A52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00025"/>
              <a:ext cx="52388" cy="28575"/>
            </a:xfrm>
            <a:custGeom>
              <a:avLst/>
              <a:gdLst>
                <a:gd name="T0" fmla="*/ 1 w 9"/>
                <a:gd name="T1" fmla="*/ 5 h 5"/>
                <a:gd name="T2" fmla="*/ 8 w 9"/>
                <a:gd name="T3" fmla="*/ 0 h 5"/>
                <a:gd name="T4" fmla="*/ 8 w 9"/>
                <a:gd name="T5" fmla="*/ 0 h 5"/>
                <a:gd name="T6" fmla="*/ 1 w 9"/>
                <a:gd name="T7" fmla="*/ 4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70" name="Freeform 4550">
              <a:extLst>
                <a:ext uri="{FF2B5EF4-FFF2-40B4-BE49-F238E27FC236}">
                  <a16:creationId xmlns:a16="http://schemas.microsoft.com/office/drawing/2014/main" id="{6C3921F5-729E-4EC9-AB43-9CFD6B720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234950"/>
              <a:ext cx="17463" cy="174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2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71" name="Freeform 4551">
              <a:extLst>
                <a:ext uri="{FF2B5EF4-FFF2-40B4-BE49-F238E27FC236}">
                  <a16:creationId xmlns:a16="http://schemas.microsoft.com/office/drawing/2014/main" id="{49B70B04-5065-4409-BBCF-696DCA6D5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228600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2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72" name="Freeform 4552">
              <a:extLst>
                <a:ext uri="{FF2B5EF4-FFF2-40B4-BE49-F238E27FC236}">
                  <a16:creationId xmlns:a16="http://schemas.microsoft.com/office/drawing/2014/main" id="{65C03532-A240-40EF-93EB-8F616CF4D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87325"/>
              <a:ext cx="47625" cy="30162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73" name="Freeform 4553">
              <a:extLst>
                <a:ext uri="{FF2B5EF4-FFF2-40B4-BE49-F238E27FC236}">
                  <a16:creationId xmlns:a16="http://schemas.microsoft.com/office/drawing/2014/main" id="{52CA827D-E6D3-4A23-88BF-6B8D9CD5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17475"/>
              <a:ext cx="46038" cy="23812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74" name="Freeform 4554">
              <a:extLst>
                <a:ext uri="{FF2B5EF4-FFF2-40B4-BE49-F238E27FC236}">
                  <a16:creationId xmlns:a16="http://schemas.microsoft.com/office/drawing/2014/main" id="{EC22DEA3-0F94-490B-ADE8-AA6BFF760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8" y="76200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75" name="Freeform 4555">
              <a:extLst>
                <a:ext uri="{FF2B5EF4-FFF2-40B4-BE49-F238E27FC236}">
                  <a16:creationId xmlns:a16="http://schemas.microsoft.com/office/drawing/2014/main" id="{914077DE-78AB-44E7-8E66-30269E6E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25" y="76200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76" name="Freeform 4556">
              <a:extLst>
                <a:ext uri="{FF2B5EF4-FFF2-40B4-BE49-F238E27FC236}">
                  <a16:creationId xmlns:a16="http://schemas.microsoft.com/office/drawing/2014/main" id="{AA28E52D-D17F-417D-9165-FCEC0173F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100012"/>
              <a:ext cx="53975" cy="28575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1 h 5"/>
                <a:gd name="T4" fmla="*/ 8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77" name="Freeform 4557">
              <a:extLst>
                <a:ext uri="{FF2B5EF4-FFF2-40B4-BE49-F238E27FC236}">
                  <a16:creationId xmlns:a16="http://schemas.microsoft.com/office/drawing/2014/main" id="{98068ACB-4BF0-407F-846F-DA268C236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69862"/>
              <a:ext cx="39688" cy="2381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78" name="Freeform 4558">
              <a:extLst>
                <a:ext uri="{FF2B5EF4-FFF2-40B4-BE49-F238E27FC236}">
                  <a16:creationId xmlns:a16="http://schemas.microsoft.com/office/drawing/2014/main" id="{77313476-5978-4DC8-8910-64B5BF56D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04787"/>
              <a:ext cx="46038" cy="23812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79" name="Freeform 4559">
              <a:extLst>
                <a:ext uri="{FF2B5EF4-FFF2-40B4-BE49-F238E27FC236}">
                  <a16:creationId xmlns:a16="http://schemas.microsoft.com/office/drawing/2014/main" id="{6DB60F3E-DFEF-401C-90CC-0B13B727A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87325"/>
              <a:ext cx="57150" cy="41275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6 h 7"/>
                <a:gd name="T4" fmla="*/ 0 w 10"/>
                <a:gd name="T5" fmla="*/ 7 h 7"/>
                <a:gd name="T6" fmla="*/ 10 w 10"/>
                <a:gd name="T7" fmla="*/ 0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0" name="Freeform 4560">
              <a:extLst>
                <a:ext uri="{FF2B5EF4-FFF2-40B4-BE49-F238E27FC236}">
                  <a16:creationId xmlns:a16="http://schemas.microsoft.com/office/drawing/2014/main" id="{C8A76175-DC89-4908-8057-E2FB22CA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87312"/>
              <a:ext cx="134938" cy="88900"/>
            </a:xfrm>
            <a:custGeom>
              <a:avLst/>
              <a:gdLst>
                <a:gd name="T0" fmla="*/ 23 w 23"/>
                <a:gd name="T1" fmla="*/ 0 h 15"/>
                <a:gd name="T2" fmla="*/ 0 w 23"/>
                <a:gd name="T3" fmla="*/ 14 h 15"/>
                <a:gd name="T4" fmla="*/ 0 w 23"/>
                <a:gd name="T5" fmla="*/ 14 h 15"/>
                <a:gd name="T6" fmla="*/ 23 w 23"/>
                <a:gd name="T7" fmla="*/ 0 h 15"/>
                <a:gd name="T8" fmla="*/ 23 w 2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3" y="0"/>
                  </a:moveTo>
                  <a:cubicBezTo>
                    <a:pt x="15" y="5"/>
                    <a:pt x="7" y="10"/>
                    <a:pt x="0" y="14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8" y="10"/>
                    <a:pt x="15" y="5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1" name="Freeform 4561">
              <a:extLst>
                <a:ext uri="{FF2B5EF4-FFF2-40B4-BE49-F238E27FC236}">
                  <a16:creationId xmlns:a16="http://schemas.microsoft.com/office/drawing/2014/main" id="{DE3C8B84-A876-4250-B417-C51DEDE98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87312"/>
              <a:ext cx="134938" cy="71437"/>
            </a:xfrm>
            <a:custGeom>
              <a:avLst/>
              <a:gdLst>
                <a:gd name="T0" fmla="*/ 1 w 23"/>
                <a:gd name="T1" fmla="*/ 12 h 12"/>
                <a:gd name="T2" fmla="*/ 22 w 23"/>
                <a:gd name="T3" fmla="*/ 0 h 12"/>
                <a:gd name="T4" fmla="*/ 22 w 23"/>
                <a:gd name="T5" fmla="*/ 0 h 12"/>
                <a:gd name="T6" fmla="*/ 1 w 23"/>
                <a:gd name="T7" fmla="*/ 12 h 12"/>
                <a:gd name="T8" fmla="*/ 1 w 2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1" y="12"/>
                  </a:moveTo>
                  <a:cubicBezTo>
                    <a:pt x="8" y="8"/>
                    <a:pt x="15" y="4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4"/>
                    <a:pt x="8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2" name="Freeform 4562">
              <a:extLst>
                <a:ext uri="{FF2B5EF4-FFF2-40B4-BE49-F238E27FC236}">
                  <a16:creationId xmlns:a16="http://schemas.microsoft.com/office/drawing/2014/main" id="{D8700171-13AF-4F2A-BDCB-0509B15C5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69862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3" name="Freeform 4563">
              <a:extLst>
                <a:ext uri="{FF2B5EF4-FFF2-40B4-BE49-F238E27FC236}">
                  <a16:creationId xmlns:a16="http://schemas.microsoft.com/office/drawing/2014/main" id="{08CF3276-3A3D-462C-95BE-523E2AF1A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46050"/>
              <a:ext cx="47625" cy="30162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7 w 8"/>
                <a:gd name="T7" fmla="*/ 1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4" name="Freeform 4564">
              <a:extLst>
                <a:ext uri="{FF2B5EF4-FFF2-40B4-BE49-F238E27FC236}">
                  <a16:creationId xmlns:a16="http://schemas.microsoft.com/office/drawing/2014/main" id="{02DD6D1B-C114-438F-AA6A-983401EA9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82550"/>
              <a:ext cx="80963" cy="46037"/>
            </a:xfrm>
            <a:custGeom>
              <a:avLst/>
              <a:gdLst>
                <a:gd name="T0" fmla="*/ 13 w 14"/>
                <a:gd name="T1" fmla="*/ 0 h 8"/>
                <a:gd name="T2" fmla="*/ 0 w 14"/>
                <a:gd name="T3" fmla="*/ 8 h 8"/>
                <a:gd name="T4" fmla="*/ 0 w 14"/>
                <a:gd name="T5" fmla="*/ 8 h 8"/>
                <a:gd name="T6" fmla="*/ 13 w 14"/>
                <a:gd name="T7" fmla="*/ 0 h 8"/>
                <a:gd name="T8" fmla="*/ 13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cubicBezTo>
                    <a:pt x="9" y="3"/>
                    <a:pt x="4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5" name="Freeform 4565">
              <a:extLst>
                <a:ext uri="{FF2B5EF4-FFF2-40B4-BE49-F238E27FC236}">
                  <a16:creationId xmlns:a16="http://schemas.microsoft.com/office/drawing/2014/main" id="{5F269588-B38A-4191-9FAB-296599590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34925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1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6" name="Freeform 4566">
              <a:extLst>
                <a:ext uri="{FF2B5EF4-FFF2-40B4-BE49-F238E27FC236}">
                  <a16:creationId xmlns:a16="http://schemas.microsoft.com/office/drawing/2014/main" id="{318B1C26-403A-40FE-A20F-D898744C4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34925"/>
              <a:ext cx="23813" cy="1111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1 h 2"/>
                <a:gd name="T8" fmla="*/ 4 w 4"/>
                <a:gd name="T9" fmla="*/ 1 h 2"/>
                <a:gd name="T10" fmla="*/ 1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7" name="Freeform 4567">
              <a:extLst>
                <a:ext uri="{FF2B5EF4-FFF2-40B4-BE49-F238E27FC236}">
                  <a16:creationId xmlns:a16="http://schemas.microsoft.com/office/drawing/2014/main" id="{C7284650-9043-40CA-9DE7-50784E948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41275"/>
              <a:ext cx="52388" cy="22225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8" name="Freeform 4568">
              <a:extLst>
                <a:ext uri="{FF2B5EF4-FFF2-40B4-BE49-F238E27FC236}">
                  <a16:creationId xmlns:a16="http://schemas.microsoft.com/office/drawing/2014/main" id="{E1E58BE0-293B-4CF4-B68A-3DEBE75A5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82550"/>
              <a:ext cx="76200" cy="41275"/>
            </a:xfrm>
            <a:custGeom>
              <a:avLst/>
              <a:gdLst>
                <a:gd name="T0" fmla="*/ 0 w 13"/>
                <a:gd name="T1" fmla="*/ 7 h 7"/>
                <a:gd name="T2" fmla="*/ 12 w 13"/>
                <a:gd name="T3" fmla="*/ 1 h 7"/>
                <a:gd name="T4" fmla="*/ 12 w 13"/>
                <a:gd name="T5" fmla="*/ 0 h 7"/>
                <a:gd name="T6" fmla="*/ 0 w 13"/>
                <a:gd name="T7" fmla="*/ 7 h 7"/>
                <a:gd name="T8" fmla="*/ 0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4" y="5"/>
                    <a:pt x="8" y="3"/>
                    <a:pt x="12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9" name="Freeform 4569">
              <a:extLst>
                <a:ext uri="{FF2B5EF4-FFF2-40B4-BE49-F238E27FC236}">
                  <a16:creationId xmlns:a16="http://schemas.microsoft.com/office/drawing/2014/main" id="{13D84B6F-6E5C-427F-B1EE-DE4FFA1CB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34937"/>
              <a:ext cx="52388" cy="28575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90" name="Freeform 4570">
              <a:extLst>
                <a:ext uri="{FF2B5EF4-FFF2-40B4-BE49-F238E27FC236}">
                  <a16:creationId xmlns:a16="http://schemas.microsoft.com/office/drawing/2014/main" id="{78967829-50AC-4414-9258-E9AE35A1C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00012"/>
              <a:ext cx="82550" cy="52387"/>
            </a:xfrm>
            <a:custGeom>
              <a:avLst/>
              <a:gdLst>
                <a:gd name="T0" fmla="*/ 14 w 14"/>
                <a:gd name="T1" fmla="*/ 0 h 9"/>
                <a:gd name="T2" fmla="*/ 0 w 14"/>
                <a:gd name="T3" fmla="*/ 9 h 9"/>
                <a:gd name="T4" fmla="*/ 1 w 14"/>
                <a:gd name="T5" fmla="*/ 9 h 9"/>
                <a:gd name="T6" fmla="*/ 14 w 14"/>
                <a:gd name="T7" fmla="*/ 1 h 9"/>
                <a:gd name="T8" fmla="*/ 14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5" y="6"/>
                    <a:pt x="10" y="3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91" name="Freeform 4571">
              <a:extLst>
                <a:ext uri="{FF2B5EF4-FFF2-40B4-BE49-F238E27FC236}">
                  <a16:creationId xmlns:a16="http://schemas.microsoft.com/office/drawing/2014/main" id="{561AF1DC-A6A2-4E98-A432-8C22BEEEC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41275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92" name="Freeform 4572">
              <a:extLst>
                <a:ext uri="{FF2B5EF4-FFF2-40B4-BE49-F238E27FC236}">
                  <a16:creationId xmlns:a16="http://schemas.microsoft.com/office/drawing/2014/main" id="{C3F82FDF-8697-4129-A1C2-082F61B75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41275"/>
              <a:ext cx="152400" cy="76200"/>
            </a:xfrm>
            <a:custGeom>
              <a:avLst/>
              <a:gdLst>
                <a:gd name="T0" fmla="*/ 1 w 26"/>
                <a:gd name="T1" fmla="*/ 13 h 13"/>
                <a:gd name="T2" fmla="*/ 26 w 26"/>
                <a:gd name="T3" fmla="*/ 0 h 13"/>
                <a:gd name="T4" fmla="*/ 26 w 26"/>
                <a:gd name="T5" fmla="*/ 0 h 13"/>
                <a:gd name="T6" fmla="*/ 0 w 26"/>
                <a:gd name="T7" fmla="*/ 13 h 13"/>
                <a:gd name="T8" fmla="*/ 1 w 2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3">
                  <a:moveTo>
                    <a:pt x="1" y="13"/>
                  </a:moveTo>
                  <a:cubicBezTo>
                    <a:pt x="9" y="8"/>
                    <a:pt x="17" y="4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4"/>
                    <a:pt x="9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93" name="Freeform 4573">
              <a:extLst>
                <a:ext uri="{FF2B5EF4-FFF2-40B4-BE49-F238E27FC236}">
                  <a16:creationId xmlns:a16="http://schemas.microsoft.com/office/drawing/2014/main" id="{C840B73A-F7DE-43A6-B80C-C3C44026A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76200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94" name="Freeform 4574">
              <a:extLst>
                <a:ext uri="{FF2B5EF4-FFF2-40B4-BE49-F238E27FC236}">
                  <a16:creationId xmlns:a16="http://schemas.microsoft.com/office/drawing/2014/main" id="{A9D8E1EE-BD4C-48CF-A4FE-5ED93CDAD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41275"/>
              <a:ext cx="41275" cy="2222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95" name="Freeform 4575">
              <a:extLst>
                <a:ext uri="{FF2B5EF4-FFF2-40B4-BE49-F238E27FC236}">
                  <a16:creationId xmlns:a16="http://schemas.microsoft.com/office/drawing/2014/main" id="{7524856E-DE42-445F-896F-1DC848E79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41275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96" name="Freeform 4576">
              <a:extLst>
                <a:ext uri="{FF2B5EF4-FFF2-40B4-BE49-F238E27FC236}">
                  <a16:creationId xmlns:a16="http://schemas.microsoft.com/office/drawing/2014/main" id="{AC505D4D-069F-4222-A6A0-F55115C54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82550"/>
              <a:ext cx="30163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497" name="Group 4633">
            <a:extLst>
              <a:ext uri="{FF2B5EF4-FFF2-40B4-BE49-F238E27FC236}">
                <a16:creationId xmlns:a16="http://schemas.microsoft.com/office/drawing/2014/main" id="{161CF75B-BF3C-4D0E-9632-8BF683169C52}"/>
              </a:ext>
            </a:extLst>
          </p:cNvPr>
          <p:cNvGrpSpPr>
            <a:grpSpLocks/>
          </p:cNvGrpSpPr>
          <p:nvPr/>
        </p:nvGrpSpPr>
        <p:grpSpPr bwMode="auto">
          <a:xfrm>
            <a:off x="6173788" y="5099050"/>
            <a:ext cx="234950" cy="328613"/>
            <a:chOff x="0" y="0"/>
            <a:chExt cx="234950" cy="328612"/>
          </a:xfrm>
        </p:grpSpPr>
        <p:sp>
          <p:nvSpPr>
            <p:cNvPr id="41498" name="Freeform 4577">
              <a:extLst>
                <a:ext uri="{FF2B5EF4-FFF2-40B4-BE49-F238E27FC236}">
                  <a16:creationId xmlns:a16="http://schemas.microsoft.com/office/drawing/2014/main" id="{DDCC9A17-D0B7-485E-BFF8-98527DB441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3" y="146050"/>
              <a:ext cx="157163" cy="160337"/>
            </a:xfrm>
            <a:custGeom>
              <a:avLst/>
              <a:gdLst>
                <a:gd name="T0" fmla="*/ 25 w 27"/>
                <a:gd name="T1" fmla="*/ 21 h 27"/>
                <a:gd name="T2" fmla="*/ 26 w 27"/>
                <a:gd name="T3" fmla="*/ 21 h 27"/>
                <a:gd name="T4" fmla="*/ 26 w 27"/>
                <a:gd name="T5" fmla="*/ 21 h 27"/>
                <a:gd name="T6" fmla="*/ 25 w 27"/>
                <a:gd name="T7" fmla="*/ 22 h 27"/>
                <a:gd name="T8" fmla="*/ 13 w 27"/>
                <a:gd name="T9" fmla="*/ 20 h 27"/>
                <a:gd name="T10" fmla="*/ 14 w 27"/>
                <a:gd name="T11" fmla="*/ 19 h 27"/>
                <a:gd name="T12" fmla="*/ 12 w 27"/>
                <a:gd name="T13" fmla="*/ 18 h 27"/>
                <a:gd name="T14" fmla="*/ 11 w 27"/>
                <a:gd name="T15" fmla="*/ 18 h 27"/>
                <a:gd name="T16" fmla="*/ 12 w 27"/>
                <a:gd name="T17" fmla="*/ 18 h 27"/>
                <a:gd name="T18" fmla="*/ 11 w 27"/>
                <a:gd name="T19" fmla="*/ 18 h 27"/>
                <a:gd name="T20" fmla="*/ 8 w 27"/>
                <a:gd name="T21" fmla="*/ 13 h 27"/>
                <a:gd name="T22" fmla="*/ 5 w 27"/>
                <a:gd name="T23" fmla="*/ 6 h 27"/>
                <a:gd name="T24" fmla="*/ 5 w 27"/>
                <a:gd name="T25" fmla="*/ 3 h 27"/>
                <a:gd name="T26" fmla="*/ 5 w 27"/>
                <a:gd name="T27" fmla="*/ 2 h 27"/>
                <a:gd name="T28" fmla="*/ 5 w 27"/>
                <a:gd name="T29" fmla="*/ 2 h 27"/>
                <a:gd name="T30" fmla="*/ 3 w 27"/>
                <a:gd name="T31" fmla="*/ 1 h 27"/>
                <a:gd name="T32" fmla="*/ 3 w 27"/>
                <a:gd name="T33" fmla="*/ 2 h 27"/>
                <a:gd name="T34" fmla="*/ 3 w 27"/>
                <a:gd name="T35" fmla="*/ 2 h 27"/>
                <a:gd name="T36" fmla="*/ 3 w 27"/>
                <a:gd name="T37" fmla="*/ 2 h 27"/>
                <a:gd name="T38" fmla="*/ 2 w 27"/>
                <a:gd name="T39" fmla="*/ 9 h 27"/>
                <a:gd name="T40" fmla="*/ 3 w 27"/>
                <a:gd name="T41" fmla="*/ 17 h 27"/>
                <a:gd name="T42" fmla="*/ 2 w 27"/>
                <a:gd name="T43" fmla="*/ 16 h 27"/>
                <a:gd name="T44" fmla="*/ 3 w 27"/>
                <a:gd name="T45" fmla="*/ 18 h 27"/>
                <a:gd name="T46" fmla="*/ 3 w 27"/>
                <a:gd name="T47" fmla="*/ 18 h 27"/>
                <a:gd name="T48" fmla="*/ 3 w 27"/>
                <a:gd name="T49" fmla="*/ 18 h 27"/>
                <a:gd name="T50" fmla="*/ 3 w 27"/>
                <a:gd name="T51" fmla="*/ 18 h 27"/>
                <a:gd name="T52" fmla="*/ 7 w 27"/>
                <a:gd name="T53" fmla="*/ 23 h 27"/>
                <a:gd name="T54" fmla="*/ 11 w 27"/>
                <a:gd name="T55" fmla="*/ 25 h 27"/>
                <a:gd name="T56" fmla="*/ 11 w 27"/>
                <a:gd name="T57" fmla="*/ 27 h 27"/>
                <a:gd name="T58" fmla="*/ 11 w 27"/>
                <a:gd name="T59" fmla="*/ 26 h 27"/>
                <a:gd name="T60" fmla="*/ 13 w 27"/>
                <a:gd name="T61" fmla="*/ 26 h 27"/>
                <a:gd name="T62" fmla="*/ 14 w 27"/>
                <a:gd name="T63" fmla="*/ 26 h 27"/>
                <a:gd name="T64" fmla="*/ 15 w 27"/>
                <a:gd name="T65" fmla="*/ 27 h 27"/>
                <a:gd name="T66" fmla="*/ 16 w 27"/>
                <a:gd name="T67" fmla="*/ 27 h 27"/>
                <a:gd name="T68" fmla="*/ 17 w 27"/>
                <a:gd name="T69" fmla="*/ 26 h 27"/>
                <a:gd name="T70" fmla="*/ 19 w 27"/>
                <a:gd name="T71" fmla="*/ 26 h 27"/>
                <a:gd name="T72" fmla="*/ 21 w 27"/>
                <a:gd name="T73" fmla="*/ 26 h 27"/>
                <a:gd name="T74" fmla="*/ 25 w 27"/>
                <a:gd name="T75" fmla="*/ 24 h 27"/>
                <a:gd name="T76" fmla="*/ 27 w 27"/>
                <a:gd name="T77" fmla="*/ 23 h 27"/>
                <a:gd name="T78" fmla="*/ 25 w 27"/>
                <a:gd name="T79" fmla="*/ 21 h 27"/>
                <a:gd name="T80" fmla="*/ 4 w 27"/>
                <a:gd name="T81" fmla="*/ 16 h 27"/>
                <a:gd name="T82" fmla="*/ 4 w 27"/>
                <a:gd name="T83" fmla="*/ 16 h 27"/>
                <a:gd name="T84" fmla="*/ 4 w 27"/>
                <a:gd name="T85" fmla="*/ 16 h 27"/>
                <a:gd name="T86" fmla="*/ 17 w 27"/>
                <a:gd name="T87" fmla="*/ 25 h 27"/>
                <a:gd name="T88" fmla="*/ 17 w 27"/>
                <a:gd name="T89" fmla="*/ 25 h 27"/>
                <a:gd name="T90" fmla="*/ 17 w 27"/>
                <a:gd name="T91" fmla="*/ 25 h 27"/>
                <a:gd name="T92" fmla="*/ 17 w 27"/>
                <a:gd name="T93" fmla="*/ 25 h 27"/>
                <a:gd name="T94" fmla="*/ 21 w 27"/>
                <a:gd name="T95" fmla="*/ 24 h 27"/>
                <a:gd name="T96" fmla="*/ 17 w 27"/>
                <a:gd name="T97" fmla="*/ 25 h 27"/>
                <a:gd name="T98" fmla="*/ 16 w 27"/>
                <a:gd name="T99" fmla="*/ 25 h 27"/>
                <a:gd name="T100" fmla="*/ 16 w 27"/>
                <a:gd name="T101" fmla="*/ 25 h 27"/>
                <a:gd name="T102" fmla="*/ 10 w 27"/>
                <a:gd name="T103" fmla="*/ 24 h 27"/>
                <a:gd name="T104" fmla="*/ 10 w 27"/>
                <a:gd name="T105" fmla="*/ 22 h 27"/>
                <a:gd name="T106" fmla="*/ 6 w 27"/>
                <a:gd name="T107" fmla="*/ 21 h 27"/>
                <a:gd name="T108" fmla="*/ 7 w 27"/>
                <a:gd name="T109" fmla="*/ 21 h 27"/>
                <a:gd name="T110" fmla="*/ 5 w 27"/>
                <a:gd name="T111" fmla="*/ 18 h 27"/>
                <a:gd name="T112" fmla="*/ 4 w 27"/>
                <a:gd name="T113" fmla="*/ 12 h 27"/>
                <a:gd name="T114" fmla="*/ 3 w 27"/>
                <a:gd name="T115" fmla="*/ 8 h 27"/>
                <a:gd name="T116" fmla="*/ 8 w 27"/>
                <a:gd name="T117" fmla="*/ 18 h 27"/>
                <a:gd name="T118" fmla="*/ 15 w 27"/>
                <a:gd name="T119" fmla="*/ 22 h 27"/>
                <a:gd name="T120" fmla="*/ 20 w 27"/>
                <a:gd name="T121" fmla="*/ 23 h 27"/>
                <a:gd name="T122" fmla="*/ 24 w 27"/>
                <a:gd name="T123" fmla="*/ 23 h 27"/>
                <a:gd name="T124" fmla="*/ 21 w 27"/>
                <a:gd name="T125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27"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5" y="22"/>
                    <a:pt x="25" y="22"/>
                  </a:cubicBezTo>
                  <a:cubicBezTo>
                    <a:pt x="22" y="24"/>
                    <a:pt x="15" y="20"/>
                    <a:pt x="13" y="20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13" y="19"/>
                    <a:pt x="13" y="19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0" y="18"/>
                    <a:pt x="8" y="12"/>
                    <a:pt x="8" y="13"/>
                  </a:cubicBezTo>
                  <a:cubicBezTo>
                    <a:pt x="6" y="12"/>
                    <a:pt x="5" y="7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1" y="8"/>
                    <a:pt x="2" y="9"/>
                  </a:cubicBezTo>
                  <a:cubicBezTo>
                    <a:pt x="0" y="12"/>
                    <a:pt x="4" y="14"/>
                    <a:pt x="3" y="17"/>
                  </a:cubicBezTo>
                  <a:cubicBezTo>
                    <a:pt x="2" y="15"/>
                    <a:pt x="3" y="17"/>
                    <a:pt x="2" y="16"/>
                  </a:cubicBezTo>
                  <a:cubicBezTo>
                    <a:pt x="2" y="17"/>
                    <a:pt x="3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7" y="23"/>
                    <a:pt x="7" y="23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7"/>
                    <a:pt x="15" y="27"/>
                    <a:pt x="15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7" y="26"/>
                    <a:pt x="17" y="26"/>
                  </a:cubicBezTo>
                  <a:cubicBezTo>
                    <a:pt x="18" y="26"/>
                    <a:pt x="19" y="26"/>
                    <a:pt x="19" y="26"/>
                  </a:cubicBezTo>
                  <a:cubicBezTo>
                    <a:pt x="18" y="25"/>
                    <a:pt x="22" y="26"/>
                    <a:pt x="21" y="26"/>
                  </a:cubicBezTo>
                  <a:cubicBezTo>
                    <a:pt x="22" y="26"/>
                    <a:pt x="25" y="25"/>
                    <a:pt x="25" y="24"/>
                  </a:cubicBezTo>
                  <a:cubicBezTo>
                    <a:pt x="26" y="24"/>
                    <a:pt x="26" y="23"/>
                    <a:pt x="27" y="23"/>
                  </a:cubicBezTo>
                  <a:cubicBezTo>
                    <a:pt x="27" y="22"/>
                    <a:pt x="27" y="20"/>
                    <a:pt x="25" y="21"/>
                  </a:cubicBezTo>
                  <a:close/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21" y="24"/>
                  </a:moveTo>
                  <a:cubicBezTo>
                    <a:pt x="20" y="25"/>
                    <a:pt x="18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1" y="24"/>
                    <a:pt x="10" y="24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8" y="22"/>
                    <a:pt x="7" y="22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5" y="19"/>
                    <a:pt x="5" y="18"/>
                  </a:cubicBezTo>
                  <a:cubicBezTo>
                    <a:pt x="6" y="18"/>
                    <a:pt x="3" y="13"/>
                    <a:pt x="4" y="12"/>
                  </a:cubicBezTo>
                  <a:cubicBezTo>
                    <a:pt x="3" y="11"/>
                    <a:pt x="3" y="9"/>
                    <a:pt x="3" y="8"/>
                  </a:cubicBezTo>
                  <a:cubicBezTo>
                    <a:pt x="5" y="12"/>
                    <a:pt x="7" y="17"/>
                    <a:pt x="8" y="18"/>
                  </a:cubicBezTo>
                  <a:cubicBezTo>
                    <a:pt x="10" y="20"/>
                    <a:pt x="13" y="21"/>
                    <a:pt x="15" y="22"/>
                  </a:cubicBezTo>
                  <a:cubicBezTo>
                    <a:pt x="16" y="24"/>
                    <a:pt x="19" y="23"/>
                    <a:pt x="20" y="23"/>
                  </a:cubicBezTo>
                  <a:cubicBezTo>
                    <a:pt x="21" y="23"/>
                    <a:pt x="23" y="23"/>
                    <a:pt x="24" y="23"/>
                  </a:cubicBezTo>
                  <a:cubicBezTo>
                    <a:pt x="23" y="23"/>
                    <a:pt x="22" y="24"/>
                    <a:pt x="2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99" name="Freeform 4578">
              <a:extLst>
                <a:ext uri="{FF2B5EF4-FFF2-40B4-BE49-F238E27FC236}">
                  <a16:creationId xmlns:a16="http://schemas.microsoft.com/office/drawing/2014/main" id="{4CE491A1-75F3-48A7-9FD9-A2F89F64EA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34950" cy="328612"/>
            </a:xfrm>
            <a:custGeom>
              <a:avLst/>
              <a:gdLst>
                <a:gd name="T0" fmla="*/ 37 w 40"/>
                <a:gd name="T1" fmla="*/ 23 h 56"/>
                <a:gd name="T2" fmla="*/ 33 w 40"/>
                <a:gd name="T3" fmla="*/ 16 h 56"/>
                <a:gd name="T4" fmla="*/ 30 w 40"/>
                <a:gd name="T5" fmla="*/ 12 h 56"/>
                <a:gd name="T6" fmla="*/ 20 w 40"/>
                <a:gd name="T7" fmla="*/ 0 h 56"/>
                <a:gd name="T8" fmla="*/ 1 w 40"/>
                <a:gd name="T9" fmla="*/ 36 h 56"/>
                <a:gd name="T10" fmla="*/ 21 w 40"/>
                <a:gd name="T11" fmla="*/ 55 h 56"/>
                <a:gd name="T12" fmla="*/ 22 w 40"/>
                <a:gd name="T13" fmla="*/ 55 h 56"/>
                <a:gd name="T14" fmla="*/ 36 w 40"/>
                <a:gd name="T15" fmla="*/ 46 h 56"/>
                <a:gd name="T16" fmla="*/ 39 w 40"/>
                <a:gd name="T17" fmla="*/ 34 h 56"/>
                <a:gd name="T18" fmla="*/ 39 w 40"/>
                <a:gd name="T19" fmla="*/ 28 h 56"/>
                <a:gd name="T20" fmla="*/ 28 w 40"/>
                <a:gd name="T21" fmla="*/ 9 h 56"/>
                <a:gd name="T22" fmla="*/ 27 w 40"/>
                <a:gd name="T23" fmla="*/ 8 h 56"/>
                <a:gd name="T24" fmla="*/ 28 w 40"/>
                <a:gd name="T25" fmla="*/ 11 h 56"/>
                <a:gd name="T26" fmla="*/ 28 w 40"/>
                <a:gd name="T27" fmla="*/ 11 h 56"/>
                <a:gd name="T28" fmla="*/ 21 w 40"/>
                <a:gd name="T29" fmla="*/ 54 h 56"/>
                <a:gd name="T30" fmla="*/ 22 w 40"/>
                <a:gd name="T31" fmla="*/ 54 h 56"/>
                <a:gd name="T32" fmla="*/ 22 w 40"/>
                <a:gd name="T33" fmla="*/ 54 h 56"/>
                <a:gd name="T34" fmla="*/ 37 w 40"/>
                <a:gd name="T35" fmla="*/ 42 h 56"/>
                <a:gd name="T36" fmla="*/ 33 w 40"/>
                <a:gd name="T37" fmla="*/ 49 h 56"/>
                <a:gd name="T38" fmla="*/ 32 w 40"/>
                <a:gd name="T39" fmla="*/ 49 h 56"/>
                <a:gd name="T40" fmla="*/ 27 w 40"/>
                <a:gd name="T41" fmla="*/ 52 h 56"/>
                <a:gd name="T42" fmla="*/ 25 w 40"/>
                <a:gd name="T43" fmla="*/ 54 h 56"/>
                <a:gd name="T44" fmla="*/ 22 w 40"/>
                <a:gd name="T45" fmla="*/ 54 h 56"/>
                <a:gd name="T46" fmla="*/ 8 w 40"/>
                <a:gd name="T47" fmla="*/ 49 h 56"/>
                <a:gd name="T48" fmla="*/ 5 w 40"/>
                <a:gd name="T49" fmla="*/ 44 h 56"/>
                <a:gd name="T50" fmla="*/ 3 w 40"/>
                <a:gd name="T51" fmla="*/ 36 h 56"/>
                <a:gd name="T52" fmla="*/ 6 w 40"/>
                <a:gd name="T53" fmla="*/ 26 h 56"/>
                <a:gd name="T54" fmla="*/ 14 w 40"/>
                <a:gd name="T55" fmla="*/ 11 h 56"/>
                <a:gd name="T56" fmla="*/ 27 w 40"/>
                <a:gd name="T57" fmla="*/ 9 h 56"/>
                <a:gd name="T58" fmla="*/ 28 w 40"/>
                <a:gd name="T59" fmla="*/ 12 h 56"/>
                <a:gd name="T60" fmla="*/ 32 w 40"/>
                <a:gd name="T61" fmla="*/ 16 h 56"/>
                <a:gd name="T62" fmla="*/ 38 w 40"/>
                <a:gd name="T63" fmla="*/ 30 h 56"/>
                <a:gd name="T64" fmla="*/ 38 w 40"/>
                <a:gd name="T65" fmla="*/ 32 h 56"/>
                <a:gd name="T66" fmla="*/ 38 w 40"/>
                <a:gd name="T67" fmla="*/ 34 h 56"/>
                <a:gd name="T68" fmla="*/ 38 w 40"/>
                <a:gd name="T69" fmla="*/ 34 h 56"/>
                <a:gd name="T70" fmla="*/ 38 w 40"/>
                <a:gd name="T71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56">
                  <a:moveTo>
                    <a:pt x="39" y="28"/>
                  </a:moveTo>
                  <a:cubicBezTo>
                    <a:pt x="39" y="27"/>
                    <a:pt x="37" y="24"/>
                    <a:pt x="37" y="23"/>
                  </a:cubicBezTo>
                  <a:cubicBezTo>
                    <a:pt x="37" y="23"/>
                    <a:pt x="36" y="20"/>
                    <a:pt x="37" y="21"/>
                  </a:cubicBezTo>
                  <a:cubicBezTo>
                    <a:pt x="36" y="19"/>
                    <a:pt x="34" y="18"/>
                    <a:pt x="33" y="16"/>
                  </a:cubicBezTo>
                  <a:cubicBezTo>
                    <a:pt x="33" y="16"/>
                    <a:pt x="34" y="17"/>
                    <a:pt x="34" y="17"/>
                  </a:cubicBezTo>
                  <a:cubicBezTo>
                    <a:pt x="33" y="16"/>
                    <a:pt x="31" y="13"/>
                    <a:pt x="30" y="12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0" y="8"/>
                    <a:pt x="23" y="3"/>
                    <a:pt x="20" y="0"/>
                  </a:cubicBezTo>
                  <a:cubicBezTo>
                    <a:pt x="15" y="6"/>
                    <a:pt x="9" y="12"/>
                    <a:pt x="6" y="20"/>
                  </a:cubicBezTo>
                  <a:cubicBezTo>
                    <a:pt x="4" y="25"/>
                    <a:pt x="2" y="30"/>
                    <a:pt x="1" y="36"/>
                  </a:cubicBezTo>
                  <a:cubicBezTo>
                    <a:pt x="0" y="36"/>
                    <a:pt x="4" y="45"/>
                    <a:pt x="3" y="45"/>
                  </a:cubicBezTo>
                  <a:cubicBezTo>
                    <a:pt x="7" y="51"/>
                    <a:pt x="13" y="56"/>
                    <a:pt x="21" y="55"/>
                  </a:cubicBezTo>
                  <a:cubicBezTo>
                    <a:pt x="21" y="56"/>
                    <a:pt x="19" y="55"/>
                    <a:pt x="19" y="56"/>
                  </a:cubicBezTo>
                  <a:cubicBezTo>
                    <a:pt x="20" y="56"/>
                    <a:pt x="23" y="55"/>
                    <a:pt x="22" y="55"/>
                  </a:cubicBezTo>
                  <a:cubicBezTo>
                    <a:pt x="26" y="55"/>
                    <a:pt x="32" y="53"/>
                    <a:pt x="33" y="50"/>
                  </a:cubicBezTo>
                  <a:cubicBezTo>
                    <a:pt x="34" y="49"/>
                    <a:pt x="36" y="46"/>
                    <a:pt x="36" y="46"/>
                  </a:cubicBezTo>
                  <a:cubicBezTo>
                    <a:pt x="37" y="45"/>
                    <a:pt x="37" y="43"/>
                    <a:pt x="37" y="44"/>
                  </a:cubicBezTo>
                  <a:cubicBezTo>
                    <a:pt x="38" y="41"/>
                    <a:pt x="39" y="37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3"/>
                    <a:pt x="39" y="29"/>
                    <a:pt x="39" y="28"/>
                  </a:cubicBezTo>
                  <a:close/>
                  <a:moveTo>
                    <a:pt x="28" y="9"/>
                  </a:moveTo>
                  <a:cubicBezTo>
                    <a:pt x="28" y="9"/>
                    <a:pt x="28" y="9"/>
                    <a:pt x="28" y="9"/>
                  </a:cubicBezTo>
                  <a:close/>
                  <a:moveTo>
                    <a:pt x="27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8" y="9"/>
                    <a:pt x="28" y="9"/>
                    <a:pt x="27" y="8"/>
                  </a:cubicBezTo>
                  <a:close/>
                  <a:moveTo>
                    <a:pt x="28" y="11"/>
                  </a:moveTo>
                  <a:cubicBezTo>
                    <a:pt x="27" y="11"/>
                    <a:pt x="27" y="11"/>
                    <a:pt x="28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1" y="54"/>
                  </a:moveTo>
                  <a:cubicBezTo>
                    <a:pt x="21" y="54"/>
                    <a:pt x="21" y="54"/>
                    <a:pt x="21" y="54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3"/>
                    <a:pt x="23" y="53"/>
                  </a:cubicBezTo>
                  <a:cubicBezTo>
                    <a:pt x="22" y="54"/>
                    <a:pt x="22" y="54"/>
                    <a:pt x="22" y="54"/>
                  </a:cubicBezTo>
                  <a:close/>
                  <a:moveTo>
                    <a:pt x="38" y="34"/>
                  </a:moveTo>
                  <a:cubicBezTo>
                    <a:pt x="38" y="37"/>
                    <a:pt x="38" y="40"/>
                    <a:pt x="37" y="42"/>
                  </a:cubicBezTo>
                  <a:cubicBezTo>
                    <a:pt x="36" y="41"/>
                    <a:pt x="36" y="46"/>
                    <a:pt x="34" y="46"/>
                  </a:cubicBezTo>
                  <a:cubicBezTo>
                    <a:pt x="36" y="46"/>
                    <a:pt x="33" y="48"/>
                    <a:pt x="33" y="49"/>
                  </a:cubicBezTo>
                  <a:cubicBezTo>
                    <a:pt x="33" y="49"/>
                    <a:pt x="33" y="48"/>
                    <a:pt x="33" y="48"/>
                  </a:cubicBezTo>
                  <a:cubicBezTo>
                    <a:pt x="33" y="48"/>
                    <a:pt x="32" y="49"/>
                    <a:pt x="32" y="49"/>
                  </a:cubicBezTo>
                  <a:cubicBezTo>
                    <a:pt x="31" y="50"/>
                    <a:pt x="29" y="51"/>
                    <a:pt x="28" y="51"/>
                  </a:cubicBezTo>
                  <a:cubicBezTo>
                    <a:pt x="28" y="51"/>
                    <a:pt x="28" y="53"/>
                    <a:pt x="27" y="52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7" y="52"/>
                    <a:pt x="25" y="53"/>
                    <a:pt x="25" y="54"/>
                  </a:cubicBezTo>
                  <a:cubicBezTo>
                    <a:pt x="24" y="54"/>
                    <a:pt x="22" y="53"/>
                    <a:pt x="22" y="53"/>
                  </a:cubicBezTo>
                  <a:cubicBezTo>
                    <a:pt x="22" y="53"/>
                    <a:pt x="22" y="53"/>
                    <a:pt x="22" y="54"/>
                  </a:cubicBezTo>
                  <a:cubicBezTo>
                    <a:pt x="20" y="53"/>
                    <a:pt x="17" y="54"/>
                    <a:pt x="15" y="53"/>
                  </a:cubicBezTo>
                  <a:cubicBezTo>
                    <a:pt x="15" y="53"/>
                    <a:pt x="9" y="51"/>
                    <a:pt x="8" y="49"/>
                  </a:cubicBezTo>
                  <a:cubicBezTo>
                    <a:pt x="9" y="48"/>
                    <a:pt x="6" y="46"/>
                    <a:pt x="5" y="45"/>
                  </a:cubicBezTo>
                  <a:cubicBezTo>
                    <a:pt x="6" y="46"/>
                    <a:pt x="5" y="44"/>
                    <a:pt x="5" y="44"/>
                  </a:cubicBezTo>
                  <a:cubicBezTo>
                    <a:pt x="5" y="45"/>
                    <a:pt x="3" y="40"/>
                    <a:pt x="3" y="39"/>
                  </a:cubicBezTo>
                  <a:cubicBezTo>
                    <a:pt x="4" y="42"/>
                    <a:pt x="3" y="39"/>
                    <a:pt x="3" y="36"/>
                  </a:cubicBezTo>
                  <a:cubicBezTo>
                    <a:pt x="3" y="34"/>
                    <a:pt x="4" y="32"/>
                    <a:pt x="5" y="30"/>
                  </a:cubicBezTo>
                  <a:cubicBezTo>
                    <a:pt x="4" y="30"/>
                    <a:pt x="5" y="27"/>
                    <a:pt x="6" y="26"/>
                  </a:cubicBezTo>
                  <a:cubicBezTo>
                    <a:pt x="6" y="24"/>
                    <a:pt x="7" y="22"/>
                    <a:pt x="8" y="20"/>
                  </a:cubicBezTo>
                  <a:cubicBezTo>
                    <a:pt x="10" y="17"/>
                    <a:pt x="12" y="13"/>
                    <a:pt x="14" y="11"/>
                  </a:cubicBezTo>
                  <a:cubicBezTo>
                    <a:pt x="15" y="11"/>
                    <a:pt x="19" y="5"/>
                    <a:pt x="20" y="3"/>
                  </a:cubicBezTo>
                  <a:cubicBezTo>
                    <a:pt x="20" y="1"/>
                    <a:pt x="26" y="8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6" y="9"/>
                    <a:pt x="27" y="11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31" y="15"/>
                    <a:pt x="32" y="16"/>
                  </a:cubicBezTo>
                  <a:cubicBezTo>
                    <a:pt x="34" y="19"/>
                    <a:pt x="34" y="23"/>
                    <a:pt x="36" y="26"/>
                  </a:cubicBezTo>
                  <a:cubicBezTo>
                    <a:pt x="37" y="27"/>
                    <a:pt x="37" y="29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2"/>
                    <a:pt x="37" y="31"/>
                    <a:pt x="38" y="32"/>
                  </a:cubicBezTo>
                  <a:cubicBezTo>
                    <a:pt x="38" y="32"/>
                    <a:pt x="38" y="33"/>
                    <a:pt x="38" y="33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4"/>
                  </a:move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00" name="Freeform 4579">
              <a:extLst>
                <a:ext uri="{FF2B5EF4-FFF2-40B4-BE49-F238E27FC236}">
                  <a16:creationId xmlns:a16="http://schemas.microsoft.com/office/drawing/2014/main" id="{1ACA97B7-632B-43CC-9025-38E89D229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87337"/>
              <a:ext cx="47625" cy="36512"/>
            </a:xfrm>
            <a:custGeom>
              <a:avLst/>
              <a:gdLst>
                <a:gd name="T0" fmla="*/ 0 w 8"/>
                <a:gd name="T1" fmla="*/ 6 h 6"/>
                <a:gd name="T2" fmla="*/ 8 w 8"/>
                <a:gd name="T3" fmla="*/ 0 h 6"/>
                <a:gd name="T4" fmla="*/ 8 w 8"/>
                <a:gd name="T5" fmla="*/ 0 h 6"/>
                <a:gd name="T6" fmla="*/ 0 w 8"/>
                <a:gd name="T7" fmla="*/ 5 h 6"/>
                <a:gd name="T8" fmla="*/ 0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01" name="Freeform 4580">
              <a:extLst>
                <a:ext uri="{FF2B5EF4-FFF2-40B4-BE49-F238E27FC236}">
                  <a16:creationId xmlns:a16="http://schemas.microsoft.com/office/drawing/2014/main" id="{93630906-C84A-45CB-99DE-B3C74EF35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65112"/>
              <a:ext cx="76200" cy="58737"/>
            </a:xfrm>
            <a:custGeom>
              <a:avLst/>
              <a:gdLst>
                <a:gd name="T0" fmla="*/ 4 w 13"/>
                <a:gd name="T1" fmla="*/ 4 h 10"/>
                <a:gd name="T2" fmla="*/ 9 w 13"/>
                <a:gd name="T3" fmla="*/ 2 h 10"/>
                <a:gd name="T4" fmla="*/ 11 w 13"/>
                <a:gd name="T5" fmla="*/ 1 h 10"/>
                <a:gd name="T6" fmla="*/ 10 w 13"/>
                <a:gd name="T7" fmla="*/ 2 h 10"/>
                <a:gd name="T8" fmla="*/ 1 w 13"/>
                <a:gd name="T9" fmla="*/ 9 h 10"/>
                <a:gd name="T10" fmla="*/ 1 w 13"/>
                <a:gd name="T11" fmla="*/ 10 h 10"/>
                <a:gd name="T12" fmla="*/ 12 w 13"/>
                <a:gd name="T13" fmla="*/ 0 h 10"/>
                <a:gd name="T14" fmla="*/ 12 w 13"/>
                <a:gd name="T15" fmla="*/ 0 h 10"/>
                <a:gd name="T16" fmla="*/ 4 w 13"/>
                <a:gd name="T17" fmla="*/ 4 h 10"/>
                <a:gd name="T18" fmla="*/ 4 w 13"/>
                <a:gd name="T1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4" y="4"/>
                  </a:moveTo>
                  <a:cubicBezTo>
                    <a:pt x="5" y="3"/>
                    <a:pt x="7" y="2"/>
                    <a:pt x="9" y="2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3" y="0"/>
                    <a:pt x="10" y="2"/>
                    <a:pt x="10" y="2"/>
                  </a:cubicBezTo>
                  <a:cubicBezTo>
                    <a:pt x="7" y="5"/>
                    <a:pt x="4" y="7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7"/>
                    <a:pt x="9" y="4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1"/>
                    <a:pt x="6" y="2"/>
                    <a:pt x="4" y="4"/>
                  </a:cubicBezTo>
                  <a:cubicBezTo>
                    <a:pt x="3" y="4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02" name="Freeform 4581">
              <a:extLst>
                <a:ext uri="{FF2B5EF4-FFF2-40B4-BE49-F238E27FC236}">
                  <a16:creationId xmlns:a16="http://schemas.microsoft.com/office/drawing/2014/main" id="{6EAEDEFF-CFAD-4D9D-ADCF-B31C8E77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300037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03" name="Freeform 4582">
              <a:extLst>
                <a:ext uri="{FF2B5EF4-FFF2-40B4-BE49-F238E27FC236}">
                  <a16:creationId xmlns:a16="http://schemas.microsoft.com/office/drawing/2014/main" id="{1757EBD6-55A5-41B0-9E84-4ED1E32AF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300037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04" name="Freeform 4583">
              <a:extLst>
                <a:ext uri="{FF2B5EF4-FFF2-40B4-BE49-F238E27FC236}">
                  <a16:creationId xmlns:a16="http://schemas.microsoft.com/office/drawing/2014/main" id="{EA75D30D-7AA1-474D-9B6A-331094B68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34950"/>
              <a:ext cx="71438" cy="47625"/>
            </a:xfrm>
            <a:custGeom>
              <a:avLst/>
              <a:gdLst>
                <a:gd name="T0" fmla="*/ 0 w 12"/>
                <a:gd name="T1" fmla="*/ 7 h 8"/>
                <a:gd name="T2" fmla="*/ 10 w 12"/>
                <a:gd name="T3" fmla="*/ 1 h 8"/>
                <a:gd name="T4" fmla="*/ 10 w 12"/>
                <a:gd name="T5" fmla="*/ 1 h 8"/>
                <a:gd name="T6" fmla="*/ 7 w 12"/>
                <a:gd name="T7" fmla="*/ 4 h 8"/>
                <a:gd name="T8" fmla="*/ 2 w 12"/>
                <a:gd name="T9" fmla="*/ 7 h 8"/>
                <a:gd name="T10" fmla="*/ 3 w 12"/>
                <a:gd name="T11" fmla="*/ 7 h 8"/>
                <a:gd name="T12" fmla="*/ 12 w 12"/>
                <a:gd name="T13" fmla="*/ 0 h 8"/>
                <a:gd name="T14" fmla="*/ 12 w 12"/>
                <a:gd name="T15" fmla="*/ 0 h 8"/>
                <a:gd name="T16" fmla="*/ 0 w 12"/>
                <a:gd name="T17" fmla="*/ 7 h 8"/>
                <a:gd name="T18" fmla="*/ 0 w 12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8">
                  <a:moveTo>
                    <a:pt x="0" y="7"/>
                  </a:moveTo>
                  <a:cubicBezTo>
                    <a:pt x="3" y="5"/>
                    <a:pt x="7" y="3"/>
                    <a:pt x="10" y="1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6" y="5"/>
                    <a:pt x="4" y="6"/>
                    <a:pt x="2" y="7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6" y="5"/>
                    <a:pt x="9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05" name="Freeform 4584">
              <a:extLst>
                <a:ext uri="{FF2B5EF4-FFF2-40B4-BE49-F238E27FC236}">
                  <a16:creationId xmlns:a16="http://schemas.microsoft.com/office/drawing/2014/main" id="{00DAEE30-F22B-4579-B3B4-0338FA497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300037"/>
              <a:ext cx="22225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06" name="Freeform 4585">
              <a:extLst>
                <a:ext uri="{FF2B5EF4-FFF2-40B4-BE49-F238E27FC236}">
                  <a16:creationId xmlns:a16="http://schemas.microsoft.com/office/drawing/2014/main" id="{1B8C4318-F219-44F1-9B70-2214C7280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293687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07" name="Freeform 4586">
              <a:extLst>
                <a:ext uri="{FF2B5EF4-FFF2-40B4-BE49-F238E27FC236}">
                  <a16:creationId xmlns:a16="http://schemas.microsoft.com/office/drawing/2014/main" id="{F2E4148C-1D93-425B-AE50-3A5879CE0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00025"/>
              <a:ext cx="104775" cy="69850"/>
            </a:xfrm>
            <a:custGeom>
              <a:avLst/>
              <a:gdLst>
                <a:gd name="T0" fmla="*/ 18 w 18"/>
                <a:gd name="T1" fmla="*/ 1 h 12"/>
                <a:gd name="T2" fmla="*/ 0 w 18"/>
                <a:gd name="T3" fmla="*/ 12 h 12"/>
                <a:gd name="T4" fmla="*/ 0 w 18"/>
                <a:gd name="T5" fmla="*/ 12 h 12"/>
                <a:gd name="T6" fmla="*/ 18 w 18"/>
                <a:gd name="T7" fmla="*/ 0 h 12"/>
                <a:gd name="T8" fmla="*/ 18 w 18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18" y="1"/>
                  </a:moveTo>
                  <a:cubicBezTo>
                    <a:pt x="12" y="5"/>
                    <a:pt x="6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8"/>
                    <a:pt x="12" y="5"/>
                    <a:pt x="18" y="0"/>
                  </a:cubicBezTo>
                  <a:cubicBezTo>
                    <a:pt x="18" y="0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08" name="Freeform 4587">
              <a:extLst>
                <a:ext uri="{FF2B5EF4-FFF2-40B4-BE49-F238E27FC236}">
                  <a16:creationId xmlns:a16="http://schemas.microsoft.com/office/drawing/2014/main" id="{57C6D824-1F98-43A1-81FD-59CAE803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93675"/>
              <a:ext cx="117475" cy="71437"/>
            </a:xfrm>
            <a:custGeom>
              <a:avLst/>
              <a:gdLst>
                <a:gd name="T0" fmla="*/ 0 w 20"/>
                <a:gd name="T1" fmla="*/ 12 h 12"/>
                <a:gd name="T2" fmla="*/ 20 w 20"/>
                <a:gd name="T3" fmla="*/ 1 h 12"/>
                <a:gd name="T4" fmla="*/ 20 w 20"/>
                <a:gd name="T5" fmla="*/ 0 h 12"/>
                <a:gd name="T6" fmla="*/ 0 w 20"/>
                <a:gd name="T7" fmla="*/ 12 h 12"/>
                <a:gd name="T8" fmla="*/ 0 w 2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7" y="8"/>
                    <a:pt x="13" y="3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3"/>
                    <a:pt x="6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09" name="Freeform 4588">
              <a:extLst>
                <a:ext uri="{FF2B5EF4-FFF2-40B4-BE49-F238E27FC236}">
                  <a16:creationId xmlns:a16="http://schemas.microsoft.com/office/drawing/2014/main" id="{AEAEF211-6B06-4F6B-9924-2906CD648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82575"/>
              <a:ext cx="30163" cy="17462"/>
            </a:xfrm>
            <a:custGeom>
              <a:avLst/>
              <a:gdLst>
                <a:gd name="T0" fmla="*/ 1 w 5"/>
                <a:gd name="T1" fmla="*/ 2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1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10" name="Freeform 4589">
              <a:extLst>
                <a:ext uri="{FF2B5EF4-FFF2-40B4-BE49-F238E27FC236}">
                  <a16:creationId xmlns:a16="http://schemas.microsoft.com/office/drawing/2014/main" id="{09F1CC84-EDE4-4D32-9581-FF49C0C23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76225"/>
              <a:ext cx="23813" cy="17462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11" name="Freeform 4590">
              <a:extLst>
                <a:ext uri="{FF2B5EF4-FFF2-40B4-BE49-F238E27FC236}">
                  <a16:creationId xmlns:a16="http://schemas.microsoft.com/office/drawing/2014/main" id="{CD196E2E-B9DD-47CB-B9C4-8756C63A6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76212"/>
              <a:ext cx="115888" cy="82550"/>
            </a:xfrm>
            <a:custGeom>
              <a:avLst/>
              <a:gdLst>
                <a:gd name="T0" fmla="*/ 20 w 20"/>
                <a:gd name="T1" fmla="*/ 0 h 14"/>
                <a:gd name="T2" fmla="*/ 0 w 20"/>
                <a:gd name="T3" fmla="*/ 14 h 14"/>
                <a:gd name="T4" fmla="*/ 0 w 20"/>
                <a:gd name="T5" fmla="*/ 14 h 14"/>
                <a:gd name="T6" fmla="*/ 20 w 20"/>
                <a:gd name="T7" fmla="*/ 0 h 14"/>
                <a:gd name="T8" fmla="*/ 20 w 2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cubicBezTo>
                    <a:pt x="13" y="5"/>
                    <a:pt x="7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7" y="10"/>
                    <a:pt x="14" y="5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12" name="Freeform 4591">
              <a:extLst>
                <a:ext uri="{FF2B5EF4-FFF2-40B4-BE49-F238E27FC236}">
                  <a16:creationId xmlns:a16="http://schemas.microsoft.com/office/drawing/2014/main" id="{9AEDC56C-AE17-483D-8C68-30D250469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69862"/>
              <a:ext cx="139700" cy="76200"/>
            </a:xfrm>
            <a:custGeom>
              <a:avLst/>
              <a:gdLst>
                <a:gd name="T0" fmla="*/ 0 w 24"/>
                <a:gd name="T1" fmla="*/ 13 h 13"/>
                <a:gd name="T2" fmla="*/ 23 w 24"/>
                <a:gd name="T3" fmla="*/ 0 h 13"/>
                <a:gd name="T4" fmla="*/ 23 w 24"/>
                <a:gd name="T5" fmla="*/ 0 h 13"/>
                <a:gd name="T6" fmla="*/ 0 w 24"/>
                <a:gd name="T7" fmla="*/ 13 h 13"/>
                <a:gd name="T8" fmla="*/ 0 w 2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0" y="13"/>
                  </a:moveTo>
                  <a:cubicBezTo>
                    <a:pt x="8" y="9"/>
                    <a:pt x="15" y="4"/>
                    <a:pt x="23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5" y="4"/>
                    <a:pt x="8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13" name="Freeform 4592">
              <a:extLst>
                <a:ext uri="{FF2B5EF4-FFF2-40B4-BE49-F238E27FC236}">
                  <a16:creationId xmlns:a16="http://schemas.microsoft.com/office/drawing/2014/main" id="{945FD98A-A816-4919-8156-F3EA8AA5F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65112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14" name="Freeform 4593">
              <a:extLst>
                <a:ext uri="{FF2B5EF4-FFF2-40B4-BE49-F238E27FC236}">
                  <a16:creationId xmlns:a16="http://schemas.microsoft.com/office/drawing/2014/main" id="{3682151A-1167-4E27-A1FE-9F364196C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58762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15" name="Freeform 4594">
              <a:extLst>
                <a:ext uri="{FF2B5EF4-FFF2-40B4-BE49-F238E27FC236}">
                  <a16:creationId xmlns:a16="http://schemas.microsoft.com/office/drawing/2014/main" id="{7F9BA0F9-C783-424D-837A-1095871E3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" y="141287"/>
              <a:ext cx="141288" cy="100012"/>
            </a:xfrm>
            <a:custGeom>
              <a:avLst/>
              <a:gdLst>
                <a:gd name="T0" fmla="*/ 24 w 24"/>
                <a:gd name="T1" fmla="*/ 1 h 17"/>
                <a:gd name="T2" fmla="*/ 0 w 24"/>
                <a:gd name="T3" fmla="*/ 17 h 17"/>
                <a:gd name="T4" fmla="*/ 0 w 24"/>
                <a:gd name="T5" fmla="*/ 17 h 17"/>
                <a:gd name="T6" fmla="*/ 24 w 24"/>
                <a:gd name="T7" fmla="*/ 1 h 17"/>
                <a:gd name="T8" fmla="*/ 24 w 2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24" y="1"/>
                  </a:moveTo>
                  <a:cubicBezTo>
                    <a:pt x="16" y="6"/>
                    <a:pt x="8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1"/>
                    <a:pt x="16" y="6"/>
                    <a:pt x="24" y="1"/>
                  </a:cubicBezTo>
                  <a:cubicBezTo>
                    <a:pt x="24" y="0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16" name="Freeform 4595">
              <a:extLst>
                <a:ext uri="{FF2B5EF4-FFF2-40B4-BE49-F238E27FC236}">
                  <a16:creationId xmlns:a16="http://schemas.microsoft.com/office/drawing/2014/main" id="{44D10843-7296-4F17-A8E9-EDBB3645B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41287"/>
              <a:ext cx="147638" cy="93662"/>
            </a:xfrm>
            <a:custGeom>
              <a:avLst/>
              <a:gdLst>
                <a:gd name="T0" fmla="*/ 1 w 25"/>
                <a:gd name="T1" fmla="*/ 15 h 16"/>
                <a:gd name="T2" fmla="*/ 25 w 25"/>
                <a:gd name="T3" fmla="*/ 0 h 16"/>
                <a:gd name="T4" fmla="*/ 25 w 25"/>
                <a:gd name="T5" fmla="*/ 0 h 16"/>
                <a:gd name="T6" fmla="*/ 0 w 25"/>
                <a:gd name="T7" fmla="*/ 15 h 16"/>
                <a:gd name="T8" fmla="*/ 1 w 25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1" y="15"/>
                  </a:moveTo>
                  <a:cubicBezTo>
                    <a:pt x="9" y="11"/>
                    <a:pt x="17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5"/>
                    <a:pt x="9" y="11"/>
                    <a:pt x="0" y="15"/>
                  </a:cubicBezTo>
                  <a:cubicBezTo>
                    <a:pt x="0" y="16"/>
                    <a:pt x="0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17" name="Freeform 4596">
              <a:extLst>
                <a:ext uri="{FF2B5EF4-FFF2-40B4-BE49-F238E27FC236}">
                  <a16:creationId xmlns:a16="http://schemas.microsoft.com/office/drawing/2014/main" id="{AC715A2A-717A-4B01-A4A6-FB59D7A59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34950"/>
              <a:ext cx="22225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  <a:gd name="T10" fmla="*/ 1 w 4"/>
                <a:gd name="T11" fmla="*/ 2 h 3"/>
                <a:gd name="T12" fmla="*/ 3 w 4"/>
                <a:gd name="T13" fmla="*/ 0 h 3"/>
                <a:gd name="T14" fmla="*/ 3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2"/>
                    <a:pt x="1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18" name="Freeform 4597">
              <a:extLst>
                <a:ext uri="{FF2B5EF4-FFF2-40B4-BE49-F238E27FC236}">
                  <a16:creationId xmlns:a16="http://schemas.microsoft.com/office/drawing/2014/main" id="{B306F0BE-1F33-4D87-B3E5-60284B4B3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22237"/>
              <a:ext cx="146050" cy="95250"/>
            </a:xfrm>
            <a:custGeom>
              <a:avLst/>
              <a:gdLst>
                <a:gd name="T0" fmla="*/ 25 w 25"/>
                <a:gd name="T1" fmla="*/ 1 h 16"/>
                <a:gd name="T2" fmla="*/ 1 w 25"/>
                <a:gd name="T3" fmla="*/ 16 h 16"/>
                <a:gd name="T4" fmla="*/ 1 w 25"/>
                <a:gd name="T5" fmla="*/ 16 h 16"/>
                <a:gd name="T6" fmla="*/ 25 w 25"/>
                <a:gd name="T7" fmla="*/ 1 h 16"/>
                <a:gd name="T8" fmla="*/ 25 w 25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5" y="1"/>
                  </a:moveTo>
                  <a:cubicBezTo>
                    <a:pt x="17" y="6"/>
                    <a:pt x="8" y="10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1"/>
                    <a:pt x="17" y="7"/>
                    <a:pt x="25" y="1"/>
                  </a:cubicBezTo>
                  <a:cubicBezTo>
                    <a:pt x="25" y="1"/>
                    <a:pt x="25" y="0"/>
                    <a:pt x="2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19" name="Freeform 4598">
              <a:extLst>
                <a:ext uri="{FF2B5EF4-FFF2-40B4-BE49-F238E27FC236}">
                  <a16:creationId xmlns:a16="http://schemas.microsoft.com/office/drawing/2014/main" id="{C1ED01BA-DC38-4CF2-B46B-90FAB9A63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22237"/>
              <a:ext cx="146050" cy="82550"/>
            </a:xfrm>
            <a:custGeom>
              <a:avLst/>
              <a:gdLst>
                <a:gd name="T0" fmla="*/ 0 w 25"/>
                <a:gd name="T1" fmla="*/ 13 h 14"/>
                <a:gd name="T2" fmla="*/ 24 w 25"/>
                <a:gd name="T3" fmla="*/ 0 h 14"/>
                <a:gd name="T4" fmla="*/ 24 w 25"/>
                <a:gd name="T5" fmla="*/ 0 h 14"/>
                <a:gd name="T6" fmla="*/ 0 w 25"/>
                <a:gd name="T7" fmla="*/ 13 h 14"/>
                <a:gd name="T8" fmla="*/ 0 w 25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0" y="13"/>
                  </a:moveTo>
                  <a:cubicBezTo>
                    <a:pt x="8" y="9"/>
                    <a:pt x="16" y="3"/>
                    <a:pt x="24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6" y="3"/>
                    <a:pt x="8" y="9"/>
                    <a:pt x="0" y="13"/>
                  </a:cubicBezTo>
                  <a:cubicBezTo>
                    <a:pt x="0" y="14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20" name="Freeform 4599">
              <a:extLst>
                <a:ext uri="{FF2B5EF4-FFF2-40B4-BE49-F238E27FC236}">
                  <a16:creationId xmlns:a16="http://schemas.microsoft.com/office/drawing/2014/main" id="{C6468D1E-D982-4939-981E-670082DE6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17487"/>
              <a:ext cx="17463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21" name="Freeform 4600">
              <a:extLst>
                <a:ext uri="{FF2B5EF4-FFF2-40B4-BE49-F238E27FC236}">
                  <a16:creationId xmlns:a16="http://schemas.microsoft.com/office/drawing/2014/main" id="{8A3CF7E6-1D1C-48D1-9278-30DECB062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11137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22" name="Freeform 4601">
              <a:extLst>
                <a:ext uri="{FF2B5EF4-FFF2-40B4-BE49-F238E27FC236}">
                  <a16:creationId xmlns:a16="http://schemas.microsoft.com/office/drawing/2014/main" id="{6151D485-480A-4777-B878-634EE4F54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00012"/>
              <a:ext cx="141288" cy="93662"/>
            </a:xfrm>
            <a:custGeom>
              <a:avLst/>
              <a:gdLst>
                <a:gd name="T0" fmla="*/ 24 w 24"/>
                <a:gd name="T1" fmla="*/ 0 h 16"/>
                <a:gd name="T2" fmla="*/ 0 w 24"/>
                <a:gd name="T3" fmla="*/ 16 h 16"/>
                <a:gd name="T4" fmla="*/ 1 w 24"/>
                <a:gd name="T5" fmla="*/ 16 h 16"/>
                <a:gd name="T6" fmla="*/ 24 w 24"/>
                <a:gd name="T7" fmla="*/ 0 h 16"/>
                <a:gd name="T8" fmla="*/ 24 w 2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24" y="0"/>
                  </a:moveTo>
                  <a:cubicBezTo>
                    <a:pt x="16" y="5"/>
                    <a:pt x="8" y="1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8" y="11"/>
                    <a:pt x="16" y="5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23" name="Freeform 4602">
              <a:extLst>
                <a:ext uri="{FF2B5EF4-FFF2-40B4-BE49-F238E27FC236}">
                  <a16:creationId xmlns:a16="http://schemas.microsoft.com/office/drawing/2014/main" id="{19651DE5-50A9-4239-BBBA-1678000AF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00012"/>
              <a:ext cx="141288" cy="87312"/>
            </a:xfrm>
            <a:custGeom>
              <a:avLst/>
              <a:gdLst>
                <a:gd name="T0" fmla="*/ 0 w 24"/>
                <a:gd name="T1" fmla="*/ 15 h 15"/>
                <a:gd name="T2" fmla="*/ 24 w 24"/>
                <a:gd name="T3" fmla="*/ 0 h 15"/>
                <a:gd name="T4" fmla="*/ 24 w 24"/>
                <a:gd name="T5" fmla="*/ 0 h 15"/>
                <a:gd name="T6" fmla="*/ 0 w 24"/>
                <a:gd name="T7" fmla="*/ 14 h 15"/>
                <a:gd name="T8" fmla="*/ 0 w 2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8" y="10"/>
                    <a:pt x="16" y="5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6" y="4"/>
                    <a:pt x="8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24" name="Freeform 4603">
              <a:extLst>
                <a:ext uri="{FF2B5EF4-FFF2-40B4-BE49-F238E27FC236}">
                  <a16:creationId xmlns:a16="http://schemas.microsoft.com/office/drawing/2014/main" id="{1CA53052-F717-47FD-8E4F-39F85B8B5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93675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25" name="Freeform 4604">
              <a:extLst>
                <a:ext uri="{FF2B5EF4-FFF2-40B4-BE49-F238E27FC236}">
                  <a16:creationId xmlns:a16="http://schemas.microsoft.com/office/drawing/2014/main" id="{9341E7FC-8A5B-4BC2-BDC8-80447DFBE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82550"/>
              <a:ext cx="163513" cy="111125"/>
            </a:xfrm>
            <a:custGeom>
              <a:avLst/>
              <a:gdLst>
                <a:gd name="T0" fmla="*/ 27 w 28"/>
                <a:gd name="T1" fmla="*/ 0 h 19"/>
                <a:gd name="T2" fmla="*/ 0 w 28"/>
                <a:gd name="T3" fmla="*/ 19 h 19"/>
                <a:gd name="T4" fmla="*/ 0 w 28"/>
                <a:gd name="T5" fmla="*/ 19 h 19"/>
                <a:gd name="T6" fmla="*/ 27 w 28"/>
                <a:gd name="T7" fmla="*/ 0 h 19"/>
                <a:gd name="T8" fmla="*/ 27 w 2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">
                  <a:moveTo>
                    <a:pt x="27" y="0"/>
                  </a:moveTo>
                  <a:cubicBezTo>
                    <a:pt x="18" y="6"/>
                    <a:pt x="8" y="12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9" y="12"/>
                    <a:pt x="18" y="6"/>
                    <a:pt x="27" y="0"/>
                  </a:cubicBezTo>
                  <a:cubicBezTo>
                    <a:pt x="28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26" name="Freeform 4605">
              <a:extLst>
                <a:ext uri="{FF2B5EF4-FFF2-40B4-BE49-F238E27FC236}">
                  <a16:creationId xmlns:a16="http://schemas.microsoft.com/office/drawing/2014/main" id="{54620CF4-F537-4FBE-B58A-862E1F48B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82550"/>
              <a:ext cx="163513" cy="87312"/>
            </a:xfrm>
            <a:custGeom>
              <a:avLst/>
              <a:gdLst>
                <a:gd name="T0" fmla="*/ 1 w 28"/>
                <a:gd name="T1" fmla="*/ 15 h 15"/>
                <a:gd name="T2" fmla="*/ 27 w 28"/>
                <a:gd name="T3" fmla="*/ 0 h 15"/>
                <a:gd name="T4" fmla="*/ 27 w 28"/>
                <a:gd name="T5" fmla="*/ 0 h 15"/>
                <a:gd name="T6" fmla="*/ 0 w 28"/>
                <a:gd name="T7" fmla="*/ 15 h 15"/>
                <a:gd name="T8" fmla="*/ 1 w 28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5">
                  <a:moveTo>
                    <a:pt x="1" y="15"/>
                  </a:moveTo>
                  <a:cubicBezTo>
                    <a:pt x="10" y="11"/>
                    <a:pt x="18" y="4"/>
                    <a:pt x="27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4"/>
                    <a:pt x="10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27" name="Freeform 4606">
              <a:extLst>
                <a:ext uri="{FF2B5EF4-FFF2-40B4-BE49-F238E27FC236}">
                  <a16:creationId xmlns:a16="http://schemas.microsoft.com/office/drawing/2014/main" id="{6B2FDA27-1BA6-47FC-A047-56B19A406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63500"/>
              <a:ext cx="139700" cy="88900"/>
            </a:xfrm>
            <a:custGeom>
              <a:avLst/>
              <a:gdLst>
                <a:gd name="T0" fmla="*/ 24 w 24"/>
                <a:gd name="T1" fmla="*/ 0 h 15"/>
                <a:gd name="T2" fmla="*/ 0 w 24"/>
                <a:gd name="T3" fmla="*/ 15 h 15"/>
                <a:gd name="T4" fmla="*/ 0 w 24"/>
                <a:gd name="T5" fmla="*/ 15 h 15"/>
                <a:gd name="T6" fmla="*/ 24 w 24"/>
                <a:gd name="T7" fmla="*/ 0 h 15"/>
                <a:gd name="T8" fmla="*/ 24 w 2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24" y="0"/>
                  </a:moveTo>
                  <a:cubicBezTo>
                    <a:pt x="16" y="5"/>
                    <a:pt x="7" y="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9"/>
                    <a:pt x="16" y="5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28" name="Freeform 4607">
              <a:extLst>
                <a:ext uri="{FF2B5EF4-FFF2-40B4-BE49-F238E27FC236}">
                  <a16:creationId xmlns:a16="http://schemas.microsoft.com/office/drawing/2014/main" id="{B6B5E3D5-DFA8-41F2-82F2-A9649C97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58737"/>
              <a:ext cx="134938" cy="76200"/>
            </a:xfrm>
            <a:custGeom>
              <a:avLst/>
              <a:gdLst>
                <a:gd name="T0" fmla="*/ 1 w 23"/>
                <a:gd name="T1" fmla="*/ 13 h 13"/>
                <a:gd name="T2" fmla="*/ 23 w 23"/>
                <a:gd name="T3" fmla="*/ 1 h 13"/>
                <a:gd name="T4" fmla="*/ 23 w 23"/>
                <a:gd name="T5" fmla="*/ 0 h 13"/>
                <a:gd name="T6" fmla="*/ 1 w 23"/>
                <a:gd name="T7" fmla="*/ 12 h 13"/>
                <a:gd name="T8" fmla="*/ 1 w 2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1" y="13"/>
                  </a:moveTo>
                  <a:cubicBezTo>
                    <a:pt x="8" y="9"/>
                    <a:pt x="15" y="4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15" y="4"/>
                    <a:pt x="8" y="9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29" name="Freeform 4608">
              <a:extLst>
                <a:ext uri="{FF2B5EF4-FFF2-40B4-BE49-F238E27FC236}">
                  <a16:creationId xmlns:a16="http://schemas.microsoft.com/office/drawing/2014/main" id="{2568BA02-921A-4709-8BE6-F965D4A4F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52387"/>
              <a:ext cx="104775" cy="65087"/>
            </a:xfrm>
            <a:custGeom>
              <a:avLst/>
              <a:gdLst>
                <a:gd name="T0" fmla="*/ 2 w 18"/>
                <a:gd name="T1" fmla="*/ 8 h 11"/>
                <a:gd name="T2" fmla="*/ 8 w 18"/>
                <a:gd name="T3" fmla="*/ 5 h 11"/>
                <a:gd name="T4" fmla="*/ 16 w 18"/>
                <a:gd name="T5" fmla="*/ 1 h 11"/>
                <a:gd name="T6" fmla="*/ 0 w 18"/>
                <a:gd name="T7" fmla="*/ 11 h 11"/>
                <a:gd name="T8" fmla="*/ 1 w 18"/>
                <a:gd name="T9" fmla="*/ 11 h 11"/>
                <a:gd name="T10" fmla="*/ 17 w 18"/>
                <a:gd name="T11" fmla="*/ 0 h 11"/>
                <a:gd name="T12" fmla="*/ 17 w 18"/>
                <a:gd name="T13" fmla="*/ 0 h 11"/>
                <a:gd name="T14" fmla="*/ 2 w 18"/>
                <a:gd name="T15" fmla="*/ 8 h 11"/>
                <a:gd name="T16" fmla="*/ 2 w 18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2" y="8"/>
                  </a:moveTo>
                  <a:cubicBezTo>
                    <a:pt x="4" y="7"/>
                    <a:pt x="6" y="6"/>
                    <a:pt x="8" y="5"/>
                  </a:cubicBezTo>
                  <a:cubicBezTo>
                    <a:pt x="11" y="4"/>
                    <a:pt x="14" y="2"/>
                    <a:pt x="16" y="1"/>
                  </a:cubicBezTo>
                  <a:cubicBezTo>
                    <a:pt x="11" y="5"/>
                    <a:pt x="5" y="7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6" y="7"/>
                    <a:pt x="12" y="4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2"/>
                    <a:pt x="7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30" name="Freeform 4609">
              <a:extLst>
                <a:ext uri="{FF2B5EF4-FFF2-40B4-BE49-F238E27FC236}">
                  <a16:creationId xmlns:a16="http://schemas.microsoft.com/office/drawing/2014/main" id="{A8579F68-A6C1-45E4-9A8E-48AFF8FF2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28575"/>
              <a:ext cx="82550" cy="71437"/>
            </a:xfrm>
            <a:custGeom>
              <a:avLst/>
              <a:gdLst>
                <a:gd name="T0" fmla="*/ 13 w 14"/>
                <a:gd name="T1" fmla="*/ 0 h 12"/>
                <a:gd name="T2" fmla="*/ 0 w 14"/>
                <a:gd name="T3" fmla="*/ 12 h 12"/>
                <a:gd name="T4" fmla="*/ 0 w 14"/>
                <a:gd name="T5" fmla="*/ 12 h 12"/>
                <a:gd name="T6" fmla="*/ 14 w 14"/>
                <a:gd name="T7" fmla="*/ 0 h 12"/>
                <a:gd name="T8" fmla="*/ 13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3" y="0"/>
                  </a:moveTo>
                  <a:cubicBezTo>
                    <a:pt x="9" y="4"/>
                    <a:pt x="4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8"/>
                    <a:pt x="9" y="4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531" name="Group 4667">
            <a:extLst>
              <a:ext uri="{FF2B5EF4-FFF2-40B4-BE49-F238E27FC236}">
                <a16:creationId xmlns:a16="http://schemas.microsoft.com/office/drawing/2014/main" id="{5C48CAAF-787E-469C-87AB-C9DEF31A65F2}"/>
              </a:ext>
            </a:extLst>
          </p:cNvPr>
          <p:cNvGrpSpPr>
            <a:grpSpLocks/>
          </p:cNvGrpSpPr>
          <p:nvPr/>
        </p:nvGrpSpPr>
        <p:grpSpPr bwMode="auto">
          <a:xfrm>
            <a:off x="6689725" y="5080000"/>
            <a:ext cx="368300" cy="365125"/>
            <a:chOff x="0" y="0"/>
            <a:chExt cx="368300" cy="365125"/>
          </a:xfrm>
        </p:grpSpPr>
        <p:sp>
          <p:nvSpPr>
            <p:cNvPr id="41532" name="Freeform 4610">
              <a:extLst>
                <a:ext uri="{FF2B5EF4-FFF2-40B4-BE49-F238E27FC236}">
                  <a16:creationId xmlns:a16="http://schemas.microsoft.com/office/drawing/2014/main" id="{46208579-A24B-43F1-BE15-01330D754B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88900"/>
              <a:ext cx="158750" cy="276225"/>
            </a:xfrm>
            <a:custGeom>
              <a:avLst/>
              <a:gdLst>
                <a:gd name="T0" fmla="*/ 26 w 27"/>
                <a:gd name="T1" fmla="*/ 10 h 47"/>
                <a:gd name="T2" fmla="*/ 26 w 27"/>
                <a:gd name="T3" fmla="*/ 4 h 47"/>
                <a:gd name="T4" fmla="*/ 10 w 27"/>
                <a:gd name="T5" fmla="*/ 0 h 47"/>
                <a:gd name="T6" fmla="*/ 7 w 27"/>
                <a:gd name="T7" fmla="*/ 1 h 47"/>
                <a:gd name="T8" fmla="*/ 3 w 27"/>
                <a:gd name="T9" fmla="*/ 5 h 47"/>
                <a:gd name="T10" fmla="*/ 2 w 27"/>
                <a:gd name="T11" fmla="*/ 7 h 47"/>
                <a:gd name="T12" fmla="*/ 2 w 27"/>
                <a:gd name="T13" fmla="*/ 16 h 47"/>
                <a:gd name="T14" fmla="*/ 3 w 27"/>
                <a:gd name="T15" fmla="*/ 20 h 47"/>
                <a:gd name="T16" fmla="*/ 6 w 27"/>
                <a:gd name="T17" fmla="*/ 23 h 47"/>
                <a:gd name="T18" fmla="*/ 11 w 27"/>
                <a:gd name="T19" fmla="*/ 40 h 47"/>
                <a:gd name="T20" fmla="*/ 19 w 27"/>
                <a:gd name="T21" fmla="*/ 47 h 47"/>
                <a:gd name="T22" fmla="*/ 22 w 27"/>
                <a:gd name="T23" fmla="*/ 27 h 47"/>
                <a:gd name="T24" fmla="*/ 26 w 27"/>
                <a:gd name="T25" fmla="*/ 18 h 47"/>
                <a:gd name="T26" fmla="*/ 3 w 27"/>
                <a:gd name="T27" fmla="*/ 4 h 47"/>
                <a:gd name="T28" fmla="*/ 3 w 27"/>
                <a:gd name="T29" fmla="*/ 4 h 47"/>
                <a:gd name="T30" fmla="*/ 10 w 27"/>
                <a:gd name="T31" fmla="*/ 24 h 47"/>
                <a:gd name="T32" fmla="*/ 24 w 27"/>
                <a:gd name="T33" fmla="*/ 21 h 47"/>
                <a:gd name="T34" fmla="*/ 21 w 27"/>
                <a:gd name="T35" fmla="*/ 28 h 47"/>
                <a:gd name="T36" fmla="*/ 21 w 27"/>
                <a:gd name="T37" fmla="*/ 33 h 47"/>
                <a:gd name="T38" fmla="*/ 13 w 27"/>
                <a:gd name="T39" fmla="*/ 39 h 47"/>
                <a:gd name="T40" fmla="*/ 10 w 27"/>
                <a:gd name="T41" fmla="*/ 23 h 47"/>
                <a:gd name="T42" fmla="*/ 8 w 27"/>
                <a:gd name="T43" fmla="*/ 22 h 47"/>
                <a:gd name="T44" fmla="*/ 4 w 27"/>
                <a:gd name="T45" fmla="*/ 9 h 47"/>
                <a:gd name="T46" fmla="*/ 4 w 27"/>
                <a:gd name="T47" fmla="*/ 7 h 47"/>
                <a:gd name="T48" fmla="*/ 3 w 27"/>
                <a:gd name="T49" fmla="*/ 5 h 47"/>
                <a:gd name="T50" fmla="*/ 3 w 27"/>
                <a:gd name="T51" fmla="*/ 5 h 47"/>
                <a:gd name="T52" fmla="*/ 4 w 27"/>
                <a:gd name="T53" fmla="*/ 5 h 47"/>
                <a:gd name="T54" fmla="*/ 12 w 27"/>
                <a:gd name="T55" fmla="*/ 1 h 47"/>
                <a:gd name="T56" fmla="*/ 23 w 27"/>
                <a:gd name="T57" fmla="*/ 2 h 47"/>
                <a:gd name="T58" fmla="*/ 24 w 27"/>
                <a:gd name="T59" fmla="*/ 3 h 47"/>
                <a:gd name="T60" fmla="*/ 24 w 27"/>
                <a:gd name="T61" fmla="*/ 8 h 47"/>
                <a:gd name="T62" fmla="*/ 24 w 27"/>
                <a:gd name="T63" fmla="*/ 13 h 47"/>
                <a:gd name="T64" fmla="*/ 25 w 27"/>
                <a:gd name="T65" fmla="*/ 14 h 47"/>
                <a:gd name="T66" fmla="*/ 9 w 27"/>
                <a:gd name="T67" fmla="*/ 22 h 47"/>
                <a:gd name="T68" fmla="*/ 9 w 27"/>
                <a:gd name="T69" fmla="*/ 22 h 47"/>
                <a:gd name="T70" fmla="*/ 4 w 27"/>
                <a:gd name="T71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47">
                  <a:moveTo>
                    <a:pt x="26" y="16"/>
                  </a:moveTo>
                  <a:cubicBezTo>
                    <a:pt x="26" y="15"/>
                    <a:pt x="26" y="11"/>
                    <a:pt x="26" y="10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6" y="10"/>
                    <a:pt x="26" y="5"/>
                    <a:pt x="26" y="4"/>
                  </a:cubicBezTo>
                  <a:cubicBezTo>
                    <a:pt x="26" y="1"/>
                    <a:pt x="23" y="1"/>
                    <a:pt x="21" y="1"/>
                  </a:cubicBezTo>
                  <a:cubicBezTo>
                    <a:pt x="21" y="1"/>
                    <a:pt x="12" y="0"/>
                    <a:pt x="10" y="0"/>
                  </a:cubicBezTo>
                  <a:cubicBezTo>
                    <a:pt x="11" y="1"/>
                    <a:pt x="7" y="1"/>
                    <a:pt x="7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0"/>
                    <a:pt x="5" y="2"/>
                  </a:cubicBezTo>
                  <a:cubicBezTo>
                    <a:pt x="6" y="0"/>
                    <a:pt x="0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3" y="7"/>
                    <a:pt x="3" y="14"/>
                    <a:pt x="2" y="14"/>
                  </a:cubicBezTo>
                  <a:cubicBezTo>
                    <a:pt x="3" y="14"/>
                    <a:pt x="2" y="16"/>
                    <a:pt x="2" y="16"/>
                  </a:cubicBezTo>
                  <a:cubicBezTo>
                    <a:pt x="2" y="16"/>
                    <a:pt x="3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4" y="22"/>
                    <a:pt x="5" y="23"/>
                    <a:pt x="7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8" y="25"/>
                    <a:pt x="11" y="24"/>
                    <a:pt x="11" y="28"/>
                  </a:cubicBezTo>
                  <a:cubicBezTo>
                    <a:pt x="12" y="32"/>
                    <a:pt x="10" y="36"/>
                    <a:pt x="11" y="40"/>
                  </a:cubicBezTo>
                  <a:cubicBezTo>
                    <a:pt x="10" y="40"/>
                    <a:pt x="12" y="44"/>
                    <a:pt x="13" y="44"/>
                  </a:cubicBezTo>
                  <a:cubicBezTo>
                    <a:pt x="14" y="47"/>
                    <a:pt x="16" y="47"/>
                    <a:pt x="19" y="47"/>
                  </a:cubicBezTo>
                  <a:cubicBezTo>
                    <a:pt x="27" y="47"/>
                    <a:pt x="23" y="36"/>
                    <a:pt x="23" y="31"/>
                  </a:cubicBezTo>
                  <a:cubicBezTo>
                    <a:pt x="23" y="30"/>
                    <a:pt x="22" y="29"/>
                    <a:pt x="22" y="27"/>
                  </a:cubicBezTo>
                  <a:cubicBezTo>
                    <a:pt x="22" y="25"/>
                    <a:pt x="24" y="25"/>
                    <a:pt x="25" y="23"/>
                  </a:cubicBezTo>
                  <a:cubicBezTo>
                    <a:pt x="26" y="22"/>
                    <a:pt x="26" y="20"/>
                    <a:pt x="26" y="18"/>
                  </a:cubicBezTo>
                  <a:cubicBezTo>
                    <a:pt x="26" y="17"/>
                    <a:pt x="25" y="13"/>
                    <a:pt x="26" y="16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10" y="24"/>
                  </a:moveTo>
                  <a:cubicBezTo>
                    <a:pt x="9" y="24"/>
                    <a:pt x="10" y="24"/>
                    <a:pt x="10" y="24"/>
                  </a:cubicBezTo>
                  <a:close/>
                  <a:moveTo>
                    <a:pt x="25" y="19"/>
                  </a:moveTo>
                  <a:cubicBezTo>
                    <a:pt x="24" y="19"/>
                    <a:pt x="24" y="20"/>
                    <a:pt x="24" y="21"/>
                  </a:cubicBezTo>
                  <a:cubicBezTo>
                    <a:pt x="24" y="23"/>
                    <a:pt x="22" y="23"/>
                    <a:pt x="22" y="24"/>
                  </a:cubicBezTo>
                  <a:cubicBezTo>
                    <a:pt x="20" y="24"/>
                    <a:pt x="22" y="28"/>
                    <a:pt x="21" y="28"/>
                  </a:cubicBezTo>
                  <a:cubicBezTo>
                    <a:pt x="21" y="29"/>
                    <a:pt x="23" y="35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4"/>
                    <a:pt x="22" y="41"/>
                    <a:pt x="22" y="41"/>
                  </a:cubicBezTo>
                  <a:cubicBezTo>
                    <a:pt x="24" y="46"/>
                    <a:pt x="13" y="46"/>
                    <a:pt x="13" y="39"/>
                  </a:cubicBezTo>
                  <a:cubicBezTo>
                    <a:pt x="13" y="37"/>
                    <a:pt x="14" y="34"/>
                    <a:pt x="14" y="31"/>
                  </a:cubicBezTo>
                  <a:cubicBezTo>
                    <a:pt x="14" y="28"/>
                    <a:pt x="12" y="26"/>
                    <a:pt x="10" y="23"/>
                  </a:cubicBezTo>
                  <a:cubicBezTo>
                    <a:pt x="11" y="24"/>
                    <a:pt x="11" y="24"/>
                    <a:pt x="12" y="23"/>
                  </a:cubicBezTo>
                  <a:cubicBezTo>
                    <a:pt x="11" y="23"/>
                    <a:pt x="9" y="21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" y="23"/>
                    <a:pt x="3" y="13"/>
                    <a:pt x="4" y="9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3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8" y="1"/>
                    <a:pt x="19" y="2"/>
                  </a:cubicBezTo>
                  <a:cubicBezTo>
                    <a:pt x="21" y="2"/>
                    <a:pt x="22" y="2"/>
                    <a:pt x="23" y="2"/>
                  </a:cubicBezTo>
                  <a:cubicBezTo>
                    <a:pt x="24" y="2"/>
                    <a:pt x="25" y="4"/>
                    <a:pt x="25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6"/>
                    <a:pt x="24" y="6"/>
                  </a:cubicBezTo>
                  <a:cubicBezTo>
                    <a:pt x="24" y="7"/>
                    <a:pt x="24" y="9"/>
                    <a:pt x="24" y="8"/>
                  </a:cubicBezTo>
                  <a:cubicBezTo>
                    <a:pt x="24" y="9"/>
                    <a:pt x="24" y="11"/>
                    <a:pt x="25" y="11"/>
                  </a:cubicBezTo>
                  <a:cubicBezTo>
                    <a:pt x="24" y="11"/>
                    <a:pt x="24" y="12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6"/>
                    <a:pt x="25" y="18"/>
                    <a:pt x="25" y="19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33" name="Freeform 4611">
              <a:extLst>
                <a:ext uri="{FF2B5EF4-FFF2-40B4-BE49-F238E27FC236}">
                  <a16:creationId xmlns:a16="http://schemas.microsoft.com/office/drawing/2014/main" id="{6FA24A51-4881-408B-91B6-EEE5070330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00" y="0"/>
              <a:ext cx="176213" cy="312737"/>
            </a:xfrm>
            <a:custGeom>
              <a:avLst/>
              <a:gdLst>
                <a:gd name="T0" fmla="*/ 29 w 30"/>
                <a:gd name="T1" fmla="*/ 5 h 53"/>
                <a:gd name="T2" fmla="*/ 24 w 30"/>
                <a:gd name="T3" fmla="*/ 2 h 53"/>
                <a:gd name="T4" fmla="*/ 19 w 30"/>
                <a:gd name="T5" fmla="*/ 7 h 53"/>
                <a:gd name="T6" fmla="*/ 9 w 30"/>
                <a:gd name="T7" fmla="*/ 14 h 53"/>
                <a:gd name="T8" fmla="*/ 2 w 30"/>
                <a:gd name="T9" fmla="*/ 16 h 53"/>
                <a:gd name="T10" fmla="*/ 2 w 30"/>
                <a:gd name="T11" fmla="*/ 17 h 53"/>
                <a:gd name="T12" fmla="*/ 1 w 30"/>
                <a:gd name="T13" fmla="*/ 27 h 53"/>
                <a:gd name="T14" fmla="*/ 2 w 30"/>
                <a:gd name="T15" fmla="*/ 34 h 53"/>
                <a:gd name="T16" fmla="*/ 1 w 30"/>
                <a:gd name="T17" fmla="*/ 34 h 53"/>
                <a:gd name="T18" fmla="*/ 2 w 30"/>
                <a:gd name="T19" fmla="*/ 35 h 53"/>
                <a:gd name="T20" fmla="*/ 5 w 30"/>
                <a:gd name="T21" fmla="*/ 37 h 53"/>
                <a:gd name="T22" fmla="*/ 25 w 30"/>
                <a:gd name="T23" fmla="*/ 51 h 53"/>
                <a:gd name="T24" fmla="*/ 28 w 30"/>
                <a:gd name="T25" fmla="*/ 48 h 53"/>
                <a:gd name="T26" fmla="*/ 29 w 30"/>
                <a:gd name="T27" fmla="*/ 17 h 53"/>
                <a:gd name="T28" fmla="*/ 10 w 30"/>
                <a:gd name="T29" fmla="*/ 38 h 53"/>
                <a:gd name="T30" fmla="*/ 26 w 30"/>
                <a:gd name="T31" fmla="*/ 32 h 53"/>
                <a:gd name="T32" fmla="*/ 27 w 30"/>
                <a:gd name="T33" fmla="*/ 37 h 53"/>
                <a:gd name="T34" fmla="*/ 19 w 30"/>
                <a:gd name="T35" fmla="*/ 41 h 53"/>
                <a:gd name="T36" fmla="*/ 11 w 30"/>
                <a:gd name="T37" fmla="*/ 37 h 53"/>
                <a:gd name="T38" fmla="*/ 9 w 30"/>
                <a:gd name="T39" fmla="*/ 36 h 53"/>
                <a:gd name="T40" fmla="*/ 3 w 30"/>
                <a:gd name="T41" fmla="*/ 18 h 53"/>
                <a:gd name="T42" fmla="*/ 3 w 30"/>
                <a:gd name="T43" fmla="*/ 17 h 53"/>
                <a:gd name="T44" fmla="*/ 4 w 30"/>
                <a:gd name="T45" fmla="*/ 17 h 53"/>
                <a:gd name="T46" fmla="*/ 4 w 30"/>
                <a:gd name="T47" fmla="*/ 17 h 53"/>
                <a:gd name="T48" fmla="*/ 5 w 30"/>
                <a:gd name="T49" fmla="*/ 17 h 53"/>
                <a:gd name="T50" fmla="*/ 8 w 30"/>
                <a:gd name="T51" fmla="*/ 17 h 53"/>
                <a:gd name="T52" fmla="*/ 8 w 30"/>
                <a:gd name="T53" fmla="*/ 17 h 53"/>
                <a:gd name="T54" fmla="*/ 8 w 30"/>
                <a:gd name="T55" fmla="*/ 17 h 53"/>
                <a:gd name="T56" fmla="*/ 9 w 30"/>
                <a:gd name="T57" fmla="*/ 16 h 53"/>
                <a:gd name="T58" fmla="*/ 15 w 30"/>
                <a:gd name="T59" fmla="*/ 13 h 53"/>
                <a:gd name="T60" fmla="*/ 19 w 30"/>
                <a:gd name="T61" fmla="*/ 11 h 53"/>
                <a:gd name="T62" fmla="*/ 20 w 30"/>
                <a:gd name="T63" fmla="*/ 9 h 53"/>
                <a:gd name="T64" fmla="*/ 24 w 30"/>
                <a:gd name="T65" fmla="*/ 5 h 53"/>
                <a:gd name="T66" fmla="*/ 24 w 30"/>
                <a:gd name="T67" fmla="*/ 5 h 53"/>
                <a:gd name="T68" fmla="*/ 27 w 30"/>
                <a:gd name="T69" fmla="*/ 3 h 53"/>
                <a:gd name="T70" fmla="*/ 27 w 30"/>
                <a:gd name="T71" fmla="*/ 22 h 53"/>
                <a:gd name="T72" fmla="*/ 8 w 30"/>
                <a:gd name="T73" fmla="*/ 36 h 53"/>
                <a:gd name="T74" fmla="*/ 8 w 30"/>
                <a:gd name="T7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53">
                  <a:moveTo>
                    <a:pt x="29" y="17"/>
                  </a:moveTo>
                  <a:cubicBezTo>
                    <a:pt x="28" y="13"/>
                    <a:pt x="29" y="9"/>
                    <a:pt x="29" y="5"/>
                  </a:cubicBezTo>
                  <a:cubicBezTo>
                    <a:pt x="29" y="4"/>
                    <a:pt x="29" y="2"/>
                    <a:pt x="28" y="1"/>
                  </a:cubicBezTo>
                  <a:cubicBezTo>
                    <a:pt x="26" y="0"/>
                    <a:pt x="22" y="5"/>
                    <a:pt x="24" y="2"/>
                  </a:cubicBezTo>
                  <a:cubicBezTo>
                    <a:pt x="24" y="2"/>
                    <a:pt x="20" y="7"/>
                    <a:pt x="20" y="7"/>
                  </a:cubicBezTo>
                  <a:cubicBezTo>
                    <a:pt x="20" y="7"/>
                    <a:pt x="19" y="8"/>
                    <a:pt x="19" y="7"/>
                  </a:cubicBezTo>
                  <a:cubicBezTo>
                    <a:pt x="18" y="10"/>
                    <a:pt x="16" y="11"/>
                    <a:pt x="14" y="12"/>
                  </a:cubicBezTo>
                  <a:cubicBezTo>
                    <a:pt x="15" y="12"/>
                    <a:pt x="8" y="16"/>
                    <a:pt x="9" y="14"/>
                  </a:cubicBezTo>
                  <a:cubicBezTo>
                    <a:pt x="8" y="15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2" y="21"/>
                    <a:pt x="2" y="22"/>
                  </a:cubicBezTo>
                  <a:cubicBezTo>
                    <a:pt x="1" y="22"/>
                    <a:pt x="2" y="26"/>
                    <a:pt x="1" y="27"/>
                  </a:cubicBezTo>
                  <a:cubicBezTo>
                    <a:pt x="2" y="27"/>
                    <a:pt x="1" y="29"/>
                    <a:pt x="1" y="29"/>
                  </a:cubicBezTo>
                  <a:cubicBezTo>
                    <a:pt x="1" y="30"/>
                    <a:pt x="2" y="33"/>
                    <a:pt x="2" y="34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1" y="35"/>
                    <a:pt x="1" y="33"/>
                    <a:pt x="1" y="34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6"/>
                    <a:pt x="2" y="38"/>
                    <a:pt x="2" y="35"/>
                  </a:cubicBezTo>
                  <a:cubicBezTo>
                    <a:pt x="3" y="37"/>
                    <a:pt x="3" y="37"/>
                    <a:pt x="6" y="37"/>
                  </a:cubicBezTo>
                  <a:cubicBezTo>
                    <a:pt x="6" y="37"/>
                    <a:pt x="6" y="37"/>
                    <a:pt x="5" y="37"/>
                  </a:cubicBezTo>
                  <a:cubicBezTo>
                    <a:pt x="10" y="40"/>
                    <a:pt x="15" y="40"/>
                    <a:pt x="19" y="44"/>
                  </a:cubicBezTo>
                  <a:cubicBezTo>
                    <a:pt x="21" y="47"/>
                    <a:pt x="23" y="49"/>
                    <a:pt x="25" y="51"/>
                  </a:cubicBezTo>
                  <a:cubicBezTo>
                    <a:pt x="28" y="53"/>
                    <a:pt x="29" y="51"/>
                    <a:pt x="29" y="48"/>
                  </a:cubicBezTo>
                  <a:cubicBezTo>
                    <a:pt x="29" y="49"/>
                    <a:pt x="28" y="48"/>
                    <a:pt x="28" y="48"/>
                  </a:cubicBezTo>
                  <a:cubicBezTo>
                    <a:pt x="30" y="44"/>
                    <a:pt x="29" y="37"/>
                    <a:pt x="29" y="32"/>
                  </a:cubicBezTo>
                  <a:cubicBezTo>
                    <a:pt x="28" y="29"/>
                    <a:pt x="30" y="18"/>
                    <a:pt x="29" y="17"/>
                  </a:cubicBezTo>
                  <a:close/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lose/>
                  <a:moveTo>
                    <a:pt x="27" y="24"/>
                  </a:moveTo>
                  <a:cubicBezTo>
                    <a:pt x="27" y="27"/>
                    <a:pt x="27" y="29"/>
                    <a:pt x="26" y="32"/>
                  </a:cubicBezTo>
                  <a:cubicBezTo>
                    <a:pt x="27" y="30"/>
                    <a:pt x="26" y="32"/>
                    <a:pt x="26" y="32"/>
                  </a:cubicBezTo>
                  <a:cubicBezTo>
                    <a:pt x="26" y="33"/>
                    <a:pt x="27" y="36"/>
                    <a:pt x="27" y="37"/>
                  </a:cubicBezTo>
                  <a:cubicBezTo>
                    <a:pt x="27" y="40"/>
                    <a:pt x="28" y="46"/>
                    <a:pt x="26" y="49"/>
                  </a:cubicBezTo>
                  <a:cubicBezTo>
                    <a:pt x="26" y="49"/>
                    <a:pt x="20" y="42"/>
                    <a:pt x="19" y="41"/>
                  </a:cubicBezTo>
                  <a:cubicBezTo>
                    <a:pt x="16" y="40"/>
                    <a:pt x="12" y="39"/>
                    <a:pt x="10" y="37"/>
                  </a:cubicBezTo>
                  <a:cubicBezTo>
                    <a:pt x="10" y="37"/>
                    <a:pt x="11" y="37"/>
                    <a:pt x="11" y="37"/>
                  </a:cubicBezTo>
                  <a:cubicBezTo>
                    <a:pt x="11" y="37"/>
                    <a:pt x="9" y="35"/>
                    <a:pt x="7" y="36"/>
                  </a:cubicBezTo>
                  <a:cubicBezTo>
                    <a:pt x="7" y="36"/>
                    <a:pt x="8" y="36"/>
                    <a:pt x="9" y="36"/>
                  </a:cubicBezTo>
                  <a:cubicBezTo>
                    <a:pt x="0" y="38"/>
                    <a:pt x="4" y="29"/>
                    <a:pt x="3" y="24"/>
                  </a:cubicBezTo>
                  <a:cubicBezTo>
                    <a:pt x="3" y="22"/>
                    <a:pt x="3" y="20"/>
                    <a:pt x="3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1" y="14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8" y="11"/>
                    <a:pt x="19" y="11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8"/>
                    <a:pt x="21" y="7"/>
                    <a:pt x="22" y="7"/>
                  </a:cubicBezTo>
                  <a:cubicBezTo>
                    <a:pt x="22" y="7"/>
                    <a:pt x="23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4"/>
                    <a:pt x="26" y="4"/>
                    <a:pt x="27" y="3"/>
                  </a:cubicBezTo>
                  <a:cubicBezTo>
                    <a:pt x="28" y="8"/>
                    <a:pt x="25" y="13"/>
                    <a:pt x="27" y="17"/>
                  </a:cubicBezTo>
                  <a:cubicBezTo>
                    <a:pt x="27" y="16"/>
                    <a:pt x="27" y="21"/>
                    <a:pt x="27" y="22"/>
                  </a:cubicBezTo>
                  <a:cubicBezTo>
                    <a:pt x="26" y="19"/>
                    <a:pt x="27" y="23"/>
                    <a:pt x="27" y="24"/>
                  </a:cubicBezTo>
                  <a:close/>
                  <a:moveTo>
                    <a:pt x="8" y="36"/>
                  </a:move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34" name="Freeform 4612">
              <a:extLst>
                <a:ext uri="{FF2B5EF4-FFF2-40B4-BE49-F238E27FC236}">
                  <a16:creationId xmlns:a16="http://schemas.microsoft.com/office/drawing/2014/main" id="{DD799FB6-EDB0-42F9-8776-9695259846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262" y="6350"/>
              <a:ext cx="46038" cy="312737"/>
            </a:xfrm>
            <a:custGeom>
              <a:avLst/>
              <a:gdLst>
                <a:gd name="T0" fmla="*/ 7 w 8"/>
                <a:gd name="T1" fmla="*/ 36 h 53"/>
                <a:gd name="T2" fmla="*/ 7 w 8"/>
                <a:gd name="T3" fmla="*/ 31 h 53"/>
                <a:gd name="T4" fmla="*/ 6 w 8"/>
                <a:gd name="T5" fmla="*/ 27 h 53"/>
                <a:gd name="T6" fmla="*/ 6 w 8"/>
                <a:gd name="T7" fmla="*/ 20 h 53"/>
                <a:gd name="T8" fmla="*/ 7 w 8"/>
                <a:gd name="T9" fmla="*/ 9 h 53"/>
                <a:gd name="T10" fmla="*/ 6 w 8"/>
                <a:gd name="T11" fmla="*/ 7 h 53"/>
                <a:gd name="T12" fmla="*/ 6 w 8"/>
                <a:gd name="T13" fmla="*/ 3 h 53"/>
                <a:gd name="T14" fmla="*/ 4 w 8"/>
                <a:gd name="T15" fmla="*/ 1 h 53"/>
                <a:gd name="T16" fmla="*/ 3 w 8"/>
                <a:gd name="T17" fmla="*/ 0 h 53"/>
                <a:gd name="T18" fmla="*/ 2 w 8"/>
                <a:gd name="T19" fmla="*/ 1 h 53"/>
                <a:gd name="T20" fmla="*/ 1 w 8"/>
                <a:gd name="T21" fmla="*/ 7 h 53"/>
                <a:gd name="T22" fmla="*/ 0 w 8"/>
                <a:gd name="T23" fmla="*/ 9 h 53"/>
                <a:gd name="T24" fmla="*/ 1 w 8"/>
                <a:gd name="T25" fmla="*/ 13 h 53"/>
                <a:gd name="T26" fmla="*/ 1 w 8"/>
                <a:gd name="T27" fmla="*/ 12 h 53"/>
                <a:gd name="T28" fmla="*/ 1 w 8"/>
                <a:gd name="T29" fmla="*/ 16 h 53"/>
                <a:gd name="T30" fmla="*/ 1 w 8"/>
                <a:gd name="T31" fmla="*/ 16 h 53"/>
                <a:gd name="T32" fmla="*/ 1 w 8"/>
                <a:gd name="T33" fmla="*/ 22 h 53"/>
                <a:gd name="T34" fmla="*/ 1 w 8"/>
                <a:gd name="T35" fmla="*/ 32 h 53"/>
                <a:gd name="T36" fmla="*/ 1 w 8"/>
                <a:gd name="T37" fmla="*/ 44 h 53"/>
                <a:gd name="T38" fmla="*/ 7 w 8"/>
                <a:gd name="T39" fmla="*/ 46 h 53"/>
                <a:gd name="T40" fmla="*/ 8 w 8"/>
                <a:gd name="T41" fmla="*/ 39 h 53"/>
                <a:gd name="T42" fmla="*/ 7 w 8"/>
                <a:gd name="T43" fmla="*/ 36 h 53"/>
                <a:gd name="T44" fmla="*/ 1 w 8"/>
                <a:gd name="T45" fmla="*/ 19 h 53"/>
                <a:gd name="T46" fmla="*/ 1 w 8"/>
                <a:gd name="T47" fmla="*/ 19 h 53"/>
                <a:gd name="T48" fmla="*/ 3 w 8"/>
                <a:gd name="T49" fmla="*/ 1 h 53"/>
                <a:gd name="T50" fmla="*/ 3 w 8"/>
                <a:gd name="T51" fmla="*/ 1 h 53"/>
                <a:gd name="T52" fmla="*/ 3 w 8"/>
                <a:gd name="T53" fmla="*/ 1 h 53"/>
                <a:gd name="T54" fmla="*/ 3 w 8"/>
                <a:gd name="T55" fmla="*/ 1 h 53"/>
                <a:gd name="T56" fmla="*/ 3 w 8"/>
                <a:gd name="T57" fmla="*/ 1 h 53"/>
                <a:gd name="T58" fmla="*/ 6 w 8"/>
                <a:gd name="T59" fmla="*/ 43 h 53"/>
                <a:gd name="T60" fmla="*/ 6 w 8"/>
                <a:gd name="T61" fmla="*/ 47 h 53"/>
                <a:gd name="T62" fmla="*/ 4 w 8"/>
                <a:gd name="T63" fmla="*/ 49 h 53"/>
                <a:gd name="T64" fmla="*/ 4 w 8"/>
                <a:gd name="T65" fmla="*/ 46 h 53"/>
                <a:gd name="T66" fmla="*/ 3 w 8"/>
                <a:gd name="T67" fmla="*/ 35 h 53"/>
                <a:gd name="T68" fmla="*/ 3 w 8"/>
                <a:gd name="T69" fmla="*/ 27 h 53"/>
                <a:gd name="T70" fmla="*/ 3 w 8"/>
                <a:gd name="T71" fmla="*/ 18 h 53"/>
                <a:gd name="T72" fmla="*/ 3 w 8"/>
                <a:gd name="T73" fmla="*/ 19 h 53"/>
                <a:gd name="T74" fmla="*/ 3 w 8"/>
                <a:gd name="T75" fmla="*/ 17 h 53"/>
                <a:gd name="T76" fmla="*/ 3 w 8"/>
                <a:gd name="T77" fmla="*/ 17 h 53"/>
                <a:gd name="T78" fmla="*/ 3 w 8"/>
                <a:gd name="T79" fmla="*/ 17 h 53"/>
                <a:gd name="T80" fmla="*/ 2 w 8"/>
                <a:gd name="T81" fmla="*/ 17 h 53"/>
                <a:gd name="T82" fmla="*/ 2 w 8"/>
                <a:gd name="T83" fmla="*/ 12 h 53"/>
                <a:gd name="T84" fmla="*/ 2 w 8"/>
                <a:gd name="T85" fmla="*/ 5 h 53"/>
                <a:gd name="T86" fmla="*/ 4 w 8"/>
                <a:gd name="T87" fmla="*/ 2 h 53"/>
                <a:gd name="T88" fmla="*/ 4 w 8"/>
                <a:gd name="T89" fmla="*/ 1 h 53"/>
                <a:gd name="T90" fmla="*/ 6 w 8"/>
                <a:gd name="T91" fmla="*/ 10 h 53"/>
                <a:gd name="T92" fmla="*/ 6 w 8"/>
                <a:gd name="T93" fmla="*/ 10 h 53"/>
                <a:gd name="T94" fmla="*/ 6 w 8"/>
                <a:gd name="T95" fmla="*/ 17 h 53"/>
                <a:gd name="T96" fmla="*/ 5 w 8"/>
                <a:gd name="T97" fmla="*/ 20 h 53"/>
                <a:gd name="T98" fmla="*/ 5 w 8"/>
                <a:gd name="T99" fmla="*/ 22 h 53"/>
                <a:gd name="T100" fmla="*/ 5 w 8"/>
                <a:gd name="T101" fmla="*/ 26 h 53"/>
                <a:gd name="T102" fmla="*/ 5 w 8"/>
                <a:gd name="T103" fmla="*/ 29 h 53"/>
                <a:gd name="T104" fmla="*/ 5 w 8"/>
                <a:gd name="T105" fmla="*/ 30 h 53"/>
                <a:gd name="T106" fmla="*/ 5 w 8"/>
                <a:gd name="T107" fmla="*/ 31 h 53"/>
                <a:gd name="T108" fmla="*/ 5 w 8"/>
                <a:gd name="T109" fmla="*/ 34 h 53"/>
                <a:gd name="T110" fmla="*/ 6 w 8"/>
                <a:gd name="T111" fmla="*/ 43 h 53"/>
                <a:gd name="T112" fmla="*/ 6 w 8"/>
                <a:gd name="T113" fmla="*/ 43 h 53"/>
                <a:gd name="T114" fmla="*/ 6 w 8"/>
                <a:gd name="T115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" h="53">
                  <a:moveTo>
                    <a:pt x="7" y="36"/>
                  </a:moveTo>
                  <a:cubicBezTo>
                    <a:pt x="7" y="35"/>
                    <a:pt x="6" y="30"/>
                    <a:pt x="7" y="31"/>
                  </a:cubicBezTo>
                  <a:cubicBezTo>
                    <a:pt x="7" y="31"/>
                    <a:pt x="7" y="27"/>
                    <a:pt x="6" y="27"/>
                  </a:cubicBezTo>
                  <a:cubicBezTo>
                    <a:pt x="8" y="26"/>
                    <a:pt x="6" y="22"/>
                    <a:pt x="6" y="20"/>
                  </a:cubicBezTo>
                  <a:cubicBezTo>
                    <a:pt x="6" y="17"/>
                    <a:pt x="8" y="13"/>
                    <a:pt x="7" y="9"/>
                  </a:cubicBezTo>
                  <a:cubicBezTo>
                    <a:pt x="6" y="9"/>
                    <a:pt x="6" y="7"/>
                    <a:pt x="6" y="7"/>
                  </a:cubicBezTo>
                  <a:cubicBezTo>
                    <a:pt x="7" y="7"/>
                    <a:pt x="6" y="4"/>
                    <a:pt x="6" y="3"/>
                  </a:cubicBezTo>
                  <a:cubicBezTo>
                    <a:pt x="6" y="3"/>
                    <a:pt x="5" y="1"/>
                    <a:pt x="4" y="1"/>
                  </a:cubicBezTo>
                  <a:cubicBezTo>
                    <a:pt x="4" y="0"/>
                    <a:pt x="2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0" y="6"/>
                    <a:pt x="1" y="7"/>
                  </a:cubicBezTo>
                  <a:cubicBezTo>
                    <a:pt x="0" y="7"/>
                    <a:pt x="1" y="8"/>
                    <a:pt x="0" y="9"/>
                  </a:cubicBezTo>
                  <a:cubicBezTo>
                    <a:pt x="0" y="11"/>
                    <a:pt x="1" y="11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0" y="12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1" y="21"/>
                    <a:pt x="1" y="22"/>
                  </a:cubicBezTo>
                  <a:cubicBezTo>
                    <a:pt x="1" y="26"/>
                    <a:pt x="1" y="29"/>
                    <a:pt x="1" y="32"/>
                  </a:cubicBezTo>
                  <a:cubicBezTo>
                    <a:pt x="1" y="32"/>
                    <a:pt x="2" y="43"/>
                    <a:pt x="1" y="44"/>
                  </a:cubicBezTo>
                  <a:cubicBezTo>
                    <a:pt x="1" y="50"/>
                    <a:pt x="6" y="53"/>
                    <a:pt x="7" y="46"/>
                  </a:cubicBezTo>
                  <a:cubicBezTo>
                    <a:pt x="7" y="44"/>
                    <a:pt x="8" y="42"/>
                    <a:pt x="8" y="39"/>
                  </a:cubicBezTo>
                  <a:cubicBezTo>
                    <a:pt x="7" y="38"/>
                    <a:pt x="7" y="37"/>
                    <a:pt x="7" y="36"/>
                  </a:cubicBezTo>
                  <a:close/>
                  <a:moveTo>
                    <a:pt x="1" y="19"/>
                  </a:moveTo>
                  <a:cubicBezTo>
                    <a:pt x="1" y="18"/>
                    <a:pt x="1" y="18"/>
                    <a:pt x="1" y="19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6" y="43"/>
                  </a:moveTo>
                  <a:cubicBezTo>
                    <a:pt x="5" y="44"/>
                    <a:pt x="6" y="46"/>
                    <a:pt x="6" y="47"/>
                  </a:cubicBezTo>
                  <a:cubicBezTo>
                    <a:pt x="5" y="46"/>
                    <a:pt x="4" y="47"/>
                    <a:pt x="4" y="49"/>
                  </a:cubicBezTo>
                  <a:cubicBezTo>
                    <a:pt x="4" y="48"/>
                    <a:pt x="4" y="47"/>
                    <a:pt x="4" y="46"/>
                  </a:cubicBezTo>
                  <a:cubicBezTo>
                    <a:pt x="4" y="45"/>
                    <a:pt x="3" y="38"/>
                    <a:pt x="3" y="35"/>
                  </a:cubicBezTo>
                  <a:cubicBezTo>
                    <a:pt x="3" y="33"/>
                    <a:pt x="3" y="30"/>
                    <a:pt x="3" y="27"/>
                  </a:cubicBezTo>
                  <a:cubicBezTo>
                    <a:pt x="3" y="27"/>
                    <a:pt x="2" y="19"/>
                    <a:pt x="3" y="18"/>
                  </a:cubicBezTo>
                  <a:cubicBezTo>
                    <a:pt x="3" y="20"/>
                    <a:pt x="2" y="18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3"/>
                    <a:pt x="2" y="12"/>
                  </a:cubicBezTo>
                  <a:cubicBezTo>
                    <a:pt x="2" y="10"/>
                    <a:pt x="1" y="7"/>
                    <a:pt x="2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7" y="3"/>
                    <a:pt x="5" y="8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2"/>
                    <a:pt x="6" y="15"/>
                    <a:pt x="6" y="17"/>
                  </a:cubicBezTo>
                  <a:cubicBezTo>
                    <a:pt x="5" y="16"/>
                    <a:pt x="6" y="19"/>
                    <a:pt x="5" y="20"/>
                  </a:cubicBezTo>
                  <a:cubicBezTo>
                    <a:pt x="7" y="19"/>
                    <a:pt x="5" y="22"/>
                    <a:pt x="5" y="22"/>
                  </a:cubicBezTo>
                  <a:cubicBezTo>
                    <a:pt x="5" y="22"/>
                    <a:pt x="4" y="26"/>
                    <a:pt x="5" y="26"/>
                  </a:cubicBezTo>
                  <a:cubicBezTo>
                    <a:pt x="5" y="27"/>
                    <a:pt x="5" y="28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29"/>
                    <a:pt x="5" y="31"/>
                  </a:cubicBezTo>
                  <a:cubicBezTo>
                    <a:pt x="5" y="31"/>
                    <a:pt x="6" y="35"/>
                    <a:pt x="5" y="34"/>
                  </a:cubicBezTo>
                  <a:cubicBezTo>
                    <a:pt x="5" y="36"/>
                    <a:pt x="5" y="42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6" y="44"/>
                    <a:pt x="6" y="4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35" name="Freeform 4613">
              <a:extLst>
                <a:ext uri="{FF2B5EF4-FFF2-40B4-BE49-F238E27FC236}">
                  <a16:creationId xmlns:a16="http://schemas.microsoft.com/office/drawing/2014/main" id="{49EF5045-B151-4BAA-B9DF-9CBF14BFD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254000"/>
              <a:ext cx="23813" cy="1111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36" name="Freeform 4614">
              <a:extLst>
                <a:ext uri="{FF2B5EF4-FFF2-40B4-BE49-F238E27FC236}">
                  <a16:creationId xmlns:a16="http://schemas.microsoft.com/office/drawing/2014/main" id="{C3FAF0FD-4630-4C35-B590-A7D6EB40A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242887"/>
              <a:ext cx="23813" cy="17462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37" name="Freeform 4615">
              <a:extLst>
                <a:ext uri="{FF2B5EF4-FFF2-40B4-BE49-F238E27FC236}">
                  <a16:creationId xmlns:a16="http://schemas.microsoft.com/office/drawing/2014/main" id="{206A7274-CF4B-4FC8-887B-EB3B3C637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265112"/>
              <a:ext cx="23813" cy="19050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3 w 4"/>
                <a:gd name="T5" fmla="*/ 1 h 3"/>
                <a:gd name="T6" fmla="*/ 0 w 4"/>
                <a:gd name="T7" fmla="*/ 2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38" name="Freeform 4616">
              <a:extLst>
                <a:ext uri="{FF2B5EF4-FFF2-40B4-BE49-F238E27FC236}">
                  <a16:creationId xmlns:a16="http://schemas.microsoft.com/office/drawing/2014/main" id="{DA887053-9113-48B6-B779-F89C45504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242887"/>
              <a:ext cx="36513" cy="22225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3 h 4"/>
                <a:gd name="T4" fmla="*/ 1 w 6"/>
                <a:gd name="T5" fmla="*/ 3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39" name="Freeform 4617">
              <a:extLst>
                <a:ext uri="{FF2B5EF4-FFF2-40B4-BE49-F238E27FC236}">
                  <a16:creationId xmlns:a16="http://schemas.microsoft.com/office/drawing/2014/main" id="{4FD35878-C339-4F06-AB08-4176BE7E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206375"/>
              <a:ext cx="30163" cy="23812"/>
            </a:xfrm>
            <a:custGeom>
              <a:avLst/>
              <a:gdLst>
                <a:gd name="T0" fmla="*/ 4 w 5"/>
                <a:gd name="T1" fmla="*/ 1 h 4"/>
                <a:gd name="T2" fmla="*/ 0 w 5"/>
                <a:gd name="T3" fmla="*/ 3 h 4"/>
                <a:gd name="T4" fmla="*/ 0 w 5"/>
                <a:gd name="T5" fmla="*/ 3 h 4"/>
                <a:gd name="T6" fmla="*/ 4 w 5"/>
                <a:gd name="T7" fmla="*/ 1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40" name="Freeform 4618">
              <a:extLst>
                <a:ext uri="{FF2B5EF4-FFF2-40B4-BE49-F238E27FC236}">
                  <a16:creationId xmlns:a16="http://schemas.microsoft.com/office/drawing/2014/main" id="{B2474C09-A59C-45E9-9ADD-88A26EC9D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201612"/>
              <a:ext cx="30163" cy="11112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41" name="Freeform 4619">
              <a:extLst>
                <a:ext uri="{FF2B5EF4-FFF2-40B4-BE49-F238E27FC236}">
                  <a16:creationId xmlns:a16="http://schemas.microsoft.com/office/drawing/2014/main" id="{9BCBC3D3-4343-438F-BF55-0AE47090B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23837"/>
              <a:ext cx="47625" cy="23812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42" name="Freeform 4620">
              <a:extLst>
                <a:ext uri="{FF2B5EF4-FFF2-40B4-BE49-F238E27FC236}">
                  <a16:creationId xmlns:a16="http://schemas.microsoft.com/office/drawing/2014/main" id="{1479DB6D-B459-4641-8364-58999D3CF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330200"/>
              <a:ext cx="41275" cy="23812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43" name="Freeform 4621">
              <a:extLst>
                <a:ext uri="{FF2B5EF4-FFF2-40B4-BE49-F238E27FC236}">
                  <a16:creationId xmlns:a16="http://schemas.microsoft.com/office/drawing/2014/main" id="{98E051B8-CFBC-4D74-8EAA-0FF18F968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319087"/>
              <a:ext cx="47625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7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44" name="Freeform 4622">
              <a:extLst>
                <a:ext uri="{FF2B5EF4-FFF2-40B4-BE49-F238E27FC236}">
                  <a16:creationId xmlns:a16="http://schemas.microsoft.com/office/drawing/2014/main" id="{5DC7736C-9316-4C0D-A338-61AB343D3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201612"/>
              <a:ext cx="58738" cy="41275"/>
            </a:xfrm>
            <a:custGeom>
              <a:avLst/>
              <a:gdLst>
                <a:gd name="T0" fmla="*/ 10 w 10"/>
                <a:gd name="T1" fmla="*/ 1 h 7"/>
                <a:gd name="T2" fmla="*/ 0 w 10"/>
                <a:gd name="T3" fmla="*/ 7 h 7"/>
                <a:gd name="T4" fmla="*/ 0 w 10"/>
                <a:gd name="T5" fmla="*/ 7 h 7"/>
                <a:gd name="T6" fmla="*/ 10 w 10"/>
                <a:gd name="T7" fmla="*/ 1 h 7"/>
                <a:gd name="T8" fmla="*/ 10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1"/>
                  </a:moveTo>
                  <a:cubicBezTo>
                    <a:pt x="7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45" name="Freeform 4623">
              <a:extLst>
                <a:ext uri="{FF2B5EF4-FFF2-40B4-BE49-F238E27FC236}">
                  <a16:creationId xmlns:a16="http://schemas.microsoft.com/office/drawing/2014/main" id="{73782EAF-8282-4F86-8240-94C6BCC2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177800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46" name="Freeform 4624">
              <a:extLst>
                <a:ext uri="{FF2B5EF4-FFF2-40B4-BE49-F238E27FC236}">
                  <a16:creationId xmlns:a16="http://schemas.microsoft.com/office/drawing/2014/main" id="{CF9B468F-FBDD-4DCD-A648-B85B76701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165100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47" name="Freeform 4625">
              <a:extLst>
                <a:ext uri="{FF2B5EF4-FFF2-40B4-BE49-F238E27FC236}">
                  <a16:creationId xmlns:a16="http://schemas.microsoft.com/office/drawing/2014/main" id="{F556375E-00F9-4377-953F-B761E07E4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88912"/>
              <a:ext cx="87313" cy="41275"/>
            </a:xfrm>
            <a:custGeom>
              <a:avLst/>
              <a:gdLst>
                <a:gd name="T0" fmla="*/ 1 w 15"/>
                <a:gd name="T1" fmla="*/ 7 h 7"/>
                <a:gd name="T2" fmla="*/ 14 w 15"/>
                <a:gd name="T3" fmla="*/ 0 h 7"/>
                <a:gd name="T4" fmla="*/ 14 w 15"/>
                <a:gd name="T5" fmla="*/ 0 h 7"/>
                <a:gd name="T6" fmla="*/ 1 w 15"/>
                <a:gd name="T7" fmla="*/ 7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5" y="4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0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48" name="Freeform 4626">
              <a:extLst>
                <a:ext uri="{FF2B5EF4-FFF2-40B4-BE49-F238E27FC236}">
                  <a16:creationId xmlns:a16="http://schemas.microsoft.com/office/drawing/2014/main" id="{154A9BEA-E181-41A2-8A97-61BEE9EF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88925"/>
              <a:ext cx="58738" cy="36512"/>
            </a:xfrm>
            <a:custGeom>
              <a:avLst/>
              <a:gdLst>
                <a:gd name="T0" fmla="*/ 1 w 10"/>
                <a:gd name="T1" fmla="*/ 5 h 6"/>
                <a:gd name="T2" fmla="*/ 10 w 10"/>
                <a:gd name="T3" fmla="*/ 0 h 6"/>
                <a:gd name="T4" fmla="*/ 9 w 10"/>
                <a:gd name="T5" fmla="*/ 0 h 6"/>
                <a:gd name="T6" fmla="*/ 1 w 10"/>
                <a:gd name="T7" fmla="*/ 5 h 6"/>
                <a:gd name="T8" fmla="*/ 1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5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49" name="Freeform 4628">
              <a:extLst>
                <a:ext uri="{FF2B5EF4-FFF2-40B4-BE49-F238E27FC236}">
                  <a16:creationId xmlns:a16="http://schemas.microsoft.com/office/drawing/2014/main" id="{2AE50ABE-B114-40B2-9202-C2376EE92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65113"/>
              <a:ext cx="58738" cy="41275"/>
            </a:xfrm>
            <a:custGeom>
              <a:avLst/>
              <a:gdLst>
                <a:gd name="T0" fmla="*/ 9 w 10"/>
                <a:gd name="T1" fmla="*/ 0 h 7"/>
                <a:gd name="T2" fmla="*/ 0 w 10"/>
                <a:gd name="T3" fmla="*/ 6 h 7"/>
                <a:gd name="T4" fmla="*/ 0 w 10"/>
                <a:gd name="T5" fmla="*/ 7 h 7"/>
                <a:gd name="T6" fmla="*/ 10 w 10"/>
                <a:gd name="T7" fmla="*/ 1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50" name="Freeform 4629">
              <a:extLst>
                <a:ext uri="{FF2B5EF4-FFF2-40B4-BE49-F238E27FC236}">
                  <a16:creationId xmlns:a16="http://schemas.microsoft.com/office/drawing/2014/main" id="{22AC0084-E5EC-4D25-8AA5-667F8AC70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147638"/>
              <a:ext cx="112713" cy="71437"/>
            </a:xfrm>
            <a:custGeom>
              <a:avLst/>
              <a:gdLst>
                <a:gd name="T0" fmla="*/ 19 w 19"/>
                <a:gd name="T1" fmla="*/ 0 h 12"/>
                <a:gd name="T2" fmla="*/ 1 w 19"/>
                <a:gd name="T3" fmla="*/ 12 h 12"/>
                <a:gd name="T4" fmla="*/ 1 w 19"/>
                <a:gd name="T5" fmla="*/ 12 h 12"/>
                <a:gd name="T6" fmla="*/ 19 w 19"/>
                <a:gd name="T7" fmla="*/ 0 h 12"/>
                <a:gd name="T8" fmla="*/ 19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9" y="0"/>
                  </a:moveTo>
                  <a:cubicBezTo>
                    <a:pt x="13" y="4"/>
                    <a:pt x="7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7" y="8"/>
                    <a:pt x="13" y="4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51" name="Freeform 4630">
              <a:extLst>
                <a:ext uri="{FF2B5EF4-FFF2-40B4-BE49-F238E27FC236}">
                  <a16:creationId xmlns:a16="http://schemas.microsoft.com/office/drawing/2014/main" id="{A271C912-63C9-4AEA-81ED-274888665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119063"/>
              <a:ext cx="23813" cy="17462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52" name="Freeform 4631">
              <a:extLst>
                <a:ext uri="{FF2B5EF4-FFF2-40B4-BE49-F238E27FC236}">
                  <a16:creationId xmlns:a16="http://schemas.microsoft.com/office/drawing/2014/main" id="{60812523-5594-4EDC-99C7-7FF49E7C2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112713"/>
              <a:ext cx="30163" cy="1111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53" name="Freeform 4632">
              <a:extLst>
                <a:ext uri="{FF2B5EF4-FFF2-40B4-BE49-F238E27FC236}">
                  <a16:creationId xmlns:a16="http://schemas.microsoft.com/office/drawing/2014/main" id="{D0E225E8-0423-4CDB-8F01-56C5E688C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36525"/>
              <a:ext cx="141288" cy="69850"/>
            </a:xfrm>
            <a:custGeom>
              <a:avLst/>
              <a:gdLst>
                <a:gd name="T0" fmla="*/ 1 w 24"/>
                <a:gd name="T1" fmla="*/ 12 h 12"/>
                <a:gd name="T2" fmla="*/ 24 w 24"/>
                <a:gd name="T3" fmla="*/ 0 h 12"/>
                <a:gd name="T4" fmla="*/ 24 w 24"/>
                <a:gd name="T5" fmla="*/ 0 h 12"/>
                <a:gd name="T6" fmla="*/ 1 w 24"/>
                <a:gd name="T7" fmla="*/ 12 h 12"/>
                <a:gd name="T8" fmla="*/ 1 w 24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1" y="12"/>
                  </a:moveTo>
                  <a:cubicBezTo>
                    <a:pt x="8" y="8"/>
                    <a:pt x="16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54" name="Freeform 4633">
              <a:extLst>
                <a:ext uri="{FF2B5EF4-FFF2-40B4-BE49-F238E27FC236}">
                  <a16:creationId xmlns:a16="http://schemas.microsoft.com/office/drawing/2014/main" id="{EB5F14F0-2F61-487C-B54F-25D00A806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19075"/>
              <a:ext cx="88900" cy="52387"/>
            </a:xfrm>
            <a:custGeom>
              <a:avLst/>
              <a:gdLst>
                <a:gd name="T0" fmla="*/ 1 w 15"/>
                <a:gd name="T1" fmla="*/ 9 h 9"/>
                <a:gd name="T2" fmla="*/ 15 w 15"/>
                <a:gd name="T3" fmla="*/ 0 h 9"/>
                <a:gd name="T4" fmla="*/ 15 w 15"/>
                <a:gd name="T5" fmla="*/ 0 h 9"/>
                <a:gd name="T6" fmla="*/ 1 w 15"/>
                <a:gd name="T7" fmla="*/ 9 h 9"/>
                <a:gd name="T8" fmla="*/ 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9"/>
                  </a:moveTo>
                  <a:cubicBezTo>
                    <a:pt x="6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55" name="Freeform 4634">
              <a:extLst>
                <a:ext uri="{FF2B5EF4-FFF2-40B4-BE49-F238E27FC236}">
                  <a16:creationId xmlns:a16="http://schemas.microsoft.com/office/drawing/2014/main" id="{FA11D83A-CF97-4BB0-AF34-5932C9073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12725"/>
              <a:ext cx="88900" cy="52387"/>
            </a:xfrm>
            <a:custGeom>
              <a:avLst/>
              <a:gdLst>
                <a:gd name="T0" fmla="*/ 14 w 15"/>
                <a:gd name="T1" fmla="*/ 1 h 9"/>
                <a:gd name="T2" fmla="*/ 1 w 15"/>
                <a:gd name="T3" fmla="*/ 9 h 9"/>
                <a:gd name="T4" fmla="*/ 1 w 15"/>
                <a:gd name="T5" fmla="*/ 9 h 9"/>
                <a:gd name="T6" fmla="*/ 14 w 15"/>
                <a:gd name="T7" fmla="*/ 1 h 9"/>
                <a:gd name="T8" fmla="*/ 14 w 1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4" y="1"/>
                  </a:moveTo>
                  <a:cubicBezTo>
                    <a:pt x="10" y="3"/>
                    <a:pt x="5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6"/>
                    <a:pt x="10" y="3"/>
                    <a:pt x="14" y="1"/>
                  </a:cubicBezTo>
                  <a:cubicBezTo>
                    <a:pt x="15" y="1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56" name="Freeform 4635">
              <a:extLst>
                <a:ext uri="{FF2B5EF4-FFF2-40B4-BE49-F238E27FC236}">
                  <a16:creationId xmlns:a16="http://schemas.microsoft.com/office/drawing/2014/main" id="{9C32F31F-4E18-4108-871D-F42EEFBD9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12713"/>
              <a:ext cx="141288" cy="88900"/>
            </a:xfrm>
            <a:custGeom>
              <a:avLst/>
              <a:gdLst>
                <a:gd name="T0" fmla="*/ 23 w 24"/>
                <a:gd name="T1" fmla="*/ 0 h 15"/>
                <a:gd name="T2" fmla="*/ 0 w 24"/>
                <a:gd name="T3" fmla="*/ 15 h 15"/>
                <a:gd name="T4" fmla="*/ 0 w 24"/>
                <a:gd name="T5" fmla="*/ 15 h 15"/>
                <a:gd name="T6" fmla="*/ 24 w 24"/>
                <a:gd name="T7" fmla="*/ 1 h 15"/>
                <a:gd name="T8" fmla="*/ 23 w 2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23" y="0"/>
                  </a:moveTo>
                  <a:cubicBezTo>
                    <a:pt x="16" y="6"/>
                    <a:pt x="8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10"/>
                    <a:pt x="16" y="6"/>
                    <a:pt x="24" y="1"/>
                  </a:cubicBezTo>
                  <a:cubicBezTo>
                    <a:pt x="24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57" name="Freeform 4636">
              <a:extLst>
                <a:ext uri="{FF2B5EF4-FFF2-40B4-BE49-F238E27FC236}">
                  <a16:creationId xmlns:a16="http://schemas.microsoft.com/office/drawing/2014/main" id="{44BDF6C2-9A1D-4B6A-B0DD-86768D4BD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2" y="77788"/>
              <a:ext cx="28575" cy="23812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3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58" name="Freeform 4637">
              <a:extLst>
                <a:ext uri="{FF2B5EF4-FFF2-40B4-BE49-F238E27FC236}">
                  <a16:creationId xmlns:a16="http://schemas.microsoft.com/office/drawing/2014/main" id="{D4D57D89-A010-40BC-A942-9869FBD0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2" y="77788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59" name="Freeform 4638">
              <a:extLst>
                <a:ext uri="{FF2B5EF4-FFF2-40B4-BE49-F238E27FC236}">
                  <a16:creationId xmlns:a16="http://schemas.microsoft.com/office/drawing/2014/main" id="{E66B4C62-D67F-4794-B0CA-A7B9024FA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06363"/>
              <a:ext cx="141288" cy="76200"/>
            </a:xfrm>
            <a:custGeom>
              <a:avLst/>
              <a:gdLst>
                <a:gd name="T0" fmla="*/ 0 w 24"/>
                <a:gd name="T1" fmla="*/ 13 h 13"/>
                <a:gd name="T2" fmla="*/ 24 w 24"/>
                <a:gd name="T3" fmla="*/ 0 h 13"/>
                <a:gd name="T4" fmla="*/ 23 w 24"/>
                <a:gd name="T5" fmla="*/ 0 h 13"/>
                <a:gd name="T6" fmla="*/ 0 w 24"/>
                <a:gd name="T7" fmla="*/ 13 h 13"/>
                <a:gd name="T8" fmla="*/ 0 w 2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0" y="13"/>
                  </a:moveTo>
                  <a:cubicBezTo>
                    <a:pt x="8" y="9"/>
                    <a:pt x="16" y="4"/>
                    <a:pt x="24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16" y="4"/>
                    <a:pt x="8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60" name="Freeform 4639">
              <a:extLst>
                <a:ext uri="{FF2B5EF4-FFF2-40B4-BE49-F238E27FC236}">
                  <a16:creationId xmlns:a16="http://schemas.microsoft.com/office/drawing/2014/main" id="{499C334B-BBDB-425D-82EE-B12646674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95263"/>
              <a:ext cx="82550" cy="47625"/>
            </a:xfrm>
            <a:custGeom>
              <a:avLst/>
              <a:gdLst>
                <a:gd name="T0" fmla="*/ 1 w 14"/>
                <a:gd name="T1" fmla="*/ 8 h 8"/>
                <a:gd name="T2" fmla="*/ 14 w 14"/>
                <a:gd name="T3" fmla="*/ 1 h 8"/>
                <a:gd name="T4" fmla="*/ 13 w 14"/>
                <a:gd name="T5" fmla="*/ 0 h 8"/>
                <a:gd name="T6" fmla="*/ 0 w 14"/>
                <a:gd name="T7" fmla="*/ 8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6"/>
                    <a:pt x="9" y="3"/>
                    <a:pt x="14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61" name="Freeform 4640">
              <a:extLst>
                <a:ext uri="{FF2B5EF4-FFF2-40B4-BE49-F238E27FC236}">
                  <a16:creationId xmlns:a16="http://schemas.microsoft.com/office/drawing/2014/main" id="{B36E3C63-92E1-4ABC-BAEF-8C7C00A85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71450"/>
              <a:ext cx="87313" cy="52387"/>
            </a:xfrm>
            <a:custGeom>
              <a:avLst/>
              <a:gdLst>
                <a:gd name="T0" fmla="*/ 14 w 15"/>
                <a:gd name="T1" fmla="*/ 0 h 9"/>
                <a:gd name="T2" fmla="*/ 0 w 15"/>
                <a:gd name="T3" fmla="*/ 9 h 9"/>
                <a:gd name="T4" fmla="*/ 0 w 15"/>
                <a:gd name="T5" fmla="*/ 9 h 9"/>
                <a:gd name="T6" fmla="*/ 15 w 15"/>
                <a:gd name="T7" fmla="*/ 0 h 9"/>
                <a:gd name="T8" fmla="*/ 14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10" y="4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62" name="Freeform 4641">
              <a:extLst>
                <a:ext uri="{FF2B5EF4-FFF2-40B4-BE49-F238E27FC236}">
                  <a16:creationId xmlns:a16="http://schemas.microsoft.com/office/drawing/2014/main" id="{435F0B7F-00C4-428B-BB39-C85758AD3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77788"/>
              <a:ext cx="147638" cy="82550"/>
            </a:xfrm>
            <a:custGeom>
              <a:avLst/>
              <a:gdLst>
                <a:gd name="T0" fmla="*/ 24 w 25"/>
                <a:gd name="T1" fmla="*/ 0 h 14"/>
                <a:gd name="T2" fmla="*/ 1 w 25"/>
                <a:gd name="T3" fmla="*/ 14 h 14"/>
                <a:gd name="T4" fmla="*/ 1 w 25"/>
                <a:gd name="T5" fmla="*/ 14 h 14"/>
                <a:gd name="T6" fmla="*/ 24 w 25"/>
                <a:gd name="T7" fmla="*/ 0 h 14"/>
                <a:gd name="T8" fmla="*/ 24 w 2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4" y="0"/>
                  </a:moveTo>
                  <a:cubicBezTo>
                    <a:pt x="16" y="5"/>
                    <a:pt x="8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9" y="9"/>
                    <a:pt x="17" y="5"/>
                    <a:pt x="24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63" name="Freeform 4642">
              <a:extLst>
                <a:ext uri="{FF2B5EF4-FFF2-40B4-BE49-F238E27FC236}">
                  <a16:creationId xmlns:a16="http://schemas.microsoft.com/office/drawing/2014/main" id="{6EA627A4-AB93-4B57-B8CF-0163107EC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2" y="53975"/>
              <a:ext cx="22225" cy="11112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64" name="Freeform 4643">
              <a:extLst>
                <a:ext uri="{FF2B5EF4-FFF2-40B4-BE49-F238E27FC236}">
                  <a16:creationId xmlns:a16="http://schemas.microsoft.com/office/drawing/2014/main" id="{EE2DEBFD-F307-45AA-AFF4-BD192688F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2" y="47625"/>
              <a:ext cx="22225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65" name="Freeform 4644">
              <a:extLst>
                <a:ext uri="{FF2B5EF4-FFF2-40B4-BE49-F238E27FC236}">
                  <a16:creationId xmlns:a16="http://schemas.microsoft.com/office/drawing/2014/main" id="{0C775D17-5684-40CA-9D39-822777FE6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71438"/>
              <a:ext cx="141288" cy="76200"/>
            </a:xfrm>
            <a:custGeom>
              <a:avLst/>
              <a:gdLst>
                <a:gd name="T0" fmla="*/ 0 w 24"/>
                <a:gd name="T1" fmla="*/ 13 h 13"/>
                <a:gd name="T2" fmla="*/ 24 w 24"/>
                <a:gd name="T3" fmla="*/ 0 h 13"/>
                <a:gd name="T4" fmla="*/ 23 w 24"/>
                <a:gd name="T5" fmla="*/ 0 h 13"/>
                <a:gd name="T6" fmla="*/ 0 w 24"/>
                <a:gd name="T7" fmla="*/ 13 h 13"/>
                <a:gd name="T8" fmla="*/ 0 w 2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0" y="13"/>
                  </a:moveTo>
                  <a:cubicBezTo>
                    <a:pt x="8" y="9"/>
                    <a:pt x="16" y="5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5" y="4"/>
                    <a:pt x="8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66" name="Freeform 4645">
              <a:extLst>
                <a:ext uri="{FF2B5EF4-FFF2-40B4-BE49-F238E27FC236}">
                  <a16:creationId xmlns:a16="http://schemas.microsoft.com/office/drawing/2014/main" id="{3B745813-BFD2-483D-A8EB-3AACEED64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160338"/>
              <a:ext cx="100013" cy="58737"/>
            </a:xfrm>
            <a:custGeom>
              <a:avLst/>
              <a:gdLst>
                <a:gd name="T0" fmla="*/ 0 w 17"/>
                <a:gd name="T1" fmla="*/ 9 h 10"/>
                <a:gd name="T2" fmla="*/ 17 w 17"/>
                <a:gd name="T3" fmla="*/ 1 h 10"/>
                <a:gd name="T4" fmla="*/ 16 w 17"/>
                <a:gd name="T5" fmla="*/ 1 h 10"/>
                <a:gd name="T6" fmla="*/ 0 w 17"/>
                <a:gd name="T7" fmla="*/ 9 h 10"/>
                <a:gd name="T8" fmla="*/ 0 w 17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6" y="7"/>
                    <a:pt x="11" y="4"/>
                    <a:pt x="17" y="1"/>
                  </a:cubicBezTo>
                  <a:cubicBezTo>
                    <a:pt x="17" y="1"/>
                    <a:pt x="16" y="0"/>
                    <a:pt x="16" y="1"/>
                  </a:cubicBezTo>
                  <a:cubicBezTo>
                    <a:pt x="11" y="4"/>
                    <a:pt x="5" y="6"/>
                    <a:pt x="0" y="9"/>
                  </a:cubicBezTo>
                  <a:cubicBezTo>
                    <a:pt x="0" y="9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67" name="Freeform 4646">
              <a:extLst>
                <a:ext uri="{FF2B5EF4-FFF2-40B4-BE49-F238E27FC236}">
                  <a16:creationId xmlns:a16="http://schemas.microsoft.com/office/drawing/2014/main" id="{258F70AA-8829-4A89-8689-1FDA06B2E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41288"/>
              <a:ext cx="111125" cy="71437"/>
            </a:xfrm>
            <a:custGeom>
              <a:avLst/>
              <a:gdLst>
                <a:gd name="T0" fmla="*/ 18 w 19"/>
                <a:gd name="T1" fmla="*/ 1 h 12"/>
                <a:gd name="T2" fmla="*/ 0 w 19"/>
                <a:gd name="T3" fmla="*/ 11 h 12"/>
                <a:gd name="T4" fmla="*/ 1 w 19"/>
                <a:gd name="T5" fmla="*/ 12 h 12"/>
                <a:gd name="T6" fmla="*/ 19 w 19"/>
                <a:gd name="T7" fmla="*/ 1 h 12"/>
                <a:gd name="T8" fmla="*/ 18 w 19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8" y="1"/>
                  </a:moveTo>
                  <a:cubicBezTo>
                    <a:pt x="12" y="4"/>
                    <a:pt x="7" y="8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7" y="8"/>
                    <a:pt x="13" y="4"/>
                    <a:pt x="19" y="1"/>
                  </a:cubicBezTo>
                  <a:cubicBezTo>
                    <a:pt x="19" y="1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68" name="Freeform 4647">
              <a:extLst>
                <a:ext uri="{FF2B5EF4-FFF2-40B4-BE49-F238E27FC236}">
                  <a16:creationId xmlns:a16="http://schemas.microsoft.com/office/drawing/2014/main" id="{F387F88A-4299-4B8C-AA89-3CD91069A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53975"/>
              <a:ext cx="141288" cy="76200"/>
            </a:xfrm>
            <a:custGeom>
              <a:avLst/>
              <a:gdLst>
                <a:gd name="T0" fmla="*/ 24 w 24"/>
                <a:gd name="T1" fmla="*/ 0 h 13"/>
                <a:gd name="T2" fmla="*/ 0 w 24"/>
                <a:gd name="T3" fmla="*/ 13 h 13"/>
                <a:gd name="T4" fmla="*/ 0 w 24"/>
                <a:gd name="T5" fmla="*/ 13 h 13"/>
                <a:gd name="T6" fmla="*/ 24 w 24"/>
                <a:gd name="T7" fmla="*/ 0 h 13"/>
                <a:gd name="T8" fmla="*/ 24 w 2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16" y="4"/>
                    <a:pt x="8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9"/>
                    <a:pt x="16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69" name="Freeform 4648">
              <a:extLst>
                <a:ext uri="{FF2B5EF4-FFF2-40B4-BE49-F238E27FC236}">
                  <a16:creationId xmlns:a16="http://schemas.microsoft.com/office/drawing/2014/main" id="{0845517D-DF08-4487-A70D-689C54BC9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41275"/>
              <a:ext cx="141288" cy="71437"/>
            </a:xfrm>
            <a:custGeom>
              <a:avLst/>
              <a:gdLst>
                <a:gd name="T0" fmla="*/ 0 w 24"/>
                <a:gd name="T1" fmla="*/ 12 h 12"/>
                <a:gd name="T2" fmla="*/ 24 w 24"/>
                <a:gd name="T3" fmla="*/ 0 h 12"/>
                <a:gd name="T4" fmla="*/ 24 w 24"/>
                <a:gd name="T5" fmla="*/ 0 h 12"/>
                <a:gd name="T6" fmla="*/ 0 w 24"/>
                <a:gd name="T7" fmla="*/ 12 h 12"/>
                <a:gd name="T8" fmla="*/ 0 w 24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8" y="8"/>
                    <a:pt x="16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6" y="4"/>
                    <a:pt x="8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70" name="Freeform 4649">
              <a:extLst>
                <a:ext uri="{FF2B5EF4-FFF2-40B4-BE49-F238E27FC236}">
                  <a16:creationId xmlns:a16="http://schemas.microsoft.com/office/drawing/2014/main" id="{5D3DAFC1-A7F5-4833-93FD-7E13FFE58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30175"/>
              <a:ext cx="122238" cy="65087"/>
            </a:xfrm>
            <a:custGeom>
              <a:avLst/>
              <a:gdLst>
                <a:gd name="T0" fmla="*/ 1 w 21"/>
                <a:gd name="T1" fmla="*/ 11 h 11"/>
                <a:gd name="T2" fmla="*/ 20 w 21"/>
                <a:gd name="T3" fmla="*/ 0 h 11"/>
                <a:gd name="T4" fmla="*/ 20 w 21"/>
                <a:gd name="T5" fmla="*/ 0 h 11"/>
                <a:gd name="T6" fmla="*/ 1 w 21"/>
                <a:gd name="T7" fmla="*/ 11 h 11"/>
                <a:gd name="T8" fmla="*/ 1 w 2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1" y="11"/>
                  </a:moveTo>
                  <a:cubicBezTo>
                    <a:pt x="7" y="8"/>
                    <a:pt x="14" y="4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4" y="4"/>
                    <a:pt x="7" y="8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71" name="Freeform 4650">
              <a:extLst>
                <a:ext uri="{FF2B5EF4-FFF2-40B4-BE49-F238E27FC236}">
                  <a16:creationId xmlns:a16="http://schemas.microsoft.com/office/drawing/2014/main" id="{75B65328-D2DE-4C5C-8DD0-DBC6AEBA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06363"/>
              <a:ext cx="128588" cy="76200"/>
            </a:xfrm>
            <a:custGeom>
              <a:avLst/>
              <a:gdLst>
                <a:gd name="T0" fmla="*/ 21 w 22"/>
                <a:gd name="T1" fmla="*/ 0 h 13"/>
                <a:gd name="T2" fmla="*/ 0 w 22"/>
                <a:gd name="T3" fmla="*/ 13 h 13"/>
                <a:gd name="T4" fmla="*/ 1 w 22"/>
                <a:gd name="T5" fmla="*/ 13 h 13"/>
                <a:gd name="T6" fmla="*/ 22 w 22"/>
                <a:gd name="T7" fmla="*/ 0 h 13"/>
                <a:gd name="T8" fmla="*/ 21 w 2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21" y="0"/>
                  </a:moveTo>
                  <a:cubicBezTo>
                    <a:pt x="14" y="4"/>
                    <a:pt x="7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7" y="8"/>
                    <a:pt x="14" y="4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72" name="Freeform 4651">
              <a:extLst>
                <a:ext uri="{FF2B5EF4-FFF2-40B4-BE49-F238E27FC236}">
                  <a16:creationId xmlns:a16="http://schemas.microsoft.com/office/drawing/2014/main" id="{59814D17-1A09-43D1-A38F-FFB8975DD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12700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73" name="Freeform 4652">
              <a:extLst>
                <a:ext uri="{FF2B5EF4-FFF2-40B4-BE49-F238E27FC236}">
                  <a16:creationId xmlns:a16="http://schemas.microsoft.com/office/drawing/2014/main" id="{BC406C5D-293F-4537-8F9A-902896428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95250"/>
              <a:ext cx="128588" cy="69850"/>
            </a:xfrm>
            <a:custGeom>
              <a:avLst/>
              <a:gdLst>
                <a:gd name="T0" fmla="*/ 1 w 22"/>
                <a:gd name="T1" fmla="*/ 12 h 12"/>
                <a:gd name="T2" fmla="*/ 21 w 22"/>
                <a:gd name="T3" fmla="*/ 1 h 12"/>
                <a:gd name="T4" fmla="*/ 21 w 22"/>
                <a:gd name="T5" fmla="*/ 0 h 12"/>
                <a:gd name="T6" fmla="*/ 1 w 22"/>
                <a:gd name="T7" fmla="*/ 12 h 12"/>
                <a:gd name="T8" fmla="*/ 1 w 2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1" y="12"/>
                  </a:moveTo>
                  <a:cubicBezTo>
                    <a:pt x="8" y="9"/>
                    <a:pt x="15" y="5"/>
                    <a:pt x="21" y="1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14" y="4"/>
                    <a:pt x="8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74" name="Freeform 4653">
              <a:extLst>
                <a:ext uri="{FF2B5EF4-FFF2-40B4-BE49-F238E27FC236}">
                  <a16:creationId xmlns:a16="http://schemas.microsoft.com/office/drawing/2014/main" id="{31B38277-BE71-48CA-BE0F-ACC088C92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95250"/>
              <a:ext cx="93663" cy="52387"/>
            </a:xfrm>
            <a:custGeom>
              <a:avLst/>
              <a:gdLst>
                <a:gd name="T0" fmla="*/ 15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16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6"/>
                    <a:pt x="10" y="3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75" name="Freeform 4654">
              <a:extLst>
                <a:ext uri="{FF2B5EF4-FFF2-40B4-BE49-F238E27FC236}">
                  <a16:creationId xmlns:a16="http://schemas.microsoft.com/office/drawing/2014/main" id="{A5C704ED-406D-4F59-B616-9122040BF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95250"/>
              <a:ext cx="69850" cy="41275"/>
            </a:xfrm>
            <a:custGeom>
              <a:avLst/>
              <a:gdLst>
                <a:gd name="T0" fmla="*/ 0 w 12"/>
                <a:gd name="T1" fmla="*/ 6 h 7"/>
                <a:gd name="T2" fmla="*/ 12 w 12"/>
                <a:gd name="T3" fmla="*/ 0 h 7"/>
                <a:gd name="T4" fmla="*/ 11 w 12"/>
                <a:gd name="T5" fmla="*/ 0 h 7"/>
                <a:gd name="T6" fmla="*/ 0 w 12"/>
                <a:gd name="T7" fmla="*/ 6 h 7"/>
                <a:gd name="T8" fmla="*/ 0 w 1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76" name="Freeform 4655">
              <a:extLst>
                <a:ext uri="{FF2B5EF4-FFF2-40B4-BE49-F238E27FC236}">
                  <a16:creationId xmlns:a16="http://schemas.microsoft.com/office/drawing/2014/main" id="{DE3A9E0B-8A9C-4A9B-9F47-0D8842203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88900"/>
              <a:ext cx="46038" cy="30162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77" name="Freeform 4656">
              <a:extLst>
                <a:ext uri="{FF2B5EF4-FFF2-40B4-BE49-F238E27FC236}">
                  <a16:creationId xmlns:a16="http://schemas.microsoft.com/office/drawing/2014/main" id="{13AE2C76-0D64-420C-9FDB-E92F5D858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88900"/>
              <a:ext cx="39688" cy="17462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578" name="Group 4714">
            <a:extLst>
              <a:ext uri="{FF2B5EF4-FFF2-40B4-BE49-F238E27FC236}">
                <a16:creationId xmlns:a16="http://schemas.microsoft.com/office/drawing/2014/main" id="{7E48C8FC-1FDC-433C-8B82-E10BB3E81D95}"/>
              </a:ext>
            </a:extLst>
          </p:cNvPr>
          <p:cNvGrpSpPr>
            <a:grpSpLocks/>
          </p:cNvGrpSpPr>
          <p:nvPr/>
        </p:nvGrpSpPr>
        <p:grpSpPr bwMode="auto">
          <a:xfrm>
            <a:off x="7310438" y="5086350"/>
            <a:ext cx="339725" cy="347663"/>
            <a:chOff x="0" y="0"/>
            <a:chExt cx="339725" cy="347662"/>
          </a:xfrm>
        </p:grpSpPr>
        <p:sp>
          <p:nvSpPr>
            <p:cNvPr id="41579" name="Freeform 4657">
              <a:extLst>
                <a:ext uri="{FF2B5EF4-FFF2-40B4-BE49-F238E27FC236}">
                  <a16:creationId xmlns:a16="http://schemas.microsoft.com/office/drawing/2014/main" id="{2C05F203-4DC2-46E3-94B7-F6F635F51D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39725" cy="347662"/>
            </a:xfrm>
            <a:custGeom>
              <a:avLst/>
              <a:gdLst>
                <a:gd name="T0" fmla="*/ 57 w 58"/>
                <a:gd name="T1" fmla="*/ 12 h 59"/>
                <a:gd name="T2" fmla="*/ 51 w 58"/>
                <a:gd name="T3" fmla="*/ 24 h 59"/>
                <a:gd name="T4" fmla="*/ 43 w 58"/>
                <a:gd name="T5" fmla="*/ 31 h 59"/>
                <a:gd name="T6" fmla="*/ 40 w 58"/>
                <a:gd name="T7" fmla="*/ 32 h 59"/>
                <a:gd name="T8" fmla="*/ 50 w 58"/>
                <a:gd name="T9" fmla="*/ 19 h 59"/>
                <a:gd name="T10" fmla="*/ 41 w 58"/>
                <a:gd name="T11" fmla="*/ 7 h 59"/>
                <a:gd name="T12" fmla="*/ 29 w 58"/>
                <a:gd name="T13" fmla="*/ 13 h 59"/>
                <a:gd name="T14" fmla="*/ 53 w 58"/>
                <a:gd name="T15" fmla="*/ 4 h 59"/>
                <a:gd name="T16" fmla="*/ 55 w 58"/>
                <a:gd name="T17" fmla="*/ 6 h 59"/>
                <a:gd name="T18" fmla="*/ 54 w 58"/>
                <a:gd name="T19" fmla="*/ 5 h 59"/>
                <a:gd name="T20" fmla="*/ 54 w 58"/>
                <a:gd name="T21" fmla="*/ 5 h 59"/>
                <a:gd name="T22" fmla="*/ 54 w 58"/>
                <a:gd name="T23" fmla="*/ 4 h 59"/>
                <a:gd name="T24" fmla="*/ 53 w 58"/>
                <a:gd name="T25" fmla="*/ 4 h 59"/>
                <a:gd name="T26" fmla="*/ 54 w 58"/>
                <a:gd name="T27" fmla="*/ 3 h 59"/>
                <a:gd name="T28" fmla="*/ 35 w 58"/>
                <a:gd name="T29" fmla="*/ 5 h 59"/>
                <a:gd name="T30" fmla="*/ 27 w 58"/>
                <a:gd name="T31" fmla="*/ 26 h 59"/>
                <a:gd name="T32" fmla="*/ 1 w 58"/>
                <a:gd name="T33" fmla="*/ 50 h 59"/>
                <a:gd name="T34" fmla="*/ 21 w 58"/>
                <a:gd name="T35" fmla="*/ 56 h 59"/>
                <a:gd name="T36" fmla="*/ 33 w 58"/>
                <a:gd name="T37" fmla="*/ 38 h 59"/>
                <a:gd name="T38" fmla="*/ 40 w 58"/>
                <a:gd name="T39" fmla="*/ 33 h 59"/>
                <a:gd name="T40" fmla="*/ 56 w 58"/>
                <a:gd name="T41" fmla="*/ 20 h 59"/>
                <a:gd name="T42" fmla="*/ 31 w 58"/>
                <a:gd name="T43" fmla="*/ 11 h 59"/>
                <a:gd name="T44" fmla="*/ 52 w 58"/>
                <a:gd name="T45" fmla="*/ 3 h 59"/>
                <a:gd name="T46" fmla="*/ 52 w 58"/>
                <a:gd name="T47" fmla="*/ 3 h 59"/>
                <a:gd name="T48" fmla="*/ 28 w 58"/>
                <a:gd name="T49" fmla="*/ 12 h 59"/>
                <a:gd name="T50" fmla="*/ 38 w 58"/>
                <a:gd name="T51" fmla="*/ 27 h 59"/>
                <a:gd name="T52" fmla="*/ 36 w 58"/>
                <a:gd name="T53" fmla="*/ 15 h 59"/>
                <a:gd name="T54" fmla="*/ 26 w 58"/>
                <a:gd name="T55" fmla="*/ 28 h 59"/>
                <a:gd name="T56" fmla="*/ 14 w 58"/>
                <a:gd name="T57" fmla="*/ 57 h 59"/>
                <a:gd name="T58" fmla="*/ 32 w 58"/>
                <a:gd name="T59" fmla="*/ 43 h 59"/>
                <a:gd name="T60" fmla="*/ 20 w 58"/>
                <a:gd name="T61" fmla="*/ 55 h 59"/>
                <a:gd name="T62" fmla="*/ 11 w 58"/>
                <a:gd name="T63" fmla="*/ 57 h 59"/>
                <a:gd name="T64" fmla="*/ 6 w 58"/>
                <a:gd name="T65" fmla="*/ 36 h 59"/>
                <a:gd name="T66" fmla="*/ 13 w 58"/>
                <a:gd name="T67" fmla="*/ 30 h 59"/>
                <a:gd name="T68" fmla="*/ 6 w 58"/>
                <a:gd name="T69" fmla="*/ 49 h 59"/>
                <a:gd name="T70" fmla="*/ 13 w 58"/>
                <a:gd name="T71" fmla="*/ 52 h 59"/>
                <a:gd name="T72" fmla="*/ 27 w 58"/>
                <a:gd name="T73" fmla="*/ 40 h 59"/>
                <a:gd name="T74" fmla="*/ 26 w 58"/>
                <a:gd name="T75" fmla="*/ 40 h 59"/>
                <a:gd name="T76" fmla="*/ 16 w 58"/>
                <a:gd name="T77" fmla="*/ 51 h 59"/>
                <a:gd name="T78" fmla="*/ 11 w 58"/>
                <a:gd name="T79" fmla="*/ 51 h 59"/>
                <a:gd name="T80" fmla="*/ 21 w 58"/>
                <a:gd name="T81" fmla="*/ 33 h 59"/>
                <a:gd name="T82" fmla="*/ 16 w 58"/>
                <a:gd name="T83" fmla="*/ 42 h 59"/>
                <a:gd name="T84" fmla="*/ 22 w 58"/>
                <a:gd name="T85" fmla="*/ 42 h 59"/>
                <a:gd name="T86" fmla="*/ 27 w 58"/>
                <a:gd name="T87" fmla="*/ 38 h 59"/>
                <a:gd name="T88" fmla="*/ 7 w 58"/>
                <a:gd name="T89" fmla="*/ 51 h 59"/>
                <a:gd name="T90" fmla="*/ 7 w 58"/>
                <a:gd name="T91" fmla="*/ 48 h 59"/>
                <a:gd name="T92" fmla="*/ 17 w 58"/>
                <a:gd name="T93" fmla="*/ 43 h 59"/>
                <a:gd name="T94" fmla="*/ 17 w 58"/>
                <a:gd name="T95" fmla="*/ 42 h 59"/>
                <a:gd name="T96" fmla="*/ 28 w 58"/>
                <a:gd name="T97" fmla="*/ 36 h 59"/>
                <a:gd name="T98" fmla="*/ 27 w 58"/>
                <a:gd name="T99" fmla="*/ 35 h 59"/>
                <a:gd name="T100" fmla="*/ 26 w 58"/>
                <a:gd name="T101" fmla="*/ 36 h 59"/>
                <a:gd name="T102" fmla="*/ 17 w 58"/>
                <a:gd name="T103" fmla="*/ 42 h 59"/>
                <a:gd name="T104" fmla="*/ 23 w 58"/>
                <a:gd name="T105" fmla="*/ 32 h 59"/>
                <a:gd name="T106" fmla="*/ 35 w 58"/>
                <a:gd name="T107" fmla="*/ 20 h 59"/>
                <a:gd name="T108" fmla="*/ 40 w 58"/>
                <a:gd name="T109" fmla="*/ 19 h 59"/>
                <a:gd name="T110" fmla="*/ 41 w 58"/>
                <a:gd name="T111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" h="59">
                  <a:moveTo>
                    <a:pt x="58" y="12"/>
                  </a:moveTo>
                  <a:cubicBezTo>
                    <a:pt x="58" y="12"/>
                    <a:pt x="57" y="10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9"/>
                    <a:pt x="57" y="11"/>
                    <a:pt x="57" y="12"/>
                  </a:cubicBezTo>
                  <a:cubicBezTo>
                    <a:pt x="57" y="14"/>
                    <a:pt x="57" y="17"/>
                    <a:pt x="56" y="18"/>
                  </a:cubicBezTo>
                  <a:cubicBezTo>
                    <a:pt x="56" y="18"/>
                    <a:pt x="54" y="22"/>
                    <a:pt x="53" y="22"/>
                  </a:cubicBezTo>
                  <a:cubicBezTo>
                    <a:pt x="54" y="22"/>
                    <a:pt x="51" y="24"/>
                    <a:pt x="51" y="25"/>
                  </a:cubicBezTo>
                  <a:cubicBezTo>
                    <a:pt x="51" y="25"/>
                    <a:pt x="51" y="24"/>
                    <a:pt x="51" y="24"/>
                  </a:cubicBezTo>
                  <a:cubicBezTo>
                    <a:pt x="50" y="25"/>
                    <a:pt x="48" y="27"/>
                    <a:pt x="47" y="28"/>
                  </a:cubicBezTo>
                  <a:cubicBezTo>
                    <a:pt x="47" y="28"/>
                    <a:pt x="46" y="30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5" y="29"/>
                    <a:pt x="44" y="31"/>
                    <a:pt x="43" y="31"/>
                  </a:cubicBezTo>
                  <a:cubicBezTo>
                    <a:pt x="43" y="31"/>
                    <a:pt x="42" y="31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2"/>
                    <a:pt x="35" y="31"/>
                    <a:pt x="35" y="31"/>
                  </a:cubicBezTo>
                  <a:cubicBezTo>
                    <a:pt x="35" y="30"/>
                    <a:pt x="45" y="25"/>
                    <a:pt x="46" y="23"/>
                  </a:cubicBezTo>
                  <a:cubicBezTo>
                    <a:pt x="46" y="23"/>
                    <a:pt x="49" y="20"/>
                    <a:pt x="50" y="19"/>
                  </a:cubicBezTo>
                  <a:cubicBezTo>
                    <a:pt x="49" y="22"/>
                    <a:pt x="50" y="19"/>
                    <a:pt x="50" y="19"/>
                  </a:cubicBezTo>
                  <a:cubicBezTo>
                    <a:pt x="50" y="17"/>
                    <a:pt x="53" y="16"/>
                    <a:pt x="53" y="13"/>
                  </a:cubicBezTo>
                  <a:cubicBezTo>
                    <a:pt x="53" y="12"/>
                    <a:pt x="51" y="8"/>
                    <a:pt x="52" y="9"/>
                  </a:cubicBezTo>
                  <a:cubicBezTo>
                    <a:pt x="48" y="6"/>
                    <a:pt x="45" y="4"/>
                    <a:pt x="41" y="7"/>
                  </a:cubicBezTo>
                  <a:cubicBezTo>
                    <a:pt x="38" y="9"/>
                    <a:pt x="33" y="14"/>
                    <a:pt x="32" y="17"/>
                  </a:cubicBezTo>
                  <a:cubicBezTo>
                    <a:pt x="32" y="17"/>
                    <a:pt x="28" y="21"/>
                    <a:pt x="28" y="23"/>
                  </a:cubicBezTo>
                  <a:cubicBezTo>
                    <a:pt x="28" y="20"/>
                    <a:pt x="26" y="15"/>
                    <a:pt x="30" y="12"/>
                  </a:cubicBezTo>
                  <a:cubicBezTo>
                    <a:pt x="30" y="13"/>
                    <a:pt x="29" y="13"/>
                    <a:pt x="29" y="13"/>
                  </a:cubicBezTo>
                  <a:cubicBezTo>
                    <a:pt x="30" y="13"/>
                    <a:pt x="32" y="12"/>
                    <a:pt x="32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6"/>
                    <a:pt x="41" y="4"/>
                    <a:pt x="45" y="3"/>
                  </a:cubicBezTo>
                  <a:cubicBezTo>
                    <a:pt x="48" y="2"/>
                    <a:pt x="50" y="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6"/>
                    <a:pt x="55" y="7"/>
                    <a:pt x="56" y="8"/>
                  </a:cubicBezTo>
                  <a:cubicBezTo>
                    <a:pt x="56" y="7"/>
                    <a:pt x="56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55" y="5"/>
                    <a:pt x="55" y="6"/>
                    <a:pt x="55" y="6"/>
                  </a:cubicBezTo>
                  <a:cubicBezTo>
                    <a:pt x="55" y="6"/>
                    <a:pt x="56" y="7"/>
                    <a:pt x="55" y="7"/>
                  </a:cubicBezTo>
                  <a:cubicBezTo>
                    <a:pt x="55" y="6"/>
                    <a:pt x="54" y="6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4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4"/>
                    <a:pt x="54" y="4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4" y="4"/>
                    <a:pt x="54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3" y="2"/>
                    <a:pt x="50" y="1"/>
                    <a:pt x="48" y="1"/>
                  </a:cubicBezTo>
                  <a:cubicBezTo>
                    <a:pt x="47" y="0"/>
                    <a:pt x="44" y="1"/>
                    <a:pt x="43" y="1"/>
                  </a:cubicBezTo>
                  <a:cubicBezTo>
                    <a:pt x="43" y="2"/>
                    <a:pt x="40" y="1"/>
                    <a:pt x="41" y="1"/>
                  </a:cubicBezTo>
                  <a:cubicBezTo>
                    <a:pt x="38" y="2"/>
                    <a:pt x="37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2" y="8"/>
                    <a:pt x="32" y="7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25" y="11"/>
                    <a:pt x="26" y="21"/>
                    <a:pt x="27" y="26"/>
                  </a:cubicBezTo>
                  <a:cubicBezTo>
                    <a:pt x="27" y="27"/>
                    <a:pt x="26" y="27"/>
                    <a:pt x="26" y="27"/>
                  </a:cubicBezTo>
                  <a:cubicBezTo>
                    <a:pt x="19" y="26"/>
                    <a:pt x="16" y="26"/>
                    <a:pt x="10" y="30"/>
                  </a:cubicBezTo>
                  <a:cubicBezTo>
                    <a:pt x="8" y="31"/>
                    <a:pt x="1" y="37"/>
                    <a:pt x="2" y="39"/>
                  </a:cubicBezTo>
                  <a:cubicBezTo>
                    <a:pt x="1" y="42"/>
                    <a:pt x="0" y="46"/>
                    <a:pt x="1" y="50"/>
                  </a:cubicBezTo>
                  <a:cubicBezTo>
                    <a:pt x="1" y="51"/>
                    <a:pt x="2" y="53"/>
                    <a:pt x="3" y="54"/>
                  </a:cubicBezTo>
                  <a:cubicBezTo>
                    <a:pt x="4" y="55"/>
                    <a:pt x="9" y="58"/>
                    <a:pt x="6" y="57"/>
                  </a:cubicBezTo>
                  <a:cubicBezTo>
                    <a:pt x="6" y="57"/>
                    <a:pt x="9" y="58"/>
                    <a:pt x="8" y="58"/>
                  </a:cubicBezTo>
                  <a:cubicBezTo>
                    <a:pt x="13" y="59"/>
                    <a:pt x="16" y="59"/>
                    <a:pt x="21" y="56"/>
                  </a:cubicBezTo>
                  <a:cubicBezTo>
                    <a:pt x="20" y="56"/>
                    <a:pt x="26" y="52"/>
                    <a:pt x="26" y="53"/>
                  </a:cubicBezTo>
                  <a:cubicBezTo>
                    <a:pt x="29" y="50"/>
                    <a:pt x="32" y="45"/>
                    <a:pt x="33" y="41"/>
                  </a:cubicBezTo>
                  <a:cubicBezTo>
                    <a:pt x="32" y="42"/>
                    <a:pt x="32" y="38"/>
                    <a:pt x="32" y="38"/>
                  </a:cubicBezTo>
                  <a:cubicBezTo>
                    <a:pt x="33" y="39"/>
                    <a:pt x="33" y="38"/>
                    <a:pt x="33" y="38"/>
                  </a:cubicBezTo>
                  <a:cubicBezTo>
                    <a:pt x="33" y="37"/>
                    <a:pt x="31" y="34"/>
                    <a:pt x="32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2" y="33"/>
                    <a:pt x="32" y="32"/>
                  </a:cubicBezTo>
                  <a:cubicBezTo>
                    <a:pt x="34" y="34"/>
                    <a:pt x="37" y="34"/>
                    <a:pt x="40" y="33"/>
                  </a:cubicBezTo>
                  <a:cubicBezTo>
                    <a:pt x="40" y="33"/>
                    <a:pt x="40" y="33"/>
                    <a:pt x="40" y="34"/>
                  </a:cubicBezTo>
                  <a:cubicBezTo>
                    <a:pt x="41" y="33"/>
                    <a:pt x="42" y="33"/>
                    <a:pt x="41" y="33"/>
                  </a:cubicBezTo>
                  <a:cubicBezTo>
                    <a:pt x="45" y="32"/>
                    <a:pt x="50" y="29"/>
                    <a:pt x="52" y="26"/>
                  </a:cubicBezTo>
                  <a:cubicBezTo>
                    <a:pt x="52" y="26"/>
                    <a:pt x="56" y="20"/>
                    <a:pt x="56" y="20"/>
                  </a:cubicBezTo>
                  <a:cubicBezTo>
                    <a:pt x="57" y="18"/>
                    <a:pt x="58" y="15"/>
                    <a:pt x="58" y="12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52" y="3"/>
                  </a:move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lose/>
                  <a:moveTo>
                    <a:pt x="52" y="3"/>
                  </a:move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lose/>
                  <a:moveTo>
                    <a:pt x="29" y="11"/>
                  </a:move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8" y="12"/>
                  </a:moveTo>
                  <a:cubicBezTo>
                    <a:pt x="29" y="12"/>
                    <a:pt x="29" y="12"/>
                    <a:pt x="28" y="12"/>
                  </a:cubicBezTo>
                  <a:close/>
                  <a:moveTo>
                    <a:pt x="36" y="15"/>
                  </a:moveTo>
                  <a:cubicBezTo>
                    <a:pt x="37" y="13"/>
                    <a:pt x="43" y="6"/>
                    <a:pt x="47" y="8"/>
                  </a:cubicBezTo>
                  <a:cubicBezTo>
                    <a:pt x="57" y="12"/>
                    <a:pt x="46" y="21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47" y="17"/>
                    <a:pt x="39" y="16"/>
                  </a:cubicBezTo>
                  <a:cubicBezTo>
                    <a:pt x="37" y="16"/>
                    <a:pt x="34" y="18"/>
                    <a:pt x="33" y="20"/>
                  </a:cubicBezTo>
                  <a:cubicBezTo>
                    <a:pt x="34" y="18"/>
                    <a:pt x="35" y="17"/>
                    <a:pt x="36" y="15"/>
                  </a:cubicBezTo>
                  <a:close/>
                  <a:moveTo>
                    <a:pt x="28" y="25"/>
                  </a:moveTo>
                  <a:cubicBezTo>
                    <a:pt x="28" y="26"/>
                    <a:pt x="27" y="27"/>
                    <a:pt x="27" y="26"/>
                  </a:cubicBezTo>
                  <a:cubicBezTo>
                    <a:pt x="28" y="26"/>
                    <a:pt x="28" y="25"/>
                    <a:pt x="28" y="25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6" y="28"/>
                  </a:cubicBezTo>
                  <a:close/>
                  <a:moveTo>
                    <a:pt x="14" y="57"/>
                  </a:move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lose/>
                  <a:moveTo>
                    <a:pt x="31" y="35"/>
                  </a:moveTo>
                  <a:cubicBezTo>
                    <a:pt x="33" y="37"/>
                    <a:pt x="31" y="41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5"/>
                    <a:pt x="29" y="49"/>
                    <a:pt x="26" y="51"/>
                  </a:cubicBezTo>
                  <a:cubicBezTo>
                    <a:pt x="26" y="50"/>
                    <a:pt x="23" y="53"/>
                    <a:pt x="22" y="53"/>
                  </a:cubicBezTo>
                  <a:cubicBezTo>
                    <a:pt x="24" y="54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15" y="57"/>
                    <a:pt x="14" y="57"/>
                  </a:cubicBezTo>
                  <a:cubicBezTo>
                    <a:pt x="14" y="57"/>
                    <a:pt x="14" y="57"/>
                    <a:pt x="14" y="56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2" y="57"/>
                    <a:pt x="10" y="57"/>
                    <a:pt x="9" y="56"/>
                  </a:cubicBezTo>
                  <a:cubicBezTo>
                    <a:pt x="10" y="57"/>
                    <a:pt x="5" y="54"/>
                    <a:pt x="4" y="54"/>
                  </a:cubicBezTo>
                  <a:cubicBezTo>
                    <a:pt x="3" y="53"/>
                    <a:pt x="1" y="48"/>
                    <a:pt x="2" y="45"/>
                  </a:cubicBezTo>
                  <a:cubicBezTo>
                    <a:pt x="2" y="45"/>
                    <a:pt x="5" y="37"/>
                    <a:pt x="6" y="36"/>
                  </a:cubicBezTo>
                  <a:cubicBezTo>
                    <a:pt x="5" y="39"/>
                    <a:pt x="6" y="36"/>
                    <a:pt x="6" y="36"/>
                  </a:cubicBezTo>
                  <a:cubicBezTo>
                    <a:pt x="6" y="35"/>
                    <a:pt x="7" y="34"/>
                    <a:pt x="8" y="33"/>
                  </a:cubicBezTo>
                  <a:cubicBezTo>
                    <a:pt x="9" y="32"/>
                    <a:pt x="10" y="32"/>
                    <a:pt x="11" y="31"/>
                  </a:cubicBezTo>
                  <a:cubicBezTo>
                    <a:pt x="12" y="31"/>
                    <a:pt x="14" y="30"/>
                    <a:pt x="13" y="30"/>
                  </a:cubicBezTo>
                  <a:cubicBezTo>
                    <a:pt x="15" y="28"/>
                    <a:pt x="20" y="27"/>
                    <a:pt x="22" y="28"/>
                  </a:cubicBezTo>
                  <a:cubicBezTo>
                    <a:pt x="21" y="29"/>
                    <a:pt x="19" y="31"/>
                    <a:pt x="18" y="32"/>
                  </a:cubicBezTo>
                  <a:cubicBezTo>
                    <a:pt x="16" y="31"/>
                    <a:pt x="12" y="36"/>
                    <a:pt x="11" y="36"/>
                  </a:cubicBezTo>
                  <a:cubicBezTo>
                    <a:pt x="7" y="40"/>
                    <a:pt x="6" y="44"/>
                    <a:pt x="6" y="49"/>
                  </a:cubicBezTo>
                  <a:cubicBezTo>
                    <a:pt x="6" y="48"/>
                    <a:pt x="6" y="48"/>
                    <a:pt x="5" y="48"/>
                  </a:cubicBezTo>
                  <a:cubicBezTo>
                    <a:pt x="6" y="49"/>
                    <a:pt x="7" y="52"/>
                    <a:pt x="8" y="52"/>
                  </a:cubicBezTo>
                  <a:cubicBezTo>
                    <a:pt x="8" y="52"/>
                    <a:pt x="7" y="51"/>
                    <a:pt x="7" y="51"/>
                  </a:cubicBezTo>
                  <a:cubicBezTo>
                    <a:pt x="10" y="51"/>
                    <a:pt x="11" y="53"/>
                    <a:pt x="13" y="52"/>
                  </a:cubicBezTo>
                  <a:cubicBezTo>
                    <a:pt x="16" y="52"/>
                    <a:pt x="18" y="51"/>
                    <a:pt x="21" y="50"/>
                  </a:cubicBezTo>
                  <a:cubicBezTo>
                    <a:pt x="24" y="47"/>
                    <a:pt x="25" y="44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39"/>
                    <a:pt x="27" y="39"/>
                  </a:cubicBezTo>
                  <a:cubicBezTo>
                    <a:pt x="26" y="39"/>
                    <a:pt x="26" y="39"/>
                    <a:pt x="26" y="40"/>
                  </a:cubicBezTo>
                  <a:cubicBezTo>
                    <a:pt x="26" y="40"/>
                    <a:pt x="25" y="41"/>
                    <a:pt x="26" y="41"/>
                  </a:cubicBezTo>
                  <a:cubicBezTo>
                    <a:pt x="25" y="42"/>
                    <a:pt x="21" y="47"/>
                    <a:pt x="21" y="47"/>
                  </a:cubicBezTo>
                  <a:cubicBezTo>
                    <a:pt x="21" y="48"/>
                    <a:pt x="18" y="48"/>
                    <a:pt x="19" y="48"/>
                  </a:cubicBezTo>
                  <a:cubicBezTo>
                    <a:pt x="18" y="48"/>
                    <a:pt x="16" y="50"/>
                    <a:pt x="16" y="51"/>
                  </a:cubicBezTo>
                  <a:cubicBezTo>
                    <a:pt x="15" y="51"/>
                    <a:pt x="15" y="51"/>
                    <a:pt x="14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0"/>
                    <a:pt x="11" y="51"/>
                    <a:pt x="10" y="51"/>
                  </a:cubicBezTo>
                  <a:cubicBezTo>
                    <a:pt x="10" y="51"/>
                    <a:pt x="10" y="51"/>
                    <a:pt x="11" y="51"/>
                  </a:cubicBezTo>
                  <a:cubicBezTo>
                    <a:pt x="9" y="48"/>
                    <a:pt x="7" y="49"/>
                    <a:pt x="7" y="45"/>
                  </a:cubicBezTo>
                  <a:cubicBezTo>
                    <a:pt x="8" y="41"/>
                    <a:pt x="11" y="39"/>
                    <a:pt x="14" y="37"/>
                  </a:cubicBezTo>
                  <a:cubicBezTo>
                    <a:pt x="17" y="35"/>
                    <a:pt x="20" y="33"/>
                    <a:pt x="23" y="31"/>
                  </a:cubicBezTo>
                  <a:cubicBezTo>
                    <a:pt x="22" y="32"/>
                    <a:pt x="22" y="33"/>
                    <a:pt x="21" y="33"/>
                  </a:cubicBezTo>
                  <a:cubicBezTo>
                    <a:pt x="21" y="32"/>
                    <a:pt x="15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7" y="42"/>
                    <a:pt x="16" y="41"/>
                  </a:cubicBezTo>
                  <a:cubicBezTo>
                    <a:pt x="16" y="41"/>
                    <a:pt x="15" y="42"/>
                    <a:pt x="16" y="42"/>
                  </a:cubicBezTo>
                  <a:cubicBezTo>
                    <a:pt x="15" y="42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4"/>
                    <a:pt x="22" y="45"/>
                    <a:pt x="22" y="42"/>
                  </a:cubicBezTo>
                  <a:cubicBezTo>
                    <a:pt x="23" y="43"/>
                    <a:pt x="23" y="42"/>
                    <a:pt x="23" y="42"/>
                  </a:cubicBezTo>
                  <a:cubicBezTo>
                    <a:pt x="25" y="41"/>
                    <a:pt x="24" y="40"/>
                    <a:pt x="25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1"/>
                    <a:pt x="26" y="38"/>
                    <a:pt x="27" y="38"/>
                  </a:cubicBezTo>
                  <a:cubicBezTo>
                    <a:pt x="27" y="38"/>
                    <a:pt x="28" y="37"/>
                    <a:pt x="29" y="36"/>
                  </a:cubicBezTo>
                  <a:cubicBezTo>
                    <a:pt x="29" y="36"/>
                    <a:pt x="29" y="37"/>
                    <a:pt x="28" y="38"/>
                  </a:cubicBezTo>
                  <a:cubicBezTo>
                    <a:pt x="29" y="37"/>
                    <a:pt x="32" y="35"/>
                    <a:pt x="31" y="35"/>
                  </a:cubicBezTo>
                  <a:close/>
                  <a:moveTo>
                    <a:pt x="7" y="51"/>
                  </a:move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8" y="51"/>
                    <a:pt x="7" y="51"/>
                  </a:cubicBezTo>
                  <a:close/>
                  <a:moveTo>
                    <a:pt x="7" y="48"/>
                  </a:moveTo>
                  <a:cubicBezTo>
                    <a:pt x="7" y="49"/>
                    <a:pt x="7" y="49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lose/>
                  <a:moveTo>
                    <a:pt x="8" y="49"/>
                  </a:moveTo>
                  <a:cubicBezTo>
                    <a:pt x="8" y="49"/>
                    <a:pt x="8" y="49"/>
                    <a:pt x="8" y="49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lose/>
                  <a:moveTo>
                    <a:pt x="17" y="42"/>
                  </a:moveTo>
                  <a:cubicBezTo>
                    <a:pt x="17" y="42"/>
                    <a:pt x="17" y="42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28" y="36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lose/>
                  <a:moveTo>
                    <a:pt x="32" y="30"/>
                  </a:moveTo>
                  <a:cubicBezTo>
                    <a:pt x="32" y="30"/>
                    <a:pt x="28" y="35"/>
                    <a:pt x="27" y="35"/>
                  </a:cubicBezTo>
                  <a:cubicBezTo>
                    <a:pt x="28" y="34"/>
                    <a:pt x="27" y="35"/>
                    <a:pt x="27" y="34"/>
                  </a:cubicBezTo>
                  <a:cubicBezTo>
                    <a:pt x="27" y="35"/>
                    <a:pt x="27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7"/>
                    <a:pt x="24" y="39"/>
                    <a:pt x="23" y="40"/>
                  </a:cubicBezTo>
                  <a:cubicBezTo>
                    <a:pt x="22" y="40"/>
                    <a:pt x="19" y="42"/>
                    <a:pt x="17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1"/>
                    <a:pt x="16" y="39"/>
                    <a:pt x="17" y="38"/>
                  </a:cubicBezTo>
                  <a:cubicBezTo>
                    <a:pt x="17" y="38"/>
                    <a:pt x="18" y="38"/>
                    <a:pt x="18" y="37"/>
                  </a:cubicBezTo>
                  <a:cubicBezTo>
                    <a:pt x="20" y="35"/>
                    <a:pt x="22" y="34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6" y="31"/>
                    <a:pt x="26" y="30"/>
                  </a:cubicBezTo>
                  <a:cubicBezTo>
                    <a:pt x="26" y="30"/>
                    <a:pt x="28" y="28"/>
                    <a:pt x="28" y="28"/>
                  </a:cubicBezTo>
                  <a:cubicBezTo>
                    <a:pt x="28" y="28"/>
                    <a:pt x="28" y="28"/>
                    <a:pt x="27" y="28"/>
                  </a:cubicBezTo>
                  <a:cubicBezTo>
                    <a:pt x="29" y="28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7" y="21"/>
                    <a:pt x="36" y="17"/>
                    <a:pt x="37" y="19"/>
                  </a:cubicBezTo>
                  <a:cubicBezTo>
                    <a:pt x="36" y="18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20"/>
                    <a:pt x="37" y="26"/>
                    <a:pt x="35" y="27"/>
                  </a:cubicBezTo>
                  <a:cubicBezTo>
                    <a:pt x="35" y="28"/>
                    <a:pt x="33" y="29"/>
                    <a:pt x="32" y="30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80" name="Freeform 4658">
              <a:extLst>
                <a:ext uri="{FF2B5EF4-FFF2-40B4-BE49-F238E27FC236}">
                  <a16:creationId xmlns:a16="http://schemas.microsoft.com/office/drawing/2014/main" id="{A867E111-4EDA-421A-B2F4-113DB867E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312738"/>
              <a:ext cx="71438" cy="28575"/>
            </a:xfrm>
            <a:custGeom>
              <a:avLst/>
              <a:gdLst>
                <a:gd name="T0" fmla="*/ 1 w 12"/>
                <a:gd name="T1" fmla="*/ 5 h 5"/>
                <a:gd name="T2" fmla="*/ 12 w 12"/>
                <a:gd name="T3" fmla="*/ 0 h 5"/>
                <a:gd name="T4" fmla="*/ 12 w 12"/>
                <a:gd name="T5" fmla="*/ 0 h 5"/>
                <a:gd name="T6" fmla="*/ 1 w 12"/>
                <a:gd name="T7" fmla="*/ 5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5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81" name="Freeform 4659">
              <a:extLst>
                <a:ext uri="{FF2B5EF4-FFF2-40B4-BE49-F238E27FC236}">
                  <a16:creationId xmlns:a16="http://schemas.microsoft.com/office/drawing/2014/main" id="{9EA56286-79F1-4D15-A653-2AAA67D6C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82575"/>
              <a:ext cx="104775" cy="53975"/>
            </a:xfrm>
            <a:custGeom>
              <a:avLst/>
              <a:gdLst>
                <a:gd name="T0" fmla="*/ 18 w 18"/>
                <a:gd name="T1" fmla="*/ 0 h 9"/>
                <a:gd name="T2" fmla="*/ 0 w 18"/>
                <a:gd name="T3" fmla="*/ 9 h 9"/>
                <a:gd name="T4" fmla="*/ 1 w 18"/>
                <a:gd name="T5" fmla="*/ 9 h 9"/>
                <a:gd name="T6" fmla="*/ 18 w 18"/>
                <a:gd name="T7" fmla="*/ 0 h 9"/>
                <a:gd name="T8" fmla="*/ 18 w 1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cubicBezTo>
                    <a:pt x="12" y="3"/>
                    <a:pt x="6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6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82" name="Freeform 4660">
              <a:extLst>
                <a:ext uri="{FF2B5EF4-FFF2-40B4-BE49-F238E27FC236}">
                  <a16:creationId xmlns:a16="http://schemas.microsoft.com/office/drawing/2014/main" id="{CFAD46A2-77ED-407C-851F-C3F595667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71463"/>
              <a:ext cx="134938" cy="58737"/>
            </a:xfrm>
            <a:custGeom>
              <a:avLst/>
              <a:gdLst>
                <a:gd name="T0" fmla="*/ 0 w 23"/>
                <a:gd name="T1" fmla="*/ 10 h 10"/>
                <a:gd name="T2" fmla="*/ 23 w 23"/>
                <a:gd name="T3" fmla="*/ 0 h 10"/>
                <a:gd name="T4" fmla="*/ 23 w 23"/>
                <a:gd name="T5" fmla="*/ 0 h 10"/>
                <a:gd name="T6" fmla="*/ 0 w 23"/>
                <a:gd name="T7" fmla="*/ 10 h 10"/>
                <a:gd name="T8" fmla="*/ 0 w 2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0">
                  <a:moveTo>
                    <a:pt x="0" y="10"/>
                  </a:moveTo>
                  <a:cubicBezTo>
                    <a:pt x="8" y="7"/>
                    <a:pt x="15" y="4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3"/>
                    <a:pt x="8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83" name="Freeform 4661">
              <a:extLst>
                <a:ext uri="{FF2B5EF4-FFF2-40B4-BE49-F238E27FC236}">
                  <a16:creationId xmlns:a16="http://schemas.microsoft.com/office/drawing/2014/main" id="{A67CF654-559A-466A-A153-7686FAF8B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300038"/>
              <a:ext cx="58738" cy="30162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5 h 5"/>
                <a:gd name="T4" fmla="*/ 0 w 10"/>
                <a:gd name="T5" fmla="*/ 5 h 5"/>
                <a:gd name="T6" fmla="*/ 9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84" name="Freeform 4662">
              <a:extLst>
                <a:ext uri="{FF2B5EF4-FFF2-40B4-BE49-F238E27FC236}">
                  <a16:creationId xmlns:a16="http://schemas.microsoft.com/office/drawing/2014/main" id="{8A51FDE8-6B59-4F5F-A662-A7DFB763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247650"/>
              <a:ext cx="82550" cy="41275"/>
            </a:xfrm>
            <a:custGeom>
              <a:avLst/>
              <a:gdLst>
                <a:gd name="T0" fmla="*/ 13 w 14"/>
                <a:gd name="T1" fmla="*/ 1 h 7"/>
                <a:gd name="T2" fmla="*/ 1 w 14"/>
                <a:gd name="T3" fmla="*/ 7 h 7"/>
                <a:gd name="T4" fmla="*/ 1 w 14"/>
                <a:gd name="T5" fmla="*/ 7 h 7"/>
                <a:gd name="T6" fmla="*/ 13 w 14"/>
                <a:gd name="T7" fmla="*/ 1 h 7"/>
                <a:gd name="T8" fmla="*/ 13 w 1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3" y="1"/>
                  </a:moveTo>
                  <a:cubicBezTo>
                    <a:pt x="9" y="3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4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85" name="Freeform 4663">
              <a:extLst>
                <a:ext uri="{FF2B5EF4-FFF2-40B4-BE49-F238E27FC236}">
                  <a16:creationId xmlns:a16="http://schemas.microsoft.com/office/drawing/2014/main" id="{99EC0BBE-F0CF-4E08-AE9C-79B430782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41300"/>
              <a:ext cx="52388" cy="23812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86" name="Freeform 4664">
              <a:extLst>
                <a:ext uri="{FF2B5EF4-FFF2-40B4-BE49-F238E27FC236}">
                  <a16:creationId xmlns:a16="http://schemas.microsoft.com/office/drawing/2014/main" id="{6196885A-EF0B-4C5B-864A-41DA42E28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300038"/>
              <a:ext cx="47625" cy="19050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87" name="Freeform 4665">
              <a:extLst>
                <a:ext uri="{FF2B5EF4-FFF2-40B4-BE49-F238E27FC236}">
                  <a16:creationId xmlns:a16="http://schemas.microsoft.com/office/drawing/2014/main" id="{AD4603D5-8CE1-4A77-BB2F-C680A665E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82575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0 w 6"/>
                <a:gd name="T5" fmla="*/ 4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88" name="Freeform 4666">
              <a:extLst>
                <a:ext uri="{FF2B5EF4-FFF2-40B4-BE49-F238E27FC236}">
                  <a16:creationId xmlns:a16="http://schemas.microsoft.com/office/drawing/2014/main" id="{8370DA41-A034-417C-9824-778788B1E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17488"/>
              <a:ext cx="52388" cy="23812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89" name="Freeform 4667">
              <a:extLst>
                <a:ext uri="{FF2B5EF4-FFF2-40B4-BE49-F238E27FC236}">
                  <a16:creationId xmlns:a16="http://schemas.microsoft.com/office/drawing/2014/main" id="{D0E709A9-1E4C-459F-9720-45980376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182563"/>
              <a:ext cx="22225" cy="1270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90" name="Freeform 4668">
              <a:extLst>
                <a:ext uri="{FF2B5EF4-FFF2-40B4-BE49-F238E27FC236}">
                  <a16:creationId xmlns:a16="http://schemas.microsoft.com/office/drawing/2014/main" id="{F416D00D-6AE0-4699-A6A8-1D49A9BF1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176213"/>
              <a:ext cx="46038" cy="19050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0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91" name="Freeform 4669">
              <a:extLst>
                <a:ext uri="{FF2B5EF4-FFF2-40B4-BE49-F238E27FC236}">
                  <a16:creationId xmlns:a16="http://schemas.microsoft.com/office/drawing/2014/main" id="{9105903E-C4E8-4ADE-9CCB-2EE61709C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206375"/>
              <a:ext cx="87313" cy="34925"/>
            </a:xfrm>
            <a:custGeom>
              <a:avLst/>
              <a:gdLst>
                <a:gd name="T0" fmla="*/ 1 w 15"/>
                <a:gd name="T1" fmla="*/ 6 h 6"/>
                <a:gd name="T2" fmla="*/ 15 w 15"/>
                <a:gd name="T3" fmla="*/ 1 h 6"/>
                <a:gd name="T4" fmla="*/ 15 w 15"/>
                <a:gd name="T5" fmla="*/ 0 h 6"/>
                <a:gd name="T6" fmla="*/ 1 w 15"/>
                <a:gd name="T7" fmla="*/ 6 h 6"/>
                <a:gd name="T8" fmla="*/ 1 w 1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" y="6"/>
                  </a:moveTo>
                  <a:cubicBezTo>
                    <a:pt x="5" y="4"/>
                    <a:pt x="10" y="2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92" name="Freeform 4670">
              <a:extLst>
                <a:ext uri="{FF2B5EF4-FFF2-40B4-BE49-F238E27FC236}">
                  <a16:creationId xmlns:a16="http://schemas.microsoft.com/office/drawing/2014/main" id="{4836AF8B-D7BC-425E-B367-3435F259B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65113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6 w 6"/>
                <a:gd name="T5" fmla="*/ 0 h 3"/>
                <a:gd name="T6" fmla="*/ 0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93" name="Freeform 4671">
              <a:extLst>
                <a:ext uri="{FF2B5EF4-FFF2-40B4-BE49-F238E27FC236}">
                  <a16:creationId xmlns:a16="http://schemas.microsoft.com/office/drawing/2014/main" id="{C0CF585A-7ED7-4AF4-92B0-EF61FA453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54000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94" name="Freeform 4672">
              <a:extLst>
                <a:ext uri="{FF2B5EF4-FFF2-40B4-BE49-F238E27FC236}">
                  <a16:creationId xmlns:a16="http://schemas.microsoft.com/office/drawing/2014/main" id="{4B30467D-127D-4982-B6BF-91D33B95D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34938"/>
              <a:ext cx="217488" cy="95250"/>
            </a:xfrm>
            <a:custGeom>
              <a:avLst/>
              <a:gdLst>
                <a:gd name="T0" fmla="*/ 36 w 37"/>
                <a:gd name="T1" fmla="*/ 0 h 16"/>
                <a:gd name="T2" fmla="*/ 1 w 37"/>
                <a:gd name="T3" fmla="*/ 16 h 16"/>
                <a:gd name="T4" fmla="*/ 1 w 37"/>
                <a:gd name="T5" fmla="*/ 16 h 16"/>
                <a:gd name="T6" fmla="*/ 36 w 37"/>
                <a:gd name="T7" fmla="*/ 0 h 16"/>
                <a:gd name="T8" fmla="*/ 36 w 37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6">
                  <a:moveTo>
                    <a:pt x="36" y="0"/>
                  </a:moveTo>
                  <a:cubicBezTo>
                    <a:pt x="24" y="5"/>
                    <a:pt x="12" y="10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3" y="11"/>
                    <a:pt x="24" y="5"/>
                    <a:pt x="36" y="0"/>
                  </a:cubicBezTo>
                  <a:cubicBezTo>
                    <a:pt x="37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95" name="Freeform 4673">
              <a:extLst>
                <a:ext uri="{FF2B5EF4-FFF2-40B4-BE49-F238E27FC236}">
                  <a16:creationId xmlns:a16="http://schemas.microsoft.com/office/drawing/2014/main" id="{6E262203-3D45-44A5-8D4E-64DA8C8F2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34938"/>
              <a:ext cx="211138" cy="82550"/>
            </a:xfrm>
            <a:custGeom>
              <a:avLst/>
              <a:gdLst>
                <a:gd name="T0" fmla="*/ 1 w 36"/>
                <a:gd name="T1" fmla="*/ 14 h 14"/>
                <a:gd name="T2" fmla="*/ 35 w 36"/>
                <a:gd name="T3" fmla="*/ 0 h 14"/>
                <a:gd name="T4" fmla="*/ 35 w 36"/>
                <a:gd name="T5" fmla="*/ 0 h 14"/>
                <a:gd name="T6" fmla="*/ 1 w 36"/>
                <a:gd name="T7" fmla="*/ 14 h 14"/>
                <a:gd name="T8" fmla="*/ 1 w 3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4">
                  <a:moveTo>
                    <a:pt x="1" y="14"/>
                  </a:moveTo>
                  <a:cubicBezTo>
                    <a:pt x="12" y="9"/>
                    <a:pt x="24" y="4"/>
                    <a:pt x="35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24" y="4"/>
                    <a:pt x="12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96" name="Freeform 4674">
              <a:extLst>
                <a:ext uri="{FF2B5EF4-FFF2-40B4-BE49-F238E27FC236}">
                  <a16:creationId xmlns:a16="http://schemas.microsoft.com/office/drawing/2014/main" id="{D9460FA5-D60C-42D3-A1FE-F7A65A3C2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236538"/>
              <a:ext cx="47625" cy="22225"/>
            </a:xfrm>
            <a:custGeom>
              <a:avLst/>
              <a:gdLst>
                <a:gd name="T0" fmla="*/ 0 w 8"/>
                <a:gd name="T1" fmla="*/ 3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3 h 4"/>
                <a:gd name="T8" fmla="*/ 0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3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97" name="Freeform 4675">
              <a:extLst>
                <a:ext uri="{FF2B5EF4-FFF2-40B4-BE49-F238E27FC236}">
                  <a16:creationId xmlns:a16="http://schemas.microsoft.com/office/drawing/2014/main" id="{AB5F3766-4A3F-4750-ADB2-AFE750CFC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130175"/>
              <a:ext cx="217488" cy="100012"/>
            </a:xfrm>
            <a:custGeom>
              <a:avLst/>
              <a:gdLst>
                <a:gd name="T0" fmla="*/ 36 w 37"/>
                <a:gd name="T1" fmla="*/ 0 h 17"/>
                <a:gd name="T2" fmla="*/ 0 w 37"/>
                <a:gd name="T3" fmla="*/ 17 h 17"/>
                <a:gd name="T4" fmla="*/ 0 w 37"/>
                <a:gd name="T5" fmla="*/ 17 h 17"/>
                <a:gd name="T6" fmla="*/ 37 w 37"/>
                <a:gd name="T7" fmla="*/ 0 h 17"/>
                <a:gd name="T8" fmla="*/ 36 w 3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36" y="0"/>
                  </a:moveTo>
                  <a:cubicBezTo>
                    <a:pt x="24" y="5"/>
                    <a:pt x="12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2" y="11"/>
                    <a:pt x="24" y="5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98" name="Freeform 4676">
              <a:extLst>
                <a:ext uri="{FF2B5EF4-FFF2-40B4-BE49-F238E27FC236}">
                  <a16:creationId xmlns:a16="http://schemas.microsoft.com/office/drawing/2014/main" id="{1361D5B6-DE34-40E5-B7D3-FFD91DDFA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82550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3 h 4"/>
                <a:gd name="T4" fmla="*/ 0 w 7"/>
                <a:gd name="T5" fmla="*/ 3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99" name="Freeform 4677">
              <a:extLst>
                <a:ext uri="{FF2B5EF4-FFF2-40B4-BE49-F238E27FC236}">
                  <a16:creationId xmlns:a16="http://schemas.microsoft.com/office/drawing/2014/main" id="{CEFD5CE8-6286-4422-B527-523E63447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8" y="82550"/>
              <a:ext cx="34925" cy="6350"/>
            </a:xfrm>
            <a:custGeom>
              <a:avLst/>
              <a:gdLst>
                <a:gd name="T0" fmla="*/ 1 w 6"/>
                <a:gd name="T1" fmla="*/ 1 h 1"/>
                <a:gd name="T2" fmla="*/ 6 w 6"/>
                <a:gd name="T3" fmla="*/ 0 h 1"/>
                <a:gd name="T4" fmla="*/ 6 w 6"/>
                <a:gd name="T5" fmla="*/ 0 h 1"/>
                <a:gd name="T6" fmla="*/ 1 w 6"/>
                <a:gd name="T7" fmla="*/ 1 h 1"/>
                <a:gd name="T8" fmla="*/ 1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1" y="1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00" name="Freeform 4678">
              <a:extLst>
                <a:ext uri="{FF2B5EF4-FFF2-40B4-BE49-F238E27FC236}">
                  <a16:creationId xmlns:a16="http://schemas.microsoft.com/office/drawing/2014/main" id="{AEFE7DE3-9F1C-4DE2-9AD3-FA1E7F9E3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12713"/>
              <a:ext cx="76200" cy="28575"/>
            </a:xfrm>
            <a:custGeom>
              <a:avLst/>
              <a:gdLst>
                <a:gd name="T0" fmla="*/ 1 w 13"/>
                <a:gd name="T1" fmla="*/ 5 h 5"/>
                <a:gd name="T2" fmla="*/ 13 w 13"/>
                <a:gd name="T3" fmla="*/ 0 h 5"/>
                <a:gd name="T4" fmla="*/ 13 w 13"/>
                <a:gd name="T5" fmla="*/ 0 h 5"/>
                <a:gd name="T6" fmla="*/ 1 w 13"/>
                <a:gd name="T7" fmla="*/ 5 h 5"/>
                <a:gd name="T8" fmla="*/ 1 w 1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" y="5"/>
                  </a:moveTo>
                  <a:cubicBezTo>
                    <a:pt x="5" y="3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5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01" name="Freeform 4679">
              <a:extLst>
                <a:ext uri="{FF2B5EF4-FFF2-40B4-BE49-F238E27FC236}">
                  <a16:creationId xmlns:a16="http://schemas.microsoft.com/office/drawing/2014/main" id="{74FF36CE-E77D-486B-BA9F-24E43E51A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58750"/>
              <a:ext cx="100013" cy="41275"/>
            </a:xfrm>
            <a:custGeom>
              <a:avLst/>
              <a:gdLst>
                <a:gd name="T0" fmla="*/ 0 w 17"/>
                <a:gd name="T1" fmla="*/ 7 h 7"/>
                <a:gd name="T2" fmla="*/ 17 w 17"/>
                <a:gd name="T3" fmla="*/ 0 h 7"/>
                <a:gd name="T4" fmla="*/ 16 w 17"/>
                <a:gd name="T5" fmla="*/ 0 h 7"/>
                <a:gd name="T6" fmla="*/ 0 w 17"/>
                <a:gd name="T7" fmla="*/ 7 h 7"/>
                <a:gd name="T8" fmla="*/ 0 w 1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6" y="5"/>
                    <a:pt x="11" y="2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1" y="2"/>
                    <a:pt x="6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02" name="Freeform 4680">
              <a:extLst>
                <a:ext uri="{FF2B5EF4-FFF2-40B4-BE49-F238E27FC236}">
                  <a16:creationId xmlns:a16="http://schemas.microsoft.com/office/drawing/2014/main" id="{C90C0174-2E66-4C48-89DE-11E8E053D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06363"/>
              <a:ext cx="46038" cy="17462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3 h 3"/>
                <a:gd name="T4" fmla="*/ 0 w 8"/>
                <a:gd name="T5" fmla="*/ 3 h 3"/>
                <a:gd name="T6" fmla="*/ 8 w 8"/>
                <a:gd name="T7" fmla="*/ 0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03" name="Freeform 4681">
              <a:extLst>
                <a:ext uri="{FF2B5EF4-FFF2-40B4-BE49-F238E27FC236}">
                  <a16:creationId xmlns:a16="http://schemas.microsoft.com/office/drawing/2014/main" id="{CEFBBD28-1662-402B-94BD-8ED6958CE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8" y="53975"/>
              <a:ext cx="28575" cy="11112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04" name="Freeform 4682">
              <a:extLst>
                <a:ext uri="{FF2B5EF4-FFF2-40B4-BE49-F238E27FC236}">
                  <a16:creationId xmlns:a16="http://schemas.microsoft.com/office/drawing/2014/main" id="{290760BF-51C1-4B6A-983D-69495643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47625"/>
              <a:ext cx="34925" cy="6350"/>
            </a:xfrm>
            <a:custGeom>
              <a:avLst/>
              <a:gdLst>
                <a:gd name="T0" fmla="*/ 1 w 6"/>
                <a:gd name="T1" fmla="*/ 1 h 1"/>
                <a:gd name="T2" fmla="*/ 5 w 6"/>
                <a:gd name="T3" fmla="*/ 0 h 1"/>
                <a:gd name="T4" fmla="*/ 5 w 6"/>
                <a:gd name="T5" fmla="*/ 0 h 1"/>
                <a:gd name="T6" fmla="*/ 0 w 6"/>
                <a:gd name="T7" fmla="*/ 1 h 1"/>
                <a:gd name="T8" fmla="*/ 1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1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05" name="Freeform 4683">
              <a:extLst>
                <a:ext uri="{FF2B5EF4-FFF2-40B4-BE49-F238E27FC236}">
                  <a16:creationId xmlns:a16="http://schemas.microsoft.com/office/drawing/2014/main" id="{67C4DC6F-3E35-4945-B698-7A30912F8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88900"/>
              <a:ext cx="41275" cy="17462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1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06" name="Freeform 4684">
              <a:extLst>
                <a:ext uri="{FF2B5EF4-FFF2-40B4-BE49-F238E27FC236}">
                  <a16:creationId xmlns:a16="http://schemas.microsoft.com/office/drawing/2014/main" id="{6D566EB3-3C0B-4BB7-A639-B9921ED11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7463"/>
              <a:ext cx="128588" cy="53975"/>
            </a:xfrm>
            <a:custGeom>
              <a:avLst/>
              <a:gdLst>
                <a:gd name="T0" fmla="*/ 22 w 22"/>
                <a:gd name="T1" fmla="*/ 0 h 9"/>
                <a:gd name="T2" fmla="*/ 1 w 22"/>
                <a:gd name="T3" fmla="*/ 8 h 9"/>
                <a:gd name="T4" fmla="*/ 1 w 22"/>
                <a:gd name="T5" fmla="*/ 8 h 9"/>
                <a:gd name="T6" fmla="*/ 22 w 22"/>
                <a:gd name="T7" fmla="*/ 0 h 9"/>
                <a:gd name="T8" fmla="*/ 22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2" y="0"/>
                  </a:moveTo>
                  <a:cubicBezTo>
                    <a:pt x="15" y="2"/>
                    <a:pt x="8" y="5"/>
                    <a:pt x="1" y="8"/>
                  </a:cubicBezTo>
                  <a:cubicBezTo>
                    <a:pt x="0" y="8"/>
                    <a:pt x="1" y="9"/>
                    <a:pt x="1" y="8"/>
                  </a:cubicBezTo>
                  <a:cubicBezTo>
                    <a:pt x="8" y="5"/>
                    <a:pt x="15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07" name="Freeform 4685">
              <a:extLst>
                <a:ext uri="{FF2B5EF4-FFF2-40B4-BE49-F238E27FC236}">
                  <a16:creationId xmlns:a16="http://schemas.microsoft.com/office/drawing/2014/main" id="{4E554F73-17B1-4AAC-AC8B-77A4DE4D7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12700"/>
              <a:ext cx="122238" cy="41275"/>
            </a:xfrm>
            <a:custGeom>
              <a:avLst/>
              <a:gdLst>
                <a:gd name="T0" fmla="*/ 1 w 21"/>
                <a:gd name="T1" fmla="*/ 7 h 7"/>
                <a:gd name="T2" fmla="*/ 20 w 21"/>
                <a:gd name="T3" fmla="*/ 1 h 7"/>
                <a:gd name="T4" fmla="*/ 20 w 21"/>
                <a:gd name="T5" fmla="*/ 1 h 7"/>
                <a:gd name="T6" fmla="*/ 1 w 21"/>
                <a:gd name="T7" fmla="*/ 7 h 7"/>
                <a:gd name="T8" fmla="*/ 1 w 2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7">
                  <a:moveTo>
                    <a:pt x="1" y="7"/>
                  </a:moveTo>
                  <a:cubicBezTo>
                    <a:pt x="7" y="5"/>
                    <a:pt x="14" y="3"/>
                    <a:pt x="20" y="1"/>
                  </a:cubicBezTo>
                  <a:cubicBezTo>
                    <a:pt x="21" y="1"/>
                    <a:pt x="20" y="0"/>
                    <a:pt x="20" y="1"/>
                  </a:cubicBezTo>
                  <a:cubicBezTo>
                    <a:pt x="14" y="3"/>
                    <a:pt x="7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608" name="Group 4744">
            <a:extLst>
              <a:ext uri="{FF2B5EF4-FFF2-40B4-BE49-F238E27FC236}">
                <a16:creationId xmlns:a16="http://schemas.microsoft.com/office/drawing/2014/main" id="{6DC8F9A2-503E-4926-8E44-10777B7CF708}"/>
              </a:ext>
            </a:extLst>
          </p:cNvPr>
          <p:cNvGrpSpPr>
            <a:grpSpLocks/>
          </p:cNvGrpSpPr>
          <p:nvPr/>
        </p:nvGrpSpPr>
        <p:grpSpPr bwMode="auto">
          <a:xfrm>
            <a:off x="7874000" y="5092700"/>
            <a:ext cx="392113" cy="358775"/>
            <a:chOff x="0" y="0"/>
            <a:chExt cx="392113" cy="358775"/>
          </a:xfrm>
        </p:grpSpPr>
        <p:sp>
          <p:nvSpPr>
            <p:cNvPr id="41609" name="Rectangle 4686">
              <a:extLst>
                <a:ext uri="{FF2B5EF4-FFF2-40B4-BE49-F238E27FC236}">
                  <a16:creationId xmlns:a16="http://schemas.microsoft.com/office/drawing/2014/main" id="{B2F2C0A7-33F8-42CA-911F-FD3B5D01B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87" y="123825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610" name="Freeform 4687">
              <a:extLst>
                <a:ext uri="{FF2B5EF4-FFF2-40B4-BE49-F238E27FC236}">
                  <a16:creationId xmlns:a16="http://schemas.microsoft.com/office/drawing/2014/main" id="{E7CEAE19-A916-4378-9B8C-3A6F028D04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87" y="111125"/>
              <a:ext cx="82550" cy="41275"/>
            </a:xfrm>
            <a:custGeom>
              <a:avLst/>
              <a:gdLst>
                <a:gd name="T0" fmla="*/ 5 w 14"/>
                <a:gd name="T1" fmla="*/ 6 h 7"/>
                <a:gd name="T2" fmla="*/ 13 w 14"/>
                <a:gd name="T3" fmla="*/ 7 h 7"/>
                <a:gd name="T4" fmla="*/ 13 w 14"/>
                <a:gd name="T5" fmla="*/ 2 h 7"/>
                <a:gd name="T6" fmla="*/ 12 w 14"/>
                <a:gd name="T7" fmla="*/ 1 h 7"/>
                <a:gd name="T8" fmla="*/ 11 w 14"/>
                <a:gd name="T9" fmla="*/ 1 h 7"/>
                <a:gd name="T10" fmla="*/ 5 w 14"/>
                <a:gd name="T11" fmla="*/ 6 h 7"/>
                <a:gd name="T12" fmla="*/ 13 w 14"/>
                <a:gd name="T13" fmla="*/ 6 h 7"/>
                <a:gd name="T14" fmla="*/ 13 w 14"/>
                <a:gd name="T15" fmla="*/ 6 h 7"/>
                <a:gd name="T16" fmla="*/ 9 w 14"/>
                <a:gd name="T17" fmla="*/ 6 h 7"/>
                <a:gd name="T18" fmla="*/ 9 w 14"/>
                <a:gd name="T19" fmla="*/ 6 h 7"/>
                <a:gd name="T20" fmla="*/ 13 w 14"/>
                <a:gd name="T21" fmla="*/ 6 h 7"/>
                <a:gd name="T22" fmla="*/ 13 w 14"/>
                <a:gd name="T23" fmla="*/ 6 h 7"/>
                <a:gd name="T24" fmla="*/ 10 w 14"/>
                <a:gd name="T25" fmla="*/ 4 h 7"/>
                <a:gd name="T26" fmla="*/ 11 w 14"/>
                <a:gd name="T27" fmla="*/ 3 h 7"/>
                <a:gd name="T28" fmla="*/ 13 w 14"/>
                <a:gd name="T29" fmla="*/ 3 h 7"/>
                <a:gd name="T30" fmla="*/ 12 w 14"/>
                <a:gd name="T31" fmla="*/ 5 h 7"/>
                <a:gd name="T32" fmla="*/ 12 w 14"/>
                <a:gd name="T33" fmla="*/ 5 h 7"/>
                <a:gd name="T34" fmla="*/ 11 w 14"/>
                <a:gd name="T35" fmla="*/ 6 h 7"/>
                <a:gd name="T36" fmla="*/ 6 w 14"/>
                <a:gd name="T37" fmla="*/ 5 h 7"/>
                <a:gd name="T38" fmla="*/ 6 w 14"/>
                <a:gd name="T39" fmla="*/ 4 h 7"/>
                <a:gd name="T40" fmla="*/ 10 w 14"/>
                <a:gd name="T4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7">
                  <a:moveTo>
                    <a:pt x="5" y="6"/>
                  </a:moveTo>
                  <a:cubicBezTo>
                    <a:pt x="7" y="7"/>
                    <a:pt x="13" y="6"/>
                    <a:pt x="13" y="7"/>
                  </a:cubicBezTo>
                  <a:cubicBezTo>
                    <a:pt x="14" y="3"/>
                    <a:pt x="13" y="5"/>
                    <a:pt x="13" y="2"/>
                  </a:cubicBezTo>
                  <a:cubicBezTo>
                    <a:pt x="13" y="2"/>
                    <a:pt x="12" y="3"/>
                    <a:pt x="12" y="1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0"/>
                    <a:pt x="0" y="3"/>
                    <a:pt x="5" y="6"/>
                  </a:cubicBezTo>
                  <a:close/>
                  <a:moveTo>
                    <a:pt x="13" y="6"/>
                  </a:moveTo>
                  <a:cubicBezTo>
                    <a:pt x="13" y="5"/>
                    <a:pt x="14" y="5"/>
                    <a:pt x="13" y="6"/>
                  </a:cubicBezTo>
                  <a:close/>
                  <a:moveTo>
                    <a:pt x="9" y="6"/>
                  </a:moveTo>
                  <a:cubicBezTo>
                    <a:pt x="10" y="6"/>
                    <a:pt x="10" y="6"/>
                    <a:pt x="9" y="6"/>
                  </a:cubicBezTo>
                  <a:close/>
                  <a:moveTo>
                    <a:pt x="13" y="6"/>
                  </a:moveTo>
                  <a:cubicBezTo>
                    <a:pt x="13" y="5"/>
                    <a:pt x="13" y="6"/>
                    <a:pt x="13" y="6"/>
                  </a:cubicBezTo>
                  <a:close/>
                  <a:moveTo>
                    <a:pt x="10" y="4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3"/>
                    <a:pt x="13" y="3"/>
                  </a:cubicBezTo>
                  <a:cubicBezTo>
                    <a:pt x="13" y="3"/>
                    <a:pt x="13" y="7"/>
                    <a:pt x="12" y="5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1" y="5"/>
                    <a:pt x="11" y="6"/>
                  </a:cubicBezTo>
                  <a:cubicBezTo>
                    <a:pt x="11" y="4"/>
                    <a:pt x="7" y="5"/>
                    <a:pt x="6" y="5"/>
                  </a:cubicBezTo>
                  <a:cubicBezTo>
                    <a:pt x="6" y="4"/>
                    <a:pt x="7" y="4"/>
                    <a:pt x="6" y="4"/>
                  </a:cubicBezTo>
                  <a:cubicBezTo>
                    <a:pt x="6" y="4"/>
                    <a:pt x="11" y="3"/>
                    <a:pt x="1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11" name="Freeform 4688">
              <a:extLst>
                <a:ext uri="{FF2B5EF4-FFF2-40B4-BE49-F238E27FC236}">
                  <a16:creationId xmlns:a16="http://schemas.microsoft.com/office/drawing/2014/main" id="{B6AB256D-2DAB-48AD-A0C1-74250C5E8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158750"/>
              <a:ext cx="58738" cy="41275"/>
            </a:xfrm>
            <a:custGeom>
              <a:avLst/>
              <a:gdLst>
                <a:gd name="T0" fmla="*/ 9 w 10"/>
                <a:gd name="T1" fmla="*/ 4 h 7"/>
                <a:gd name="T2" fmla="*/ 9 w 10"/>
                <a:gd name="T3" fmla="*/ 5 h 7"/>
                <a:gd name="T4" fmla="*/ 8 w 10"/>
                <a:gd name="T5" fmla="*/ 5 h 7"/>
                <a:gd name="T6" fmla="*/ 8 w 10"/>
                <a:gd name="T7" fmla="*/ 5 h 7"/>
                <a:gd name="T8" fmla="*/ 8 w 10"/>
                <a:gd name="T9" fmla="*/ 5 h 7"/>
                <a:gd name="T10" fmla="*/ 8 w 10"/>
                <a:gd name="T11" fmla="*/ 5 h 7"/>
                <a:gd name="T12" fmla="*/ 8 w 10"/>
                <a:gd name="T13" fmla="*/ 5 h 7"/>
                <a:gd name="T14" fmla="*/ 7 w 10"/>
                <a:gd name="T15" fmla="*/ 5 h 7"/>
                <a:gd name="T16" fmla="*/ 7 w 10"/>
                <a:gd name="T17" fmla="*/ 5 h 7"/>
                <a:gd name="T18" fmla="*/ 7 w 10"/>
                <a:gd name="T19" fmla="*/ 5 h 7"/>
                <a:gd name="T20" fmla="*/ 7 w 10"/>
                <a:gd name="T21" fmla="*/ 5 h 7"/>
                <a:gd name="T22" fmla="*/ 5 w 10"/>
                <a:gd name="T23" fmla="*/ 5 h 7"/>
                <a:gd name="T24" fmla="*/ 4 w 10"/>
                <a:gd name="T25" fmla="*/ 4 h 7"/>
                <a:gd name="T26" fmla="*/ 2 w 10"/>
                <a:gd name="T27" fmla="*/ 4 h 7"/>
                <a:gd name="T28" fmla="*/ 2 w 10"/>
                <a:gd name="T29" fmla="*/ 3 h 7"/>
                <a:gd name="T30" fmla="*/ 2 w 10"/>
                <a:gd name="T31" fmla="*/ 3 h 7"/>
                <a:gd name="T32" fmla="*/ 3 w 10"/>
                <a:gd name="T33" fmla="*/ 3 h 7"/>
                <a:gd name="T34" fmla="*/ 3 w 10"/>
                <a:gd name="T35" fmla="*/ 3 h 7"/>
                <a:gd name="T36" fmla="*/ 5 w 10"/>
                <a:gd name="T37" fmla="*/ 3 h 7"/>
                <a:gd name="T38" fmla="*/ 5 w 10"/>
                <a:gd name="T39" fmla="*/ 3 h 7"/>
                <a:gd name="T40" fmla="*/ 6 w 10"/>
                <a:gd name="T41" fmla="*/ 3 h 7"/>
                <a:gd name="T42" fmla="*/ 6 w 10"/>
                <a:gd name="T43" fmla="*/ 3 h 7"/>
                <a:gd name="T44" fmla="*/ 7 w 10"/>
                <a:gd name="T45" fmla="*/ 2 h 7"/>
                <a:gd name="T46" fmla="*/ 7 w 10"/>
                <a:gd name="T47" fmla="*/ 2 h 7"/>
                <a:gd name="T48" fmla="*/ 7 w 10"/>
                <a:gd name="T49" fmla="*/ 2 h 7"/>
                <a:gd name="T50" fmla="*/ 7 w 10"/>
                <a:gd name="T51" fmla="*/ 2 h 7"/>
                <a:gd name="T52" fmla="*/ 8 w 10"/>
                <a:gd name="T53" fmla="*/ 2 h 7"/>
                <a:gd name="T54" fmla="*/ 8 w 10"/>
                <a:gd name="T55" fmla="*/ 2 h 7"/>
                <a:gd name="T56" fmla="*/ 8 w 10"/>
                <a:gd name="T57" fmla="*/ 2 h 7"/>
                <a:gd name="T58" fmla="*/ 8 w 10"/>
                <a:gd name="T59" fmla="*/ 2 h 7"/>
                <a:gd name="T60" fmla="*/ 9 w 10"/>
                <a:gd name="T61" fmla="*/ 3 h 7"/>
                <a:gd name="T62" fmla="*/ 9 w 10"/>
                <a:gd name="T63" fmla="*/ 2 h 7"/>
                <a:gd name="T64" fmla="*/ 9 w 10"/>
                <a:gd name="T65" fmla="*/ 3 h 7"/>
                <a:gd name="T66" fmla="*/ 9 w 10"/>
                <a:gd name="T67" fmla="*/ 3 h 7"/>
                <a:gd name="T68" fmla="*/ 10 w 10"/>
                <a:gd name="T69" fmla="*/ 3 h 7"/>
                <a:gd name="T70" fmla="*/ 9 w 10"/>
                <a:gd name="T71" fmla="*/ 1 h 7"/>
                <a:gd name="T72" fmla="*/ 9 w 10"/>
                <a:gd name="T73" fmla="*/ 1 h 7"/>
                <a:gd name="T74" fmla="*/ 9 w 10"/>
                <a:gd name="T75" fmla="*/ 1 h 7"/>
                <a:gd name="T76" fmla="*/ 9 w 10"/>
                <a:gd name="T77" fmla="*/ 1 h 7"/>
                <a:gd name="T78" fmla="*/ 6 w 10"/>
                <a:gd name="T79" fmla="*/ 1 h 7"/>
                <a:gd name="T80" fmla="*/ 6 w 10"/>
                <a:gd name="T81" fmla="*/ 1 h 7"/>
                <a:gd name="T82" fmla="*/ 5 w 10"/>
                <a:gd name="T83" fmla="*/ 0 h 7"/>
                <a:gd name="T84" fmla="*/ 4 w 10"/>
                <a:gd name="T85" fmla="*/ 1 h 7"/>
                <a:gd name="T86" fmla="*/ 1 w 10"/>
                <a:gd name="T87" fmla="*/ 2 h 7"/>
                <a:gd name="T88" fmla="*/ 1 w 10"/>
                <a:gd name="T89" fmla="*/ 6 h 7"/>
                <a:gd name="T90" fmla="*/ 3 w 10"/>
                <a:gd name="T91" fmla="*/ 6 h 7"/>
                <a:gd name="T92" fmla="*/ 3 w 10"/>
                <a:gd name="T93" fmla="*/ 6 h 7"/>
                <a:gd name="T94" fmla="*/ 4 w 10"/>
                <a:gd name="T95" fmla="*/ 6 h 7"/>
                <a:gd name="T96" fmla="*/ 6 w 10"/>
                <a:gd name="T97" fmla="*/ 6 h 7"/>
                <a:gd name="T98" fmla="*/ 6 w 10"/>
                <a:gd name="T99" fmla="*/ 6 h 7"/>
                <a:gd name="T100" fmla="*/ 6 w 10"/>
                <a:gd name="T101" fmla="*/ 6 h 7"/>
                <a:gd name="T102" fmla="*/ 9 w 10"/>
                <a:gd name="T103" fmla="*/ 5 h 7"/>
                <a:gd name="T104" fmla="*/ 10 w 10"/>
                <a:gd name="T105" fmla="*/ 4 h 7"/>
                <a:gd name="T106" fmla="*/ 9 w 10"/>
                <a:gd name="T107" fmla="*/ 3 h 7"/>
                <a:gd name="T108" fmla="*/ 9 w 10"/>
                <a:gd name="T10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" h="7">
                  <a:moveTo>
                    <a:pt x="9" y="4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2"/>
                    <a:pt x="5" y="0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5"/>
                    <a:pt x="1" y="6"/>
                  </a:cubicBezTo>
                  <a:cubicBezTo>
                    <a:pt x="1" y="6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12" name="Freeform 4689">
              <a:extLst>
                <a:ext uri="{FF2B5EF4-FFF2-40B4-BE49-F238E27FC236}">
                  <a16:creationId xmlns:a16="http://schemas.microsoft.com/office/drawing/2014/main" id="{E257610E-56F6-4E76-9E29-7FDAC5BAA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206375"/>
              <a:ext cx="6350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13" name="Freeform 4690">
              <a:extLst>
                <a:ext uri="{FF2B5EF4-FFF2-40B4-BE49-F238E27FC236}">
                  <a16:creationId xmlns:a16="http://schemas.microsoft.com/office/drawing/2014/main" id="{B86020C7-2655-420F-B09A-3F697F6B2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" y="93663"/>
              <a:ext cx="352425" cy="230187"/>
            </a:xfrm>
            <a:custGeom>
              <a:avLst/>
              <a:gdLst>
                <a:gd name="T0" fmla="*/ 49 w 60"/>
                <a:gd name="T1" fmla="*/ 18 h 39"/>
                <a:gd name="T2" fmla="*/ 47 w 60"/>
                <a:gd name="T3" fmla="*/ 22 h 39"/>
                <a:gd name="T4" fmla="*/ 47 w 60"/>
                <a:gd name="T5" fmla="*/ 21 h 39"/>
                <a:gd name="T6" fmla="*/ 47 w 60"/>
                <a:gd name="T7" fmla="*/ 19 h 39"/>
                <a:gd name="T8" fmla="*/ 47 w 60"/>
                <a:gd name="T9" fmla="*/ 19 h 39"/>
                <a:gd name="T10" fmla="*/ 47 w 60"/>
                <a:gd name="T11" fmla="*/ 18 h 39"/>
                <a:gd name="T12" fmla="*/ 46 w 60"/>
                <a:gd name="T13" fmla="*/ 11 h 39"/>
                <a:gd name="T14" fmla="*/ 37 w 60"/>
                <a:gd name="T15" fmla="*/ 1 h 39"/>
                <a:gd name="T16" fmla="*/ 32 w 60"/>
                <a:gd name="T17" fmla="*/ 0 h 39"/>
                <a:gd name="T18" fmla="*/ 18 w 60"/>
                <a:gd name="T19" fmla="*/ 1 h 39"/>
                <a:gd name="T20" fmla="*/ 2 w 60"/>
                <a:gd name="T21" fmla="*/ 10 h 39"/>
                <a:gd name="T22" fmla="*/ 4 w 60"/>
                <a:gd name="T23" fmla="*/ 33 h 39"/>
                <a:gd name="T24" fmla="*/ 6 w 60"/>
                <a:gd name="T25" fmla="*/ 36 h 39"/>
                <a:gd name="T26" fmla="*/ 9 w 60"/>
                <a:gd name="T27" fmla="*/ 38 h 39"/>
                <a:gd name="T28" fmla="*/ 30 w 60"/>
                <a:gd name="T29" fmla="*/ 38 h 39"/>
                <a:gd name="T30" fmla="*/ 31 w 60"/>
                <a:gd name="T31" fmla="*/ 38 h 39"/>
                <a:gd name="T32" fmla="*/ 34 w 60"/>
                <a:gd name="T33" fmla="*/ 38 h 39"/>
                <a:gd name="T34" fmla="*/ 36 w 60"/>
                <a:gd name="T35" fmla="*/ 38 h 39"/>
                <a:gd name="T36" fmla="*/ 36 w 60"/>
                <a:gd name="T37" fmla="*/ 38 h 39"/>
                <a:gd name="T38" fmla="*/ 36 w 60"/>
                <a:gd name="T39" fmla="*/ 38 h 39"/>
                <a:gd name="T40" fmla="*/ 36 w 60"/>
                <a:gd name="T41" fmla="*/ 38 h 39"/>
                <a:gd name="T42" fmla="*/ 37 w 60"/>
                <a:gd name="T43" fmla="*/ 38 h 39"/>
                <a:gd name="T44" fmla="*/ 37 w 60"/>
                <a:gd name="T45" fmla="*/ 37 h 39"/>
                <a:gd name="T46" fmla="*/ 39 w 60"/>
                <a:gd name="T47" fmla="*/ 37 h 39"/>
                <a:gd name="T48" fmla="*/ 45 w 60"/>
                <a:gd name="T49" fmla="*/ 31 h 39"/>
                <a:gd name="T50" fmla="*/ 46 w 60"/>
                <a:gd name="T51" fmla="*/ 31 h 39"/>
                <a:gd name="T52" fmla="*/ 47 w 60"/>
                <a:gd name="T53" fmla="*/ 25 h 39"/>
                <a:gd name="T54" fmla="*/ 47 w 60"/>
                <a:gd name="T55" fmla="*/ 24 h 39"/>
                <a:gd name="T56" fmla="*/ 50 w 60"/>
                <a:gd name="T57" fmla="*/ 19 h 39"/>
                <a:gd name="T58" fmla="*/ 44 w 60"/>
                <a:gd name="T59" fmla="*/ 30 h 39"/>
                <a:gd name="T60" fmla="*/ 40 w 60"/>
                <a:gd name="T61" fmla="*/ 36 h 39"/>
                <a:gd name="T62" fmla="*/ 36 w 60"/>
                <a:gd name="T63" fmla="*/ 37 h 39"/>
                <a:gd name="T64" fmla="*/ 36 w 60"/>
                <a:gd name="T65" fmla="*/ 37 h 39"/>
                <a:gd name="T66" fmla="*/ 36 w 60"/>
                <a:gd name="T67" fmla="*/ 37 h 39"/>
                <a:gd name="T68" fmla="*/ 31 w 60"/>
                <a:gd name="T69" fmla="*/ 37 h 39"/>
                <a:gd name="T70" fmla="*/ 30 w 60"/>
                <a:gd name="T71" fmla="*/ 37 h 39"/>
                <a:gd name="T72" fmla="*/ 20 w 60"/>
                <a:gd name="T73" fmla="*/ 37 h 39"/>
                <a:gd name="T74" fmla="*/ 13 w 60"/>
                <a:gd name="T75" fmla="*/ 38 h 39"/>
                <a:gd name="T76" fmla="*/ 13 w 60"/>
                <a:gd name="T77" fmla="*/ 37 h 39"/>
                <a:gd name="T78" fmla="*/ 8 w 60"/>
                <a:gd name="T79" fmla="*/ 35 h 39"/>
                <a:gd name="T80" fmla="*/ 3 w 60"/>
                <a:gd name="T81" fmla="*/ 18 h 39"/>
                <a:gd name="T82" fmla="*/ 22 w 60"/>
                <a:gd name="T83" fmla="*/ 2 h 39"/>
                <a:gd name="T84" fmla="*/ 36 w 60"/>
                <a:gd name="T85" fmla="*/ 3 h 39"/>
                <a:gd name="T86" fmla="*/ 45 w 60"/>
                <a:gd name="T87" fmla="*/ 16 h 39"/>
                <a:gd name="T88" fmla="*/ 54 w 60"/>
                <a:gd name="T89" fmla="*/ 22 h 39"/>
                <a:gd name="T90" fmla="*/ 49 w 60"/>
                <a:gd name="T91" fmla="*/ 22 h 39"/>
                <a:gd name="T92" fmla="*/ 48 w 60"/>
                <a:gd name="T93" fmla="*/ 20 h 39"/>
                <a:gd name="T94" fmla="*/ 50 w 60"/>
                <a:gd name="T95" fmla="*/ 21 h 39"/>
                <a:gd name="T96" fmla="*/ 54 w 60"/>
                <a:gd name="T97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" h="39">
                  <a:moveTo>
                    <a:pt x="50" y="19"/>
                  </a:moveTo>
                  <a:cubicBezTo>
                    <a:pt x="49" y="19"/>
                    <a:pt x="49" y="19"/>
                    <a:pt x="49" y="18"/>
                  </a:cubicBezTo>
                  <a:cubicBezTo>
                    <a:pt x="48" y="20"/>
                    <a:pt x="48" y="19"/>
                    <a:pt x="47" y="19"/>
                  </a:cubicBezTo>
                  <a:cubicBezTo>
                    <a:pt x="47" y="22"/>
                    <a:pt x="47" y="21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1"/>
                  </a:cubicBezTo>
                  <a:cubicBezTo>
                    <a:pt x="47" y="22"/>
                    <a:pt x="47" y="21"/>
                    <a:pt x="47" y="20"/>
                  </a:cubicBezTo>
                  <a:cubicBezTo>
                    <a:pt x="47" y="20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7"/>
                    <a:pt x="47" y="16"/>
                    <a:pt x="47" y="15"/>
                  </a:cubicBezTo>
                  <a:cubicBezTo>
                    <a:pt x="47" y="14"/>
                    <a:pt x="46" y="10"/>
                    <a:pt x="46" y="11"/>
                  </a:cubicBezTo>
                  <a:cubicBezTo>
                    <a:pt x="46" y="9"/>
                    <a:pt x="44" y="5"/>
                    <a:pt x="42" y="4"/>
                  </a:cubicBezTo>
                  <a:cubicBezTo>
                    <a:pt x="43" y="2"/>
                    <a:pt x="37" y="1"/>
                    <a:pt x="37" y="1"/>
                  </a:cubicBezTo>
                  <a:cubicBezTo>
                    <a:pt x="37" y="1"/>
                    <a:pt x="28" y="2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2"/>
                    <a:pt x="23" y="1"/>
                    <a:pt x="21" y="0"/>
                  </a:cubicBezTo>
                  <a:cubicBezTo>
                    <a:pt x="22" y="1"/>
                    <a:pt x="19" y="1"/>
                    <a:pt x="18" y="1"/>
                  </a:cubicBezTo>
                  <a:cubicBezTo>
                    <a:pt x="16" y="1"/>
                    <a:pt x="13" y="1"/>
                    <a:pt x="11" y="1"/>
                  </a:cubicBezTo>
                  <a:cubicBezTo>
                    <a:pt x="7" y="2"/>
                    <a:pt x="2" y="7"/>
                    <a:pt x="2" y="10"/>
                  </a:cubicBezTo>
                  <a:cubicBezTo>
                    <a:pt x="1" y="11"/>
                    <a:pt x="1" y="17"/>
                    <a:pt x="1" y="19"/>
                  </a:cubicBezTo>
                  <a:cubicBezTo>
                    <a:pt x="0" y="24"/>
                    <a:pt x="3" y="28"/>
                    <a:pt x="4" y="33"/>
                  </a:cubicBezTo>
                  <a:cubicBezTo>
                    <a:pt x="4" y="33"/>
                    <a:pt x="4" y="33"/>
                    <a:pt x="3" y="32"/>
                  </a:cubicBezTo>
                  <a:cubicBezTo>
                    <a:pt x="3" y="33"/>
                    <a:pt x="4" y="36"/>
                    <a:pt x="6" y="36"/>
                  </a:cubicBezTo>
                  <a:cubicBezTo>
                    <a:pt x="6" y="36"/>
                    <a:pt x="5" y="35"/>
                    <a:pt x="5" y="35"/>
                  </a:cubicBezTo>
                  <a:cubicBezTo>
                    <a:pt x="6" y="35"/>
                    <a:pt x="8" y="38"/>
                    <a:pt x="9" y="38"/>
                  </a:cubicBezTo>
                  <a:cubicBezTo>
                    <a:pt x="13" y="39"/>
                    <a:pt x="17" y="39"/>
                    <a:pt x="21" y="39"/>
                  </a:cubicBezTo>
                  <a:cubicBezTo>
                    <a:pt x="24" y="39"/>
                    <a:pt x="27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1" y="38"/>
                    <a:pt x="32" y="38"/>
                    <a:pt x="33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5" y="38"/>
                    <a:pt x="35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41" y="37"/>
                    <a:pt x="42" y="35"/>
                    <a:pt x="44" y="34"/>
                  </a:cubicBezTo>
                  <a:cubicBezTo>
                    <a:pt x="43" y="34"/>
                    <a:pt x="45" y="31"/>
                    <a:pt x="45" y="31"/>
                  </a:cubicBezTo>
                  <a:cubicBezTo>
                    <a:pt x="45" y="31"/>
                    <a:pt x="45" y="31"/>
                    <a:pt x="45" y="32"/>
                  </a:cubicBezTo>
                  <a:cubicBezTo>
                    <a:pt x="45" y="31"/>
                    <a:pt x="46" y="31"/>
                    <a:pt x="46" y="31"/>
                  </a:cubicBezTo>
                  <a:cubicBezTo>
                    <a:pt x="46" y="31"/>
                    <a:pt x="47" y="2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54" y="24"/>
                    <a:pt x="55" y="23"/>
                  </a:cubicBezTo>
                  <a:cubicBezTo>
                    <a:pt x="60" y="21"/>
                    <a:pt x="50" y="18"/>
                    <a:pt x="50" y="19"/>
                  </a:cubicBezTo>
                  <a:close/>
                  <a:moveTo>
                    <a:pt x="45" y="19"/>
                  </a:moveTo>
                  <a:cubicBezTo>
                    <a:pt x="46" y="22"/>
                    <a:pt x="45" y="28"/>
                    <a:pt x="44" y="3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2" y="35"/>
                    <a:pt x="40" y="36"/>
                  </a:cubicBezTo>
                  <a:cubicBezTo>
                    <a:pt x="40" y="34"/>
                    <a:pt x="38" y="37"/>
                    <a:pt x="37" y="37"/>
                  </a:cubicBezTo>
                  <a:cubicBezTo>
                    <a:pt x="37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4" y="37"/>
                    <a:pt x="32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6"/>
                    <a:pt x="27" y="37"/>
                    <a:pt x="26" y="37"/>
                  </a:cubicBezTo>
                  <a:cubicBezTo>
                    <a:pt x="25" y="37"/>
                    <a:pt x="21" y="38"/>
                    <a:pt x="20" y="37"/>
                  </a:cubicBezTo>
                  <a:cubicBezTo>
                    <a:pt x="20" y="38"/>
                    <a:pt x="17" y="37"/>
                    <a:pt x="18" y="37"/>
                  </a:cubicBezTo>
                  <a:cubicBezTo>
                    <a:pt x="17" y="37"/>
                    <a:pt x="14" y="38"/>
                    <a:pt x="13" y="38"/>
                  </a:cubicBezTo>
                  <a:cubicBezTo>
                    <a:pt x="13" y="38"/>
                    <a:pt x="13" y="37"/>
                    <a:pt x="12" y="37"/>
                  </a:cubicBezTo>
                  <a:cubicBezTo>
                    <a:pt x="12" y="37"/>
                    <a:pt x="13" y="37"/>
                    <a:pt x="13" y="37"/>
                  </a:cubicBezTo>
                  <a:cubicBezTo>
                    <a:pt x="12" y="37"/>
                    <a:pt x="9" y="36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7" y="33"/>
                    <a:pt x="5" y="31"/>
                    <a:pt x="4" y="28"/>
                  </a:cubicBezTo>
                  <a:cubicBezTo>
                    <a:pt x="3" y="25"/>
                    <a:pt x="3" y="21"/>
                    <a:pt x="3" y="18"/>
                  </a:cubicBezTo>
                  <a:cubicBezTo>
                    <a:pt x="4" y="13"/>
                    <a:pt x="4" y="8"/>
                    <a:pt x="8" y="5"/>
                  </a:cubicBezTo>
                  <a:cubicBezTo>
                    <a:pt x="12" y="2"/>
                    <a:pt x="17" y="3"/>
                    <a:pt x="22" y="2"/>
                  </a:cubicBezTo>
                  <a:cubicBezTo>
                    <a:pt x="25" y="2"/>
                    <a:pt x="27" y="3"/>
                    <a:pt x="30" y="2"/>
                  </a:cubicBezTo>
                  <a:cubicBezTo>
                    <a:pt x="31" y="2"/>
                    <a:pt x="36" y="3"/>
                    <a:pt x="36" y="3"/>
                  </a:cubicBezTo>
                  <a:cubicBezTo>
                    <a:pt x="44" y="3"/>
                    <a:pt x="45" y="11"/>
                    <a:pt x="46" y="17"/>
                  </a:cubicBezTo>
                  <a:cubicBezTo>
                    <a:pt x="45" y="17"/>
                    <a:pt x="45" y="16"/>
                    <a:pt x="45" y="16"/>
                  </a:cubicBezTo>
                  <a:cubicBezTo>
                    <a:pt x="45" y="16"/>
                    <a:pt x="46" y="20"/>
                    <a:pt x="45" y="19"/>
                  </a:cubicBezTo>
                  <a:close/>
                  <a:moveTo>
                    <a:pt x="54" y="22"/>
                  </a:moveTo>
                  <a:cubicBezTo>
                    <a:pt x="54" y="22"/>
                    <a:pt x="49" y="22"/>
                    <a:pt x="49" y="23"/>
                  </a:cubicBezTo>
                  <a:cubicBezTo>
                    <a:pt x="49" y="23"/>
                    <a:pt x="49" y="22"/>
                    <a:pt x="49" y="22"/>
                  </a:cubicBezTo>
                  <a:cubicBezTo>
                    <a:pt x="48" y="22"/>
                    <a:pt x="48" y="24"/>
                    <a:pt x="48" y="22"/>
                  </a:cubicBezTo>
                  <a:cubicBezTo>
                    <a:pt x="47" y="24"/>
                    <a:pt x="48" y="20"/>
                    <a:pt x="48" y="20"/>
                  </a:cubicBezTo>
                  <a:cubicBezTo>
                    <a:pt x="49" y="20"/>
                    <a:pt x="49" y="21"/>
                    <a:pt x="49" y="20"/>
                  </a:cubicBezTo>
                  <a:cubicBezTo>
                    <a:pt x="49" y="20"/>
                    <a:pt x="50" y="21"/>
                    <a:pt x="50" y="21"/>
                  </a:cubicBezTo>
                  <a:cubicBezTo>
                    <a:pt x="49" y="21"/>
                    <a:pt x="55" y="21"/>
                    <a:pt x="54" y="21"/>
                  </a:cubicBezTo>
                  <a:cubicBezTo>
                    <a:pt x="54" y="22"/>
                    <a:pt x="54" y="22"/>
                    <a:pt x="54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14" name="Freeform 4691">
              <a:extLst>
                <a:ext uri="{FF2B5EF4-FFF2-40B4-BE49-F238E27FC236}">
                  <a16:creationId xmlns:a16="http://schemas.microsoft.com/office/drawing/2014/main" id="{0AC94906-62B4-49F1-84C3-CC63D6F16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206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15" name="Freeform 4692">
              <a:extLst>
                <a:ext uri="{FF2B5EF4-FFF2-40B4-BE49-F238E27FC236}">
                  <a16:creationId xmlns:a16="http://schemas.microsoft.com/office/drawing/2014/main" id="{58B2C24A-5DA2-4C1A-8BBB-CE84BAC39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300038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16" name="Freeform 4693">
              <a:extLst>
                <a:ext uri="{FF2B5EF4-FFF2-40B4-BE49-F238E27FC236}">
                  <a16:creationId xmlns:a16="http://schemas.microsoft.com/office/drawing/2014/main" id="{1BA007DB-6D07-40EC-B7E8-21F9E1310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282575"/>
              <a:ext cx="0" cy="6350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17" name="Freeform 4694">
              <a:extLst>
                <a:ext uri="{FF2B5EF4-FFF2-40B4-BE49-F238E27FC236}">
                  <a16:creationId xmlns:a16="http://schemas.microsoft.com/office/drawing/2014/main" id="{EBC76FC6-F2E1-458D-A645-CE39702FC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312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18" name="Freeform 4695">
              <a:extLst>
                <a:ext uri="{FF2B5EF4-FFF2-40B4-BE49-F238E27FC236}">
                  <a16:creationId xmlns:a16="http://schemas.microsoft.com/office/drawing/2014/main" id="{CD7E1411-0594-46A7-A058-6826BD6BD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230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19" name="Rectangle 4696">
              <a:extLst>
                <a:ext uri="{FF2B5EF4-FFF2-40B4-BE49-F238E27FC236}">
                  <a16:creationId xmlns:a16="http://schemas.microsoft.com/office/drawing/2014/main" id="{E93AFCD1-4D76-4FDC-BF04-834C10640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" y="230188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620" name="Rectangle 4697">
              <a:extLst>
                <a:ext uri="{FF2B5EF4-FFF2-40B4-BE49-F238E27FC236}">
                  <a16:creationId xmlns:a16="http://schemas.microsoft.com/office/drawing/2014/main" id="{CFF4693A-E929-43AF-87EF-0DB9D2C7D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" y="230188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621" name="Freeform 4698">
              <a:extLst>
                <a:ext uri="{FF2B5EF4-FFF2-40B4-BE49-F238E27FC236}">
                  <a16:creationId xmlns:a16="http://schemas.microsoft.com/office/drawing/2014/main" id="{F14B1790-EC2E-40E1-BA89-A3E2BFA0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258763"/>
              <a:ext cx="11113" cy="6350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22" name="Freeform 4699">
              <a:extLst>
                <a:ext uri="{FF2B5EF4-FFF2-40B4-BE49-F238E27FC236}">
                  <a16:creationId xmlns:a16="http://schemas.microsoft.com/office/drawing/2014/main" id="{D8606E01-47AD-4E84-A3DB-9C581A1AE8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150" y="234950"/>
              <a:ext cx="63500" cy="77787"/>
            </a:xfrm>
            <a:custGeom>
              <a:avLst/>
              <a:gdLst>
                <a:gd name="T0" fmla="*/ 3 w 11"/>
                <a:gd name="T1" fmla="*/ 2 h 13"/>
                <a:gd name="T2" fmla="*/ 0 w 11"/>
                <a:gd name="T3" fmla="*/ 7 h 13"/>
                <a:gd name="T4" fmla="*/ 5 w 11"/>
                <a:gd name="T5" fmla="*/ 10 h 13"/>
                <a:gd name="T6" fmla="*/ 7 w 11"/>
                <a:gd name="T7" fmla="*/ 11 h 13"/>
                <a:gd name="T8" fmla="*/ 8 w 11"/>
                <a:gd name="T9" fmla="*/ 10 h 13"/>
                <a:gd name="T10" fmla="*/ 8 w 11"/>
                <a:gd name="T11" fmla="*/ 4 h 13"/>
                <a:gd name="T12" fmla="*/ 3 w 11"/>
                <a:gd name="T13" fmla="*/ 2 h 13"/>
                <a:gd name="T14" fmla="*/ 2 w 11"/>
                <a:gd name="T15" fmla="*/ 7 h 13"/>
                <a:gd name="T16" fmla="*/ 2 w 11"/>
                <a:gd name="T17" fmla="*/ 7 h 13"/>
                <a:gd name="T18" fmla="*/ 7 w 11"/>
                <a:gd name="T19" fmla="*/ 8 h 13"/>
                <a:gd name="T20" fmla="*/ 7 w 11"/>
                <a:gd name="T21" fmla="*/ 9 h 13"/>
                <a:gd name="T22" fmla="*/ 3 w 11"/>
                <a:gd name="T23" fmla="*/ 9 h 13"/>
                <a:gd name="T24" fmla="*/ 4 w 11"/>
                <a:gd name="T25" fmla="*/ 8 h 13"/>
                <a:gd name="T26" fmla="*/ 3 w 11"/>
                <a:gd name="T27" fmla="*/ 8 h 13"/>
                <a:gd name="T28" fmla="*/ 4 w 11"/>
                <a:gd name="T29" fmla="*/ 4 h 13"/>
                <a:gd name="T30" fmla="*/ 7 w 11"/>
                <a:gd name="T3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3">
                  <a:moveTo>
                    <a:pt x="3" y="2"/>
                  </a:moveTo>
                  <a:cubicBezTo>
                    <a:pt x="1" y="4"/>
                    <a:pt x="1" y="6"/>
                    <a:pt x="0" y="7"/>
                  </a:cubicBezTo>
                  <a:cubicBezTo>
                    <a:pt x="3" y="8"/>
                    <a:pt x="3" y="13"/>
                    <a:pt x="5" y="10"/>
                  </a:cubicBezTo>
                  <a:cubicBezTo>
                    <a:pt x="6" y="11"/>
                    <a:pt x="6" y="10"/>
                    <a:pt x="7" y="11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7" y="9"/>
                    <a:pt x="11" y="6"/>
                    <a:pt x="8" y="4"/>
                  </a:cubicBezTo>
                  <a:cubicBezTo>
                    <a:pt x="8" y="4"/>
                    <a:pt x="7" y="0"/>
                    <a:pt x="3" y="2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lose/>
                  <a:moveTo>
                    <a:pt x="7" y="8"/>
                  </a:moveTo>
                  <a:cubicBezTo>
                    <a:pt x="6" y="7"/>
                    <a:pt x="7" y="9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7"/>
                    <a:pt x="1" y="6"/>
                    <a:pt x="4" y="4"/>
                  </a:cubicBezTo>
                  <a:cubicBezTo>
                    <a:pt x="6" y="3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23" name="Freeform 4700">
              <a:extLst>
                <a:ext uri="{FF2B5EF4-FFF2-40B4-BE49-F238E27FC236}">
                  <a16:creationId xmlns:a16="http://schemas.microsoft.com/office/drawing/2014/main" id="{78F73092-4DAF-4FA6-A00B-3D690AEB5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282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24" name="Freeform 4701">
              <a:extLst>
                <a:ext uri="{FF2B5EF4-FFF2-40B4-BE49-F238E27FC236}">
                  <a16:creationId xmlns:a16="http://schemas.microsoft.com/office/drawing/2014/main" id="{D0E38E11-2562-4294-8198-6AA4D6022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276225"/>
              <a:ext cx="4763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25" name="Freeform 4702">
              <a:extLst>
                <a:ext uri="{FF2B5EF4-FFF2-40B4-BE49-F238E27FC236}">
                  <a16:creationId xmlns:a16="http://schemas.microsoft.com/office/drawing/2014/main" id="{2256F29D-AAAC-4BF3-9B57-3A7E49595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2762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26" name="Freeform 4703">
              <a:extLst>
                <a:ext uri="{FF2B5EF4-FFF2-40B4-BE49-F238E27FC236}">
                  <a16:creationId xmlns:a16="http://schemas.microsoft.com/office/drawing/2014/main" id="{C05F366A-FDD3-4DDE-8F07-03A6FAF70A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92113" cy="358775"/>
            </a:xfrm>
            <a:custGeom>
              <a:avLst/>
              <a:gdLst>
                <a:gd name="T0" fmla="*/ 62 w 67"/>
                <a:gd name="T1" fmla="*/ 14 h 61"/>
                <a:gd name="T2" fmla="*/ 61 w 67"/>
                <a:gd name="T3" fmla="*/ 14 h 61"/>
                <a:gd name="T4" fmla="*/ 57 w 67"/>
                <a:gd name="T5" fmla="*/ 13 h 61"/>
                <a:gd name="T6" fmla="*/ 42 w 67"/>
                <a:gd name="T7" fmla="*/ 13 h 61"/>
                <a:gd name="T8" fmla="*/ 41 w 67"/>
                <a:gd name="T9" fmla="*/ 13 h 61"/>
                <a:gd name="T10" fmla="*/ 46 w 67"/>
                <a:gd name="T11" fmla="*/ 8 h 61"/>
                <a:gd name="T12" fmla="*/ 53 w 67"/>
                <a:gd name="T13" fmla="*/ 4 h 61"/>
                <a:gd name="T14" fmla="*/ 37 w 67"/>
                <a:gd name="T15" fmla="*/ 11 h 61"/>
                <a:gd name="T16" fmla="*/ 19 w 67"/>
                <a:gd name="T17" fmla="*/ 3 h 61"/>
                <a:gd name="T18" fmla="*/ 24 w 67"/>
                <a:gd name="T19" fmla="*/ 13 h 61"/>
                <a:gd name="T20" fmla="*/ 3 w 67"/>
                <a:gd name="T21" fmla="*/ 31 h 61"/>
                <a:gd name="T22" fmla="*/ 7 w 67"/>
                <a:gd name="T23" fmla="*/ 58 h 61"/>
                <a:gd name="T24" fmla="*/ 35 w 67"/>
                <a:gd name="T25" fmla="*/ 58 h 61"/>
                <a:gd name="T26" fmla="*/ 49 w 67"/>
                <a:gd name="T27" fmla="*/ 58 h 61"/>
                <a:gd name="T28" fmla="*/ 58 w 67"/>
                <a:gd name="T29" fmla="*/ 58 h 61"/>
                <a:gd name="T30" fmla="*/ 66 w 67"/>
                <a:gd name="T31" fmla="*/ 49 h 61"/>
                <a:gd name="T32" fmla="*/ 66 w 67"/>
                <a:gd name="T33" fmla="*/ 29 h 61"/>
                <a:gd name="T34" fmla="*/ 66 w 67"/>
                <a:gd name="T35" fmla="*/ 22 h 61"/>
                <a:gd name="T36" fmla="*/ 25 w 67"/>
                <a:gd name="T37" fmla="*/ 11 h 61"/>
                <a:gd name="T38" fmla="*/ 65 w 67"/>
                <a:gd name="T39" fmla="*/ 39 h 61"/>
                <a:gd name="T40" fmla="*/ 65 w 67"/>
                <a:gd name="T41" fmla="*/ 39 h 61"/>
                <a:gd name="T42" fmla="*/ 63 w 67"/>
                <a:gd name="T43" fmla="*/ 56 h 61"/>
                <a:gd name="T44" fmla="*/ 61 w 67"/>
                <a:gd name="T45" fmla="*/ 57 h 61"/>
                <a:gd name="T46" fmla="*/ 50 w 67"/>
                <a:gd name="T47" fmla="*/ 57 h 61"/>
                <a:gd name="T48" fmla="*/ 44 w 67"/>
                <a:gd name="T49" fmla="*/ 56 h 61"/>
                <a:gd name="T50" fmla="*/ 39 w 67"/>
                <a:gd name="T51" fmla="*/ 56 h 61"/>
                <a:gd name="T52" fmla="*/ 33 w 67"/>
                <a:gd name="T53" fmla="*/ 57 h 61"/>
                <a:gd name="T54" fmla="*/ 29 w 67"/>
                <a:gd name="T55" fmla="*/ 57 h 61"/>
                <a:gd name="T56" fmla="*/ 29 w 67"/>
                <a:gd name="T57" fmla="*/ 57 h 61"/>
                <a:gd name="T58" fmla="*/ 23 w 67"/>
                <a:gd name="T59" fmla="*/ 56 h 61"/>
                <a:gd name="T60" fmla="*/ 4 w 67"/>
                <a:gd name="T61" fmla="*/ 53 h 61"/>
                <a:gd name="T62" fmla="*/ 4 w 67"/>
                <a:gd name="T63" fmla="*/ 44 h 61"/>
                <a:gd name="T64" fmla="*/ 5 w 67"/>
                <a:gd name="T65" fmla="*/ 34 h 61"/>
                <a:gd name="T66" fmla="*/ 5 w 67"/>
                <a:gd name="T67" fmla="*/ 19 h 61"/>
                <a:gd name="T68" fmla="*/ 29 w 67"/>
                <a:gd name="T69" fmla="*/ 13 h 61"/>
                <a:gd name="T70" fmla="*/ 47 w 67"/>
                <a:gd name="T71" fmla="*/ 4 h 61"/>
                <a:gd name="T72" fmla="*/ 51 w 67"/>
                <a:gd name="T73" fmla="*/ 1 h 61"/>
                <a:gd name="T74" fmla="*/ 42 w 67"/>
                <a:gd name="T75" fmla="*/ 10 h 61"/>
                <a:gd name="T76" fmla="*/ 52 w 67"/>
                <a:gd name="T77" fmla="*/ 14 h 61"/>
                <a:gd name="T78" fmla="*/ 62 w 67"/>
                <a:gd name="T79" fmla="*/ 14 h 61"/>
                <a:gd name="T80" fmla="*/ 62 w 67"/>
                <a:gd name="T81" fmla="*/ 14 h 61"/>
                <a:gd name="T82" fmla="*/ 62 w 67"/>
                <a:gd name="T83" fmla="*/ 14 h 61"/>
                <a:gd name="T84" fmla="*/ 64 w 67"/>
                <a:gd name="T85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7" h="61">
                  <a:moveTo>
                    <a:pt x="66" y="22"/>
                  </a:moveTo>
                  <a:cubicBezTo>
                    <a:pt x="66" y="22"/>
                    <a:pt x="66" y="18"/>
                    <a:pt x="65" y="16"/>
                  </a:cubicBezTo>
                  <a:cubicBezTo>
                    <a:pt x="64" y="16"/>
                    <a:pt x="62" y="13"/>
                    <a:pt x="62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57" y="13"/>
                    <a:pt x="57" y="13"/>
                  </a:cubicBezTo>
                  <a:cubicBezTo>
                    <a:pt x="56" y="13"/>
                    <a:pt x="54" y="13"/>
                    <a:pt x="54" y="13"/>
                  </a:cubicBezTo>
                  <a:cubicBezTo>
                    <a:pt x="50" y="14"/>
                    <a:pt x="45" y="12"/>
                    <a:pt x="42" y="14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4"/>
                    <a:pt x="42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2" y="13"/>
                    <a:pt x="43" y="10"/>
                    <a:pt x="44" y="10"/>
                  </a:cubicBezTo>
                  <a:cubicBezTo>
                    <a:pt x="44" y="10"/>
                    <a:pt x="45" y="10"/>
                    <a:pt x="44" y="10"/>
                  </a:cubicBezTo>
                  <a:cubicBezTo>
                    <a:pt x="45" y="10"/>
                    <a:pt x="46" y="9"/>
                    <a:pt x="46" y="8"/>
                  </a:cubicBezTo>
                  <a:cubicBezTo>
                    <a:pt x="47" y="8"/>
                    <a:pt x="45" y="10"/>
                    <a:pt x="45" y="10"/>
                  </a:cubicBezTo>
                  <a:cubicBezTo>
                    <a:pt x="48" y="7"/>
                    <a:pt x="52" y="6"/>
                    <a:pt x="53" y="2"/>
                  </a:cubicBezTo>
                  <a:cubicBezTo>
                    <a:pt x="53" y="3"/>
                    <a:pt x="53" y="3"/>
                    <a:pt x="53" y="4"/>
                  </a:cubicBezTo>
                  <a:cubicBezTo>
                    <a:pt x="54" y="2"/>
                    <a:pt x="53" y="0"/>
                    <a:pt x="51" y="0"/>
                  </a:cubicBezTo>
                  <a:cubicBezTo>
                    <a:pt x="49" y="0"/>
                    <a:pt x="46" y="2"/>
                    <a:pt x="45" y="3"/>
                  </a:cubicBezTo>
                  <a:cubicBezTo>
                    <a:pt x="43" y="4"/>
                    <a:pt x="38" y="8"/>
                    <a:pt x="37" y="11"/>
                  </a:cubicBezTo>
                  <a:cubicBezTo>
                    <a:pt x="34" y="16"/>
                    <a:pt x="28" y="9"/>
                    <a:pt x="26" y="7"/>
                  </a:cubicBezTo>
                  <a:cubicBezTo>
                    <a:pt x="26" y="7"/>
                    <a:pt x="23" y="6"/>
                    <a:pt x="23" y="6"/>
                  </a:cubicBezTo>
                  <a:cubicBezTo>
                    <a:pt x="22" y="5"/>
                    <a:pt x="19" y="3"/>
                    <a:pt x="19" y="3"/>
                  </a:cubicBezTo>
                  <a:cubicBezTo>
                    <a:pt x="13" y="3"/>
                    <a:pt x="19" y="10"/>
                    <a:pt x="21" y="11"/>
                  </a:cubicBezTo>
                  <a:cubicBezTo>
                    <a:pt x="20" y="11"/>
                    <a:pt x="21" y="11"/>
                    <a:pt x="21" y="12"/>
                  </a:cubicBezTo>
                  <a:cubicBezTo>
                    <a:pt x="22" y="12"/>
                    <a:pt x="23" y="13"/>
                    <a:pt x="24" y="13"/>
                  </a:cubicBezTo>
                  <a:cubicBezTo>
                    <a:pt x="20" y="13"/>
                    <a:pt x="7" y="12"/>
                    <a:pt x="5" y="14"/>
                  </a:cubicBezTo>
                  <a:cubicBezTo>
                    <a:pt x="5" y="19"/>
                    <a:pt x="2" y="21"/>
                    <a:pt x="3" y="26"/>
                  </a:cubicBezTo>
                  <a:cubicBezTo>
                    <a:pt x="3" y="27"/>
                    <a:pt x="3" y="29"/>
                    <a:pt x="3" y="31"/>
                  </a:cubicBezTo>
                  <a:cubicBezTo>
                    <a:pt x="3" y="33"/>
                    <a:pt x="3" y="36"/>
                    <a:pt x="3" y="38"/>
                  </a:cubicBezTo>
                  <a:cubicBezTo>
                    <a:pt x="3" y="39"/>
                    <a:pt x="2" y="44"/>
                    <a:pt x="2" y="42"/>
                  </a:cubicBezTo>
                  <a:cubicBezTo>
                    <a:pt x="2" y="48"/>
                    <a:pt x="0" y="55"/>
                    <a:pt x="7" y="58"/>
                  </a:cubicBezTo>
                  <a:cubicBezTo>
                    <a:pt x="13" y="61"/>
                    <a:pt x="20" y="58"/>
                    <a:pt x="26" y="58"/>
                  </a:cubicBezTo>
                  <a:cubicBezTo>
                    <a:pt x="26" y="58"/>
                    <a:pt x="24" y="58"/>
                    <a:pt x="24" y="58"/>
                  </a:cubicBezTo>
                  <a:cubicBezTo>
                    <a:pt x="25" y="58"/>
                    <a:pt x="35" y="58"/>
                    <a:pt x="35" y="58"/>
                  </a:cubicBezTo>
                  <a:cubicBezTo>
                    <a:pt x="35" y="58"/>
                    <a:pt x="42" y="58"/>
                    <a:pt x="41" y="58"/>
                  </a:cubicBezTo>
                  <a:cubicBezTo>
                    <a:pt x="43" y="58"/>
                    <a:pt x="46" y="58"/>
                    <a:pt x="48" y="58"/>
                  </a:cubicBezTo>
                  <a:cubicBezTo>
                    <a:pt x="46" y="57"/>
                    <a:pt x="51" y="58"/>
                    <a:pt x="49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2" y="58"/>
                    <a:pt x="57" y="58"/>
                    <a:pt x="58" y="58"/>
                  </a:cubicBezTo>
                  <a:cubicBezTo>
                    <a:pt x="59" y="58"/>
                    <a:pt x="61" y="58"/>
                    <a:pt x="62" y="57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5" y="57"/>
                    <a:pt x="66" y="53"/>
                    <a:pt x="66" y="49"/>
                  </a:cubicBezTo>
                  <a:cubicBezTo>
                    <a:pt x="66" y="47"/>
                    <a:pt x="65" y="37"/>
                    <a:pt x="66" y="37"/>
                  </a:cubicBezTo>
                  <a:cubicBezTo>
                    <a:pt x="66" y="37"/>
                    <a:pt x="66" y="36"/>
                    <a:pt x="66" y="35"/>
                  </a:cubicBezTo>
                  <a:cubicBezTo>
                    <a:pt x="65" y="34"/>
                    <a:pt x="65" y="31"/>
                    <a:pt x="66" y="29"/>
                  </a:cubicBezTo>
                  <a:cubicBezTo>
                    <a:pt x="66" y="32"/>
                    <a:pt x="66" y="30"/>
                    <a:pt x="66" y="29"/>
                  </a:cubicBezTo>
                  <a:cubicBezTo>
                    <a:pt x="66" y="28"/>
                    <a:pt x="66" y="26"/>
                    <a:pt x="66" y="25"/>
                  </a:cubicBezTo>
                  <a:cubicBezTo>
                    <a:pt x="66" y="26"/>
                    <a:pt x="66" y="22"/>
                    <a:pt x="66" y="22"/>
                  </a:cubicBezTo>
                  <a:close/>
                  <a:moveTo>
                    <a:pt x="19" y="5"/>
                  </a:moveTo>
                  <a:cubicBezTo>
                    <a:pt x="21" y="7"/>
                    <a:pt x="25" y="11"/>
                    <a:pt x="28" y="13"/>
                  </a:cubicBezTo>
                  <a:cubicBezTo>
                    <a:pt x="27" y="12"/>
                    <a:pt x="25" y="11"/>
                    <a:pt x="25" y="11"/>
                  </a:cubicBezTo>
                  <a:cubicBezTo>
                    <a:pt x="22" y="10"/>
                    <a:pt x="20" y="8"/>
                    <a:pt x="19" y="5"/>
                  </a:cubicBezTo>
                  <a:close/>
                  <a:moveTo>
                    <a:pt x="65" y="23"/>
                  </a:moveTo>
                  <a:cubicBezTo>
                    <a:pt x="65" y="23"/>
                    <a:pt x="65" y="37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2"/>
                    <a:pt x="64" y="44"/>
                    <a:pt x="65" y="46"/>
                  </a:cubicBezTo>
                  <a:cubicBezTo>
                    <a:pt x="65" y="49"/>
                    <a:pt x="66" y="54"/>
                    <a:pt x="63" y="56"/>
                  </a:cubicBezTo>
                  <a:cubicBezTo>
                    <a:pt x="64" y="55"/>
                    <a:pt x="64" y="55"/>
                    <a:pt x="63" y="55"/>
                  </a:cubicBezTo>
                  <a:cubicBezTo>
                    <a:pt x="63" y="55"/>
                    <a:pt x="64" y="55"/>
                    <a:pt x="64" y="55"/>
                  </a:cubicBezTo>
                  <a:cubicBezTo>
                    <a:pt x="63" y="56"/>
                    <a:pt x="62" y="56"/>
                    <a:pt x="61" y="57"/>
                  </a:cubicBezTo>
                  <a:cubicBezTo>
                    <a:pt x="62" y="57"/>
                    <a:pt x="57" y="57"/>
                    <a:pt x="56" y="57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5" y="57"/>
                    <a:pt x="51" y="58"/>
                    <a:pt x="50" y="57"/>
                  </a:cubicBezTo>
                  <a:cubicBezTo>
                    <a:pt x="50" y="57"/>
                    <a:pt x="51" y="57"/>
                    <a:pt x="51" y="57"/>
                  </a:cubicBezTo>
                  <a:cubicBezTo>
                    <a:pt x="51" y="57"/>
                    <a:pt x="49" y="57"/>
                    <a:pt x="49" y="57"/>
                  </a:cubicBezTo>
                  <a:cubicBezTo>
                    <a:pt x="47" y="56"/>
                    <a:pt x="43" y="56"/>
                    <a:pt x="44" y="56"/>
                  </a:cubicBezTo>
                  <a:cubicBezTo>
                    <a:pt x="43" y="56"/>
                    <a:pt x="40" y="56"/>
                    <a:pt x="41" y="56"/>
                  </a:cubicBezTo>
                  <a:cubicBezTo>
                    <a:pt x="41" y="56"/>
                    <a:pt x="39" y="57"/>
                    <a:pt x="38" y="56"/>
                  </a:cubicBezTo>
                  <a:cubicBezTo>
                    <a:pt x="40" y="56"/>
                    <a:pt x="38" y="56"/>
                    <a:pt x="39" y="56"/>
                  </a:cubicBezTo>
                  <a:cubicBezTo>
                    <a:pt x="37" y="56"/>
                    <a:pt x="35" y="56"/>
                    <a:pt x="34" y="56"/>
                  </a:cubicBezTo>
                  <a:cubicBezTo>
                    <a:pt x="34" y="57"/>
                    <a:pt x="35" y="56"/>
                    <a:pt x="35" y="56"/>
                  </a:cubicBezTo>
                  <a:cubicBezTo>
                    <a:pt x="34" y="57"/>
                    <a:pt x="34" y="57"/>
                    <a:pt x="33" y="57"/>
                  </a:cubicBezTo>
                  <a:cubicBezTo>
                    <a:pt x="33" y="57"/>
                    <a:pt x="31" y="57"/>
                    <a:pt x="30" y="57"/>
                  </a:cubicBezTo>
                  <a:cubicBezTo>
                    <a:pt x="29" y="57"/>
                    <a:pt x="29" y="57"/>
                    <a:pt x="30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8" y="57"/>
                    <a:pt x="28" y="56"/>
                    <a:pt x="28" y="56"/>
                  </a:cubicBezTo>
                  <a:cubicBezTo>
                    <a:pt x="26" y="56"/>
                    <a:pt x="25" y="57"/>
                    <a:pt x="23" y="56"/>
                  </a:cubicBezTo>
                  <a:cubicBezTo>
                    <a:pt x="24" y="57"/>
                    <a:pt x="21" y="57"/>
                    <a:pt x="20" y="57"/>
                  </a:cubicBezTo>
                  <a:cubicBezTo>
                    <a:pt x="19" y="57"/>
                    <a:pt x="14" y="57"/>
                    <a:pt x="16" y="57"/>
                  </a:cubicBezTo>
                  <a:cubicBezTo>
                    <a:pt x="11" y="57"/>
                    <a:pt x="8" y="58"/>
                    <a:pt x="4" y="53"/>
                  </a:cubicBezTo>
                  <a:cubicBezTo>
                    <a:pt x="4" y="54"/>
                    <a:pt x="4" y="51"/>
                    <a:pt x="4" y="51"/>
                  </a:cubicBezTo>
                  <a:cubicBezTo>
                    <a:pt x="4" y="50"/>
                    <a:pt x="2" y="43"/>
                    <a:pt x="4" y="43"/>
                  </a:cubicBezTo>
                  <a:cubicBezTo>
                    <a:pt x="4" y="43"/>
                    <a:pt x="4" y="43"/>
                    <a:pt x="4" y="44"/>
                  </a:cubicBezTo>
                  <a:cubicBezTo>
                    <a:pt x="6" y="41"/>
                    <a:pt x="4" y="37"/>
                    <a:pt x="4" y="34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6"/>
                    <a:pt x="5" y="35"/>
                    <a:pt x="5" y="34"/>
                  </a:cubicBezTo>
                  <a:cubicBezTo>
                    <a:pt x="5" y="34"/>
                    <a:pt x="5" y="35"/>
                    <a:pt x="5" y="35"/>
                  </a:cubicBezTo>
                  <a:cubicBezTo>
                    <a:pt x="4" y="33"/>
                    <a:pt x="4" y="31"/>
                    <a:pt x="5" y="29"/>
                  </a:cubicBezTo>
                  <a:cubicBezTo>
                    <a:pt x="5" y="26"/>
                    <a:pt x="3" y="22"/>
                    <a:pt x="5" y="19"/>
                  </a:cubicBezTo>
                  <a:cubicBezTo>
                    <a:pt x="6" y="19"/>
                    <a:pt x="6" y="16"/>
                    <a:pt x="5" y="18"/>
                  </a:cubicBezTo>
                  <a:cubicBezTo>
                    <a:pt x="6" y="13"/>
                    <a:pt x="28" y="16"/>
                    <a:pt x="31" y="15"/>
                  </a:cubicBezTo>
                  <a:cubicBezTo>
                    <a:pt x="31" y="15"/>
                    <a:pt x="30" y="14"/>
                    <a:pt x="29" y="13"/>
                  </a:cubicBezTo>
                  <a:cubicBezTo>
                    <a:pt x="31" y="14"/>
                    <a:pt x="33" y="15"/>
                    <a:pt x="35" y="14"/>
                  </a:cubicBezTo>
                  <a:cubicBezTo>
                    <a:pt x="41" y="12"/>
                    <a:pt x="42" y="4"/>
                    <a:pt x="48" y="3"/>
                  </a:cubicBezTo>
                  <a:cubicBezTo>
                    <a:pt x="48" y="3"/>
                    <a:pt x="47" y="3"/>
                    <a:pt x="47" y="4"/>
                  </a:cubicBezTo>
                  <a:cubicBezTo>
                    <a:pt x="47" y="4"/>
                    <a:pt x="48" y="3"/>
                    <a:pt x="47" y="4"/>
                  </a:cubicBezTo>
                  <a:cubicBezTo>
                    <a:pt x="47" y="4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4" y="0"/>
                    <a:pt x="48" y="6"/>
                    <a:pt x="49" y="5"/>
                  </a:cubicBezTo>
                  <a:cubicBezTo>
                    <a:pt x="48" y="6"/>
                    <a:pt x="46" y="7"/>
                    <a:pt x="45" y="8"/>
                  </a:cubicBezTo>
                  <a:cubicBezTo>
                    <a:pt x="44" y="8"/>
                    <a:pt x="43" y="9"/>
                    <a:pt x="42" y="10"/>
                  </a:cubicBezTo>
                  <a:cubicBezTo>
                    <a:pt x="42" y="10"/>
                    <a:pt x="38" y="12"/>
                    <a:pt x="40" y="12"/>
                  </a:cubicBezTo>
                  <a:cubicBezTo>
                    <a:pt x="39" y="13"/>
                    <a:pt x="38" y="14"/>
                    <a:pt x="36" y="15"/>
                  </a:cubicBezTo>
                  <a:cubicBezTo>
                    <a:pt x="42" y="15"/>
                    <a:pt x="47" y="15"/>
                    <a:pt x="52" y="14"/>
                  </a:cubicBezTo>
                  <a:cubicBezTo>
                    <a:pt x="54" y="14"/>
                    <a:pt x="59" y="14"/>
                    <a:pt x="61" y="15"/>
                  </a:cubicBezTo>
                  <a:cubicBezTo>
                    <a:pt x="61" y="15"/>
                    <a:pt x="61" y="14"/>
                    <a:pt x="61" y="14"/>
                  </a:cubicBezTo>
                  <a:cubicBezTo>
                    <a:pt x="61" y="14"/>
                    <a:pt x="61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5"/>
                    <a:pt x="63" y="15"/>
                    <a:pt x="64" y="15"/>
                  </a:cubicBezTo>
                  <a:cubicBezTo>
                    <a:pt x="63" y="16"/>
                    <a:pt x="67" y="22"/>
                    <a:pt x="65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27" name="Freeform 4704">
              <a:extLst>
                <a:ext uri="{FF2B5EF4-FFF2-40B4-BE49-F238E27FC236}">
                  <a16:creationId xmlns:a16="http://schemas.microsoft.com/office/drawing/2014/main" id="{9AB88153-A28B-43F2-8B75-2F38E0B33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" y="0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28" name="Freeform 4705">
              <a:extLst>
                <a:ext uri="{FF2B5EF4-FFF2-40B4-BE49-F238E27FC236}">
                  <a16:creationId xmlns:a16="http://schemas.microsoft.com/office/drawing/2014/main" id="{66BE0F5B-0BB3-41FC-9E96-884E7EB99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635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29" name="Rectangle 4706">
              <a:extLst>
                <a:ext uri="{FF2B5EF4-FFF2-40B4-BE49-F238E27FC236}">
                  <a16:creationId xmlns:a16="http://schemas.microsoft.com/office/drawing/2014/main" id="{2AA3E2F8-7DDB-48AA-B7F1-343F70046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37" y="11113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630" name="Freeform 4707">
              <a:extLst>
                <a:ext uri="{FF2B5EF4-FFF2-40B4-BE49-F238E27FC236}">
                  <a16:creationId xmlns:a16="http://schemas.microsoft.com/office/drawing/2014/main" id="{26A84106-4A03-4DEB-BAD6-A9F2AFEB1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37" y="317500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4 w 4"/>
                <a:gd name="T5" fmla="*/ 1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31" name="Freeform 4708">
              <a:extLst>
                <a:ext uri="{FF2B5EF4-FFF2-40B4-BE49-F238E27FC236}">
                  <a16:creationId xmlns:a16="http://schemas.microsoft.com/office/drawing/2014/main" id="{D1984F51-B182-47C1-9590-0463343D3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" y="306388"/>
              <a:ext cx="52388" cy="28575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32" name="Freeform 4709">
              <a:extLst>
                <a:ext uri="{FF2B5EF4-FFF2-40B4-BE49-F238E27FC236}">
                  <a16:creationId xmlns:a16="http://schemas.microsoft.com/office/drawing/2014/main" id="{DDAAE846-5B36-40E5-8FC9-25D581885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282575"/>
              <a:ext cx="104775" cy="58737"/>
            </a:xfrm>
            <a:custGeom>
              <a:avLst/>
              <a:gdLst>
                <a:gd name="T0" fmla="*/ 1 w 18"/>
                <a:gd name="T1" fmla="*/ 10 h 10"/>
                <a:gd name="T2" fmla="*/ 18 w 18"/>
                <a:gd name="T3" fmla="*/ 1 h 10"/>
                <a:gd name="T4" fmla="*/ 18 w 18"/>
                <a:gd name="T5" fmla="*/ 0 h 10"/>
                <a:gd name="T6" fmla="*/ 1 w 18"/>
                <a:gd name="T7" fmla="*/ 9 h 10"/>
                <a:gd name="T8" fmla="*/ 1 w 1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" y="10"/>
                  </a:moveTo>
                  <a:cubicBezTo>
                    <a:pt x="7" y="7"/>
                    <a:pt x="12" y="3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3"/>
                    <a:pt x="7" y="6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33" name="Freeform 4710">
              <a:extLst>
                <a:ext uri="{FF2B5EF4-FFF2-40B4-BE49-F238E27FC236}">
                  <a16:creationId xmlns:a16="http://schemas.microsoft.com/office/drawing/2014/main" id="{688807F3-8827-46B4-9441-5B6610267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293688"/>
              <a:ext cx="63500" cy="41275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7 h 7"/>
                <a:gd name="T4" fmla="*/ 0 w 11"/>
                <a:gd name="T5" fmla="*/ 7 h 7"/>
                <a:gd name="T6" fmla="*/ 11 w 11"/>
                <a:gd name="T7" fmla="*/ 0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4"/>
                    <a:pt x="7" y="2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34" name="Freeform 4711">
              <a:extLst>
                <a:ext uri="{FF2B5EF4-FFF2-40B4-BE49-F238E27FC236}">
                  <a16:creationId xmlns:a16="http://schemas.microsoft.com/office/drawing/2014/main" id="{8B59DAB7-FE7E-4240-BA81-99C3DC09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258763"/>
              <a:ext cx="23813" cy="17462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35" name="Freeform 4712">
              <a:extLst>
                <a:ext uri="{FF2B5EF4-FFF2-40B4-BE49-F238E27FC236}">
                  <a16:creationId xmlns:a16="http://schemas.microsoft.com/office/drawing/2014/main" id="{A311A32E-BFAB-4EF3-ADE9-289E4B39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234950"/>
              <a:ext cx="41275" cy="17462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1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36" name="Freeform 4713">
              <a:extLst>
                <a:ext uri="{FF2B5EF4-FFF2-40B4-BE49-F238E27FC236}">
                  <a16:creationId xmlns:a16="http://schemas.microsoft.com/office/drawing/2014/main" id="{44247731-51A3-466F-B8F6-23BE2A673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265113"/>
              <a:ext cx="53975" cy="28575"/>
            </a:xfrm>
            <a:custGeom>
              <a:avLst/>
              <a:gdLst>
                <a:gd name="T0" fmla="*/ 1 w 9"/>
                <a:gd name="T1" fmla="*/ 5 h 5"/>
                <a:gd name="T2" fmla="*/ 8 w 9"/>
                <a:gd name="T3" fmla="*/ 0 h 5"/>
                <a:gd name="T4" fmla="*/ 8 w 9"/>
                <a:gd name="T5" fmla="*/ 0 h 5"/>
                <a:gd name="T6" fmla="*/ 0 w 9"/>
                <a:gd name="T7" fmla="*/ 5 h 5"/>
                <a:gd name="T8" fmla="*/ 1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37" name="Freeform 4714">
              <a:extLst>
                <a:ext uri="{FF2B5EF4-FFF2-40B4-BE49-F238E27FC236}">
                  <a16:creationId xmlns:a16="http://schemas.microsoft.com/office/drawing/2014/main" id="{AEE0C019-076C-41BF-9302-177ABF0A4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317500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38" name="Freeform 4715">
              <a:extLst>
                <a:ext uri="{FF2B5EF4-FFF2-40B4-BE49-F238E27FC236}">
                  <a16:creationId xmlns:a16="http://schemas.microsoft.com/office/drawing/2014/main" id="{F2494DE7-60F5-43CD-A6F2-1D1A62DBF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317500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39" name="Freeform 4716">
              <a:extLst>
                <a:ext uri="{FF2B5EF4-FFF2-40B4-BE49-F238E27FC236}">
                  <a16:creationId xmlns:a16="http://schemas.microsoft.com/office/drawing/2014/main" id="{E76C1AA7-9B53-4CF0-BBD3-4E2DF0D0F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" y="217488"/>
              <a:ext cx="106363" cy="65087"/>
            </a:xfrm>
            <a:custGeom>
              <a:avLst/>
              <a:gdLst>
                <a:gd name="T0" fmla="*/ 17 w 18"/>
                <a:gd name="T1" fmla="*/ 0 h 11"/>
                <a:gd name="T2" fmla="*/ 1 w 18"/>
                <a:gd name="T3" fmla="*/ 11 h 11"/>
                <a:gd name="T4" fmla="*/ 1 w 18"/>
                <a:gd name="T5" fmla="*/ 11 h 11"/>
                <a:gd name="T6" fmla="*/ 18 w 18"/>
                <a:gd name="T7" fmla="*/ 0 h 11"/>
                <a:gd name="T8" fmla="*/ 17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7" y="0"/>
                  </a:moveTo>
                  <a:cubicBezTo>
                    <a:pt x="12" y="4"/>
                    <a:pt x="6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7"/>
                    <a:pt x="12" y="4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40" name="Freeform 4717">
              <a:extLst>
                <a:ext uri="{FF2B5EF4-FFF2-40B4-BE49-F238E27FC236}">
                  <a16:creationId xmlns:a16="http://schemas.microsoft.com/office/drawing/2014/main" id="{A9067805-3AE3-4145-89BD-38D1E20C6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200025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41" name="Freeform 4718">
              <a:extLst>
                <a:ext uri="{FF2B5EF4-FFF2-40B4-BE49-F238E27FC236}">
                  <a16:creationId xmlns:a16="http://schemas.microsoft.com/office/drawing/2014/main" id="{BE3E9691-409B-4272-8E16-F22C5123F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230188"/>
              <a:ext cx="41275" cy="22225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1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42" name="Freeform 4719">
              <a:extLst>
                <a:ext uri="{FF2B5EF4-FFF2-40B4-BE49-F238E27FC236}">
                  <a16:creationId xmlns:a16="http://schemas.microsoft.com/office/drawing/2014/main" id="{1EB0E263-C943-4B26-951B-5547E8B83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317500"/>
              <a:ext cx="41275" cy="2381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43" name="Freeform 4720">
              <a:extLst>
                <a:ext uri="{FF2B5EF4-FFF2-40B4-BE49-F238E27FC236}">
                  <a16:creationId xmlns:a16="http://schemas.microsoft.com/office/drawing/2014/main" id="{F57F48F8-2499-436F-86F0-E8D98F272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312738"/>
              <a:ext cx="41275" cy="28575"/>
            </a:xfrm>
            <a:custGeom>
              <a:avLst/>
              <a:gdLst>
                <a:gd name="T0" fmla="*/ 7 w 7"/>
                <a:gd name="T1" fmla="*/ 1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1 h 5"/>
                <a:gd name="T8" fmla="*/ 7 w 7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44" name="Freeform 4721">
              <a:extLst>
                <a:ext uri="{FF2B5EF4-FFF2-40B4-BE49-F238E27FC236}">
                  <a16:creationId xmlns:a16="http://schemas.microsoft.com/office/drawing/2014/main" id="{DCE2654B-2C77-4B0D-9BA0-2147760D6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182563"/>
              <a:ext cx="47625" cy="285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4 h 5"/>
                <a:gd name="T4" fmla="*/ 1 w 8"/>
                <a:gd name="T5" fmla="*/ 5 h 5"/>
                <a:gd name="T6" fmla="*/ 7 w 8"/>
                <a:gd name="T7" fmla="*/ 1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45" name="Freeform 4722">
              <a:extLst>
                <a:ext uri="{FF2B5EF4-FFF2-40B4-BE49-F238E27FC236}">
                  <a16:creationId xmlns:a16="http://schemas.microsoft.com/office/drawing/2014/main" id="{FAA3FD46-1DAE-4E5C-92DE-959B7A430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165100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46" name="Freeform 4723">
              <a:extLst>
                <a:ext uri="{FF2B5EF4-FFF2-40B4-BE49-F238E27FC236}">
                  <a16:creationId xmlns:a16="http://schemas.microsoft.com/office/drawing/2014/main" id="{787296E8-E3CB-44EA-8195-C5578061D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93675"/>
              <a:ext cx="47625" cy="17462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47" name="Freeform 4724">
              <a:extLst>
                <a:ext uri="{FF2B5EF4-FFF2-40B4-BE49-F238E27FC236}">
                  <a16:creationId xmlns:a16="http://schemas.microsoft.com/office/drawing/2014/main" id="{744A693F-1EFE-46A7-B5C2-D2E542D96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317500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48" name="Freeform 4725">
              <a:extLst>
                <a:ext uri="{FF2B5EF4-FFF2-40B4-BE49-F238E27FC236}">
                  <a16:creationId xmlns:a16="http://schemas.microsoft.com/office/drawing/2014/main" id="{3A90DA1D-7D27-4209-AB12-63F466179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317500"/>
              <a:ext cx="41275" cy="30162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4 h 5"/>
                <a:gd name="T4" fmla="*/ 0 w 7"/>
                <a:gd name="T5" fmla="*/ 4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49" name="Freeform 4726">
              <a:extLst>
                <a:ext uri="{FF2B5EF4-FFF2-40B4-BE49-F238E27FC236}">
                  <a16:creationId xmlns:a16="http://schemas.microsoft.com/office/drawing/2014/main" id="{1C585892-4927-4DE1-8A1B-9D2B20561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88913"/>
              <a:ext cx="23813" cy="1111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50" name="Freeform 4727">
              <a:extLst>
                <a:ext uri="{FF2B5EF4-FFF2-40B4-BE49-F238E27FC236}">
                  <a16:creationId xmlns:a16="http://schemas.microsoft.com/office/drawing/2014/main" id="{AC64DCF6-9CB5-426A-BB82-B8C306BEC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147638"/>
              <a:ext cx="34925" cy="2222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51" name="Freeform 4728">
              <a:extLst>
                <a:ext uri="{FF2B5EF4-FFF2-40B4-BE49-F238E27FC236}">
                  <a16:creationId xmlns:a16="http://schemas.microsoft.com/office/drawing/2014/main" id="{654E7946-EC97-42DE-9339-65D4DEE39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2" y="141288"/>
              <a:ext cx="58738" cy="28575"/>
            </a:xfrm>
            <a:custGeom>
              <a:avLst/>
              <a:gdLst>
                <a:gd name="T0" fmla="*/ 0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52" name="Freeform 4729">
              <a:extLst>
                <a:ext uri="{FF2B5EF4-FFF2-40B4-BE49-F238E27FC236}">
                  <a16:creationId xmlns:a16="http://schemas.microsoft.com/office/drawing/2014/main" id="{575880F9-493A-496E-8605-854E8A3B6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76213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53" name="Freeform 4730">
              <a:extLst>
                <a:ext uri="{FF2B5EF4-FFF2-40B4-BE49-F238E27FC236}">
                  <a16:creationId xmlns:a16="http://schemas.microsoft.com/office/drawing/2014/main" id="{B1F37130-9802-4D66-9690-9C3B6A605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312738"/>
              <a:ext cx="36513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54" name="Freeform 4731">
              <a:extLst>
                <a:ext uri="{FF2B5EF4-FFF2-40B4-BE49-F238E27FC236}">
                  <a16:creationId xmlns:a16="http://schemas.microsoft.com/office/drawing/2014/main" id="{C1F143CA-AA8E-43C0-8734-54C76CABD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300038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55" name="Freeform 4732">
              <a:extLst>
                <a:ext uri="{FF2B5EF4-FFF2-40B4-BE49-F238E27FC236}">
                  <a16:creationId xmlns:a16="http://schemas.microsoft.com/office/drawing/2014/main" id="{C7CB22A7-D983-457B-8AEE-538D3C2EC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134938"/>
              <a:ext cx="28575" cy="17462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56" name="Freeform 4733">
              <a:extLst>
                <a:ext uri="{FF2B5EF4-FFF2-40B4-BE49-F238E27FC236}">
                  <a16:creationId xmlns:a16="http://schemas.microsoft.com/office/drawing/2014/main" id="{AECE9CD8-2BED-46F5-BECC-F28812074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" y="106363"/>
              <a:ext cx="41275" cy="17462"/>
            </a:xfrm>
            <a:custGeom>
              <a:avLst/>
              <a:gdLst>
                <a:gd name="T0" fmla="*/ 6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6 w 7"/>
                <a:gd name="T7" fmla="*/ 0 h 3"/>
                <a:gd name="T8" fmla="*/ 6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57" name="Freeform 4734">
              <a:extLst>
                <a:ext uri="{FF2B5EF4-FFF2-40B4-BE49-F238E27FC236}">
                  <a16:creationId xmlns:a16="http://schemas.microsoft.com/office/drawing/2014/main" id="{A16E7DBC-C06F-4487-BD43-A3790E070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" y="93663"/>
              <a:ext cx="93663" cy="41275"/>
            </a:xfrm>
            <a:custGeom>
              <a:avLst/>
              <a:gdLst>
                <a:gd name="T0" fmla="*/ 1 w 16"/>
                <a:gd name="T1" fmla="*/ 7 h 7"/>
                <a:gd name="T2" fmla="*/ 16 w 16"/>
                <a:gd name="T3" fmla="*/ 0 h 7"/>
                <a:gd name="T4" fmla="*/ 16 w 16"/>
                <a:gd name="T5" fmla="*/ 0 h 7"/>
                <a:gd name="T6" fmla="*/ 1 w 16"/>
                <a:gd name="T7" fmla="*/ 7 h 7"/>
                <a:gd name="T8" fmla="*/ 1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6" y="5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2"/>
                    <a:pt x="6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58" name="Freeform 4735">
              <a:extLst>
                <a:ext uri="{FF2B5EF4-FFF2-40B4-BE49-F238E27FC236}">
                  <a16:creationId xmlns:a16="http://schemas.microsoft.com/office/drawing/2014/main" id="{B0361FCF-014C-43D1-B8D3-1889121BF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58763"/>
              <a:ext cx="34925" cy="23812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1 h 4"/>
                <a:gd name="T4" fmla="*/ 6 w 6"/>
                <a:gd name="T5" fmla="*/ 1 h 4"/>
                <a:gd name="T6" fmla="*/ 1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59" name="Freeform 4736">
              <a:extLst>
                <a:ext uri="{FF2B5EF4-FFF2-40B4-BE49-F238E27FC236}">
                  <a16:creationId xmlns:a16="http://schemas.microsoft.com/office/drawing/2014/main" id="{8D198B0B-285B-43E3-BBD9-90DBD213C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265113"/>
              <a:ext cx="28575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60" name="Freeform 4737">
              <a:extLst>
                <a:ext uri="{FF2B5EF4-FFF2-40B4-BE49-F238E27FC236}">
                  <a16:creationId xmlns:a16="http://schemas.microsoft.com/office/drawing/2014/main" id="{8B1C3242-A665-455D-847C-EDAFBFFC4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88900"/>
              <a:ext cx="82550" cy="39687"/>
            </a:xfrm>
            <a:custGeom>
              <a:avLst/>
              <a:gdLst>
                <a:gd name="T0" fmla="*/ 13 w 14"/>
                <a:gd name="T1" fmla="*/ 0 h 7"/>
                <a:gd name="T2" fmla="*/ 1 w 14"/>
                <a:gd name="T3" fmla="*/ 6 h 7"/>
                <a:gd name="T4" fmla="*/ 1 w 14"/>
                <a:gd name="T5" fmla="*/ 6 h 7"/>
                <a:gd name="T6" fmla="*/ 14 w 14"/>
                <a:gd name="T7" fmla="*/ 0 h 7"/>
                <a:gd name="T8" fmla="*/ 13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3" y="0"/>
                  </a:moveTo>
                  <a:cubicBezTo>
                    <a:pt x="9" y="2"/>
                    <a:pt x="5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5" y="4"/>
                    <a:pt x="9" y="2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61" name="Freeform 4738">
              <a:extLst>
                <a:ext uri="{FF2B5EF4-FFF2-40B4-BE49-F238E27FC236}">
                  <a16:creationId xmlns:a16="http://schemas.microsoft.com/office/drawing/2014/main" id="{FCAEEEE3-4940-4605-9E46-2C49394B5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88900"/>
              <a:ext cx="69850" cy="28575"/>
            </a:xfrm>
            <a:custGeom>
              <a:avLst/>
              <a:gdLst>
                <a:gd name="T0" fmla="*/ 1 w 12"/>
                <a:gd name="T1" fmla="*/ 5 h 5"/>
                <a:gd name="T2" fmla="*/ 11 w 12"/>
                <a:gd name="T3" fmla="*/ 0 h 5"/>
                <a:gd name="T4" fmla="*/ 11 w 12"/>
                <a:gd name="T5" fmla="*/ 0 h 5"/>
                <a:gd name="T6" fmla="*/ 1 w 12"/>
                <a:gd name="T7" fmla="*/ 5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4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62" name="Freeform 4739">
              <a:extLst>
                <a:ext uri="{FF2B5EF4-FFF2-40B4-BE49-F238E27FC236}">
                  <a16:creationId xmlns:a16="http://schemas.microsoft.com/office/drawing/2014/main" id="{C57DCD27-2598-47E9-9B6A-9D41433BA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34950"/>
              <a:ext cx="30163" cy="12700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63" name="Freeform 4740">
              <a:extLst>
                <a:ext uri="{FF2B5EF4-FFF2-40B4-BE49-F238E27FC236}">
                  <a16:creationId xmlns:a16="http://schemas.microsoft.com/office/drawing/2014/main" id="{6D2BC51F-C1A4-47AE-9CDE-883B1CD3A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23838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64" name="Freeform 4741">
              <a:extLst>
                <a:ext uri="{FF2B5EF4-FFF2-40B4-BE49-F238E27FC236}">
                  <a16:creationId xmlns:a16="http://schemas.microsoft.com/office/drawing/2014/main" id="{763977F3-5F6F-4730-B288-73A5E3A9C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82550"/>
              <a:ext cx="47625" cy="2381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65" name="Freeform 4742">
              <a:extLst>
                <a:ext uri="{FF2B5EF4-FFF2-40B4-BE49-F238E27FC236}">
                  <a16:creationId xmlns:a16="http://schemas.microsoft.com/office/drawing/2014/main" id="{EC095B64-21F5-4E5B-8910-81DEBE76E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82550"/>
              <a:ext cx="34925" cy="23812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1 h 4"/>
                <a:gd name="T4" fmla="*/ 6 w 6"/>
                <a:gd name="T5" fmla="*/ 1 h 4"/>
                <a:gd name="T6" fmla="*/ 1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66" name="Freeform 4743">
              <a:extLst>
                <a:ext uri="{FF2B5EF4-FFF2-40B4-BE49-F238E27FC236}">
                  <a16:creationId xmlns:a16="http://schemas.microsoft.com/office/drawing/2014/main" id="{01D7195A-34CE-49EE-9F82-4EDA0048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88913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67" name="Freeform 4744">
              <a:extLst>
                <a:ext uri="{FF2B5EF4-FFF2-40B4-BE49-F238E27FC236}">
                  <a16:creationId xmlns:a16="http://schemas.microsoft.com/office/drawing/2014/main" id="{38A64D4B-5B68-4D83-B341-B127F495A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76213"/>
              <a:ext cx="28575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68" name="Freeform 4745">
              <a:extLst>
                <a:ext uri="{FF2B5EF4-FFF2-40B4-BE49-F238E27FC236}">
                  <a16:creationId xmlns:a16="http://schemas.microsoft.com/office/drawing/2014/main" id="{094406F3-2269-4B93-BCD2-1E4B21A61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76200"/>
              <a:ext cx="52388" cy="23812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69" name="Freeform 4746">
              <a:extLst>
                <a:ext uri="{FF2B5EF4-FFF2-40B4-BE49-F238E27FC236}">
                  <a16:creationId xmlns:a16="http://schemas.microsoft.com/office/drawing/2014/main" id="{8393B5E4-B528-4DFF-8120-555D64AD5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52388"/>
              <a:ext cx="98425" cy="47625"/>
            </a:xfrm>
            <a:custGeom>
              <a:avLst/>
              <a:gdLst>
                <a:gd name="T0" fmla="*/ 0 w 17"/>
                <a:gd name="T1" fmla="*/ 8 h 8"/>
                <a:gd name="T2" fmla="*/ 16 w 17"/>
                <a:gd name="T3" fmla="*/ 1 h 8"/>
                <a:gd name="T4" fmla="*/ 16 w 17"/>
                <a:gd name="T5" fmla="*/ 0 h 8"/>
                <a:gd name="T6" fmla="*/ 0 w 17"/>
                <a:gd name="T7" fmla="*/ 8 h 8"/>
                <a:gd name="T8" fmla="*/ 0 w 1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6" y="5"/>
                    <a:pt x="11" y="3"/>
                    <a:pt x="16" y="1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1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70" name="Freeform 4747">
              <a:extLst>
                <a:ext uri="{FF2B5EF4-FFF2-40B4-BE49-F238E27FC236}">
                  <a16:creationId xmlns:a16="http://schemas.microsoft.com/office/drawing/2014/main" id="{F3CBC75D-3E3C-450B-BFEA-3A1318CEC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52400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71" name="Freeform 4748">
              <a:extLst>
                <a:ext uri="{FF2B5EF4-FFF2-40B4-BE49-F238E27FC236}">
                  <a16:creationId xmlns:a16="http://schemas.microsoft.com/office/drawing/2014/main" id="{EE630128-1D5A-48A2-B6C6-9BB5CB6FD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41288"/>
              <a:ext cx="46038" cy="23812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72" name="Freeform 4749">
              <a:extLst>
                <a:ext uri="{FF2B5EF4-FFF2-40B4-BE49-F238E27FC236}">
                  <a16:creationId xmlns:a16="http://schemas.microsoft.com/office/drawing/2014/main" id="{AE230DFB-12D9-4AF8-87F4-DFE95824A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69850"/>
              <a:ext cx="52388" cy="30162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9 w 9"/>
                <a:gd name="T7" fmla="*/ 1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73" name="Freeform 4750">
              <a:extLst>
                <a:ext uri="{FF2B5EF4-FFF2-40B4-BE49-F238E27FC236}">
                  <a16:creationId xmlns:a16="http://schemas.microsoft.com/office/drawing/2014/main" id="{733CC393-A0B3-437A-8915-2754E3F68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11113"/>
              <a:ext cx="46038" cy="30162"/>
            </a:xfrm>
            <a:custGeom>
              <a:avLst/>
              <a:gdLst>
                <a:gd name="T0" fmla="*/ 2 w 8"/>
                <a:gd name="T1" fmla="*/ 2 h 5"/>
                <a:gd name="T2" fmla="*/ 5 w 8"/>
                <a:gd name="T3" fmla="*/ 1 h 5"/>
                <a:gd name="T4" fmla="*/ 7 w 8"/>
                <a:gd name="T5" fmla="*/ 0 h 5"/>
                <a:gd name="T6" fmla="*/ 5 w 8"/>
                <a:gd name="T7" fmla="*/ 1 h 5"/>
                <a:gd name="T8" fmla="*/ 0 w 8"/>
                <a:gd name="T9" fmla="*/ 4 h 5"/>
                <a:gd name="T10" fmla="*/ 0 w 8"/>
                <a:gd name="T11" fmla="*/ 4 h 5"/>
                <a:gd name="T12" fmla="*/ 8 w 8"/>
                <a:gd name="T13" fmla="*/ 0 h 5"/>
                <a:gd name="T14" fmla="*/ 8 w 8"/>
                <a:gd name="T15" fmla="*/ 0 h 5"/>
                <a:gd name="T16" fmla="*/ 2 w 8"/>
                <a:gd name="T17" fmla="*/ 1 h 5"/>
                <a:gd name="T18" fmla="*/ 2 w 8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2" y="2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74" name="Freeform 4751">
              <a:extLst>
                <a:ext uri="{FF2B5EF4-FFF2-40B4-BE49-F238E27FC236}">
                  <a16:creationId xmlns:a16="http://schemas.microsoft.com/office/drawing/2014/main" id="{63098517-C28A-4A1A-B1E1-B6E24BF9C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65088"/>
              <a:ext cx="87313" cy="46037"/>
            </a:xfrm>
            <a:custGeom>
              <a:avLst/>
              <a:gdLst>
                <a:gd name="T0" fmla="*/ 1 w 15"/>
                <a:gd name="T1" fmla="*/ 8 h 8"/>
                <a:gd name="T2" fmla="*/ 15 w 15"/>
                <a:gd name="T3" fmla="*/ 0 h 8"/>
                <a:gd name="T4" fmla="*/ 15 w 15"/>
                <a:gd name="T5" fmla="*/ 0 h 8"/>
                <a:gd name="T6" fmla="*/ 0 w 15"/>
                <a:gd name="T7" fmla="*/ 8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75" name="Freeform 4752">
              <a:extLst>
                <a:ext uri="{FF2B5EF4-FFF2-40B4-BE49-F238E27FC236}">
                  <a16:creationId xmlns:a16="http://schemas.microsoft.com/office/drawing/2014/main" id="{2A1ABB48-6B9A-4DF7-B8EF-32A6B1966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11125"/>
              <a:ext cx="65088" cy="36512"/>
            </a:xfrm>
            <a:custGeom>
              <a:avLst/>
              <a:gdLst>
                <a:gd name="T0" fmla="*/ 0 w 11"/>
                <a:gd name="T1" fmla="*/ 6 h 6"/>
                <a:gd name="T2" fmla="*/ 10 w 11"/>
                <a:gd name="T3" fmla="*/ 0 h 6"/>
                <a:gd name="T4" fmla="*/ 10 w 11"/>
                <a:gd name="T5" fmla="*/ 0 h 6"/>
                <a:gd name="T6" fmla="*/ 0 w 11"/>
                <a:gd name="T7" fmla="*/ 6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76" name="Freeform 4753">
              <a:extLst>
                <a:ext uri="{FF2B5EF4-FFF2-40B4-BE49-F238E27FC236}">
                  <a16:creationId xmlns:a16="http://schemas.microsoft.com/office/drawing/2014/main" id="{7D746BB9-D993-48DA-B534-4D7960C2B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76200"/>
              <a:ext cx="93663" cy="52387"/>
            </a:xfrm>
            <a:custGeom>
              <a:avLst/>
              <a:gdLst>
                <a:gd name="T0" fmla="*/ 15 w 16"/>
                <a:gd name="T1" fmla="*/ 0 h 9"/>
                <a:gd name="T2" fmla="*/ 0 w 16"/>
                <a:gd name="T3" fmla="*/ 8 h 9"/>
                <a:gd name="T4" fmla="*/ 0 w 16"/>
                <a:gd name="T5" fmla="*/ 8 h 9"/>
                <a:gd name="T6" fmla="*/ 15 w 16"/>
                <a:gd name="T7" fmla="*/ 1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0" y="9"/>
                    <a:pt x="0" y="8"/>
                  </a:cubicBezTo>
                  <a:cubicBezTo>
                    <a:pt x="5" y="6"/>
                    <a:pt x="10" y="3"/>
                    <a:pt x="15" y="1"/>
                  </a:cubicBezTo>
                  <a:cubicBezTo>
                    <a:pt x="16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77" name="Freeform 4754">
              <a:extLst>
                <a:ext uri="{FF2B5EF4-FFF2-40B4-BE49-F238E27FC236}">
                  <a16:creationId xmlns:a16="http://schemas.microsoft.com/office/drawing/2014/main" id="{0E773164-CFA1-4527-8EAB-016B05196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58738"/>
              <a:ext cx="23813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78" name="Freeform 4755">
              <a:extLst>
                <a:ext uri="{FF2B5EF4-FFF2-40B4-BE49-F238E27FC236}">
                  <a16:creationId xmlns:a16="http://schemas.microsoft.com/office/drawing/2014/main" id="{A4D49122-61FE-4AFE-B4B8-F657BE2ED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" y="47625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3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79" name="Freeform 4756">
              <a:extLst>
                <a:ext uri="{FF2B5EF4-FFF2-40B4-BE49-F238E27FC236}">
                  <a16:creationId xmlns:a16="http://schemas.microsoft.com/office/drawing/2014/main" id="{002FE5BD-34E6-4BFD-9CBF-1D91B01F1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76200"/>
              <a:ext cx="58738" cy="30162"/>
            </a:xfrm>
            <a:custGeom>
              <a:avLst/>
              <a:gdLst>
                <a:gd name="T0" fmla="*/ 0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80" name="Freeform 4757">
              <a:extLst>
                <a:ext uri="{FF2B5EF4-FFF2-40B4-BE49-F238E27FC236}">
                  <a16:creationId xmlns:a16="http://schemas.microsoft.com/office/drawing/2014/main" id="{5F7D717A-5691-4923-8110-EFF6664B6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76200"/>
              <a:ext cx="34925" cy="23812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0 w 6"/>
                <a:gd name="T5" fmla="*/ 3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81" name="Freeform 4758">
              <a:extLst>
                <a:ext uri="{FF2B5EF4-FFF2-40B4-BE49-F238E27FC236}">
                  <a16:creationId xmlns:a16="http://schemas.microsoft.com/office/drawing/2014/main" id="{97D644EA-9AA0-4964-A9EF-9DE1B7D22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41275"/>
              <a:ext cx="22225" cy="11112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1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82" name="Freeform 4759">
              <a:extLst>
                <a:ext uri="{FF2B5EF4-FFF2-40B4-BE49-F238E27FC236}">
                  <a16:creationId xmlns:a16="http://schemas.microsoft.com/office/drawing/2014/main" id="{82D29C59-31C5-4973-9F20-4FC245645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34925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83" name="Freeform 4760">
              <a:extLst>
                <a:ext uri="{FF2B5EF4-FFF2-40B4-BE49-F238E27FC236}">
                  <a16:creationId xmlns:a16="http://schemas.microsoft.com/office/drawing/2014/main" id="{882F6DCB-0651-444E-8452-4745AD643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28575"/>
              <a:ext cx="22225" cy="6350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3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684" name="Group 4820">
            <a:extLst>
              <a:ext uri="{FF2B5EF4-FFF2-40B4-BE49-F238E27FC236}">
                <a16:creationId xmlns:a16="http://schemas.microsoft.com/office/drawing/2014/main" id="{21F1D83A-A0F6-4F15-871D-5E78FE9615C4}"/>
              </a:ext>
            </a:extLst>
          </p:cNvPr>
          <p:cNvGrpSpPr>
            <a:grpSpLocks/>
          </p:cNvGrpSpPr>
          <p:nvPr/>
        </p:nvGrpSpPr>
        <p:grpSpPr bwMode="auto">
          <a:xfrm>
            <a:off x="8483600" y="5092700"/>
            <a:ext cx="363538" cy="334963"/>
            <a:chOff x="0" y="0"/>
            <a:chExt cx="363538" cy="334963"/>
          </a:xfrm>
        </p:grpSpPr>
        <p:sp>
          <p:nvSpPr>
            <p:cNvPr id="41685" name="Freeform 4761">
              <a:extLst>
                <a:ext uri="{FF2B5EF4-FFF2-40B4-BE49-F238E27FC236}">
                  <a16:creationId xmlns:a16="http://schemas.microsoft.com/office/drawing/2014/main" id="{6EB74BDB-BA5A-45EA-9DF6-3D07B5F1C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2" y="141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86" name="Freeform 4762">
              <a:extLst>
                <a:ext uri="{FF2B5EF4-FFF2-40B4-BE49-F238E27FC236}">
                  <a16:creationId xmlns:a16="http://schemas.microsoft.com/office/drawing/2014/main" id="{F8854E02-641D-48A0-8F57-9DA85A910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" y="141288"/>
              <a:ext cx="6350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87" name="Freeform 4763">
              <a:extLst>
                <a:ext uri="{FF2B5EF4-FFF2-40B4-BE49-F238E27FC236}">
                  <a16:creationId xmlns:a16="http://schemas.microsoft.com/office/drawing/2014/main" id="{B1146514-E290-4EBF-9FCC-CF161655B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62" y="0"/>
              <a:ext cx="134938" cy="134937"/>
            </a:xfrm>
            <a:custGeom>
              <a:avLst/>
              <a:gdLst>
                <a:gd name="T0" fmla="*/ 4 w 23"/>
                <a:gd name="T1" fmla="*/ 3 h 23"/>
                <a:gd name="T2" fmla="*/ 8 w 23"/>
                <a:gd name="T3" fmla="*/ 7 h 23"/>
                <a:gd name="T4" fmla="*/ 10 w 23"/>
                <a:gd name="T5" fmla="*/ 9 h 23"/>
                <a:gd name="T6" fmla="*/ 3 w 23"/>
                <a:gd name="T7" fmla="*/ 14 h 23"/>
                <a:gd name="T8" fmla="*/ 3 w 23"/>
                <a:gd name="T9" fmla="*/ 15 h 23"/>
                <a:gd name="T10" fmla="*/ 3 w 23"/>
                <a:gd name="T11" fmla="*/ 16 h 23"/>
                <a:gd name="T12" fmla="*/ 4 w 23"/>
                <a:gd name="T13" fmla="*/ 17 h 23"/>
                <a:gd name="T14" fmla="*/ 9 w 23"/>
                <a:gd name="T15" fmla="*/ 21 h 23"/>
                <a:gd name="T16" fmla="*/ 13 w 23"/>
                <a:gd name="T17" fmla="*/ 21 h 23"/>
                <a:gd name="T18" fmla="*/ 20 w 23"/>
                <a:gd name="T19" fmla="*/ 23 h 23"/>
                <a:gd name="T20" fmla="*/ 14 w 23"/>
                <a:gd name="T21" fmla="*/ 17 h 23"/>
                <a:gd name="T22" fmla="*/ 12 w 23"/>
                <a:gd name="T23" fmla="*/ 15 h 23"/>
                <a:gd name="T24" fmla="*/ 12 w 23"/>
                <a:gd name="T25" fmla="*/ 15 h 23"/>
                <a:gd name="T26" fmla="*/ 18 w 23"/>
                <a:gd name="T27" fmla="*/ 9 h 23"/>
                <a:gd name="T28" fmla="*/ 0 w 23"/>
                <a:gd name="T29" fmla="*/ 0 h 23"/>
                <a:gd name="T30" fmla="*/ 3 w 23"/>
                <a:gd name="T31" fmla="*/ 15 h 23"/>
                <a:gd name="T32" fmla="*/ 3 w 23"/>
                <a:gd name="T33" fmla="*/ 15 h 23"/>
                <a:gd name="T34" fmla="*/ 19 w 23"/>
                <a:gd name="T35" fmla="*/ 23 h 23"/>
                <a:gd name="T36" fmla="*/ 9 w 23"/>
                <a:gd name="T37" fmla="*/ 4 h 23"/>
                <a:gd name="T38" fmla="*/ 9 w 23"/>
                <a:gd name="T39" fmla="*/ 4 h 23"/>
                <a:gd name="T40" fmla="*/ 11 w 23"/>
                <a:gd name="T41" fmla="*/ 13 h 23"/>
                <a:gd name="T42" fmla="*/ 8 w 23"/>
                <a:gd name="T43" fmla="*/ 14 h 23"/>
                <a:gd name="T44" fmla="*/ 14 w 23"/>
                <a:gd name="T45" fmla="*/ 19 h 23"/>
                <a:gd name="T46" fmla="*/ 15 w 23"/>
                <a:gd name="T47" fmla="*/ 20 h 23"/>
                <a:gd name="T48" fmla="*/ 15 w 23"/>
                <a:gd name="T49" fmla="*/ 20 h 23"/>
                <a:gd name="T50" fmla="*/ 15 w 23"/>
                <a:gd name="T51" fmla="*/ 20 h 23"/>
                <a:gd name="T52" fmla="*/ 14 w 23"/>
                <a:gd name="T53" fmla="*/ 20 h 23"/>
                <a:gd name="T54" fmla="*/ 14 w 23"/>
                <a:gd name="T55" fmla="*/ 20 h 23"/>
                <a:gd name="T56" fmla="*/ 13 w 23"/>
                <a:gd name="T57" fmla="*/ 19 h 23"/>
                <a:gd name="T58" fmla="*/ 5 w 23"/>
                <a:gd name="T59" fmla="*/ 16 h 23"/>
                <a:gd name="T60" fmla="*/ 4 w 23"/>
                <a:gd name="T61" fmla="*/ 14 h 23"/>
                <a:gd name="T62" fmla="*/ 12 w 23"/>
                <a:gd name="T63" fmla="*/ 10 h 23"/>
                <a:gd name="T64" fmla="*/ 8 w 23"/>
                <a:gd name="T65" fmla="*/ 5 h 23"/>
                <a:gd name="T66" fmla="*/ 7 w 23"/>
                <a:gd name="T67" fmla="*/ 4 h 23"/>
                <a:gd name="T68" fmla="*/ 5 w 23"/>
                <a:gd name="T69" fmla="*/ 3 h 23"/>
                <a:gd name="T70" fmla="*/ 5 w 23"/>
                <a:gd name="T7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" h="23">
                  <a:moveTo>
                    <a:pt x="5" y="4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6"/>
                    <a:pt x="7" y="7"/>
                    <a:pt x="8" y="7"/>
                  </a:cubicBezTo>
                  <a:cubicBezTo>
                    <a:pt x="8" y="8"/>
                    <a:pt x="10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8" y="9"/>
                    <a:pt x="4" y="12"/>
                    <a:pt x="3" y="14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4" y="17"/>
                  </a:cubicBezTo>
                  <a:cubicBezTo>
                    <a:pt x="4" y="17"/>
                    <a:pt x="7" y="20"/>
                    <a:pt x="8" y="19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10" y="21"/>
                    <a:pt x="12" y="20"/>
                    <a:pt x="12" y="20"/>
                  </a:cubicBezTo>
                  <a:cubicBezTo>
                    <a:pt x="12" y="20"/>
                    <a:pt x="13" y="21"/>
                    <a:pt x="13" y="21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3" y="22"/>
                    <a:pt x="18" y="23"/>
                    <a:pt x="20" y="23"/>
                  </a:cubicBezTo>
                  <a:cubicBezTo>
                    <a:pt x="19" y="23"/>
                    <a:pt x="18" y="21"/>
                    <a:pt x="18" y="21"/>
                  </a:cubicBezTo>
                  <a:cubicBezTo>
                    <a:pt x="17" y="20"/>
                    <a:pt x="15" y="19"/>
                    <a:pt x="14" y="17"/>
                  </a:cubicBezTo>
                  <a:cubicBezTo>
                    <a:pt x="13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7" y="13"/>
                    <a:pt x="19" y="12"/>
                    <a:pt x="18" y="9"/>
                  </a:cubicBezTo>
                  <a:cubicBezTo>
                    <a:pt x="18" y="4"/>
                    <a:pt x="4" y="0"/>
                    <a:pt x="0" y="0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3" y="3"/>
                    <a:pt x="5" y="4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19" y="23"/>
                  </a:moveTo>
                  <a:cubicBezTo>
                    <a:pt x="19" y="23"/>
                    <a:pt x="18" y="22"/>
                    <a:pt x="19" y="23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6"/>
                    <a:pt x="13" y="3"/>
                    <a:pt x="11" y="5"/>
                  </a:cubicBezTo>
                  <a:cubicBezTo>
                    <a:pt x="12" y="4"/>
                    <a:pt x="23" y="13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10" y="16"/>
                    <a:pt x="11" y="17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3" y="19"/>
                    <a:pt x="13" y="19"/>
                  </a:cubicBezTo>
                  <a:cubicBezTo>
                    <a:pt x="13" y="19"/>
                    <a:pt x="13" y="19"/>
                    <a:pt x="14" y="20"/>
                  </a:cubicBezTo>
                  <a:cubicBezTo>
                    <a:pt x="14" y="20"/>
                    <a:pt x="13" y="19"/>
                    <a:pt x="13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3" y="19"/>
                    <a:pt x="13" y="19"/>
                  </a:cubicBezTo>
                  <a:cubicBezTo>
                    <a:pt x="13" y="21"/>
                    <a:pt x="10" y="18"/>
                    <a:pt x="8" y="17"/>
                  </a:cubicBezTo>
                  <a:cubicBezTo>
                    <a:pt x="8" y="17"/>
                    <a:pt x="6" y="16"/>
                    <a:pt x="5" y="16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5" y="14"/>
                    <a:pt x="7" y="10"/>
                    <a:pt x="10" y="11"/>
                  </a:cubicBezTo>
                  <a:cubicBezTo>
                    <a:pt x="9" y="11"/>
                    <a:pt x="12" y="10"/>
                    <a:pt x="12" y="10"/>
                  </a:cubicBezTo>
                  <a:cubicBezTo>
                    <a:pt x="12" y="10"/>
                    <a:pt x="10" y="7"/>
                    <a:pt x="9" y="7"/>
                  </a:cubicBezTo>
                  <a:cubicBezTo>
                    <a:pt x="10" y="7"/>
                    <a:pt x="8" y="5"/>
                    <a:pt x="8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6" y="3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7" y="4"/>
                    <a:pt x="5" y="3"/>
                    <a:pt x="5" y="3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6" y="3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88" name="Freeform 4764">
              <a:extLst>
                <a:ext uri="{FF2B5EF4-FFF2-40B4-BE49-F238E27FC236}">
                  <a16:creationId xmlns:a16="http://schemas.microsoft.com/office/drawing/2014/main" id="{7F62B314-19F9-4160-9BA4-0625CBC83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637" y="182563"/>
              <a:ext cx="65088" cy="58737"/>
            </a:xfrm>
            <a:custGeom>
              <a:avLst/>
              <a:gdLst>
                <a:gd name="T0" fmla="*/ 10 w 11"/>
                <a:gd name="T1" fmla="*/ 3 h 10"/>
                <a:gd name="T2" fmla="*/ 8 w 11"/>
                <a:gd name="T3" fmla="*/ 1 h 10"/>
                <a:gd name="T4" fmla="*/ 9 w 11"/>
                <a:gd name="T5" fmla="*/ 0 h 10"/>
                <a:gd name="T6" fmla="*/ 6 w 11"/>
                <a:gd name="T7" fmla="*/ 1 h 10"/>
                <a:gd name="T8" fmla="*/ 1 w 11"/>
                <a:gd name="T9" fmla="*/ 3 h 10"/>
                <a:gd name="T10" fmla="*/ 1 w 11"/>
                <a:gd name="T11" fmla="*/ 6 h 10"/>
                <a:gd name="T12" fmla="*/ 0 w 11"/>
                <a:gd name="T13" fmla="*/ 6 h 10"/>
                <a:gd name="T14" fmla="*/ 1 w 11"/>
                <a:gd name="T15" fmla="*/ 7 h 10"/>
                <a:gd name="T16" fmla="*/ 1 w 11"/>
                <a:gd name="T17" fmla="*/ 7 h 10"/>
                <a:gd name="T18" fmla="*/ 4 w 11"/>
                <a:gd name="T19" fmla="*/ 10 h 10"/>
                <a:gd name="T20" fmla="*/ 4 w 11"/>
                <a:gd name="T21" fmla="*/ 10 h 10"/>
                <a:gd name="T22" fmla="*/ 10 w 11"/>
                <a:gd name="T23" fmla="*/ 8 h 10"/>
                <a:gd name="T24" fmla="*/ 10 w 11"/>
                <a:gd name="T25" fmla="*/ 8 h 10"/>
                <a:gd name="T26" fmla="*/ 10 w 11"/>
                <a:gd name="T27" fmla="*/ 8 h 10"/>
                <a:gd name="T28" fmla="*/ 10 w 11"/>
                <a:gd name="T29" fmla="*/ 3 h 10"/>
                <a:gd name="T30" fmla="*/ 8 w 11"/>
                <a:gd name="T31" fmla="*/ 8 h 10"/>
                <a:gd name="T32" fmla="*/ 8 w 11"/>
                <a:gd name="T33" fmla="*/ 8 h 10"/>
                <a:gd name="T34" fmla="*/ 8 w 11"/>
                <a:gd name="T35" fmla="*/ 9 h 10"/>
                <a:gd name="T36" fmla="*/ 6 w 11"/>
                <a:gd name="T37" fmla="*/ 9 h 10"/>
                <a:gd name="T38" fmla="*/ 6 w 11"/>
                <a:gd name="T39" fmla="*/ 9 h 10"/>
                <a:gd name="T40" fmla="*/ 6 w 11"/>
                <a:gd name="T41" fmla="*/ 10 h 10"/>
                <a:gd name="T42" fmla="*/ 6 w 11"/>
                <a:gd name="T43" fmla="*/ 10 h 10"/>
                <a:gd name="T44" fmla="*/ 6 w 11"/>
                <a:gd name="T45" fmla="*/ 9 h 10"/>
                <a:gd name="T46" fmla="*/ 4 w 11"/>
                <a:gd name="T47" fmla="*/ 9 h 10"/>
                <a:gd name="T48" fmla="*/ 4 w 11"/>
                <a:gd name="T49" fmla="*/ 8 h 10"/>
                <a:gd name="T50" fmla="*/ 3 w 11"/>
                <a:gd name="T51" fmla="*/ 8 h 10"/>
                <a:gd name="T52" fmla="*/ 3 w 11"/>
                <a:gd name="T53" fmla="*/ 8 h 10"/>
                <a:gd name="T54" fmla="*/ 3 w 11"/>
                <a:gd name="T55" fmla="*/ 3 h 10"/>
                <a:gd name="T56" fmla="*/ 4 w 11"/>
                <a:gd name="T57" fmla="*/ 2 h 10"/>
                <a:gd name="T58" fmla="*/ 7 w 11"/>
                <a:gd name="T59" fmla="*/ 3 h 10"/>
                <a:gd name="T60" fmla="*/ 8 w 11"/>
                <a:gd name="T6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3"/>
                    <a:pt x="9" y="1"/>
                    <a:pt x="8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3" y="0"/>
                    <a:pt x="3" y="2"/>
                    <a:pt x="1" y="3"/>
                  </a:cubicBezTo>
                  <a:cubicBezTo>
                    <a:pt x="1" y="3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0" y="7"/>
                    <a:pt x="0" y="8"/>
                    <a:pt x="1" y="7"/>
                  </a:cubicBezTo>
                  <a:cubicBezTo>
                    <a:pt x="0" y="8"/>
                    <a:pt x="2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8" y="10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0" y="4"/>
                    <a:pt x="10" y="3"/>
                  </a:cubicBezTo>
                  <a:close/>
                  <a:moveTo>
                    <a:pt x="8" y="8"/>
                  </a:move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7" y="8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8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5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6" y="2"/>
                    <a:pt x="7" y="3"/>
                  </a:cubicBezTo>
                  <a:cubicBezTo>
                    <a:pt x="9" y="4"/>
                    <a:pt x="9" y="6"/>
                    <a:pt x="8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89" name="Freeform 4765">
              <a:extLst>
                <a:ext uri="{FF2B5EF4-FFF2-40B4-BE49-F238E27FC236}">
                  <a16:creationId xmlns:a16="http://schemas.microsoft.com/office/drawing/2014/main" id="{1E32E205-2298-408B-9D41-099991E49E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28588"/>
              <a:ext cx="363538" cy="206375"/>
            </a:xfrm>
            <a:custGeom>
              <a:avLst/>
              <a:gdLst>
                <a:gd name="T0" fmla="*/ 59 w 62"/>
                <a:gd name="T1" fmla="*/ 9 h 35"/>
                <a:gd name="T2" fmla="*/ 53 w 62"/>
                <a:gd name="T3" fmla="*/ 6 h 35"/>
                <a:gd name="T4" fmla="*/ 51 w 62"/>
                <a:gd name="T5" fmla="*/ 6 h 35"/>
                <a:gd name="T6" fmla="*/ 50 w 62"/>
                <a:gd name="T7" fmla="*/ 6 h 35"/>
                <a:gd name="T8" fmla="*/ 49 w 62"/>
                <a:gd name="T9" fmla="*/ 3 h 35"/>
                <a:gd name="T10" fmla="*/ 44 w 62"/>
                <a:gd name="T11" fmla="*/ 1 h 35"/>
                <a:gd name="T12" fmla="*/ 38 w 62"/>
                <a:gd name="T13" fmla="*/ 3 h 35"/>
                <a:gd name="T14" fmla="*/ 33 w 62"/>
                <a:gd name="T15" fmla="*/ 2 h 35"/>
                <a:gd name="T16" fmla="*/ 22 w 62"/>
                <a:gd name="T17" fmla="*/ 2 h 35"/>
                <a:gd name="T18" fmla="*/ 2 w 62"/>
                <a:gd name="T19" fmla="*/ 5 h 35"/>
                <a:gd name="T20" fmla="*/ 7 w 62"/>
                <a:gd name="T21" fmla="*/ 22 h 35"/>
                <a:gd name="T22" fmla="*/ 18 w 62"/>
                <a:gd name="T23" fmla="*/ 33 h 35"/>
                <a:gd name="T24" fmla="*/ 38 w 62"/>
                <a:gd name="T25" fmla="*/ 31 h 35"/>
                <a:gd name="T26" fmla="*/ 43 w 62"/>
                <a:gd name="T27" fmla="*/ 25 h 35"/>
                <a:gd name="T28" fmla="*/ 47 w 62"/>
                <a:gd name="T29" fmla="*/ 21 h 35"/>
                <a:gd name="T30" fmla="*/ 53 w 62"/>
                <a:gd name="T31" fmla="*/ 23 h 35"/>
                <a:gd name="T32" fmla="*/ 59 w 62"/>
                <a:gd name="T33" fmla="*/ 10 h 35"/>
                <a:gd name="T34" fmla="*/ 39 w 62"/>
                <a:gd name="T35" fmla="*/ 28 h 35"/>
                <a:gd name="T36" fmla="*/ 39 w 62"/>
                <a:gd name="T37" fmla="*/ 27 h 35"/>
                <a:gd name="T38" fmla="*/ 55 w 62"/>
                <a:gd name="T39" fmla="*/ 22 h 35"/>
                <a:gd name="T40" fmla="*/ 47 w 62"/>
                <a:gd name="T41" fmla="*/ 20 h 35"/>
                <a:gd name="T42" fmla="*/ 47 w 62"/>
                <a:gd name="T43" fmla="*/ 19 h 35"/>
                <a:gd name="T44" fmla="*/ 43 w 62"/>
                <a:gd name="T45" fmla="*/ 24 h 35"/>
                <a:gd name="T46" fmla="*/ 41 w 62"/>
                <a:gd name="T47" fmla="*/ 26 h 35"/>
                <a:gd name="T48" fmla="*/ 39 w 62"/>
                <a:gd name="T49" fmla="*/ 28 h 35"/>
                <a:gd name="T50" fmla="*/ 31 w 62"/>
                <a:gd name="T51" fmla="*/ 32 h 35"/>
                <a:gd name="T52" fmla="*/ 19 w 62"/>
                <a:gd name="T53" fmla="*/ 32 h 35"/>
                <a:gd name="T54" fmla="*/ 12 w 62"/>
                <a:gd name="T55" fmla="*/ 27 h 35"/>
                <a:gd name="T56" fmla="*/ 8 w 62"/>
                <a:gd name="T57" fmla="*/ 21 h 35"/>
                <a:gd name="T58" fmla="*/ 9 w 62"/>
                <a:gd name="T59" fmla="*/ 4 h 35"/>
                <a:gd name="T60" fmla="*/ 29 w 62"/>
                <a:gd name="T61" fmla="*/ 4 h 35"/>
                <a:gd name="T62" fmla="*/ 31 w 62"/>
                <a:gd name="T63" fmla="*/ 4 h 35"/>
                <a:gd name="T64" fmla="*/ 35 w 62"/>
                <a:gd name="T65" fmla="*/ 4 h 35"/>
                <a:gd name="T66" fmla="*/ 48 w 62"/>
                <a:gd name="T67" fmla="*/ 9 h 35"/>
                <a:gd name="T68" fmla="*/ 53 w 62"/>
                <a:gd name="T69" fmla="*/ 7 h 35"/>
                <a:gd name="T70" fmla="*/ 53 w 62"/>
                <a:gd name="T71" fmla="*/ 7 h 35"/>
                <a:gd name="T72" fmla="*/ 53 w 62"/>
                <a:gd name="T73" fmla="*/ 7 h 35"/>
                <a:gd name="T74" fmla="*/ 52 w 62"/>
                <a:gd name="T75" fmla="*/ 7 h 35"/>
                <a:gd name="T76" fmla="*/ 61 w 62"/>
                <a:gd name="T7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2" h="35">
                  <a:moveTo>
                    <a:pt x="59" y="10"/>
                  </a:moveTo>
                  <a:cubicBezTo>
                    <a:pt x="60" y="10"/>
                    <a:pt x="59" y="10"/>
                    <a:pt x="59" y="9"/>
                  </a:cubicBezTo>
                  <a:cubicBezTo>
                    <a:pt x="59" y="8"/>
                    <a:pt x="58" y="8"/>
                    <a:pt x="57" y="8"/>
                  </a:cubicBezTo>
                  <a:cubicBezTo>
                    <a:pt x="57" y="8"/>
                    <a:pt x="54" y="6"/>
                    <a:pt x="53" y="6"/>
                  </a:cubicBezTo>
                  <a:cubicBezTo>
                    <a:pt x="53" y="6"/>
                    <a:pt x="52" y="6"/>
                    <a:pt x="52" y="6"/>
                  </a:cubicBezTo>
                  <a:cubicBezTo>
                    <a:pt x="52" y="6"/>
                    <a:pt x="52" y="6"/>
                    <a:pt x="51" y="6"/>
                  </a:cubicBezTo>
                  <a:cubicBezTo>
                    <a:pt x="51" y="6"/>
                    <a:pt x="51" y="6"/>
                    <a:pt x="52" y="6"/>
                  </a:cubicBezTo>
                  <a:cubicBezTo>
                    <a:pt x="51" y="5"/>
                    <a:pt x="50" y="6"/>
                    <a:pt x="50" y="6"/>
                  </a:cubicBezTo>
                  <a:cubicBezTo>
                    <a:pt x="50" y="6"/>
                    <a:pt x="50" y="5"/>
                    <a:pt x="49" y="7"/>
                  </a:cubicBezTo>
                  <a:cubicBezTo>
                    <a:pt x="50" y="6"/>
                    <a:pt x="50" y="4"/>
                    <a:pt x="49" y="3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6" y="2"/>
                    <a:pt x="43" y="1"/>
                    <a:pt x="44" y="1"/>
                  </a:cubicBezTo>
                  <a:cubicBezTo>
                    <a:pt x="43" y="1"/>
                    <a:pt x="40" y="2"/>
                    <a:pt x="39" y="3"/>
                  </a:cubicBezTo>
                  <a:cubicBezTo>
                    <a:pt x="39" y="3"/>
                    <a:pt x="39" y="3"/>
                    <a:pt x="38" y="3"/>
                  </a:cubicBezTo>
                  <a:cubicBezTo>
                    <a:pt x="38" y="2"/>
                    <a:pt x="39" y="2"/>
                    <a:pt x="39" y="2"/>
                  </a:cubicBezTo>
                  <a:cubicBezTo>
                    <a:pt x="37" y="3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1"/>
                    <a:pt x="26" y="3"/>
                    <a:pt x="22" y="2"/>
                  </a:cubicBezTo>
                  <a:cubicBezTo>
                    <a:pt x="20" y="2"/>
                    <a:pt x="17" y="2"/>
                    <a:pt x="14" y="2"/>
                  </a:cubicBezTo>
                  <a:cubicBezTo>
                    <a:pt x="11" y="2"/>
                    <a:pt x="3" y="0"/>
                    <a:pt x="2" y="5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0" y="10"/>
                    <a:pt x="4" y="18"/>
                    <a:pt x="7" y="22"/>
                  </a:cubicBezTo>
                  <a:cubicBezTo>
                    <a:pt x="8" y="25"/>
                    <a:pt x="10" y="29"/>
                    <a:pt x="13" y="30"/>
                  </a:cubicBezTo>
                  <a:cubicBezTo>
                    <a:pt x="13" y="31"/>
                    <a:pt x="19" y="33"/>
                    <a:pt x="18" y="33"/>
                  </a:cubicBezTo>
                  <a:cubicBezTo>
                    <a:pt x="26" y="34"/>
                    <a:pt x="33" y="35"/>
                    <a:pt x="39" y="29"/>
                  </a:cubicBezTo>
                  <a:cubicBezTo>
                    <a:pt x="39" y="30"/>
                    <a:pt x="38" y="30"/>
                    <a:pt x="38" y="31"/>
                  </a:cubicBezTo>
                  <a:cubicBezTo>
                    <a:pt x="38" y="30"/>
                    <a:pt x="41" y="28"/>
                    <a:pt x="40" y="29"/>
                  </a:cubicBezTo>
                  <a:cubicBezTo>
                    <a:pt x="41" y="28"/>
                    <a:pt x="42" y="26"/>
                    <a:pt x="43" y="25"/>
                  </a:cubicBezTo>
                  <a:cubicBezTo>
                    <a:pt x="44" y="24"/>
                    <a:pt x="46" y="20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2"/>
                    <a:pt x="51" y="23"/>
                    <a:pt x="51" y="23"/>
                  </a:cubicBezTo>
                  <a:cubicBezTo>
                    <a:pt x="52" y="23"/>
                    <a:pt x="54" y="22"/>
                    <a:pt x="53" y="23"/>
                  </a:cubicBezTo>
                  <a:cubicBezTo>
                    <a:pt x="57" y="23"/>
                    <a:pt x="59" y="21"/>
                    <a:pt x="61" y="17"/>
                  </a:cubicBezTo>
                  <a:cubicBezTo>
                    <a:pt x="62" y="14"/>
                    <a:pt x="60" y="12"/>
                    <a:pt x="59" y="10"/>
                  </a:cubicBezTo>
                  <a:close/>
                  <a:moveTo>
                    <a:pt x="39" y="27"/>
                  </a:moveTo>
                  <a:cubicBezTo>
                    <a:pt x="39" y="27"/>
                    <a:pt x="39" y="28"/>
                    <a:pt x="39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lose/>
                  <a:moveTo>
                    <a:pt x="60" y="15"/>
                  </a:moveTo>
                  <a:cubicBezTo>
                    <a:pt x="60" y="17"/>
                    <a:pt x="59" y="22"/>
                    <a:pt x="55" y="22"/>
                  </a:cubicBezTo>
                  <a:cubicBezTo>
                    <a:pt x="55" y="22"/>
                    <a:pt x="50" y="22"/>
                    <a:pt x="50" y="22"/>
                  </a:cubicBezTo>
                  <a:cubicBezTo>
                    <a:pt x="50" y="22"/>
                    <a:pt x="47" y="21"/>
                    <a:pt x="47" y="20"/>
                  </a:cubicBezTo>
                  <a:cubicBezTo>
                    <a:pt x="47" y="20"/>
                    <a:pt x="48" y="20"/>
                    <a:pt x="48" y="20"/>
                  </a:cubicBezTo>
                  <a:cubicBezTo>
                    <a:pt x="48" y="20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5" y="16"/>
                    <a:pt x="44" y="24"/>
                    <a:pt x="43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4"/>
                    <a:pt x="42" y="25"/>
                    <a:pt x="41" y="26"/>
                  </a:cubicBezTo>
                  <a:cubicBezTo>
                    <a:pt x="41" y="26"/>
                    <a:pt x="39" y="27"/>
                    <a:pt x="39" y="27"/>
                  </a:cubicBezTo>
                  <a:cubicBezTo>
                    <a:pt x="39" y="27"/>
                    <a:pt x="39" y="27"/>
                    <a:pt x="39" y="28"/>
                  </a:cubicBezTo>
                  <a:cubicBezTo>
                    <a:pt x="37" y="28"/>
                    <a:pt x="35" y="30"/>
                    <a:pt x="34" y="31"/>
                  </a:cubicBezTo>
                  <a:cubicBezTo>
                    <a:pt x="31" y="33"/>
                    <a:pt x="36" y="30"/>
                    <a:pt x="31" y="32"/>
                  </a:cubicBezTo>
                  <a:cubicBezTo>
                    <a:pt x="29" y="32"/>
                    <a:pt x="27" y="33"/>
                    <a:pt x="25" y="33"/>
                  </a:cubicBezTo>
                  <a:cubicBezTo>
                    <a:pt x="25" y="32"/>
                    <a:pt x="20" y="32"/>
                    <a:pt x="19" y="32"/>
                  </a:cubicBezTo>
                  <a:cubicBezTo>
                    <a:pt x="20" y="32"/>
                    <a:pt x="15" y="30"/>
                    <a:pt x="14" y="30"/>
                  </a:cubicBezTo>
                  <a:cubicBezTo>
                    <a:pt x="17" y="30"/>
                    <a:pt x="14" y="29"/>
                    <a:pt x="12" y="27"/>
                  </a:cubicBezTo>
                  <a:cubicBezTo>
                    <a:pt x="11" y="26"/>
                    <a:pt x="9" y="24"/>
                    <a:pt x="9" y="22"/>
                  </a:cubicBezTo>
                  <a:cubicBezTo>
                    <a:pt x="9" y="23"/>
                    <a:pt x="8" y="21"/>
                    <a:pt x="8" y="21"/>
                  </a:cubicBezTo>
                  <a:cubicBezTo>
                    <a:pt x="7" y="19"/>
                    <a:pt x="6" y="16"/>
                    <a:pt x="5" y="14"/>
                  </a:cubicBezTo>
                  <a:cubicBezTo>
                    <a:pt x="5" y="10"/>
                    <a:pt x="2" y="4"/>
                    <a:pt x="9" y="4"/>
                  </a:cubicBezTo>
                  <a:cubicBezTo>
                    <a:pt x="13" y="4"/>
                    <a:pt x="16" y="4"/>
                    <a:pt x="20" y="4"/>
                  </a:cubicBezTo>
                  <a:cubicBezTo>
                    <a:pt x="22" y="4"/>
                    <a:pt x="27" y="3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8" y="4"/>
                    <a:pt x="30" y="5"/>
                    <a:pt x="31" y="4"/>
                  </a:cubicBezTo>
                  <a:cubicBezTo>
                    <a:pt x="31" y="4"/>
                    <a:pt x="31" y="4"/>
                    <a:pt x="30" y="4"/>
                  </a:cubicBezTo>
                  <a:cubicBezTo>
                    <a:pt x="31" y="3"/>
                    <a:pt x="34" y="5"/>
                    <a:pt x="35" y="4"/>
                  </a:cubicBezTo>
                  <a:cubicBezTo>
                    <a:pt x="38" y="3"/>
                    <a:pt x="41" y="3"/>
                    <a:pt x="44" y="3"/>
                  </a:cubicBezTo>
                  <a:cubicBezTo>
                    <a:pt x="49" y="3"/>
                    <a:pt x="48" y="9"/>
                    <a:pt x="48" y="9"/>
                  </a:cubicBezTo>
                  <a:cubicBezTo>
                    <a:pt x="48" y="9"/>
                    <a:pt x="51" y="8"/>
                    <a:pt x="52" y="7"/>
                  </a:cubicBezTo>
                  <a:cubicBezTo>
                    <a:pt x="52" y="7"/>
                    <a:pt x="53" y="7"/>
                    <a:pt x="53" y="7"/>
                  </a:cubicBezTo>
                  <a:cubicBezTo>
                    <a:pt x="53" y="7"/>
                    <a:pt x="52" y="7"/>
                    <a:pt x="52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8" y="7"/>
                    <a:pt x="60" y="12"/>
                    <a:pt x="61" y="15"/>
                  </a:cubicBezTo>
                  <a:cubicBezTo>
                    <a:pt x="61" y="15"/>
                    <a:pt x="60" y="15"/>
                    <a:pt x="6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90" name="Freeform 4766">
              <a:extLst>
                <a:ext uri="{FF2B5EF4-FFF2-40B4-BE49-F238E27FC236}">
                  <a16:creationId xmlns:a16="http://schemas.microsoft.com/office/drawing/2014/main" id="{D44F7199-86F4-4DA8-84CE-606516C93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88900"/>
              <a:ext cx="28575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1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91" name="Freeform 4767">
              <a:extLst>
                <a:ext uri="{FF2B5EF4-FFF2-40B4-BE49-F238E27FC236}">
                  <a16:creationId xmlns:a16="http://schemas.microsoft.com/office/drawing/2014/main" id="{981D6E96-075E-49CB-A9B8-7E6D30F3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76200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92" name="Freeform 4768">
              <a:extLst>
                <a:ext uri="{FF2B5EF4-FFF2-40B4-BE49-F238E27FC236}">
                  <a16:creationId xmlns:a16="http://schemas.microsoft.com/office/drawing/2014/main" id="{CADD435E-A691-47D3-A4CE-9DF87E55C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58738"/>
              <a:ext cx="76200" cy="34925"/>
            </a:xfrm>
            <a:custGeom>
              <a:avLst/>
              <a:gdLst>
                <a:gd name="T0" fmla="*/ 0 w 13"/>
                <a:gd name="T1" fmla="*/ 6 h 6"/>
                <a:gd name="T2" fmla="*/ 5 w 13"/>
                <a:gd name="T3" fmla="*/ 4 h 6"/>
                <a:gd name="T4" fmla="*/ 9 w 13"/>
                <a:gd name="T5" fmla="*/ 2 h 6"/>
                <a:gd name="T6" fmla="*/ 11 w 13"/>
                <a:gd name="T7" fmla="*/ 1 h 6"/>
                <a:gd name="T8" fmla="*/ 12 w 13"/>
                <a:gd name="T9" fmla="*/ 1 h 6"/>
                <a:gd name="T10" fmla="*/ 13 w 13"/>
                <a:gd name="T11" fmla="*/ 0 h 6"/>
                <a:gd name="T12" fmla="*/ 13 w 13"/>
                <a:gd name="T13" fmla="*/ 0 h 6"/>
                <a:gd name="T14" fmla="*/ 0 w 13"/>
                <a:gd name="T15" fmla="*/ 6 h 6"/>
                <a:gd name="T16" fmla="*/ 0 w 1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2" y="5"/>
                    <a:pt x="4" y="5"/>
                    <a:pt x="5" y="4"/>
                  </a:cubicBezTo>
                  <a:cubicBezTo>
                    <a:pt x="7" y="3"/>
                    <a:pt x="8" y="2"/>
                    <a:pt x="9" y="2"/>
                  </a:cubicBezTo>
                  <a:cubicBezTo>
                    <a:pt x="10" y="2"/>
                    <a:pt x="13" y="0"/>
                    <a:pt x="11" y="1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2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1"/>
                    <a:pt x="5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93" name="Freeform 4769">
              <a:extLst>
                <a:ext uri="{FF2B5EF4-FFF2-40B4-BE49-F238E27FC236}">
                  <a16:creationId xmlns:a16="http://schemas.microsoft.com/office/drawing/2014/main" id="{9688E2A4-6264-4D84-9158-860806B0C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47625"/>
              <a:ext cx="63500" cy="41275"/>
            </a:xfrm>
            <a:custGeom>
              <a:avLst/>
              <a:gdLst>
                <a:gd name="T0" fmla="*/ 2 w 11"/>
                <a:gd name="T1" fmla="*/ 4 h 7"/>
                <a:gd name="T2" fmla="*/ 7 w 11"/>
                <a:gd name="T3" fmla="*/ 2 h 7"/>
                <a:gd name="T4" fmla="*/ 9 w 11"/>
                <a:gd name="T5" fmla="*/ 1 h 7"/>
                <a:gd name="T6" fmla="*/ 8 w 11"/>
                <a:gd name="T7" fmla="*/ 2 h 7"/>
                <a:gd name="T8" fmla="*/ 0 w 11"/>
                <a:gd name="T9" fmla="*/ 7 h 7"/>
                <a:gd name="T10" fmla="*/ 0 w 11"/>
                <a:gd name="T11" fmla="*/ 7 h 7"/>
                <a:gd name="T12" fmla="*/ 11 w 11"/>
                <a:gd name="T13" fmla="*/ 0 h 7"/>
                <a:gd name="T14" fmla="*/ 10 w 11"/>
                <a:gd name="T15" fmla="*/ 0 h 7"/>
                <a:gd name="T16" fmla="*/ 2 w 11"/>
                <a:gd name="T17" fmla="*/ 4 h 7"/>
                <a:gd name="T18" fmla="*/ 2 w 11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2" y="4"/>
                  </a:moveTo>
                  <a:cubicBezTo>
                    <a:pt x="4" y="4"/>
                    <a:pt x="5" y="3"/>
                    <a:pt x="7" y="2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11" y="0"/>
                    <a:pt x="8" y="2"/>
                    <a:pt x="8" y="2"/>
                  </a:cubicBezTo>
                  <a:cubicBezTo>
                    <a:pt x="6" y="4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3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1"/>
                    <a:pt x="5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94" name="Freeform 4770">
              <a:extLst>
                <a:ext uri="{FF2B5EF4-FFF2-40B4-BE49-F238E27FC236}">
                  <a16:creationId xmlns:a16="http://schemas.microsoft.com/office/drawing/2014/main" id="{5E8A0D44-ED3E-420F-9E31-6EEC9B44A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8575"/>
              <a:ext cx="28575" cy="19050"/>
            </a:xfrm>
            <a:custGeom>
              <a:avLst/>
              <a:gdLst>
                <a:gd name="T0" fmla="*/ 0 w 5"/>
                <a:gd name="T1" fmla="*/ 2 h 3"/>
                <a:gd name="T2" fmla="*/ 1 w 5"/>
                <a:gd name="T3" fmla="*/ 1 h 3"/>
                <a:gd name="T4" fmla="*/ 2 w 5"/>
                <a:gd name="T5" fmla="*/ 1 h 3"/>
                <a:gd name="T6" fmla="*/ 4 w 5"/>
                <a:gd name="T7" fmla="*/ 0 h 3"/>
                <a:gd name="T8" fmla="*/ 0 w 5"/>
                <a:gd name="T9" fmla="*/ 3 h 3"/>
                <a:gd name="T10" fmla="*/ 0 w 5"/>
                <a:gd name="T11" fmla="*/ 3 h 3"/>
                <a:gd name="T12" fmla="*/ 5 w 5"/>
                <a:gd name="T13" fmla="*/ 0 h 3"/>
                <a:gd name="T14" fmla="*/ 4 w 5"/>
                <a:gd name="T15" fmla="*/ 0 h 3"/>
                <a:gd name="T16" fmla="*/ 0 w 5"/>
                <a:gd name="T17" fmla="*/ 1 h 3"/>
                <a:gd name="T18" fmla="*/ 0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95" name="Freeform 4771">
              <a:extLst>
                <a:ext uri="{FF2B5EF4-FFF2-40B4-BE49-F238E27FC236}">
                  <a16:creationId xmlns:a16="http://schemas.microsoft.com/office/drawing/2014/main" id="{2DD120BE-E035-4EEB-8833-F90C49D72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23813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96" name="Freeform 4772">
              <a:extLst>
                <a:ext uri="{FF2B5EF4-FFF2-40B4-BE49-F238E27FC236}">
                  <a16:creationId xmlns:a16="http://schemas.microsoft.com/office/drawing/2014/main" id="{5FC2F8C9-8429-456A-B69F-669FB0064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217488"/>
              <a:ext cx="52388" cy="34925"/>
            </a:xfrm>
            <a:custGeom>
              <a:avLst/>
              <a:gdLst>
                <a:gd name="T0" fmla="*/ 6 w 9"/>
                <a:gd name="T1" fmla="*/ 1 h 6"/>
                <a:gd name="T2" fmla="*/ 7 w 9"/>
                <a:gd name="T3" fmla="*/ 1 h 6"/>
                <a:gd name="T4" fmla="*/ 9 w 9"/>
                <a:gd name="T5" fmla="*/ 0 h 6"/>
                <a:gd name="T6" fmla="*/ 6 w 9"/>
                <a:gd name="T7" fmla="*/ 3 h 6"/>
                <a:gd name="T8" fmla="*/ 0 w 9"/>
                <a:gd name="T9" fmla="*/ 6 h 6"/>
                <a:gd name="T10" fmla="*/ 1 w 9"/>
                <a:gd name="T11" fmla="*/ 6 h 6"/>
                <a:gd name="T12" fmla="*/ 9 w 9"/>
                <a:gd name="T13" fmla="*/ 0 h 6"/>
                <a:gd name="T14" fmla="*/ 9 w 9"/>
                <a:gd name="T15" fmla="*/ 0 h 6"/>
                <a:gd name="T16" fmla="*/ 6 w 9"/>
                <a:gd name="T17" fmla="*/ 1 h 6"/>
                <a:gd name="T18" fmla="*/ 6 w 9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6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9" y="0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4" y="4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97" name="Freeform 4773">
              <a:extLst>
                <a:ext uri="{FF2B5EF4-FFF2-40B4-BE49-F238E27FC236}">
                  <a16:creationId xmlns:a16="http://schemas.microsoft.com/office/drawing/2014/main" id="{60CC4323-9BB7-4635-9B9F-A796420BF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" y="241300"/>
              <a:ext cx="17463" cy="1111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1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98" name="Freeform 4774">
              <a:extLst>
                <a:ext uri="{FF2B5EF4-FFF2-40B4-BE49-F238E27FC236}">
                  <a16:creationId xmlns:a16="http://schemas.microsoft.com/office/drawing/2014/main" id="{07B7A409-C520-4240-9A03-318D41DC1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7" y="271463"/>
              <a:ext cx="47625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6 w 8"/>
                <a:gd name="T7" fmla="*/ 2 h 6"/>
                <a:gd name="T8" fmla="*/ 6 w 8"/>
                <a:gd name="T9" fmla="*/ 2 h 6"/>
                <a:gd name="T10" fmla="*/ 3 w 8"/>
                <a:gd name="T11" fmla="*/ 4 h 6"/>
                <a:gd name="T12" fmla="*/ 1 w 8"/>
                <a:gd name="T13" fmla="*/ 5 h 6"/>
                <a:gd name="T14" fmla="*/ 1 w 8"/>
                <a:gd name="T15" fmla="*/ 5 h 6"/>
                <a:gd name="T16" fmla="*/ 8 w 8"/>
                <a:gd name="T17" fmla="*/ 0 h 6"/>
                <a:gd name="T18" fmla="*/ 8 w 8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4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99" name="Freeform 4775">
              <a:extLst>
                <a:ext uri="{FF2B5EF4-FFF2-40B4-BE49-F238E27FC236}">
                  <a16:creationId xmlns:a16="http://schemas.microsoft.com/office/drawing/2014/main" id="{CC21E6A0-5842-4019-8BB8-1732F3FD3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234950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00" name="Freeform 4776">
              <a:extLst>
                <a:ext uri="{FF2B5EF4-FFF2-40B4-BE49-F238E27FC236}">
                  <a16:creationId xmlns:a16="http://schemas.microsoft.com/office/drawing/2014/main" id="{D2A8EE54-66FA-44CC-A66E-8BD033C77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17488"/>
              <a:ext cx="134938" cy="100012"/>
            </a:xfrm>
            <a:custGeom>
              <a:avLst/>
              <a:gdLst>
                <a:gd name="T0" fmla="*/ 22 w 23"/>
                <a:gd name="T1" fmla="*/ 0 h 17"/>
                <a:gd name="T2" fmla="*/ 0 w 23"/>
                <a:gd name="T3" fmla="*/ 17 h 17"/>
                <a:gd name="T4" fmla="*/ 0 w 23"/>
                <a:gd name="T5" fmla="*/ 17 h 17"/>
                <a:gd name="T6" fmla="*/ 23 w 23"/>
                <a:gd name="T7" fmla="*/ 2 h 17"/>
                <a:gd name="T8" fmla="*/ 23 w 23"/>
                <a:gd name="T9" fmla="*/ 2 h 17"/>
                <a:gd name="T10" fmla="*/ 1 w 23"/>
                <a:gd name="T11" fmla="*/ 16 h 17"/>
                <a:gd name="T12" fmla="*/ 11 w 23"/>
                <a:gd name="T13" fmla="*/ 8 h 17"/>
                <a:gd name="T14" fmla="*/ 23 w 23"/>
                <a:gd name="T15" fmla="*/ 0 h 17"/>
                <a:gd name="T16" fmla="*/ 22 w 23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7">
                  <a:moveTo>
                    <a:pt x="22" y="0"/>
                  </a:moveTo>
                  <a:cubicBezTo>
                    <a:pt x="14" y="5"/>
                    <a:pt x="7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2"/>
                    <a:pt x="15" y="7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5" y="6"/>
                    <a:pt x="9" y="12"/>
                    <a:pt x="1" y="16"/>
                  </a:cubicBezTo>
                  <a:cubicBezTo>
                    <a:pt x="5" y="14"/>
                    <a:pt x="8" y="11"/>
                    <a:pt x="11" y="8"/>
                  </a:cubicBezTo>
                  <a:cubicBezTo>
                    <a:pt x="15" y="5"/>
                    <a:pt x="19" y="2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01" name="Freeform 4777">
              <a:extLst>
                <a:ext uri="{FF2B5EF4-FFF2-40B4-BE49-F238E27FC236}">
                  <a16:creationId xmlns:a16="http://schemas.microsoft.com/office/drawing/2014/main" id="{29C5CDDC-7193-488B-B5C1-B195ED0EC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2" y="182563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02" name="Freeform 4778">
              <a:extLst>
                <a:ext uri="{FF2B5EF4-FFF2-40B4-BE49-F238E27FC236}">
                  <a16:creationId xmlns:a16="http://schemas.microsoft.com/office/drawing/2014/main" id="{A053C33C-3360-4F65-AAD6-C105565D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76213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03" name="Freeform 4779">
              <a:extLst>
                <a:ext uri="{FF2B5EF4-FFF2-40B4-BE49-F238E27FC236}">
                  <a16:creationId xmlns:a16="http://schemas.microsoft.com/office/drawing/2014/main" id="{CFE9AB34-01B9-4CA4-BD11-BEE22B4F7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69863"/>
              <a:ext cx="187325" cy="142875"/>
            </a:xfrm>
            <a:custGeom>
              <a:avLst/>
              <a:gdLst>
                <a:gd name="T0" fmla="*/ 31 w 32"/>
                <a:gd name="T1" fmla="*/ 0 h 24"/>
                <a:gd name="T2" fmla="*/ 2 w 32"/>
                <a:gd name="T3" fmla="*/ 22 h 24"/>
                <a:gd name="T4" fmla="*/ 27 w 32"/>
                <a:gd name="T5" fmla="*/ 5 h 24"/>
                <a:gd name="T6" fmla="*/ 27 w 32"/>
                <a:gd name="T7" fmla="*/ 5 h 24"/>
                <a:gd name="T8" fmla="*/ 0 w 32"/>
                <a:gd name="T9" fmla="*/ 24 h 24"/>
                <a:gd name="T10" fmla="*/ 0 w 32"/>
                <a:gd name="T11" fmla="*/ 24 h 24"/>
                <a:gd name="T12" fmla="*/ 3 w 32"/>
                <a:gd name="T13" fmla="*/ 21 h 24"/>
                <a:gd name="T14" fmla="*/ 3 w 32"/>
                <a:gd name="T15" fmla="*/ 21 h 24"/>
                <a:gd name="T16" fmla="*/ 0 w 32"/>
                <a:gd name="T17" fmla="*/ 24 h 24"/>
                <a:gd name="T18" fmla="*/ 0 w 32"/>
                <a:gd name="T19" fmla="*/ 24 h 24"/>
                <a:gd name="T20" fmla="*/ 31 w 32"/>
                <a:gd name="T21" fmla="*/ 0 h 24"/>
                <a:gd name="T22" fmla="*/ 31 w 32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24">
                  <a:moveTo>
                    <a:pt x="31" y="0"/>
                  </a:moveTo>
                  <a:cubicBezTo>
                    <a:pt x="21" y="7"/>
                    <a:pt x="12" y="15"/>
                    <a:pt x="2" y="22"/>
                  </a:cubicBezTo>
                  <a:cubicBezTo>
                    <a:pt x="9" y="16"/>
                    <a:pt x="19" y="10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18" y="11"/>
                    <a:pt x="8" y="16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2"/>
                    <a:pt x="2" y="23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3"/>
                    <a:pt x="2" y="22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1" y="16"/>
                    <a:pt x="21" y="8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04" name="Freeform 4780">
              <a:extLst>
                <a:ext uri="{FF2B5EF4-FFF2-40B4-BE49-F238E27FC236}">
                  <a16:creationId xmlns:a16="http://schemas.microsoft.com/office/drawing/2014/main" id="{20BBD80F-3611-41F6-9998-253D8640F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65100"/>
              <a:ext cx="211138" cy="141287"/>
            </a:xfrm>
            <a:custGeom>
              <a:avLst/>
              <a:gdLst>
                <a:gd name="T0" fmla="*/ 0 w 36"/>
                <a:gd name="T1" fmla="*/ 24 h 24"/>
                <a:gd name="T2" fmla="*/ 36 w 36"/>
                <a:gd name="T3" fmla="*/ 1 h 24"/>
                <a:gd name="T4" fmla="*/ 35 w 36"/>
                <a:gd name="T5" fmla="*/ 1 h 24"/>
                <a:gd name="T6" fmla="*/ 0 w 36"/>
                <a:gd name="T7" fmla="*/ 23 h 24"/>
                <a:gd name="T8" fmla="*/ 0 w 36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4">
                  <a:moveTo>
                    <a:pt x="0" y="24"/>
                  </a:moveTo>
                  <a:cubicBezTo>
                    <a:pt x="11" y="14"/>
                    <a:pt x="23" y="7"/>
                    <a:pt x="36" y="1"/>
                  </a:cubicBezTo>
                  <a:cubicBezTo>
                    <a:pt x="36" y="1"/>
                    <a:pt x="36" y="0"/>
                    <a:pt x="35" y="1"/>
                  </a:cubicBezTo>
                  <a:cubicBezTo>
                    <a:pt x="23" y="7"/>
                    <a:pt x="11" y="14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05" name="Freeform 4781">
              <a:extLst>
                <a:ext uri="{FF2B5EF4-FFF2-40B4-BE49-F238E27FC236}">
                  <a16:creationId xmlns:a16="http://schemas.microsoft.com/office/drawing/2014/main" id="{0C82171F-CC61-4DC1-A6EC-28472A8C0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52400"/>
              <a:ext cx="198438" cy="153987"/>
            </a:xfrm>
            <a:custGeom>
              <a:avLst/>
              <a:gdLst>
                <a:gd name="T0" fmla="*/ 33 w 34"/>
                <a:gd name="T1" fmla="*/ 0 h 26"/>
                <a:gd name="T2" fmla="*/ 0 w 34"/>
                <a:gd name="T3" fmla="*/ 26 h 26"/>
                <a:gd name="T4" fmla="*/ 1 w 34"/>
                <a:gd name="T5" fmla="*/ 26 h 26"/>
                <a:gd name="T6" fmla="*/ 33 w 34"/>
                <a:gd name="T7" fmla="*/ 1 h 26"/>
                <a:gd name="T8" fmla="*/ 33 w 3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33" y="0"/>
                  </a:moveTo>
                  <a:cubicBezTo>
                    <a:pt x="22" y="8"/>
                    <a:pt x="11" y="1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1" y="17"/>
                    <a:pt x="22" y="8"/>
                    <a:pt x="33" y="1"/>
                  </a:cubicBezTo>
                  <a:cubicBezTo>
                    <a:pt x="34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06" name="Freeform 4782">
              <a:extLst>
                <a:ext uri="{FF2B5EF4-FFF2-40B4-BE49-F238E27FC236}">
                  <a16:creationId xmlns:a16="http://schemas.microsoft.com/office/drawing/2014/main" id="{BFD53C8C-2CBF-4950-A762-29914322A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134938"/>
              <a:ext cx="209550" cy="158750"/>
            </a:xfrm>
            <a:custGeom>
              <a:avLst/>
              <a:gdLst>
                <a:gd name="T0" fmla="*/ 34 w 36"/>
                <a:gd name="T1" fmla="*/ 1 h 27"/>
                <a:gd name="T2" fmla="*/ 2 w 36"/>
                <a:gd name="T3" fmla="*/ 26 h 27"/>
                <a:gd name="T4" fmla="*/ 2 w 36"/>
                <a:gd name="T5" fmla="*/ 26 h 27"/>
                <a:gd name="T6" fmla="*/ 8 w 36"/>
                <a:gd name="T7" fmla="*/ 21 h 27"/>
                <a:gd name="T8" fmla="*/ 8 w 36"/>
                <a:gd name="T9" fmla="*/ 21 h 27"/>
                <a:gd name="T10" fmla="*/ 8 w 36"/>
                <a:gd name="T11" fmla="*/ 21 h 27"/>
                <a:gd name="T12" fmla="*/ 8 w 36"/>
                <a:gd name="T13" fmla="*/ 21 h 27"/>
                <a:gd name="T14" fmla="*/ 2 w 36"/>
                <a:gd name="T15" fmla="*/ 26 h 27"/>
                <a:gd name="T16" fmla="*/ 2 w 36"/>
                <a:gd name="T17" fmla="*/ 26 h 27"/>
                <a:gd name="T18" fmla="*/ 36 w 36"/>
                <a:gd name="T19" fmla="*/ 2 h 27"/>
                <a:gd name="T20" fmla="*/ 36 w 36"/>
                <a:gd name="T21" fmla="*/ 2 h 27"/>
                <a:gd name="T22" fmla="*/ 16 w 36"/>
                <a:gd name="T23" fmla="*/ 16 h 27"/>
                <a:gd name="T24" fmla="*/ 6 w 36"/>
                <a:gd name="T25" fmla="*/ 23 h 27"/>
                <a:gd name="T26" fmla="*/ 7 w 36"/>
                <a:gd name="T27" fmla="*/ 21 h 27"/>
                <a:gd name="T28" fmla="*/ 4 w 36"/>
                <a:gd name="T29" fmla="*/ 24 h 27"/>
                <a:gd name="T30" fmla="*/ 15 w 36"/>
                <a:gd name="T31" fmla="*/ 15 h 27"/>
                <a:gd name="T32" fmla="*/ 34 w 36"/>
                <a:gd name="T33" fmla="*/ 1 h 27"/>
                <a:gd name="T34" fmla="*/ 34 w 36"/>
                <a:gd name="T3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7">
                  <a:moveTo>
                    <a:pt x="34" y="1"/>
                  </a:moveTo>
                  <a:cubicBezTo>
                    <a:pt x="23" y="9"/>
                    <a:pt x="12" y="1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4" y="24"/>
                    <a:pt x="7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1"/>
                    <a:pt x="3" y="24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3" y="18"/>
                    <a:pt x="24" y="9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9" y="6"/>
                    <a:pt x="22" y="11"/>
                    <a:pt x="16" y="16"/>
                  </a:cubicBezTo>
                  <a:cubicBezTo>
                    <a:pt x="12" y="18"/>
                    <a:pt x="9" y="21"/>
                    <a:pt x="6" y="23"/>
                  </a:cubicBezTo>
                  <a:cubicBezTo>
                    <a:pt x="0" y="27"/>
                    <a:pt x="5" y="23"/>
                    <a:pt x="7" y="21"/>
                  </a:cubicBezTo>
                  <a:cubicBezTo>
                    <a:pt x="7" y="22"/>
                    <a:pt x="4" y="24"/>
                    <a:pt x="4" y="24"/>
                  </a:cubicBezTo>
                  <a:cubicBezTo>
                    <a:pt x="7" y="21"/>
                    <a:pt x="11" y="18"/>
                    <a:pt x="15" y="15"/>
                  </a:cubicBezTo>
                  <a:cubicBezTo>
                    <a:pt x="21" y="10"/>
                    <a:pt x="28" y="6"/>
                    <a:pt x="34" y="1"/>
                  </a:cubicBezTo>
                  <a:cubicBezTo>
                    <a:pt x="34" y="0"/>
                    <a:pt x="34" y="0"/>
                    <a:pt x="3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07" name="Freeform 4783">
              <a:extLst>
                <a:ext uri="{FF2B5EF4-FFF2-40B4-BE49-F238E27FC236}">
                  <a16:creationId xmlns:a16="http://schemas.microsoft.com/office/drawing/2014/main" id="{811559C3-7AB6-4506-BD01-83BA1F47A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47638"/>
              <a:ext cx="176213" cy="111125"/>
            </a:xfrm>
            <a:custGeom>
              <a:avLst/>
              <a:gdLst>
                <a:gd name="T0" fmla="*/ 25 w 30"/>
                <a:gd name="T1" fmla="*/ 0 h 19"/>
                <a:gd name="T2" fmla="*/ 2 w 30"/>
                <a:gd name="T3" fmla="*/ 18 h 19"/>
                <a:gd name="T4" fmla="*/ 30 w 30"/>
                <a:gd name="T5" fmla="*/ 0 h 19"/>
                <a:gd name="T6" fmla="*/ 30 w 30"/>
                <a:gd name="T7" fmla="*/ 0 h 19"/>
                <a:gd name="T8" fmla="*/ 0 w 30"/>
                <a:gd name="T9" fmla="*/ 19 h 19"/>
                <a:gd name="T10" fmla="*/ 0 w 30"/>
                <a:gd name="T11" fmla="*/ 19 h 19"/>
                <a:gd name="T12" fmla="*/ 25 w 30"/>
                <a:gd name="T13" fmla="*/ 0 h 19"/>
                <a:gd name="T14" fmla="*/ 25 w 3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9">
                  <a:moveTo>
                    <a:pt x="25" y="0"/>
                  </a:moveTo>
                  <a:cubicBezTo>
                    <a:pt x="17" y="6"/>
                    <a:pt x="9" y="11"/>
                    <a:pt x="2" y="18"/>
                  </a:cubicBezTo>
                  <a:cubicBezTo>
                    <a:pt x="10" y="11"/>
                    <a:pt x="20" y="5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5"/>
                    <a:pt x="9" y="11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9" y="13"/>
                    <a:pt x="17" y="6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08" name="Freeform 4784">
              <a:extLst>
                <a:ext uri="{FF2B5EF4-FFF2-40B4-BE49-F238E27FC236}">
                  <a16:creationId xmlns:a16="http://schemas.microsoft.com/office/drawing/2014/main" id="{2B5D24CE-64D7-4DBF-83E1-277E7139D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41288"/>
              <a:ext cx="157163" cy="100012"/>
            </a:xfrm>
            <a:custGeom>
              <a:avLst/>
              <a:gdLst>
                <a:gd name="T0" fmla="*/ 23 w 27"/>
                <a:gd name="T1" fmla="*/ 0 h 17"/>
                <a:gd name="T2" fmla="*/ 1 w 27"/>
                <a:gd name="T3" fmla="*/ 16 h 17"/>
                <a:gd name="T4" fmla="*/ 27 w 27"/>
                <a:gd name="T5" fmla="*/ 1 h 17"/>
                <a:gd name="T6" fmla="*/ 27 w 27"/>
                <a:gd name="T7" fmla="*/ 1 h 17"/>
                <a:gd name="T8" fmla="*/ 0 w 27"/>
                <a:gd name="T9" fmla="*/ 17 h 17"/>
                <a:gd name="T10" fmla="*/ 0 w 27"/>
                <a:gd name="T11" fmla="*/ 17 h 17"/>
                <a:gd name="T12" fmla="*/ 23 w 27"/>
                <a:gd name="T13" fmla="*/ 0 h 17"/>
                <a:gd name="T14" fmla="*/ 23 w 27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7">
                  <a:moveTo>
                    <a:pt x="23" y="0"/>
                  </a:moveTo>
                  <a:cubicBezTo>
                    <a:pt x="16" y="6"/>
                    <a:pt x="8" y="11"/>
                    <a:pt x="1" y="16"/>
                  </a:cubicBezTo>
                  <a:cubicBezTo>
                    <a:pt x="9" y="10"/>
                    <a:pt x="18" y="5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7" y="5"/>
                    <a:pt x="8" y="1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2"/>
                    <a:pt x="16" y="6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09" name="Freeform 4785">
              <a:extLst>
                <a:ext uri="{FF2B5EF4-FFF2-40B4-BE49-F238E27FC236}">
                  <a16:creationId xmlns:a16="http://schemas.microsoft.com/office/drawing/2014/main" id="{21599B31-3E0C-4668-BE8C-F77837F5A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41288"/>
              <a:ext cx="128588" cy="88900"/>
            </a:xfrm>
            <a:custGeom>
              <a:avLst/>
              <a:gdLst>
                <a:gd name="T0" fmla="*/ 16 w 22"/>
                <a:gd name="T1" fmla="*/ 1 h 15"/>
                <a:gd name="T2" fmla="*/ 0 w 22"/>
                <a:gd name="T3" fmla="*/ 14 h 15"/>
                <a:gd name="T4" fmla="*/ 1 w 22"/>
                <a:gd name="T5" fmla="*/ 14 h 15"/>
                <a:gd name="T6" fmla="*/ 22 w 22"/>
                <a:gd name="T7" fmla="*/ 0 h 15"/>
                <a:gd name="T8" fmla="*/ 22 w 22"/>
                <a:gd name="T9" fmla="*/ 0 h 15"/>
                <a:gd name="T10" fmla="*/ 3 w 22"/>
                <a:gd name="T11" fmla="*/ 13 h 15"/>
                <a:gd name="T12" fmla="*/ 4 w 22"/>
                <a:gd name="T13" fmla="*/ 12 h 15"/>
                <a:gd name="T14" fmla="*/ 9 w 22"/>
                <a:gd name="T15" fmla="*/ 7 h 15"/>
                <a:gd name="T16" fmla="*/ 17 w 22"/>
                <a:gd name="T17" fmla="*/ 1 h 15"/>
                <a:gd name="T18" fmla="*/ 16 w 22"/>
                <a:gd name="T1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5">
                  <a:moveTo>
                    <a:pt x="16" y="1"/>
                  </a:moveTo>
                  <a:cubicBezTo>
                    <a:pt x="11" y="6"/>
                    <a:pt x="5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8" y="10"/>
                    <a:pt x="14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4"/>
                    <a:pt x="9" y="8"/>
                    <a:pt x="3" y="13"/>
                  </a:cubicBezTo>
                  <a:cubicBezTo>
                    <a:pt x="0" y="15"/>
                    <a:pt x="3" y="12"/>
                    <a:pt x="4" y="12"/>
                  </a:cubicBezTo>
                  <a:cubicBezTo>
                    <a:pt x="6" y="10"/>
                    <a:pt x="7" y="9"/>
                    <a:pt x="9" y="7"/>
                  </a:cubicBezTo>
                  <a:cubicBezTo>
                    <a:pt x="12" y="5"/>
                    <a:pt x="14" y="3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10" name="Freeform 4786">
              <a:extLst>
                <a:ext uri="{FF2B5EF4-FFF2-40B4-BE49-F238E27FC236}">
                  <a16:creationId xmlns:a16="http://schemas.microsoft.com/office/drawing/2014/main" id="{D466B2C6-0237-40C3-962A-E54A30943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47638"/>
              <a:ext cx="93663" cy="58737"/>
            </a:xfrm>
            <a:custGeom>
              <a:avLst/>
              <a:gdLst>
                <a:gd name="T0" fmla="*/ 10 w 16"/>
                <a:gd name="T1" fmla="*/ 1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5 w 16"/>
                <a:gd name="T9" fmla="*/ 0 h 10"/>
                <a:gd name="T10" fmla="*/ 3 w 16"/>
                <a:gd name="T11" fmla="*/ 8 h 10"/>
                <a:gd name="T12" fmla="*/ 2 w 16"/>
                <a:gd name="T13" fmla="*/ 9 h 10"/>
                <a:gd name="T14" fmla="*/ 1 w 16"/>
                <a:gd name="T15" fmla="*/ 9 h 10"/>
                <a:gd name="T16" fmla="*/ 4 w 16"/>
                <a:gd name="T17" fmla="*/ 6 h 10"/>
                <a:gd name="T18" fmla="*/ 11 w 16"/>
                <a:gd name="T19" fmla="*/ 1 h 10"/>
                <a:gd name="T20" fmla="*/ 10 w 16"/>
                <a:gd name="T2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0">
                  <a:moveTo>
                    <a:pt x="10" y="1"/>
                  </a:moveTo>
                  <a:cubicBezTo>
                    <a:pt x="7" y="4"/>
                    <a:pt x="3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7"/>
                    <a:pt x="10" y="3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1" y="2"/>
                    <a:pt x="7" y="5"/>
                    <a:pt x="3" y="8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1" y="10"/>
                    <a:pt x="0" y="10"/>
                    <a:pt x="1" y="9"/>
                  </a:cubicBezTo>
                  <a:cubicBezTo>
                    <a:pt x="2" y="8"/>
                    <a:pt x="3" y="7"/>
                    <a:pt x="4" y="6"/>
                  </a:cubicBezTo>
                  <a:cubicBezTo>
                    <a:pt x="6" y="5"/>
                    <a:pt x="9" y="3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11" name="Freeform 4787">
              <a:extLst>
                <a:ext uri="{FF2B5EF4-FFF2-40B4-BE49-F238E27FC236}">
                  <a16:creationId xmlns:a16="http://schemas.microsoft.com/office/drawing/2014/main" id="{ABC68DDC-BA44-48E9-8610-15957ABAC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52400"/>
              <a:ext cx="58738" cy="36512"/>
            </a:xfrm>
            <a:custGeom>
              <a:avLst/>
              <a:gdLst>
                <a:gd name="T0" fmla="*/ 5 w 10"/>
                <a:gd name="T1" fmla="*/ 0 h 6"/>
                <a:gd name="T2" fmla="*/ 1 w 10"/>
                <a:gd name="T3" fmla="*/ 5 h 6"/>
                <a:gd name="T4" fmla="*/ 1 w 10"/>
                <a:gd name="T5" fmla="*/ 5 h 6"/>
                <a:gd name="T6" fmla="*/ 10 w 10"/>
                <a:gd name="T7" fmla="*/ 0 h 6"/>
                <a:gd name="T8" fmla="*/ 10 w 10"/>
                <a:gd name="T9" fmla="*/ 0 h 6"/>
                <a:gd name="T10" fmla="*/ 5 w 10"/>
                <a:gd name="T11" fmla="*/ 3 h 6"/>
                <a:gd name="T12" fmla="*/ 3 w 10"/>
                <a:gd name="T13" fmla="*/ 4 h 6"/>
                <a:gd name="T14" fmla="*/ 2 w 10"/>
                <a:gd name="T15" fmla="*/ 3 h 6"/>
                <a:gd name="T16" fmla="*/ 5 w 10"/>
                <a:gd name="T17" fmla="*/ 0 h 6"/>
                <a:gd name="T18" fmla="*/ 5 w 10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3" y="1"/>
                    <a:pt x="2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5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0" y="6"/>
                    <a:pt x="2" y="3"/>
                    <a:pt x="2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712" name="Group 4848">
            <a:extLst>
              <a:ext uri="{FF2B5EF4-FFF2-40B4-BE49-F238E27FC236}">
                <a16:creationId xmlns:a16="http://schemas.microsoft.com/office/drawing/2014/main" id="{4FCA3824-CFDB-4819-B2E0-5E0E13518B69}"/>
              </a:ext>
            </a:extLst>
          </p:cNvPr>
          <p:cNvGrpSpPr>
            <a:grpSpLocks/>
          </p:cNvGrpSpPr>
          <p:nvPr/>
        </p:nvGrpSpPr>
        <p:grpSpPr bwMode="auto">
          <a:xfrm>
            <a:off x="9128125" y="5062538"/>
            <a:ext cx="263525" cy="382587"/>
            <a:chOff x="0" y="0"/>
            <a:chExt cx="263525" cy="382587"/>
          </a:xfrm>
        </p:grpSpPr>
        <p:sp>
          <p:nvSpPr>
            <p:cNvPr id="41713" name="Freeform 4788">
              <a:extLst>
                <a:ext uri="{FF2B5EF4-FFF2-40B4-BE49-F238E27FC236}">
                  <a16:creationId xmlns:a16="http://schemas.microsoft.com/office/drawing/2014/main" id="{A9669230-D120-416E-B028-3026C6405D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5" y="17462"/>
              <a:ext cx="217488" cy="71437"/>
            </a:xfrm>
            <a:custGeom>
              <a:avLst/>
              <a:gdLst>
                <a:gd name="T0" fmla="*/ 30 w 37"/>
                <a:gd name="T1" fmla="*/ 3 h 12"/>
                <a:gd name="T2" fmla="*/ 29 w 37"/>
                <a:gd name="T3" fmla="*/ 4 h 12"/>
                <a:gd name="T4" fmla="*/ 29 w 37"/>
                <a:gd name="T5" fmla="*/ 3 h 12"/>
                <a:gd name="T6" fmla="*/ 26 w 37"/>
                <a:gd name="T7" fmla="*/ 2 h 12"/>
                <a:gd name="T8" fmla="*/ 26 w 37"/>
                <a:gd name="T9" fmla="*/ 3 h 12"/>
                <a:gd name="T10" fmla="*/ 26 w 37"/>
                <a:gd name="T11" fmla="*/ 3 h 12"/>
                <a:gd name="T12" fmla="*/ 22 w 37"/>
                <a:gd name="T13" fmla="*/ 3 h 12"/>
                <a:gd name="T14" fmla="*/ 23 w 37"/>
                <a:gd name="T15" fmla="*/ 3 h 12"/>
                <a:gd name="T16" fmla="*/ 13 w 37"/>
                <a:gd name="T17" fmla="*/ 2 h 12"/>
                <a:gd name="T18" fmla="*/ 12 w 37"/>
                <a:gd name="T19" fmla="*/ 3 h 12"/>
                <a:gd name="T20" fmla="*/ 12 w 37"/>
                <a:gd name="T21" fmla="*/ 2 h 12"/>
                <a:gd name="T22" fmla="*/ 10 w 37"/>
                <a:gd name="T23" fmla="*/ 2 h 12"/>
                <a:gd name="T24" fmla="*/ 5 w 37"/>
                <a:gd name="T25" fmla="*/ 3 h 12"/>
                <a:gd name="T26" fmla="*/ 1 w 37"/>
                <a:gd name="T27" fmla="*/ 6 h 12"/>
                <a:gd name="T28" fmla="*/ 4 w 37"/>
                <a:gd name="T29" fmla="*/ 12 h 12"/>
                <a:gd name="T30" fmla="*/ 8 w 37"/>
                <a:gd name="T31" fmla="*/ 12 h 12"/>
                <a:gd name="T32" fmla="*/ 16 w 37"/>
                <a:gd name="T33" fmla="*/ 12 h 12"/>
                <a:gd name="T34" fmla="*/ 15 w 37"/>
                <a:gd name="T35" fmla="*/ 12 h 12"/>
                <a:gd name="T36" fmla="*/ 17 w 37"/>
                <a:gd name="T37" fmla="*/ 12 h 12"/>
                <a:gd name="T38" fmla="*/ 17 w 37"/>
                <a:gd name="T39" fmla="*/ 12 h 12"/>
                <a:gd name="T40" fmla="*/ 17 w 37"/>
                <a:gd name="T41" fmla="*/ 12 h 12"/>
                <a:gd name="T42" fmla="*/ 17 w 37"/>
                <a:gd name="T43" fmla="*/ 12 h 12"/>
                <a:gd name="T44" fmla="*/ 29 w 37"/>
                <a:gd name="T45" fmla="*/ 12 h 12"/>
                <a:gd name="T46" fmla="*/ 30 w 37"/>
                <a:gd name="T47" fmla="*/ 11 h 12"/>
                <a:gd name="T48" fmla="*/ 30 w 37"/>
                <a:gd name="T49" fmla="*/ 11 h 12"/>
                <a:gd name="T50" fmla="*/ 30 w 37"/>
                <a:gd name="T51" fmla="*/ 11 h 12"/>
                <a:gd name="T52" fmla="*/ 30 w 37"/>
                <a:gd name="T53" fmla="*/ 11 h 12"/>
                <a:gd name="T54" fmla="*/ 30 w 37"/>
                <a:gd name="T55" fmla="*/ 11 h 12"/>
                <a:gd name="T56" fmla="*/ 31 w 37"/>
                <a:gd name="T57" fmla="*/ 11 h 12"/>
                <a:gd name="T58" fmla="*/ 31 w 37"/>
                <a:gd name="T59" fmla="*/ 11 h 12"/>
                <a:gd name="T60" fmla="*/ 31 w 37"/>
                <a:gd name="T61" fmla="*/ 11 h 12"/>
                <a:gd name="T62" fmla="*/ 31 w 37"/>
                <a:gd name="T63" fmla="*/ 11 h 12"/>
                <a:gd name="T64" fmla="*/ 29 w 37"/>
                <a:gd name="T65" fmla="*/ 10 h 12"/>
                <a:gd name="T66" fmla="*/ 25 w 37"/>
                <a:gd name="T67" fmla="*/ 10 h 12"/>
                <a:gd name="T68" fmla="*/ 23 w 37"/>
                <a:gd name="T69" fmla="*/ 10 h 12"/>
                <a:gd name="T70" fmla="*/ 20 w 37"/>
                <a:gd name="T71" fmla="*/ 10 h 12"/>
                <a:gd name="T72" fmla="*/ 21 w 37"/>
                <a:gd name="T73" fmla="*/ 10 h 12"/>
                <a:gd name="T74" fmla="*/ 18 w 37"/>
                <a:gd name="T75" fmla="*/ 10 h 12"/>
                <a:gd name="T76" fmla="*/ 9 w 37"/>
                <a:gd name="T77" fmla="*/ 10 h 12"/>
                <a:gd name="T78" fmla="*/ 3 w 37"/>
                <a:gd name="T79" fmla="*/ 6 h 12"/>
                <a:gd name="T80" fmla="*/ 12 w 37"/>
                <a:gd name="T81" fmla="*/ 4 h 12"/>
                <a:gd name="T82" fmla="*/ 19 w 37"/>
                <a:gd name="T83" fmla="*/ 4 h 12"/>
                <a:gd name="T84" fmla="*/ 21 w 37"/>
                <a:gd name="T85" fmla="*/ 5 h 12"/>
                <a:gd name="T86" fmla="*/ 24 w 37"/>
                <a:gd name="T87" fmla="*/ 5 h 12"/>
                <a:gd name="T88" fmla="*/ 25 w 37"/>
                <a:gd name="T89" fmla="*/ 4 h 12"/>
                <a:gd name="T90" fmla="*/ 32 w 37"/>
                <a:gd name="T91" fmla="*/ 5 h 12"/>
                <a:gd name="T92" fmla="*/ 32 w 37"/>
                <a:gd name="T93" fmla="*/ 11 h 12"/>
                <a:gd name="T94" fmla="*/ 33 w 37"/>
                <a:gd name="T95" fmla="*/ 9 h 12"/>
                <a:gd name="T96" fmla="*/ 33 w 37"/>
                <a:gd name="T97" fmla="*/ 10 h 12"/>
                <a:gd name="T98" fmla="*/ 30 w 37"/>
                <a:gd name="T99" fmla="*/ 3 h 12"/>
                <a:gd name="T100" fmla="*/ 16 w 37"/>
                <a:gd name="T101" fmla="*/ 10 h 12"/>
                <a:gd name="T102" fmla="*/ 16 w 37"/>
                <a:gd name="T103" fmla="*/ 10 h 12"/>
                <a:gd name="T104" fmla="*/ 16 w 37"/>
                <a:gd name="T10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" h="12">
                  <a:moveTo>
                    <a:pt x="30" y="3"/>
                  </a:moveTo>
                  <a:cubicBezTo>
                    <a:pt x="30" y="3"/>
                    <a:pt x="30" y="3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7" y="3"/>
                    <a:pt x="27" y="4"/>
                    <a:pt x="26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5" y="3"/>
                    <a:pt x="23" y="2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1" y="0"/>
                    <a:pt x="10" y="5"/>
                    <a:pt x="10" y="2"/>
                  </a:cubicBezTo>
                  <a:cubicBezTo>
                    <a:pt x="10" y="3"/>
                    <a:pt x="3" y="3"/>
                    <a:pt x="5" y="3"/>
                  </a:cubicBezTo>
                  <a:cubicBezTo>
                    <a:pt x="4" y="4"/>
                    <a:pt x="1" y="4"/>
                    <a:pt x="1" y="6"/>
                  </a:cubicBezTo>
                  <a:cubicBezTo>
                    <a:pt x="0" y="9"/>
                    <a:pt x="2" y="10"/>
                    <a:pt x="4" y="12"/>
                  </a:cubicBezTo>
                  <a:cubicBezTo>
                    <a:pt x="5" y="12"/>
                    <a:pt x="7" y="12"/>
                    <a:pt x="8" y="12"/>
                  </a:cubicBezTo>
                  <a:cubicBezTo>
                    <a:pt x="10" y="12"/>
                    <a:pt x="15" y="11"/>
                    <a:pt x="16" y="12"/>
                  </a:cubicBezTo>
                  <a:cubicBezTo>
                    <a:pt x="15" y="12"/>
                    <a:pt x="16" y="12"/>
                    <a:pt x="15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1" y="12"/>
                    <a:pt x="25" y="12"/>
                    <a:pt x="29" y="12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0" y="10"/>
                    <a:pt x="29" y="10"/>
                  </a:cubicBezTo>
                  <a:cubicBezTo>
                    <a:pt x="28" y="9"/>
                    <a:pt x="26" y="9"/>
                    <a:pt x="25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2" y="9"/>
                    <a:pt x="22" y="11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19" y="11"/>
                    <a:pt x="18" y="10"/>
                  </a:cubicBezTo>
                  <a:cubicBezTo>
                    <a:pt x="18" y="10"/>
                    <a:pt x="10" y="10"/>
                    <a:pt x="9" y="10"/>
                  </a:cubicBezTo>
                  <a:cubicBezTo>
                    <a:pt x="7" y="10"/>
                    <a:pt x="0" y="9"/>
                    <a:pt x="3" y="6"/>
                  </a:cubicBezTo>
                  <a:cubicBezTo>
                    <a:pt x="4" y="3"/>
                    <a:pt x="10" y="4"/>
                    <a:pt x="12" y="4"/>
                  </a:cubicBezTo>
                  <a:cubicBezTo>
                    <a:pt x="14" y="4"/>
                    <a:pt x="17" y="4"/>
                    <a:pt x="19" y="4"/>
                  </a:cubicBezTo>
                  <a:cubicBezTo>
                    <a:pt x="20" y="4"/>
                    <a:pt x="22" y="4"/>
                    <a:pt x="21" y="5"/>
                  </a:cubicBezTo>
                  <a:cubicBezTo>
                    <a:pt x="21" y="5"/>
                    <a:pt x="24" y="5"/>
                    <a:pt x="24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5"/>
                    <a:pt x="31" y="5"/>
                    <a:pt x="32" y="5"/>
                  </a:cubicBezTo>
                  <a:cubicBezTo>
                    <a:pt x="33" y="4"/>
                    <a:pt x="33" y="9"/>
                    <a:pt x="32" y="11"/>
                  </a:cubicBezTo>
                  <a:cubicBezTo>
                    <a:pt x="33" y="11"/>
                    <a:pt x="33" y="11"/>
                    <a:pt x="33" y="9"/>
                  </a:cubicBezTo>
                  <a:cubicBezTo>
                    <a:pt x="33" y="9"/>
                    <a:pt x="33" y="9"/>
                    <a:pt x="33" y="10"/>
                  </a:cubicBezTo>
                  <a:cubicBezTo>
                    <a:pt x="37" y="7"/>
                    <a:pt x="31" y="4"/>
                    <a:pt x="30" y="3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14" name="Freeform 4789">
              <a:extLst>
                <a:ext uri="{FF2B5EF4-FFF2-40B4-BE49-F238E27FC236}">
                  <a16:creationId xmlns:a16="http://schemas.microsoft.com/office/drawing/2014/main" id="{143CE199-BBA1-408A-A4CB-15E22F8CC3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362" y="171450"/>
              <a:ext cx="39688" cy="171450"/>
            </a:xfrm>
            <a:custGeom>
              <a:avLst/>
              <a:gdLst>
                <a:gd name="T0" fmla="*/ 7 w 7"/>
                <a:gd name="T1" fmla="*/ 13 h 29"/>
                <a:gd name="T2" fmla="*/ 6 w 7"/>
                <a:gd name="T3" fmla="*/ 12 h 29"/>
                <a:gd name="T4" fmla="*/ 6 w 7"/>
                <a:gd name="T5" fmla="*/ 10 h 29"/>
                <a:gd name="T6" fmla="*/ 6 w 7"/>
                <a:gd name="T7" fmla="*/ 10 h 29"/>
                <a:gd name="T8" fmla="*/ 6 w 7"/>
                <a:gd name="T9" fmla="*/ 2 h 29"/>
                <a:gd name="T10" fmla="*/ 6 w 7"/>
                <a:gd name="T11" fmla="*/ 1 h 29"/>
                <a:gd name="T12" fmla="*/ 5 w 7"/>
                <a:gd name="T13" fmla="*/ 1 h 29"/>
                <a:gd name="T14" fmla="*/ 4 w 7"/>
                <a:gd name="T15" fmla="*/ 0 h 29"/>
                <a:gd name="T16" fmla="*/ 4 w 7"/>
                <a:gd name="T17" fmla="*/ 0 h 29"/>
                <a:gd name="T18" fmla="*/ 2 w 7"/>
                <a:gd name="T19" fmla="*/ 0 h 29"/>
                <a:gd name="T20" fmla="*/ 0 w 7"/>
                <a:gd name="T21" fmla="*/ 3 h 29"/>
                <a:gd name="T22" fmla="*/ 1 w 7"/>
                <a:gd name="T23" fmla="*/ 12 h 29"/>
                <a:gd name="T24" fmla="*/ 1 w 7"/>
                <a:gd name="T25" fmla="*/ 20 h 29"/>
                <a:gd name="T26" fmla="*/ 1 w 7"/>
                <a:gd name="T27" fmla="*/ 20 h 29"/>
                <a:gd name="T28" fmla="*/ 1 w 7"/>
                <a:gd name="T29" fmla="*/ 21 h 29"/>
                <a:gd name="T30" fmla="*/ 1 w 7"/>
                <a:gd name="T31" fmla="*/ 21 h 29"/>
                <a:gd name="T32" fmla="*/ 4 w 7"/>
                <a:gd name="T33" fmla="*/ 29 h 29"/>
                <a:gd name="T34" fmla="*/ 5 w 7"/>
                <a:gd name="T35" fmla="*/ 28 h 29"/>
                <a:gd name="T36" fmla="*/ 5 w 7"/>
                <a:gd name="T37" fmla="*/ 28 h 29"/>
                <a:gd name="T38" fmla="*/ 5 w 7"/>
                <a:gd name="T39" fmla="*/ 28 h 29"/>
                <a:gd name="T40" fmla="*/ 5 w 7"/>
                <a:gd name="T41" fmla="*/ 26 h 29"/>
                <a:gd name="T42" fmla="*/ 6 w 7"/>
                <a:gd name="T43" fmla="*/ 23 h 29"/>
                <a:gd name="T44" fmla="*/ 5 w 7"/>
                <a:gd name="T45" fmla="*/ 24 h 29"/>
                <a:gd name="T46" fmla="*/ 5 w 7"/>
                <a:gd name="T47" fmla="*/ 25 h 29"/>
                <a:gd name="T48" fmla="*/ 5 w 7"/>
                <a:gd name="T49" fmla="*/ 27 h 29"/>
                <a:gd name="T50" fmla="*/ 5 w 7"/>
                <a:gd name="T51" fmla="*/ 27 h 29"/>
                <a:gd name="T52" fmla="*/ 5 w 7"/>
                <a:gd name="T53" fmla="*/ 27 h 29"/>
                <a:gd name="T54" fmla="*/ 2 w 7"/>
                <a:gd name="T55" fmla="*/ 27 h 29"/>
                <a:gd name="T56" fmla="*/ 3 w 7"/>
                <a:gd name="T57" fmla="*/ 26 h 29"/>
                <a:gd name="T58" fmla="*/ 2 w 7"/>
                <a:gd name="T59" fmla="*/ 24 h 29"/>
                <a:gd name="T60" fmla="*/ 3 w 7"/>
                <a:gd name="T61" fmla="*/ 24 h 29"/>
                <a:gd name="T62" fmla="*/ 3 w 7"/>
                <a:gd name="T63" fmla="*/ 19 h 29"/>
                <a:gd name="T64" fmla="*/ 3 w 7"/>
                <a:gd name="T65" fmla="*/ 7 h 29"/>
                <a:gd name="T66" fmla="*/ 3 w 7"/>
                <a:gd name="T67" fmla="*/ 4 h 29"/>
                <a:gd name="T68" fmla="*/ 3 w 7"/>
                <a:gd name="T69" fmla="*/ 2 h 29"/>
                <a:gd name="T70" fmla="*/ 4 w 7"/>
                <a:gd name="T71" fmla="*/ 2 h 29"/>
                <a:gd name="T72" fmla="*/ 4 w 7"/>
                <a:gd name="T73" fmla="*/ 9 h 29"/>
                <a:gd name="T74" fmla="*/ 5 w 7"/>
                <a:gd name="T75" fmla="*/ 11 h 29"/>
                <a:gd name="T76" fmla="*/ 6 w 7"/>
                <a:gd name="T77" fmla="*/ 21 h 29"/>
                <a:gd name="T78" fmla="*/ 6 w 7"/>
                <a:gd name="T79" fmla="*/ 15 h 29"/>
                <a:gd name="T80" fmla="*/ 6 w 7"/>
                <a:gd name="T81" fmla="*/ 15 h 29"/>
                <a:gd name="T82" fmla="*/ 7 w 7"/>
                <a:gd name="T83" fmla="*/ 13 h 29"/>
                <a:gd name="T84" fmla="*/ 1 w 7"/>
                <a:gd name="T85" fmla="*/ 21 h 29"/>
                <a:gd name="T86" fmla="*/ 1 w 7"/>
                <a:gd name="T87" fmla="*/ 21 h 29"/>
                <a:gd name="T88" fmla="*/ 1 w 7"/>
                <a:gd name="T89" fmla="*/ 21 h 29"/>
                <a:gd name="T90" fmla="*/ 5 w 7"/>
                <a:gd name="T91" fmla="*/ 28 h 29"/>
                <a:gd name="T92" fmla="*/ 5 w 7"/>
                <a:gd name="T93" fmla="*/ 28 h 29"/>
                <a:gd name="T94" fmla="*/ 5 w 7"/>
                <a:gd name="T95" fmla="*/ 28 h 29"/>
                <a:gd name="T96" fmla="*/ 5 w 7"/>
                <a:gd name="T97" fmla="*/ 28 h 29"/>
                <a:gd name="T98" fmla="*/ 5 w 7"/>
                <a:gd name="T99" fmla="*/ 28 h 29"/>
                <a:gd name="T100" fmla="*/ 5 w 7"/>
                <a:gd name="T101" fmla="*/ 28 h 29"/>
                <a:gd name="T102" fmla="*/ 3 w 7"/>
                <a:gd name="T103" fmla="*/ 20 h 29"/>
                <a:gd name="T104" fmla="*/ 3 w 7"/>
                <a:gd name="T105" fmla="*/ 20 h 29"/>
                <a:gd name="T106" fmla="*/ 3 w 7"/>
                <a:gd name="T107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" h="29">
                  <a:moveTo>
                    <a:pt x="7" y="13"/>
                  </a:move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12"/>
                    <a:pt x="1" y="12"/>
                  </a:cubicBezTo>
                  <a:cubicBezTo>
                    <a:pt x="1" y="13"/>
                    <a:pt x="2" y="19"/>
                    <a:pt x="1" y="20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4"/>
                    <a:pt x="0" y="28"/>
                    <a:pt x="4" y="29"/>
                  </a:cubicBezTo>
                  <a:cubicBezTo>
                    <a:pt x="5" y="29"/>
                    <a:pt x="6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6" y="28"/>
                    <a:pt x="5" y="28"/>
                  </a:cubicBezTo>
                  <a:cubicBezTo>
                    <a:pt x="6" y="28"/>
                    <a:pt x="5" y="26"/>
                    <a:pt x="5" y="26"/>
                  </a:cubicBezTo>
                  <a:cubicBezTo>
                    <a:pt x="6" y="26"/>
                    <a:pt x="6" y="24"/>
                    <a:pt x="6" y="23"/>
                  </a:cubicBezTo>
                  <a:cubicBezTo>
                    <a:pt x="6" y="23"/>
                    <a:pt x="6" y="24"/>
                    <a:pt x="5" y="24"/>
                  </a:cubicBezTo>
                  <a:cubicBezTo>
                    <a:pt x="5" y="23"/>
                    <a:pt x="5" y="24"/>
                    <a:pt x="5" y="25"/>
                  </a:cubicBezTo>
                  <a:cubicBezTo>
                    <a:pt x="4" y="24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27"/>
                    <a:pt x="3" y="27"/>
                    <a:pt x="2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5"/>
                    <a:pt x="2" y="25"/>
                    <a:pt x="2" y="24"/>
                  </a:cubicBezTo>
                  <a:cubicBezTo>
                    <a:pt x="3" y="23"/>
                    <a:pt x="2" y="24"/>
                    <a:pt x="3" y="24"/>
                  </a:cubicBezTo>
                  <a:cubicBezTo>
                    <a:pt x="3" y="24"/>
                    <a:pt x="3" y="19"/>
                    <a:pt x="3" y="19"/>
                  </a:cubicBezTo>
                  <a:cubicBezTo>
                    <a:pt x="2" y="15"/>
                    <a:pt x="3" y="11"/>
                    <a:pt x="3" y="7"/>
                  </a:cubicBezTo>
                  <a:cubicBezTo>
                    <a:pt x="3" y="6"/>
                    <a:pt x="2" y="5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6" y="10"/>
                    <a:pt x="4" y="9"/>
                  </a:cubicBezTo>
                  <a:cubicBezTo>
                    <a:pt x="5" y="10"/>
                    <a:pt x="4" y="11"/>
                    <a:pt x="5" y="11"/>
                  </a:cubicBezTo>
                  <a:cubicBezTo>
                    <a:pt x="3" y="12"/>
                    <a:pt x="6" y="18"/>
                    <a:pt x="6" y="21"/>
                  </a:cubicBezTo>
                  <a:cubicBezTo>
                    <a:pt x="7" y="20"/>
                    <a:pt x="6" y="15"/>
                    <a:pt x="6" y="15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4"/>
                    <a:pt x="6" y="13"/>
                    <a:pt x="7" y="13"/>
                  </a:cubicBezTo>
                  <a:close/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  <a:moveTo>
                    <a:pt x="5" y="28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5" y="28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3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15" name="Freeform 4790">
              <a:extLst>
                <a:ext uri="{FF2B5EF4-FFF2-40B4-BE49-F238E27FC236}">
                  <a16:creationId xmlns:a16="http://schemas.microsoft.com/office/drawing/2014/main" id="{05ABA4A0-D3F0-4982-BA4C-39562B5CB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63525" cy="382587"/>
            </a:xfrm>
            <a:custGeom>
              <a:avLst/>
              <a:gdLst>
                <a:gd name="T0" fmla="*/ 44 w 45"/>
                <a:gd name="T1" fmla="*/ 8 h 65"/>
                <a:gd name="T2" fmla="*/ 40 w 45"/>
                <a:gd name="T3" fmla="*/ 3 h 65"/>
                <a:gd name="T4" fmla="*/ 38 w 45"/>
                <a:gd name="T5" fmla="*/ 2 h 65"/>
                <a:gd name="T6" fmla="*/ 25 w 45"/>
                <a:gd name="T7" fmla="*/ 2 h 65"/>
                <a:gd name="T8" fmla="*/ 17 w 45"/>
                <a:gd name="T9" fmla="*/ 3 h 65"/>
                <a:gd name="T10" fmla="*/ 15 w 45"/>
                <a:gd name="T11" fmla="*/ 2 h 65"/>
                <a:gd name="T12" fmla="*/ 10 w 45"/>
                <a:gd name="T13" fmla="*/ 2 h 65"/>
                <a:gd name="T14" fmla="*/ 9 w 45"/>
                <a:gd name="T15" fmla="*/ 2 h 65"/>
                <a:gd name="T16" fmla="*/ 8 w 45"/>
                <a:gd name="T17" fmla="*/ 31 h 65"/>
                <a:gd name="T18" fmla="*/ 15 w 45"/>
                <a:gd name="T19" fmla="*/ 54 h 65"/>
                <a:gd name="T20" fmla="*/ 21 w 45"/>
                <a:gd name="T21" fmla="*/ 65 h 65"/>
                <a:gd name="T22" fmla="*/ 32 w 45"/>
                <a:gd name="T23" fmla="*/ 57 h 65"/>
                <a:gd name="T24" fmla="*/ 28 w 45"/>
                <a:gd name="T25" fmla="*/ 51 h 65"/>
                <a:gd name="T26" fmla="*/ 28 w 45"/>
                <a:gd name="T27" fmla="*/ 44 h 65"/>
                <a:gd name="T28" fmla="*/ 31 w 45"/>
                <a:gd name="T29" fmla="*/ 32 h 65"/>
                <a:gd name="T30" fmla="*/ 35 w 45"/>
                <a:gd name="T31" fmla="*/ 30 h 65"/>
                <a:gd name="T32" fmla="*/ 44 w 45"/>
                <a:gd name="T33" fmla="*/ 26 h 65"/>
                <a:gd name="T34" fmla="*/ 44 w 45"/>
                <a:gd name="T35" fmla="*/ 12 h 65"/>
                <a:gd name="T36" fmla="*/ 4 w 45"/>
                <a:gd name="T37" fmla="*/ 4 h 65"/>
                <a:gd name="T38" fmla="*/ 3 w 45"/>
                <a:gd name="T39" fmla="*/ 6 h 65"/>
                <a:gd name="T40" fmla="*/ 3 w 45"/>
                <a:gd name="T41" fmla="*/ 6 h 65"/>
                <a:gd name="T42" fmla="*/ 43 w 45"/>
                <a:gd name="T43" fmla="*/ 19 h 65"/>
                <a:gd name="T44" fmla="*/ 39 w 45"/>
                <a:gd name="T45" fmla="*/ 29 h 65"/>
                <a:gd name="T46" fmla="*/ 38 w 45"/>
                <a:gd name="T47" fmla="*/ 29 h 65"/>
                <a:gd name="T48" fmla="*/ 34 w 45"/>
                <a:gd name="T49" fmla="*/ 30 h 65"/>
                <a:gd name="T50" fmla="*/ 30 w 45"/>
                <a:gd name="T51" fmla="*/ 32 h 65"/>
                <a:gd name="T52" fmla="*/ 30 w 45"/>
                <a:gd name="T53" fmla="*/ 33 h 65"/>
                <a:gd name="T54" fmla="*/ 30 w 45"/>
                <a:gd name="T55" fmla="*/ 41 h 65"/>
                <a:gd name="T56" fmla="*/ 27 w 45"/>
                <a:gd name="T57" fmla="*/ 42 h 65"/>
                <a:gd name="T58" fmla="*/ 26 w 45"/>
                <a:gd name="T59" fmla="*/ 46 h 65"/>
                <a:gd name="T60" fmla="*/ 27 w 45"/>
                <a:gd name="T61" fmla="*/ 47 h 65"/>
                <a:gd name="T62" fmla="*/ 27 w 45"/>
                <a:gd name="T63" fmla="*/ 46 h 65"/>
                <a:gd name="T64" fmla="*/ 30 w 45"/>
                <a:gd name="T65" fmla="*/ 48 h 65"/>
                <a:gd name="T66" fmla="*/ 27 w 45"/>
                <a:gd name="T67" fmla="*/ 49 h 65"/>
                <a:gd name="T68" fmla="*/ 31 w 45"/>
                <a:gd name="T69" fmla="*/ 57 h 65"/>
                <a:gd name="T70" fmla="*/ 26 w 45"/>
                <a:gd name="T71" fmla="*/ 62 h 65"/>
                <a:gd name="T72" fmla="*/ 21 w 45"/>
                <a:gd name="T73" fmla="*/ 63 h 65"/>
                <a:gd name="T74" fmla="*/ 17 w 45"/>
                <a:gd name="T75" fmla="*/ 52 h 65"/>
                <a:gd name="T76" fmla="*/ 18 w 45"/>
                <a:gd name="T77" fmla="*/ 34 h 65"/>
                <a:gd name="T78" fmla="*/ 5 w 45"/>
                <a:gd name="T79" fmla="*/ 19 h 65"/>
                <a:gd name="T80" fmla="*/ 7 w 45"/>
                <a:gd name="T81" fmla="*/ 4 h 65"/>
                <a:gd name="T82" fmla="*/ 23 w 45"/>
                <a:gd name="T83" fmla="*/ 4 h 65"/>
                <a:gd name="T84" fmla="*/ 37 w 45"/>
                <a:gd name="T85" fmla="*/ 3 h 65"/>
                <a:gd name="T86" fmla="*/ 37 w 45"/>
                <a:gd name="T87" fmla="*/ 4 h 65"/>
                <a:gd name="T88" fmla="*/ 40 w 45"/>
                <a:gd name="T89" fmla="*/ 4 h 65"/>
                <a:gd name="T90" fmla="*/ 40 w 45"/>
                <a:gd name="T91" fmla="*/ 3 h 65"/>
                <a:gd name="T92" fmla="*/ 40 w 45"/>
                <a:gd name="T93" fmla="*/ 3 h 65"/>
                <a:gd name="T94" fmla="*/ 40 w 45"/>
                <a:gd name="T95" fmla="*/ 4 h 65"/>
                <a:gd name="T96" fmla="*/ 43 w 45"/>
                <a:gd name="T97" fmla="*/ 19 h 65"/>
                <a:gd name="T98" fmla="*/ 6 w 45"/>
                <a:gd name="T99" fmla="*/ 5 h 65"/>
                <a:gd name="T100" fmla="*/ 6 w 45"/>
                <a:gd name="T10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" h="65">
                  <a:moveTo>
                    <a:pt x="44" y="12"/>
                  </a:moveTo>
                  <a:cubicBezTo>
                    <a:pt x="45" y="10"/>
                    <a:pt x="44" y="10"/>
                    <a:pt x="44" y="8"/>
                  </a:cubicBezTo>
                  <a:cubicBezTo>
                    <a:pt x="44" y="10"/>
                    <a:pt x="44" y="6"/>
                    <a:pt x="44" y="6"/>
                  </a:cubicBezTo>
                  <a:cubicBezTo>
                    <a:pt x="43" y="5"/>
                    <a:pt x="42" y="2"/>
                    <a:pt x="40" y="3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38" y="3"/>
                    <a:pt x="38" y="2"/>
                    <a:pt x="38" y="2"/>
                  </a:cubicBezTo>
                  <a:cubicBezTo>
                    <a:pt x="36" y="2"/>
                    <a:pt x="27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2" y="1"/>
                    <a:pt x="22" y="2"/>
                  </a:cubicBezTo>
                  <a:cubicBezTo>
                    <a:pt x="21" y="2"/>
                    <a:pt x="17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7" y="2"/>
                    <a:pt x="16" y="2"/>
                  </a:cubicBezTo>
                  <a:cubicBezTo>
                    <a:pt x="15" y="2"/>
                    <a:pt x="10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0" y="0"/>
                    <a:pt x="3" y="19"/>
                    <a:pt x="3" y="24"/>
                  </a:cubicBezTo>
                  <a:cubicBezTo>
                    <a:pt x="3" y="27"/>
                    <a:pt x="4" y="31"/>
                    <a:pt x="8" y="31"/>
                  </a:cubicBezTo>
                  <a:cubicBezTo>
                    <a:pt x="11" y="31"/>
                    <a:pt x="15" y="30"/>
                    <a:pt x="15" y="33"/>
                  </a:cubicBezTo>
                  <a:cubicBezTo>
                    <a:pt x="16" y="40"/>
                    <a:pt x="15" y="47"/>
                    <a:pt x="15" y="54"/>
                  </a:cubicBezTo>
                  <a:cubicBezTo>
                    <a:pt x="15" y="57"/>
                    <a:pt x="14" y="60"/>
                    <a:pt x="17" y="63"/>
                  </a:cubicBezTo>
                  <a:cubicBezTo>
                    <a:pt x="18" y="64"/>
                    <a:pt x="19" y="65"/>
                    <a:pt x="21" y="65"/>
                  </a:cubicBezTo>
                  <a:cubicBezTo>
                    <a:pt x="22" y="65"/>
                    <a:pt x="27" y="63"/>
                    <a:pt x="26" y="64"/>
                  </a:cubicBezTo>
                  <a:cubicBezTo>
                    <a:pt x="29" y="63"/>
                    <a:pt x="32" y="60"/>
                    <a:pt x="32" y="57"/>
                  </a:cubicBezTo>
                  <a:cubicBezTo>
                    <a:pt x="33" y="55"/>
                    <a:pt x="30" y="50"/>
                    <a:pt x="28" y="52"/>
                  </a:cubicBezTo>
                  <a:cubicBezTo>
                    <a:pt x="28" y="52"/>
                    <a:pt x="28" y="51"/>
                    <a:pt x="28" y="51"/>
                  </a:cubicBezTo>
                  <a:cubicBezTo>
                    <a:pt x="32" y="51"/>
                    <a:pt x="34" y="46"/>
                    <a:pt x="29" y="46"/>
                  </a:cubicBezTo>
                  <a:cubicBezTo>
                    <a:pt x="28" y="45"/>
                    <a:pt x="28" y="45"/>
                    <a:pt x="28" y="44"/>
                  </a:cubicBezTo>
                  <a:cubicBezTo>
                    <a:pt x="28" y="44"/>
                    <a:pt x="31" y="42"/>
                    <a:pt x="31" y="43"/>
                  </a:cubicBezTo>
                  <a:cubicBezTo>
                    <a:pt x="33" y="41"/>
                    <a:pt x="31" y="33"/>
                    <a:pt x="31" y="32"/>
                  </a:cubicBezTo>
                  <a:cubicBezTo>
                    <a:pt x="31" y="33"/>
                    <a:pt x="31" y="33"/>
                    <a:pt x="31" y="32"/>
                  </a:cubicBezTo>
                  <a:cubicBezTo>
                    <a:pt x="31" y="32"/>
                    <a:pt x="34" y="30"/>
                    <a:pt x="35" y="30"/>
                  </a:cubicBezTo>
                  <a:cubicBezTo>
                    <a:pt x="35" y="31"/>
                    <a:pt x="39" y="30"/>
                    <a:pt x="38" y="31"/>
                  </a:cubicBezTo>
                  <a:cubicBezTo>
                    <a:pt x="40" y="30"/>
                    <a:pt x="43" y="29"/>
                    <a:pt x="44" y="26"/>
                  </a:cubicBezTo>
                  <a:cubicBezTo>
                    <a:pt x="44" y="25"/>
                    <a:pt x="43" y="17"/>
                    <a:pt x="44" y="17"/>
                  </a:cubicBezTo>
                  <a:cubicBezTo>
                    <a:pt x="44" y="16"/>
                    <a:pt x="44" y="14"/>
                    <a:pt x="44" y="12"/>
                  </a:cubicBezTo>
                  <a:cubicBezTo>
                    <a:pt x="44" y="14"/>
                    <a:pt x="44" y="12"/>
                    <a:pt x="44" y="12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6"/>
                  </a:moveTo>
                  <a:cubicBezTo>
                    <a:pt x="3" y="6"/>
                    <a:pt x="4" y="6"/>
                    <a:pt x="4" y="5"/>
                  </a:cubicBezTo>
                  <a:cubicBezTo>
                    <a:pt x="4" y="6"/>
                    <a:pt x="4" y="6"/>
                    <a:pt x="3" y="6"/>
                  </a:cubicBezTo>
                  <a:close/>
                  <a:moveTo>
                    <a:pt x="44" y="19"/>
                  </a:moveTo>
                  <a:cubicBezTo>
                    <a:pt x="43" y="18"/>
                    <a:pt x="44" y="20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3" y="23"/>
                    <a:pt x="44" y="29"/>
                    <a:pt x="39" y="29"/>
                  </a:cubicBezTo>
                  <a:cubicBezTo>
                    <a:pt x="40" y="29"/>
                    <a:pt x="38" y="29"/>
                    <a:pt x="37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4" y="30"/>
                    <a:pt x="33" y="29"/>
                  </a:cubicBezTo>
                  <a:cubicBezTo>
                    <a:pt x="33" y="29"/>
                    <a:pt x="34" y="29"/>
                    <a:pt x="34" y="30"/>
                  </a:cubicBezTo>
                  <a:cubicBezTo>
                    <a:pt x="30" y="30"/>
                    <a:pt x="32" y="32"/>
                    <a:pt x="30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5"/>
                    <a:pt x="30" y="38"/>
                    <a:pt x="30" y="39"/>
                  </a:cubicBezTo>
                  <a:cubicBezTo>
                    <a:pt x="30" y="39"/>
                    <a:pt x="30" y="41"/>
                    <a:pt x="30" y="41"/>
                  </a:cubicBezTo>
                  <a:cubicBezTo>
                    <a:pt x="30" y="40"/>
                    <a:pt x="29" y="42"/>
                    <a:pt x="28" y="42"/>
                  </a:cubicBezTo>
                  <a:cubicBezTo>
                    <a:pt x="29" y="42"/>
                    <a:pt x="28" y="42"/>
                    <a:pt x="27" y="42"/>
                  </a:cubicBezTo>
                  <a:cubicBezTo>
                    <a:pt x="27" y="42"/>
                    <a:pt x="26" y="45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7" y="45"/>
                  </a:cubicBezTo>
                  <a:cubicBezTo>
                    <a:pt x="27" y="46"/>
                    <a:pt x="30" y="48"/>
                    <a:pt x="30" y="48"/>
                  </a:cubicBezTo>
                  <a:cubicBezTo>
                    <a:pt x="29" y="50"/>
                    <a:pt x="29" y="48"/>
                    <a:pt x="27" y="5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6" y="53"/>
                    <a:pt x="27" y="53"/>
                  </a:cubicBezTo>
                  <a:cubicBezTo>
                    <a:pt x="29" y="54"/>
                    <a:pt x="32" y="54"/>
                    <a:pt x="31" y="57"/>
                  </a:cubicBezTo>
                  <a:cubicBezTo>
                    <a:pt x="29" y="57"/>
                    <a:pt x="29" y="61"/>
                    <a:pt x="27" y="62"/>
                  </a:cubicBezTo>
                  <a:cubicBezTo>
                    <a:pt x="27" y="62"/>
                    <a:pt x="26" y="62"/>
                    <a:pt x="26" y="62"/>
                  </a:cubicBezTo>
                  <a:cubicBezTo>
                    <a:pt x="25" y="62"/>
                    <a:pt x="22" y="64"/>
                    <a:pt x="20" y="63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3"/>
                    <a:pt x="20" y="63"/>
                    <a:pt x="20" y="63"/>
                  </a:cubicBezTo>
                  <a:cubicBezTo>
                    <a:pt x="17" y="63"/>
                    <a:pt x="16" y="55"/>
                    <a:pt x="17" y="52"/>
                  </a:cubicBezTo>
                  <a:cubicBezTo>
                    <a:pt x="16" y="54"/>
                    <a:pt x="17" y="50"/>
                    <a:pt x="17" y="51"/>
                  </a:cubicBezTo>
                  <a:cubicBezTo>
                    <a:pt x="16" y="45"/>
                    <a:pt x="19" y="39"/>
                    <a:pt x="18" y="34"/>
                  </a:cubicBezTo>
                  <a:cubicBezTo>
                    <a:pt x="16" y="28"/>
                    <a:pt x="13" y="30"/>
                    <a:pt x="9" y="29"/>
                  </a:cubicBezTo>
                  <a:cubicBezTo>
                    <a:pt x="3" y="27"/>
                    <a:pt x="5" y="23"/>
                    <a:pt x="5" y="19"/>
                  </a:cubicBezTo>
                  <a:cubicBezTo>
                    <a:pt x="4" y="16"/>
                    <a:pt x="3" y="7"/>
                    <a:pt x="5" y="6"/>
                  </a:cubicBezTo>
                  <a:cubicBezTo>
                    <a:pt x="4" y="9"/>
                    <a:pt x="7" y="5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8" y="1"/>
                    <a:pt x="21" y="4"/>
                    <a:pt x="23" y="4"/>
                  </a:cubicBezTo>
                  <a:cubicBezTo>
                    <a:pt x="27" y="4"/>
                    <a:pt x="30" y="4"/>
                    <a:pt x="34" y="4"/>
                  </a:cubicBezTo>
                  <a:cubicBezTo>
                    <a:pt x="35" y="4"/>
                    <a:pt x="36" y="4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3"/>
                  </a:cubicBezTo>
                  <a:cubicBezTo>
                    <a:pt x="38" y="3"/>
                    <a:pt x="39" y="3"/>
                    <a:pt x="40" y="4"/>
                  </a:cubicBezTo>
                  <a:cubicBezTo>
                    <a:pt x="40" y="4"/>
                    <a:pt x="39" y="3"/>
                    <a:pt x="39" y="3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5" y="5"/>
                    <a:pt x="44" y="15"/>
                    <a:pt x="43" y="19"/>
                  </a:cubicBezTo>
                  <a:cubicBezTo>
                    <a:pt x="44" y="19"/>
                    <a:pt x="44" y="18"/>
                    <a:pt x="44" y="19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4"/>
                    <a:pt x="6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16" name="Freeform 4791">
              <a:extLst>
                <a:ext uri="{FF2B5EF4-FFF2-40B4-BE49-F238E27FC236}">
                  <a16:creationId xmlns:a16="http://schemas.microsoft.com/office/drawing/2014/main" id="{2AD5F64B-539C-44BF-A204-EFCDD2095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360362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17" name="Freeform 4792">
              <a:extLst>
                <a:ext uri="{FF2B5EF4-FFF2-40B4-BE49-F238E27FC236}">
                  <a16:creationId xmlns:a16="http://schemas.microsoft.com/office/drawing/2014/main" id="{B4311EA4-A442-4DDB-AA33-ABDE010DC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336550"/>
              <a:ext cx="65088" cy="41275"/>
            </a:xfrm>
            <a:custGeom>
              <a:avLst/>
              <a:gdLst>
                <a:gd name="T0" fmla="*/ 0 w 11"/>
                <a:gd name="T1" fmla="*/ 5 h 7"/>
                <a:gd name="T2" fmla="*/ 9 w 11"/>
                <a:gd name="T3" fmla="*/ 1 h 7"/>
                <a:gd name="T4" fmla="*/ 9 w 11"/>
                <a:gd name="T5" fmla="*/ 2 h 7"/>
                <a:gd name="T6" fmla="*/ 7 w 11"/>
                <a:gd name="T7" fmla="*/ 4 h 7"/>
                <a:gd name="T8" fmla="*/ 3 w 11"/>
                <a:gd name="T9" fmla="*/ 6 h 7"/>
                <a:gd name="T10" fmla="*/ 4 w 11"/>
                <a:gd name="T11" fmla="*/ 6 h 7"/>
                <a:gd name="T12" fmla="*/ 11 w 11"/>
                <a:gd name="T13" fmla="*/ 1 h 7"/>
                <a:gd name="T14" fmla="*/ 10 w 11"/>
                <a:gd name="T15" fmla="*/ 1 h 7"/>
                <a:gd name="T16" fmla="*/ 0 w 11"/>
                <a:gd name="T17" fmla="*/ 5 h 7"/>
                <a:gd name="T18" fmla="*/ 0 w 11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0" y="5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6" y="5"/>
                    <a:pt x="5" y="5"/>
                    <a:pt x="3" y="6"/>
                  </a:cubicBezTo>
                  <a:cubicBezTo>
                    <a:pt x="3" y="6"/>
                    <a:pt x="4" y="7"/>
                    <a:pt x="4" y="6"/>
                  </a:cubicBezTo>
                  <a:cubicBezTo>
                    <a:pt x="6" y="5"/>
                    <a:pt x="9" y="3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ubicBezTo>
                    <a:pt x="7" y="1"/>
                    <a:pt x="3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18" name="Freeform 4793">
              <a:extLst>
                <a:ext uri="{FF2B5EF4-FFF2-40B4-BE49-F238E27FC236}">
                  <a16:creationId xmlns:a16="http://schemas.microsoft.com/office/drawing/2014/main" id="{020489B5-1622-45C2-A45C-1B4D3942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" y="312737"/>
              <a:ext cx="65088" cy="47625"/>
            </a:xfrm>
            <a:custGeom>
              <a:avLst/>
              <a:gdLst>
                <a:gd name="T0" fmla="*/ 11 w 11"/>
                <a:gd name="T1" fmla="*/ 1 h 8"/>
                <a:gd name="T2" fmla="*/ 0 w 11"/>
                <a:gd name="T3" fmla="*/ 8 h 8"/>
                <a:gd name="T4" fmla="*/ 1 w 11"/>
                <a:gd name="T5" fmla="*/ 8 h 8"/>
                <a:gd name="T6" fmla="*/ 11 w 11"/>
                <a:gd name="T7" fmla="*/ 1 h 8"/>
                <a:gd name="T8" fmla="*/ 11 w 11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cubicBezTo>
                    <a:pt x="8" y="3"/>
                    <a:pt x="4" y="6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4" y="6"/>
                    <a:pt x="8" y="4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19" name="Freeform 4794">
              <a:extLst>
                <a:ext uri="{FF2B5EF4-FFF2-40B4-BE49-F238E27FC236}">
                  <a16:creationId xmlns:a16="http://schemas.microsoft.com/office/drawing/2014/main" id="{46A9B254-ED79-4250-B3CD-05CD491B6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306387"/>
              <a:ext cx="17463" cy="12700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20" name="Freeform 4795">
              <a:extLst>
                <a:ext uri="{FF2B5EF4-FFF2-40B4-BE49-F238E27FC236}">
                  <a16:creationId xmlns:a16="http://schemas.microsoft.com/office/drawing/2014/main" id="{D176E75A-3619-432C-B69F-23A203D0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330200"/>
              <a:ext cx="30163" cy="12700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21" name="Freeform 4796">
              <a:extLst>
                <a:ext uri="{FF2B5EF4-FFF2-40B4-BE49-F238E27FC236}">
                  <a16:creationId xmlns:a16="http://schemas.microsoft.com/office/drawing/2014/main" id="{6C0AC00A-7731-4796-9495-EEA969055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319087"/>
              <a:ext cx="23813" cy="1111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22" name="Freeform 4797">
              <a:extLst>
                <a:ext uri="{FF2B5EF4-FFF2-40B4-BE49-F238E27FC236}">
                  <a16:creationId xmlns:a16="http://schemas.microsoft.com/office/drawing/2014/main" id="{7AA8F8DA-1F41-4745-B740-8B6E30154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282575"/>
              <a:ext cx="34925" cy="1905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23" name="Freeform 4798">
              <a:extLst>
                <a:ext uri="{FF2B5EF4-FFF2-40B4-BE49-F238E27FC236}">
                  <a16:creationId xmlns:a16="http://schemas.microsoft.com/office/drawing/2014/main" id="{9C31CD87-E6CD-4D21-8121-352805C97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71462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24" name="Freeform 4799">
              <a:extLst>
                <a:ext uri="{FF2B5EF4-FFF2-40B4-BE49-F238E27FC236}">
                  <a16:creationId xmlns:a16="http://schemas.microsoft.com/office/drawing/2014/main" id="{5CCF5749-4333-4887-B29A-216678018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301625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25" name="Freeform 4800">
              <a:extLst>
                <a:ext uri="{FF2B5EF4-FFF2-40B4-BE49-F238E27FC236}">
                  <a16:creationId xmlns:a16="http://schemas.microsoft.com/office/drawing/2014/main" id="{647D90C3-B537-4610-9403-A45829F61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82575"/>
              <a:ext cx="28575" cy="19050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26" name="Freeform 4801">
              <a:extLst>
                <a:ext uri="{FF2B5EF4-FFF2-40B4-BE49-F238E27FC236}">
                  <a16:creationId xmlns:a16="http://schemas.microsoft.com/office/drawing/2014/main" id="{91546B3C-7C41-41EA-8AC4-40660B15D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247650"/>
              <a:ext cx="28575" cy="17462"/>
            </a:xfrm>
            <a:custGeom>
              <a:avLst/>
              <a:gdLst>
                <a:gd name="T0" fmla="*/ 4 w 5"/>
                <a:gd name="T1" fmla="*/ 1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1 h 3"/>
                <a:gd name="T8" fmla="*/ 4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27" name="Freeform 4802">
              <a:extLst>
                <a:ext uri="{FF2B5EF4-FFF2-40B4-BE49-F238E27FC236}">
                  <a16:creationId xmlns:a16="http://schemas.microsoft.com/office/drawing/2014/main" id="{DE81896F-19DC-41C5-A5CC-4B2CC2CAD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223837"/>
              <a:ext cx="34925" cy="23812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28" name="Freeform 4803">
              <a:extLst>
                <a:ext uri="{FF2B5EF4-FFF2-40B4-BE49-F238E27FC236}">
                  <a16:creationId xmlns:a16="http://schemas.microsoft.com/office/drawing/2014/main" id="{D98691CA-01C1-4D23-86F3-04D95C42D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65112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29" name="Freeform 4804">
              <a:extLst>
                <a:ext uri="{FF2B5EF4-FFF2-40B4-BE49-F238E27FC236}">
                  <a16:creationId xmlns:a16="http://schemas.microsoft.com/office/drawing/2014/main" id="{22828C28-3BB4-4096-8104-2C4810C0A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54000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30" name="Freeform 4805">
              <a:extLst>
                <a:ext uri="{FF2B5EF4-FFF2-40B4-BE49-F238E27FC236}">
                  <a16:creationId xmlns:a16="http://schemas.microsoft.com/office/drawing/2014/main" id="{BC4E1720-2EDB-4FA7-8440-B3426E3F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219075"/>
              <a:ext cx="28575" cy="2222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31" name="Freeform 4806">
              <a:extLst>
                <a:ext uri="{FF2B5EF4-FFF2-40B4-BE49-F238E27FC236}">
                  <a16:creationId xmlns:a16="http://schemas.microsoft.com/office/drawing/2014/main" id="{25E84D4B-BA92-43B5-81AE-CBE620085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153987"/>
              <a:ext cx="41275" cy="17462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32" name="Freeform 4807">
              <a:extLst>
                <a:ext uri="{FF2B5EF4-FFF2-40B4-BE49-F238E27FC236}">
                  <a16:creationId xmlns:a16="http://schemas.microsoft.com/office/drawing/2014/main" id="{03E1EC2A-659C-4568-96A5-AC1446D85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00025"/>
              <a:ext cx="34925" cy="19050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33" name="Freeform 4808">
              <a:extLst>
                <a:ext uri="{FF2B5EF4-FFF2-40B4-BE49-F238E27FC236}">
                  <a16:creationId xmlns:a16="http://schemas.microsoft.com/office/drawing/2014/main" id="{110E9601-460D-4317-810C-E4DA8EE36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30187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34" name="Freeform 4809">
              <a:extLst>
                <a:ext uri="{FF2B5EF4-FFF2-40B4-BE49-F238E27FC236}">
                  <a16:creationId xmlns:a16="http://schemas.microsoft.com/office/drawing/2014/main" id="{87CF3A05-905C-4118-BCDB-4506B6A23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19075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35" name="Freeform 4810">
              <a:extLst>
                <a:ext uri="{FF2B5EF4-FFF2-40B4-BE49-F238E27FC236}">
                  <a16:creationId xmlns:a16="http://schemas.microsoft.com/office/drawing/2014/main" id="{C2522DE0-3F67-44F3-A13F-B81F2D252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30175"/>
              <a:ext cx="123825" cy="76200"/>
            </a:xfrm>
            <a:custGeom>
              <a:avLst/>
              <a:gdLst>
                <a:gd name="T0" fmla="*/ 20 w 21"/>
                <a:gd name="T1" fmla="*/ 0 h 13"/>
                <a:gd name="T2" fmla="*/ 0 w 21"/>
                <a:gd name="T3" fmla="*/ 12 h 13"/>
                <a:gd name="T4" fmla="*/ 0 w 21"/>
                <a:gd name="T5" fmla="*/ 13 h 13"/>
                <a:gd name="T6" fmla="*/ 20 w 21"/>
                <a:gd name="T7" fmla="*/ 0 h 13"/>
                <a:gd name="T8" fmla="*/ 20 w 2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20" y="0"/>
                  </a:moveTo>
                  <a:cubicBezTo>
                    <a:pt x="13" y="4"/>
                    <a:pt x="7" y="8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7" y="8"/>
                    <a:pt x="13" y="4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36" name="Freeform 4811">
              <a:extLst>
                <a:ext uri="{FF2B5EF4-FFF2-40B4-BE49-F238E27FC236}">
                  <a16:creationId xmlns:a16="http://schemas.microsoft.com/office/drawing/2014/main" id="{6874C247-E175-4F0D-948D-F18A4DFDD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19062"/>
              <a:ext cx="130175" cy="58737"/>
            </a:xfrm>
            <a:custGeom>
              <a:avLst/>
              <a:gdLst>
                <a:gd name="T0" fmla="*/ 1 w 22"/>
                <a:gd name="T1" fmla="*/ 10 h 10"/>
                <a:gd name="T2" fmla="*/ 21 w 22"/>
                <a:gd name="T3" fmla="*/ 1 h 10"/>
                <a:gd name="T4" fmla="*/ 21 w 22"/>
                <a:gd name="T5" fmla="*/ 0 h 10"/>
                <a:gd name="T6" fmla="*/ 1 w 22"/>
                <a:gd name="T7" fmla="*/ 10 h 10"/>
                <a:gd name="T8" fmla="*/ 1 w 2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1" y="10"/>
                  </a:moveTo>
                  <a:cubicBezTo>
                    <a:pt x="7" y="7"/>
                    <a:pt x="14" y="3"/>
                    <a:pt x="21" y="1"/>
                  </a:cubicBezTo>
                  <a:cubicBezTo>
                    <a:pt x="22" y="1"/>
                    <a:pt x="21" y="0"/>
                    <a:pt x="21" y="0"/>
                  </a:cubicBezTo>
                  <a:cubicBezTo>
                    <a:pt x="14" y="3"/>
                    <a:pt x="7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37" name="Freeform 4812">
              <a:extLst>
                <a:ext uri="{FF2B5EF4-FFF2-40B4-BE49-F238E27FC236}">
                  <a16:creationId xmlns:a16="http://schemas.microsoft.com/office/drawing/2014/main" id="{9B5FD439-F896-43FD-823D-08849A7F0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82562"/>
              <a:ext cx="17463" cy="1270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38" name="Freeform 4813">
              <a:extLst>
                <a:ext uri="{FF2B5EF4-FFF2-40B4-BE49-F238E27FC236}">
                  <a16:creationId xmlns:a16="http://schemas.microsoft.com/office/drawing/2014/main" id="{D62C8405-422E-414A-8191-9918E039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" y="100012"/>
              <a:ext cx="130175" cy="77787"/>
            </a:xfrm>
            <a:custGeom>
              <a:avLst/>
              <a:gdLst>
                <a:gd name="T0" fmla="*/ 21 w 22"/>
                <a:gd name="T1" fmla="*/ 0 h 13"/>
                <a:gd name="T2" fmla="*/ 0 w 22"/>
                <a:gd name="T3" fmla="*/ 13 h 13"/>
                <a:gd name="T4" fmla="*/ 0 w 22"/>
                <a:gd name="T5" fmla="*/ 13 h 13"/>
                <a:gd name="T6" fmla="*/ 22 w 22"/>
                <a:gd name="T7" fmla="*/ 0 h 13"/>
                <a:gd name="T8" fmla="*/ 21 w 2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21" y="0"/>
                  </a:moveTo>
                  <a:cubicBezTo>
                    <a:pt x="15" y="6"/>
                    <a:pt x="7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9"/>
                    <a:pt x="15" y="6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39" name="Freeform 4814">
              <a:extLst>
                <a:ext uri="{FF2B5EF4-FFF2-40B4-BE49-F238E27FC236}">
                  <a16:creationId xmlns:a16="http://schemas.microsoft.com/office/drawing/2014/main" id="{578DD23C-19E9-4D84-B582-471FC9CB8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95250"/>
              <a:ext cx="182563" cy="82550"/>
            </a:xfrm>
            <a:custGeom>
              <a:avLst/>
              <a:gdLst>
                <a:gd name="T0" fmla="*/ 1 w 31"/>
                <a:gd name="T1" fmla="*/ 14 h 14"/>
                <a:gd name="T2" fmla="*/ 31 w 31"/>
                <a:gd name="T3" fmla="*/ 0 h 14"/>
                <a:gd name="T4" fmla="*/ 30 w 31"/>
                <a:gd name="T5" fmla="*/ 0 h 14"/>
                <a:gd name="T6" fmla="*/ 1 w 31"/>
                <a:gd name="T7" fmla="*/ 14 h 14"/>
                <a:gd name="T8" fmla="*/ 1 w 3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4">
                  <a:moveTo>
                    <a:pt x="1" y="14"/>
                  </a:moveTo>
                  <a:cubicBezTo>
                    <a:pt x="11" y="9"/>
                    <a:pt x="20" y="2"/>
                    <a:pt x="31" y="0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19" y="2"/>
                    <a:pt x="10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40" name="Freeform 4815">
              <a:extLst>
                <a:ext uri="{FF2B5EF4-FFF2-40B4-BE49-F238E27FC236}">
                  <a16:creationId xmlns:a16="http://schemas.microsoft.com/office/drawing/2014/main" id="{B46366F9-FE8A-4E12-BE5A-A32A99E96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65087"/>
              <a:ext cx="193675" cy="112712"/>
            </a:xfrm>
            <a:custGeom>
              <a:avLst/>
              <a:gdLst>
                <a:gd name="T0" fmla="*/ 32 w 33"/>
                <a:gd name="T1" fmla="*/ 0 h 19"/>
                <a:gd name="T2" fmla="*/ 0 w 33"/>
                <a:gd name="T3" fmla="*/ 19 h 19"/>
                <a:gd name="T4" fmla="*/ 0 w 33"/>
                <a:gd name="T5" fmla="*/ 19 h 19"/>
                <a:gd name="T6" fmla="*/ 33 w 33"/>
                <a:gd name="T7" fmla="*/ 1 h 19"/>
                <a:gd name="T8" fmla="*/ 32 w 3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32" y="0"/>
                  </a:moveTo>
                  <a:cubicBezTo>
                    <a:pt x="23" y="8"/>
                    <a:pt x="11" y="13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13"/>
                    <a:pt x="23" y="8"/>
                    <a:pt x="33" y="1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41" name="Freeform 4816">
              <a:extLst>
                <a:ext uri="{FF2B5EF4-FFF2-40B4-BE49-F238E27FC236}">
                  <a16:creationId xmlns:a16="http://schemas.microsoft.com/office/drawing/2014/main" id="{720D591F-005B-4AD8-BF71-30EE10770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58737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42" name="Freeform 4817">
              <a:extLst>
                <a:ext uri="{FF2B5EF4-FFF2-40B4-BE49-F238E27FC236}">
                  <a16:creationId xmlns:a16="http://schemas.microsoft.com/office/drawing/2014/main" id="{7EEA7BF4-001D-4742-8422-09F6DE740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82550"/>
              <a:ext cx="165100" cy="88900"/>
            </a:xfrm>
            <a:custGeom>
              <a:avLst/>
              <a:gdLst>
                <a:gd name="T0" fmla="*/ 1 w 28"/>
                <a:gd name="T1" fmla="*/ 15 h 15"/>
                <a:gd name="T2" fmla="*/ 27 w 28"/>
                <a:gd name="T3" fmla="*/ 0 h 15"/>
                <a:gd name="T4" fmla="*/ 27 w 28"/>
                <a:gd name="T5" fmla="*/ 0 h 15"/>
                <a:gd name="T6" fmla="*/ 0 w 28"/>
                <a:gd name="T7" fmla="*/ 15 h 15"/>
                <a:gd name="T8" fmla="*/ 1 w 28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5">
                  <a:moveTo>
                    <a:pt x="1" y="15"/>
                  </a:moveTo>
                  <a:cubicBezTo>
                    <a:pt x="10" y="10"/>
                    <a:pt x="18" y="5"/>
                    <a:pt x="27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4"/>
                    <a:pt x="9" y="10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43" name="Freeform 4818">
              <a:extLst>
                <a:ext uri="{FF2B5EF4-FFF2-40B4-BE49-F238E27FC236}">
                  <a16:creationId xmlns:a16="http://schemas.microsoft.com/office/drawing/2014/main" id="{EDB6721D-880D-4036-9789-DE91821D2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82550"/>
              <a:ext cx="146050" cy="82550"/>
            </a:xfrm>
            <a:custGeom>
              <a:avLst/>
              <a:gdLst>
                <a:gd name="T0" fmla="*/ 25 w 25"/>
                <a:gd name="T1" fmla="*/ 0 h 14"/>
                <a:gd name="T2" fmla="*/ 1 w 25"/>
                <a:gd name="T3" fmla="*/ 14 h 14"/>
                <a:gd name="T4" fmla="*/ 1 w 25"/>
                <a:gd name="T5" fmla="*/ 14 h 14"/>
                <a:gd name="T6" fmla="*/ 25 w 25"/>
                <a:gd name="T7" fmla="*/ 0 h 14"/>
                <a:gd name="T8" fmla="*/ 25 w 2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5" y="0"/>
                  </a:moveTo>
                  <a:cubicBezTo>
                    <a:pt x="16" y="5"/>
                    <a:pt x="8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9" y="9"/>
                    <a:pt x="17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44" name="Freeform 4819">
              <a:extLst>
                <a:ext uri="{FF2B5EF4-FFF2-40B4-BE49-F238E27FC236}">
                  <a16:creationId xmlns:a16="http://schemas.microsoft.com/office/drawing/2014/main" id="{929DC8D8-C207-4078-B956-B4AADEA42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36512"/>
              <a:ext cx="23813" cy="17462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45" name="Freeform 4820">
              <a:extLst>
                <a:ext uri="{FF2B5EF4-FFF2-40B4-BE49-F238E27FC236}">
                  <a16:creationId xmlns:a16="http://schemas.microsoft.com/office/drawing/2014/main" id="{9AEC4E82-DC7D-469A-8D11-23E27CC9F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36512"/>
              <a:ext cx="30163" cy="11112"/>
            </a:xfrm>
            <a:custGeom>
              <a:avLst/>
              <a:gdLst>
                <a:gd name="T0" fmla="*/ 0 w 5"/>
                <a:gd name="T1" fmla="*/ 1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1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46" name="Freeform 4821">
              <a:extLst>
                <a:ext uri="{FF2B5EF4-FFF2-40B4-BE49-F238E27FC236}">
                  <a16:creationId xmlns:a16="http://schemas.microsoft.com/office/drawing/2014/main" id="{631160A0-67CA-4D25-AA88-FC616F951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88900"/>
              <a:ext cx="111125" cy="58737"/>
            </a:xfrm>
            <a:custGeom>
              <a:avLst/>
              <a:gdLst>
                <a:gd name="T0" fmla="*/ 0 w 19"/>
                <a:gd name="T1" fmla="*/ 10 h 10"/>
                <a:gd name="T2" fmla="*/ 19 w 19"/>
                <a:gd name="T3" fmla="*/ 0 h 10"/>
                <a:gd name="T4" fmla="*/ 19 w 19"/>
                <a:gd name="T5" fmla="*/ 0 h 10"/>
                <a:gd name="T6" fmla="*/ 0 w 19"/>
                <a:gd name="T7" fmla="*/ 10 h 10"/>
                <a:gd name="T8" fmla="*/ 0 w 1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0" y="10"/>
                  </a:moveTo>
                  <a:cubicBezTo>
                    <a:pt x="7" y="7"/>
                    <a:pt x="13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3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47" name="Freeform 4822">
              <a:extLst>
                <a:ext uri="{FF2B5EF4-FFF2-40B4-BE49-F238E27FC236}">
                  <a16:creationId xmlns:a16="http://schemas.microsoft.com/office/drawing/2014/main" id="{22034BF0-8501-429B-9A58-7928D4744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82550"/>
              <a:ext cx="93663" cy="58737"/>
            </a:xfrm>
            <a:custGeom>
              <a:avLst/>
              <a:gdLst>
                <a:gd name="T0" fmla="*/ 16 w 16"/>
                <a:gd name="T1" fmla="*/ 1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1 h 10"/>
                <a:gd name="T8" fmla="*/ 16 w 16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1"/>
                  </a:moveTo>
                  <a:cubicBezTo>
                    <a:pt x="11" y="4"/>
                    <a:pt x="5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7"/>
                    <a:pt x="11" y="4"/>
                    <a:pt x="16" y="1"/>
                  </a:cubicBezTo>
                  <a:cubicBezTo>
                    <a:pt x="16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48" name="Freeform 4823">
              <a:extLst>
                <a:ext uri="{FF2B5EF4-FFF2-40B4-BE49-F238E27FC236}">
                  <a16:creationId xmlns:a16="http://schemas.microsoft.com/office/drawing/2014/main" id="{C0E3C653-B8F3-4B35-9F02-15F6789DD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23812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49" name="Freeform 4824">
              <a:extLst>
                <a:ext uri="{FF2B5EF4-FFF2-40B4-BE49-F238E27FC236}">
                  <a16:creationId xmlns:a16="http://schemas.microsoft.com/office/drawing/2014/main" id="{30908BA4-F734-472A-ACFA-4BD8C46AC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7462"/>
              <a:ext cx="41275" cy="19050"/>
            </a:xfrm>
            <a:custGeom>
              <a:avLst/>
              <a:gdLst>
                <a:gd name="T0" fmla="*/ 0 w 7"/>
                <a:gd name="T1" fmla="*/ 2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50" name="Freeform 4825">
              <a:extLst>
                <a:ext uri="{FF2B5EF4-FFF2-40B4-BE49-F238E27FC236}">
                  <a16:creationId xmlns:a16="http://schemas.microsoft.com/office/drawing/2014/main" id="{D82C7100-F908-4704-98A1-7F0888DEC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88900"/>
              <a:ext cx="65088" cy="30162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10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51" name="Freeform 4826">
              <a:extLst>
                <a:ext uri="{FF2B5EF4-FFF2-40B4-BE49-F238E27FC236}">
                  <a16:creationId xmlns:a16="http://schemas.microsoft.com/office/drawing/2014/main" id="{E54CD064-27F4-4124-96BA-CBCB0C9B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88900"/>
              <a:ext cx="58738" cy="30162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5 h 5"/>
                <a:gd name="T4" fmla="*/ 0 w 10"/>
                <a:gd name="T5" fmla="*/ 5 h 5"/>
                <a:gd name="T6" fmla="*/ 10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52" name="Freeform 4827">
              <a:extLst>
                <a:ext uri="{FF2B5EF4-FFF2-40B4-BE49-F238E27FC236}">
                  <a16:creationId xmlns:a16="http://schemas.microsoft.com/office/drawing/2014/main" id="{F9874FBA-F7EC-4895-BAE2-24234DCCC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3812"/>
              <a:ext cx="28575" cy="6350"/>
            </a:xfrm>
            <a:custGeom>
              <a:avLst/>
              <a:gdLst>
                <a:gd name="T0" fmla="*/ 0 w 5"/>
                <a:gd name="T1" fmla="*/ 1 h 1"/>
                <a:gd name="T2" fmla="*/ 3 w 5"/>
                <a:gd name="T3" fmla="*/ 0 h 1"/>
                <a:gd name="T4" fmla="*/ 3 w 5"/>
                <a:gd name="T5" fmla="*/ 1 h 1"/>
                <a:gd name="T6" fmla="*/ 3 w 5"/>
                <a:gd name="T7" fmla="*/ 1 h 1"/>
                <a:gd name="T8" fmla="*/ 5 w 5"/>
                <a:gd name="T9" fmla="*/ 0 h 1"/>
                <a:gd name="T10" fmla="*/ 5 w 5"/>
                <a:gd name="T11" fmla="*/ 0 h 1"/>
                <a:gd name="T12" fmla="*/ 0 w 5"/>
                <a:gd name="T13" fmla="*/ 1 h 1"/>
                <a:gd name="T14" fmla="*/ 0 w 5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5" y="0"/>
                    <a:pt x="3" y="1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53" name="Freeform 4829">
              <a:extLst>
                <a:ext uri="{FF2B5EF4-FFF2-40B4-BE49-F238E27FC236}">
                  <a16:creationId xmlns:a16="http://schemas.microsoft.com/office/drawing/2014/main" id="{F63757D6-DCFF-43B7-A84C-6F7C38231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82550"/>
              <a:ext cx="41275" cy="2381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54" name="Freeform 4830">
              <a:extLst>
                <a:ext uri="{FF2B5EF4-FFF2-40B4-BE49-F238E27FC236}">
                  <a16:creationId xmlns:a16="http://schemas.microsoft.com/office/drawing/2014/main" id="{9E362EF9-626A-4C1D-9632-6C4EA3AEA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82550"/>
              <a:ext cx="30163" cy="17462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55" name="Freeform 4831">
              <a:extLst>
                <a:ext uri="{FF2B5EF4-FFF2-40B4-BE49-F238E27FC236}">
                  <a16:creationId xmlns:a16="http://schemas.microsoft.com/office/drawing/2014/main" id="{BA0D6CD1-646D-44F9-9785-47BEA61E4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71437"/>
              <a:ext cx="30163" cy="17462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56" name="Freeform 4832">
              <a:extLst>
                <a:ext uri="{FF2B5EF4-FFF2-40B4-BE49-F238E27FC236}">
                  <a16:creationId xmlns:a16="http://schemas.microsoft.com/office/drawing/2014/main" id="{5C67C8A0-3E6B-4CFB-A7C5-8321FF68B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58737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57" name="Freeform 4833">
              <a:extLst>
                <a:ext uri="{FF2B5EF4-FFF2-40B4-BE49-F238E27FC236}">
                  <a16:creationId xmlns:a16="http://schemas.microsoft.com/office/drawing/2014/main" id="{72CF2D8F-1FAB-4D00-AFB4-E6F3DB182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3812"/>
              <a:ext cx="17463" cy="1270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58" name="Freeform 4834">
              <a:extLst>
                <a:ext uri="{FF2B5EF4-FFF2-40B4-BE49-F238E27FC236}">
                  <a16:creationId xmlns:a16="http://schemas.microsoft.com/office/drawing/2014/main" id="{AB3EFFA1-C764-42EC-9A5F-6E8442663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17462"/>
              <a:ext cx="23813" cy="19050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59" name="Freeform 4835">
              <a:extLst>
                <a:ext uri="{FF2B5EF4-FFF2-40B4-BE49-F238E27FC236}">
                  <a16:creationId xmlns:a16="http://schemas.microsoft.com/office/drawing/2014/main" id="{249072CE-22E7-4B29-A084-92146E469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53975"/>
              <a:ext cx="23813" cy="11112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1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60" name="Freeform 4836">
              <a:extLst>
                <a:ext uri="{FF2B5EF4-FFF2-40B4-BE49-F238E27FC236}">
                  <a16:creationId xmlns:a16="http://schemas.microsoft.com/office/drawing/2014/main" id="{E24E50AC-7122-4EA1-82D7-410189C1F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17462"/>
              <a:ext cx="41275" cy="23812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7 w 7"/>
                <a:gd name="T7" fmla="*/ 0 h 4"/>
                <a:gd name="T8" fmla="*/ 7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761" name="Group 4897">
            <a:extLst>
              <a:ext uri="{FF2B5EF4-FFF2-40B4-BE49-F238E27FC236}">
                <a16:creationId xmlns:a16="http://schemas.microsoft.com/office/drawing/2014/main" id="{B9C8DE21-034D-43BE-893D-96EA6E7E6F1F}"/>
              </a:ext>
            </a:extLst>
          </p:cNvPr>
          <p:cNvGrpSpPr>
            <a:grpSpLocks/>
          </p:cNvGrpSpPr>
          <p:nvPr/>
        </p:nvGrpSpPr>
        <p:grpSpPr bwMode="auto">
          <a:xfrm>
            <a:off x="9772650" y="5080000"/>
            <a:ext cx="234950" cy="377825"/>
            <a:chOff x="0" y="0"/>
            <a:chExt cx="234950" cy="377825"/>
          </a:xfrm>
        </p:grpSpPr>
        <p:sp>
          <p:nvSpPr>
            <p:cNvPr id="41762" name="Freeform 4837">
              <a:extLst>
                <a:ext uri="{FF2B5EF4-FFF2-40B4-BE49-F238E27FC236}">
                  <a16:creationId xmlns:a16="http://schemas.microsoft.com/office/drawing/2014/main" id="{A1F1CDD7-E79E-4A4C-BDEC-F63B15BB19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2" y="23813"/>
              <a:ext cx="158750" cy="236537"/>
            </a:xfrm>
            <a:custGeom>
              <a:avLst/>
              <a:gdLst>
                <a:gd name="T0" fmla="*/ 24 w 27"/>
                <a:gd name="T1" fmla="*/ 9 h 40"/>
                <a:gd name="T2" fmla="*/ 16 w 27"/>
                <a:gd name="T3" fmla="*/ 0 h 40"/>
                <a:gd name="T4" fmla="*/ 9 w 27"/>
                <a:gd name="T5" fmla="*/ 0 h 40"/>
                <a:gd name="T6" fmla="*/ 1 w 27"/>
                <a:gd name="T7" fmla="*/ 24 h 40"/>
                <a:gd name="T8" fmla="*/ 1 w 27"/>
                <a:gd name="T9" fmla="*/ 26 h 40"/>
                <a:gd name="T10" fmla="*/ 1 w 27"/>
                <a:gd name="T11" fmla="*/ 29 h 40"/>
                <a:gd name="T12" fmla="*/ 9 w 27"/>
                <a:gd name="T13" fmla="*/ 39 h 40"/>
                <a:gd name="T14" fmla="*/ 9 w 27"/>
                <a:gd name="T15" fmla="*/ 39 h 40"/>
                <a:gd name="T16" fmla="*/ 10 w 27"/>
                <a:gd name="T17" fmla="*/ 39 h 40"/>
                <a:gd name="T18" fmla="*/ 12 w 27"/>
                <a:gd name="T19" fmla="*/ 40 h 40"/>
                <a:gd name="T20" fmla="*/ 14 w 27"/>
                <a:gd name="T21" fmla="*/ 40 h 40"/>
                <a:gd name="T22" fmla="*/ 20 w 27"/>
                <a:gd name="T23" fmla="*/ 38 h 40"/>
                <a:gd name="T24" fmla="*/ 25 w 27"/>
                <a:gd name="T25" fmla="*/ 34 h 40"/>
                <a:gd name="T26" fmla="*/ 26 w 27"/>
                <a:gd name="T27" fmla="*/ 30 h 40"/>
                <a:gd name="T28" fmla="*/ 26 w 27"/>
                <a:gd name="T29" fmla="*/ 30 h 40"/>
                <a:gd name="T30" fmla="*/ 25 w 27"/>
                <a:gd name="T31" fmla="*/ 19 h 40"/>
                <a:gd name="T32" fmla="*/ 24 w 27"/>
                <a:gd name="T33" fmla="*/ 9 h 40"/>
                <a:gd name="T34" fmla="*/ 1 w 27"/>
                <a:gd name="T35" fmla="*/ 25 h 40"/>
                <a:gd name="T36" fmla="*/ 2 w 27"/>
                <a:gd name="T37" fmla="*/ 24 h 40"/>
                <a:gd name="T38" fmla="*/ 3 w 27"/>
                <a:gd name="T39" fmla="*/ 23 h 40"/>
                <a:gd name="T40" fmla="*/ 10 w 27"/>
                <a:gd name="T41" fmla="*/ 39 h 40"/>
                <a:gd name="T42" fmla="*/ 10 w 27"/>
                <a:gd name="T43" fmla="*/ 39 h 40"/>
                <a:gd name="T44" fmla="*/ 11 w 27"/>
                <a:gd name="T45" fmla="*/ 39 h 40"/>
                <a:gd name="T46" fmla="*/ 11 w 27"/>
                <a:gd name="T47" fmla="*/ 39 h 40"/>
                <a:gd name="T48" fmla="*/ 11 w 27"/>
                <a:gd name="T49" fmla="*/ 38 h 40"/>
                <a:gd name="T50" fmla="*/ 11 w 27"/>
                <a:gd name="T51" fmla="*/ 38 h 40"/>
                <a:gd name="T52" fmla="*/ 12 w 27"/>
                <a:gd name="T53" fmla="*/ 39 h 40"/>
                <a:gd name="T54" fmla="*/ 12 w 27"/>
                <a:gd name="T55" fmla="*/ 39 h 40"/>
                <a:gd name="T56" fmla="*/ 12 w 27"/>
                <a:gd name="T57" fmla="*/ 39 h 40"/>
                <a:gd name="T58" fmla="*/ 12 w 27"/>
                <a:gd name="T59" fmla="*/ 39 h 40"/>
                <a:gd name="T60" fmla="*/ 24 w 27"/>
                <a:gd name="T61" fmla="*/ 27 h 40"/>
                <a:gd name="T62" fmla="*/ 24 w 27"/>
                <a:gd name="T63" fmla="*/ 32 h 40"/>
                <a:gd name="T64" fmla="*/ 16 w 27"/>
                <a:gd name="T65" fmla="*/ 38 h 40"/>
                <a:gd name="T66" fmla="*/ 16 w 27"/>
                <a:gd name="T67" fmla="*/ 38 h 40"/>
                <a:gd name="T68" fmla="*/ 15 w 27"/>
                <a:gd name="T69" fmla="*/ 39 h 40"/>
                <a:gd name="T70" fmla="*/ 13 w 27"/>
                <a:gd name="T71" fmla="*/ 39 h 40"/>
                <a:gd name="T72" fmla="*/ 14 w 27"/>
                <a:gd name="T73" fmla="*/ 38 h 40"/>
                <a:gd name="T74" fmla="*/ 12 w 27"/>
                <a:gd name="T75" fmla="*/ 38 h 40"/>
                <a:gd name="T76" fmla="*/ 6 w 27"/>
                <a:gd name="T77" fmla="*/ 36 h 40"/>
                <a:gd name="T78" fmla="*/ 3 w 27"/>
                <a:gd name="T79" fmla="*/ 32 h 40"/>
                <a:gd name="T80" fmla="*/ 3 w 27"/>
                <a:gd name="T81" fmla="*/ 31 h 40"/>
                <a:gd name="T82" fmla="*/ 3 w 27"/>
                <a:gd name="T83" fmla="*/ 27 h 40"/>
                <a:gd name="T84" fmla="*/ 8 w 27"/>
                <a:gd name="T85" fmla="*/ 3 h 40"/>
                <a:gd name="T86" fmla="*/ 23 w 27"/>
                <a:gd name="T87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40">
                  <a:moveTo>
                    <a:pt x="24" y="9"/>
                  </a:moveTo>
                  <a:cubicBezTo>
                    <a:pt x="23" y="8"/>
                    <a:pt x="23" y="8"/>
                    <a:pt x="24" y="9"/>
                  </a:cubicBezTo>
                  <a:cubicBezTo>
                    <a:pt x="21" y="7"/>
                    <a:pt x="23" y="2"/>
                    <a:pt x="20" y="0"/>
                  </a:cubicBezTo>
                  <a:cubicBezTo>
                    <a:pt x="20" y="1"/>
                    <a:pt x="17" y="0"/>
                    <a:pt x="16" y="0"/>
                  </a:cubicBezTo>
                  <a:cubicBezTo>
                    <a:pt x="14" y="0"/>
                    <a:pt x="12" y="0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8" y="0"/>
                    <a:pt x="2" y="4"/>
                    <a:pt x="4" y="6"/>
                  </a:cubicBezTo>
                  <a:cubicBezTo>
                    <a:pt x="1" y="7"/>
                    <a:pt x="3" y="22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5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6"/>
                    <a:pt x="1" y="28"/>
                    <a:pt x="1" y="29"/>
                  </a:cubicBezTo>
                  <a:cubicBezTo>
                    <a:pt x="2" y="31"/>
                    <a:pt x="2" y="34"/>
                    <a:pt x="3" y="35"/>
                  </a:cubicBezTo>
                  <a:cubicBezTo>
                    <a:pt x="5" y="37"/>
                    <a:pt x="7" y="38"/>
                    <a:pt x="9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1" y="40"/>
                    <a:pt x="11" y="40"/>
                    <a:pt x="12" y="40"/>
                  </a:cubicBezTo>
                  <a:cubicBezTo>
                    <a:pt x="12" y="40"/>
                    <a:pt x="13" y="40"/>
                    <a:pt x="13" y="40"/>
                  </a:cubicBezTo>
                  <a:cubicBezTo>
                    <a:pt x="14" y="40"/>
                    <a:pt x="15" y="40"/>
                    <a:pt x="14" y="40"/>
                  </a:cubicBezTo>
                  <a:cubicBezTo>
                    <a:pt x="16" y="40"/>
                    <a:pt x="17" y="39"/>
                    <a:pt x="19" y="39"/>
                  </a:cubicBezTo>
                  <a:cubicBezTo>
                    <a:pt x="19" y="39"/>
                    <a:pt x="21" y="38"/>
                    <a:pt x="20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2" y="37"/>
                    <a:pt x="25" y="34"/>
                    <a:pt x="25" y="34"/>
                  </a:cubicBezTo>
                  <a:cubicBezTo>
                    <a:pt x="25" y="33"/>
                    <a:pt x="25" y="32"/>
                    <a:pt x="25" y="31"/>
                  </a:cubicBezTo>
                  <a:cubicBezTo>
                    <a:pt x="25" y="31"/>
                    <a:pt x="26" y="30"/>
                    <a:pt x="26" y="30"/>
                  </a:cubicBezTo>
                  <a:cubicBezTo>
                    <a:pt x="27" y="29"/>
                    <a:pt x="26" y="28"/>
                    <a:pt x="26" y="29"/>
                  </a:cubicBezTo>
                  <a:cubicBezTo>
                    <a:pt x="26" y="29"/>
                    <a:pt x="26" y="30"/>
                    <a:pt x="26" y="30"/>
                  </a:cubicBezTo>
                  <a:cubicBezTo>
                    <a:pt x="26" y="29"/>
                    <a:pt x="27" y="28"/>
                    <a:pt x="26" y="27"/>
                  </a:cubicBezTo>
                  <a:cubicBezTo>
                    <a:pt x="26" y="23"/>
                    <a:pt x="26" y="22"/>
                    <a:pt x="25" y="19"/>
                  </a:cubicBezTo>
                  <a:cubicBezTo>
                    <a:pt x="24" y="17"/>
                    <a:pt x="25" y="13"/>
                    <a:pt x="24" y="12"/>
                  </a:cubicBezTo>
                  <a:cubicBezTo>
                    <a:pt x="24" y="13"/>
                    <a:pt x="22" y="6"/>
                    <a:pt x="24" y="9"/>
                  </a:cubicBezTo>
                  <a:close/>
                  <a:moveTo>
                    <a:pt x="1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lose/>
                  <a:moveTo>
                    <a:pt x="2" y="24"/>
                  </a:moveTo>
                  <a:cubicBezTo>
                    <a:pt x="3" y="24"/>
                    <a:pt x="2" y="24"/>
                    <a:pt x="2" y="24"/>
                  </a:cubicBezTo>
                  <a:close/>
                  <a:moveTo>
                    <a:pt x="3" y="23"/>
                  </a:moveTo>
                  <a:cubicBezTo>
                    <a:pt x="2" y="24"/>
                    <a:pt x="2" y="24"/>
                    <a:pt x="3" y="23"/>
                  </a:cubicBezTo>
                  <a:close/>
                  <a:moveTo>
                    <a:pt x="10" y="39"/>
                  </a:move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lose/>
                  <a:moveTo>
                    <a:pt x="11" y="38"/>
                  </a:moveTo>
                  <a:cubicBezTo>
                    <a:pt x="11" y="38"/>
                    <a:pt x="12" y="38"/>
                    <a:pt x="12" y="39"/>
                  </a:cubicBezTo>
                  <a:cubicBezTo>
                    <a:pt x="12" y="39"/>
                    <a:pt x="11" y="39"/>
                    <a:pt x="11" y="38"/>
                  </a:cubicBezTo>
                  <a:close/>
                  <a:moveTo>
                    <a:pt x="12" y="39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3" y="39"/>
                    <a:pt x="12" y="39"/>
                    <a:pt x="12" y="39"/>
                  </a:cubicBezTo>
                  <a:close/>
                  <a:moveTo>
                    <a:pt x="24" y="22"/>
                  </a:moveTo>
                  <a:cubicBezTo>
                    <a:pt x="25" y="23"/>
                    <a:pt x="26" y="29"/>
                    <a:pt x="24" y="27"/>
                  </a:cubicBezTo>
                  <a:cubicBezTo>
                    <a:pt x="24" y="27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0" y="39"/>
                    <a:pt x="17" y="39"/>
                  </a:cubicBezTo>
                  <a:cubicBezTo>
                    <a:pt x="17" y="39"/>
                    <a:pt x="17" y="39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5" y="38"/>
                    <a:pt x="15" y="38"/>
                    <a:pt x="14" y="38"/>
                  </a:cubicBezTo>
                  <a:cubicBezTo>
                    <a:pt x="15" y="39"/>
                    <a:pt x="14" y="38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4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9"/>
                    <a:pt x="15" y="39"/>
                    <a:pt x="14" y="38"/>
                  </a:cubicBezTo>
                  <a:cubicBezTo>
                    <a:pt x="14" y="38"/>
                    <a:pt x="13" y="38"/>
                    <a:pt x="13" y="39"/>
                  </a:cubicBezTo>
                  <a:cubicBezTo>
                    <a:pt x="13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7"/>
                    <a:pt x="7" y="36"/>
                    <a:pt x="6" y="36"/>
                  </a:cubicBezTo>
                  <a:cubicBezTo>
                    <a:pt x="6" y="35"/>
                    <a:pt x="5" y="35"/>
                    <a:pt x="5" y="34"/>
                  </a:cubicBezTo>
                  <a:cubicBezTo>
                    <a:pt x="5" y="34"/>
                    <a:pt x="3" y="32"/>
                    <a:pt x="3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1"/>
                    <a:pt x="3" y="28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4"/>
                    <a:pt x="3" y="18"/>
                    <a:pt x="4" y="15"/>
                  </a:cubicBezTo>
                  <a:cubicBezTo>
                    <a:pt x="5" y="12"/>
                    <a:pt x="6" y="3"/>
                    <a:pt x="8" y="3"/>
                  </a:cubicBezTo>
                  <a:cubicBezTo>
                    <a:pt x="14" y="2"/>
                    <a:pt x="20" y="1"/>
                    <a:pt x="22" y="7"/>
                  </a:cubicBezTo>
                  <a:cubicBezTo>
                    <a:pt x="23" y="10"/>
                    <a:pt x="23" y="13"/>
                    <a:pt x="23" y="16"/>
                  </a:cubicBezTo>
                  <a:cubicBezTo>
                    <a:pt x="24" y="18"/>
                    <a:pt x="24" y="20"/>
                    <a:pt x="24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63" name="Freeform 4838">
              <a:extLst>
                <a:ext uri="{FF2B5EF4-FFF2-40B4-BE49-F238E27FC236}">
                  <a16:creationId xmlns:a16="http://schemas.microsoft.com/office/drawing/2014/main" id="{75C40AE3-C0A0-4DB3-94B9-36E995B49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65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64" name="Freeform 4839">
              <a:extLst>
                <a:ext uri="{FF2B5EF4-FFF2-40B4-BE49-F238E27FC236}">
                  <a16:creationId xmlns:a16="http://schemas.microsoft.com/office/drawing/2014/main" id="{164FB8F4-8C02-4A30-B558-5471C0EA91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00025" cy="377825"/>
            </a:xfrm>
            <a:custGeom>
              <a:avLst/>
              <a:gdLst>
                <a:gd name="T0" fmla="*/ 32 w 34"/>
                <a:gd name="T1" fmla="*/ 17 h 64"/>
                <a:gd name="T2" fmla="*/ 31 w 34"/>
                <a:gd name="T3" fmla="*/ 13 h 64"/>
                <a:gd name="T4" fmla="*/ 27 w 34"/>
                <a:gd name="T5" fmla="*/ 2 h 64"/>
                <a:gd name="T6" fmla="*/ 29 w 34"/>
                <a:gd name="T7" fmla="*/ 9 h 64"/>
                <a:gd name="T8" fmla="*/ 32 w 34"/>
                <a:gd name="T9" fmla="*/ 20 h 64"/>
                <a:gd name="T10" fmla="*/ 32 w 34"/>
                <a:gd name="T11" fmla="*/ 24 h 64"/>
                <a:gd name="T12" fmla="*/ 32 w 34"/>
                <a:gd name="T13" fmla="*/ 33 h 64"/>
                <a:gd name="T14" fmla="*/ 30 w 34"/>
                <a:gd name="T15" fmla="*/ 41 h 64"/>
                <a:gd name="T16" fmla="*/ 29 w 34"/>
                <a:gd name="T17" fmla="*/ 41 h 64"/>
                <a:gd name="T18" fmla="*/ 24 w 34"/>
                <a:gd name="T19" fmla="*/ 44 h 64"/>
                <a:gd name="T20" fmla="*/ 20 w 34"/>
                <a:gd name="T21" fmla="*/ 46 h 64"/>
                <a:gd name="T22" fmla="*/ 17 w 34"/>
                <a:gd name="T23" fmla="*/ 48 h 64"/>
                <a:gd name="T24" fmla="*/ 18 w 34"/>
                <a:gd name="T25" fmla="*/ 49 h 64"/>
                <a:gd name="T26" fmla="*/ 20 w 34"/>
                <a:gd name="T27" fmla="*/ 57 h 64"/>
                <a:gd name="T28" fmla="*/ 19 w 34"/>
                <a:gd name="T29" fmla="*/ 62 h 64"/>
                <a:gd name="T30" fmla="*/ 15 w 34"/>
                <a:gd name="T31" fmla="*/ 61 h 64"/>
                <a:gd name="T32" fmla="*/ 7 w 34"/>
                <a:gd name="T33" fmla="*/ 59 h 64"/>
                <a:gd name="T34" fmla="*/ 11 w 34"/>
                <a:gd name="T35" fmla="*/ 58 h 64"/>
                <a:gd name="T36" fmla="*/ 6 w 34"/>
                <a:gd name="T37" fmla="*/ 42 h 64"/>
                <a:gd name="T38" fmla="*/ 4 w 34"/>
                <a:gd name="T39" fmla="*/ 15 h 64"/>
                <a:gd name="T40" fmla="*/ 5 w 34"/>
                <a:gd name="T41" fmla="*/ 12 h 64"/>
                <a:gd name="T42" fmla="*/ 6 w 34"/>
                <a:gd name="T43" fmla="*/ 2 h 64"/>
                <a:gd name="T44" fmla="*/ 24 w 34"/>
                <a:gd name="T45" fmla="*/ 2 h 64"/>
                <a:gd name="T46" fmla="*/ 27 w 34"/>
                <a:gd name="T47" fmla="*/ 2 h 64"/>
                <a:gd name="T48" fmla="*/ 27 w 34"/>
                <a:gd name="T49" fmla="*/ 2 h 64"/>
                <a:gd name="T50" fmla="*/ 26 w 34"/>
                <a:gd name="T51" fmla="*/ 1 h 64"/>
                <a:gd name="T52" fmla="*/ 14 w 34"/>
                <a:gd name="T53" fmla="*/ 1 h 64"/>
                <a:gd name="T54" fmla="*/ 5 w 34"/>
                <a:gd name="T55" fmla="*/ 2 h 64"/>
                <a:gd name="T56" fmla="*/ 5 w 34"/>
                <a:gd name="T57" fmla="*/ 3 h 64"/>
                <a:gd name="T58" fmla="*/ 5 w 34"/>
                <a:gd name="T59" fmla="*/ 4 h 64"/>
                <a:gd name="T60" fmla="*/ 3 w 34"/>
                <a:gd name="T61" fmla="*/ 9 h 64"/>
                <a:gd name="T62" fmla="*/ 3 w 34"/>
                <a:gd name="T63" fmla="*/ 10 h 64"/>
                <a:gd name="T64" fmla="*/ 0 w 34"/>
                <a:gd name="T65" fmla="*/ 32 h 64"/>
                <a:gd name="T66" fmla="*/ 7 w 34"/>
                <a:gd name="T67" fmla="*/ 45 h 64"/>
                <a:gd name="T68" fmla="*/ 13 w 34"/>
                <a:gd name="T69" fmla="*/ 47 h 64"/>
                <a:gd name="T70" fmla="*/ 4 w 34"/>
                <a:gd name="T71" fmla="*/ 59 h 64"/>
                <a:gd name="T72" fmla="*/ 28 w 34"/>
                <a:gd name="T73" fmla="*/ 58 h 64"/>
                <a:gd name="T74" fmla="*/ 20 w 34"/>
                <a:gd name="T75" fmla="*/ 50 h 64"/>
                <a:gd name="T76" fmla="*/ 19 w 34"/>
                <a:gd name="T77" fmla="*/ 49 h 64"/>
                <a:gd name="T78" fmla="*/ 25 w 34"/>
                <a:gd name="T79" fmla="*/ 46 h 64"/>
                <a:gd name="T80" fmla="*/ 33 w 34"/>
                <a:gd name="T81" fmla="*/ 36 h 64"/>
                <a:gd name="T82" fmla="*/ 33 w 34"/>
                <a:gd name="T83" fmla="*/ 29 h 64"/>
                <a:gd name="T84" fmla="*/ 5 w 34"/>
                <a:gd name="T85" fmla="*/ 13 h 64"/>
                <a:gd name="T86" fmla="*/ 26 w 34"/>
                <a:gd name="T87" fmla="*/ 1 h 64"/>
                <a:gd name="T88" fmla="*/ 26 w 34"/>
                <a:gd name="T89" fmla="*/ 1 h 64"/>
                <a:gd name="T90" fmla="*/ 2 w 34"/>
                <a:gd name="T91" fmla="*/ 16 h 64"/>
                <a:gd name="T92" fmla="*/ 23 w 34"/>
                <a:gd name="T93" fmla="*/ 45 h 64"/>
                <a:gd name="T94" fmla="*/ 23 w 34"/>
                <a:gd name="T95" fmla="*/ 4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64">
                  <a:moveTo>
                    <a:pt x="33" y="29"/>
                  </a:moveTo>
                  <a:cubicBezTo>
                    <a:pt x="34" y="27"/>
                    <a:pt x="32" y="19"/>
                    <a:pt x="32" y="17"/>
                  </a:cubicBezTo>
                  <a:cubicBezTo>
                    <a:pt x="31" y="18"/>
                    <a:pt x="30" y="13"/>
                    <a:pt x="30" y="13"/>
                  </a:cubicBezTo>
                  <a:cubicBezTo>
                    <a:pt x="31" y="15"/>
                    <a:pt x="30" y="13"/>
                    <a:pt x="31" y="13"/>
                  </a:cubicBezTo>
                  <a:cubicBezTo>
                    <a:pt x="30" y="11"/>
                    <a:pt x="29" y="9"/>
                    <a:pt x="28" y="7"/>
                  </a:cubicBezTo>
                  <a:cubicBezTo>
                    <a:pt x="28" y="5"/>
                    <a:pt x="28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5"/>
                    <a:pt x="28" y="8"/>
                    <a:pt x="29" y="9"/>
                  </a:cubicBezTo>
                  <a:cubicBezTo>
                    <a:pt x="30" y="12"/>
                    <a:pt x="31" y="17"/>
                    <a:pt x="31" y="20"/>
                  </a:cubicBezTo>
                  <a:cubicBezTo>
                    <a:pt x="32" y="20"/>
                    <a:pt x="32" y="19"/>
                    <a:pt x="32" y="20"/>
                  </a:cubicBezTo>
                  <a:cubicBezTo>
                    <a:pt x="31" y="19"/>
                    <a:pt x="32" y="21"/>
                    <a:pt x="31" y="20"/>
                  </a:cubicBezTo>
                  <a:cubicBezTo>
                    <a:pt x="31" y="21"/>
                    <a:pt x="31" y="23"/>
                    <a:pt x="32" y="24"/>
                  </a:cubicBezTo>
                  <a:cubicBezTo>
                    <a:pt x="33" y="27"/>
                    <a:pt x="33" y="29"/>
                    <a:pt x="32" y="32"/>
                  </a:cubicBezTo>
                  <a:cubicBezTo>
                    <a:pt x="32" y="31"/>
                    <a:pt x="32" y="33"/>
                    <a:pt x="32" y="33"/>
                  </a:cubicBezTo>
                  <a:cubicBezTo>
                    <a:pt x="32" y="34"/>
                    <a:pt x="32" y="36"/>
                    <a:pt x="31" y="37"/>
                  </a:cubicBezTo>
                  <a:cubicBezTo>
                    <a:pt x="33" y="36"/>
                    <a:pt x="30" y="41"/>
                    <a:pt x="30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29" y="41"/>
                    <a:pt x="29" y="41"/>
                  </a:cubicBezTo>
                  <a:cubicBezTo>
                    <a:pt x="28" y="42"/>
                    <a:pt x="25" y="44"/>
                    <a:pt x="24" y="45"/>
                  </a:cubicBezTo>
                  <a:cubicBezTo>
                    <a:pt x="24" y="45"/>
                    <a:pt x="23" y="44"/>
                    <a:pt x="24" y="44"/>
                  </a:cubicBezTo>
                  <a:cubicBezTo>
                    <a:pt x="23" y="45"/>
                    <a:pt x="22" y="45"/>
                    <a:pt x="21" y="45"/>
                  </a:cubicBezTo>
                  <a:cubicBezTo>
                    <a:pt x="21" y="45"/>
                    <a:pt x="21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18" y="47"/>
                    <a:pt x="17" y="48"/>
                  </a:cubicBezTo>
                  <a:cubicBezTo>
                    <a:pt x="18" y="47"/>
                    <a:pt x="18" y="52"/>
                    <a:pt x="18" y="48"/>
                  </a:cubicBezTo>
                  <a:cubicBezTo>
                    <a:pt x="18" y="48"/>
                    <a:pt x="18" y="49"/>
                    <a:pt x="18" y="49"/>
                  </a:cubicBezTo>
                  <a:cubicBezTo>
                    <a:pt x="18" y="50"/>
                    <a:pt x="18" y="52"/>
                    <a:pt x="18" y="53"/>
                  </a:cubicBezTo>
                  <a:cubicBezTo>
                    <a:pt x="18" y="53"/>
                    <a:pt x="20" y="57"/>
                    <a:pt x="20" y="57"/>
                  </a:cubicBezTo>
                  <a:cubicBezTo>
                    <a:pt x="21" y="57"/>
                    <a:pt x="31" y="59"/>
                    <a:pt x="26" y="61"/>
                  </a:cubicBezTo>
                  <a:cubicBezTo>
                    <a:pt x="26" y="60"/>
                    <a:pt x="20" y="61"/>
                    <a:pt x="19" y="62"/>
                  </a:cubicBezTo>
                  <a:cubicBezTo>
                    <a:pt x="20" y="61"/>
                    <a:pt x="14" y="61"/>
                    <a:pt x="13" y="61"/>
                  </a:cubicBezTo>
                  <a:cubicBezTo>
                    <a:pt x="13" y="61"/>
                    <a:pt x="14" y="61"/>
                    <a:pt x="15" y="61"/>
                  </a:cubicBezTo>
                  <a:cubicBezTo>
                    <a:pt x="14" y="61"/>
                    <a:pt x="13" y="61"/>
                    <a:pt x="13" y="61"/>
                  </a:cubicBezTo>
                  <a:cubicBezTo>
                    <a:pt x="12" y="61"/>
                    <a:pt x="9" y="60"/>
                    <a:pt x="7" y="59"/>
                  </a:cubicBezTo>
                  <a:cubicBezTo>
                    <a:pt x="7" y="58"/>
                    <a:pt x="9" y="58"/>
                    <a:pt x="10" y="58"/>
                  </a:cubicBezTo>
                  <a:cubicBezTo>
                    <a:pt x="7" y="58"/>
                    <a:pt x="12" y="57"/>
                    <a:pt x="11" y="58"/>
                  </a:cubicBezTo>
                  <a:cubicBezTo>
                    <a:pt x="15" y="56"/>
                    <a:pt x="14" y="54"/>
                    <a:pt x="16" y="50"/>
                  </a:cubicBezTo>
                  <a:cubicBezTo>
                    <a:pt x="19" y="47"/>
                    <a:pt x="7" y="43"/>
                    <a:pt x="6" y="42"/>
                  </a:cubicBezTo>
                  <a:cubicBezTo>
                    <a:pt x="2" y="39"/>
                    <a:pt x="2" y="33"/>
                    <a:pt x="2" y="28"/>
                  </a:cubicBezTo>
                  <a:cubicBezTo>
                    <a:pt x="2" y="25"/>
                    <a:pt x="2" y="18"/>
                    <a:pt x="4" y="15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4" y="16"/>
                    <a:pt x="5" y="13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cubicBezTo>
                    <a:pt x="4" y="10"/>
                    <a:pt x="8" y="6"/>
                    <a:pt x="6" y="2"/>
                  </a:cubicBezTo>
                  <a:cubicBezTo>
                    <a:pt x="7" y="3"/>
                    <a:pt x="18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2"/>
                    <a:pt x="27" y="2"/>
                    <a:pt x="27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4" y="0"/>
                    <a:pt x="21" y="1"/>
                    <a:pt x="19" y="1"/>
                  </a:cubicBezTo>
                  <a:cubicBezTo>
                    <a:pt x="19" y="1"/>
                    <a:pt x="14" y="1"/>
                    <a:pt x="14" y="1"/>
                  </a:cubicBezTo>
                  <a:cubicBezTo>
                    <a:pt x="14" y="2"/>
                    <a:pt x="10" y="0"/>
                    <a:pt x="11" y="1"/>
                  </a:cubicBezTo>
                  <a:cubicBezTo>
                    <a:pt x="9" y="1"/>
                    <a:pt x="7" y="2"/>
                    <a:pt x="5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4"/>
                    <a:pt x="4" y="9"/>
                    <a:pt x="3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3"/>
                    <a:pt x="2" y="18"/>
                    <a:pt x="1" y="22"/>
                  </a:cubicBezTo>
                  <a:cubicBezTo>
                    <a:pt x="0" y="25"/>
                    <a:pt x="0" y="29"/>
                    <a:pt x="0" y="32"/>
                  </a:cubicBezTo>
                  <a:cubicBezTo>
                    <a:pt x="0" y="37"/>
                    <a:pt x="2" y="42"/>
                    <a:pt x="6" y="45"/>
                  </a:cubicBezTo>
                  <a:cubicBezTo>
                    <a:pt x="6" y="45"/>
                    <a:pt x="7" y="45"/>
                    <a:pt x="7" y="45"/>
                  </a:cubicBezTo>
                  <a:cubicBezTo>
                    <a:pt x="7" y="45"/>
                    <a:pt x="7" y="46"/>
                    <a:pt x="7" y="45"/>
                  </a:cubicBezTo>
                  <a:cubicBezTo>
                    <a:pt x="9" y="46"/>
                    <a:pt x="11" y="47"/>
                    <a:pt x="13" y="47"/>
                  </a:cubicBezTo>
                  <a:cubicBezTo>
                    <a:pt x="15" y="48"/>
                    <a:pt x="13" y="50"/>
                    <a:pt x="14" y="52"/>
                  </a:cubicBezTo>
                  <a:cubicBezTo>
                    <a:pt x="14" y="57"/>
                    <a:pt x="4" y="55"/>
                    <a:pt x="4" y="59"/>
                  </a:cubicBezTo>
                  <a:cubicBezTo>
                    <a:pt x="4" y="63"/>
                    <a:pt x="18" y="64"/>
                    <a:pt x="19" y="63"/>
                  </a:cubicBezTo>
                  <a:cubicBezTo>
                    <a:pt x="21" y="63"/>
                    <a:pt x="32" y="63"/>
                    <a:pt x="28" y="58"/>
                  </a:cubicBezTo>
                  <a:cubicBezTo>
                    <a:pt x="27" y="57"/>
                    <a:pt x="24" y="56"/>
                    <a:pt x="23" y="56"/>
                  </a:cubicBezTo>
                  <a:cubicBezTo>
                    <a:pt x="20" y="56"/>
                    <a:pt x="20" y="52"/>
                    <a:pt x="20" y="50"/>
                  </a:cubicBezTo>
                  <a:cubicBezTo>
                    <a:pt x="20" y="50"/>
                    <a:pt x="20" y="52"/>
                    <a:pt x="20" y="52"/>
                  </a:cubicBezTo>
                  <a:cubicBezTo>
                    <a:pt x="20" y="51"/>
                    <a:pt x="19" y="49"/>
                    <a:pt x="19" y="49"/>
                  </a:cubicBezTo>
                  <a:cubicBezTo>
                    <a:pt x="19" y="48"/>
                    <a:pt x="21" y="46"/>
                    <a:pt x="22" y="47"/>
                  </a:cubicBezTo>
                  <a:cubicBezTo>
                    <a:pt x="22" y="46"/>
                    <a:pt x="24" y="47"/>
                    <a:pt x="25" y="46"/>
                  </a:cubicBezTo>
                  <a:cubicBezTo>
                    <a:pt x="26" y="45"/>
                    <a:pt x="30" y="42"/>
                    <a:pt x="30" y="42"/>
                  </a:cubicBezTo>
                  <a:cubicBezTo>
                    <a:pt x="31" y="40"/>
                    <a:pt x="32" y="37"/>
                    <a:pt x="33" y="36"/>
                  </a:cubicBezTo>
                  <a:cubicBezTo>
                    <a:pt x="33" y="35"/>
                    <a:pt x="33" y="32"/>
                    <a:pt x="34" y="34"/>
                  </a:cubicBezTo>
                  <a:cubicBezTo>
                    <a:pt x="34" y="32"/>
                    <a:pt x="34" y="31"/>
                    <a:pt x="33" y="29"/>
                  </a:cubicBezTo>
                  <a:close/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26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" y="15"/>
                  </a:moveTo>
                  <a:cubicBezTo>
                    <a:pt x="2" y="15"/>
                    <a:pt x="2" y="15"/>
                    <a:pt x="2" y="16"/>
                  </a:cubicBezTo>
                  <a:cubicBezTo>
                    <a:pt x="3" y="15"/>
                    <a:pt x="3" y="15"/>
                    <a:pt x="2" y="15"/>
                  </a:cubicBezTo>
                  <a:close/>
                  <a:moveTo>
                    <a:pt x="23" y="45"/>
                  </a:moveTo>
                  <a:cubicBezTo>
                    <a:pt x="23" y="45"/>
                    <a:pt x="24" y="45"/>
                    <a:pt x="24" y="45"/>
                  </a:cubicBezTo>
                  <a:cubicBezTo>
                    <a:pt x="23" y="45"/>
                    <a:pt x="23" y="45"/>
                    <a:pt x="23" y="4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65" name="Freeform 4840">
              <a:extLst>
                <a:ext uri="{FF2B5EF4-FFF2-40B4-BE49-F238E27FC236}">
                  <a16:creationId xmlns:a16="http://schemas.microsoft.com/office/drawing/2014/main" id="{80319AAE-5758-45C4-93AB-557EC013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65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66" name="Freeform 4841">
              <a:extLst>
                <a:ext uri="{FF2B5EF4-FFF2-40B4-BE49-F238E27FC236}">
                  <a16:creationId xmlns:a16="http://schemas.microsoft.com/office/drawing/2014/main" id="{0AF0DECD-3878-4910-B920-1BAD9F82F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36525"/>
              <a:ext cx="23813" cy="4762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67" name="Freeform 4842">
              <a:extLst>
                <a:ext uri="{FF2B5EF4-FFF2-40B4-BE49-F238E27FC236}">
                  <a16:creationId xmlns:a16="http://schemas.microsoft.com/office/drawing/2014/main" id="{BF896782-6A51-42FB-8EC4-626F63C9AF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119063"/>
              <a:ext cx="193675" cy="176212"/>
            </a:xfrm>
            <a:custGeom>
              <a:avLst/>
              <a:gdLst>
                <a:gd name="T0" fmla="*/ 6 w 33"/>
                <a:gd name="T1" fmla="*/ 4 h 30"/>
                <a:gd name="T2" fmla="*/ 4 w 33"/>
                <a:gd name="T3" fmla="*/ 5 h 30"/>
                <a:gd name="T4" fmla="*/ 0 w 33"/>
                <a:gd name="T5" fmla="*/ 10 h 30"/>
                <a:gd name="T6" fmla="*/ 0 w 33"/>
                <a:gd name="T7" fmla="*/ 13 h 30"/>
                <a:gd name="T8" fmla="*/ 3 w 33"/>
                <a:gd name="T9" fmla="*/ 18 h 30"/>
                <a:gd name="T10" fmla="*/ 3 w 33"/>
                <a:gd name="T11" fmla="*/ 18 h 30"/>
                <a:gd name="T12" fmla="*/ 6 w 33"/>
                <a:gd name="T13" fmla="*/ 4 h 30"/>
                <a:gd name="T14" fmla="*/ 6 w 33"/>
                <a:gd name="T15" fmla="*/ 6 h 30"/>
                <a:gd name="T16" fmla="*/ 6 w 33"/>
                <a:gd name="T17" fmla="*/ 6 h 30"/>
                <a:gd name="T18" fmla="*/ 6 w 33"/>
                <a:gd name="T19" fmla="*/ 6 h 30"/>
                <a:gd name="T20" fmla="*/ 7 w 33"/>
                <a:gd name="T21" fmla="*/ 20 h 30"/>
                <a:gd name="T22" fmla="*/ 7 w 33"/>
                <a:gd name="T23" fmla="*/ 20 h 30"/>
                <a:gd name="T24" fmla="*/ 8 w 33"/>
                <a:gd name="T25" fmla="*/ 18 h 30"/>
                <a:gd name="T26" fmla="*/ 2 w 33"/>
                <a:gd name="T27" fmla="*/ 11 h 30"/>
                <a:gd name="T28" fmla="*/ 6 w 33"/>
                <a:gd name="T29" fmla="*/ 6 h 30"/>
                <a:gd name="T30" fmla="*/ 17 w 33"/>
                <a:gd name="T31" fmla="*/ 6 h 30"/>
                <a:gd name="T32" fmla="*/ 17 w 33"/>
                <a:gd name="T33" fmla="*/ 13 h 30"/>
                <a:gd name="T34" fmla="*/ 8 w 33"/>
                <a:gd name="T3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0">
                  <a:moveTo>
                    <a:pt x="6" y="4"/>
                  </a:moveTo>
                  <a:cubicBezTo>
                    <a:pt x="8" y="4"/>
                    <a:pt x="4" y="4"/>
                    <a:pt x="4" y="5"/>
                  </a:cubicBezTo>
                  <a:cubicBezTo>
                    <a:pt x="2" y="3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6"/>
                    <a:pt x="3" y="16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1" y="30"/>
                    <a:pt x="33" y="0"/>
                    <a:pt x="6" y="4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6" y="6"/>
                  </a:cubicBezTo>
                  <a:close/>
                  <a:moveTo>
                    <a:pt x="7" y="20"/>
                  </a:moveTo>
                  <a:cubicBezTo>
                    <a:pt x="7" y="20"/>
                    <a:pt x="7" y="19"/>
                    <a:pt x="7" y="20"/>
                  </a:cubicBezTo>
                  <a:close/>
                  <a:moveTo>
                    <a:pt x="8" y="18"/>
                  </a:moveTo>
                  <a:cubicBezTo>
                    <a:pt x="5" y="20"/>
                    <a:pt x="2" y="13"/>
                    <a:pt x="2" y="11"/>
                  </a:cubicBezTo>
                  <a:cubicBezTo>
                    <a:pt x="2" y="4"/>
                    <a:pt x="3" y="9"/>
                    <a:pt x="6" y="6"/>
                  </a:cubicBezTo>
                  <a:cubicBezTo>
                    <a:pt x="8" y="7"/>
                    <a:pt x="15" y="6"/>
                    <a:pt x="17" y="6"/>
                  </a:cubicBezTo>
                  <a:cubicBezTo>
                    <a:pt x="16" y="6"/>
                    <a:pt x="18" y="12"/>
                    <a:pt x="17" y="13"/>
                  </a:cubicBezTo>
                  <a:cubicBezTo>
                    <a:pt x="16" y="16"/>
                    <a:pt x="6" y="20"/>
                    <a:pt x="8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68" name="Freeform 4843">
              <a:extLst>
                <a:ext uri="{FF2B5EF4-FFF2-40B4-BE49-F238E27FC236}">
                  <a16:creationId xmlns:a16="http://schemas.microsoft.com/office/drawing/2014/main" id="{8B429710-252F-4AE7-9CC8-7D165F7C2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342900"/>
              <a:ext cx="41275" cy="2222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69" name="Freeform 4844">
              <a:extLst>
                <a:ext uri="{FF2B5EF4-FFF2-40B4-BE49-F238E27FC236}">
                  <a16:creationId xmlns:a16="http://schemas.microsoft.com/office/drawing/2014/main" id="{625469BB-3920-4227-A88E-C8A995E5A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" y="336550"/>
              <a:ext cx="41275" cy="28575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70" name="Freeform 4845">
              <a:extLst>
                <a:ext uri="{FF2B5EF4-FFF2-40B4-BE49-F238E27FC236}">
                  <a16:creationId xmlns:a16="http://schemas.microsoft.com/office/drawing/2014/main" id="{17816AEF-4AB6-4C51-9257-B443BDC29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330200"/>
              <a:ext cx="52388" cy="34925"/>
            </a:xfrm>
            <a:custGeom>
              <a:avLst/>
              <a:gdLst>
                <a:gd name="T0" fmla="*/ 0 w 9"/>
                <a:gd name="T1" fmla="*/ 6 h 6"/>
                <a:gd name="T2" fmla="*/ 8 w 9"/>
                <a:gd name="T3" fmla="*/ 1 h 6"/>
                <a:gd name="T4" fmla="*/ 8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71" name="Freeform 4846">
              <a:extLst>
                <a:ext uri="{FF2B5EF4-FFF2-40B4-BE49-F238E27FC236}">
                  <a16:creationId xmlns:a16="http://schemas.microsoft.com/office/drawing/2014/main" id="{3DF6A4C5-9E82-44E8-9A7A-778EB174F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325438"/>
              <a:ext cx="47625" cy="39687"/>
            </a:xfrm>
            <a:custGeom>
              <a:avLst/>
              <a:gdLst>
                <a:gd name="T0" fmla="*/ 8 w 8"/>
                <a:gd name="T1" fmla="*/ 0 h 7"/>
                <a:gd name="T2" fmla="*/ 0 w 8"/>
                <a:gd name="T3" fmla="*/ 7 h 7"/>
                <a:gd name="T4" fmla="*/ 1 w 8"/>
                <a:gd name="T5" fmla="*/ 7 h 7"/>
                <a:gd name="T6" fmla="*/ 8 w 8"/>
                <a:gd name="T7" fmla="*/ 0 h 7"/>
                <a:gd name="T8" fmla="*/ 8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72" name="Freeform 4847">
              <a:extLst>
                <a:ext uri="{FF2B5EF4-FFF2-40B4-BE49-F238E27FC236}">
                  <a16:creationId xmlns:a16="http://schemas.microsoft.com/office/drawing/2014/main" id="{68103392-0440-4B5B-9DAD-0723C31FF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306388"/>
              <a:ext cx="76200" cy="47625"/>
            </a:xfrm>
            <a:custGeom>
              <a:avLst/>
              <a:gdLst>
                <a:gd name="T0" fmla="*/ 1 w 13"/>
                <a:gd name="T1" fmla="*/ 7 h 8"/>
                <a:gd name="T2" fmla="*/ 12 w 13"/>
                <a:gd name="T3" fmla="*/ 0 h 8"/>
                <a:gd name="T4" fmla="*/ 12 w 13"/>
                <a:gd name="T5" fmla="*/ 0 h 8"/>
                <a:gd name="T6" fmla="*/ 1 w 13"/>
                <a:gd name="T7" fmla="*/ 7 h 8"/>
                <a:gd name="T8" fmla="*/ 1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" y="7"/>
                  </a:moveTo>
                  <a:cubicBezTo>
                    <a:pt x="5" y="5"/>
                    <a:pt x="9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3"/>
                    <a:pt x="4" y="5"/>
                    <a:pt x="1" y="7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73" name="Freeform 4848">
              <a:extLst>
                <a:ext uri="{FF2B5EF4-FFF2-40B4-BE49-F238E27FC236}">
                  <a16:creationId xmlns:a16="http://schemas.microsoft.com/office/drawing/2014/main" id="{61F6C18D-77CE-4B2F-99B6-EF07F5DA2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84163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74" name="Freeform 4849">
              <a:extLst>
                <a:ext uri="{FF2B5EF4-FFF2-40B4-BE49-F238E27FC236}">
                  <a16:creationId xmlns:a16="http://schemas.microsoft.com/office/drawing/2014/main" id="{623F97EA-3F56-485C-A626-64A7C5A5B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19075"/>
              <a:ext cx="100013" cy="65087"/>
            </a:xfrm>
            <a:custGeom>
              <a:avLst/>
              <a:gdLst>
                <a:gd name="T0" fmla="*/ 1 w 17"/>
                <a:gd name="T1" fmla="*/ 10 h 11"/>
                <a:gd name="T2" fmla="*/ 17 w 17"/>
                <a:gd name="T3" fmla="*/ 1 h 11"/>
                <a:gd name="T4" fmla="*/ 17 w 17"/>
                <a:gd name="T5" fmla="*/ 0 h 11"/>
                <a:gd name="T6" fmla="*/ 1 w 17"/>
                <a:gd name="T7" fmla="*/ 10 h 11"/>
                <a:gd name="T8" fmla="*/ 1 w 17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" y="10"/>
                  </a:moveTo>
                  <a:cubicBezTo>
                    <a:pt x="6" y="7"/>
                    <a:pt x="12" y="4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7"/>
                    <a:pt x="1" y="10"/>
                  </a:cubicBezTo>
                  <a:cubicBezTo>
                    <a:pt x="0" y="10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75" name="Freeform 4850">
              <a:extLst>
                <a:ext uri="{FF2B5EF4-FFF2-40B4-BE49-F238E27FC236}">
                  <a16:creationId xmlns:a16="http://schemas.microsoft.com/office/drawing/2014/main" id="{12494473-2B05-44E5-9CE4-E708A9C42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254000"/>
              <a:ext cx="28575" cy="11112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76" name="Freeform 4851">
              <a:extLst>
                <a:ext uri="{FF2B5EF4-FFF2-40B4-BE49-F238E27FC236}">
                  <a16:creationId xmlns:a16="http://schemas.microsoft.com/office/drawing/2014/main" id="{68571D67-D339-4695-BFFF-3B6797433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82563"/>
              <a:ext cx="23813" cy="19050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77" name="Freeform 4852">
              <a:extLst>
                <a:ext uri="{FF2B5EF4-FFF2-40B4-BE49-F238E27FC236}">
                  <a16:creationId xmlns:a16="http://schemas.microsoft.com/office/drawing/2014/main" id="{2776EA82-FCC2-4919-866C-D97B2EB20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71450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78" name="Freeform 4853">
              <a:extLst>
                <a:ext uri="{FF2B5EF4-FFF2-40B4-BE49-F238E27FC236}">
                  <a16:creationId xmlns:a16="http://schemas.microsoft.com/office/drawing/2014/main" id="{CE1DCAD2-A729-449B-BB16-E1C968C5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01613"/>
              <a:ext cx="41275" cy="28575"/>
            </a:xfrm>
            <a:custGeom>
              <a:avLst/>
              <a:gdLst>
                <a:gd name="T0" fmla="*/ 0 w 7"/>
                <a:gd name="T1" fmla="*/ 4 h 5"/>
                <a:gd name="T2" fmla="*/ 7 w 7"/>
                <a:gd name="T3" fmla="*/ 0 h 5"/>
                <a:gd name="T4" fmla="*/ 7 w 7"/>
                <a:gd name="T5" fmla="*/ 0 h 5"/>
                <a:gd name="T6" fmla="*/ 0 w 7"/>
                <a:gd name="T7" fmla="*/ 4 h 5"/>
                <a:gd name="T8" fmla="*/ 0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79" name="Freeform 4854">
              <a:extLst>
                <a:ext uri="{FF2B5EF4-FFF2-40B4-BE49-F238E27FC236}">
                  <a16:creationId xmlns:a16="http://schemas.microsoft.com/office/drawing/2014/main" id="{A742E011-B031-42E7-8C43-A18F09CB5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42888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80" name="Freeform 4855">
              <a:extLst>
                <a:ext uri="{FF2B5EF4-FFF2-40B4-BE49-F238E27FC236}">
                  <a16:creationId xmlns:a16="http://schemas.microsoft.com/office/drawing/2014/main" id="{2FC7F039-B62A-4946-B7E5-700EBBE99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236538"/>
              <a:ext cx="22225" cy="17462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81" name="Freeform 4856">
              <a:extLst>
                <a:ext uri="{FF2B5EF4-FFF2-40B4-BE49-F238E27FC236}">
                  <a16:creationId xmlns:a16="http://schemas.microsoft.com/office/drawing/2014/main" id="{94491177-29FA-40DB-94AA-4959DF91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82563"/>
              <a:ext cx="65088" cy="41275"/>
            </a:xfrm>
            <a:custGeom>
              <a:avLst/>
              <a:gdLst>
                <a:gd name="T0" fmla="*/ 11 w 11"/>
                <a:gd name="T1" fmla="*/ 0 h 7"/>
                <a:gd name="T2" fmla="*/ 1 w 11"/>
                <a:gd name="T3" fmla="*/ 6 h 7"/>
                <a:gd name="T4" fmla="*/ 1 w 11"/>
                <a:gd name="T5" fmla="*/ 6 h 7"/>
                <a:gd name="T6" fmla="*/ 11 w 11"/>
                <a:gd name="T7" fmla="*/ 0 h 7"/>
                <a:gd name="T8" fmla="*/ 11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82" name="Freeform 4857">
              <a:extLst>
                <a:ext uri="{FF2B5EF4-FFF2-40B4-BE49-F238E27FC236}">
                  <a16:creationId xmlns:a16="http://schemas.microsoft.com/office/drawing/2014/main" id="{34065539-C7A1-4F27-A143-74DFD0CF7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53988"/>
              <a:ext cx="23813" cy="11112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83" name="Freeform 4858">
              <a:extLst>
                <a:ext uri="{FF2B5EF4-FFF2-40B4-BE49-F238E27FC236}">
                  <a16:creationId xmlns:a16="http://schemas.microsoft.com/office/drawing/2014/main" id="{7B807CA5-E942-4F72-9F9D-036EE0F57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36525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84" name="Freeform 4859">
              <a:extLst>
                <a:ext uri="{FF2B5EF4-FFF2-40B4-BE49-F238E27FC236}">
                  <a16:creationId xmlns:a16="http://schemas.microsoft.com/office/drawing/2014/main" id="{C67E6852-7DDF-4E7E-9863-86742A3AA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60338"/>
              <a:ext cx="76200" cy="52387"/>
            </a:xfrm>
            <a:custGeom>
              <a:avLst/>
              <a:gdLst>
                <a:gd name="T0" fmla="*/ 1 w 13"/>
                <a:gd name="T1" fmla="*/ 9 h 9"/>
                <a:gd name="T2" fmla="*/ 13 w 13"/>
                <a:gd name="T3" fmla="*/ 1 h 9"/>
                <a:gd name="T4" fmla="*/ 13 w 13"/>
                <a:gd name="T5" fmla="*/ 0 h 9"/>
                <a:gd name="T6" fmla="*/ 1 w 13"/>
                <a:gd name="T7" fmla="*/ 9 h 9"/>
                <a:gd name="T8" fmla="*/ 1 w 1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" y="9"/>
                  </a:moveTo>
                  <a:cubicBezTo>
                    <a:pt x="5" y="6"/>
                    <a:pt x="9" y="3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3"/>
                    <a:pt x="5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85" name="Freeform 4860">
              <a:extLst>
                <a:ext uri="{FF2B5EF4-FFF2-40B4-BE49-F238E27FC236}">
                  <a16:creationId xmlns:a16="http://schemas.microsoft.com/office/drawing/2014/main" id="{D00ABAD8-E403-473C-A83D-18BB44A77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223838"/>
              <a:ext cx="23813" cy="19050"/>
            </a:xfrm>
            <a:custGeom>
              <a:avLst/>
              <a:gdLst>
                <a:gd name="T0" fmla="*/ 1 w 4"/>
                <a:gd name="T1" fmla="*/ 2 h 3"/>
                <a:gd name="T2" fmla="*/ 4 w 4"/>
                <a:gd name="T3" fmla="*/ 1 h 3"/>
                <a:gd name="T4" fmla="*/ 4 w 4"/>
                <a:gd name="T5" fmla="*/ 0 h 3"/>
                <a:gd name="T6" fmla="*/ 0 w 4"/>
                <a:gd name="T7" fmla="*/ 2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86" name="Freeform 4861">
              <a:extLst>
                <a:ext uri="{FF2B5EF4-FFF2-40B4-BE49-F238E27FC236}">
                  <a16:creationId xmlns:a16="http://schemas.microsoft.com/office/drawing/2014/main" id="{1DE99FDA-D493-456E-80B8-F5AB8850C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230188"/>
              <a:ext cx="12700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1 h 1"/>
                <a:gd name="T10" fmla="*/ 1 w 2"/>
                <a:gd name="T11" fmla="*/ 0 h 1"/>
                <a:gd name="T12" fmla="*/ 0 w 2"/>
                <a:gd name="T13" fmla="*/ 1 h 1"/>
                <a:gd name="T14" fmla="*/ 0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87" name="Freeform 4862">
              <a:extLst>
                <a:ext uri="{FF2B5EF4-FFF2-40B4-BE49-F238E27FC236}">
                  <a16:creationId xmlns:a16="http://schemas.microsoft.com/office/drawing/2014/main" id="{84F49807-094C-48A5-B7EC-9D2DC3381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219075"/>
              <a:ext cx="19050" cy="17462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88" name="Freeform 4863">
              <a:extLst>
                <a:ext uri="{FF2B5EF4-FFF2-40B4-BE49-F238E27FC236}">
                  <a16:creationId xmlns:a16="http://schemas.microsoft.com/office/drawing/2014/main" id="{AC77604F-A92E-4D7F-80F1-51D74186E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" y="153988"/>
              <a:ext cx="71438" cy="52387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1 h 9"/>
                <a:gd name="T8" fmla="*/ 12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89" name="Freeform 4864">
              <a:extLst>
                <a:ext uri="{FF2B5EF4-FFF2-40B4-BE49-F238E27FC236}">
                  <a16:creationId xmlns:a16="http://schemas.microsoft.com/office/drawing/2014/main" id="{10FD6AE5-A6B3-402E-9A66-97A9CA47C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19063"/>
              <a:ext cx="17463" cy="174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90" name="Freeform 4865">
              <a:extLst>
                <a:ext uri="{FF2B5EF4-FFF2-40B4-BE49-F238E27FC236}">
                  <a16:creationId xmlns:a16="http://schemas.microsoft.com/office/drawing/2014/main" id="{D54DE762-12D9-4F64-8326-8CD819392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12713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1 h 2"/>
                <a:gd name="T4" fmla="*/ 3 w 4"/>
                <a:gd name="T5" fmla="*/ 0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91" name="Freeform 4866">
              <a:extLst>
                <a:ext uri="{FF2B5EF4-FFF2-40B4-BE49-F238E27FC236}">
                  <a16:creationId xmlns:a16="http://schemas.microsoft.com/office/drawing/2014/main" id="{D6CCB69B-257E-42B5-A2C4-6D36B9CA2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47638"/>
              <a:ext cx="69850" cy="41275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1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92" name="Freeform 4867">
              <a:extLst>
                <a:ext uri="{FF2B5EF4-FFF2-40B4-BE49-F238E27FC236}">
                  <a16:creationId xmlns:a16="http://schemas.microsoft.com/office/drawing/2014/main" id="{0A073491-E90C-4537-A988-89507D159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06375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93" name="Freeform 4868">
              <a:extLst>
                <a:ext uri="{FF2B5EF4-FFF2-40B4-BE49-F238E27FC236}">
                  <a16:creationId xmlns:a16="http://schemas.microsoft.com/office/drawing/2014/main" id="{694863FE-75BD-4E8F-B6B1-C675EA718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47638"/>
              <a:ext cx="65088" cy="41275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6 h 7"/>
                <a:gd name="T4" fmla="*/ 1 w 11"/>
                <a:gd name="T5" fmla="*/ 6 h 7"/>
                <a:gd name="T6" fmla="*/ 11 w 11"/>
                <a:gd name="T7" fmla="*/ 0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94" name="Freeform 4869">
              <a:extLst>
                <a:ext uri="{FF2B5EF4-FFF2-40B4-BE49-F238E27FC236}">
                  <a16:creationId xmlns:a16="http://schemas.microsoft.com/office/drawing/2014/main" id="{C09ADB5A-576D-4018-9229-FE8546F01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01600"/>
              <a:ext cx="23813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1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95" name="Freeform 4870">
              <a:extLst>
                <a:ext uri="{FF2B5EF4-FFF2-40B4-BE49-F238E27FC236}">
                  <a16:creationId xmlns:a16="http://schemas.microsoft.com/office/drawing/2014/main" id="{157A6ABF-66A8-46FF-B96C-720C8B0B0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95250"/>
              <a:ext cx="17463" cy="1111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96" name="Freeform 4871">
              <a:extLst>
                <a:ext uri="{FF2B5EF4-FFF2-40B4-BE49-F238E27FC236}">
                  <a16:creationId xmlns:a16="http://schemas.microsoft.com/office/drawing/2014/main" id="{BA7D2449-54AC-4EBD-9AA3-43122773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47638"/>
              <a:ext cx="52388" cy="30162"/>
            </a:xfrm>
            <a:custGeom>
              <a:avLst/>
              <a:gdLst>
                <a:gd name="T0" fmla="*/ 0 w 9"/>
                <a:gd name="T1" fmla="*/ 5 h 5"/>
                <a:gd name="T2" fmla="*/ 8 w 9"/>
                <a:gd name="T3" fmla="*/ 0 h 5"/>
                <a:gd name="T4" fmla="*/ 8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97" name="Freeform 4872">
              <a:extLst>
                <a:ext uri="{FF2B5EF4-FFF2-40B4-BE49-F238E27FC236}">
                  <a16:creationId xmlns:a16="http://schemas.microsoft.com/office/drawing/2014/main" id="{818EBE88-EA95-44C1-B0D2-33DDB6688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71450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98" name="Freeform 4873">
              <a:extLst>
                <a:ext uri="{FF2B5EF4-FFF2-40B4-BE49-F238E27FC236}">
                  <a16:creationId xmlns:a16="http://schemas.microsoft.com/office/drawing/2014/main" id="{BDD08A73-68EF-48EC-AE51-788464A1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71438"/>
              <a:ext cx="17463" cy="11112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99" name="Freeform 4874">
              <a:extLst>
                <a:ext uri="{FF2B5EF4-FFF2-40B4-BE49-F238E27FC236}">
                  <a16:creationId xmlns:a16="http://schemas.microsoft.com/office/drawing/2014/main" id="{FC9CAB8A-82AD-45B8-AE38-B1E243A83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71438"/>
              <a:ext cx="17463" cy="6350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00" name="Freeform 4875">
              <a:extLst>
                <a:ext uri="{FF2B5EF4-FFF2-40B4-BE49-F238E27FC236}">
                  <a16:creationId xmlns:a16="http://schemas.microsoft.com/office/drawing/2014/main" id="{4A6637EE-8F96-458C-9B8A-5A2EFC66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53988"/>
              <a:ext cx="23813" cy="17462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1 h 3"/>
                <a:gd name="T4" fmla="*/ 3 w 4"/>
                <a:gd name="T5" fmla="*/ 0 h 3"/>
                <a:gd name="T6" fmla="*/ 0 w 4"/>
                <a:gd name="T7" fmla="*/ 2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01" name="Freeform 4876">
              <a:extLst>
                <a:ext uri="{FF2B5EF4-FFF2-40B4-BE49-F238E27FC236}">
                  <a16:creationId xmlns:a16="http://schemas.microsoft.com/office/drawing/2014/main" id="{59F33358-DBDF-450A-A2A8-9A69AB56B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36525"/>
              <a:ext cx="41275" cy="23812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02" name="Freeform 4877">
              <a:extLst>
                <a:ext uri="{FF2B5EF4-FFF2-40B4-BE49-F238E27FC236}">
                  <a16:creationId xmlns:a16="http://schemas.microsoft.com/office/drawing/2014/main" id="{DD1DA7F2-C813-4B5F-96CE-E718F7478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12713"/>
              <a:ext cx="12700" cy="17462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2 h 3"/>
                <a:gd name="T4" fmla="*/ 1 w 2"/>
                <a:gd name="T5" fmla="*/ 2 h 3"/>
                <a:gd name="T6" fmla="*/ 2 w 2"/>
                <a:gd name="T7" fmla="*/ 2 h 3"/>
                <a:gd name="T8" fmla="*/ 2 w 2"/>
                <a:gd name="T9" fmla="*/ 2 h 3"/>
                <a:gd name="T10" fmla="*/ 2 w 2"/>
                <a:gd name="T11" fmla="*/ 0 h 3"/>
                <a:gd name="T12" fmla="*/ 2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03" name="Freeform 4878">
              <a:extLst>
                <a:ext uri="{FF2B5EF4-FFF2-40B4-BE49-F238E27FC236}">
                  <a16:creationId xmlns:a16="http://schemas.microsoft.com/office/drawing/2014/main" id="{274061E4-B186-4BAE-AB09-4538E3A98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" y="30163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04" name="Freeform 4879">
              <a:extLst>
                <a:ext uri="{FF2B5EF4-FFF2-40B4-BE49-F238E27FC236}">
                  <a16:creationId xmlns:a16="http://schemas.microsoft.com/office/drawing/2014/main" id="{D3F15004-6C6E-42CB-8725-F2D2B2006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3813"/>
              <a:ext cx="23813" cy="1270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05" name="Freeform 4880">
              <a:extLst>
                <a:ext uri="{FF2B5EF4-FFF2-40B4-BE49-F238E27FC236}">
                  <a16:creationId xmlns:a16="http://schemas.microsoft.com/office/drawing/2014/main" id="{873A44E8-A6F4-447B-AF96-3A6FFF57C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88900"/>
              <a:ext cx="23813" cy="1270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06" name="Freeform 4881">
              <a:extLst>
                <a:ext uri="{FF2B5EF4-FFF2-40B4-BE49-F238E27FC236}">
                  <a16:creationId xmlns:a16="http://schemas.microsoft.com/office/drawing/2014/main" id="{83B8DAA7-BAA6-4194-B48D-9E17FBF7E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71438"/>
              <a:ext cx="19050" cy="17462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07" name="Freeform 4882">
              <a:extLst>
                <a:ext uri="{FF2B5EF4-FFF2-40B4-BE49-F238E27FC236}">
                  <a16:creationId xmlns:a16="http://schemas.microsoft.com/office/drawing/2014/main" id="{4C7B215D-A6D1-46E4-8B3E-F7DD27B8B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9050"/>
              <a:ext cx="12700" cy="11112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0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2" y="0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08" name="Freeform 4883">
              <a:extLst>
                <a:ext uri="{FF2B5EF4-FFF2-40B4-BE49-F238E27FC236}">
                  <a16:creationId xmlns:a16="http://schemas.microsoft.com/office/drawing/2014/main" id="{B93E351D-7E52-4BE5-846E-3CC915AF4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60325"/>
              <a:ext cx="23813" cy="11112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09" name="Freeform 4884">
              <a:extLst>
                <a:ext uri="{FF2B5EF4-FFF2-40B4-BE49-F238E27FC236}">
                  <a16:creationId xmlns:a16="http://schemas.microsoft.com/office/drawing/2014/main" id="{CEDCFFCF-9747-4FE8-9A57-65E57B651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2" y="41275"/>
              <a:ext cx="30163" cy="19050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10" name="Freeform 4885">
              <a:extLst>
                <a:ext uri="{FF2B5EF4-FFF2-40B4-BE49-F238E27FC236}">
                  <a16:creationId xmlns:a16="http://schemas.microsoft.com/office/drawing/2014/main" id="{25E53316-0BD8-4B45-837A-6018C0B51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0"/>
              <a:ext cx="52388" cy="23812"/>
            </a:xfrm>
            <a:custGeom>
              <a:avLst/>
              <a:gdLst>
                <a:gd name="T0" fmla="*/ 0 w 9"/>
                <a:gd name="T1" fmla="*/ 4 h 4"/>
                <a:gd name="T2" fmla="*/ 6 w 9"/>
                <a:gd name="T3" fmla="*/ 1 h 4"/>
                <a:gd name="T4" fmla="*/ 8 w 9"/>
                <a:gd name="T5" fmla="*/ 2 h 4"/>
                <a:gd name="T6" fmla="*/ 6 w 9"/>
                <a:gd name="T7" fmla="*/ 4 h 4"/>
                <a:gd name="T8" fmla="*/ 6 w 9"/>
                <a:gd name="T9" fmla="*/ 4 h 4"/>
                <a:gd name="T10" fmla="*/ 9 w 9"/>
                <a:gd name="T11" fmla="*/ 0 h 4"/>
                <a:gd name="T12" fmla="*/ 9 w 9"/>
                <a:gd name="T13" fmla="*/ 0 h 4"/>
                <a:gd name="T14" fmla="*/ 0 w 9"/>
                <a:gd name="T15" fmla="*/ 4 h 4"/>
                <a:gd name="T16" fmla="*/ 0 w 9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7" y="1"/>
                    <a:pt x="9" y="0"/>
                    <a:pt x="8" y="2"/>
                  </a:cubicBezTo>
                  <a:cubicBezTo>
                    <a:pt x="7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8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811" name="Group 4947">
            <a:extLst>
              <a:ext uri="{FF2B5EF4-FFF2-40B4-BE49-F238E27FC236}">
                <a16:creationId xmlns:a16="http://schemas.microsoft.com/office/drawing/2014/main" id="{E3D1399A-84FA-4884-AC4B-812AD272001B}"/>
              </a:ext>
            </a:extLst>
          </p:cNvPr>
          <p:cNvGrpSpPr>
            <a:grpSpLocks/>
          </p:cNvGrpSpPr>
          <p:nvPr/>
        </p:nvGrpSpPr>
        <p:grpSpPr bwMode="auto">
          <a:xfrm>
            <a:off x="10260013" y="5068888"/>
            <a:ext cx="387350" cy="382587"/>
            <a:chOff x="0" y="0"/>
            <a:chExt cx="387350" cy="382587"/>
          </a:xfrm>
        </p:grpSpPr>
        <p:sp>
          <p:nvSpPr>
            <p:cNvPr id="41812" name="Freeform 4886">
              <a:extLst>
                <a:ext uri="{FF2B5EF4-FFF2-40B4-BE49-F238E27FC236}">
                  <a16:creationId xmlns:a16="http://schemas.microsoft.com/office/drawing/2014/main" id="{DB8067B9-C960-4DD3-9E61-CE233584AB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288" y="52387"/>
              <a:ext cx="87313" cy="330200"/>
            </a:xfrm>
            <a:custGeom>
              <a:avLst/>
              <a:gdLst>
                <a:gd name="T0" fmla="*/ 14 w 15"/>
                <a:gd name="T1" fmla="*/ 25 h 56"/>
                <a:gd name="T2" fmla="*/ 14 w 15"/>
                <a:gd name="T3" fmla="*/ 2 h 56"/>
                <a:gd name="T4" fmla="*/ 1 w 15"/>
                <a:gd name="T5" fmla="*/ 3 h 56"/>
                <a:gd name="T6" fmla="*/ 1 w 15"/>
                <a:gd name="T7" fmla="*/ 14 h 56"/>
                <a:gd name="T8" fmla="*/ 2 w 15"/>
                <a:gd name="T9" fmla="*/ 20 h 56"/>
                <a:gd name="T10" fmla="*/ 1 w 15"/>
                <a:gd name="T11" fmla="*/ 36 h 56"/>
                <a:gd name="T12" fmla="*/ 2 w 15"/>
                <a:gd name="T13" fmla="*/ 45 h 56"/>
                <a:gd name="T14" fmla="*/ 2 w 15"/>
                <a:gd name="T15" fmla="*/ 51 h 56"/>
                <a:gd name="T16" fmla="*/ 1 w 15"/>
                <a:gd name="T17" fmla="*/ 51 h 56"/>
                <a:gd name="T18" fmla="*/ 2 w 15"/>
                <a:gd name="T19" fmla="*/ 53 h 56"/>
                <a:gd name="T20" fmla="*/ 8 w 15"/>
                <a:gd name="T21" fmla="*/ 55 h 56"/>
                <a:gd name="T22" fmla="*/ 11 w 15"/>
                <a:gd name="T23" fmla="*/ 55 h 56"/>
                <a:gd name="T24" fmla="*/ 14 w 15"/>
                <a:gd name="T25" fmla="*/ 50 h 56"/>
                <a:gd name="T26" fmla="*/ 14 w 15"/>
                <a:gd name="T27" fmla="*/ 46 h 56"/>
                <a:gd name="T28" fmla="*/ 2 w 15"/>
                <a:gd name="T29" fmla="*/ 53 h 56"/>
                <a:gd name="T30" fmla="*/ 2 w 15"/>
                <a:gd name="T31" fmla="*/ 53 h 56"/>
                <a:gd name="T32" fmla="*/ 11 w 15"/>
                <a:gd name="T33" fmla="*/ 53 h 56"/>
                <a:gd name="T34" fmla="*/ 3 w 15"/>
                <a:gd name="T35" fmla="*/ 51 h 56"/>
                <a:gd name="T36" fmla="*/ 2 w 15"/>
                <a:gd name="T37" fmla="*/ 51 h 56"/>
                <a:gd name="T38" fmla="*/ 2 w 15"/>
                <a:gd name="T39" fmla="*/ 51 h 56"/>
                <a:gd name="T40" fmla="*/ 2 w 15"/>
                <a:gd name="T41" fmla="*/ 50 h 56"/>
                <a:gd name="T42" fmla="*/ 2 w 15"/>
                <a:gd name="T43" fmla="*/ 50 h 56"/>
                <a:gd name="T44" fmla="*/ 2 w 15"/>
                <a:gd name="T45" fmla="*/ 41 h 56"/>
                <a:gd name="T46" fmla="*/ 3 w 15"/>
                <a:gd name="T47" fmla="*/ 27 h 56"/>
                <a:gd name="T48" fmla="*/ 3 w 15"/>
                <a:gd name="T49" fmla="*/ 21 h 56"/>
                <a:gd name="T50" fmla="*/ 3 w 15"/>
                <a:gd name="T51" fmla="*/ 17 h 56"/>
                <a:gd name="T52" fmla="*/ 3 w 15"/>
                <a:gd name="T53" fmla="*/ 16 h 56"/>
                <a:gd name="T54" fmla="*/ 2 w 15"/>
                <a:gd name="T55" fmla="*/ 12 h 56"/>
                <a:gd name="T56" fmla="*/ 3 w 15"/>
                <a:gd name="T57" fmla="*/ 4 h 56"/>
                <a:gd name="T58" fmla="*/ 9 w 15"/>
                <a:gd name="T59" fmla="*/ 3 h 56"/>
                <a:gd name="T60" fmla="*/ 12 w 15"/>
                <a:gd name="T61" fmla="*/ 7 h 56"/>
                <a:gd name="T62" fmla="*/ 12 w 15"/>
                <a:gd name="T63" fmla="*/ 24 h 56"/>
                <a:gd name="T64" fmla="*/ 12 w 15"/>
                <a:gd name="T65" fmla="*/ 41 h 56"/>
                <a:gd name="T66" fmla="*/ 12 w 15"/>
                <a:gd name="T67" fmla="*/ 44 h 56"/>
                <a:gd name="T68" fmla="*/ 12 w 15"/>
                <a:gd name="T69" fmla="*/ 44 h 56"/>
                <a:gd name="T70" fmla="*/ 12 w 15"/>
                <a:gd name="T71" fmla="*/ 44 h 56"/>
                <a:gd name="T72" fmla="*/ 14 w 15"/>
                <a:gd name="T73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56">
                  <a:moveTo>
                    <a:pt x="14" y="36"/>
                  </a:moveTo>
                  <a:cubicBezTo>
                    <a:pt x="13" y="34"/>
                    <a:pt x="14" y="28"/>
                    <a:pt x="14" y="25"/>
                  </a:cubicBezTo>
                  <a:cubicBezTo>
                    <a:pt x="15" y="21"/>
                    <a:pt x="13" y="16"/>
                    <a:pt x="14" y="12"/>
                  </a:cubicBezTo>
                  <a:cubicBezTo>
                    <a:pt x="14" y="9"/>
                    <a:pt x="15" y="4"/>
                    <a:pt x="14" y="2"/>
                  </a:cubicBezTo>
                  <a:cubicBezTo>
                    <a:pt x="14" y="1"/>
                    <a:pt x="8" y="1"/>
                    <a:pt x="8" y="1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0" y="5"/>
                    <a:pt x="1" y="8"/>
                    <a:pt x="1" y="10"/>
                  </a:cubicBezTo>
                  <a:cubicBezTo>
                    <a:pt x="1" y="11"/>
                    <a:pt x="2" y="17"/>
                    <a:pt x="1" y="14"/>
                  </a:cubicBezTo>
                  <a:cubicBezTo>
                    <a:pt x="1" y="15"/>
                    <a:pt x="2" y="19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1" y="20"/>
                    <a:pt x="1" y="26"/>
                    <a:pt x="1" y="27"/>
                  </a:cubicBezTo>
                  <a:cubicBezTo>
                    <a:pt x="1" y="28"/>
                    <a:pt x="1" y="33"/>
                    <a:pt x="1" y="36"/>
                  </a:cubicBezTo>
                  <a:cubicBezTo>
                    <a:pt x="2" y="39"/>
                    <a:pt x="2" y="43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6"/>
                    <a:pt x="1" y="46"/>
                    <a:pt x="2" y="47"/>
                  </a:cubicBezTo>
                  <a:cubicBezTo>
                    <a:pt x="1" y="46"/>
                    <a:pt x="1" y="50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2"/>
                    <a:pt x="1" y="53"/>
                    <a:pt x="1" y="51"/>
                  </a:cubicBezTo>
                  <a:cubicBezTo>
                    <a:pt x="1" y="52"/>
                    <a:pt x="1" y="52"/>
                    <a:pt x="2" y="53"/>
                  </a:cubicBezTo>
                  <a:cubicBezTo>
                    <a:pt x="1" y="53"/>
                    <a:pt x="2" y="53"/>
                    <a:pt x="2" y="53"/>
                  </a:cubicBezTo>
                  <a:cubicBezTo>
                    <a:pt x="2" y="54"/>
                    <a:pt x="3" y="54"/>
                    <a:pt x="4" y="54"/>
                  </a:cubicBezTo>
                  <a:cubicBezTo>
                    <a:pt x="5" y="55"/>
                    <a:pt x="6" y="56"/>
                    <a:pt x="8" y="55"/>
                  </a:cubicBezTo>
                  <a:cubicBezTo>
                    <a:pt x="8" y="55"/>
                    <a:pt x="9" y="54"/>
                    <a:pt x="9" y="55"/>
                  </a:cubicBezTo>
                  <a:cubicBezTo>
                    <a:pt x="10" y="54"/>
                    <a:pt x="12" y="55"/>
                    <a:pt x="11" y="55"/>
                  </a:cubicBezTo>
                  <a:cubicBezTo>
                    <a:pt x="13" y="53"/>
                    <a:pt x="13" y="51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5" y="50"/>
                    <a:pt x="14" y="46"/>
                    <a:pt x="14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5" y="43"/>
                    <a:pt x="13" y="39"/>
                    <a:pt x="14" y="36"/>
                  </a:cubicBezTo>
                  <a:close/>
                  <a:moveTo>
                    <a:pt x="2" y="53"/>
                  </a:moveTo>
                  <a:cubicBezTo>
                    <a:pt x="2" y="53"/>
                    <a:pt x="2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lose/>
                  <a:moveTo>
                    <a:pt x="11" y="53"/>
                  </a:moveTo>
                  <a:cubicBezTo>
                    <a:pt x="9" y="53"/>
                    <a:pt x="7" y="54"/>
                    <a:pt x="5" y="54"/>
                  </a:cubicBezTo>
                  <a:cubicBezTo>
                    <a:pt x="5" y="53"/>
                    <a:pt x="3" y="52"/>
                    <a:pt x="3" y="51"/>
                  </a:cubicBezTo>
                  <a:cubicBezTo>
                    <a:pt x="3" y="51"/>
                    <a:pt x="3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3" y="49"/>
                    <a:pt x="3" y="42"/>
                    <a:pt x="2" y="41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3" y="40"/>
                    <a:pt x="3" y="26"/>
                    <a:pt x="2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6"/>
                    <a:pt x="3" y="24"/>
                    <a:pt x="3" y="23"/>
                  </a:cubicBezTo>
                  <a:cubicBezTo>
                    <a:pt x="3" y="23"/>
                    <a:pt x="3" y="21"/>
                    <a:pt x="3" y="21"/>
                  </a:cubicBezTo>
                  <a:cubicBezTo>
                    <a:pt x="3" y="21"/>
                    <a:pt x="3" y="19"/>
                    <a:pt x="3" y="19"/>
                  </a:cubicBezTo>
                  <a:cubicBezTo>
                    <a:pt x="3" y="19"/>
                    <a:pt x="3" y="18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2" y="12"/>
                    <a:pt x="2" y="12"/>
                  </a:cubicBezTo>
                  <a:cubicBezTo>
                    <a:pt x="3" y="9"/>
                    <a:pt x="4" y="13"/>
                    <a:pt x="3" y="9"/>
                  </a:cubicBezTo>
                  <a:cubicBezTo>
                    <a:pt x="3" y="8"/>
                    <a:pt x="2" y="6"/>
                    <a:pt x="3" y="4"/>
                  </a:cubicBezTo>
                  <a:cubicBezTo>
                    <a:pt x="3" y="4"/>
                    <a:pt x="6" y="2"/>
                    <a:pt x="6" y="3"/>
                  </a:cubicBezTo>
                  <a:cubicBezTo>
                    <a:pt x="6" y="3"/>
                    <a:pt x="12" y="1"/>
                    <a:pt x="9" y="3"/>
                  </a:cubicBezTo>
                  <a:cubicBezTo>
                    <a:pt x="10" y="3"/>
                    <a:pt x="11" y="1"/>
                    <a:pt x="12" y="4"/>
                  </a:cubicBezTo>
                  <a:cubicBezTo>
                    <a:pt x="13" y="5"/>
                    <a:pt x="12" y="8"/>
                    <a:pt x="12" y="7"/>
                  </a:cubicBezTo>
                  <a:cubicBezTo>
                    <a:pt x="13" y="9"/>
                    <a:pt x="12" y="13"/>
                    <a:pt x="12" y="16"/>
                  </a:cubicBezTo>
                  <a:cubicBezTo>
                    <a:pt x="12" y="18"/>
                    <a:pt x="12" y="22"/>
                    <a:pt x="12" y="24"/>
                  </a:cubicBezTo>
                  <a:cubicBezTo>
                    <a:pt x="9" y="26"/>
                    <a:pt x="14" y="40"/>
                    <a:pt x="12" y="42"/>
                  </a:cubicBezTo>
                  <a:cubicBezTo>
                    <a:pt x="12" y="42"/>
                    <a:pt x="12" y="42"/>
                    <a:pt x="12" y="41"/>
                  </a:cubicBezTo>
                  <a:cubicBezTo>
                    <a:pt x="12" y="42"/>
                    <a:pt x="11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5"/>
                    <a:pt x="12" y="51"/>
                    <a:pt x="11" y="53"/>
                  </a:cubicBezTo>
                  <a:close/>
                  <a:moveTo>
                    <a:pt x="12" y="44"/>
                  </a:move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lose/>
                  <a:moveTo>
                    <a:pt x="14" y="42"/>
                  </a:moveTo>
                  <a:cubicBezTo>
                    <a:pt x="13" y="42"/>
                    <a:pt x="13" y="42"/>
                    <a:pt x="14" y="4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13" name="Freeform 4887">
              <a:extLst>
                <a:ext uri="{FF2B5EF4-FFF2-40B4-BE49-F238E27FC236}">
                  <a16:creationId xmlns:a16="http://schemas.microsoft.com/office/drawing/2014/main" id="{B713F441-849F-46DB-A6D9-8189819642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288" y="0"/>
              <a:ext cx="87313" cy="58737"/>
            </a:xfrm>
            <a:custGeom>
              <a:avLst/>
              <a:gdLst>
                <a:gd name="T0" fmla="*/ 14 w 15"/>
                <a:gd name="T1" fmla="*/ 7 h 10"/>
                <a:gd name="T2" fmla="*/ 13 w 15"/>
                <a:gd name="T3" fmla="*/ 6 h 10"/>
                <a:gd name="T4" fmla="*/ 12 w 15"/>
                <a:gd name="T5" fmla="*/ 3 h 10"/>
                <a:gd name="T6" fmla="*/ 10 w 15"/>
                <a:gd name="T7" fmla="*/ 3 h 10"/>
                <a:gd name="T8" fmla="*/ 10 w 15"/>
                <a:gd name="T9" fmla="*/ 3 h 10"/>
                <a:gd name="T10" fmla="*/ 10 w 15"/>
                <a:gd name="T11" fmla="*/ 3 h 10"/>
                <a:gd name="T12" fmla="*/ 10 w 15"/>
                <a:gd name="T13" fmla="*/ 3 h 10"/>
                <a:gd name="T14" fmla="*/ 10 w 15"/>
                <a:gd name="T15" fmla="*/ 3 h 10"/>
                <a:gd name="T16" fmla="*/ 10 w 15"/>
                <a:gd name="T17" fmla="*/ 2 h 10"/>
                <a:gd name="T18" fmla="*/ 10 w 15"/>
                <a:gd name="T19" fmla="*/ 2 h 10"/>
                <a:gd name="T20" fmla="*/ 9 w 15"/>
                <a:gd name="T21" fmla="*/ 1 h 10"/>
                <a:gd name="T22" fmla="*/ 7 w 15"/>
                <a:gd name="T23" fmla="*/ 1 h 10"/>
                <a:gd name="T24" fmla="*/ 5 w 15"/>
                <a:gd name="T25" fmla="*/ 1 h 10"/>
                <a:gd name="T26" fmla="*/ 3 w 15"/>
                <a:gd name="T27" fmla="*/ 8 h 10"/>
                <a:gd name="T28" fmla="*/ 12 w 15"/>
                <a:gd name="T29" fmla="*/ 7 h 10"/>
                <a:gd name="T30" fmla="*/ 10 w 15"/>
                <a:gd name="T31" fmla="*/ 3 h 10"/>
                <a:gd name="T32" fmla="*/ 10 w 15"/>
                <a:gd name="T33" fmla="*/ 3 h 10"/>
                <a:gd name="T34" fmla="*/ 9 w 15"/>
                <a:gd name="T35" fmla="*/ 2 h 10"/>
                <a:gd name="T36" fmla="*/ 8 w 15"/>
                <a:gd name="T37" fmla="*/ 2 h 10"/>
                <a:gd name="T38" fmla="*/ 3 w 15"/>
                <a:gd name="T39" fmla="*/ 2 h 10"/>
                <a:gd name="T40" fmla="*/ 4 w 15"/>
                <a:gd name="T41" fmla="*/ 4 h 10"/>
                <a:gd name="T42" fmla="*/ 4 w 15"/>
                <a:gd name="T43" fmla="*/ 3 h 10"/>
                <a:gd name="T44" fmla="*/ 9 w 15"/>
                <a:gd name="T45" fmla="*/ 3 h 10"/>
                <a:gd name="T46" fmla="*/ 9 w 15"/>
                <a:gd name="T47" fmla="*/ 3 h 10"/>
                <a:gd name="T48" fmla="*/ 9 w 15"/>
                <a:gd name="T49" fmla="*/ 3 h 10"/>
                <a:gd name="T50" fmla="*/ 9 w 15"/>
                <a:gd name="T51" fmla="*/ 3 h 10"/>
                <a:gd name="T52" fmla="*/ 10 w 15"/>
                <a:gd name="T53" fmla="*/ 3 h 10"/>
                <a:gd name="T54" fmla="*/ 10 w 15"/>
                <a:gd name="T55" fmla="*/ 3 h 10"/>
                <a:gd name="T56" fmla="*/ 10 w 15"/>
                <a:gd name="T57" fmla="*/ 3 h 10"/>
                <a:gd name="T58" fmla="*/ 10 w 15"/>
                <a:gd name="T59" fmla="*/ 3 h 10"/>
                <a:gd name="T60" fmla="*/ 10 w 15"/>
                <a:gd name="T61" fmla="*/ 3 h 10"/>
                <a:gd name="T62" fmla="*/ 11 w 15"/>
                <a:gd name="T63" fmla="*/ 4 h 10"/>
                <a:gd name="T64" fmla="*/ 11 w 15"/>
                <a:gd name="T65" fmla="*/ 4 h 10"/>
                <a:gd name="T66" fmla="*/ 12 w 15"/>
                <a:gd name="T67" fmla="*/ 5 h 10"/>
                <a:gd name="T68" fmla="*/ 12 w 15"/>
                <a:gd name="T69" fmla="*/ 7 h 10"/>
                <a:gd name="T70" fmla="*/ 12 w 15"/>
                <a:gd name="T71" fmla="*/ 7 h 10"/>
                <a:gd name="T72" fmla="*/ 7 w 15"/>
                <a:gd name="T73" fmla="*/ 7 h 10"/>
                <a:gd name="T74" fmla="*/ 3 w 15"/>
                <a:gd name="T75" fmla="*/ 6 h 10"/>
                <a:gd name="T76" fmla="*/ 4 w 15"/>
                <a:gd name="T7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" h="10">
                  <a:moveTo>
                    <a:pt x="3" y="8"/>
                  </a:moveTo>
                  <a:cubicBezTo>
                    <a:pt x="4" y="9"/>
                    <a:pt x="15" y="10"/>
                    <a:pt x="14" y="7"/>
                  </a:cubicBezTo>
                  <a:cubicBezTo>
                    <a:pt x="15" y="8"/>
                    <a:pt x="14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5"/>
                    <a:pt x="12" y="4"/>
                    <a:pt x="12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7" y="0"/>
                    <a:pt x="7" y="2"/>
                  </a:cubicBezTo>
                  <a:cubicBezTo>
                    <a:pt x="7" y="0"/>
                    <a:pt x="7" y="2"/>
                    <a:pt x="7" y="1"/>
                  </a:cubicBezTo>
                  <a:cubicBezTo>
                    <a:pt x="7" y="1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3" y="3"/>
                    <a:pt x="2" y="3"/>
                  </a:cubicBezTo>
                  <a:cubicBezTo>
                    <a:pt x="0" y="6"/>
                    <a:pt x="1" y="7"/>
                    <a:pt x="3" y="8"/>
                  </a:cubicBezTo>
                  <a:close/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8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lose/>
                  <a:moveTo>
                    <a:pt x="3" y="2"/>
                  </a:moveTo>
                  <a:cubicBezTo>
                    <a:pt x="3" y="2"/>
                    <a:pt x="4" y="3"/>
                    <a:pt x="3" y="2"/>
                  </a:cubicBezTo>
                  <a:close/>
                  <a:moveTo>
                    <a:pt x="4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3"/>
                    <a:pt x="7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12" y="6"/>
                    <a:pt x="11" y="5"/>
                    <a:pt x="12" y="5"/>
                  </a:cubicBezTo>
                  <a:cubicBezTo>
                    <a:pt x="11" y="6"/>
                    <a:pt x="12" y="5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9" y="7"/>
                    <a:pt x="8" y="7"/>
                  </a:cubicBezTo>
                  <a:cubicBezTo>
                    <a:pt x="9" y="6"/>
                    <a:pt x="7" y="7"/>
                    <a:pt x="7" y="7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5" y="7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14" name="Freeform 4888">
              <a:extLst>
                <a:ext uri="{FF2B5EF4-FFF2-40B4-BE49-F238E27FC236}">
                  <a16:creationId xmlns:a16="http://schemas.microsoft.com/office/drawing/2014/main" id="{EFDF86A1-4CBD-4891-90CD-375FED6ECE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600" y="52387"/>
              <a:ext cx="158750" cy="106362"/>
            </a:xfrm>
            <a:custGeom>
              <a:avLst/>
              <a:gdLst>
                <a:gd name="T0" fmla="*/ 24 w 27"/>
                <a:gd name="T1" fmla="*/ 5 h 18"/>
                <a:gd name="T2" fmla="*/ 26 w 27"/>
                <a:gd name="T3" fmla="*/ 9 h 18"/>
                <a:gd name="T4" fmla="*/ 25 w 27"/>
                <a:gd name="T5" fmla="*/ 12 h 18"/>
                <a:gd name="T6" fmla="*/ 24 w 27"/>
                <a:gd name="T7" fmla="*/ 12 h 18"/>
                <a:gd name="T8" fmla="*/ 22 w 27"/>
                <a:gd name="T9" fmla="*/ 13 h 18"/>
                <a:gd name="T10" fmla="*/ 23 w 27"/>
                <a:gd name="T11" fmla="*/ 14 h 18"/>
                <a:gd name="T12" fmla="*/ 22 w 27"/>
                <a:gd name="T13" fmla="*/ 14 h 18"/>
                <a:gd name="T14" fmla="*/ 20 w 27"/>
                <a:gd name="T15" fmla="*/ 16 h 18"/>
                <a:gd name="T16" fmla="*/ 21 w 27"/>
                <a:gd name="T17" fmla="*/ 16 h 18"/>
                <a:gd name="T18" fmla="*/ 11 w 27"/>
                <a:gd name="T19" fmla="*/ 16 h 18"/>
                <a:gd name="T20" fmla="*/ 11 w 27"/>
                <a:gd name="T21" fmla="*/ 16 h 18"/>
                <a:gd name="T22" fmla="*/ 11 w 27"/>
                <a:gd name="T23" fmla="*/ 16 h 18"/>
                <a:gd name="T24" fmla="*/ 9 w 27"/>
                <a:gd name="T25" fmla="*/ 16 h 18"/>
                <a:gd name="T26" fmla="*/ 3 w 27"/>
                <a:gd name="T27" fmla="*/ 15 h 18"/>
                <a:gd name="T28" fmla="*/ 2 w 27"/>
                <a:gd name="T29" fmla="*/ 3 h 18"/>
                <a:gd name="T30" fmla="*/ 8 w 27"/>
                <a:gd name="T31" fmla="*/ 3 h 18"/>
                <a:gd name="T32" fmla="*/ 7 w 27"/>
                <a:gd name="T33" fmla="*/ 3 h 18"/>
                <a:gd name="T34" fmla="*/ 8 w 27"/>
                <a:gd name="T35" fmla="*/ 3 h 18"/>
                <a:gd name="T36" fmla="*/ 8 w 27"/>
                <a:gd name="T37" fmla="*/ 3 h 18"/>
                <a:gd name="T38" fmla="*/ 9 w 27"/>
                <a:gd name="T39" fmla="*/ 3 h 18"/>
                <a:gd name="T40" fmla="*/ 9 w 27"/>
                <a:gd name="T41" fmla="*/ 3 h 18"/>
                <a:gd name="T42" fmla="*/ 21 w 27"/>
                <a:gd name="T43" fmla="*/ 3 h 18"/>
                <a:gd name="T44" fmla="*/ 21 w 27"/>
                <a:gd name="T45" fmla="*/ 3 h 18"/>
                <a:gd name="T46" fmla="*/ 24 w 27"/>
                <a:gd name="T47" fmla="*/ 5 h 18"/>
                <a:gd name="T48" fmla="*/ 22 w 27"/>
                <a:gd name="T49" fmla="*/ 3 h 18"/>
                <a:gd name="T50" fmla="*/ 22 w 27"/>
                <a:gd name="T51" fmla="*/ 3 h 18"/>
                <a:gd name="T52" fmla="*/ 21 w 27"/>
                <a:gd name="T53" fmla="*/ 2 h 18"/>
                <a:gd name="T54" fmla="*/ 21 w 27"/>
                <a:gd name="T55" fmla="*/ 1 h 18"/>
                <a:gd name="T56" fmla="*/ 20 w 27"/>
                <a:gd name="T57" fmla="*/ 2 h 18"/>
                <a:gd name="T58" fmla="*/ 16 w 27"/>
                <a:gd name="T59" fmla="*/ 2 h 18"/>
                <a:gd name="T60" fmla="*/ 15 w 27"/>
                <a:gd name="T61" fmla="*/ 1 h 18"/>
                <a:gd name="T62" fmla="*/ 12 w 27"/>
                <a:gd name="T63" fmla="*/ 2 h 18"/>
                <a:gd name="T64" fmla="*/ 12 w 27"/>
                <a:gd name="T65" fmla="*/ 1 h 18"/>
                <a:gd name="T66" fmla="*/ 9 w 27"/>
                <a:gd name="T67" fmla="*/ 1 h 18"/>
                <a:gd name="T68" fmla="*/ 2 w 27"/>
                <a:gd name="T69" fmla="*/ 1 h 18"/>
                <a:gd name="T70" fmla="*/ 0 w 27"/>
                <a:gd name="T71" fmla="*/ 9 h 18"/>
                <a:gd name="T72" fmla="*/ 1 w 27"/>
                <a:gd name="T73" fmla="*/ 17 h 18"/>
                <a:gd name="T74" fmla="*/ 10 w 27"/>
                <a:gd name="T75" fmla="*/ 18 h 18"/>
                <a:gd name="T76" fmla="*/ 16 w 27"/>
                <a:gd name="T77" fmla="*/ 18 h 18"/>
                <a:gd name="T78" fmla="*/ 20 w 27"/>
                <a:gd name="T79" fmla="*/ 18 h 18"/>
                <a:gd name="T80" fmla="*/ 23 w 27"/>
                <a:gd name="T81" fmla="*/ 16 h 18"/>
                <a:gd name="T82" fmla="*/ 23 w 27"/>
                <a:gd name="T83" fmla="*/ 15 h 18"/>
                <a:gd name="T84" fmla="*/ 27 w 27"/>
                <a:gd name="T85" fmla="*/ 10 h 18"/>
                <a:gd name="T86" fmla="*/ 24 w 27"/>
                <a:gd name="T87" fmla="*/ 5 h 18"/>
                <a:gd name="T88" fmla="*/ 18 w 27"/>
                <a:gd name="T89" fmla="*/ 2 h 18"/>
                <a:gd name="T90" fmla="*/ 18 w 27"/>
                <a:gd name="T91" fmla="*/ 2 h 18"/>
                <a:gd name="T92" fmla="*/ 18 w 27"/>
                <a:gd name="T93" fmla="*/ 2 h 18"/>
                <a:gd name="T94" fmla="*/ 18 w 27"/>
                <a:gd name="T95" fmla="*/ 2 h 18"/>
                <a:gd name="T96" fmla="*/ 18 w 27"/>
                <a:gd name="T97" fmla="*/ 2 h 18"/>
                <a:gd name="T98" fmla="*/ 18 w 27"/>
                <a:gd name="T99" fmla="*/ 2 h 18"/>
                <a:gd name="T100" fmla="*/ 18 w 27"/>
                <a:gd name="T101" fmla="*/ 2 h 18"/>
                <a:gd name="T102" fmla="*/ 18 w 27"/>
                <a:gd name="T103" fmla="*/ 2 h 18"/>
                <a:gd name="T104" fmla="*/ 7 w 27"/>
                <a:gd name="T105" fmla="*/ 2 h 18"/>
                <a:gd name="T106" fmla="*/ 7 w 27"/>
                <a:gd name="T107" fmla="*/ 1 h 18"/>
                <a:gd name="T108" fmla="*/ 7 w 27"/>
                <a:gd name="T10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" h="18">
                  <a:moveTo>
                    <a:pt x="24" y="5"/>
                  </a:moveTo>
                  <a:cubicBezTo>
                    <a:pt x="23" y="6"/>
                    <a:pt x="26" y="7"/>
                    <a:pt x="26" y="9"/>
                  </a:cubicBezTo>
                  <a:cubicBezTo>
                    <a:pt x="26" y="10"/>
                    <a:pt x="25" y="11"/>
                    <a:pt x="25" y="12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3"/>
                    <a:pt x="24" y="14"/>
                    <a:pt x="22" y="13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2" y="15"/>
                    <a:pt x="22" y="14"/>
                    <a:pt x="22" y="14"/>
                  </a:cubicBezTo>
                  <a:cubicBezTo>
                    <a:pt x="21" y="15"/>
                    <a:pt x="21" y="15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0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0" y="14"/>
                    <a:pt x="8" y="18"/>
                    <a:pt x="9" y="16"/>
                  </a:cubicBezTo>
                  <a:cubicBezTo>
                    <a:pt x="8" y="17"/>
                    <a:pt x="4" y="15"/>
                    <a:pt x="3" y="15"/>
                  </a:cubicBezTo>
                  <a:cubicBezTo>
                    <a:pt x="2" y="13"/>
                    <a:pt x="3" y="3"/>
                    <a:pt x="2" y="3"/>
                  </a:cubicBezTo>
                  <a:cubicBezTo>
                    <a:pt x="4" y="4"/>
                    <a:pt x="6" y="1"/>
                    <a:pt x="8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2" y="3"/>
                    <a:pt x="17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3" y="4"/>
                    <a:pt x="24" y="5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2" y="2"/>
                    <a:pt x="22" y="2"/>
                    <a:pt x="21" y="1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1"/>
                    <a:pt x="17" y="0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1"/>
                    <a:pt x="12" y="2"/>
                    <a:pt x="12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9" y="2"/>
                    <a:pt x="4" y="0"/>
                    <a:pt x="2" y="1"/>
                  </a:cubicBezTo>
                  <a:cubicBezTo>
                    <a:pt x="0" y="2"/>
                    <a:pt x="0" y="9"/>
                    <a:pt x="0" y="9"/>
                  </a:cubicBezTo>
                  <a:cubicBezTo>
                    <a:pt x="0" y="9"/>
                    <a:pt x="0" y="16"/>
                    <a:pt x="1" y="17"/>
                  </a:cubicBezTo>
                  <a:cubicBezTo>
                    <a:pt x="1" y="18"/>
                    <a:pt x="9" y="17"/>
                    <a:pt x="10" y="18"/>
                  </a:cubicBezTo>
                  <a:cubicBezTo>
                    <a:pt x="12" y="18"/>
                    <a:pt x="14" y="18"/>
                    <a:pt x="16" y="18"/>
                  </a:cubicBezTo>
                  <a:cubicBezTo>
                    <a:pt x="17" y="18"/>
                    <a:pt x="21" y="16"/>
                    <a:pt x="20" y="18"/>
                  </a:cubicBezTo>
                  <a:cubicBezTo>
                    <a:pt x="20" y="18"/>
                    <a:pt x="23" y="17"/>
                    <a:pt x="23" y="16"/>
                  </a:cubicBezTo>
                  <a:cubicBezTo>
                    <a:pt x="23" y="16"/>
                    <a:pt x="23" y="15"/>
                    <a:pt x="23" y="15"/>
                  </a:cubicBezTo>
                  <a:cubicBezTo>
                    <a:pt x="25" y="16"/>
                    <a:pt x="25" y="11"/>
                    <a:pt x="27" y="10"/>
                  </a:cubicBezTo>
                  <a:cubicBezTo>
                    <a:pt x="27" y="8"/>
                    <a:pt x="26" y="6"/>
                    <a:pt x="24" y="5"/>
                  </a:cubicBezTo>
                  <a:close/>
                  <a:moveTo>
                    <a:pt x="18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18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8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15" name="Freeform 4889">
              <a:extLst>
                <a:ext uri="{FF2B5EF4-FFF2-40B4-BE49-F238E27FC236}">
                  <a16:creationId xmlns:a16="http://schemas.microsoft.com/office/drawing/2014/main" id="{63FF4BA1-8BBA-4259-BF8E-E6BDE0BA16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50" y="165100"/>
              <a:ext cx="93663" cy="88900"/>
            </a:xfrm>
            <a:custGeom>
              <a:avLst/>
              <a:gdLst>
                <a:gd name="T0" fmla="*/ 13 w 16"/>
                <a:gd name="T1" fmla="*/ 5 h 15"/>
                <a:gd name="T2" fmla="*/ 12 w 16"/>
                <a:gd name="T3" fmla="*/ 4 h 15"/>
                <a:gd name="T4" fmla="*/ 10 w 16"/>
                <a:gd name="T5" fmla="*/ 3 h 15"/>
                <a:gd name="T6" fmla="*/ 12 w 16"/>
                <a:gd name="T7" fmla="*/ 3 h 15"/>
                <a:gd name="T8" fmla="*/ 9 w 16"/>
                <a:gd name="T9" fmla="*/ 2 h 15"/>
                <a:gd name="T10" fmla="*/ 8 w 16"/>
                <a:gd name="T11" fmla="*/ 1 h 15"/>
                <a:gd name="T12" fmla="*/ 1 w 16"/>
                <a:gd name="T13" fmla="*/ 0 h 15"/>
                <a:gd name="T14" fmla="*/ 2 w 16"/>
                <a:gd name="T15" fmla="*/ 6 h 15"/>
                <a:gd name="T16" fmla="*/ 1 w 16"/>
                <a:gd name="T17" fmla="*/ 8 h 15"/>
                <a:gd name="T18" fmla="*/ 4 w 16"/>
                <a:gd name="T19" fmla="*/ 13 h 15"/>
                <a:gd name="T20" fmla="*/ 13 w 16"/>
                <a:gd name="T21" fmla="*/ 5 h 15"/>
                <a:gd name="T22" fmla="*/ 8 w 16"/>
                <a:gd name="T23" fmla="*/ 2 h 15"/>
                <a:gd name="T24" fmla="*/ 8 w 16"/>
                <a:gd name="T25" fmla="*/ 2 h 15"/>
                <a:gd name="T26" fmla="*/ 8 w 16"/>
                <a:gd name="T27" fmla="*/ 2 h 15"/>
                <a:gd name="T28" fmla="*/ 11 w 16"/>
                <a:gd name="T29" fmla="*/ 7 h 15"/>
                <a:gd name="T30" fmla="*/ 3 w 16"/>
                <a:gd name="T31" fmla="*/ 7 h 15"/>
                <a:gd name="T32" fmla="*/ 3 w 16"/>
                <a:gd name="T33" fmla="*/ 7 h 15"/>
                <a:gd name="T34" fmla="*/ 2 w 16"/>
                <a:gd name="T35" fmla="*/ 6 h 15"/>
                <a:gd name="T36" fmla="*/ 3 w 16"/>
                <a:gd name="T37" fmla="*/ 5 h 15"/>
                <a:gd name="T38" fmla="*/ 6 w 16"/>
                <a:gd name="T39" fmla="*/ 2 h 15"/>
                <a:gd name="T40" fmla="*/ 7 w 16"/>
                <a:gd name="T41" fmla="*/ 2 h 15"/>
                <a:gd name="T42" fmla="*/ 8 w 16"/>
                <a:gd name="T43" fmla="*/ 3 h 15"/>
                <a:gd name="T44" fmla="*/ 7 w 16"/>
                <a:gd name="T45" fmla="*/ 3 h 15"/>
                <a:gd name="T46" fmla="*/ 8 w 16"/>
                <a:gd name="T47" fmla="*/ 3 h 15"/>
                <a:gd name="T48" fmla="*/ 9 w 16"/>
                <a:gd name="T49" fmla="*/ 3 h 15"/>
                <a:gd name="T50" fmla="*/ 8 w 16"/>
                <a:gd name="T51" fmla="*/ 3 h 15"/>
                <a:gd name="T52" fmla="*/ 11 w 16"/>
                <a:gd name="T53" fmla="*/ 5 h 15"/>
                <a:gd name="T54" fmla="*/ 11 w 16"/>
                <a:gd name="T5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5">
                  <a:moveTo>
                    <a:pt x="13" y="5"/>
                  </a:move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10" y="3"/>
                    <a:pt x="12" y="3"/>
                    <a:pt x="12" y="3"/>
                  </a:cubicBezTo>
                  <a:cubicBezTo>
                    <a:pt x="12" y="3"/>
                    <a:pt x="8" y="2"/>
                    <a:pt x="9" y="2"/>
                  </a:cubicBezTo>
                  <a:cubicBezTo>
                    <a:pt x="9" y="2"/>
                    <a:pt x="7" y="2"/>
                    <a:pt x="8" y="1"/>
                  </a:cubicBezTo>
                  <a:cubicBezTo>
                    <a:pt x="6" y="1"/>
                    <a:pt x="1" y="1"/>
                    <a:pt x="1" y="0"/>
                  </a:cubicBezTo>
                  <a:cubicBezTo>
                    <a:pt x="1" y="2"/>
                    <a:pt x="1" y="6"/>
                    <a:pt x="2" y="6"/>
                  </a:cubicBezTo>
                  <a:cubicBezTo>
                    <a:pt x="2" y="6"/>
                    <a:pt x="1" y="8"/>
                    <a:pt x="1" y="8"/>
                  </a:cubicBezTo>
                  <a:cubicBezTo>
                    <a:pt x="1" y="7"/>
                    <a:pt x="2" y="13"/>
                    <a:pt x="4" y="13"/>
                  </a:cubicBezTo>
                  <a:cubicBezTo>
                    <a:pt x="7" y="13"/>
                    <a:pt x="16" y="6"/>
                    <a:pt x="13" y="5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11" y="7"/>
                  </a:moveTo>
                  <a:cubicBezTo>
                    <a:pt x="9" y="11"/>
                    <a:pt x="0" y="15"/>
                    <a:pt x="3" y="7"/>
                  </a:cubicBezTo>
                  <a:cubicBezTo>
                    <a:pt x="3" y="7"/>
                    <a:pt x="3" y="6"/>
                    <a:pt x="3" y="7"/>
                  </a:cubicBezTo>
                  <a:cubicBezTo>
                    <a:pt x="3" y="6"/>
                    <a:pt x="3" y="5"/>
                    <a:pt x="2" y="6"/>
                  </a:cubicBezTo>
                  <a:cubicBezTo>
                    <a:pt x="2" y="7"/>
                    <a:pt x="3" y="4"/>
                    <a:pt x="3" y="5"/>
                  </a:cubicBezTo>
                  <a:cubicBezTo>
                    <a:pt x="5" y="0"/>
                    <a:pt x="3" y="3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3"/>
                    <a:pt x="7" y="2"/>
                    <a:pt x="8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7" y="3"/>
                    <a:pt x="12" y="4"/>
                    <a:pt x="8" y="3"/>
                  </a:cubicBezTo>
                  <a:cubicBezTo>
                    <a:pt x="9" y="4"/>
                    <a:pt x="10" y="5"/>
                    <a:pt x="11" y="5"/>
                  </a:cubicBezTo>
                  <a:cubicBezTo>
                    <a:pt x="10" y="5"/>
                    <a:pt x="12" y="6"/>
                    <a:pt x="1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16" name="Freeform 4890">
              <a:extLst>
                <a:ext uri="{FF2B5EF4-FFF2-40B4-BE49-F238E27FC236}">
                  <a16:creationId xmlns:a16="http://schemas.microsoft.com/office/drawing/2014/main" id="{438C8B7F-8155-4815-AF09-919524D2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182562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17" name="Freeform 4891">
              <a:extLst>
                <a:ext uri="{FF2B5EF4-FFF2-40B4-BE49-F238E27FC236}">
                  <a16:creationId xmlns:a16="http://schemas.microsoft.com/office/drawing/2014/main" id="{FABAE0EF-53B2-45BA-A807-CAA9192D60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52387"/>
              <a:ext cx="141288" cy="119062"/>
            </a:xfrm>
            <a:custGeom>
              <a:avLst/>
              <a:gdLst>
                <a:gd name="T0" fmla="*/ 24 w 24"/>
                <a:gd name="T1" fmla="*/ 5 h 20"/>
                <a:gd name="T2" fmla="*/ 16 w 24"/>
                <a:gd name="T3" fmla="*/ 1 h 20"/>
                <a:gd name="T4" fmla="*/ 14 w 24"/>
                <a:gd name="T5" fmla="*/ 1 h 20"/>
                <a:gd name="T6" fmla="*/ 14 w 24"/>
                <a:gd name="T7" fmla="*/ 2 h 20"/>
                <a:gd name="T8" fmla="*/ 8 w 24"/>
                <a:gd name="T9" fmla="*/ 1 h 20"/>
                <a:gd name="T10" fmla="*/ 5 w 24"/>
                <a:gd name="T11" fmla="*/ 4 h 20"/>
                <a:gd name="T12" fmla="*/ 11 w 24"/>
                <a:gd name="T13" fmla="*/ 2 h 20"/>
                <a:gd name="T14" fmla="*/ 11 w 24"/>
                <a:gd name="T15" fmla="*/ 3 h 20"/>
                <a:gd name="T16" fmla="*/ 13 w 24"/>
                <a:gd name="T17" fmla="*/ 3 h 20"/>
                <a:gd name="T18" fmla="*/ 13 w 24"/>
                <a:gd name="T19" fmla="*/ 3 h 20"/>
                <a:gd name="T20" fmla="*/ 16 w 24"/>
                <a:gd name="T21" fmla="*/ 3 h 20"/>
                <a:gd name="T22" fmla="*/ 16 w 24"/>
                <a:gd name="T23" fmla="*/ 3 h 20"/>
                <a:gd name="T24" fmla="*/ 20 w 24"/>
                <a:gd name="T25" fmla="*/ 2 h 20"/>
                <a:gd name="T26" fmla="*/ 22 w 24"/>
                <a:gd name="T27" fmla="*/ 4 h 20"/>
                <a:gd name="T28" fmla="*/ 22 w 24"/>
                <a:gd name="T29" fmla="*/ 5 h 20"/>
                <a:gd name="T30" fmla="*/ 22 w 24"/>
                <a:gd name="T31" fmla="*/ 5 h 20"/>
                <a:gd name="T32" fmla="*/ 22 w 24"/>
                <a:gd name="T33" fmla="*/ 6 h 20"/>
                <a:gd name="T34" fmla="*/ 21 w 24"/>
                <a:gd name="T35" fmla="*/ 11 h 20"/>
                <a:gd name="T36" fmla="*/ 22 w 24"/>
                <a:gd name="T37" fmla="*/ 15 h 20"/>
                <a:gd name="T38" fmla="*/ 16 w 24"/>
                <a:gd name="T39" fmla="*/ 15 h 20"/>
                <a:gd name="T40" fmla="*/ 9 w 24"/>
                <a:gd name="T41" fmla="*/ 16 h 20"/>
                <a:gd name="T42" fmla="*/ 9 w 24"/>
                <a:gd name="T43" fmla="*/ 15 h 20"/>
                <a:gd name="T44" fmla="*/ 8 w 24"/>
                <a:gd name="T45" fmla="*/ 16 h 20"/>
                <a:gd name="T46" fmla="*/ 4 w 24"/>
                <a:gd name="T47" fmla="*/ 12 h 20"/>
                <a:gd name="T48" fmla="*/ 1 w 24"/>
                <a:gd name="T49" fmla="*/ 9 h 20"/>
                <a:gd name="T50" fmla="*/ 1 w 24"/>
                <a:gd name="T51" fmla="*/ 8 h 20"/>
                <a:gd name="T52" fmla="*/ 4 w 24"/>
                <a:gd name="T53" fmla="*/ 5 h 20"/>
                <a:gd name="T54" fmla="*/ 3 w 24"/>
                <a:gd name="T55" fmla="*/ 6 h 20"/>
                <a:gd name="T56" fmla="*/ 2 w 24"/>
                <a:gd name="T57" fmla="*/ 7 h 20"/>
                <a:gd name="T58" fmla="*/ 1 w 24"/>
                <a:gd name="T59" fmla="*/ 9 h 20"/>
                <a:gd name="T60" fmla="*/ 0 w 24"/>
                <a:gd name="T61" fmla="*/ 10 h 20"/>
                <a:gd name="T62" fmla="*/ 1 w 24"/>
                <a:gd name="T63" fmla="*/ 11 h 20"/>
                <a:gd name="T64" fmla="*/ 3 w 24"/>
                <a:gd name="T65" fmla="*/ 14 h 20"/>
                <a:gd name="T66" fmla="*/ 3 w 24"/>
                <a:gd name="T67" fmla="*/ 15 h 20"/>
                <a:gd name="T68" fmla="*/ 5 w 24"/>
                <a:gd name="T69" fmla="*/ 16 h 20"/>
                <a:gd name="T70" fmla="*/ 4 w 24"/>
                <a:gd name="T71" fmla="*/ 16 h 20"/>
                <a:gd name="T72" fmla="*/ 12 w 24"/>
                <a:gd name="T73" fmla="*/ 18 h 20"/>
                <a:gd name="T74" fmla="*/ 22 w 24"/>
                <a:gd name="T75" fmla="*/ 17 h 20"/>
                <a:gd name="T76" fmla="*/ 23 w 24"/>
                <a:gd name="T77" fmla="*/ 12 h 20"/>
                <a:gd name="T78" fmla="*/ 24 w 24"/>
                <a:gd name="T79" fmla="*/ 5 h 20"/>
                <a:gd name="T80" fmla="*/ 2 w 24"/>
                <a:gd name="T81" fmla="*/ 11 h 20"/>
                <a:gd name="T82" fmla="*/ 2 w 24"/>
                <a:gd name="T83" fmla="*/ 10 h 20"/>
                <a:gd name="T84" fmla="*/ 2 w 24"/>
                <a:gd name="T85" fmla="*/ 10 h 20"/>
                <a:gd name="T86" fmla="*/ 2 w 24"/>
                <a:gd name="T87" fmla="*/ 11 h 20"/>
                <a:gd name="T88" fmla="*/ 2 w 24"/>
                <a:gd name="T89" fmla="*/ 10 h 20"/>
                <a:gd name="T90" fmla="*/ 2 w 24"/>
                <a:gd name="T91" fmla="*/ 10 h 20"/>
                <a:gd name="T92" fmla="*/ 2 w 24"/>
                <a:gd name="T93" fmla="*/ 10 h 20"/>
                <a:gd name="T94" fmla="*/ 9 w 24"/>
                <a:gd name="T95" fmla="*/ 17 h 20"/>
                <a:gd name="T96" fmla="*/ 9 w 24"/>
                <a:gd name="T9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" h="20">
                  <a:moveTo>
                    <a:pt x="24" y="5"/>
                  </a:moveTo>
                  <a:cubicBezTo>
                    <a:pt x="23" y="0"/>
                    <a:pt x="20" y="0"/>
                    <a:pt x="16" y="1"/>
                  </a:cubicBezTo>
                  <a:cubicBezTo>
                    <a:pt x="18" y="0"/>
                    <a:pt x="15" y="2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3" y="0"/>
                    <a:pt x="9" y="3"/>
                    <a:pt x="8" y="1"/>
                  </a:cubicBezTo>
                  <a:cubicBezTo>
                    <a:pt x="7" y="1"/>
                    <a:pt x="6" y="3"/>
                    <a:pt x="5" y="4"/>
                  </a:cubicBezTo>
                  <a:cubicBezTo>
                    <a:pt x="6" y="4"/>
                    <a:pt x="10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2" y="2"/>
                    <a:pt x="12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5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9" y="3"/>
                    <a:pt x="20" y="2"/>
                  </a:cubicBezTo>
                  <a:cubicBezTo>
                    <a:pt x="22" y="2"/>
                    <a:pt x="22" y="4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4" y="7"/>
                    <a:pt x="22" y="6"/>
                  </a:cubicBezTo>
                  <a:cubicBezTo>
                    <a:pt x="23" y="7"/>
                    <a:pt x="21" y="11"/>
                    <a:pt x="21" y="11"/>
                  </a:cubicBezTo>
                  <a:cubicBezTo>
                    <a:pt x="21" y="12"/>
                    <a:pt x="22" y="14"/>
                    <a:pt x="22" y="15"/>
                  </a:cubicBezTo>
                  <a:cubicBezTo>
                    <a:pt x="21" y="15"/>
                    <a:pt x="18" y="16"/>
                    <a:pt x="16" y="15"/>
                  </a:cubicBezTo>
                  <a:cubicBezTo>
                    <a:pt x="15" y="15"/>
                    <a:pt x="10" y="17"/>
                    <a:pt x="9" y="16"/>
                  </a:cubicBezTo>
                  <a:cubicBezTo>
                    <a:pt x="10" y="16"/>
                    <a:pt x="9" y="16"/>
                    <a:pt x="9" y="15"/>
                  </a:cubicBezTo>
                  <a:cubicBezTo>
                    <a:pt x="10" y="15"/>
                    <a:pt x="8" y="17"/>
                    <a:pt x="8" y="16"/>
                  </a:cubicBezTo>
                  <a:cubicBezTo>
                    <a:pt x="7" y="17"/>
                    <a:pt x="6" y="14"/>
                    <a:pt x="4" y="12"/>
                  </a:cubicBezTo>
                  <a:cubicBezTo>
                    <a:pt x="4" y="12"/>
                    <a:pt x="2" y="10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3" y="8"/>
                    <a:pt x="3" y="7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2" y="7"/>
                    <a:pt x="2" y="7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1" y="10"/>
                    <a:pt x="0" y="11"/>
                    <a:pt x="1" y="11"/>
                  </a:cubicBezTo>
                  <a:cubicBezTo>
                    <a:pt x="1" y="11"/>
                    <a:pt x="2" y="14"/>
                    <a:pt x="3" y="14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4" y="16"/>
                    <a:pt x="5" y="15"/>
                    <a:pt x="5" y="16"/>
                  </a:cubicBezTo>
                  <a:cubicBezTo>
                    <a:pt x="5" y="17"/>
                    <a:pt x="5" y="16"/>
                    <a:pt x="4" y="16"/>
                  </a:cubicBezTo>
                  <a:cubicBezTo>
                    <a:pt x="6" y="18"/>
                    <a:pt x="10" y="18"/>
                    <a:pt x="12" y="18"/>
                  </a:cubicBezTo>
                  <a:cubicBezTo>
                    <a:pt x="14" y="15"/>
                    <a:pt x="21" y="20"/>
                    <a:pt x="22" y="17"/>
                  </a:cubicBezTo>
                  <a:cubicBezTo>
                    <a:pt x="24" y="15"/>
                    <a:pt x="23" y="14"/>
                    <a:pt x="23" y="12"/>
                  </a:cubicBezTo>
                  <a:cubicBezTo>
                    <a:pt x="23" y="9"/>
                    <a:pt x="24" y="7"/>
                    <a:pt x="24" y="5"/>
                  </a:cubicBezTo>
                  <a:close/>
                  <a:moveTo>
                    <a:pt x="2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lose/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18" name="Freeform 4892">
              <a:extLst>
                <a:ext uri="{FF2B5EF4-FFF2-40B4-BE49-F238E27FC236}">
                  <a16:creationId xmlns:a16="http://schemas.microsoft.com/office/drawing/2014/main" id="{83CB9341-44CF-4EC2-B479-4A671D10C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71437"/>
              <a:ext cx="112713" cy="80962"/>
            </a:xfrm>
            <a:custGeom>
              <a:avLst/>
              <a:gdLst>
                <a:gd name="T0" fmla="*/ 0 w 19"/>
                <a:gd name="T1" fmla="*/ 11 h 14"/>
                <a:gd name="T2" fmla="*/ 12 w 19"/>
                <a:gd name="T3" fmla="*/ 1 h 14"/>
                <a:gd name="T4" fmla="*/ 1 w 19"/>
                <a:gd name="T5" fmla="*/ 12 h 14"/>
                <a:gd name="T6" fmla="*/ 2 w 19"/>
                <a:gd name="T7" fmla="*/ 12 h 14"/>
                <a:gd name="T8" fmla="*/ 8 w 19"/>
                <a:gd name="T9" fmla="*/ 6 h 14"/>
                <a:gd name="T10" fmla="*/ 12 w 19"/>
                <a:gd name="T11" fmla="*/ 3 h 14"/>
                <a:gd name="T12" fmla="*/ 16 w 19"/>
                <a:gd name="T13" fmla="*/ 1 h 14"/>
                <a:gd name="T14" fmla="*/ 3 w 19"/>
                <a:gd name="T15" fmla="*/ 13 h 14"/>
                <a:gd name="T16" fmla="*/ 3 w 19"/>
                <a:gd name="T17" fmla="*/ 13 h 14"/>
                <a:gd name="T18" fmla="*/ 15 w 19"/>
                <a:gd name="T19" fmla="*/ 3 h 14"/>
                <a:gd name="T20" fmla="*/ 16 w 19"/>
                <a:gd name="T21" fmla="*/ 4 h 14"/>
                <a:gd name="T22" fmla="*/ 13 w 19"/>
                <a:gd name="T23" fmla="*/ 7 h 14"/>
                <a:gd name="T24" fmla="*/ 8 w 19"/>
                <a:gd name="T25" fmla="*/ 13 h 14"/>
                <a:gd name="T26" fmla="*/ 8 w 19"/>
                <a:gd name="T27" fmla="*/ 13 h 14"/>
                <a:gd name="T28" fmla="*/ 14 w 19"/>
                <a:gd name="T29" fmla="*/ 8 h 14"/>
                <a:gd name="T30" fmla="*/ 17 w 19"/>
                <a:gd name="T31" fmla="*/ 7 h 14"/>
                <a:gd name="T32" fmla="*/ 15 w 19"/>
                <a:gd name="T33" fmla="*/ 10 h 14"/>
                <a:gd name="T34" fmla="*/ 12 w 19"/>
                <a:gd name="T35" fmla="*/ 14 h 14"/>
                <a:gd name="T36" fmla="*/ 12 w 19"/>
                <a:gd name="T37" fmla="*/ 14 h 14"/>
                <a:gd name="T38" fmla="*/ 18 w 19"/>
                <a:gd name="T39" fmla="*/ 10 h 14"/>
                <a:gd name="T40" fmla="*/ 17 w 19"/>
                <a:gd name="T41" fmla="*/ 10 h 14"/>
                <a:gd name="T42" fmla="*/ 15 w 19"/>
                <a:gd name="T43" fmla="*/ 11 h 14"/>
                <a:gd name="T44" fmla="*/ 13 w 19"/>
                <a:gd name="T45" fmla="*/ 13 h 14"/>
                <a:gd name="T46" fmla="*/ 18 w 19"/>
                <a:gd name="T47" fmla="*/ 6 h 14"/>
                <a:gd name="T48" fmla="*/ 18 w 19"/>
                <a:gd name="T49" fmla="*/ 6 h 14"/>
                <a:gd name="T50" fmla="*/ 14 w 19"/>
                <a:gd name="T51" fmla="*/ 8 h 14"/>
                <a:gd name="T52" fmla="*/ 12 w 19"/>
                <a:gd name="T53" fmla="*/ 9 h 14"/>
                <a:gd name="T54" fmla="*/ 11 w 19"/>
                <a:gd name="T55" fmla="*/ 11 h 14"/>
                <a:gd name="T56" fmla="*/ 8 w 19"/>
                <a:gd name="T57" fmla="*/ 12 h 14"/>
                <a:gd name="T58" fmla="*/ 18 w 19"/>
                <a:gd name="T59" fmla="*/ 2 h 14"/>
                <a:gd name="T60" fmla="*/ 18 w 19"/>
                <a:gd name="T61" fmla="*/ 2 h 14"/>
                <a:gd name="T62" fmla="*/ 6 w 19"/>
                <a:gd name="T63" fmla="*/ 11 h 14"/>
                <a:gd name="T64" fmla="*/ 7 w 19"/>
                <a:gd name="T65" fmla="*/ 10 h 14"/>
                <a:gd name="T66" fmla="*/ 10 w 19"/>
                <a:gd name="T67" fmla="*/ 6 h 14"/>
                <a:gd name="T68" fmla="*/ 17 w 19"/>
                <a:gd name="T69" fmla="*/ 0 h 14"/>
                <a:gd name="T70" fmla="*/ 16 w 19"/>
                <a:gd name="T71" fmla="*/ 0 h 14"/>
                <a:gd name="T72" fmla="*/ 4 w 19"/>
                <a:gd name="T73" fmla="*/ 9 h 14"/>
                <a:gd name="T74" fmla="*/ 3 w 19"/>
                <a:gd name="T75" fmla="*/ 10 h 14"/>
                <a:gd name="T76" fmla="*/ 7 w 19"/>
                <a:gd name="T77" fmla="*/ 6 h 14"/>
                <a:gd name="T78" fmla="*/ 13 w 19"/>
                <a:gd name="T79" fmla="*/ 0 h 14"/>
                <a:gd name="T80" fmla="*/ 13 w 19"/>
                <a:gd name="T81" fmla="*/ 0 h 14"/>
                <a:gd name="T82" fmla="*/ 0 w 19"/>
                <a:gd name="T83" fmla="*/ 11 h 14"/>
                <a:gd name="T84" fmla="*/ 0 w 19"/>
                <a:gd name="T8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" h="14">
                  <a:moveTo>
                    <a:pt x="0" y="11"/>
                  </a:moveTo>
                  <a:cubicBezTo>
                    <a:pt x="4" y="7"/>
                    <a:pt x="9" y="4"/>
                    <a:pt x="12" y="1"/>
                  </a:cubicBezTo>
                  <a:cubicBezTo>
                    <a:pt x="8" y="5"/>
                    <a:pt x="5" y="8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4" y="10"/>
                    <a:pt x="6" y="8"/>
                    <a:pt x="8" y="6"/>
                  </a:cubicBezTo>
                  <a:cubicBezTo>
                    <a:pt x="9" y="5"/>
                    <a:pt x="10" y="4"/>
                    <a:pt x="12" y="3"/>
                  </a:cubicBezTo>
                  <a:cubicBezTo>
                    <a:pt x="12" y="3"/>
                    <a:pt x="15" y="1"/>
                    <a:pt x="16" y="1"/>
                  </a:cubicBezTo>
                  <a:cubicBezTo>
                    <a:pt x="12" y="5"/>
                    <a:pt x="7" y="8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8" y="10"/>
                    <a:pt x="11" y="6"/>
                    <a:pt x="15" y="3"/>
                  </a:cubicBezTo>
                  <a:cubicBezTo>
                    <a:pt x="19" y="1"/>
                    <a:pt x="17" y="3"/>
                    <a:pt x="16" y="4"/>
                  </a:cubicBezTo>
                  <a:cubicBezTo>
                    <a:pt x="15" y="5"/>
                    <a:pt x="14" y="6"/>
                    <a:pt x="13" y="7"/>
                  </a:cubicBezTo>
                  <a:cubicBezTo>
                    <a:pt x="11" y="9"/>
                    <a:pt x="9" y="11"/>
                    <a:pt x="8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10" y="12"/>
                    <a:pt x="12" y="10"/>
                    <a:pt x="14" y="8"/>
                  </a:cubicBezTo>
                  <a:cubicBezTo>
                    <a:pt x="15" y="8"/>
                    <a:pt x="16" y="7"/>
                    <a:pt x="17" y="7"/>
                  </a:cubicBezTo>
                  <a:cubicBezTo>
                    <a:pt x="16" y="8"/>
                    <a:pt x="15" y="9"/>
                    <a:pt x="15" y="10"/>
                  </a:cubicBezTo>
                  <a:cubicBezTo>
                    <a:pt x="14" y="11"/>
                    <a:pt x="13" y="12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4" y="12"/>
                    <a:pt x="16" y="11"/>
                    <a:pt x="18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6" y="11"/>
                    <a:pt x="16" y="10"/>
                    <a:pt x="15" y="11"/>
                  </a:cubicBezTo>
                  <a:cubicBezTo>
                    <a:pt x="15" y="11"/>
                    <a:pt x="12" y="13"/>
                    <a:pt x="13" y="13"/>
                  </a:cubicBezTo>
                  <a:cubicBezTo>
                    <a:pt x="14" y="10"/>
                    <a:pt x="16" y="9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7"/>
                    <a:pt x="15" y="7"/>
                    <a:pt x="14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0" y="12"/>
                    <a:pt x="9" y="12"/>
                    <a:pt x="8" y="12"/>
                  </a:cubicBezTo>
                  <a:cubicBezTo>
                    <a:pt x="11" y="8"/>
                    <a:pt x="15" y="5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3" y="4"/>
                    <a:pt x="10" y="8"/>
                    <a:pt x="6" y="11"/>
                  </a:cubicBezTo>
                  <a:cubicBezTo>
                    <a:pt x="3" y="13"/>
                    <a:pt x="5" y="11"/>
                    <a:pt x="7" y="10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4"/>
                    <a:pt x="15" y="2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2" y="2"/>
                    <a:pt x="8" y="6"/>
                    <a:pt x="4" y="9"/>
                  </a:cubicBezTo>
                  <a:cubicBezTo>
                    <a:pt x="4" y="10"/>
                    <a:pt x="1" y="13"/>
                    <a:pt x="3" y="10"/>
                  </a:cubicBezTo>
                  <a:cubicBezTo>
                    <a:pt x="4" y="9"/>
                    <a:pt x="6" y="7"/>
                    <a:pt x="7" y="6"/>
                  </a:cubicBezTo>
                  <a:cubicBezTo>
                    <a:pt x="9" y="4"/>
                    <a:pt x="11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3"/>
                    <a:pt x="4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19" name="Freeform 4893">
              <a:extLst>
                <a:ext uri="{FF2B5EF4-FFF2-40B4-BE49-F238E27FC236}">
                  <a16:creationId xmlns:a16="http://schemas.microsoft.com/office/drawing/2014/main" id="{2EEDB25D-394F-4B6C-BC97-CAF1071D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65087"/>
              <a:ext cx="69850" cy="69850"/>
            </a:xfrm>
            <a:custGeom>
              <a:avLst/>
              <a:gdLst>
                <a:gd name="T0" fmla="*/ 0 w 12"/>
                <a:gd name="T1" fmla="*/ 10 h 12"/>
                <a:gd name="T2" fmla="*/ 6 w 12"/>
                <a:gd name="T3" fmla="*/ 5 h 12"/>
                <a:gd name="T4" fmla="*/ 8 w 12"/>
                <a:gd name="T5" fmla="*/ 3 h 12"/>
                <a:gd name="T6" fmla="*/ 10 w 12"/>
                <a:gd name="T7" fmla="*/ 1 h 12"/>
                <a:gd name="T8" fmla="*/ 11 w 12"/>
                <a:gd name="T9" fmla="*/ 1 h 12"/>
                <a:gd name="T10" fmla="*/ 1 w 12"/>
                <a:gd name="T11" fmla="*/ 11 h 12"/>
                <a:gd name="T12" fmla="*/ 1 w 12"/>
                <a:gd name="T13" fmla="*/ 11 h 12"/>
                <a:gd name="T14" fmla="*/ 12 w 12"/>
                <a:gd name="T15" fmla="*/ 0 h 12"/>
                <a:gd name="T16" fmla="*/ 12 w 12"/>
                <a:gd name="T17" fmla="*/ 0 h 12"/>
                <a:gd name="T18" fmla="*/ 0 w 12"/>
                <a:gd name="T19" fmla="*/ 10 h 12"/>
                <a:gd name="T20" fmla="*/ 0 w 12"/>
                <a:gd name="T2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2">
                  <a:moveTo>
                    <a:pt x="0" y="10"/>
                  </a:moveTo>
                  <a:cubicBezTo>
                    <a:pt x="2" y="9"/>
                    <a:pt x="4" y="7"/>
                    <a:pt x="6" y="5"/>
                  </a:cubicBezTo>
                  <a:cubicBezTo>
                    <a:pt x="7" y="4"/>
                    <a:pt x="7" y="4"/>
                    <a:pt x="8" y="3"/>
                  </a:cubicBezTo>
                  <a:cubicBezTo>
                    <a:pt x="9" y="2"/>
                    <a:pt x="10" y="2"/>
                    <a:pt x="10" y="1"/>
                  </a:cubicBezTo>
                  <a:cubicBezTo>
                    <a:pt x="10" y="1"/>
                    <a:pt x="12" y="0"/>
                    <a:pt x="11" y="1"/>
                  </a:cubicBezTo>
                  <a:cubicBezTo>
                    <a:pt x="8" y="4"/>
                    <a:pt x="4" y="8"/>
                    <a:pt x="1" y="11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4" y="7"/>
                    <a:pt x="9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3"/>
                    <a:pt x="4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20" name="Freeform 4894">
              <a:extLst>
                <a:ext uri="{FF2B5EF4-FFF2-40B4-BE49-F238E27FC236}">
                  <a16:creationId xmlns:a16="http://schemas.microsoft.com/office/drawing/2014/main" id="{276E2009-8EB5-460E-9A54-0AD05FA0D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65087"/>
              <a:ext cx="53975" cy="58737"/>
            </a:xfrm>
            <a:custGeom>
              <a:avLst/>
              <a:gdLst>
                <a:gd name="T0" fmla="*/ 0 w 9"/>
                <a:gd name="T1" fmla="*/ 7 h 10"/>
                <a:gd name="T2" fmla="*/ 4 w 9"/>
                <a:gd name="T3" fmla="*/ 4 h 10"/>
                <a:gd name="T4" fmla="*/ 5 w 9"/>
                <a:gd name="T5" fmla="*/ 2 h 10"/>
                <a:gd name="T6" fmla="*/ 8 w 9"/>
                <a:gd name="T7" fmla="*/ 1 h 10"/>
                <a:gd name="T8" fmla="*/ 1 w 9"/>
                <a:gd name="T9" fmla="*/ 10 h 10"/>
                <a:gd name="T10" fmla="*/ 2 w 9"/>
                <a:gd name="T11" fmla="*/ 10 h 10"/>
                <a:gd name="T12" fmla="*/ 9 w 9"/>
                <a:gd name="T13" fmla="*/ 0 h 10"/>
                <a:gd name="T14" fmla="*/ 8 w 9"/>
                <a:gd name="T15" fmla="*/ 1 h 10"/>
                <a:gd name="T16" fmla="*/ 0 w 9"/>
                <a:gd name="T17" fmla="*/ 7 h 10"/>
                <a:gd name="T18" fmla="*/ 0 w 9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1" y="6"/>
                    <a:pt x="2" y="5"/>
                    <a:pt x="4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8" y="0"/>
                    <a:pt x="8" y="1"/>
                  </a:cubicBezTo>
                  <a:cubicBezTo>
                    <a:pt x="6" y="4"/>
                    <a:pt x="3" y="7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4" y="7"/>
                    <a:pt x="7" y="4"/>
                    <a:pt x="9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5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21" name="Freeform 4895">
              <a:extLst>
                <a:ext uri="{FF2B5EF4-FFF2-40B4-BE49-F238E27FC236}">
                  <a16:creationId xmlns:a16="http://schemas.microsoft.com/office/drawing/2014/main" id="{E9FD1EFC-0074-4B17-A4C1-2F5D520E9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71437"/>
              <a:ext cx="23813" cy="34925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6 h 6"/>
                <a:gd name="T4" fmla="*/ 0 w 4"/>
                <a:gd name="T5" fmla="*/ 6 h 6"/>
                <a:gd name="T6" fmla="*/ 4 w 4"/>
                <a:gd name="T7" fmla="*/ 1 h 6"/>
                <a:gd name="T8" fmla="*/ 3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3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22" name="Freeform 4896">
              <a:extLst>
                <a:ext uri="{FF2B5EF4-FFF2-40B4-BE49-F238E27FC236}">
                  <a16:creationId xmlns:a16="http://schemas.microsoft.com/office/drawing/2014/main" id="{99B49A02-89FC-4557-9C26-39CE5BD7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288925"/>
              <a:ext cx="53975" cy="82550"/>
            </a:xfrm>
            <a:custGeom>
              <a:avLst/>
              <a:gdLst>
                <a:gd name="T0" fmla="*/ 9 w 9"/>
                <a:gd name="T1" fmla="*/ 0 h 14"/>
                <a:gd name="T2" fmla="*/ 0 w 9"/>
                <a:gd name="T3" fmla="*/ 12 h 14"/>
                <a:gd name="T4" fmla="*/ 1 w 9"/>
                <a:gd name="T5" fmla="*/ 12 h 14"/>
                <a:gd name="T6" fmla="*/ 8 w 9"/>
                <a:gd name="T7" fmla="*/ 4 h 14"/>
                <a:gd name="T8" fmla="*/ 7 w 9"/>
                <a:gd name="T9" fmla="*/ 7 h 14"/>
                <a:gd name="T10" fmla="*/ 5 w 9"/>
                <a:gd name="T11" fmla="*/ 9 h 14"/>
                <a:gd name="T12" fmla="*/ 2 w 9"/>
                <a:gd name="T13" fmla="*/ 14 h 14"/>
                <a:gd name="T14" fmla="*/ 2 w 9"/>
                <a:gd name="T15" fmla="*/ 14 h 14"/>
                <a:gd name="T16" fmla="*/ 9 w 9"/>
                <a:gd name="T17" fmla="*/ 8 h 14"/>
                <a:gd name="T18" fmla="*/ 9 w 9"/>
                <a:gd name="T19" fmla="*/ 8 h 14"/>
                <a:gd name="T20" fmla="*/ 5 w 9"/>
                <a:gd name="T21" fmla="*/ 12 h 14"/>
                <a:gd name="T22" fmla="*/ 3 w 9"/>
                <a:gd name="T23" fmla="*/ 13 h 14"/>
                <a:gd name="T24" fmla="*/ 4 w 9"/>
                <a:gd name="T25" fmla="*/ 11 h 14"/>
                <a:gd name="T26" fmla="*/ 9 w 9"/>
                <a:gd name="T27" fmla="*/ 4 h 14"/>
                <a:gd name="T28" fmla="*/ 9 w 9"/>
                <a:gd name="T29" fmla="*/ 4 h 14"/>
                <a:gd name="T30" fmla="*/ 5 w 9"/>
                <a:gd name="T31" fmla="*/ 8 h 14"/>
                <a:gd name="T32" fmla="*/ 3 w 9"/>
                <a:gd name="T33" fmla="*/ 10 h 14"/>
                <a:gd name="T34" fmla="*/ 1 w 9"/>
                <a:gd name="T35" fmla="*/ 11 h 14"/>
                <a:gd name="T36" fmla="*/ 9 w 9"/>
                <a:gd name="T37" fmla="*/ 0 h 14"/>
                <a:gd name="T38" fmla="*/ 9 w 9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6" y="4"/>
                    <a:pt x="2" y="7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4" y="10"/>
                    <a:pt x="6" y="7"/>
                    <a:pt x="8" y="4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11"/>
                    <a:pt x="3" y="12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5" y="13"/>
                    <a:pt x="7" y="10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5" y="12"/>
                    <a:pt x="2" y="14"/>
                    <a:pt x="3" y="13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6" y="9"/>
                    <a:pt x="8" y="7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6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3" y="10"/>
                    <a:pt x="0" y="12"/>
                    <a:pt x="1" y="11"/>
                  </a:cubicBezTo>
                  <a:cubicBezTo>
                    <a:pt x="3" y="7"/>
                    <a:pt x="6" y="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23" name="Freeform 4897">
              <a:extLst>
                <a:ext uri="{FF2B5EF4-FFF2-40B4-BE49-F238E27FC236}">
                  <a16:creationId xmlns:a16="http://schemas.microsoft.com/office/drawing/2014/main" id="{E383036E-6326-4BE8-8EEB-10C5FC6D5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271462"/>
              <a:ext cx="53975" cy="65087"/>
            </a:xfrm>
            <a:custGeom>
              <a:avLst/>
              <a:gdLst>
                <a:gd name="T0" fmla="*/ 8 w 9"/>
                <a:gd name="T1" fmla="*/ 0 h 11"/>
                <a:gd name="T2" fmla="*/ 0 w 9"/>
                <a:gd name="T3" fmla="*/ 11 h 11"/>
                <a:gd name="T4" fmla="*/ 0 w 9"/>
                <a:gd name="T5" fmla="*/ 11 h 11"/>
                <a:gd name="T6" fmla="*/ 9 w 9"/>
                <a:gd name="T7" fmla="*/ 2 h 11"/>
                <a:gd name="T8" fmla="*/ 8 w 9"/>
                <a:gd name="T9" fmla="*/ 2 h 11"/>
                <a:gd name="T10" fmla="*/ 5 w 9"/>
                <a:gd name="T11" fmla="*/ 7 h 11"/>
                <a:gd name="T12" fmla="*/ 2 w 9"/>
                <a:gd name="T13" fmla="*/ 9 h 11"/>
                <a:gd name="T14" fmla="*/ 1 w 9"/>
                <a:gd name="T15" fmla="*/ 10 h 11"/>
                <a:gd name="T16" fmla="*/ 1 w 9"/>
                <a:gd name="T17" fmla="*/ 8 h 11"/>
                <a:gd name="T18" fmla="*/ 8 w 9"/>
                <a:gd name="T19" fmla="*/ 0 h 11"/>
                <a:gd name="T20" fmla="*/ 8 w 9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">
                  <a:moveTo>
                    <a:pt x="8" y="0"/>
                  </a:moveTo>
                  <a:cubicBezTo>
                    <a:pt x="5" y="3"/>
                    <a:pt x="1" y="6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6" y="5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4"/>
                    <a:pt x="6" y="5"/>
                    <a:pt x="5" y="7"/>
                  </a:cubicBezTo>
                  <a:cubicBezTo>
                    <a:pt x="4" y="7"/>
                    <a:pt x="3" y="8"/>
                    <a:pt x="2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0" y="11"/>
                    <a:pt x="1" y="9"/>
                    <a:pt x="1" y="8"/>
                  </a:cubicBezTo>
                  <a:cubicBezTo>
                    <a:pt x="3" y="5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24" name="Freeform 4898">
              <a:extLst>
                <a:ext uri="{FF2B5EF4-FFF2-40B4-BE49-F238E27FC236}">
                  <a16:creationId xmlns:a16="http://schemas.microsoft.com/office/drawing/2014/main" id="{AE8F9CF3-1975-498D-BF11-C740F5A26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41300"/>
              <a:ext cx="52388" cy="58737"/>
            </a:xfrm>
            <a:custGeom>
              <a:avLst/>
              <a:gdLst>
                <a:gd name="T0" fmla="*/ 8 w 9"/>
                <a:gd name="T1" fmla="*/ 0 h 10"/>
                <a:gd name="T2" fmla="*/ 0 w 9"/>
                <a:gd name="T3" fmla="*/ 9 h 10"/>
                <a:gd name="T4" fmla="*/ 1 w 9"/>
                <a:gd name="T5" fmla="*/ 10 h 10"/>
                <a:gd name="T6" fmla="*/ 9 w 9"/>
                <a:gd name="T7" fmla="*/ 3 h 10"/>
                <a:gd name="T8" fmla="*/ 9 w 9"/>
                <a:gd name="T9" fmla="*/ 3 h 10"/>
                <a:gd name="T10" fmla="*/ 6 w 9"/>
                <a:gd name="T11" fmla="*/ 6 h 10"/>
                <a:gd name="T12" fmla="*/ 3 w 9"/>
                <a:gd name="T13" fmla="*/ 8 h 10"/>
                <a:gd name="T14" fmla="*/ 1 w 9"/>
                <a:gd name="T15" fmla="*/ 9 h 10"/>
                <a:gd name="T16" fmla="*/ 8 w 9"/>
                <a:gd name="T17" fmla="*/ 0 h 10"/>
                <a:gd name="T18" fmla="*/ 8 w 9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8" y="0"/>
                  </a:moveTo>
                  <a:cubicBezTo>
                    <a:pt x="5" y="3"/>
                    <a:pt x="2" y="6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4" y="8"/>
                    <a:pt x="7" y="6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3" y="8"/>
                    <a:pt x="1" y="9"/>
                    <a:pt x="1" y="9"/>
                  </a:cubicBezTo>
                  <a:cubicBezTo>
                    <a:pt x="3" y="6"/>
                    <a:pt x="6" y="3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25" name="Freeform 4899">
              <a:extLst>
                <a:ext uri="{FF2B5EF4-FFF2-40B4-BE49-F238E27FC236}">
                  <a16:creationId xmlns:a16="http://schemas.microsoft.com/office/drawing/2014/main" id="{9A881747-3DD6-4170-9763-2445D833E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00025"/>
              <a:ext cx="58738" cy="65087"/>
            </a:xfrm>
            <a:custGeom>
              <a:avLst/>
              <a:gdLst>
                <a:gd name="T0" fmla="*/ 9 w 10"/>
                <a:gd name="T1" fmla="*/ 0 h 11"/>
                <a:gd name="T2" fmla="*/ 1 w 10"/>
                <a:gd name="T3" fmla="*/ 11 h 11"/>
                <a:gd name="T4" fmla="*/ 1 w 10"/>
                <a:gd name="T5" fmla="*/ 11 h 11"/>
                <a:gd name="T6" fmla="*/ 9 w 10"/>
                <a:gd name="T7" fmla="*/ 5 h 11"/>
                <a:gd name="T8" fmla="*/ 9 w 10"/>
                <a:gd name="T9" fmla="*/ 5 h 11"/>
                <a:gd name="T10" fmla="*/ 6 w 10"/>
                <a:gd name="T11" fmla="*/ 8 h 11"/>
                <a:gd name="T12" fmla="*/ 3 w 10"/>
                <a:gd name="T13" fmla="*/ 10 h 11"/>
                <a:gd name="T14" fmla="*/ 1 w 10"/>
                <a:gd name="T15" fmla="*/ 10 h 11"/>
                <a:gd name="T16" fmla="*/ 2 w 10"/>
                <a:gd name="T17" fmla="*/ 9 h 11"/>
                <a:gd name="T18" fmla="*/ 10 w 10"/>
                <a:gd name="T19" fmla="*/ 1 h 11"/>
                <a:gd name="T20" fmla="*/ 9 w 10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1">
                  <a:moveTo>
                    <a:pt x="9" y="0"/>
                  </a:moveTo>
                  <a:cubicBezTo>
                    <a:pt x="7" y="4"/>
                    <a:pt x="3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5" y="11"/>
                    <a:pt x="7" y="7"/>
                    <a:pt x="9" y="5"/>
                  </a:cubicBezTo>
                  <a:cubicBezTo>
                    <a:pt x="10" y="5"/>
                    <a:pt x="9" y="4"/>
                    <a:pt x="9" y="5"/>
                  </a:cubicBezTo>
                  <a:cubicBezTo>
                    <a:pt x="8" y="6"/>
                    <a:pt x="7" y="7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5" y="6"/>
                    <a:pt x="8" y="3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26" name="Freeform 4900">
              <a:extLst>
                <a:ext uri="{FF2B5EF4-FFF2-40B4-BE49-F238E27FC236}">
                  <a16:creationId xmlns:a16="http://schemas.microsoft.com/office/drawing/2014/main" id="{4F31BE59-7444-4285-8E17-B27158194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88912"/>
              <a:ext cx="52388" cy="46037"/>
            </a:xfrm>
            <a:custGeom>
              <a:avLst/>
              <a:gdLst>
                <a:gd name="T0" fmla="*/ 0 w 9"/>
                <a:gd name="T1" fmla="*/ 7 h 8"/>
                <a:gd name="T2" fmla="*/ 9 w 9"/>
                <a:gd name="T3" fmla="*/ 0 h 8"/>
                <a:gd name="T4" fmla="*/ 9 w 9"/>
                <a:gd name="T5" fmla="*/ 0 h 8"/>
                <a:gd name="T6" fmla="*/ 0 w 9"/>
                <a:gd name="T7" fmla="*/ 7 h 8"/>
                <a:gd name="T8" fmla="*/ 0 w 9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7"/>
                  </a:moveTo>
                  <a:cubicBezTo>
                    <a:pt x="3" y="5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2"/>
                    <a:pt x="3" y="5"/>
                    <a:pt x="0" y="7"/>
                  </a:cubicBezTo>
                  <a:cubicBezTo>
                    <a:pt x="0" y="7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27" name="Freeform 4901">
              <a:extLst>
                <a:ext uri="{FF2B5EF4-FFF2-40B4-BE49-F238E27FC236}">
                  <a16:creationId xmlns:a16="http://schemas.microsoft.com/office/drawing/2014/main" id="{38334D65-691D-4E45-9260-5521D5FE3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76212"/>
              <a:ext cx="52388" cy="53975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8 h 9"/>
                <a:gd name="T4" fmla="*/ 0 w 9"/>
                <a:gd name="T5" fmla="*/ 9 h 9"/>
                <a:gd name="T6" fmla="*/ 9 w 9"/>
                <a:gd name="T7" fmla="*/ 0 h 9"/>
                <a:gd name="T8" fmla="*/ 9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3"/>
                    <a:pt x="3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5"/>
                    <a:pt x="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28" name="Freeform 4902">
              <a:extLst>
                <a:ext uri="{FF2B5EF4-FFF2-40B4-BE49-F238E27FC236}">
                  <a16:creationId xmlns:a16="http://schemas.microsoft.com/office/drawing/2014/main" id="{123CB92E-FCAE-4AA9-93F3-6F6F56C73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58750"/>
              <a:ext cx="58738" cy="47625"/>
            </a:xfrm>
            <a:custGeom>
              <a:avLst/>
              <a:gdLst>
                <a:gd name="T0" fmla="*/ 0 w 10"/>
                <a:gd name="T1" fmla="*/ 8 h 8"/>
                <a:gd name="T2" fmla="*/ 9 w 10"/>
                <a:gd name="T3" fmla="*/ 1 h 8"/>
                <a:gd name="T4" fmla="*/ 9 w 10"/>
                <a:gd name="T5" fmla="*/ 0 h 8"/>
                <a:gd name="T6" fmla="*/ 0 w 10"/>
                <a:gd name="T7" fmla="*/ 8 h 8"/>
                <a:gd name="T8" fmla="*/ 0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5"/>
                    <a:pt x="6" y="2"/>
                    <a:pt x="9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6" y="2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29" name="Freeform 4903">
              <a:extLst>
                <a:ext uri="{FF2B5EF4-FFF2-40B4-BE49-F238E27FC236}">
                  <a16:creationId xmlns:a16="http://schemas.microsoft.com/office/drawing/2014/main" id="{71EED1D2-3C04-4B86-8B6D-4498E4E88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41287"/>
              <a:ext cx="65088" cy="58737"/>
            </a:xfrm>
            <a:custGeom>
              <a:avLst/>
              <a:gdLst>
                <a:gd name="T0" fmla="*/ 10 w 11"/>
                <a:gd name="T1" fmla="*/ 0 h 10"/>
                <a:gd name="T2" fmla="*/ 1 w 11"/>
                <a:gd name="T3" fmla="*/ 10 h 10"/>
                <a:gd name="T4" fmla="*/ 1 w 11"/>
                <a:gd name="T5" fmla="*/ 10 h 10"/>
                <a:gd name="T6" fmla="*/ 11 w 11"/>
                <a:gd name="T7" fmla="*/ 1 h 10"/>
                <a:gd name="T8" fmla="*/ 10 w 1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7" y="4"/>
                    <a:pt x="4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4" y="7"/>
                    <a:pt x="8" y="4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30" name="Freeform 4904">
              <a:extLst>
                <a:ext uri="{FF2B5EF4-FFF2-40B4-BE49-F238E27FC236}">
                  <a16:creationId xmlns:a16="http://schemas.microsoft.com/office/drawing/2014/main" id="{DEBF3BC8-1E24-4C41-87DE-BBCF71515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30175"/>
              <a:ext cx="65088" cy="46037"/>
            </a:xfrm>
            <a:custGeom>
              <a:avLst/>
              <a:gdLst>
                <a:gd name="T0" fmla="*/ 1 w 11"/>
                <a:gd name="T1" fmla="*/ 8 h 8"/>
                <a:gd name="T2" fmla="*/ 11 w 11"/>
                <a:gd name="T3" fmla="*/ 1 h 8"/>
                <a:gd name="T4" fmla="*/ 11 w 11"/>
                <a:gd name="T5" fmla="*/ 0 h 8"/>
                <a:gd name="T6" fmla="*/ 1 w 11"/>
                <a:gd name="T7" fmla="*/ 8 h 8"/>
                <a:gd name="T8" fmla="*/ 1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" y="8"/>
                  </a:moveTo>
                  <a:cubicBezTo>
                    <a:pt x="5" y="6"/>
                    <a:pt x="8" y="3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31" name="Freeform 4905">
              <a:extLst>
                <a:ext uri="{FF2B5EF4-FFF2-40B4-BE49-F238E27FC236}">
                  <a16:creationId xmlns:a16="http://schemas.microsoft.com/office/drawing/2014/main" id="{80C464DA-FFFE-4527-A872-9E77C6BC0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06362"/>
              <a:ext cx="69850" cy="65087"/>
            </a:xfrm>
            <a:custGeom>
              <a:avLst/>
              <a:gdLst>
                <a:gd name="T0" fmla="*/ 11 w 12"/>
                <a:gd name="T1" fmla="*/ 0 h 11"/>
                <a:gd name="T2" fmla="*/ 1 w 12"/>
                <a:gd name="T3" fmla="*/ 10 h 11"/>
                <a:gd name="T4" fmla="*/ 1 w 12"/>
                <a:gd name="T5" fmla="*/ 10 h 11"/>
                <a:gd name="T6" fmla="*/ 11 w 12"/>
                <a:gd name="T7" fmla="*/ 0 h 11"/>
                <a:gd name="T8" fmla="*/ 11 w 1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1" y="0"/>
                  </a:moveTo>
                  <a:cubicBezTo>
                    <a:pt x="8" y="4"/>
                    <a:pt x="4" y="7"/>
                    <a:pt x="1" y="10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4" y="7"/>
                    <a:pt x="8" y="4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32" name="Freeform 4906">
              <a:extLst>
                <a:ext uri="{FF2B5EF4-FFF2-40B4-BE49-F238E27FC236}">
                  <a16:creationId xmlns:a16="http://schemas.microsoft.com/office/drawing/2014/main" id="{156658C5-5257-430E-B1A0-04DE81A34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93662"/>
              <a:ext cx="58738" cy="53975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8 h 9"/>
                <a:gd name="T4" fmla="*/ 1 w 10"/>
                <a:gd name="T5" fmla="*/ 8 h 9"/>
                <a:gd name="T6" fmla="*/ 10 w 10"/>
                <a:gd name="T7" fmla="*/ 1 h 9"/>
                <a:gd name="T8" fmla="*/ 10 w 10"/>
                <a:gd name="T9" fmla="*/ 1 h 9"/>
                <a:gd name="T10" fmla="*/ 1 w 10"/>
                <a:gd name="T11" fmla="*/ 8 h 9"/>
                <a:gd name="T12" fmla="*/ 2 w 10"/>
                <a:gd name="T13" fmla="*/ 7 h 9"/>
                <a:gd name="T14" fmla="*/ 5 w 10"/>
                <a:gd name="T15" fmla="*/ 4 h 9"/>
                <a:gd name="T16" fmla="*/ 10 w 10"/>
                <a:gd name="T17" fmla="*/ 0 h 9"/>
                <a:gd name="T18" fmla="*/ 10 w 10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9"/>
                    <a:pt x="0" y="8"/>
                    <a:pt x="1" y="8"/>
                  </a:cubicBezTo>
                  <a:cubicBezTo>
                    <a:pt x="4" y="6"/>
                    <a:pt x="7" y="3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3"/>
                    <a:pt x="4" y="5"/>
                    <a:pt x="1" y="8"/>
                  </a:cubicBezTo>
                  <a:cubicBezTo>
                    <a:pt x="0" y="9"/>
                    <a:pt x="2" y="7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7" y="3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33" name="Freeform 4907">
              <a:extLst>
                <a:ext uri="{FF2B5EF4-FFF2-40B4-BE49-F238E27FC236}">
                  <a16:creationId xmlns:a16="http://schemas.microsoft.com/office/drawing/2014/main" id="{27ECBE52-4B6D-42D9-86CA-73CA3A2F9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82550"/>
              <a:ext cx="58738" cy="41275"/>
            </a:xfrm>
            <a:custGeom>
              <a:avLst/>
              <a:gdLst>
                <a:gd name="T0" fmla="*/ 0 w 10"/>
                <a:gd name="T1" fmla="*/ 7 h 7"/>
                <a:gd name="T2" fmla="*/ 10 w 10"/>
                <a:gd name="T3" fmla="*/ 0 h 7"/>
                <a:gd name="T4" fmla="*/ 10 w 10"/>
                <a:gd name="T5" fmla="*/ 0 h 7"/>
                <a:gd name="T6" fmla="*/ 0 w 10"/>
                <a:gd name="T7" fmla="*/ 6 h 7"/>
                <a:gd name="T8" fmla="*/ 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4" y="5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34" name="Freeform 4908">
              <a:extLst>
                <a:ext uri="{FF2B5EF4-FFF2-40B4-BE49-F238E27FC236}">
                  <a16:creationId xmlns:a16="http://schemas.microsoft.com/office/drawing/2014/main" id="{1457E971-6A78-4766-B936-964C624A3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71437"/>
              <a:ext cx="52388" cy="46037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8 h 8"/>
                <a:gd name="T4" fmla="*/ 0 w 9"/>
                <a:gd name="T5" fmla="*/ 8 h 8"/>
                <a:gd name="T6" fmla="*/ 9 w 9"/>
                <a:gd name="T7" fmla="*/ 0 h 8"/>
                <a:gd name="T8" fmla="*/ 9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35" name="Freeform 4909">
              <a:extLst>
                <a:ext uri="{FF2B5EF4-FFF2-40B4-BE49-F238E27FC236}">
                  <a16:creationId xmlns:a16="http://schemas.microsoft.com/office/drawing/2014/main" id="{F7AB9EF3-66CD-4458-B3E0-DA8EAD82D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65087"/>
              <a:ext cx="47625" cy="28575"/>
            </a:xfrm>
            <a:custGeom>
              <a:avLst/>
              <a:gdLst>
                <a:gd name="T0" fmla="*/ 4 w 8"/>
                <a:gd name="T1" fmla="*/ 0 h 5"/>
                <a:gd name="T2" fmla="*/ 1 w 8"/>
                <a:gd name="T3" fmla="*/ 4 h 5"/>
                <a:gd name="T4" fmla="*/ 1 w 8"/>
                <a:gd name="T5" fmla="*/ 4 h 5"/>
                <a:gd name="T6" fmla="*/ 7 w 8"/>
                <a:gd name="T7" fmla="*/ 0 h 5"/>
                <a:gd name="T8" fmla="*/ 7 w 8"/>
                <a:gd name="T9" fmla="*/ 1 h 5"/>
                <a:gd name="T10" fmla="*/ 3 w 8"/>
                <a:gd name="T11" fmla="*/ 3 h 5"/>
                <a:gd name="T12" fmla="*/ 2 w 8"/>
                <a:gd name="T13" fmla="*/ 3 h 5"/>
                <a:gd name="T14" fmla="*/ 4 w 8"/>
                <a:gd name="T15" fmla="*/ 0 h 5"/>
                <a:gd name="T16" fmla="*/ 4 w 8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2"/>
                    <a:pt x="5" y="2"/>
                    <a:pt x="3" y="3"/>
                  </a:cubicBezTo>
                  <a:cubicBezTo>
                    <a:pt x="0" y="5"/>
                    <a:pt x="2" y="3"/>
                    <a:pt x="2" y="3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36" name="Freeform 4910">
              <a:extLst>
                <a:ext uri="{FF2B5EF4-FFF2-40B4-BE49-F238E27FC236}">
                  <a16:creationId xmlns:a16="http://schemas.microsoft.com/office/drawing/2014/main" id="{283E568A-F3A2-47FE-A908-B1AFC875D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3812"/>
              <a:ext cx="41275" cy="23812"/>
            </a:xfrm>
            <a:custGeom>
              <a:avLst/>
              <a:gdLst>
                <a:gd name="T0" fmla="*/ 0 w 7"/>
                <a:gd name="T1" fmla="*/ 3 h 4"/>
                <a:gd name="T2" fmla="*/ 5 w 7"/>
                <a:gd name="T3" fmla="*/ 1 h 4"/>
                <a:gd name="T4" fmla="*/ 5 w 7"/>
                <a:gd name="T5" fmla="*/ 1 h 4"/>
                <a:gd name="T6" fmla="*/ 3 w 7"/>
                <a:gd name="T7" fmla="*/ 3 h 4"/>
                <a:gd name="T8" fmla="*/ 4 w 7"/>
                <a:gd name="T9" fmla="*/ 3 h 4"/>
                <a:gd name="T10" fmla="*/ 7 w 7"/>
                <a:gd name="T11" fmla="*/ 0 h 4"/>
                <a:gd name="T12" fmla="*/ 6 w 7"/>
                <a:gd name="T13" fmla="*/ 0 h 4"/>
                <a:gd name="T14" fmla="*/ 0 w 7"/>
                <a:gd name="T15" fmla="*/ 3 h 4"/>
                <a:gd name="T16" fmla="*/ 0 w 7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6" y="0"/>
                    <a:pt x="5" y="1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37" name="Freeform 4911">
              <a:extLst>
                <a:ext uri="{FF2B5EF4-FFF2-40B4-BE49-F238E27FC236}">
                  <a16:creationId xmlns:a16="http://schemas.microsoft.com/office/drawing/2014/main" id="{37C0FD08-E9A4-4446-A80C-6EB105400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7462"/>
              <a:ext cx="41275" cy="23812"/>
            </a:xfrm>
            <a:custGeom>
              <a:avLst/>
              <a:gdLst>
                <a:gd name="T0" fmla="*/ 3 w 7"/>
                <a:gd name="T1" fmla="*/ 0 h 4"/>
                <a:gd name="T2" fmla="*/ 1 w 7"/>
                <a:gd name="T3" fmla="*/ 3 h 4"/>
                <a:gd name="T4" fmla="*/ 1 w 7"/>
                <a:gd name="T5" fmla="*/ 3 h 4"/>
                <a:gd name="T6" fmla="*/ 4 w 7"/>
                <a:gd name="T7" fmla="*/ 1 h 4"/>
                <a:gd name="T8" fmla="*/ 4 w 7"/>
                <a:gd name="T9" fmla="*/ 2 h 4"/>
                <a:gd name="T10" fmla="*/ 2 w 7"/>
                <a:gd name="T11" fmla="*/ 3 h 4"/>
                <a:gd name="T12" fmla="*/ 2 w 7"/>
                <a:gd name="T13" fmla="*/ 4 h 4"/>
                <a:gd name="T14" fmla="*/ 6 w 7"/>
                <a:gd name="T15" fmla="*/ 2 h 4"/>
                <a:gd name="T16" fmla="*/ 6 w 7"/>
                <a:gd name="T17" fmla="*/ 2 h 4"/>
                <a:gd name="T18" fmla="*/ 4 w 7"/>
                <a:gd name="T19" fmla="*/ 4 h 4"/>
                <a:gd name="T20" fmla="*/ 4 w 7"/>
                <a:gd name="T21" fmla="*/ 4 h 4"/>
                <a:gd name="T22" fmla="*/ 7 w 7"/>
                <a:gd name="T23" fmla="*/ 1 h 4"/>
                <a:gd name="T24" fmla="*/ 7 w 7"/>
                <a:gd name="T25" fmla="*/ 1 h 4"/>
                <a:gd name="T26" fmla="*/ 3 w 7"/>
                <a:gd name="T27" fmla="*/ 3 h 4"/>
                <a:gd name="T28" fmla="*/ 6 w 7"/>
                <a:gd name="T29" fmla="*/ 0 h 4"/>
                <a:gd name="T30" fmla="*/ 5 w 7"/>
                <a:gd name="T31" fmla="*/ 0 h 4"/>
                <a:gd name="T32" fmla="*/ 1 w 7"/>
                <a:gd name="T33" fmla="*/ 2 h 4"/>
                <a:gd name="T34" fmla="*/ 2 w 7"/>
                <a:gd name="T35" fmla="*/ 1 h 4"/>
                <a:gd name="T36" fmla="*/ 4 w 7"/>
                <a:gd name="T37" fmla="*/ 0 h 4"/>
                <a:gd name="T38" fmla="*/ 3 w 7"/>
                <a:gd name="T3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2" y="1"/>
                    <a:pt x="1" y="1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6" y="0"/>
                    <a:pt x="4" y="1"/>
                    <a:pt x="4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5" y="2"/>
                    <a:pt x="6" y="2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3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38" name="Freeform 4912">
              <a:extLst>
                <a:ext uri="{FF2B5EF4-FFF2-40B4-BE49-F238E27FC236}">
                  <a16:creationId xmlns:a16="http://schemas.microsoft.com/office/drawing/2014/main" id="{0CED3697-E4D1-4386-B488-56577D6BB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130175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39" name="Freeform 4913">
              <a:extLst>
                <a:ext uri="{FF2B5EF4-FFF2-40B4-BE49-F238E27FC236}">
                  <a16:creationId xmlns:a16="http://schemas.microsoft.com/office/drawing/2014/main" id="{31C30CF4-4D31-448A-9705-151567EE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193675"/>
              <a:ext cx="30163" cy="36512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1 w 5"/>
                <a:gd name="T5" fmla="*/ 6 h 6"/>
                <a:gd name="T6" fmla="*/ 5 w 5"/>
                <a:gd name="T7" fmla="*/ 1 h 6"/>
                <a:gd name="T8" fmla="*/ 5 w 5"/>
                <a:gd name="T9" fmla="*/ 1 h 6"/>
                <a:gd name="T10" fmla="*/ 1 w 5"/>
                <a:gd name="T11" fmla="*/ 5 h 6"/>
                <a:gd name="T12" fmla="*/ 2 w 5"/>
                <a:gd name="T13" fmla="*/ 5 h 6"/>
                <a:gd name="T14" fmla="*/ 3 w 5"/>
                <a:gd name="T15" fmla="*/ 3 h 6"/>
                <a:gd name="T16" fmla="*/ 5 w 5"/>
                <a:gd name="T17" fmla="*/ 0 h 6"/>
                <a:gd name="T18" fmla="*/ 5 w 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4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40" name="Freeform 4914">
              <a:extLst>
                <a:ext uri="{FF2B5EF4-FFF2-40B4-BE49-F238E27FC236}">
                  <a16:creationId xmlns:a16="http://schemas.microsoft.com/office/drawing/2014/main" id="{91304B2F-9DF3-424A-8634-BFE717478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93662"/>
              <a:ext cx="69850" cy="53975"/>
            </a:xfrm>
            <a:custGeom>
              <a:avLst/>
              <a:gdLst>
                <a:gd name="T0" fmla="*/ 0 w 12"/>
                <a:gd name="T1" fmla="*/ 9 h 9"/>
                <a:gd name="T2" fmla="*/ 9 w 12"/>
                <a:gd name="T3" fmla="*/ 2 h 9"/>
                <a:gd name="T4" fmla="*/ 10 w 12"/>
                <a:gd name="T5" fmla="*/ 2 h 9"/>
                <a:gd name="T6" fmla="*/ 8 w 12"/>
                <a:gd name="T7" fmla="*/ 4 h 9"/>
                <a:gd name="T8" fmla="*/ 4 w 12"/>
                <a:gd name="T9" fmla="*/ 9 h 9"/>
                <a:gd name="T10" fmla="*/ 4 w 12"/>
                <a:gd name="T11" fmla="*/ 9 h 9"/>
                <a:gd name="T12" fmla="*/ 11 w 12"/>
                <a:gd name="T13" fmla="*/ 0 h 9"/>
                <a:gd name="T14" fmla="*/ 11 w 12"/>
                <a:gd name="T15" fmla="*/ 0 h 9"/>
                <a:gd name="T16" fmla="*/ 0 w 12"/>
                <a:gd name="T17" fmla="*/ 9 h 9"/>
                <a:gd name="T18" fmla="*/ 0 w 12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3" y="7"/>
                    <a:pt x="6" y="4"/>
                    <a:pt x="9" y="2"/>
                  </a:cubicBezTo>
                  <a:cubicBezTo>
                    <a:pt x="10" y="1"/>
                    <a:pt x="11" y="0"/>
                    <a:pt x="10" y="2"/>
                  </a:cubicBezTo>
                  <a:cubicBezTo>
                    <a:pt x="9" y="2"/>
                    <a:pt x="9" y="3"/>
                    <a:pt x="8" y="4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6"/>
                    <a:pt x="9" y="3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3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41" name="Freeform 4915">
              <a:extLst>
                <a:ext uri="{FF2B5EF4-FFF2-40B4-BE49-F238E27FC236}">
                  <a16:creationId xmlns:a16="http://schemas.microsoft.com/office/drawing/2014/main" id="{059DE234-B24B-4954-A6D5-BCE452B38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76212"/>
              <a:ext cx="46038" cy="58737"/>
            </a:xfrm>
            <a:custGeom>
              <a:avLst/>
              <a:gdLst>
                <a:gd name="T0" fmla="*/ 7 w 8"/>
                <a:gd name="T1" fmla="*/ 1 h 10"/>
                <a:gd name="T2" fmla="*/ 0 w 8"/>
                <a:gd name="T3" fmla="*/ 10 h 10"/>
                <a:gd name="T4" fmla="*/ 0 w 8"/>
                <a:gd name="T5" fmla="*/ 10 h 10"/>
                <a:gd name="T6" fmla="*/ 8 w 8"/>
                <a:gd name="T7" fmla="*/ 1 h 10"/>
                <a:gd name="T8" fmla="*/ 7 w 8"/>
                <a:gd name="T9" fmla="*/ 1 h 10"/>
                <a:gd name="T10" fmla="*/ 0 w 8"/>
                <a:gd name="T11" fmla="*/ 9 h 10"/>
                <a:gd name="T12" fmla="*/ 1 w 8"/>
                <a:gd name="T13" fmla="*/ 9 h 10"/>
                <a:gd name="T14" fmla="*/ 2 w 8"/>
                <a:gd name="T15" fmla="*/ 8 h 10"/>
                <a:gd name="T16" fmla="*/ 3 w 8"/>
                <a:gd name="T17" fmla="*/ 5 h 10"/>
                <a:gd name="T18" fmla="*/ 7 w 8"/>
                <a:gd name="T19" fmla="*/ 1 h 10"/>
                <a:gd name="T20" fmla="*/ 7 w 8"/>
                <a:gd name="T2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0">
                  <a:moveTo>
                    <a:pt x="7" y="1"/>
                  </a:moveTo>
                  <a:cubicBezTo>
                    <a:pt x="4" y="4"/>
                    <a:pt x="2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7"/>
                    <a:pt x="5" y="4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5" y="4"/>
                    <a:pt x="3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7"/>
                    <a:pt x="3" y="6"/>
                    <a:pt x="3" y="5"/>
                  </a:cubicBezTo>
                  <a:cubicBezTo>
                    <a:pt x="5" y="4"/>
                    <a:pt x="6" y="2"/>
                    <a:pt x="7" y="1"/>
                  </a:cubicBezTo>
                  <a:cubicBezTo>
                    <a:pt x="7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42" name="Freeform 4916">
              <a:extLst>
                <a:ext uri="{FF2B5EF4-FFF2-40B4-BE49-F238E27FC236}">
                  <a16:creationId xmlns:a16="http://schemas.microsoft.com/office/drawing/2014/main" id="{F2842285-2FBB-4AA8-B194-76D4A5D95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8" y="76200"/>
              <a:ext cx="95250" cy="76200"/>
            </a:xfrm>
            <a:custGeom>
              <a:avLst/>
              <a:gdLst>
                <a:gd name="T0" fmla="*/ 0 w 16"/>
                <a:gd name="T1" fmla="*/ 12 h 13"/>
                <a:gd name="T2" fmla="*/ 15 w 16"/>
                <a:gd name="T3" fmla="*/ 0 h 13"/>
                <a:gd name="T4" fmla="*/ 13 w 16"/>
                <a:gd name="T5" fmla="*/ 3 h 13"/>
                <a:gd name="T6" fmla="*/ 10 w 16"/>
                <a:gd name="T7" fmla="*/ 6 h 13"/>
                <a:gd name="T8" fmla="*/ 4 w 16"/>
                <a:gd name="T9" fmla="*/ 12 h 13"/>
                <a:gd name="T10" fmla="*/ 4 w 16"/>
                <a:gd name="T11" fmla="*/ 12 h 13"/>
                <a:gd name="T12" fmla="*/ 16 w 16"/>
                <a:gd name="T13" fmla="*/ 0 h 13"/>
                <a:gd name="T14" fmla="*/ 16 w 16"/>
                <a:gd name="T15" fmla="*/ 0 h 13"/>
                <a:gd name="T16" fmla="*/ 0 w 16"/>
                <a:gd name="T17" fmla="*/ 12 h 13"/>
                <a:gd name="T18" fmla="*/ 0 w 16"/>
                <a:gd name="T1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3">
                  <a:moveTo>
                    <a:pt x="0" y="12"/>
                  </a:moveTo>
                  <a:cubicBezTo>
                    <a:pt x="5" y="8"/>
                    <a:pt x="9" y="3"/>
                    <a:pt x="15" y="0"/>
                  </a:cubicBezTo>
                  <a:cubicBezTo>
                    <a:pt x="14" y="1"/>
                    <a:pt x="13" y="3"/>
                    <a:pt x="13" y="3"/>
                  </a:cubicBezTo>
                  <a:cubicBezTo>
                    <a:pt x="12" y="4"/>
                    <a:pt x="11" y="5"/>
                    <a:pt x="10" y="6"/>
                  </a:cubicBezTo>
                  <a:cubicBezTo>
                    <a:pt x="8" y="8"/>
                    <a:pt x="6" y="10"/>
                    <a:pt x="4" y="12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8" y="8"/>
                    <a:pt x="12" y="4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3"/>
                    <a:pt x="5" y="8"/>
                    <a:pt x="0" y="12"/>
                  </a:cubicBezTo>
                  <a:cubicBezTo>
                    <a:pt x="0" y="13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43" name="Freeform 4917">
              <a:extLst>
                <a:ext uri="{FF2B5EF4-FFF2-40B4-BE49-F238E27FC236}">
                  <a16:creationId xmlns:a16="http://schemas.microsoft.com/office/drawing/2014/main" id="{9F7F30EF-AC28-4A3C-9F65-72E818FBE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" y="176212"/>
              <a:ext cx="17463" cy="17462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3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44" name="Freeform 4918">
              <a:extLst>
                <a:ext uri="{FF2B5EF4-FFF2-40B4-BE49-F238E27FC236}">
                  <a16:creationId xmlns:a16="http://schemas.microsoft.com/office/drawing/2014/main" id="{53BE590C-AE4D-4566-9CF7-7DA96F7DA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76200"/>
              <a:ext cx="87313" cy="71437"/>
            </a:xfrm>
            <a:custGeom>
              <a:avLst/>
              <a:gdLst>
                <a:gd name="T0" fmla="*/ 0 w 15"/>
                <a:gd name="T1" fmla="*/ 12 h 12"/>
                <a:gd name="T2" fmla="*/ 13 w 15"/>
                <a:gd name="T3" fmla="*/ 1 h 12"/>
                <a:gd name="T4" fmla="*/ 13 w 15"/>
                <a:gd name="T5" fmla="*/ 1 h 12"/>
                <a:gd name="T6" fmla="*/ 10 w 15"/>
                <a:gd name="T7" fmla="*/ 5 h 12"/>
                <a:gd name="T8" fmla="*/ 3 w 15"/>
                <a:gd name="T9" fmla="*/ 12 h 12"/>
                <a:gd name="T10" fmla="*/ 4 w 15"/>
                <a:gd name="T11" fmla="*/ 12 h 12"/>
                <a:gd name="T12" fmla="*/ 14 w 15"/>
                <a:gd name="T13" fmla="*/ 0 h 12"/>
                <a:gd name="T14" fmla="*/ 14 w 15"/>
                <a:gd name="T15" fmla="*/ 0 h 12"/>
                <a:gd name="T16" fmla="*/ 0 w 15"/>
                <a:gd name="T17" fmla="*/ 12 h 12"/>
                <a:gd name="T18" fmla="*/ 0 w 1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4" y="8"/>
                    <a:pt x="8" y="4"/>
                    <a:pt x="13" y="1"/>
                  </a:cubicBezTo>
                  <a:cubicBezTo>
                    <a:pt x="14" y="0"/>
                    <a:pt x="13" y="1"/>
                    <a:pt x="13" y="1"/>
                  </a:cubicBezTo>
                  <a:cubicBezTo>
                    <a:pt x="12" y="2"/>
                    <a:pt x="11" y="3"/>
                    <a:pt x="10" y="5"/>
                  </a:cubicBezTo>
                  <a:cubicBezTo>
                    <a:pt x="7" y="7"/>
                    <a:pt x="5" y="10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7" y="8"/>
                    <a:pt x="11" y="4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3"/>
                    <a:pt x="4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45" name="Freeform 4919">
              <a:extLst>
                <a:ext uri="{FF2B5EF4-FFF2-40B4-BE49-F238E27FC236}">
                  <a16:creationId xmlns:a16="http://schemas.microsoft.com/office/drawing/2014/main" id="{F31E9650-0957-4375-A346-1320A1AE6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58737"/>
              <a:ext cx="71438" cy="88900"/>
            </a:xfrm>
            <a:custGeom>
              <a:avLst/>
              <a:gdLst>
                <a:gd name="T0" fmla="*/ 5 w 12"/>
                <a:gd name="T1" fmla="*/ 1 h 15"/>
                <a:gd name="T2" fmla="*/ 0 w 12"/>
                <a:gd name="T3" fmla="*/ 6 h 15"/>
                <a:gd name="T4" fmla="*/ 1 w 12"/>
                <a:gd name="T5" fmla="*/ 6 h 15"/>
                <a:gd name="T6" fmla="*/ 4 w 12"/>
                <a:gd name="T7" fmla="*/ 3 h 15"/>
                <a:gd name="T8" fmla="*/ 7 w 12"/>
                <a:gd name="T9" fmla="*/ 1 h 15"/>
                <a:gd name="T10" fmla="*/ 6 w 12"/>
                <a:gd name="T11" fmla="*/ 3 h 15"/>
                <a:gd name="T12" fmla="*/ 1 w 12"/>
                <a:gd name="T13" fmla="*/ 10 h 15"/>
                <a:gd name="T14" fmla="*/ 1 w 12"/>
                <a:gd name="T15" fmla="*/ 11 h 15"/>
                <a:gd name="T16" fmla="*/ 11 w 12"/>
                <a:gd name="T17" fmla="*/ 3 h 15"/>
                <a:gd name="T18" fmla="*/ 6 w 12"/>
                <a:gd name="T19" fmla="*/ 8 h 15"/>
                <a:gd name="T20" fmla="*/ 0 w 12"/>
                <a:gd name="T21" fmla="*/ 15 h 15"/>
                <a:gd name="T22" fmla="*/ 1 w 12"/>
                <a:gd name="T23" fmla="*/ 15 h 15"/>
                <a:gd name="T24" fmla="*/ 11 w 12"/>
                <a:gd name="T25" fmla="*/ 3 h 15"/>
                <a:gd name="T26" fmla="*/ 11 w 12"/>
                <a:gd name="T27" fmla="*/ 3 h 15"/>
                <a:gd name="T28" fmla="*/ 7 w 12"/>
                <a:gd name="T29" fmla="*/ 6 h 15"/>
                <a:gd name="T30" fmla="*/ 5 w 12"/>
                <a:gd name="T31" fmla="*/ 8 h 15"/>
                <a:gd name="T32" fmla="*/ 3 w 12"/>
                <a:gd name="T33" fmla="*/ 9 h 15"/>
                <a:gd name="T34" fmla="*/ 2 w 12"/>
                <a:gd name="T35" fmla="*/ 10 h 15"/>
                <a:gd name="T36" fmla="*/ 8 w 12"/>
                <a:gd name="T37" fmla="*/ 1 h 15"/>
                <a:gd name="T38" fmla="*/ 8 w 12"/>
                <a:gd name="T39" fmla="*/ 0 h 15"/>
                <a:gd name="T40" fmla="*/ 2 w 12"/>
                <a:gd name="T41" fmla="*/ 5 h 15"/>
                <a:gd name="T42" fmla="*/ 2 w 12"/>
                <a:gd name="T43" fmla="*/ 4 h 15"/>
                <a:gd name="T44" fmla="*/ 5 w 12"/>
                <a:gd name="T45" fmla="*/ 1 h 15"/>
                <a:gd name="T46" fmla="*/ 5 w 12"/>
                <a:gd name="T4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15">
                  <a:moveTo>
                    <a:pt x="5" y="1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8" y="1"/>
                    <a:pt x="6" y="4"/>
                    <a:pt x="6" y="3"/>
                  </a:cubicBezTo>
                  <a:cubicBezTo>
                    <a:pt x="5" y="6"/>
                    <a:pt x="2" y="8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9"/>
                    <a:pt x="7" y="6"/>
                    <a:pt x="11" y="3"/>
                  </a:cubicBezTo>
                  <a:cubicBezTo>
                    <a:pt x="9" y="5"/>
                    <a:pt x="7" y="7"/>
                    <a:pt x="6" y="8"/>
                  </a:cubicBezTo>
                  <a:cubicBezTo>
                    <a:pt x="4" y="11"/>
                    <a:pt x="2" y="13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4" y="11"/>
                    <a:pt x="8" y="7"/>
                    <a:pt x="11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3" y="6"/>
                    <a:pt x="7" y="4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3"/>
                    <a:pt x="2" y="5"/>
                  </a:cubicBezTo>
                  <a:cubicBezTo>
                    <a:pt x="0" y="6"/>
                    <a:pt x="1" y="6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846" name="Group 4982">
            <a:extLst>
              <a:ext uri="{FF2B5EF4-FFF2-40B4-BE49-F238E27FC236}">
                <a16:creationId xmlns:a16="http://schemas.microsoft.com/office/drawing/2014/main" id="{96D4A8FA-EF1E-4A79-8002-7DFCB4EFB7A4}"/>
              </a:ext>
            </a:extLst>
          </p:cNvPr>
          <p:cNvGrpSpPr>
            <a:grpSpLocks/>
          </p:cNvGrpSpPr>
          <p:nvPr/>
        </p:nvGrpSpPr>
        <p:grpSpPr bwMode="auto">
          <a:xfrm>
            <a:off x="10939463" y="5092700"/>
            <a:ext cx="206375" cy="352425"/>
            <a:chOff x="0" y="0"/>
            <a:chExt cx="206375" cy="352425"/>
          </a:xfrm>
        </p:grpSpPr>
        <p:sp>
          <p:nvSpPr>
            <p:cNvPr id="41847" name="Freeform 4920">
              <a:extLst>
                <a:ext uri="{FF2B5EF4-FFF2-40B4-BE49-F238E27FC236}">
                  <a16:creationId xmlns:a16="http://schemas.microsoft.com/office/drawing/2014/main" id="{60ADF777-FB03-4184-B5E2-59D0A635B7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3" y="17463"/>
              <a:ext cx="152400" cy="152400"/>
            </a:xfrm>
            <a:custGeom>
              <a:avLst/>
              <a:gdLst>
                <a:gd name="T0" fmla="*/ 25 w 26"/>
                <a:gd name="T1" fmla="*/ 2 h 26"/>
                <a:gd name="T2" fmla="*/ 20 w 26"/>
                <a:gd name="T3" fmla="*/ 1 h 26"/>
                <a:gd name="T4" fmla="*/ 21 w 26"/>
                <a:gd name="T5" fmla="*/ 1 h 26"/>
                <a:gd name="T6" fmla="*/ 20 w 26"/>
                <a:gd name="T7" fmla="*/ 1 h 26"/>
                <a:gd name="T8" fmla="*/ 17 w 26"/>
                <a:gd name="T9" fmla="*/ 1 h 26"/>
                <a:gd name="T10" fmla="*/ 12 w 26"/>
                <a:gd name="T11" fmla="*/ 2 h 26"/>
                <a:gd name="T12" fmla="*/ 9 w 26"/>
                <a:gd name="T13" fmla="*/ 1 h 26"/>
                <a:gd name="T14" fmla="*/ 9 w 26"/>
                <a:gd name="T15" fmla="*/ 2 h 26"/>
                <a:gd name="T16" fmla="*/ 9 w 26"/>
                <a:gd name="T17" fmla="*/ 1 h 26"/>
                <a:gd name="T18" fmla="*/ 7 w 26"/>
                <a:gd name="T19" fmla="*/ 1 h 26"/>
                <a:gd name="T20" fmla="*/ 6 w 26"/>
                <a:gd name="T21" fmla="*/ 1 h 26"/>
                <a:gd name="T22" fmla="*/ 7 w 26"/>
                <a:gd name="T23" fmla="*/ 1 h 26"/>
                <a:gd name="T24" fmla="*/ 3 w 26"/>
                <a:gd name="T25" fmla="*/ 1 h 26"/>
                <a:gd name="T26" fmla="*/ 1 w 26"/>
                <a:gd name="T27" fmla="*/ 5 h 26"/>
                <a:gd name="T28" fmla="*/ 2 w 26"/>
                <a:gd name="T29" fmla="*/ 16 h 26"/>
                <a:gd name="T30" fmla="*/ 2 w 26"/>
                <a:gd name="T31" fmla="*/ 23 h 26"/>
                <a:gd name="T32" fmla="*/ 9 w 26"/>
                <a:gd name="T33" fmla="*/ 25 h 26"/>
                <a:gd name="T34" fmla="*/ 8 w 26"/>
                <a:gd name="T35" fmla="*/ 26 h 26"/>
                <a:gd name="T36" fmla="*/ 10 w 26"/>
                <a:gd name="T37" fmla="*/ 25 h 26"/>
                <a:gd name="T38" fmla="*/ 10 w 26"/>
                <a:gd name="T39" fmla="*/ 26 h 26"/>
                <a:gd name="T40" fmla="*/ 10 w 26"/>
                <a:gd name="T41" fmla="*/ 26 h 26"/>
                <a:gd name="T42" fmla="*/ 10 w 26"/>
                <a:gd name="T43" fmla="*/ 25 h 26"/>
                <a:gd name="T44" fmla="*/ 23 w 26"/>
                <a:gd name="T45" fmla="*/ 25 h 26"/>
                <a:gd name="T46" fmla="*/ 23 w 26"/>
                <a:gd name="T47" fmla="*/ 25 h 26"/>
                <a:gd name="T48" fmla="*/ 24 w 26"/>
                <a:gd name="T49" fmla="*/ 24 h 26"/>
                <a:gd name="T50" fmla="*/ 25 w 26"/>
                <a:gd name="T51" fmla="*/ 24 h 26"/>
                <a:gd name="T52" fmla="*/ 25 w 26"/>
                <a:gd name="T53" fmla="*/ 24 h 26"/>
                <a:gd name="T54" fmla="*/ 25 w 26"/>
                <a:gd name="T55" fmla="*/ 21 h 26"/>
                <a:gd name="T56" fmla="*/ 24 w 26"/>
                <a:gd name="T57" fmla="*/ 16 h 26"/>
                <a:gd name="T58" fmla="*/ 24 w 26"/>
                <a:gd name="T59" fmla="*/ 17 h 26"/>
                <a:gd name="T60" fmla="*/ 24 w 26"/>
                <a:gd name="T61" fmla="*/ 19 h 26"/>
                <a:gd name="T62" fmla="*/ 24 w 26"/>
                <a:gd name="T63" fmla="*/ 19 h 26"/>
                <a:gd name="T64" fmla="*/ 24 w 26"/>
                <a:gd name="T65" fmla="*/ 20 h 26"/>
                <a:gd name="T66" fmla="*/ 24 w 26"/>
                <a:gd name="T67" fmla="*/ 23 h 26"/>
                <a:gd name="T68" fmla="*/ 17 w 26"/>
                <a:gd name="T69" fmla="*/ 23 h 26"/>
                <a:gd name="T70" fmla="*/ 14 w 26"/>
                <a:gd name="T71" fmla="*/ 24 h 26"/>
                <a:gd name="T72" fmla="*/ 14 w 26"/>
                <a:gd name="T73" fmla="*/ 23 h 26"/>
                <a:gd name="T74" fmla="*/ 11 w 26"/>
                <a:gd name="T75" fmla="*/ 24 h 26"/>
                <a:gd name="T76" fmla="*/ 6 w 26"/>
                <a:gd name="T77" fmla="*/ 23 h 26"/>
                <a:gd name="T78" fmla="*/ 4 w 26"/>
                <a:gd name="T79" fmla="*/ 18 h 26"/>
                <a:gd name="T80" fmla="*/ 3 w 26"/>
                <a:gd name="T81" fmla="*/ 9 h 26"/>
                <a:gd name="T82" fmla="*/ 9 w 26"/>
                <a:gd name="T83" fmla="*/ 3 h 26"/>
                <a:gd name="T84" fmla="*/ 13 w 26"/>
                <a:gd name="T85" fmla="*/ 3 h 26"/>
                <a:gd name="T86" fmla="*/ 19 w 26"/>
                <a:gd name="T87" fmla="*/ 3 h 26"/>
                <a:gd name="T88" fmla="*/ 23 w 26"/>
                <a:gd name="T89" fmla="*/ 2 h 26"/>
                <a:gd name="T90" fmla="*/ 24 w 26"/>
                <a:gd name="T91" fmla="*/ 8 h 26"/>
                <a:gd name="T92" fmla="*/ 24 w 26"/>
                <a:gd name="T93" fmla="*/ 16 h 26"/>
                <a:gd name="T94" fmla="*/ 25 w 26"/>
                <a:gd name="T95" fmla="*/ 6 h 26"/>
                <a:gd name="T96" fmla="*/ 26 w 26"/>
                <a:gd name="T97" fmla="*/ 6 h 26"/>
                <a:gd name="T98" fmla="*/ 26 w 26"/>
                <a:gd name="T99" fmla="*/ 2 h 26"/>
                <a:gd name="T100" fmla="*/ 25 w 26"/>
                <a:gd name="T101" fmla="*/ 2 h 26"/>
                <a:gd name="T102" fmla="*/ 24 w 26"/>
                <a:gd name="T103" fmla="*/ 23 h 26"/>
                <a:gd name="T104" fmla="*/ 24 w 26"/>
                <a:gd name="T105" fmla="*/ 24 h 26"/>
                <a:gd name="T106" fmla="*/ 24 w 26"/>
                <a:gd name="T107" fmla="*/ 24 h 26"/>
                <a:gd name="T108" fmla="*/ 24 w 26"/>
                <a:gd name="T109" fmla="*/ 23 h 26"/>
                <a:gd name="T110" fmla="*/ 23 w 26"/>
                <a:gd name="T111" fmla="*/ 23 h 26"/>
                <a:gd name="T112" fmla="*/ 23 w 26"/>
                <a:gd name="T113" fmla="*/ 24 h 26"/>
                <a:gd name="T114" fmla="*/ 23 w 26"/>
                <a:gd name="T115" fmla="*/ 25 h 26"/>
                <a:gd name="T116" fmla="*/ 23 w 26"/>
                <a:gd name="T117" fmla="*/ 23 h 26"/>
                <a:gd name="T118" fmla="*/ 8 w 26"/>
                <a:gd name="T119" fmla="*/ 24 h 26"/>
                <a:gd name="T120" fmla="*/ 8 w 26"/>
                <a:gd name="T121" fmla="*/ 24 h 26"/>
                <a:gd name="T122" fmla="*/ 8 w 26"/>
                <a:gd name="T123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26">
                  <a:moveTo>
                    <a:pt x="25" y="2"/>
                  </a:moveTo>
                  <a:cubicBezTo>
                    <a:pt x="24" y="1"/>
                    <a:pt x="21" y="0"/>
                    <a:pt x="20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9" y="1"/>
                    <a:pt x="16" y="2"/>
                    <a:pt x="17" y="1"/>
                  </a:cubicBezTo>
                  <a:cubicBezTo>
                    <a:pt x="15" y="1"/>
                    <a:pt x="14" y="3"/>
                    <a:pt x="12" y="2"/>
                  </a:cubicBezTo>
                  <a:cubicBezTo>
                    <a:pt x="12" y="1"/>
                    <a:pt x="10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4" y="1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6"/>
                    <a:pt x="2" y="13"/>
                    <a:pt x="2" y="16"/>
                  </a:cubicBezTo>
                  <a:cubicBezTo>
                    <a:pt x="2" y="19"/>
                    <a:pt x="1" y="22"/>
                    <a:pt x="2" y="23"/>
                  </a:cubicBezTo>
                  <a:cubicBezTo>
                    <a:pt x="3" y="26"/>
                    <a:pt x="7" y="24"/>
                    <a:pt x="9" y="25"/>
                  </a:cubicBezTo>
                  <a:cubicBezTo>
                    <a:pt x="7" y="25"/>
                    <a:pt x="9" y="25"/>
                    <a:pt x="8" y="26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2" y="25"/>
                    <a:pt x="20" y="26"/>
                    <a:pt x="23" y="25"/>
                  </a:cubicBezTo>
                  <a:cubicBezTo>
                    <a:pt x="23" y="25"/>
                    <a:pt x="23" y="26"/>
                    <a:pt x="23" y="25"/>
                  </a:cubicBezTo>
                  <a:cubicBezTo>
                    <a:pt x="23" y="24"/>
                    <a:pt x="24" y="24"/>
                    <a:pt x="24" y="24"/>
                  </a:cubicBezTo>
                  <a:cubicBezTo>
                    <a:pt x="24" y="24"/>
                    <a:pt x="25" y="24"/>
                    <a:pt x="25" y="24"/>
                  </a:cubicBezTo>
                  <a:cubicBezTo>
                    <a:pt x="24" y="24"/>
                    <a:pt x="25" y="24"/>
                    <a:pt x="25" y="24"/>
                  </a:cubicBezTo>
                  <a:cubicBezTo>
                    <a:pt x="25" y="24"/>
                    <a:pt x="25" y="22"/>
                    <a:pt x="25" y="21"/>
                  </a:cubicBezTo>
                  <a:cubicBezTo>
                    <a:pt x="25" y="19"/>
                    <a:pt x="25" y="17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9"/>
                    <a:pt x="24" y="19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2"/>
                    <a:pt x="24" y="23"/>
                  </a:cubicBezTo>
                  <a:cubicBezTo>
                    <a:pt x="24" y="22"/>
                    <a:pt x="17" y="24"/>
                    <a:pt x="17" y="23"/>
                  </a:cubicBezTo>
                  <a:cubicBezTo>
                    <a:pt x="15" y="23"/>
                    <a:pt x="15" y="24"/>
                    <a:pt x="14" y="24"/>
                  </a:cubicBezTo>
                  <a:cubicBezTo>
                    <a:pt x="13" y="24"/>
                    <a:pt x="14" y="24"/>
                    <a:pt x="14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1" y="23"/>
                    <a:pt x="6" y="23"/>
                    <a:pt x="6" y="23"/>
                  </a:cubicBezTo>
                  <a:cubicBezTo>
                    <a:pt x="2" y="23"/>
                    <a:pt x="4" y="20"/>
                    <a:pt x="4" y="18"/>
                  </a:cubicBezTo>
                  <a:cubicBezTo>
                    <a:pt x="4" y="18"/>
                    <a:pt x="3" y="10"/>
                    <a:pt x="3" y="9"/>
                  </a:cubicBezTo>
                  <a:cubicBezTo>
                    <a:pt x="2" y="4"/>
                    <a:pt x="4" y="3"/>
                    <a:pt x="9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5" y="3"/>
                    <a:pt x="20" y="2"/>
                    <a:pt x="19" y="3"/>
                  </a:cubicBezTo>
                  <a:cubicBezTo>
                    <a:pt x="20" y="3"/>
                    <a:pt x="22" y="3"/>
                    <a:pt x="23" y="2"/>
                  </a:cubicBezTo>
                  <a:cubicBezTo>
                    <a:pt x="23" y="4"/>
                    <a:pt x="26" y="6"/>
                    <a:pt x="24" y="8"/>
                  </a:cubicBezTo>
                  <a:cubicBezTo>
                    <a:pt x="25" y="8"/>
                    <a:pt x="24" y="13"/>
                    <a:pt x="24" y="16"/>
                  </a:cubicBezTo>
                  <a:cubicBezTo>
                    <a:pt x="25" y="15"/>
                    <a:pt x="26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5"/>
                    <a:pt x="26" y="2"/>
                    <a:pt x="26" y="2"/>
                  </a:cubicBezTo>
                  <a:cubicBezTo>
                    <a:pt x="25" y="2"/>
                    <a:pt x="23" y="2"/>
                    <a:pt x="25" y="2"/>
                  </a:cubicBezTo>
                  <a:close/>
                  <a:moveTo>
                    <a:pt x="24" y="23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3"/>
                  </a:cubicBezTo>
                  <a:close/>
                  <a:moveTo>
                    <a:pt x="23" y="23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4"/>
                    <a:pt x="23" y="24"/>
                    <a:pt x="23" y="23"/>
                  </a:cubicBezTo>
                  <a:close/>
                  <a:moveTo>
                    <a:pt x="8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8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48" name="Freeform 4921">
              <a:extLst>
                <a:ext uri="{FF2B5EF4-FFF2-40B4-BE49-F238E27FC236}">
                  <a16:creationId xmlns:a16="http://schemas.microsoft.com/office/drawing/2014/main" id="{48E5D82E-96BD-4EED-AFC5-9C18127B7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182563"/>
              <a:ext cx="141288" cy="141287"/>
            </a:xfrm>
            <a:custGeom>
              <a:avLst/>
              <a:gdLst>
                <a:gd name="T0" fmla="*/ 22 w 24"/>
                <a:gd name="T1" fmla="*/ 9 h 24"/>
                <a:gd name="T2" fmla="*/ 22 w 24"/>
                <a:gd name="T3" fmla="*/ 6 h 24"/>
                <a:gd name="T4" fmla="*/ 18 w 24"/>
                <a:gd name="T5" fmla="*/ 2 h 24"/>
                <a:gd name="T6" fmla="*/ 13 w 24"/>
                <a:gd name="T7" fmla="*/ 0 h 24"/>
                <a:gd name="T8" fmla="*/ 7 w 24"/>
                <a:gd name="T9" fmla="*/ 1 h 24"/>
                <a:gd name="T10" fmla="*/ 2 w 24"/>
                <a:gd name="T11" fmla="*/ 6 h 24"/>
                <a:gd name="T12" fmla="*/ 1 w 24"/>
                <a:gd name="T13" fmla="*/ 9 h 24"/>
                <a:gd name="T14" fmla="*/ 1 w 24"/>
                <a:gd name="T15" fmla="*/ 14 h 24"/>
                <a:gd name="T16" fmla="*/ 1 w 24"/>
                <a:gd name="T17" fmla="*/ 13 h 24"/>
                <a:gd name="T18" fmla="*/ 0 w 24"/>
                <a:gd name="T19" fmla="*/ 13 h 24"/>
                <a:gd name="T20" fmla="*/ 1 w 24"/>
                <a:gd name="T21" fmla="*/ 15 h 24"/>
                <a:gd name="T22" fmla="*/ 1 w 24"/>
                <a:gd name="T23" fmla="*/ 15 h 24"/>
                <a:gd name="T24" fmla="*/ 1 w 24"/>
                <a:gd name="T25" fmla="*/ 15 h 24"/>
                <a:gd name="T26" fmla="*/ 1 w 24"/>
                <a:gd name="T27" fmla="*/ 15 h 24"/>
                <a:gd name="T28" fmla="*/ 3 w 24"/>
                <a:gd name="T29" fmla="*/ 19 h 24"/>
                <a:gd name="T30" fmla="*/ 8 w 24"/>
                <a:gd name="T31" fmla="*/ 22 h 24"/>
                <a:gd name="T32" fmla="*/ 7 w 24"/>
                <a:gd name="T33" fmla="*/ 23 h 24"/>
                <a:gd name="T34" fmla="*/ 7 w 24"/>
                <a:gd name="T35" fmla="*/ 23 h 24"/>
                <a:gd name="T36" fmla="*/ 7 w 24"/>
                <a:gd name="T37" fmla="*/ 23 h 24"/>
                <a:gd name="T38" fmla="*/ 7 w 24"/>
                <a:gd name="T39" fmla="*/ 23 h 24"/>
                <a:gd name="T40" fmla="*/ 9 w 24"/>
                <a:gd name="T41" fmla="*/ 23 h 24"/>
                <a:gd name="T42" fmla="*/ 9 w 24"/>
                <a:gd name="T43" fmla="*/ 23 h 24"/>
                <a:gd name="T44" fmla="*/ 10 w 24"/>
                <a:gd name="T45" fmla="*/ 23 h 24"/>
                <a:gd name="T46" fmla="*/ 12 w 24"/>
                <a:gd name="T47" fmla="*/ 23 h 24"/>
                <a:gd name="T48" fmla="*/ 13 w 24"/>
                <a:gd name="T49" fmla="*/ 23 h 24"/>
                <a:gd name="T50" fmla="*/ 13 w 24"/>
                <a:gd name="T51" fmla="*/ 23 h 24"/>
                <a:gd name="T52" fmla="*/ 17 w 24"/>
                <a:gd name="T53" fmla="*/ 22 h 24"/>
                <a:gd name="T54" fmla="*/ 19 w 24"/>
                <a:gd name="T55" fmla="*/ 20 h 24"/>
                <a:gd name="T56" fmla="*/ 19 w 24"/>
                <a:gd name="T57" fmla="*/ 20 h 24"/>
                <a:gd name="T58" fmla="*/ 20 w 24"/>
                <a:gd name="T59" fmla="*/ 20 h 24"/>
                <a:gd name="T60" fmla="*/ 20 w 24"/>
                <a:gd name="T61" fmla="*/ 20 h 24"/>
                <a:gd name="T62" fmla="*/ 20 w 24"/>
                <a:gd name="T63" fmla="*/ 20 h 24"/>
                <a:gd name="T64" fmla="*/ 22 w 24"/>
                <a:gd name="T65" fmla="*/ 9 h 24"/>
                <a:gd name="T66" fmla="*/ 22 w 24"/>
                <a:gd name="T67" fmla="*/ 9 h 24"/>
                <a:gd name="T68" fmla="*/ 2 w 24"/>
                <a:gd name="T69" fmla="*/ 13 h 24"/>
                <a:gd name="T70" fmla="*/ 2 w 24"/>
                <a:gd name="T71" fmla="*/ 13 h 24"/>
                <a:gd name="T72" fmla="*/ 19 w 24"/>
                <a:gd name="T73" fmla="*/ 19 h 24"/>
                <a:gd name="T74" fmla="*/ 19 w 24"/>
                <a:gd name="T75" fmla="*/ 18 h 24"/>
                <a:gd name="T76" fmla="*/ 17 w 24"/>
                <a:gd name="T77" fmla="*/ 21 h 24"/>
                <a:gd name="T78" fmla="*/ 13 w 24"/>
                <a:gd name="T79" fmla="*/ 22 h 24"/>
                <a:gd name="T80" fmla="*/ 11 w 24"/>
                <a:gd name="T81" fmla="*/ 22 h 24"/>
                <a:gd name="T82" fmla="*/ 11 w 24"/>
                <a:gd name="T83" fmla="*/ 22 h 24"/>
                <a:gd name="T84" fmla="*/ 6 w 24"/>
                <a:gd name="T85" fmla="*/ 21 h 24"/>
                <a:gd name="T86" fmla="*/ 6 w 24"/>
                <a:gd name="T87" fmla="*/ 19 h 24"/>
                <a:gd name="T88" fmla="*/ 3 w 24"/>
                <a:gd name="T89" fmla="*/ 18 h 24"/>
                <a:gd name="T90" fmla="*/ 4 w 24"/>
                <a:gd name="T91" fmla="*/ 18 h 24"/>
                <a:gd name="T92" fmla="*/ 3 w 24"/>
                <a:gd name="T93" fmla="*/ 15 h 24"/>
                <a:gd name="T94" fmla="*/ 4 w 24"/>
                <a:gd name="T95" fmla="*/ 7 h 24"/>
                <a:gd name="T96" fmla="*/ 11 w 24"/>
                <a:gd name="T97" fmla="*/ 2 h 24"/>
                <a:gd name="T98" fmla="*/ 19 w 24"/>
                <a:gd name="T9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" h="24">
                  <a:moveTo>
                    <a:pt x="22" y="9"/>
                  </a:moveTo>
                  <a:cubicBezTo>
                    <a:pt x="24" y="8"/>
                    <a:pt x="19" y="6"/>
                    <a:pt x="22" y="6"/>
                  </a:cubicBezTo>
                  <a:cubicBezTo>
                    <a:pt x="21" y="6"/>
                    <a:pt x="18" y="2"/>
                    <a:pt x="18" y="2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9" y="1"/>
                    <a:pt x="7" y="1"/>
                  </a:cubicBezTo>
                  <a:cubicBezTo>
                    <a:pt x="5" y="2"/>
                    <a:pt x="3" y="4"/>
                    <a:pt x="2" y="6"/>
                  </a:cubicBezTo>
                  <a:cubicBezTo>
                    <a:pt x="2" y="7"/>
                    <a:pt x="1" y="7"/>
                    <a:pt x="1" y="9"/>
                  </a:cubicBezTo>
                  <a:cubicBezTo>
                    <a:pt x="1" y="10"/>
                    <a:pt x="2" y="12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2" y="18"/>
                    <a:pt x="3" y="19"/>
                  </a:cubicBezTo>
                  <a:cubicBezTo>
                    <a:pt x="5" y="21"/>
                    <a:pt x="6" y="21"/>
                    <a:pt x="8" y="22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6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4"/>
                    <a:pt x="11" y="24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7" y="23"/>
                    <a:pt x="17" y="22"/>
                  </a:cubicBezTo>
                  <a:cubicBezTo>
                    <a:pt x="17" y="22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2" y="19"/>
                    <a:pt x="24" y="11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" y="13"/>
                  </a:move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19" y="19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7" y="20"/>
                    <a:pt x="17" y="21"/>
                  </a:cubicBezTo>
                  <a:cubicBezTo>
                    <a:pt x="17" y="21"/>
                    <a:pt x="15" y="21"/>
                    <a:pt x="13" y="22"/>
                  </a:cubicBezTo>
                  <a:cubicBezTo>
                    <a:pt x="13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1"/>
                    <a:pt x="7" y="20"/>
                    <a:pt x="6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5" y="18"/>
                    <a:pt x="4" y="19"/>
                    <a:pt x="3" y="18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4" y="17"/>
                    <a:pt x="3" y="16"/>
                    <a:pt x="3" y="15"/>
                  </a:cubicBezTo>
                  <a:cubicBezTo>
                    <a:pt x="2" y="15"/>
                    <a:pt x="3" y="8"/>
                    <a:pt x="4" y="7"/>
                  </a:cubicBezTo>
                  <a:cubicBezTo>
                    <a:pt x="6" y="3"/>
                    <a:pt x="7" y="3"/>
                    <a:pt x="11" y="2"/>
                  </a:cubicBezTo>
                  <a:cubicBezTo>
                    <a:pt x="19" y="0"/>
                    <a:pt x="23" y="12"/>
                    <a:pt x="19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49" name="Freeform 4922">
              <a:extLst>
                <a:ext uri="{FF2B5EF4-FFF2-40B4-BE49-F238E27FC236}">
                  <a16:creationId xmlns:a16="http://schemas.microsoft.com/office/drawing/2014/main" id="{92C816B1-94DF-4484-A9C1-034606102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06375" cy="352425"/>
            </a:xfrm>
            <a:custGeom>
              <a:avLst/>
              <a:gdLst>
                <a:gd name="T0" fmla="*/ 34 w 35"/>
                <a:gd name="T1" fmla="*/ 34 h 60"/>
                <a:gd name="T2" fmla="*/ 34 w 35"/>
                <a:gd name="T3" fmla="*/ 26 h 60"/>
                <a:gd name="T4" fmla="*/ 34 w 35"/>
                <a:gd name="T5" fmla="*/ 12 h 60"/>
                <a:gd name="T6" fmla="*/ 34 w 35"/>
                <a:gd name="T7" fmla="*/ 8 h 60"/>
                <a:gd name="T8" fmla="*/ 32 w 35"/>
                <a:gd name="T9" fmla="*/ 1 h 60"/>
                <a:gd name="T10" fmla="*/ 29 w 35"/>
                <a:gd name="T11" fmla="*/ 1 h 60"/>
                <a:gd name="T12" fmla="*/ 23 w 35"/>
                <a:gd name="T13" fmla="*/ 1 h 60"/>
                <a:gd name="T14" fmla="*/ 16 w 35"/>
                <a:gd name="T15" fmla="*/ 0 h 60"/>
                <a:gd name="T16" fmla="*/ 16 w 35"/>
                <a:gd name="T17" fmla="*/ 0 h 60"/>
                <a:gd name="T18" fmla="*/ 9 w 35"/>
                <a:gd name="T19" fmla="*/ 1 h 60"/>
                <a:gd name="T20" fmla="*/ 6 w 35"/>
                <a:gd name="T21" fmla="*/ 2 h 60"/>
                <a:gd name="T22" fmla="*/ 3 w 35"/>
                <a:gd name="T23" fmla="*/ 22 h 60"/>
                <a:gd name="T24" fmla="*/ 3 w 35"/>
                <a:gd name="T25" fmla="*/ 45 h 60"/>
                <a:gd name="T26" fmla="*/ 12 w 35"/>
                <a:gd name="T27" fmla="*/ 59 h 60"/>
                <a:gd name="T28" fmla="*/ 31 w 35"/>
                <a:gd name="T29" fmla="*/ 57 h 60"/>
                <a:gd name="T30" fmla="*/ 35 w 35"/>
                <a:gd name="T31" fmla="*/ 49 h 60"/>
                <a:gd name="T32" fmla="*/ 3 w 35"/>
                <a:gd name="T33" fmla="*/ 7 h 60"/>
                <a:gd name="T34" fmla="*/ 3 w 35"/>
                <a:gd name="T35" fmla="*/ 9 h 60"/>
                <a:gd name="T36" fmla="*/ 31 w 35"/>
                <a:gd name="T37" fmla="*/ 2 h 60"/>
                <a:gd name="T38" fmla="*/ 31 w 35"/>
                <a:gd name="T39" fmla="*/ 2 h 60"/>
                <a:gd name="T40" fmla="*/ 27 w 35"/>
                <a:gd name="T41" fmla="*/ 2 h 60"/>
                <a:gd name="T42" fmla="*/ 27 w 35"/>
                <a:gd name="T43" fmla="*/ 2 h 60"/>
                <a:gd name="T44" fmla="*/ 32 w 35"/>
                <a:gd name="T45" fmla="*/ 25 h 60"/>
                <a:gd name="T46" fmla="*/ 33 w 35"/>
                <a:gd name="T47" fmla="*/ 33 h 60"/>
                <a:gd name="T48" fmla="*/ 32 w 35"/>
                <a:gd name="T49" fmla="*/ 38 h 60"/>
                <a:gd name="T50" fmla="*/ 32 w 35"/>
                <a:gd name="T51" fmla="*/ 40 h 60"/>
                <a:gd name="T52" fmla="*/ 33 w 35"/>
                <a:gd name="T53" fmla="*/ 43 h 60"/>
                <a:gd name="T54" fmla="*/ 33 w 35"/>
                <a:gd name="T55" fmla="*/ 46 h 60"/>
                <a:gd name="T56" fmla="*/ 33 w 35"/>
                <a:gd name="T57" fmla="*/ 46 h 60"/>
                <a:gd name="T58" fmla="*/ 20 w 35"/>
                <a:gd name="T59" fmla="*/ 57 h 60"/>
                <a:gd name="T60" fmla="*/ 14 w 35"/>
                <a:gd name="T61" fmla="*/ 57 h 60"/>
                <a:gd name="T62" fmla="*/ 6 w 35"/>
                <a:gd name="T63" fmla="*/ 55 h 60"/>
                <a:gd name="T64" fmla="*/ 5 w 35"/>
                <a:gd name="T65" fmla="*/ 32 h 60"/>
                <a:gd name="T66" fmla="*/ 5 w 35"/>
                <a:gd name="T67" fmla="*/ 8 h 60"/>
                <a:gd name="T68" fmla="*/ 5 w 35"/>
                <a:gd name="T69" fmla="*/ 6 h 60"/>
                <a:gd name="T70" fmla="*/ 7 w 35"/>
                <a:gd name="T71" fmla="*/ 3 h 60"/>
                <a:gd name="T72" fmla="*/ 14 w 35"/>
                <a:gd name="T73" fmla="*/ 2 h 60"/>
                <a:gd name="T74" fmla="*/ 29 w 35"/>
                <a:gd name="T75" fmla="*/ 2 h 60"/>
                <a:gd name="T76" fmla="*/ 30 w 35"/>
                <a:gd name="T77" fmla="*/ 2 h 60"/>
                <a:gd name="T78" fmla="*/ 33 w 35"/>
                <a:gd name="T79" fmla="*/ 6 h 60"/>
                <a:gd name="T80" fmla="*/ 33 w 35"/>
                <a:gd name="T81" fmla="*/ 14 h 60"/>
                <a:gd name="T82" fmla="*/ 5 w 35"/>
                <a:gd name="T83" fmla="*/ 6 h 60"/>
                <a:gd name="T84" fmla="*/ 5 w 35"/>
                <a:gd name="T85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" h="60">
                  <a:moveTo>
                    <a:pt x="35" y="46"/>
                  </a:moveTo>
                  <a:cubicBezTo>
                    <a:pt x="34" y="42"/>
                    <a:pt x="34" y="36"/>
                    <a:pt x="34" y="34"/>
                  </a:cubicBezTo>
                  <a:cubicBezTo>
                    <a:pt x="34" y="33"/>
                    <a:pt x="33" y="30"/>
                    <a:pt x="33" y="28"/>
                  </a:cubicBezTo>
                  <a:cubicBezTo>
                    <a:pt x="33" y="28"/>
                    <a:pt x="34" y="25"/>
                    <a:pt x="34" y="26"/>
                  </a:cubicBezTo>
                  <a:cubicBezTo>
                    <a:pt x="34" y="25"/>
                    <a:pt x="33" y="23"/>
                    <a:pt x="33" y="23"/>
                  </a:cubicBezTo>
                  <a:cubicBezTo>
                    <a:pt x="32" y="22"/>
                    <a:pt x="34" y="13"/>
                    <a:pt x="34" y="12"/>
                  </a:cubicBezTo>
                  <a:cubicBezTo>
                    <a:pt x="34" y="12"/>
                    <a:pt x="34" y="8"/>
                    <a:pt x="34" y="8"/>
                  </a:cubicBezTo>
                  <a:cubicBezTo>
                    <a:pt x="34" y="9"/>
                    <a:pt x="34" y="8"/>
                    <a:pt x="34" y="8"/>
                  </a:cubicBezTo>
                  <a:cubicBezTo>
                    <a:pt x="34" y="7"/>
                    <a:pt x="33" y="5"/>
                    <a:pt x="33" y="4"/>
                  </a:cubicBezTo>
                  <a:cubicBezTo>
                    <a:pt x="33" y="3"/>
                    <a:pt x="33" y="2"/>
                    <a:pt x="32" y="1"/>
                  </a:cubicBezTo>
                  <a:cubicBezTo>
                    <a:pt x="31" y="1"/>
                    <a:pt x="30" y="1"/>
                    <a:pt x="30" y="2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8" y="0"/>
                    <a:pt x="29" y="1"/>
                  </a:cubicBezTo>
                  <a:cubicBezTo>
                    <a:pt x="28" y="0"/>
                    <a:pt x="24" y="1"/>
                    <a:pt x="23" y="1"/>
                  </a:cubicBezTo>
                  <a:cubicBezTo>
                    <a:pt x="22" y="1"/>
                    <a:pt x="19" y="1"/>
                    <a:pt x="18" y="1"/>
                  </a:cubicBezTo>
                  <a:cubicBezTo>
                    <a:pt x="18" y="1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11" y="1"/>
                    <a:pt x="10" y="1"/>
                  </a:cubicBezTo>
                  <a:cubicBezTo>
                    <a:pt x="9" y="1"/>
                    <a:pt x="7" y="1"/>
                    <a:pt x="6" y="2"/>
                  </a:cubicBezTo>
                  <a:cubicBezTo>
                    <a:pt x="5" y="2"/>
                    <a:pt x="4" y="4"/>
                    <a:pt x="4" y="3"/>
                  </a:cubicBezTo>
                  <a:cubicBezTo>
                    <a:pt x="0" y="6"/>
                    <a:pt x="3" y="17"/>
                    <a:pt x="3" y="22"/>
                  </a:cubicBezTo>
                  <a:cubicBezTo>
                    <a:pt x="3" y="25"/>
                    <a:pt x="2" y="34"/>
                    <a:pt x="3" y="36"/>
                  </a:cubicBezTo>
                  <a:cubicBezTo>
                    <a:pt x="3" y="39"/>
                    <a:pt x="3" y="42"/>
                    <a:pt x="3" y="45"/>
                  </a:cubicBezTo>
                  <a:cubicBezTo>
                    <a:pt x="3" y="48"/>
                    <a:pt x="2" y="52"/>
                    <a:pt x="4" y="55"/>
                  </a:cubicBezTo>
                  <a:cubicBezTo>
                    <a:pt x="6" y="58"/>
                    <a:pt x="9" y="59"/>
                    <a:pt x="12" y="59"/>
                  </a:cubicBezTo>
                  <a:cubicBezTo>
                    <a:pt x="13" y="59"/>
                    <a:pt x="20" y="58"/>
                    <a:pt x="19" y="59"/>
                  </a:cubicBezTo>
                  <a:cubicBezTo>
                    <a:pt x="24" y="58"/>
                    <a:pt x="27" y="60"/>
                    <a:pt x="31" y="57"/>
                  </a:cubicBezTo>
                  <a:cubicBezTo>
                    <a:pt x="35" y="55"/>
                    <a:pt x="35" y="51"/>
                    <a:pt x="34" y="48"/>
                  </a:cubicBezTo>
                  <a:cubicBezTo>
                    <a:pt x="35" y="48"/>
                    <a:pt x="34" y="49"/>
                    <a:pt x="35" y="49"/>
                  </a:cubicBezTo>
                  <a:cubicBezTo>
                    <a:pt x="35" y="49"/>
                    <a:pt x="34" y="45"/>
                    <a:pt x="35" y="46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9"/>
                  </a:moveTo>
                  <a:cubicBezTo>
                    <a:pt x="3" y="8"/>
                    <a:pt x="3" y="8"/>
                    <a:pt x="3" y="9"/>
                  </a:cubicBezTo>
                  <a:close/>
                  <a:moveTo>
                    <a:pt x="31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lose/>
                  <a:moveTo>
                    <a:pt x="27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1"/>
                  </a:cubicBezTo>
                  <a:close/>
                  <a:moveTo>
                    <a:pt x="32" y="25"/>
                  </a:moveTo>
                  <a:cubicBezTo>
                    <a:pt x="32" y="24"/>
                    <a:pt x="33" y="29"/>
                    <a:pt x="32" y="30"/>
                  </a:cubicBezTo>
                  <a:cubicBezTo>
                    <a:pt x="33" y="29"/>
                    <a:pt x="32" y="33"/>
                    <a:pt x="33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2" y="37"/>
                    <a:pt x="32" y="38"/>
                  </a:cubicBezTo>
                  <a:cubicBezTo>
                    <a:pt x="32" y="39"/>
                    <a:pt x="33" y="40"/>
                    <a:pt x="32" y="41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1"/>
                    <a:pt x="33" y="42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7"/>
                    <a:pt x="33" y="47"/>
                    <a:pt x="33" y="46"/>
                  </a:cubicBezTo>
                  <a:cubicBezTo>
                    <a:pt x="31" y="51"/>
                    <a:pt x="34" y="53"/>
                    <a:pt x="30" y="57"/>
                  </a:cubicBezTo>
                  <a:cubicBezTo>
                    <a:pt x="27" y="59"/>
                    <a:pt x="23" y="56"/>
                    <a:pt x="20" y="57"/>
                  </a:cubicBezTo>
                  <a:cubicBezTo>
                    <a:pt x="20" y="57"/>
                    <a:pt x="15" y="57"/>
                    <a:pt x="14" y="57"/>
                  </a:cubicBezTo>
                  <a:cubicBezTo>
                    <a:pt x="17" y="56"/>
                    <a:pt x="14" y="57"/>
                    <a:pt x="14" y="57"/>
                  </a:cubicBezTo>
                  <a:cubicBezTo>
                    <a:pt x="12" y="57"/>
                    <a:pt x="11" y="57"/>
                    <a:pt x="9" y="57"/>
                  </a:cubicBezTo>
                  <a:cubicBezTo>
                    <a:pt x="7" y="56"/>
                    <a:pt x="6" y="55"/>
                    <a:pt x="6" y="55"/>
                  </a:cubicBezTo>
                  <a:cubicBezTo>
                    <a:pt x="3" y="52"/>
                    <a:pt x="5" y="46"/>
                    <a:pt x="5" y="43"/>
                  </a:cubicBezTo>
                  <a:cubicBezTo>
                    <a:pt x="5" y="39"/>
                    <a:pt x="6" y="35"/>
                    <a:pt x="5" y="32"/>
                  </a:cubicBezTo>
                  <a:cubicBezTo>
                    <a:pt x="7" y="31"/>
                    <a:pt x="6" y="24"/>
                    <a:pt x="6" y="23"/>
                  </a:cubicBezTo>
                  <a:cubicBezTo>
                    <a:pt x="6" y="19"/>
                    <a:pt x="2" y="12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5"/>
                    <a:pt x="6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1"/>
                    <a:pt x="12" y="2"/>
                    <a:pt x="14" y="2"/>
                  </a:cubicBezTo>
                  <a:cubicBezTo>
                    <a:pt x="17" y="3"/>
                    <a:pt x="19" y="2"/>
                    <a:pt x="22" y="2"/>
                  </a:cubicBezTo>
                  <a:cubicBezTo>
                    <a:pt x="24" y="2"/>
                    <a:pt x="27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29" y="2"/>
                    <a:pt x="31" y="2"/>
                    <a:pt x="31" y="2"/>
                  </a:cubicBezTo>
                  <a:cubicBezTo>
                    <a:pt x="32" y="3"/>
                    <a:pt x="33" y="4"/>
                    <a:pt x="33" y="6"/>
                  </a:cubicBezTo>
                  <a:cubicBezTo>
                    <a:pt x="33" y="9"/>
                    <a:pt x="33" y="12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6"/>
                    <a:pt x="33" y="21"/>
                    <a:pt x="32" y="25"/>
                  </a:cubicBezTo>
                  <a:close/>
                  <a:moveTo>
                    <a:pt x="5" y="6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50" name="Freeform 4923">
              <a:extLst>
                <a:ext uri="{FF2B5EF4-FFF2-40B4-BE49-F238E27FC236}">
                  <a16:creationId xmlns:a16="http://schemas.microsoft.com/office/drawing/2014/main" id="{99037CD4-57A1-4EE9-A490-AFF722C6D2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8" y="211138"/>
              <a:ext cx="80963" cy="82550"/>
            </a:xfrm>
            <a:custGeom>
              <a:avLst/>
              <a:gdLst>
                <a:gd name="T0" fmla="*/ 9 w 14"/>
                <a:gd name="T1" fmla="*/ 3 h 14"/>
                <a:gd name="T2" fmla="*/ 7 w 14"/>
                <a:gd name="T3" fmla="*/ 2 h 14"/>
                <a:gd name="T4" fmla="*/ 7 w 14"/>
                <a:gd name="T5" fmla="*/ 1 h 14"/>
                <a:gd name="T6" fmla="*/ 6 w 14"/>
                <a:gd name="T7" fmla="*/ 1 h 14"/>
                <a:gd name="T8" fmla="*/ 6 w 14"/>
                <a:gd name="T9" fmla="*/ 0 h 14"/>
                <a:gd name="T10" fmla="*/ 5 w 14"/>
                <a:gd name="T11" fmla="*/ 1 h 14"/>
                <a:gd name="T12" fmla="*/ 4 w 14"/>
                <a:gd name="T13" fmla="*/ 1 h 14"/>
                <a:gd name="T14" fmla="*/ 4 w 14"/>
                <a:gd name="T15" fmla="*/ 1 h 14"/>
                <a:gd name="T16" fmla="*/ 3 w 14"/>
                <a:gd name="T17" fmla="*/ 1 h 14"/>
                <a:gd name="T18" fmla="*/ 2 w 14"/>
                <a:gd name="T19" fmla="*/ 2 h 14"/>
                <a:gd name="T20" fmla="*/ 2 w 14"/>
                <a:gd name="T21" fmla="*/ 3 h 14"/>
                <a:gd name="T22" fmla="*/ 2 w 14"/>
                <a:gd name="T23" fmla="*/ 4 h 14"/>
                <a:gd name="T24" fmla="*/ 1 w 14"/>
                <a:gd name="T25" fmla="*/ 3 h 14"/>
                <a:gd name="T26" fmla="*/ 1 w 14"/>
                <a:gd name="T27" fmla="*/ 7 h 14"/>
                <a:gd name="T28" fmla="*/ 4 w 14"/>
                <a:gd name="T29" fmla="*/ 13 h 14"/>
                <a:gd name="T30" fmla="*/ 8 w 14"/>
                <a:gd name="T31" fmla="*/ 13 h 14"/>
                <a:gd name="T32" fmla="*/ 13 w 14"/>
                <a:gd name="T33" fmla="*/ 10 h 14"/>
                <a:gd name="T34" fmla="*/ 9 w 14"/>
                <a:gd name="T35" fmla="*/ 3 h 14"/>
                <a:gd name="T36" fmla="*/ 1 w 14"/>
                <a:gd name="T37" fmla="*/ 6 h 14"/>
                <a:gd name="T38" fmla="*/ 1 w 14"/>
                <a:gd name="T39" fmla="*/ 6 h 14"/>
                <a:gd name="T40" fmla="*/ 5 w 14"/>
                <a:gd name="T41" fmla="*/ 2 h 14"/>
                <a:gd name="T42" fmla="*/ 5 w 14"/>
                <a:gd name="T43" fmla="*/ 2 h 14"/>
                <a:gd name="T44" fmla="*/ 5 w 14"/>
                <a:gd name="T45" fmla="*/ 2 h 14"/>
                <a:gd name="T46" fmla="*/ 11 w 14"/>
                <a:gd name="T47" fmla="*/ 10 h 14"/>
                <a:gd name="T48" fmla="*/ 10 w 14"/>
                <a:gd name="T49" fmla="*/ 11 h 14"/>
                <a:gd name="T50" fmla="*/ 9 w 14"/>
                <a:gd name="T51" fmla="*/ 10 h 14"/>
                <a:gd name="T52" fmla="*/ 3 w 14"/>
                <a:gd name="T53" fmla="*/ 9 h 14"/>
                <a:gd name="T54" fmla="*/ 3 w 14"/>
                <a:gd name="T55" fmla="*/ 7 h 14"/>
                <a:gd name="T56" fmla="*/ 3 w 14"/>
                <a:gd name="T57" fmla="*/ 6 h 14"/>
                <a:gd name="T58" fmla="*/ 2 w 14"/>
                <a:gd name="T59" fmla="*/ 6 h 14"/>
                <a:gd name="T60" fmla="*/ 3 w 14"/>
                <a:gd name="T61" fmla="*/ 3 h 14"/>
                <a:gd name="T62" fmla="*/ 6 w 14"/>
                <a:gd name="T63" fmla="*/ 2 h 14"/>
                <a:gd name="T64" fmla="*/ 6 w 14"/>
                <a:gd name="T65" fmla="*/ 2 h 14"/>
                <a:gd name="T66" fmla="*/ 7 w 14"/>
                <a:gd name="T67" fmla="*/ 2 h 14"/>
                <a:gd name="T68" fmla="*/ 7 w 14"/>
                <a:gd name="T69" fmla="*/ 2 h 14"/>
                <a:gd name="T70" fmla="*/ 7 w 14"/>
                <a:gd name="T71" fmla="*/ 2 h 14"/>
                <a:gd name="T72" fmla="*/ 7 w 14"/>
                <a:gd name="T73" fmla="*/ 3 h 14"/>
                <a:gd name="T74" fmla="*/ 8 w 14"/>
                <a:gd name="T75" fmla="*/ 3 h 14"/>
                <a:gd name="T76" fmla="*/ 8 w 14"/>
                <a:gd name="T77" fmla="*/ 3 h 14"/>
                <a:gd name="T78" fmla="*/ 9 w 14"/>
                <a:gd name="T79" fmla="*/ 3 h 14"/>
                <a:gd name="T80" fmla="*/ 9 w 14"/>
                <a:gd name="T81" fmla="*/ 4 h 14"/>
                <a:gd name="T82" fmla="*/ 10 w 14"/>
                <a:gd name="T83" fmla="*/ 4 h 14"/>
                <a:gd name="T84" fmla="*/ 11 w 14"/>
                <a:gd name="T8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14">
                  <a:moveTo>
                    <a:pt x="9" y="3"/>
                  </a:moveTo>
                  <a:cubicBezTo>
                    <a:pt x="10" y="1"/>
                    <a:pt x="7" y="2"/>
                    <a:pt x="7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0" y="7"/>
                    <a:pt x="1" y="7"/>
                  </a:cubicBezTo>
                  <a:cubicBezTo>
                    <a:pt x="1" y="8"/>
                    <a:pt x="4" y="14"/>
                    <a:pt x="4" y="13"/>
                  </a:cubicBezTo>
                  <a:cubicBezTo>
                    <a:pt x="4" y="13"/>
                    <a:pt x="8" y="13"/>
                    <a:pt x="8" y="13"/>
                  </a:cubicBezTo>
                  <a:cubicBezTo>
                    <a:pt x="10" y="13"/>
                    <a:pt x="12" y="12"/>
                    <a:pt x="13" y="10"/>
                  </a:cubicBezTo>
                  <a:cubicBezTo>
                    <a:pt x="14" y="7"/>
                    <a:pt x="11" y="1"/>
                    <a:pt x="9" y="3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11" y="10"/>
                  </a:moveTo>
                  <a:cubicBezTo>
                    <a:pt x="10" y="9"/>
                    <a:pt x="10" y="11"/>
                    <a:pt x="10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7" y="14"/>
                    <a:pt x="4" y="9"/>
                    <a:pt x="3" y="9"/>
                  </a:cubicBezTo>
                  <a:cubicBezTo>
                    <a:pt x="3" y="8"/>
                    <a:pt x="1" y="6"/>
                    <a:pt x="3" y="7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2" y="6"/>
                    <a:pt x="3" y="6"/>
                    <a:pt x="2" y="6"/>
                  </a:cubicBezTo>
                  <a:cubicBezTo>
                    <a:pt x="3" y="5"/>
                    <a:pt x="2" y="4"/>
                    <a:pt x="3" y="3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1" y="7"/>
                    <a:pt x="1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51" name="Freeform 4924">
              <a:extLst>
                <a:ext uri="{FF2B5EF4-FFF2-40B4-BE49-F238E27FC236}">
                  <a16:creationId xmlns:a16="http://schemas.microsoft.com/office/drawing/2014/main" id="{C16BDC4C-1366-44C4-83B2-B8DC1B98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3" y="323850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52" name="Freeform 4925">
              <a:extLst>
                <a:ext uri="{FF2B5EF4-FFF2-40B4-BE49-F238E27FC236}">
                  <a16:creationId xmlns:a16="http://schemas.microsoft.com/office/drawing/2014/main" id="{F807572C-DDF7-4331-886E-EF4D3193A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317500"/>
              <a:ext cx="23813" cy="1746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0 h 3"/>
                <a:gd name="T4" fmla="*/ 3 w 4"/>
                <a:gd name="T5" fmla="*/ 0 h 3"/>
                <a:gd name="T6" fmla="*/ 0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53" name="Freeform 4926">
              <a:extLst>
                <a:ext uri="{FF2B5EF4-FFF2-40B4-BE49-F238E27FC236}">
                  <a16:creationId xmlns:a16="http://schemas.microsoft.com/office/drawing/2014/main" id="{F1C8BBFB-9241-4921-9C94-56F6AC16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300038"/>
              <a:ext cx="47625" cy="34925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7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54" name="Freeform 4927">
              <a:extLst>
                <a:ext uri="{FF2B5EF4-FFF2-40B4-BE49-F238E27FC236}">
                  <a16:creationId xmlns:a16="http://schemas.microsoft.com/office/drawing/2014/main" id="{3C1A44C5-C99D-4BA2-8ECD-54264654F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82575"/>
              <a:ext cx="69850" cy="52387"/>
            </a:xfrm>
            <a:custGeom>
              <a:avLst/>
              <a:gdLst>
                <a:gd name="T0" fmla="*/ 0 w 12"/>
                <a:gd name="T1" fmla="*/ 9 h 9"/>
                <a:gd name="T2" fmla="*/ 12 w 12"/>
                <a:gd name="T3" fmla="*/ 0 h 9"/>
                <a:gd name="T4" fmla="*/ 12 w 12"/>
                <a:gd name="T5" fmla="*/ 0 h 9"/>
                <a:gd name="T6" fmla="*/ 0 w 12"/>
                <a:gd name="T7" fmla="*/ 9 h 9"/>
                <a:gd name="T8" fmla="*/ 0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4" y="6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2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55" name="Freeform 4928">
              <a:extLst>
                <a:ext uri="{FF2B5EF4-FFF2-40B4-BE49-F238E27FC236}">
                  <a16:creationId xmlns:a16="http://schemas.microsoft.com/office/drawing/2014/main" id="{6090EDD5-456A-48C1-9BD4-640AF107B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276225"/>
              <a:ext cx="76200" cy="58737"/>
            </a:xfrm>
            <a:custGeom>
              <a:avLst/>
              <a:gdLst>
                <a:gd name="T0" fmla="*/ 13 w 13"/>
                <a:gd name="T1" fmla="*/ 0 h 10"/>
                <a:gd name="T2" fmla="*/ 1 w 13"/>
                <a:gd name="T3" fmla="*/ 10 h 10"/>
                <a:gd name="T4" fmla="*/ 1 w 13"/>
                <a:gd name="T5" fmla="*/ 10 h 10"/>
                <a:gd name="T6" fmla="*/ 13 w 13"/>
                <a:gd name="T7" fmla="*/ 0 h 10"/>
                <a:gd name="T8" fmla="*/ 13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9" y="3"/>
                    <a:pt x="4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56" name="Freeform 4929">
              <a:extLst>
                <a:ext uri="{FF2B5EF4-FFF2-40B4-BE49-F238E27FC236}">
                  <a16:creationId xmlns:a16="http://schemas.microsoft.com/office/drawing/2014/main" id="{0EC2A2DD-11FE-4E9D-BB1D-75E835062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265113"/>
              <a:ext cx="41275" cy="34925"/>
            </a:xfrm>
            <a:custGeom>
              <a:avLst/>
              <a:gdLst>
                <a:gd name="T0" fmla="*/ 0 w 7"/>
                <a:gd name="T1" fmla="*/ 5 h 6"/>
                <a:gd name="T2" fmla="*/ 7 w 7"/>
                <a:gd name="T3" fmla="*/ 0 h 6"/>
                <a:gd name="T4" fmla="*/ 6 w 7"/>
                <a:gd name="T5" fmla="*/ 0 h 6"/>
                <a:gd name="T6" fmla="*/ 0 w 7"/>
                <a:gd name="T7" fmla="*/ 5 h 6"/>
                <a:gd name="T8" fmla="*/ 0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2" y="4"/>
                    <a:pt x="4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57" name="Freeform 4930">
              <a:extLst>
                <a:ext uri="{FF2B5EF4-FFF2-40B4-BE49-F238E27FC236}">
                  <a16:creationId xmlns:a16="http://schemas.microsoft.com/office/drawing/2014/main" id="{38044682-8A3D-4C41-9A37-4C317C9B1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306388"/>
              <a:ext cx="30163" cy="28575"/>
            </a:xfrm>
            <a:custGeom>
              <a:avLst/>
              <a:gdLst>
                <a:gd name="T0" fmla="*/ 0 w 5"/>
                <a:gd name="T1" fmla="*/ 4 h 5"/>
                <a:gd name="T2" fmla="*/ 5 w 5"/>
                <a:gd name="T3" fmla="*/ 1 h 5"/>
                <a:gd name="T4" fmla="*/ 4 w 5"/>
                <a:gd name="T5" fmla="*/ 1 h 5"/>
                <a:gd name="T6" fmla="*/ 0 w 5"/>
                <a:gd name="T7" fmla="*/ 4 h 5"/>
                <a:gd name="T8" fmla="*/ 0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58" name="Freeform 4931">
              <a:extLst>
                <a:ext uri="{FF2B5EF4-FFF2-40B4-BE49-F238E27FC236}">
                  <a16:creationId xmlns:a16="http://schemas.microsoft.com/office/drawing/2014/main" id="{EADC9E16-5042-4B1A-BAA0-551798353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312738"/>
              <a:ext cx="22225" cy="17462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59" name="Freeform 4932">
              <a:extLst>
                <a:ext uri="{FF2B5EF4-FFF2-40B4-BE49-F238E27FC236}">
                  <a16:creationId xmlns:a16="http://schemas.microsoft.com/office/drawing/2014/main" id="{FAB3B31D-C643-41F0-B665-9F97B2EB8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252413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1 w 6"/>
                <a:gd name="T5" fmla="*/ 3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60" name="Freeform 4933">
              <a:extLst>
                <a:ext uri="{FF2B5EF4-FFF2-40B4-BE49-F238E27FC236}">
                  <a16:creationId xmlns:a16="http://schemas.microsoft.com/office/drawing/2014/main" id="{AC0E27A7-5413-4F62-8BAC-3CC7D045F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41300"/>
              <a:ext cx="28575" cy="17462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61" name="Freeform 4934">
              <a:extLst>
                <a:ext uri="{FF2B5EF4-FFF2-40B4-BE49-F238E27FC236}">
                  <a16:creationId xmlns:a16="http://schemas.microsoft.com/office/drawing/2014/main" id="{025A9C8E-5C4B-4604-8472-F1529D19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312738"/>
              <a:ext cx="23813" cy="17462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62" name="Freeform 4935">
              <a:extLst>
                <a:ext uri="{FF2B5EF4-FFF2-40B4-BE49-F238E27FC236}">
                  <a16:creationId xmlns:a16="http://schemas.microsoft.com/office/drawing/2014/main" id="{904759CB-CE94-4187-9C8C-0823EC953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306388"/>
              <a:ext cx="28575" cy="2381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4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63" name="Freeform 4936">
              <a:extLst>
                <a:ext uri="{FF2B5EF4-FFF2-40B4-BE49-F238E27FC236}">
                  <a16:creationId xmlns:a16="http://schemas.microsoft.com/office/drawing/2014/main" id="{C6DB4209-1986-4C4C-B0BE-B785092EA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23838"/>
              <a:ext cx="28575" cy="2381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64" name="Freeform 4937">
              <a:extLst>
                <a:ext uri="{FF2B5EF4-FFF2-40B4-BE49-F238E27FC236}">
                  <a16:creationId xmlns:a16="http://schemas.microsoft.com/office/drawing/2014/main" id="{59AAD888-B430-43EE-8395-4A5319F6A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11138"/>
              <a:ext cx="28575" cy="1270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65" name="Freeform 4938">
              <a:extLst>
                <a:ext uri="{FF2B5EF4-FFF2-40B4-BE49-F238E27FC236}">
                  <a16:creationId xmlns:a16="http://schemas.microsoft.com/office/drawing/2014/main" id="{5ACD5A83-BF86-4010-8923-51F2D98E2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41300"/>
              <a:ext cx="47625" cy="41275"/>
            </a:xfrm>
            <a:custGeom>
              <a:avLst/>
              <a:gdLst>
                <a:gd name="T0" fmla="*/ 1 w 8"/>
                <a:gd name="T1" fmla="*/ 7 h 7"/>
                <a:gd name="T2" fmla="*/ 7 w 8"/>
                <a:gd name="T3" fmla="*/ 1 h 7"/>
                <a:gd name="T4" fmla="*/ 7 w 8"/>
                <a:gd name="T5" fmla="*/ 0 h 7"/>
                <a:gd name="T6" fmla="*/ 0 w 8"/>
                <a:gd name="T7" fmla="*/ 6 h 7"/>
                <a:gd name="T8" fmla="*/ 1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3" y="5"/>
                    <a:pt x="5" y="3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3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66" name="Freeform 4939">
              <a:extLst>
                <a:ext uri="{FF2B5EF4-FFF2-40B4-BE49-F238E27FC236}">
                  <a16:creationId xmlns:a16="http://schemas.microsoft.com/office/drawing/2014/main" id="{26411DD3-C089-459F-951C-F9D367ECA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306388"/>
              <a:ext cx="36513" cy="23812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3" y="3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67" name="Freeform 4940">
              <a:extLst>
                <a:ext uri="{FF2B5EF4-FFF2-40B4-BE49-F238E27FC236}">
                  <a16:creationId xmlns:a16="http://schemas.microsoft.com/office/drawing/2014/main" id="{2C4ED869-1F84-4DD4-8F73-48653792E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93688"/>
              <a:ext cx="30163" cy="36512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5 h 6"/>
                <a:gd name="T4" fmla="*/ 1 w 5"/>
                <a:gd name="T5" fmla="*/ 5 h 6"/>
                <a:gd name="T6" fmla="*/ 5 w 5"/>
                <a:gd name="T7" fmla="*/ 0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68" name="Freeform 4941">
              <a:extLst>
                <a:ext uri="{FF2B5EF4-FFF2-40B4-BE49-F238E27FC236}">
                  <a16:creationId xmlns:a16="http://schemas.microsoft.com/office/drawing/2014/main" id="{10CB9A61-8456-41B6-B086-831B665F2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34950"/>
              <a:ext cx="46038" cy="36512"/>
            </a:xfrm>
            <a:custGeom>
              <a:avLst/>
              <a:gdLst>
                <a:gd name="T0" fmla="*/ 8 w 8"/>
                <a:gd name="T1" fmla="*/ 0 h 6"/>
                <a:gd name="T2" fmla="*/ 1 w 8"/>
                <a:gd name="T3" fmla="*/ 6 h 6"/>
                <a:gd name="T4" fmla="*/ 1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69" name="Freeform 4942">
              <a:extLst>
                <a:ext uri="{FF2B5EF4-FFF2-40B4-BE49-F238E27FC236}">
                  <a16:creationId xmlns:a16="http://schemas.microsoft.com/office/drawing/2014/main" id="{ADE8E922-E061-4BDD-ACB7-B1B0FEC10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" y="188913"/>
              <a:ext cx="34925" cy="28575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70" name="Freeform 4943">
              <a:extLst>
                <a:ext uri="{FF2B5EF4-FFF2-40B4-BE49-F238E27FC236}">
                  <a16:creationId xmlns:a16="http://schemas.microsoft.com/office/drawing/2014/main" id="{0E33B6B5-750B-4122-BA2C-A72944878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" y="188913"/>
              <a:ext cx="41275" cy="2222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71" name="Freeform 4944">
              <a:extLst>
                <a:ext uri="{FF2B5EF4-FFF2-40B4-BE49-F238E27FC236}">
                  <a16:creationId xmlns:a16="http://schemas.microsoft.com/office/drawing/2014/main" id="{3FD705D2-442F-46B3-B943-CEE15AA8B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30188"/>
              <a:ext cx="41275" cy="34925"/>
            </a:xfrm>
            <a:custGeom>
              <a:avLst/>
              <a:gdLst>
                <a:gd name="T0" fmla="*/ 0 w 7"/>
                <a:gd name="T1" fmla="*/ 5 h 6"/>
                <a:gd name="T2" fmla="*/ 7 w 7"/>
                <a:gd name="T3" fmla="*/ 0 h 6"/>
                <a:gd name="T4" fmla="*/ 6 w 7"/>
                <a:gd name="T5" fmla="*/ 0 h 6"/>
                <a:gd name="T6" fmla="*/ 0 w 7"/>
                <a:gd name="T7" fmla="*/ 5 h 6"/>
                <a:gd name="T8" fmla="*/ 0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2" y="4"/>
                    <a:pt x="4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72" name="Freeform 4945">
              <a:extLst>
                <a:ext uri="{FF2B5EF4-FFF2-40B4-BE49-F238E27FC236}">
                  <a16:creationId xmlns:a16="http://schemas.microsoft.com/office/drawing/2014/main" id="{16836C44-9B08-4BFE-A721-6E16BE9C2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88925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73" name="Freeform 4946">
              <a:extLst>
                <a:ext uri="{FF2B5EF4-FFF2-40B4-BE49-F238E27FC236}">
                  <a16:creationId xmlns:a16="http://schemas.microsoft.com/office/drawing/2014/main" id="{CD96CA84-DC62-461F-9F92-7CA7C9E14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71463"/>
              <a:ext cx="30163" cy="28575"/>
            </a:xfrm>
            <a:custGeom>
              <a:avLst/>
              <a:gdLst>
                <a:gd name="T0" fmla="*/ 5 w 5"/>
                <a:gd name="T1" fmla="*/ 1 h 5"/>
                <a:gd name="T2" fmla="*/ 0 w 5"/>
                <a:gd name="T3" fmla="*/ 5 h 5"/>
                <a:gd name="T4" fmla="*/ 0 w 5"/>
                <a:gd name="T5" fmla="*/ 5 h 5"/>
                <a:gd name="T6" fmla="*/ 5 w 5"/>
                <a:gd name="T7" fmla="*/ 1 h 5"/>
                <a:gd name="T8" fmla="*/ 5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74" name="Freeform 4947">
              <a:extLst>
                <a:ext uri="{FF2B5EF4-FFF2-40B4-BE49-F238E27FC236}">
                  <a16:creationId xmlns:a16="http://schemas.microsoft.com/office/drawing/2014/main" id="{914B3E26-CF5C-4F02-856D-968B84D9C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23838"/>
              <a:ext cx="41275" cy="28575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4 h 5"/>
                <a:gd name="T4" fmla="*/ 1 w 7"/>
                <a:gd name="T5" fmla="*/ 5 h 5"/>
                <a:gd name="T6" fmla="*/ 7 w 7"/>
                <a:gd name="T7" fmla="*/ 0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2"/>
                    <a:pt x="3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75" name="Freeform 4948">
              <a:extLst>
                <a:ext uri="{FF2B5EF4-FFF2-40B4-BE49-F238E27FC236}">
                  <a16:creationId xmlns:a16="http://schemas.microsoft.com/office/drawing/2014/main" id="{0EDA6EA5-9275-4E33-BB38-809671502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176213"/>
              <a:ext cx="46038" cy="30162"/>
            </a:xfrm>
            <a:custGeom>
              <a:avLst/>
              <a:gdLst>
                <a:gd name="T0" fmla="*/ 0 w 8"/>
                <a:gd name="T1" fmla="*/ 4 h 5"/>
                <a:gd name="T2" fmla="*/ 6 w 8"/>
                <a:gd name="T3" fmla="*/ 1 h 5"/>
                <a:gd name="T4" fmla="*/ 6 w 8"/>
                <a:gd name="T5" fmla="*/ 1 h 5"/>
                <a:gd name="T6" fmla="*/ 5 w 8"/>
                <a:gd name="T7" fmla="*/ 3 h 5"/>
                <a:gd name="T8" fmla="*/ 2 w 8"/>
                <a:gd name="T9" fmla="*/ 5 h 5"/>
                <a:gd name="T10" fmla="*/ 2 w 8"/>
                <a:gd name="T11" fmla="*/ 5 h 5"/>
                <a:gd name="T12" fmla="*/ 8 w 8"/>
                <a:gd name="T13" fmla="*/ 0 h 5"/>
                <a:gd name="T14" fmla="*/ 7 w 8"/>
                <a:gd name="T15" fmla="*/ 0 h 5"/>
                <a:gd name="T16" fmla="*/ 0 w 8"/>
                <a:gd name="T17" fmla="*/ 4 h 5"/>
                <a:gd name="T18" fmla="*/ 0 w 8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3"/>
                    <a:pt x="6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76" name="Freeform 4949">
              <a:extLst>
                <a:ext uri="{FF2B5EF4-FFF2-40B4-BE49-F238E27FC236}">
                  <a16:creationId xmlns:a16="http://schemas.microsoft.com/office/drawing/2014/main" id="{CB3D938E-0440-44BB-9270-606B3A5C9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17488"/>
              <a:ext cx="28575" cy="30162"/>
            </a:xfrm>
            <a:custGeom>
              <a:avLst/>
              <a:gdLst>
                <a:gd name="T0" fmla="*/ 1 w 5"/>
                <a:gd name="T1" fmla="*/ 5 h 5"/>
                <a:gd name="T2" fmla="*/ 5 w 5"/>
                <a:gd name="T3" fmla="*/ 1 h 5"/>
                <a:gd name="T4" fmla="*/ 5 w 5"/>
                <a:gd name="T5" fmla="*/ 1 h 5"/>
                <a:gd name="T6" fmla="*/ 0 w 5"/>
                <a:gd name="T7" fmla="*/ 4 h 5"/>
                <a:gd name="T8" fmla="*/ 1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2" y="3"/>
                    <a:pt x="4" y="2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3" y="2"/>
                    <a:pt x="2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77" name="Freeform 4950">
              <a:extLst>
                <a:ext uri="{FF2B5EF4-FFF2-40B4-BE49-F238E27FC236}">
                  <a16:creationId xmlns:a16="http://schemas.microsoft.com/office/drawing/2014/main" id="{D2A692AA-C419-4DCA-8F99-E5DB4BB75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71463"/>
              <a:ext cx="30163" cy="22225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78" name="Freeform 4951">
              <a:extLst>
                <a:ext uri="{FF2B5EF4-FFF2-40B4-BE49-F238E27FC236}">
                  <a16:creationId xmlns:a16="http://schemas.microsoft.com/office/drawing/2014/main" id="{C47481C0-5B87-4430-8386-79619D6B5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58763"/>
              <a:ext cx="30163" cy="23812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79" name="Freeform 4952">
              <a:extLst>
                <a:ext uri="{FF2B5EF4-FFF2-40B4-BE49-F238E27FC236}">
                  <a16:creationId xmlns:a16="http://schemas.microsoft.com/office/drawing/2014/main" id="{2845A92F-75B6-4983-8609-872EB347A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17488"/>
              <a:ext cx="23813" cy="1270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80" name="Freeform 4953">
              <a:extLst>
                <a:ext uri="{FF2B5EF4-FFF2-40B4-BE49-F238E27FC236}">
                  <a16:creationId xmlns:a16="http://schemas.microsoft.com/office/drawing/2014/main" id="{2DDC91F8-CE9B-4702-9F5B-4A1CEECE5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58750"/>
              <a:ext cx="63500" cy="34925"/>
            </a:xfrm>
            <a:custGeom>
              <a:avLst/>
              <a:gdLst>
                <a:gd name="T0" fmla="*/ 1 w 11"/>
                <a:gd name="T1" fmla="*/ 6 h 6"/>
                <a:gd name="T2" fmla="*/ 9 w 11"/>
                <a:gd name="T3" fmla="*/ 1 h 6"/>
                <a:gd name="T4" fmla="*/ 8 w 11"/>
                <a:gd name="T5" fmla="*/ 2 h 6"/>
                <a:gd name="T6" fmla="*/ 7 w 11"/>
                <a:gd name="T7" fmla="*/ 3 h 6"/>
                <a:gd name="T8" fmla="*/ 2 w 11"/>
                <a:gd name="T9" fmla="*/ 6 h 6"/>
                <a:gd name="T10" fmla="*/ 3 w 11"/>
                <a:gd name="T11" fmla="*/ 6 h 6"/>
                <a:gd name="T12" fmla="*/ 10 w 11"/>
                <a:gd name="T13" fmla="*/ 1 h 6"/>
                <a:gd name="T14" fmla="*/ 10 w 11"/>
                <a:gd name="T15" fmla="*/ 0 h 6"/>
                <a:gd name="T16" fmla="*/ 0 w 11"/>
                <a:gd name="T17" fmla="*/ 6 h 6"/>
                <a:gd name="T18" fmla="*/ 1 w 11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11" y="0"/>
                    <a:pt x="9" y="2"/>
                    <a:pt x="8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5" y="4"/>
                    <a:pt x="4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" y="4"/>
                    <a:pt x="8" y="3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3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81" name="Freeform 4954">
              <a:extLst>
                <a:ext uri="{FF2B5EF4-FFF2-40B4-BE49-F238E27FC236}">
                  <a16:creationId xmlns:a16="http://schemas.microsoft.com/office/drawing/2014/main" id="{651919F3-DD8A-4B6C-BC3D-823135301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52413"/>
              <a:ext cx="30163" cy="19050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82" name="Freeform 4955">
              <a:extLst>
                <a:ext uri="{FF2B5EF4-FFF2-40B4-BE49-F238E27FC236}">
                  <a16:creationId xmlns:a16="http://schemas.microsoft.com/office/drawing/2014/main" id="{704A4B05-3C3F-4803-AF48-38A8B93ED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30188"/>
              <a:ext cx="36513" cy="28575"/>
            </a:xfrm>
            <a:custGeom>
              <a:avLst/>
              <a:gdLst>
                <a:gd name="T0" fmla="*/ 5 w 6"/>
                <a:gd name="T1" fmla="*/ 1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1 h 5"/>
                <a:gd name="T8" fmla="*/ 5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83" name="Freeform 4956">
              <a:extLst>
                <a:ext uri="{FF2B5EF4-FFF2-40B4-BE49-F238E27FC236}">
                  <a16:creationId xmlns:a16="http://schemas.microsoft.com/office/drawing/2014/main" id="{BA75789A-50F9-437A-95B2-1FC19628C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" y="158750"/>
              <a:ext cx="53975" cy="34925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5 h 6"/>
                <a:gd name="T4" fmla="*/ 1 w 9"/>
                <a:gd name="T5" fmla="*/ 6 h 6"/>
                <a:gd name="T6" fmla="*/ 9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6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84" name="Freeform 4957">
              <a:extLst>
                <a:ext uri="{FF2B5EF4-FFF2-40B4-BE49-F238E27FC236}">
                  <a16:creationId xmlns:a16="http://schemas.microsoft.com/office/drawing/2014/main" id="{50995380-3E65-44B6-8242-928703868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28588"/>
              <a:ext cx="28575" cy="30162"/>
            </a:xfrm>
            <a:custGeom>
              <a:avLst/>
              <a:gdLst>
                <a:gd name="T0" fmla="*/ 5 w 5"/>
                <a:gd name="T1" fmla="*/ 1 h 5"/>
                <a:gd name="T2" fmla="*/ 0 w 5"/>
                <a:gd name="T3" fmla="*/ 4 h 5"/>
                <a:gd name="T4" fmla="*/ 1 w 5"/>
                <a:gd name="T5" fmla="*/ 4 h 5"/>
                <a:gd name="T6" fmla="*/ 5 w 5"/>
                <a:gd name="T7" fmla="*/ 1 h 5"/>
                <a:gd name="T8" fmla="*/ 5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85" name="Freeform 4958">
              <a:extLst>
                <a:ext uri="{FF2B5EF4-FFF2-40B4-BE49-F238E27FC236}">
                  <a16:creationId xmlns:a16="http://schemas.microsoft.com/office/drawing/2014/main" id="{A3D60744-263D-41C9-A95B-E49B44CBD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28588"/>
              <a:ext cx="30163" cy="12700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86" name="Freeform 4959">
              <a:extLst>
                <a:ext uri="{FF2B5EF4-FFF2-40B4-BE49-F238E27FC236}">
                  <a16:creationId xmlns:a16="http://schemas.microsoft.com/office/drawing/2014/main" id="{DD77E410-E32C-4AE7-A699-74B83C84A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58750"/>
              <a:ext cx="58738" cy="41275"/>
            </a:xfrm>
            <a:custGeom>
              <a:avLst/>
              <a:gdLst>
                <a:gd name="T0" fmla="*/ 0 w 10"/>
                <a:gd name="T1" fmla="*/ 6 h 7"/>
                <a:gd name="T2" fmla="*/ 9 w 10"/>
                <a:gd name="T3" fmla="*/ 0 h 7"/>
                <a:gd name="T4" fmla="*/ 9 w 10"/>
                <a:gd name="T5" fmla="*/ 0 h 7"/>
                <a:gd name="T6" fmla="*/ 0 w 10"/>
                <a:gd name="T7" fmla="*/ 6 h 7"/>
                <a:gd name="T8" fmla="*/ 0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87" name="Freeform 4960">
              <a:extLst>
                <a:ext uri="{FF2B5EF4-FFF2-40B4-BE49-F238E27FC236}">
                  <a16:creationId xmlns:a16="http://schemas.microsoft.com/office/drawing/2014/main" id="{67ACB1E0-AB4E-454C-98E4-78CB6BBAE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211138"/>
              <a:ext cx="47625" cy="30162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1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88" name="Freeform 4961">
              <a:extLst>
                <a:ext uri="{FF2B5EF4-FFF2-40B4-BE49-F238E27FC236}">
                  <a16:creationId xmlns:a16="http://schemas.microsoft.com/office/drawing/2014/main" id="{DD0127FD-9E4E-40BF-962F-9AFD1E200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52400"/>
              <a:ext cx="106363" cy="77787"/>
            </a:xfrm>
            <a:custGeom>
              <a:avLst/>
              <a:gdLst>
                <a:gd name="T0" fmla="*/ 17 w 18"/>
                <a:gd name="T1" fmla="*/ 0 h 13"/>
                <a:gd name="T2" fmla="*/ 0 w 18"/>
                <a:gd name="T3" fmla="*/ 13 h 13"/>
                <a:gd name="T4" fmla="*/ 0 w 18"/>
                <a:gd name="T5" fmla="*/ 13 h 13"/>
                <a:gd name="T6" fmla="*/ 17 w 18"/>
                <a:gd name="T7" fmla="*/ 1 h 13"/>
                <a:gd name="T8" fmla="*/ 17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7" y="0"/>
                  </a:moveTo>
                  <a:cubicBezTo>
                    <a:pt x="11" y="4"/>
                    <a:pt x="5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8"/>
                    <a:pt x="11" y="4"/>
                    <a:pt x="17" y="1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89" name="Freeform 4962">
              <a:extLst>
                <a:ext uri="{FF2B5EF4-FFF2-40B4-BE49-F238E27FC236}">
                  <a16:creationId xmlns:a16="http://schemas.microsoft.com/office/drawing/2014/main" id="{B9AD6D2D-A805-45EF-9F3B-345FDBFF3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06363"/>
              <a:ext cx="30163" cy="2222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90" name="Freeform 4963">
              <a:extLst>
                <a:ext uri="{FF2B5EF4-FFF2-40B4-BE49-F238E27FC236}">
                  <a16:creationId xmlns:a16="http://schemas.microsoft.com/office/drawing/2014/main" id="{C7CE22FE-BB31-40CD-A231-8E9B54F87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06363"/>
              <a:ext cx="30163" cy="11112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1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91" name="Freeform 4964">
              <a:extLst>
                <a:ext uri="{FF2B5EF4-FFF2-40B4-BE49-F238E27FC236}">
                  <a16:creationId xmlns:a16="http://schemas.microsoft.com/office/drawing/2014/main" id="{5E28DCFA-52AA-4964-A325-1FF2848CA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52400"/>
              <a:ext cx="87313" cy="58737"/>
            </a:xfrm>
            <a:custGeom>
              <a:avLst/>
              <a:gdLst>
                <a:gd name="T0" fmla="*/ 1 w 15"/>
                <a:gd name="T1" fmla="*/ 10 h 10"/>
                <a:gd name="T2" fmla="*/ 15 w 15"/>
                <a:gd name="T3" fmla="*/ 0 h 10"/>
                <a:gd name="T4" fmla="*/ 14 w 15"/>
                <a:gd name="T5" fmla="*/ 0 h 10"/>
                <a:gd name="T6" fmla="*/ 0 w 15"/>
                <a:gd name="T7" fmla="*/ 10 h 10"/>
                <a:gd name="T8" fmla="*/ 1 w 1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" y="10"/>
                  </a:moveTo>
                  <a:cubicBezTo>
                    <a:pt x="5" y="7"/>
                    <a:pt x="10" y="3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5" y="7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92" name="Freeform 4965">
              <a:extLst>
                <a:ext uri="{FF2B5EF4-FFF2-40B4-BE49-F238E27FC236}">
                  <a16:creationId xmlns:a16="http://schemas.microsoft.com/office/drawing/2014/main" id="{FDC74625-6658-43C7-AF66-7DF8FECD2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52400"/>
              <a:ext cx="82550" cy="58737"/>
            </a:xfrm>
            <a:custGeom>
              <a:avLst/>
              <a:gdLst>
                <a:gd name="T0" fmla="*/ 14 w 14"/>
                <a:gd name="T1" fmla="*/ 0 h 10"/>
                <a:gd name="T2" fmla="*/ 0 w 14"/>
                <a:gd name="T3" fmla="*/ 9 h 10"/>
                <a:gd name="T4" fmla="*/ 1 w 14"/>
                <a:gd name="T5" fmla="*/ 10 h 10"/>
                <a:gd name="T6" fmla="*/ 14 w 14"/>
                <a:gd name="T7" fmla="*/ 0 h 10"/>
                <a:gd name="T8" fmla="*/ 14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cubicBezTo>
                    <a:pt x="9" y="3"/>
                    <a:pt x="4" y="6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5" y="6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93" name="Freeform 4966">
              <a:extLst>
                <a:ext uri="{FF2B5EF4-FFF2-40B4-BE49-F238E27FC236}">
                  <a16:creationId xmlns:a16="http://schemas.microsoft.com/office/drawing/2014/main" id="{ABC5DC95-D30B-40F1-A806-A32733899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93663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94" name="Freeform 4967">
              <a:extLst>
                <a:ext uri="{FF2B5EF4-FFF2-40B4-BE49-F238E27FC236}">
                  <a16:creationId xmlns:a16="http://schemas.microsoft.com/office/drawing/2014/main" id="{1B9C7677-66B2-4F35-8541-876C12C3A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88900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95" name="Freeform 4968">
              <a:extLst>
                <a:ext uri="{FF2B5EF4-FFF2-40B4-BE49-F238E27FC236}">
                  <a16:creationId xmlns:a16="http://schemas.microsoft.com/office/drawing/2014/main" id="{45911D55-1B42-4137-8199-CF8ED21BF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52400"/>
              <a:ext cx="52388" cy="36512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0 w 9"/>
                <a:gd name="T7" fmla="*/ 6 h 6"/>
                <a:gd name="T8" fmla="*/ 0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96" name="Freeform 4969">
              <a:extLst>
                <a:ext uri="{FF2B5EF4-FFF2-40B4-BE49-F238E27FC236}">
                  <a16:creationId xmlns:a16="http://schemas.microsoft.com/office/drawing/2014/main" id="{F1BB581F-80A6-4FAA-9CD0-4651ADB49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52400"/>
              <a:ext cx="34925" cy="23812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97" name="Freeform 4970">
              <a:extLst>
                <a:ext uri="{FF2B5EF4-FFF2-40B4-BE49-F238E27FC236}">
                  <a16:creationId xmlns:a16="http://schemas.microsoft.com/office/drawing/2014/main" id="{890C343A-3919-4EA3-979A-B30E9734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69850"/>
              <a:ext cx="23813" cy="19050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98" name="Freeform 4971">
              <a:extLst>
                <a:ext uri="{FF2B5EF4-FFF2-40B4-BE49-F238E27FC236}">
                  <a16:creationId xmlns:a16="http://schemas.microsoft.com/office/drawing/2014/main" id="{03552C25-7E57-40B4-9EF0-7817E748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69850"/>
              <a:ext cx="30163" cy="12700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99" name="Freeform 4972">
              <a:extLst>
                <a:ext uri="{FF2B5EF4-FFF2-40B4-BE49-F238E27FC236}">
                  <a16:creationId xmlns:a16="http://schemas.microsoft.com/office/drawing/2014/main" id="{6FE35153-E768-4571-B061-BBC9C7F57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52400"/>
              <a:ext cx="28575" cy="17462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00" name="Freeform 4973">
              <a:extLst>
                <a:ext uri="{FF2B5EF4-FFF2-40B4-BE49-F238E27FC236}">
                  <a16:creationId xmlns:a16="http://schemas.microsoft.com/office/drawing/2014/main" id="{0AEC5EBB-702E-4495-B2C2-31191FE69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34938"/>
              <a:ext cx="11113" cy="1270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01" name="Freeform 4974">
              <a:extLst>
                <a:ext uri="{FF2B5EF4-FFF2-40B4-BE49-F238E27FC236}">
                  <a16:creationId xmlns:a16="http://schemas.microsoft.com/office/drawing/2014/main" id="{4792668A-003F-4D62-B510-3933EC170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41275"/>
              <a:ext cx="17463" cy="11112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02" name="Freeform 4975">
              <a:extLst>
                <a:ext uri="{FF2B5EF4-FFF2-40B4-BE49-F238E27FC236}">
                  <a16:creationId xmlns:a16="http://schemas.microsoft.com/office/drawing/2014/main" id="{A5BAAB84-3306-4881-AD02-DA389653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11125"/>
              <a:ext cx="23813" cy="17462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03" name="Freeform 4976">
              <a:extLst>
                <a:ext uri="{FF2B5EF4-FFF2-40B4-BE49-F238E27FC236}">
                  <a16:creationId xmlns:a16="http://schemas.microsoft.com/office/drawing/2014/main" id="{395B4707-32BF-41AE-B783-4E278978A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8575"/>
              <a:ext cx="17463" cy="6350"/>
            </a:xfrm>
            <a:custGeom>
              <a:avLst/>
              <a:gdLst>
                <a:gd name="T0" fmla="*/ 0 w 3"/>
                <a:gd name="T1" fmla="*/ 1 h 1"/>
                <a:gd name="T2" fmla="*/ 1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0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04" name="Freeform 4977">
              <a:extLst>
                <a:ext uri="{FF2B5EF4-FFF2-40B4-BE49-F238E27FC236}">
                  <a16:creationId xmlns:a16="http://schemas.microsoft.com/office/drawing/2014/main" id="{4C3ABADC-CFAE-4E20-A98C-02D68DFE9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93663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1 h 3"/>
                <a:gd name="T10" fmla="*/ 1 w 4"/>
                <a:gd name="T11" fmla="*/ 2 h 3"/>
                <a:gd name="T12" fmla="*/ 4 w 4"/>
                <a:gd name="T13" fmla="*/ 0 h 3"/>
                <a:gd name="T14" fmla="*/ 4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3" y="1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05" name="Freeform 4978">
              <a:extLst>
                <a:ext uri="{FF2B5EF4-FFF2-40B4-BE49-F238E27FC236}">
                  <a16:creationId xmlns:a16="http://schemas.microsoft.com/office/drawing/2014/main" id="{000EBCD5-8DED-4390-8714-6CD501624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8" y="23813"/>
              <a:ext cx="23813" cy="1111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2 w 4"/>
                <a:gd name="T5" fmla="*/ 1 h 2"/>
                <a:gd name="T6" fmla="*/ 2 w 4"/>
                <a:gd name="T7" fmla="*/ 1 h 2"/>
                <a:gd name="T8" fmla="*/ 4 w 4"/>
                <a:gd name="T9" fmla="*/ 0 h 2"/>
                <a:gd name="T10" fmla="*/ 4 w 4"/>
                <a:gd name="T11" fmla="*/ 0 h 2"/>
                <a:gd name="T12" fmla="*/ 0 w 4"/>
                <a:gd name="T13" fmla="*/ 1 h 2"/>
                <a:gd name="T14" fmla="*/ 0 w 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2" y="2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06" name="Freeform 4979">
              <a:extLst>
                <a:ext uri="{FF2B5EF4-FFF2-40B4-BE49-F238E27FC236}">
                  <a16:creationId xmlns:a16="http://schemas.microsoft.com/office/drawing/2014/main" id="{183A036D-711B-40C9-A3DB-084B1BA89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88900"/>
              <a:ext cx="30163" cy="11112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07" name="Freeform 4980">
              <a:extLst>
                <a:ext uri="{FF2B5EF4-FFF2-40B4-BE49-F238E27FC236}">
                  <a16:creationId xmlns:a16="http://schemas.microsoft.com/office/drawing/2014/main" id="{7A7FDB45-BB9B-4D77-BC5E-5E8D63193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69850"/>
              <a:ext cx="30163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08" name="Freeform 4981">
              <a:extLst>
                <a:ext uri="{FF2B5EF4-FFF2-40B4-BE49-F238E27FC236}">
                  <a16:creationId xmlns:a16="http://schemas.microsoft.com/office/drawing/2014/main" id="{5A58DBD8-23F2-47ED-8D7A-1385D1262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1113"/>
              <a:ext cx="23813" cy="1746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09" name="Freeform 4982">
              <a:extLst>
                <a:ext uri="{FF2B5EF4-FFF2-40B4-BE49-F238E27FC236}">
                  <a16:creationId xmlns:a16="http://schemas.microsoft.com/office/drawing/2014/main" id="{2AA01F29-87BA-4929-A6C4-1BA287D0F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11113"/>
              <a:ext cx="34925" cy="17462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10" name="Freeform 4983">
              <a:extLst>
                <a:ext uri="{FF2B5EF4-FFF2-40B4-BE49-F238E27FC236}">
                  <a16:creationId xmlns:a16="http://schemas.microsoft.com/office/drawing/2014/main" id="{70DB2B27-1C74-4247-952D-DCE21025E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69850"/>
              <a:ext cx="36513" cy="19050"/>
            </a:xfrm>
            <a:custGeom>
              <a:avLst/>
              <a:gdLst>
                <a:gd name="T0" fmla="*/ 0 w 6"/>
                <a:gd name="T1" fmla="*/ 2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2 h 3"/>
                <a:gd name="T8" fmla="*/ 0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11" name="Freeform 4984">
              <a:extLst>
                <a:ext uri="{FF2B5EF4-FFF2-40B4-BE49-F238E27FC236}">
                  <a16:creationId xmlns:a16="http://schemas.microsoft.com/office/drawing/2014/main" id="{25C736DB-C8D8-4BE9-8BA4-5AE2830CA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58738"/>
              <a:ext cx="30163" cy="23812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12" name="Freeform 4985">
              <a:extLst>
                <a:ext uri="{FF2B5EF4-FFF2-40B4-BE49-F238E27FC236}">
                  <a16:creationId xmlns:a16="http://schemas.microsoft.com/office/drawing/2014/main" id="{F0E83A43-B4A8-40A7-BE47-26A198BA4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3" y="11113"/>
              <a:ext cx="30163" cy="17462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13" name="Freeform 4986">
              <a:extLst>
                <a:ext uri="{FF2B5EF4-FFF2-40B4-BE49-F238E27FC236}">
                  <a16:creationId xmlns:a16="http://schemas.microsoft.com/office/drawing/2014/main" id="{768E0754-4353-499B-A1B4-3C1292FE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1113"/>
              <a:ext cx="30163" cy="17462"/>
            </a:xfrm>
            <a:custGeom>
              <a:avLst/>
              <a:gdLst>
                <a:gd name="T0" fmla="*/ 0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14" name="Freeform 4987">
              <a:extLst>
                <a:ext uri="{FF2B5EF4-FFF2-40B4-BE49-F238E27FC236}">
                  <a16:creationId xmlns:a16="http://schemas.microsoft.com/office/drawing/2014/main" id="{9E162AA7-F001-4147-A213-3CEDCA37A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34925"/>
              <a:ext cx="34925" cy="349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5 h 6"/>
                <a:gd name="T4" fmla="*/ 0 w 6"/>
                <a:gd name="T5" fmla="*/ 5 h 6"/>
                <a:gd name="T6" fmla="*/ 6 w 6"/>
                <a:gd name="T7" fmla="*/ 4 h 6"/>
                <a:gd name="T8" fmla="*/ 6 w 6"/>
                <a:gd name="T9" fmla="*/ 3 h 6"/>
                <a:gd name="T10" fmla="*/ 2 w 6"/>
                <a:gd name="T11" fmla="*/ 5 h 6"/>
                <a:gd name="T12" fmla="*/ 2 w 6"/>
                <a:gd name="T13" fmla="*/ 4 h 6"/>
                <a:gd name="T14" fmla="*/ 6 w 6"/>
                <a:gd name="T15" fmla="*/ 1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4" y="4"/>
                    <a:pt x="2" y="5"/>
                  </a:cubicBezTo>
                  <a:cubicBezTo>
                    <a:pt x="2" y="5"/>
                    <a:pt x="0" y="6"/>
                    <a:pt x="2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15" name="Freeform 4988">
              <a:extLst>
                <a:ext uri="{FF2B5EF4-FFF2-40B4-BE49-F238E27FC236}">
                  <a16:creationId xmlns:a16="http://schemas.microsoft.com/office/drawing/2014/main" id="{56164C3B-CE00-4A8A-BB52-F67C5526C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8" y="11113"/>
              <a:ext cx="30163" cy="17462"/>
            </a:xfrm>
            <a:custGeom>
              <a:avLst/>
              <a:gdLst>
                <a:gd name="T0" fmla="*/ 1 w 5"/>
                <a:gd name="T1" fmla="*/ 3 h 3"/>
                <a:gd name="T2" fmla="*/ 2 w 5"/>
                <a:gd name="T3" fmla="*/ 2 h 3"/>
                <a:gd name="T4" fmla="*/ 4 w 5"/>
                <a:gd name="T5" fmla="*/ 0 h 3"/>
                <a:gd name="T6" fmla="*/ 0 w 5"/>
                <a:gd name="T7" fmla="*/ 3 h 3"/>
                <a:gd name="T8" fmla="*/ 0 w 5"/>
                <a:gd name="T9" fmla="*/ 3 h 3"/>
                <a:gd name="T10" fmla="*/ 5 w 5"/>
                <a:gd name="T11" fmla="*/ 0 h 3"/>
                <a:gd name="T12" fmla="*/ 5 w 5"/>
                <a:gd name="T13" fmla="*/ 0 h 3"/>
                <a:gd name="T14" fmla="*/ 0 w 5"/>
                <a:gd name="T15" fmla="*/ 3 h 3"/>
                <a:gd name="T16" fmla="*/ 1 w 5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16" name="Freeform 4989">
              <a:extLst>
                <a:ext uri="{FF2B5EF4-FFF2-40B4-BE49-F238E27FC236}">
                  <a16:creationId xmlns:a16="http://schemas.microsoft.com/office/drawing/2014/main" id="{5101B253-EB15-4243-9E24-68B25B59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11113"/>
              <a:ext cx="52388" cy="41275"/>
            </a:xfrm>
            <a:custGeom>
              <a:avLst/>
              <a:gdLst>
                <a:gd name="T0" fmla="*/ 8 w 9"/>
                <a:gd name="T1" fmla="*/ 0 h 7"/>
                <a:gd name="T2" fmla="*/ 1 w 9"/>
                <a:gd name="T3" fmla="*/ 7 h 7"/>
                <a:gd name="T4" fmla="*/ 1 w 9"/>
                <a:gd name="T5" fmla="*/ 7 h 7"/>
                <a:gd name="T6" fmla="*/ 6 w 9"/>
                <a:gd name="T7" fmla="*/ 5 h 7"/>
                <a:gd name="T8" fmla="*/ 6 w 9"/>
                <a:gd name="T9" fmla="*/ 4 h 7"/>
                <a:gd name="T10" fmla="*/ 2 w 9"/>
                <a:gd name="T11" fmla="*/ 6 h 7"/>
                <a:gd name="T12" fmla="*/ 3 w 9"/>
                <a:gd name="T13" fmla="*/ 4 h 7"/>
                <a:gd name="T14" fmla="*/ 9 w 9"/>
                <a:gd name="T15" fmla="*/ 0 h 7"/>
                <a:gd name="T16" fmla="*/ 8 w 9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6" y="2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4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0" y="7"/>
                    <a:pt x="3" y="5"/>
                    <a:pt x="3" y="4"/>
                  </a:cubicBezTo>
                  <a:cubicBezTo>
                    <a:pt x="5" y="3"/>
                    <a:pt x="7" y="2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17" name="Freeform 4990">
              <a:extLst>
                <a:ext uri="{FF2B5EF4-FFF2-40B4-BE49-F238E27FC236}">
                  <a16:creationId xmlns:a16="http://schemas.microsoft.com/office/drawing/2014/main" id="{525AD9F0-20DD-462A-ABE4-AF8AA1261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1113"/>
              <a:ext cx="34925" cy="30162"/>
            </a:xfrm>
            <a:custGeom>
              <a:avLst/>
              <a:gdLst>
                <a:gd name="T0" fmla="*/ 4 w 6"/>
                <a:gd name="T1" fmla="*/ 1 h 5"/>
                <a:gd name="T2" fmla="*/ 0 w 6"/>
                <a:gd name="T3" fmla="*/ 5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  <a:gd name="T10" fmla="*/ 2 w 6"/>
                <a:gd name="T11" fmla="*/ 4 h 5"/>
                <a:gd name="T12" fmla="*/ 0 w 6"/>
                <a:gd name="T13" fmla="*/ 4 h 5"/>
                <a:gd name="T14" fmla="*/ 2 w 6"/>
                <a:gd name="T15" fmla="*/ 3 h 5"/>
                <a:gd name="T16" fmla="*/ 4 w 6"/>
                <a:gd name="T17" fmla="*/ 1 h 5"/>
                <a:gd name="T18" fmla="*/ 4 w 6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918" name="Group 5054">
            <a:extLst>
              <a:ext uri="{FF2B5EF4-FFF2-40B4-BE49-F238E27FC236}">
                <a16:creationId xmlns:a16="http://schemas.microsoft.com/office/drawing/2014/main" id="{24DD96E9-3270-4F3F-BEAB-377092152607}"/>
              </a:ext>
            </a:extLst>
          </p:cNvPr>
          <p:cNvGrpSpPr>
            <a:grpSpLocks/>
          </p:cNvGrpSpPr>
          <p:nvPr/>
        </p:nvGrpSpPr>
        <p:grpSpPr bwMode="auto">
          <a:xfrm>
            <a:off x="11450638" y="5075238"/>
            <a:ext cx="374650" cy="369887"/>
            <a:chOff x="0" y="0"/>
            <a:chExt cx="374651" cy="369887"/>
          </a:xfrm>
        </p:grpSpPr>
        <p:sp>
          <p:nvSpPr>
            <p:cNvPr id="41919" name="Rectangle 4991">
              <a:extLst>
                <a:ext uri="{FF2B5EF4-FFF2-40B4-BE49-F238E27FC236}">
                  <a16:creationId xmlns:a16="http://schemas.microsoft.com/office/drawing/2014/main" id="{B88778C0-35C3-4C10-8D1B-36FF5691A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838" y="317500"/>
              <a:ext cx="1588" cy="1587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1920" name="Freeform 4992">
              <a:extLst>
                <a:ext uri="{FF2B5EF4-FFF2-40B4-BE49-F238E27FC236}">
                  <a16:creationId xmlns:a16="http://schemas.microsoft.com/office/drawing/2014/main" id="{5C3268F1-D9DE-4158-82C3-D89C18795A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288" y="300037"/>
              <a:ext cx="106363" cy="69850"/>
            </a:xfrm>
            <a:custGeom>
              <a:avLst/>
              <a:gdLst>
                <a:gd name="T0" fmla="*/ 17 w 18"/>
                <a:gd name="T1" fmla="*/ 3 h 12"/>
                <a:gd name="T2" fmla="*/ 14 w 18"/>
                <a:gd name="T3" fmla="*/ 2 h 12"/>
                <a:gd name="T4" fmla="*/ 14 w 18"/>
                <a:gd name="T5" fmla="*/ 2 h 12"/>
                <a:gd name="T6" fmla="*/ 13 w 18"/>
                <a:gd name="T7" fmla="*/ 1 h 12"/>
                <a:gd name="T8" fmla="*/ 10 w 18"/>
                <a:gd name="T9" fmla="*/ 1 h 12"/>
                <a:gd name="T10" fmla="*/ 8 w 18"/>
                <a:gd name="T11" fmla="*/ 2 h 12"/>
                <a:gd name="T12" fmla="*/ 0 w 18"/>
                <a:gd name="T13" fmla="*/ 8 h 12"/>
                <a:gd name="T14" fmla="*/ 0 w 18"/>
                <a:gd name="T15" fmla="*/ 9 h 12"/>
                <a:gd name="T16" fmla="*/ 7 w 18"/>
                <a:gd name="T17" fmla="*/ 11 h 12"/>
                <a:gd name="T18" fmla="*/ 16 w 18"/>
                <a:gd name="T19" fmla="*/ 9 h 12"/>
                <a:gd name="T20" fmla="*/ 15 w 18"/>
                <a:gd name="T21" fmla="*/ 2 h 12"/>
                <a:gd name="T22" fmla="*/ 14 w 18"/>
                <a:gd name="T23" fmla="*/ 2 h 12"/>
                <a:gd name="T24" fmla="*/ 6 w 18"/>
                <a:gd name="T25" fmla="*/ 4 h 12"/>
                <a:gd name="T26" fmla="*/ 16 w 18"/>
                <a:gd name="T27" fmla="*/ 7 h 12"/>
                <a:gd name="T28" fmla="*/ 15 w 18"/>
                <a:gd name="T29" fmla="*/ 7 h 12"/>
                <a:gd name="T30" fmla="*/ 15 w 18"/>
                <a:gd name="T31" fmla="*/ 9 h 12"/>
                <a:gd name="T32" fmla="*/ 14 w 18"/>
                <a:gd name="T33" fmla="*/ 9 h 12"/>
                <a:gd name="T34" fmla="*/ 7 w 18"/>
                <a:gd name="T35" fmla="*/ 9 h 12"/>
                <a:gd name="T36" fmla="*/ 5 w 18"/>
                <a:gd name="T37" fmla="*/ 8 h 12"/>
                <a:gd name="T38" fmla="*/ 4 w 18"/>
                <a:gd name="T39" fmla="*/ 8 h 12"/>
                <a:gd name="T40" fmla="*/ 4 w 18"/>
                <a:gd name="T41" fmla="*/ 8 h 12"/>
                <a:gd name="T42" fmla="*/ 3 w 18"/>
                <a:gd name="T43" fmla="*/ 9 h 12"/>
                <a:gd name="T44" fmla="*/ 4 w 18"/>
                <a:gd name="T45" fmla="*/ 8 h 12"/>
                <a:gd name="T46" fmla="*/ 4 w 18"/>
                <a:gd name="T47" fmla="*/ 8 h 12"/>
                <a:gd name="T48" fmla="*/ 7 w 18"/>
                <a:gd name="T49" fmla="*/ 5 h 12"/>
                <a:gd name="T50" fmla="*/ 8 w 18"/>
                <a:gd name="T51" fmla="*/ 5 h 12"/>
                <a:gd name="T52" fmla="*/ 14 w 18"/>
                <a:gd name="T53" fmla="*/ 2 h 12"/>
                <a:gd name="T54" fmla="*/ 14 w 18"/>
                <a:gd name="T55" fmla="*/ 2 h 12"/>
                <a:gd name="T56" fmla="*/ 14 w 18"/>
                <a:gd name="T57" fmla="*/ 3 h 12"/>
                <a:gd name="T58" fmla="*/ 15 w 18"/>
                <a:gd name="T59" fmla="*/ 3 h 12"/>
                <a:gd name="T60" fmla="*/ 16 w 18"/>
                <a:gd name="T61" fmla="*/ 3 h 12"/>
                <a:gd name="T62" fmla="*/ 16 w 18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cubicBezTo>
                    <a:pt x="17" y="5"/>
                    <a:pt x="18" y="4"/>
                    <a:pt x="17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2"/>
                    <a:pt x="11" y="0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3"/>
                    <a:pt x="3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6" y="11"/>
                    <a:pt x="7" y="11"/>
                  </a:cubicBezTo>
                  <a:cubicBezTo>
                    <a:pt x="9" y="12"/>
                    <a:pt x="13" y="11"/>
                    <a:pt x="14" y="10"/>
                  </a:cubicBezTo>
                  <a:cubicBezTo>
                    <a:pt x="13" y="11"/>
                    <a:pt x="16" y="10"/>
                    <a:pt x="16" y="9"/>
                  </a:cubicBezTo>
                  <a:cubicBezTo>
                    <a:pt x="17" y="10"/>
                    <a:pt x="18" y="7"/>
                    <a:pt x="18" y="6"/>
                  </a:cubicBezTo>
                  <a:close/>
                  <a:moveTo>
                    <a:pt x="15" y="2"/>
                  </a:move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6" y="4"/>
                  </a:moveTo>
                  <a:cubicBezTo>
                    <a:pt x="6" y="4"/>
                    <a:pt x="7" y="4"/>
                    <a:pt x="6" y="4"/>
                  </a:cubicBezTo>
                  <a:close/>
                  <a:moveTo>
                    <a:pt x="16" y="7"/>
                  </a:moveTo>
                  <a:cubicBezTo>
                    <a:pt x="16" y="7"/>
                    <a:pt x="16" y="8"/>
                    <a:pt x="16" y="8"/>
                  </a:cubicBezTo>
                  <a:cubicBezTo>
                    <a:pt x="16" y="8"/>
                    <a:pt x="16" y="8"/>
                    <a:pt x="15" y="7"/>
                  </a:cubicBezTo>
                  <a:cubicBezTo>
                    <a:pt x="15" y="8"/>
                    <a:pt x="15" y="7"/>
                    <a:pt x="16" y="8"/>
                  </a:cubicBezTo>
                  <a:cubicBezTo>
                    <a:pt x="15" y="8"/>
                    <a:pt x="16" y="8"/>
                    <a:pt x="15" y="9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2" y="9"/>
                    <a:pt x="12" y="9"/>
                  </a:cubicBezTo>
                  <a:cubicBezTo>
                    <a:pt x="11" y="9"/>
                    <a:pt x="8" y="9"/>
                    <a:pt x="7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7" y="9"/>
                    <a:pt x="5" y="9"/>
                    <a:pt x="5" y="8"/>
                  </a:cubicBezTo>
                  <a:cubicBezTo>
                    <a:pt x="4" y="9"/>
                    <a:pt x="4" y="8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5" y="8"/>
                    <a:pt x="5" y="8"/>
                    <a:pt x="3" y="9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6" y="5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3"/>
                    <a:pt x="12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7" y="6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21" name="Freeform 4993">
              <a:extLst>
                <a:ext uri="{FF2B5EF4-FFF2-40B4-BE49-F238E27FC236}">
                  <a16:creationId xmlns:a16="http://schemas.microsoft.com/office/drawing/2014/main" id="{AF0D81CE-8261-4172-B1A1-1920693BF0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600" y="134937"/>
              <a:ext cx="98425" cy="100012"/>
            </a:xfrm>
            <a:custGeom>
              <a:avLst/>
              <a:gdLst>
                <a:gd name="T0" fmla="*/ 12 w 17"/>
                <a:gd name="T1" fmla="*/ 16 h 17"/>
                <a:gd name="T2" fmla="*/ 16 w 17"/>
                <a:gd name="T3" fmla="*/ 13 h 17"/>
                <a:gd name="T4" fmla="*/ 16 w 17"/>
                <a:gd name="T5" fmla="*/ 4 h 17"/>
                <a:gd name="T6" fmla="*/ 13 w 17"/>
                <a:gd name="T7" fmla="*/ 2 h 17"/>
                <a:gd name="T8" fmla="*/ 7 w 17"/>
                <a:gd name="T9" fmla="*/ 1 h 17"/>
                <a:gd name="T10" fmla="*/ 7 w 17"/>
                <a:gd name="T11" fmla="*/ 1 h 17"/>
                <a:gd name="T12" fmla="*/ 6 w 17"/>
                <a:gd name="T13" fmla="*/ 2 h 17"/>
                <a:gd name="T14" fmla="*/ 6 w 17"/>
                <a:gd name="T15" fmla="*/ 2 h 17"/>
                <a:gd name="T16" fmla="*/ 2 w 17"/>
                <a:gd name="T17" fmla="*/ 4 h 17"/>
                <a:gd name="T18" fmla="*/ 2 w 17"/>
                <a:gd name="T19" fmla="*/ 5 h 17"/>
                <a:gd name="T20" fmla="*/ 1 w 17"/>
                <a:gd name="T21" fmla="*/ 5 h 17"/>
                <a:gd name="T22" fmla="*/ 1 w 17"/>
                <a:gd name="T23" fmla="*/ 5 h 17"/>
                <a:gd name="T24" fmla="*/ 0 w 17"/>
                <a:gd name="T25" fmla="*/ 5 h 17"/>
                <a:gd name="T26" fmla="*/ 1 w 17"/>
                <a:gd name="T27" fmla="*/ 5 h 17"/>
                <a:gd name="T28" fmla="*/ 0 w 17"/>
                <a:gd name="T29" fmla="*/ 6 h 17"/>
                <a:gd name="T30" fmla="*/ 0 w 17"/>
                <a:gd name="T31" fmla="*/ 7 h 17"/>
                <a:gd name="T32" fmla="*/ 0 w 17"/>
                <a:gd name="T33" fmla="*/ 7 h 17"/>
                <a:gd name="T34" fmla="*/ 0 w 17"/>
                <a:gd name="T35" fmla="*/ 8 h 17"/>
                <a:gd name="T36" fmla="*/ 0 w 17"/>
                <a:gd name="T37" fmla="*/ 10 h 17"/>
                <a:gd name="T38" fmla="*/ 0 w 17"/>
                <a:gd name="T39" fmla="*/ 10 h 17"/>
                <a:gd name="T40" fmla="*/ 0 w 17"/>
                <a:gd name="T41" fmla="*/ 10 h 17"/>
                <a:gd name="T42" fmla="*/ 1 w 17"/>
                <a:gd name="T43" fmla="*/ 11 h 17"/>
                <a:gd name="T44" fmla="*/ 1 w 17"/>
                <a:gd name="T45" fmla="*/ 12 h 17"/>
                <a:gd name="T46" fmla="*/ 2 w 17"/>
                <a:gd name="T47" fmla="*/ 12 h 17"/>
                <a:gd name="T48" fmla="*/ 3 w 17"/>
                <a:gd name="T49" fmla="*/ 14 h 17"/>
                <a:gd name="T50" fmla="*/ 3 w 17"/>
                <a:gd name="T51" fmla="*/ 13 h 17"/>
                <a:gd name="T52" fmla="*/ 10 w 17"/>
                <a:gd name="T53" fmla="*/ 16 h 17"/>
                <a:gd name="T54" fmla="*/ 10 w 17"/>
                <a:gd name="T55" fmla="*/ 16 h 17"/>
                <a:gd name="T56" fmla="*/ 11 w 17"/>
                <a:gd name="T57" fmla="*/ 16 h 17"/>
                <a:gd name="T58" fmla="*/ 12 w 17"/>
                <a:gd name="T59" fmla="*/ 16 h 17"/>
                <a:gd name="T60" fmla="*/ 7 w 17"/>
                <a:gd name="T61" fmla="*/ 3 h 17"/>
                <a:gd name="T62" fmla="*/ 7 w 17"/>
                <a:gd name="T63" fmla="*/ 3 h 17"/>
                <a:gd name="T64" fmla="*/ 4 w 17"/>
                <a:gd name="T65" fmla="*/ 13 h 17"/>
                <a:gd name="T66" fmla="*/ 3 w 17"/>
                <a:gd name="T67" fmla="*/ 12 h 17"/>
                <a:gd name="T68" fmla="*/ 1 w 17"/>
                <a:gd name="T69" fmla="*/ 10 h 17"/>
                <a:gd name="T70" fmla="*/ 2 w 17"/>
                <a:gd name="T71" fmla="*/ 9 h 17"/>
                <a:gd name="T72" fmla="*/ 2 w 17"/>
                <a:gd name="T73" fmla="*/ 9 h 17"/>
                <a:gd name="T74" fmla="*/ 2 w 17"/>
                <a:gd name="T75" fmla="*/ 8 h 17"/>
                <a:gd name="T76" fmla="*/ 2 w 17"/>
                <a:gd name="T77" fmla="*/ 5 h 17"/>
                <a:gd name="T78" fmla="*/ 4 w 17"/>
                <a:gd name="T79" fmla="*/ 5 h 17"/>
                <a:gd name="T80" fmla="*/ 4 w 17"/>
                <a:gd name="T81" fmla="*/ 3 h 17"/>
                <a:gd name="T82" fmla="*/ 4 w 17"/>
                <a:gd name="T83" fmla="*/ 3 h 17"/>
                <a:gd name="T84" fmla="*/ 4 w 17"/>
                <a:gd name="T85" fmla="*/ 4 h 17"/>
                <a:gd name="T86" fmla="*/ 8 w 17"/>
                <a:gd name="T87" fmla="*/ 3 h 17"/>
                <a:gd name="T88" fmla="*/ 14 w 17"/>
                <a:gd name="T89" fmla="*/ 6 h 17"/>
                <a:gd name="T90" fmla="*/ 14 w 17"/>
                <a:gd name="T91" fmla="*/ 10 h 17"/>
                <a:gd name="T92" fmla="*/ 4 w 17"/>
                <a:gd name="T9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17">
                  <a:moveTo>
                    <a:pt x="12" y="16"/>
                  </a:moveTo>
                  <a:cubicBezTo>
                    <a:pt x="12" y="15"/>
                    <a:pt x="15" y="13"/>
                    <a:pt x="16" y="13"/>
                  </a:cubicBezTo>
                  <a:cubicBezTo>
                    <a:pt x="16" y="11"/>
                    <a:pt x="17" y="6"/>
                    <a:pt x="16" y="4"/>
                  </a:cubicBezTo>
                  <a:cubicBezTo>
                    <a:pt x="15" y="4"/>
                    <a:pt x="14" y="3"/>
                    <a:pt x="13" y="2"/>
                  </a:cubicBezTo>
                  <a:cubicBezTo>
                    <a:pt x="12" y="1"/>
                    <a:pt x="8" y="2"/>
                    <a:pt x="7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1" y="12"/>
                    <a:pt x="2" y="14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2" y="14"/>
                    <a:pt x="12" y="16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3"/>
                  </a:cubicBezTo>
                  <a:close/>
                  <a:moveTo>
                    <a:pt x="4" y="13"/>
                  </a:moveTo>
                  <a:cubicBezTo>
                    <a:pt x="6" y="13"/>
                    <a:pt x="3" y="12"/>
                    <a:pt x="3" y="12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8"/>
                    <a:pt x="3" y="6"/>
                    <a:pt x="2" y="5"/>
                  </a:cubicBezTo>
                  <a:cubicBezTo>
                    <a:pt x="3" y="5"/>
                    <a:pt x="3" y="6"/>
                    <a:pt x="4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4"/>
                    <a:pt x="4" y="3"/>
                    <a:pt x="4" y="4"/>
                  </a:cubicBezTo>
                  <a:cubicBezTo>
                    <a:pt x="4" y="4"/>
                    <a:pt x="9" y="3"/>
                    <a:pt x="8" y="3"/>
                  </a:cubicBezTo>
                  <a:cubicBezTo>
                    <a:pt x="11" y="2"/>
                    <a:pt x="13" y="5"/>
                    <a:pt x="14" y="6"/>
                  </a:cubicBezTo>
                  <a:cubicBezTo>
                    <a:pt x="14" y="6"/>
                    <a:pt x="15" y="9"/>
                    <a:pt x="14" y="10"/>
                  </a:cubicBezTo>
                  <a:cubicBezTo>
                    <a:pt x="12" y="15"/>
                    <a:pt x="9" y="15"/>
                    <a:pt x="4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22" name="Freeform 4994">
              <a:extLst>
                <a:ext uri="{FF2B5EF4-FFF2-40B4-BE49-F238E27FC236}">
                  <a16:creationId xmlns:a16="http://schemas.microsoft.com/office/drawing/2014/main" id="{04A27A6B-C2B3-4301-A147-9E0F122F2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938" y="34925"/>
              <a:ext cx="93663" cy="111125"/>
            </a:xfrm>
            <a:custGeom>
              <a:avLst/>
              <a:gdLst>
                <a:gd name="T0" fmla="*/ 15 w 16"/>
                <a:gd name="T1" fmla="*/ 5 h 19"/>
                <a:gd name="T2" fmla="*/ 15 w 16"/>
                <a:gd name="T3" fmla="*/ 6 h 19"/>
                <a:gd name="T4" fmla="*/ 15 w 16"/>
                <a:gd name="T5" fmla="*/ 5 h 19"/>
                <a:gd name="T6" fmla="*/ 12 w 16"/>
                <a:gd name="T7" fmla="*/ 2 h 19"/>
                <a:gd name="T8" fmla="*/ 6 w 16"/>
                <a:gd name="T9" fmla="*/ 1 h 19"/>
                <a:gd name="T10" fmla="*/ 1 w 16"/>
                <a:gd name="T11" fmla="*/ 11 h 19"/>
                <a:gd name="T12" fmla="*/ 0 w 16"/>
                <a:gd name="T13" fmla="*/ 10 h 19"/>
                <a:gd name="T14" fmla="*/ 5 w 16"/>
                <a:gd name="T15" fmla="*/ 16 h 19"/>
                <a:gd name="T16" fmla="*/ 13 w 16"/>
                <a:gd name="T17" fmla="*/ 14 h 19"/>
                <a:gd name="T18" fmla="*/ 15 w 16"/>
                <a:gd name="T19" fmla="*/ 5 h 19"/>
                <a:gd name="T20" fmla="*/ 2 w 16"/>
                <a:gd name="T21" fmla="*/ 10 h 19"/>
                <a:gd name="T22" fmla="*/ 2 w 16"/>
                <a:gd name="T23" fmla="*/ 10 h 19"/>
                <a:gd name="T24" fmla="*/ 12 w 16"/>
                <a:gd name="T25" fmla="*/ 13 h 19"/>
                <a:gd name="T26" fmla="*/ 3 w 16"/>
                <a:gd name="T27" fmla="*/ 13 h 19"/>
                <a:gd name="T28" fmla="*/ 4 w 16"/>
                <a:gd name="T29" fmla="*/ 5 h 19"/>
                <a:gd name="T30" fmla="*/ 13 w 16"/>
                <a:gd name="T31" fmla="*/ 11 h 19"/>
                <a:gd name="T32" fmla="*/ 12 w 16"/>
                <a:gd name="T33" fmla="*/ 13 h 19"/>
                <a:gd name="T34" fmla="*/ 14 w 16"/>
                <a:gd name="T35" fmla="*/ 6 h 19"/>
                <a:gd name="T36" fmla="*/ 14 w 16"/>
                <a:gd name="T37" fmla="*/ 6 h 19"/>
                <a:gd name="T38" fmla="*/ 14 w 16"/>
                <a:gd name="T3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9">
                  <a:moveTo>
                    <a:pt x="15" y="5"/>
                  </a:move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4" y="6"/>
                    <a:pt x="13" y="2"/>
                    <a:pt x="12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0" y="2"/>
                    <a:pt x="3" y="8"/>
                    <a:pt x="1" y="11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1" y="11"/>
                    <a:pt x="5" y="16"/>
                    <a:pt x="5" y="16"/>
                  </a:cubicBezTo>
                  <a:cubicBezTo>
                    <a:pt x="4" y="19"/>
                    <a:pt x="14" y="17"/>
                    <a:pt x="13" y="14"/>
                  </a:cubicBezTo>
                  <a:cubicBezTo>
                    <a:pt x="13" y="15"/>
                    <a:pt x="16" y="5"/>
                    <a:pt x="15" y="5"/>
                  </a:cubicBezTo>
                  <a:close/>
                  <a:moveTo>
                    <a:pt x="2" y="10"/>
                  </a:moveTo>
                  <a:cubicBezTo>
                    <a:pt x="2" y="11"/>
                    <a:pt x="2" y="11"/>
                    <a:pt x="2" y="10"/>
                  </a:cubicBezTo>
                  <a:close/>
                  <a:moveTo>
                    <a:pt x="12" y="13"/>
                  </a:moveTo>
                  <a:cubicBezTo>
                    <a:pt x="13" y="18"/>
                    <a:pt x="4" y="14"/>
                    <a:pt x="3" y="13"/>
                  </a:cubicBezTo>
                  <a:cubicBezTo>
                    <a:pt x="4" y="12"/>
                    <a:pt x="1" y="8"/>
                    <a:pt x="4" y="5"/>
                  </a:cubicBezTo>
                  <a:cubicBezTo>
                    <a:pt x="9" y="0"/>
                    <a:pt x="14" y="6"/>
                    <a:pt x="13" y="11"/>
                  </a:cubicBezTo>
                  <a:cubicBezTo>
                    <a:pt x="13" y="11"/>
                    <a:pt x="13" y="11"/>
                    <a:pt x="12" y="1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23" name="Freeform 4995">
              <a:extLst>
                <a:ext uri="{FF2B5EF4-FFF2-40B4-BE49-F238E27FC236}">
                  <a16:creationId xmlns:a16="http://schemas.microsoft.com/office/drawing/2014/main" id="{7F1497B6-A928-4051-94CC-021B304B6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100012"/>
              <a:ext cx="6350" cy="1111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24" name="Freeform 4996">
              <a:extLst>
                <a:ext uri="{FF2B5EF4-FFF2-40B4-BE49-F238E27FC236}">
                  <a16:creationId xmlns:a16="http://schemas.microsoft.com/office/drawing/2014/main" id="{5BE49AA2-41A7-41FF-8B46-4447784660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00" y="158750"/>
              <a:ext cx="52388" cy="52387"/>
            </a:xfrm>
            <a:custGeom>
              <a:avLst/>
              <a:gdLst>
                <a:gd name="T0" fmla="*/ 2 w 9"/>
                <a:gd name="T1" fmla="*/ 8 h 9"/>
                <a:gd name="T2" fmla="*/ 9 w 9"/>
                <a:gd name="T3" fmla="*/ 7 h 9"/>
                <a:gd name="T4" fmla="*/ 8 w 9"/>
                <a:gd name="T5" fmla="*/ 1 h 9"/>
                <a:gd name="T6" fmla="*/ 5 w 9"/>
                <a:gd name="T7" fmla="*/ 0 h 9"/>
                <a:gd name="T8" fmla="*/ 1 w 9"/>
                <a:gd name="T9" fmla="*/ 5 h 9"/>
                <a:gd name="T10" fmla="*/ 1 w 9"/>
                <a:gd name="T11" fmla="*/ 7 h 9"/>
                <a:gd name="T12" fmla="*/ 2 w 9"/>
                <a:gd name="T13" fmla="*/ 8 h 9"/>
                <a:gd name="T14" fmla="*/ 5 w 9"/>
                <a:gd name="T15" fmla="*/ 2 h 9"/>
                <a:gd name="T16" fmla="*/ 5 w 9"/>
                <a:gd name="T17" fmla="*/ 2 h 9"/>
                <a:gd name="T18" fmla="*/ 3 w 9"/>
                <a:gd name="T19" fmla="*/ 4 h 9"/>
                <a:gd name="T20" fmla="*/ 3 w 9"/>
                <a:gd name="T21" fmla="*/ 3 h 9"/>
                <a:gd name="T22" fmla="*/ 3 w 9"/>
                <a:gd name="T23" fmla="*/ 2 h 9"/>
                <a:gd name="T24" fmla="*/ 7 w 9"/>
                <a:gd name="T25" fmla="*/ 4 h 9"/>
                <a:gd name="T26" fmla="*/ 5 w 9"/>
                <a:gd name="T27" fmla="*/ 7 h 9"/>
                <a:gd name="T28" fmla="*/ 2 w 9"/>
                <a:gd name="T29" fmla="*/ 6 h 9"/>
                <a:gd name="T30" fmla="*/ 3 w 9"/>
                <a:gd name="T31" fmla="*/ 4 h 9"/>
                <a:gd name="T32" fmla="*/ 2 w 9"/>
                <a:gd name="T33" fmla="*/ 3 h 9"/>
                <a:gd name="T34" fmla="*/ 2 w 9"/>
                <a:gd name="T35" fmla="*/ 3 h 9"/>
                <a:gd name="T36" fmla="*/ 2 w 9"/>
                <a:gd name="T3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9">
                  <a:moveTo>
                    <a:pt x="2" y="8"/>
                  </a:moveTo>
                  <a:cubicBezTo>
                    <a:pt x="1" y="9"/>
                    <a:pt x="8" y="7"/>
                    <a:pt x="9" y="7"/>
                  </a:cubicBezTo>
                  <a:cubicBezTo>
                    <a:pt x="9" y="4"/>
                    <a:pt x="9" y="3"/>
                    <a:pt x="8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2"/>
                    <a:pt x="0" y="3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2" y="7"/>
                    <a:pt x="1" y="7"/>
                    <a:pt x="2" y="8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lose/>
                  <a:moveTo>
                    <a:pt x="3" y="4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3"/>
                    <a:pt x="6" y="1"/>
                    <a:pt x="7" y="4"/>
                  </a:cubicBezTo>
                  <a:cubicBezTo>
                    <a:pt x="7" y="4"/>
                    <a:pt x="8" y="7"/>
                    <a:pt x="5" y="7"/>
                  </a:cubicBezTo>
                  <a:cubicBezTo>
                    <a:pt x="2" y="7"/>
                    <a:pt x="5" y="6"/>
                    <a:pt x="2" y="6"/>
                  </a:cubicBezTo>
                  <a:cubicBezTo>
                    <a:pt x="3" y="6"/>
                    <a:pt x="1" y="4"/>
                    <a:pt x="3" y="4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25" name="Freeform 4997">
              <a:extLst>
                <a:ext uri="{FF2B5EF4-FFF2-40B4-BE49-F238E27FC236}">
                  <a16:creationId xmlns:a16="http://schemas.microsoft.com/office/drawing/2014/main" id="{1FD850C2-6AFC-4F2B-9DC2-EC4FA70F9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762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26" name="Freeform 4998">
              <a:extLst>
                <a:ext uri="{FF2B5EF4-FFF2-40B4-BE49-F238E27FC236}">
                  <a16:creationId xmlns:a16="http://schemas.microsoft.com/office/drawing/2014/main" id="{074922B3-E705-4A16-AA4A-1FE8AF4B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1762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27" name="Freeform 4999">
              <a:extLst>
                <a:ext uri="{FF2B5EF4-FFF2-40B4-BE49-F238E27FC236}">
                  <a16:creationId xmlns:a16="http://schemas.microsoft.com/office/drawing/2014/main" id="{23FC6F9D-0F3B-40F4-842B-DE94FA90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3" y="247650"/>
              <a:ext cx="11113" cy="476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28" name="Freeform 5000">
              <a:extLst>
                <a:ext uri="{FF2B5EF4-FFF2-40B4-BE49-F238E27FC236}">
                  <a16:creationId xmlns:a16="http://schemas.microsoft.com/office/drawing/2014/main" id="{DA5B1121-5A25-4DE0-BE39-9B4BBC86F0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238" y="223837"/>
              <a:ext cx="111125" cy="123825"/>
            </a:xfrm>
            <a:custGeom>
              <a:avLst/>
              <a:gdLst>
                <a:gd name="T0" fmla="*/ 9 w 19"/>
                <a:gd name="T1" fmla="*/ 2 h 21"/>
                <a:gd name="T2" fmla="*/ 2 w 19"/>
                <a:gd name="T3" fmla="*/ 8 h 21"/>
                <a:gd name="T4" fmla="*/ 1 w 19"/>
                <a:gd name="T5" fmla="*/ 12 h 21"/>
                <a:gd name="T6" fmla="*/ 6 w 19"/>
                <a:gd name="T7" fmla="*/ 17 h 21"/>
                <a:gd name="T8" fmla="*/ 16 w 19"/>
                <a:gd name="T9" fmla="*/ 14 h 21"/>
                <a:gd name="T10" fmla="*/ 16 w 19"/>
                <a:gd name="T11" fmla="*/ 15 h 21"/>
                <a:gd name="T12" fmla="*/ 17 w 19"/>
                <a:gd name="T13" fmla="*/ 7 h 21"/>
                <a:gd name="T14" fmla="*/ 9 w 19"/>
                <a:gd name="T15" fmla="*/ 2 h 21"/>
                <a:gd name="T16" fmla="*/ 14 w 19"/>
                <a:gd name="T17" fmla="*/ 13 h 21"/>
                <a:gd name="T18" fmla="*/ 14 w 19"/>
                <a:gd name="T19" fmla="*/ 13 h 21"/>
                <a:gd name="T20" fmla="*/ 9 w 19"/>
                <a:gd name="T21" fmla="*/ 16 h 21"/>
                <a:gd name="T22" fmla="*/ 7 w 19"/>
                <a:gd name="T23" fmla="*/ 5 h 21"/>
                <a:gd name="T24" fmla="*/ 9 w 19"/>
                <a:gd name="T25" fmla="*/ 4 h 21"/>
                <a:gd name="T26" fmla="*/ 16 w 19"/>
                <a:gd name="T27" fmla="*/ 11 h 21"/>
                <a:gd name="T28" fmla="*/ 9 w 19"/>
                <a:gd name="T2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21">
                  <a:moveTo>
                    <a:pt x="9" y="2"/>
                  </a:moveTo>
                  <a:cubicBezTo>
                    <a:pt x="10" y="2"/>
                    <a:pt x="0" y="7"/>
                    <a:pt x="2" y="8"/>
                  </a:cubicBezTo>
                  <a:cubicBezTo>
                    <a:pt x="3" y="8"/>
                    <a:pt x="1" y="11"/>
                    <a:pt x="1" y="12"/>
                  </a:cubicBezTo>
                  <a:cubicBezTo>
                    <a:pt x="3" y="14"/>
                    <a:pt x="4" y="16"/>
                    <a:pt x="6" y="17"/>
                  </a:cubicBezTo>
                  <a:cubicBezTo>
                    <a:pt x="10" y="21"/>
                    <a:pt x="12" y="14"/>
                    <a:pt x="16" y="14"/>
                  </a:cubicBezTo>
                  <a:cubicBezTo>
                    <a:pt x="15" y="14"/>
                    <a:pt x="15" y="15"/>
                    <a:pt x="16" y="15"/>
                  </a:cubicBezTo>
                  <a:cubicBezTo>
                    <a:pt x="16" y="14"/>
                    <a:pt x="17" y="8"/>
                    <a:pt x="17" y="7"/>
                  </a:cubicBezTo>
                  <a:cubicBezTo>
                    <a:pt x="19" y="6"/>
                    <a:pt x="11" y="0"/>
                    <a:pt x="9" y="2"/>
                  </a:cubicBezTo>
                  <a:close/>
                  <a:moveTo>
                    <a:pt x="14" y="13"/>
                  </a:moveTo>
                  <a:cubicBezTo>
                    <a:pt x="15" y="13"/>
                    <a:pt x="15" y="13"/>
                    <a:pt x="14" y="13"/>
                  </a:cubicBezTo>
                  <a:close/>
                  <a:moveTo>
                    <a:pt x="9" y="16"/>
                  </a:moveTo>
                  <a:cubicBezTo>
                    <a:pt x="2" y="16"/>
                    <a:pt x="3" y="8"/>
                    <a:pt x="7" y="5"/>
                  </a:cubicBezTo>
                  <a:cubicBezTo>
                    <a:pt x="7" y="5"/>
                    <a:pt x="7" y="5"/>
                    <a:pt x="9" y="4"/>
                  </a:cubicBezTo>
                  <a:cubicBezTo>
                    <a:pt x="12" y="0"/>
                    <a:pt x="16" y="9"/>
                    <a:pt x="16" y="11"/>
                  </a:cubicBezTo>
                  <a:cubicBezTo>
                    <a:pt x="15" y="10"/>
                    <a:pt x="13" y="16"/>
                    <a:pt x="9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29" name="Freeform 5001">
              <a:extLst>
                <a:ext uri="{FF2B5EF4-FFF2-40B4-BE49-F238E27FC236}">
                  <a16:creationId xmlns:a16="http://schemas.microsoft.com/office/drawing/2014/main" id="{3FE20094-3C9F-4CBE-A222-16E6133E1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88" y="134937"/>
              <a:ext cx="95250" cy="100012"/>
            </a:xfrm>
            <a:custGeom>
              <a:avLst/>
              <a:gdLst>
                <a:gd name="T0" fmla="*/ 15 w 16"/>
                <a:gd name="T1" fmla="*/ 6 h 17"/>
                <a:gd name="T2" fmla="*/ 15 w 16"/>
                <a:gd name="T3" fmla="*/ 6 h 17"/>
                <a:gd name="T4" fmla="*/ 15 w 16"/>
                <a:gd name="T5" fmla="*/ 6 h 17"/>
                <a:gd name="T6" fmla="*/ 15 w 16"/>
                <a:gd name="T7" fmla="*/ 5 h 17"/>
                <a:gd name="T8" fmla="*/ 12 w 16"/>
                <a:gd name="T9" fmla="*/ 1 h 17"/>
                <a:gd name="T10" fmla="*/ 4 w 16"/>
                <a:gd name="T11" fmla="*/ 1 h 17"/>
                <a:gd name="T12" fmla="*/ 1 w 16"/>
                <a:gd name="T13" fmla="*/ 4 h 17"/>
                <a:gd name="T14" fmla="*/ 0 w 16"/>
                <a:gd name="T15" fmla="*/ 10 h 17"/>
                <a:gd name="T16" fmla="*/ 0 w 16"/>
                <a:gd name="T17" fmla="*/ 9 h 17"/>
                <a:gd name="T18" fmla="*/ 1 w 16"/>
                <a:gd name="T19" fmla="*/ 11 h 17"/>
                <a:gd name="T20" fmla="*/ 1 w 16"/>
                <a:gd name="T21" fmla="*/ 11 h 17"/>
                <a:gd name="T22" fmla="*/ 3 w 16"/>
                <a:gd name="T23" fmla="*/ 14 h 17"/>
                <a:gd name="T24" fmla="*/ 5 w 16"/>
                <a:gd name="T25" fmla="*/ 15 h 17"/>
                <a:gd name="T26" fmla="*/ 5 w 16"/>
                <a:gd name="T27" fmla="*/ 15 h 17"/>
                <a:gd name="T28" fmla="*/ 5 w 16"/>
                <a:gd name="T29" fmla="*/ 15 h 17"/>
                <a:gd name="T30" fmla="*/ 5 w 16"/>
                <a:gd name="T31" fmla="*/ 15 h 17"/>
                <a:gd name="T32" fmla="*/ 5 w 16"/>
                <a:gd name="T33" fmla="*/ 15 h 17"/>
                <a:gd name="T34" fmla="*/ 5 w 16"/>
                <a:gd name="T35" fmla="*/ 15 h 17"/>
                <a:gd name="T36" fmla="*/ 5 w 16"/>
                <a:gd name="T37" fmla="*/ 16 h 17"/>
                <a:gd name="T38" fmla="*/ 5 w 16"/>
                <a:gd name="T39" fmla="*/ 16 h 17"/>
                <a:gd name="T40" fmla="*/ 5 w 16"/>
                <a:gd name="T41" fmla="*/ 16 h 17"/>
                <a:gd name="T42" fmla="*/ 5 w 16"/>
                <a:gd name="T43" fmla="*/ 16 h 17"/>
                <a:gd name="T44" fmla="*/ 6 w 16"/>
                <a:gd name="T45" fmla="*/ 16 h 17"/>
                <a:gd name="T46" fmla="*/ 7 w 16"/>
                <a:gd name="T47" fmla="*/ 16 h 17"/>
                <a:gd name="T48" fmla="*/ 8 w 16"/>
                <a:gd name="T49" fmla="*/ 17 h 17"/>
                <a:gd name="T50" fmla="*/ 9 w 16"/>
                <a:gd name="T51" fmla="*/ 16 h 17"/>
                <a:gd name="T52" fmla="*/ 9 w 16"/>
                <a:gd name="T53" fmla="*/ 16 h 17"/>
                <a:gd name="T54" fmla="*/ 9 w 16"/>
                <a:gd name="T55" fmla="*/ 16 h 17"/>
                <a:gd name="T56" fmla="*/ 10 w 16"/>
                <a:gd name="T57" fmla="*/ 16 h 17"/>
                <a:gd name="T58" fmla="*/ 11 w 16"/>
                <a:gd name="T59" fmla="*/ 16 h 17"/>
                <a:gd name="T60" fmla="*/ 11 w 16"/>
                <a:gd name="T61" fmla="*/ 15 h 17"/>
                <a:gd name="T62" fmla="*/ 13 w 16"/>
                <a:gd name="T63" fmla="*/ 14 h 17"/>
                <a:gd name="T64" fmla="*/ 13 w 16"/>
                <a:gd name="T65" fmla="*/ 14 h 17"/>
                <a:gd name="T66" fmla="*/ 15 w 16"/>
                <a:gd name="T67" fmla="*/ 6 h 17"/>
                <a:gd name="T68" fmla="*/ 2 w 16"/>
                <a:gd name="T69" fmla="*/ 9 h 17"/>
                <a:gd name="T70" fmla="*/ 2 w 16"/>
                <a:gd name="T71" fmla="*/ 9 h 17"/>
                <a:gd name="T72" fmla="*/ 12 w 16"/>
                <a:gd name="T73" fmla="*/ 12 h 17"/>
                <a:gd name="T74" fmla="*/ 11 w 16"/>
                <a:gd name="T75" fmla="*/ 14 h 17"/>
                <a:gd name="T76" fmla="*/ 9 w 16"/>
                <a:gd name="T77" fmla="*/ 15 h 17"/>
                <a:gd name="T78" fmla="*/ 8 w 16"/>
                <a:gd name="T79" fmla="*/ 15 h 17"/>
                <a:gd name="T80" fmla="*/ 8 w 16"/>
                <a:gd name="T81" fmla="*/ 15 h 17"/>
                <a:gd name="T82" fmla="*/ 4 w 16"/>
                <a:gd name="T83" fmla="*/ 14 h 17"/>
                <a:gd name="T84" fmla="*/ 4 w 16"/>
                <a:gd name="T85" fmla="*/ 13 h 17"/>
                <a:gd name="T86" fmla="*/ 3 w 16"/>
                <a:gd name="T87" fmla="*/ 13 h 17"/>
                <a:gd name="T88" fmla="*/ 3 w 16"/>
                <a:gd name="T89" fmla="*/ 12 h 17"/>
                <a:gd name="T90" fmla="*/ 3 w 16"/>
                <a:gd name="T91" fmla="*/ 12 h 17"/>
                <a:gd name="T92" fmla="*/ 2 w 16"/>
                <a:gd name="T93" fmla="*/ 8 h 17"/>
                <a:gd name="T94" fmla="*/ 6 w 16"/>
                <a:gd name="T95" fmla="*/ 3 h 17"/>
                <a:gd name="T96" fmla="*/ 10 w 16"/>
                <a:gd name="T97" fmla="*/ 3 h 17"/>
                <a:gd name="T98" fmla="*/ 12 w 16"/>
                <a:gd name="T9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17"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13" y="5"/>
                    <a:pt x="15" y="5"/>
                  </a:cubicBezTo>
                  <a:cubicBezTo>
                    <a:pt x="14" y="5"/>
                    <a:pt x="12" y="1"/>
                    <a:pt x="12" y="1"/>
                  </a:cubicBezTo>
                  <a:cubicBezTo>
                    <a:pt x="11" y="1"/>
                    <a:pt x="5" y="0"/>
                    <a:pt x="4" y="1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5"/>
                    <a:pt x="2" y="9"/>
                    <a:pt x="0" y="10"/>
                  </a:cubicBezTo>
                  <a:cubicBezTo>
                    <a:pt x="0" y="9"/>
                    <a:pt x="0" y="10"/>
                    <a:pt x="0" y="9"/>
                  </a:cubicBezTo>
                  <a:cubicBezTo>
                    <a:pt x="1" y="10"/>
                    <a:pt x="0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3" y="14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4"/>
                    <a:pt x="15" y="6"/>
                    <a:pt x="15" y="6"/>
                  </a:cubicBezTo>
                  <a:close/>
                  <a:moveTo>
                    <a:pt x="2" y="9"/>
                  </a:moveTo>
                  <a:cubicBezTo>
                    <a:pt x="2" y="10"/>
                    <a:pt x="2" y="10"/>
                    <a:pt x="2" y="9"/>
                  </a:cubicBezTo>
                  <a:close/>
                  <a:moveTo>
                    <a:pt x="12" y="12"/>
                  </a:moveTo>
                  <a:cubicBezTo>
                    <a:pt x="12" y="11"/>
                    <a:pt x="11" y="13"/>
                    <a:pt x="11" y="14"/>
                  </a:cubicBezTo>
                  <a:cubicBezTo>
                    <a:pt x="10" y="14"/>
                    <a:pt x="10" y="14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5" y="14"/>
                    <a:pt x="4" y="14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3"/>
                    <a:pt x="3" y="12"/>
                  </a:cubicBezTo>
                  <a:cubicBezTo>
                    <a:pt x="3" y="12"/>
                    <a:pt x="2" y="8"/>
                    <a:pt x="2" y="8"/>
                  </a:cubicBezTo>
                  <a:cubicBezTo>
                    <a:pt x="2" y="6"/>
                    <a:pt x="4" y="4"/>
                    <a:pt x="6" y="3"/>
                  </a:cubicBezTo>
                  <a:cubicBezTo>
                    <a:pt x="6" y="3"/>
                    <a:pt x="9" y="2"/>
                    <a:pt x="10" y="3"/>
                  </a:cubicBezTo>
                  <a:cubicBezTo>
                    <a:pt x="14" y="4"/>
                    <a:pt x="14" y="8"/>
                    <a:pt x="12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30" name="Freeform 5002">
              <a:extLst>
                <a:ext uri="{FF2B5EF4-FFF2-40B4-BE49-F238E27FC236}">
                  <a16:creationId xmlns:a16="http://schemas.microsoft.com/office/drawing/2014/main" id="{95F3AFDC-AB26-4AB7-B33B-1D03705CD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57188" cy="369887"/>
            </a:xfrm>
            <a:custGeom>
              <a:avLst/>
              <a:gdLst>
                <a:gd name="T0" fmla="*/ 55 w 61"/>
                <a:gd name="T1" fmla="*/ 48 h 63"/>
                <a:gd name="T2" fmla="*/ 56 w 61"/>
                <a:gd name="T3" fmla="*/ 47 h 63"/>
                <a:gd name="T4" fmla="*/ 59 w 61"/>
                <a:gd name="T5" fmla="*/ 38 h 63"/>
                <a:gd name="T6" fmla="*/ 59 w 61"/>
                <a:gd name="T7" fmla="*/ 36 h 63"/>
                <a:gd name="T8" fmla="*/ 60 w 61"/>
                <a:gd name="T9" fmla="*/ 36 h 63"/>
                <a:gd name="T10" fmla="*/ 60 w 61"/>
                <a:gd name="T11" fmla="*/ 36 h 63"/>
                <a:gd name="T12" fmla="*/ 60 w 61"/>
                <a:gd name="T13" fmla="*/ 36 h 63"/>
                <a:gd name="T14" fmla="*/ 60 w 61"/>
                <a:gd name="T15" fmla="*/ 36 h 63"/>
                <a:gd name="T16" fmla="*/ 60 w 61"/>
                <a:gd name="T17" fmla="*/ 36 h 63"/>
                <a:gd name="T18" fmla="*/ 60 w 61"/>
                <a:gd name="T19" fmla="*/ 36 h 63"/>
                <a:gd name="T20" fmla="*/ 60 w 61"/>
                <a:gd name="T21" fmla="*/ 34 h 63"/>
                <a:gd name="T22" fmla="*/ 60 w 61"/>
                <a:gd name="T23" fmla="*/ 34 h 63"/>
                <a:gd name="T24" fmla="*/ 60 w 61"/>
                <a:gd name="T25" fmla="*/ 33 h 63"/>
                <a:gd name="T26" fmla="*/ 60 w 61"/>
                <a:gd name="T27" fmla="*/ 31 h 63"/>
                <a:gd name="T28" fmla="*/ 60 w 61"/>
                <a:gd name="T29" fmla="*/ 29 h 63"/>
                <a:gd name="T30" fmla="*/ 61 w 61"/>
                <a:gd name="T31" fmla="*/ 28 h 63"/>
                <a:gd name="T32" fmla="*/ 59 w 61"/>
                <a:gd name="T33" fmla="*/ 24 h 63"/>
                <a:gd name="T34" fmla="*/ 56 w 61"/>
                <a:gd name="T35" fmla="*/ 17 h 63"/>
                <a:gd name="T36" fmla="*/ 50 w 61"/>
                <a:gd name="T37" fmla="*/ 10 h 63"/>
                <a:gd name="T38" fmla="*/ 49 w 61"/>
                <a:gd name="T39" fmla="*/ 9 h 63"/>
                <a:gd name="T40" fmla="*/ 45 w 61"/>
                <a:gd name="T41" fmla="*/ 5 h 63"/>
                <a:gd name="T42" fmla="*/ 44 w 61"/>
                <a:gd name="T43" fmla="*/ 5 h 63"/>
                <a:gd name="T44" fmla="*/ 6 w 61"/>
                <a:gd name="T45" fmla="*/ 16 h 63"/>
                <a:gd name="T46" fmla="*/ 3 w 61"/>
                <a:gd name="T47" fmla="*/ 23 h 63"/>
                <a:gd name="T48" fmla="*/ 6 w 61"/>
                <a:gd name="T49" fmla="*/ 49 h 63"/>
                <a:gd name="T50" fmla="*/ 42 w 61"/>
                <a:gd name="T51" fmla="*/ 59 h 63"/>
                <a:gd name="T52" fmla="*/ 44 w 61"/>
                <a:gd name="T53" fmla="*/ 58 h 63"/>
                <a:gd name="T54" fmla="*/ 37 w 61"/>
                <a:gd name="T55" fmla="*/ 3 h 63"/>
                <a:gd name="T56" fmla="*/ 42 w 61"/>
                <a:gd name="T57" fmla="*/ 57 h 63"/>
                <a:gd name="T58" fmla="*/ 42 w 61"/>
                <a:gd name="T59" fmla="*/ 57 h 63"/>
                <a:gd name="T60" fmla="*/ 42 w 61"/>
                <a:gd name="T61" fmla="*/ 57 h 63"/>
                <a:gd name="T62" fmla="*/ 43 w 61"/>
                <a:gd name="T63" fmla="*/ 57 h 63"/>
                <a:gd name="T64" fmla="*/ 49 w 61"/>
                <a:gd name="T65" fmla="*/ 52 h 63"/>
                <a:gd name="T66" fmla="*/ 47 w 61"/>
                <a:gd name="T67" fmla="*/ 54 h 63"/>
                <a:gd name="T68" fmla="*/ 42 w 61"/>
                <a:gd name="T69" fmla="*/ 57 h 63"/>
                <a:gd name="T70" fmla="*/ 39 w 61"/>
                <a:gd name="T71" fmla="*/ 58 h 63"/>
                <a:gd name="T72" fmla="*/ 23 w 61"/>
                <a:gd name="T73" fmla="*/ 58 h 63"/>
                <a:gd name="T74" fmla="*/ 16 w 61"/>
                <a:gd name="T75" fmla="*/ 55 h 63"/>
                <a:gd name="T76" fmla="*/ 12 w 61"/>
                <a:gd name="T77" fmla="*/ 52 h 63"/>
                <a:gd name="T78" fmla="*/ 9 w 61"/>
                <a:gd name="T79" fmla="*/ 50 h 63"/>
                <a:gd name="T80" fmla="*/ 5 w 61"/>
                <a:gd name="T81" fmla="*/ 41 h 63"/>
                <a:gd name="T82" fmla="*/ 4 w 61"/>
                <a:gd name="T83" fmla="*/ 38 h 63"/>
                <a:gd name="T84" fmla="*/ 11 w 61"/>
                <a:gd name="T85" fmla="*/ 13 h 63"/>
                <a:gd name="T86" fmla="*/ 21 w 61"/>
                <a:gd name="T87" fmla="*/ 6 h 63"/>
                <a:gd name="T88" fmla="*/ 36 w 61"/>
                <a:gd name="T89" fmla="*/ 4 h 63"/>
                <a:gd name="T90" fmla="*/ 39 w 61"/>
                <a:gd name="T91" fmla="*/ 5 h 63"/>
                <a:gd name="T92" fmla="*/ 59 w 61"/>
                <a:gd name="T93" fmla="*/ 27 h 63"/>
                <a:gd name="T94" fmla="*/ 59 w 61"/>
                <a:gd name="T95" fmla="*/ 27 h 63"/>
                <a:gd name="T96" fmla="*/ 59 w 61"/>
                <a:gd name="T97" fmla="*/ 33 h 63"/>
                <a:gd name="T98" fmla="*/ 58 w 61"/>
                <a:gd name="T99" fmla="*/ 36 h 63"/>
                <a:gd name="T100" fmla="*/ 58 w 61"/>
                <a:gd name="T101" fmla="*/ 37 h 63"/>
                <a:gd name="T102" fmla="*/ 57 w 61"/>
                <a:gd name="T103" fmla="*/ 42 h 63"/>
                <a:gd name="T104" fmla="*/ 55 w 61"/>
                <a:gd name="T105" fmla="*/ 46 h 63"/>
                <a:gd name="T106" fmla="*/ 50 w 61"/>
                <a:gd name="T107" fmla="*/ 51 h 63"/>
                <a:gd name="T108" fmla="*/ 40 w 61"/>
                <a:gd name="T109" fmla="*/ 6 h 63"/>
                <a:gd name="T110" fmla="*/ 40 w 61"/>
                <a:gd name="T111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63">
                  <a:moveTo>
                    <a:pt x="56" y="47"/>
                  </a:moveTo>
                  <a:cubicBezTo>
                    <a:pt x="56" y="47"/>
                    <a:pt x="55" y="48"/>
                    <a:pt x="55" y="48"/>
                  </a:cubicBezTo>
                  <a:cubicBezTo>
                    <a:pt x="55" y="47"/>
                    <a:pt x="56" y="47"/>
                    <a:pt x="56" y="46"/>
                  </a:cubicBezTo>
                  <a:cubicBezTo>
                    <a:pt x="56" y="46"/>
                    <a:pt x="56" y="47"/>
                    <a:pt x="56" y="47"/>
                  </a:cubicBezTo>
                  <a:cubicBezTo>
                    <a:pt x="57" y="43"/>
                    <a:pt x="58" y="41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7"/>
                    <a:pt x="60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1" y="36"/>
                    <a:pt x="60" y="35"/>
                  </a:cubicBezTo>
                  <a:cubicBezTo>
                    <a:pt x="60" y="35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5"/>
                    <a:pt x="60" y="35"/>
                    <a:pt x="60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0" y="34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2"/>
                    <a:pt x="60" y="32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1" y="31"/>
                    <a:pt x="61" y="31"/>
                    <a:pt x="61" y="30"/>
                  </a:cubicBezTo>
                  <a:cubicBezTo>
                    <a:pt x="61" y="31"/>
                    <a:pt x="61" y="30"/>
                    <a:pt x="60" y="29"/>
                  </a:cubicBezTo>
                  <a:cubicBezTo>
                    <a:pt x="60" y="29"/>
                    <a:pt x="60" y="29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7"/>
                  </a:cubicBezTo>
                  <a:cubicBezTo>
                    <a:pt x="61" y="26"/>
                    <a:pt x="60" y="24"/>
                    <a:pt x="59" y="24"/>
                  </a:cubicBezTo>
                  <a:cubicBezTo>
                    <a:pt x="59" y="21"/>
                    <a:pt x="58" y="18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5" y="14"/>
                    <a:pt x="55" y="14"/>
                  </a:cubicBezTo>
                  <a:cubicBezTo>
                    <a:pt x="54" y="12"/>
                    <a:pt x="50" y="11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9"/>
                    <a:pt x="49" y="9"/>
                  </a:cubicBezTo>
                  <a:cubicBezTo>
                    <a:pt x="49" y="8"/>
                    <a:pt x="50" y="9"/>
                    <a:pt x="50" y="9"/>
                  </a:cubicBezTo>
                  <a:cubicBezTo>
                    <a:pt x="49" y="9"/>
                    <a:pt x="44" y="6"/>
                    <a:pt x="45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38" y="0"/>
                    <a:pt x="27" y="2"/>
                    <a:pt x="21" y="4"/>
                  </a:cubicBezTo>
                  <a:cubicBezTo>
                    <a:pt x="14" y="6"/>
                    <a:pt x="9" y="10"/>
                    <a:pt x="6" y="16"/>
                  </a:cubicBezTo>
                  <a:cubicBezTo>
                    <a:pt x="7" y="15"/>
                    <a:pt x="5" y="17"/>
                    <a:pt x="6" y="16"/>
                  </a:cubicBezTo>
                  <a:cubicBezTo>
                    <a:pt x="4" y="18"/>
                    <a:pt x="3" y="21"/>
                    <a:pt x="3" y="23"/>
                  </a:cubicBezTo>
                  <a:cubicBezTo>
                    <a:pt x="1" y="27"/>
                    <a:pt x="0" y="35"/>
                    <a:pt x="3" y="39"/>
                  </a:cubicBezTo>
                  <a:cubicBezTo>
                    <a:pt x="4" y="42"/>
                    <a:pt x="4" y="46"/>
                    <a:pt x="6" y="49"/>
                  </a:cubicBezTo>
                  <a:cubicBezTo>
                    <a:pt x="7" y="50"/>
                    <a:pt x="14" y="56"/>
                    <a:pt x="14" y="56"/>
                  </a:cubicBezTo>
                  <a:cubicBezTo>
                    <a:pt x="23" y="60"/>
                    <a:pt x="32" y="63"/>
                    <a:pt x="42" y="59"/>
                  </a:cubicBezTo>
                  <a:cubicBezTo>
                    <a:pt x="42" y="59"/>
                    <a:pt x="40" y="60"/>
                    <a:pt x="40" y="60"/>
                  </a:cubicBezTo>
                  <a:cubicBezTo>
                    <a:pt x="41" y="60"/>
                    <a:pt x="44" y="58"/>
                    <a:pt x="44" y="58"/>
                  </a:cubicBezTo>
                  <a:cubicBezTo>
                    <a:pt x="49" y="55"/>
                    <a:pt x="52" y="52"/>
                    <a:pt x="56" y="47"/>
                  </a:cubicBezTo>
                  <a:close/>
                  <a:moveTo>
                    <a:pt x="37" y="3"/>
                  </a:moveTo>
                  <a:cubicBezTo>
                    <a:pt x="38" y="3"/>
                    <a:pt x="38" y="3"/>
                    <a:pt x="37" y="3"/>
                  </a:cubicBezTo>
                  <a:close/>
                  <a:moveTo>
                    <a:pt x="42" y="57"/>
                  </a:move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lose/>
                  <a:moveTo>
                    <a:pt x="43" y="57"/>
                  </a:moveTo>
                  <a:cubicBezTo>
                    <a:pt x="43" y="57"/>
                    <a:pt x="42" y="57"/>
                    <a:pt x="42" y="57"/>
                  </a:cubicBezTo>
                  <a:cubicBezTo>
                    <a:pt x="43" y="57"/>
                    <a:pt x="43" y="57"/>
                    <a:pt x="43" y="56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9" y="53"/>
                  </a:moveTo>
                  <a:cubicBezTo>
                    <a:pt x="50" y="52"/>
                    <a:pt x="49" y="53"/>
                    <a:pt x="49" y="52"/>
                  </a:cubicBezTo>
                  <a:cubicBezTo>
                    <a:pt x="48" y="53"/>
                    <a:pt x="47" y="54"/>
                    <a:pt x="46" y="55"/>
                  </a:cubicBezTo>
                  <a:cubicBezTo>
                    <a:pt x="47" y="55"/>
                    <a:pt x="47" y="55"/>
                    <a:pt x="47" y="54"/>
                  </a:cubicBezTo>
                  <a:cubicBezTo>
                    <a:pt x="47" y="55"/>
                    <a:pt x="47" y="55"/>
                    <a:pt x="46" y="55"/>
                  </a:cubicBezTo>
                  <a:cubicBezTo>
                    <a:pt x="46" y="56"/>
                    <a:pt x="43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1" y="58"/>
                    <a:pt x="39" y="58"/>
                    <a:pt x="39" y="58"/>
                  </a:cubicBezTo>
                  <a:cubicBezTo>
                    <a:pt x="39" y="59"/>
                    <a:pt x="33" y="60"/>
                    <a:pt x="34" y="59"/>
                  </a:cubicBezTo>
                  <a:cubicBezTo>
                    <a:pt x="30" y="60"/>
                    <a:pt x="27" y="58"/>
                    <a:pt x="23" y="58"/>
                  </a:cubicBezTo>
                  <a:cubicBezTo>
                    <a:pt x="22" y="58"/>
                    <a:pt x="15" y="56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2" y="52"/>
                    <a:pt x="10" y="51"/>
                  </a:cubicBezTo>
                  <a:cubicBezTo>
                    <a:pt x="11" y="51"/>
                    <a:pt x="11" y="51"/>
                    <a:pt x="12" y="52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2" y="52"/>
                    <a:pt x="9" y="50"/>
                    <a:pt x="9" y="50"/>
                  </a:cubicBezTo>
                  <a:cubicBezTo>
                    <a:pt x="8" y="48"/>
                    <a:pt x="7" y="47"/>
                    <a:pt x="6" y="45"/>
                  </a:cubicBezTo>
                  <a:cubicBezTo>
                    <a:pt x="6" y="44"/>
                    <a:pt x="5" y="43"/>
                    <a:pt x="5" y="41"/>
                  </a:cubicBezTo>
                  <a:cubicBezTo>
                    <a:pt x="5" y="41"/>
                    <a:pt x="5" y="37"/>
                    <a:pt x="5" y="40"/>
                  </a:cubicBezTo>
                  <a:cubicBezTo>
                    <a:pt x="5" y="40"/>
                    <a:pt x="3" y="36"/>
                    <a:pt x="4" y="38"/>
                  </a:cubicBezTo>
                  <a:cubicBezTo>
                    <a:pt x="2" y="32"/>
                    <a:pt x="4" y="25"/>
                    <a:pt x="6" y="20"/>
                  </a:cubicBezTo>
                  <a:cubicBezTo>
                    <a:pt x="7" y="17"/>
                    <a:pt x="10" y="15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7"/>
                    <a:pt x="21" y="6"/>
                  </a:cubicBezTo>
                  <a:cubicBezTo>
                    <a:pt x="26" y="4"/>
                    <a:pt x="33" y="2"/>
                    <a:pt x="37" y="5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9" y="6"/>
                    <a:pt x="41" y="6"/>
                  </a:cubicBezTo>
                  <a:cubicBezTo>
                    <a:pt x="40" y="6"/>
                    <a:pt x="39" y="5"/>
                    <a:pt x="39" y="5"/>
                  </a:cubicBezTo>
                  <a:cubicBezTo>
                    <a:pt x="44" y="5"/>
                    <a:pt x="52" y="13"/>
                    <a:pt x="54" y="16"/>
                  </a:cubicBezTo>
                  <a:cubicBezTo>
                    <a:pt x="55" y="19"/>
                    <a:pt x="58" y="23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8"/>
                    <a:pt x="59" y="29"/>
                    <a:pt x="59" y="29"/>
                  </a:cubicBezTo>
                  <a:cubicBezTo>
                    <a:pt x="59" y="31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4"/>
                    <a:pt x="59" y="35"/>
                    <a:pt x="58" y="36"/>
                  </a:cubicBezTo>
                  <a:cubicBezTo>
                    <a:pt x="58" y="35"/>
                    <a:pt x="58" y="38"/>
                    <a:pt x="58" y="38"/>
                  </a:cubicBezTo>
                  <a:cubicBezTo>
                    <a:pt x="58" y="38"/>
                    <a:pt x="58" y="38"/>
                    <a:pt x="58" y="37"/>
                  </a:cubicBezTo>
                  <a:cubicBezTo>
                    <a:pt x="57" y="39"/>
                    <a:pt x="57" y="41"/>
                    <a:pt x="56" y="42"/>
                  </a:cubicBezTo>
                  <a:cubicBezTo>
                    <a:pt x="56" y="42"/>
                    <a:pt x="57" y="42"/>
                    <a:pt x="57" y="42"/>
                  </a:cubicBezTo>
                  <a:cubicBezTo>
                    <a:pt x="56" y="42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4" y="47"/>
                    <a:pt x="54" y="47"/>
                  </a:cubicBezTo>
                  <a:cubicBezTo>
                    <a:pt x="53" y="48"/>
                    <a:pt x="51" y="50"/>
                    <a:pt x="50" y="51"/>
                  </a:cubicBezTo>
                  <a:cubicBezTo>
                    <a:pt x="50" y="51"/>
                    <a:pt x="50" y="53"/>
                    <a:pt x="49" y="53"/>
                  </a:cubicBezTo>
                  <a:close/>
                  <a:moveTo>
                    <a:pt x="40" y="6"/>
                  </a:moveTo>
                  <a:cubicBezTo>
                    <a:pt x="39" y="5"/>
                    <a:pt x="39" y="5"/>
                    <a:pt x="39" y="6"/>
                  </a:cubicBezTo>
                  <a:cubicBezTo>
                    <a:pt x="39" y="5"/>
                    <a:pt x="40" y="5"/>
                    <a:pt x="4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31" name="Freeform 5003">
              <a:extLst>
                <a:ext uri="{FF2B5EF4-FFF2-40B4-BE49-F238E27FC236}">
                  <a16:creationId xmlns:a16="http://schemas.microsoft.com/office/drawing/2014/main" id="{EFAA01F2-2A37-451A-BD40-3AFFC4AC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93687"/>
              <a:ext cx="46038" cy="47625"/>
            </a:xfrm>
            <a:custGeom>
              <a:avLst/>
              <a:gdLst>
                <a:gd name="T0" fmla="*/ 0 w 8"/>
                <a:gd name="T1" fmla="*/ 7 h 8"/>
                <a:gd name="T2" fmla="*/ 8 w 8"/>
                <a:gd name="T3" fmla="*/ 1 h 8"/>
                <a:gd name="T4" fmla="*/ 8 w 8"/>
                <a:gd name="T5" fmla="*/ 0 h 8"/>
                <a:gd name="T6" fmla="*/ 0 w 8"/>
                <a:gd name="T7" fmla="*/ 7 h 8"/>
                <a:gd name="T8" fmla="*/ 0 w 8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7"/>
                  </a:moveTo>
                  <a:cubicBezTo>
                    <a:pt x="3" y="5"/>
                    <a:pt x="5" y="3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3"/>
                    <a:pt x="2" y="5"/>
                    <a:pt x="0" y="7"/>
                  </a:cubicBezTo>
                  <a:cubicBezTo>
                    <a:pt x="0" y="8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32" name="Freeform 5004">
              <a:extLst>
                <a:ext uri="{FF2B5EF4-FFF2-40B4-BE49-F238E27FC236}">
                  <a16:creationId xmlns:a16="http://schemas.microsoft.com/office/drawing/2014/main" id="{DE41150B-6E98-4BF5-ACF6-E98591DDF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" y="282575"/>
              <a:ext cx="58738" cy="58737"/>
            </a:xfrm>
            <a:custGeom>
              <a:avLst/>
              <a:gdLst>
                <a:gd name="T0" fmla="*/ 9 w 10"/>
                <a:gd name="T1" fmla="*/ 0 h 10"/>
                <a:gd name="T2" fmla="*/ 0 w 10"/>
                <a:gd name="T3" fmla="*/ 10 h 10"/>
                <a:gd name="T4" fmla="*/ 0 w 10"/>
                <a:gd name="T5" fmla="*/ 10 h 10"/>
                <a:gd name="T6" fmla="*/ 10 w 10"/>
                <a:gd name="T7" fmla="*/ 0 h 10"/>
                <a:gd name="T8" fmla="*/ 9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6" y="3"/>
                    <a:pt x="3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6"/>
                    <a:pt x="6" y="3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33" name="Freeform 5005">
              <a:extLst>
                <a:ext uri="{FF2B5EF4-FFF2-40B4-BE49-F238E27FC236}">
                  <a16:creationId xmlns:a16="http://schemas.microsoft.com/office/drawing/2014/main" id="{375EC681-A93A-4D10-9A94-5E9DFA7FF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93675"/>
              <a:ext cx="163513" cy="158750"/>
            </a:xfrm>
            <a:custGeom>
              <a:avLst/>
              <a:gdLst>
                <a:gd name="T0" fmla="*/ 27 w 28"/>
                <a:gd name="T1" fmla="*/ 0 h 27"/>
                <a:gd name="T2" fmla="*/ 0 w 28"/>
                <a:gd name="T3" fmla="*/ 27 h 27"/>
                <a:gd name="T4" fmla="*/ 0 w 28"/>
                <a:gd name="T5" fmla="*/ 27 h 27"/>
                <a:gd name="T6" fmla="*/ 25 w 28"/>
                <a:gd name="T7" fmla="*/ 7 h 27"/>
                <a:gd name="T8" fmla="*/ 4 w 28"/>
                <a:gd name="T9" fmla="*/ 27 h 27"/>
                <a:gd name="T10" fmla="*/ 5 w 28"/>
                <a:gd name="T11" fmla="*/ 27 h 27"/>
                <a:gd name="T12" fmla="*/ 12 w 28"/>
                <a:gd name="T13" fmla="*/ 22 h 27"/>
                <a:gd name="T14" fmla="*/ 25 w 28"/>
                <a:gd name="T15" fmla="*/ 11 h 27"/>
                <a:gd name="T16" fmla="*/ 24 w 28"/>
                <a:gd name="T17" fmla="*/ 11 h 27"/>
                <a:gd name="T18" fmla="*/ 17 w 28"/>
                <a:gd name="T19" fmla="*/ 17 h 27"/>
                <a:gd name="T20" fmla="*/ 12 w 28"/>
                <a:gd name="T21" fmla="*/ 21 h 27"/>
                <a:gd name="T22" fmla="*/ 10 w 28"/>
                <a:gd name="T23" fmla="*/ 23 h 27"/>
                <a:gd name="T24" fmla="*/ 6 w 28"/>
                <a:gd name="T25" fmla="*/ 25 h 27"/>
                <a:gd name="T26" fmla="*/ 26 w 28"/>
                <a:gd name="T27" fmla="*/ 6 h 27"/>
                <a:gd name="T28" fmla="*/ 26 w 28"/>
                <a:gd name="T29" fmla="*/ 6 h 27"/>
                <a:gd name="T30" fmla="*/ 14 w 28"/>
                <a:gd name="T31" fmla="*/ 15 h 27"/>
                <a:gd name="T32" fmla="*/ 9 w 28"/>
                <a:gd name="T33" fmla="*/ 20 h 27"/>
                <a:gd name="T34" fmla="*/ 1 w 28"/>
                <a:gd name="T35" fmla="*/ 25 h 27"/>
                <a:gd name="T36" fmla="*/ 28 w 28"/>
                <a:gd name="T37" fmla="*/ 0 h 27"/>
                <a:gd name="T38" fmla="*/ 27 w 28"/>
                <a:gd name="T3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7">
                  <a:moveTo>
                    <a:pt x="27" y="0"/>
                  </a:moveTo>
                  <a:cubicBezTo>
                    <a:pt x="18" y="9"/>
                    <a:pt x="7" y="16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9" y="21"/>
                    <a:pt x="16" y="13"/>
                    <a:pt x="25" y="7"/>
                  </a:cubicBezTo>
                  <a:cubicBezTo>
                    <a:pt x="17" y="13"/>
                    <a:pt x="10" y="20"/>
                    <a:pt x="4" y="27"/>
                  </a:cubicBezTo>
                  <a:cubicBezTo>
                    <a:pt x="4" y="27"/>
                    <a:pt x="5" y="27"/>
                    <a:pt x="5" y="27"/>
                  </a:cubicBezTo>
                  <a:cubicBezTo>
                    <a:pt x="7" y="26"/>
                    <a:pt x="9" y="24"/>
                    <a:pt x="12" y="22"/>
                  </a:cubicBezTo>
                  <a:cubicBezTo>
                    <a:pt x="16" y="18"/>
                    <a:pt x="20" y="15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2" y="13"/>
                    <a:pt x="19" y="15"/>
                    <a:pt x="17" y="17"/>
                  </a:cubicBezTo>
                  <a:cubicBezTo>
                    <a:pt x="15" y="18"/>
                    <a:pt x="14" y="20"/>
                    <a:pt x="12" y="21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9" y="25"/>
                    <a:pt x="8" y="26"/>
                    <a:pt x="6" y="25"/>
                  </a:cubicBezTo>
                  <a:cubicBezTo>
                    <a:pt x="11" y="18"/>
                    <a:pt x="19" y="12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9"/>
                    <a:pt x="18" y="12"/>
                    <a:pt x="14" y="15"/>
                  </a:cubicBezTo>
                  <a:cubicBezTo>
                    <a:pt x="12" y="17"/>
                    <a:pt x="10" y="18"/>
                    <a:pt x="9" y="20"/>
                  </a:cubicBezTo>
                  <a:cubicBezTo>
                    <a:pt x="7" y="21"/>
                    <a:pt x="2" y="24"/>
                    <a:pt x="1" y="25"/>
                  </a:cubicBezTo>
                  <a:cubicBezTo>
                    <a:pt x="8" y="15"/>
                    <a:pt x="19" y="8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34" name="Freeform 5006">
              <a:extLst>
                <a:ext uri="{FF2B5EF4-FFF2-40B4-BE49-F238E27FC236}">
                  <a16:creationId xmlns:a16="http://schemas.microsoft.com/office/drawing/2014/main" id="{66A1F650-88C7-47C3-90DE-3C3230D18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63" y="193675"/>
              <a:ext cx="34925" cy="17462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35" name="Freeform 5007">
              <a:extLst>
                <a:ext uri="{FF2B5EF4-FFF2-40B4-BE49-F238E27FC236}">
                  <a16:creationId xmlns:a16="http://schemas.microsoft.com/office/drawing/2014/main" id="{7FC873F5-E492-4684-8312-F94AFE0B7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217487"/>
              <a:ext cx="82550" cy="71437"/>
            </a:xfrm>
            <a:custGeom>
              <a:avLst/>
              <a:gdLst>
                <a:gd name="T0" fmla="*/ 0 w 14"/>
                <a:gd name="T1" fmla="*/ 12 h 12"/>
                <a:gd name="T2" fmla="*/ 14 w 14"/>
                <a:gd name="T3" fmla="*/ 0 h 12"/>
                <a:gd name="T4" fmla="*/ 14 w 14"/>
                <a:gd name="T5" fmla="*/ 0 h 12"/>
                <a:gd name="T6" fmla="*/ 0 w 14"/>
                <a:gd name="T7" fmla="*/ 12 h 12"/>
                <a:gd name="T8" fmla="*/ 0 w 14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5" y="8"/>
                    <a:pt x="9" y="4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4"/>
                    <a:pt x="4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36" name="Freeform 5008">
              <a:extLst>
                <a:ext uri="{FF2B5EF4-FFF2-40B4-BE49-F238E27FC236}">
                  <a16:creationId xmlns:a16="http://schemas.microsoft.com/office/drawing/2014/main" id="{C18201B4-EEBC-49D6-9D2A-79E78666B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323850"/>
              <a:ext cx="41275" cy="28575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7 w 7"/>
                <a:gd name="T7" fmla="*/ 0 h 5"/>
                <a:gd name="T8" fmla="*/ 6 w 7"/>
                <a:gd name="T9" fmla="*/ 0 h 5"/>
                <a:gd name="T10" fmla="*/ 2 w 7"/>
                <a:gd name="T11" fmla="*/ 4 h 5"/>
                <a:gd name="T12" fmla="*/ 3 w 7"/>
                <a:gd name="T13" fmla="*/ 2 h 5"/>
                <a:gd name="T14" fmla="*/ 5 w 7"/>
                <a:gd name="T15" fmla="*/ 0 h 5"/>
                <a:gd name="T16" fmla="*/ 4 w 7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3" y="1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1" y="5"/>
                    <a:pt x="2" y="2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37" name="Freeform 5009">
              <a:extLst>
                <a:ext uri="{FF2B5EF4-FFF2-40B4-BE49-F238E27FC236}">
                  <a16:creationId xmlns:a16="http://schemas.microsoft.com/office/drawing/2014/main" id="{1D67E770-6623-4009-9D72-69F67A098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223837"/>
              <a:ext cx="58738" cy="46037"/>
            </a:xfrm>
            <a:custGeom>
              <a:avLst/>
              <a:gdLst>
                <a:gd name="T0" fmla="*/ 10 w 10"/>
                <a:gd name="T1" fmla="*/ 0 h 8"/>
                <a:gd name="T2" fmla="*/ 0 w 10"/>
                <a:gd name="T3" fmla="*/ 8 h 8"/>
                <a:gd name="T4" fmla="*/ 0 w 10"/>
                <a:gd name="T5" fmla="*/ 8 h 8"/>
                <a:gd name="T6" fmla="*/ 10 w 10"/>
                <a:gd name="T7" fmla="*/ 0 h 8"/>
                <a:gd name="T8" fmla="*/ 10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6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38" name="Freeform 5010">
              <a:extLst>
                <a:ext uri="{FF2B5EF4-FFF2-40B4-BE49-F238E27FC236}">
                  <a16:creationId xmlns:a16="http://schemas.microsoft.com/office/drawing/2014/main" id="{26C6E89E-9E04-4BF3-81DF-0D0471BD9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3" y="165100"/>
              <a:ext cx="22225" cy="2222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4 w 4"/>
                <a:gd name="T7" fmla="*/ 1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39" name="Freeform 5011">
              <a:extLst>
                <a:ext uri="{FF2B5EF4-FFF2-40B4-BE49-F238E27FC236}">
                  <a16:creationId xmlns:a16="http://schemas.microsoft.com/office/drawing/2014/main" id="{5B8B0D00-0960-4FDC-A679-9583A4084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3" y="165100"/>
              <a:ext cx="22225" cy="1111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40" name="Freeform 5012">
              <a:extLst>
                <a:ext uri="{FF2B5EF4-FFF2-40B4-BE49-F238E27FC236}">
                  <a16:creationId xmlns:a16="http://schemas.microsoft.com/office/drawing/2014/main" id="{45A4D149-B9BF-4EB4-9AE5-11AA211B5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223837"/>
              <a:ext cx="46038" cy="34925"/>
            </a:xfrm>
            <a:custGeom>
              <a:avLst/>
              <a:gdLst>
                <a:gd name="T0" fmla="*/ 1 w 8"/>
                <a:gd name="T1" fmla="*/ 6 h 6"/>
                <a:gd name="T2" fmla="*/ 8 w 8"/>
                <a:gd name="T3" fmla="*/ 0 h 6"/>
                <a:gd name="T4" fmla="*/ 7 w 8"/>
                <a:gd name="T5" fmla="*/ 0 h 6"/>
                <a:gd name="T6" fmla="*/ 0 w 8"/>
                <a:gd name="T7" fmla="*/ 6 h 6"/>
                <a:gd name="T8" fmla="*/ 1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6"/>
                  </a:move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41" name="Freeform 5013">
              <a:extLst>
                <a:ext uri="{FF2B5EF4-FFF2-40B4-BE49-F238E27FC236}">
                  <a16:creationId xmlns:a16="http://schemas.microsoft.com/office/drawing/2014/main" id="{C533544B-E24B-48E4-B318-A9942F4F1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306387"/>
              <a:ext cx="36513" cy="41275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7 h 7"/>
                <a:gd name="T4" fmla="*/ 1 w 6"/>
                <a:gd name="T5" fmla="*/ 7 h 7"/>
                <a:gd name="T6" fmla="*/ 6 w 6"/>
                <a:gd name="T7" fmla="*/ 2 h 7"/>
                <a:gd name="T8" fmla="*/ 6 w 6"/>
                <a:gd name="T9" fmla="*/ 2 h 7"/>
                <a:gd name="T10" fmla="*/ 3 w 6"/>
                <a:gd name="T11" fmla="*/ 4 h 7"/>
                <a:gd name="T12" fmla="*/ 2 w 6"/>
                <a:gd name="T13" fmla="*/ 5 h 7"/>
                <a:gd name="T14" fmla="*/ 1 w 6"/>
                <a:gd name="T15" fmla="*/ 6 h 7"/>
                <a:gd name="T16" fmla="*/ 5 w 6"/>
                <a:gd name="T17" fmla="*/ 0 h 7"/>
                <a:gd name="T18" fmla="*/ 5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3" y="2"/>
                    <a:pt x="2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5" y="3"/>
                    <a:pt x="6" y="2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5"/>
                    <a:pt x="1" y="7"/>
                    <a:pt x="1" y="6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42" name="Freeform 5014">
              <a:extLst>
                <a:ext uri="{FF2B5EF4-FFF2-40B4-BE49-F238E27FC236}">
                  <a16:creationId xmlns:a16="http://schemas.microsoft.com/office/drawing/2014/main" id="{B36B964D-13E5-4953-8284-BFAF8261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211137"/>
              <a:ext cx="41275" cy="36512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43" name="Freeform 5015">
              <a:extLst>
                <a:ext uri="{FF2B5EF4-FFF2-40B4-BE49-F238E27FC236}">
                  <a16:creationId xmlns:a16="http://schemas.microsoft.com/office/drawing/2014/main" id="{3A17FE1B-FD95-4EBD-9940-080E5B4CE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134937"/>
              <a:ext cx="28575" cy="23812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4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44" name="Freeform 5016">
              <a:extLst>
                <a:ext uri="{FF2B5EF4-FFF2-40B4-BE49-F238E27FC236}">
                  <a16:creationId xmlns:a16="http://schemas.microsoft.com/office/drawing/2014/main" id="{425A5D6E-3CCC-4461-A404-AA81B73CA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" y="128587"/>
              <a:ext cx="41275" cy="23812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45" name="Freeform 5017">
              <a:extLst>
                <a:ext uri="{FF2B5EF4-FFF2-40B4-BE49-F238E27FC236}">
                  <a16:creationId xmlns:a16="http://schemas.microsoft.com/office/drawing/2014/main" id="{750F0509-44F2-4043-89F9-BDED45ED2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93675"/>
              <a:ext cx="58738" cy="47625"/>
            </a:xfrm>
            <a:custGeom>
              <a:avLst/>
              <a:gdLst>
                <a:gd name="T0" fmla="*/ 1 w 10"/>
                <a:gd name="T1" fmla="*/ 8 h 8"/>
                <a:gd name="T2" fmla="*/ 9 w 10"/>
                <a:gd name="T3" fmla="*/ 1 h 8"/>
                <a:gd name="T4" fmla="*/ 9 w 10"/>
                <a:gd name="T5" fmla="*/ 1 h 8"/>
                <a:gd name="T6" fmla="*/ 0 w 10"/>
                <a:gd name="T7" fmla="*/ 8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4" y="5"/>
                    <a:pt x="7" y="3"/>
                    <a:pt x="9" y="1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6" y="3"/>
                    <a:pt x="3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46" name="Freeform 5018">
              <a:extLst>
                <a:ext uri="{FF2B5EF4-FFF2-40B4-BE49-F238E27FC236}">
                  <a16:creationId xmlns:a16="http://schemas.microsoft.com/office/drawing/2014/main" id="{05581C86-3B69-41D3-8E75-6E1B2CBDA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76212"/>
              <a:ext cx="139700" cy="134937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2 h 23"/>
                <a:gd name="T4" fmla="*/ 1 w 24"/>
                <a:gd name="T5" fmla="*/ 22 h 23"/>
                <a:gd name="T6" fmla="*/ 2 w 24"/>
                <a:gd name="T7" fmla="*/ 21 h 23"/>
                <a:gd name="T8" fmla="*/ 2 w 24"/>
                <a:gd name="T9" fmla="*/ 21 h 23"/>
                <a:gd name="T10" fmla="*/ 1 w 24"/>
                <a:gd name="T11" fmla="*/ 21 h 23"/>
                <a:gd name="T12" fmla="*/ 1 w 24"/>
                <a:gd name="T13" fmla="*/ 21 h 23"/>
                <a:gd name="T14" fmla="*/ 0 w 24"/>
                <a:gd name="T15" fmla="*/ 22 h 23"/>
                <a:gd name="T16" fmla="*/ 1 w 24"/>
                <a:gd name="T17" fmla="*/ 22 h 23"/>
                <a:gd name="T18" fmla="*/ 8 w 24"/>
                <a:gd name="T19" fmla="*/ 17 h 23"/>
                <a:gd name="T20" fmla="*/ 8 w 24"/>
                <a:gd name="T21" fmla="*/ 17 h 23"/>
                <a:gd name="T22" fmla="*/ 4 w 24"/>
                <a:gd name="T23" fmla="*/ 20 h 23"/>
                <a:gd name="T24" fmla="*/ 3 w 24"/>
                <a:gd name="T25" fmla="*/ 19 h 23"/>
                <a:gd name="T26" fmla="*/ 9 w 24"/>
                <a:gd name="T27" fmla="*/ 13 h 23"/>
                <a:gd name="T28" fmla="*/ 24 w 24"/>
                <a:gd name="T29" fmla="*/ 0 h 23"/>
                <a:gd name="T30" fmla="*/ 24 w 24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cubicBezTo>
                    <a:pt x="16" y="7"/>
                    <a:pt x="6" y="1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1" y="22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1" y="21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3" y="21"/>
                    <a:pt x="6" y="19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8"/>
                    <a:pt x="5" y="19"/>
                    <a:pt x="4" y="20"/>
                  </a:cubicBezTo>
                  <a:cubicBezTo>
                    <a:pt x="2" y="21"/>
                    <a:pt x="0" y="23"/>
                    <a:pt x="3" y="19"/>
                  </a:cubicBezTo>
                  <a:cubicBezTo>
                    <a:pt x="5" y="16"/>
                    <a:pt x="7" y="14"/>
                    <a:pt x="9" y="13"/>
                  </a:cubicBezTo>
                  <a:cubicBezTo>
                    <a:pt x="14" y="8"/>
                    <a:pt x="19" y="5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47" name="Freeform 5019">
              <a:extLst>
                <a:ext uri="{FF2B5EF4-FFF2-40B4-BE49-F238E27FC236}">
                  <a16:creationId xmlns:a16="http://schemas.microsoft.com/office/drawing/2014/main" id="{D5CC8FAA-0DC0-40E7-AF4E-D9A2E3AC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06362"/>
              <a:ext cx="134938" cy="80962"/>
            </a:xfrm>
            <a:custGeom>
              <a:avLst/>
              <a:gdLst>
                <a:gd name="T0" fmla="*/ 1 w 23"/>
                <a:gd name="T1" fmla="*/ 14 h 14"/>
                <a:gd name="T2" fmla="*/ 15 w 23"/>
                <a:gd name="T3" fmla="*/ 4 h 14"/>
                <a:gd name="T4" fmla="*/ 21 w 23"/>
                <a:gd name="T5" fmla="*/ 1 h 14"/>
                <a:gd name="T6" fmla="*/ 13 w 23"/>
                <a:gd name="T7" fmla="*/ 7 h 14"/>
                <a:gd name="T8" fmla="*/ 13 w 23"/>
                <a:gd name="T9" fmla="*/ 7 h 14"/>
                <a:gd name="T10" fmla="*/ 22 w 23"/>
                <a:gd name="T11" fmla="*/ 1 h 14"/>
                <a:gd name="T12" fmla="*/ 22 w 23"/>
                <a:gd name="T13" fmla="*/ 0 h 14"/>
                <a:gd name="T14" fmla="*/ 0 w 23"/>
                <a:gd name="T15" fmla="*/ 14 h 14"/>
                <a:gd name="T16" fmla="*/ 1 w 23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4">
                  <a:moveTo>
                    <a:pt x="1" y="14"/>
                  </a:moveTo>
                  <a:cubicBezTo>
                    <a:pt x="5" y="10"/>
                    <a:pt x="10" y="7"/>
                    <a:pt x="15" y="4"/>
                  </a:cubicBezTo>
                  <a:cubicBezTo>
                    <a:pt x="17" y="3"/>
                    <a:pt x="20" y="2"/>
                    <a:pt x="21" y="1"/>
                  </a:cubicBezTo>
                  <a:cubicBezTo>
                    <a:pt x="18" y="3"/>
                    <a:pt x="15" y="5"/>
                    <a:pt x="13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6" y="5"/>
                    <a:pt x="19" y="3"/>
                    <a:pt x="22" y="1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4" y="3"/>
                    <a:pt x="7" y="9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48" name="Freeform 5020">
              <a:extLst>
                <a:ext uri="{FF2B5EF4-FFF2-40B4-BE49-F238E27FC236}">
                  <a16:creationId xmlns:a16="http://schemas.microsoft.com/office/drawing/2014/main" id="{4206DA7E-1553-4FC6-B50C-765CACB3D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06375"/>
              <a:ext cx="117475" cy="100012"/>
            </a:xfrm>
            <a:custGeom>
              <a:avLst/>
              <a:gdLst>
                <a:gd name="T0" fmla="*/ 1 w 20"/>
                <a:gd name="T1" fmla="*/ 17 h 17"/>
                <a:gd name="T2" fmla="*/ 20 w 20"/>
                <a:gd name="T3" fmla="*/ 0 h 17"/>
                <a:gd name="T4" fmla="*/ 19 w 20"/>
                <a:gd name="T5" fmla="*/ 0 h 17"/>
                <a:gd name="T6" fmla="*/ 0 w 20"/>
                <a:gd name="T7" fmla="*/ 17 h 17"/>
                <a:gd name="T8" fmla="*/ 1 w 2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1" y="17"/>
                  </a:moveTo>
                  <a:cubicBezTo>
                    <a:pt x="7" y="11"/>
                    <a:pt x="13" y="5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2" y="5"/>
                    <a:pt x="7" y="11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49" name="Freeform 5021">
              <a:extLst>
                <a:ext uri="{FF2B5EF4-FFF2-40B4-BE49-F238E27FC236}">
                  <a16:creationId xmlns:a16="http://schemas.microsoft.com/office/drawing/2014/main" id="{8E2ACB52-C898-4DD0-B096-97BA6C182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06375"/>
              <a:ext cx="100013" cy="100012"/>
            </a:xfrm>
            <a:custGeom>
              <a:avLst/>
              <a:gdLst>
                <a:gd name="T0" fmla="*/ 17 w 17"/>
                <a:gd name="T1" fmla="*/ 0 h 17"/>
                <a:gd name="T2" fmla="*/ 0 w 17"/>
                <a:gd name="T3" fmla="*/ 17 h 17"/>
                <a:gd name="T4" fmla="*/ 0 w 17"/>
                <a:gd name="T5" fmla="*/ 17 h 17"/>
                <a:gd name="T6" fmla="*/ 17 w 17"/>
                <a:gd name="T7" fmla="*/ 0 h 17"/>
                <a:gd name="T8" fmla="*/ 17 w 1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1" y="5"/>
                    <a:pt x="5" y="1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0"/>
                    <a:pt x="11" y="5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50" name="Freeform 5022">
              <a:extLst>
                <a:ext uri="{FF2B5EF4-FFF2-40B4-BE49-F238E27FC236}">
                  <a16:creationId xmlns:a16="http://schemas.microsoft.com/office/drawing/2014/main" id="{0CB3239F-7E49-4528-8D44-FE43B437F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87312"/>
              <a:ext cx="117475" cy="88900"/>
            </a:xfrm>
            <a:custGeom>
              <a:avLst/>
              <a:gdLst>
                <a:gd name="T0" fmla="*/ 20 w 20"/>
                <a:gd name="T1" fmla="*/ 0 h 15"/>
                <a:gd name="T2" fmla="*/ 0 w 20"/>
                <a:gd name="T3" fmla="*/ 15 h 15"/>
                <a:gd name="T4" fmla="*/ 0 w 20"/>
                <a:gd name="T5" fmla="*/ 15 h 15"/>
                <a:gd name="T6" fmla="*/ 20 w 20"/>
                <a:gd name="T7" fmla="*/ 0 h 15"/>
                <a:gd name="T8" fmla="*/ 20 w 2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20" y="0"/>
                  </a:moveTo>
                  <a:cubicBezTo>
                    <a:pt x="13" y="5"/>
                    <a:pt x="7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0"/>
                    <a:pt x="14" y="5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51" name="Freeform 5023">
              <a:extLst>
                <a:ext uri="{FF2B5EF4-FFF2-40B4-BE49-F238E27FC236}">
                  <a16:creationId xmlns:a16="http://schemas.microsoft.com/office/drawing/2014/main" id="{B944F29A-40EB-4C82-9ED2-2C1C98F67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87312"/>
              <a:ext cx="134938" cy="77787"/>
            </a:xfrm>
            <a:custGeom>
              <a:avLst/>
              <a:gdLst>
                <a:gd name="T0" fmla="*/ 1 w 23"/>
                <a:gd name="T1" fmla="*/ 13 h 13"/>
                <a:gd name="T2" fmla="*/ 23 w 23"/>
                <a:gd name="T3" fmla="*/ 0 h 13"/>
                <a:gd name="T4" fmla="*/ 23 w 23"/>
                <a:gd name="T5" fmla="*/ 0 h 13"/>
                <a:gd name="T6" fmla="*/ 1 w 23"/>
                <a:gd name="T7" fmla="*/ 13 h 13"/>
                <a:gd name="T8" fmla="*/ 1 w 2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1" y="13"/>
                  </a:moveTo>
                  <a:cubicBezTo>
                    <a:pt x="8" y="9"/>
                    <a:pt x="15" y="4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4"/>
                    <a:pt x="8" y="8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52" name="Freeform 5024">
              <a:extLst>
                <a:ext uri="{FF2B5EF4-FFF2-40B4-BE49-F238E27FC236}">
                  <a16:creationId xmlns:a16="http://schemas.microsoft.com/office/drawing/2014/main" id="{239014E1-B7A1-425C-850B-48DCAAE7F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182562"/>
              <a:ext cx="47625" cy="34925"/>
            </a:xfrm>
            <a:custGeom>
              <a:avLst/>
              <a:gdLst>
                <a:gd name="T0" fmla="*/ 0 w 8"/>
                <a:gd name="T1" fmla="*/ 5 h 6"/>
                <a:gd name="T2" fmla="*/ 7 w 8"/>
                <a:gd name="T3" fmla="*/ 0 h 6"/>
                <a:gd name="T4" fmla="*/ 7 w 8"/>
                <a:gd name="T5" fmla="*/ 0 h 6"/>
                <a:gd name="T6" fmla="*/ 0 w 8"/>
                <a:gd name="T7" fmla="*/ 5 h 6"/>
                <a:gd name="T8" fmla="*/ 0 w 8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3" y="4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53" name="Freeform 5025">
              <a:extLst>
                <a:ext uri="{FF2B5EF4-FFF2-40B4-BE49-F238E27FC236}">
                  <a16:creationId xmlns:a16="http://schemas.microsoft.com/office/drawing/2014/main" id="{3E0119FE-E60B-40D1-9615-DDC9282D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28600"/>
              <a:ext cx="63500" cy="47625"/>
            </a:xfrm>
            <a:custGeom>
              <a:avLst/>
              <a:gdLst>
                <a:gd name="T0" fmla="*/ 0 w 11"/>
                <a:gd name="T1" fmla="*/ 8 h 8"/>
                <a:gd name="T2" fmla="*/ 11 w 11"/>
                <a:gd name="T3" fmla="*/ 0 h 8"/>
                <a:gd name="T4" fmla="*/ 10 w 11"/>
                <a:gd name="T5" fmla="*/ 0 h 8"/>
                <a:gd name="T6" fmla="*/ 0 w 11"/>
                <a:gd name="T7" fmla="*/ 8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3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54" name="Freeform 5026">
              <a:extLst>
                <a:ext uri="{FF2B5EF4-FFF2-40B4-BE49-F238E27FC236}">
                  <a16:creationId xmlns:a16="http://schemas.microsoft.com/office/drawing/2014/main" id="{9DBC76DA-F492-4940-AB2D-DEE140E1E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28600"/>
              <a:ext cx="63500" cy="47625"/>
            </a:xfrm>
            <a:custGeom>
              <a:avLst/>
              <a:gdLst>
                <a:gd name="T0" fmla="*/ 10 w 11"/>
                <a:gd name="T1" fmla="*/ 0 h 8"/>
                <a:gd name="T2" fmla="*/ 0 w 11"/>
                <a:gd name="T3" fmla="*/ 8 h 8"/>
                <a:gd name="T4" fmla="*/ 1 w 11"/>
                <a:gd name="T5" fmla="*/ 8 h 8"/>
                <a:gd name="T6" fmla="*/ 11 w 11"/>
                <a:gd name="T7" fmla="*/ 0 h 8"/>
                <a:gd name="T8" fmla="*/ 10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0"/>
                  </a:moveTo>
                  <a:cubicBezTo>
                    <a:pt x="7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55" name="Freeform 5027">
              <a:extLst>
                <a:ext uri="{FF2B5EF4-FFF2-40B4-BE49-F238E27FC236}">
                  <a16:creationId xmlns:a16="http://schemas.microsoft.com/office/drawing/2014/main" id="{260F44A3-55D7-439F-B7F2-751569633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82550"/>
              <a:ext cx="165100" cy="123825"/>
            </a:xfrm>
            <a:custGeom>
              <a:avLst/>
              <a:gdLst>
                <a:gd name="T0" fmla="*/ 1 w 28"/>
                <a:gd name="T1" fmla="*/ 19 h 21"/>
                <a:gd name="T2" fmla="*/ 13 w 28"/>
                <a:gd name="T3" fmla="*/ 10 h 21"/>
                <a:gd name="T4" fmla="*/ 26 w 28"/>
                <a:gd name="T5" fmla="*/ 2 h 21"/>
                <a:gd name="T6" fmla="*/ 1 w 28"/>
                <a:gd name="T7" fmla="*/ 21 h 21"/>
                <a:gd name="T8" fmla="*/ 1 w 28"/>
                <a:gd name="T9" fmla="*/ 21 h 21"/>
                <a:gd name="T10" fmla="*/ 28 w 28"/>
                <a:gd name="T11" fmla="*/ 1 h 21"/>
                <a:gd name="T12" fmla="*/ 28 w 28"/>
                <a:gd name="T13" fmla="*/ 0 h 21"/>
                <a:gd name="T14" fmla="*/ 1 w 28"/>
                <a:gd name="T15" fmla="*/ 18 h 21"/>
                <a:gd name="T16" fmla="*/ 1 w 28"/>
                <a:gd name="T1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1">
                  <a:moveTo>
                    <a:pt x="1" y="19"/>
                  </a:moveTo>
                  <a:cubicBezTo>
                    <a:pt x="5" y="16"/>
                    <a:pt x="9" y="13"/>
                    <a:pt x="13" y="10"/>
                  </a:cubicBezTo>
                  <a:cubicBezTo>
                    <a:pt x="17" y="7"/>
                    <a:pt x="22" y="5"/>
                    <a:pt x="26" y="2"/>
                  </a:cubicBezTo>
                  <a:cubicBezTo>
                    <a:pt x="18" y="8"/>
                    <a:pt x="9" y="14"/>
                    <a:pt x="1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0" y="14"/>
                    <a:pt x="19" y="7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8" y="6"/>
                    <a:pt x="9" y="12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56" name="Freeform 5028">
              <a:extLst>
                <a:ext uri="{FF2B5EF4-FFF2-40B4-BE49-F238E27FC236}">
                  <a16:creationId xmlns:a16="http://schemas.microsoft.com/office/drawing/2014/main" id="{A728963C-5B2B-4797-B605-15609489A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228600"/>
              <a:ext cx="47625" cy="36512"/>
            </a:xfrm>
            <a:custGeom>
              <a:avLst/>
              <a:gdLst>
                <a:gd name="T0" fmla="*/ 1 w 8"/>
                <a:gd name="T1" fmla="*/ 6 h 6"/>
                <a:gd name="T2" fmla="*/ 8 w 8"/>
                <a:gd name="T3" fmla="*/ 0 h 6"/>
                <a:gd name="T4" fmla="*/ 8 w 8"/>
                <a:gd name="T5" fmla="*/ 0 h 6"/>
                <a:gd name="T6" fmla="*/ 0 w 8"/>
                <a:gd name="T7" fmla="*/ 6 h 6"/>
                <a:gd name="T8" fmla="*/ 1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6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57" name="Freeform 5030">
              <a:extLst>
                <a:ext uri="{FF2B5EF4-FFF2-40B4-BE49-F238E27FC236}">
                  <a16:creationId xmlns:a16="http://schemas.microsoft.com/office/drawing/2014/main" id="{19CBCAE3-2824-435D-8676-2DDE1084E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6" y="228600"/>
              <a:ext cx="47625" cy="36513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6 h 6"/>
                <a:gd name="T4" fmla="*/ 1 w 8"/>
                <a:gd name="T5" fmla="*/ 6 h 6"/>
                <a:gd name="T6" fmla="*/ 7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58" name="Freeform 5031">
              <a:extLst>
                <a:ext uri="{FF2B5EF4-FFF2-40B4-BE49-F238E27FC236}">
                  <a16:creationId xmlns:a16="http://schemas.microsoft.com/office/drawing/2014/main" id="{73DD8384-7B09-475A-B019-B644B4106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28587"/>
              <a:ext cx="76200" cy="53975"/>
            </a:xfrm>
            <a:custGeom>
              <a:avLst/>
              <a:gdLst>
                <a:gd name="T0" fmla="*/ 12 w 13"/>
                <a:gd name="T1" fmla="*/ 0 h 9"/>
                <a:gd name="T2" fmla="*/ 0 w 13"/>
                <a:gd name="T3" fmla="*/ 9 h 9"/>
                <a:gd name="T4" fmla="*/ 0 w 13"/>
                <a:gd name="T5" fmla="*/ 9 h 9"/>
                <a:gd name="T6" fmla="*/ 12 w 13"/>
                <a:gd name="T7" fmla="*/ 0 h 9"/>
                <a:gd name="T8" fmla="*/ 12 w 1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2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59" name="Freeform 5032">
              <a:extLst>
                <a:ext uri="{FF2B5EF4-FFF2-40B4-BE49-F238E27FC236}">
                  <a16:creationId xmlns:a16="http://schemas.microsoft.com/office/drawing/2014/main" id="{5BBD8F71-3869-47F8-ABDC-0EF5614C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69850"/>
              <a:ext cx="76200" cy="53975"/>
            </a:xfrm>
            <a:custGeom>
              <a:avLst/>
              <a:gdLst>
                <a:gd name="T0" fmla="*/ 2 w 13"/>
                <a:gd name="T1" fmla="*/ 6 h 9"/>
                <a:gd name="T2" fmla="*/ 7 w 13"/>
                <a:gd name="T3" fmla="*/ 4 h 9"/>
                <a:gd name="T4" fmla="*/ 9 w 13"/>
                <a:gd name="T5" fmla="*/ 2 h 9"/>
                <a:gd name="T6" fmla="*/ 11 w 13"/>
                <a:gd name="T7" fmla="*/ 1 h 9"/>
                <a:gd name="T8" fmla="*/ 0 w 13"/>
                <a:gd name="T9" fmla="*/ 8 h 9"/>
                <a:gd name="T10" fmla="*/ 1 w 13"/>
                <a:gd name="T11" fmla="*/ 8 h 9"/>
                <a:gd name="T12" fmla="*/ 13 w 13"/>
                <a:gd name="T13" fmla="*/ 0 h 9"/>
                <a:gd name="T14" fmla="*/ 12 w 13"/>
                <a:gd name="T15" fmla="*/ 0 h 9"/>
                <a:gd name="T16" fmla="*/ 2 w 13"/>
                <a:gd name="T17" fmla="*/ 6 h 9"/>
                <a:gd name="T18" fmla="*/ 2 w 13"/>
                <a:gd name="T1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">
                  <a:moveTo>
                    <a:pt x="2" y="6"/>
                  </a:moveTo>
                  <a:cubicBezTo>
                    <a:pt x="4" y="5"/>
                    <a:pt x="5" y="4"/>
                    <a:pt x="7" y="4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10" y="2"/>
                    <a:pt x="13" y="0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1" y="9"/>
                    <a:pt x="1" y="8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9" y="2"/>
                    <a:pt x="5" y="4"/>
                    <a:pt x="2" y="6"/>
                  </a:cubicBezTo>
                  <a:cubicBezTo>
                    <a:pt x="2" y="6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60" name="Freeform 5033">
              <a:extLst>
                <a:ext uri="{FF2B5EF4-FFF2-40B4-BE49-F238E27FC236}">
                  <a16:creationId xmlns:a16="http://schemas.microsoft.com/office/drawing/2014/main" id="{8E87E30A-0632-4D8B-8742-3B827CE88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8" y="128587"/>
              <a:ext cx="58738" cy="41275"/>
            </a:xfrm>
            <a:custGeom>
              <a:avLst/>
              <a:gdLst>
                <a:gd name="T0" fmla="*/ 1 w 10"/>
                <a:gd name="T1" fmla="*/ 7 h 7"/>
                <a:gd name="T2" fmla="*/ 10 w 10"/>
                <a:gd name="T3" fmla="*/ 1 h 7"/>
                <a:gd name="T4" fmla="*/ 9 w 10"/>
                <a:gd name="T5" fmla="*/ 0 h 7"/>
                <a:gd name="T6" fmla="*/ 0 w 10"/>
                <a:gd name="T7" fmla="*/ 7 h 7"/>
                <a:gd name="T8" fmla="*/ 1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4" y="5"/>
                    <a:pt x="7" y="3"/>
                    <a:pt x="10" y="1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6" y="2"/>
                    <a:pt x="3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61" name="Freeform 5034">
              <a:extLst>
                <a:ext uri="{FF2B5EF4-FFF2-40B4-BE49-F238E27FC236}">
                  <a16:creationId xmlns:a16="http://schemas.microsoft.com/office/drawing/2014/main" id="{F12CAAF5-56CB-40CD-AFE8-19360B59F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6" y="206375"/>
              <a:ext cx="34925" cy="28575"/>
            </a:xfrm>
            <a:custGeom>
              <a:avLst/>
              <a:gdLst>
                <a:gd name="T0" fmla="*/ 4 w 6"/>
                <a:gd name="T1" fmla="*/ 0 h 5"/>
                <a:gd name="T2" fmla="*/ 0 w 6"/>
                <a:gd name="T3" fmla="*/ 4 h 5"/>
                <a:gd name="T4" fmla="*/ 0 w 6"/>
                <a:gd name="T5" fmla="*/ 5 h 5"/>
                <a:gd name="T6" fmla="*/ 5 w 6"/>
                <a:gd name="T7" fmla="*/ 1 h 5"/>
                <a:gd name="T8" fmla="*/ 5 w 6"/>
                <a:gd name="T9" fmla="*/ 1 h 5"/>
                <a:gd name="T10" fmla="*/ 1 w 6"/>
                <a:gd name="T11" fmla="*/ 4 h 5"/>
                <a:gd name="T12" fmla="*/ 5 w 6"/>
                <a:gd name="T13" fmla="*/ 0 h 5"/>
                <a:gd name="T14" fmla="*/ 4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62" name="Freeform 5035">
              <a:extLst>
                <a:ext uri="{FF2B5EF4-FFF2-40B4-BE49-F238E27FC236}">
                  <a16:creationId xmlns:a16="http://schemas.microsoft.com/office/drawing/2014/main" id="{F5A6DBD6-3926-4C1F-AF14-4E5BDCA60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123825"/>
              <a:ext cx="47625" cy="349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5 h 6"/>
                <a:gd name="T4" fmla="*/ 0 w 8"/>
                <a:gd name="T5" fmla="*/ 5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63" name="Freeform 5036">
              <a:extLst>
                <a:ext uri="{FF2B5EF4-FFF2-40B4-BE49-F238E27FC236}">
                  <a16:creationId xmlns:a16="http://schemas.microsoft.com/office/drawing/2014/main" id="{2C71DBE0-A678-40EC-9FEA-66D9A5A2C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1" y="58737"/>
              <a:ext cx="41275" cy="28575"/>
            </a:xfrm>
            <a:custGeom>
              <a:avLst/>
              <a:gdLst>
                <a:gd name="T0" fmla="*/ 0 w 7"/>
                <a:gd name="T1" fmla="*/ 3 h 5"/>
                <a:gd name="T2" fmla="*/ 6 w 7"/>
                <a:gd name="T3" fmla="*/ 0 h 5"/>
                <a:gd name="T4" fmla="*/ 0 w 7"/>
                <a:gd name="T5" fmla="*/ 5 h 5"/>
                <a:gd name="T6" fmla="*/ 1 w 7"/>
                <a:gd name="T7" fmla="*/ 5 h 5"/>
                <a:gd name="T8" fmla="*/ 7 w 7"/>
                <a:gd name="T9" fmla="*/ 0 h 5"/>
                <a:gd name="T10" fmla="*/ 6 w 7"/>
                <a:gd name="T11" fmla="*/ 0 h 5"/>
                <a:gd name="T12" fmla="*/ 0 w 7"/>
                <a:gd name="T13" fmla="*/ 3 h 5"/>
                <a:gd name="T14" fmla="*/ 0 w 7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2" y="2"/>
                    <a:pt x="5" y="1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64" name="Freeform 5037">
              <a:extLst>
                <a:ext uri="{FF2B5EF4-FFF2-40B4-BE49-F238E27FC236}">
                  <a16:creationId xmlns:a16="http://schemas.microsoft.com/office/drawing/2014/main" id="{7ACB223F-6133-4F85-8881-966605ECE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6" y="117475"/>
              <a:ext cx="47625" cy="28575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65" name="Freeform 5038">
              <a:extLst>
                <a:ext uri="{FF2B5EF4-FFF2-40B4-BE49-F238E27FC236}">
                  <a16:creationId xmlns:a16="http://schemas.microsoft.com/office/drawing/2014/main" id="{1EE31C5E-8166-44D2-9E94-A5A9CF942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69862"/>
              <a:ext cx="41275" cy="36513"/>
            </a:xfrm>
            <a:custGeom>
              <a:avLst/>
              <a:gdLst>
                <a:gd name="T0" fmla="*/ 6 w 7"/>
                <a:gd name="T1" fmla="*/ 1 h 6"/>
                <a:gd name="T2" fmla="*/ 0 w 7"/>
                <a:gd name="T3" fmla="*/ 6 h 6"/>
                <a:gd name="T4" fmla="*/ 1 w 7"/>
                <a:gd name="T5" fmla="*/ 6 h 6"/>
                <a:gd name="T6" fmla="*/ 4 w 7"/>
                <a:gd name="T7" fmla="*/ 4 h 6"/>
                <a:gd name="T8" fmla="*/ 0 w 7"/>
                <a:gd name="T9" fmla="*/ 6 h 6"/>
                <a:gd name="T10" fmla="*/ 1 w 7"/>
                <a:gd name="T11" fmla="*/ 6 h 6"/>
                <a:gd name="T12" fmla="*/ 7 w 7"/>
                <a:gd name="T13" fmla="*/ 3 h 6"/>
                <a:gd name="T14" fmla="*/ 6 w 7"/>
                <a:gd name="T15" fmla="*/ 3 h 6"/>
                <a:gd name="T16" fmla="*/ 1 w 7"/>
                <a:gd name="T17" fmla="*/ 6 h 6"/>
                <a:gd name="T18" fmla="*/ 2 w 7"/>
                <a:gd name="T19" fmla="*/ 5 h 6"/>
                <a:gd name="T20" fmla="*/ 3 w 7"/>
                <a:gd name="T21" fmla="*/ 4 h 6"/>
                <a:gd name="T22" fmla="*/ 2 w 7"/>
                <a:gd name="T23" fmla="*/ 5 h 6"/>
                <a:gd name="T24" fmla="*/ 1 w 7"/>
                <a:gd name="T25" fmla="*/ 5 h 6"/>
                <a:gd name="T26" fmla="*/ 2 w 7"/>
                <a:gd name="T27" fmla="*/ 5 h 6"/>
                <a:gd name="T28" fmla="*/ 7 w 7"/>
                <a:gd name="T29" fmla="*/ 1 h 6"/>
                <a:gd name="T30" fmla="*/ 6 w 7"/>
                <a:gd name="T3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5" y="5"/>
                    <a:pt x="4" y="4"/>
                  </a:cubicBezTo>
                  <a:cubicBezTo>
                    <a:pt x="3" y="3"/>
                    <a:pt x="1" y="5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3" y="5"/>
                    <a:pt x="5" y="4"/>
                    <a:pt x="7" y="3"/>
                  </a:cubicBezTo>
                  <a:cubicBezTo>
                    <a:pt x="7" y="3"/>
                    <a:pt x="6" y="2"/>
                    <a:pt x="6" y="3"/>
                  </a:cubicBezTo>
                  <a:cubicBezTo>
                    <a:pt x="5" y="4"/>
                    <a:pt x="2" y="4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3"/>
                    <a:pt x="3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3" y="4"/>
                    <a:pt x="5" y="2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66" name="Freeform 5039">
              <a:extLst>
                <a:ext uri="{FF2B5EF4-FFF2-40B4-BE49-F238E27FC236}">
                  <a16:creationId xmlns:a16="http://schemas.microsoft.com/office/drawing/2014/main" id="{A3DE9DEA-FAE6-4FF7-87DF-DCB2B54E7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00012"/>
              <a:ext cx="58738" cy="41275"/>
            </a:xfrm>
            <a:custGeom>
              <a:avLst/>
              <a:gdLst>
                <a:gd name="T0" fmla="*/ 9 w 10"/>
                <a:gd name="T1" fmla="*/ 0 h 7"/>
                <a:gd name="T2" fmla="*/ 0 w 10"/>
                <a:gd name="T3" fmla="*/ 7 h 7"/>
                <a:gd name="T4" fmla="*/ 0 w 10"/>
                <a:gd name="T5" fmla="*/ 7 h 7"/>
                <a:gd name="T6" fmla="*/ 10 w 10"/>
                <a:gd name="T7" fmla="*/ 0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6" y="2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67" name="Freeform 5040">
              <a:extLst>
                <a:ext uri="{FF2B5EF4-FFF2-40B4-BE49-F238E27FC236}">
                  <a16:creationId xmlns:a16="http://schemas.microsoft.com/office/drawing/2014/main" id="{2387FD2F-ECAB-4EE1-A34E-B5D9699FB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88" y="28575"/>
              <a:ext cx="46038" cy="30163"/>
            </a:xfrm>
            <a:custGeom>
              <a:avLst/>
              <a:gdLst>
                <a:gd name="T0" fmla="*/ 0 w 8"/>
                <a:gd name="T1" fmla="*/ 5 h 5"/>
                <a:gd name="T2" fmla="*/ 7 w 8"/>
                <a:gd name="T3" fmla="*/ 0 h 5"/>
                <a:gd name="T4" fmla="*/ 7 w 8"/>
                <a:gd name="T5" fmla="*/ 0 h 5"/>
                <a:gd name="T6" fmla="*/ 2 w 8"/>
                <a:gd name="T7" fmla="*/ 3 h 5"/>
                <a:gd name="T8" fmla="*/ 2 w 8"/>
                <a:gd name="T9" fmla="*/ 4 h 5"/>
                <a:gd name="T10" fmla="*/ 7 w 8"/>
                <a:gd name="T11" fmla="*/ 0 h 5"/>
                <a:gd name="T12" fmla="*/ 7 w 8"/>
                <a:gd name="T13" fmla="*/ 0 h 5"/>
                <a:gd name="T14" fmla="*/ 0 w 8"/>
                <a:gd name="T15" fmla="*/ 4 h 5"/>
                <a:gd name="T16" fmla="*/ 1 w 8"/>
                <a:gd name="T17" fmla="*/ 4 h 5"/>
                <a:gd name="T18" fmla="*/ 6 w 8"/>
                <a:gd name="T19" fmla="*/ 1 h 5"/>
                <a:gd name="T20" fmla="*/ 5 w 8"/>
                <a:gd name="T21" fmla="*/ 1 h 5"/>
                <a:gd name="T22" fmla="*/ 4 w 8"/>
                <a:gd name="T23" fmla="*/ 2 h 5"/>
                <a:gd name="T24" fmla="*/ 3 w 8"/>
                <a:gd name="T25" fmla="*/ 3 h 5"/>
                <a:gd name="T26" fmla="*/ 2 w 8"/>
                <a:gd name="T27" fmla="*/ 3 h 5"/>
                <a:gd name="T28" fmla="*/ 5 w 8"/>
                <a:gd name="T29" fmla="*/ 1 h 5"/>
                <a:gd name="T30" fmla="*/ 6 w 8"/>
                <a:gd name="T31" fmla="*/ 1 h 5"/>
                <a:gd name="T32" fmla="*/ 0 w 8"/>
                <a:gd name="T33" fmla="*/ 4 h 5"/>
                <a:gd name="T34" fmla="*/ 0 w 8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4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6" y="1"/>
                    <a:pt x="7" y="0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68" name="Freeform 5041">
              <a:extLst>
                <a:ext uri="{FF2B5EF4-FFF2-40B4-BE49-F238E27FC236}">
                  <a16:creationId xmlns:a16="http://schemas.microsoft.com/office/drawing/2014/main" id="{6A2347F3-27AA-4955-8F1D-7F031CD8F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6" y="82550"/>
              <a:ext cx="123825" cy="87313"/>
            </a:xfrm>
            <a:custGeom>
              <a:avLst/>
              <a:gdLst>
                <a:gd name="T0" fmla="*/ 20 w 21"/>
                <a:gd name="T1" fmla="*/ 0 h 15"/>
                <a:gd name="T2" fmla="*/ 0 w 21"/>
                <a:gd name="T3" fmla="*/ 15 h 15"/>
                <a:gd name="T4" fmla="*/ 1 w 21"/>
                <a:gd name="T5" fmla="*/ 15 h 15"/>
                <a:gd name="T6" fmla="*/ 5 w 21"/>
                <a:gd name="T7" fmla="*/ 12 h 15"/>
                <a:gd name="T8" fmla="*/ 0 w 21"/>
                <a:gd name="T9" fmla="*/ 15 h 15"/>
                <a:gd name="T10" fmla="*/ 1 w 21"/>
                <a:gd name="T11" fmla="*/ 15 h 15"/>
                <a:gd name="T12" fmla="*/ 20 w 21"/>
                <a:gd name="T13" fmla="*/ 2 h 15"/>
                <a:gd name="T14" fmla="*/ 20 w 21"/>
                <a:gd name="T15" fmla="*/ 2 h 15"/>
                <a:gd name="T16" fmla="*/ 8 w 21"/>
                <a:gd name="T17" fmla="*/ 10 h 15"/>
                <a:gd name="T18" fmla="*/ 3 w 21"/>
                <a:gd name="T19" fmla="*/ 13 h 15"/>
                <a:gd name="T20" fmla="*/ 1 w 21"/>
                <a:gd name="T21" fmla="*/ 15 h 15"/>
                <a:gd name="T22" fmla="*/ 3 w 21"/>
                <a:gd name="T23" fmla="*/ 13 h 15"/>
                <a:gd name="T24" fmla="*/ 1 w 21"/>
                <a:gd name="T25" fmla="*/ 14 h 15"/>
                <a:gd name="T26" fmla="*/ 3 w 21"/>
                <a:gd name="T27" fmla="*/ 13 h 15"/>
                <a:gd name="T28" fmla="*/ 8 w 21"/>
                <a:gd name="T29" fmla="*/ 8 h 15"/>
                <a:gd name="T30" fmla="*/ 21 w 21"/>
                <a:gd name="T31" fmla="*/ 0 h 15"/>
                <a:gd name="T32" fmla="*/ 20 w 21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5">
                  <a:moveTo>
                    <a:pt x="20" y="0"/>
                  </a:moveTo>
                  <a:cubicBezTo>
                    <a:pt x="13" y="4"/>
                    <a:pt x="6" y="9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6" y="13"/>
                    <a:pt x="5" y="12"/>
                  </a:cubicBezTo>
                  <a:cubicBezTo>
                    <a:pt x="3" y="11"/>
                    <a:pt x="1" y="14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7" y="11"/>
                    <a:pt x="14" y="7"/>
                    <a:pt x="20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6" y="5"/>
                    <a:pt x="12" y="7"/>
                    <a:pt x="8" y="10"/>
                  </a:cubicBezTo>
                  <a:cubicBezTo>
                    <a:pt x="7" y="11"/>
                    <a:pt x="5" y="12"/>
                    <a:pt x="3" y="13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2" y="14"/>
                    <a:pt x="2" y="13"/>
                    <a:pt x="3" y="13"/>
                  </a:cubicBezTo>
                  <a:cubicBezTo>
                    <a:pt x="3" y="14"/>
                    <a:pt x="3" y="14"/>
                    <a:pt x="1" y="14"/>
                  </a:cubicBezTo>
                  <a:cubicBezTo>
                    <a:pt x="0" y="15"/>
                    <a:pt x="1" y="15"/>
                    <a:pt x="3" y="13"/>
                  </a:cubicBezTo>
                  <a:cubicBezTo>
                    <a:pt x="4" y="11"/>
                    <a:pt x="6" y="10"/>
                    <a:pt x="8" y="8"/>
                  </a:cubicBezTo>
                  <a:cubicBezTo>
                    <a:pt x="12" y="5"/>
                    <a:pt x="16" y="3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69" name="Freeform 5042">
              <a:extLst>
                <a:ext uri="{FF2B5EF4-FFF2-40B4-BE49-F238E27FC236}">
                  <a16:creationId xmlns:a16="http://schemas.microsoft.com/office/drawing/2014/main" id="{9111C963-FC1E-4A94-BE36-AAD787854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6" y="28575"/>
              <a:ext cx="34925" cy="17463"/>
            </a:xfrm>
            <a:custGeom>
              <a:avLst/>
              <a:gdLst>
                <a:gd name="T0" fmla="*/ 0 w 6"/>
                <a:gd name="T1" fmla="*/ 3 h 3"/>
                <a:gd name="T2" fmla="*/ 4 w 6"/>
                <a:gd name="T3" fmla="*/ 1 h 3"/>
                <a:gd name="T4" fmla="*/ 4 w 6"/>
                <a:gd name="T5" fmla="*/ 2 h 3"/>
                <a:gd name="T6" fmla="*/ 1 w 6"/>
                <a:gd name="T7" fmla="*/ 3 h 3"/>
                <a:gd name="T8" fmla="*/ 2 w 6"/>
                <a:gd name="T9" fmla="*/ 3 h 3"/>
                <a:gd name="T10" fmla="*/ 6 w 6"/>
                <a:gd name="T11" fmla="*/ 0 h 3"/>
                <a:gd name="T12" fmla="*/ 5 w 6"/>
                <a:gd name="T13" fmla="*/ 0 h 3"/>
                <a:gd name="T14" fmla="*/ 0 w 6"/>
                <a:gd name="T15" fmla="*/ 3 h 3"/>
                <a:gd name="T16" fmla="*/ 0 w 6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3" y="2"/>
                    <a:pt x="4" y="1"/>
                  </a:cubicBezTo>
                  <a:cubicBezTo>
                    <a:pt x="6" y="0"/>
                    <a:pt x="4" y="1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70" name="Freeform 5043">
              <a:extLst>
                <a:ext uri="{FF2B5EF4-FFF2-40B4-BE49-F238E27FC236}">
                  <a16:creationId xmlns:a16="http://schemas.microsoft.com/office/drawing/2014/main" id="{D3EA4EF5-F7D0-43EF-B0C1-5405B0F0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7462"/>
              <a:ext cx="193675" cy="141288"/>
            </a:xfrm>
            <a:custGeom>
              <a:avLst/>
              <a:gdLst>
                <a:gd name="T0" fmla="*/ 24 w 33"/>
                <a:gd name="T1" fmla="*/ 2 h 24"/>
                <a:gd name="T2" fmla="*/ 3 w 33"/>
                <a:gd name="T3" fmla="*/ 17 h 24"/>
                <a:gd name="T4" fmla="*/ 3 w 33"/>
                <a:gd name="T5" fmla="*/ 18 h 24"/>
                <a:gd name="T6" fmla="*/ 31 w 33"/>
                <a:gd name="T7" fmla="*/ 1 h 24"/>
                <a:gd name="T8" fmla="*/ 26 w 33"/>
                <a:gd name="T9" fmla="*/ 6 h 24"/>
                <a:gd name="T10" fmla="*/ 19 w 33"/>
                <a:gd name="T11" fmla="*/ 11 h 24"/>
                <a:gd name="T12" fmla="*/ 3 w 33"/>
                <a:gd name="T13" fmla="*/ 22 h 24"/>
                <a:gd name="T14" fmla="*/ 3 w 33"/>
                <a:gd name="T15" fmla="*/ 23 h 24"/>
                <a:gd name="T16" fmla="*/ 25 w 33"/>
                <a:gd name="T17" fmla="*/ 9 h 24"/>
                <a:gd name="T18" fmla="*/ 24 w 33"/>
                <a:gd name="T19" fmla="*/ 9 h 24"/>
                <a:gd name="T20" fmla="*/ 14 w 33"/>
                <a:gd name="T21" fmla="*/ 16 h 24"/>
                <a:gd name="T22" fmla="*/ 8 w 33"/>
                <a:gd name="T23" fmla="*/ 19 h 24"/>
                <a:gd name="T24" fmla="*/ 8 w 33"/>
                <a:gd name="T25" fmla="*/ 19 h 24"/>
                <a:gd name="T26" fmla="*/ 33 w 33"/>
                <a:gd name="T27" fmla="*/ 1 h 24"/>
                <a:gd name="T28" fmla="*/ 33 w 33"/>
                <a:gd name="T29" fmla="*/ 1 h 24"/>
                <a:gd name="T30" fmla="*/ 12 w 33"/>
                <a:gd name="T31" fmla="*/ 12 h 24"/>
                <a:gd name="T32" fmla="*/ 5 w 33"/>
                <a:gd name="T33" fmla="*/ 17 h 24"/>
                <a:gd name="T34" fmla="*/ 10 w 33"/>
                <a:gd name="T35" fmla="*/ 12 h 24"/>
                <a:gd name="T36" fmla="*/ 24 w 33"/>
                <a:gd name="T37" fmla="*/ 2 h 24"/>
                <a:gd name="T38" fmla="*/ 24 w 33"/>
                <a:gd name="T3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4">
                  <a:moveTo>
                    <a:pt x="24" y="2"/>
                  </a:moveTo>
                  <a:cubicBezTo>
                    <a:pt x="17" y="7"/>
                    <a:pt x="10" y="11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3" y="13"/>
                    <a:pt x="21" y="5"/>
                    <a:pt x="31" y="1"/>
                  </a:cubicBezTo>
                  <a:cubicBezTo>
                    <a:pt x="30" y="2"/>
                    <a:pt x="27" y="5"/>
                    <a:pt x="26" y="6"/>
                  </a:cubicBezTo>
                  <a:cubicBezTo>
                    <a:pt x="23" y="8"/>
                    <a:pt x="21" y="9"/>
                    <a:pt x="19" y="11"/>
                  </a:cubicBezTo>
                  <a:cubicBezTo>
                    <a:pt x="13" y="15"/>
                    <a:pt x="8" y="19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0" y="18"/>
                    <a:pt x="17" y="13"/>
                    <a:pt x="25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1" y="11"/>
                    <a:pt x="17" y="13"/>
                    <a:pt x="14" y="16"/>
                  </a:cubicBezTo>
                  <a:cubicBezTo>
                    <a:pt x="12" y="17"/>
                    <a:pt x="10" y="18"/>
                    <a:pt x="8" y="19"/>
                  </a:cubicBezTo>
                  <a:cubicBezTo>
                    <a:pt x="0" y="24"/>
                    <a:pt x="7" y="20"/>
                    <a:pt x="8" y="19"/>
                  </a:cubicBezTo>
                  <a:cubicBezTo>
                    <a:pt x="17" y="13"/>
                    <a:pt x="25" y="7"/>
                    <a:pt x="33" y="1"/>
                  </a:cubicBezTo>
                  <a:cubicBezTo>
                    <a:pt x="33" y="1"/>
                    <a:pt x="33" y="0"/>
                    <a:pt x="33" y="1"/>
                  </a:cubicBezTo>
                  <a:cubicBezTo>
                    <a:pt x="25" y="3"/>
                    <a:pt x="19" y="7"/>
                    <a:pt x="12" y="12"/>
                  </a:cubicBezTo>
                  <a:cubicBezTo>
                    <a:pt x="10" y="14"/>
                    <a:pt x="7" y="15"/>
                    <a:pt x="5" y="17"/>
                  </a:cubicBezTo>
                  <a:cubicBezTo>
                    <a:pt x="7" y="16"/>
                    <a:pt x="9" y="13"/>
                    <a:pt x="10" y="12"/>
                  </a:cubicBezTo>
                  <a:cubicBezTo>
                    <a:pt x="15" y="8"/>
                    <a:pt x="19" y="5"/>
                    <a:pt x="24" y="2"/>
                  </a:cubicBezTo>
                  <a:cubicBezTo>
                    <a:pt x="24" y="2"/>
                    <a:pt x="24" y="1"/>
                    <a:pt x="24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71" name="Freeform 5044">
              <a:extLst>
                <a:ext uri="{FF2B5EF4-FFF2-40B4-BE49-F238E27FC236}">
                  <a16:creationId xmlns:a16="http://schemas.microsoft.com/office/drawing/2014/main" id="{AF347013-B8E6-4923-AE42-543F3621C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6" y="323850"/>
              <a:ext cx="41275" cy="41275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6 h 7"/>
                <a:gd name="T4" fmla="*/ 1 w 7"/>
                <a:gd name="T5" fmla="*/ 6 h 7"/>
                <a:gd name="T6" fmla="*/ 7 w 7"/>
                <a:gd name="T7" fmla="*/ 0 h 7"/>
                <a:gd name="T8" fmla="*/ 7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72" name="Freeform 5045">
              <a:extLst>
                <a:ext uri="{FF2B5EF4-FFF2-40B4-BE49-F238E27FC236}">
                  <a16:creationId xmlns:a16="http://schemas.microsoft.com/office/drawing/2014/main" id="{98AACD05-3360-4773-B851-108F9D713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63" y="323850"/>
              <a:ext cx="53975" cy="34925"/>
            </a:xfrm>
            <a:custGeom>
              <a:avLst/>
              <a:gdLst>
                <a:gd name="T0" fmla="*/ 1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0 w 9"/>
                <a:gd name="T7" fmla="*/ 6 h 6"/>
                <a:gd name="T8" fmla="*/ 1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4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73" name="Freeform 5046">
              <a:extLst>
                <a:ext uri="{FF2B5EF4-FFF2-40B4-BE49-F238E27FC236}">
                  <a16:creationId xmlns:a16="http://schemas.microsoft.com/office/drawing/2014/main" id="{8589FF0A-EF84-42F7-8D38-265674C21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1" y="317500"/>
              <a:ext cx="52388" cy="41275"/>
            </a:xfrm>
            <a:custGeom>
              <a:avLst/>
              <a:gdLst>
                <a:gd name="T0" fmla="*/ 8 w 9"/>
                <a:gd name="T1" fmla="*/ 0 h 7"/>
                <a:gd name="T2" fmla="*/ 1 w 9"/>
                <a:gd name="T3" fmla="*/ 7 h 7"/>
                <a:gd name="T4" fmla="*/ 1 w 9"/>
                <a:gd name="T5" fmla="*/ 7 h 7"/>
                <a:gd name="T6" fmla="*/ 9 w 9"/>
                <a:gd name="T7" fmla="*/ 0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6" y="2"/>
                    <a:pt x="3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6" y="3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74" name="Freeform 5047">
              <a:extLst>
                <a:ext uri="{FF2B5EF4-FFF2-40B4-BE49-F238E27FC236}">
                  <a16:creationId xmlns:a16="http://schemas.microsoft.com/office/drawing/2014/main" id="{7DEEBA83-D31F-4B24-A135-77720BFF1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1" y="311150"/>
              <a:ext cx="52388" cy="41275"/>
            </a:xfrm>
            <a:custGeom>
              <a:avLst/>
              <a:gdLst>
                <a:gd name="T0" fmla="*/ 1 w 9"/>
                <a:gd name="T1" fmla="*/ 7 h 7"/>
                <a:gd name="T2" fmla="*/ 9 w 9"/>
                <a:gd name="T3" fmla="*/ 0 h 7"/>
                <a:gd name="T4" fmla="*/ 9 w 9"/>
                <a:gd name="T5" fmla="*/ 0 h 7"/>
                <a:gd name="T6" fmla="*/ 0 w 9"/>
                <a:gd name="T7" fmla="*/ 7 h 7"/>
                <a:gd name="T8" fmla="*/ 1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3" y="5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75" name="Freeform 5048">
              <a:extLst>
                <a:ext uri="{FF2B5EF4-FFF2-40B4-BE49-F238E27FC236}">
                  <a16:creationId xmlns:a16="http://schemas.microsoft.com/office/drawing/2014/main" id="{9FE49A8A-3D69-4182-AC67-93215D80D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1" y="311150"/>
              <a:ext cx="41275" cy="41275"/>
            </a:xfrm>
            <a:custGeom>
              <a:avLst/>
              <a:gdLst>
                <a:gd name="T0" fmla="*/ 6 w 7"/>
                <a:gd name="T1" fmla="*/ 0 h 7"/>
                <a:gd name="T2" fmla="*/ 0 w 7"/>
                <a:gd name="T3" fmla="*/ 7 h 7"/>
                <a:gd name="T4" fmla="*/ 0 w 7"/>
                <a:gd name="T5" fmla="*/ 7 h 7"/>
                <a:gd name="T6" fmla="*/ 7 w 7"/>
                <a:gd name="T7" fmla="*/ 0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1976" name="Group 5112">
            <a:extLst>
              <a:ext uri="{FF2B5EF4-FFF2-40B4-BE49-F238E27FC236}">
                <a16:creationId xmlns:a16="http://schemas.microsoft.com/office/drawing/2014/main" id="{93A19F76-B703-4211-9510-379D093EBCBF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2071688"/>
            <a:ext cx="827088" cy="782637"/>
            <a:chOff x="0" y="0"/>
            <a:chExt cx="827088" cy="782638"/>
          </a:xfrm>
        </p:grpSpPr>
        <p:sp>
          <p:nvSpPr>
            <p:cNvPr id="41977" name="Freeform 8830">
              <a:extLst>
                <a:ext uri="{FF2B5EF4-FFF2-40B4-BE49-F238E27FC236}">
                  <a16:creationId xmlns:a16="http://schemas.microsoft.com/office/drawing/2014/main" id="{BD99E713-1E48-4A96-9768-901D056A2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827088" cy="782638"/>
            </a:xfrm>
            <a:custGeom>
              <a:avLst/>
              <a:gdLst>
                <a:gd name="T0" fmla="*/ 178 w 220"/>
                <a:gd name="T1" fmla="*/ 107 h 208"/>
                <a:gd name="T2" fmla="*/ 113 w 220"/>
                <a:gd name="T3" fmla="*/ 107 h 208"/>
                <a:gd name="T4" fmla="*/ 106 w 220"/>
                <a:gd name="T5" fmla="*/ 71 h 208"/>
                <a:gd name="T6" fmla="*/ 108 w 220"/>
                <a:gd name="T7" fmla="*/ 41 h 208"/>
                <a:gd name="T8" fmla="*/ 104 w 220"/>
                <a:gd name="T9" fmla="*/ 3 h 208"/>
                <a:gd name="T10" fmla="*/ 98 w 220"/>
                <a:gd name="T11" fmla="*/ 2 h 208"/>
                <a:gd name="T12" fmla="*/ 69 w 220"/>
                <a:gd name="T13" fmla="*/ 5 h 208"/>
                <a:gd name="T14" fmla="*/ 69 w 220"/>
                <a:gd name="T15" fmla="*/ 8 h 208"/>
                <a:gd name="T16" fmla="*/ 68 w 220"/>
                <a:gd name="T17" fmla="*/ 9 h 208"/>
                <a:gd name="T18" fmla="*/ 78 w 220"/>
                <a:gd name="T19" fmla="*/ 7 h 208"/>
                <a:gd name="T20" fmla="*/ 52 w 220"/>
                <a:gd name="T21" fmla="*/ 20 h 208"/>
                <a:gd name="T22" fmla="*/ 31 w 220"/>
                <a:gd name="T23" fmla="*/ 47 h 208"/>
                <a:gd name="T24" fmla="*/ 28 w 220"/>
                <a:gd name="T25" fmla="*/ 47 h 208"/>
                <a:gd name="T26" fmla="*/ 15 w 220"/>
                <a:gd name="T27" fmla="*/ 72 h 208"/>
                <a:gd name="T28" fmla="*/ 78 w 220"/>
                <a:gd name="T29" fmla="*/ 202 h 208"/>
                <a:gd name="T30" fmla="*/ 145 w 220"/>
                <a:gd name="T31" fmla="*/ 200 h 208"/>
                <a:gd name="T32" fmla="*/ 210 w 220"/>
                <a:gd name="T33" fmla="*/ 137 h 208"/>
                <a:gd name="T34" fmla="*/ 131 w 220"/>
                <a:gd name="T35" fmla="*/ 115 h 208"/>
                <a:gd name="T36" fmla="*/ 129 w 220"/>
                <a:gd name="T37" fmla="*/ 114 h 208"/>
                <a:gd name="T38" fmla="*/ 129 w 220"/>
                <a:gd name="T39" fmla="*/ 114 h 208"/>
                <a:gd name="T40" fmla="*/ 105 w 220"/>
                <a:gd name="T41" fmla="*/ 6 h 208"/>
                <a:gd name="T42" fmla="*/ 104 w 220"/>
                <a:gd name="T43" fmla="*/ 6 h 208"/>
                <a:gd name="T44" fmla="*/ 82 w 220"/>
                <a:gd name="T45" fmla="*/ 7 h 208"/>
                <a:gd name="T46" fmla="*/ 11 w 220"/>
                <a:gd name="T47" fmla="*/ 97 h 208"/>
                <a:gd name="T48" fmla="*/ 11 w 220"/>
                <a:gd name="T49" fmla="*/ 95 h 208"/>
                <a:gd name="T50" fmla="*/ 12 w 220"/>
                <a:gd name="T51" fmla="*/ 91 h 208"/>
                <a:gd name="T52" fmla="*/ 194 w 220"/>
                <a:gd name="T53" fmla="*/ 156 h 208"/>
                <a:gd name="T54" fmla="*/ 192 w 220"/>
                <a:gd name="T55" fmla="*/ 159 h 208"/>
                <a:gd name="T56" fmla="*/ 159 w 220"/>
                <a:gd name="T57" fmla="*/ 185 h 208"/>
                <a:gd name="T58" fmla="*/ 61 w 220"/>
                <a:gd name="T59" fmla="*/ 186 h 208"/>
                <a:gd name="T60" fmla="*/ 16 w 220"/>
                <a:gd name="T61" fmla="*/ 94 h 208"/>
                <a:gd name="T62" fmla="*/ 18 w 220"/>
                <a:gd name="T63" fmla="*/ 88 h 208"/>
                <a:gd name="T64" fmla="*/ 85 w 220"/>
                <a:gd name="T65" fmla="*/ 8 h 208"/>
                <a:gd name="T66" fmla="*/ 93 w 220"/>
                <a:gd name="T67" fmla="*/ 6 h 208"/>
                <a:gd name="T68" fmla="*/ 101 w 220"/>
                <a:gd name="T69" fmla="*/ 6 h 208"/>
                <a:gd name="T70" fmla="*/ 104 w 220"/>
                <a:gd name="T71" fmla="*/ 33 h 208"/>
                <a:gd name="T72" fmla="*/ 103 w 220"/>
                <a:gd name="T73" fmla="*/ 56 h 208"/>
                <a:gd name="T74" fmla="*/ 101 w 220"/>
                <a:gd name="T75" fmla="*/ 76 h 208"/>
                <a:gd name="T76" fmla="*/ 99 w 220"/>
                <a:gd name="T77" fmla="*/ 104 h 208"/>
                <a:gd name="T78" fmla="*/ 116 w 220"/>
                <a:gd name="T79" fmla="*/ 113 h 208"/>
                <a:gd name="T80" fmla="*/ 146 w 220"/>
                <a:gd name="T81" fmla="*/ 115 h 208"/>
                <a:gd name="T82" fmla="*/ 204 w 220"/>
                <a:gd name="T83" fmla="*/ 133 h 208"/>
                <a:gd name="T84" fmla="*/ 19 w 220"/>
                <a:gd name="T85" fmla="*/ 8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0" h="208">
                  <a:moveTo>
                    <a:pt x="213" y="107"/>
                  </a:moveTo>
                  <a:cubicBezTo>
                    <a:pt x="213" y="106"/>
                    <a:pt x="213" y="106"/>
                    <a:pt x="214" y="106"/>
                  </a:cubicBezTo>
                  <a:cubicBezTo>
                    <a:pt x="205" y="103"/>
                    <a:pt x="185" y="107"/>
                    <a:pt x="178" y="107"/>
                  </a:cubicBezTo>
                  <a:cubicBezTo>
                    <a:pt x="164" y="108"/>
                    <a:pt x="150" y="109"/>
                    <a:pt x="136" y="110"/>
                  </a:cubicBezTo>
                  <a:cubicBezTo>
                    <a:pt x="137" y="108"/>
                    <a:pt x="143" y="110"/>
                    <a:pt x="143" y="108"/>
                  </a:cubicBezTo>
                  <a:cubicBezTo>
                    <a:pt x="131" y="109"/>
                    <a:pt x="125" y="109"/>
                    <a:pt x="113" y="107"/>
                  </a:cubicBezTo>
                  <a:cubicBezTo>
                    <a:pt x="106" y="106"/>
                    <a:pt x="106" y="107"/>
                    <a:pt x="106" y="100"/>
                  </a:cubicBezTo>
                  <a:cubicBezTo>
                    <a:pt x="105" y="92"/>
                    <a:pt x="104" y="82"/>
                    <a:pt x="106" y="74"/>
                  </a:cubicBezTo>
                  <a:cubicBezTo>
                    <a:pt x="106" y="77"/>
                    <a:pt x="106" y="76"/>
                    <a:pt x="106" y="71"/>
                  </a:cubicBezTo>
                  <a:cubicBezTo>
                    <a:pt x="105" y="75"/>
                    <a:pt x="106" y="55"/>
                    <a:pt x="107" y="50"/>
                  </a:cubicBezTo>
                  <a:cubicBezTo>
                    <a:pt x="107" y="51"/>
                    <a:pt x="107" y="41"/>
                    <a:pt x="107" y="39"/>
                  </a:cubicBezTo>
                  <a:cubicBezTo>
                    <a:pt x="107" y="40"/>
                    <a:pt x="108" y="40"/>
                    <a:pt x="108" y="41"/>
                  </a:cubicBezTo>
                  <a:cubicBezTo>
                    <a:pt x="108" y="35"/>
                    <a:pt x="110" y="10"/>
                    <a:pt x="107" y="6"/>
                  </a:cubicBezTo>
                  <a:cubicBezTo>
                    <a:pt x="107" y="5"/>
                    <a:pt x="107" y="5"/>
                    <a:pt x="106" y="4"/>
                  </a:cubicBezTo>
                  <a:cubicBezTo>
                    <a:pt x="106" y="3"/>
                    <a:pt x="104" y="3"/>
                    <a:pt x="104" y="3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2" y="1"/>
                    <a:pt x="101" y="0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5" y="2"/>
                    <a:pt x="92" y="3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3" y="3"/>
                    <a:pt x="72" y="0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6"/>
                    <a:pt x="69" y="7"/>
                    <a:pt x="69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9" y="8"/>
                  </a:cubicBezTo>
                  <a:cubicBezTo>
                    <a:pt x="69" y="8"/>
                    <a:pt x="68" y="8"/>
                    <a:pt x="68" y="9"/>
                  </a:cubicBezTo>
                  <a:cubicBezTo>
                    <a:pt x="68" y="8"/>
                    <a:pt x="74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7" y="7"/>
                    <a:pt x="78" y="7"/>
                  </a:cubicBezTo>
                  <a:cubicBezTo>
                    <a:pt x="71" y="9"/>
                    <a:pt x="55" y="14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1" y="23"/>
                    <a:pt x="43" y="27"/>
                    <a:pt x="42" y="27"/>
                  </a:cubicBezTo>
                  <a:cubicBezTo>
                    <a:pt x="37" y="32"/>
                    <a:pt x="33" y="44"/>
                    <a:pt x="31" y="47"/>
                  </a:cubicBezTo>
                  <a:cubicBezTo>
                    <a:pt x="31" y="47"/>
                    <a:pt x="30" y="45"/>
                    <a:pt x="30" y="45"/>
                  </a:cubicBezTo>
                  <a:cubicBezTo>
                    <a:pt x="29" y="47"/>
                    <a:pt x="27" y="50"/>
                    <a:pt x="26" y="52"/>
                  </a:cubicBezTo>
                  <a:cubicBezTo>
                    <a:pt x="26" y="52"/>
                    <a:pt x="28" y="46"/>
                    <a:pt x="28" y="47"/>
                  </a:cubicBezTo>
                  <a:cubicBezTo>
                    <a:pt x="26" y="51"/>
                    <a:pt x="18" y="70"/>
                    <a:pt x="16" y="68"/>
                  </a:cubicBezTo>
                  <a:cubicBezTo>
                    <a:pt x="16" y="70"/>
                    <a:pt x="16" y="73"/>
                    <a:pt x="15" y="75"/>
                  </a:cubicBezTo>
                  <a:cubicBezTo>
                    <a:pt x="15" y="74"/>
                    <a:pt x="15" y="73"/>
                    <a:pt x="15" y="72"/>
                  </a:cubicBezTo>
                  <a:cubicBezTo>
                    <a:pt x="0" y="94"/>
                    <a:pt x="11" y="132"/>
                    <a:pt x="22" y="153"/>
                  </a:cubicBezTo>
                  <a:cubicBezTo>
                    <a:pt x="33" y="175"/>
                    <a:pt x="51" y="192"/>
                    <a:pt x="74" y="200"/>
                  </a:cubicBezTo>
                  <a:cubicBezTo>
                    <a:pt x="71" y="199"/>
                    <a:pt x="78" y="202"/>
                    <a:pt x="78" y="202"/>
                  </a:cubicBezTo>
                  <a:cubicBezTo>
                    <a:pt x="87" y="205"/>
                    <a:pt x="96" y="206"/>
                    <a:pt x="105" y="206"/>
                  </a:cubicBezTo>
                  <a:cubicBezTo>
                    <a:pt x="111" y="207"/>
                    <a:pt x="122" y="208"/>
                    <a:pt x="127" y="203"/>
                  </a:cubicBezTo>
                  <a:cubicBezTo>
                    <a:pt x="133" y="201"/>
                    <a:pt x="139" y="201"/>
                    <a:pt x="145" y="200"/>
                  </a:cubicBezTo>
                  <a:cubicBezTo>
                    <a:pt x="150" y="198"/>
                    <a:pt x="152" y="195"/>
                    <a:pt x="157" y="194"/>
                  </a:cubicBezTo>
                  <a:cubicBezTo>
                    <a:pt x="163" y="183"/>
                    <a:pt x="182" y="180"/>
                    <a:pt x="190" y="172"/>
                  </a:cubicBezTo>
                  <a:cubicBezTo>
                    <a:pt x="196" y="167"/>
                    <a:pt x="210" y="137"/>
                    <a:pt x="210" y="137"/>
                  </a:cubicBezTo>
                  <a:cubicBezTo>
                    <a:pt x="211" y="130"/>
                    <a:pt x="220" y="112"/>
                    <a:pt x="213" y="107"/>
                  </a:cubicBezTo>
                  <a:close/>
                  <a:moveTo>
                    <a:pt x="131" y="115"/>
                  </a:moveTo>
                  <a:cubicBezTo>
                    <a:pt x="133" y="114"/>
                    <a:pt x="137" y="114"/>
                    <a:pt x="131" y="115"/>
                  </a:cubicBezTo>
                  <a:close/>
                  <a:moveTo>
                    <a:pt x="131" y="115"/>
                  </a:moveTo>
                  <a:cubicBezTo>
                    <a:pt x="130" y="115"/>
                    <a:pt x="128" y="115"/>
                    <a:pt x="127" y="115"/>
                  </a:cubicBezTo>
                  <a:cubicBezTo>
                    <a:pt x="128" y="115"/>
                    <a:pt x="129" y="115"/>
                    <a:pt x="129" y="114"/>
                  </a:cubicBezTo>
                  <a:cubicBezTo>
                    <a:pt x="130" y="115"/>
                    <a:pt x="130" y="115"/>
                    <a:pt x="131" y="115"/>
                  </a:cubicBezTo>
                  <a:close/>
                  <a:moveTo>
                    <a:pt x="126" y="113"/>
                  </a:moveTo>
                  <a:cubicBezTo>
                    <a:pt x="127" y="114"/>
                    <a:pt x="128" y="114"/>
                    <a:pt x="129" y="114"/>
                  </a:cubicBezTo>
                  <a:cubicBezTo>
                    <a:pt x="127" y="114"/>
                    <a:pt x="125" y="115"/>
                    <a:pt x="124" y="114"/>
                  </a:cubicBezTo>
                  <a:cubicBezTo>
                    <a:pt x="125" y="114"/>
                    <a:pt x="128" y="114"/>
                    <a:pt x="126" y="113"/>
                  </a:cubicBezTo>
                  <a:close/>
                  <a:moveTo>
                    <a:pt x="105" y="6"/>
                  </a:moveTo>
                  <a:cubicBezTo>
                    <a:pt x="105" y="6"/>
                    <a:pt x="105" y="6"/>
                    <a:pt x="105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5" y="6"/>
                    <a:pt x="105" y="6"/>
                    <a:pt x="105" y="6"/>
                  </a:cubicBezTo>
                  <a:close/>
                  <a:moveTo>
                    <a:pt x="82" y="7"/>
                  </a:move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lose/>
                  <a:moveTo>
                    <a:pt x="11" y="97"/>
                  </a:moveTo>
                  <a:cubicBezTo>
                    <a:pt x="11" y="96"/>
                    <a:pt x="12" y="96"/>
                    <a:pt x="11" y="97"/>
                  </a:cubicBezTo>
                  <a:close/>
                  <a:moveTo>
                    <a:pt x="11" y="97"/>
                  </a:moveTo>
                  <a:cubicBezTo>
                    <a:pt x="11" y="96"/>
                    <a:pt x="11" y="95"/>
                    <a:pt x="11" y="95"/>
                  </a:cubicBezTo>
                  <a:cubicBezTo>
                    <a:pt x="12" y="94"/>
                    <a:pt x="11" y="96"/>
                    <a:pt x="11" y="97"/>
                  </a:cubicBezTo>
                  <a:close/>
                  <a:moveTo>
                    <a:pt x="12" y="91"/>
                  </a:moveTo>
                  <a:cubicBezTo>
                    <a:pt x="12" y="88"/>
                    <a:pt x="12" y="90"/>
                    <a:pt x="12" y="91"/>
                  </a:cubicBezTo>
                  <a:close/>
                  <a:moveTo>
                    <a:pt x="204" y="133"/>
                  </a:moveTo>
                  <a:cubicBezTo>
                    <a:pt x="204" y="133"/>
                    <a:pt x="204" y="132"/>
                    <a:pt x="205" y="131"/>
                  </a:cubicBezTo>
                  <a:cubicBezTo>
                    <a:pt x="198" y="136"/>
                    <a:pt x="198" y="149"/>
                    <a:pt x="194" y="156"/>
                  </a:cubicBezTo>
                  <a:cubicBezTo>
                    <a:pt x="195" y="154"/>
                    <a:pt x="196" y="151"/>
                    <a:pt x="196" y="149"/>
                  </a:cubicBezTo>
                  <a:cubicBezTo>
                    <a:pt x="196" y="150"/>
                    <a:pt x="194" y="154"/>
                    <a:pt x="194" y="155"/>
                  </a:cubicBezTo>
                  <a:cubicBezTo>
                    <a:pt x="196" y="149"/>
                    <a:pt x="192" y="159"/>
                    <a:pt x="192" y="159"/>
                  </a:cubicBezTo>
                  <a:cubicBezTo>
                    <a:pt x="189" y="164"/>
                    <a:pt x="184" y="169"/>
                    <a:pt x="179" y="173"/>
                  </a:cubicBezTo>
                  <a:cubicBezTo>
                    <a:pt x="175" y="177"/>
                    <a:pt x="170" y="180"/>
                    <a:pt x="165" y="183"/>
                  </a:cubicBezTo>
                  <a:cubicBezTo>
                    <a:pt x="165" y="183"/>
                    <a:pt x="151" y="187"/>
                    <a:pt x="159" y="185"/>
                  </a:cubicBezTo>
                  <a:cubicBezTo>
                    <a:pt x="160" y="185"/>
                    <a:pt x="148" y="192"/>
                    <a:pt x="152" y="187"/>
                  </a:cubicBezTo>
                  <a:cubicBezTo>
                    <a:pt x="138" y="198"/>
                    <a:pt x="113" y="200"/>
                    <a:pt x="95" y="198"/>
                  </a:cubicBezTo>
                  <a:cubicBezTo>
                    <a:pt x="83" y="196"/>
                    <a:pt x="71" y="188"/>
                    <a:pt x="61" y="186"/>
                  </a:cubicBezTo>
                  <a:cubicBezTo>
                    <a:pt x="60" y="179"/>
                    <a:pt x="45" y="175"/>
                    <a:pt x="41" y="169"/>
                  </a:cubicBezTo>
                  <a:cubicBezTo>
                    <a:pt x="37" y="164"/>
                    <a:pt x="29" y="156"/>
                    <a:pt x="28" y="151"/>
                  </a:cubicBezTo>
                  <a:cubicBezTo>
                    <a:pt x="23" y="134"/>
                    <a:pt x="8" y="113"/>
                    <a:pt x="16" y="94"/>
                  </a:cubicBezTo>
                  <a:cubicBezTo>
                    <a:pt x="16" y="96"/>
                    <a:pt x="16" y="98"/>
                    <a:pt x="16" y="100"/>
                  </a:cubicBezTo>
                  <a:cubicBezTo>
                    <a:pt x="17" y="98"/>
                    <a:pt x="21" y="88"/>
                    <a:pt x="19" y="82"/>
                  </a:cubicBezTo>
                  <a:cubicBezTo>
                    <a:pt x="20" y="83"/>
                    <a:pt x="18" y="87"/>
                    <a:pt x="18" y="88"/>
                  </a:cubicBezTo>
                  <a:cubicBezTo>
                    <a:pt x="14" y="72"/>
                    <a:pt x="34" y="43"/>
                    <a:pt x="44" y="33"/>
                  </a:cubicBezTo>
                  <a:cubicBezTo>
                    <a:pt x="51" y="26"/>
                    <a:pt x="68" y="14"/>
                    <a:pt x="84" y="8"/>
                  </a:cubicBezTo>
                  <a:cubicBezTo>
                    <a:pt x="84" y="8"/>
                    <a:pt x="85" y="8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6" y="8"/>
                    <a:pt x="87" y="8"/>
                    <a:pt x="87" y="8"/>
                  </a:cubicBezTo>
                  <a:cubicBezTo>
                    <a:pt x="91" y="8"/>
                    <a:pt x="85" y="10"/>
                    <a:pt x="93" y="6"/>
                  </a:cubicBezTo>
                  <a:cubicBezTo>
                    <a:pt x="95" y="6"/>
                    <a:pt x="97" y="6"/>
                    <a:pt x="99" y="6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100" y="6"/>
                    <a:pt x="101" y="6"/>
                    <a:pt x="101" y="6"/>
                  </a:cubicBezTo>
                  <a:cubicBezTo>
                    <a:pt x="101" y="6"/>
                    <a:pt x="100" y="6"/>
                    <a:pt x="100" y="6"/>
                  </a:cubicBezTo>
                  <a:cubicBezTo>
                    <a:pt x="102" y="6"/>
                    <a:pt x="104" y="8"/>
                    <a:pt x="104" y="11"/>
                  </a:cubicBezTo>
                  <a:cubicBezTo>
                    <a:pt x="105" y="18"/>
                    <a:pt x="105" y="26"/>
                    <a:pt x="104" y="33"/>
                  </a:cubicBezTo>
                  <a:cubicBezTo>
                    <a:pt x="103" y="32"/>
                    <a:pt x="103" y="33"/>
                    <a:pt x="103" y="33"/>
                  </a:cubicBezTo>
                  <a:cubicBezTo>
                    <a:pt x="103" y="40"/>
                    <a:pt x="106" y="50"/>
                    <a:pt x="102" y="57"/>
                  </a:cubicBezTo>
                  <a:cubicBezTo>
                    <a:pt x="102" y="57"/>
                    <a:pt x="103" y="56"/>
                    <a:pt x="103" y="56"/>
                  </a:cubicBezTo>
                  <a:cubicBezTo>
                    <a:pt x="103" y="58"/>
                    <a:pt x="104" y="72"/>
                    <a:pt x="102" y="74"/>
                  </a:cubicBezTo>
                  <a:cubicBezTo>
                    <a:pt x="102" y="73"/>
                    <a:pt x="102" y="72"/>
                    <a:pt x="101" y="71"/>
                  </a:cubicBezTo>
                  <a:cubicBezTo>
                    <a:pt x="101" y="69"/>
                    <a:pt x="100" y="76"/>
                    <a:pt x="101" y="76"/>
                  </a:cubicBezTo>
                  <a:cubicBezTo>
                    <a:pt x="100" y="80"/>
                    <a:pt x="98" y="89"/>
                    <a:pt x="99" y="91"/>
                  </a:cubicBezTo>
                  <a:cubicBezTo>
                    <a:pt x="99" y="94"/>
                    <a:pt x="102" y="106"/>
                    <a:pt x="101" y="108"/>
                  </a:cubicBezTo>
                  <a:cubicBezTo>
                    <a:pt x="100" y="107"/>
                    <a:pt x="100" y="106"/>
                    <a:pt x="99" y="104"/>
                  </a:cubicBezTo>
                  <a:cubicBezTo>
                    <a:pt x="101" y="111"/>
                    <a:pt x="105" y="111"/>
                    <a:pt x="114" y="113"/>
                  </a:cubicBezTo>
                  <a:cubicBezTo>
                    <a:pt x="113" y="113"/>
                    <a:pt x="112" y="113"/>
                    <a:pt x="111" y="113"/>
                  </a:cubicBezTo>
                  <a:cubicBezTo>
                    <a:pt x="113" y="112"/>
                    <a:pt x="114" y="112"/>
                    <a:pt x="116" y="113"/>
                  </a:cubicBezTo>
                  <a:cubicBezTo>
                    <a:pt x="117" y="113"/>
                    <a:pt x="127" y="117"/>
                    <a:pt x="131" y="116"/>
                  </a:cubicBezTo>
                  <a:cubicBezTo>
                    <a:pt x="130" y="115"/>
                    <a:pt x="131" y="115"/>
                    <a:pt x="131" y="115"/>
                  </a:cubicBezTo>
                  <a:cubicBezTo>
                    <a:pt x="136" y="116"/>
                    <a:pt x="141" y="115"/>
                    <a:pt x="146" y="115"/>
                  </a:cubicBezTo>
                  <a:cubicBezTo>
                    <a:pt x="142" y="114"/>
                    <a:pt x="170" y="114"/>
                    <a:pt x="164" y="115"/>
                  </a:cubicBezTo>
                  <a:cubicBezTo>
                    <a:pt x="179" y="115"/>
                    <a:pt x="197" y="109"/>
                    <a:pt x="208" y="113"/>
                  </a:cubicBezTo>
                  <a:cubicBezTo>
                    <a:pt x="207" y="117"/>
                    <a:pt x="208" y="133"/>
                    <a:pt x="204" y="133"/>
                  </a:cubicBezTo>
                  <a:close/>
                  <a:moveTo>
                    <a:pt x="19" y="86"/>
                  </a:moveTo>
                  <a:cubicBezTo>
                    <a:pt x="19" y="87"/>
                    <a:pt x="19" y="87"/>
                    <a:pt x="19" y="87"/>
                  </a:cubicBezTo>
                  <a:cubicBezTo>
                    <a:pt x="19" y="88"/>
                    <a:pt x="19" y="85"/>
                    <a:pt x="19" y="8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78" name="Freeform 8831">
              <a:extLst>
                <a:ext uri="{FF2B5EF4-FFF2-40B4-BE49-F238E27FC236}">
                  <a16:creationId xmlns:a16="http://schemas.microsoft.com/office/drawing/2014/main" id="{5F947A88-E802-47D9-94F4-8F3AFBBEE2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638" y="4762"/>
              <a:ext cx="417513" cy="393700"/>
            </a:xfrm>
            <a:custGeom>
              <a:avLst/>
              <a:gdLst>
                <a:gd name="T0" fmla="*/ 32 w 111"/>
                <a:gd name="T1" fmla="*/ 103 h 105"/>
                <a:gd name="T2" fmla="*/ 107 w 111"/>
                <a:gd name="T3" fmla="*/ 95 h 105"/>
                <a:gd name="T4" fmla="*/ 90 w 111"/>
                <a:gd name="T5" fmla="*/ 47 h 105"/>
                <a:gd name="T6" fmla="*/ 66 w 111"/>
                <a:gd name="T7" fmla="*/ 21 h 105"/>
                <a:gd name="T8" fmla="*/ 42 w 111"/>
                <a:gd name="T9" fmla="*/ 8 h 105"/>
                <a:gd name="T10" fmla="*/ 35 w 111"/>
                <a:gd name="T11" fmla="*/ 5 h 105"/>
                <a:gd name="T12" fmla="*/ 18 w 111"/>
                <a:gd name="T13" fmla="*/ 2 h 105"/>
                <a:gd name="T14" fmla="*/ 12 w 111"/>
                <a:gd name="T15" fmla="*/ 0 h 105"/>
                <a:gd name="T16" fmla="*/ 9 w 111"/>
                <a:gd name="T17" fmla="*/ 5 h 105"/>
                <a:gd name="T18" fmla="*/ 6 w 111"/>
                <a:gd name="T19" fmla="*/ 33 h 105"/>
                <a:gd name="T20" fmla="*/ 8 w 111"/>
                <a:gd name="T21" fmla="*/ 55 h 105"/>
                <a:gd name="T22" fmla="*/ 5 w 111"/>
                <a:gd name="T23" fmla="*/ 67 h 105"/>
                <a:gd name="T24" fmla="*/ 18 w 111"/>
                <a:gd name="T25" fmla="*/ 6 h 105"/>
                <a:gd name="T26" fmla="*/ 18 w 111"/>
                <a:gd name="T27" fmla="*/ 6 h 105"/>
                <a:gd name="T28" fmla="*/ 17 w 111"/>
                <a:gd name="T29" fmla="*/ 7 h 105"/>
                <a:gd name="T30" fmla="*/ 16 w 111"/>
                <a:gd name="T31" fmla="*/ 6 h 105"/>
                <a:gd name="T32" fmla="*/ 18 w 111"/>
                <a:gd name="T33" fmla="*/ 7 h 105"/>
                <a:gd name="T34" fmla="*/ 25 w 111"/>
                <a:gd name="T35" fmla="*/ 11 h 105"/>
                <a:gd name="T36" fmla="*/ 18 w 111"/>
                <a:gd name="T37" fmla="*/ 7 h 105"/>
                <a:gd name="T38" fmla="*/ 12 w 111"/>
                <a:gd name="T39" fmla="*/ 7 h 105"/>
                <a:gd name="T40" fmla="*/ 10 w 111"/>
                <a:gd name="T41" fmla="*/ 79 h 105"/>
                <a:gd name="T42" fmla="*/ 11 w 111"/>
                <a:gd name="T43" fmla="*/ 75 h 105"/>
                <a:gd name="T44" fmla="*/ 13 w 111"/>
                <a:gd name="T45" fmla="*/ 13 h 105"/>
                <a:gd name="T46" fmla="*/ 15 w 111"/>
                <a:gd name="T47" fmla="*/ 10 h 105"/>
                <a:gd name="T48" fmla="*/ 24 w 111"/>
                <a:gd name="T49" fmla="*/ 11 h 105"/>
                <a:gd name="T50" fmla="*/ 32 w 111"/>
                <a:gd name="T51" fmla="*/ 11 h 105"/>
                <a:gd name="T52" fmla="*/ 47 w 111"/>
                <a:gd name="T53" fmla="*/ 16 h 105"/>
                <a:gd name="T54" fmla="*/ 49 w 111"/>
                <a:gd name="T55" fmla="*/ 17 h 105"/>
                <a:gd name="T56" fmla="*/ 49 w 111"/>
                <a:gd name="T57" fmla="*/ 17 h 105"/>
                <a:gd name="T58" fmla="*/ 68 w 111"/>
                <a:gd name="T59" fmla="*/ 30 h 105"/>
                <a:gd name="T60" fmla="*/ 88 w 111"/>
                <a:gd name="T61" fmla="*/ 53 h 105"/>
                <a:gd name="T62" fmla="*/ 98 w 111"/>
                <a:gd name="T63" fmla="*/ 74 h 105"/>
                <a:gd name="T64" fmla="*/ 99 w 111"/>
                <a:gd name="T65" fmla="*/ 93 h 105"/>
                <a:gd name="T66" fmla="*/ 29 w 111"/>
                <a:gd name="T67" fmla="*/ 94 h 105"/>
                <a:gd name="T68" fmla="*/ 12 w 111"/>
                <a:gd name="T69" fmla="*/ 74 h 105"/>
                <a:gd name="T70" fmla="*/ 12 w 111"/>
                <a:gd name="T71" fmla="*/ 74 h 105"/>
                <a:gd name="T72" fmla="*/ 5 w 111"/>
                <a:gd name="T73" fmla="*/ 8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1" h="105">
                  <a:moveTo>
                    <a:pt x="5" y="94"/>
                  </a:moveTo>
                  <a:cubicBezTo>
                    <a:pt x="9" y="105"/>
                    <a:pt x="24" y="104"/>
                    <a:pt x="32" y="103"/>
                  </a:cubicBezTo>
                  <a:cubicBezTo>
                    <a:pt x="51" y="101"/>
                    <a:pt x="67" y="101"/>
                    <a:pt x="86" y="99"/>
                  </a:cubicBezTo>
                  <a:cubicBezTo>
                    <a:pt x="90" y="99"/>
                    <a:pt x="111" y="103"/>
                    <a:pt x="107" y="95"/>
                  </a:cubicBezTo>
                  <a:cubicBezTo>
                    <a:pt x="107" y="93"/>
                    <a:pt x="105" y="79"/>
                    <a:pt x="104" y="72"/>
                  </a:cubicBezTo>
                  <a:cubicBezTo>
                    <a:pt x="102" y="63"/>
                    <a:pt x="96" y="54"/>
                    <a:pt x="90" y="47"/>
                  </a:cubicBezTo>
                  <a:cubicBezTo>
                    <a:pt x="85" y="41"/>
                    <a:pt x="80" y="35"/>
                    <a:pt x="75" y="29"/>
                  </a:cubicBezTo>
                  <a:cubicBezTo>
                    <a:pt x="72" y="26"/>
                    <a:pt x="69" y="23"/>
                    <a:pt x="66" y="21"/>
                  </a:cubicBezTo>
                  <a:cubicBezTo>
                    <a:pt x="64" y="19"/>
                    <a:pt x="47" y="13"/>
                    <a:pt x="58" y="14"/>
                  </a:cubicBezTo>
                  <a:cubicBezTo>
                    <a:pt x="56" y="14"/>
                    <a:pt x="43" y="8"/>
                    <a:pt x="42" y="8"/>
                  </a:cubicBezTo>
                  <a:cubicBezTo>
                    <a:pt x="41" y="8"/>
                    <a:pt x="39" y="9"/>
                    <a:pt x="39" y="9"/>
                  </a:cubicBezTo>
                  <a:cubicBezTo>
                    <a:pt x="41" y="7"/>
                    <a:pt x="38" y="6"/>
                    <a:pt x="35" y="5"/>
                  </a:cubicBezTo>
                  <a:cubicBezTo>
                    <a:pt x="35" y="5"/>
                    <a:pt x="36" y="4"/>
                    <a:pt x="36" y="3"/>
                  </a:cubicBezTo>
                  <a:cubicBezTo>
                    <a:pt x="35" y="1"/>
                    <a:pt x="25" y="1"/>
                    <a:pt x="18" y="2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4" y="4"/>
                    <a:pt x="5" y="0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8"/>
                    <a:pt x="7" y="11"/>
                  </a:cubicBezTo>
                  <a:cubicBezTo>
                    <a:pt x="8" y="11"/>
                    <a:pt x="9" y="35"/>
                    <a:pt x="6" y="33"/>
                  </a:cubicBezTo>
                  <a:cubicBezTo>
                    <a:pt x="10" y="33"/>
                    <a:pt x="6" y="41"/>
                    <a:pt x="6" y="39"/>
                  </a:cubicBezTo>
                  <a:cubicBezTo>
                    <a:pt x="6" y="47"/>
                    <a:pt x="10" y="50"/>
                    <a:pt x="8" y="55"/>
                  </a:cubicBezTo>
                  <a:cubicBezTo>
                    <a:pt x="7" y="54"/>
                    <a:pt x="7" y="53"/>
                    <a:pt x="8" y="52"/>
                  </a:cubicBezTo>
                  <a:cubicBezTo>
                    <a:pt x="5" y="53"/>
                    <a:pt x="4" y="68"/>
                    <a:pt x="5" y="67"/>
                  </a:cubicBezTo>
                  <a:cubicBezTo>
                    <a:pt x="1" y="72"/>
                    <a:pt x="3" y="88"/>
                    <a:pt x="5" y="94"/>
                  </a:cubicBezTo>
                  <a:close/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7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8" y="7"/>
                  </a:moveTo>
                  <a:cubicBezTo>
                    <a:pt x="21" y="8"/>
                    <a:pt x="26" y="9"/>
                    <a:pt x="30" y="10"/>
                  </a:cubicBezTo>
                  <a:cubicBezTo>
                    <a:pt x="29" y="11"/>
                    <a:pt x="27" y="11"/>
                    <a:pt x="25" y="11"/>
                  </a:cubicBezTo>
                  <a:cubicBezTo>
                    <a:pt x="25" y="11"/>
                    <a:pt x="17" y="9"/>
                    <a:pt x="14" y="7"/>
                  </a:cubicBezTo>
                  <a:cubicBezTo>
                    <a:pt x="18" y="8"/>
                    <a:pt x="19" y="8"/>
                    <a:pt x="18" y="7"/>
                  </a:cubicBezTo>
                  <a:close/>
                  <a:moveTo>
                    <a:pt x="13" y="9"/>
                  </a:moveTo>
                  <a:cubicBezTo>
                    <a:pt x="13" y="8"/>
                    <a:pt x="13" y="8"/>
                    <a:pt x="12" y="7"/>
                  </a:cubicBezTo>
                  <a:cubicBezTo>
                    <a:pt x="14" y="8"/>
                    <a:pt x="16" y="9"/>
                    <a:pt x="13" y="9"/>
                  </a:cubicBezTo>
                  <a:close/>
                  <a:moveTo>
                    <a:pt x="10" y="79"/>
                  </a:moveTo>
                  <a:cubicBezTo>
                    <a:pt x="10" y="88"/>
                    <a:pt x="14" y="75"/>
                    <a:pt x="11" y="72"/>
                  </a:cubicBezTo>
                  <a:cubicBezTo>
                    <a:pt x="11" y="73"/>
                    <a:pt x="10" y="74"/>
                    <a:pt x="11" y="75"/>
                  </a:cubicBezTo>
                  <a:cubicBezTo>
                    <a:pt x="8" y="71"/>
                    <a:pt x="12" y="51"/>
                    <a:pt x="12" y="46"/>
                  </a:cubicBezTo>
                  <a:cubicBezTo>
                    <a:pt x="12" y="35"/>
                    <a:pt x="12" y="24"/>
                    <a:pt x="13" y="13"/>
                  </a:cubicBezTo>
                  <a:cubicBezTo>
                    <a:pt x="13" y="12"/>
                    <a:pt x="13" y="10"/>
                    <a:pt x="13" y="9"/>
                  </a:cubicBezTo>
                  <a:cubicBezTo>
                    <a:pt x="13" y="9"/>
                    <a:pt x="14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11"/>
                    <a:pt x="21" y="11"/>
                    <a:pt x="24" y="11"/>
                  </a:cubicBezTo>
                  <a:cubicBezTo>
                    <a:pt x="23" y="11"/>
                    <a:pt x="21" y="12"/>
                    <a:pt x="19" y="13"/>
                  </a:cubicBezTo>
                  <a:cubicBezTo>
                    <a:pt x="21" y="13"/>
                    <a:pt x="28" y="11"/>
                    <a:pt x="32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9" y="12"/>
                    <a:pt x="43" y="14"/>
                    <a:pt x="47" y="16"/>
                  </a:cubicBezTo>
                  <a:cubicBezTo>
                    <a:pt x="46" y="16"/>
                    <a:pt x="46" y="15"/>
                    <a:pt x="47" y="15"/>
                  </a:cubicBezTo>
                  <a:cubicBezTo>
                    <a:pt x="48" y="16"/>
                    <a:pt x="48" y="16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0" y="19"/>
                    <a:pt x="52" y="20"/>
                    <a:pt x="55" y="21"/>
                  </a:cubicBezTo>
                  <a:cubicBezTo>
                    <a:pt x="64" y="24"/>
                    <a:pt x="62" y="27"/>
                    <a:pt x="68" y="30"/>
                  </a:cubicBezTo>
                  <a:cubicBezTo>
                    <a:pt x="75" y="34"/>
                    <a:pt x="90" y="50"/>
                    <a:pt x="88" y="56"/>
                  </a:cubicBezTo>
                  <a:cubicBezTo>
                    <a:pt x="89" y="55"/>
                    <a:pt x="88" y="54"/>
                    <a:pt x="88" y="53"/>
                  </a:cubicBezTo>
                  <a:cubicBezTo>
                    <a:pt x="86" y="56"/>
                    <a:pt x="94" y="64"/>
                    <a:pt x="96" y="66"/>
                  </a:cubicBezTo>
                  <a:cubicBezTo>
                    <a:pt x="89" y="61"/>
                    <a:pt x="97" y="68"/>
                    <a:pt x="98" y="74"/>
                  </a:cubicBezTo>
                  <a:cubicBezTo>
                    <a:pt x="99" y="77"/>
                    <a:pt x="99" y="91"/>
                    <a:pt x="100" y="91"/>
                  </a:cubicBezTo>
                  <a:cubicBezTo>
                    <a:pt x="100" y="91"/>
                    <a:pt x="99" y="92"/>
                    <a:pt x="99" y="93"/>
                  </a:cubicBezTo>
                  <a:cubicBezTo>
                    <a:pt x="93" y="87"/>
                    <a:pt x="59" y="93"/>
                    <a:pt x="52" y="94"/>
                  </a:cubicBezTo>
                  <a:cubicBezTo>
                    <a:pt x="50" y="90"/>
                    <a:pt x="33" y="96"/>
                    <a:pt x="29" y="94"/>
                  </a:cubicBezTo>
                  <a:cubicBezTo>
                    <a:pt x="22" y="95"/>
                    <a:pt x="0" y="94"/>
                    <a:pt x="10" y="79"/>
                  </a:cubicBezTo>
                  <a:close/>
                  <a:moveTo>
                    <a:pt x="12" y="74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1" y="73"/>
                    <a:pt x="12" y="74"/>
                  </a:cubicBezTo>
                  <a:close/>
                  <a:moveTo>
                    <a:pt x="5" y="81"/>
                  </a:moveTo>
                  <a:cubicBezTo>
                    <a:pt x="5" y="78"/>
                    <a:pt x="6" y="79"/>
                    <a:pt x="5" y="8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79" name="Freeform 8832">
              <a:extLst>
                <a:ext uri="{FF2B5EF4-FFF2-40B4-BE49-F238E27FC236}">
                  <a16:creationId xmlns:a16="http://schemas.microsoft.com/office/drawing/2014/main" id="{E3726586-CB6E-40D3-8D0A-D4E53181C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" y="565150"/>
              <a:ext cx="277813" cy="176213"/>
            </a:xfrm>
            <a:custGeom>
              <a:avLst/>
              <a:gdLst>
                <a:gd name="T0" fmla="*/ 1 w 74"/>
                <a:gd name="T1" fmla="*/ 47 h 47"/>
                <a:gd name="T2" fmla="*/ 73 w 74"/>
                <a:gd name="T3" fmla="*/ 1 h 47"/>
                <a:gd name="T4" fmla="*/ 72 w 74"/>
                <a:gd name="T5" fmla="*/ 0 h 47"/>
                <a:gd name="T6" fmla="*/ 0 w 74"/>
                <a:gd name="T7" fmla="*/ 47 h 47"/>
                <a:gd name="T8" fmla="*/ 1 w 74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7">
                  <a:moveTo>
                    <a:pt x="1" y="47"/>
                  </a:moveTo>
                  <a:cubicBezTo>
                    <a:pt x="25" y="31"/>
                    <a:pt x="47" y="12"/>
                    <a:pt x="73" y="1"/>
                  </a:cubicBezTo>
                  <a:cubicBezTo>
                    <a:pt x="74" y="0"/>
                    <a:pt x="72" y="0"/>
                    <a:pt x="72" y="0"/>
                  </a:cubicBezTo>
                  <a:cubicBezTo>
                    <a:pt x="46" y="12"/>
                    <a:pt x="24" y="31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80" name="Freeform 8833">
              <a:extLst>
                <a:ext uri="{FF2B5EF4-FFF2-40B4-BE49-F238E27FC236}">
                  <a16:creationId xmlns:a16="http://schemas.microsoft.com/office/drawing/2014/main" id="{7ADF3F51-B1F0-40FD-A828-214882DAB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" y="493712"/>
              <a:ext cx="352425" cy="250825"/>
            </a:xfrm>
            <a:custGeom>
              <a:avLst/>
              <a:gdLst>
                <a:gd name="T0" fmla="*/ 92 w 94"/>
                <a:gd name="T1" fmla="*/ 0 h 67"/>
                <a:gd name="T2" fmla="*/ 1 w 94"/>
                <a:gd name="T3" fmla="*/ 67 h 67"/>
                <a:gd name="T4" fmla="*/ 2 w 94"/>
                <a:gd name="T5" fmla="*/ 66 h 67"/>
                <a:gd name="T6" fmla="*/ 93 w 94"/>
                <a:gd name="T7" fmla="*/ 0 h 67"/>
                <a:gd name="T8" fmla="*/ 92 w 94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67">
                  <a:moveTo>
                    <a:pt x="92" y="0"/>
                  </a:moveTo>
                  <a:cubicBezTo>
                    <a:pt x="62" y="22"/>
                    <a:pt x="30" y="43"/>
                    <a:pt x="1" y="67"/>
                  </a:cubicBezTo>
                  <a:cubicBezTo>
                    <a:pt x="0" y="67"/>
                    <a:pt x="2" y="67"/>
                    <a:pt x="2" y="66"/>
                  </a:cubicBezTo>
                  <a:cubicBezTo>
                    <a:pt x="31" y="43"/>
                    <a:pt x="63" y="22"/>
                    <a:pt x="93" y="0"/>
                  </a:cubicBezTo>
                  <a:cubicBezTo>
                    <a:pt x="94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81" name="Freeform 8834">
              <a:extLst>
                <a:ext uri="{FF2B5EF4-FFF2-40B4-BE49-F238E27FC236}">
                  <a16:creationId xmlns:a16="http://schemas.microsoft.com/office/drawing/2014/main" id="{7163149B-6EE2-45E4-84B3-E207511E1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8" y="455612"/>
              <a:ext cx="469900" cy="277813"/>
            </a:xfrm>
            <a:custGeom>
              <a:avLst/>
              <a:gdLst>
                <a:gd name="T0" fmla="*/ 2 w 125"/>
                <a:gd name="T1" fmla="*/ 74 h 74"/>
                <a:gd name="T2" fmla="*/ 124 w 125"/>
                <a:gd name="T3" fmla="*/ 1 h 74"/>
                <a:gd name="T4" fmla="*/ 123 w 125"/>
                <a:gd name="T5" fmla="*/ 0 h 74"/>
                <a:gd name="T6" fmla="*/ 1 w 125"/>
                <a:gd name="T7" fmla="*/ 73 h 74"/>
                <a:gd name="T8" fmla="*/ 2 w 125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4">
                  <a:moveTo>
                    <a:pt x="2" y="74"/>
                  </a:moveTo>
                  <a:cubicBezTo>
                    <a:pt x="43" y="50"/>
                    <a:pt x="79" y="17"/>
                    <a:pt x="124" y="1"/>
                  </a:cubicBezTo>
                  <a:cubicBezTo>
                    <a:pt x="125" y="0"/>
                    <a:pt x="124" y="0"/>
                    <a:pt x="123" y="0"/>
                  </a:cubicBezTo>
                  <a:cubicBezTo>
                    <a:pt x="78" y="17"/>
                    <a:pt x="42" y="49"/>
                    <a:pt x="1" y="73"/>
                  </a:cubicBezTo>
                  <a:cubicBezTo>
                    <a:pt x="0" y="74"/>
                    <a:pt x="1" y="74"/>
                    <a:pt x="2" y="7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82" name="Freeform 8835">
              <a:extLst>
                <a:ext uri="{FF2B5EF4-FFF2-40B4-BE49-F238E27FC236}">
                  <a16:creationId xmlns:a16="http://schemas.microsoft.com/office/drawing/2014/main" id="{AE8D460A-A3CA-4205-A18B-8563A870A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09575"/>
              <a:ext cx="465138" cy="320675"/>
            </a:xfrm>
            <a:custGeom>
              <a:avLst/>
              <a:gdLst>
                <a:gd name="T0" fmla="*/ 122 w 124"/>
                <a:gd name="T1" fmla="*/ 0 h 85"/>
                <a:gd name="T2" fmla="*/ 0 w 124"/>
                <a:gd name="T3" fmla="*/ 85 h 85"/>
                <a:gd name="T4" fmla="*/ 1 w 124"/>
                <a:gd name="T5" fmla="*/ 85 h 85"/>
                <a:gd name="T6" fmla="*/ 123 w 124"/>
                <a:gd name="T7" fmla="*/ 0 h 85"/>
                <a:gd name="T8" fmla="*/ 122 w 124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85">
                  <a:moveTo>
                    <a:pt x="122" y="0"/>
                  </a:moveTo>
                  <a:cubicBezTo>
                    <a:pt x="81" y="28"/>
                    <a:pt x="37" y="52"/>
                    <a:pt x="0" y="85"/>
                  </a:cubicBezTo>
                  <a:cubicBezTo>
                    <a:pt x="0" y="85"/>
                    <a:pt x="1" y="85"/>
                    <a:pt x="1" y="85"/>
                  </a:cubicBezTo>
                  <a:cubicBezTo>
                    <a:pt x="38" y="52"/>
                    <a:pt x="82" y="28"/>
                    <a:pt x="123" y="0"/>
                  </a:cubicBezTo>
                  <a:cubicBezTo>
                    <a:pt x="124" y="0"/>
                    <a:pt x="122" y="0"/>
                    <a:pt x="1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83" name="Freeform 8836">
              <a:extLst>
                <a:ext uri="{FF2B5EF4-FFF2-40B4-BE49-F238E27FC236}">
                  <a16:creationId xmlns:a16="http://schemas.microsoft.com/office/drawing/2014/main" id="{7947C5A7-9013-4758-AFEC-517972D6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14337"/>
              <a:ext cx="476250" cy="293688"/>
            </a:xfrm>
            <a:custGeom>
              <a:avLst/>
              <a:gdLst>
                <a:gd name="T0" fmla="*/ 1 w 127"/>
                <a:gd name="T1" fmla="*/ 78 h 78"/>
                <a:gd name="T2" fmla="*/ 126 w 127"/>
                <a:gd name="T3" fmla="*/ 1 h 78"/>
                <a:gd name="T4" fmla="*/ 126 w 127"/>
                <a:gd name="T5" fmla="*/ 0 h 78"/>
                <a:gd name="T6" fmla="*/ 0 w 127"/>
                <a:gd name="T7" fmla="*/ 77 h 78"/>
                <a:gd name="T8" fmla="*/ 1 w 12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78">
                  <a:moveTo>
                    <a:pt x="1" y="78"/>
                  </a:moveTo>
                  <a:cubicBezTo>
                    <a:pt x="43" y="52"/>
                    <a:pt x="82" y="23"/>
                    <a:pt x="126" y="1"/>
                  </a:cubicBezTo>
                  <a:cubicBezTo>
                    <a:pt x="127" y="1"/>
                    <a:pt x="126" y="0"/>
                    <a:pt x="126" y="0"/>
                  </a:cubicBezTo>
                  <a:cubicBezTo>
                    <a:pt x="82" y="22"/>
                    <a:pt x="42" y="51"/>
                    <a:pt x="0" y="77"/>
                  </a:cubicBezTo>
                  <a:cubicBezTo>
                    <a:pt x="0" y="78"/>
                    <a:pt x="1" y="78"/>
                    <a:pt x="1" y="7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84" name="Freeform 8837">
              <a:extLst>
                <a:ext uri="{FF2B5EF4-FFF2-40B4-BE49-F238E27FC236}">
                  <a16:creationId xmlns:a16="http://schemas.microsoft.com/office/drawing/2014/main" id="{78713A3D-FEA4-41D8-88F1-4CA962DE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17512"/>
              <a:ext cx="420688" cy="290513"/>
            </a:xfrm>
            <a:custGeom>
              <a:avLst/>
              <a:gdLst>
                <a:gd name="T0" fmla="*/ 111 w 112"/>
                <a:gd name="T1" fmla="*/ 1 h 77"/>
                <a:gd name="T2" fmla="*/ 0 w 112"/>
                <a:gd name="T3" fmla="*/ 76 h 77"/>
                <a:gd name="T4" fmla="*/ 1 w 112"/>
                <a:gd name="T5" fmla="*/ 77 h 77"/>
                <a:gd name="T6" fmla="*/ 112 w 112"/>
                <a:gd name="T7" fmla="*/ 1 h 77"/>
                <a:gd name="T8" fmla="*/ 111 w 112"/>
                <a:gd name="T9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77">
                  <a:moveTo>
                    <a:pt x="111" y="1"/>
                  </a:moveTo>
                  <a:cubicBezTo>
                    <a:pt x="75" y="28"/>
                    <a:pt x="37" y="51"/>
                    <a:pt x="0" y="76"/>
                  </a:cubicBezTo>
                  <a:cubicBezTo>
                    <a:pt x="0" y="77"/>
                    <a:pt x="1" y="77"/>
                    <a:pt x="1" y="77"/>
                  </a:cubicBezTo>
                  <a:cubicBezTo>
                    <a:pt x="38" y="52"/>
                    <a:pt x="76" y="28"/>
                    <a:pt x="112" y="1"/>
                  </a:cubicBezTo>
                  <a:cubicBezTo>
                    <a:pt x="112" y="1"/>
                    <a:pt x="111" y="0"/>
                    <a:pt x="1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85" name="Freeform 8838">
              <a:extLst>
                <a:ext uri="{FF2B5EF4-FFF2-40B4-BE49-F238E27FC236}">
                  <a16:creationId xmlns:a16="http://schemas.microsoft.com/office/drawing/2014/main" id="{9DC523C5-AA46-460A-98CD-B56BA7EC7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38" y="417512"/>
              <a:ext cx="406400" cy="252413"/>
            </a:xfrm>
            <a:custGeom>
              <a:avLst/>
              <a:gdLst>
                <a:gd name="T0" fmla="*/ 1 w 108"/>
                <a:gd name="T1" fmla="*/ 66 h 67"/>
                <a:gd name="T2" fmla="*/ 107 w 108"/>
                <a:gd name="T3" fmla="*/ 1 h 67"/>
                <a:gd name="T4" fmla="*/ 107 w 108"/>
                <a:gd name="T5" fmla="*/ 0 h 67"/>
                <a:gd name="T6" fmla="*/ 0 w 108"/>
                <a:gd name="T7" fmla="*/ 66 h 67"/>
                <a:gd name="T8" fmla="*/ 1 w 108"/>
                <a:gd name="T9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67">
                  <a:moveTo>
                    <a:pt x="1" y="66"/>
                  </a:moveTo>
                  <a:cubicBezTo>
                    <a:pt x="37" y="44"/>
                    <a:pt x="70" y="20"/>
                    <a:pt x="107" y="1"/>
                  </a:cubicBezTo>
                  <a:cubicBezTo>
                    <a:pt x="108" y="1"/>
                    <a:pt x="107" y="0"/>
                    <a:pt x="107" y="0"/>
                  </a:cubicBezTo>
                  <a:cubicBezTo>
                    <a:pt x="70" y="20"/>
                    <a:pt x="36" y="44"/>
                    <a:pt x="0" y="66"/>
                  </a:cubicBezTo>
                  <a:cubicBezTo>
                    <a:pt x="0" y="66"/>
                    <a:pt x="1" y="67"/>
                    <a:pt x="1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86" name="Freeform 8839">
              <a:extLst>
                <a:ext uri="{FF2B5EF4-FFF2-40B4-BE49-F238E27FC236}">
                  <a16:creationId xmlns:a16="http://schemas.microsoft.com/office/drawing/2014/main" id="{CFFF8A72-3285-4727-A9F4-082BBDE2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422275"/>
              <a:ext cx="363538" cy="244475"/>
            </a:xfrm>
            <a:custGeom>
              <a:avLst/>
              <a:gdLst>
                <a:gd name="T0" fmla="*/ 95 w 97"/>
                <a:gd name="T1" fmla="*/ 1 h 65"/>
                <a:gd name="T2" fmla="*/ 1 w 97"/>
                <a:gd name="T3" fmla="*/ 65 h 65"/>
                <a:gd name="T4" fmla="*/ 2 w 97"/>
                <a:gd name="T5" fmla="*/ 65 h 65"/>
                <a:gd name="T6" fmla="*/ 96 w 97"/>
                <a:gd name="T7" fmla="*/ 0 h 65"/>
                <a:gd name="T8" fmla="*/ 95 w 97"/>
                <a:gd name="T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65">
                  <a:moveTo>
                    <a:pt x="95" y="1"/>
                  </a:moveTo>
                  <a:cubicBezTo>
                    <a:pt x="66" y="26"/>
                    <a:pt x="32" y="43"/>
                    <a:pt x="1" y="65"/>
                  </a:cubicBezTo>
                  <a:cubicBezTo>
                    <a:pt x="0" y="65"/>
                    <a:pt x="2" y="65"/>
                    <a:pt x="2" y="65"/>
                  </a:cubicBezTo>
                  <a:cubicBezTo>
                    <a:pt x="34" y="43"/>
                    <a:pt x="68" y="26"/>
                    <a:pt x="96" y="0"/>
                  </a:cubicBezTo>
                  <a:cubicBezTo>
                    <a:pt x="97" y="0"/>
                    <a:pt x="95" y="0"/>
                    <a:pt x="9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87" name="Freeform 8840">
              <a:extLst>
                <a:ext uri="{FF2B5EF4-FFF2-40B4-BE49-F238E27FC236}">
                  <a16:creationId xmlns:a16="http://schemas.microsoft.com/office/drawing/2014/main" id="{446EA28F-8746-431D-8ED8-ECE62F6BD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417512"/>
              <a:ext cx="327025" cy="207963"/>
            </a:xfrm>
            <a:custGeom>
              <a:avLst/>
              <a:gdLst>
                <a:gd name="T0" fmla="*/ 2 w 87"/>
                <a:gd name="T1" fmla="*/ 54 h 55"/>
                <a:gd name="T2" fmla="*/ 86 w 87"/>
                <a:gd name="T3" fmla="*/ 0 h 55"/>
                <a:gd name="T4" fmla="*/ 85 w 87"/>
                <a:gd name="T5" fmla="*/ 0 h 55"/>
                <a:gd name="T6" fmla="*/ 1 w 87"/>
                <a:gd name="T7" fmla="*/ 54 h 55"/>
                <a:gd name="T8" fmla="*/ 2 w 87"/>
                <a:gd name="T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5">
                  <a:moveTo>
                    <a:pt x="2" y="54"/>
                  </a:moveTo>
                  <a:cubicBezTo>
                    <a:pt x="30" y="36"/>
                    <a:pt x="57" y="16"/>
                    <a:pt x="86" y="0"/>
                  </a:cubicBezTo>
                  <a:cubicBezTo>
                    <a:pt x="87" y="0"/>
                    <a:pt x="85" y="0"/>
                    <a:pt x="85" y="0"/>
                  </a:cubicBezTo>
                  <a:cubicBezTo>
                    <a:pt x="56" y="16"/>
                    <a:pt x="29" y="36"/>
                    <a:pt x="1" y="54"/>
                  </a:cubicBezTo>
                  <a:cubicBezTo>
                    <a:pt x="0" y="55"/>
                    <a:pt x="2" y="54"/>
                    <a:pt x="2" y="5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88" name="Freeform 8841">
              <a:extLst>
                <a:ext uri="{FF2B5EF4-FFF2-40B4-BE49-F238E27FC236}">
                  <a16:creationId xmlns:a16="http://schemas.microsoft.com/office/drawing/2014/main" id="{B49804E7-CA4C-43D5-B242-09DF33EB8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409575"/>
              <a:ext cx="292100" cy="207963"/>
            </a:xfrm>
            <a:custGeom>
              <a:avLst/>
              <a:gdLst>
                <a:gd name="T0" fmla="*/ 76 w 78"/>
                <a:gd name="T1" fmla="*/ 1 h 55"/>
                <a:gd name="T2" fmla="*/ 1 w 78"/>
                <a:gd name="T3" fmla="*/ 54 h 55"/>
                <a:gd name="T4" fmla="*/ 2 w 78"/>
                <a:gd name="T5" fmla="*/ 54 h 55"/>
                <a:gd name="T6" fmla="*/ 77 w 78"/>
                <a:gd name="T7" fmla="*/ 1 h 55"/>
                <a:gd name="T8" fmla="*/ 76 w 78"/>
                <a:gd name="T9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76" y="1"/>
                  </a:moveTo>
                  <a:cubicBezTo>
                    <a:pt x="52" y="20"/>
                    <a:pt x="27" y="37"/>
                    <a:pt x="1" y="54"/>
                  </a:cubicBezTo>
                  <a:cubicBezTo>
                    <a:pt x="0" y="54"/>
                    <a:pt x="1" y="55"/>
                    <a:pt x="2" y="54"/>
                  </a:cubicBezTo>
                  <a:cubicBezTo>
                    <a:pt x="28" y="37"/>
                    <a:pt x="53" y="21"/>
                    <a:pt x="77" y="1"/>
                  </a:cubicBezTo>
                  <a:cubicBezTo>
                    <a:pt x="78" y="1"/>
                    <a:pt x="76" y="0"/>
                    <a:pt x="7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89" name="Freeform 8842">
              <a:extLst>
                <a:ext uri="{FF2B5EF4-FFF2-40B4-BE49-F238E27FC236}">
                  <a16:creationId xmlns:a16="http://schemas.microsoft.com/office/drawing/2014/main" id="{F9288D8B-5CC8-418B-A610-76318BCFA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" y="395287"/>
              <a:ext cx="296863" cy="187325"/>
            </a:xfrm>
            <a:custGeom>
              <a:avLst/>
              <a:gdLst>
                <a:gd name="T0" fmla="*/ 2 w 79"/>
                <a:gd name="T1" fmla="*/ 50 h 50"/>
                <a:gd name="T2" fmla="*/ 78 w 79"/>
                <a:gd name="T3" fmla="*/ 2 h 50"/>
                <a:gd name="T4" fmla="*/ 78 w 79"/>
                <a:gd name="T5" fmla="*/ 1 h 50"/>
                <a:gd name="T6" fmla="*/ 1 w 79"/>
                <a:gd name="T7" fmla="*/ 49 h 50"/>
                <a:gd name="T8" fmla="*/ 2 w 79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0">
                  <a:moveTo>
                    <a:pt x="2" y="50"/>
                  </a:moveTo>
                  <a:cubicBezTo>
                    <a:pt x="28" y="35"/>
                    <a:pt x="51" y="14"/>
                    <a:pt x="78" y="2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50" y="14"/>
                    <a:pt x="27" y="34"/>
                    <a:pt x="1" y="49"/>
                  </a:cubicBezTo>
                  <a:cubicBezTo>
                    <a:pt x="0" y="49"/>
                    <a:pt x="1" y="50"/>
                    <a:pt x="2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0" name="Freeform 8843">
              <a:extLst>
                <a:ext uri="{FF2B5EF4-FFF2-40B4-BE49-F238E27FC236}">
                  <a16:creationId xmlns:a16="http://schemas.microsoft.com/office/drawing/2014/main" id="{818E202A-ED2C-4E51-9E0F-5CF2A265D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373062"/>
              <a:ext cx="288925" cy="192088"/>
            </a:xfrm>
            <a:custGeom>
              <a:avLst/>
              <a:gdLst>
                <a:gd name="T0" fmla="*/ 75 w 77"/>
                <a:gd name="T1" fmla="*/ 0 h 51"/>
                <a:gd name="T2" fmla="*/ 0 w 77"/>
                <a:gd name="T3" fmla="*/ 50 h 51"/>
                <a:gd name="T4" fmla="*/ 1 w 77"/>
                <a:gd name="T5" fmla="*/ 51 h 51"/>
                <a:gd name="T6" fmla="*/ 76 w 77"/>
                <a:gd name="T7" fmla="*/ 1 h 51"/>
                <a:gd name="T8" fmla="*/ 75 w 7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1">
                  <a:moveTo>
                    <a:pt x="75" y="0"/>
                  </a:moveTo>
                  <a:cubicBezTo>
                    <a:pt x="51" y="18"/>
                    <a:pt x="24" y="31"/>
                    <a:pt x="0" y="50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25" y="32"/>
                    <a:pt x="52" y="18"/>
                    <a:pt x="76" y="1"/>
                  </a:cubicBezTo>
                  <a:cubicBezTo>
                    <a:pt x="77" y="0"/>
                    <a:pt x="76" y="0"/>
                    <a:pt x="7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1" name="Freeform 8844">
              <a:extLst>
                <a:ext uri="{FF2B5EF4-FFF2-40B4-BE49-F238E27FC236}">
                  <a16:creationId xmlns:a16="http://schemas.microsoft.com/office/drawing/2014/main" id="{DBB42811-E9FA-4520-AA71-59103F951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357187"/>
              <a:ext cx="311150" cy="173038"/>
            </a:xfrm>
            <a:custGeom>
              <a:avLst/>
              <a:gdLst>
                <a:gd name="T0" fmla="*/ 2 w 83"/>
                <a:gd name="T1" fmla="*/ 46 h 46"/>
                <a:gd name="T2" fmla="*/ 82 w 83"/>
                <a:gd name="T3" fmla="*/ 0 h 46"/>
                <a:gd name="T4" fmla="*/ 81 w 83"/>
                <a:gd name="T5" fmla="*/ 0 h 46"/>
                <a:gd name="T6" fmla="*/ 1 w 83"/>
                <a:gd name="T7" fmla="*/ 45 h 46"/>
                <a:gd name="T8" fmla="*/ 2 w 83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6">
                  <a:moveTo>
                    <a:pt x="2" y="46"/>
                  </a:moveTo>
                  <a:cubicBezTo>
                    <a:pt x="29" y="32"/>
                    <a:pt x="54" y="14"/>
                    <a:pt x="82" y="0"/>
                  </a:cubicBezTo>
                  <a:cubicBezTo>
                    <a:pt x="83" y="0"/>
                    <a:pt x="81" y="0"/>
                    <a:pt x="81" y="0"/>
                  </a:cubicBezTo>
                  <a:cubicBezTo>
                    <a:pt x="53" y="14"/>
                    <a:pt x="28" y="32"/>
                    <a:pt x="1" y="45"/>
                  </a:cubicBezTo>
                  <a:cubicBezTo>
                    <a:pt x="0" y="46"/>
                    <a:pt x="1" y="46"/>
                    <a:pt x="2" y="4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2" name="Freeform 8845">
              <a:extLst>
                <a:ext uri="{FF2B5EF4-FFF2-40B4-BE49-F238E27FC236}">
                  <a16:creationId xmlns:a16="http://schemas.microsoft.com/office/drawing/2014/main" id="{F97EA993-0621-41CB-AE94-1707FFC24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315912"/>
              <a:ext cx="315913" cy="203200"/>
            </a:xfrm>
            <a:custGeom>
              <a:avLst/>
              <a:gdLst>
                <a:gd name="T0" fmla="*/ 82 w 84"/>
                <a:gd name="T1" fmla="*/ 1 h 54"/>
                <a:gd name="T2" fmla="*/ 1 w 84"/>
                <a:gd name="T3" fmla="*/ 53 h 54"/>
                <a:gd name="T4" fmla="*/ 2 w 84"/>
                <a:gd name="T5" fmla="*/ 54 h 54"/>
                <a:gd name="T6" fmla="*/ 83 w 84"/>
                <a:gd name="T7" fmla="*/ 1 h 54"/>
                <a:gd name="T8" fmla="*/ 82 w 84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4">
                  <a:moveTo>
                    <a:pt x="82" y="1"/>
                  </a:moveTo>
                  <a:cubicBezTo>
                    <a:pt x="57" y="20"/>
                    <a:pt x="28" y="35"/>
                    <a:pt x="1" y="53"/>
                  </a:cubicBezTo>
                  <a:cubicBezTo>
                    <a:pt x="0" y="54"/>
                    <a:pt x="1" y="54"/>
                    <a:pt x="2" y="54"/>
                  </a:cubicBezTo>
                  <a:cubicBezTo>
                    <a:pt x="29" y="36"/>
                    <a:pt x="58" y="21"/>
                    <a:pt x="83" y="1"/>
                  </a:cubicBezTo>
                  <a:cubicBezTo>
                    <a:pt x="84" y="1"/>
                    <a:pt x="83" y="0"/>
                    <a:pt x="8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3" name="Freeform 8846">
              <a:extLst>
                <a:ext uri="{FF2B5EF4-FFF2-40B4-BE49-F238E27FC236}">
                  <a16:creationId xmlns:a16="http://schemas.microsoft.com/office/drawing/2014/main" id="{6D5674AE-5C6C-4BCF-B3D9-EE15590D6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296862"/>
              <a:ext cx="319088" cy="192088"/>
            </a:xfrm>
            <a:custGeom>
              <a:avLst/>
              <a:gdLst>
                <a:gd name="T0" fmla="*/ 1 w 85"/>
                <a:gd name="T1" fmla="*/ 50 h 51"/>
                <a:gd name="T2" fmla="*/ 84 w 85"/>
                <a:gd name="T3" fmla="*/ 0 h 51"/>
                <a:gd name="T4" fmla="*/ 84 w 85"/>
                <a:gd name="T5" fmla="*/ 0 h 51"/>
                <a:gd name="T6" fmla="*/ 1 w 85"/>
                <a:gd name="T7" fmla="*/ 50 h 51"/>
                <a:gd name="T8" fmla="*/ 1 w 85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1">
                  <a:moveTo>
                    <a:pt x="1" y="50"/>
                  </a:moveTo>
                  <a:cubicBezTo>
                    <a:pt x="29" y="33"/>
                    <a:pt x="54" y="13"/>
                    <a:pt x="84" y="0"/>
                  </a:cubicBezTo>
                  <a:cubicBezTo>
                    <a:pt x="85" y="0"/>
                    <a:pt x="84" y="0"/>
                    <a:pt x="84" y="0"/>
                  </a:cubicBezTo>
                  <a:cubicBezTo>
                    <a:pt x="54" y="13"/>
                    <a:pt x="28" y="33"/>
                    <a:pt x="1" y="50"/>
                  </a:cubicBezTo>
                  <a:cubicBezTo>
                    <a:pt x="0" y="50"/>
                    <a:pt x="1" y="51"/>
                    <a:pt x="1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4" name="Freeform 8847">
              <a:extLst>
                <a:ext uri="{FF2B5EF4-FFF2-40B4-BE49-F238E27FC236}">
                  <a16:creationId xmlns:a16="http://schemas.microsoft.com/office/drawing/2014/main" id="{4D4F87F3-AD0F-4BC3-9781-2EFD5A16C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263525"/>
              <a:ext cx="334963" cy="217488"/>
            </a:xfrm>
            <a:custGeom>
              <a:avLst/>
              <a:gdLst>
                <a:gd name="T0" fmla="*/ 2 w 89"/>
                <a:gd name="T1" fmla="*/ 45 h 58"/>
                <a:gd name="T2" fmla="*/ 44 w 89"/>
                <a:gd name="T3" fmla="*/ 22 h 58"/>
                <a:gd name="T4" fmla="*/ 66 w 89"/>
                <a:gd name="T5" fmla="*/ 11 h 58"/>
                <a:gd name="T6" fmla="*/ 83 w 89"/>
                <a:gd name="T7" fmla="*/ 4 h 58"/>
                <a:gd name="T8" fmla="*/ 4 w 89"/>
                <a:gd name="T9" fmla="*/ 57 h 58"/>
                <a:gd name="T10" fmla="*/ 5 w 89"/>
                <a:gd name="T11" fmla="*/ 57 h 58"/>
                <a:gd name="T12" fmla="*/ 88 w 89"/>
                <a:gd name="T13" fmla="*/ 1 h 58"/>
                <a:gd name="T14" fmla="*/ 87 w 89"/>
                <a:gd name="T15" fmla="*/ 0 h 58"/>
                <a:gd name="T16" fmla="*/ 1 w 89"/>
                <a:gd name="T17" fmla="*/ 44 h 58"/>
                <a:gd name="T18" fmla="*/ 2 w 89"/>
                <a:gd name="T19" fmla="*/ 4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58">
                  <a:moveTo>
                    <a:pt x="2" y="45"/>
                  </a:moveTo>
                  <a:cubicBezTo>
                    <a:pt x="16" y="38"/>
                    <a:pt x="30" y="30"/>
                    <a:pt x="44" y="22"/>
                  </a:cubicBezTo>
                  <a:cubicBezTo>
                    <a:pt x="51" y="18"/>
                    <a:pt x="59" y="14"/>
                    <a:pt x="66" y="11"/>
                  </a:cubicBezTo>
                  <a:cubicBezTo>
                    <a:pt x="69" y="9"/>
                    <a:pt x="81" y="5"/>
                    <a:pt x="83" y="4"/>
                  </a:cubicBezTo>
                  <a:cubicBezTo>
                    <a:pt x="59" y="25"/>
                    <a:pt x="30" y="40"/>
                    <a:pt x="4" y="57"/>
                  </a:cubicBezTo>
                  <a:cubicBezTo>
                    <a:pt x="3" y="57"/>
                    <a:pt x="4" y="58"/>
                    <a:pt x="5" y="57"/>
                  </a:cubicBezTo>
                  <a:cubicBezTo>
                    <a:pt x="33" y="39"/>
                    <a:pt x="63" y="23"/>
                    <a:pt x="88" y="1"/>
                  </a:cubicBezTo>
                  <a:cubicBezTo>
                    <a:pt x="89" y="0"/>
                    <a:pt x="88" y="0"/>
                    <a:pt x="87" y="0"/>
                  </a:cubicBezTo>
                  <a:cubicBezTo>
                    <a:pt x="57" y="12"/>
                    <a:pt x="30" y="29"/>
                    <a:pt x="1" y="44"/>
                  </a:cubicBezTo>
                  <a:cubicBezTo>
                    <a:pt x="0" y="45"/>
                    <a:pt x="1" y="45"/>
                    <a:pt x="2" y="4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5" name="Freeform 8848">
              <a:extLst>
                <a:ext uri="{FF2B5EF4-FFF2-40B4-BE49-F238E27FC236}">
                  <a16:creationId xmlns:a16="http://schemas.microsoft.com/office/drawing/2014/main" id="{F7FAB404-64F9-491C-A3D5-0556C6158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92087"/>
              <a:ext cx="344488" cy="233363"/>
            </a:xfrm>
            <a:custGeom>
              <a:avLst/>
              <a:gdLst>
                <a:gd name="T0" fmla="*/ 2 w 92"/>
                <a:gd name="T1" fmla="*/ 47 h 62"/>
                <a:gd name="T2" fmla="*/ 39 w 92"/>
                <a:gd name="T3" fmla="*/ 26 h 62"/>
                <a:gd name="T4" fmla="*/ 67 w 92"/>
                <a:gd name="T5" fmla="*/ 12 h 62"/>
                <a:gd name="T6" fmla="*/ 81 w 92"/>
                <a:gd name="T7" fmla="*/ 10 h 62"/>
                <a:gd name="T8" fmla="*/ 1 w 92"/>
                <a:gd name="T9" fmla="*/ 61 h 62"/>
                <a:gd name="T10" fmla="*/ 2 w 92"/>
                <a:gd name="T11" fmla="*/ 62 h 62"/>
                <a:gd name="T12" fmla="*/ 90 w 92"/>
                <a:gd name="T13" fmla="*/ 2 h 62"/>
                <a:gd name="T14" fmla="*/ 89 w 92"/>
                <a:gd name="T15" fmla="*/ 2 h 62"/>
                <a:gd name="T16" fmla="*/ 1 w 92"/>
                <a:gd name="T17" fmla="*/ 47 h 62"/>
                <a:gd name="T18" fmla="*/ 2 w 92"/>
                <a:gd name="T19" fmla="*/ 4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62">
                  <a:moveTo>
                    <a:pt x="2" y="47"/>
                  </a:moveTo>
                  <a:cubicBezTo>
                    <a:pt x="14" y="40"/>
                    <a:pt x="27" y="33"/>
                    <a:pt x="39" y="26"/>
                  </a:cubicBezTo>
                  <a:cubicBezTo>
                    <a:pt x="48" y="21"/>
                    <a:pt x="58" y="16"/>
                    <a:pt x="67" y="12"/>
                  </a:cubicBezTo>
                  <a:cubicBezTo>
                    <a:pt x="70" y="10"/>
                    <a:pt x="92" y="0"/>
                    <a:pt x="81" y="10"/>
                  </a:cubicBezTo>
                  <a:cubicBezTo>
                    <a:pt x="58" y="32"/>
                    <a:pt x="28" y="45"/>
                    <a:pt x="1" y="61"/>
                  </a:cubicBezTo>
                  <a:cubicBezTo>
                    <a:pt x="0" y="62"/>
                    <a:pt x="2" y="62"/>
                    <a:pt x="2" y="62"/>
                  </a:cubicBezTo>
                  <a:cubicBezTo>
                    <a:pt x="32" y="43"/>
                    <a:pt x="65" y="29"/>
                    <a:pt x="90" y="2"/>
                  </a:cubicBezTo>
                  <a:cubicBezTo>
                    <a:pt x="91" y="2"/>
                    <a:pt x="90" y="2"/>
                    <a:pt x="89" y="2"/>
                  </a:cubicBezTo>
                  <a:cubicBezTo>
                    <a:pt x="58" y="13"/>
                    <a:pt x="30" y="31"/>
                    <a:pt x="1" y="47"/>
                  </a:cubicBezTo>
                  <a:cubicBezTo>
                    <a:pt x="0" y="47"/>
                    <a:pt x="1" y="48"/>
                    <a:pt x="2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6" name="Freeform 8849">
              <a:extLst>
                <a:ext uri="{FF2B5EF4-FFF2-40B4-BE49-F238E27FC236}">
                  <a16:creationId xmlns:a16="http://schemas.microsoft.com/office/drawing/2014/main" id="{B6CCA660-643E-4BBD-8C33-A27F2B682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42875"/>
              <a:ext cx="330200" cy="214313"/>
            </a:xfrm>
            <a:custGeom>
              <a:avLst/>
              <a:gdLst>
                <a:gd name="T0" fmla="*/ 3 w 88"/>
                <a:gd name="T1" fmla="*/ 47 h 57"/>
                <a:gd name="T2" fmla="*/ 82 w 88"/>
                <a:gd name="T3" fmla="*/ 3 h 57"/>
                <a:gd name="T4" fmla="*/ 67 w 88"/>
                <a:gd name="T5" fmla="*/ 15 h 57"/>
                <a:gd name="T6" fmla="*/ 41 w 88"/>
                <a:gd name="T7" fmla="*/ 30 h 57"/>
                <a:gd name="T8" fmla="*/ 1 w 88"/>
                <a:gd name="T9" fmla="*/ 56 h 57"/>
                <a:gd name="T10" fmla="*/ 2 w 88"/>
                <a:gd name="T11" fmla="*/ 57 h 57"/>
                <a:gd name="T12" fmla="*/ 87 w 88"/>
                <a:gd name="T13" fmla="*/ 1 h 57"/>
                <a:gd name="T14" fmla="*/ 86 w 88"/>
                <a:gd name="T15" fmla="*/ 0 h 57"/>
                <a:gd name="T16" fmla="*/ 2 w 88"/>
                <a:gd name="T17" fmla="*/ 47 h 57"/>
                <a:gd name="T18" fmla="*/ 3 w 88"/>
                <a:gd name="T19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57">
                  <a:moveTo>
                    <a:pt x="3" y="47"/>
                  </a:moveTo>
                  <a:cubicBezTo>
                    <a:pt x="30" y="34"/>
                    <a:pt x="54" y="16"/>
                    <a:pt x="82" y="3"/>
                  </a:cubicBezTo>
                  <a:cubicBezTo>
                    <a:pt x="77" y="5"/>
                    <a:pt x="71" y="12"/>
                    <a:pt x="67" y="15"/>
                  </a:cubicBezTo>
                  <a:cubicBezTo>
                    <a:pt x="59" y="20"/>
                    <a:pt x="50" y="25"/>
                    <a:pt x="41" y="30"/>
                  </a:cubicBezTo>
                  <a:cubicBezTo>
                    <a:pt x="28" y="39"/>
                    <a:pt x="14" y="47"/>
                    <a:pt x="1" y="56"/>
                  </a:cubicBezTo>
                  <a:cubicBezTo>
                    <a:pt x="0" y="57"/>
                    <a:pt x="1" y="57"/>
                    <a:pt x="2" y="57"/>
                  </a:cubicBezTo>
                  <a:cubicBezTo>
                    <a:pt x="30" y="37"/>
                    <a:pt x="60" y="22"/>
                    <a:pt x="87" y="1"/>
                  </a:cubicBezTo>
                  <a:cubicBezTo>
                    <a:pt x="88" y="0"/>
                    <a:pt x="87" y="0"/>
                    <a:pt x="86" y="0"/>
                  </a:cubicBezTo>
                  <a:cubicBezTo>
                    <a:pt x="56" y="12"/>
                    <a:pt x="31" y="32"/>
                    <a:pt x="2" y="47"/>
                  </a:cubicBezTo>
                  <a:cubicBezTo>
                    <a:pt x="1" y="47"/>
                    <a:pt x="2" y="48"/>
                    <a:pt x="3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7" name="Freeform 8850">
              <a:extLst>
                <a:ext uri="{FF2B5EF4-FFF2-40B4-BE49-F238E27FC236}">
                  <a16:creationId xmlns:a16="http://schemas.microsoft.com/office/drawing/2014/main" id="{7A9B4F00-BDA9-4D98-A220-0E1351952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76200"/>
              <a:ext cx="330200" cy="217488"/>
            </a:xfrm>
            <a:custGeom>
              <a:avLst/>
              <a:gdLst>
                <a:gd name="T0" fmla="*/ 8 w 88"/>
                <a:gd name="T1" fmla="*/ 43 h 58"/>
                <a:gd name="T2" fmla="*/ 47 w 88"/>
                <a:gd name="T3" fmla="*/ 22 h 58"/>
                <a:gd name="T4" fmla="*/ 69 w 88"/>
                <a:gd name="T5" fmla="*/ 11 h 58"/>
                <a:gd name="T6" fmla="*/ 74 w 88"/>
                <a:gd name="T7" fmla="*/ 9 h 58"/>
                <a:gd name="T8" fmla="*/ 1 w 88"/>
                <a:gd name="T9" fmla="*/ 57 h 58"/>
                <a:gd name="T10" fmla="*/ 2 w 88"/>
                <a:gd name="T11" fmla="*/ 58 h 58"/>
                <a:gd name="T12" fmla="*/ 86 w 88"/>
                <a:gd name="T13" fmla="*/ 3 h 58"/>
                <a:gd name="T14" fmla="*/ 85 w 88"/>
                <a:gd name="T15" fmla="*/ 2 h 58"/>
                <a:gd name="T16" fmla="*/ 7 w 88"/>
                <a:gd name="T17" fmla="*/ 42 h 58"/>
                <a:gd name="T18" fmla="*/ 8 w 88"/>
                <a:gd name="T19" fmla="*/ 4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58">
                  <a:moveTo>
                    <a:pt x="8" y="43"/>
                  </a:moveTo>
                  <a:cubicBezTo>
                    <a:pt x="21" y="36"/>
                    <a:pt x="34" y="29"/>
                    <a:pt x="47" y="22"/>
                  </a:cubicBezTo>
                  <a:cubicBezTo>
                    <a:pt x="54" y="18"/>
                    <a:pt x="61" y="14"/>
                    <a:pt x="69" y="11"/>
                  </a:cubicBezTo>
                  <a:cubicBezTo>
                    <a:pt x="72" y="9"/>
                    <a:pt x="88" y="0"/>
                    <a:pt x="74" y="9"/>
                  </a:cubicBezTo>
                  <a:cubicBezTo>
                    <a:pt x="50" y="25"/>
                    <a:pt x="25" y="41"/>
                    <a:pt x="1" y="57"/>
                  </a:cubicBezTo>
                  <a:cubicBezTo>
                    <a:pt x="0" y="58"/>
                    <a:pt x="1" y="58"/>
                    <a:pt x="2" y="58"/>
                  </a:cubicBezTo>
                  <a:cubicBezTo>
                    <a:pt x="29" y="39"/>
                    <a:pt x="58" y="21"/>
                    <a:pt x="86" y="3"/>
                  </a:cubicBezTo>
                  <a:cubicBezTo>
                    <a:pt x="87" y="2"/>
                    <a:pt x="86" y="2"/>
                    <a:pt x="85" y="2"/>
                  </a:cubicBezTo>
                  <a:cubicBezTo>
                    <a:pt x="58" y="14"/>
                    <a:pt x="33" y="28"/>
                    <a:pt x="7" y="42"/>
                  </a:cubicBezTo>
                  <a:cubicBezTo>
                    <a:pt x="6" y="43"/>
                    <a:pt x="8" y="43"/>
                    <a:pt x="8" y="4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8" name="Freeform 8851">
              <a:extLst>
                <a:ext uri="{FF2B5EF4-FFF2-40B4-BE49-F238E27FC236}">
                  <a16:creationId xmlns:a16="http://schemas.microsoft.com/office/drawing/2014/main" id="{81261B5F-E710-48DF-B128-B3EEED057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8" y="38100"/>
              <a:ext cx="285750" cy="165100"/>
            </a:xfrm>
            <a:custGeom>
              <a:avLst/>
              <a:gdLst>
                <a:gd name="T0" fmla="*/ 7 w 76"/>
                <a:gd name="T1" fmla="*/ 34 h 44"/>
                <a:gd name="T2" fmla="*/ 38 w 76"/>
                <a:gd name="T3" fmla="*/ 17 h 44"/>
                <a:gd name="T4" fmla="*/ 69 w 76"/>
                <a:gd name="T5" fmla="*/ 3 h 44"/>
                <a:gd name="T6" fmla="*/ 1 w 76"/>
                <a:gd name="T7" fmla="*/ 43 h 44"/>
                <a:gd name="T8" fmla="*/ 2 w 76"/>
                <a:gd name="T9" fmla="*/ 43 h 44"/>
                <a:gd name="T10" fmla="*/ 75 w 76"/>
                <a:gd name="T11" fmla="*/ 1 h 44"/>
                <a:gd name="T12" fmla="*/ 74 w 76"/>
                <a:gd name="T13" fmla="*/ 0 h 44"/>
                <a:gd name="T14" fmla="*/ 7 w 76"/>
                <a:gd name="T15" fmla="*/ 33 h 44"/>
                <a:gd name="T16" fmla="*/ 7 w 76"/>
                <a:gd name="T1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44">
                  <a:moveTo>
                    <a:pt x="7" y="34"/>
                  </a:moveTo>
                  <a:cubicBezTo>
                    <a:pt x="17" y="28"/>
                    <a:pt x="28" y="22"/>
                    <a:pt x="38" y="17"/>
                  </a:cubicBezTo>
                  <a:cubicBezTo>
                    <a:pt x="47" y="12"/>
                    <a:pt x="62" y="8"/>
                    <a:pt x="69" y="3"/>
                  </a:cubicBezTo>
                  <a:cubicBezTo>
                    <a:pt x="47" y="17"/>
                    <a:pt x="24" y="29"/>
                    <a:pt x="1" y="43"/>
                  </a:cubicBezTo>
                  <a:cubicBezTo>
                    <a:pt x="0" y="43"/>
                    <a:pt x="1" y="44"/>
                    <a:pt x="2" y="43"/>
                  </a:cubicBezTo>
                  <a:cubicBezTo>
                    <a:pt x="26" y="29"/>
                    <a:pt x="51" y="16"/>
                    <a:pt x="75" y="1"/>
                  </a:cubicBezTo>
                  <a:cubicBezTo>
                    <a:pt x="76" y="1"/>
                    <a:pt x="75" y="0"/>
                    <a:pt x="74" y="0"/>
                  </a:cubicBezTo>
                  <a:cubicBezTo>
                    <a:pt x="50" y="8"/>
                    <a:pt x="28" y="20"/>
                    <a:pt x="7" y="33"/>
                  </a:cubicBezTo>
                  <a:cubicBezTo>
                    <a:pt x="6" y="34"/>
                    <a:pt x="7" y="34"/>
                    <a:pt x="7" y="3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9" name="Freeform 8852">
              <a:extLst>
                <a:ext uri="{FF2B5EF4-FFF2-40B4-BE49-F238E27FC236}">
                  <a16:creationId xmlns:a16="http://schemas.microsoft.com/office/drawing/2014/main" id="{A083B1E1-83D5-48B4-99A2-E73693837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" y="11112"/>
              <a:ext cx="203200" cy="117475"/>
            </a:xfrm>
            <a:custGeom>
              <a:avLst/>
              <a:gdLst>
                <a:gd name="T0" fmla="*/ 52 w 54"/>
                <a:gd name="T1" fmla="*/ 1 h 31"/>
                <a:gd name="T2" fmla="*/ 0 w 54"/>
                <a:gd name="T3" fmla="*/ 30 h 31"/>
                <a:gd name="T4" fmla="*/ 1 w 54"/>
                <a:gd name="T5" fmla="*/ 31 h 31"/>
                <a:gd name="T6" fmla="*/ 53 w 54"/>
                <a:gd name="T7" fmla="*/ 1 h 31"/>
                <a:gd name="T8" fmla="*/ 52 w 54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1">
                  <a:moveTo>
                    <a:pt x="52" y="1"/>
                  </a:moveTo>
                  <a:cubicBezTo>
                    <a:pt x="35" y="10"/>
                    <a:pt x="17" y="20"/>
                    <a:pt x="0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8" y="20"/>
                    <a:pt x="35" y="11"/>
                    <a:pt x="53" y="1"/>
                  </a:cubicBezTo>
                  <a:cubicBezTo>
                    <a:pt x="54" y="1"/>
                    <a:pt x="53" y="0"/>
                    <a:pt x="5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0" name="Freeform 8853">
              <a:extLst>
                <a:ext uri="{FF2B5EF4-FFF2-40B4-BE49-F238E27FC236}">
                  <a16:creationId xmlns:a16="http://schemas.microsoft.com/office/drawing/2014/main" id="{C729D417-947A-4A17-AD48-D89ECFDE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" y="334962"/>
              <a:ext cx="65088" cy="30163"/>
            </a:xfrm>
            <a:custGeom>
              <a:avLst/>
              <a:gdLst>
                <a:gd name="T0" fmla="*/ 2 w 17"/>
                <a:gd name="T1" fmla="*/ 7 h 8"/>
                <a:gd name="T2" fmla="*/ 16 w 17"/>
                <a:gd name="T3" fmla="*/ 1 h 8"/>
                <a:gd name="T4" fmla="*/ 15 w 17"/>
                <a:gd name="T5" fmla="*/ 1 h 8"/>
                <a:gd name="T6" fmla="*/ 1 w 17"/>
                <a:gd name="T7" fmla="*/ 7 h 8"/>
                <a:gd name="T8" fmla="*/ 2 w 1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2" y="7"/>
                  </a:moveTo>
                  <a:cubicBezTo>
                    <a:pt x="6" y="5"/>
                    <a:pt x="11" y="3"/>
                    <a:pt x="16" y="1"/>
                  </a:cubicBezTo>
                  <a:cubicBezTo>
                    <a:pt x="17" y="1"/>
                    <a:pt x="16" y="0"/>
                    <a:pt x="15" y="1"/>
                  </a:cubicBezTo>
                  <a:cubicBezTo>
                    <a:pt x="10" y="3"/>
                    <a:pt x="6" y="5"/>
                    <a:pt x="1" y="7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1" name="Freeform 8854">
              <a:extLst>
                <a:ext uri="{FF2B5EF4-FFF2-40B4-BE49-F238E27FC236}">
                  <a16:creationId xmlns:a16="http://schemas.microsoft.com/office/drawing/2014/main" id="{20085C40-123D-4682-8E10-92669B7A7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163" y="293687"/>
              <a:ext cx="109538" cy="71438"/>
            </a:xfrm>
            <a:custGeom>
              <a:avLst/>
              <a:gdLst>
                <a:gd name="T0" fmla="*/ 27 w 29"/>
                <a:gd name="T1" fmla="*/ 0 h 19"/>
                <a:gd name="T2" fmla="*/ 0 w 29"/>
                <a:gd name="T3" fmla="*/ 18 h 19"/>
                <a:gd name="T4" fmla="*/ 1 w 29"/>
                <a:gd name="T5" fmla="*/ 18 h 19"/>
                <a:gd name="T6" fmla="*/ 28 w 29"/>
                <a:gd name="T7" fmla="*/ 0 h 19"/>
                <a:gd name="T8" fmla="*/ 27 w 2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9">
                  <a:moveTo>
                    <a:pt x="27" y="0"/>
                  </a:moveTo>
                  <a:cubicBezTo>
                    <a:pt x="18" y="6"/>
                    <a:pt x="8" y="11"/>
                    <a:pt x="0" y="18"/>
                  </a:cubicBezTo>
                  <a:cubicBezTo>
                    <a:pt x="0" y="19"/>
                    <a:pt x="1" y="18"/>
                    <a:pt x="1" y="18"/>
                  </a:cubicBezTo>
                  <a:cubicBezTo>
                    <a:pt x="10" y="11"/>
                    <a:pt x="19" y="6"/>
                    <a:pt x="28" y="0"/>
                  </a:cubicBezTo>
                  <a:cubicBezTo>
                    <a:pt x="29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2" name="Freeform 8855">
              <a:extLst>
                <a:ext uri="{FF2B5EF4-FFF2-40B4-BE49-F238E27FC236}">
                  <a16:creationId xmlns:a16="http://schemas.microsoft.com/office/drawing/2014/main" id="{340018FF-3635-4F34-A5E2-D5FE36295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00" y="279400"/>
              <a:ext cx="173038" cy="88900"/>
            </a:xfrm>
            <a:custGeom>
              <a:avLst/>
              <a:gdLst>
                <a:gd name="T0" fmla="*/ 1 w 46"/>
                <a:gd name="T1" fmla="*/ 23 h 24"/>
                <a:gd name="T2" fmla="*/ 45 w 46"/>
                <a:gd name="T3" fmla="*/ 1 h 24"/>
                <a:gd name="T4" fmla="*/ 44 w 46"/>
                <a:gd name="T5" fmla="*/ 1 h 24"/>
                <a:gd name="T6" fmla="*/ 1 w 46"/>
                <a:gd name="T7" fmla="*/ 23 h 24"/>
                <a:gd name="T8" fmla="*/ 1 w 46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4">
                  <a:moveTo>
                    <a:pt x="1" y="23"/>
                  </a:moveTo>
                  <a:cubicBezTo>
                    <a:pt x="17" y="18"/>
                    <a:pt x="31" y="9"/>
                    <a:pt x="45" y="1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30" y="8"/>
                    <a:pt x="16" y="18"/>
                    <a:pt x="1" y="23"/>
                  </a:cubicBezTo>
                  <a:cubicBezTo>
                    <a:pt x="0" y="23"/>
                    <a:pt x="0" y="24"/>
                    <a:pt x="1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3" name="Freeform 8856">
              <a:extLst>
                <a:ext uri="{FF2B5EF4-FFF2-40B4-BE49-F238E27FC236}">
                  <a16:creationId xmlns:a16="http://schemas.microsoft.com/office/drawing/2014/main" id="{0532EC68-F7B9-4E9F-9CF1-7544ED348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8" y="241300"/>
              <a:ext cx="179388" cy="127000"/>
            </a:xfrm>
            <a:custGeom>
              <a:avLst/>
              <a:gdLst>
                <a:gd name="T0" fmla="*/ 46 w 48"/>
                <a:gd name="T1" fmla="*/ 1 h 34"/>
                <a:gd name="T2" fmla="*/ 1 w 48"/>
                <a:gd name="T3" fmla="*/ 33 h 34"/>
                <a:gd name="T4" fmla="*/ 2 w 48"/>
                <a:gd name="T5" fmla="*/ 33 h 34"/>
                <a:gd name="T6" fmla="*/ 47 w 48"/>
                <a:gd name="T7" fmla="*/ 1 h 34"/>
                <a:gd name="T8" fmla="*/ 46 w 48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4">
                  <a:moveTo>
                    <a:pt x="46" y="1"/>
                  </a:moveTo>
                  <a:cubicBezTo>
                    <a:pt x="30" y="10"/>
                    <a:pt x="14" y="19"/>
                    <a:pt x="1" y="33"/>
                  </a:cubicBezTo>
                  <a:cubicBezTo>
                    <a:pt x="0" y="34"/>
                    <a:pt x="2" y="34"/>
                    <a:pt x="2" y="33"/>
                  </a:cubicBezTo>
                  <a:cubicBezTo>
                    <a:pt x="15" y="20"/>
                    <a:pt x="31" y="11"/>
                    <a:pt x="47" y="1"/>
                  </a:cubicBezTo>
                  <a:cubicBezTo>
                    <a:pt x="48" y="1"/>
                    <a:pt x="46" y="0"/>
                    <a:pt x="4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4" name="Freeform 8857">
              <a:extLst>
                <a:ext uri="{FF2B5EF4-FFF2-40B4-BE49-F238E27FC236}">
                  <a16:creationId xmlns:a16="http://schemas.microsoft.com/office/drawing/2014/main" id="{E884B3EF-E18A-445C-B16A-7B048FE9B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75" y="192087"/>
              <a:ext cx="236538" cy="150813"/>
            </a:xfrm>
            <a:custGeom>
              <a:avLst/>
              <a:gdLst>
                <a:gd name="T0" fmla="*/ 57 w 63"/>
                <a:gd name="T1" fmla="*/ 1 h 40"/>
                <a:gd name="T2" fmla="*/ 1 w 63"/>
                <a:gd name="T3" fmla="*/ 40 h 40"/>
                <a:gd name="T4" fmla="*/ 1 w 63"/>
                <a:gd name="T5" fmla="*/ 40 h 40"/>
                <a:gd name="T6" fmla="*/ 62 w 63"/>
                <a:gd name="T7" fmla="*/ 11 h 40"/>
                <a:gd name="T8" fmla="*/ 61 w 63"/>
                <a:gd name="T9" fmla="*/ 10 h 40"/>
                <a:gd name="T10" fmla="*/ 5 w 63"/>
                <a:gd name="T11" fmla="*/ 39 h 40"/>
                <a:gd name="T12" fmla="*/ 12 w 63"/>
                <a:gd name="T13" fmla="*/ 32 h 40"/>
                <a:gd name="T14" fmla="*/ 29 w 63"/>
                <a:gd name="T15" fmla="*/ 19 h 40"/>
                <a:gd name="T16" fmla="*/ 58 w 63"/>
                <a:gd name="T17" fmla="*/ 1 h 40"/>
                <a:gd name="T18" fmla="*/ 57 w 63"/>
                <a:gd name="T1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40">
                  <a:moveTo>
                    <a:pt x="57" y="1"/>
                  </a:moveTo>
                  <a:cubicBezTo>
                    <a:pt x="38" y="13"/>
                    <a:pt x="18" y="25"/>
                    <a:pt x="1" y="40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24" y="35"/>
                    <a:pt x="43" y="22"/>
                    <a:pt x="62" y="11"/>
                  </a:cubicBezTo>
                  <a:cubicBezTo>
                    <a:pt x="63" y="10"/>
                    <a:pt x="62" y="10"/>
                    <a:pt x="61" y="10"/>
                  </a:cubicBezTo>
                  <a:cubicBezTo>
                    <a:pt x="43" y="21"/>
                    <a:pt x="26" y="33"/>
                    <a:pt x="5" y="39"/>
                  </a:cubicBezTo>
                  <a:cubicBezTo>
                    <a:pt x="4" y="39"/>
                    <a:pt x="11" y="32"/>
                    <a:pt x="12" y="32"/>
                  </a:cubicBezTo>
                  <a:cubicBezTo>
                    <a:pt x="17" y="27"/>
                    <a:pt x="23" y="23"/>
                    <a:pt x="29" y="19"/>
                  </a:cubicBezTo>
                  <a:cubicBezTo>
                    <a:pt x="39" y="13"/>
                    <a:pt x="49" y="7"/>
                    <a:pt x="58" y="1"/>
                  </a:cubicBezTo>
                  <a:cubicBezTo>
                    <a:pt x="59" y="0"/>
                    <a:pt x="58" y="0"/>
                    <a:pt x="5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5" name="Freeform 8858">
              <a:extLst>
                <a:ext uri="{FF2B5EF4-FFF2-40B4-BE49-F238E27FC236}">
                  <a16:creationId xmlns:a16="http://schemas.microsoft.com/office/drawing/2014/main" id="{13BD6574-A29D-4FCD-ACA2-3D413173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75" y="139700"/>
              <a:ext cx="266700" cy="168275"/>
            </a:xfrm>
            <a:custGeom>
              <a:avLst/>
              <a:gdLst>
                <a:gd name="T0" fmla="*/ 63 w 71"/>
                <a:gd name="T1" fmla="*/ 0 h 45"/>
                <a:gd name="T2" fmla="*/ 0 w 71"/>
                <a:gd name="T3" fmla="*/ 44 h 45"/>
                <a:gd name="T4" fmla="*/ 1 w 71"/>
                <a:gd name="T5" fmla="*/ 45 h 45"/>
                <a:gd name="T6" fmla="*/ 70 w 71"/>
                <a:gd name="T7" fmla="*/ 10 h 45"/>
                <a:gd name="T8" fmla="*/ 69 w 71"/>
                <a:gd name="T9" fmla="*/ 9 h 45"/>
                <a:gd name="T10" fmla="*/ 39 w 71"/>
                <a:gd name="T11" fmla="*/ 26 h 45"/>
                <a:gd name="T12" fmla="*/ 23 w 71"/>
                <a:gd name="T13" fmla="*/ 35 h 45"/>
                <a:gd name="T14" fmla="*/ 14 w 71"/>
                <a:gd name="T15" fmla="*/ 39 h 45"/>
                <a:gd name="T16" fmla="*/ 5 w 71"/>
                <a:gd name="T17" fmla="*/ 41 h 45"/>
                <a:gd name="T18" fmla="*/ 64 w 71"/>
                <a:gd name="T19" fmla="*/ 1 h 45"/>
                <a:gd name="T20" fmla="*/ 63 w 71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5">
                  <a:moveTo>
                    <a:pt x="63" y="0"/>
                  </a:moveTo>
                  <a:cubicBezTo>
                    <a:pt x="41" y="13"/>
                    <a:pt x="19" y="26"/>
                    <a:pt x="0" y="44"/>
                  </a:cubicBezTo>
                  <a:cubicBezTo>
                    <a:pt x="0" y="44"/>
                    <a:pt x="1" y="45"/>
                    <a:pt x="1" y="45"/>
                  </a:cubicBezTo>
                  <a:cubicBezTo>
                    <a:pt x="26" y="36"/>
                    <a:pt x="47" y="22"/>
                    <a:pt x="70" y="10"/>
                  </a:cubicBezTo>
                  <a:cubicBezTo>
                    <a:pt x="71" y="9"/>
                    <a:pt x="69" y="9"/>
                    <a:pt x="69" y="9"/>
                  </a:cubicBezTo>
                  <a:cubicBezTo>
                    <a:pt x="59" y="14"/>
                    <a:pt x="49" y="20"/>
                    <a:pt x="39" y="26"/>
                  </a:cubicBezTo>
                  <a:cubicBezTo>
                    <a:pt x="34" y="29"/>
                    <a:pt x="28" y="32"/>
                    <a:pt x="23" y="35"/>
                  </a:cubicBezTo>
                  <a:cubicBezTo>
                    <a:pt x="20" y="36"/>
                    <a:pt x="17" y="37"/>
                    <a:pt x="14" y="39"/>
                  </a:cubicBezTo>
                  <a:cubicBezTo>
                    <a:pt x="11" y="40"/>
                    <a:pt x="8" y="41"/>
                    <a:pt x="5" y="41"/>
                  </a:cubicBezTo>
                  <a:cubicBezTo>
                    <a:pt x="22" y="24"/>
                    <a:pt x="43" y="12"/>
                    <a:pt x="64" y="1"/>
                  </a:cubicBezTo>
                  <a:cubicBezTo>
                    <a:pt x="65" y="0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6" name="Freeform 8859">
              <a:extLst>
                <a:ext uri="{FF2B5EF4-FFF2-40B4-BE49-F238E27FC236}">
                  <a16:creationId xmlns:a16="http://schemas.microsoft.com/office/drawing/2014/main" id="{4D2AE592-10D7-4E9F-9429-62C9C496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131762"/>
              <a:ext cx="239713" cy="139700"/>
            </a:xfrm>
            <a:custGeom>
              <a:avLst/>
              <a:gdLst>
                <a:gd name="T0" fmla="*/ 1 w 64"/>
                <a:gd name="T1" fmla="*/ 37 h 37"/>
                <a:gd name="T2" fmla="*/ 63 w 64"/>
                <a:gd name="T3" fmla="*/ 1 h 37"/>
                <a:gd name="T4" fmla="*/ 62 w 64"/>
                <a:gd name="T5" fmla="*/ 0 h 37"/>
                <a:gd name="T6" fmla="*/ 0 w 64"/>
                <a:gd name="T7" fmla="*/ 36 h 37"/>
                <a:gd name="T8" fmla="*/ 1 w 64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7">
                  <a:moveTo>
                    <a:pt x="1" y="37"/>
                  </a:moveTo>
                  <a:cubicBezTo>
                    <a:pt x="23" y="26"/>
                    <a:pt x="41" y="11"/>
                    <a:pt x="63" y="1"/>
                  </a:cubicBezTo>
                  <a:cubicBezTo>
                    <a:pt x="64" y="0"/>
                    <a:pt x="63" y="0"/>
                    <a:pt x="62" y="0"/>
                  </a:cubicBezTo>
                  <a:cubicBezTo>
                    <a:pt x="41" y="11"/>
                    <a:pt x="22" y="26"/>
                    <a:pt x="0" y="36"/>
                  </a:cubicBezTo>
                  <a:cubicBezTo>
                    <a:pt x="0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7" name="Freeform 8860">
              <a:extLst>
                <a:ext uri="{FF2B5EF4-FFF2-40B4-BE49-F238E27FC236}">
                  <a16:creationId xmlns:a16="http://schemas.microsoft.com/office/drawing/2014/main" id="{84137AF5-F7AD-43A2-ABD2-7A920A559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3" y="106362"/>
              <a:ext cx="209550" cy="142875"/>
            </a:xfrm>
            <a:custGeom>
              <a:avLst/>
              <a:gdLst>
                <a:gd name="T0" fmla="*/ 54 w 56"/>
                <a:gd name="T1" fmla="*/ 0 h 38"/>
                <a:gd name="T2" fmla="*/ 1 w 56"/>
                <a:gd name="T3" fmla="*/ 37 h 38"/>
                <a:gd name="T4" fmla="*/ 2 w 56"/>
                <a:gd name="T5" fmla="*/ 38 h 38"/>
                <a:gd name="T6" fmla="*/ 55 w 56"/>
                <a:gd name="T7" fmla="*/ 1 h 38"/>
                <a:gd name="T8" fmla="*/ 54 w 5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8">
                  <a:moveTo>
                    <a:pt x="54" y="0"/>
                  </a:moveTo>
                  <a:cubicBezTo>
                    <a:pt x="35" y="12"/>
                    <a:pt x="17" y="23"/>
                    <a:pt x="1" y="37"/>
                  </a:cubicBezTo>
                  <a:cubicBezTo>
                    <a:pt x="0" y="38"/>
                    <a:pt x="2" y="38"/>
                    <a:pt x="2" y="38"/>
                  </a:cubicBezTo>
                  <a:cubicBezTo>
                    <a:pt x="18" y="23"/>
                    <a:pt x="36" y="12"/>
                    <a:pt x="55" y="1"/>
                  </a:cubicBezTo>
                  <a:cubicBezTo>
                    <a:pt x="56" y="1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8" name="Freeform 8861">
              <a:extLst>
                <a:ext uri="{FF2B5EF4-FFF2-40B4-BE49-F238E27FC236}">
                  <a16:creationId xmlns:a16="http://schemas.microsoft.com/office/drawing/2014/main" id="{75FC7FC8-3983-44C4-A103-87DD2799E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101600"/>
              <a:ext cx="206375" cy="112713"/>
            </a:xfrm>
            <a:custGeom>
              <a:avLst/>
              <a:gdLst>
                <a:gd name="T0" fmla="*/ 2 w 55"/>
                <a:gd name="T1" fmla="*/ 30 h 30"/>
                <a:gd name="T2" fmla="*/ 54 w 55"/>
                <a:gd name="T3" fmla="*/ 1 h 30"/>
                <a:gd name="T4" fmla="*/ 53 w 55"/>
                <a:gd name="T5" fmla="*/ 1 h 30"/>
                <a:gd name="T6" fmla="*/ 1 w 55"/>
                <a:gd name="T7" fmla="*/ 29 h 30"/>
                <a:gd name="T8" fmla="*/ 2 w 55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0">
                  <a:moveTo>
                    <a:pt x="2" y="30"/>
                  </a:moveTo>
                  <a:cubicBezTo>
                    <a:pt x="21" y="23"/>
                    <a:pt x="37" y="11"/>
                    <a:pt x="54" y="1"/>
                  </a:cubicBezTo>
                  <a:cubicBezTo>
                    <a:pt x="55" y="0"/>
                    <a:pt x="54" y="0"/>
                    <a:pt x="53" y="1"/>
                  </a:cubicBezTo>
                  <a:cubicBezTo>
                    <a:pt x="36" y="11"/>
                    <a:pt x="20" y="22"/>
                    <a:pt x="1" y="29"/>
                  </a:cubicBezTo>
                  <a:cubicBezTo>
                    <a:pt x="0" y="29"/>
                    <a:pt x="1" y="30"/>
                    <a:pt x="2" y="3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9" name="Freeform 8862">
              <a:extLst>
                <a:ext uri="{FF2B5EF4-FFF2-40B4-BE49-F238E27FC236}">
                  <a16:creationId xmlns:a16="http://schemas.microsoft.com/office/drawing/2014/main" id="{722599EB-0CAD-4FE8-BC5B-BD19611AE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79375"/>
              <a:ext cx="169863" cy="109538"/>
            </a:xfrm>
            <a:custGeom>
              <a:avLst/>
              <a:gdLst>
                <a:gd name="T0" fmla="*/ 43 w 45"/>
                <a:gd name="T1" fmla="*/ 0 h 29"/>
                <a:gd name="T2" fmla="*/ 1 w 45"/>
                <a:gd name="T3" fmla="*/ 27 h 29"/>
                <a:gd name="T4" fmla="*/ 2 w 45"/>
                <a:gd name="T5" fmla="*/ 28 h 29"/>
                <a:gd name="T6" fmla="*/ 44 w 45"/>
                <a:gd name="T7" fmla="*/ 1 h 29"/>
                <a:gd name="T8" fmla="*/ 43 w 4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9">
                  <a:moveTo>
                    <a:pt x="43" y="0"/>
                  </a:moveTo>
                  <a:cubicBezTo>
                    <a:pt x="29" y="9"/>
                    <a:pt x="14" y="17"/>
                    <a:pt x="1" y="27"/>
                  </a:cubicBezTo>
                  <a:cubicBezTo>
                    <a:pt x="0" y="28"/>
                    <a:pt x="2" y="29"/>
                    <a:pt x="2" y="28"/>
                  </a:cubicBezTo>
                  <a:cubicBezTo>
                    <a:pt x="15" y="18"/>
                    <a:pt x="30" y="10"/>
                    <a:pt x="44" y="1"/>
                  </a:cubicBezTo>
                  <a:cubicBezTo>
                    <a:pt x="45" y="0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0" name="Freeform 8863">
              <a:extLst>
                <a:ext uri="{FF2B5EF4-FFF2-40B4-BE49-F238E27FC236}">
                  <a16:creationId xmlns:a16="http://schemas.microsoft.com/office/drawing/2014/main" id="{FF25AD71-EBA7-445D-A3D8-EB6987AEF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76200"/>
              <a:ext cx="150813" cy="74613"/>
            </a:xfrm>
            <a:custGeom>
              <a:avLst/>
              <a:gdLst>
                <a:gd name="T0" fmla="*/ 2 w 40"/>
                <a:gd name="T1" fmla="*/ 19 h 20"/>
                <a:gd name="T2" fmla="*/ 39 w 40"/>
                <a:gd name="T3" fmla="*/ 0 h 20"/>
                <a:gd name="T4" fmla="*/ 38 w 40"/>
                <a:gd name="T5" fmla="*/ 0 h 20"/>
                <a:gd name="T6" fmla="*/ 1 w 40"/>
                <a:gd name="T7" fmla="*/ 19 h 20"/>
                <a:gd name="T8" fmla="*/ 2 w 40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0">
                  <a:moveTo>
                    <a:pt x="2" y="19"/>
                  </a:moveTo>
                  <a:cubicBezTo>
                    <a:pt x="15" y="14"/>
                    <a:pt x="27" y="6"/>
                    <a:pt x="39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26" y="6"/>
                    <a:pt x="14" y="13"/>
                    <a:pt x="1" y="19"/>
                  </a:cubicBezTo>
                  <a:cubicBezTo>
                    <a:pt x="0" y="20"/>
                    <a:pt x="2" y="20"/>
                    <a:pt x="2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1" name="Freeform 8864">
              <a:extLst>
                <a:ext uri="{FF2B5EF4-FFF2-40B4-BE49-F238E27FC236}">
                  <a16:creationId xmlns:a16="http://schemas.microsoft.com/office/drawing/2014/main" id="{740C4D54-0873-413C-B1EE-A0D9DEB5C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57150"/>
              <a:ext cx="120650" cy="71438"/>
            </a:xfrm>
            <a:custGeom>
              <a:avLst/>
              <a:gdLst>
                <a:gd name="T0" fmla="*/ 30 w 32"/>
                <a:gd name="T1" fmla="*/ 0 h 19"/>
                <a:gd name="T2" fmla="*/ 1 w 32"/>
                <a:gd name="T3" fmla="*/ 18 h 19"/>
                <a:gd name="T4" fmla="*/ 2 w 32"/>
                <a:gd name="T5" fmla="*/ 18 h 19"/>
                <a:gd name="T6" fmla="*/ 31 w 32"/>
                <a:gd name="T7" fmla="*/ 0 h 19"/>
                <a:gd name="T8" fmla="*/ 30 w 3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30" y="0"/>
                  </a:moveTo>
                  <a:cubicBezTo>
                    <a:pt x="20" y="6"/>
                    <a:pt x="10" y="11"/>
                    <a:pt x="1" y="18"/>
                  </a:cubicBezTo>
                  <a:cubicBezTo>
                    <a:pt x="0" y="18"/>
                    <a:pt x="1" y="19"/>
                    <a:pt x="2" y="18"/>
                  </a:cubicBezTo>
                  <a:cubicBezTo>
                    <a:pt x="11" y="12"/>
                    <a:pt x="21" y="6"/>
                    <a:pt x="31" y="0"/>
                  </a:cubicBezTo>
                  <a:cubicBezTo>
                    <a:pt x="32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2" name="Freeform 8865">
              <a:extLst>
                <a:ext uri="{FF2B5EF4-FFF2-40B4-BE49-F238E27FC236}">
                  <a16:creationId xmlns:a16="http://schemas.microsoft.com/office/drawing/2014/main" id="{5F657300-59D1-4A61-AF8F-0E91001E2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3" y="49212"/>
              <a:ext cx="101600" cy="57150"/>
            </a:xfrm>
            <a:custGeom>
              <a:avLst/>
              <a:gdLst>
                <a:gd name="T0" fmla="*/ 1 w 27"/>
                <a:gd name="T1" fmla="*/ 14 h 15"/>
                <a:gd name="T2" fmla="*/ 27 w 27"/>
                <a:gd name="T3" fmla="*/ 1 h 15"/>
                <a:gd name="T4" fmla="*/ 26 w 27"/>
                <a:gd name="T5" fmla="*/ 0 h 15"/>
                <a:gd name="T6" fmla="*/ 0 w 27"/>
                <a:gd name="T7" fmla="*/ 14 h 15"/>
                <a:gd name="T8" fmla="*/ 1 w 27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1" y="14"/>
                  </a:moveTo>
                  <a:cubicBezTo>
                    <a:pt x="10" y="10"/>
                    <a:pt x="18" y="5"/>
                    <a:pt x="27" y="1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17" y="4"/>
                    <a:pt x="9" y="9"/>
                    <a:pt x="0" y="14"/>
                  </a:cubicBezTo>
                  <a:cubicBezTo>
                    <a:pt x="0" y="14"/>
                    <a:pt x="0" y="15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3" name="Freeform 8866">
              <a:extLst>
                <a:ext uri="{FF2B5EF4-FFF2-40B4-BE49-F238E27FC236}">
                  <a16:creationId xmlns:a16="http://schemas.microsoft.com/office/drawing/2014/main" id="{5C4DE27D-0A6A-4ACE-BE1A-B6F1B8AB7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3" y="34925"/>
              <a:ext cx="96838" cy="52388"/>
            </a:xfrm>
            <a:custGeom>
              <a:avLst/>
              <a:gdLst>
                <a:gd name="T0" fmla="*/ 25 w 26"/>
                <a:gd name="T1" fmla="*/ 0 h 14"/>
                <a:gd name="T2" fmla="*/ 1 w 26"/>
                <a:gd name="T3" fmla="*/ 13 h 14"/>
                <a:gd name="T4" fmla="*/ 1 w 26"/>
                <a:gd name="T5" fmla="*/ 13 h 14"/>
                <a:gd name="T6" fmla="*/ 26 w 26"/>
                <a:gd name="T7" fmla="*/ 1 h 14"/>
                <a:gd name="T8" fmla="*/ 25 w 2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25" y="0"/>
                  </a:moveTo>
                  <a:cubicBezTo>
                    <a:pt x="17" y="4"/>
                    <a:pt x="9" y="8"/>
                    <a:pt x="1" y="13"/>
                  </a:cubicBezTo>
                  <a:cubicBezTo>
                    <a:pt x="0" y="13"/>
                    <a:pt x="0" y="14"/>
                    <a:pt x="1" y="13"/>
                  </a:cubicBezTo>
                  <a:cubicBezTo>
                    <a:pt x="9" y="9"/>
                    <a:pt x="17" y="5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4" name="Freeform 8867">
              <a:extLst>
                <a:ext uri="{FF2B5EF4-FFF2-40B4-BE49-F238E27FC236}">
                  <a16:creationId xmlns:a16="http://schemas.microsoft.com/office/drawing/2014/main" id="{E68F6E3D-78EB-40CD-9514-78200840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38100"/>
              <a:ext cx="93663" cy="49213"/>
            </a:xfrm>
            <a:custGeom>
              <a:avLst/>
              <a:gdLst>
                <a:gd name="T0" fmla="*/ 1 w 25"/>
                <a:gd name="T1" fmla="*/ 13 h 13"/>
                <a:gd name="T2" fmla="*/ 24 w 25"/>
                <a:gd name="T3" fmla="*/ 1 h 13"/>
                <a:gd name="T4" fmla="*/ 23 w 25"/>
                <a:gd name="T5" fmla="*/ 0 h 13"/>
                <a:gd name="T6" fmla="*/ 1 w 25"/>
                <a:gd name="T7" fmla="*/ 12 h 13"/>
                <a:gd name="T8" fmla="*/ 1 w 2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1" y="13"/>
                  </a:moveTo>
                  <a:cubicBezTo>
                    <a:pt x="9" y="10"/>
                    <a:pt x="17" y="5"/>
                    <a:pt x="24" y="1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16" y="4"/>
                    <a:pt x="9" y="9"/>
                    <a:pt x="1" y="12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015" name="Group 5151">
            <a:extLst>
              <a:ext uri="{FF2B5EF4-FFF2-40B4-BE49-F238E27FC236}">
                <a16:creationId xmlns:a16="http://schemas.microsoft.com/office/drawing/2014/main" id="{3B798FEC-3341-4A2A-9D28-9A4D8D49778A}"/>
              </a:ext>
            </a:extLst>
          </p:cNvPr>
          <p:cNvGrpSpPr>
            <a:grpSpLocks/>
          </p:cNvGrpSpPr>
          <p:nvPr/>
        </p:nvGrpSpPr>
        <p:grpSpPr bwMode="auto">
          <a:xfrm>
            <a:off x="3668713" y="2057400"/>
            <a:ext cx="676275" cy="769938"/>
            <a:chOff x="0" y="0"/>
            <a:chExt cx="676275" cy="769938"/>
          </a:xfrm>
        </p:grpSpPr>
        <p:sp>
          <p:nvSpPr>
            <p:cNvPr id="42016" name="Freeform 8868">
              <a:extLst>
                <a:ext uri="{FF2B5EF4-FFF2-40B4-BE49-F238E27FC236}">
                  <a16:creationId xmlns:a16="http://schemas.microsoft.com/office/drawing/2014/main" id="{A43B3522-35F5-4976-BD5B-E71353819E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228600"/>
              <a:ext cx="244475" cy="541338"/>
            </a:xfrm>
            <a:custGeom>
              <a:avLst/>
              <a:gdLst>
                <a:gd name="T0" fmla="*/ 57 w 65"/>
                <a:gd name="T1" fmla="*/ 24 h 144"/>
                <a:gd name="T2" fmla="*/ 55 w 65"/>
                <a:gd name="T3" fmla="*/ 16 h 144"/>
                <a:gd name="T4" fmla="*/ 53 w 65"/>
                <a:gd name="T5" fmla="*/ 11 h 144"/>
                <a:gd name="T6" fmla="*/ 44 w 65"/>
                <a:gd name="T7" fmla="*/ 5 h 144"/>
                <a:gd name="T8" fmla="*/ 43 w 65"/>
                <a:gd name="T9" fmla="*/ 5 h 144"/>
                <a:gd name="T10" fmla="*/ 44 w 65"/>
                <a:gd name="T11" fmla="*/ 5 h 144"/>
                <a:gd name="T12" fmla="*/ 38 w 65"/>
                <a:gd name="T13" fmla="*/ 2 h 144"/>
                <a:gd name="T14" fmla="*/ 18 w 65"/>
                <a:gd name="T15" fmla="*/ 2 h 144"/>
                <a:gd name="T16" fmla="*/ 12 w 65"/>
                <a:gd name="T17" fmla="*/ 4 h 144"/>
                <a:gd name="T18" fmla="*/ 6 w 65"/>
                <a:gd name="T19" fmla="*/ 18 h 144"/>
                <a:gd name="T20" fmla="*/ 6 w 65"/>
                <a:gd name="T21" fmla="*/ 15 h 144"/>
                <a:gd name="T22" fmla="*/ 4 w 65"/>
                <a:gd name="T23" fmla="*/ 29 h 144"/>
                <a:gd name="T24" fmla="*/ 3 w 65"/>
                <a:gd name="T25" fmla="*/ 28 h 144"/>
                <a:gd name="T26" fmla="*/ 3 w 65"/>
                <a:gd name="T27" fmla="*/ 48 h 144"/>
                <a:gd name="T28" fmla="*/ 3 w 65"/>
                <a:gd name="T29" fmla="*/ 74 h 144"/>
                <a:gd name="T30" fmla="*/ 2 w 65"/>
                <a:gd name="T31" fmla="*/ 112 h 144"/>
                <a:gd name="T32" fmla="*/ 35 w 65"/>
                <a:gd name="T33" fmla="*/ 143 h 144"/>
                <a:gd name="T34" fmla="*/ 60 w 65"/>
                <a:gd name="T35" fmla="*/ 126 h 144"/>
                <a:gd name="T36" fmla="*/ 61 w 65"/>
                <a:gd name="T37" fmla="*/ 110 h 144"/>
                <a:gd name="T38" fmla="*/ 61 w 65"/>
                <a:gd name="T39" fmla="*/ 101 h 144"/>
                <a:gd name="T40" fmla="*/ 57 w 65"/>
                <a:gd name="T41" fmla="*/ 86 h 144"/>
                <a:gd name="T42" fmla="*/ 58 w 65"/>
                <a:gd name="T43" fmla="*/ 61 h 144"/>
                <a:gd name="T44" fmla="*/ 57 w 65"/>
                <a:gd name="T45" fmla="*/ 24 h 144"/>
                <a:gd name="T46" fmla="*/ 4 w 65"/>
                <a:gd name="T47" fmla="*/ 39 h 144"/>
                <a:gd name="T48" fmla="*/ 4 w 65"/>
                <a:gd name="T49" fmla="*/ 39 h 144"/>
                <a:gd name="T50" fmla="*/ 40 w 65"/>
                <a:gd name="T51" fmla="*/ 5 h 144"/>
                <a:gd name="T52" fmla="*/ 40 w 65"/>
                <a:gd name="T53" fmla="*/ 5 h 144"/>
                <a:gd name="T54" fmla="*/ 40 w 65"/>
                <a:gd name="T55" fmla="*/ 4 h 144"/>
                <a:gd name="T56" fmla="*/ 40 w 65"/>
                <a:gd name="T57" fmla="*/ 5 h 144"/>
                <a:gd name="T58" fmla="*/ 57 w 65"/>
                <a:gd name="T59" fmla="*/ 51 h 144"/>
                <a:gd name="T60" fmla="*/ 56 w 65"/>
                <a:gd name="T61" fmla="*/ 69 h 144"/>
                <a:gd name="T62" fmla="*/ 54 w 65"/>
                <a:gd name="T63" fmla="*/ 67 h 144"/>
                <a:gd name="T64" fmla="*/ 53 w 65"/>
                <a:gd name="T65" fmla="*/ 83 h 144"/>
                <a:gd name="T66" fmla="*/ 54 w 65"/>
                <a:gd name="T67" fmla="*/ 95 h 144"/>
                <a:gd name="T68" fmla="*/ 54 w 65"/>
                <a:gd name="T69" fmla="*/ 96 h 144"/>
                <a:gd name="T70" fmla="*/ 55 w 65"/>
                <a:gd name="T71" fmla="*/ 100 h 144"/>
                <a:gd name="T72" fmla="*/ 54 w 65"/>
                <a:gd name="T73" fmla="*/ 111 h 144"/>
                <a:gd name="T74" fmla="*/ 54 w 65"/>
                <a:gd name="T75" fmla="*/ 129 h 144"/>
                <a:gd name="T76" fmla="*/ 45 w 65"/>
                <a:gd name="T77" fmla="*/ 136 h 144"/>
                <a:gd name="T78" fmla="*/ 44 w 65"/>
                <a:gd name="T79" fmla="*/ 135 h 144"/>
                <a:gd name="T80" fmla="*/ 35 w 65"/>
                <a:gd name="T81" fmla="*/ 134 h 144"/>
                <a:gd name="T82" fmla="*/ 34 w 65"/>
                <a:gd name="T83" fmla="*/ 136 h 144"/>
                <a:gd name="T84" fmla="*/ 16 w 65"/>
                <a:gd name="T85" fmla="*/ 131 h 144"/>
                <a:gd name="T86" fmla="*/ 9 w 65"/>
                <a:gd name="T87" fmla="*/ 91 h 144"/>
                <a:gd name="T88" fmla="*/ 11 w 65"/>
                <a:gd name="T89" fmla="*/ 69 h 144"/>
                <a:gd name="T90" fmla="*/ 9 w 65"/>
                <a:gd name="T91" fmla="*/ 38 h 144"/>
                <a:gd name="T92" fmla="*/ 11 w 65"/>
                <a:gd name="T93" fmla="*/ 40 h 144"/>
                <a:gd name="T94" fmla="*/ 10 w 65"/>
                <a:gd name="T95" fmla="*/ 34 h 144"/>
                <a:gd name="T96" fmla="*/ 10 w 65"/>
                <a:gd name="T97" fmla="*/ 34 h 144"/>
                <a:gd name="T98" fmla="*/ 10 w 65"/>
                <a:gd name="T99" fmla="*/ 32 h 144"/>
                <a:gd name="T100" fmla="*/ 9 w 65"/>
                <a:gd name="T101" fmla="*/ 35 h 144"/>
                <a:gd name="T102" fmla="*/ 15 w 65"/>
                <a:gd name="T103" fmla="*/ 11 h 144"/>
                <a:gd name="T104" fmla="*/ 40 w 65"/>
                <a:gd name="T105" fmla="*/ 6 h 144"/>
                <a:gd name="T106" fmla="*/ 41 w 65"/>
                <a:gd name="T107" fmla="*/ 7 h 144"/>
                <a:gd name="T108" fmla="*/ 40 w 65"/>
                <a:gd name="T109" fmla="*/ 6 h 144"/>
                <a:gd name="T110" fmla="*/ 41 w 65"/>
                <a:gd name="T111" fmla="*/ 6 h 144"/>
                <a:gd name="T112" fmla="*/ 46 w 65"/>
                <a:gd name="T113" fmla="*/ 7 h 144"/>
                <a:gd name="T114" fmla="*/ 45 w 65"/>
                <a:gd name="T115" fmla="*/ 7 h 144"/>
                <a:gd name="T116" fmla="*/ 58 w 65"/>
                <a:gd name="T117" fmla="*/ 29 h 144"/>
                <a:gd name="T118" fmla="*/ 57 w 65"/>
                <a:gd name="T119" fmla="*/ 5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" h="144">
                  <a:moveTo>
                    <a:pt x="57" y="24"/>
                  </a:moveTo>
                  <a:cubicBezTo>
                    <a:pt x="58" y="24"/>
                    <a:pt x="56" y="17"/>
                    <a:pt x="55" y="16"/>
                  </a:cubicBezTo>
                  <a:cubicBezTo>
                    <a:pt x="58" y="19"/>
                    <a:pt x="55" y="12"/>
                    <a:pt x="53" y="11"/>
                  </a:cubicBezTo>
                  <a:cubicBezTo>
                    <a:pt x="55" y="12"/>
                    <a:pt x="49" y="0"/>
                    <a:pt x="44" y="5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4" y="3"/>
                    <a:pt x="38" y="2"/>
                    <a:pt x="38" y="2"/>
                  </a:cubicBezTo>
                  <a:cubicBezTo>
                    <a:pt x="38" y="3"/>
                    <a:pt x="18" y="3"/>
                    <a:pt x="18" y="2"/>
                  </a:cubicBezTo>
                  <a:cubicBezTo>
                    <a:pt x="19" y="5"/>
                    <a:pt x="12" y="4"/>
                    <a:pt x="12" y="4"/>
                  </a:cubicBezTo>
                  <a:cubicBezTo>
                    <a:pt x="6" y="7"/>
                    <a:pt x="8" y="14"/>
                    <a:pt x="6" y="18"/>
                  </a:cubicBezTo>
                  <a:cubicBezTo>
                    <a:pt x="5" y="17"/>
                    <a:pt x="5" y="16"/>
                    <a:pt x="6" y="15"/>
                  </a:cubicBezTo>
                  <a:cubicBezTo>
                    <a:pt x="1" y="15"/>
                    <a:pt x="4" y="26"/>
                    <a:pt x="4" y="29"/>
                  </a:cubicBezTo>
                  <a:cubicBezTo>
                    <a:pt x="3" y="29"/>
                    <a:pt x="3" y="28"/>
                    <a:pt x="3" y="28"/>
                  </a:cubicBezTo>
                  <a:cubicBezTo>
                    <a:pt x="0" y="33"/>
                    <a:pt x="3" y="43"/>
                    <a:pt x="3" y="48"/>
                  </a:cubicBezTo>
                  <a:cubicBezTo>
                    <a:pt x="4" y="57"/>
                    <a:pt x="4" y="65"/>
                    <a:pt x="3" y="74"/>
                  </a:cubicBezTo>
                  <a:cubicBezTo>
                    <a:pt x="2" y="86"/>
                    <a:pt x="1" y="99"/>
                    <a:pt x="2" y="112"/>
                  </a:cubicBezTo>
                  <a:cubicBezTo>
                    <a:pt x="2" y="130"/>
                    <a:pt x="15" y="144"/>
                    <a:pt x="35" y="143"/>
                  </a:cubicBezTo>
                  <a:cubicBezTo>
                    <a:pt x="46" y="142"/>
                    <a:pt x="56" y="137"/>
                    <a:pt x="60" y="126"/>
                  </a:cubicBezTo>
                  <a:cubicBezTo>
                    <a:pt x="61" y="121"/>
                    <a:pt x="61" y="115"/>
                    <a:pt x="61" y="110"/>
                  </a:cubicBezTo>
                  <a:cubicBezTo>
                    <a:pt x="60" y="108"/>
                    <a:pt x="56" y="94"/>
                    <a:pt x="61" y="101"/>
                  </a:cubicBezTo>
                  <a:cubicBezTo>
                    <a:pt x="60" y="98"/>
                    <a:pt x="61" y="87"/>
                    <a:pt x="57" y="86"/>
                  </a:cubicBezTo>
                  <a:cubicBezTo>
                    <a:pt x="61" y="88"/>
                    <a:pt x="58" y="65"/>
                    <a:pt x="58" y="61"/>
                  </a:cubicBezTo>
                  <a:cubicBezTo>
                    <a:pt x="59" y="57"/>
                    <a:pt x="65" y="26"/>
                    <a:pt x="57" y="24"/>
                  </a:cubicBezTo>
                  <a:close/>
                  <a:moveTo>
                    <a:pt x="4" y="39"/>
                  </a:moveTo>
                  <a:cubicBezTo>
                    <a:pt x="4" y="38"/>
                    <a:pt x="5" y="38"/>
                    <a:pt x="4" y="39"/>
                  </a:cubicBezTo>
                  <a:close/>
                  <a:moveTo>
                    <a:pt x="40" y="5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ubicBezTo>
                    <a:pt x="40" y="5"/>
                    <a:pt x="40" y="5"/>
                    <a:pt x="40" y="5"/>
                  </a:cubicBezTo>
                  <a:close/>
                  <a:moveTo>
                    <a:pt x="57" y="51"/>
                  </a:moveTo>
                  <a:cubicBezTo>
                    <a:pt x="55" y="50"/>
                    <a:pt x="55" y="69"/>
                    <a:pt x="56" y="69"/>
                  </a:cubicBezTo>
                  <a:cubicBezTo>
                    <a:pt x="55" y="68"/>
                    <a:pt x="55" y="68"/>
                    <a:pt x="54" y="67"/>
                  </a:cubicBezTo>
                  <a:cubicBezTo>
                    <a:pt x="54" y="68"/>
                    <a:pt x="51" y="83"/>
                    <a:pt x="53" y="83"/>
                  </a:cubicBezTo>
                  <a:cubicBezTo>
                    <a:pt x="53" y="85"/>
                    <a:pt x="53" y="91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4" y="95"/>
                    <a:pt x="54" y="95"/>
                    <a:pt x="55" y="100"/>
                  </a:cubicBezTo>
                  <a:cubicBezTo>
                    <a:pt x="55" y="101"/>
                    <a:pt x="56" y="115"/>
                    <a:pt x="54" y="111"/>
                  </a:cubicBezTo>
                  <a:cubicBezTo>
                    <a:pt x="54" y="116"/>
                    <a:pt x="58" y="124"/>
                    <a:pt x="54" y="129"/>
                  </a:cubicBezTo>
                  <a:cubicBezTo>
                    <a:pt x="50" y="130"/>
                    <a:pt x="46" y="135"/>
                    <a:pt x="45" y="136"/>
                  </a:cubicBezTo>
                  <a:cubicBezTo>
                    <a:pt x="43" y="136"/>
                    <a:pt x="43" y="135"/>
                    <a:pt x="44" y="135"/>
                  </a:cubicBezTo>
                  <a:cubicBezTo>
                    <a:pt x="41" y="132"/>
                    <a:pt x="29" y="143"/>
                    <a:pt x="35" y="134"/>
                  </a:cubicBezTo>
                  <a:cubicBezTo>
                    <a:pt x="34" y="136"/>
                    <a:pt x="33" y="135"/>
                    <a:pt x="34" y="136"/>
                  </a:cubicBezTo>
                  <a:cubicBezTo>
                    <a:pt x="31" y="139"/>
                    <a:pt x="17" y="134"/>
                    <a:pt x="16" y="131"/>
                  </a:cubicBezTo>
                  <a:cubicBezTo>
                    <a:pt x="6" y="125"/>
                    <a:pt x="9" y="104"/>
                    <a:pt x="9" y="91"/>
                  </a:cubicBezTo>
                  <a:cubicBezTo>
                    <a:pt x="9" y="84"/>
                    <a:pt x="8" y="76"/>
                    <a:pt x="11" y="69"/>
                  </a:cubicBezTo>
                  <a:cubicBezTo>
                    <a:pt x="12" y="61"/>
                    <a:pt x="5" y="44"/>
                    <a:pt x="9" y="38"/>
                  </a:cubicBezTo>
                  <a:cubicBezTo>
                    <a:pt x="9" y="45"/>
                    <a:pt x="8" y="38"/>
                    <a:pt x="11" y="40"/>
                  </a:cubicBezTo>
                  <a:cubicBezTo>
                    <a:pt x="10" y="38"/>
                    <a:pt x="9" y="36"/>
                    <a:pt x="10" y="34"/>
                  </a:cubicBezTo>
                  <a:cubicBezTo>
                    <a:pt x="9" y="34"/>
                    <a:pt x="9" y="33"/>
                    <a:pt x="10" y="34"/>
                  </a:cubicBezTo>
                  <a:cubicBezTo>
                    <a:pt x="10" y="33"/>
                    <a:pt x="10" y="33"/>
                    <a:pt x="10" y="32"/>
                  </a:cubicBezTo>
                  <a:cubicBezTo>
                    <a:pt x="9" y="33"/>
                    <a:pt x="8" y="33"/>
                    <a:pt x="9" y="35"/>
                  </a:cubicBezTo>
                  <a:cubicBezTo>
                    <a:pt x="5" y="30"/>
                    <a:pt x="10" y="12"/>
                    <a:pt x="15" y="11"/>
                  </a:cubicBezTo>
                  <a:cubicBezTo>
                    <a:pt x="17" y="10"/>
                    <a:pt x="33" y="8"/>
                    <a:pt x="40" y="6"/>
                  </a:cubicBezTo>
                  <a:cubicBezTo>
                    <a:pt x="39" y="12"/>
                    <a:pt x="41" y="7"/>
                    <a:pt x="41" y="7"/>
                  </a:cubicBezTo>
                  <a:cubicBezTo>
                    <a:pt x="40" y="7"/>
                    <a:pt x="40" y="7"/>
                    <a:pt x="40" y="6"/>
                  </a:cubicBezTo>
                  <a:cubicBezTo>
                    <a:pt x="40" y="6"/>
                    <a:pt x="41" y="6"/>
                    <a:pt x="41" y="6"/>
                  </a:cubicBezTo>
                  <a:cubicBezTo>
                    <a:pt x="42" y="7"/>
                    <a:pt x="44" y="8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52" y="6"/>
                    <a:pt x="56" y="24"/>
                    <a:pt x="58" y="29"/>
                  </a:cubicBezTo>
                  <a:cubicBezTo>
                    <a:pt x="53" y="30"/>
                    <a:pt x="59" y="45"/>
                    <a:pt x="57" y="5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7" name="Freeform 8869">
              <a:extLst>
                <a:ext uri="{FF2B5EF4-FFF2-40B4-BE49-F238E27FC236}">
                  <a16:creationId xmlns:a16="http://schemas.microsoft.com/office/drawing/2014/main" id="{59298C76-AD0D-4C1B-AACA-02DCC1A76A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312" y="0"/>
              <a:ext cx="239713" cy="766763"/>
            </a:xfrm>
            <a:custGeom>
              <a:avLst/>
              <a:gdLst>
                <a:gd name="T0" fmla="*/ 63 w 64"/>
                <a:gd name="T1" fmla="*/ 140 h 204"/>
                <a:gd name="T2" fmla="*/ 60 w 64"/>
                <a:gd name="T3" fmla="*/ 94 h 204"/>
                <a:gd name="T4" fmla="*/ 59 w 64"/>
                <a:gd name="T5" fmla="*/ 26 h 204"/>
                <a:gd name="T6" fmla="*/ 46 w 64"/>
                <a:gd name="T7" fmla="*/ 7 h 204"/>
                <a:gd name="T8" fmla="*/ 44 w 64"/>
                <a:gd name="T9" fmla="*/ 6 h 204"/>
                <a:gd name="T10" fmla="*/ 26 w 64"/>
                <a:gd name="T11" fmla="*/ 4 h 204"/>
                <a:gd name="T12" fmla="*/ 6 w 64"/>
                <a:gd name="T13" fmla="*/ 17 h 204"/>
                <a:gd name="T14" fmla="*/ 6 w 64"/>
                <a:gd name="T15" fmla="*/ 33 h 204"/>
                <a:gd name="T16" fmla="*/ 5 w 64"/>
                <a:gd name="T17" fmla="*/ 49 h 204"/>
                <a:gd name="T18" fmla="*/ 8 w 64"/>
                <a:gd name="T19" fmla="*/ 108 h 204"/>
                <a:gd name="T20" fmla="*/ 7 w 64"/>
                <a:gd name="T21" fmla="*/ 154 h 204"/>
                <a:gd name="T22" fmla="*/ 55 w 64"/>
                <a:gd name="T23" fmla="*/ 198 h 204"/>
                <a:gd name="T24" fmla="*/ 62 w 64"/>
                <a:gd name="T25" fmla="*/ 149 h 204"/>
                <a:gd name="T26" fmla="*/ 7 w 64"/>
                <a:gd name="T27" fmla="*/ 64 h 204"/>
                <a:gd name="T28" fmla="*/ 42 w 64"/>
                <a:gd name="T29" fmla="*/ 9 h 204"/>
                <a:gd name="T30" fmla="*/ 40 w 64"/>
                <a:gd name="T31" fmla="*/ 6 h 204"/>
                <a:gd name="T32" fmla="*/ 56 w 64"/>
                <a:gd name="T33" fmla="*/ 71 h 204"/>
                <a:gd name="T34" fmla="*/ 56 w 64"/>
                <a:gd name="T35" fmla="*/ 95 h 204"/>
                <a:gd name="T36" fmla="*/ 55 w 64"/>
                <a:gd name="T37" fmla="*/ 114 h 204"/>
                <a:gd name="T38" fmla="*/ 56 w 64"/>
                <a:gd name="T39" fmla="*/ 124 h 204"/>
                <a:gd name="T40" fmla="*/ 57 w 64"/>
                <a:gd name="T41" fmla="*/ 132 h 204"/>
                <a:gd name="T42" fmla="*/ 57 w 64"/>
                <a:gd name="T43" fmla="*/ 153 h 204"/>
                <a:gd name="T44" fmla="*/ 52 w 64"/>
                <a:gd name="T45" fmla="*/ 191 h 204"/>
                <a:gd name="T46" fmla="*/ 40 w 64"/>
                <a:gd name="T47" fmla="*/ 197 h 204"/>
                <a:gd name="T48" fmla="*/ 15 w 64"/>
                <a:gd name="T49" fmla="*/ 191 h 204"/>
                <a:gd name="T50" fmla="*/ 15 w 64"/>
                <a:gd name="T51" fmla="*/ 104 h 204"/>
                <a:gd name="T52" fmla="*/ 12 w 64"/>
                <a:gd name="T53" fmla="*/ 66 h 204"/>
                <a:gd name="T54" fmla="*/ 11 w 64"/>
                <a:gd name="T55" fmla="*/ 58 h 204"/>
                <a:gd name="T56" fmla="*/ 19 w 64"/>
                <a:gd name="T57" fmla="*/ 12 h 204"/>
                <a:gd name="T58" fmla="*/ 44 w 64"/>
                <a:gd name="T59" fmla="*/ 8 h 204"/>
                <a:gd name="T60" fmla="*/ 46 w 64"/>
                <a:gd name="T61" fmla="*/ 9 h 204"/>
                <a:gd name="T62" fmla="*/ 57 w 64"/>
                <a:gd name="T63" fmla="*/ 42 h 204"/>
                <a:gd name="T64" fmla="*/ 12 w 64"/>
                <a:gd name="T65" fmla="*/ 57 h 204"/>
                <a:gd name="T66" fmla="*/ 12 w 64"/>
                <a:gd name="T67" fmla="*/ 5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204">
                  <a:moveTo>
                    <a:pt x="62" y="149"/>
                  </a:moveTo>
                  <a:cubicBezTo>
                    <a:pt x="62" y="145"/>
                    <a:pt x="59" y="131"/>
                    <a:pt x="63" y="140"/>
                  </a:cubicBezTo>
                  <a:cubicBezTo>
                    <a:pt x="63" y="138"/>
                    <a:pt x="60" y="121"/>
                    <a:pt x="61" y="121"/>
                  </a:cubicBezTo>
                  <a:cubicBezTo>
                    <a:pt x="58" y="118"/>
                    <a:pt x="59" y="101"/>
                    <a:pt x="60" y="94"/>
                  </a:cubicBezTo>
                  <a:cubicBezTo>
                    <a:pt x="61" y="87"/>
                    <a:pt x="59" y="72"/>
                    <a:pt x="59" y="61"/>
                  </a:cubicBezTo>
                  <a:cubicBezTo>
                    <a:pt x="59" y="49"/>
                    <a:pt x="59" y="33"/>
                    <a:pt x="59" y="26"/>
                  </a:cubicBezTo>
                  <a:cubicBezTo>
                    <a:pt x="60" y="28"/>
                    <a:pt x="60" y="28"/>
                    <a:pt x="60" y="25"/>
                  </a:cubicBezTo>
                  <a:cubicBezTo>
                    <a:pt x="58" y="21"/>
                    <a:pt x="57" y="0"/>
                    <a:pt x="46" y="7"/>
                  </a:cubicBezTo>
                  <a:cubicBezTo>
                    <a:pt x="45" y="7"/>
                    <a:pt x="45" y="6"/>
                    <a:pt x="46" y="6"/>
                  </a:cubicBezTo>
                  <a:cubicBezTo>
                    <a:pt x="45" y="6"/>
                    <a:pt x="44" y="6"/>
                    <a:pt x="44" y="6"/>
                  </a:cubicBezTo>
                  <a:cubicBezTo>
                    <a:pt x="43" y="5"/>
                    <a:pt x="43" y="5"/>
                    <a:pt x="43" y="4"/>
                  </a:cubicBezTo>
                  <a:cubicBezTo>
                    <a:pt x="41" y="3"/>
                    <a:pt x="30" y="4"/>
                    <a:pt x="26" y="4"/>
                  </a:cubicBezTo>
                  <a:cubicBezTo>
                    <a:pt x="22" y="4"/>
                    <a:pt x="13" y="10"/>
                    <a:pt x="11" y="9"/>
                  </a:cubicBezTo>
                  <a:cubicBezTo>
                    <a:pt x="13" y="11"/>
                    <a:pt x="6" y="18"/>
                    <a:pt x="6" y="17"/>
                  </a:cubicBezTo>
                  <a:cubicBezTo>
                    <a:pt x="5" y="23"/>
                    <a:pt x="9" y="30"/>
                    <a:pt x="7" y="36"/>
                  </a:cubicBezTo>
                  <a:cubicBezTo>
                    <a:pt x="6" y="35"/>
                    <a:pt x="5" y="34"/>
                    <a:pt x="6" y="33"/>
                  </a:cubicBezTo>
                  <a:cubicBezTo>
                    <a:pt x="2" y="34"/>
                    <a:pt x="6" y="47"/>
                    <a:pt x="6" y="51"/>
                  </a:cubicBezTo>
                  <a:cubicBezTo>
                    <a:pt x="6" y="50"/>
                    <a:pt x="5" y="50"/>
                    <a:pt x="5" y="49"/>
                  </a:cubicBezTo>
                  <a:cubicBezTo>
                    <a:pt x="1" y="57"/>
                    <a:pt x="6" y="68"/>
                    <a:pt x="7" y="77"/>
                  </a:cubicBezTo>
                  <a:cubicBezTo>
                    <a:pt x="8" y="87"/>
                    <a:pt x="8" y="98"/>
                    <a:pt x="8" y="108"/>
                  </a:cubicBezTo>
                  <a:cubicBezTo>
                    <a:pt x="7" y="116"/>
                    <a:pt x="6" y="124"/>
                    <a:pt x="7" y="132"/>
                  </a:cubicBezTo>
                  <a:cubicBezTo>
                    <a:pt x="8" y="140"/>
                    <a:pt x="6" y="147"/>
                    <a:pt x="7" y="154"/>
                  </a:cubicBezTo>
                  <a:cubicBezTo>
                    <a:pt x="9" y="170"/>
                    <a:pt x="0" y="191"/>
                    <a:pt x="18" y="200"/>
                  </a:cubicBezTo>
                  <a:cubicBezTo>
                    <a:pt x="26" y="204"/>
                    <a:pt x="54" y="204"/>
                    <a:pt x="55" y="198"/>
                  </a:cubicBezTo>
                  <a:cubicBezTo>
                    <a:pt x="64" y="187"/>
                    <a:pt x="60" y="177"/>
                    <a:pt x="63" y="166"/>
                  </a:cubicBezTo>
                  <a:cubicBezTo>
                    <a:pt x="60" y="162"/>
                    <a:pt x="62" y="153"/>
                    <a:pt x="62" y="149"/>
                  </a:cubicBezTo>
                  <a:close/>
                  <a:moveTo>
                    <a:pt x="7" y="64"/>
                  </a:moveTo>
                  <a:cubicBezTo>
                    <a:pt x="7" y="62"/>
                    <a:pt x="7" y="63"/>
                    <a:pt x="7" y="64"/>
                  </a:cubicBezTo>
                  <a:close/>
                  <a:moveTo>
                    <a:pt x="42" y="7"/>
                  </a:moveTo>
                  <a:cubicBezTo>
                    <a:pt x="41" y="8"/>
                    <a:pt x="42" y="8"/>
                    <a:pt x="42" y="9"/>
                  </a:cubicBezTo>
                  <a:cubicBezTo>
                    <a:pt x="41" y="8"/>
                    <a:pt x="40" y="9"/>
                    <a:pt x="40" y="10"/>
                  </a:cubicBezTo>
                  <a:cubicBezTo>
                    <a:pt x="40" y="8"/>
                    <a:pt x="40" y="7"/>
                    <a:pt x="40" y="6"/>
                  </a:cubicBezTo>
                  <a:cubicBezTo>
                    <a:pt x="41" y="6"/>
                    <a:pt x="41" y="7"/>
                    <a:pt x="42" y="7"/>
                  </a:cubicBezTo>
                  <a:close/>
                  <a:moveTo>
                    <a:pt x="56" y="71"/>
                  </a:moveTo>
                  <a:cubicBezTo>
                    <a:pt x="53" y="70"/>
                    <a:pt x="56" y="83"/>
                    <a:pt x="54" y="86"/>
                  </a:cubicBezTo>
                  <a:cubicBezTo>
                    <a:pt x="58" y="83"/>
                    <a:pt x="55" y="94"/>
                    <a:pt x="56" y="95"/>
                  </a:cubicBezTo>
                  <a:cubicBezTo>
                    <a:pt x="55" y="95"/>
                    <a:pt x="55" y="95"/>
                    <a:pt x="55" y="94"/>
                  </a:cubicBezTo>
                  <a:cubicBezTo>
                    <a:pt x="55" y="95"/>
                    <a:pt x="55" y="110"/>
                    <a:pt x="55" y="114"/>
                  </a:cubicBezTo>
                  <a:cubicBezTo>
                    <a:pt x="55" y="115"/>
                    <a:pt x="54" y="115"/>
                    <a:pt x="54" y="115"/>
                  </a:cubicBezTo>
                  <a:cubicBezTo>
                    <a:pt x="55" y="118"/>
                    <a:pt x="56" y="122"/>
                    <a:pt x="56" y="124"/>
                  </a:cubicBezTo>
                  <a:cubicBezTo>
                    <a:pt x="56" y="123"/>
                    <a:pt x="56" y="128"/>
                    <a:pt x="56" y="131"/>
                  </a:cubicBezTo>
                  <a:cubicBezTo>
                    <a:pt x="56" y="132"/>
                    <a:pt x="57" y="133"/>
                    <a:pt x="57" y="132"/>
                  </a:cubicBezTo>
                  <a:cubicBezTo>
                    <a:pt x="57" y="135"/>
                    <a:pt x="57" y="138"/>
                    <a:pt x="57" y="141"/>
                  </a:cubicBezTo>
                  <a:cubicBezTo>
                    <a:pt x="58" y="141"/>
                    <a:pt x="58" y="157"/>
                    <a:pt x="57" y="153"/>
                  </a:cubicBezTo>
                  <a:cubicBezTo>
                    <a:pt x="57" y="163"/>
                    <a:pt x="58" y="171"/>
                    <a:pt x="56" y="181"/>
                  </a:cubicBezTo>
                  <a:cubicBezTo>
                    <a:pt x="55" y="189"/>
                    <a:pt x="52" y="191"/>
                    <a:pt x="52" y="191"/>
                  </a:cubicBezTo>
                  <a:cubicBezTo>
                    <a:pt x="48" y="191"/>
                    <a:pt x="43" y="197"/>
                    <a:pt x="39" y="198"/>
                  </a:cubicBezTo>
                  <a:cubicBezTo>
                    <a:pt x="47" y="193"/>
                    <a:pt x="39" y="196"/>
                    <a:pt x="40" y="197"/>
                  </a:cubicBezTo>
                  <a:cubicBezTo>
                    <a:pt x="38" y="200"/>
                    <a:pt x="30" y="197"/>
                    <a:pt x="27" y="197"/>
                  </a:cubicBezTo>
                  <a:cubicBezTo>
                    <a:pt x="21" y="196"/>
                    <a:pt x="16" y="192"/>
                    <a:pt x="15" y="191"/>
                  </a:cubicBezTo>
                  <a:cubicBezTo>
                    <a:pt x="4" y="183"/>
                    <a:pt x="18" y="141"/>
                    <a:pt x="14" y="129"/>
                  </a:cubicBezTo>
                  <a:cubicBezTo>
                    <a:pt x="18" y="126"/>
                    <a:pt x="13" y="108"/>
                    <a:pt x="15" y="104"/>
                  </a:cubicBezTo>
                  <a:cubicBezTo>
                    <a:pt x="15" y="93"/>
                    <a:pt x="7" y="72"/>
                    <a:pt x="12" y="62"/>
                  </a:cubicBezTo>
                  <a:cubicBezTo>
                    <a:pt x="12" y="63"/>
                    <a:pt x="12" y="65"/>
                    <a:pt x="12" y="66"/>
                  </a:cubicBezTo>
                  <a:cubicBezTo>
                    <a:pt x="12" y="65"/>
                    <a:pt x="15" y="57"/>
                    <a:pt x="12" y="54"/>
                  </a:cubicBezTo>
                  <a:cubicBezTo>
                    <a:pt x="11" y="56"/>
                    <a:pt x="11" y="57"/>
                    <a:pt x="11" y="58"/>
                  </a:cubicBezTo>
                  <a:cubicBezTo>
                    <a:pt x="9" y="54"/>
                    <a:pt x="11" y="44"/>
                    <a:pt x="10" y="38"/>
                  </a:cubicBezTo>
                  <a:cubicBezTo>
                    <a:pt x="9" y="29"/>
                    <a:pt x="11" y="18"/>
                    <a:pt x="19" y="12"/>
                  </a:cubicBezTo>
                  <a:cubicBezTo>
                    <a:pt x="27" y="7"/>
                    <a:pt x="33" y="9"/>
                    <a:pt x="41" y="10"/>
                  </a:cubicBezTo>
                  <a:cubicBezTo>
                    <a:pt x="44" y="10"/>
                    <a:pt x="45" y="9"/>
                    <a:pt x="44" y="8"/>
                  </a:cubicBezTo>
                  <a:cubicBezTo>
                    <a:pt x="46" y="8"/>
                    <a:pt x="47" y="8"/>
                    <a:pt x="48" y="8"/>
                  </a:cubicBezTo>
                  <a:cubicBezTo>
                    <a:pt x="47" y="9"/>
                    <a:pt x="47" y="9"/>
                    <a:pt x="46" y="9"/>
                  </a:cubicBezTo>
                  <a:cubicBezTo>
                    <a:pt x="62" y="8"/>
                    <a:pt x="55" y="35"/>
                    <a:pt x="59" y="43"/>
                  </a:cubicBezTo>
                  <a:cubicBezTo>
                    <a:pt x="58" y="43"/>
                    <a:pt x="57" y="43"/>
                    <a:pt x="57" y="42"/>
                  </a:cubicBezTo>
                  <a:cubicBezTo>
                    <a:pt x="55" y="49"/>
                    <a:pt x="58" y="62"/>
                    <a:pt x="56" y="71"/>
                  </a:cubicBezTo>
                  <a:close/>
                  <a:moveTo>
                    <a:pt x="12" y="57"/>
                  </a:moveTo>
                  <a:cubicBezTo>
                    <a:pt x="12" y="57"/>
                    <a:pt x="12" y="57"/>
                    <a:pt x="12" y="57"/>
                  </a:cubicBezTo>
                  <a:cubicBezTo>
                    <a:pt x="12" y="58"/>
                    <a:pt x="11" y="56"/>
                    <a:pt x="12" y="5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8" name="Freeform 8870">
              <a:extLst>
                <a:ext uri="{FF2B5EF4-FFF2-40B4-BE49-F238E27FC236}">
                  <a16:creationId xmlns:a16="http://schemas.microsoft.com/office/drawing/2014/main" id="{F6F23365-3869-4D86-9511-892497BDF8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850" y="352425"/>
              <a:ext cx="225425" cy="417513"/>
            </a:xfrm>
            <a:custGeom>
              <a:avLst/>
              <a:gdLst>
                <a:gd name="T0" fmla="*/ 55 w 60"/>
                <a:gd name="T1" fmla="*/ 69 h 111"/>
                <a:gd name="T2" fmla="*/ 55 w 60"/>
                <a:gd name="T3" fmla="*/ 20 h 111"/>
                <a:gd name="T4" fmla="*/ 42 w 60"/>
                <a:gd name="T5" fmla="*/ 7 h 111"/>
                <a:gd name="T6" fmla="*/ 41 w 60"/>
                <a:gd name="T7" fmla="*/ 7 h 111"/>
                <a:gd name="T8" fmla="*/ 40 w 60"/>
                <a:gd name="T9" fmla="*/ 7 h 111"/>
                <a:gd name="T10" fmla="*/ 40 w 60"/>
                <a:gd name="T11" fmla="*/ 7 h 111"/>
                <a:gd name="T12" fmla="*/ 18 w 60"/>
                <a:gd name="T13" fmla="*/ 4 h 111"/>
                <a:gd name="T14" fmla="*/ 9 w 60"/>
                <a:gd name="T15" fmla="*/ 10 h 111"/>
                <a:gd name="T16" fmla="*/ 4 w 60"/>
                <a:gd name="T17" fmla="*/ 29 h 111"/>
                <a:gd name="T18" fmla="*/ 4 w 60"/>
                <a:gd name="T19" fmla="*/ 29 h 111"/>
                <a:gd name="T20" fmla="*/ 2 w 60"/>
                <a:gd name="T21" fmla="*/ 89 h 111"/>
                <a:gd name="T22" fmla="*/ 53 w 60"/>
                <a:gd name="T23" fmla="*/ 101 h 111"/>
                <a:gd name="T24" fmla="*/ 59 w 60"/>
                <a:gd name="T25" fmla="*/ 81 h 111"/>
                <a:gd name="T26" fmla="*/ 40 w 60"/>
                <a:gd name="T27" fmla="*/ 9 h 111"/>
                <a:gd name="T28" fmla="*/ 40 w 60"/>
                <a:gd name="T29" fmla="*/ 8 h 111"/>
                <a:gd name="T30" fmla="*/ 40 w 60"/>
                <a:gd name="T31" fmla="*/ 11 h 111"/>
                <a:gd name="T32" fmla="*/ 40 w 60"/>
                <a:gd name="T33" fmla="*/ 10 h 111"/>
                <a:gd name="T34" fmla="*/ 53 w 60"/>
                <a:gd name="T35" fmla="*/ 75 h 111"/>
                <a:gd name="T36" fmla="*/ 53 w 60"/>
                <a:gd name="T37" fmla="*/ 54 h 111"/>
                <a:gd name="T38" fmla="*/ 52 w 60"/>
                <a:gd name="T39" fmla="*/ 77 h 111"/>
                <a:gd name="T40" fmla="*/ 41 w 60"/>
                <a:gd name="T41" fmla="*/ 103 h 111"/>
                <a:gd name="T42" fmla="*/ 39 w 60"/>
                <a:gd name="T43" fmla="*/ 103 h 111"/>
                <a:gd name="T44" fmla="*/ 17 w 60"/>
                <a:gd name="T45" fmla="*/ 102 h 111"/>
                <a:gd name="T46" fmla="*/ 8 w 60"/>
                <a:gd name="T47" fmla="*/ 68 h 111"/>
                <a:gd name="T48" fmla="*/ 8 w 60"/>
                <a:gd name="T49" fmla="*/ 28 h 111"/>
                <a:gd name="T50" fmla="*/ 9 w 60"/>
                <a:gd name="T51" fmla="*/ 25 h 111"/>
                <a:gd name="T52" fmla="*/ 10 w 60"/>
                <a:gd name="T53" fmla="*/ 24 h 111"/>
                <a:gd name="T54" fmla="*/ 10 w 60"/>
                <a:gd name="T55" fmla="*/ 18 h 111"/>
                <a:gd name="T56" fmla="*/ 40 w 60"/>
                <a:gd name="T57" fmla="*/ 10 h 111"/>
                <a:gd name="T58" fmla="*/ 40 w 60"/>
                <a:gd name="T59" fmla="*/ 11 h 111"/>
                <a:gd name="T60" fmla="*/ 41 w 60"/>
                <a:gd name="T61" fmla="*/ 9 h 111"/>
                <a:gd name="T62" fmla="*/ 42 w 60"/>
                <a:gd name="T63" fmla="*/ 9 h 111"/>
                <a:gd name="T64" fmla="*/ 43 w 60"/>
                <a:gd name="T65" fmla="*/ 9 h 111"/>
                <a:gd name="T66" fmla="*/ 43 w 60"/>
                <a:gd name="T67" fmla="*/ 9 h 111"/>
                <a:gd name="T68" fmla="*/ 43 w 60"/>
                <a:gd name="T69" fmla="*/ 10 h 111"/>
                <a:gd name="T70" fmla="*/ 55 w 60"/>
                <a:gd name="T71" fmla="*/ 5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" h="111">
                  <a:moveTo>
                    <a:pt x="59" y="81"/>
                  </a:moveTo>
                  <a:cubicBezTo>
                    <a:pt x="58" y="78"/>
                    <a:pt x="59" y="69"/>
                    <a:pt x="55" y="69"/>
                  </a:cubicBezTo>
                  <a:cubicBezTo>
                    <a:pt x="60" y="66"/>
                    <a:pt x="57" y="55"/>
                    <a:pt x="57" y="49"/>
                  </a:cubicBezTo>
                  <a:cubicBezTo>
                    <a:pt x="57" y="47"/>
                    <a:pt x="57" y="17"/>
                    <a:pt x="55" y="20"/>
                  </a:cubicBezTo>
                  <a:cubicBezTo>
                    <a:pt x="56" y="19"/>
                    <a:pt x="52" y="15"/>
                    <a:pt x="52" y="14"/>
                  </a:cubicBezTo>
                  <a:cubicBezTo>
                    <a:pt x="54" y="15"/>
                    <a:pt x="47" y="5"/>
                    <a:pt x="42" y="7"/>
                  </a:cubicBezTo>
                  <a:cubicBezTo>
                    <a:pt x="42" y="7"/>
                    <a:pt x="42" y="7"/>
                    <a:pt x="42" y="8"/>
                  </a:cubicBezTo>
                  <a:cubicBezTo>
                    <a:pt x="42" y="7"/>
                    <a:pt x="42" y="7"/>
                    <a:pt x="41" y="7"/>
                  </a:cubicBezTo>
                  <a:cubicBezTo>
                    <a:pt x="41" y="7"/>
                    <a:pt x="40" y="7"/>
                    <a:pt x="40" y="8"/>
                  </a:cubicBezTo>
                  <a:cubicBezTo>
                    <a:pt x="40" y="8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7" y="4"/>
                    <a:pt x="27" y="0"/>
                    <a:pt x="23" y="6"/>
                  </a:cubicBezTo>
                  <a:cubicBezTo>
                    <a:pt x="22" y="3"/>
                    <a:pt x="20" y="5"/>
                    <a:pt x="18" y="4"/>
                  </a:cubicBezTo>
                  <a:cubicBezTo>
                    <a:pt x="12" y="5"/>
                    <a:pt x="11" y="10"/>
                    <a:pt x="8" y="12"/>
                  </a:cubicBezTo>
                  <a:cubicBezTo>
                    <a:pt x="8" y="11"/>
                    <a:pt x="8" y="10"/>
                    <a:pt x="9" y="10"/>
                  </a:cubicBezTo>
                  <a:cubicBezTo>
                    <a:pt x="5" y="6"/>
                    <a:pt x="4" y="18"/>
                    <a:pt x="4" y="21"/>
                  </a:cubicBezTo>
                  <a:cubicBezTo>
                    <a:pt x="4" y="21"/>
                    <a:pt x="4" y="24"/>
                    <a:pt x="4" y="29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9"/>
                    <a:pt x="1" y="56"/>
                    <a:pt x="1" y="60"/>
                  </a:cubicBezTo>
                  <a:cubicBezTo>
                    <a:pt x="2" y="70"/>
                    <a:pt x="0" y="78"/>
                    <a:pt x="2" y="89"/>
                  </a:cubicBezTo>
                  <a:cubicBezTo>
                    <a:pt x="5" y="103"/>
                    <a:pt x="18" y="110"/>
                    <a:pt x="33" y="110"/>
                  </a:cubicBezTo>
                  <a:cubicBezTo>
                    <a:pt x="41" y="110"/>
                    <a:pt x="49" y="107"/>
                    <a:pt x="53" y="101"/>
                  </a:cubicBezTo>
                  <a:cubicBezTo>
                    <a:pt x="56" y="97"/>
                    <a:pt x="57" y="93"/>
                    <a:pt x="58" y="89"/>
                  </a:cubicBezTo>
                  <a:cubicBezTo>
                    <a:pt x="58" y="86"/>
                    <a:pt x="54" y="76"/>
                    <a:pt x="59" y="81"/>
                  </a:cubicBezTo>
                  <a:close/>
                  <a:moveTo>
                    <a:pt x="40" y="8"/>
                  </a:move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lose/>
                  <a:moveTo>
                    <a:pt x="40" y="10"/>
                  </a:moveTo>
                  <a:cubicBezTo>
                    <a:pt x="40" y="10"/>
                    <a:pt x="40" y="11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lose/>
                  <a:moveTo>
                    <a:pt x="52" y="77"/>
                  </a:moveTo>
                  <a:cubicBezTo>
                    <a:pt x="52" y="76"/>
                    <a:pt x="52" y="75"/>
                    <a:pt x="53" y="75"/>
                  </a:cubicBezTo>
                  <a:cubicBezTo>
                    <a:pt x="53" y="76"/>
                    <a:pt x="53" y="76"/>
                    <a:pt x="52" y="77"/>
                  </a:cubicBezTo>
                  <a:close/>
                  <a:moveTo>
                    <a:pt x="53" y="54"/>
                  </a:moveTo>
                  <a:cubicBezTo>
                    <a:pt x="53" y="59"/>
                    <a:pt x="52" y="66"/>
                    <a:pt x="51" y="66"/>
                  </a:cubicBezTo>
                  <a:cubicBezTo>
                    <a:pt x="51" y="68"/>
                    <a:pt x="50" y="75"/>
                    <a:pt x="52" y="77"/>
                  </a:cubicBezTo>
                  <a:cubicBezTo>
                    <a:pt x="51" y="82"/>
                    <a:pt x="52" y="92"/>
                    <a:pt x="52" y="95"/>
                  </a:cubicBezTo>
                  <a:cubicBezTo>
                    <a:pt x="51" y="102"/>
                    <a:pt x="42" y="102"/>
                    <a:pt x="41" y="103"/>
                  </a:cubicBezTo>
                  <a:cubicBezTo>
                    <a:pt x="40" y="103"/>
                    <a:pt x="40" y="104"/>
                    <a:pt x="40" y="104"/>
                  </a:cubicBezTo>
                  <a:cubicBezTo>
                    <a:pt x="38" y="104"/>
                    <a:pt x="38" y="103"/>
                    <a:pt x="39" y="103"/>
                  </a:cubicBezTo>
                  <a:cubicBezTo>
                    <a:pt x="36" y="97"/>
                    <a:pt x="30" y="111"/>
                    <a:pt x="33" y="103"/>
                  </a:cubicBezTo>
                  <a:cubicBezTo>
                    <a:pt x="31" y="106"/>
                    <a:pt x="18" y="98"/>
                    <a:pt x="17" y="102"/>
                  </a:cubicBezTo>
                  <a:cubicBezTo>
                    <a:pt x="16" y="101"/>
                    <a:pt x="15" y="100"/>
                    <a:pt x="16" y="98"/>
                  </a:cubicBezTo>
                  <a:cubicBezTo>
                    <a:pt x="5" y="98"/>
                    <a:pt x="10" y="77"/>
                    <a:pt x="8" y="68"/>
                  </a:cubicBezTo>
                  <a:cubicBezTo>
                    <a:pt x="7" y="65"/>
                    <a:pt x="8" y="56"/>
                    <a:pt x="10" y="53"/>
                  </a:cubicBezTo>
                  <a:cubicBezTo>
                    <a:pt x="9" y="51"/>
                    <a:pt x="6" y="30"/>
                    <a:pt x="8" y="28"/>
                  </a:cubicBezTo>
                  <a:cubicBezTo>
                    <a:pt x="8" y="33"/>
                    <a:pt x="8" y="28"/>
                    <a:pt x="10" y="30"/>
                  </a:cubicBezTo>
                  <a:cubicBezTo>
                    <a:pt x="9" y="28"/>
                    <a:pt x="9" y="27"/>
                    <a:pt x="9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0" y="25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2"/>
                    <a:pt x="10" y="18"/>
                    <a:pt x="10" y="18"/>
                  </a:cubicBezTo>
                  <a:cubicBezTo>
                    <a:pt x="13" y="10"/>
                    <a:pt x="26" y="10"/>
                    <a:pt x="34" y="10"/>
                  </a:cubicBezTo>
                  <a:cubicBezTo>
                    <a:pt x="37" y="10"/>
                    <a:pt x="39" y="10"/>
                    <a:pt x="40" y="10"/>
                  </a:cubicBezTo>
                  <a:cubicBezTo>
                    <a:pt x="40" y="10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0"/>
                    <a:pt x="42" y="10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2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4" y="10"/>
                    <a:pt x="44" y="10"/>
                  </a:cubicBezTo>
                  <a:cubicBezTo>
                    <a:pt x="44" y="10"/>
                    <a:pt x="44" y="10"/>
                    <a:pt x="43" y="10"/>
                  </a:cubicBezTo>
                  <a:cubicBezTo>
                    <a:pt x="46" y="15"/>
                    <a:pt x="53" y="19"/>
                    <a:pt x="56" y="24"/>
                  </a:cubicBezTo>
                  <a:cubicBezTo>
                    <a:pt x="52" y="25"/>
                    <a:pt x="54" y="50"/>
                    <a:pt x="55" y="54"/>
                  </a:cubicBezTo>
                  <a:cubicBezTo>
                    <a:pt x="54" y="55"/>
                    <a:pt x="53" y="55"/>
                    <a:pt x="53" y="5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9" name="Freeform 8871">
              <a:extLst>
                <a:ext uri="{FF2B5EF4-FFF2-40B4-BE49-F238E27FC236}">
                  <a16:creationId xmlns:a16="http://schemas.microsoft.com/office/drawing/2014/main" id="{78EAC575-7E4A-4722-9086-9B3D77EC7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703263"/>
              <a:ext cx="49213" cy="38100"/>
            </a:xfrm>
            <a:custGeom>
              <a:avLst/>
              <a:gdLst>
                <a:gd name="T0" fmla="*/ 11 w 13"/>
                <a:gd name="T1" fmla="*/ 0 h 10"/>
                <a:gd name="T2" fmla="*/ 0 w 13"/>
                <a:gd name="T3" fmla="*/ 8 h 10"/>
                <a:gd name="T4" fmla="*/ 1 w 13"/>
                <a:gd name="T5" fmla="*/ 9 h 10"/>
                <a:gd name="T6" fmla="*/ 12 w 13"/>
                <a:gd name="T7" fmla="*/ 1 h 10"/>
                <a:gd name="T8" fmla="*/ 11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1" y="0"/>
                  </a:move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1" y="10"/>
                    <a:pt x="1" y="9"/>
                  </a:cubicBezTo>
                  <a:cubicBezTo>
                    <a:pt x="5" y="6"/>
                    <a:pt x="8" y="4"/>
                    <a:pt x="12" y="1"/>
                  </a:cubicBezTo>
                  <a:cubicBezTo>
                    <a:pt x="13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0" name="Freeform 8872">
              <a:extLst>
                <a:ext uri="{FF2B5EF4-FFF2-40B4-BE49-F238E27FC236}">
                  <a16:creationId xmlns:a16="http://schemas.microsoft.com/office/drawing/2014/main" id="{99925915-9377-454E-90F7-13C1DE827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" y="665163"/>
              <a:ext cx="104775" cy="76200"/>
            </a:xfrm>
            <a:custGeom>
              <a:avLst/>
              <a:gdLst>
                <a:gd name="T0" fmla="*/ 2 w 28"/>
                <a:gd name="T1" fmla="*/ 20 h 20"/>
                <a:gd name="T2" fmla="*/ 27 w 28"/>
                <a:gd name="T3" fmla="*/ 1 h 20"/>
                <a:gd name="T4" fmla="*/ 27 w 28"/>
                <a:gd name="T5" fmla="*/ 1 h 20"/>
                <a:gd name="T6" fmla="*/ 1 w 28"/>
                <a:gd name="T7" fmla="*/ 20 h 20"/>
                <a:gd name="T8" fmla="*/ 2 w 2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0">
                  <a:moveTo>
                    <a:pt x="2" y="20"/>
                  </a:moveTo>
                  <a:cubicBezTo>
                    <a:pt x="10" y="13"/>
                    <a:pt x="18" y="6"/>
                    <a:pt x="27" y="1"/>
                  </a:cubicBezTo>
                  <a:cubicBezTo>
                    <a:pt x="28" y="0"/>
                    <a:pt x="27" y="0"/>
                    <a:pt x="27" y="1"/>
                  </a:cubicBezTo>
                  <a:cubicBezTo>
                    <a:pt x="17" y="6"/>
                    <a:pt x="9" y="13"/>
                    <a:pt x="1" y="20"/>
                  </a:cubicBezTo>
                  <a:cubicBezTo>
                    <a:pt x="0" y="20"/>
                    <a:pt x="1" y="20"/>
                    <a:pt x="2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1" name="Freeform 8873">
              <a:extLst>
                <a:ext uri="{FF2B5EF4-FFF2-40B4-BE49-F238E27FC236}">
                  <a16:creationId xmlns:a16="http://schemas.microsoft.com/office/drawing/2014/main" id="{A6AA84F6-2D70-47A7-8A37-9FA2350F7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620713"/>
              <a:ext cx="141288" cy="123825"/>
            </a:xfrm>
            <a:custGeom>
              <a:avLst/>
              <a:gdLst>
                <a:gd name="T0" fmla="*/ 36 w 38"/>
                <a:gd name="T1" fmla="*/ 0 h 33"/>
                <a:gd name="T2" fmla="*/ 1 w 38"/>
                <a:gd name="T3" fmla="*/ 32 h 33"/>
                <a:gd name="T4" fmla="*/ 2 w 38"/>
                <a:gd name="T5" fmla="*/ 32 h 33"/>
                <a:gd name="T6" fmla="*/ 37 w 38"/>
                <a:gd name="T7" fmla="*/ 1 h 33"/>
                <a:gd name="T8" fmla="*/ 36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36" y="0"/>
                  </a:moveTo>
                  <a:cubicBezTo>
                    <a:pt x="25" y="12"/>
                    <a:pt x="12" y="21"/>
                    <a:pt x="1" y="32"/>
                  </a:cubicBezTo>
                  <a:cubicBezTo>
                    <a:pt x="0" y="33"/>
                    <a:pt x="2" y="33"/>
                    <a:pt x="2" y="32"/>
                  </a:cubicBezTo>
                  <a:cubicBezTo>
                    <a:pt x="13" y="21"/>
                    <a:pt x="26" y="12"/>
                    <a:pt x="37" y="1"/>
                  </a:cubicBezTo>
                  <a:cubicBezTo>
                    <a:pt x="38" y="0"/>
                    <a:pt x="37" y="0"/>
                    <a:pt x="3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2" name="Freeform 8874">
              <a:extLst>
                <a:ext uri="{FF2B5EF4-FFF2-40B4-BE49-F238E27FC236}">
                  <a16:creationId xmlns:a16="http://schemas.microsoft.com/office/drawing/2014/main" id="{A31C5486-5A22-4B9F-9CC3-4E08D0414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601663"/>
              <a:ext cx="176213" cy="104775"/>
            </a:xfrm>
            <a:custGeom>
              <a:avLst/>
              <a:gdLst>
                <a:gd name="T0" fmla="*/ 1 w 47"/>
                <a:gd name="T1" fmla="*/ 28 h 28"/>
                <a:gd name="T2" fmla="*/ 46 w 47"/>
                <a:gd name="T3" fmla="*/ 0 h 28"/>
                <a:gd name="T4" fmla="*/ 45 w 47"/>
                <a:gd name="T5" fmla="*/ 0 h 28"/>
                <a:gd name="T6" fmla="*/ 0 w 47"/>
                <a:gd name="T7" fmla="*/ 28 h 28"/>
                <a:gd name="T8" fmla="*/ 1 w 4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8">
                  <a:moveTo>
                    <a:pt x="1" y="28"/>
                  </a:moveTo>
                  <a:cubicBezTo>
                    <a:pt x="15" y="17"/>
                    <a:pt x="29" y="6"/>
                    <a:pt x="46" y="0"/>
                  </a:cubicBezTo>
                  <a:cubicBezTo>
                    <a:pt x="47" y="0"/>
                    <a:pt x="46" y="0"/>
                    <a:pt x="45" y="0"/>
                  </a:cubicBezTo>
                  <a:cubicBezTo>
                    <a:pt x="28" y="6"/>
                    <a:pt x="14" y="17"/>
                    <a:pt x="0" y="28"/>
                  </a:cubicBezTo>
                  <a:cubicBezTo>
                    <a:pt x="0" y="28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3" name="Freeform 8875">
              <a:extLst>
                <a:ext uri="{FF2B5EF4-FFF2-40B4-BE49-F238E27FC236}">
                  <a16:creationId xmlns:a16="http://schemas.microsoft.com/office/drawing/2014/main" id="{A7218AED-DDA1-4183-9233-2BBC1D8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549275"/>
              <a:ext cx="184150" cy="146050"/>
            </a:xfrm>
            <a:custGeom>
              <a:avLst/>
              <a:gdLst>
                <a:gd name="T0" fmla="*/ 2 w 49"/>
                <a:gd name="T1" fmla="*/ 26 h 39"/>
                <a:gd name="T2" fmla="*/ 21 w 49"/>
                <a:gd name="T3" fmla="*/ 13 h 39"/>
                <a:gd name="T4" fmla="*/ 34 w 49"/>
                <a:gd name="T5" fmla="*/ 6 h 39"/>
                <a:gd name="T6" fmla="*/ 41 w 49"/>
                <a:gd name="T7" fmla="*/ 3 h 39"/>
                <a:gd name="T8" fmla="*/ 40 w 49"/>
                <a:gd name="T9" fmla="*/ 8 h 39"/>
                <a:gd name="T10" fmla="*/ 2 w 49"/>
                <a:gd name="T11" fmla="*/ 39 h 39"/>
                <a:gd name="T12" fmla="*/ 4 w 49"/>
                <a:gd name="T13" fmla="*/ 38 h 39"/>
                <a:gd name="T14" fmla="*/ 31 w 49"/>
                <a:gd name="T15" fmla="*/ 16 h 39"/>
                <a:gd name="T16" fmla="*/ 47 w 49"/>
                <a:gd name="T17" fmla="*/ 1 h 39"/>
                <a:gd name="T18" fmla="*/ 47 w 49"/>
                <a:gd name="T19" fmla="*/ 0 h 39"/>
                <a:gd name="T20" fmla="*/ 1 w 49"/>
                <a:gd name="T21" fmla="*/ 26 h 39"/>
                <a:gd name="T22" fmla="*/ 2 w 49"/>
                <a:gd name="T23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39">
                  <a:moveTo>
                    <a:pt x="2" y="26"/>
                  </a:moveTo>
                  <a:cubicBezTo>
                    <a:pt x="9" y="22"/>
                    <a:pt x="15" y="17"/>
                    <a:pt x="21" y="13"/>
                  </a:cubicBezTo>
                  <a:cubicBezTo>
                    <a:pt x="25" y="10"/>
                    <a:pt x="29" y="8"/>
                    <a:pt x="34" y="6"/>
                  </a:cubicBezTo>
                  <a:cubicBezTo>
                    <a:pt x="36" y="5"/>
                    <a:pt x="39" y="3"/>
                    <a:pt x="41" y="3"/>
                  </a:cubicBezTo>
                  <a:cubicBezTo>
                    <a:pt x="49" y="0"/>
                    <a:pt x="41" y="7"/>
                    <a:pt x="40" y="8"/>
                  </a:cubicBezTo>
                  <a:cubicBezTo>
                    <a:pt x="29" y="19"/>
                    <a:pt x="14" y="27"/>
                    <a:pt x="2" y="39"/>
                  </a:cubicBezTo>
                  <a:cubicBezTo>
                    <a:pt x="2" y="39"/>
                    <a:pt x="3" y="39"/>
                    <a:pt x="4" y="38"/>
                  </a:cubicBezTo>
                  <a:cubicBezTo>
                    <a:pt x="12" y="30"/>
                    <a:pt x="22" y="23"/>
                    <a:pt x="31" y="16"/>
                  </a:cubicBezTo>
                  <a:cubicBezTo>
                    <a:pt x="37" y="11"/>
                    <a:pt x="44" y="7"/>
                    <a:pt x="47" y="1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29" y="5"/>
                    <a:pt x="16" y="16"/>
                    <a:pt x="1" y="26"/>
                  </a:cubicBezTo>
                  <a:cubicBezTo>
                    <a:pt x="0" y="27"/>
                    <a:pt x="2" y="26"/>
                    <a:pt x="2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4" name="Freeform 8876">
              <a:extLst>
                <a:ext uri="{FF2B5EF4-FFF2-40B4-BE49-F238E27FC236}">
                  <a16:creationId xmlns:a16="http://schemas.microsoft.com/office/drawing/2014/main" id="{A7638E91-153F-4582-9FB5-0AE2F6701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495300"/>
              <a:ext cx="165100" cy="139700"/>
            </a:xfrm>
            <a:custGeom>
              <a:avLst/>
              <a:gdLst>
                <a:gd name="T0" fmla="*/ 2 w 44"/>
                <a:gd name="T1" fmla="*/ 26 h 37"/>
                <a:gd name="T2" fmla="*/ 18 w 44"/>
                <a:gd name="T3" fmla="*/ 14 h 37"/>
                <a:gd name="T4" fmla="*/ 28 w 44"/>
                <a:gd name="T5" fmla="*/ 7 h 37"/>
                <a:gd name="T6" fmla="*/ 38 w 44"/>
                <a:gd name="T7" fmla="*/ 6 h 37"/>
                <a:gd name="T8" fmla="*/ 1 w 44"/>
                <a:gd name="T9" fmla="*/ 37 h 37"/>
                <a:gd name="T10" fmla="*/ 2 w 44"/>
                <a:gd name="T11" fmla="*/ 37 h 37"/>
                <a:gd name="T12" fmla="*/ 43 w 44"/>
                <a:gd name="T13" fmla="*/ 2 h 37"/>
                <a:gd name="T14" fmla="*/ 42 w 44"/>
                <a:gd name="T15" fmla="*/ 1 h 37"/>
                <a:gd name="T16" fmla="*/ 0 w 44"/>
                <a:gd name="T17" fmla="*/ 26 h 37"/>
                <a:gd name="T18" fmla="*/ 2 w 44"/>
                <a:gd name="T19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7">
                  <a:moveTo>
                    <a:pt x="2" y="26"/>
                  </a:moveTo>
                  <a:cubicBezTo>
                    <a:pt x="7" y="22"/>
                    <a:pt x="12" y="18"/>
                    <a:pt x="18" y="14"/>
                  </a:cubicBezTo>
                  <a:cubicBezTo>
                    <a:pt x="21" y="11"/>
                    <a:pt x="25" y="9"/>
                    <a:pt x="28" y="7"/>
                  </a:cubicBezTo>
                  <a:cubicBezTo>
                    <a:pt x="30" y="6"/>
                    <a:pt x="44" y="0"/>
                    <a:pt x="38" y="6"/>
                  </a:cubicBezTo>
                  <a:cubicBezTo>
                    <a:pt x="26" y="17"/>
                    <a:pt x="12" y="26"/>
                    <a:pt x="1" y="37"/>
                  </a:cubicBezTo>
                  <a:cubicBezTo>
                    <a:pt x="0" y="37"/>
                    <a:pt x="1" y="37"/>
                    <a:pt x="2" y="37"/>
                  </a:cubicBezTo>
                  <a:cubicBezTo>
                    <a:pt x="15" y="24"/>
                    <a:pt x="30" y="15"/>
                    <a:pt x="43" y="2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26" y="4"/>
                    <a:pt x="14" y="16"/>
                    <a:pt x="0" y="26"/>
                  </a:cubicBezTo>
                  <a:cubicBezTo>
                    <a:pt x="0" y="26"/>
                    <a:pt x="1" y="26"/>
                    <a:pt x="2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5" name="Freeform 8877">
              <a:extLst>
                <a:ext uri="{FF2B5EF4-FFF2-40B4-BE49-F238E27FC236}">
                  <a16:creationId xmlns:a16="http://schemas.microsoft.com/office/drawing/2014/main" id="{F3127DC8-A154-442A-8E59-FAA334371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439738"/>
              <a:ext cx="192088" cy="146050"/>
            </a:xfrm>
            <a:custGeom>
              <a:avLst/>
              <a:gdLst>
                <a:gd name="T0" fmla="*/ 49 w 51"/>
                <a:gd name="T1" fmla="*/ 1 h 39"/>
                <a:gd name="T2" fmla="*/ 1 w 51"/>
                <a:gd name="T3" fmla="*/ 38 h 39"/>
                <a:gd name="T4" fmla="*/ 2 w 51"/>
                <a:gd name="T5" fmla="*/ 38 h 39"/>
                <a:gd name="T6" fmla="*/ 51 w 51"/>
                <a:gd name="T7" fmla="*/ 1 h 39"/>
                <a:gd name="T8" fmla="*/ 49 w 51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9">
                  <a:moveTo>
                    <a:pt x="49" y="1"/>
                  </a:moveTo>
                  <a:cubicBezTo>
                    <a:pt x="36" y="16"/>
                    <a:pt x="17" y="25"/>
                    <a:pt x="1" y="38"/>
                  </a:cubicBezTo>
                  <a:cubicBezTo>
                    <a:pt x="0" y="38"/>
                    <a:pt x="1" y="39"/>
                    <a:pt x="2" y="38"/>
                  </a:cubicBezTo>
                  <a:cubicBezTo>
                    <a:pt x="18" y="26"/>
                    <a:pt x="37" y="17"/>
                    <a:pt x="51" y="1"/>
                  </a:cubicBezTo>
                  <a:cubicBezTo>
                    <a:pt x="51" y="1"/>
                    <a:pt x="50" y="0"/>
                    <a:pt x="4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6" name="Freeform 8878">
              <a:extLst>
                <a:ext uri="{FF2B5EF4-FFF2-40B4-BE49-F238E27FC236}">
                  <a16:creationId xmlns:a16="http://schemas.microsoft.com/office/drawing/2014/main" id="{2D9AAF49-0EC1-46F7-84A5-7ED67E7AE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439738"/>
              <a:ext cx="188913" cy="98425"/>
            </a:xfrm>
            <a:custGeom>
              <a:avLst/>
              <a:gdLst>
                <a:gd name="T0" fmla="*/ 2 w 50"/>
                <a:gd name="T1" fmla="*/ 26 h 26"/>
                <a:gd name="T2" fmla="*/ 50 w 50"/>
                <a:gd name="T3" fmla="*/ 0 h 26"/>
                <a:gd name="T4" fmla="*/ 49 w 50"/>
                <a:gd name="T5" fmla="*/ 0 h 26"/>
                <a:gd name="T6" fmla="*/ 0 w 50"/>
                <a:gd name="T7" fmla="*/ 25 h 26"/>
                <a:gd name="T8" fmla="*/ 2 w 5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6">
                  <a:moveTo>
                    <a:pt x="2" y="26"/>
                  </a:moveTo>
                  <a:cubicBezTo>
                    <a:pt x="17" y="16"/>
                    <a:pt x="32" y="5"/>
                    <a:pt x="50" y="0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31" y="5"/>
                    <a:pt x="16" y="16"/>
                    <a:pt x="0" y="25"/>
                  </a:cubicBezTo>
                  <a:cubicBezTo>
                    <a:pt x="0" y="26"/>
                    <a:pt x="1" y="26"/>
                    <a:pt x="2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7" name="Freeform 8879">
              <a:extLst>
                <a:ext uri="{FF2B5EF4-FFF2-40B4-BE49-F238E27FC236}">
                  <a16:creationId xmlns:a16="http://schemas.microsoft.com/office/drawing/2014/main" id="{65756919-884B-4EA5-8F09-3DAF109DE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379413"/>
              <a:ext cx="203200" cy="142875"/>
            </a:xfrm>
            <a:custGeom>
              <a:avLst/>
              <a:gdLst>
                <a:gd name="T0" fmla="*/ 2 w 54"/>
                <a:gd name="T1" fmla="*/ 24 h 38"/>
                <a:gd name="T2" fmla="*/ 30 w 54"/>
                <a:gd name="T3" fmla="*/ 8 h 38"/>
                <a:gd name="T4" fmla="*/ 45 w 54"/>
                <a:gd name="T5" fmla="*/ 3 h 38"/>
                <a:gd name="T6" fmla="*/ 45 w 54"/>
                <a:gd name="T7" fmla="*/ 4 h 38"/>
                <a:gd name="T8" fmla="*/ 48 w 54"/>
                <a:gd name="T9" fmla="*/ 3 h 38"/>
                <a:gd name="T10" fmla="*/ 41 w 54"/>
                <a:gd name="T11" fmla="*/ 9 h 38"/>
                <a:gd name="T12" fmla="*/ 28 w 54"/>
                <a:gd name="T13" fmla="*/ 19 h 38"/>
                <a:gd name="T14" fmla="*/ 1 w 54"/>
                <a:gd name="T15" fmla="*/ 37 h 38"/>
                <a:gd name="T16" fmla="*/ 2 w 54"/>
                <a:gd name="T17" fmla="*/ 37 h 38"/>
                <a:gd name="T18" fmla="*/ 52 w 54"/>
                <a:gd name="T19" fmla="*/ 1 h 38"/>
                <a:gd name="T20" fmla="*/ 51 w 54"/>
                <a:gd name="T21" fmla="*/ 0 h 38"/>
                <a:gd name="T22" fmla="*/ 52 w 54"/>
                <a:gd name="T23" fmla="*/ 1 h 38"/>
                <a:gd name="T24" fmla="*/ 51 w 54"/>
                <a:gd name="T25" fmla="*/ 0 h 38"/>
                <a:gd name="T26" fmla="*/ 1 w 54"/>
                <a:gd name="T27" fmla="*/ 23 h 38"/>
                <a:gd name="T28" fmla="*/ 2 w 54"/>
                <a:gd name="T29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38">
                  <a:moveTo>
                    <a:pt x="2" y="24"/>
                  </a:moveTo>
                  <a:cubicBezTo>
                    <a:pt x="11" y="17"/>
                    <a:pt x="20" y="12"/>
                    <a:pt x="30" y="8"/>
                  </a:cubicBezTo>
                  <a:cubicBezTo>
                    <a:pt x="35" y="6"/>
                    <a:pt x="40" y="4"/>
                    <a:pt x="45" y="3"/>
                  </a:cubicBezTo>
                  <a:cubicBezTo>
                    <a:pt x="54" y="0"/>
                    <a:pt x="41" y="9"/>
                    <a:pt x="45" y="4"/>
                  </a:cubicBezTo>
                  <a:cubicBezTo>
                    <a:pt x="46" y="1"/>
                    <a:pt x="47" y="1"/>
                    <a:pt x="48" y="3"/>
                  </a:cubicBezTo>
                  <a:cubicBezTo>
                    <a:pt x="46" y="5"/>
                    <a:pt x="43" y="7"/>
                    <a:pt x="41" y="9"/>
                  </a:cubicBezTo>
                  <a:cubicBezTo>
                    <a:pt x="37" y="13"/>
                    <a:pt x="32" y="16"/>
                    <a:pt x="28" y="19"/>
                  </a:cubicBezTo>
                  <a:cubicBezTo>
                    <a:pt x="19" y="25"/>
                    <a:pt x="9" y="30"/>
                    <a:pt x="1" y="37"/>
                  </a:cubicBezTo>
                  <a:cubicBezTo>
                    <a:pt x="0" y="37"/>
                    <a:pt x="1" y="38"/>
                    <a:pt x="2" y="37"/>
                  </a:cubicBezTo>
                  <a:cubicBezTo>
                    <a:pt x="18" y="25"/>
                    <a:pt x="37" y="16"/>
                    <a:pt x="52" y="1"/>
                  </a:cubicBezTo>
                  <a:cubicBezTo>
                    <a:pt x="52" y="1"/>
                    <a:pt x="52" y="0"/>
                    <a:pt x="51" y="0"/>
                  </a:cubicBezTo>
                  <a:cubicBezTo>
                    <a:pt x="42" y="0"/>
                    <a:pt x="37" y="15"/>
                    <a:pt x="52" y="1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33" y="5"/>
                    <a:pt x="16" y="12"/>
                    <a:pt x="1" y="23"/>
                  </a:cubicBezTo>
                  <a:cubicBezTo>
                    <a:pt x="0" y="24"/>
                    <a:pt x="1" y="24"/>
                    <a:pt x="2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8" name="Freeform 8880">
              <a:extLst>
                <a:ext uri="{FF2B5EF4-FFF2-40B4-BE49-F238E27FC236}">
                  <a16:creationId xmlns:a16="http://schemas.microsoft.com/office/drawing/2014/main" id="{C783F425-A6FE-41D1-9469-CEDC8D942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349250"/>
              <a:ext cx="195263" cy="123825"/>
            </a:xfrm>
            <a:custGeom>
              <a:avLst/>
              <a:gdLst>
                <a:gd name="T0" fmla="*/ 51 w 52"/>
                <a:gd name="T1" fmla="*/ 1 h 33"/>
                <a:gd name="T2" fmla="*/ 1 w 52"/>
                <a:gd name="T3" fmla="*/ 33 h 33"/>
                <a:gd name="T4" fmla="*/ 2 w 52"/>
                <a:gd name="T5" fmla="*/ 33 h 33"/>
                <a:gd name="T6" fmla="*/ 52 w 52"/>
                <a:gd name="T7" fmla="*/ 1 h 33"/>
                <a:gd name="T8" fmla="*/ 51 w 52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">
                  <a:moveTo>
                    <a:pt x="51" y="1"/>
                  </a:moveTo>
                  <a:cubicBezTo>
                    <a:pt x="36" y="14"/>
                    <a:pt x="17" y="22"/>
                    <a:pt x="1" y="33"/>
                  </a:cubicBezTo>
                  <a:cubicBezTo>
                    <a:pt x="0" y="33"/>
                    <a:pt x="1" y="33"/>
                    <a:pt x="2" y="33"/>
                  </a:cubicBezTo>
                  <a:cubicBezTo>
                    <a:pt x="19" y="22"/>
                    <a:pt x="37" y="14"/>
                    <a:pt x="52" y="1"/>
                  </a:cubicBezTo>
                  <a:cubicBezTo>
                    <a:pt x="52" y="0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9" name="Freeform 8881">
              <a:extLst>
                <a:ext uri="{FF2B5EF4-FFF2-40B4-BE49-F238E27FC236}">
                  <a16:creationId xmlns:a16="http://schemas.microsoft.com/office/drawing/2014/main" id="{2474BC2C-0BDC-446B-9BE4-89F551777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338138"/>
              <a:ext cx="198438" cy="104775"/>
            </a:xfrm>
            <a:custGeom>
              <a:avLst/>
              <a:gdLst>
                <a:gd name="T0" fmla="*/ 2 w 53"/>
                <a:gd name="T1" fmla="*/ 27 h 28"/>
                <a:gd name="T2" fmla="*/ 52 w 53"/>
                <a:gd name="T3" fmla="*/ 1 h 28"/>
                <a:gd name="T4" fmla="*/ 52 w 53"/>
                <a:gd name="T5" fmla="*/ 0 h 28"/>
                <a:gd name="T6" fmla="*/ 1 w 53"/>
                <a:gd name="T7" fmla="*/ 27 h 28"/>
                <a:gd name="T8" fmla="*/ 2 w 53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8">
                  <a:moveTo>
                    <a:pt x="2" y="27"/>
                  </a:moveTo>
                  <a:cubicBezTo>
                    <a:pt x="19" y="18"/>
                    <a:pt x="33" y="5"/>
                    <a:pt x="52" y="1"/>
                  </a:cubicBezTo>
                  <a:cubicBezTo>
                    <a:pt x="53" y="0"/>
                    <a:pt x="53" y="0"/>
                    <a:pt x="52" y="0"/>
                  </a:cubicBezTo>
                  <a:cubicBezTo>
                    <a:pt x="33" y="5"/>
                    <a:pt x="18" y="18"/>
                    <a:pt x="1" y="27"/>
                  </a:cubicBezTo>
                  <a:cubicBezTo>
                    <a:pt x="0" y="28"/>
                    <a:pt x="2" y="28"/>
                    <a:pt x="2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0" name="Freeform 8882">
              <a:extLst>
                <a:ext uri="{FF2B5EF4-FFF2-40B4-BE49-F238E27FC236}">
                  <a16:creationId xmlns:a16="http://schemas.microsoft.com/office/drawing/2014/main" id="{C37CF641-B1A5-4F8D-8D3D-F13E93C2D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322263"/>
              <a:ext cx="134938" cy="98425"/>
            </a:xfrm>
            <a:custGeom>
              <a:avLst/>
              <a:gdLst>
                <a:gd name="T0" fmla="*/ 2 w 36"/>
                <a:gd name="T1" fmla="*/ 17 h 26"/>
                <a:gd name="T2" fmla="*/ 18 w 36"/>
                <a:gd name="T3" fmla="*/ 8 h 26"/>
                <a:gd name="T4" fmla="*/ 27 w 36"/>
                <a:gd name="T5" fmla="*/ 4 h 26"/>
                <a:gd name="T6" fmla="*/ 31 w 36"/>
                <a:gd name="T7" fmla="*/ 4 h 26"/>
                <a:gd name="T8" fmla="*/ 3 w 36"/>
                <a:gd name="T9" fmla="*/ 25 h 26"/>
                <a:gd name="T10" fmla="*/ 3 w 36"/>
                <a:gd name="T11" fmla="*/ 26 h 26"/>
                <a:gd name="T12" fmla="*/ 36 w 36"/>
                <a:gd name="T13" fmla="*/ 1 h 26"/>
                <a:gd name="T14" fmla="*/ 35 w 36"/>
                <a:gd name="T15" fmla="*/ 0 h 26"/>
                <a:gd name="T16" fmla="*/ 1 w 36"/>
                <a:gd name="T17" fmla="*/ 17 h 26"/>
                <a:gd name="T18" fmla="*/ 2 w 36"/>
                <a:gd name="T19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6">
                  <a:moveTo>
                    <a:pt x="2" y="17"/>
                  </a:moveTo>
                  <a:cubicBezTo>
                    <a:pt x="7" y="14"/>
                    <a:pt x="13" y="11"/>
                    <a:pt x="18" y="8"/>
                  </a:cubicBezTo>
                  <a:cubicBezTo>
                    <a:pt x="21" y="7"/>
                    <a:pt x="24" y="5"/>
                    <a:pt x="27" y="4"/>
                  </a:cubicBezTo>
                  <a:cubicBezTo>
                    <a:pt x="28" y="4"/>
                    <a:pt x="35" y="0"/>
                    <a:pt x="31" y="4"/>
                  </a:cubicBezTo>
                  <a:cubicBezTo>
                    <a:pt x="22" y="12"/>
                    <a:pt x="12" y="18"/>
                    <a:pt x="3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14" y="18"/>
                    <a:pt x="26" y="10"/>
                    <a:pt x="36" y="1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23" y="4"/>
                    <a:pt x="12" y="10"/>
                    <a:pt x="1" y="17"/>
                  </a:cubicBezTo>
                  <a:cubicBezTo>
                    <a:pt x="0" y="17"/>
                    <a:pt x="2" y="17"/>
                    <a:pt x="2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1" name="Freeform 8883">
              <a:extLst>
                <a:ext uri="{FF2B5EF4-FFF2-40B4-BE49-F238E27FC236}">
                  <a16:creationId xmlns:a16="http://schemas.microsoft.com/office/drawing/2014/main" id="{61BC7D8A-4E82-4A58-879C-547F79682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285750"/>
              <a:ext cx="146050" cy="109538"/>
            </a:xfrm>
            <a:custGeom>
              <a:avLst/>
              <a:gdLst>
                <a:gd name="T0" fmla="*/ 2 w 39"/>
                <a:gd name="T1" fmla="*/ 18 h 29"/>
                <a:gd name="T2" fmla="*/ 13 w 39"/>
                <a:gd name="T3" fmla="*/ 11 h 29"/>
                <a:gd name="T4" fmla="*/ 22 w 39"/>
                <a:gd name="T5" fmla="*/ 6 h 29"/>
                <a:gd name="T6" fmla="*/ 32 w 39"/>
                <a:gd name="T7" fmla="*/ 6 h 29"/>
                <a:gd name="T8" fmla="*/ 1 w 39"/>
                <a:gd name="T9" fmla="*/ 29 h 29"/>
                <a:gd name="T10" fmla="*/ 3 w 39"/>
                <a:gd name="T11" fmla="*/ 29 h 29"/>
                <a:gd name="T12" fmla="*/ 37 w 39"/>
                <a:gd name="T13" fmla="*/ 3 h 29"/>
                <a:gd name="T14" fmla="*/ 37 w 39"/>
                <a:gd name="T15" fmla="*/ 2 h 29"/>
                <a:gd name="T16" fmla="*/ 1 w 39"/>
                <a:gd name="T17" fmla="*/ 18 h 29"/>
                <a:gd name="T18" fmla="*/ 2 w 39"/>
                <a:gd name="T19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29">
                  <a:moveTo>
                    <a:pt x="2" y="18"/>
                  </a:moveTo>
                  <a:cubicBezTo>
                    <a:pt x="6" y="16"/>
                    <a:pt x="9" y="13"/>
                    <a:pt x="13" y="11"/>
                  </a:cubicBezTo>
                  <a:cubicBezTo>
                    <a:pt x="16" y="9"/>
                    <a:pt x="19" y="7"/>
                    <a:pt x="22" y="6"/>
                  </a:cubicBezTo>
                  <a:cubicBezTo>
                    <a:pt x="25" y="4"/>
                    <a:pt x="39" y="0"/>
                    <a:pt x="32" y="6"/>
                  </a:cubicBezTo>
                  <a:cubicBezTo>
                    <a:pt x="23" y="15"/>
                    <a:pt x="12" y="22"/>
                    <a:pt x="1" y="29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15" y="21"/>
                    <a:pt x="26" y="13"/>
                    <a:pt x="37" y="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3" y="1"/>
                    <a:pt x="11" y="11"/>
                    <a:pt x="1" y="18"/>
                  </a:cubicBezTo>
                  <a:cubicBezTo>
                    <a:pt x="0" y="19"/>
                    <a:pt x="2" y="19"/>
                    <a:pt x="2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2" name="Freeform 8884">
              <a:extLst>
                <a:ext uri="{FF2B5EF4-FFF2-40B4-BE49-F238E27FC236}">
                  <a16:creationId xmlns:a16="http://schemas.microsoft.com/office/drawing/2014/main" id="{B6550949-645E-4578-9129-0F2294953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250825"/>
              <a:ext cx="146050" cy="117475"/>
            </a:xfrm>
            <a:custGeom>
              <a:avLst/>
              <a:gdLst>
                <a:gd name="T0" fmla="*/ 1 w 39"/>
                <a:gd name="T1" fmla="*/ 18 h 31"/>
                <a:gd name="T2" fmla="*/ 18 w 39"/>
                <a:gd name="T3" fmla="*/ 10 h 31"/>
                <a:gd name="T4" fmla="*/ 27 w 39"/>
                <a:gd name="T5" fmla="*/ 6 h 31"/>
                <a:gd name="T6" fmla="*/ 34 w 39"/>
                <a:gd name="T7" fmla="*/ 5 h 31"/>
                <a:gd name="T8" fmla="*/ 2 w 39"/>
                <a:gd name="T9" fmla="*/ 30 h 31"/>
                <a:gd name="T10" fmla="*/ 2 w 39"/>
                <a:gd name="T11" fmla="*/ 30 h 31"/>
                <a:gd name="T12" fmla="*/ 38 w 39"/>
                <a:gd name="T13" fmla="*/ 2 h 31"/>
                <a:gd name="T14" fmla="*/ 38 w 39"/>
                <a:gd name="T15" fmla="*/ 1 h 31"/>
                <a:gd name="T16" fmla="*/ 1 w 39"/>
                <a:gd name="T17" fmla="*/ 18 h 31"/>
                <a:gd name="T18" fmla="*/ 1 w 39"/>
                <a:gd name="T1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31">
                  <a:moveTo>
                    <a:pt x="1" y="18"/>
                  </a:moveTo>
                  <a:cubicBezTo>
                    <a:pt x="7" y="16"/>
                    <a:pt x="13" y="13"/>
                    <a:pt x="18" y="10"/>
                  </a:cubicBezTo>
                  <a:cubicBezTo>
                    <a:pt x="21" y="9"/>
                    <a:pt x="24" y="7"/>
                    <a:pt x="27" y="6"/>
                  </a:cubicBezTo>
                  <a:cubicBezTo>
                    <a:pt x="29" y="5"/>
                    <a:pt x="39" y="0"/>
                    <a:pt x="34" y="5"/>
                  </a:cubicBezTo>
                  <a:cubicBezTo>
                    <a:pt x="26" y="16"/>
                    <a:pt x="13" y="23"/>
                    <a:pt x="2" y="30"/>
                  </a:cubicBezTo>
                  <a:cubicBezTo>
                    <a:pt x="1" y="30"/>
                    <a:pt x="2" y="31"/>
                    <a:pt x="2" y="30"/>
                  </a:cubicBezTo>
                  <a:cubicBezTo>
                    <a:pt x="16" y="22"/>
                    <a:pt x="29" y="14"/>
                    <a:pt x="38" y="2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24" y="5"/>
                    <a:pt x="13" y="13"/>
                    <a:pt x="1" y="18"/>
                  </a:cubicBezTo>
                  <a:cubicBezTo>
                    <a:pt x="0" y="18"/>
                    <a:pt x="1" y="19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3" name="Freeform 8885">
              <a:extLst>
                <a:ext uri="{FF2B5EF4-FFF2-40B4-BE49-F238E27FC236}">
                  <a16:creationId xmlns:a16="http://schemas.microsoft.com/office/drawing/2014/main" id="{F3BFF251-599D-481A-BB3C-B62016C5B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50825"/>
              <a:ext cx="82550" cy="65088"/>
            </a:xfrm>
            <a:custGeom>
              <a:avLst/>
              <a:gdLst>
                <a:gd name="T0" fmla="*/ 20 w 22"/>
                <a:gd name="T1" fmla="*/ 1 h 17"/>
                <a:gd name="T2" fmla="*/ 1 w 22"/>
                <a:gd name="T3" fmla="*/ 17 h 17"/>
                <a:gd name="T4" fmla="*/ 2 w 22"/>
                <a:gd name="T5" fmla="*/ 17 h 17"/>
                <a:gd name="T6" fmla="*/ 21 w 22"/>
                <a:gd name="T7" fmla="*/ 1 h 17"/>
                <a:gd name="T8" fmla="*/ 20 w 22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7">
                  <a:moveTo>
                    <a:pt x="20" y="1"/>
                  </a:moveTo>
                  <a:cubicBezTo>
                    <a:pt x="15" y="8"/>
                    <a:pt x="7" y="11"/>
                    <a:pt x="1" y="17"/>
                  </a:cubicBezTo>
                  <a:cubicBezTo>
                    <a:pt x="0" y="17"/>
                    <a:pt x="1" y="17"/>
                    <a:pt x="2" y="17"/>
                  </a:cubicBezTo>
                  <a:cubicBezTo>
                    <a:pt x="8" y="11"/>
                    <a:pt x="16" y="8"/>
                    <a:pt x="21" y="1"/>
                  </a:cubicBezTo>
                  <a:cubicBezTo>
                    <a:pt x="22" y="0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4" name="Freeform 8886">
              <a:extLst>
                <a:ext uri="{FF2B5EF4-FFF2-40B4-BE49-F238E27FC236}">
                  <a16:creationId xmlns:a16="http://schemas.microsoft.com/office/drawing/2014/main" id="{31582BA4-7CFA-41CC-9E05-B3DEB76B6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" y="692150"/>
              <a:ext cx="74613" cy="60325"/>
            </a:xfrm>
            <a:custGeom>
              <a:avLst/>
              <a:gdLst>
                <a:gd name="T0" fmla="*/ 1 w 20"/>
                <a:gd name="T1" fmla="*/ 16 h 16"/>
                <a:gd name="T2" fmla="*/ 19 w 20"/>
                <a:gd name="T3" fmla="*/ 1 h 16"/>
                <a:gd name="T4" fmla="*/ 18 w 20"/>
                <a:gd name="T5" fmla="*/ 0 h 16"/>
                <a:gd name="T6" fmla="*/ 0 w 20"/>
                <a:gd name="T7" fmla="*/ 15 h 16"/>
                <a:gd name="T8" fmla="*/ 1 w 2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1" y="16"/>
                  </a:moveTo>
                  <a:cubicBezTo>
                    <a:pt x="7" y="10"/>
                    <a:pt x="12" y="5"/>
                    <a:pt x="19" y="1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2" y="4"/>
                    <a:pt x="6" y="10"/>
                    <a:pt x="0" y="15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5" name="Freeform 8887">
              <a:extLst>
                <a:ext uri="{FF2B5EF4-FFF2-40B4-BE49-F238E27FC236}">
                  <a16:creationId xmlns:a16="http://schemas.microsoft.com/office/drawing/2014/main" id="{B984D809-0478-4742-90D6-19153824A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654050"/>
              <a:ext cx="82550" cy="98425"/>
            </a:xfrm>
            <a:custGeom>
              <a:avLst/>
              <a:gdLst>
                <a:gd name="T0" fmla="*/ 20 w 22"/>
                <a:gd name="T1" fmla="*/ 1 h 26"/>
                <a:gd name="T2" fmla="*/ 0 w 22"/>
                <a:gd name="T3" fmla="*/ 26 h 26"/>
                <a:gd name="T4" fmla="*/ 1 w 22"/>
                <a:gd name="T5" fmla="*/ 26 h 26"/>
                <a:gd name="T6" fmla="*/ 22 w 22"/>
                <a:gd name="T7" fmla="*/ 1 h 26"/>
                <a:gd name="T8" fmla="*/ 20 w 22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20" y="1"/>
                  </a:moveTo>
                  <a:cubicBezTo>
                    <a:pt x="14" y="10"/>
                    <a:pt x="7" y="17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17"/>
                    <a:pt x="16" y="10"/>
                    <a:pt x="22" y="1"/>
                  </a:cubicBezTo>
                  <a:cubicBezTo>
                    <a:pt x="22" y="0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6" name="Freeform 8888">
              <a:extLst>
                <a:ext uri="{FF2B5EF4-FFF2-40B4-BE49-F238E27FC236}">
                  <a16:creationId xmlns:a16="http://schemas.microsoft.com/office/drawing/2014/main" id="{16B76F95-398C-418F-AF48-CE0503C87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563563"/>
              <a:ext cx="157163" cy="184150"/>
            </a:xfrm>
            <a:custGeom>
              <a:avLst/>
              <a:gdLst>
                <a:gd name="T0" fmla="*/ 40 w 42"/>
                <a:gd name="T1" fmla="*/ 1 h 49"/>
                <a:gd name="T2" fmla="*/ 1 w 42"/>
                <a:gd name="T3" fmla="*/ 47 h 49"/>
                <a:gd name="T4" fmla="*/ 2 w 42"/>
                <a:gd name="T5" fmla="*/ 47 h 49"/>
                <a:gd name="T6" fmla="*/ 41 w 42"/>
                <a:gd name="T7" fmla="*/ 17 h 49"/>
                <a:gd name="T8" fmla="*/ 41 w 42"/>
                <a:gd name="T9" fmla="*/ 16 h 49"/>
                <a:gd name="T10" fmla="*/ 9 w 42"/>
                <a:gd name="T11" fmla="*/ 43 h 49"/>
                <a:gd name="T12" fmla="*/ 9 w 42"/>
                <a:gd name="T13" fmla="*/ 36 h 49"/>
                <a:gd name="T14" fmla="*/ 22 w 42"/>
                <a:gd name="T15" fmla="*/ 22 h 49"/>
                <a:gd name="T16" fmla="*/ 41 w 42"/>
                <a:gd name="T17" fmla="*/ 1 h 49"/>
                <a:gd name="T18" fmla="*/ 40 w 42"/>
                <a:gd name="T19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9">
                  <a:moveTo>
                    <a:pt x="40" y="1"/>
                  </a:moveTo>
                  <a:cubicBezTo>
                    <a:pt x="29" y="17"/>
                    <a:pt x="10" y="28"/>
                    <a:pt x="1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19" y="42"/>
                    <a:pt x="23" y="20"/>
                    <a:pt x="41" y="17"/>
                  </a:cubicBezTo>
                  <a:cubicBezTo>
                    <a:pt x="42" y="16"/>
                    <a:pt x="41" y="15"/>
                    <a:pt x="41" y="16"/>
                  </a:cubicBezTo>
                  <a:cubicBezTo>
                    <a:pt x="26" y="19"/>
                    <a:pt x="20" y="34"/>
                    <a:pt x="9" y="43"/>
                  </a:cubicBezTo>
                  <a:cubicBezTo>
                    <a:pt x="0" y="49"/>
                    <a:pt x="7" y="39"/>
                    <a:pt x="9" y="36"/>
                  </a:cubicBezTo>
                  <a:cubicBezTo>
                    <a:pt x="13" y="31"/>
                    <a:pt x="17" y="27"/>
                    <a:pt x="22" y="22"/>
                  </a:cubicBezTo>
                  <a:cubicBezTo>
                    <a:pt x="29" y="16"/>
                    <a:pt x="36" y="9"/>
                    <a:pt x="41" y="1"/>
                  </a:cubicBezTo>
                  <a:cubicBezTo>
                    <a:pt x="42" y="0"/>
                    <a:pt x="41" y="0"/>
                    <a:pt x="4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7" name="Freeform 8889">
              <a:extLst>
                <a:ext uri="{FF2B5EF4-FFF2-40B4-BE49-F238E27FC236}">
                  <a16:creationId xmlns:a16="http://schemas.microsoft.com/office/drawing/2014/main" id="{53E33EF4-2DDE-49BB-9600-58C181B1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530225"/>
              <a:ext cx="173038" cy="187325"/>
            </a:xfrm>
            <a:custGeom>
              <a:avLst/>
              <a:gdLst>
                <a:gd name="T0" fmla="*/ 44 w 46"/>
                <a:gd name="T1" fmla="*/ 0 h 50"/>
                <a:gd name="T2" fmla="*/ 1 w 46"/>
                <a:gd name="T3" fmla="*/ 46 h 50"/>
                <a:gd name="T4" fmla="*/ 2 w 46"/>
                <a:gd name="T5" fmla="*/ 46 h 50"/>
                <a:gd name="T6" fmla="*/ 45 w 46"/>
                <a:gd name="T7" fmla="*/ 10 h 50"/>
                <a:gd name="T8" fmla="*/ 44 w 46"/>
                <a:gd name="T9" fmla="*/ 9 h 50"/>
                <a:gd name="T10" fmla="*/ 24 w 46"/>
                <a:gd name="T11" fmla="*/ 26 h 50"/>
                <a:gd name="T12" fmla="*/ 14 w 46"/>
                <a:gd name="T13" fmla="*/ 35 h 50"/>
                <a:gd name="T14" fmla="*/ 4 w 46"/>
                <a:gd name="T15" fmla="*/ 40 h 50"/>
                <a:gd name="T16" fmla="*/ 45 w 46"/>
                <a:gd name="T17" fmla="*/ 0 h 50"/>
                <a:gd name="T18" fmla="*/ 44 w 46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0">
                  <a:moveTo>
                    <a:pt x="44" y="0"/>
                  </a:moveTo>
                  <a:cubicBezTo>
                    <a:pt x="29" y="14"/>
                    <a:pt x="7" y="25"/>
                    <a:pt x="1" y="46"/>
                  </a:cubicBezTo>
                  <a:cubicBezTo>
                    <a:pt x="0" y="47"/>
                    <a:pt x="2" y="46"/>
                    <a:pt x="2" y="46"/>
                  </a:cubicBezTo>
                  <a:cubicBezTo>
                    <a:pt x="18" y="36"/>
                    <a:pt x="29" y="20"/>
                    <a:pt x="45" y="10"/>
                  </a:cubicBezTo>
                  <a:cubicBezTo>
                    <a:pt x="46" y="9"/>
                    <a:pt x="44" y="9"/>
                    <a:pt x="44" y="9"/>
                  </a:cubicBezTo>
                  <a:cubicBezTo>
                    <a:pt x="37" y="14"/>
                    <a:pt x="30" y="19"/>
                    <a:pt x="24" y="26"/>
                  </a:cubicBezTo>
                  <a:cubicBezTo>
                    <a:pt x="21" y="29"/>
                    <a:pt x="18" y="32"/>
                    <a:pt x="14" y="35"/>
                  </a:cubicBezTo>
                  <a:cubicBezTo>
                    <a:pt x="11" y="38"/>
                    <a:pt x="0" y="50"/>
                    <a:pt x="4" y="40"/>
                  </a:cubicBezTo>
                  <a:cubicBezTo>
                    <a:pt x="12" y="23"/>
                    <a:pt x="31" y="13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8" name="Freeform 8890">
              <a:extLst>
                <a:ext uri="{FF2B5EF4-FFF2-40B4-BE49-F238E27FC236}">
                  <a16:creationId xmlns:a16="http://schemas.microsoft.com/office/drawing/2014/main" id="{229DDC20-2FA9-4267-95B9-71276CCD9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7" y="508000"/>
              <a:ext cx="200025" cy="146050"/>
            </a:xfrm>
            <a:custGeom>
              <a:avLst/>
              <a:gdLst>
                <a:gd name="T0" fmla="*/ 2 w 53"/>
                <a:gd name="T1" fmla="*/ 39 h 39"/>
                <a:gd name="T2" fmla="*/ 52 w 53"/>
                <a:gd name="T3" fmla="*/ 0 h 39"/>
                <a:gd name="T4" fmla="*/ 51 w 53"/>
                <a:gd name="T5" fmla="*/ 0 h 39"/>
                <a:gd name="T6" fmla="*/ 1 w 53"/>
                <a:gd name="T7" fmla="*/ 38 h 39"/>
                <a:gd name="T8" fmla="*/ 2 w 5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9">
                  <a:moveTo>
                    <a:pt x="2" y="39"/>
                  </a:moveTo>
                  <a:cubicBezTo>
                    <a:pt x="22" y="30"/>
                    <a:pt x="34" y="12"/>
                    <a:pt x="52" y="0"/>
                  </a:cubicBezTo>
                  <a:cubicBezTo>
                    <a:pt x="53" y="0"/>
                    <a:pt x="52" y="0"/>
                    <a:pt x="51" y="0"/>
                  </a:cubicBezTo>
                  <a:cubicBezTo>
                    <a:pt x="33" y="11"/>
                    <a:pt x="21" y="29"/>
                    <a:pt x="1" y="38"/>
                  </a:cubicBezTo>
                  <a:cubicBezTo>
                    <a:pt x="0" y="39"/>
                    <a:pt x="2" y="39"/>
                    <a:pt x="2" y="3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9" name="Freeform 8891">
              <a:extLst>
                <a:ext uri="{FF2B5EF4-FFF2-40B4-BE49-F238E27FC236}">
                  <a16:creationId xmlns:a16="http://schemas.microsoft.com/office/drawing/2014/main" id="{D2C80C10-F879-4AE1-83FB-F4E2A70C0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58788"/>
              <a:ext cx="195263" cy="187325"/>
            </a:xfrm>
            <a:custGeom>
              <a:avLst/>
              <a:gdLst>
                <a:gd name="T0" fmla="*/ 51 w 52"/>
                <a:gd name="T1" fmla="*/ 1 h 50"/>
                <a:gd name="T2" fmla="*/ 0 w 52"/>
                <a:gd name="T3" fmla="*/ 50 h 50"/>
                <a:gd name="T4" fmla="*/ 1 w 52"/>
                <a:gd name="T5" fmla="*/ 50 h 50"/>
                <a:gd name="T6" fmla="*/ 52 w 52"/>
                <a:gd name="T7" fmla="*/ 1 h 50"/>
                <a:gd name="T8" fmla="*/ 51 w 52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0">
                  <a:moveTo>
                    <a:pt x="51" y="1"/>
                  </a:moveTo>
                  <a:cubicBezTo>
                    <a:pt x="32" y="15"/>
                    <a:pt x="11" y="28"/>
                    <a:pt x="0" y="50"/>
                  </a:cubicBezTo>
                  <a:cubicBezTo>
                    <a:pt x="0" y="50"/>
                    <a:pt x="1" y="50"/>
                    <a:pt x="1" y="50"/>
                  </a:cubicBezTo>
                  <a:cubicBezTo>
                    <a:pt x="13" y="28"/>
                    <a:pt x="33" y="15"/>
                    <a:pt x="52" y="1"/>
                  </a:cubicBezTo>
                  <a:cubicBezTo>
                    <a:pt x="52" y="0"/>
                    <a:pt x="51" y="0"/>
                    <a:pt x="5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0" name="Freeform 8892">
              <a:extLst>
                <a:ext uri="{FF2B5EF4-FFF2-40B4-BE49-F238E27FC236}">
                  <a16:creationId xmlns:a16="http://schemas.microsoft.com/office/drawing/2014/main" id="{2391DDE1-41DB-4967-9658-AC7893F6D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47675"/>
              <a:ext cx="190500" cy="131763"/>
            </a:xfrm>
            <a:custGeom>
              <a:avLst/>
              <a:gdLst>
                <a:gd name="T0" fmla="*/ 2 w 51"/>
                <a:gd name="T1" fmla="*/ 35 h 35"/>
                <a:gd name="T2" fmla="*/ 51 w 51"/>
                <a:gd name="T3" fmla="*/ 1 h 35"/>
                <a:gd name="T4" fmla="*/ 50 w 51"/>
                <a:gd name="T5" fmla="*/ 0 h 35"/>
                <a:gd name="T6" fmla="*/ 1 w 51"/>
                <a:gd name="T7" fmla="*/ 34 h 35"/>
                <a:gd name="T8" fmla="*/ 2 w 51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5">
                  <a:moveTo>
                    <a:pt x="2" y="35"/>
                  </a:moveTo>
                  <a:cubicBezTo>
                    <a:pt x="19" y="25"/>
                    <a:pt x="34" y="12"/>
                    <a:pt x="51" y="1"/>
                  </a:cubicBezTo>
                  <a:cubicBezTo>
                    <a:pt x="51" y="0"/>
                    <a:pt x="50" y="0"/>
                    <a:pt x="50" y="0"/>
                  </a:cubicBezTo>
                  <a:cubicBezTo>
                    <a:pt x="33" y="11"/>
                    <a:pt x="19" y="24"/>
                    <a:pt x="1" y="34"/>
                  </a:cubicBezTo>
                  <a:cubicBezTo>
                    <a:pt x="0" y="34"/>
                    <a:pt x="1" y="35"/>
                    <a:pt x="2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1" name="Freeform 8893">
              <a:extLst>
                <a:ext uri="{FF2B5EF4-FFF2-40B4-BE49-F238E27FC236}">
                  <a16:creationId xmlns:a16="http://schemas.microsoft.com/office/drawing/2014/main" id="{7DE9F702-6233-44E2-9ECB-77999B7C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406400"/>
              <a:ext cx="195263" cy="153988"/>
            </a:xfrm>
            <a:custGeom>
              <a:avLst/>
              <a:gdLst>
                <a:gd name="T0" fmla="*/ 50 w 52"/>
                <a:gd name="T1" fmla="*/ 0 h 41"/>
                <a:gd name="T2" fmla="*/ 1 w 52"/>
                <a:gd name="T3" fmla="*/ 40 h 41"/>
                <a:gd name="T4" fmla="*/ 2 w 52"/>
                <a:gd name="T5" fmla="*/ 40 h 41"/>
                <a:gd name="T6" fmla="*/ 51 w 52"/>
                <a:gd name="T7" fmla="*/ 1 h 41"/>
                <a:gd name="T8" fmla="*/ 50 w 52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1">
                  <a:moveTo>
                    <a:pt x="50" y="0"/>
                  </a:moveTo>
                  <a:cubicBezTo>
                    <a:pt x="34" y="13"/>
                    <a:pt x="15" y="24"/>
                    <a:pt x="1" y="40"/>
                  </a:cubicBezTo>
                  <a:cubicBezTo>
                    <a:pt x="0" y="40"/>
                    <a:pt x="2" y="41"/>
                    <a:pt x="2" y="40"/>
                  </a:cubicBezTo>
                  <a:cubicBezTo>
                    <a:pt x="16" y="24"/>
                    <a:pt x="35" y="14"/>
                    <a:pt x="51" y="1"/>
                  </a:cubicBezTo>
                  <a:cubicBezTo>
                    <a:pt x="52" y="0"/>
                    <a:pt x="51" y="0"/>
                    <a:pt x="5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2" name="Freeform 8894">
              <a:extLst>
                <a:ext uri="{FF2B5EF4-FFF2-40B4-BE49-F238E27FC236}">
                  <a16:creationId xmlns:a16="http://schemas.microsoft.com/office/drawing/2014/main" id="{F34105A7-6437-448F-A21F-E05DC78F9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379413"/>
              <a:ext cx="180975" cy="109538"/>
            </a:xfrm>
            <a:custGeom>
              <a:avLst/>
              <a:gdLst>
                <a:gd name="T0" fmla="*/ 1 w 48"/>
                <a:gd name="T1" fmla="*/ 28 h 29"/>
                <a:gd name="T2" fmla="*/ 48 w 48"/>
                <a:gd name="T3" fmla="*/ 0 h 29"/>
                <a:gd name="T4" fmla="*/ 47 w 48"/>
                <a:gd name="T5" fmla="*/ 0 h 29"/>
                <a:gd name="T6" fmla="*/ 0 w 48"/>
                <a:gd name="T7" fmla="*/ 28 h 29"/>
                <a:gd name="T8" fmla="*/ 1 w 48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9">
                  <a:moveTo>
                    <a:pt x="1" y="28"/>
                  </a:moveTo>
                  <a:cubicBezTo>
                    <a:pt x="17" y="19"/>
                    <a:pt x="31" y="8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30" y="8"/>
                    <a:pt x="16" y="19"/>
                    <a:pt x="0" y="28"/>
                  </a:cubicBezTo>
                  <a:cubicBezTo>
                    <a:pt x="0" y="29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3" name="Freeform 8895">
              <a:extLst>
                <a:ext uri="{FF2B5EF4-FFF2-40B4-BE49-F238E27FC236}">
                  <a16:creationId xmlns:a16="http://schemas.microsoft.com/office/drawing/2014/main" id="{48DB3356-2742-427B-A5A3-EDDC2EA5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322263"/>
              <a:ext cx="184150" cy="144463"/>
            </a:xfrm>
            <a:custGeom>
              <a:avLst/>
              <a:gdLst>
                <a:gd name="T0" fmla="*/ 3 w 49"/>
                <a:gd name="T1" fmla="*/ 27 h 38"/>
                <a:gd name="T2" fmla="*/ 23 w 49"/>
                <a:gd name="T3" fmla="*/ 14 h 38"/>
                <a:gd name="T4" fmla="*/ 36 w 49"/>
                <a:gd name="T5" fmla="*/ 7 h 38"/>
                <a:gd name="T6" fmla="*/ 43 w 49"/>
                <a:gd name="T7" fmla="*/ 6 h 38"/>
                <a:gd name="T8" fmla="*/ 1 w 49"/>
                <a:gd name="T9" fmla="*/ 37 h 38"/>
                <a:gd name="T10" fmla="*/ 2 w 49"/>
                <a:gd name="T11" fmla="*/ 37 h 38"/>
                <a:gd name="T12" fmla="*/ 48 w 49"/>
                <a:gd name="T13" fmla="*/ 2 h 38"/>
                <a:gd name="T14" fmla="*/ 47 w 49"/>
                <a:gd name="T15" fmla="*/ 2 h 38"/>
                <a:gd name="T16" fmla="*/ 2 w 49"/>
                <a:gd name="T17" fmla="*/ 27 h 38"/>
                <a:gd name="T18" fmla="*/ 3 w 49"/>
                <a:gd name="T1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8">
                  <a:moveTo>
                    <a:pt x="3" y="27"/>
                  </a:moveTo>
                  <a:cubicBezTo>
                    <a:pt x="10" y="23"/>
                    <a:pt x="16" y="18"/>
                    <a:pt x="23" y="14"/>
                  </a:cubicBezTo>
                  <a:cubicBezTo>
                    <a:pt x="27" y="11"/>
                    <a:pt x="32" y="9"/>
                    <a:pt x="36" y="7"/>
                  </a:cubicBezTo>
                  <a:cubicBezTo>
                    <a:pt x="39" y="5"/>
                    <a:pt x="49" y="0"/>
                    <a:pt x="43" y="6"/>
                  </a:cubicBezTo>
                  <a:cubicBezTo>
                    <a:pt x="31" y="19"/>
                    <a:pt x="15" y="26"/>
                    <a:pt x="1" y="37"/>
                  </a:cubicBezTo>
                  <a:cubicBezTo>
                    <a:pt x="0" y="37"/>
                    <a:pt x="2" y="38"/>
                    <a:pt x="2" y="37"/>
                  </a:cubicBezTo>
                  <a:cubicBezTo>
                    <a:pt x="17" y="26"/>
                    <a:pt x="35" y="17"/>
                    <a:pt x="48" y="2"/>
                  </a:cubicBezTo>
                  <a:cubicBezTo>
                    <a:pt x="48" y="2"/>
                    <a:pt x="48" y="2"/>
                    <a:pt x="47" y="2"/>
                  </a:cubicBezTo>
                  <a:cubicBezTo>
                    <a:pt x="30" y="7"/>
                    <a:pt x="17" y="17"/>
                    <a:pt x="2" y="27"/>
                  </a:cubicBezTo>
                  <a:cubicBezTo>
                    <a:pt x="1" y="27"/>
                    <a:pt x="2" y="27"/>
                    <a:pt x="3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4" name="Freeform 8896">
              <a:extLst>
                <a:ext uri="{FF2B5EF4-FFF2-40B4-BE49-F238E27FC236}">
                  <a16:creationId xmlns:a16="http://schemas.microsoft.com/office/drawing/2014/main" id="{120E3E59-1B45-4EAA-B1AA-6B72F7252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288925"/>
              <a:ext cx="150813" cy="112713"/>
            </a:xfrm>
            <a:custGeom>
              <a:avLst/>
              <a:gdLst>
                <a:gd name="T0" fmla="*/ 2 w 40"/>
                <a:gd name="T1" fmla="*/ 22 h 30"/>
                <a:gd name="T2" fmla="*/ 18 w 40"/>
                <a:gd name="T3" fmla="*/ 11 h 30"/>
                <a:gd name="T4" fmla="*/ 29 w 40"/>
                <a:gd name="T5" fmla="*/ 5 h 30"/>
                <a:gd name="T6" fmla="*/ 35 w 40"/>
                <a:gd name="T7" fmla="*/ 4 h 30"/>
                <a:gd name="T8" fmla="*/ 1 w 40"/>
                <a:gd name="T9" fmla="*/ 29 h 30"/>
                <a:gd name="T10" fmla="*/ 2 w 40"/>
                <a:gd name="T11" fmla="*/ 30 h 30"/>
                <a:gd name="T12" fmla="*/ 40 w 40"/>
                <a:gd name="T13" fmla="*/ 1 h 30"/>
                <a:gd name="T14" fmla="*/ 39 w 40"/>
                <a:gd name="T15" fmla="*/ 0 h 30"/>
                <a:gd name="T16" fmla="*/ 1 w 40"/>
                <a:gd name="T17" fmla="*/ 21 h 30"/>
                <a:gd name="T18" fmla="*/ 2 w 40"/>
                <a:gd name="T1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30">
                  <a:moveTo>
                    <a:pt x="2" y="22"/>
                  </a:moveTo>
                  <a:cubicBezTo>
                    <a:pt x="7" y="18"/>
                    <a:pt x="12" y="15"/>
                    <a:pt x="18" y="11"/>
                  </a:cubicBezTo>
                  <a:cubicBezTo>
                    <a:pt x="22" y="9"/>
                    <a:pt x="26" y="7"/>
                    <a:pt x="29" y="5"/>
                  </a:cubicBezTo>
                  <a:cubicBezTo>
                    <a:pt x="31" y="4"/>
                    <a:pt x="39" y="0"/>
                    <a:pt x="35" y="4"/>
                  </a:cubicBezTo>
                  <a:cubicBezTo>
                    <a:pt x="25" y="14"/>
                    <a:pt x="13" y="21"/>
                    <a:pt x="1" y="29"/>
                  </a:cubicBezTo>
                  <a:cubicBezTo>
                    <a:pt x="1" y="30"/>
                    <a:pt x="2" y="30"/>
                    <a:pt x="2" y="30"/>
                  </a:cubicBezTo>
                  <a:cubicBezTo>
                    <a:pt x="15" y="21"/>
                    <a:pt x="29" y="12"/>
                    <a:pt x="40" y="1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25" y="5"/>
                    <a:pt x="13" y="13"/>
                    <a:pt x="1" y="21"/>
                  </a:cubicBezTo>
                  <a:cubicBezTo>
                    <a:pt x="0" y="21"/>
                    <a:pt x="1" y="22"/>
                    <a:pt x="2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5" name="Freeform 8897">
              <a:extLst>
                <a:ext uri="{FF2B5EF4-FFF2-40B4-BE49-F238E27FC236}">
                  <a16:creationId xmlns:a16="http://schemas.microsoft.com/office/drawing/2014/main" id="{41221C31-08EE-4BB3-BC73-6852657DA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250825"/>
              <a:ext cx="173038" cy="117475"/>
            </a:xfrm>
            <a:custGeom>
              <a:avLst/>
              <a:gdLst>
                <a:gd name="T0" fmla="*/ 44 w 46"/>
                <a:gd name="T1" fmla="*/ 1 h 31"/>
                <a:gd name="T2" fmla="*/ 1 w 46"/>
                <a:gd name="T3" fmla="*/ 30 h 31"/>
                <a:gd name="T4" fmla="*/ 2 w 46"/>
                <a:gd name="T5" fmla="*/ 30 h 31"/>
                <a:gd name="T6" fmla="*/ 45 w 46"/>
                <a:gd name="T7" fmla="*/ 1 h 31"/>
                <a:gd name="T8" fmla="*/ 44 w 46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1">
                  <a:moveTo>
                    <a:pt x="44" y="1"/>
                  </a:moveTo>
                  <a:cubicBezTo>
                    <a:pt x="31" y="11"/>
                    <a:pt x="16" y="20"/>
                    <a:pt x="1" y="30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17" y="21"/>
                    <a:pt x="32" y="12"/>
                    <a:pt x="45" y="1"/>
                  </a:cubicBezTo>
                  <a:cubicBezTo>
                    <a:pt x="46" y="1"/>
                    <a:pt x="45" y="0"/>
                    <a:pt x="4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6" name="Freeform 8898">
              <a:extLst>
                <a:ext uri="{FF2B5EF4-FFF2-40B4-BE49-F238E27FC236}">
                  <a16:creationId xmlns:a16="http://schemas.microsoft.com/office/drawing/2014/main" id="{C355F848-D0A5-4DAD-A120-EAF1F7B59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228600"/>
              <a:ext cx="180975" cy="93663"/>
            </a:xfrm>
            <a:custGeom>
              <a:avLst/>
              <a:gdLst>
                <a:gd name="T0" fmla="*/ 2 w 48"/>
                <a:gd name="T1" fmla="*/ 25 h 25"/>
                <a:gd name="T2" fmla="*/ 47 w 48"/>
                <a:gd name="T3" fmla="*/ 0 h 25"/>
                <a:gd name="T4" fmla="*/ 47 w 48"/>
                <a:gd name="T5" fmla="*/ 0 h 25"/>
                <a:gd name="T6" fmla="*/ 1 w 48"/>
                <a:gd name="T7" fmla="*/ 25 h 25"/>
                <a:gd name="T8" fmla="*/ 2 w 4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5">
                  <a:moveTo>
                    <a:pt x="2" y="25"/>
                  </a:moveTo>
                  <a:cubicBezTo>
                    <a:pt x="18" y="17"/>
                    <a:pt x="32" y="8"/>
                    <a:pt x="47" y="0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31" y="7"/>
                    <a:pt x="17" y="17"/>
                    <a:pt x="1" y="25"/>
                  </a:cubicBezTo>
                  <a:cubicBezTo>
                    <a:pt x="0" y="25"/>
                    <a:pt x="2" y="25"/>
                    <a:pt x="2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7" name="Freeform 8899">
              <a:extLst>
                <a:ext uri="{FF2B5EF4-FFF2-40B4-BE49-F238E27FC236}">
                  <a16:creationId xmlns:a16="http://schemas.microsoft.com/office/drawing/2014/main" id="{D3C5A984-AE2D-42D5-8CE5-B03D04900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214313"/>
              <a:ext cx="180975" cy="107950"/>
            </a:xfrm>
            <a:custGeom>
              <a:avLst/>
              <a:gdLst>
                <a:gd name="T0" fmla="*/ 46 w 48"/>
                <a:gd name="T1" fmla="*/ 0 h 29"/>
                <a:gd name="T2" fmla="*/ 1 w 48"/>
                <a:gd name="T3" fmla="*/ 28 h 29"/>
                <a:gd name="T4" fmla="*/ 2 w 48"/>
                <a:gd name="T5" fmla="*/ 29 h 29"/>
                <a:gd name="T6" fmla="*/ 48 w 48"/>
                <a:gd name="T7" fmla="*/ 0 h 29"/>
                <a:gd name="T8" fmla="*/ 46 w 48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9">
                  <a:moveTo>
                    <a:pt x="46" y="0"/>
                  </a:moveTo>
                  <a:cubicBezTo>
                    <a:pt x="31" y="10"/>
                    <a:pt x="16" y="18"/>
                    <a:pt x="1" y="28"/>
                  </a:cubicBezTo>
                  <a:cubicBezTo>
                    <a:pt x="0" y="29"/>
                    <a:pt x="2" y="29"/>
                    <a:pt x="2" y="29"/>
                  </a:cubicBezTo>
                  <a:cubicBezTo>
                    <a:pt x="17" y="18"/>
                    <a:pt x="32" y="10"/>
                    <a:pt x="48" y="0"/>
                  </a:cubicBezTo>
                  <a:cubicBezTo>
                    <a:pt x="48" y="0"/>
                    <a:pt x="47" y="0"/>
                    <a:pt x="4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8" name="Freeform 8900">
              <a:extLst>
                <a:ext uri="{FF2B5EF4-FFF2-40B4-BE49-F238E27FC236}">
                  <a16:creationId xmlns:a16="http://schemas.microsoft.com/office/drawing/2014/main" id="{3AAD5BE8-982C-404B-9F6A-02EE7DBA4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187325"/>
              <a:ext cx="177800" cy="101600"/>
            </a:xfrm>
            <a:custGeom>
              <a:avLst/>
              <a:gdLst>
                <a:gd name="T0" fmla="*/ 2 w 47"/>
                <a:gd name="T1" fmla="*/ 26 h 27"/>
                <a:gd name="T2" fmla="*/ 46 w 47"/>
                <a:gd name="T3" fmla="*/ 1 h 27"/>
                <a:gd name="T4" fmla="*/ 45 w 47"/>
                <a:gd name="T5" fmla="*/ 0 h 27"/>
                <a:gd name="T6" fmla="*/ 1 w 47"/>
                <a:gd name="T7" fmla="*/ 25 h 27"/>
                <a:gd name="T8" fmla="*/ 2 w 47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7">
                  <a:moveTo>
                    <a:pt x="2" y="26"/>
                  </a:moveTo>
                  <a:cubicBezTo>
                    <a:pt x="17" y="19"/>
                    <a:pt x="31" y="9"/>
                    <a:pt x="46" y="1"/>
                  </a:cubicBezTo>
                  <a:cubicBezTo>
                    <a:pt x="47" y="0"/>
                    <a:pt x="46" y="0"/>
                    <a:pt x="45" y="0"/>
                  </a:cubicBezTo>
                  <a:cubicBezTo>
                    <a:pt x="30" y="8"/>
                    <a:pt x="17" y="18"/>
                    <a:pt x="1" y="25"/>
                  </a:cubicBezTo>
                  <a:cubicBezTo>
                    <a:pt x="0" y="26"/>
                    <a:pt x="1" y="27"/>
                    <a:pt x="2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9" name="Freeform 8901">
              <a:extLst>
                <a:ext uri="{FF2B5EF4-FFF2-40B4-BE49-F238E27FC236}">
                  <a16:creationId xmlns:a16="http://schemas.microsoft.com/office/drawing/2014/main" id="{46726D23-76C3-44DD-9B2F-ADC6A71B9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161925"/>
              <a:ext cx="177800" cy="119063"/>
            </a:xfrm>
            <a:custGeom>
              <a:avLst/>
              <a:gdLst>
                <a:gd name="T0" fmla="*/ 46 w 47"/>
                <a:gd name="T1" fmla="*/ 0 h 32"/>
                <a:gd name="T2" fmla="*/ 1 w 47"/>
                <a:gd name="T3" fmla="*/ 31 h 32"/>
                <a:gd name="T4" fmla="*/ 2 w 47"/>
                <a:gd name="T5" fmla="*/ 32 h 32"/>
                <a:gd name="T6" fmla="*/ 46 w 47"/>
                <a:gd name="T7" fmla="*/ 1 h 32"/>
                <a:gd name="T8" fmla="*/ 46 w 4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2">
                  <a:moveTo>
                    <a:pt x="46" y="0"/>
                  </a:moveTo>
                  <a:cubicBezTo>
                    <a:pt x="31" y="11"/>
                    <a:pt x="15" y="20"/>
                    <a:pt x="1" y="31"/>
                  </a:cubicBezTo>
                  <a:cubicBezTo>
                    <a:pt x="0" y="32"/>
                    <a:pt x="1" y="32"/>
                    <a:pt x="2" y="32"/>
                  </a:cubicBezTo>
                  <a:cubicBezTo>
                    <a:pt x="16" y="20"/>
                    <a:pt x="32" y="12"/>
                    <a:pt x="46" y="1"/>
                  </a:cubicBezTo>
                  <a:cubicBezTo>
                    <a:pt x="47" y="0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0" name="Freeform 8902">
              <a:extLst>
                <a:ext uri="{FF2B5EF4-FFF2-40B4-BE49-F238E27FC236}">
                  <a16:creationId xmlns:a16="http://schemas.microsoft.com/office/drawing/2014/main" id="{45DFD607-EA6C-4583-A1CD-EB84F858E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138113"/>
              <a:ext cx="187325" cy="106363"/>
            </a:xfrm>
            <a:custGeom>
              <a:avLst/>
              <a:gdLst>
                <a:gd name="T0" fmla="*/ 2 w 50"/>
                <a:gd name="T1" fmla="*/ 28 h 28"/>
                <a:gd name="T2" fmla="*/ 49 w 50"/>
                <a:gd name="T3" fmla="*/ 1 h 28"/>
                <a:gd name="T4" fmla="*/ 48 w 50"/>
                <a:gd name="T5" fmla="*/ 0 h 28"/>
                <a:gd name="T6" fmla="*/ 1 w 50"/>
                <a:gd name="T7" fmla="*/ 28 h 28"/>
                <a:gd name="T8" fmla="*/ 2 w 5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8">
                  <a:moveTo>
                    <a:pt x="2" y="28"/>
                  </a:moveTo>
                  <a:cubicBezTo>
                    <a:pt x="18" y="19"/>
                    <a:pt x="33" y="8"/>
                    <a:pt x="49" y="1"/>
                  </a:cubicBezTo>
                  <a:cubicBezTo>
                    <a:pt x="50" y="0"/>
                    <a:pt x="48" y="0"/>
                    <a:pt x="48" y="0"/>
                  </a:cubicBezTo>
                  <a:cubicBezTo>
                    <a:pt x="32" y="8"/>
                    <a:pt x="17" y="19"/>
                    <a:pt x="1" y="28"/>
                  </a:cubicBezTo>
                  <a:cubicBezTo>
                    <a:pt x="0" y="28"/>
                    <a:pt x="2" y="28"/>
                    <a:pt x="2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1" name="Freeform 8903">
              <a:extLst>
                <a:ext uri="{FF2B5EF4-FFF2-40B4-BE49-F238E27FC236}">
                  <a16:creationId xmlns:a16="http://schemas.microsoft.com/office/drawing/2014/main" id="{B6691F3B-D618-4A02-B184-3ADC72E21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120650"/>
              <a:ext cx="180975" cy="123825"/>
            </a:xfrm>
            <a:custGeom>
              <a:avLst/>
              <a:gdLst>
                <a:gd name="T0" fmla="*/ 47 w 48"/>
                <a:gd name="T1" fmla="*/ 1 h 33"/>
                <a:gd name="T2" fmla="*/ 1 w 48"/>
                <a:gd name="T3" fmla="*/ 32 h 33"/>
                <a:gd name="T4" fmla="*/ 2 w 48"/>
                <a:gd name="T5" fmla="*/ 32 h 33"/>
                <a:gd name="T6" fmla="*/ 48 w 48"/>
                <a:gd name="T7" fmla="*/ 1 h 33"/>
                <a:gd name="T8" fmla="*/ 47 w 48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3">
                  <a:moveTo>
                    <a:pt x="47" y="1"/>
                  </a:moveTo>
                  <a:cubicBezTo>
                    <a:pt x="31" y="11"/>
                    <a:pt x="16" y="21"/>
                    <a:pt x="1" y="32"/>
                  </a:cubicBezTo>
                  <a:cubicBezTo>
                    <a:pt x="0" y="32"/>
                    <a:pt x="1" y="33"/>
                    <a:pt x="2" y="32"/>
                  </a:cubicBezTo>
                  <a:cubicBezTo>
                    <a:pt x="17" y="22"/>
                    <a:pt x="32" y="12"/>
                    <a:pt x="48" y="1"/>
                  </a:cubicBezTo>
                  <a:cubicBezTo>
                    <a:pt x="48" y="1"/>
                    <a:pt x="47" y="0"/>
                    <a:pt x="4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2" name="Freeform 8904">
              <a:extLst>
                <a:ext uri="{FF2B5EF4-FFF2-40B4-BE49-F238E27FC236}">
                  <a16:creationId xmlns:a16="http://schemas.microsoft.com/office/drawing/2014/main" id="{C980554C-3962-4224-AFE0-C22046568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90488"/>
              <a:ext cx="184150" cy="104775"/>
            </a:xfrm>
            <a:custGeom>
              <a:avLst/>
              <a:gdLst>
                <a:gd name="T0" fmla="*/ 2 w 49"/>
                <a:gd name="T1" fmla="*/ 28 h 28"/>
                <a:gd name="T2" fmla="*/ 48 w 49"/>
                <a:gd name="T3" fmla="*/ 1 h 28"/>
                <a:gd name="T4" fmla="*/ 47 w 49"/>
                <a:gd name="T5" fmla="*/ 0 h 28"/>
                <a:gd name="T6" fmla="*/ 1 w 49"/>
                <a:gd name="T7" fmla="*/ 27 h 28"/>
                <a:gd name="T8" fmla="*/ 2 w 4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8">
                  <a:moveTo>
                    <a:pt x="2" y="28"/>
                  </a:moveTo>
                  <a:cubicBezTo>
                    <a:pt x="17" y="19"/>
                    <a:pt x="31" y="8"/>
                    <a:pt x="48" y="1"/>
                  </a:cubicBezTo>
                  <a:cubicBezTo>
                    <a:pt x="49" y="1"/>
                    <a:pt x="48" y="0"/>
                    <a:pt x="47" y="0"/>
                  </a:cubicBezTo>
                  <a:cubicBezTo>
                    <a:pt x="31" y="7"/>
                    <a:pt x="16" y="18"/>
                    <a:pt x="1" y="27"/>
                  </a:cubicBezTo>
                  <a:cubicBezTo>
                    <a:pt x="0" y="27"/>
                    <a:pt x="1" y="28"/>
                    <a:pt x="2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3" name="Freeform 8905">
              <a:extLst>
                <a:ext uri="{FF2B5EF4-FFF2-40B4-BE49-F238E27FC236}">
                  <a16:creationId xmlns:a16="http://schemas.microsoft.com/office/drawing/2014/main" id="{5A58969C-DB1E-4731-A26E-1F5B10735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9213"/>
              <a:ext cx="179388" cy="130175"/>
            </a:xfrm>
            <a:custGeom>
              <a:avLst/>
              <a:gdLst>
                <a:gd name="T0" fmla="*/ 47 w 48"/>
                <a:gd name="T1" fmla="*/ 1 h 35"/>
                <a:gd name="T2" fmla="*/ 0 w 48"/>
                <a:gd name="T3" fmla="*/ 34 h 35"/>
                <a:gd name="T4" fmla="*/ 1 w 48"/>
                <a:gd name="T5" fmla="*/ 34 h 35"/>
                <a:gd name="T6" fmla="*/ 47 w 48"/>
                <a:gd name="T7" fmla="*/ 1 h 35"/>
                <a:gd name="T8" fmla="*/ 47 w 48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5">
                  <a:moveTo>
                    <a:pt x="47" y="1"/>
                  </a:moveTo>
                  <a:cubicBezTo>
                    <a:pt x="31" y="12"/>
                    <a:pt x="15" y="22"/>
                    <a:pt x="0" y="34"/>
                  </a:cubicBezTo>
                  <a:cubicBezTo>
                    <a:pt x="0" y="34"/>
                    <a:pt x="1" y="35"/>
                    <a:pt x="1" y="34"/>
                  </a:cubicBezTo>
                  <a:cubicBezTo>
                    <a:pt x="16" y="23"/>
                    <a:pt x="32" y="12"/>
                    <a:pt x="47" y="1"/>
                  </a:cubicBezTo>
                  <a:cubicBezTo>
                    <a:pt x="48" y="1"/>
                    <a:pt x="47" y="0"/>
                    <a:pt x="4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4" name="Freeform 8906">
              <a:extLst>
                <a:ext uri="{FF2B5EF4-FFF2-40B4-BE49-F238E27FC236}">
                  <a16:creationId xmlns:a16="http://schemas.microsoft.com/office/drawing/2014/main" id="{8BEF8474-C672-4EE3-962B-DE069EA84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7" y="44450"/>
              <a:ext cx="188913" cy="120650"/>
            </a:xfrm>
            <a:custGeom>
              <a:avLst/>
              <a:gdLst>
                <a:gd name="T0" fmla="*/ 2 w 50"/>
                <a:gd name="T1" fmla="*/ 31 h 32"/>
                <a:gd name="T2" fmla="*/ 49 w 50"/>
                <a:gd name="T3" fmla="*/ 0 h 32"/>
                <a:gd name="T4" fmla="*/ 49 w 50"/>
                <a:gd name="T5" fmla="*/ 0 h 32"/>
                <a:gd name="T6" fmla="*/ 1 w 50"/>
                <a:gd name="T7" fmla="*/ 31 h 32"/>
                <a:gd name="T8" fmla="*/ 2 w 50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2">
                  <a:moveTo>
                    <a:pt x="2" y="31"/>
                  </a:moveTo>
                  <a:cubicBezTo>
                    <a:pt x="19" y="24"/>
                    <a:pt x="33" y="10"/>
                    <a:pt x="49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32" y="10"/>
                    <a:pt x="19" y="23"/>
                    <a:pt x="1" y="31"/>
                  </a:cubicBezTo>
                  <a:cubicBezTo>
                    <a:pt x="0" y="31"/>
                    <a:pt x="1" y="32"/>
                    <a:pt x="2" y="3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5" name="Freeform 8907">
              <a:extLst>
                <a:ext uri="{FF2B5EF4-FFF2-40B4-BE49-F238E27FC236}">
                  <a16:creationId xmlns:a16="http://schemas.microsoft.com/office/drawing/2014/main" id="{669B339B-2506-41EA-8023-A17568DC4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22225"/>
              <a:ext cx="107950" cy="104775"/>
            </a:xfrm>
            <a:custGeom>
              <a:avLst/>
              <a:gdLst>
                <a:gd name="T0" fmla="*/ 27 w 29"/>
                <a:gd name="T1" fmla="*/ 0 h 28"/>
                <a:gd name="T2" fmla="*/ 0 w 29"/>
                <a:gd name="T3" fmla="*/ 28 h 28"/>
                <a:gd name="T4" fmla="*/ 2 w 29"/>
                <a:gd name="T5" fmla="*/ 28 h 28"/>
                <a:gd name="T6" fmla="*/ 29 w 29"/>
                <a:gd name="T7" fmla="*/ 1 h 28"/>
                <a:gd name="T8" fmla="*/ 27 w 2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7" y="0"/>
                  </a:moveTo>
                  <a:cubicBezTo>
                    <a:pt x="18" y="9"/>
                    <a:pt x="8" y="18"/>
                    <a:pt x="0" y="28"/>
                  </a:cubicBezTo>
                  <a:cubicBezTo>
                    <a:pt x="0" y="28"/>
                    <a:pt x="1" y="28"/>
                    <a:pt x="2" y="28"/>
                  </a:cubicBezTo>
                  <a:cubicBezTo>
                    <a:pt x="10" y="18"/>
                    <a:pt x="19" y="9"/>
                    <a:pt x="29" y="1"/>
                  </a:cubicBezTo>
                  <a:cubicBezTo>
                    <a:pt x="29" y="0"/>
                    <a:pt x="28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6" name="Freeform 8908">
              <a:extLst>
                <a:ext uri="{FF2B5EF4-FFF2-40B4-BE49-F238E27FC236}">
                  <a16:creationId xmlns:a16="http://schemas.microsoft.com/office/drawing/2014/main" id="{9A1AA80B-1FC3-484C-BC7A-C65BB1C73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5" y="692150"/>
              <a:ext cx="93663" cy="55563"/>
            </a:xfrm>
            <a:custGeom>
              <a:avLst/>
              <a:gdLst>
                <a:gd name="T0" fmla="*/ 2 w 25"/>
                <a:gd name="T1" fmla="*/ 15 h 15"/>
                <a:gd name="T2" fmla="*/ 24 w 25"/>
                <a:gd name="T3" fmla="*/ 1 h 15"/>
                <a:gd name="T4" fmla="*/ 23 w 25"/>
                <a:gd name="T5" fmla="*/ 0 h 15"/>
                <a:gd name="T6" fmla="*/ 1 w 25"/>
                <a:gd name="T7" fmla="*/ 14 h 15"/>
                <a:gd name="T8" fmla="*/ 2 w 2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5">
                  <a:moveTo>
                    <a:pt x="2" y="15"/>
                  </a:moveTo>
                  <a:cubicBezTo>
                    <a:pt x="9" y="10"/>
                    <a:pt x="16" y="5"/>
                    <a:pt x="24" y="1"/>
                  </a:cubicBezTo>
                  <a:cubicBezTo>
                    <a:pt x="25" y="0"/>
                    <a:pt x="24" y="0"/>
                    <a:pt x="23" y="0"/>
                  </a:cubicBezTo>
                  <a:cubicBezTo>
                    <a:pt x="15" y="4"/>
                    <a:pt x="8" y="9"/>
                    <a:pt x="1" y="14"/>
                  </a:cubicBezTo>
                  <a:cubicBezTo>
                    <a:pt x="0" y="15"/>
                    <a:pt x="1" y="15"/>
                    <a:pt x="2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7" name="Freeform 8909">
              <a:extLst>
                <a:ext uri="{FF2B5EF4-FFF2-40B4-BE49-F238E27FC236}">
                  <a16:creationId xmlns:a16="http://schemas.microsoft.com/office/drawing/2014/main" id="{0FF058D4-16F8-4751-B9F0-3D9578CD5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50" y="657225"/>
              <a:ext cx="131763" cy="79375"/>
            </a:xfrm>
            <a:custGeom>
              <a:avLst/>
              <a:gdLst>
                <a:gd name="T0" fmla="*/ 34 w 35"/>
                <a:gd name="T1" fmla="*/ 0 h 21"/>
                <a:gd name="T2" fmla="*/ 1 w 35"/>
                <a:gd name="T3" fmla="*/ 21 h 21"/>
                <a:gd name="T4" fmla="*/ 2 w 35"/>
                <a:gd name="T5" fmla="*/ 21 h 21"/>
                <a:gd name="T6" fmla="*/ 34 w 35"/>
                <a:gd name="T7" fmla="*/ 0 h 21"/>
                <a:gd name="T8" fmla="*/ 34 w 3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1">
                  <a:moveTo>
                    <a:pt x="34" y="0"/>
                  </a:moveTo>
                  <a:cubicBezTo>
                    <a:pt x="23" y="7"/>
                    <a:pt x="11" y="13"/>
                    <a:pt x="1" y="21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13" y="13"/>
                    <a:pt x="24" y="7"/>
                    <a:pt x="34" y="0"/>
                  </a:cubicBezTo>
                  <a:cubicBezTo>
                    <a:pt x="35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8" name="Freeform 8910">
              <a:extLst>
                <a:ext uri="{FF2B5EF4-FFF2-40B4-BE49-F238E27FC236}">
                  <a16:creationId xmlns:a16="http://schemas.microsoft.com/office/drawing/2014/main" id="{A56650AE-AFF1-4F88-8D99-70A685D58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37" y="615950"/>
              <a:ext cx="168275" cy="95250"/>
            </a:xfrm>
            <a:custGeom>
              <a:avLst/>
              <a:gdLst>
                <a:gd name="T0" fmla="*/ 2 w 45"/>
                <a:gd name="T1" fmla="*/ 25 h 25"/>
                <a:gd name="T2" fmla="*/ 45 w 45"/>
                <a:gd name="T3" fmla="*/ 1 h 25"/>
                <a:gd name="T4" fmla="*/ 44 w 45"/>
                <a:gd name="T5" fmla="*/ 0 h 25"/>
                <a:gd name="T6" fmla="*/ 1 w 45"/>
                <a:gd name="T7" fmla="*/ 25 h 25"/>
                <a:gd name="T8" fmla="*/ 2 w 45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5">
                  <a:moveTo>
                    <a:pt x="2" y="25"/>
                  </a:moveTo>
                  <a:cubicBezTo>
                    <a:pt x="17" y="18"/>
                    <a:pt x="30" y="7"/>
                    <a:pt x="45" y="1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29" y="7"/>
                    <a:pt x="16" y="18"/>
                    <a:pt x="1" y="25"/>
                  </a:cubicBezTo>
                  <a:cubicBezTo>
                    <a:pt x="0" y="25"/>
                    <a:pt x="2" y="25"/>
                    <a:pt x="2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9" name="Freeform 8911">
              <a:extLst>
                <a:ext uri="{FF2B5EF4-FFF2-40B4-BE49-F238E27FC236}">
                  <a16:creationId xmlns:a16="http://schemas.microsoft.com/office/drawing/2014/main" id="{8F79F672-4F90-49BD-8071-92AFE1C39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" y="579438"/>
              <a:ext cx="184150" cy="119063"/>
            </a:xfrm>
            <a:custGeom>
              <a:avLst/>
              <a:gdLst>
                <a:gd name="T0" fmla="*/ 47 w 49"/>
                <a:gd name="T1" fmla="*/ 1 h 32"/>
                <a:gd name="T2" fmla="*/ 0 w 49"/>
                <a:gd name="T3" fmla="*/ 32 h 32"/>
                <a:gd name="T4" fmla="*/ 2 w 49"/>
                <a:gd name="T5" fmla="*/ 32 h 32"/>
                <a:gd name="T6" fmla="*/ 48 w 49"/>
                <a:gd name="T7" fmla="*/ 1 h 32"/>
                <a:gd name="T8" fmla="*/ 47 w 49"/>
                <a:gd name="T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2">
                  <a:moveTo>
                    <a:pt x="47" y="1"/>
                  </a:moveTo>
                  <a:cubicBezTo>
                    <a:pt x="31" y="10"/>
                    <a:pt x="14" y="19"/>
                    <a:pt x="0" y="32"/>
                  </a:cubicBezTo>
                  <a:cubicBezTo>
                    <a:pt x="0" y="32"/>
                    <a:pt x="1" y="32"/>
                    <a:pt x="2" y="32"/>
                  </a:cubicBezTo>
                  <a:cubicBezTo>
                    <a:pt x="15" y="19"/>
                    <a:pt x="32" y="11"/>
                    <a:pt x="48" y="1"/>
                  </a:cubicBezTo>
                  <a:cubicBezTo>
                    <a:pt x="49" y="1"/>
                    <a:pt x="47" y="0"/>
                    <a:pt x="4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0" name="Freeform 8912">
              <a:extLst>
                <a:ext uri="{FF2B5EF4-FFF2-40B4-BE49-F238E27FC236}">
                  <a16:creationId xmlns:a16="http://schemas.microsoft.com/office/drawing/2014/main" id="{83376097-18B1-4640-A362-5A9456A4C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" y="519113"/>
              <a:ext cx="190500" cy="134938"/>
            </a:xfrm>
            <a:custGeom>
              <a:avLst/>
              <a:gdLst>
                <a:gd name="T0" fmla="*/ 50 w 51"/>
                <a:gd name="T1" fmla="*/ 1 h 36"/>
                <a:gd name="T2" fmla="*/ 1 w 51"/>
                <a:gd name="T3" fmla="*/ 34 h 36"/>
                <a:gd name="T4" fmla="*/ 2 w 51"/>
                <a:gd name="T5" fmla="*/ 35 h 36"/>
                <a:gd name="T6" fmla="*/ 50 w 51"/>
                <a:gd name="T7" fmla="*/ 12 h 36"/>
                <a:gd name="T8" fmla="*/ 49 w 51"/>
                <a:gd name="T9" fmla="*/ 11 h 36"/>
                <a:gd name="T10" fmla="*/ 27 w 51"/>
                <a:gd name="T11" fmla="*/ 24 h 36"/>
                <a:gd name="T12" fmla="*/ 13 w 51"/>
                <a:gd name="T13" fmla="*/ 31 h 36"/>
                <a:gd name="T14" fmla="*/ 8 w 51"/>
                <a:gd name="T15" fmla="*/ 28 h 36"/>
                <a:gd name="T16" fmla="*/ 51 w 51"/>
                <a:gd name="T17" fmla="*/ 1 h 36"/>
                <a:gd name="T18" fmla="*/ 50 w 51"/>
                <a:gd name="T19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36">
                  <a:moveTo>
                    <a:pt x="50" y="1"/>
                  </a:moveTo>
                  <a:cubicBezTo>
                    <a:pt x="32" y="10"/>
                    <a:pt x="14" y="18"/>
                    <a:pt x="1" y="34"/>
                  </a:cubicBezTo>
                  <a:cubicBezTo>
                    <a:pt x="1" y="35"/>
                    <a:pt x="2" y="35"/>
                    <a:pt x="2" y="35"/>
                  </a:cubicBezTo>
                  <a:cubicBezTo>
                    <a:pt x="20" y="31"/>
                    <a:pt x="34" y="20"/>
                    <a:pt x="50" y="12"/>
                  </a:cubicBezTo>
                  <a:cubicBezTo>
                    <a:pt x="51" y="11"/>
                    <a:pt x="50" y="11"/>
                    <a:pt x="49" y="11"/>
                  </a:cubicBezTo>
                  <a:cubicBezTo>
                    <a:pt x="42" y="15"/>
                    <a:pt x="35" y="20"/>
                    <a:pt x="27" y="24"/>
                  </a:cubicBezTo>
                  <a:cubicBezTo>
                    <a:pt x="23" y="26"/>
                    <a:pt x="18" y="29"/>
                    <a:pt x="13" y="31"/>
                  </a:cubicBezTo>
                  <a:cubicBezTo>
                    <a:pt x="8" y="33"/>
                    <a:pt x="0" y="36"/>
                    <a:pt x="8" y="28"/>
                  </a:cubicBezTo>
                  <a:cubicBezTo>
                    <a:pt x="20" y="16"/>
                    <a:pt x="36" y="9"/>
                    <a:pt x="51" y="1"/>
                  </a:cubicBezTo>
                  <a:cubicBezTo>
                    <a:pt x="51" y="1"/>
                    <a:pt x="50" y="0"/>
                    <a:pt x="5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1" name="Freeform 8913">
              <a:extLst>
                <a:ext uri="{FF2B5EF4-FFF2-40B4-BE49-F238E27FC236}">
                  <a16:creationId xmlns:a16="http://schemas.microsoft.com/office/drawing/2014/main" id="{CFDF1240-0AC2-47A1-99CE-3BB96846A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37" y="492125"/>
              <a:ext cx="184150" cy="101600"/>
            </a:xfrm>
            <a:custGeom>
              <a:avLst/>
              <a:gdLst>
                <a:gd name="T0" fmla="*/ 48 w 49"/>
                <a:gd name="T1" fmla="*/ 0 h 27"/>
                <a:gd name="T2" fmla="*/ 0 w 49"/>
                <a:gd name="T3" fmla="*/ 26 h 27"/>
                <a:gd name="T4" fmla="*/ 1 w 49"/>
                <a:gd name="T5" fmla="*/ 27 h 27"/>
                <a:gd name="T6" fmla="*/ 48 w 49"/>
                <a:gd name="T7" fmla="*/ 4 h 27"/>
                <a:gd name="T8" fmla="*/ 47 w 49"/>
                <a:gd name="T9" fmla="*/ 4 h 27"/>
                <a:gd name="T10" fmla="*/ 26 w 49"/>
                <a:gd name="T11" fmla="*/ 15 h 27"/>
                <a:gd name="T12" fmla="*/ 13 w 49"/>
                <a:gd name="T13" fmla="*/ 21 h 27"/>
                <a:gd name="T14" fmla="*/ 4 w 49"/>
                <a:gd name="T15" fmla="*/ 25 h 27"/>
                <a:gd name="T16" fmla="*/ 48 w 49"/>
                <a:gd name="T17" fmla="*/ 1 h 27"/>
                <a:gd name="T18" fmla="*/ 48 w 49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27">
                  <a:moveTo>
                    <a:pt x="48" y="0"/>
                  </a:moveTo>
                  <a:cubicBezTo>
                    <a:pt x="32" y="9"/>
                    <a:pt x="15" y="15"/>
                    <a:pt x="0" y="26"/>
                  </a:cubicBezTo>
                  <a:cubicBezTo>
                    <a:pt x="0" y="27"/>
                    <a:pt x="1" y="27"/>
                    <a:pt x="1" y="27"/>
                  </a:cubicBezTo>
                  <a:cubicBezTo>
                    <a:pt x="17" y="21"/>
                    <a:pt x="32" y="12"/>
                    <a:pt x="48" y="4"/>
                  </a:cubicBezTo>
                  <a:cubicBezTo>
                    <a:pt x="49" y="4"/>
                    <a:pt x="48" y="3"/>
                    <a:pt x="47" y="4"/>
                  </a:cubicBezTo>
                  <a:cubicBezTo>
                    <a:pt x="40" y="7"/>
                    <a:pt x="33" y="11"/>
                    <a:pt x="26" y="15"/>
                  </a:cubicBezTo>
                  <a:cubicBezTo>
                    <a:pt x="22" y="17"/>
                    <a:pt x="18" y="19"/>
                    <a:pt x="13" y="21"/>
                  </a:cubicBezTo>
                  <a:cubicBezTo>
                    <a:pt x="11" y="22"/>
                    <a:pt x="6" y="23"/>
                    <a:pt x="4" y="25"/>
                  </a:cubicBezTo>
                  <a:cubicBezTo>
                    <a:pt x="17" y="14"/>
                    <a:pt x="34" y="9"/>
                    <a:pt x="48" y="1"/>
                  </a:cubicBezTo>
                  <a:cubicBezTo>
                    <a:pt x="49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2" name="Freeform 8914">
              <a:extLst>
                <a:ext uri="{FF2B5EF4-FFF2-40B4-BE49-F238E27FC236}">
                  <a16:creationId xmlns:a16="http://schemas.microsoft.com/office/drawing/2014/main" id="{C1659566-0FCB-4059-9F45-14DEA996D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" y="450850"/>
              <a:ext cx="192088" cy="109538"/>
            </a:xfrm>
            <a:custGeom>
              <a:avLst/>
              <a:gdLst>
                <a:gd name="T0" fmla="*/ 49 w 51"/>
                <a:gd name="T1" fmla="*/ 1 h 29"/>
                <a:gd name="T2" fmla="*/ 1 w 51"/>
                <a:gd name="T3" fmla="*/ 28 h 29"/>
                <a:gd name="T4" fmla="*/ 1 w 51"/>
                <a:gd name="T5" fmla="*/ 29 h 29"/>
                <a:gd name="T6" fmla="*/ 51 w 51"/>
                <a:gd name="T7" fmla="*/ 4 h 29"/>
                <a:gd name="T8" fmla="*/ 50 w 51"/>
                <a:gd name="T9" fmla="*/ 4 h 29"/>
                <a:gd name="T10" fmla="*/ 4 w 51"/>
                <a:gd name="T11" fmla="*/ 27 h 29"/>
                <a:gd name="T12" fmla="*/ 49 w 51"/>
                <a:gd name="T13" fmla="*/ 1 h 29"/>
                <a:gd name="T14" fmla="*/ 49 w 5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9">
                  <a:moveTo>
                    <a:pt x="49" y="1"/>
                  </a:moveTo>
                  <a:cubicBezTo>
                    <a:pt x="32" y="9"/>
                    <a:pt x="16" y="18"/>
                    <a:pt x="1" y="28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8" y="21"/>
                    <a:pt x="34" y="11"/>
                    <a:pt x="51" y="4"/>
                  </a:cubicBezTo>
                  <a:cubicBezTo>
                    <a:pt x="51" y="4"/>
                    <a:pt x="51" y="3"/>
                    <a:pt x="50" y="4"/>
                  </a:cubicBezTo>
                  <a:cubicBezTo>
                    <a:pt x="34" y="10"/>
                    <a:pt x="19" y="19"/>
                    <a:pt x="4" y="27"/>
                  </a:cubicBezTo>
                  <a:cubicBezTo>
                    <a:pt x="19" y="19"/>
                    <a:pt x="34" y="9"/>
                    <a:pt x="49" y="1"/>
                  </a:cubicBezTo>
                  <a:cubicBezTo>
                    <a:pt x="50" y="1"/>
                    <a:pt x="49" y="0"/>
                    <a:pt x="4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3" name="Freeform 8915">
              <a:extLst>
                <a:ext uri="{FF2B5EF4-FFF2-40B4-BE49-F238E27FC236}">
                  <a16:creationId xmlns:a16="http://schemas.microsoft.com/office/drawing/2014/main" id="{6C812629-A808-4154-BD22-5215FF545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" y="431800"/>
              <a:ext cx="173038" cy="82550"/>
            </a:xfrm>
            <a:custGeom>
              <a:avLst/>
              <a:gdLst>
                <a:gd name="T0" fmla="*/ 2 w 46"/>
                <a:gd name="T1" fmla="*/ 22 h 22"/>
                <a:gd name="T2" fmla="*/ 45 w 46"/>
                <a:gd name="T3" fmla="*/ 0 h 22"/>
                <a:gd name="T4" fmla="*/ 44 w 46"/>
                <a:gd name="T5" fmla="*/ 0 h 22"/>
                <a:gd name="T6" fmla="*/ 1 w 46"/>
                <a:gd name="T7" fmla="*/ 22 h 22"/>
                <a:gd name="T8" fmla="*/ 2 w 46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2">
                  <a:moveTo>
                    <a:pt x="2" y="22"/>
                  </a:moveTo>
                  <a:cubicBezTo>
                    <a:pt x="17" y="17"/>
                    <a:pt x="31" y="8"/>
                    <a:pt x="45" y="0"/>
                  </a:cubicBezTo>
                  <a:cubicBezTo>
                    <a:pt x="46" y="0"/>
                    <a:pt x="45" y="0"/>
                    <a:pt x="44" y="0"/>
                  </a:cubicBezTo>
                  <a:cubicBezTo>
                    <a:pt x="30" y="7"/>
                    <a:pt x="17" y="17"/>
                    <a:pt x="1" y="22"/>
                  </a:cubicBezTo>
                  <a:cubicBezTo>
                    <a:pt x="0" y="22"/>
                    <a:pt x="1" y="22"/>
                    <a:pt x="2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4" name="Freeform 8916">
              <a:extLst>
                <a:ext uri="{FF2B5EF4-FFF2-40B4-BE49-F238E27FC236}">
                  <a16:creationId xmlns:a16="http://schemas.microsoft.com/office/drawing/2014/main" id="{53288A92-36F4-42BD-9DBE-E85DCBB45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" y="412750"/>
              <a:ext cx="158750" cy="87313"/>
            </a:xfrm>
            <a:custGeom>
              <a:avLst/>
              <a:gdLst>
                <a:gd name="T0" fmla="*/ 41 w 42"/>
                <a:gd name="T1" fmla="*/ 1 h 23"/>
                <a:gd name="T2" fmla="*/ 1 w 42"/>
                <a:gd name="T3" fmla="*/ 22 h 23"/>
                <a:gd name="T4" fmla="*/ 2 w 42"/>
                <a:gd name="T5" fmla="*/ 23 h 23"/>
                <a:gd name="T6" fmla="*/ 42 w 42"/>
                <a:gd name="T7" fmla="*/ 1 h 23"/>
                <a:gd name="T8" fmla="*/ 41 w 42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3">
                  <a:moveTo>
                    <a:pt x="41" y="1"/>
                  </a:moveTo>
                  <a:cubicBezTo>
                    <a:pt x="28" y="9"/>
                    <a:pt x="14" y="14"/>
                    <a:pt x="1" y="22"/>
                  </a:cubicBezTo>
                  <a:cubicBezTo>
                    <a:pt x="0" y="23"/>
                    <a:pt x="1" y="23"/>
                    <a:pt x="2" y="23"/>
                  </a:cubicBezTo>
                  <a:cubicBezTo>
                    <a:pt x="15" y="15"/>
                    <a:pt x="29" y="10"/>
                    <a:pt x="42" y="1"/>
                  </a:cubicBezTo>
                  <a:cubicBezTo>
                    <a:pt x="42" y="1"/>
                    <a:pt x="41" y="0"/>
                    <a:pt x="4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5" name="Freeform 8917">
              <a:extLst>
                <a:ext uri="{FF2B5EF4-FFF2-40B4-BE49-F238E27FC236}">
                  <a16:creationId xmlns:a16="http://schemas.microsoft.com/office/drawing/2014/main" id="{EC629305-DE15-4F0E-AF44-89862A3CE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" y="379413"/>
              <a:ext cx="131763" cy="71438"/>
            </a:xfrm>
            <a:custGeom>
              <a:avLst/>
              <a:gdLst>
                <a:gd name="T0" fmla="*/ 24 w 35"/>
                <a:gd name="T1" fmla="*/ 0 h 19"/>
                <a:gd name="T2" fmla="*/ 1 w 35"/>
                <a:gd name="T3" fmla="*/ 18 h 19"/>
                <a:gd name="T4" fmla="*/ 1 w 35"/>
                <a:gd name="T5" fmla="*/ 19 h 19"/>
                <a:gd name="T6" fmla="*/ 34 w 35"/>
                <a:gd name="T7" fmla="*/ 5 h 19"/>
                <a:gd name="T8" fmla="*/ 33 w 35"/>
                <a:gd name="T9" fmla="*/ 4 h 19"/>
                <a:gd name="T10" fmla="*/ 5 w 35"/>
                <a:gd name="T11" fmla="*/ 17 h 19"/>
                <a:gd name="T12" fmla="*/ 5 w 35"/>
                <a:gd name="T13" fmla="*/ 15 h 19"/>
                <a:gd name="T14" fmla="*/ 12 w 35"/>
                <a:gd name="T15" fmla="*/ 10 h 19"/>
                <a:gd name="T16" fmla="*/ 25 w 35"/>
                <a:gd name="T17" fmla="*/ 1 h 19"/>
                <a:gd name="T18" fmla="*/ 24 w 35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19">
                  <a:moveTo>
                    <a:pt x="24" y="0"/>
                  </a:moveTo>
                  <a:cubicBezTo>
                    <a:pt x="16" y="5"/>
                    <a:pt x="8" y="11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3" y="16"/>
                    <a:pt x="23" y="10"/>
                    <a:pt x="34" y="5"/>
                  </a:cubicBezTo>
                  <a:cubicBezTo>
                    <a:pt x="35" y="4"/>
                    <a:pt x="34" y="4"/>
                    <a:pt x="33" y="4"/>
                  </a:cubicBezTo>
                  <a:cubicBezTo>
                    <a:pt x="24" y="9"/>
                    <a:pt x="15" y="14"/>
                    <a:pt x="5" y="17"/>
                  </a:cubicBezTo>
                  <a:cubicBezTo>
                    <a:pt x="2" y="18"/>
                    <a:pt x="3" y="17"/>
                    <a:pt x="5" y="15"/>
                  </a:cubicBezTo>
                  <a:cubicBezTo>
                    <a:pt x="7" y="14"/>
                    <a:pt x="10" y="12"/>
                    <a:pt x="12" y="10"/>
                  </a:cubicBezTo>
                  <a:cubicBezTo>
                    <a:pt x="16" y="6"/>
                    <a:pt x="21" y="3"/>
                    <a:pt x="25" y="1"/>
                  </a:cubicBezTo>
                  <a:cubicBezTo>
                    <a:pt x="26" y="0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066" name="Group 5202">
            <a:extLst>
              <a:ext uri="{FF2B5EF4-FFF2-40B4-BE49-F238E27FC236}">
                <a16:creationId xmlns:a16="http://schemas.microsoft.com/office/drawing/2014/main" id="{A319177B-25A2-4412-BC29-644685E42CD1}"/>
              </a:ext>
            </a:extLst>
          </p:cNvPr>
          <p:cNvGrpSpPr>
            <a:grpSpLocks/>
          </p:cNvGrpSpPr>
          <p:nvPr/>
        </p:nvGrpSpPr>
        <p:grpSpPr bwMode="auto">
          <a:xfrm>
            <a:off x="4694238" y="2154238"/>
            <a:ext cx="836612" cy="669925"/>
            <a:chOff x="0" y="0"/>
            <a:chExt cx="836613" cy="669925"/>
          </a:xfrm>
        </p:grpSpPr>
        <p:sp>
          <p:nvSpPr>
            <p:cNvPr id="42067" name="Freeform 8918">
              <a:extLst>
                <a:ext uri="{FF2B5EF4-FFF2-40B4-BE49-F238E27FC236}">
                  <a16:creationId xmlns:a16="http://schemas.microsoft.com/office/drawing/2014/main" id="{72C4CA73-1042-4C2E-86A4-228E59566A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836613" cy="669925"/>
            </a:xfrm>
            <a:custGeom>
              <a:avLst/>
              <a:gdLst>
                <a:gd name="T0" fmla="*/ 218 w 223"/>
                <a:gd name="T1" fmla="*/ 91 h 178"/>
                <a:gd name="T2" fmla="*/ 221 w 223"/>
                <a:gd name="T3" fmla="*/ 60 h 178"/>
                <a:gd name="T4" fmla="*/ 206 w 223"/>
                <a:gd name="T5" fmla="*/ 34 h 178"/>
                <a:gd name="T6" fmla="*/ 207 w 223"/>
                <a:gd name="T7" fmla="*/ 34 h 178"/>
                <a:gd name="T8" fmla="*/ 218 w 223"/>
                <a:gd name="T9" fmla="*/ 72 h 178"/>
                <a:gd name="T10" fmla="*/ 214 w 223"/>
                <a:gd name="T11" fmla="*/ 113 h 178"/>
                <a:gd name="T12" fmla="*/ 218 w 223"/>
                <a:gd name="T13" fmla="*/ 129 h 178"/>
                <a:gd name="T14" fmla="*/ 217 w 223"/>
                <a:gd name="T15" fmla="*/ 134 h 178"/>
                <a:gd name="T16" fmla="*/ 181 w 223"/>
                <a:gd name="T17" fmla="*/ 169 h 178"/>
                <a:gd name="T18" fmla="*/ 171 w 223"/>
                <a:gd name="T19" fmla="*/ 169 h 178"/>
                <a:gd name="T20" fmla="*/ 144 w 223"/>
                <a:gd name="T21" fmla="*/ 168 h 178"/>
                <a:gd name="T22" fmla="*/ 125 w 223"/>
                <a:gd name="T23" fmla="*/ 168 h 178"/>
                <a:gd name="T24" fmla="*/ 94 w 223"/>
                <a:gd name="T25" fmla="*/ 167 h 178"/>
                <a:gd name="T26" fmla="*/ 73 w 223"/>
                <a:gd name="T27" fmla="*/ 168 h 178"/>
                <a:gd name="T28" fmla="*/ 59 w 223"/>
                <a:gd name="T29" fmla="*/ 169 h 178"/>
                <a:gd name="T30" fmla="*/ 36 w 223"/>
                <a:gd name="T31" fmla="*/ 169 h 178"/>
                <a:gd name="T32" fmla="*/ 34 w 223"/>
                <a:gd name="T33" fmla="*/ 169 h 178"/>
                <a:gd name="T34" fmla="*/ 15 w 223"/>
                <a:gd name="T35" fmla="*/ 133 h 178"/>
                <a:gd name="T36" fmla="*/ 15 w 223"/>
                <a:gd name="T37" fmla="*/ 76 h 178"/>
                <a:gd name="T38" fmla="*/ 14 w 223"/>
                <a:gd name="T39" fmla="*/ 32 h 178"/>
                <a:gd name="T40" fmla="*/ 25 w 223"/>
                <a:gd name="T41" fmla="*/ 13 h 178"/>
                <a:gd name="T42" fmla="*/ 97 w 223"/>
                <a:gd name="T43" fmla="*/ 13 h 178"/>
                <a:gd name="T44" fmla="*/ 68 w 223"/>
                <a:gd name="T45" fmla="*/ 20 h 178"/>
                <a:gd name="T46" fmla="*/ 22 w 223"/>
                <a:gd name="T47" fmla="*/ 84 h 178"/>
                <a:gd name="T48" fmla="*/ 41 w 223"/>
                <a:gd name="T49" fmla="*/ 151 h 178"/>
                <a:gd name="T50" fmla="*/ 40 w 223"/>
                <a:gd name="T51" fmla="*/ 79 h 178"/>
                <a:gd name="T52" fmla="*/ 40 w 223"/>
                <a:gd name="T53" fmla="*/ 60 h 178"/>
                <a:gd name="T54" fmla="*/ 48 w 223"/>
                <a:gd name="T55" fmla="*/ 35 h 178"/>
                <a:gd name="T56" fmla="*/ 187 w 223"/>
                <a:gd name="T57" fmla="*/ 33 h 178"/>
                <a:gd name="T58" fmla="*/ 190 w 223"/>
                <a:gd name="T59" fmla="*/ 33 h 178"/>
                <a:gd name="T60" fmla="*/ 202 w 223"/>
                <a:gd name="T61" fmla="*/ 34 h 178"/>
                <a:gd name="T62" fmla="*/ 208 w 223"/>
                <a:gd name="T63" fmla="*/ 33 h 178"/>
                <a:gd name="T64" fmla="*/ 203 w 223"/>
                <a:gd name="T65" fmla="*/ 31 h 178"/>
                <a:gd name="T66" fmla="*/ 157 w 223"/>
                <a:gd name="T67" fmla="*/ 31 h 178"/>
                <a:gd name="T68" fmla="*/ 107 w 223"/>
                <a:gd name="T69" fmla="*/ 30 h 178"/>
                <a:gd name="T70" fmla="*/ 107 w 223"/>
                <a:gd name="T71" fmla="*/ 29 h 178"/>
                <a:gd name="T72" fmla="*/ 86 w 223"/>
                <a:gd name="T73" fmla="*/ 30 h 178"/>
                <a:gd name="T74" fmla="*/ 77 w 223"/>
                <a:gd name="T75" fmla="*/ 31 h 178"/>
                <a:gd name="T76" fmla="*/ 50 w 223"/>
                <a:gd name="T77" fmla="*/ 30 h 178"/>
                <a:gd name="T78" fmla="*/ 33 w 223"/>
                <a:gd name="T79" fmla="*/ 38 h 178"/>
                <a:gd name="T80" fmla="*/ 33 w 223"/>
                <a:gd name="T81" fmla="*/ 149 h 178"/>
                <a:gd name="T82" fmla="*/ 28 w 223"/>
                <a:gd name="T83" fmla="*/ 57 h 178"/>
                <a:gd name="T84" fmla="*/ 68 w 223"/>
                <a:gd name="T85" fmla="*/ 24 h 178"/>
                <a:gd name="T86" fmla="*/ 54 w 223"/>
                <a:gd name="T87" fmla="*/ 2 h 178"/>
                <a:gd name="T88" fmla="*/ 8 w 223"/>
                <a:gd name="T89" fmla="*/ 30 h 178"/>
                <a:gd name="T90" fmla="*/ 13 w 223"/>
                <a:gd name="T91" fmla="*/ 168 h 178"/>
                <a:gd name="T92" fmla="*/ 113 w 223"/>
                <a:gd name="T93" fmla="*/ 174 h 178"/>
                <a:gd name="T94" fmla="*/ 125 w 223"/>
                <a:gd name="T95" fmla="*/ 173 h 178"/>
                <a:gd name="T96" fmla="*/ 169 w 223"/>
                <a:gd name="T97" fmla="*/ 173 h 178"/>
                <a:gd name="T98" fmla="*/ 218 w 223"/>
                <a:gd name="T99" fmla="*/ 160 h 178"/>
                <a:gd name="T100" fmla="*/ 41 w 223"/>
                <a:gd name="T101" fmla="*/ 56 h 178"/>
                <a:gd name="T102" fmla="*/ 202 w 223"/>
                <a:gd name="T103" fmla="*/ 32 h 178"/>
                <a:gd name="T104" fmla="*/ 35 w 223"/>
                <a:gd name="T105" fmla="*/ 66 h 178"/>
                <a:gd name="T106" fmla="*/ 34 w 223"/>
                <a:gd name="T107" fmla="*/ 170 h 178"/>
                <a:gd name="T108" fmla="*/ 34 w 223"/>
                <a:gd name="T109" fmla="*/ 17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178">
                  <a:moveTo>
                    <a:pt x="218" y="114"/>
                  </a:moveTo>
                  <a:cubicBezTo>
                    <a:pt x="214" y="121"/>
                    <a:pt x="218" y="97"/>
                    <a:pt x="218" y="99"/>
                  </a:cubicBezTo>
                  <a:cubicBezTo>
                    <a:pt x="218" y="96"/>
                    <a:pt x="218" y="94"/>
                    <a:pt x="218" y="91"/>
                  </a:cubicBezTo>
                  <a:cubicBezTo>
                    <a:pt x="219" y="101"/>
                    <a:pt x="219" y="92"/>
                    <a:pt x="220" y="90"/>
                  </a:cubicBezTo>
                  <a:cubicBezTo>
                    <a:pt x="221" y="85"/>
                    <a:pt x="220" y="77"/>
                    <a:pt x="219" y="72"/>
                  </a:cubicBezTo>
                  <a:cubicBezTo>
                    <a:pt x="220" y="77"/>
                    <a:pt x="220" y="63"/>
                    <a:pt x="221" y="60"/>
                  </a:cubicBezTo>
                  <a:cubicBezTo>
                    <a:pt x="220" y="60"/>
                    <a:pt x="218" y="48"/>
                    <a:pt x="218" y="46"/>
                  </a:cubicBezTo>
                  <a:cubicBezTo>
                    <a:pt x="216" y="39"/>
                    <a:pt x="213" y="34"/>
                    <a:pt x="206" y="34"/>
                  </a:cubicBezTo>
                  <a:cubicBezTo>
                    <a:pt x="206" y="34"/>
                    <a:pt x="206" y="34"/>
                    <a:pt x="206" y="34"/>
                  </a:cubicBezTo>
                  <a:cubicBezTo>
                    <a:pt x="207" y="34"/>
                    <a:pt x="207" y="34"/>
                    <a:pt x="207" y="34"/>
                  </a:cubicBezTo>
                  <a:cubicBezTo>
                    <a:pt x="207" y="34"/>
                    <a:pt x="207" y="34"/>
                    <a:pt x="207" y="34"/>
                  </a:cubicBezTo>
                  <a:cubicBezTo>
                    <a:pt x="207" y="34"/>
                    <a:pt x="207" y="34"/>
                    <a:pt x="207" y="34"/>
                  </a:cubicBezTo>
                  <a:cubicBezTo>
                    <a:pt x="207" y="35"/>
                    <a:pt x="206" y="35"/>
                    <a:pt x="206" y="35"/>
                  </a:cubicBezTo>
                  <a:cubicBezTo>
                    <a:pt x="217" y="37"/>
                    <a:pt x="217" y="58"/>
                    <a:pt x="218" y="62"/>
                  </a:cubicBezTo>
                  <a:cubicBezTo>
                    <a:pt x="216" y="65"/>
                    <a:pt x="218" y="69"/>
                    <a:pt x="218" y="72"/>
                  </a:cubicBezTo>
                  <a:cubicBezTo>
                    <a:pt x="216" y="68"/>
                    <a:pt x="218" y="71"/>
                    <a:pt x="217" y="74"/>
                  </a:cubicBezTo>
                  <a:cubicBezTo>
                    <a:pt x="217" y="78"/>
                    <a:pt x="217" y="83"/>
                    <a:pt x="217" y="88"/>
                  </a:cubicBezTo>
                  <a:cubicBezTo>
                    <a:pt x="217" y="91"/>
                    <a:pt x="216" y="114"/>
                    <a:pt x="214" y="113"/>
                  </a:cubicBezTo>
                  <a:cubicBezTo>
                    <a:pt x="215" y="113"/>
                    <a:pt x="216" y="120"/>
                    <a:pt x="215" y="117"/>
                  </a:cubicBezTo>
                  <a:cubicBezTo>
                    <a:pt x="216" y="121"/>
                    <a:pt x="216" y="126"/>
                    <a:pt x="216" y="131"/>
                  </a:cubicBezTo>
                  <a:cubicBezTo>
                    <a:pt x="217" y="131"/>
                    <a:pt x="218" y="128"/>
                    <a:pt x="218" y="129"/>
                  </a:cubicBezTo>
                  <a:cubicBezTo>
                    <a:pt x="220" y="133"/>
                    <a:pt x="218" y="129"/>
                    <a:pt x="218" y="134"/>
                  </a:cubicBezTo>
                  <a:cubicBezTo>
                    <a:pt x="218" y="133"/>
                    <a:pt x="217" y="132"/>
                    <a:pt x="217" y="131"/>
                  </a:cubicBezTo>
                  <a:cubicBezTo>
                    <a:pt x="217" y="132"/>
                    <a:pt x="217" y="133"/>
                    <a:pt x="217" y="134"/>
                  </a:cubicBezTo>
                  <a:cubicBezTo>
                    <a:pt x="217" y="141"/>
                    <a:pt x="217" y="149"/>
                    <a:pt x="216" y="157"/>
                  </a:cubicBezTo>
                  <a:cubicBezTo>
                    <a:pt x="213" y="174"/>
                    <a:pt x="192" y="171"/>
                    <a:pt x="180" y="169"/>
                  </a:cubicBezTo>
                  <a:cubicBezTo>
                    <a:pt x="182" y="169"/>
                    <a:pt x="181" y="169"/>
                    <a:pt x="181" y="169"/>
                  </a:cubicBezTo>
                  <a:cubicBezTo>
                    <a:pt x="181" y="169"/>
                    <a:pt x="182" y="169"/>
                    <a:pt x="183" y="169"/>
                  </a:cubicBezTo>
                  <a:cubicBezTo>
                    <a:pt x="178" y="168"/>
                    <a:pt x="173" y="168"/>
                    <a:pt x="168" y="168"/>
                  </a:cubicBezTo>
                  <a:cubicBezTo>
                    <a:pt x="169" y="168"/>
                    <a:pt x="170" y="169"/>
                    <a:pt x="171" y="169"/>
                  </a:cubicBezTo>
                  <a:cubicBezTo>
                    <a:pt x="167" y="169"/>
                    <a:pt x="163" y="169"/>
                    <a:pt x="159" y="169"/>
                  </a:cubicBezTo>
                  <a:cubicBezTo>
                    <a:pt x="161" y="169"/>
                    <a:pt x="165" y="169"/>
                    <a:pt x="166" y="168"/>
                  </a:cubicBezTo>
                  <a:cubicBezTo>
                    <a:pt x="164" y="169"/>
                    <a:pt x="148" y="169"/>
                    <a:pt x="144" y="168"/>
                  </a:cubicBezTo>
                  <a:cubicBezTo>
                    <a:pt x="145" y="168"/>
                    <a:pt x="146" y="169"/>
                    <a:pt x="147" y="169"/>
                  </a:cubicBezTo>
                  <a:cubicBezTo>
                    <a:pt x="142" y="169"/>
                    <a:pt x="125" y="173"/>
                    <a:pt x="121" y="169"/>
                  </a:cubicBezTo>
                  <a:cubicBezTo>
                    <a:pt x="121" y="169"/>
                    <a:pt x="125" y="168"/>
                    <a:pt x="125" y="168"/>
                  </a:cubicBezTo>
                  <a:cubicBezTo>
                    <a:pt x="124" y="168"/>
                    <a:pt x="116" y="168"/>
                    <a:pt x="118" y="168"/>
                  </a:cubicBezTo>
                  <a:cubicBezTo>
                    <a:pt x="113" y="168"/>
                    <a:pt x="108" y="168"/>
                    <a:pt x="104" y="169"/>
                  </a:cubicBezTo>
                  <a:cubicBezTo>
                    <a:pt x="102" y="169"/>
                    <a:pt x="91" y="168"/>
                    <a:pt x="94" y="167"/>
                  </a:cubicBezTo>
                  <a:cubicBezTo>
                    <a:pt x="91" y="168"/>
                    <a:pt x="80" y="169"/>
                    <a:pt x="86" y="166"/>
                  </a:cubicBezTo>
                  <a:cubicBezTo>
                    <a:pt x="85" y="166"/>
                    <a:pt x="84" y="166"/>
                    <a:pt x="82" y="166"/>
                  </a:cubicBezTo>
                  <a:cubicBezTo>
                    <a:pt x="85" y="168"/>
                    <a:pt x="74" y="170"/>
                    <a:pt x="73" y="168"/>
                  </a:cubicBezTo>
                  <a:cubicBezTo>
                    <a:pt x="78" y="168"/>
                    <a:pt x="74" y="168"/>
                    <a:pt x="75" y="167"/>
                  </a:cubicBezTo>
                  <a:cubicBezTo>
                    <a:pt x="68" y="168"/>
                    <a:pt x="62" y="169"/>
                    <a:pt x="55" y="169"/>
                  </a:cubicBezTo>
                  <a:cubicBezTo>
                    <a:pt x="56" y="169"/>
                    <a:pt x="58" y="169"/>
                    <a:pt x="59" y="169"/>
                  </a:cubicBezTo>
                  <a:cubicBezTo>
                    <a:pt x="57" y="169"/>
                    <a:pt x="54" y="170"/>
                    <a:pt x="52" y="170"/>
                  </a:cubicBezTo>
                  <a:cubicBezTo>
                    <a:pt x="57" y="168"/>
                    <a:pt x="46" y="170"/>
                    <a:pt x="46" y="170"/>
                  </a:cubicBezTo>
                  <a:cubicBezTo>
                    <a:pt x="43" y="170"/>
                    <a:pt x="39" y="170"/>
                    <a:pt x="36" y="169"/>
                  </a:cubicBezTo>
                  <a:cubicBezTo>
                    <a:pt x="35" y="170"/>
                    <a:pt x="35" y="170"/>
                    <a:pt x="34" y="170"/>
                  </a:cubicBezTo>
                  <a:cubicBezTo>
                    <a:pt x="33" y="170"/>
                    <a:pt x="32" y="170"/>
                    <a:pt x="31" y="169"/>
                  </a:cubicBezTo>
                  <a:cubicBezTo>
                    <a:pt x="32" y="169"/>
                    <a:pt x="33" y="169"/>
                    <a:pt x="34" y="169"/>
                  </a:cubicBezTo>
                  <a:cubicBezTo>
                    <a:pt x="33" y="169"/>
                    <a:pt x="32" y="169"/>
                    <a:pt x="31" y="169"/>
                  </a:cubicBezTo>
                  <a:cubicBezTo>
                    <a:pt x="24" y="168"/>
                    <a:pt x="17" y="166"/>
                    <a:pt x="15" y="160"/>
                  </a:cubicBezTo>
                  <a:cubicBezTo>
                    <a:pt x="14" y="151"/>
                    <a:pt x="14" y="141"/>
                    <a:pt x="15" y="133"/>
                  </a:cubicBezTo>
                  <a:cubicBezTo>
                    <a:pt x="16" y="136"/>
                    <a:pt x="16" y="129"/>
                    <a:pt x="16" y="136"/>
                  </a:cubicBezTo>
                  <a:cubicBezTo>
                    <a:pt x="17" y="126"/>
                    <a:pt x="15" y="117"/>
                    <a:pt x="15" y="108"/>
                  </a:cubicBezTo>
                  <a:cubicBezTo>
                    <a:pt x="16" y="97"/>
                    <a:pt x="17" y="86"/>
                    <a:pt x="15" y="76"/>
                  </a:cubicBezTo>
                  <a:cubicBezTo>
                    <a:pt x="15" y="75"/>
                    <a:pt x="16" y="74"/>
                    <a:pt x="16" y="73"/>
                  </a:cubicBezTo>
                  <a:cubicBezTo>
                    <a:pt x="16" y="69"/>
                    <a:pt x="16" y="64"/>
                    <a:pt x="15" y="60"/>
                  </a:cubicBezTo>
                  <a:cubicBezTo>
                    <a:pt x="15" y="54"/>
                    <a:pt x="9" y="34"/>
                    <a:pt x="14" y="32"/>
                  </a:cubicBezTo>
                  <a:cubicBezTo>
                    <a:pt x="14" y="33"/>
                    <a:pt x="14" y="35"/>
                    <a:pt x="14" y="36"/>
                  </a:cubicBezTo>
                  <a:cubicBezTo>
                    <a:pt x="21" y="23"/>
                    <a:pt x="16" y="13"/>
                    <a:pt x="35" y="9"/>
                  </a:cubicBezTo>
                  <a:cubicBezTo>
                    <a:pt x="32" y="10"/>
                    <a:pt x="28" y="12"/>
                    <a:pt x="25" y="13"/>
                  </a:cubicBezTo>
                  <a:cubicBezTo>
                    <a:pt x="27" y="12"/>
                    <a:pt x="33" y="11"/>
                    <a:pt x="34" y="10"/>
                  </a:cubicBezTo>
                  <a:cubicBezTo>
                    <a:pt x="33" y="11"/>
                    <a:pt x="32" y="11"/>
                    <a:pt x="31" y="11"/>
                  </a:cubicBezTo>
                  <a:cubicBezTo>
                    <a:pt x="44" y="3"/>
                    <a:pt x="83" y="6"/>
                    <a:pt x="97" y="13"/>
                  </a:cubicBezTo>
                  <a:cubicBezTo>
                    <a:pt x="93" y="15"/>
                    <a:pt x="101" y="13"/>
                    <a:pt x="101" y="18"/>
                  </a:cubicBezTo>
                  <a:cubicBezTo>
                    <a:pt x="100" y="17"/>
                    <a:pt x="87" y="18"/>
                    <a:pt x="87" y="18"/>
                  </a:cubicBezTo>
                  <a:cubicBezTo>
                    <a:pt x="80" y="18"/>
                    <a:pt x="74" y="19"/>
                    <a:pt x="68" y="20"/>
                  </a:cubicBezTo>
                  <a:cubicBezTo>
                    <a:pt x="69" y="20"/>
                    <a:pt x="50" y="21"/>
                    <a:pt x="58" y="19"/>
                  </a:cubicBezTo>
                  <a:cubicBezTo>
                    <a:pt x="37" y="17"/>
                    <a:pt x="21" y="15"/>
                    <a:pt x="20" y="40"/>
                  </a:cubicBezTo>
                  <a:cubicBezTo>
                    <a:pt x="20" y="49"/>
                    <a:pt x="17" y="78"/>
                    <a:pt x="22" y="84"/>
                  </a:cubicBezTo>
                  <a:cubicBezTo>
                    <a:pt x="18" y="89"/>
                    <a:pt x="21" y="101"/>
                    <a:pt x="22" y="107"/>
                  </a:cubicBezTo>
                  <a:cubicBezTo>
                    <a:pt x="23" y="117"/>
                    <a:pt x="19" y="141"/>
                    <a:pt x="21" y="145"/>
                  </a:cubicBezTo>
                  <a:cubicBezTo>
                    <a:pt x="21" y="154"/>
                    <a:pt x="39" y="162"/>
                    <a:pt x="41" y="151"/>
                  </a:cubicBezTo>
                  <a:cubicBezTo>
                    <a:pt x="43" y="144"/>
                    <a:pt x="41" y="136"/>
                    <a:pt x="40" y="128"/>
                  </a:cubicBezTo>
                  <a:cubicBezTo>
                    <a:pt x="39" y="110"/>
                    <a:pt x="36" y="88"/>
                    <a:pt x="40" y="70"/>
                  </a:cubicBezTo>
                  <a:cubicBezTo>
                    <a:pt x="40" y="73"/>
                    <a:pt x="40" y="76"/>
                    <a:pt x="40" y="79"/>
                  </a:cubicBezTo>
                  <a:cubicBezTo>
                    <a:pt x="41" y="79"/>
                    <a:pt x="40" y="74"/>
                    <a:pt x="42" y="78"/>
                  </a:cubicBezTo>
                  <a:cubicBezTo>
                    <a:pt x="40" y="70"/>
                    <a:pt x="43" y="58"/>
                    <a:pt x="40" y="51"/>
                  </a:cubicBezTo>
                  <a:cubicBezTo>
                    <a:pt x="41" y="54"/>
                    <a:pt x="39" y="57"/>
                    <a:pt x="40" y="60"/>
                  </a:cubicBezTo>
                  <a:cubicBezTo>
                    <a:pt x="38" y="54"/>
                    <a:pt x="38" y="47"/>
                    <a:pt x="40" y="41"/>
                  </a:cubicBezTo>
                  <a:cubicBezTo>
                    <a:pt x="40" y="38"/>
                    <a:pt x="42" y="35"/>
                    <a:pt x="44" y="34"/>
                  </a:cubicBezTo>
                  <a:cubicBezTo>
                    <a:pt x="46" y="34"/>
                    <a:pt x="55" y="35"/>
                    <a:pt x="48" y="35"/>
                  </a:cubicBezTo>
                  <a:cubicBezTo>
                    <a:pt x="69" y="34"/>
                    <a:pt x="90" y="36"/>
                    <a:pt x="111" y="37"/>
                  </a:cubicBezTo>
                  <a:cubicBezTo>
                    <a:pt x="127" y="37"/>
                    <a:pt x="141" y="36"/>
                    <a:pt x="156" y="34"/>
                  </a:cubicBezTo>
                  <a:cubicBezTo>
                    <a:pt x="164" y="33"/>
                    <a:pt x="176" y="32"/>
                    <a:pt x="187" y="33"/>
                  </a:cubicBezTo>
                  <a:cubicBezTo>
                    <a:pt x="187" y="31"/>
                    <a:pt x="188" y="29"/>
                    <a:pt x="191" y="31"/>
                  </a:cubicBezTo>
                  <a:cubicBezTo>
                    <a:pt x="189" y="31"/>
                    <a:pt x="188" y="31"/>
                    <a:pt x="187" y="33"/>
                  </a:cubicBezTo>
                  <a:cubicBezTo>
                    <a:pt x="188" y="33"/>
                    <a:pt x="189" y="33"/>
                    <a:pt x="190" y="33"/>
                  </a:cubicBezTo>
                  <a:cubicBezTo>
                    <a:pt x="192" y="34"/>
                    <a:pt x="194" y="34"/>
                    <a:pt x="197" y="33"/>
                  </a:cubicBezTo>
                  <a:cubicBezTo>
                    <a:pt x="198" y="33"/>
                    <a:pt x="200" y="34"/>
                    <a:pt x="201" y="34"/>
                  </a:cubicBezTo>
                  <a:cubicBezTo>
                    <a:pt x="202" y="34"/>
                    <a:pt x="202" y="34"/>
                    <a:pt x="202" y="34"/>
                  </a:cubicBezTo>
                  <a:cubicBezTo>
                    <a:pt x="202" y="34"/>
                    <a:pt x="204" y="34"/>
                    <a:pt x="205" y="34"/>
                  </a:cubicBezTo>
                  <a:cubicBezTo>
                    <a:pt x="204" y="34"/>
                    <a:pt x="204" y="33"/>
                    <a:pt x="205" y="34"/>
                  </a:cubicBezTo>
                  <a:cubicBezTo>
                    <a:pt x="206" y="33"/>
                    <a:pt x="208" y="33"/>
                    <a:pt x="208" y="33"/>
                  </a:cubicBezTo>
                  <a:cubicBezTo>
                    <a:pt x="204" y="32"/>
                    <a:pt x="203" y="32"/>
                    <a:pt x="207" y="33"/>
                  </a:cubicBezTo>
                  <a:cubicBezTo>
                    <a:pt x="206" y="33"/>
                    <a:pt x="205" y="33"/>
                    <a:pt x="203" y="33"/>
                  </a:cubicBezTo>
                  <a:cubicBezTo>
                    <a:pt x="204" y="32"/>
                    <a:pt x="204" y="31"/>
                    <a:pt x="203" y="31"/>
                  </a:cubicBezTo>
                  <a:cubicBezTo>
                    <a:pt x="201" y="30"/>
                    <a:pt x="199" y="30"/>
                    <a:pt x="196" y="30"/>
                  </a:cubicBezTo>
                  <a:cubicBezTo>
                    <a:pt x="196" y="30"/>
                    <a:pt x="185" y="30"/>
                    <a:pt x="182" y="30"/>
                  </a:cubicBezTo>
                  <a:cubicBezTo>
                    <a:pt x="175" y="30"/>
                    <a:pt x="165" y="31"/>
                    <a:pt x="157" y="31"/>
                  </a:cubicBezTo>
                  <a:cubicBezTo>
                    <a:pt x="151" y="31"/>
                    <a:pt x="142" y="31"/>
                    <a:pt x="136" y="30"/>
                  </a:cubicBezTo>
                  <a:cubicBezTo>
                    <a:pt x="131" y="29"/>
                    <a:pt x="124" y="33"/>
                    <a:pt x="126" y="29"/>
                  </a:cubicBezTo>
                  <a:cubicBezTo>
                    <a:pt x="126" y="31"/>
                    <a:pt x="109" y="29"/>
                    <a:pt x="107" y="30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8" y="29"/>
                    <a:pt x="108" y="29"/>
                    <a:pt x="109" y="29"/>
                  </a:cubicBezTo>
                  <a:cubicBezTo>
                    <a:pt x="108" y="29"/>
                    <a:pt x="108" y="29"/>
                    <a:pt x="107" y="29"/>
                  </a:cubicBezTo>
                  <a:cubicBezTo>
                    <a:pt x="107" y="29"/>
                    <a:pt x="108" y="29"/>
                    <a:pt x="108" y="29"/>
                  </a:cubicBezTo>
                  <a:cubicBezTo>
                    <a:pt x="106" y="29"/>
                    <a:pt x="106" y="29"/>
                    <a:pt x="107" y="29"/>
                  </a:cubicBezTo>
                  <a:cubicBezTo>
                    <a:pt x="100" y="29"/>
                    <a:pt x="93" y="29"/>
                    <a:pt x="86" y="30"/>
                  </a:cubicBezTo>
                  <a:cubicBezTo>
                    <a:pt x="85" y="30"/>
                    <a:pt x="78" y="32"/>
                    <a:pt x="76" y="33"/>
                  </a:cubicBezTo>
                  <a:cubicBezTo>
                    <a:pt x="76" y="32"/>
                    <a:pt x="76" y="31"/>
                    <a:pt x="74" y="31"/>
                  </a:cubicBezTo>
                  <a:cubicBezTo>
                    <a:pt x="75" y="31"/>
                    <a:pt x="76" y="31"/>
                    <a:pt x="77" y="31"/>
                  </a:cubicBezTo>
                  <a:cubicBezTo>
                    <a:pt x="74" y="31"/>
                    <a:pt x="70" y="32"/>
                    <a:pt x="67" y="32"/>
                  </a:cubicBezTo>
                  <a:cubicBezTo>
                    <a:pt x="67" y="31"/>
                    <a:pt x="68" y="31"/>
                    <a:pt x="69" y="31"/>
                  </a:cubicBezTo>
                  <a:cubicBezTo>
                    <a:pt x="64" y="31"/>
                    <a:pt x="54" y="31"/>
                    <a:pt x="50" y="30"/>
                  </a:cubicBezTo>
                  <a:cubicBezTo>
                    <a:pt x="47" y="28"/>
                    <a:pt x="35" y="34"/>
                    <a:pt x="38" y="30"/>
                  </a:cubicBezTo>
                  <a:cubicBezTo>
                    <a:pt x="33" y="33"/>
                    <a:pt x="34" y="38"/>
                    <a:pt x="34" y="42"/>
                  </a:cubicBezTo>
                  <a:cubicBezTo>
                    <a:pt x="34" y="41"/>
                    <a:pt x="34" y="40"/>
                    <a:pt x="33" y="38"/>
                  </a:cubicBezTo>
                  <a:cubicBezTo>
                    <a:pt x="30" y="53"/>
                    <a:pt x="34" y="73"/>
                    <a:pt x="33" y="89"/>
                  </a:cubicBezTo>
                  <a:cubicBezTo>
                    <a:pt x="32" y="100"/>
                    <a:pt x="37" y="111"/>
                    <a:pt x="34" y="122"/>
                  </a:cubicBezTo>
                  <a:cubicBezTo>
                    <a:pt x="33" y="128"/>
                    <a:pt x="39" y="145"/>
                    <a:pt x="33" y="149"/>
                  </a:cubicBezTo>
                  <a:cubicBezTo>
                    <a:pt x="25" y="154"/>
                    <a:pt x="31" y="117"/>
                    <a:pt x="28" y="115"/>
                  </a:cubicBezTo>
                  <a:cubicBezTo>
                    <a:pt x="28" y="113"/>
                    <a:pt x="28" y="97"/>
                    <a:pt x="29" y="96"/>
                  </a:cubicBezTo>
                  <a:cubicBezTo>
                    <a:pt x="27" y="83"/>
                    <a:pt x="29" y="70"/>
                    <a:pt x="28" y="57"/>
                  </a:cubicBezTo>
                  <a:cubicBezTo>
                    <a:pt x="28" y="63"/>
                    <a:pt x="27" y="49"/>
                    <a:pt x="28" y="55"/>
                  </a:cubicBezTo>
                  <a:cubicBezTo>
                    <a:pt x="28" y="48"/>
                    <a:pt x="24" y="23"/>
                    <a:pt x="36" y="24"/>
                  </a:cubicBezTo>
                  <a:cubicBezTo>
                    <a:pt x="41" y="24"/>
                    <a:pt x="70" y="28"/>
                    <a:pt x="68" y="24"/>
                  </a:cubicBezTo>
                  <a:cubicBezTo>
                    <a:pt x="80" y="23"/>
                    <a:pt x="95" y="26"/>
                    <a:pt x="105" y="25"/>
                  </a:cubicBezTo>
                  <a:cubicBezTo>
                    <a:pt x="108" y="26"/>
                    <a:pt x="111" y="24"/>
                    <a:pt x="112" y="21"/>
                  </a:cubicBezTo>
                  <a:cubicBezTo>
                    <a:pt x="99" y="2"/>
                    <a:pt x="76" y="0"/>
                    <a:pt x="54" y="2"/>
                  </a:cubicBezTo>
                  <a:cubicBezTo>
                    <a:pt x="44" y="3"/>
                    <a:pt x="33" y="4"/>
                    <a:pt x="23" y="7"/>
                  </a:cubicBezTo>
                  <a:cubicBezTo>
                    <a:pt x="17" y="8"/>
                    <a:pt x="12" y="12"/>
                    <a:pt x="11" y="18"/>
                  </a:cubicBezTo>
                  <a:cubicBezTo>
                    <a:pt x="10" y="20"/>
                    <a:pt x="9" y="36"/>
                    <a:pt x="8" y="30"/>
                  </a:cubicBezTo>
                  <a:cubicBezTo>
                    <a:pt x="7" y="55"/>
                    <a:pt x="11" y="80"/>
                    <a:pt x="9" y="105"/>
                  </a:cubicBezTo>
                  <a:cubicBezTo>
                    <a:pt x="8" y="122"/>
                    <a:pt x="0" y="168"/>
                    <a:pt x="23" y="173"/>
                  </a:cubicBezTo>
                  <a:cubicBezTo>
                    <a:pt x="21" y="176"/>
                    <a:pt x="13" y="168"/>
                    <a:pt x="13" y="168"/>
                  </a:cubicBezTo>
                  <a:cubicBezTo>
                    <a:pt x="17" y="174"/>
                    <a:pt x="28" y="178"/>
                    <a:pt x="35" y="176"/>
                  </a:cubicBezTo>
                  <a:cubicBezTo>
                    <a:pt x="43" y="175"/>
                    <a:pt x="59" y="171"/>
                    <a:pt x="64" y="172"/>
                  </a:cubicBezTo>
                  <a:cubicBezTo>
                    <a:pt x="80" y="177"/>
                    <a:pt x="95" y="173"/>
                    <a:pt x="113" y="174"/>
                  </a:cubicBezTo>
                  <a:cubicBezTo>
                    <a:pt x="107" y="172"/>
                    <a:pt x="121" y="173"/>
                    <a:pt x="121" y="173"/>
                  </a:cubicBezTo>
                  <a:cubicBezTo>
                    <a:pt x="120" y="173"/>
                    <a:pt x="119" y="173"/>
                    <a:pt x="118" y="173"/>
                  </a:cubicBezTo>
                  <a:cubicBezTo>
                    <a:pt x="125" y="173"/>
                    <a:pt x="125" y="173"/>
                    <a:pt x="125" y="173"/>
                  </a:cubicBezTo>
                  <a:cubicBezTo>
                    <a:pt x="124" y="173"/>
                    <a:pt x="123" y="173"/>
                    <a:pt x="121" y="172"/>
                  </a:cubicBezTo>
                  <a:cubicBezTo>
                    <a:pt x="137" y="170"/>
                    <a:pt x="155" y="171"/>
                    <a:pt x="172" y="172"/>
                  </a:cubicBezTo>
                  <a:cubicBezTo>
                    <a:pt x="171" y="173"/>
                    <a:pt x="170" y="173"/>
                    <a:pt x="169" y="173"/>
                  </a:cubicBezTo>
                  <a:cubicBezTo>
                    <a:pt x="174" y="173"/>
                    <a:pt x="192" y="173"/>
                    <a:pt x="192" y="173"/>
                  </a:cubicBezTo>
                  <a:cubicBezTo>
                    <a:pt x="194" y="170"/>
                    <a:pt x="202" y="174"/>
                    <a:pt x="205" y="173"/>
                  </a:cubicBezTo>
                  <a:cubicBezTo>
                    <a:pt x="211" y="171"/>
                    <a:pt x="216" y="166"/>
                    <a:pt x="218" y="160"/>
                  </a:cubicBezTo>
                  <a:cubicBezTo>
                    <a:pt x="223" y="146"/>
                    <a:pt x="220" y="128"/>
                    <a:pt x="218" y="114"/>
                  </a:cubicBezTo>
                  <a:close/>
                  <a:moveTo>
                    <a:pt x="41" y="56"/>
                  </a:moveTo>
                  <a:cubicBezTo>
                    <a:pt x="41" y="61"/>
                    <a:pt x="40" y="55"/>
                    <a:pt x="41" y="56"/>
                  </a:cubicBezTo>
                  <a:close/>
                  <a:moveTo>
                    <a:pt x="202" y="32"/>
                  </a:moveTo>
                  <a:cubicBezTo>
                    <a:pt x="202" y="32"/>
                    <a:pt x="202" y="32"/>
                    <a:pt x="202" y="32"/>
                  </a:cubicBezTo>
                  <a:cubicBezTo>
                    <a:pt x="202" y="32"/>
                    <a:pt x="202" y="32"/>
                    <a:pt x="202" y="32"/>
                  </a:cubicBezTo>
                  <a:cubicBezTo>
                    <a:pt x="202" y="32"/>
                    <a:pt x="202" y="32"/>
                    <a:pt x="202" y="32"/>
                  </a:cubicBezTo>
                  <a:close/>
                  <a:moveTo>
                    <a:pt x="35" y="66"/>
                  </a:moveTo>
                  <a:cubicBezTo>
                    <a:pt x="35" y="64"/>
                    <a:pt x="35" y="64"/>
                    <a:pt x="35" y="66"/>
                  </a:cubicBezTo>
                  <a:close/>
                  <a:moveTo>
                    <a:pt x="35" y="75"/>
                  </a:moveTo>
                  <a:cubicBezTo>
                    <a:pt x="35" y="73"/>
                    <a:pt x="35" y="73"/>
                    <a:pt x="35" y="75"/>
                  </a:cubicBezTo>
                  <a:close/>
                  <a:moveTo>
                    <a:pt x="34" y="170"/>
                  </a:moveTo>
                  <a:cubicBezTo>
                    <a:pt x="35" y="170"/>
                    <a:pt x="36" y="170"/>
                    <a:pt x="37" y="170"/>
                  </a:cubicBezTo>
                  <a:cubicBezTo>
                    <a:pt x="37" y="170"/>
                    <a:pt x="37" y="170"/>
                    <a:pt x="38" y="171"/>
                  </a:cubicBezTo>
                  <a:cubicBezTo>
                    <a:pt x="37" y="171"/>
                    <a:pt x="36" y="170"/>
                    <a:pt x="34" y="17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8" name="Freeform 8919">
              <a:extLst>
                <a:ext uri="{FF2B5EF4-FFF2-40B4-BE49-F238E27FC236}">
                  <a16:creationId xmlns:a16="http://schemas.microsoft.com/office/drawing/2014/main" id="{CB93F149-30CA-43FA-AF66-A415C63A3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" y="617537"/>
              <a:ext cx="38100" cy="19050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9" name="Freeform 8920">
              <a:extLst>
                <a:ext uri="{FF2B5EF4-FFF2-40B4-BE49-F238E27FC236}">
                  <a16:creationId xmlns:a16="http://schemas.microsoft.com/office/drawing/2014/main" id="{838A006D-8731-4876-8C94-82CAFFAA2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0" y="579437"/>
              <a:ext cx="112713" cy="60325"/>
            </a:xfrm>
            <a:custGeom>
              <a:avLst/>
              <a:gdLst>
                <a:gd name="T0" fmla="*/ 1 w 30"/>
                <a:gd name="T1" fmla="*/ 15 h 16"/>
                <a:gd name="T2" fmla="*/ 29 w 30"/>
                <a:gd name="T3" fmla="*/ 1 h 16"/>
                <a:gd name="T4" fmla="*/ 28 w 30"/>
                <a:gd name="T5" fmla="*/ 0 h 16"/>
                <a:gd name="T6" fmla="*/ 1 w 30"/>
                <a:gd name="T7" fmla="*/ 15 h 16"/>
                <a:gd name="T8" fmla="*/ 1 w 30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6">
                  <a:moveTo>
                    <a:pt x="1" y="15"/>
                  </a:moveTo>
                  <a:cubicBezTo>
                    <a:pt x="10" y="10"/>
                    <a:pt x="20" y="6"/>
                    <a:pt x="29" y="1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19" y="5"/>
                    <a:pt x="10" y="10"/>
                    <a:pt x="1" y="15"/>
                  </a:cubicBezTo>
                  <a:cubicBezTo>
                    <a:pt x="0" y="15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0" name="Freeform 8921">
              <a:extLst>
                <a:ext uri="{FF2B5EF4-FFF2-40B4-BE49-F238E27FC236}">
                  <a16:creationId xmlns:a16="http://schemas.microsoft.com/office/drawing/2014/main" id="{15BD7498-7C96-44E2-BB90-701160F29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350" y="546100"/>
              <a:ext cx="173038" cy="93663"/>
            </a:xfrm>
            <a:custGeom>
              <a:avLst/>
              <a:gdLst>
                <a:gd name="T0" fmla="*/ 45 w 46"/>
                <a:gd name="T1" fmla="*/ 0 h 25"/>
                <a:gd name="T2" fmla="*/ 1 w 46"/>
                <a:gd name="T3" fmla="*/ 24 h 25"/>
                <a:gd name="T4" fmla="*/ 2 w 46"/>
                <a:gd name="T5" fmla="*/ 24 h 25"/>
                <a:gd name="T6" fmla="*/ 45 w 46"/>
                <a:gd name="T7" fmla="*/ 1 h 25"/>
                <a:gd name="T8" fmla="*/ 45 w 4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5">
                  <a:moveTo>
                    <a:pt x="45" y="0"/>
                  </a:moveTo>
                  <a:cubicBezTo>
                    <a:pt x="30" y="9"/>
                    <a:pt x="15" y="16"/>
                    <a:pt x="1" y="24"/>
                  </a:cubicBezTo>
                  <a:cubicBezTo>
                    <a:pt x="0" y="24"/>
                    <a:pt x="1" y="25"/>
                    <a:pt x="2" y="24"/>
                  </a:cubicBezTo>
                  <a:cubicBezTo>
                    <a:pt x="16" y="16"/>
                    <a:pt x="31" y="9"/>
                    <a:pt x="45" y="1"/>
                  </a:cubicBezTo>
                  <a:cubicBezTo>
                    <a:pt x="46" y="0"/>
                    <a:pt x="45" y="0"/>
                    <a:pt x="4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1" name="Freeform 8922">
              <a:extLst>
                <a:ext uri="{FF2B5EF4-FFF2-40B4-BE49-F238E27FC236}">
                  <a16:creationId xmlns:a16="http://schemas.microsoft.com/office/drawing/2014/main" id="{CA27E447-4C42-452A-9D7E-DB7AAC24E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" y="530225"/>
              <a:ext cx="214313" cy="106363"/>
            </a:xfrm>
            <a:custGeom>
              <a:avLst/>
              <a:gdLst>
                <a:gd name="T0" fmla="*/ 2 w 57"/>
                <a:gd name="T1" fmla="*/ 27 h 28"/>
                <a:gd name="T2" fmla="*/ 56 w 57"/>
                <a:gd name="T3" fmla="*/ 1 h 28"/>
                <a:gd name="T4" fmla="*/ 55 w 57"/>
                <a:gd name="T5" fmla="*/ 0 h 28"/>
                <a:gd name="T6" fmla="*/ 1 w 57"/>
                <a:gd name="T7" fmla="*/ 27 h 28"/>
                <a:gd name="T8" fmla="*/ 2 w 5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8">
                  <a:moveTo>
                    <a:pt x="2" y="27"/>
                  </a:moveTo>
                  <a:cubicBezTo>
                    <a:pt x="20" y="18"/>
                    <a:pt x="37" y="9"/>
                    <a:pt x="56" y="1"/>
                  </a:cubicBezTo>
                  <a:cubicBezTo>
                    <a:pt x="57" y="0"/>
                    <a:pt x="55" y="0"/>
                    <a:pt x="55" y="0"/>
                  </a:cubicBezTo>
                  <a:cubicBezTo>
                    <a:pt x="37" y="8"/>
                    <a:pt x="19" y="18"/>
                    <a:pt x="1" y="27"/>
                  </a:cubicBezTo>
                  <a:cubicBezTo>
                    <a:pt x="0" y="28"/>
                    <a:pt x="2" y="28"/>
                    <a:pt x="2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2" name="Freeform 8923">
              <a:extLst>
                <a:ext uri="{FF2B5EF4-FFF2-40B4-BE49-F238E27FC236}">
                  <a16:creationId xmlns:a16="http://schemas.microsoft.com/office/drawing/2014/main" id="{8985F6F0-1784-4E5D-A818-D2946F2C1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5" y="500062"/>
              <a:ext cx="258763" cy="136525"/>
            </a:xfrm>
            <a:custGeom>
              <a:avLst/>
              <a:gdLst>
                <a:gd name="T0" fmla="*/ 67 w 69"/>
                <a:gd name="T1" fmla="*/ 0 h 36"/>
                <a:gd name="T2" fmla="*/ 1 w 69"/>
                <a:gd name="T3" fmla="*/ 35 h 36"/>
                <a:gd name="T4" fmla="*/ 2 w 69"/>
                <a:gd name="T5" fmla="*/ 35 h 36"/>
                <a:gd name="T6" fmla="*/ 68 w 69"/>
                <a:gd name="T7" fmla="*/ 1 h 36"/>
                <a:gd name="T8" fmla="*/ 67 w 69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6">
                  <a:moveTo>
                    <a:pt x="67" y="0"/>
                  </a:moveTo>
                  <a:cubicBezTo>
                    <a:pt x="45" y="12"/>
                    <a:pt x="23" y="23"/>
                    <a:pt x="1" y="35"/>
                  </a:cubicBezTo>
                  <a:cubicBezTo>
                    <a:pt x="0" y="36"/>
                    <a:pt x="2" y="36"/>
                    <a:pt x="2" y="35"/>
                  </a:cubicBezTo>
                  <a:cubicBezTo>
                    <a:pt x="24" y="23"/>
                    <a:pt x="46" y="12"/>
                    <a:pt x="68" y="1"/>
                  </a:cubicBezTo>
                  <a:cubicBezTo>
                    <a:pt x="69" y="0"/>
                    <a:pt x="68" y="0"/>
                    <a:pt x="6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3" name="Freeform 8924">
              <a:extLst>
                <a:ext uri="{FF2B5EF4-FFF2-40B4-BE49-F238E27FC236}">
                  <a16:creationId xmlns:a16="http://schemas.microsoft.com/office/drawing/2014/main" id="{5C3DFAA0-E444-498E-BFB4-EB72F292C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477837"/>
              <a:ext cx="319088" cy="158750"/>
            </a:xfrm>
            <a:custGeom>
              <a:avLst/>
              <a:gdLst>
                <a:gd name="T0" fmla="*/ 2 w 85"/>
                <a:gd name="T1" fmla="*/ 42 h 42"/>
                <a:gd name="T2" fmla="*/ 84 w 85"/>
                <a:gd name="T3" fmla="*/ 0 h 42"/>
                <a:gd name="T4" fmla="*/ 83 w 85"/>
                <a:gd name="T5" fmla="*/ 0 h 42"/>
                <a:gd name="T6" fmla="*/ 1 w 85"/>
                <a:gd name="T7" fmla="*/ 42 h 42"/>
                <a:gd name="T8" fmla="*/ 2 w 85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2">
                  <a:moveTo>
                    <a:pt x="2" y="42"/>
                  </a:moveTo>
                  <a:cubicBezTo>
                    <a:pt x="28" y="27"/>
                    <a:pt x="55" y="12"/>
                    <a:pt x="84" y="0"/>
                  </a:cubicBezTo>
                  <a:cubicBezTo>
                    <a:pt x="85" y="0"/>
                    <a:pt x="84" y="0"/>
                    <a:pt x="83" y="0"/>
                  </a:cubicBezTo>
                  <a:cubicBezTo>
                    <a:pt x="55" y="12"/>
                    <a:pt x="28" y="26"/>
                    <a:pt x="1" y="42"/>
                  </a:cubicBezTo>
                  <a:cubicBezTo>
                    <a:pt x="0" y="42"/>
                    <a:pt x="1" y="42"/>
                    <a:pt x="2" y="4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4" name="Freeform 8925">
              <a:extLst>
                <a:ext uri="{FF2B5EF4-FFF2-40B4-BE49-F238E27FC236}">
                  <a16:creationId xmlns:a16="http://schemas.microsoft.com/office/drawing/2014/main" id="{194DAAD2-2DAF-4915-B695-78B3DC384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" y="441325"/>
              <a:ext cx="341313" cy="198438"/>
            </a:xfrm>
            <a:custGeom>
              <a:avLst/>
              <a:gdLst>
                <a:gd name="T0" fmla="*/ 89 w 91"/>
                <a:gd name="T1" fmla="*/ 0 h 53"/>
                <a:gd name="T2" fmla="*/ 0 w 91"/>
                <a:gd name="T3" fmla="*/ 52 h 53"/>
                <a:gd name="T4" fmla="*/ 1 w 91"/>
                <a:gd name="T5" fmla="*/ 52 h 53"/>
                <a:gd name="T6" fmla="*/ 90 w 91"/>
                <a:gd name="T7" fmla="*/ 1 h 53"/>
                <a:gd name="T8" fmla="*/ 89 w 9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3">
                  <a:moveTo>
                    <a:pt x="89" y="0"/>
                  </a:moveTo>
                  <a:cubicBezTo>
                    <a:pt x="59" y="17"/>
                    <a:pt x="30" y="34"/>
                    <a:pt x="0" y="52"/>
                  </a:cubicBezTo>
                  <a:cubicBezTo>
                    <a:pt x="0" y="53"/>
                    <a:pt x="1" y="53"/>
                    <a:pt x="1" y="52"/>
                  </a:cubicBezTo>
                  <a:cubicBezTo>
                    <a:pt x="30" y="34"/>
                    <a:pt x="60" y="18"/>
                    <a:pt x="90" y="1"/>
                  </a:cubicBezTo>
                  <a:cubicBezTo>
                    <a:pt x="91" y="0"/>
                    <a:pt x="90" y="0"/>
                    <a:pt x="8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5" name="Freeform 8926">
              <a:extLst>
                <a:ext uri="{FF2B5EF4-FFF2-40B4-BE49-F238E27FC236}">
                  <a16:creationId xmlns:a16="http://schemas.microsoft.com/office/drawing/2014/main" id="{22F0190A-D755-467B-ABCD-3A700F5E8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" y="425450"/>
              <a:ext cx="461963" cy="219075"/>
            </a:xfrm>
            <a:custGeom>
              <a:avLst/>
              <a:gdLst>
                <a:gd name="T0" fmla="*/ 2 w 123"/>
                <a:gd name="T1" fmla="*/ 58 h 58"/>
                <a:gd name="T2" fmla="*/ 122 w 123"/>
                <a:gd name="T3" fmla="*/ 1 h 58"/>
                <a:gd name="T4" fmla="*/ 122 w 123"/>
                <a:gd name="T5" fmla="*/ 0 h 58"/>
                <a:gd name="T6" fmla="*/ 1 w 123"/>
                <a:gd name="T7" fmla="*/ 58 h 58"/>
                <a:gd name="T8" fmla="*/ 2 w 123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58">
                  <a:moveTo>
                    <a:pt x="2" y="58"/>
                  </a:moveTo>
                  <a:cubicBezTo>
                    <a:pt x="41" y="36"/>
                    <a:pt x="80" y="16"/>
                    <a:pt x="122" y="1"/>
                  </a:cubicBezTo>
                  <a:cubicBezTo>
                    <a:pt x="123" y="0"/>
                    <a:pt x="122" y="0"/>
                    <a:pt x="122" y="0"/>
                  </a:cubicBezTo>
                  <a:cubicBezTo>
                    <a:pt x="80" y="15"/>
                    <a:pt x="40" y="36"/>
                    <a:pt x="1" y="58"/>
                  </a:cubicBezTo>
                  <a:cubicBezTo>
                    <a:pt x="0" y="58"/>
                    <a:pt x="2" y="58"/>
                    <a:pt x="2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6" name="Freeform 8927">
              <a:extLst>
                <a:ext uri="{FF2B5EF4-FFF2-40B4-BE49-F238E27FC236}">
                  <a16:creationId xmlns:a16="http://schemas.microsoft.com/office/drawing/2014/main" id="{23AC7A71-4287-4604-8B10-D842D12F8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398462"/>
              <a:ext cx="488950" cy="246063"/>
            </a:xfrm>
            <a:custGeom>
              <a:avLst/>
              <a:gdLst>
                <a:gd name="T0" fmla="*/ 2 w 130"/>
                <a:gd name="T1" fmla="*/ 64 h 65"/>
                <a:gd name="T2" fmla="*/ 122 w 130"/>
                <a:gd name="T3" fmla="*/ 3 h 65"/>
                <a:gd name="T4" fmla="*/ 77 w 130"/>
                <a:gd name="T5" fmla="*/ 31 h 65"/>
                <a:gd name="T6" fmla="*/ 20 w 130"/>
                <a:gd name="T7" fmla="*/ 65 h 65"/>
                <a:gd name="T8" fmla="*/ 21 w 130"/>
                <a:gd name="T9" fmla="*/ 65 h 65"/>
                <a:gd name="T10" fmla="*/ 129 w 130"/>
                <a:gd name="T11" fmla="*/ 1 h 65"/>
                <a:gd name="T12" fmla="*/ 129 w 130"/>
                <a:gd name="T13" fmla="*/ 0 h 65"/>
                <a:gd name="T14" fmla="*/ 1 w 130"/>
                <a:gd name="T15" fmla="*/ 64 h 65"/>
                <a:gd name="T16" fmla="*/ 2 w 130"/>
                <a:gd name="T17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5">
                  <a:moveTo>
                    <a:pt x="2" y="64"/>
                  </a:moveTo>
                  <a:cubicBezTo>
                    <a:pt x="41" y="42"/>
                    <a:pt x="80" y="20"/>
                    <a:pt x="122" y="3"/>
                  </a:cubicBezTo>
                  <a:cubicBezTo>
                    <a:pt x="108" y="9"/>
                    <a:pt x="92" y="23"/>
                    <a:pt x="77" y="31"/>
                  </a:cubicBezTo>
                  <a:cubicBezTo>
                    <a:pt x="58" y="42"/>
                    <a:pt x="39" y="53"/>
                    <a:pt x="20" y="65"/>
                  </a:cubicBezTo>
                  <a:cubicBezTo>
                    <a:pt x="19" y="65"/>
                    <a:pt x="21" y="65"/>
                    <a:pt x="21" y="65"/>
                  </a:cubicBezTo>
                  <a:cubicBezTo>
                    <a:pt x="57" y="43"/>
                    <a:pt x="94" y="23"/>
                    <a:pt x="129" y="1"/>
                  </a:cubicBezTo>
                  <a:cubicBezTo>
                    <a:pt x="130" y="0"/>
                    <a:pt x="129" y="0"/>
                    <a:pt x="129" y="0"/>
                  </a:cubicBezTo>
                  <a:cubicBezTo>
                    <a:pt x="84" y="18"/>
                    <a:pt x="42" y="40"/>
                    <a:pt x="1" y="64"/>
                  </a:cubicBezTo>
                  <a:cubicBezTo>
                    <a:pt x="0" y="64"/>
                    <a:pt x="1" y="64"/>
                    <a:pt x="2" y="6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7" name="Freeform 8928">
              <a:extLst>
                <a:ext uri="{FF2B5EF4-FFF2-40B4-BE49-F238E27FC236}">
                  <a16:creationId xmlns:a16="http://schemas.microsoft.com/office/drawing/2014/main" id="{4BF1D4BC-CDD5-4F13-B63B-FEB6CD877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334962"/>
              <a:ext cx="550863" cy="304800"/>
            </a:xfrm>
            <a:custGeom>
              <a:avLst/>
              <a:gdLst>
                <a:gd name="T0" fmla="*/ 146 w 147"/>
                <a:gd name="T1" fmla="*/ 0 h 81"/>
                <a:gd name="T2" fmla="*/ 1 w 147"/>
                <a:gd name="T3" fmla="*/ 80 h 81"/>
                <a:gd name="T4" fmla="*/ 2 w 147"/>
                <a:gd name="T5" fmla="*/ 80 h 81"/>
                <a:gd name="T6" fmla="*/ 146 w 147"/>
                <a:gd name="T7" fmla="*/ 0 h 81"/>
                <a:gd name="T8" fmla="*/ 146 w 147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81">
                  <a:moveTo>
                    <a:pt x="146" y="0"/>
                  </a:moveTo>
                  <a:cubicBezTo>
                    <a:pt x="97" y="26"/>
                    <a:pt x="49" y="52"/>
                    <a:pt x="1" y="80"/>
                  </a:cubicBezTo>
                  <a:cubicBezTo>
                    <a:pt x="0" y="80"/>
                    <a:pt x="2" y="81"/>
                    <a:pt x="2" y="80"/>
                  </a:cubicBezTo>
                  <a:cubicBezTo>
                    <a:pt x="49" y="52"/>
                    <a:pt x="98" y="26"/>
                    <a:pt x="146" y="0"/>
                  </a:cubicBezTo>
                  <a:cubicBezTo>
                    <a:pt x="147" y="0"/>
                    <a:pt x="146" y="0"/>
                    <a:pt x="14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8" name="Freeform 8929">
              <a:extLst>
                <a:ext uri="{FF2B5EF4-FFF2-40B4-BE49-F238E27FC236}">
                  <a16:creationId xmlns:a16="http://schemas.microsoft.com/office/drawing/2014/main" id="{3ADD304F-6CE6-46AA-99F5-EA1989ACE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315912"/>
              <a:ext cx="671513" cy="331788"/>
            </a:xfrm>
            <a:custGeom>
              <a:avLst/>
              <a:gdLst>
                <a:gd name="T0" fmla="*/ 1 w 179"/>
                <a:gd name="T1" fmla="*/ 88 h 88"/>
                <a:gd name="T2" fmla="*/ 178 w 179"/>
                <a:gd name="T3" fmla="*/ 1 h 88"/>
                <a:gd name="T4" fmla="*/ 178 w 179"/>
                <a:gd name="T5" fmla="*/ 0 h 88"/>
                <a:gd name="T6" fmla="*/ 1 w 179"/>
                <a:gd name="T7" fmla="*/ 87 h 88"/>
                <a:gd name="T8" fmla="*/ 1 w 179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88">
                  <a:moveTo>
                    <a:pt x="1" y="88"/>
                  </a:moveTo>
                  <a:cubicBezTo>
                    <a:pt x="59" y="55"/>
                    <a:pt x="116" y="23"/>
                    <a:pt x="178" y="1"/>
                  </a:cubicBezTo>
                  <a:cubicBezTo>
                    <a:pt x="179" y="0"/>
                    <a:pt x="178" y="0"/>
                    <a:pt x="178" y="0"/>
                  </a:cubicBezTo>
                  <a:cubicBezTo>
                    <a:pt x="115" y="22"/>
                    <a:pt x="58" y="55"/>
                    <a:pt x="1" y="87"/>
                  </a:cubicBezTo>
                  <a:cubicBezTo>
                    <a:pt x="0" y="87"/>
                    <a:pt x="1" y="88"/>
                    <a:pt x="1" y="8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9" name="Freeform 8930">
              <a:extLst>
                <a:ext uri="{FF2B5EF4-FFF2-40B4-BE49-F238E27FC236}">
                  <a16:creationId xmlns:a16="http://schemas.microsoft.com/office/drawing/2014/main" id="{64EFBE47-6015-4593-88E2-3A6D59ED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263525"/>
              <a:ext cx="701675" cy="387350"/>
            </a:xfrm>
            <a:custGeom>
              <a:avLst/>
              <a:gdLst>
                <a:gd name="T0" fmla="*/ 186 w 187"/>
                <a:gd name="T1" fmla="*/ 1 h 103"/>
                <a:gd name="T2" fmla="*/ 0 w 187"/>
                <a:gd name="T3" fmla="*/ 102 h 103"/>
                <a:gd name="T4" fmla="*/ 1 w 187"/>
                <a:gd name="T5" fmla="*/ 102 h 103"/>
                <a:gd name="T6" fmla="*/ 186 w 187"/>
                <a:gd name="T7" fmla="*/ 1 h 103"/>
                <a:gd name="T8" fmla="*/ 186 w 187"/>
                <a:gd name="T9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03">
                  <a:moveTo>
                    <a:pt x="186" y="1"/>
                  </a:moveTo>
                  <a:cubicBezTo>
                    <a:pt x="123" y="33"/>
                    <a:pt x="59" y="63"/>
                    <a:pt x="0" y="102"/>
                  </a:cubicBezTo>
                  <a:cubicBezTo>
                    <a:pt x="0" y="102"/>
                    <a:pt x="1" y="103"/>
                    <a:pt x="1" y="102"/>
                  </a:cubicBezTo>
                  <a:cubicBezTo>
                    <a:pt x="60" y="63"/>
                    <a:pt x="124" y="34"/>
                    <a:pt x="186" y="1"/>
                  </a:cubicBezTo>
                  <a:cubicBezTo>
                    <a:pt x="187" y="1"/>
                    <a:pt x="186" y="0"/>
                    <a:pt x="18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0" name="Freeform 8931">
              <a:extLst>
                <a:ext uri="{FF2B5EF4-FFF2-40B4-BE49-F238E27FC236}">
                  <a16:creationId xmlns:a16="http://schemas.microsoft.com/office/drawing/2014/main" id="{A5AF804E-C260-4B80-B872-A61AC9818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49237"/>
              <a:ext cx="736600" cy="382588"/>
            </a:xfrm>
            <a:custGeom>
              <a:avLst/>
              <a:gdLst>
                <a:gd name="T0" fmla="*/ 2 w 196"/>
                <a:gd name="T1" fmla="*/ 102 h 102"/>
                <a:gd name="T2" fmla="*/ 195 w 196"/>
                <a:gd name="T3" fmla="*/ 1 h 102"/>
                <a:gd name="T4" fmla="*/ 195 w 196"/>
                <a:gd name="T5" fmla="*/ 0 h 102"/>
                <a:gd name="T6" fmla="*/ 1 w 196"/>
                <a:gd name="T7" fmla="*/ 101 h 102"/>
                <a:gd name="T8" fmla="*/ 2 w 196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02">
                  <a:moveTo>
                    <a:pt x="2" y="102"/>
                  </a:moveTo>
                  <a:cubicBezTo>
                    <a:pt x="66" y="69"/>
                    <a:pt x="125" y="24"/>
                    <a:pt x="195" y="1"/>
                  </a:cubicBezTo>
                  <a:cubicBezTo>
                    <a:pt x="196" y="1"/>
                    <a:pt x="196" y="0"/>
                    <a:pt x="195" y="0"/>
                  </a:cubicBezTo>
                  <a:cubicBezTo>
                    <a:pt x="125" y="23"/>
                    <a:pt x="66" y="68"/>
                    <a:pt x="1" y="101"/>
                  </a:cubicBezTo>
                  <a:cubicBezTo>
                    <a:pt x="0" y="102"/>
                    <a:pt x="1" y="102"/>
                    <a:pt x="2" y="10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1" name="Freeform 8932">
              <a:extLst>
                <a:ext uri="{FF2B5EF4-FFF2-40B4-BE49-F238E27FC236}">
                  <a16:creationId xmlns:a16="http://schemas.microsoft.com/office/drawing/2014/main" id="{96D04982-DC0B-49F4-9FDA-65A4B5E6B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203200"/>
              <a:ext cx="742950" cy="428625"/>
            </a:xfrm>
            <a:custGeom>
              <a:avLst/>
              <a:gdLst>
                <a:gd name="T0" fmla="*/ 196 w 198"/>
                <a:gd name="T1" fmla="*/ 0 h 114"/>
                <a:gd name="T2" fmla="*/ 0 w 198"/>
                <a:gd name="T3" fmla="*/ 112 h 114"/>
                <a:gd name="T4" fmla="*/ 1 w 198"/>
                <a:gd name="T5" fmla="*/ 113 h 114"/>
                <a:gd name="T6" fmla="*/ 197 w 198"/>
                <a:gd name="T7" fmla="*/ 1 h 114"/>
                <a:gd name="T8" fmla="*/ 196 w 19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4">
                  <a:moveTo>
                    <a:pt x="196" y="0"/>
                  </a:moveTo>
                  <a:cubicBezTo>
                    <a:pt x="130" y="36"/>
                    <a:pt x="64" y="72"/>
                    <a:pt x="0" y="112"/>
                  </a:cubicBezTo>
                  <a:cubicBezTo>
                    <a:pt x="0" y="113"/>
                    <a:pt x="1" y="114"/>
                    <a:pt x="1" y="113"/>
                  </a:cubicBezTo>
                  <a:cubicBezTo>
                    <a:pt x="65" y="73"/>
                    <a:pt x="131" y="37"/>
                    <a:pt x="197" y="1"/>
                  </a:cubicBezTo>
                  <a:cubicBezTo>
                    <a:pt x="198" y="0"/>
                    <a:pt x="197" y="0"/>
                    <a:pt x="19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2" name="Freeform 8933">
              <a:extLst>
                <a:ext uri="{FF2B5EF4-FFF2-40B4-BE49-F238E27FC236}">
                  <a16:creationId xmlns:a16="http://schemas.microsoft.com/office/drawing/2014/main" id="{F2BC639F-2EC3-4859-A41C-7DB93565F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188912"/>
              <a:ext cx="668338" cy="304800"/>
            </a:xfrm>
            <a:custGeom>
              <a:avLst/>
              <a:gdLst>
                <a:gd name="T0" fmla="*/ 2 w 178"/>
                <a:gd name="T1" fmla="*/ 80 h 81"/>
                <a:gd name="T2" fmla="*/ 177 w 178"/>
                <a:gd name="T3" fmla="*/ 0 h 81"/>
                <a:gd name="T4" fmla="*/ 177 w 178"/>
                <a:gd name="T5" fmla="*/ 0 h 81"/>
                <a:gd name="T6" fmla="*/ 1 w 178"/>
                <a:gd name="T7" fmla="*/ 80 h 81"/>
                <a:gd name="T8" fmla="*/ 2 w 178"/>
                <a:gd name="T9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81">
                  <a:moveTo>
                    <a:pt x="2" y="80"/>
                  </a:moveTo>
                  <a:cubicBezTo>
                    <a:pt x="58" y="50"/>
                    <a:pt x="115" y="19"/>
                    <a:pt x="177" y="0"/>
                  </a:cubicBezTo>
                  <a:cubicBezTo>
                    <a:pt x="178" y="0"/>
                    <a:pt x="178" y="0"/>
                    <a:pt x="177" y="0"/>
                  </a:cubicBezTo>
                  <a:cubicBezTo>
                    <a:pt x="115" y="19"/>
                    <a:pt x="58" y="49"/>
                    <a:pt x="1" y="80"/>
                  </a:cubicBezTo>
                  <a:cubicBezTo>
                    <a:pt x="0" y="81"/>
                    <a:pt x="1" y="80"/>
                    <a:pt x="2" y="8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3" name="Freeform 8934">
              <a:extLst>
                <a:ext uri="{FF2B5EF4-FFF2-40B4-BE49-F238E27FC236}">
                  <a16:creationId xmlns:a16="http://schemas.microsoft.com/office/drawing/2014/main" id="{4914E2F7-56B7-4DA8-A1A5-9AD15784F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515937"/>
              <a:ext cx="71438" cy="33338"/>
            </a:xfrm>
            <a:custGeom>
              <a:avLst/>
              <a:gdLst>
                <a:gd name="T0" fmla="*/ 2 w 19"/>
                <a:gd name="T1" fmla="*/ 9 h 9"/>
                <a:gd name="T2" fmla="*/ 18 w 19"/>
                <a:gd name="T3" fmla="*/ 1 h 9"/>
                <a:gd name="T4" fmla="*/ 17 w 19"/>
                <a:gd name="T5" fmla="*/ 0 h 9"/>
                <a:gd name="T6" fmla="*/ 1 w 19"/>
                <a:gd name="T7" fmla="*/ 9 h 9"/>
                <a:gd name="T8" fmla="*/ 2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2" y="9"/>
                  </a:moveTo>
                  <a:cubicBezTo>
                    <a:pt x="8" y="6"/>
                    <a:pt x="13" y="4"/>
                    <a:pt x="18" y="1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2" y="3"/>
                    <a:pt x="7" y="6"/>
                    <a:pt x="1" y="9"/>
                  </a:cubicBezTo>
                  <a:cubicBezTo>
                    <a:pt x="0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4" name="Freeform 8935">
              <a:extLst>
                <a:ext uri="{FF2B5EF4-FFF2-40B4-BE49-F238E27FC236}">
                  <a16:creationId xmlns:a16="http://schemas.microsoft.com/office/drawing/2014/main" id="{EAD879D6-3218-4B7E-8CBF-55AF2A97A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504825"/>
              <a:ext cx="71438" cy="41275"/>
            </a:xfrm>
            <a:custGeom>
              <a:avLst/>
              <a:gdLst>
                <a:gd name="T0" fmla="*/ 17 w 19"/>
                <a:gd name="T1" fmla="*/ 0 h 11"/>
                <a:gd name="T2" fmla="*/ 0 w 19"/>
                <a:gd name="T3" fmla="*/ 10 h 11"/>
                <a:gd name="T4" fmla="*/ 1 w 19"/>
                <a:gd name="T5" fmla="*/ 11 h 11"/>
                <a:gd name="T6" fmla="*/ 18 w 19"/>
                <a:gd name="T7" fmla="*/ 0 h 11"/>
                <a:gd name="T8" fmla="*/ 17 w 1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7" y="0"/>
                  </a:moveTo>
                  <a:cubicBezTo>
                    <a:pt x="12" y="3"/>
                    <a:pt x="6" y="7"/>
                    <a:pt x="0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7"/>
                    <a:pt x="13" y="4"/>
                    <a:pt x="18" y="0"/>
                  </a:cubicBezTo>
                  <a:cubicBezTo>
                    <a:pt x="19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5" name="Freeform 8936">
              <a:extLst>
                <a:ext uri="{FF2B5EF4-FFF2-40B4-BE49-F238E27FC236}">
                  <a16:creationId xmlns:a16="http://schemas.microsoft.com/office/drawing/2014/main" id="{C4C56A60-9F4B-484A-9272-8D8EB55CD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" y="153987"/>
              <a:ext cx="615950" cy="323850"/>
            </a:xfrm>
            <a:custGeom>
              <a:avLst/>
              <a:gdLst>
                <a:gd name="T0" fmla="*/ 2 w 164"/>
                <a:gd name="T1" fmla="*/ 76 h 86"/>
                <a:gd name="T2" fmla="*/ 94 w 164"/>
                <a:gd name="T3" fmla="*/ 31 h 86"/>
                <a:gd name="T4" fmla="*/ 130 w 164"/>
                <a:gd name="T5" fmla="*/ 13 h 86"/>
                <a:gd name="T6" fmla="*/ 147 w 164"/>
                <a:gd name="T7" fmla="*/ 9 h 86"/>
                <a:gd name="T8" fmla="*/ 136 w 164"/>
                <a:gd name="T9" fmla="*/ 13 h 86"/>
                <a:gd name="T10" fmla="*/ 146 w 164"/>
                <a:gd name="T11" fmla="*/ 10 h 86"/>
                <a:gd name="T12" fmla="*/ 100 w 164"/>
                <a:gd name="T13" fmla="*/ 35 h 86"/>
                <a:gd name="T14" fmla="*/ 2 w 164"/>
                <a:gd name="T15" fmla="*/ 86 h 86"/>
                <a:gd name="T16" fmla="*/ 2 w 164"/>
                <a:gd name="T17" fmla="*/ 86 h 86"/>
                <a:gd name="T18" fmla="*/ 160 w 164"/>
                <a:gd name="T19" fmla="*/ 3 h 86"/>
                <a:gd name="T20" fmla="*/ 160 w 164"/>
                <a:gd name="T21" fmla="*/ 3 h 86"/>
                <a:gd name="T22" fmla="*/ 133 w 164"/>
                <a:gd name="T23" fmla="*/ 16 h 86"/>
                <a:gd name="T24" fmla="*/ 133 w 164"/>
                <a:gd name="T25" fmla="*/ 16 h 86"/>
                <a:gd name="T26" fmla="*/ 160 w 164"/>
                <a:gd name="T27" fmla="*/ 3 h 86"/>
                <a:gd name="T28" fmla="*/ 160 w 164"/>
                <a:gd name="T29" fmla="*/ 3 h 86"/>
                <a:gd name="T30" fmla="*/ 140 w 164"/>
                <a:gd name="T31" fmla="*/ 5 h 86"/>
                <a:gd name="T32" fmla="*/ 81 w 164"/>
                <a:gd name="T33" fmla="*/ 36 h 86"/>
                <a:gd name="T34" fmla="*/ 1 w 164"/>
                <a:gd name="T35" fmla="*/ 75 h 86"/>
                <a:gd name="T36" fmla="*/ 2 w 164"/>
                <a:gd name="T37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4" h="86">
                  <a:moveTo>
                    <a:pt x="2" y="76"/>
                  </a:moveTo>
                  <a:cubicBezTo>
                    <a:pt x="30" y="55"/>
                    <a:pt x="62" y="44"/>
                    <a:pt x="94" y="31"/>
                  </a:cubicBezTo>
                  <a:cubicBezTo>
                    <a:pt x="106" y="26"/>
                    <a:pt x="118" y="20"/>
                    <a:pt x="130" y="13"/>
                  </a:cubicBezTo>
                  <a:cubicBezTo>
                    <a:pt x="135" y="10"/>
                    <a:pt x="164" y="0"/>
                    <a:pt x="147" y="9"/>
                  </a:cubicBezTo>
                  <a:cubicBezTo>
                    <a:pt x="145" y="10"/>
                    <a:pt x="131" y="18"/>
                    <a:pt x="136" y="13"/>
                  </a:cubicBezTo>
                  <a:cubicBezTo>
                    <a:pt x="141" y="9"/>
                    <a:pt x="162" y="1"/>
                    <a:pt x="146" y="10"/>
                  </a:cubicBezTo>
                  <a:cubicBezTo>
                    <a:pt x="131" y="19"/>
                    <a:pt x="116" y="27"/>
                    <a:pt x="100" y="35"/>
                  </a:cubicBezTo>
                  <a:cubicBezTo>
                    <a:pt x="67" y="52"/>
                    <a:pt x="34" y="68"/>
                    <a:pt x="2" y="86"/>
                  </a:cubicBezTo>
                  <a:cubicBezTo>
                    <a:pt x="1" y="86"/>
                    <a:pt x="2" y="86"/>
                    <a:pt x="2" y="86"/>
                  </a:cubicBezTo>
                  <a:cubicBezTo>
                    <a:pt x="54" y="57"/>
                    <a:pt x="109" y="3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55" y="2"/>
                    <a:pt x="131" y="10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42" y="17"/>
                    <a:pt x="153" y="7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54" y="2"/>
                    <a:pt x="145" y="1"/>
                    <a:pt x="140" y="5"/>
                  </a:cubicBezTo>
                  <a:cubicBezTo>
                    <a:pt x="122" y="18"/>
                    <a:pt x="102" y="27"/>
                    <a:pt x="81" y="36"/>
                  </a:cubicBezTo>
                  <a:cubicBezTo>
                    <a:pt x="53" y="47"/>
                    <a:pt x="25" y="57"/>
                    <a:pt x="1" y="75"/>
                  </a:cubicBezTo>
                  <a:cubicBezTo>
                    <a:pt x="0" y="76"/>
                    <a:pt x="1" y="76"/>
                    <a:pt x="2" y="7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6" name="Freeform 8937">
              <a:extLst>
                <a:ext uri="{FF2B5EF4-FFF2-40B4-BE49-F238E27FC236}">
                  <a16:creationId xmlns:a16="http://schemas.microsoft.com/office/drawing/2014/main" id="{6D950C38-B895-4058-91F0-1B095BBA5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463550"/>
              <a:ext cx="71438" cy="41275"/>
            </a:xfrm>
            <a:custGeom>
              <a:avLst/>
              <a:gdLst>
                <a:gd name="T0" fmla="*/ 1 w 19"/>
                <a:gd name="T1" fmla="*/ 10 h 11"/>
                <a:gd name="T2" fmla="*/ 18 w 19"/>
                <a:gd name="T3" fmla="*/ 0 h 11"/>
                <a:gd name="T4" fmla="*/ 18 w 19"/>
                <a:gd name="T5" fmla="*/ 0 h 11"/>
                <a:gd name="T6" fmla="*/ 0 w 19"/>
                <a:gd name="T7" fmla="*/ 10 h 11"/>
                <a:gd name="T8" fmla="*/ 1 w 19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" y="10"/>
                  </a:moveTo>
                  <a:cubicBezTo>
                    <a:pt x="7" y="7"/>
                    <a:pt x="13" y="4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3"/>
                    <a:pt x="6" y="6"/>
                    <a:pt x="0" y="10"/>
                  </a:cubicBezTo>
                  <a:cubicBezTo>
                    <a:pt x="0" y="10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7" name="Freeform 8938">
              <a:extLst>
                <a:ext uri="{FF2B5EF4-FFF2-40B4-BE49-F238E27FC236}">
                  <a16:creationId xmlns:a16="http://schemas.microsoft.com/office/drawing/2014/main" id="{5FB07C72-D696-4233-90BF-4E96614FB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477837"/>
              <a:ext cx="41275" cy="22225"/>
            </a:xfrm>
            <a:custGeom>
              <a:avLst/>
              <a:gdLst>
                <a:gd name="T0" fmla="*/ 2 w 11"/>
                <a:gd name="T1" fmla="*/ 6 h 6"/>
                <a:gd name="T2" fmla="*/ 10 w 11"/>
                <a:gd name="T3" fmla="*/ 0 h 6"/>
                <a:gd name="T4" fmla="*/ 9 w 11"/>
                <a:gd name="T5" fmla="*/ 0 h 6"/>
                <a:gd name="T6" fmla="*/ 1 w 11"/>
                <a:gd name="T7" fmla="*/ 5 h 6"/>
                <a:gd name="T8" fmla="*/ 1 w 11"/>
                <a:gd name="T9" fmla="*/ 6 h 6"/>
                <a:gd name="T10" fmla="*/ 10 w 11"/>
                <a:gd name="T11" fmla="*/ 0 h 6"/>
                <a:gd name="T12" fmla="*/ 9 w 11"/>
                <a:gd name="T13" fmla="*/ 0 h 6"/>
                <a:gd name="T14" fmla="*/ 1 w 11"/>
                <a:gd name="T15" fmla="*/ 5 h 6"/>
                <a:gd name="T16" fmla="*/ 2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2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6" y="2"/>
                    <a:pt x="3" y="3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1" y="5"/>
                  </a:cubicBezTo>
                  <a:cubicBezTo>
                    <a:pt x="0" y="6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8" name="Freeform 8939">
              <a:extLst>
                <a:ext uri="{FF2B5EF4-FFF2-40B4-BE49-F238E27FC236}">
                  <a16:creationId xmlns:a16="http://schemas.microsoft.com/office/drawing/2014/main" id="{6C5B6034-1934-47C7-B62D-4D9E9AD41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463550"/>
              <a:ext cx="74613" cy="44450"/>
            </a:xfrm>
            <a:custGeom>
              <a:avLst/>
              <a:gdLst>
                <a:gd name="T0" fmla="*/ 18 w 20"/>
                <a:gd name="T1" fmla="*/ 1 h 12"/>
                <a:gd name="T2" fmla="*/ 1 w 20"/>
                <a:gd name="T3" fmla="*/ 11 h 12"/>
                <a:gd name="T4" fmla="*/ 1 w 20"/>
                <a:gd name="T5" fmla="*/ 12 h 12"/>
                <a:gd name="T6" fmla="*/ 19 w 20"/>
                <a:gd name="T7" fmla="*/ 2 h 12"/>
                <a:gd name="T8" fmla="*/ 18 w 20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8" y="1"/>
                  </a:moveTo>
                  <a:cubicBezTo>
                    <a:pt x="12" y="4"/>
                    <a:pt x="6" y="7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7" y="8"/>
                    <a:pt x="13" y="5"/>
                    <a:pt x="19" y="2"/>
                  </a:cubicBezTo>
                  <a:cubicBezTo>
                    <a:pt x="20" y="1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9" name="Freeform 8940">
              <a:extLst>
                <a:ext uri="{FF2B5EF4-FFF2-40B4-BE49-F238E27FC236}">
                  <a16:creationId xmlns:a16="http://schemas.microsoft.com/office/drawing/2014/main" id="{234E0CCA-CF9A-44D8-8082-0B0C152C9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120650"/>
              <a:ext cx="608013" cy="320675"/>
            </a:xfrm>
            <a:custGeom>
              <a:avLst/>
              <a:gdLst>
                <a:gd name="T0" fmla="*/ 161 w 162"/>
                <a:gd name="T1" fmla="*/ 1 h 85"/>
                <a:gd name="T2" fmla="*/ 1 w 162"/>
                <a:gd name="T3" fmla="*/ 84 h 85"/>
                <a:gd name="T4" fmla="*/ 2 w 162"/>
                <a:gd name="T5" fmla="*/ 85 h 85"/>
                <a:gd name="T6" fmla="*/ 161 w 162"/>
                <a:gd name="T7" fmla="*/ 1 h 85"/>
                <a:gd name="T8" fmla="*/ 161 w 162"/>
                <a:gd name="T9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161" y="1"/>
                  </a:moveTo>
                  <a:cubicBezTo>
                    <a:pt x="107" y="27"/>
                    <a:pt x="53" y="55"/>
                    <a:pt x="1" y="84"/>
                  </a:cubicBezTo>
                  <a:cubicBezTo>
                    <a:pt x="0" y="85"/>
                    <a:pt x="1" y="85"/>
                    <a:pt x="2" y="85"/>
                  </a:cubicBezTo>
                  <a:cubicBezTo>
                    <a:pt x="54" y="55"/>
                    <a:pt x="107" y="28"/>
                    <a:pt x="161" y="1"/>
                  </a:cubicBezTo>
                  <a:cubicBezTo>
                    <a:pt x="162" y="1"/>
                    <a:pt x="161" y="0"/>
                    <a:pt x="16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0" name="Freeform 8941">
              <a:extLst>
                <a:ext uri="{FF2B5EF4-FFF2-40B4-BE49-F238E27FC236}">
                  <a16:creationId xmlns:a16="http://schemas.microsoft.com/office/drawing/2014/main" id="{F4BC2D5A-1499-4BC2-9743-C3C669CB1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12712"/>
              <a:ext cx="588963" cy="271463"/>
            </a:xfrm>
            <a:custGeom>
              <a:avLst/>
              <a:gdLst>
                <a:gd name="T0" fmla="*/ 2 w 157"/>
                <a:gd name="T1" fmla="*/ 72 h 72"/>
                <a:gd name="T2" fmla="*/ 156 w 157"/>
                <a:gd name="T3" fmla="*/ 1 h 72"/>
                <a:gd name="T4" fmla="*/ 155 w 157"/>
                <a:gd name="T5" fmla="*/ 1 h 72"/>
                <a:gd name="T6" fmla="*/ 1 w 157"/>
                <a:gd name="T7" fmla="*/ 71 h 72"/>
                <a:gd name="T8" fmla="*/ 2 w 157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72">
                  <a:moveTo>
                    <a:pt x="2" y="72"/>
                  </a:moveTo>
                  <a:cubicBezTo>
                    <a:pt x="53" y="49"/>
                    <a:pt x="104" y="25"/>
                    <a:pt x="156" y="1"/>
                  </a:cubicBezTo>
                  <a:cubicBezTo>
                    <a:pt x="157" y="1"/>
                    <a:pt x="156" y="0"/>
                    <a:pt x="155" y="1"/>
                  </a:cubicBezTo>
                  <a:cubicBezTo>
                    <a:pt x="104" y="24"/>
                    <a:pt x="53" y="48"/>
                    <a:pt x="1" y="71"/>
                  </a:cubicBezTo>
                  <a:cubicBezTo>
                    <a:pt x="0" y="72"/>
                    <a:pt x="1" y="72"/>
                    <a:pt x="2" y="7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1" name="Freeform 8942">
              <a:extLst>
                <a:ext uri="{FF2B5EF4-FFF2-40B4-BE49-F238E27FC236}">
                  <a16:creationId xmlns:a16="http://schemas.microsoft.com/office/drawing/2014/main" id="{EC58F55C-E02B-4AA5-A9E9-C635A458A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406400"/>
              <a:ext cx="69850" cy="38100"/>
            </a:xfrm>
            <a:custGeom>
              <a:avLst/>
              <a:gdLst>
                <a:gd name="T0" fmla="*/ 2 w 19"/>
                <a:gd name="T1" fmla="*/ 10 h 10"/>
                <a:gd name="T2" fmla="*/ 18 w 19"/>
                <a:gd name="T3" fmla="*/ 0 h 10"/>
                <a:gd name="T4" fmla="*/ 17 w 19"/>
                <a:gd name="T5" fmla="*/ 0 h 10"/>
                <a:gd name="T6" fmla="*/ 1 w 19"/>
                <a:gd name="T7" fmla="*/ 10 h 10"/>
                <a:gd name="T8" fmla="*/ 2 w 1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2" y="10"/>
                  </a:moveTo>
                  <a:cubicBezTo>
                    <a:pt x="7" y="7"/>
                    <a:pt x="13" y="4"/>
                    <a:pt x="18" y="0"/>
                  </a:cubicBezTo>
                  <a:cubicBezTo>
                    <a:pt x="19" y="0"/>
                    <a:pt x="17" y="0"/>
                    <a:pt x="17" y="0"/>
                  </a:cubicBezTo>
                  <a:cubicBezTo>
                    <a:pt x="11" y="4"/>
                    <a:pt x="6" y="7"/>
                    <a:pt x="1" y="10"/>
                  </a:cubicBezTo>
                  <a:cubicBezTo>
                    <a:pt x="0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2" name="Freeform 8943">
              <a:extLst>
                <a:ext uri="{FF2B5EF4-FFF2-40B4-BE49-F238E27FC236}">
                  <a16:creationId xmlns:a16="http://schemas.microsoft.com/office/drawing/2014/main" id="{594396A8-774E-4E6B-949B-CFF90BBFA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" y="384175"/>
              <a:ext cx="63500" cy="41275"/>
            </a:xfrm>
            <a:custGeom>
              <a:avLst/>
              <a:gdLst>
                <a:gd name="T0" fmla="*/ 16 w 17"/>
                <a:gd name="T1" fmla="*/ 0 h 11"/>
                <a:gd name="T2" fmla="*/ 1 w 17"/>
                <a:gd name="T3" fmla="*/ 10 h 11"/>
                <a:gd name="T4" fmla="*/ 2 w 17"/>
                <a:gd name="T5" fmla="*/ 10 h 11"/>
                <a:gd name="T6" fmla="*/ 16 w 17"/>
                <a:gd name="T7" fmla="*/ 1 h 11"/>
                <a:gd name="T8" fmla="*/ 16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0"/>
                  </a:moveTo>
                  <a:cubicBezTo>
                    <a:pt x="11" y="3"/>
                    <a:pt x="6" y="6"/>
                    <a:pt x="1" y="10"/>
                  </a:cubicBezTo>
                  <a:cubicBezTo>
                    <a:pt x="0" y="10"/>
                    <a:pt x="1" y="11"/>
                    <a:pt x="2" y="10"/>
                  </a:cubicBezTo>
                  <a:cubicBezTo>
                    <a:pt x="7" y="7"/>
                    <a:pt x="12" y="4"/>
                    <a:pt x="16" y="1"/>
                  </a:cubicBezTo>
                  <a:cubicBezTo>
                    <a:pt x="17" y="1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3" name="Freeform 8944">
              <a:extLst>
                <a:ext uri="{FF2B5EF4-FFF2-40B4-BE49-F238E27FC236}">
                  <a16:creationId xmlns:a16="http://schemas.microsoft.com/office/drawing/2014/main" id="{F98A7019-36FA-4BCC-AAC9-E19D96B27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" y="120650"/>
              <a:ext cx="477838" cy="236538"/>
            </a:xfrm>
            <a:custGeom>
              <a:avLst/>
              <a:gdLst>
                <a:gd name="T0" fmla="*/ 125 w 127"/>
                <a:gd name="T1" fmla="*/ 0 h 63"/>
                <a:gd name="T2" fmla="*/ 0 w 127"/>
                <a:gd name="T3" fmla="*/ 63 h 63"/>
                <a:gd name="T4" fmla="*/ 1 w 127"/>
                <a:gd name="T5" fmla="*/ 63 h 63"/>
                <a:gd name="T6" fmla="*/ 126 w 127"/>
                <a:gd name="T7" fmla="*/ 0 h 63"/>
                <a:gd name="T8" fmla="*/ 125 w 12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63">
                  <a:moveTo>
                    <a:pt x="125" y="0"/>
                  </a:moveTo>
                  <a:cubicBezTo>
                    <a:pt x="83" y="21"/>
                    <a:pt x="41" y="40"/>
                    <a:pt x="0" y="63"/>
                  </a:cubicBezTo>
                  <a:cubicBezTo>
                    <a:pt x="0" y="63"/>
                    <a:pt x="1" y="63"/>
                    <a:pt x="1" y="63"/>
                  </a:cubicBezTo>
                  <a:cubicBezTo>
                    <a:pt x="42" y="40"/>
                    <a:pt x="84" y="21"/>
                    <a:pt x="126" y="0"/>
                  </a:cubicBezTo>
                  <a:cubicBezTo>
                    <a:pt x="127" y="0"/>
                    <a:pt x="125" y="0"/>
                    <a:pt x="1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4" name="Freeform 8945">
              <a:extLst>
                <a:ext uri="{FF2B5EF4-FFF2-40B4-BE49-F238E27FC236}">
                  <a16:creationId xmlns:a16="http://schemas.microsoft.com/office/drawing/2014/main" id="{24BF343F-2A77-46A0-8AF6-42C46BDF4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20650"/>
              <a:ext cx="428625" cy="203200"/>
            </a:xfrm>
            <a:custGeom>
              <a:avLst/>
              <a:gdLst>
                <a:gd name="T0" fmla="*/ 2 w 114"/>
                <a:gd name="T1" fmla="*/ 54 h 54"/>
                <a:gd name="T2" fmla="*/ 113 w 114"/>
                <a:gd name="T3" fmla="*/ 0 h 54"/>
                <a:gd name="T4" fmla="*/ 113 w 114"/>
                <a:gd name="T5" fmla="*/ 0 h 54"/>
                <a:gd name="T6" fmla="*/ 1 w 114"/>
                <a:gd name="T7" fmla="*/ 54 h 54"/>
                <a:gd name="T8" fmla="*/ 2 w 114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54">
                  <a:moveTo>
                    <a:pt x="2" y="54"/>
                  </a:moveTo>
                  <a:cubicBezTo>
                    <a:pt x="38" y="35"/>
                    <a:pt x="75" y="17"/>
                    <a:pt x="113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75" y="16"/>
                    <a:pt x="37" y="35"/>
                    <a:pt x="1" y="54"/>
                  </a:cubicBezTo>
                  <a:cubicBezTo>
                    <a:pt x="0" y="54"/>
                    <a:pt x="1" y="54"/>
                    <a:pt x="2" y="5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5" name="Freeform 8946">
              <a:extLst>
                <a:ext uri="{FF2B5EF4-FFF2-40B4-BE49-F238E27FC236}">
                  <a16:creationId xmlns:a16="http://schemas.microsoft.com/office/drawing/2014/main" id="{F29CDF56-4105-49E1-8F99-1ADE651D1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" y="334962"/>
              <a:ext cx="63500" cy="41275"/>
            </a:xfrm>
            <a:custGeom>
              <a:avLst/>
              <a:gdLst>
                <a:gd name="T0" fmla="*/ 15 w 17"/>
                <a:gd name="T1" fmla="*/ 1 h 11"/>
                <a:gd name="T2" fmla="*/ 1 w 17"/>
                <a:gd name="T3" fmla="*/ 10 h 11"/>
                <a:gd name="T4" fmla="*/ 2 w 17"/>
                <a:gd name="T5" fmla="*/ 11 h 11"/>
                <a:gd name="T6" fmla="*/ 16 w 17"/>
                <a:gd name="T7" fmla="*/ 4 h 11"/>
                <a:gd name="T8" fmla="*/ 15 w 17"/>
                <a:gd name="T9" fmla="*/ 3 h 11"/>
                <a:gd name="T10" fmla="*/ 1 w 17"/>
                <a:gd name="T11" fmla="*/ 10 h 11"/>
                <a:gd name="T12" fmla="*/ 2 w 17"/>
                <a:gd name="T13" fmla="*/ 11 h 11"/>
                <a:gd name="T14" fmla="*/ 16 w 17"/>
                <a:gd name="T15" fmla="*/ 1 h 11"/>
                <a:gd name="T16" fmla="*/ 15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5" y="1"/>
                  </a:moveTo>
                  <a:cubicBezTo>
                    <a:pt x="10" y="4"/>
                    <a:pt x="5" y="7"/>
                    <a:pt x="1" y="10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7" y="9"/>
                    <a:pt x="11" y="6"/>
                    <a:pt x="16" y="4"/>
                  </a:cubicBezTo>
                  <a:cubicBezTo>
                    <a:pt x="17" y="3"/>
                    <a:pt x="16" y="2"/>
                    <a:pt x="15" y="3"/>
                  </a:cubicBezTo>
                  <a:cubicBezTo>
                    <a:pt x="11" y="5"/>
                    <a:pt x="6" y="8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6" y="7"/>
                    <a:pt x="11" y="4"/>
                    <a:pt x="16" y="1"/>
                  </a:cubicBezTo>
                  <a:cubicBezTo>
                    <a:pt x="17" y="1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6" name="Freeform 8947">
              <a:extLst>
                <a:ext uri="{FF2B5EF4-FFF2-40B4-BE49-F238E27FC236}">
                  <a16:creationId xmlns:a16="http://schemas.microsoft.com/office/drawing/2014/main" id="{58516900-BDE3-4821-8C83-322AAAF08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" y="342900"/>
              <a:ext cx="60325" cy="33338"/>
            </a:xfrm>
            <a:custGeom>
              <a:avLst/>
              <a:gdLst>
                <a:gd name="T0" fmla="*/ 15 w 16"/>
                <a:gd name="T1" fmla="*/ 0 h 9"/>
                <a:gd name="T2" fmla="*/ 1 w 16"/>
                <a:gd name="T3" fmla="*/ 9 h 9"/>
                <a:gd name="T4" fmla="*/ 2 w 16"/>
                <a:gd name="T5" fmla="*/ 9 h 9"/>
                <a:gd name="T6" fmla="*/ 15 w 16"/>
                <a:gd name="T7" fmla="*/ 1 h 9"/>
                <a:gd name="T8" fmla="*/ 14 w 16"/>
                <a:gd name="T9" fmla="*/ 1 h 9"/>
                <a:gd name="T10" fmla="*/ 1 w 16"/>
                <a:gd name="T11" fmla="*/ 9 h 9"/>
                <a:gd name="T12" fmla="*/ 2 w 16"/>
                <a:gd name="T13" fmla="*/ 9 h 9"/>
                <a:gd name="T14" fmla="*/ 16 w 16"/>
                <a:gd name="T15" fmla="*/ 0 h 9"/>
                <a:gd name="T16" fmla="*/ 15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5" y="6"/>
                    <a:pt x="1" y="9"/>
                  </a:cubicBezTo>
                  <a:cubicBezTo>
                    <a:pt x="0" y="9"/>
                    <a:pt x="2" y="9"/>
                    <a:pt x="2" y="9"/>
                  </a:cubicBezTo>
                  <a:cubicBezTo>
                    <a:pt x="7" y="6"/>
                    <a:pt x="11" y="4"/>
                    <a:pt x="15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0" y="4"/>
                    <a:pt x="5" y="6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7" y="6"/>
                    <a:pt x="11" y="3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7" name="Freeform 8948">
              <a:extLst>
                <a:ext uri="{FF2B5EF4-FFF2-40B4-BE49-F238E27FC236}">
                  <a16:creationId xmlns:a16="http://schemas.microsoft.com/office/drawing/2014/main" id="{DB6EED98-876C-4DBC-8DA3-59850FD09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" y="125412"/>
              <a:ext cx="349250" cy="190500"/>
            </a:xfrm>
            <a:custGeom>
              <a:avLst/>
              <a:gdLst>
                <a:gd name="T0" fmla="*/ 91 w 93"/>
                <a:gd name="T1" fmla="*/ 0 h 51"/>
                <a:gd name="T2" fmla="*/ 0 w 93"/>
                <a:gd name="T3" fmla="*/ 50 h 51"/>
                <a:gd name="T4" fmla="*/ 1 w 93"/>
                <a:gd name="T5" fmla="*/ 50 h 51"/>
                <a:gd name="T6" fmla="*/ 92 w 93"/>
                <a:gd name="T7" fmla="*/ 1 h 51"/>
                <a:gd name="T8" fmla="*/ 91 w 9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51">
                  <a:moveTo>
                    <a:pt x="91" y="0"/>
                  </a:moveTo>
                  <a:cubicBezTo>
                    <a:pt x="60" y="15"/>
                    <a:pt x="30" y="32"/>
                    <a:pt x="0" y="50"/>
                  </a:cubicBezTo>
                  <a:cubicBezTo>
                    <a:pt x="0" y="50"/>
                    <a:pt x="1" y="51"/>
                    <a:pt x="1" y="50"/>
                  </a:cubicBezTo>
                  <a:cubicBezTo>
                    <a:pt x="31" y="33"/>
                    <a:pt x="60" y="16"/>
                    <a:pt x="92" y="1"/>
                  </a:cubicBezTo>
                  <a:cubicBezTo>
                    <a:pt x="93" y="1"/>
                    <a:pt x="92" y="0"/>
                    <a:pt x="9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8" name="Freeform 8949">
              <a:extLst>
                <a:ext uri="{FF2B5EF4-FFF2-40B4-BE49-F238E27FC236}">
                  <a16:creationId xmlns:a16="http://schemas.microsoft.com/office/drawing/2014/main" id="{4E107304-78FB-440E-BBB8-ACB729331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25412"/>
              <a:ext cx="288925" cy="138113"/>
            </a:xfrm>
            <a:custGeom>
              <a:avLst/>
              <a:gdLst>
                <a:gd name="T0" fmla="*/ 1 w 77"/>
                <a:gd name="T1" fmla="*/ 37 h 37"/>
                <a:gd name="T2" fmla="*/ 76 w 77"/>
                <a:gd name="T3" fmla="*/ 1 h 37"/>
                <a:gd name="T4" fmla="*/ 75 w 77"/>
                <a:gd name="T5" fmla="*/ 0 h 37"/>
                <a:gd name="T6" fmla="*/ 1 w 77"/>
                <a:gd name="T7" fmla="*/ 36 h 37"/>
                <a:gd name="T8" fmla="*/ 1 w 77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1" y="37"/>
                  </a:moveTo>
                  <a:cubicBezTo>
                    <a:pt x="26" y="25"/>
                    <a:pt x="51" y="12"/>
                    <a:pt x="76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50" y="12"/>
                    <a:pt x="25" y="24"/>
                    <a:pt x="1" y="36"/>
                  </a:cubicBezTo>
                  <a:cubicBezTo>
                    <a:pt x="0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9" name="Freeform 8950">
              <a:extLst>
                <a:ext uri="{FF2B5EF4-FFF2-40B4-BE49-F238E27FC236}">
                  <a16:creationId xmlns:a16="http://schemas.microsoft.com/office/drawing/2014/main" id="{774A13AE-9F65-47E6-B56E-419011B12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79400"/>
              <a:ext cx="55563" cy="33338"/>
            </a:xfrm>
            <a:custGeom>
              <a:avLst/>
              <a:gdLst>
                <a:gd name="T0" fmla="*/ 12 w 15"/>
                <a:gd name="T1" fmla="*/ 1 h 9"/>
                <a:gd name="T2" fmla="*/ 0 w 15"/>
                <a:gd name="T3" fmla="*/ 8 h 9"/>
                <a:gd name="T4" fmla="*/ 1 w 15"/>
                <a:gd name="T5" fmla="*/ 9 h 9"/>
                <a:gd name="T6" fmla="*/ 14 w 15"/>
                <a:gd name="T7" fmla="*/ 3 h 9"/>
                <a:gd name="T8" fmla="*/ 13 w 15"/>
                <a:gd name="T9" fmla="*/ 2 h 9"/>
                <a:gd name="T10" fmla="*/ 1 w 15"/>
                <a:gd name="T11" fmla="*/ 8 h 9"/>
                <a:gd name="T12" fmla="*/ 1 w 15"/>
                <a:gd name="T13" fmla="*/ 9 h 9"/>
                <a:gd name="T14" fmla="*/ 13 w 15"/>
                <a:gd name="T15" fmla="*/ 1 h 9"/>
                <a:gd name="T16" fmla="*/ 12 w 15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">
                  <a:moveTo>
                    <a:pt x="12" y="1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7"/>
                    <a:pt x="10" y="5"/>
                    <a:pt x="14" y="3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9" y="4"/>
                    <a:pt x="5" y="6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5" y="6"/>
                    <a:pt x="9" y="4"/>
                    <a:pt x="13" y="1"/>
                  </a:cubicBezTo>
                  <a:cubicBezTo>
                    <a:pt x="14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0" name="Freeform 8951">
              <a:extLst>
                <a:ext uri="{FF2B5EF4-FFF2-40B4-BE49-F238E27FC236}">
                  <a16:creationId xmlns:a16="http://schemas.microsoft.com/office/drawing/2014/main" id="{CE37748E-50F8-43B4-9C96-358CBCF29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20650"/>
              <a:ext cx="247650" cy="134938"/>
            </a:xfrm>
            <a:custGeom>
              <a:avLst/>
              <a:gdLst>
                <a:gd name="T0" fmla="*/ 64 w 66"/>
                <a:gd name="T1" fmla="*/ 0 h 36"/>
                <a:gd name="T2" fmla="*/ 1 w 66"/>
                <a:gd name="T3" fmla="*/ 34 h 36"/>
                <a:gd name="T4" fmla="*/ 1 w 66"/>
                <a:gd name="T5" fmla="*/ 35 h 36"/>
                <a:gd name="T6" fmla="*/ 65 w 66"/>
                <a:gd name="T7" fmla="*/ 1 h 36"/>
                <a:gd name="T8" fmla="*/ 64 w 6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6">
                  <a:moveTo>
                    <a:pt x="64" y="0"/>
                  </a:moveTo>
                  <a:cubicBezTo>
                    <a:pt x="43" y="11"/>
                    <a:pt x="21" y="22"/>
                    <a:pt x="1" y="34"/>
                  </a:cubicBezTo>
                  <a:cubicBezTo>
                    <a:pt x="0" y="35"/>
                    <a:pt x="0" y="36"/>
                    <a:pt x="1" y="35"/>
                  </a:cubicBezTo>
                  <a:cubicBezTo>
                    <a:pt x="22" y="23"/>
                    <a:pt x="43" y="12"/>
                    <a:pt x="65" y="1"/>
                  </a:cubicBezTo>
                  <a:cubicBezTo>
                    <a:pt x="66" y="0"/>
                    <a:pt x="65" y="0"/>
                    <a:pt x="6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1" name="Freeform 8952">
              <a:extLst>
                <a:ext uri="{FF2B5EF4-FFF2-40B4-BE49-F238E27FC236}">
                  <a16:creationId xmlns:a16="http://schemas.microsoft.com/office/drawing/2014/main" id="{5266049C-5987-4A65-819E-CD613AC6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" y="120650"/>
              <a:ext cx="190500" cy="98425"/>
            </a:xfrm>
            <a:custGeom>
              <a:avLst/>
              <a:gdLst>
                <a:gd name="T0" fmla="*/ 2 w 51"/>
                <a:gd name="T1" fmla="*/ 25 h 26"/>
                <a:gd name="T2" fmla="*/ 50 w 51"/>
                <a:gd name="T3" fmla="*/ 0 h 26"/>
                <a:gd name="T4" fmla="*/ 49 w 51"/>
                <a:gd name="T5" fmla="*/ 0 h 26"/>
                <a:gd name="T6" fmla="*/ 1 w 51"/>
                <a:gd name="T7" fmla="*/ 25 h 26"/>
                <a:gd name="T8" fmla="*/ 2 w 51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6">
                  <a:moveTo>
                    <a:pt x="2" y="25"/>
                  </a:moveTo>
                  <a:cubicBezTo>
                    <a:pt x="18" y="17"/>
                    <a:pt x="34" y="9"/>
                    <a:pt x="50" y="0"/>
                  </a:cubicBezTo>
                  <a:cubicBezTo>
                    <a:pt x="51" y="0"/>
                    <a:pt x="50" y="0"/>
                    <a:pt x="49" y="0"/>
                  </a:cubicBezTo>
                  <a:cubicBezTo>
                    <a:pt x="33" y="8"/>
                    <a:pt x="17" y="17"/>
                    <a:pt x="1" y="25"/>
                  </a:cubicBezTo>
                  <a:cubicBezTo>
                    <a:pt x="0" y="25"/>
                    <a:pt x="2" y="26"/>
                    <a:pt x="2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2" name="Freeform 8953">
              <a:extLst>
                <a:ext uri="{FF2B5EF4-FFF2-40B4-BE49-F238E27FC236}">
                  <a16:creationId xmlns:a16="http://schemas.microsoft.com/office/drawing/2014/main" id="{F67A596F-10AF-4AD5-8848-62C621D5A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233362"/>
              <a:ext cx="33338" cy="22225"/>
            </a:xfrm>
            <a:custGeom>
              <a:avLst/>
              <a:gdLst>
                <a:gd name="T0" fmla="*/ 7 w 9"/>
                <a:gd name="T1" fmla="*/ 0 h 6"/>
                <a:gd name="T2" fmla="*/ 0 w 9"/>
                <a:gd name="T3" fmla="*/ 5 h 6"/>
                <a:gd name="T4" fmla="*/ 1 w 9"/>
                <a:gd name="T5" fmla="*/ 5 h 6"/>
                <a:gd name="T6" fmla="*/ 8 w 9"/>
                <a:gd name="T7" fmla="*/ 2 h 6"/>
                <a:gd name="T8" fmla="*/ 8 w 9"/>
                <a:gd name="T9" fmla="*/ 1 h 6"/>
                <a:gd name="T10" fmla="*/ 1 w 9"/>
                <a:gd name="T11" fmla="*/ 5 h 6"/>
                <a:gd name="T12" fmla="*/ 1 w 9"/>
                <a:gd name="T13" fmla="*/ 5 h 6"/>
                <a:gd name="T14" fmla="*/ 8 w 9"/>
                <a:gd name="T15" fmla="*/ 1 h 6"/>
                <a:gd name="T16" fmla="*/ 7 w 9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4" y="4"/>
                    <a:pt x="6" y="3"/>
                    <a:pt x="8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3" name="Freeform 8954">
              <a:extLst>
                <a:ext uri="{FF2B5EF4-FFF2-40B4-BE49-F238E27FC236}">
                  <a16:creationId xmlns:a16="http://schemas.microsoft.com/office/drawing/2014/main" id="{8DD4211D-D613-4D0E-A5A5-252E47F0E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20650"/>
              <a:ext cx="150813" cy="82550"/>
            </a:xfrm>
            <a:custGeom>
              <a:avLst/>
              <a:gdLst>
                <a:gd name="T0" fmla="*/ 38 w 40"/>
                <a:gd name="T1" fmla="*/ 1 h 22"/>
                <a:gd name="T2" fmla="*/ 1 w 40"/>
                <a:gd name="T3" fmla="*/ 21 h 22"/>
                <a:gd name="T4" fmla="*/ 2 w 40"/>
                <a:gd name="T5" fmla="*/ 21 h 22"/>
                <a:gd name="T6" fmla="*/ 39 w 40"/>
                <a:gd name="T7" fmla="*/ 1 h 22"/>
                <a:gd name="T8" fmla="*/ 38 w 40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2">
                  <a:moveTo>
                    <a:pt x="38" y="1"/>
                  </a:moveTo>
                  <a:cubicBezTo>
                    <a:pt x="26" y="7"/>
                    <a:pt x="13" y="14"/>
                    <a:pt x="1" y="21"/>
                  </a:cubicBezTo>
                  <a:cubicBezTo>
                    <a:pt x="0" y="22"/>
                    <a:pt x="2" y="22"/>
                    <a:pt x="2" y="21"/>
                  </a:cubicBezTo>
                  <a:cubicBezTo>
                    <a:pt x="14" y="14"/>
                    <a:pt x="27" y="8"/>
                    <a:pt x="39" y="1"/>
                  </a:cubicBezTo>
                  <a:cubicBezTo>
                    <a:pt x="40" y="0"/>
                    <a:pt x="38" y="0"/>
                    <a:pt x="3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4" name="Freeform 8955">
              <a:extLst>
                <a:ext uri="{FF2B5EF4-FFF2-40B4-BE49-F238E27FC236}">
                  <a16:creationId xmlns:a16="http://schemas.microsoft.com/office/drawing/2014/main" id="{01DDD5AE-5AB9-4AB9-8FC1-29D9805F4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" y="120650"/>
              <a:ext cx="98425" cy="52388"/>
            </a:xfrm>
            <a:custGeom>
              <a:avLst/>
              <a:gdLst>
                <a:gd name="T0" fmla="*/ 1 w 26"/>
                <a:gd name="T1" fmla="*/ 14 h 14"/>
                <a:gd name="T2" fmla="*/ 25 w 26"/>
                <a:gd name="T3" fmla="*/ 1 h 14"/>
                <a:gd name="T4" fmla="*/ 25 w 26"/>
                <a:gd name="T5" fmla="*/ 0 h 14"/>
                <a:gd name="T6" fmla="*/ 1 w 26"/>
                <a:gd name="T7" fmla="*/ 13 h 14"/>
                <a:gd name="T8" fmla="*/ 1 w 2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1" y="14"/>
                  </a:moveTo>
                  <a:cubicBezTo>
                    <a:pt x="9" y="10"/>
                    <a:pt x="17" y="5"/>
                    <a:pt x="25" y="1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17" y="4"/>
                    <a:pt x="9" y="9"/>
                    <a:pt x="1" y="13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5" name="Freeform 8956">
              <a:extLst>
                <a:ext uri="{FF2B5EF4-FFF2-40B4-BE49-F238E27FC236}">
                  <a16:creationId xmlns:a16="http://schemas.microsoft.com/office/drawing/2014/main" id="{6C3383F2-894C-4325-94CC-5C97E9E2E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80975"/>
              <a:ext cx="44450" cy="33338"/>
            </a:xfrm>
            <a:custGeom>
              <a:avLst/>
              <a:gdLst>
                <a:gd name="T0" fmla="*/ 10 w 12"/>
                <a:gd name="T1" fmla="*/ 0 h 9"/>
                <a:gd name="T2" fmla="*/ 1 w 12"/>
                <a:gd name="T3" fmla="*/ 8 h 9"/>
                <a:gd name="T4" fmla="*/ 2 w 12"/>
                <a:gd name="T5" fmla="*/ 9 h 9"/>
                <a:gd name="T6" fmla="*/ 11 w 12"/>
                <a:gd name="T7" fmla="*/ 5 h 9"/>
                <a:gd name="T8" fmla="*/ 10 w 12"/>
                <a:gd name="T9" fmla="*/ 4 h 9"/>
                <a:gd name="T10" fmla="*/ 1 w 12"/>
                <a:gd name="T11" fmla="*/ 8 h 9"/>
                <a:gd name="T12" fmla="*/ 2 w 12"/>
                <a:gd name="T13" fmla="*/ 9 h 9"/>
                <a:gd name="T14" fmla="*/ 11 w 12"/>
                <a:gd name="T15" fmla="*/ 0 h 9"/>
                <a:gd name="T16" fmla="*/ 10 w 12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9">
                  <a:moveTo>
                    <a:pt x="10" y="0"/>
                  </a:moveTo>
                  <a:cubicBezTo>
                    <a:pt x="7" y="2"/>
                    <a:pt x="4" y="5"/>
                    <a:pt x="1" y="8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5" y="8"/>
                    <a:pt x="8" y="6"/>
                    <a:pt x="11" y="5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7" y="6"/>
                    <a:pt x="4" y="7"/>
                    <a:pt x="1" y="8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5" y="6"/>
                    <a:pt x="8" y="3"/>
                    <a:pt x="11" y="0"/>
                  </a:cubicBezTo>
                  <a:cubicBezTo>
                    <a:pt x="12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6" name="Freeform 8957">
              <a:extLst>
                <a:ext uri="{FF2B5EF4-FFF2-40B4-BE49-F238E27FC236}">
                  <a16:creationId xmlns:a16="http://schemas.microsoft.com/office/drawing/2014/main" id="{ABE820A2-4611-40AE-8301-5F01EAB50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17475"/>
              <a:ext cx="68263" cy="36513"/>
            </a:xfrm>
            <a:custGeom>
              <a:avLst/>
              <a:gdLst>
                <a:gd name="T0" fmla="*/ 17 w 18"/>
                <a:gd name="T1" fmla="*/ 0 h 10"/>
                <a:gd name="T2" fmla="*/ 1 w 18"/>
                <a:gd name="T3" fmla="*/ 8 h 10"/>
                <a:gd name="T4" fmla="*/ 2 w 18"/>
                <a:gd name="T5" fmla="*/ 9 h 10"/>
                <a:gd name="T6" fmla="*/ 17 w 18"/>
                <a:gd name="T7" fmla="*/ 1 h 10"/>
                <a:gd name="T8" fmla="*/ 17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7" y="0"/>
                  </a:moveTo>
                  <a:cubicBezTo>
                    <a:pt x="12" y="3"/>
                    <a:pt x="6" y="6"/>
                    <a:pt x="1" y="8"/>
                  </a:cubicBezTo>
                  <a:cubicBezTo>
                    <a:pt x="0" y="9"/>
                    <a:pt x="1" y="10"/>
                    <a:pt x="2" y="9"/>
                  </a:cubicBezTo>
                  <a:cubicBezTo>
                    <a:pt x="7" y="6"/>
                    <a:pt x="12" y="4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7" name="Freeform 8958">
              <a:extLst>
                <a:ext uri="{FF2B5EF4-FFF2-40B4-BE49-F238E27FC236}">
                  <a16:creationId xmlns:a16="http://schemas.microsoft.com/office/drawing/2014/main" id="{5A1840CC-0A18-4C75-97D9-9B2C18919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34925"/>
              <a:ext cx="107950" cy="44450"/>
            </a:xfrm>
            <a:custGeom>
              <a:avLst/>
              <a:gdLst>
                <a:gd name="T0" fmla="*/ 1 w 29"/>
                <a:gd name="T1" fmla="*/ 11 h 12"/>
                <a:gd name="T2" fmla="*/ 23 w 29"/>
                <a:gd name="T3" fmla="*/ 2 h 12"/>
                <a:gd name="T4" fmla="*/ 26 w 29"/>
                <a:gd name="T5" fmla="*/ 1 h 12"/>
                <a:gd name="T6" fmla="*/ 22 w 29"/>
                <a:gd name="T7" fmla="*/ 4 h 12"/>
                <a:gd name="T8" fmla="*/ 10 w 29"/>
                <a:gd name="T9" fmla="*/ 11 h 12"/>
                <a:gd name="T10" fmla="*/ 11 w 29"/>
                <a:gd name="T11" fmla="*/ 12 h 12"/>
                <a:gd name="T12" fmla="*/ 29 w 29"/>
                <a:gd name="T13" fmla="*/ 1 h 12"/>
                <a:gd name="T14" fmla="*/ 28 w 29"/>
                <a:gd name="T15" fmla="*/ 0 h 12"/>
                <a:gd name="T16" fmla="*/ 0 w 29"/>
                <a:gd name="T17" fmla="*/ 11 h 12"/>
                <a:gd name="T18" fmla="*/ 1 w 29"/>
                <a:gd name="T1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2">
                  <a:moveTo>
                    <a:pt x="1" y="11"/>
                  </a:moveTo>
                  <a:cubicBezTo>
                    <a:pt x="8" y="8"/>
                    <a:pt x="15" y="5"/>
                    <a:pt x="23" y="2"/>
                  </a:cubicBezTo>
                  <a:cubicBezTo>
                    <a:pt x="23" y="2"/>
                    <a:pt x="27" y="1"/>
                    <a:pt x="26" y="1"/>
                  </a:cubicBezTo>
                  <a:cubicBezTo>
                    <a:pt x="25" y="2"/>
                    <a:pt x="23" y="3"/>
                    <a:pt x="22" y="4"/>
                  </a:cubicBezTo>
                  <a:cubicBezTo>
                    <a:pt x="18" y="7"/>
                    <a:pt x="14" y="9"/>
                    <a:pt x="10" y="11"/>
                  </a:cubicBezTo>
                  <a:cubicBezTo>
                    <a:pt x="9" y="11"/>
                    <a:pt x="10" y="12"/>
                    <a:pt x="11" y="12"/>
                  </a:cubicBezTo>
                  <a:cubicBezTo>
                    <a:pt x="17" y="8"/>
                    <a:pt x="23" y="5"/>
                    <a:pt x="29" y="1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18" y="2"/>
                    <a:pt x="9" y="6"/>
                    <a:pt x="0" y="11"/>
                  </a:cubicBezTo>
                  <a:cubicBezTo>
                    <a:pt x="0" y="11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8" name="Freeform 8959">
              <a:extLst>
                <a:ext uri="{FF2B5EF4-FFF2-40B4-BE49-F238E27FC236}">
                  <a16:creationId xmlns:a16="http://schemas.microsoft.com/office/drawing/2014/main" id="{DDB539C9-9973-4F93-BAF6-8FEF0887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158750"/>
              <a:ext cx="55563" cy="19050"/>
            </a:xfrm>
            <a:custGeom>
              <a:avLst/>
              <a:gdLst>
                <a:gd name="T0" fmla="*/ 2 w 15"/>
                <a:gd name="T1" fmla="*/ 5 h 5"/>
                <a:gd name="T2" fmla="*/ 14 w 15"/>
                <a:gd name="T3" fmla="*/ 0 h 5"/>
                <a:gd name="T4" fmla="*/ 14 w 15"/>
                <a:gd name="T5" fmla="*/ 0 h 5"/>
                <a:gd name="T6" fmla="*/ 1 w 15"/>
                <a:gd name="T7" fmla="*/ 4 h 5"/>
                <a:gd name="T8" fmla="*/ 2 w 1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2" y="5"/>
                  </a:moveTo>
                  <a:cubicBezTo>
                    <a:pt x="6" y="4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0" y="1"/>
                    <a:pt x="6" y="3"/>
                    <a:pt x="1" y="4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9" name="Freeform 8960">
              <a:extLst>
                <a:ext uri="{FF2B5EF4-FFF2-40B4-BE49-F238E27FC236}">
                  <a16:creationId xmlns:a16="http://schemas.microsoft.com/office/drawing/2014/main" id="{663569DA-F03D-4E99-92DF-383126E73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25412"/>
              <a:ext cx="60325" cy="41275"/>
            </a:xfrm>
            <a:custGeom>
              <a:avLst/>
              <a:gdLst>
                <a:gd name="T0" fmla="*/ 14 w 16"/>
                <a:gd name="T1" fmla="*/ 1 h 11"/>
                <a:gd name="T2" fmla="*/ 0 w 16"/>
                <a:gd name="T3" fmla="*/ 11 h 11"/>
                <a:gd name="T4" fmla="*/ 2 w 16"/>
                <a:gd name="T5" fmla="*/ 11 h 11"/>
                <a:gd name="T6" fmla="*/ 15 w 16"/>
                <a:gd name="T7" fmla="*/ 1 h 11"/>
                <a:gd name="T8" fmla="*/ 14 w 1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4" y="1"/>
                  </a:moveTo>
                  <a:cubicBezTo>
                    <a:pt x="9" y="4"/>
                    <a:pt x="5" y="7"/>
                    <a:pt x="0" y="11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6" y="7"/>
                    <a:pt x="10" y="4"/>
                    <a:pt x="15" y="1"/>
                  </a:cubicBezTo>
                  <a:cubicBezTo>
                    <a:pt x="16" y="0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10" name="Freeform 8961">
              <a:extLst>
                <a:ext uri="{FF2B5EF4-FFF2-40B4-BE49-F238E27FC236}">
                  <a16:creationId xmlns:a16="http://schemas.microsoft.com/office/drawing/2014/main" id="{86E464AF-A1E9-48DF-BE2A-27B27F6E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" y="7937"/>
              <a:ext cx="146050" cy="71438"/>
            </a:xfrm>
            <a:custGeom>
              <a:avLst/>
              <a:gdLst>
                <a:gd name="T0" fmla="*/ 2 w 39"/>
                <a:gd name="T1" fmla="*/ 18 h 19"/>
                <a:gd name="T2" fmla="*/ 31 w 39"/>
                <a:gd name="T3" fmla="*/ 4 h 19"/>
                <a:gd name="T4" fmla="*/ 33 w 39"/>
                <a:gd name="T5" fmla="*/ 4 h 19"/>
                <a:gd name="T6" fmla="*/ 27 w 39"/>
                <a:gd name="T7" fmla="*/ 8 h 19"/>
                <a:gd name="T8" fmla="*/ 9 w 39"/>
                <a:gd name="T9" fmla="*/ 17 h 19"/>
                <a:gd name="T10" fmla="*/ 10 w 39"/>
                <a:gd name="T11" fmla="*/ 18 h 19"/>
                <a:gd name="T12" fmla="*/ 38 w 39"/>
                <a:gd name="T13" fmla="*/ 2 h 19"/>
                <a:gd name="T14" fmla="*/ 37 w 39"/>
                <a:gd name="T15" fmla="*/ 1 h 19"/>
                <a:gd name="T16" fmla="*/ 1 w 39"/>
                <a:gd name="T17" fmla="*/ 17 h 19"/>
                <a:gd name="T18" fmla="*/ 2 w 39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2" y="18"/>
                  </a:moveTo>
                  <a:cubicBezTo>
                    <a:pt x="12" y="14"/>
                    <a:pt x="21" y="8"/>
                    <a:pt x="31" y="4"/>
                  </a:cubicBezTo>
                  <a:cubicBezTo>
                    <a:pt x="32" y="4"/>
                    <a:pt x="38" y="0"/>
                    <a:pt x="33" y="4"/>
                  </a:cubicBezTo>
                  <a:cubicBezTo>
                    <a:pt x="31" y="5"/>
                    <a:pt x="29" y="7"/>
                    <a:pt x="27" y="8"/>
                  </a:cubicBezTo>
                  <a:cubicBezTo>
                    <a:pt x="21" y="12"/>
                    <a:pt x="15" y="15"/>
                    <a:pt x="9" y="17"/>
                  </a:cubicBezTo>
                  <a:cubicBezTo>
                    <a:pt x="8" y="18"/>
                    <a:pt x="9" y="19"/>
                    <a:pt x="10" y="18"/>
                  </a:cubicBezTo>
                  <a:cubicBezTo>
                    <a:pt x="19" y="13"/>
                    <a:pt x="29" y="8"/>
                    <a:pt x="38" y="2"/>
                  </a:cubicBezTo>
                  <a:cubicBezTo>
                    <a:pt x="39" y="1"/>
                    <a:pt x="38" y="1"/>
                    <a:pt x="37" y="1"/>
                  </a:cubicBezTo>
                  <a:cubicBezTo>
                    <a:pt x="25" y="5"/>
                    <a:pt x="14" y="12"/>
                    <a:pt x="1" y="17"/>
                  </a:cubicBezTo>
                  <a:cubicBezTo>
                    <a:pt x="0" y="17"/>
                    <a:pt x="1" y="18"/>
                    <a:pt x="2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11" name="Freeform 8962">
              <a:extLst>
                <a:ext uri="{FF2B5EF4-FFF2-40B4-BE49-F238E27FC236}">
                  <a16:creationId xmlns:a16="http://schemas.microsoft.com/office/drawing/2014/main" id="{F200C1C1-7004-4726-939B-0FA84D21A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0"/>
              <a:ext cx="211138" cy="87313"/>
            </a:xfrm>
            <a:custGeom>
              <a:avLst/>
              <a:gdLst>
                <a:gd name="T0" fmla="*/ 22 w 56"/>
                <a:gd name="T1" fmla="*/ 6 h 23"/>
                <a:gd name="T2" fmla="*/ 2 w 56"/>
                <a:gd name="T3" fmla="*/ 20 h 23"/>
                <a:gd name="T4" fmla="*/ 3 w 56"/>
                <a:gd name="T5" fmla="*/ 20 h 23"/>
                <a:gd name="T6" fmla="*/ 34 w 56"/>
                <a:gd name="T7" fmla="*/ 6 h 23"/>
                <a:gd name="T8" fmla="*/ 31 w 56"/>
                <a:gd name="T9" fmla="*/ 8 h 23"/>
                <a:gd name="T10" fmla="*/ 21 w 56"/>
                <a:gd name="T11" fmla="*/ 13 h 23"/>
                <a:gd name="T12" fmla="*/ 5 w 56"/>
                <a:gd name="T13" fmla="*/ 22 h 23"/>
                <a:gd name="T14" fmla="*/ 6 w 56"/>
                <a:gd name="T15" fmla="*/ 23 h 23"/>
                <a:gd name="T16" fmla="*/ 39 w 56"/>
                <a:gd name="T17" fmla="*/ 7 h 23"/>
                <a:gd name="T18" fmla="*/ 51 w 56"/>
                <a:gd name="T19" fmla="*/ 2 h 23"/>
                <a:gd name="T20" fmla="*/ 43 w 56"/>
                <a:gd name="T21" fmla="*/ 8 h 23"/>
                <a:gd name="T22" fmla="*/ 22 w 56"/>
                <a:gd name="T23" fmla="*/ 20 h 23"/>
                <a:gd name="T24" fmla="*/ 23 w 56"/>
                <a:gd name="T25" fmla="*/ 21 h 23"/>
                <a:gd name="T26" fmla="*/ 55 w 56"/>
                <a:gd name="T27" fmla="*/ 1 h 23"/>
                <a:gd name="T28" fmla="*/ 54 w 56"/>
                <a:gd name="T29" fmla="*/ 1 h 23"/>
                <a:gd name="T30" fmla="*/ 18 w 56"/>
                <a:gd name="T31" fmla="*/ 17 h 23"/>
                <a:gd name="T32" fmla="*/ 9 w 56"/>
                <a:gd name="T33" fmla="*/ 21 h 23"/>
                <a:gd name="T34" fmla="*/ 22 w 56"/>
                <a:gd name="T35" fmla="*/ 14 h 23"/>
                <a:gd name="T36" fmla="*/ 41 w 56"/>
                <a:gd name="T37" fmla="*/ 2 h 23"/>
                <a:gd name="T38" fmla="*/ 40 w 56"/>
                <a:gd name="T39" fmla="*/ 2 h 23"/>
                <a:gd name="T40" fmla="*/ 18 w 56"/>
                <a:gd name="T41" fmla="*/ 13 h 23"/>
                <a:gd name="T42" fmla="*/ 8 w 56"/>
                <a:gd name="T43" fmla="*/ 15 h 23"/>
                <a:gd name="T44" fmla="*/ 23 w 56"/>
                <a:gd name="T45" fmla="*/ 7 h 23"/>
                <a:gd name="T46" fmla="*/ 22 w 56"/>
                <a:gd name="T4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" h="23">
                  <a:moveTo>
                    <a:pt x="22" y="6"/>
                  </a:moveTo>
                  <a:cubicBezTo>
                    <a:pt x="14" y="9"/>
                    <a:pt x="8" y="13"/>
                    <a:pt x="2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14" y="17"/>
                    <a:pt x="24" y="11"/>
                    <a:pt x="34" y="6"/>
                  </a:cubicBezTo>
                  <a:cubicBezTo>
                    <a:pt x="43" y="1"/>
                    <a:pt x="30" y="8"/>
                    <a:pt x="31" y="8"/>
                  </a:cubicBezTo>
                  <a:cubicBezTo>
                    <a:pt x="27" y="9"/>
                    <a:pt x="24" y="11"/>
                    <a:pt x="21" y="13"/>
                  </a:cubicBezTo>
                  <a:cubicBezTo>
                    <a:pt x="15" y="16"/>
                    <a:pt x="10" y="19"/>
                    <a:pt x="5" y="22"/>
                  </a:cubicBezTo>
                  <a:cubicBezTo>
                    <a:pt x="4" y="23"/>
                    <a:pt x="5" y="23"/>
                    <a:pt x="6" y="23"/>
                  </a:cubicBezTo>
                  <a:cubicBezTo>
                    <a:pt x="17" y="19"/>
                    <a:pt x="28" y="12"/>
                    <a:pt x="39" y="7"/>
                  </a:cubicBezTo>
                  <a:cubicBezTo>
                    <a:pt x="43" y="5"/>
                    <a:pt x="47" y="4"/>
                    <a:pt x="51" y="2"/>
                  </a:cubicBezTo>
                  <a:cubicBezTo>
                    <a:pt x="53" y="2"/>
                    <a:pt x="39" y="11"/>
                    <a:pt x="43" y="8"/>
                  </a:cubicBezTo>
                  <a:cubicBezTo>
                    <a:pt x="36" y="12"/>
                    <a:pt x="29" y="16"/>
                    <a:pt x="22" y="20"/>
                  </a:cubicBezTo>
                  <a:cubicBezTo>
                    <a:pt x="21" y="20"/>
                    <a:pt x="22" y="21"/>
                    <a:pt x="23" y="21"/>
                  </a:cubicBezTo>
                  <a:cubicBezTo>
                    <a:pt x="33" y="14"/>
                    <a:pt x="45" y="10"/>
                    <a:pt x="55" y="1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41" y="4"/>
                    <a:pt x="30" y="11"/>
                    <a:pt x="18" y="17"/>
                  </a:cubicBezTo>
                  <a:cubicBezTo>
                    <a:pt x="15" y="18"/>
                    <a:pt x="11" y="19"/>
                    <a:pt x="9" y="21"/>
                  </a:cubicBezTo>
                  <a:cubicBezTo>
                    <a:pt x="13" y="18"/>
                    <a:pt x="17" y="16"/>
                    <a:pt x="22" y="14"/>
                  </a:cubicBezTo>
                  <a:cubicBezTo>
                    <a:pt x="28" y="10"/>
                    <a:pt x="35" y="7"/>
                    <a:pt x="41" y="2"/>
                  </a:cubicBezTo>
                  <a:cubicBezTo>
                    <a:pt x="41" y="2"/>
                    <a:pt x="40" y="1"/>
                    <a:pt x="40" y="2"/>
                  </a:cubicBezTo>
                  <a:cubicBezTo>
                    <a:pt x="32" y="5"/>
                    <a:pt x="25" y="9"/>
                    <a:pt x="18" y="13"/>
                  </a:cubicBezTo>
                  <a:cubicBezTo>
                    <a:pt x="16" y="14"/>
                    <a:pt x="0" y="23"/>
                    <a:pt x="8" y="15"/>
                  </a:cubicBezTo>
                  <a:cubicBezTo>
                    <a:pt x="12" y="12"/>
                    <a:pt x="18" y="9"/>
                    <a:pt x="23" y="7"/>
                  </a:cubicBezTo>
                  <a:cubicBezTo>
                    <a:pt x="24" y="6"/>
                    <a:pt x="23" y="6"/>
                    <a:pt x="2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112" name="Group 5248">
            <a:extLst>
              <a:ext uri="{FF2B5EF4-FFF2-40B4-BE49-F238E27FC236}">
                <a16:creationId xmlns:a16="http://schemas.microsoft.com/office/drawing/2014/main" id="{387BCFE0-C56C-4EA5-8F2B-7B5A16900242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3136900"/>
            <a:ext cx="508000" cy="481013"/>
            <a:chOff x="0" y="0"/>
            <a:chExt cx="508000" cy="481013"/>
          </a:xfrm>
        </p:grpSpPr>
        <p:sp>
          <p:nvSpPr>
            <p:cNvPr id="42113" name="Freeform 8963">
              <a:extLst>
                <a:ext uri="{FF2B5EF4-FFF2-40B4-BE49-F238E27FC236}">
                  <a16:creationId xmlns:a16="http://schemas.microsoft.com/office/drawing/2014/main" id="{0F4DE243-5474-4B65-BBD6-6C2E1D68FF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138" y="280988"/>
              <a:ext cx="90488" cy="95250"/>
            </a:xfrm>
            <a:custGeom>
              <a:avLst/>
              <a:gdLst>
                <a:gd name="T0" fmla="*/ 9 w 24"/>
                <a:gd name="T1" fmla="*/ 5 h 25"/>
                <a:gd name="T2" fmla="*/ 4 w 24"/>
                <a:gd name="T3" fmla="*/ 7 h 25"/>
                <a:gd name="T4" fmla="*/ 4 w 24"/>
                <a:gd name="T5" fmla="*/ 6 h 25"/>
                <a:gd name="T6" fmla="*/ 3 w 24"/>
                <a:gd name="T7" fmla="*/ 8 h 25"/>
                <a:gd name="T8" fmla="*/ 4 w 24"/>
                <a:gd name="T9" fmla="*/ 9 h 25"/>
                <a:gd name="T10" fmla="*/ 2 w 24"/>
                <a:gd name="T11" fmla="*/ 18 h 25"/>
                <a:gd name="T12" fmla="*/ 5 w 24"/>
                <a:gd name="T13" fmla="*/ 19 h 25"/>
                <a:gd name="T14" fmla="*/ 5 w 24"/>
                <a:gd name="T15" fmla="*/ 19 h 25"/>
                <a:gd name="T16" fmla="*/ 6 w 24"/>
                <a:gd name="T17" fmla="*/ 20 h 25"/>
                <a:gd name="T18" fmla="*/ 6 w 24"/>
                <a:gd name="T19" fmla="*/ 18 h 25"/>
                <a:gd name="T20" fmla="*/ 7 w 24"/>
                <a:gd name="T21" fmla="*/ 18 h 25"/>
                <a:gd name="T22" fmla="*/ 7 w 24"/>
                <a:gd name="T23" fmla="*/ 16 h 25"/>
                <a:gd name="T24" fmla="*/ 5 w 24"/>
                <a:gd name="T25" fmla="*/ 14 h 25"/>
                <a:gd name="T26" fmla="*/ 7 w 24"/>
                <a:gd name="T27" fmla="*/ 14 h 25"/>
                <a:gd name="T28" fmla="*/ 6 w 24"/>
                <a:gd name="T29" fmla="*/ 13 h 25"/>
                <a:gd name="T30" fmla="*/ 7 w 24"/>
                <a:gd name="T31" fmla="*/ 13 h 25"/>
                <a:gd name="T32" fmla="*/ 5 w 24"/>
                <a:gd name="T33" fmla="*/ 12 h 25"/>
                <a:gd name="T34" fmla="*/ 7 w 24"/>
                <a:gd name="T35" fmla="*/ 12 h 25"/>
                <a:gd name="T36" fmla="*/ 6 w 24"/>
                <a:gd name="T37" fmla="*/ 10 h 25"/>
                <a:gd name="T38" fmla="*/ 7 w 24"/>
                <a:gd name="T39" fmla="*/ 10 h 25"/>
                <a:gd name="T40" fmla="*/ 11 w 24"/>
                <a:gd name="T41" fmla="*/ 8 h 25"/>
                <a:gd name="T42" fmla="*/ 14 w 24"/>
                <a:gd name="T43" fmla="*/ 9 h 25"/>
                <a:gd name="T44" fmla="*/ 17 w 24"/>
                <a:gd name="T45" fmla="*/ 18 h 25"/>
                <a:gd name="T46" fmla="*/ 15 w 24"/>
                <a:gd name="T47" fmla="*/ 20 h 25"/>
                <a:gd name="T48" fmla="*/ 14 w 24"/>
                <a:gd name="T49" fmla="*/ 20 h 25"/>
                <a:gd name="T50" fmla="*/ 14 w 24"/>
                <a:gd name="T51" fmla="*/ 22 h 25"/>
                <a:gd name="T52" fmla="*/ 11 w 24"/>
                <a:gd name="T53" fmla="*/ 21 h 25"/>
                <a:gd name="T54" fmla="*/ 11 w 24"/>
                <a:gd name="T55" fmla="*/ 22 h 25"/>
                <a:gd name="T56" fmla="*/ 5 w 24"/>
                <a:gd name="T57" fmla="*/ 20 h 25"/>
                <a:gd name="T58" fmla="*/ 4 w 24"/>
                <a:gd name="T59" fmla="*/ 19 h 25"/>
                <a:gd name="T60" fmla="*/ 4 w 24"/>
                <a:gd name="T61" fmla="*/ 19 h 25"/>
                <a:gd name="T62" fmla="*/ 4 w 24"/>
                <a:gd name="T63" fmla="*/ 19 h 25"/>
                <a:gd name="T64" fmla="*/ 4 w 24"/>
                <a:gd name="T65" fmla="*/ 19 h 25"/>
                <a:gd name="T66" fmla="*/ 4 w 24"/>
                <a:gd name="T67" fmla="*/ 20 h 25"/>
                <a:gd name="T68" fmla="*/ 5 w 24"/>
                <a:gd name="T69" fmla="*/ 20 h 25"/>
                <a:gd name="T70" fmla="*/ 4 w 24"/>
                <a:gd name="T71" fmla="*/ 22 h 25"/>
                <a:gd name="T72" fmla="*/ 10 w 24"/>
                <a:gd name="T73" fmla="*/ 25 h 25"/>
                <a:gd name="T74" fmla="*/ 11 w 24"/>
                <a:gd name="T75" fmla="*/ 23 h 25"/>
                <a:gd name="T76" fmla="*/ 11 w 24"/>
                <a:gd name="T77" fmla="*/ 25 h 25"/>
                <a:gd name="T78" fmla="*/ 13 w 24"/>
                <a:gd name="T79" fmla="*/ 25 h 25"/>
                <a:gd name="T80" fmla="*/ 13 w 24"/>
                <a:gd name="T81" fmla="*/ 24 h 25"/>
                <a:gd name="T82" fmla="*/ 15 w 24"/>
                <a:gd name="T83" fmla="*/ 25 h 25"/>
                <a:gd name="T84" fmla="*/ 15 w 24"/>
                <a:gd name="T85" fmla="*/ 23 h 25"/>
                <a:gd name="T86" fmla="*/ 16 w 24"/>
                <a:gd name="T87" fmla="*/ 24 h 25"/>
                <a:gd name="T88" fmla="*/ 15 w 24"/>
                <a:gd name="T89" fmla="*/ 23 h 25"/>
                <a:gd name="T90" fmla="*/ 21 w 24"/>
                <a:gd name="T91" fmla="*/ 14 h 25"/>
                <a:gd name="T92" fmla="*/ 22 w 24"/>
                <a:gd name="T93" fmla="*/ 10 h 25"/>
                <a:gd name="T94" fmla="*/ 9 w 24"/>
                <a:gd name="T95" fmla="*/ 5 h 25"/>
                <a:gd name="T96" fmla="*/ 5 w 24"/>
                <a:gd name="T97" fmla="*/ 19 h 25"/>
                <a:gd name="T98" fmla="*/ 5 w 24"/>
                <a:gd name="T99" fmla="*/ 19 h 25"/>
                <a:gd name="T100" fmla="*/ 6 w 24"/>
                <a:gd name="T101" fmla="*/ 18 h 25"/>
                <a:gd name="T102" fmla="*/ 5 w 24"/>
                <a:gd name="T103" fmla="*/ 19 h 25"/>
                <a:gd name="T104" fmla="*/ 6 w 24"/>
                <a:gd name="T105" fmla="*/ 18 h 25"/>
                <a:gd name="T106" fmla="*/ 5 w 24"/>
                <a:gd name="T107" fmla="*/ 18 h 25"/>
                <a:gd name="T108" fmla="*/ 6 w 24"/>
                <a:gd name="T109" fmla="*/ 18 h 25"/>
                <a:gd name="T110" fmla="*/ 6 w 24"/>
                <a:gd name="T111" fmla="*/ 18 h 25"/>
                <a:gd name="T112" fmla="*/ 5 w 24"/>
                <a:gd name="T113" fmla="*/ 18 h 25"/>
                <a:gd name="T114" fmla="*/ 5 w 24"/>
                <a:gd name="T115" fmla="*/ 18 h 25"/>
                <a:gd name="T116" fmla="*/ 5 w 24"/>
                <a:gd name="T117" fmla="*/ 18 h 25"/>
                <a:gd name="T118" fmla="*/ 5 w 24"/>
                <a:gd name="T119" fmla="*/ 18 h 25"/>
                <a:gd name="T120" fmla="*/ 6 w 24"/>
                <a:gd name="T121" fmla="*/ 9 h 25"/>
                <a:gd name="T122" fmla="*/ 6 w 24"/>
                <a:gd name="T12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" h="25">
                  <a:moveTo>
                    <a:pt x="9" y="5"/>
                  </a:moveTo>
                  <a:cubicBezTo>
                    <a:pt x="6" y="3"/>
                    <a:pt x="7" y="8"/>
                    <a:pt x="4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0" y="8"/>
                    <a:pt x="6" y="17"/>
                    <a:pt x="2" y="18"/>
                  </a:cubicBezTo>
                  <a:cubicBezTo>
                    <a:pt x="3" y="18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3" y="15"/>
                    <a:pt x="10" y="15"/>
                    <a:pt x="5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5" y="12"/>
                    <a:pt x="5" y="12"/>
                  </a:cubicBezTo>
                  <a:cubicBezTo>
                    <a:pt x="7" y="12"/>
                    <a:pt x="5" y="12"/>
                    <a:pt x="7" y="12"/>
                  </a:cubicBezTo>
                  <a:cubicBezTo>
                    <a:pt x="7" y="11"/>
                    <a:pt x="6" y="11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11" y="9"/>
                    <a:pt x="11" y="8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6" y="4"/>
                    <a:pt x="17" y="19"/>
                    <a:pt x="17" y="18"/>
                  </a:cubicBezTo>
                  <a:cubicBezTo>
                    <a:pt x="16" y="18"/>
                    <a:pt x="16" y="19"/>
                    <a:pt x="15" y="20"/>
                  </a:cubicBezTo>
                  <a:cubicBezTo>
                    <a:pt x="15" y="18"/>
                    <a:pt x="14" y="20"/>
                    <a:pt x="14" y="20"/>
                  </a:cubicBezTo>
                  <a:cubicBezTo>
                    <a:pt x="14" y="20"/>
                    <a:pt x="14" y="21"/>
                    <a:pt x="14" y="22"/>
                  </a:cubicBezTo>
                  <a:cubicBezTo>
                    <a:pt x="12" y="18"/>
                    <a:pt x="13" y="23"/>
                    <a:pt x="11" y="21"/>
                  </a:cubicBezTo>
                  <a:cubicBezTo>
                    <a:pt x="11" y="21"/>
                    <a:pt x="11" y="22"/>
                    <a:pt x="11" y="22"/>
                  </a:cubicBezTo>
                  <a:cubicBezTo>
                    <a:pt x="11" y="22"/>
                    <a:pt x="5" y="20"/>
                    <a:pt x="5" y="20"/>
                  </a:cubicBezTo>
                  <a:cubicBezTo>
                    <a:pt x="5" y="19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21"/>
                    <a:pt x="3" y="22"/>
                    <a:pt x="5" y="20"/>
                  </a:cubicBezTo>
                  <a:cubicBezTo>
                    <a:pt x="5" y="21"/>
                    <a:pt x="4" y="21"/>
                    <a:pt x="4" y="22"/>
                  </a:cubicBezTo>
                  <a:cubicBezTo>
                    <a:pt x="5" y="21"/>
                    <a:pt x="10" y="25"/>
                    <a:pt x="10" y="25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4"/>
                    <a:pt x="11" y="24"/>
                    <a:pt x="11" y="25"/>
                  </a:cubicBezTo>
                  <a:cubicBezTo>
                    <a:pt x="12" y="23"/>
                    <a:pt x="13" y="23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14" y="24"/>
                    <a:pt x="14" y="25"/>
                    <a:pt x="15" y="25"/>
                  </a:cubicBezTo>
                  <a:cubicBezTo>
                    <a:pt x="14" y="24"/>
                    <a:pt x="14" y="24"/>
                    <a:pt x="15" y="23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7" y="23"/>
                    <a:pt x="24" y="18"/>
                    <a:pt x="21" y="14"/>
                  </a:cubicBezTo>
                  <a:cubicBezTo>
                    <a:pt x="22" y="15"/>
                    <a:pt x="21" y="11"/>
                    <a:pt x="22" y="10"/>
                  </a:cubicBezTo>
                  <a:cubicBezTo>
                    <a:pt x="21" y="9"/>
                    <a:pt x="9" y="0"/>
                    <a:pt x="9" y="5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6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14" name="Freeform 8964">
              <a:extLst>
                <a:ext uri="{FF2B5EF4-FFF2-40B4-BE49-F238E27FC236}">
                  <a16:creationId xmlns:a16="http://schemas.microsoft.com/office/drawing/2014/main" id="{66630B70-1BAB-4612-AC1B-945057B8BC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100" y="104775"/>
              <a:ext cx="192088" cy="184150"/>
            </a:xfrm>
            <a:custGeom>
              <a:avLst/>
              <a:gdLst>
                <a:gd name="T0" fmla="*/ 45 w 51"/>
                <a:gd name="T1" fmla="*/ 7 h 49"/>
                <a:gd name="T2" fmla="*/ 41 w 51"/>
                <a:gd name="T3" fmla="*/ 5 h 49"/>
                <a:gd name="T4" fmla="*/ 41 w 51"/>
                <a:gd name="T5" fmla="*/ 6 h 49"/>
                <a:gd name="T6" fmla="*/ 15 w 51"/>
                <a:gd name="T7" fmla="*/ 2 h 49"/>
                <a:gd name="T8" fmla="*/ 14 w 51"/>
                <a:gd name="T9" fmla="*/ 1 h 49"/>
                <a:gd name="T10" fmla="*/ 10 w 51"/>
                <a:gd name="T11" fmla="*/ 4 h 49"/>
                <a:gd name="T12" fmla="*/ 9 w 51"/>
                <a:gd name="T13" fmla="*/ 4 h 49"/>
                <a:gd name="T14" fmla="*/ 6 w 51"/>
                <a:gd name="T15" fmla="*/ 9 h 49"/>
                <a:gd name="T16" fmla="*/ 1 w 51"/>
                <a:gd name="T17" fmla="*/ 19 h 49"/>
                <a:gd name="T18" fmla="*/ 11 w 51"/>
                <a:gd name="T19" fmla="*/ 25 h 49"/>
                <a:gd name="T20" fmla="*/ 19 w 51"/>
                <a:gd name="T21" fmla="*/ 20 h 49"/>
                <a:gd name="T22" fmla="*/ 27 w 51"/>
                <a:gd name="T23" fmla="*/ 22 h 49"/>
                <a:gd name="T24" fmla="*/ 20 w 51"/>
                <a:gd name="T25" fmla="*/ 31 h 49"/>
                <a:gd name="T26" fmla="*/ 14 w 51"/>
                <a:gd name="T27" fmla="*/ 41 h 49"/>
                <a:gd name="T28" fmla="*/ 30 w 51"/>
                <a:gd name="T29" fmla="*/ 48 h 49"/>
                <a:gd name="T30" fmla="*/ 49 w 51"/>
                <a:gd name="T31" fmla="*/ 22 h 49"/>
                <a:gd name="T32" fmla="*/ 45 w 51"/>
                <a:gd name="T33" fmla="*/ 8 h 49"/>
                <a:gd name="T34" fmla="*/ 42 w 51"/>
                <a:gd name="T35" fmla="*/ 10 h 49"/>
                <a:gd name="T36" fmla="*/ 10 w 51"/>
                <a:gd name="T37" fmla="*/ 5 h 49"/>
                <a:gd name="T38" fmla="*/ 10 w 51"/>
                <a:gd name="T39" fmla="*/ 5 h 49"/>
                <a:gd name="T40" fmla="*/ 10 w 51"/>
                <a:gd name="T41" fmla="*/ 5 h 49"/>
                <a:gd name="T42" fmla="*/ 8 w 51"/>
                <a:gd name="T43" fmla="*/ 6 h 49"/>
                <a:gd name="T44" fmla="*/ 8 w 51"/>
                <a:gd name="T45" fmla="*/ 6 h 49"/>
                <a:gd name="T46" fmla="*/ 23 w 51"/>
                <a:gd name="T47" fmla="*/ 16 h 49"/>
                <a:gd name="T48" fmla="*/ 43 w 51"/>
                <a:gd name="T49" fmla="*/ 12 h 49"/>
                <a:gd name="T50" fmla="*/ 28 w 51"/>
                <a:gd name="T51" fmla="*/ 43 h 49"/>
                <a:gd name="T52" fmla="*/ 27 w 51"/>
                <a:gd name="T53" fmla="*/ 27 h 49"/>
                <a:gd name="T54" fmla="*/ 31 w 51"/>
                <a:gd name="T55" fmla="*/ 13 h 49"/>
                <a:gd name="T56" fmla="*/ 17 w 51"/>
                <a:gd name="T57" fmla="*/ 15 h 49"/>
                <a:gd name="T58" fmla="*/ 9 w 51"/>
                <a:gd name="T59" fmla="*/ 23 h 49"/>
                <a:gd name="T60" fmla="*/ 9 w 51"/>
                <a:gd name="T61" fmla="*/ 7 h 49"/>
                <a:gd name="T62" fmla="*/ 9 w 51"/>
                <a:gd name="T63" fmla="*/ 7 h 49"/>
                <a:gd name="T64" fmla="*/ 22 w 51"/>
                <a:gd name="T65" fmla="*/ 3 h 49"/>
                <a:gd name="T66" fmla="*/ 32 w 51"/>
                <a:gd name="T67" fmla="*/ 4 h 49"/>
                <a:gd name="T68" fmla="*/ 37 w 51"/>
                <a:gd name="T69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49">
                  <a:moveTo>
                    <a:pt x="45" y="8"/>
                  </a:moveTo>
                  <a:cubicBezTo>
                    <a:pt x="44" y="8"/>
                    <a:pt x="44" y="7"/>
                    <a:pt x="45" y="7"/>
                  </a:cubicBezTo>
                  <a:cubicBezTo>
                    <a:pt x="44" y="6"/>
                    <a:pt x="43" y="6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5"/>
                    <a:pt x="41" y="5"/>
                    <a:pt x="41" y="6"/>
                  </a:cubicBezTo>
                  <a:cubicBezTo>
                    <a:pt x="40" y="6"/>
                    <a:pt x="31" y="2"/>
                    <a:pt x="29" y="1"/>
                  </a:cubicBezTo>
                  <a:cubicBezTo>
                    <a:pt x="24" y="0"/>
                    <a:pt x="20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9" y="3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7" y="7"/>
                    <a:pt x="8" y="5"/>
                  </a:cubicBezTo>
                  <a:cubicBezTo>
                    <a:pt x="5" y="6"/>
                    <a:pt x="6" y="7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2" y="9"/>
                    <a:pt x="1" y="18"/>
                    <a:pt x="1" y="19"/>
                  </a:cubicBezTo>
                  <a:cubicBezTo>
                    <a:pt x="1" y="23"/>
                    <a:pt x="5" y="22"/>
                    <a:pt x="6" y="25"/>
                  </a:cubicBezTo>
                  <a:cubicBezTo>
                    <a:pt x="6" y="23"/>
                    <a:pt x="10" y="25"/>
                    <a:pt x="11" y="25"/>
                  </a:cubicBezTo>
                  <a:cubicBezTo>
                    <a:pt x="11" y="25"/>
                    <a:pt x="10" y="25"/>
                    <a:pt x="10" y="25"/>
                  </a:cubicBezTo>
                  <a:cubicBezTo>
                    <a:pt x="15" y="26"/>
                    <a:pt x="18" y="20"/>
                    <a:pt x="19" y="20"/>
                  </a:cubicBezTo>
                  <a:cubicBezTo>
                    <a:pt x="20" y="17"/>
                    <a:pt x="21" y="18"/>
                    <a:pt x="23" y="16"/>
                  </a:cubicBezTo>
                  <a:cubicBezTo>
                    <a:pt x="27" y="18"/>
                    <a:pt x="30" y="14"/>
                    <a:pt x="27" y="22"/>
                  </a:cubicBezTo>
                  <a:cubicBezTo>
                    <a:pt x="25" y="26"/>
                    <a:pt x="21" y="28"/>
                    <a:pt x="21" y="31"/>
                  </a:cubicBezTo>
                  <a:cubicBezTo>
                    <a:pt x="19" y="32"/>
                    <a:pt x="19" y="31"/>
                    <a:pt x="20" y="31"/>
                  </a:cubicBezTo>
                  <a:cubicBezTo>
                    <a:pt x="16" y="30"/>
                    <a:pt x="19" y="41"/>
                    <a:pt x="15" y="35"/>
                  </a:cubicBezTo>
                  <a:cubicBezTo>
                    <a:pt x="16" y="37"/>
                    <a:pt x="14" y="39"/>
                    <a:pt x="14" y="41"/>
                  </a:cubicBezTo>
                  <a:cubicBezTo>
                    <a:pt x="12" y="45"/>
                    <a:pt x="17" y="48"/>
                    <a:pt x="20" y="49"/>
                  </a:cubicBezTo>
                  <a:cubicBezTo>
                    <a:pt x="20" y="49"/>
                    <a:pt x="26" y="49"/>
                    <a:pt x="30" y="48"/>
                  </a:cubicBezTo>
                  <a:cubicBezTo>
                    <a:pt x="33" y="46"/>
                    <a:pt x="36" y="38"/>
                    <a:pt x="39" y="35"/>
                  </a:cubicBezTo>
                  <a:cubicBezTo>
                    <a:pt x="42" y="31"/>
                    <a:pt x="49" y="28"/>
                    <a:pt x="49" y="22"/>
                  </a:cubicBezTo>
                  <a:cubicBezTo>
                    <a:pt x="51" y="13"/>
                    <a:pt x="45" y="14"/>
                    <a:pt x="43" y="7"/>
                  </a:cubicBezTo>
                  <a:cubicBezTo>
                    <a:pt x="44" y="8"/>
                    <a:pt x="44" y="8"/>
                    <a:pt x="45" y="8"/>
                  </a:cubicBezTo>
                  <a:close/>
                  <a:moveTo>
                    <a:pt x="42" y="9"/>
                  </a:moveTo>
                  <a:cubicBezTo>
                    <a:pt x="42" y="9"/>
                    <a:pt x="42" y="9"/>
                    <a:pt x="42" y="10"/>
                  </a:cubicBezTo>
                  <a:cubicBezTo>
                    <a:pt x="41" y="9"/>
                    <a:pt x="41" y="9"/>
                    <a:pt x="42" y="9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8" y="6"/>
                  </a:move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lose/>
                  <a:moveTo>
                    <a:pt x="22" y="15"/>
                  </a:moveTo>
                  <a:cubicBezTo>
                    <a:pt x="22" y="15"/>
                    <a:pt x="23" y="16"/>
                    <a:pt x="23" y="16"/>
                  </a:cubicBezTo>
                  <a:cubicBezTo>
                    <a:pt x="22" y="16"/>
                    <a:pt x="22" y="16"/>
                    <a:pt x="22" y="15"/>
                  </a:cubicBezTo>
                  <a:close/>
                  <a:moveTo>
                    <a:pt x="43" y="12"/>
                  </a:moveTo>
                  <a:cubicBezTo>
                    <a:pt x="47" y="15"/>
                    <a:pt x="46" y="20"/>
                    <a:pt x="43" y="23"/>
                  </a:cubicBezTo>
                  <a:cubicBezTo>
                    <a:pt x="38" y="31"/>
                    <a:pt x="32" y="35"/>
                    <a:pt x="28" y="43"/>
                  </a:cubicBezTo>
                  <a:cubicBezTo>
                    <a:pt x="26" y="47"/>
                    <a:pt x="17" y="46"/>
                    <a:pt x="19" y="41"/>
                  </a:cubicBezTo>
                  <a:cubicBezTo>
                    <a:pt x="21" y="36"/>
                    <a:pt x="24" y="31"/>
                    <a:pt x="27" y="27"/>
                  </a:cubicBezTo>
                  <a:cubicBezTo>
                    <a:pt x="29" y="24"/>
                    <a:pt x="31" y="21"/>
                    <a:pt x="32" y="17"/>
                  </a:cubicBezTo>
                  <a:cubicBezTo>
                    <a:pt x="32" y="16"/>
                    <a:pt x="32" y="14"/>
                    <a:pt x="31" y="13"/>
                  </a:cubicBezTo>
                  <a:cubicBezTo>
                    <a:pt x="29" y="12"/>
                    <a:pt x="21" y="14"/>
                    <a:pt x="26" y="11"/>
                  </a:cubicBezTo>
                  <a:cubicBezTo>
                    <a:pt x="25" y="11"/>
                    <a:pt x="16" y="14"/>
                    <a:pt x="17" y="15"/>
                  </a:cubicBezTo>
                  <a:cubicBezTo>
                    <a:pt x="17" y="14"/>
                    <a:pt x="18" y="17"/>
                    <a:pt x="18" y="17"/>
                  </a:cubicBezTo>
                  <a:cubicBezTo>
                    <a:pt x="14" y="17"/>
                    <a:pt x="13" y="23"/>
                    <a:pt x="9" y="23"/>
                  </a:cubicBezTo>
                  <a:cubicBezTo>
                    <a:pt x="8" y="22"/>
                    <a:pt x="2" y="20"/>
                    <a:pt x="4" y="20"/>
                  </a:cubicBezTo>
                  <a:cubicBezTo>
                    <a:pt x="0" y="16"/>
                    <a:pt x="7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0" y="7"/>
                    <a:pt x="21" y="5"/>
                    <a:pt x="22" y="3"/>
                  </a:cubicBezTo>
                  <a:cubicBezTo>
                    <a:pt x="22" y="5"/>
                    <a:pt x="24" y="3"/>
                    <a:pt x="25" y="5"/>
                  </a:cubicBezTo>
                  <a:cubicBezTo>
                    <a:pt x="28" y="5"/>
                    <a:pt x="29" y="2"/>
                    <a:pt x="32" y="4"/>
                  </a:cubicBezTo>
                  <a:cubicBezTo>
                    <a:pt x="32" y="5"/>
                    <a:pt x="31" y="4"/>
                    <a:pt x="30" y="5"/>
                  </a:cubicBezTo>
                  <a:cubicBezTo>
                    <a:pt x="33" y="6"/>
                    <a:pt x="36" y="5"/>
                    <a:pt x="37" y="7"/>
                  </a:cubicBezTo>
                  <a:cubicBezTo>
                    <a:pt x="36" y="7"/>
                    <a:pt x="42" y="11"/>
                    <a:pt x="43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15" name="Freeform 8965">
              <a:extLst>
                <a:ext uri="{FF2B5EF4-FFF2-40B4-BE49-F238E27FC236}">
                  <a16:creationId xmlns:a16="http://schemas.microsoft.com/office/drawing/2014/main" id="{1DD05DF1-9948-4B93-A849-A0829DC49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508000" cy="481013"/>
            </a:xfrm>
            <a:custGeom>
              <a:avLst/>
              <a:gdLst>
                <a:gd name="T0" fmla="*/ 128 w 135"/>
                <a:gd name="T1" fmla="*/ 44 h 128"/>
                <a:gd name="T2" fmla="*/ 116 w 135"/>
                <a:gd name="T3" fmla="*/ 24 h 128"/>
                <a:gd name="T4" fmla="*/ 103 w 135"/>
                <a:gd name="T5" fmla="*/ 12 h 128"/>
                <a:gd name="T6" fmla="*/ 100 w 135"/>
                <a:gd name="T7" fmla="*/ 11 h 128"/>
                <a:gd name="T8" fmla="*/ 82 w 135"/>
                <a:gd name="T9" fmla="*/ 4 h 128"/>
                <a:gd name="T10" fmla="*/ 78 w 135"/>
                <a:gd name="T11" fmla="*/ 3 h 128"/>
                <a:gd name="T12" fmla="*/ 77 w 135"/>
                <a:gd name="T13" fmla="*/ 3 h 128"/>
                <a:gd name="T14" fmla="*/ 77 w 135"/>
                <a:gd name="T15" fmla="*/ 3 h 128"/>
                <a:gd name="T16" fmla="*/ 78 w 135"/>
                <a:gd name="T17" fmla="*/ 2 h 128"/>
                <a:gd name="T18" fmla="*/ 78 w 135"/>
                <a:gd name="T19" fmla="*/ 2 h 128"/>
                <a:gd name="T20" fmla="*/ 78 w 135"/>
                <a:gd name="T21" fmla="*/ 2 h 128"/>
                <a:gd name="T22" fmla="*/ 77 w 135"/>
                <a:gd name="T23" fmla="*/ 2 h 128"/>
                <a:gd name="T24" fmla="*/ 74 w 135"/>
                <a:gd name="T25" fmla="*/ 2 h 128"/>
                <a:gd name="T26" fmla="*/ 73 w 135"/>
                <a:gd name="T27" fmla="*/ 2 h 128"/>
                <a:gd name="T28" fmla="*/ 71 w 135"/>
                <a:gd name="T29" fmla="*/ 1 h 128"/>
                <a:gd name="T30" fmla="*/ 67 w 135"/>
                <a:gd name="T31" fmla="*/ 1 h 128"/>
                <a:gd name="T32" fmla="*/ 63 w 135"/>
                <a:gd name="T33" fmla="*/ 1 h 128"/>
                <a:gd name="T34" fmla="*/ 60 w 135"/>
                <a:gd name="T35" fmla="*/ 1 h 128"/>
                <a:gd name="T36" fmla="*/ 37 w 135"/>
                <a:gd name="T37" fmla="*/ 10 h 128"/>
                <a:gd name="T38" fmla="*/ 31 w 135"/>
                <a:gd name="T39" fmla="*/ 12 h 128"/>
                <a:gd name="T40" fmla="*/ 22 w 135"/>
                <a:gd name="T41" fmla="*/ 22 h 128"/>
                <a:gd name="T42" fmla="*/ 21 w 135"/>
                <a:gd name="T43" fmla="*/ 23 h 128"/>
                <a:gd name="T44" fmla="*/ 11 w 135"/>
                <a:gd name="T45" fmla="*/ 38 h 128"/>
                <a:gd name="T46" fmla="*/ 10 w 135"/>
                <a:gd name="T47" fmla="*/ 85 h 128"/>
                <a:gd name="T48" fmla="*/ 36 w 135"/>
                <a:gd name="T49" fmla="*/ 117 h 128"/>
                <a:gd name="T50" fmla="*/ 83 w 135"/>
                <a:gd name="T51" fmla="*/ 124 h 128"/>
                <a:gd name="T52" fmla="*/ 120 w 135"/>
                <a:gd name="T53" fmla="*/ 99 h 128"/>
                <a:gd name="T54" fmla="*/ 123 w 135"/>
                <a:gd name="T55" fmla="*/ 41 h 128"/>
                <a:gd name="T56" fmla="*/ 123 w 135"/>
                <a:gd name="T57" fmla="*/ 41 h 128"/>
                <a:gd name="T58" fmla="*/ 122 w 135"/>
                <a:gd name="T59" fmla="*/ 39 h 128"/>
                <a:gd name="T60" fmla="*/ 122 w 135"/>
                <a:gd name="T61" fmla="*/ 38 h 128"/>
                <a:gd name="T62" fmla="*/ 7 w 135"/>
                <a:gd name="T63" fmla="*/ 51 h 128"/>
                <a:gd name="T64" fmla="*/ 117 w 135"/>
                <a:gd name="T65" fmla="*/ 96 h 128"/>
                <a:gd name="T66" fmla="*/ 109 w 135"/>
                <a:gd name="T67" fmla="*/ 107 h 128"/>
                <a:gd name="T68" fmla="*/ 109 w 135"/>
                <a:gd name="T69" fmla="*/ 106 h 128"/>
                <a:gd name="T70" fmla="*/ 96 w 135"/>
                <a:gd name="T71" fmla="*/ 116 h 128"/>
                <a:gd name="T72" fmla="*/ 85 w 135"/>
                <a:gd name="T73" fmla="*/ 119 h 128"/>
                <a:gd name="T74" fmla="*/ 43 w 135"/>
                <a:gd name="T75" fmla="*/ 116 h 128"/>
                <a:gd name="T76" fmla="*/ 21 w 135"/>
                <a:gd name="T77" fmla="*/ 98 h 128"/>
                <a:gd name="T78" fmla="*/ 11 w 135"/>
                <a:gd name="T79" fmla="*/ 50 h 128"/>
                <a:gd name="T80" fmla="*/ 13 w 135"/>
                <a:gd name="T81" fmla="*/ 43 h 128"/>
                <a:gd name="T82" fmla="*/ 36 w 135"/>
                <a:gd name="T83" fmla="*/ 15 h 128"/>
                <a:gd name="T84" fmla="*/ 59 w 135"/>
                <a:gd name="T85" fmla="*/ 4 h 128"/>
                <a:gd name="T86" fmla="*/ 60 w 135"/>
                <a:gd name="T87" fmla="*/ 4 h 128"/>
                <a:gd name="T88" fmla="*/ 61 w 135"/>
                <a:gd name="T89" fmla="*/ 4 h 128"/>
                <a:gd name="T90" fmla="*/ 71 w 135"/>
                <a:gd name="T91" fmla="*/ 4 h 128"/>
                <a:gd name="T92" fmla="*/ 78 w 135"/>
                <a:gd name="T93" fmla="*/ 5 h 128"/>
                <a:gd name="T94" fmla="*/ 80 w 135"/>
                <a:gd name="T95" fmla="*/ 6 h 128"/>
                <a:gd name="T96" fmla="*/ 90 w 135"/>
                <a:gd name="T97" fmla="*/ 9 h 128"/>
                <a:gd name="T98" fmla="*/ 98 w 135"/>
                <a:gd name="T99" fmla="*/ 13 h 128"/>
                <a:gd name="T100" fmla="*/ 109 w 135"/>
                <a:gd name="T101" fmla="*/ 23 h 128"/>
                <a:gd name="T102" fmla="*/ 112 w 135"/>
                <a:gd name="T103" fmla="*/ 25 h 128"/>
                <a:gd name="T104" fmla="*/ 117 w 135"/>
                <a:gd name="T105" fmla="*/ 29 h 128"/>
                <a:gd name="T106" fmla="*/ 121 w 135"/>
                <a:gd name="T107" fmla="*/ 40 h 128"/>
                <a:gd name="T108" fmla="*/ 125 w 135"/>
                <a:gd name="T109" fmla="*/ 46 h 128"/>
                <a:gd name="T110" fmla="*/ 125 w 135"/>
                <a:gd name="T111" fmla="*/ 81 h 128"/>
                <a:gd name="T112" fmla="*/ 13 w 135"/>
                <a:gd name="T113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128">
                  <a:moveTo>
                    <a:pt x="126" y="41"/>
                  </a:moveTo>
                  <a:cubicBezTo>
                    <a:pt x="127" y="40"/>
                    <a:pt x="128" y="45"/>
                    <a:pt x="128" y="44"/>
                  </a:cubicBezTo>
                  <a:cubicBezTo>
                    <a:pt x="128" y="43"/>
                    <a:pt x="125" y="36"/>
                    <a:pt x="125" y="37"/>
                  </a:cubicBezTo>
                  <a:cubicBezTo>
                    <a:pt x="122" y="32"/>
                    <a:pt x="119" y="28"/>
                    <a:pt x="116" y="24"/>
                  </a:cubicBezTo>
                  <a:cubicBezTo>
                    <a:pt x="112" y="18"/>
                    <a:pt x="106" y="16"/>
                    <a:pt x="100" y="11"/>
                  </a:cubicBezTo>
                  <a:cubicBezTo>
                    <a:pt x="100" y="11"/>
                    <a:pt x="102" y="12"/>
                    <a:pt x="103" y="12"/>
                  </a:cubicBezTo>
                  <a:cubicBezTo>
                    <a:pt x="102" y="12"/>
                    <a:pt x="100" y="11"/>
                    <a:pt x="99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93" y="9"/>
                    <a:pt x="88" y="7"/>
                    <a:pt x="81" y="4"/>
                  </a:cubicBezTo>
                  <a:cubicBezTo>
                    <a:pt x="81" y="4"/>
                    <a:pt x="82" y="4"/>
                    <a:pt x="82" y="4"/>
                  </a:cubicBezTo>
                  <a:cubicBezTo>
                    <a:pt x="81" y="3"/>
                    <a:pt x="80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3"/>
                    <a:pt x="78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8" y="3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1"/>
                    <a:pt x="76" y="0"/>
                    <a:pt x="75" y="2"/>
                  </a:cubicBezTo>
                  <a:cubicBezTo>
                    <a:pt x="76" y="2"/>
                    <a:pt x="77" y="2"/>
                    <a:pt x="77" y="2"/>
                  </a:cubicBezTo>
                  <a:cubicBezTo>
                    <a:pt x="77" y="2"/>
                    <a:pt x="77" y="2"/>
                    <a:pt x="78" y="2"/>
                  </a:cubicBezTo>
                  <a:cubicBezTo>
                    <a:pt x="77" y="2"/>
                    <a:pt x="75" y="2"/>
                    <a:pt x="74" y="2"/>
                  </a:cubicBezTo>
                  <a:cubicBezTo>
                    <a:pt x="74" y="2"/>
                    <a:pt x="74" y="2"/>
                    <a:pt x="73" y="2"/>
                  </a:cubicBezTo>
                  <a:cubicBezTo>
                    <a:pt x="74" y="2"/>
                    <a:pt x="73" y="2"/>
                    <a:pt x="73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1" y="2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0"/>
                    <a:pt x="64" y="1"/>
                  </a:cubicBezTo>
                  <a:cubicBezTo>
                    <a:pt x="67" y="0"/>
                    <a:pt x="65" y="1"/>
                    <a:pt x="63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0" y="1"/>
                    <a:pt x="60" y="1"/>
                  </a:cubicBezTo>
                  <a:cubicBezTo>
                    <a:pt x="57" y="1"/>
                    <a:pt x="52" y="3"/>
                    <a:pt x="51" y="3"/>
                  </a:cubicBezTo>
                  <a:cubicBezTo>
                    <a:pt x="46" y="4"/>
                    <a:pt x="40" y="6"/>
                    <a:pt x="37" y="10"/>
                  </a:cubicBezTo>
                  <a:cubicBezTo>
                    <a:pt x="37" y="10"/>
                    <a:pt x="36" y="10"/>
                    <a:pt x="36" y="10"/>
                  </a:cubicBezTo>
                  <a:cubicBezTo>
                    <a:pt x="35" y="11"/>
                    <a:pt x="30" y="12"/>
                    <a:pt x="31" y="12"/>
                  </a:cubicBezTo>
                  <a:cubicBezTo>
                    <a:pt x="27" y="15"/>
                    <a:pt x="24" y="22"/>
                    <a:pt x="22" y="23"/>
                  </a:cubicBezTo>
                  <a:cubicBezTo>
                    <a:pt x="22" y="23"/>
                    <a:pt x="22" y="22"/>
                    <a:pt x="22" y="22"/>
                  </a:cubicBezTo>
                  <a:cubicBezTo>
                    <a:pt x="21" y="23"/>
                    <a:pt x="20" y="25"/>
                    <a:pt x="19" y="26"/>
                  </a:cubicBezTo>
                  <a:cubicBezTo>
                    <a:pt x="19" y="26"/>
                    <a:pt x="21" y="23"/>
                    <a:pt x="21" y="23"/>
                  </a:cubicBezTo>
                  <a:cubicBezTo>
                    <a:pt x="20" y="25"/>
                    <a:pt x="13" y="36"/>
                    <a:pt x="12" y="34"/>
                  </a:cubicBezTo>
                  <a:cubicBezTo>
                    <a:pt x="12" y="36"/>
                    <a:pt x="12" y="37"/>
                    <a:pt x="11" y="38"/>
                  </a:cubicBezTo>
                  <a:cubicBezTo>
                    <a:pt x="11" y="38"/>
                    <a:pt x="11" y="37"/>
                    <a:pt x="12" y="37"/>
                  </a:cubicBezTo>
                  <a:cubicBezTo>
                    <a:pt x="0" y="49"/>
                    <a:pt x="5" y="72"/>
                    <a:pt x="10" y="85"/>
                  </a:cubicBezTo>
                  <a:cubicBezTo>
                    <a:pt x="15" y="98"/>
                    <a:pt x="23" y="109"/>
                    <a:pt x="35" y="117"/>
                  </a:cubicBezTo>
                  <a:cubicBezTo>
                    <a:pt x="32" y="115"/>
                    <a:pt x="38" y="118"/>
                    <a:pt x="36" y="117"/>
                  </a:cubicBezTo>
                  <a:cubicBezTo>
                    <a:pt x="40" y="120"/>
                    <a:pt x="45" y="122"/>
                    <a:pt x="50" y="124"/>
                  </a:cubicBezTo>
                  <a:cubicBezTo>
                    <a:pt x="59" y="127"/>
                    <a:pt x="75" y="128"/>
                    <a:pt x="83" y="124"/>
                  </a:cubicBezTo>
                  <a:cubicBezTo>
                    <a:pt x="90" y="120"/>
                    <a:pt x="99" y="120"/>
                    <a:pt x="105" y="116"/>
                  </a:cubicBezTo>
                  <a:cubicBezTo>
                    <a:pt x="108" y="114"/>
                    <a:pt x="120" y="99"/>
                    <a:pt x="120" y="99"/>
                  </a:cubicBezTo>
                  <a:cubicBezTo>
                    <a:pt x="129" y="80"/>
                    <a:pt x="135" y="60"/>
                    <a:pt x="126" y="41"/>
                  </a:cubicBezTo>
                  <a:close/>
                  <a:moveTo>
                    <a:pt x="123" y="41"/>
                  </a:moveTo>
                  <a:cubicBezTo>
                    <a:pt x="123" y="40"/>
                    <a:pt x="123" y="40"/>
                    <a:pt x="122" y="40"/>
                  </a:cubicBezTo>
                  <a:cubicBezTo>
                    <a:pt x="123" y="40"/>
                    <a:pt x="123" y="40"/>
                    <a:pt x="123" y="41"/>
                  </a:cubicBezTo>
                  <a:close/>
                  <a:moveTo>
                    <a:pt x="122" y="38"/>
                  </a:move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1" y="38"/>
                    <a:pt x="121" y="37"/>
                  </a:cubicBezTo>
                  <a:cubicBezTo>
                    <a:pt x="121" y="38"/>
                    <a:pt x="122" y="38"/>
                    <a:pt x="122" y="38"/>
                  </a:cubicBezTo>
                  <a:close/>
                  <a:moveTo>
                    <a:pt x="7" y="51"/>
                  </a:moveTo>
                  <a:cubicBezTo>
                    <a:pt x="8" y="49"/>
                    <a:pt x="8" y="50"/>
                    <a:pt x="7" y="51"/>
                  </a:cubicBezTo>
                  <a:close/>
                  <a:moveTo>
                    <a:pt x="125" y="81"/>
                  </a:moveTo>
                  <a:cubicBezTo>
                    <a:pt x="124" y="82"/>
                    <a:pt x="119" y="96"/>
                    <a:pt x="117" y="96"/>
                  </a:cubicBezTo>
                  <a:cubicBezTo>
                    <a:pt x="118" y="95"/>
                    <a:pt x="118" y="95"/>
                    <a:pt x="118" y="94"/>
                  </a:cubicBezTo>
                  <a:cubicBezTo>
                    <a:pt x="114" y="96"/>
                    <a:pt x="112" y="104"/>
                    <a:pt x="109" y="107"/>
                  </a:cubicBezTo>
                  <a:cubicBezTo>
                    <a:pt x="109" y="106"/>
                    <a:pt x="110" y="105"/>
                    <a:pt x="111" y="104"/>
                  </a:cubicBezTo>
                  <a:cubicBezTo>
                    <a:pt x="110" y="104"/>
                    <a:pt x="109" y="106"/>
                    <a:pt x="109" y="106"/>
                  </a:cubicBezTo>
                  <a:cubicBezTo>
                    <a:pt x="111" y="103"/>
                    <a:pt x="107" y="109"/>
                    <a:pt x="107" y="109"/>
                  </a:cubicBezTo>
                  <a:cubicBezTo>
                    <a:pt x="104" y="112"/>
                    <a:pt x="100" y="114"/>
                    <a:pt x="96" y="116"/>
                  </a:cubicBezTo>
                  <a:cubicBezTo>
                    <a:pt x="94" y="117"/>
                    <a:pt x="91" y="118"/>
                    <a:pt x="89" y="119"/>
                  </a:cubicBezTo>
                  <a:cubicBezTo>
                    <a:pt x="89" y="119"/>
                    <a:pt x="80" y="119"/>
                    <a:pt x="85" y="119"/>
                  </a:cubicBezTo>
                  <a:cubicBezTo>
                    <a:pt x="86" y="119"/>
                    <a:pt x="78" y="122"/>
                    <a:pt x="81" y="120"/>
                  </a:cubicBezTo>
                  <a:cubicBezTo>
                    <a:pt x="70" y="125"/>
                    <a:pt x="54" y="121"/>
                    <a:pt x="43" y="116"/>
                  </a:cubicBezTo>
                  <a:cubicBezTo>
                    <a:pt x="38" y="114"/>
                    <a:pt x="33" y="108"/>
                    <a:pt x="29" y="107"/>
                  </a:cubicBezTo>
                  <a:cubicBezTo>
                    <a:pt x="29" y="104"/>
                    <a:pt x="23" y="100"/>
                    <a:pt x="21" y="98"/>
                  </a:cubicBezTo>
                  <a:cubicBezTo>
                    <a:pt x="18" y="95"/>
                    <a:pt x="17" y="89"/>
                    <a:pt x="14" y="85"/>
                  </a:cubicBezTo>
                  <a:cubicBezTo>
                    <a:pt x="9" y="79"/>
                    <a:pt x="6" y="57"/>
                    <a:pt x="11" y="50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2"/>
                    <a:pt x="14" y="46"/>
                    <a:pt x="13" y="43"/>
                  </a:cubicBezTo>
                  <a:cubicBezTo>
                    <a:pt x="13" y="44"/>
                    <a:pt x="12" y="45"/>
                    <a:pt x="12" y="46"/>
                  </a:cubicBezTo>
                  <a:cubicBezTo>
                    <a:pt x="11" y="35"/>
                    <a:pt x="28" y="19"/>
                    <a:pt x="36" y="15"/>
                  </a:cubicBezTo>
                  <a:cubicBezTo>
                    <a:pt x="40" y="12"/>
                    <a:pt x="50" y="6"/>
                    <a:pt x="59" y="3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60" y="4"/>
                  </a:cubicBezTo>
                  <a:cubicBezTo>
                    <a:pt x="60" y="4"/>
                    <a:pt x="61" y="5"/>
                    <a:pt x="61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4"/>
                    <a:pt x="63" y="4"/>
                    <a:pt x="64" y="4"/>
                  </a:cubicBezTo>
                  <a:cubicBezTo>
                    <a:pt x="67" y="5"/>
                    <a:pt x="71" y="5"/>
                    <a:pt x="71" y="4"/>
                  </a:cubicBezTo>
                  <a:cubicBezTo>
                    <a:pt x="71" y="4"/>
                    <a:pt x="71" y="4"/>
                    <a:pt x="72" y="4"/>
                  </a:cubicBezTo>
                  <a:cubicBezTo>
                    <a:pt x="74" y="4"/>
                    <a:pt x="76" y="5"/>
                    <a:pt x="78" y="5"/>
                  </a:cubicBezTo>
                  <a:cubicBezTo>
                    <a:pt x="75" y="5"/>
                    <a:pt x="81" y="7"/>
                    <a:pt x="82" y="7"/>
                  </a:cubicBezTo>
                  <a:cubicBezTo>
                    <a:pt x="81" y="7"/>
                    <a:pt x="81" y="6"/>
                    <a:pt x="80" y="6"/>
                  </a:cubicBezTo>
                  <a:cubicBezTo>
                    <a:pt x="83" y="8"/>
                    <a:pt x="88" y="7"/>
                    <a:pt x="91" y="10"/>
                  </a:cubicBezTo>
                  <a:cubicBezTo>
                    <a:pt x="90" y="10"/>
                    <a:pt x="90" y="9"/>
                    <a:pt x="90" y="9"/>
                  </a:cubicBezTo>
                  <a:cubicBezTo>
                    <a:pt x="91" y="9"/>
                    <a:pt x="99" y="12"/>
                    <a:pt x="99" y="13"/>
                  </a:cubicBezTo>
                  <a:cubicBezTo>
                    <a:pt x="99" y="13"/>
                    <a:pt x="98" y="13"/>
                    <a:pt x="98" y="13"/>
                  </a:cubicBezTo>
                  <a:cubicBezTo>
                    <a:pt x="98" y="14"/>
                    <a:pt x="100" y="15"/>
                    <a:pt x="100" y="14"/>
                  </a:cubicBezTo>
                  <a:cubicBezTo>
                    <a:pt x="103" y="17"/>
                    <a:pt x="107" y="20"/>
                    <a:pt x="109" y="23"/>
                  </a:cubicBezTo>
                  <a:cubicBezTo>
                    <a:pt x="110" y="23"/>
                    <a:pt x="114" y="24"/>
                    <a:pt x="113" y="26"/>
                  </a:cubicBezTo>
                  <a:cubicBezTo>
                    <a:pt x="112" y="24"/>
                    <a:pt x="113" y="26"/>
                    <a:pt x="112" y="25"/>
                  </a:cubicBezTo>
                  <a:cubicBezTo>
                    <a:pt x="114" y="27"/>
                    <a:pt x="116" y="29"/>
                    <a:pt x="117" y="31"/>
                  </a:cubicBezTo>
                  <a:cubicBezTo>
                    <a:pt x="117" y="30"/>
                    <a:pt x="117" y="30"/>
                    <a:pt x="117" y="29"/>
                  </a:cubicBezTo>
                  <a:cubicBezTo>
                    <a:pt x="118" y="30"/>
                    <a:pt x="118" y="30"/>
                    <a:pt x="119" y="32"/>
                  </a:cubicBezTo>
                  <a:cubicBezTo>
                    <a:pt x="119" y="32"/>
                    <a:pt x="120" y="37"/>
                    <a:pt x="121" y="40"/>
                  </a:cubicBezTo>
                  <a:cubicBezTo>
                    <a:pt x="121" y="39"/>
                    <a:pt x="122" y="39"/>
                    <a:pt x="122" y="40"/>
                  </a:cubicBezTo>
                  <a:cubicBezTo>
                    <a:pt x="123" y="43"/>
                    <a:pt x="125" y="47"/>
                    <a:pt x="125" y="46"/>
                  </a:cubicBezTo>
                  <a:cubicBezTo>
                    <a:pt x="127" y="47"/>
                    <a:pt x="127" y="60"/>
                    <a:pt x="127" y="57"/>
                  </a:cubicBezTo>
                  <a:cubicBezTo>
                    <a:pt x="127" y="65"/>
                    <a:pt x="125" y="73"/>
                    <a:pt x="125" y="81"/>
                  </a:cubicBezTo>
                  <a:close/>
                  <a:moveTo>
                    <a:pt x="13" y="45"/>
                  </a:move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4"/>
                    <a:pt x="13" y="4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16" name="Freeform 8966">
              <a:extLst>
                <a:ext uri="{FF2B5EF4-FFF2-40B4-BE49-F238E27FC236}">
                  <a16:creationId xmlns:a16="http://schemas.microsoft.com/office/drawing/2014/main" id="{4965804E-738A-4EF8-91BC-70D647676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406400"/>
              <a:ext cx="71438" cy="44450"/>
            </a:xfrm>
            <a:custGeom>
              <a:avLst/>
              <a:gdLst>
                <a:gd name="T0" fmla="*/ 18 w 19"/>
                <a:gd name="T1" fmla="*/ 0 h 12"/>
                <a:gd name="T2" fmla="*/ 1 w 19"/>
                <a:gd name="T3" fmla="*/ 11 h 12"/>
                <a:gd name="T4" fmla="*/ 1 w 19"/>
                <a:gd name="T5" fmla="*/ 11 h 12"/>
                <a:gd name="T6" fmla="*/ 19 w 19"/>
                <a:gd name="T7" fmla="*/ 0 h 12"/>
                <a:gd name="T8" fmla="*/ 18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8" y="0"/>
                  </a:moveTo>
                  <a:cubicBezTo>
                    <a:pt x="12" y="4"/>
                    <a:pt x="7" y="8"/>
                    <a:pt x="1" y="11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7" y="8"/>
                    <a:pt x="13" y="4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17" name="Freeform 8967">
              <a:extLst>
                <a:ext uri="{FF2B5EF4-FFF2-40B4-BE49-F238E27FC236}">
                  <a16:creationId xmlns:a16="http://schemas.microsoft.com/office/drawing/2014/main" id="{360278E0-60AA-4484-94E2-BD07BFADB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327025"/>
              <a:ext cx="239713" cy="127000"/>
            </a:xfrm>
            <a:custGeom>
              <a:avLst/>
              <a:gdLst>
                <a:gd name="T0" fmla="*/ 1 w 64"/>
                <a:gd name="T1" fmla="*/ 34 h 34"/>
                <a:gd name="T2" fmla="*/ 64 w 64"/>
                <a:gd name="T3" fmla="*/ 0 h 34"/>
                <a:gd name="T4" fmla="*/ 63 w 64"/>
                <a:gd name="T5" fmla="*/ 0 h 34"/>
                <a:gd name="T6" fmla="*/ 1 w 64"/>
                <a:gd name="T7" fmla="*/ 34 h 34"/>
                <a:gd name="T8" fmla="*/ 1 w 64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4">
                  <a:moveTo>
                    <a:pt x="1" y="34"/>
                  </a:moveTo>
                  <a:cubicBezTo>
                    <a:pt x="22" y="23"/>
                    <a:pt x="43" y="11"/>
                    <a:pt x="64" y="0"/>
                  </a:cubicBezTo>
                  <a:cubicBezTo>
                    <a:pt x="64" y="0"/>
                    <a:pt x="64" y="0"/>
                    <a:pt x="63" y="0"/>
                  </a:cubicBezTo>
                  <a:cubicBezTo>
                    <a:pt x="42" y="11"/>
                    <a:pt x="22" y="23"/>
                    <a:pt x="1" y="34"/>
                  </a:cubicBezTo>
                  <a:cubicBezTo>
                    <a:pt x="0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18" name="Freeform 8968">
              <a:extLst>
                <a:ext uri="{FF2B5EF4-FFF2-40B4-BE49-F238E27FC236}">
                  <a16:creationId xmlns:a16="http://schemas.microsoft.com/office/drawing/2014/main" id="{5A35D749-F20C-4F4B-A73E-7E410D496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" y="266700"/>
              <a:ext cx="303213" cy="184150"/>
            </a:xfrm>
            <a:custGeom>
              <a:avLst/>
              <a:gdLst>
                <a:gd name="T0" fmla="*/ 80 w 81"/>
                <a:gd name="T1" fmla="*/ 0 h 49"/>
                <a:gd name="T2" fmla="*/ 1 w 81"/>
                <a:gd name="T3" fmla="*/ 49 h 49"/>
                <a:gd name="T4" fmla="*/ 1 w 81"/>
                <a:gd name="T5" fmla="*/ 49 h 49"/>
                <a:gd name="T6" fmla="*/ 80 w 81"/>
                <a:gd name="T7" fmla="*/ 1 h 49"/>
                <a:gd name="T8" fmla="*/ 80 w 81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49">
                  <a:moveTo>
                    <a:pt x="80" y="0"/>
                  </a:moveTo>
                  <a:cubicBezTo>
                    <a:pt x="53" y="16"/>
                    <a:pt x="26" y="31"/>
                    <a:pt x="1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26" y="31"/>
                    <a:pt x="54" y="17"/>
                    <a:pt x="80" y="1"/>
                  </a:cubicBezTo>
                  <a:cubicBezTo>
                    <a:pt x="81" y="0"/>
                    <a:pt x="80" y="0"/>
                    <a:pt x="8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19" name="Freeform 8969">
              <a:extLst>
                <a:ext uri="{FF2B5EF4-FFF2-40B4-BE49-F238E27FC236}">
                  <a16:creationId xmlns:a16="http://schemas.microsoft.com/office/drawing/2014/main" id="{94F15C19-21C6-49AE-8AEB-C1BD5C09D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3" y="247650"/>
              <a:ext cx="333375" cy="200025"/>
            </a:xfrm>
            <a:custGeom>
              <a:avLst/>
              <a:gdLst>
                <a:gd name="T0" fmla="*/ 1 w 89"/>
                <a:gd name="T1" fmla="*/ 53 h 53"/>
                <a:gd name="T2" fmla="*/ 88 w 89"/>
                <a:gd name="T3" fmla="*/ 0 h 53"/>
                <a:gd name="T4" fmla="*/ 87 w 89"/>
                <a:gd name="T5" fmla="*/ 0 h 53"/>
                <a:gd name="T6" fmla="*/ 0 w 89"/>
                <a:gd name="T7" fmla="*/ 53 h 53"/>
                <a:gd name="T8" fmla="*/ 1 w 8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53">
                  <a:moveTo>
                    <a:pt x="1" y="53"/>
                  </a:moveTo>
                  <a:cubicBezTo>
                    <a:pt x="30" y="35"/>
                    <a:pt x="58" y="17"/>
                    <a:pt x="88" y="0"/>
                  </a:cubicBezTo>
                  <a:cubicBezTo>
                    <a:pt x="89" y="0"/>
                    <a:pt x="88" y="0"/>
                    <a:pt x="87" y="0"/>
                  </a:cubicBezTo>
                  <a:cubicBezTo>
                    <a:pt x="58" y="16"/>
                    <a:pt x="29" y="35"/>
                    <a:pt x="0" y="53"/>
                  </a:cubicBezTo>
                  <a:cubicBezTo>
                    <a:pt x="0" y="53"/>
                    <a:pt x="1" y="53"/>
                    <a:pt x="1" y="5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20" name="Freeform 8970">
              <a:extLst>
                <a:ext uri="{FF2B5EF4-FFF2-40B4-BE49-F238E27FC236}">
                  <a16:creationId xmlns:a16="http://schemas.microsoft.com/office/drawing/2014/main" id="{A22FCD17-8270-4E82-B4F2-4AFF60CDE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25" y="368300"/>
              <a:ext cx="111125" cy="74613"/>
            </a:xfrm>
            <a:custGeom>
              <a:avLst/>
              <a:gdLst>
                <a:gd name="T0" fmla="*/ 29 w 30"/>
                <a:gd name="T1" fmla="*/ 1 h 20"/>
                <a:gd name="T2" fmla="*/ 1 w 30"/>
                <a:gd name="T3" fmla="*/ 19 h 20"/>
                <a:gd name="T4" fmla="*/ 1 w 30"/>
                <a:gd name="T5" fmla="*/ 20 h 20"/>
                <a:gd name="T6" fmla="*/ 30 w 30"/>
                <a:gd name="T7" fmla="*/ 1 h 20"/>
                <a:gd name="T8" fmla="*/ 29 w 30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0">
                  <a:moveTo>
                    <a:pt x="29" y="1"/>
                  </a:moveTo>
                  <a:cubicBezTo>
                    <a:pt x="19" y="7"/>
                    <a:pt x="10" y="13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1" y="13"/>
                    <a:pt x="20" y="7"/>
                    <a:pt x="30" y="1"/>
                  </a:cubicBezTo>
                  <a:cubicBezTo>
                    <a:pt x="30" y="1"/>
                    <a:pt x="29" y="0"/>
                    <a:pt x="2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21" name="Freeform 8971">
              <a:extLst>
                <a:ext uri="{FF2B5EF4-FFF2-40B4-BE49-F238E27FC236}">
                  <a16:creationId xmlns:a16="http://schemas.microsoft.com/office/drawing/2014/main" id="{01F72F69-92FE-44E8-AD42-B4A8DA296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228600"/>
              <a:ext cx="201613" cy="117475"/>
            </a:xfrm>
            <a:custGeom>
              <a:avLst/>
              <a:gdLst>
                <a:gd name="T0" fmla="*/ 53 w 54"/>
                <a:gd name="T1" fmla="*/ 0 h 31"/>
                <a:gd name="T2" fmla="*/ 1 w 54"/>
                <a:gd name="T3" fmla="*/ 31 h 31"/>
                <a:gd name="T4" fmla="*/ 1 w 54"/>
                <a:gd name="T5" fmla="*/ 31 h 31"/>
                <a:gd name="T6" fmla="*/ 53 w 54"/>
                <a:gd name="T7" fmla="*/ 0 h 31"/>
                <a:gd name="T8" fmla="*/ 53 w 5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1">
                  <a:moveTo>
                    <a:pt x="53" y="0"/>
                  </a:moveTo>
                  <a:cubicBezTo>
                    <a:pt x="35" y="11"/>
                    <a:pt x="18" y="21"/>
                    <a:pt x="1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9" y="21"/>
                    <a:pt x="36" y="11"/>
                    <a:pt x="53" y="0"/>
                  </a:cubicBezTo>
                  <a:cubicBezTo>
                    <a:pt x="54" y="0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22" name="Freeform 8972">
              <a:extLst>
                <a:ext uri="{FF2B5EF4-FFF2-40B4-BE49-F238E27FC236}">
                  <a16:creationId xmlns:a16="http://schemas.microsoft.com/office/drawing/2014/main" id="{0CC63531-8E4F-489C-97FD-1A1ACCFD8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8" y="206375"/>
              <a:ext cx="206375" cy="101600"/>
            </a:xfrm>
            <a:custGeom>
              <a:avLst/>
              <a:gdLst>
                <a:gd name="T0" fmla="*/ 1 w 55"/>
                <a:gd name="T1" fmla="*/ 27 h 27"/>
                <a:gd name="T2" fmla="*/ 55 w 55"/>
                <a:gd name="T3" fmla="*/ 1 h 27"/>
                <a:gd name="T4" fmla="*/ 54 w 55"/>
                <a:gd name="T5" fmla="*/ 0 h 27"/>
                <a:gd name="T6" fmla="*/ 0 w 55"/>
                <a:gd name="T7" fmla="*/ 27 h 27"/>
                <a:gd name="T8" fmla="*/ 1 w 55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7">
                  <a:moveTo>
                    <a:pt x="1" y="27"/>
                  </a:moveTo>
                  <a:cubicBezTo>
                    <a:pt x="19" y="18"/>
                    <a:pt x="37" y="10"/>
                    <a:pt x="55" y="1"/>
                  </a:cubicBezTo>
                  <a:cubicBezTo>
                    <a:pt x="55" y="0"/>
                    <a:pt x="54" y="0"/>
                    <a:pt x="54" y="0"/>
                  </a:cubicBezTo>
                  <a:cubicBezTo>
                    <a:pt x="36" y="9"/>
                    <a:pt x="18" y="17"/>
                    <a:pt x="0" y="27"/>
                  </a:cubicBezTo>
                  <a:cubicBezTo>
                    <a:pt x="0" y="27"/>
                    <a:pt x="1" y="27"/>
                    <a:pt x="1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23" name="Freeform 8973">
              <a:extLst>
                <a:ext uri="{FF2B5EF4-FFF2-40B4-BE49-F238E27FC236}">
                  <a16:creationId xmlns:a16="http://schemas.microsoft.com/office/drawing/2014/main" id="{85E0CAA5-14FB-468D-A902-6C07FA39D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334963"/>
              <a:ext cx="117475" cy="66675"/>
            </a:xfrm>
            <a:custGeom>
              <a:avLst/>
              <a:gdLst>
                <a:gd name="T0" fmla="*/ 1 w 31"/>
                <a:gd name="T1" fmla="*/ 18 h 18"/>
                <a:gd name="T2" fmla="*/ 31 w 31"/>
                <a:gd name="T3" fmla="*/ 0 h 18"/>
                <a:gd name="T4" fmla="*/ 30 w 31"/>
                <a:gd name="T5" fmla="*/ 0 h 18"/>
                <a:gd name="T6" fmla="*/ 0 w 31"/>
                <a:gd name="T7" fmla="*/ 18 h 18"/>
                <a:gd name="T8" fmla="*/ 1 w 3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1" y="18"/>
                  </a:moveTo>
                  <a:cubicBezTo>
                    <a:pt x="11" y="12"/>
                    <a:pt x="21" y="6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0" y="6"/>
                    <a:pt x="10" y="12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24" name="Freeform 8974">
              <a:extLst>
                <a:ext uri="{FF2B5EF4-FFF2-40B4-BE49-F238E27FC236}">
                  <a16:creationId xmlns:a16="http://schemas.microsoft.com/office/drawing/2014/main" id="{BF1241A8-6084-4F67-8141-A8A246E97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280988"/>
              <a:ext cx="168275" cy="101600"/>
            </a:xfrm>
            <a:custGeom>
              <a:avLst/>
              <a:gdLst>
                <a:gd name="T0" fmla="*/ 44 w 45"/>
                <a:gd name="T1" fmla="*/ 0 h 27"/>
                <a:gd name="T2" fmla="*/ 0 w 45"/>
                <a:gd name="T3" fmla="*/ 27 h 27"/>
                <a:gd name="T4" fmla="*/ 1 w 45"/>
                <a:gd name="T5" fmla="*/ 27 h 27"/>
                <a:gd name="T6" fmla="*/ 44 w 45"/>
                <a:gd name="T7" fmla="*/ 0 h 27"/>
                <a:gd name="T8" fmla="*/ 44 w 4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7">
                  <a:moveTo>
                    <a:pt x="44" y="0"/>
                  </a:moveTo>
                  <a:cubicBezTo>
                    <a:pt x="29" y="8"/>
                    <a:pt x="15" y="17"/>
                    <a:pt x="0" y="27"/>
                  </a:cubicBezTo>
                  <a:cubicBezTo>
                    <a:pt x="0" y="27"/>
                    <a:pt x="1" y="27"/>
                    <a:pt x="1" y="27"/>
                  </a:cubicBezTo>
                  <a:cubicBezTo>
                    <a:pt x="15" y="17"/>
                    <a:pt x="30" y="8"/>
                    <a:pt x="44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25" name="Freeform 8975">
              <a:extLst>
                <a:ext uri="{FF2B5EF4-FFF2-40B4-BE49-F238E27FC236}">
                  <a16:creationId xmlns:a16="http://schemas.microsoft.com/office/drawing/2014/main" id="{267DE8FD-85B3-4809-96C4-ADBE08CA1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8" y="165100"/>
              <a:ext cx="192088" cy="109538"/>
            </a:xfrm>
            <a:custGeom>
              <a:avLst/>
              <a:gdLst>
                <a:gd name="T0" fmla="*/ 50 w 51"/>
                <a:gd name="T1" fmla="*/ 1 h 29"/>
                <a:gd name="T2" fmla="*/ 0 w 51"/>
                <a:gd name="T3" fmla="*/ 28 h 29"/>
                <a:gd name="T4" fmla="*/ 1 w 51"/>
                <a:gd name="T5" fmla="*/ 29 h 29"/>
                <a:gd name="T6" fmla="*/ 51 w 51"/>
                <a:gd name="T7" fmla="*/ 1 h 29"/>
                <a:gd name="T8" fmla="*/ 50 w 51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9">
                  <a:moveTo>
                    <a:pt x="50" y="1"/>
                  </a:moveTo>
                  <a:cubicBezTo>
                    <a:pt x="34" y="10"/>
                    <a:pt x="17" y="19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ubicBezTo>
                    <a:pt x="17" y="20"/>
                    <a:pt x="34" y="11"/>
                    <a:pt x="51" y="1"/>
                  </a:cubicBezTo>
                  <a:cubicBezTo>
                    <a:pt x="51" y="1"/>
                    <a:pt x="51" y="0"/>
                    <a:pt x="5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26" name="Freeform 8976">
              <a:extLst>
                <a:ext uri="{FF2B5EF4-FFF2-40B4-BE49-F238E27FC236}">
                  <a16:creationId xmlns:a16="http://schemas.microsoft.com/office/drawing/2014/main" id="{713241E2-924B-4DC3-A344-7D0FB2795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5" y="153988"/>
              <a:ext cx="165100" cy="79375"/>
            </a:xfrm>
            <a:custGeom>
              <a:avLst/>
              <a:gdLst>
                <a:gd name="T0" fmla="*/ 1 w 44"/>
                <a:gd name="T1" fmla="*/ 21 h 21"/>
                <a:gd name="T2" fmla="*/ 43 w 44"/>
                <a:gd name="T3" fmla="*/ 0 h 21"/>
                <a:gd name="T4" fmla="*/ 43 w 44"/>
                <a:gd name="T5" fmla="*/ 0 h 21"/>
                <a:gd name="T6" fmla="*/ 1 w 44"/>
                <a:gd name="T7" fmla="*/ 21 h 21"/>
                <a:gd name="T8" fmla="*/ 1 w 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1">
                  <a:moveTo>
                    <a:pt x="1" y="21"/>
                  </a:moveTo>
                  <a:cubicBezTo>
                    <a:pt x="15" y="14"/>
                    <a:pt x="29" y="7"/>
                    <a:pt x="43" y="0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28" y="7"/>
                    <a:pt x="15" y="14"/>
                    <a:pt x="1" y="21"/>
                  </a:cubicBezTo>
                  <a:cubicBezTo>
                    <a:pt x="0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27" name="Freeform 8977">
              <a:extLst>
                <a:ext uri="{FF2B5EF4-FFF2-40B4-BE49-F238E27FC236}">
                  <a16:creationId xmlns:a16="http://schemas.microsoft.com/office/drawing/2014/main" id="{5C077DF7-5600-4720-82AD-5DFCA5DE7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3" y="269875"/>
              <a:ext cx="168275" cy="87313"/>
            </a:xfrm>
            <a:custGeom>
              <a:avLst/>
              <a:gdLst>
                <a:gd name="T0" fmla="*/ 2 w 45"/>
                <a:gd name="T1" fmla="*/ 23 h 23"/>
                <a:gd name="T2" fmla="*/ 44 w 45"/>
                <a:gd name="T3" fmla="*/ 1 h 23"/>
                <a:gd name="T4" fmla="*/ 44 w 45"/>
                <a:gd name="T5" fmla="*/ 0 h 23"/>
                <a:gd name="T6" fmla="*/ 1 w 45"/>
                <a:gd name="T7" fmla="*/ 23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16" y="16"/>
                    <a:pt x="30" y="8"/>
                    <a:pt x="44" y="1"/>
                  </a:cubicBezTo>
                  <a:cubicBezTo>
                    <a:pt x="45" y="0"/>
                    <a:pt x="44" y="0"/>
                    <a:pt x="44" y="0"/>
                  </a:cubicBezTo>
                  <a:cubicBezTo>
                    <a:pt x="30" y="8"/>
                    <a:pt x="15" y="16"/>
                    <a:pt x="1" y="23"/>
                  </a:cubicBezTo>
                  <a:cubicBezTo>
                    <a:pt x="0" y="23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28" name="Freeform 8978">
              <a:extLst>
                <a:ext uri="{FF2B5EF4-FFF2-40B4-BE49-F238E27FC236}">
                  <a16:creationId xmlns:a16="http://schemas.microsoft.com/office/drawing/2014/main" id="{5F77EC09-12FA-4BED-93FC-CBED5415C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334963"/>
              <a:ext cx="33338" cy="22225"/>
            </a:xfrm>
            <a:custGeom>
              <a:avLst/>
              <a:gdLst>
                <a:gd name="T0" fmla="*/ 3 w 9"/>
                <a:gd name="T1" fmla="*/ 6 h 6"/>
                <a:gd name="T2" fmla="*/ 7 w 9"/>
                <a:gd name="T3" fmla="*/ 2 h 6"/>
                <a:gd name="T4" fmla="*/ 0 w 9"/>
                <a:gd name="T5" fmla="*/ 3 h 6"/>
                <a:gd name="T6" fmla="*/ 1 w 9"/>
                <a:gd name="T7" fmla="*/ 4 h 6"/>
                <a:gd name="T8" fmla="*/ 3 w 9"/>
                <a:gd name="T9" fmla="*/ 2 h 6"/>
                <a:gd name="T10" fmla="*/ 7 w 9"/>
                <a:gd name="T11" fmla="*/ 3 h 6"/>
                <a:gd name="T12" fmla="*/ 2 w 9"/>
                <a:gd name="T13" fmla="*/ 6 h 6"/>
                <a:gd name="T14" fmla="*/ 3 w 9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3" y="6"/>
                  </a:moveTo>
                  <a:cubicBezTo>
                    <a:pt x="4" y="6"/>
                    <a:pt x="9" y="4"/>
                    <a:pt x="7" y="2"/>
                  </a:cubicBezTo>
                  <a:cubicBezTo>
                    <a:pt x="6" y="0"/>
                    <a:pt x="2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2"/>
                    <a:pt x="8" y="1"/>
                    <a:pt x="7" y="3"/>
                  </a:cubicBezTo>
                  <a:cubicBezTo>
                    <a:pt x="6" y="4"/>
                    <a:pt x="3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29" name="Freeform 8979">
              <a:extLst>
                <a:ext uri="{FF2B5EF4-FFF2-40B4-BE49-F238E27FC236}">
                  <a16:creationId xmlns:a16="http://schemas.microsoft.com/office/drawing/2014/main" id="{DD9FD4AF-840C-44C2-AA66-E9083DE75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3" y="244475"/>
              <a:ext cx="168275" cy="101600"/>
            </a:xfrm>
            <a:custGeom>
              <a:avLst/>
              <a:gdLst>
                <a:gd name="T0" fmla="*/ 44 w 45"/>
                <a:gd name="T1" fmla="*/ 0 h 27"/>
                <a:gd name="T2" fmla="*/ 0 w 45"/>
                <a:gd name="T3" fmla="*/ 27 h 27"/>
                <a:gd name="T4" fmla="*/ 1 w 45"/>
                <a:gd name="T5" fmla="*/ 27 h 27"/>
                <a:gd name="T6" fmla="*/ 45 w 45"/>
                <a:gd name="T7" fmla="*/ 0 h 27"/>
                <a:gd name="T8" fmla="*/ 44 w 4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7">
                  <a:moveTo>
                    <a:pt x="44" y="0"/>
                  </a:moveTo>
                  <a:cubicBezTo>
                    <a:pt x="29" y="9"/>
                    <a:pt x="14" y="18"/>
                    <a:pt x="0" y="27"/>
                  </a:cubicBezTo>
                  <a:cubicBezTo>
                    <a:pt x="0" y="27"/>
                    <a:pt x="1" y="27"/>
                    <a:pt x="1" y="27"/>
                  </a:cubicBezTo>
                  <a:cubicBezTo>
                    <a:pt x="15" y="18"/>
                    <a:pt x="30" y="9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30" name="Freeform 8980">
              <a:extLst>
                <a:ext uri="{FF2B5EF4-FFF2-40B4-BE49-F238E27FC236}">
                  <a16:creationId xmlns:a16="http://schemas.microsoft.com/office/drawing/2014/main" id="{E1382271-FF62-4836-9982-CCF966CAB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8" y="123825"/>
              <a:ext cx="112713" cy="60325"/>
            </a:xfrm>
            <a:custGeom>
              <a:avLst/>
              <a:gdLst>
                <a:gd name="T0" fmla="*/ 29 w 30"/>
                <a:gd name="T1" fmla="*/ 0 h 16"/>
                <a:gd name="T2" fmla="*/ 1 w 30"/>
                <a:gd name="T3" fmla="*/ 16 h 16"/>
                <a:gd name="T4" fmla="*/ 2 w 30"/>
                <a:gd name="T5" fmla="*/ 16 h 16"/>
                <a:gd name="T6" fmla="*/ 30 w 30"/>
                <a:gd name="T7" fmla="*/ 1 h 16"/>
                <a:gd name="T8" fmla="*/ 29 w 30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6">
                  <a:moveTo>
                    <a:pt x="29" y="0"/>
                  </a:moveTo>
                  <a:cubicBezTo>
                    <a:pt x="20" y="6"/>
                    <a:pt x="10" y="11"/>
                    <a:pt x="1" y="16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11" y="11"/>
                    <a:pt x="20" y="6"/>
                    <a:pt x="30" y="1"/>
                  </a:cubicBezTo>
                  <a:cubicBezTo>
                    <a:pt x="3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31" name="Freeform 8981">
              <a:extLst>
                <a:ext uri="{FF2B5EF4-FFF2-40B4-BE49-F238E27FC236}">
                  <a16:creationId xmlns:a16="http://schemas.microsoft.com/office/drawing/2014/main" id="{920F37DD-CBA3-497D-BCC7-4DC723E33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00" y="115888"/>
              <a:ext cx="107950" cy="49213"/>
            </a:xfrm>
            <a:custGeom>
              <a:avLst/>
              <a:gdLst>
                <a:gd name="T0" fmla="*/ 1 w 29"/>
                <a:gd name="T1" fmla="*/ 13 h 13"/>
                <a:gd name="T2" fmla="*/ 28 w 29"/>
                <a:gd name="T3" fmla="*/ 1 h 13"/>
                <a:gd name="T4" fmla="*/ 28 w 29"/>
                <a:gd name="T5" fmla="*/ 0 h 13"/>
                <a:gd name="T6" fmla="*/ 0 w 29"/>
                <a:gd name="T7" fmla="*/ 13 h 13"/>
                <a:gd name="T8" fmla="*/ 1 w 2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3">
                  <a:moveTo>
                    <a:pt x="1" y="13"/>
                  </a:moveTo>
                  <a:cubicBezTo>
                    <a:pt x="10" y="9"/>
                    <a:pt x="19" y="5"/>
                    <a:pt x="28" y="1"/>
                  </a:cubicBezTo>
                  <a:cubicBezTo>
                    <a:pt x="29" y="1"/>
                    <a:pt x="28" y="0"/>
                    <a:pt x="28" y="0"/>
                  </a:cubicBezTo>
                  <a:cubicBezTo>
                    <a:pt x="19" y="4"/>
                    <a:pt x="9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32" name="Freeform 8982">
              <a:extLst>
                <a:ext uri="{FF2B5EF4-FFF2-40B4-BE49-F238E27FC236}">
                  <a16:creationId xmlns:a16="http://schemas.microsoft.com/office/drawing/2014/main" id="{3C60699D-6DF6-4AB7-BF59-74BBD4F51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17488"/>
              <a:ext cx="195263" cy="106363"/>
            </a:xfrm>
            <a:custGeom>
              <a:avLst/>
              <a:gdLst>
                <a:gd name="T0" fmla="*/ 1 w 52"/>
                <a:gd name="T1" fmla="*/ 28 h 28"/>
                <a:gd name="T2" fmla="*/ 52 w 52"/>
                <a:gd name="T3" fmla="*/ 0 h 28"/>
                <a:gd name="T4" fmla="*/ 51 w 52"/>
                <a:gd name="T5" fmla="*/ 0 h 28"/>
                <a:gd name="T6" fmla="*/ 1 w 52"/>
                <a:gd name="T7" fmla="*/ 28 h 28"/>
                <a:gd name="T8" fmla="*/ 1 w 5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8">
                  <a:moveTo>
                    <a:pt x="1" y="28"/>
                  </a:moveTo>
                  <a:cubicBezTo>
                    <a:pt x="18" y="19"/>
                    <a:pt x="35" y="10"/>
                    <a:pt x="52" y="0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34" y="9"/>
                    <a:pt x="18" y="19"/>
                    <a:pt x="1" y="28"/>
                  </a:cubicBezTo>
                  <a:cubicBezTo>
                    <a:pt x="0" y="28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33" name="Freeform 8983">
              <a:extLst>
                <a:ext uri="{FF2B5EF4-FFF2-40B4-BE49-F238E27FC236}">
                  <a16:creationId xmlns:a16="http://schemas.microsoft.com/office/drawing/2014/main" id="{5514CB7C-52F2-469F-A365-66C18433C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203200"/>
              <a:ext cx="206375" cy="115888"/>
            </a:xfrm>
            <a:custGeom>
              <a:avLst/>
              <a:gdLst>
                <a:gd name="T0" fmla="*/ 54 w 55"/>
                <a:gd name="T1" fmla="*/ 0 h 31"/>
                <a:gd name="T2" fmla="*/ 1 w 55"/>
                <a:gd name="T3" fmla="*/ 30 h 31"/>
                <a:gd name="T4" fmla="*/ 2 w 55"/>
                <a:gd name="T5" fmla="*/ 31 h 31"/>
                <a:gd name="T6" fmla="*/ 55 w 55"/>
                <a:gd name="T7" fmla="*/ 0 h 31"/>
                <a:gd name="T8" fmla="*/ 54 w 55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1">
                  <a:moveTo>
                    <a:pt x="54" y="0"/>
                  </a:moveTo>
                  <a:cubicBezTo>
                    <a:pt x="37" y="10"/>
                    <a:pt x="19" y="20"/>
                    <a:pt x="1" y="30"/>
                  </a:cubicBezTo>
                  <a:cubicBezTo>
                    <a:pt x="0" y="31"/>
                    <a:pt x="1" y="31"/>
                    <a:pt x="2" y="31"/>
                  </a:cubicBezTo>
                  <a:cubicBezTo>
                    <a:pt x="19" y="20"/>
                    <a:pt x="37" y="10"/>
                    <a:pt x="55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34" name="Freeform 8984">
              <a:extLst>
                <a:ext uri="{FF2B5EF4-FFF2-40B4-BE49-F238E27FC236}">
                  <a16:creationId xmlns:a16="http://schemas.microsoft.com/office/drawing/2014/main" id="{544421B1-CAAD-43A2-A5CB-8E1BE5062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8" y="93663"/>
              <a:ext cx="93663" cy="60325"/>
            </a:xfrm>
            <a:custGeom>
              <a:avLst/>
              <a:gdLst>
                <a:gd name="T0" fmla="*/ 24 w 25"/>
                <a:gd name="T1" fmla="*/ 1 h 16"/>
                <a:gd name="T2" fmla="*/ 0 w 25"/>
                <a:gd name="T3" fmla="*/ 16 h 16"/>
                <a:gd name="T4" fmla="*/ 1 w 25"/>
                <a:gd name="T5" fmla="*/ 16 h 16"/>
                <a:gd name="T6" fmla="*/ 25 w 25"/>
                <a:gd name="T7" fmla="*/ 1 h 16"/>
                <a:gd name="T8" fmla="*/ 24 w 25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4" y="1"/>
                  </a:moveTo>
                  <a:cubicBezTo>
                    <a:pt x="16" y="6"/>
                    <a:pt x="8" y="11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1"/>
                    <a:pt x="17" y="6"/>
                    <a:pt x="25" y="1"/>
                  </a:cubicBezTo>
                  <a:cubicBezTo>
                    <a:pt x="25" y="1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35" name="Freeform 8985">
              <a:extLst>
                <a:ext uri="{FF2B5EF4-FFF2-40B4-BE49-F238E27FC236}">
                  <a16:creationId xmlns:a16="http://schemas.microsoft.com/office/drawing/2014/main" id="{F31E15DB-CF7E-4FE4-9A35-667163AF7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8" y="90488"/>
              <a:ext cx="112713" cy="52388"/>
            </a:xfrm>
            <a:custGeom>
              <a:avLst/>
              <a:gdLst>
                <a:gd name="T0" fmla="*/ 1 w 30"/>
                <a:gd name="T1" fmla="*/ 13 h 14"/>
                <a:gd name="T2" fmla="*/ 29 w 30"/>
                <a:gd name="T3" fmla="*/ 0 h 14"/>
                <a:gd name="T4" fmla="*/ 29 w 30"/>
                <a:gd name="T5" fmla="*/ 0 h 14"/>
                <a:gd name="T6" fmla="*/ 1 w 30"/>
                <a:gd name="T7" fmla="*/ 13 h 14"/>
                <a:gd name="T8" fmla="*/ 1 w 30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1" y="13"/>
                  </a:moveTo>
                  <a:cubicBezTo>
                    <a:pt x="10" y="9"/>
                    <a:pt x="20" y="4"/>
                    <a:pt x="29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19" y="4"/>
                    <a:pt x="10" y="9"/>
                    <a:pt x="1" y="13"/>
                  </a:cubicBezTo>
                  <a:cubicBezTo>
                    <a:pt x="0" y="13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36" name="Freeform 8986">
              <a:extLst>
                <a:ext uri="{FF2B5EF4-FFF2-40B4-BE49-F238E27FC236}">
                  <a16:creationId xmlns:a16="http://schemas.microsoft.com/office/drawing/2014/main" id="{3FD4029B-9E04-4346-B381-8906322CB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8275"/>
              <a:ext cx="233363" cy="128588"/>
            </a:xfrm>
            <a:custGeom>
              <a:avLst/>
              <a:gdLst>
                <a:gd name="T0" fmla="*/ 1 w 62"/>
                <a:gd name="T1" fmla="*/ 34 h 34"/>
                <a:gd name="T2" fmla="*/ 61 w 62"/>
                <a:gd name="T3" fmla="*/ 0 h 34"/>
                <a:gd name="T4" fmla="*/ 61 w 62"/>
                <a:gd name="T5" fmla="*/ 0 h 34"/>
                <a:gd name="T6" fmla="*/ 0 w 62"/>
                <a:gd name="T7" fmla="*/ 33 h 34"/>
                <a:gd name="T8" fmla="*/ 1 w 62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4">
                  <a:moveTo>
                    <a:pt x="1" y="34"/>
                  </a:moveTo>
                  <a:cubicBezTo>
                    <a:pt x="21" y="23"/>
                    <a:pt x="41" y="11"/>
                    <a:pt x="61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40" y="11"/>
                    <a:pt x="21" y="23"/>
                    <a:pt x="0" y="33"/>
                  </a:cubicBezTo>
                  <a:cubicBezTo>
                    <a:pt x="0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37" name="Freeform 8987">
              <a:extLst>
                <a:ext uri="{FF2B5EF4-FFF2-40B4-BE49-F238E27FC236}">
                  <a16:creationId xmlns:a16="http://schemas.microsoft.com/office/drawing/2014/main" id="{DE7B8EC6-E2D7-42F9-ACFF-8565A4662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92088"/>
              <a:ext cx="153988" cy="93663"/>
            </a:xfrm>
            <a:custGeom>
              <a:avLst/>
              <a:gdLst>
                <a:gd name="T0" fmla="*/ 40 w 41"/>
                <a:gd name="T1" fmla="*/ 0 h 25"/>
                <a:gd name="T2" fmla="*/ 1 w 41"/>
                <a:gd name="T3" fmla="*/ 24 h 25"/>
                <a:gd name="T4" fmla="*/ 1 w 41"/>
                <a:gd name="T5" fmla="*/ 24 h 25"/>
                <a:gd name="T6" fmla="*/ 41 w 41"/>
                <a:gd name="T7" fmla="*/ 0 h 25"/>
                <a:gd name="T8" fmla="*/ 40 w 41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5">
                  <a:moveTo>
                    <a:pt x="40" y="0"/>
                  </a:moveTo>
                  <a:cubicBezTo>
                    <a:pt x="27" y="8"/>
                    <a:pt x="13" y="16"/>
                    <a:pt x="1" y="24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14" y="16"/>
                    <a:pt x="27" y="8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38" name="Freeform 8988">
              <a:extLst>
                <a:ext uri="{FF2B5EF4-FFF2-40B4-BE49-F238E27FC236}">
                  <a16:creationId xmlns:a16="http://schemas.microsoft.com/office/drawing/2014/main" id="{77833B8B-B017-4679-A6D8-205E5C392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74613"/>
              <a:ext cx="104775" cy="52388"/>
            </a:xfrm>
            <a:custGeom>
              <a:avLst/>
              <a:gdLst>
                <a:gd name="T0" fmla="*/ 1 w 28"/>
                <a:gd name="T1" fmla="*/ 13 h 14"/>
                <a:gd name="T2" fmla="*/ 26 w 28"/>
                <a:gd name="T3" fmla="*/ 1 h 14"/>
                <a:gd name="T4" fmla="*/ 1 w 28"/>
                <a:gd name="T5" fmla="*/ 13 h 14"/>
                <a:gd name="T6" fmla="*/ 2 w 28"/>
                <a:gd name="T7" fmla="*/ 14 h 14"/>
                <a:gd name="T8" fmla="*/ 27 w 28"/>
                <a:gd name="T9" fmla="*/ 1 h 14"/>
                <a:gd name="T10" fmla="*/ 27 w 28"/>
                <a:gd name="T11" fmla="*/ 0 h 14"/>
                <a:gd name="T12" fmla="*/ 0 w 28"/>
                <a:gd name="T13" fmla="*/ 13 h 14"/>
                <a:gd name="T14" fmla="*/ 1 w 28"/>
                <a:gd name="T1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4">
                  <a:moveTo>
                    <a:pt x="1" y="13"/>
                  </a:moveTo>
                  <a:cubicBezTo>
                    <a:pt x="9" y="9"/>
                    <a:pt x="17" y="5"/>
                    <a:pt x="26" y="1"/>
                  </a:cubicBezTo>
                  <a:cubicBezTo>
                    <a:pt x="17" y="5"/>
                    <a:pt x="9" y="9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10" y="9"/>
                    <a:pt x="19" y="5"/>
                    <a:pt x="27" y="1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4"/>
                    <a:pt x="9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39" name="Freeform 8989">
              <a:extLst>
                <a:ext uri="{FF2B5EF4-FFF2-40B4-BE49-F238E27FC236}">
                  <a16:creationId xmlns:a16="http://schemas.microsoft.com/office/drawing/2014/main" id="{34FEFE9A-A45A-4D9C-A795-3AFCF5C4A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187325"/>
              <a:ext cx="157163" cy="76200"/>
            </a:xfrm>
            <a:custGeom>
              <a:avLst/>
              <a:gdLst>
                <a:gd name="T0" fmla="*/ 1 w 42"/>
                <a:gd name="T1" fmla="*/ 20 h 20"/>
                <a:gd name="T2" fmla="*/ 41 w 42"/>
                <a:gd name="T3" fmla="*/ 0 h 20"/>
                <a:gd name="T4" fmla="*/ 41 w 42"/>
                <a:gd name="T5" fmla="*/ 0 h 20"/>
                <a:gd name="T6" fmla="*/ 1 w 42"/>
                <a:gd name="T7" fmla="*/ 19 h 20"/>
                <a:gd name="T8" fmla="*/ 1 w 42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0">
                  <a:moveTo>
                    <a:pt x="1" y="20"/>
                  </a:moveTo>
                  <a:cubicBezTo>
                    <a:pt x="15" y="14"/>
                    <a:pt x="28" y="7"/>
                    <a:pt x="41" y="0"/>
                  </a:cubicBezTo>
                  <a:cubicBezTo>
                    <a:pt x="42" y="0"/>
                    <a:pt x="41" y="0"/>
                    <a:pt x="41" y="0"/>
                  </a:cubicBezTo>
                  <a:cubicBezTo>
                    <a:pt x="28" y="7"/>
                    <a:pt x="15" y="14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40" name="Freeform 8990">
              <a:extLst>
                <a:ext uri="{FF2B5EF4-FFF2-40B4-BE49-F238E27FC236}">
                  <a16:creationId xmlns:a16="http://schemas.microsoft.com/office/drawing/2014/main" id="{B9D2C39E-77AC-4CE7-8308-24D8EB19F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65100"/>
              <a:ext cx="149225" cy="90488"/>
            </a:xfrm>
            <a:custGeom>
              <a:avLst/>
              <a:gdLst>
                <a:gd name="T0" fmla="*/ 39 w 40"/>
                <a:gd name="T1" fmla="*/ 1 h 24"/>
                <a:gd name="T2" fmla="*/ 1 w 40"/>
                <a:gd name="T3" fmla="*/ 24 h 24"/>
                <a:gd name="T4" fmla="*/ 1 w 40"/>
                <a:gd name="T5" fmla="*/ 24 h 24"/>
                <a:gd name="T6" fmla="*/ 39 w 40"/>
                <a:gd name="T7" fmla="*/ 1 h 24"/>
                <a:gd name="T8" fmla="*/ 39 w 40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4">
                  <a:moveTo>
                    <a:pt x="39" y="1"/>
                  </a:moveTo>
                  <a:cubicBezTo>
                    <a:pt x="26" y="8"/>
                    <a:pt x="13" y="15"/>
                    <a:pt x="1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3" y="15"/>
                    <a:pt x="26" y="8"/>
                    <a:pt x="39" y="1"/>
                  </a:cubicBezTo>
                  <a:cubicBezTo>
                    <a:pt x="40" y="1"/>
                    <a:pt x="40" y="0"/>
                    <a:pt x="3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41" name="Freeform 8991">
              <a:extLst>
                <a:ext uri="{FF2B5EF4-FFF2-40B4-BE49-F238E27FC236}">
                  <a16:creationId xmlns:a16="http://schemas.microsoft.com/office/drawing/2014/main" id="{071D417F-27E3-486B-B6D6-2FD4E7168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8" y="52388"/>
              <a:ext cx="142875" cy="63500"/>
            </a:xfrm>
            <a:custGeom>
              <a:avLst/>
              <a:gdLst>
                <a:gd name="T0" fmla="*/ 1 w 38"/>
                <a:gd name="T1" fmla="*/ 17 h 17"/>
                <a:gd name="T2" fmla="*/ 31 w 38"/>
                <a:gd name="T3" fmla="*/ 3 h 17"/>
                <a:gd name="T4" fmla="*/ 25 w 38"/>
                <a:gd name="T5" fmla="*/ 7 h 17"/>
                <a:gd name="T6" fmla="*/ 10 w 38"/>
                <a:gd name="T7" fmla="*/ 16 h 17"/>
                <a:gd name="T8" fmla="*/ 11 w 38"/>
                <a:gd name="T9" fmla="*/ 17 h 17"/>
                <a:gd name="T10" fmla="*/ 36 w 38"/>
                <a:gd name="T11" fmla="*/ 1 h 17"/>
                <a:gd name="T12" fmla="*/ 36 w 38"/>
                <a:gd name="T13" fmla="*/ 0 h 17"/>
                <a:gd name="T14" fmla="*/ 0 w 38"/>
                <a:gd name="T15" fmla="*/ 16 h 17"/>
                <a:gd name="T16" fmla="*/ 1 w 38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7">
                  <a:moveTo>
                    <a:pt x="1" y="17"/>
                  </a:moveTo>
                  <a:cubicBezTo>
                    <a:pt x="11" y="11"/>
                    <a:pt x="21" y="7"/>
                    <a:pt x="31" y="3"/>
                  </a:cubicBezTo>
                  <a:cubicBezTo>
                    <a:pt x="38" y="0"/>
                    <a:pt x="26" y="7"/>
                    <a:pt x="25" y="7"/>
                  </a:cubicBezTo>
                  <a:cubicBezTo>
                    <a:pt x="20" y="11"/>
                    <a:pt x="15" y="13"/>
                    <a:pt x="10" y="16"/>
                  </a:cubicBezTo>
                  <a:cubicBezTo>
                    <a:pt x="9" y="17"/>
                    <a:pt x="10" y="17"/>
                    <a:pt x="11" y="17"/>
                  </a:cubicBezTo>
                  <a:cubicBezTo>
                    <a:pt x="19" y="12"/>
                    <a:pt x="28" y="7"/>
                    <a:pt x="36" y="1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23" y="5"/>
                    <a:pt x="12" y="10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42" name="Freeform 8992">
              <a:extLst>
                <a:ext uri="{FF2B5EF4-FFF2-40B4-BE49-F238E27FC236}">
                  <a16:creationId xmlns:a16="http://schemas.microsoft.com/office/drawing/2014/main" id="{2FF6954F-9FF4-4F4A-827F-AE2C327C7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42875"/>
              <a:ext cx="160338" cy="74613"/>
            </a:xfrm>
            <a:custGeom>
              <a:avLst/>
              <a:gdLst>
                <a:gd name="T0" fmla="*/ 1 w 43"/>
                <a:gd name="T1" fmla="*/ 20 h 20"/>
                <a:gd name="T2" fmla="*/ 43 w 43"/>
                <a:gd name="T3" fmla="*/ 0 h 20"/>
                <a:gd name="T4" fmla="*/ 42 w 43"/>
                <a:gd name="T5" fmla="*/ 0 h 20"/>
                <a:gd name="T6" fmla="*/ 1 w 43"/>
                <a:gd name="T7" fmla="*/ 20 h 20"/>
                <a:gd name="T8" fmla="*/ 1 w 43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0">
                  <a:moveTo>
                    <a:pt x="1" y="20"/>
                  </a:moveTo>
                  <a:cubicBezTo>
                    <a:pt x="15" y="14"/>
                    <a:pt x="29" y="7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29" y="7"/>
                    <a:pt x="15" y="14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43" name="Freeform 8993">
              <a:extLst>
                <a:ext uri="{FF2B5EF4-FFF2-40B4-BE49-F238E27FC236}">
                  <a16:creationId xmlns:a16="http://schemas.microsoft.com/office/drawing/2014/main" id="{58E492DA-D975-4DD6-B0A8-ACEA3F631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5400"/>
              <a:ext cx="300038" cy="166688"/>
            </a:xfrm>
            <a:custGeom>
              <a:avLst/>
              <a:gdLst>
                <a:gd name="T0" fmla="*/ 79 w 80"/>
                <a:gd name="T1" fmla="*/ 0 h 44"/>
                <a:gd name="T2" fmla="*/ 1 w 80"/>
                <a:gd name="T3" fmla="*/ 43 h 44"/>
                <a:gd name="T4" fmla="*/ 1 w 80"/>
                <a:gd name="T5" fmla="*/ 44 h 44"/>
                <a:gd name="T6" fmla="*/ 80 w 80"/>
                <a:gd name="T7" fmla="*/ 0 h 44"/>
                <a:gd name="T8" fmla="*/ 79 w 8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4">
                  <a:moveTo>
                    <a:pt x="79" y="0"/>
                  </a:moveTo>
                  <a:cubicBezTo>
                    <a:pt x="54" y="17"/>
                    <a:pt x="25" y="25"/>
                    <a:pt x="1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6" y="26"/>
                    <a:pt x="55" y="17"/>
                    <a:pt x="80" y="0"/>
                  </a:cubicBezTo>
                  <a:cubicBezTo>
                    <a:pt x="80" y="0"/>
                    <a:pt x="80" y="0"/>
                    <a:pt x="7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44" name="Freeform 8994">
              <a:extLst>
                <a:ext uri="{FF2B5EF4-FFF2-40B4-BE49-F238E27FC236}">
                  <a16:creationId xmlns:a16="http://schemas.microsoft.com/office/drawing/2014/main" id="{AAA491A2-CF2D-459A-BB99-31399B66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2225"/>
              <a:ext cx="285750" cy="142875"/>
            </a:xfrm>
            <a:custGeom>
              <a:avLst/>
              <a:gdLst>
                <a:gd name="T0" fmla="*/ 1 w 76"/>
                <a:gd name="T1" fmla="*/ 38 h 38"/>
                <a:gd name="T2" fmla="*/ 76 w 76"/>
                <a:gd name="T3" fmla="*/ 0 h 38"/>
                <a:gd name="T4" fmla="*/ 75 w 76"/>
                <a:gd name="T5" fmla="*/ 0 h 38"/>
                <a:gd name="T6" fmla="*/ 1 w 76"/>
                <a:gd name="T7" fmla="*/ 38 h 38"/>
                <a:gd name="T8" fmla="*/ 1 w 76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8">
                  <a:moveTo>
                    <a:pt x="1" y="38"/>
                  </a:moveTo>
                  <a:cubicBezTo>
                    <a:pt x="26" y="26"/>
                    <a:pt x="50" y="11"/>
                    <a:pt x="76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49" y="11"/>
                    <a:pt x="26" y="26"/>
                    <a:pt x="1" y="38"/>
                  </a:cubicBezTo>
                  <a:cubicBezTo>
                    <a:pt x="0" y="38"/>
                    <a:pt x="1" y="38"/>
                    <a:pt x="1" y="3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45" name="Freeform 8995">
              <a:extLst>
                <a:ext uri="{FF2B5EF4-FFF2-40B4-BE49-F238E27FC236}">
                  <a16:creationId xmlns:a16="http://schemas.microsoft.com/office/drawing/2014/main" id="{08FEF732-868E-485D-A809-3D24D31C2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3175"/>
              <a:ext cx="176213" cy="120650"/>
            </a:xfrm>
            <a:custGeom>
              <a:avLst/>
              <a:gdLst>
                <a:gd name="T0" fmla="*/ 46 w 47"/>
                <a:gd name="T1" fmla="*/ 0 h 32"/>
                <a:gd name="T2" fmla="*/ 0 w 47"/>
                <a:gd name="T3" fmla="*/ 32 h 32"/>
                <a:gd name="T4" fmla="*/ 1 w 47"/>
                <a:gd name="T5" fmla="*/ 32 h 32"/>
                <a:gd name="T6" fmla="*/ 46 w 47"/>
                <a:gd name="T7" fmla="*/ 1 h 32"/>
                <a:gd name="T8" fmla="*/ 46 w 4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2">
                  <a:moveTo>
                    <a:pt x="46" y="0"/>
                  </a:moveTo>
                  <a:cubicBezTo>
                    <a:pt x="31" y="12"/>
                    <a:pt x="15" y="21"/>
                    <a:pt x="0" y="32"/>
                  </a:cubicBezTo>
                  <a:cubicBezTo>
                    <a:pt x="0" y="32"/>
                    <a:pt x="1" y="32"/>
                    <a:pt x="1" y="32"/>
                  </a:cubicBezTo>
                  <a:cubicBezTo>
                    <a:pt x="16" y="21"/>
                    <a:pt x="32" y="12"/>
                    <a:pt x="46" y="1"/>
                  </a:cubicBezTo>
                  <a:cubicBezTo>
                    <a:pt x="47" y="1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146" name="Group 5282">
            <a:extLst>
              <a:ext uri="{FF2B5EF4-FFF2-40B4-BE49-F238E27FC236}">
                <a16:creationId xmlns:a16="http://schemas.microsoft.com/office/drawing/2014/main" id="{05AB2E28-0CC9-4B28-B5D5-353CF4EFA620}"/>
              </a:ext>
            </a:extLst>
          </p:cNvPr>
          <p:cNvGrpSpPr>
            <a:grpSpLocks/>
          </p:cNvGrpSpPr>
          <p:nvPr/>
        </p:nvGrpSpPr>
        <p:grpSpPr bwMode="auto">
          <a:xfrm>
            <a:off x="7078663" y="2057400"/>
            <a:ext cx="569912" cy="774700"/>
            <a:chOff x="0" y="0"/>
            <a:chExt cx="569913" cy="774701"/>
          </a:xfrm>
        </p:grpSpPr>
        <p:sp>
          <p:nvSpPr>
            <p:cNvPr id="42147" name="Freeform 8996">
              <a:extLst>
                <a:ext uri="{FF2B5EF4-FFF2-40B4-BE49-F238E27FC236}">
                  <a16:creationId xmlns:a16="http://schemas.microsoft.com/office/drawing/2014/main" id="{2E32B009-C0AA-476D-BF81-99F4C21679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037" y="627063"/>
              <a:ext cx="247650" cy="147638"/>
            </a:xfrm>
            <a:custGeom>
              <a:avLst/>
              <a:gdLst>
                <a:gd name="T0" fmla="*/ 17 w 66"/>
                <a:gd name="T1" fmla="*/ 5 h 39"/>
                <a:gd name="T2" fmla="*/ 10 w 66"/>
                <a:gd name="T3" fmla="*/ 6 h 39"/>
                <a:gd name="T4" fmla="*/ 7 w 66"/>
                <a:gd name="T5" fmla="*/ 3 h 39"/>
                <a:gd name="T6" fmla="*/ 4 w 66"/>
                <a:gd name="T7" fmla="*/ 1 h 39"/>
                <a:gd name="T8" fmla="*/ 3 w 66"/>
                <a:gd name="T9" fmla="*/ 2 h 39"/>
                <a:gd name="T10" fmla="*/ 1 w 66"/>
                <a:gd name="T11" fmla="*/ 4 h 39"/>
                <a:gd name="T12" fmla="*/ 2 w 66"/>
                <a:gd name="T13" fmla="*/ 7 h 39"/>
                <a:gd name="T14" fmla="*/ 2 w 66"/>
                <a:gd name="T15" fmla="*/ 8 h 39"/>
                <a:gd name="T16" fmla="*/ 2 w 66"/>
                <a:gd name="T17" fmla="*/ 10 h 39"/>
                <a:gd name="T18" fmla="*/ 2 w 66"/>
                <a:gd name="T19" fmla="*/ 11 h 39"/>
                <a:gd name="T20" fmla="*/ 2 w 66"/>
                <a:gd name="T21" fmla="*/ 11 h 39"/>
                <a:gd name="T22" fmla="*/ 3 w 66"/>
                <a:gd name="T23" fmla="*/ 17 h 39"/>
                <a:gd name="T24" fmla="*/ 4 w 66"/>
                <a:gd name="T25" fmla="*/ 22 h 39"/>
                <a:gd name="T26" fmla="*/ 4 w 66"/>
                <a:gd name="T27" fmla="*/ 22 h 39"/>
                <a:gd name="T28" fmla="*/ 4 w 66"/>
                <a:gd name="T29" fmla="*/ 22 h 39"/>
                <a:gd name="T30" fmla="*/ 4 w 66"/>
                <a:gd name="T31" fmla="*/ 22 h 39"/>
                <a:gd name="T32" fmla="*/ 4 w 66"/>
                <a:gd name="T33" fmla="*/ 22 h 39"/>
                <a:gd name="T34" fmla="*/ 4 w 66"/>
                <a:gd name="T35" fmla="*/ 22 h 39"/>
                <a:gd name="T36" fmla="*/ 12 w 66"/>
                <a:gd name="T37" fmla="*/ 28 h 39"/>
                <a:gd name="T38" fmla="*/ 9 w 66"/>
                <a:gd name="T39" fmla="*/ 28 h 39"/>
                <a:gd name="T40" fmla="*/ 37 w 66"/>
                <a:gd name="T41" fmla="*/ 39 h 39"/>
                <a:gd name="T42" fmla="*/ 60 w 66"/>
                <a:gd name="T43" fmla="*/ 23 h 39"/>
                <a:gd name="T44" fmla="*/ 65 w 66"/>
                <a:gd name="T45" fmla="*/ 4 h 39"/>
                <a:gd name="T46" fmla="*/ 17 w 66"/>
                <a:gd name="T47" fmla="*/ 5 h 39"/>
                <a:gd name="T48" fmla="*/ 4 w 66"/>
                <a:gd name="T49" fmla="*/ 22 h 39"/>
                <a:gd name="T50" fmla="*/ 4 w 66"/>
                <a:gd name="T51" fmla="*/ 22 h 39"/>
                <a:gd name="T52" fmla="*/ 4 w 66"/>
                <a:gd name="T53" fmla="*/ 22 h 39"/>
                <a:gd name="T54" fmla="*/ 4 w 66"/>
                <a:gd name="T55" fmla="*/ 22 h 39"/>
                <a:gd name="T56" fmla="*/ 22 w 66"/>
                <a:gd name="T57" fmla="*/ 35 h 39"/>
                <a:gd name="T58" fmla="*/ 23 w 66"/>
                <a:gd name="T59" fmla="*/ 36 h 39"/>
                <a:gd name="T60" fmla="*/ 22 w 66"/>
                <a:gd name="T61" fmla="*/ 35 h 39"/>
                <a:gd name="T62" fmla="*/ 57 w 66"/>
                <a:gd name="T63" fmla="*/ 9 h 39"/>
                <a:gd name="T64" fmla="*/ 56 w 66"/>
                <a:gd name="T65" fmla="*/ 11 h 39"/>
                <a:gd name="T66" fmla="*/ 49 w 66"/>
                <a:gd name="T67" fmla="*/ 26 h 39"/>
                <a:gd name="T68" fmla="*/ 23 w 66"/>
                <a:gd name="T69" fmla="*/ 31 h 39"/>
                <a:gd name="T70" fmla="*/ 25 w 66"/>
                <a:gd name="T71" fmla="*/ 30 h 39"/>
                <a:gd name="T72" fmla="*/ 21 w 66"/>
                <a:gd name="T73" fmla="*/ 30 h 39"/>
                <a:gd name="T74" fmla="*/ 8 w 66"/>
                <a:gd name="T75" fmla="*/ 13 h 39"/>
                <a:gd name="T76" fmla="*/ 8 w 66"/>
                <a:gd name="T77" fmla="*/ 10 h 39"/>
                <a:gd name="T78" fmla="*/ 8 w 66"/>
                <a:gd name="T79" fmla="*/ 10 h 39"/>
                <a:gd name="T80" fmla="*/ 7 w 66"/>
                <a:gd name="T81" fmla="*/ 9 h 39"/>
                <a:gd name="T82" fmla="*/ 7 w 66"/>
                <a:gd name="T83" fmla="*/ 9 h 39"/>
                <a:gd name="T84" fmla="*/ 14 w 66"/>
                <a:gd name="T85" fmla="*/ 10 h 39"/>
                <a:gd name="T86" fmla="*/ 14 w 66"/>
                <a:gd name="T87" fmla="*/ 9 h 39"/>
                <a:gd name="T88" fmla="*/ 42 w 66"/>
                <a:gd name="T89" fmla="*/ 10 h 39"/>
                <a:gd name="T90" fmla="*/ 43 w 66"/>
                <a:gd name="T91" fmla="*/ 9 h 39"/>
                <a:gd name="T92" fmla="*/ 43 w 66"/>
                <a:gd name="T93" fmla="*/ 10 h 39"/>
                <a:gd name="T94" fmla="*/ 49 w 66"/>
                <a:gd name="T95" fmla="*/ 10 h 39"/>
                <a:gd name="T96" fmla="*/ 57 w 66"/>
                <a:gd name="T9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39">
                  <a:moveTo>
                    <a:pt x="17" y="5"/>
                  </a:moveTo>
                  <a:cubicBezTo>
                    <a:pt x="21" y="3"/>
                    <a:pt x="11" y="3"/>
                    <a:pt x="10" y="6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2"/>
                    <a:pt x="6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2"/>
                    <a:pt x="1" y="4"/>
                  </a:cubicBezTo>
                  <a:cubicBezTo>
                    <a:pt x="1" y="5"/>
                    <a:pt x="0" y="6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3"/>
                    <a:pt x="2" y="15"/>
                    <a:pt x="3" y="17"/>
                  </a:cubicBezTo>
                  <a:cubicBezTo>
                    <a:pt x="3" y="19"/>
                    <a:pt x="3" y="20"/>
                    <a:pt x="4" y="22"/>
                  </a:cubicBezTo>
                  <a:cubicBezTo>
                    <a:pt x="2" y="22"/>
                    <a:pt x="0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6" y="26"/>
                    <a:pt x="10" y="24"/>
                    <a:pt x="12" y="28"/>
                  </a:cubicBezTo>
                  <a:cubicBezTo>
                    <a:pt x="11" y="28"/>
                    <a:pt x="10" y="27"/>
                    <a:pt x="9" y="28"/>
                  </a:cubicBezTo>
                  <a:cubicBezTo>
                    <a:pt x="13" y="36"/>
                    <a:pt x="29" y="39"/>
                    <a:pt x="37" y="39"/>
                  </a:cubicBezTo>
                  <a:cubicBezTo>
                    <a:pt x="49" y="39"/>
                    <a:pt x="55" y="29"/>
                    <a:pt x="60" y="23"/>
                  </a:cubicBezTo>
                  <a:cubicBezTo>
                    <a:pt x="62" y="22"/>
                    <a:pt x="66" y="8"/>
                    <a:pt x="65" y="4"/>
                  </a:cubicBezTo>
                  <a:cubicBezTo>
                    <a:pt x="65" y="1"/>
                    <a:pt x="22" y="5"/>
                    <a:pt x="17" y="5"/>
                  </a:cubicBezTo>
                  <a:close/>
                  <a:moveTo>
                    <a:pt x="4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lose/>
                  <a:moveTo>
                    <a:pt x="22" y="35"/>
                  </a:moveTo>
                  <a:cubicBezTo>
                    <a:pt x="22" y="35"/>
                    <a:pt x="22" y="35"/>
                    <a:pt x="23" y="36"/>
                  </a:cubicBezTo>
                  <a:cubicBezTo>
                    <a:pt x="22" y="35"/>
                    <a:pt x="22" y="35"/>
                    <a:pt x="22" y="35"/>
                  </a:cubicBezTo>
                  <a:close/>
                  <a:moveTo>
                    <a:pt x="57" y="9"/>
                  </a:moveTo>
                  <a:cubicBezTo>
                    <a:pt x="57" y="10"/>
                    <a:pt x="57" y="10"/>
                    <a:pt x="56" y="11"/>
                  </a:cubicBezTo>
                  <a:cubicBezTo>
                    <a:pt x="59" y="10"/>
                    <a:pt x="52" y="24"/>
                    <a:pt x="49" y="26"/>
                  </a:cubicBezTo>
                  <a:cubicBezTo>
                    <a:pt x="47" y="29"/>
                    <a:pt x="26" y="38"/>
                    <a:pt x="23" y="31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27" y="29"/>
                    <a:pt x="18" y="31"/>
                    <a:pt x="21" y="30"/>
                  </a:cubicBezTo>
                  <a:cubicBezTo>
                    <a:pt x="17" y="31"/>
                    <a:pt x="9" y="20"/>
                    <a:pt x="8" y="13"/>
                  </a:cubicBezTo>
                  <a:cubicBezTo>
                    <a:pt x="8" y="13"/>
                    <a:pt x="8" y="12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12" y="10"/>
                    <a:pt x="14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6" y="12"/>
                    <a:pt x="42" y="10"/>
                    <a:pt x="42" y="10"/>
                  </a:cubicBezTo>
                  <a:cubicBezTo>
                    <a:pt x="42" y="10"/>
                    <a:pt x="43" y="9"/>
                    <a:pt x="43" y="9"/>
                  </a:cubicBezTo>
                  <a:cubicBezTo>
                    <a:pt x="44" y="10"/>
                    <a:pt x="45" y="10"/>
                    <a:pt x="43" y="10"/>
                  </a:cubicBezTo>
                  <a:cubicBezTo>
                    <a:pt x="46" y="16"/>
                    <a:pt x="49" y="3"/>
                    <a:pt x="49" y="10"/>
                  </a:cubicBezTo>
                  <a:cubicBezTo>
                    <a:pt x="49" y="13"/>
                    <a:pt x="64" y="0"/>
                    <a:pt x="57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48" name="Freeform 8997">
              <a:extLst>
                <a:ext uri="{FF2B5EF4-FFF2-40B4-BE49-F238E27FC236}">
                  <a16:creationId xmlns:a16="http://schemas.microsoft.com/office/drawing/2014/main" id="{7B992C8D-C74B-4021-8FA8-B32BA819AA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7" y="74613"/>
              <a:ext cx="412750" cy="296863"/>
            </a:xfrm>
            <a:custGeom>
              <a:avLst/>
              <a:gdLst>
                <a:gd name="T0" fmla="*/ 106 w 110"/>
                <a:gd name="T1" fmla="*/ 21 h 79"/>
                <a:gd name="T2" fmla="*/ 106 w 110"/>
                <a:gd name="T3" fmla="*/ 21 h 79"/>
                <a:gd name="T4" fmla="*/ 97 w 110"/>
                <a:gd name="T5" fmla="*/ 11 h 79"/>
                <a:gd name="T6" fmla="*/ 72 w 110"/>
                <a:gd name="T7" fmla="*/ 2 h 79"/>
                <a:gd name="T8" fmla="*/ 51 w 110"/>
                <a:gd name="T9" fmla="*/ 2 h 79"/>
                <a:gd name="T10" fmla="*/ 41 w 110"/>
                <a:gd name="T11" fmla="*/ 6 h 79"/>
                <a:gd name="T12" fmla="*/ 11 w 110"/>
                <a:gd name="T13" fmla="*/ 36 h 79"/>
                <a:gd name="T14" fmla="*/ 10 w 110"/>
                <a:gd name="T15" fmla="*/ 75 h 79"/>
                <a:gd name="T16" fmla="*/ 11 w 110"/>
                <a:gd name="T17" fmla="*/ 76 h 79"/>
                <a:gd name="T18" fmla="*/ 17 w 110"/>
                <a:gd name="T19" fmla="*/ 74 h 79"/>
                <a:gd name="T20" fmla="*/ 17 w 110"/>
                <a:gd name="T21" fmla="*/ 73 h 79"/>
                <a:gd name="T22" fmla="*/ 24 w 110"/>
                <a:gd name="T23" fmla="*/ 46 h 79"/>
                <a:gd name="T24" fmla="*/ 27 w 110"/>
                <a:gd name="T25" fmla="*/ 40 h 79"/>
                <a:gd name="T26" fmla="*/ 25 w 110"/>
                <a:gd name="T27" fmla="*/ 41 h 79"/>
                <a:gd name="T28" fmla="*/ 70 w 110"/>
                <a:gd name="T29" fmla="*/ 16 h 79"/>
                <a:gd name="T30" fmla="*/ 79 w 110"/>
                <a:gd name="T31" fmla="*/ 15 h 79"/>
                <a:gd name="T32" fmla="*/ 94 w 110"/>
                <a:gd name="T33" fmla="*/ 20 h 79"/>
                <a:gd name="T34" fmla="*/ 106 w 110"/>
                <a:gd name="T35" fmla="*/ 27 h 79"/>
                <a:gd name="T36" fmla="*/ 110 w 110"/>
                <a:gd name="T37" fmla="*/ 23 h 79"/>
                <a:gd name="T38" fmla="*/ 19 w 110"/>
                <a:gd name="T39" fmla="*/ 42 h 79"/>
                <a:gd name="T40" fmla="*/ 85 w 110"/>
                <a:gd name="T41" fmla="*/ 13 h 79"/>
                <a:gd name="T42" fmla="*/ 73 w 110"/>
                <a:gd name="T43" fmla="*/ 11 h 79"/>
                <a:gd name="T44" fmla="*/ 72 w 110"/>
                <a:gd name="T45" fmla="*/ 11 h 79"/>
                <a:gd name="T46" fmla="*/ 68 w 110"/>
                <a:gd name="T47" fmla="*/ 11 h 79"/>
                <a:gd name="T48" fmla="*/ 61 w 110"/>
                <a:gd name="T49" fmla="*/ 11 h 79"/>
                <a:gd name="T50" fmla="*/ 61 w 110"/>
                <a:gd name="T51" fmla="*/ 11 h 79"/>
                <a:gd name="T52" fmla="*/ 48 w 110"/>
                <a:gd name="T53" fmla="*/ 14 h 79"/>
                <a:gd name="T54" fmla="*/ 33 w 110"/>
                <a:gd name="T55" fmla="*/ 26 h 79"/>
                <a:gd name="T56" fmla="*/ 24 w 110"/>
                <a:gd name="T57" fmla="*/ 33 h 79"/>
                <a:gd name="T58" fmla="*/ 12 w 110"/>
                <a:gd name="T59" fmla="*/ 61 h 79"/>
                <a:gd name="T60" fmla="*/ 91 w 110"/>
                <a:gd name="T61" fmla="*/ 13 h 79"/>
                <a:gd name="T62" fmla="*/ 93 w 110"/>
                <a:gd name="T63" fmla="*/ 1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79">
                  <a:moveTo>
                    <a:pt x="109" y="25"/>
                  </a:moveTo>
                  <a:cubicBezTo>
                    <a:pt x="109" y="24"/>
                    <a:pt x="107" y="22"/>
                    <a:pt x="106" y="21"/>
                  </a:cubicBezTo>
                  <a:cubicBezTo>
                    <a:pt x="106" y="21"/>
                    <a:pt x="106" y="21"/>
                    <a:pt x="107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0"/>
                    <a:pt x="105" y="19"/>
                    <a:pt x="105" y="19"/>
                  </a:cubicBezTo>
                  <a:cubicBezTo>
                    <a:pt x="106" y="20"/>
                    <a:pt x="101" y="13"/>
                    <a:pt x="97" y="11"/>
                  </a:cubicBezTo>
                  <a:cubicBezTo>
                    <a:pt x="97" y="11"/>
                    <a:pt x="97" y="11"/>
                    <a:pt x="97" y="12"/>
                  </a:cubicBezTo>
                  <a:cubicBezTo>
                    <a:pt x="88" y="8"/>
                    <a:pt x="83" y="2"/>
                    <a:pt x="72" y="2"/>
                  </a:cubicBezTo>
                  <a:cubicBezTo>
                    <a:pt x="70" y="2"/>
                    <a:pt x="60" y="0"/>
                    <a:pt x="58" y="1"/>
                  </a:cubicBezTo>
                  <a:cubicBezTo>
                    <a:pt x="54" y="3"/>
                    <a:pt x="50" y="3"/>
                    <a:pt x="51" y="2"/>
                  </a:cubicBezTo>
                  <a:cubicBezTo>
                    <a:pt x="49" y="0"/>
                    <a:pt x="36" y="13"/>
                    <a:pt x="42" y="5"/>
                  </a:cubicBezTo>
                  <a:cubicBezTo>
                    <a:pt x="42" y="5"/>
                    <a:pt x="41" y="6"/>
                    <a:pt x="41" y="6"/>
                  </a:cubicBezTo>
                  <a:cubicBezTo>
                    <a:pt x="39" y="11"/>
                    <a:pt x="25" y="15"/>
                    <a:pt x="20" y="18"/>
                  </a:cubicBezTo>
                  <a:cubicBezTo>
                    <a:pt x="19" y="19"/>
                    <a:pt x="14" y="30"/>
                    <a:pt x="11" y="36"/>
                  </a:cubicBezTo>
                  <a:cubicBezTo>
                    <a:pt x="9" y="42"/>
                    <a:pt x="0" y="60"/>
                    <a:pt x="7" y="63"/>
                  </a:cubicBezTo>
                  <a:cubicBezTo>
                    <a:pt x="6" y="64"/>
                    <a:pt x="8" y="71"/>
                    <a:pt x="10" y="75"/>
                  </a:cubicBezTo>
                  <a:cubicBezTo>
                    <a:pt x="10" y="75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2" y="78"/>
                    <a:pt x="14" y="79"/>
                    <a:pt x="15" y="78"/>
                  </a:cubicBezTo>
                  <a:cubicBezTo>
                    <a:pt x="16" y="77"/>
                    <a:pt x="17" y="76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3"/>
                  </a:cubicBezTo>
                  <a:cubicBezTo>
                    <a:pt x="19" y="64"/>
                    <a:pt x="15" y="47"/>
                    <a:pt x="24" y="43"/>
                  </a:cubicBezTo>
                  <a:cubicBezTo>
                    <a:pt x="20" y="49"/>
                    <a:pt x="23" y="43"/>
                    <a:pt x="24" y="46"/>
                  </a:cubicBezTo>
                  <a:cubicBezTo>
                    <a:pt x="24" y="44"/>
                    <a:pt x="25" y="42"/>
                    <a:pt x="26" y="41"/>
                  </a:cubicBezTo>
                  <a:cubicBezTo>
                    <a:pt x="26" y="40"/>
                    <a:pt x="26" y="40"/>
                    <a:pt x="27" y="40"/>
                  </a:cubicBezTo>
                  <a:cubicBezTo>
                    <a:pt x="27" y="40"/>
                    <a:pt x="27" y="40"/>
                    <a:pt x="28" y="40"/>
                  </a:cubicBezTo>
                  <a:cubicBezTo>
                    <a:pt x="26" y="39"/>
                    <a:pt x="26" y="39"/>
                    <a:pt x="25" y="41"/>
                  </a:cubicBezTo>
                  <a:cubicBezTo>
                    <a:pt x="25" y="36"/>
                    <a:pt x="39" y="24"/>
                    <a:pt x="42" y="22"/>
                  </a:cubicBezTo>
                  <a:cubicBezTo>
                    <a:pt x="52" y="16"/>
                    <a:pt x="59" y="16"/>
                    <a:pt x="70" y="16"/>
                  </a:cubicBezTo>
                  <a:cubicBezTo>
                    <a:pt x="72" y="15"/>
                    <a:pt x="73" y="15"/>
                    <a:pt x="73" y="14"/>
                  </a:cubicBezTo>
                  <a:cubicBezTo>
                    <a:pt x="75" y="14"/>
                    <a:pt x="77" y="14"/>
                    <a:pt x="79" y="15"/>
                  </a:cubicBezTo>
                  <a:cubicBezTo>
                    <a:pt x="77" y="17"/>
                    <a:pt x="87" y="16"/>
                    <a:pt x="88" y="18"/>
                  </a:cubicBezTo>
                  <a:cubicBezTo>
                    <a:pt x="87" y="13"/>
                    <a:pt x="95" y="22"/>
                    <a:pt x="94" y="20"/>
                  </a:cubicBezTo>
                  <a:cubicBezTo>
                    <a:pt x="96" y="21"/>
                    <a:pt x="106" y="27"/>
                    <a:pt x="109" y="25"/>
                  </a:cubicBezTo>
                  <a:cubicBezTo>
                    <a:pt x="108" y="26"/>
                    <a:pt x="107" y="27"/>
                    <a:pt x="106" y="27"/>
                  </a:cubicBezTo>
                  <a:cubicBezTo>
                    <a:pt x="109" y="27"/>
                    <a:pt x="109" y="26"/>
                    <a:pt x="109" y="25"/>
                  </a:cubicBezTo>
                  <a:cubicBezTo>
                    <a:pt x="110" y="25"/>
                    <a:pt x="110" y="24"/>
                    <a:pt x="110" y="23"/>
                  </a:cubicBezTo>
                  <a:cubicBezTo>
                    <a:pt x="110" y="24"/>
                    <a:pt x="110" y="25"/>
                    <a:pt x="109" y="25"/>
                  </a:cubicBezTo>
                  <a:close/>
                  <a:moveTo>
                    <a:pt x="19" y="42"/>
                  </a:moveTo>
                  <a:cubicBezTo>
                    <a:pt x="20" y="41"/>
                    <a:pt x="20" y="41"/>
                    <a:pt x="19" y="42"/>
                  </a:cubicBezTo>
                  <a:close/>
                  <a:moveTo>
                    <a:pt x="85" y="13"/>
                  </a:moveTo>
                  <a:cubicBezTo>
                    <a:pt x="85" y="13"/>
                    <a:pt x="80" y="12"/>
                    <a:pt x="74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2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1" y="11"/>
                    <a:pt x="70" y="11"/>
                    <a:pt x="68" y="11"/>
                  </a:cubicBezTo>
                  <a:cubicBezTo>
                    <a:pt x="66" y="10"/>
                    <a:pt x="64" y="10"/>
                    <a:pt x="64" y="10"/>
                  </a:cubicBezTo>
                  <a:cubicBezTo>
                    <a:pt x="63" y="10"/>
                    <a:pt x="62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6" y="12"/>
                    <a:pt x="49" y="15"/>
                    <a:pt x="48" y="14"/>
                  </a:cubicBezTo>
                  <a:cubicBezTo>
                    <a:pt x="48" y="17"/>
                    <a:pt x="41" y="17"/>
                    <a:pt x="42" y="16"/>
                  </a:cubicBezTo>
                  <a:cubicBezTo>
                    <a:pt x="37" y="19"/>
                    <a:pt x="37" y="24"/>
                    <a:pt x="33" y="26"/>
                  </a:cubicBezTo>
                  <a:cubicBezTo>
                    <a:pt x="32" y="25"/>
                    <a:pt x="33" y="24"/>
                    <a:pt x="34" y="24"/>
                  </a:cubicBezTo>
                  <a:cubicBezTo>
                    <a:pt x="31" y="21"/>
                    <a:pt x="26" y="31"/>
                    <a:pt x="24" y="33"/>
                  </a:cubicBezTo>
                  <a:cubicBezTo>
                    <a:pt x="25" y="33"/>
                    <a:pt x="25" y="33"/>
                    <a:pt x="25" y="32"/>
                  </a:cubicBezTo>
                  <a:cubicBezTo>
                    <a:pt x="16" y="35"/>
                    <a:pt x="13" y="49"/>
                    <a:pt x="12" y="61"/>
                  </a:cubicBezTo>
                  <a:cubicBezTo>
                    <a:pt x="11" y="48"/>
                    <a:pt x="15" y="33"/>
                    <a:pt x="21" y="27"/>
                  </a:cubicBezTo>
                  <a:cubicBezTo>
                    <a:pt x="41" y="9"/>
                    <a:pt x="66" y="0"/>
                    <a:pt x="91" y="13"/>
                  </a:cubicBezTo>
                  <a:cubicBezTo>
                    <a:pt x="90" y="13"/>
                    <a:pt x="89" y="13"/>
                    <a:pt x="88" y="13"/>
                  </a:cubicBezTo>
                  <a:cubicBezTo>
                    <a:pt x="90" y="13"/>
                    <a:pt x="92" y="15"/>
                    <a:pt x="93" y="16"/>
                  </a:cubicBezTo>
                  <a:cubicBezTo>
                    <a:pt x="91" y="15"/>
                    <a:pt x="85" y="13"/>
                    <a:pt x="85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49" name="Freeform 8998">
              <a:extLst>
                <a:ext uri="{FF2B5EF4-FFF2-40B4-BE49-F238E27FC236}">
                  <a16:creationId xmlns:a16="http://schemas.microsoft.com/office/drawing/2014/main" id="{AD5C2178-C84F-4B89-A137-4E66600444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569913" cy="646113"/>
            </a:xfrm>
            <a:custGeom>
              <a:avLst/>
              <a:gdLst>
                <a:gd name="T0" fmla="*/ 146 w 152"/>
                <a:gd name="T1" fmla="*/ 49 h 172"/>
                <a:gd name="T2" fmla="*/ 131 w 152"/>
                <a:gd name="T3" fmla="*/ 26 h 172"/>
                <a:gd name="T4" fmla="*/ 121 w 152"/>
                <a:gd name="T5" fmla="*/ 17 h 172"/>
                <a:gd name="T6" fmla="*/ 104 w 152"/>
                <a:gd name="T7" fmla="*/ 9 h 172"/>
                <a:gd name="T8" fmla="*/ 90 w 152"/>
                <a:gd name="T9" fmla="*/ 5 h 172"/>
                <a:gd name="T10" fmla="*/ 91 w 152"/>
                <a:gd name="T11" fmla="*/ 4 h 172"/>
                <a:gd name="T12" fmla="*/ 90 w 152"/>
                <a:gd name="T13" fmla="*/ 4 h 172"/>
                <a:gd name="T14" fmla="*/ 89 w 152"/>
                <a:gd name="T15" fmla="*/ 5 h 172"/>
                <a:gd name="T16" fmla="*/ 89 w 152"/>
                <a:gd name="T17" fmla="*/ 4 h 172"/>
                <a:gd name="T18" fmla="*/ 89 w 152"/>
                <a:gd name="T19" fmla="*/ 5 h 172"/>
                <a:gd name="T20" fmla="*/ 89 w 152"/>
                <a:gd name="T21" fmla="*/ 4 h 172"/>
                <a:gd name="T22" fmla="*/ 89 w 152"/>
                <a:gd name="T23" fmla="*/ 3 h 172"/>
                <a:gd name="T24" fmla="*/ 88 w 152"/>
                <a:gd name="T25" fmla="*/ 3 h 172"/>
                <a:gd name="T26" fmla="*/ 81 w 152"/>
                <a:gd name="T27" fmla="*/ 3 h 172"/>
                <a:gd name="T28" fmla="*/ 78 w 152"/>
                <a:gd name="T29" fmla="*/ 3 h 172"/>
                <a:gd name="T30" fmla="*/ 58 w 152"/>
                <a:gd name="T31" fmla="*/ 5 h 172"/>
                <a:gd name="T32" fmla="*/ 34 w 152"/>
                <a:gd name="T33" fmla="*/ 17 h 172"/>
                <a:gd name="T34" fmla="*/ 22 w 152"/>
                <a:gd name="T35" fmla="*/ 30 h 172"/>
                <a:gd name="T36" fmla="*/ 12 w 152"/>
                <a:gd name="T37" fmla="*/ 48 h 172"/>
                <a:gd name="T38" fmla="*/ 43 w 152"/>
                <a:gd name="T39" fmla="*/ 146 h 172"/>
                <a:gd name="T40" fmla="*/ 97 w 152"/>
                <a:gd name="T41" fmla="*/ 164 h 172"/>
                <a:gd name="T42" fmla="*/ 131 w 152"/>
                <a:gd name="T43" fmla="*/ 123 h 172"/>
                <a:gd name="T44" fmla="*/ 147 w 152"/>
                <a:gd name="T45" fmla="*/ 55 h 172"/>
                <a:gd name="T46" fmla="*/ 142 w 152"/>
                <a:gd name="T47" fmla="*/ 53 h 172"/>
                <a:gd name="T48" fmla="*/ 141 w 152"/>
                <a:gd name="T49" fmla="*/ 51 h 172"/>
                <a:gd name="T50" fmla="*/ 140 w 152"/>
                <a:gd name="T51" fmla="*/ 50 h 172"/>
                <a:gd name="T52" fmla="*/ 89 w 152"/>
                <a:gd name="T53" fmla="*/ 5 h 172"/>
                <a:gd name="T54" fmla="*/ 89 w 152"/>
                <a:gd name="T55" fmla="*/ 6 h 172"/>
                <a:gd name="T56" fmla="*/ 9 w 152"/>
                <a:gd name="T57" fmla="*/ 66 h 172"/>
                <a:gd name="T58" fmla="*/ 144 w 152"/>
                <a:gd name="T59" fmla="*/ 85 h 172"/>
                <a:gd name="T60" fmla="*/ 119 w 152"/>
                <a:gd name="T61" fmla="*/ 135 h 172"/>
                <a:gd name="T62" fmla="*/ 112 w 152"/>
                <a:gd name="T63" fmla="*/ 145 h 172"/>
                <a:gd name="T64" fmla="*/ 65 w 152"/>
                <a:gd name="T65" fmla="*/ 158 h 172"/>
                <a:gd name="T66" fmla="*/ 24 w 152"/>
                <a:gd name="T67" fmla="*/ 103 h 172"/>
                <a:gd name="T68" fmla="*/ 13 w 152"/>
                <a:gd name="T69" fmla="*/ 68 h 172"/>
                <a:gd name="T70" fmla="*/ 15 w 152"/>
                <a:gd name="T71" fmla="*/ 59 h 172"/>
                <a:gd name="T72" fmla="*/ 71 w 152"/>
                <a:gd name="T73" fmla="*/ 7 h 172"/>
                <a:gd name="T74" fmla="*/ 88 w 152"/>
                <a:gd name="T75" fmla="*/ 7 h 172"/>
                <a:gd name="T76" fmla="*/ 92 w 152"/>
                <a:gd name="T77" fmla="*/ 9 h 172"/>
                <a:gd name="T78" fmla="*/ 117 w 152"/>
                <a:gd name="T79" fmla="*/ 19 h 172"/>
                <a:gd name="T80" fmla="*/ 117 w 152"/>
                <a:gd name="T81" fmla="*/ 20 h 172"/>
                <a:gd name="T82" fmla="*/ 131 w 152"/>
                <a:gd name="T83" fmla="*/ 35 h 172"/>
                <a:gd name="T84" fmla="*/ 140 w 152"/>
                <a:gd name="T85" fmla="*/ 53 h 172"/>
                <a:gd name="T86" fmla="*/ 144 w 152"/>
                <a:gd name="T87" fmla="*/ 66 h 172"/>
                <a:gd name="T88" fmla="*/ 16 w 152"/>
                <a:gd name="T89" fmla="*/ 58 h 172"/>
                <a:gd name="T90" fmla="*/ 16 w 152"/>
                <a:gd name="T91" fmla="*/ 5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" h="172">
                  <a:moveTo>
                    <a:pt x="150" y="59"/>
                  </a:moveTo>
                  <a:cubicBezTo>
                    <a:pt x="149" y="58"/>
                    <a:pt x="144" y="47"/>
                    <a:pt x="146" y="49"/>
                  </a:cubicBezTo>
                  <a:cubicBezTo>
                    <a:pt x="145" y="47"/>
                    <a:pt x="140" y="38"/>
                    <a:pt x="140" y="38"/>
                  </a:cubicBezTo>
                  <a:cubicBezTo>
                    <a:pt x="137" y="37"/>
                    <a:pt x="134" y="28"/>
                    <a:pt x="131" y="26"/>
                  </a:cubicBezTo>
                  <a:cubicBezTo>
                    <a:pt x="127" y="22"/>
                    <a:pt x="122" y="20"/>
                    <a:pt x="119" y="16"/>
                  </a:cubicBezTo>
                  <a:cubicBezTo>
                    <a:pt x="120" y="17"/>
                    <a:pt x="121" y="17"/>
                    <a:pt x="121" y="17"/>
                  </a:cubicBezTo>
                  <a:cubicBezTo>
                    <a:pt x="120" y="16"/>
                    <a:pt x="119" y="16"/>
                    <a:pt x="117" y="15"/>
                  </a:cubicBezTo>
                  <a:cubicBezTo>
                    <a:pt x="122" y="19"/>
                    <a:pt x="104" y="9"/>
                    <a:pt x="104" y="9"/>
                  </a:cubicBezTo>
                  <a:cubicBezTo>
                    <a:pt x="102" y="8"/>
                    <a:pt x="94" y="8"/>
                    <a:pt x="98" y="6"/>
                  </a:cubicBezTo>
                  <a:cubicBezTo>
                    <a:pt x="97" y="6"/>
                    <a:pt x="94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1" y="5"/>
                    <a:pt x="91" y="4"/>
                  </a:cubicBezTo>
                  <a:cubicBezTo>
                    <a:pt x="91" y="4"/>
                    <a:pt x="90" y="5"/>
                    <a:pt x="90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89" y="3"/>
                    <a:pt x="89" y="3"/>
                  </a:cubicBezTo>
                  <a:cubicBezTo>
                    <a:pt x="89" y="4"/>
                    <a:pt x="89" y="4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5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2"/>
                    <a:pt x="88" y="2"/>
                    <a:pt x="88" y="3"/>
                  </a:cubicBezTo>
                  <a:cubicBezTo>
                    <a:pt x="86" y="2"/>
                    <a:pt x="84" y="3"/>
                    <a:pt x="83" y="3"/>
                  </a:cubicBezTo>
                  <a:cubicBezTo>
                    <a:pt x="82" y="3"/>
                    <a:pt x="81" y="3"/>
                    <a:pt x="81" y="3"/>
                  </a:cubicBezTo>
                  <a:cubicBezTo>
                    <a:pt x="80" y="3"/>
                    <a:pt x="79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7" y="1"/>
                    <a:pt x="74" y="0"/>
                    <a:pt x="75" y="1"/>
                  </a:cubicBezTo>
                  <a:cubicBezTo>
                    <a:pt x="72" y="0"/>
                    <a:pt x="63" y="4"/>
                    <a:pt x="58" y="5"/>
                  </a:cubicBezTo>
                  <a:cubicBezTo>
                    <a:pt x="54" y="5"/>
                    <a:pt x="40" y="13"/>
                    <a:pt x="41" y="12"/>
                  </a:cubicBezTo>
                  <a:cubicBezTo>
                    <a:pt x="43" y="14"/>
                    <a:pt x="32" y="19"/>
                    <a:pt x="34" y="17"/>
                  </a:cubicBezTo>
                  <a:cubicBezTo>
                    <a:pt x="26" y="23"/>
                    <a:pt x="26" y="30"/>
                    <a:pt x="21" y="35"/>
                  </a:cubicBezTo>
                  <a:cubicBezTo>
                    <a:pt x="20" y="34"/>
                    <a:pt x="23" y="30"/>
                    <a:pt x="22" y="30"/>
                  </a:cubicBezTo>
                  <a:cubicBezTo>
                    <a:pt x="21" y="33"/>
                    <a:pt x="15" y="47"/>
                    <a:pt x="13" y="45"/>
                  </a:cubicBezTo>
                  <a:cubicBezTo>
                    <a:pt x="12" y="57"/>
                    <a:pt x="12" y="49"/>
                    <a:pt x="12" y="48"/>
                  </a:cubicBezTo>
                  <a:cubicBezTo>
                    <a:pt x="0" y="61"/>
                    <a:pt x="9" y="91"/>
                    <a:pt x="17" y="105"/>
                  </a:cubicBezTo>
                  <a:cubicBezTo>
                    <a:pt x="24" y="118"/>
                    <a:pt x="34" y="137"/>
                    <a:pt x="43" y="146"/>
                  </a:cubicBezTo>
                  <a:cubicBezTo>
                    <a:pt x="42" y="147"/>
                    <a:pt x="42" y="147"/>
                    <a:pt x="43" y="147"/>
                  </a:cubicBezTo>
                  <a:cubicBezTo>
                    <a:pt x="47" y="167"/>
                    <a:pt x="80" y="172"/>
                    <a:pt x="97" y="164"/>
                  </a:cubicBezTo>
                  <a:cubicBezTo>
                    <a:pt x="105" y="159"/>
                    <a:pt x="116" y="152"/>
                    <a:pt x="120" y="143"/>
                  </a:cubicBezTo>
                  <a:cubicBezTo>
                    <a:pt x="122" y="140"/>
                    <a:pt x="131" y="121"/>
                    <a:pt x="131" y="123"/>
                  </a:cubicBezTo>
                  <a:cubicBezTo>
                    <a:pt x="135" y="112"/>
                    <a:pt x="144" y="105"/>
                    <a:pt x="146" y="93"/>
                  </a:cubicBezTo>
                  <a:cubicBezTo>
                    <a:pt x="148" y="80"/>
                    <a:pt x="152" y="68"/>
                    <a:pt x="147" y="55"/>
                  </a:cubicBezTo>
                  <a:cubicBezTo>
                    <a:pt x="149" y="54"/>
                    <a:pt x="148" y="59"/>
                    <a:pt x="150" y="59"/>
                  </a:cubicBezTo>
                  <a:close/>
                  <a:moveTo>
                    <a:pt x="142" y="53"/>
                  </a:moveTo>
                  <a:cubicBezTo>
                    <a:pt x="143" y="55"/>
                    <a:pt x="144" y="56"/>
                    <a:pt x="142" y="53"/>
                  </a:cubicBezTo>
                  <a:close/>
                  <a:moveTo>
                    <a:pt x="141" y="51"/>
                  </a:moveTo>
                  <a:cubicBezTo>
                    <a:pt x="141" y="51"/>
                    <a:pt x="141" y="52"/>
                    <a:pt x="141" y="52"/>
                  </a:cubicBezTo>
                  <a:cubicBezTo>
                    <a:pt x="141" y="52"/>
                    <a:pt x="141" y="51"/>
                    <a:pt x="140" y="50"/>
                  </a:cubicBezTo>
                  <a:cubicBezTo>
                    <a:pt x="141" y="51"/>
                    <a:pt x="141" y="51"/>
                    <a:pt x="141" y="51"/>
                  </a:cubicBezTo>
                  <a:close/>
                  <a:moveTo>
                    <a:pt x="89" y="5"/>
                  </a:moveTo>
                  <a:cubicBezTo>
                    <a:pt x="89" y="5"/>
                    <a:pt x="89" y="5"/>
                    <a:pt x="89" y="5"/>
                  </a:cubicBezTo>
                  <a:cubicBezTo>
                    <a:pt x="89" y="5"/>
                    <a:pt x="89" y="6"/>
                    <a:pt x="89" y="6"/>
                  </a:cubicBezTo>
                  <a:cubicBezTo>
                    <a:pt x="89" y="6"/>
                    <a:pt x="89" y="5"/>
                    <a:pt x="89" y="5"/>
                  </a:cubicBezTo>
                  <a:close/>
                  <a:moveTo>
                    <a:pt x="9" y="66"/>
                  </a:moveTo>
                  <a:cubicBezTo>
                    <a:pt x="10" y="64"/>
                    <a:pt x="10" y="63"/>
                    <a:pt x="9" y="66"/>
                  </a:cubicBezTo>
                  <a:close/>
                  <a:moveTo>
                    <a:pt x="144" y="85"/>
                  </a:moveTo>
                  <a:cubicBezTo>
                    <a:pt x="142" y="99"/>
                    <a:pt x="129" y="108"/>
                    <a:pt x="128" y="118"/>
                  </a:cubicBezTo>
                  <a:cubicBezTo>
                    <a:pt x="128" y="117"/>
                    <a:pt x="120" y="132"/>
                    <a:pt x="119" y="135"/>
                  </a:cubicBezTo>
                  <a:cubicBezTo>
                    <a:pt x="121" y="123"/>
                    <a:pt x="116" y="135"/>
                    <a:pt x="119" y="133"/>
                  </a:cubicBezTo>
                  <a:cubicBezTo>
                    <a:pt x="119" y="137"/>
                    <a:pt x="115" y="142"/>
                    <a:pt x="112" y="145"/>
                  </a:cubicBezTo>
                  <a:cubicBezTo>
                    <a:pt x="106" y="153"/>
                    <a:pt x="100" y="154"/>
                    <a:pt x="96" y="157"/>
                  </a:cubicBezTo>
                  <a:cubicBezTo>
                    <a:pt x="91" y="161"/>
                    <a:pt x="75" y="161"/>
                    <a:pt x="65" y="158"/>
                  </a:cubicBezTo>
                  <a:cubicBezTo>
                    <a:pt x="49" y="154"/>
                    <a:pt x="50" y="141"/>
                    <a:pt x="41" y="132"/>
                  </a:cubicBezTo>
                  <a:cubicBezTo>
                    <a:pt x="44" y="127"/>
                    <a:pt x="27" y="108"/>
                    <a:pt x="24" y="103"/>
                  </a:cubicBezTo>
                  <a:cubicBezTo>
                    <a:pt x="18" y="94"/>
                    <a:pt x="7" y="74"/>
                    <a:pt x="14" y="64"/>
                  </a:cubicBezTo>
                  <a:cubicBezTo>
                    <a:pt x="14" y="65"/>
                    <a:pt x="13" y="67"/>
                    <a:pt x="13" y="68"/>
                  </a:cubicBezTo>
                  <a:cubicBezTo>
                    <a:pt x="14" y="67"/>
                    <a:pt x="18" y="59"/>
                    <a:pt x="16" y="56"/>
                  </a:cubicBezTo>
                  <a:cubicBezTo>
                    <a:pt x="15" y="57"/>
                    <a:pt x="15" y="58"/>
                    <a:pt x="15" y="59"/>
                  </a:cubicBezTo>
                  <a:cubicBezTo>
                    <a:pt x="10" y="41"/>
                    <a:pt x="39" y="23"/>
                    <a:pt x="49" y="15"/>
                  </a:cubicBezTo>
                  <a:cubicBezTo>
                    <a:pt x="56" y="10"/>
                    <a:pt x="63" y="9"/>
                    <a:pt x="71" y="7"/>
                  </a:cubicBezTo>
                  <a:cubicBezTo>
                    <a:pt x="75" y="7"/>
                    <a:pt x="81" y="7"/>
                    <a:pt x="85" y="6"/>
                  </a:cubicBezTo>
                  <a:cubicBezTo>
                    <a:pt x="86" y="7"/>
                    <a:pt x="87" y="7"/>
                    <a:pt x="88" y="7"/>
                  </a:cubicBezTo>
                  <a:cubicBezTo>
                    <a:pt x="88" y="8"/>
                    <a:pt x="88" y="7"/>
                    <a:pt x="88" y="7"/>
                  </a:cubicBezTo>
                  <a:cubicBezTo>
                    <a:pt x="89" y="8"/>
                    <a:pt x="91" y="8"/>
                    <a:pt x="92" y="9"/>
                  </a:cubicBezTo>
                  <a:cubicBezTo>
                    <a:pt x="90" y="10"/>
                    <a:pt x="104" y="11"/>
                    <a:pt x="107" y="15"/>
                  </a:cubicBezTo>
                  <a:cubicBezTo>
                    <a:pt x="105" y="11"/>
                    <a:pt x="116" y="19"/>
                    <a:pt x="117" y="19"/>
                  </a:cubicBezTo>
                  <a:cubicBezTo>
                    <a:pt x="117" y="19"/>
                    <a:pt x="116" y="19"/>
                    <a:pt x="115" y="19"/>
                  </a:cubicBezTo>
                  <a:cubicBezTo>
                    <a:pt x="115" y="19"/>
                    <a:pt x="119" y="22"/>
                    <a:pt x="117" y="20"/>
                  </a:cubicBezTo>
                  <a:cubicBezTo>
                    <a:pt x="118" y="21"/>
                    <a:pt x="129" y="31"/>
                    <a:pt x="132" y="34"/>
                  </a:cubicBezTo>
                  <a:cubicBezTo>
                    <a:pt x="132" y="35"/>
                    <a:pt x="132" y="35"/>
                    <a:pt x="131" y="35"/>
                  </a:cubicBezTo>
                  <a:cubicBezTo>
                    <a:pt x="133" y="37"/>
                    <a:pt x="137" y="41"/>
                    <a:pt x="138" y="43"/>
                  </a:cubicBezTo>
                  <a:cubicBezTo>
                    <a:pt x="139" y="43"/>
                    <a:pt x="139" y="51"/>
                    <a:pt x="140" y="53"/>
                  </a:cubicBezTo>
                  <a:cubicBezTo>
                    <a:pt x="141" y="52"/>
                    <a:pt x="141" y="52"/>
                    <a:pt x="141" y="53"/>
                  </a:cubicBezTo>
                  <a:cubicBezTo>
                    <a:pt x="142" y="57"/>
                    <a:pt x="144" y="62"/>
                    <a:pt x="144" y="66"/>
                  </a:cubicBezTo>
                  <a:cubicBezTo>
                    <a:pt x="146" y="76"/>
                    <a:pt x="144" y="75"/>
                    <a:pt x="144" y="85"/>
                  </a:cubicBezTo>
                  <a:close/>
                  <a:moveTo>
                    <a:pt x="16" y="58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7"/>
                    <a:pt x="16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50" name="Freeform 8999">
              <a:extLst>
                <a:ext uri="{FF2B5EF4-FFF2-40B4-BE49-F238E27FC236}">
                  <a16:creationId xmlns:a16="http://schemas.microsoft.com/office/drawing/2014/main" id="{9C862E70-2BC1-473B-8354-6072131E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12" y="714375"/>
              <a:ext cx="65088" cy="41275"/>
            </a:xfrm>
            <a:custGeom>
              <a:avLst/>
              <a:gdLst>
                <a:gd name="T0" fmla="*/ 16 w 17"/>
                <a:gd name="T1" fmla="*/ 1 h 11"/>
                <a:gd name="T2" fmla="*/ 1 w 17"/>
                <a:gd name="T3" fmla="*/ 10 h 11"/>
                <a:gd name="T4" fmla="*/ 2 w 17"/>
                <a:gd name="T5" fmla="*/ 10 h 11"/>
                <a:gd name="T6" fmla="*/ 16 w 17"/>
                <a:gd name="T7" fmla="*/ 1 h 11"/>
                <a:gd name="T8" fmla="*/ 16 w 1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1"/>
                  </a:moveTo>
                  <a:cubicBezTo>
                    <a:pt x="11" y="4"/>
                    <a:pt x="6" y="7"/>
                    <a:pt x="1" y="10"/>
                  </a:cubicBezTo>
                  <a:cubicBezTo>
                    <a:pt x="0" y="10"/>
                    <a:pt x="1" y="11"/>
                    <a:pt x="2" y="10"/>
                  </a:cubicBezTo>
                  <a:cubicBezTo>
                    <a:pt x="7" y="7"/>
                    <a:pt x="12" y="4"/>
                    <a:pt x="16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51" name="Freeform 9000">
              <a:extLst>
                <a:ext uri="{FF2B5EF4-FFF2-40B4-BE49-F238E27FC236}">
                  <a16:creationId xmlns:a16="http://schemas.microsoft.com/office/drawing/2014/main" id="{9575A109-0F30-44D9-8032-90F286461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657225"/>
              <a:ext cx="142875" cy="79375"/>
            </a:xfrm>
            <a:custGeom>
              <a:avLst/>
              <a:gdLst>
                <a:gd name="T0" fmla="*/ 2 w 38"/>
                <a:gd name="T1" fmla="*/ 21 h 21"/>
                <a:gd name="T2" fmla="*/ 37 w 38"/>
                <a:gd name="T3" fmla="*/ 1 h 21"/>
                <a:gd name="T4" fmla="*/ 37 w 38"/>
                <a:gd name="T5" fmla="*/ 0 h 21"/>
                <a:gd name="T6" fmla="*/ 1 w 38"/>
                <a:gd name="T7" fmla="*/ 20 h 21"/>
                <a:gd name="T8" fmla="*/ 2 w 3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2" y="21"/>
                  </a:moveTo>
                  <a:cubicBezTo>
                    <a:pt x="14" y="14"/>
                    <a:pt x="25" y="7"/>
                    <a:pt x="37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24" y="6"/>
                    <a:pt x="13" y="13"/>
                    <a:pt x="1" y="20"/>
                  </a:cubicBezTo>
                  <a:cubicBezTo>
                    <a:pt x="0" y="21"/>
                    <a:pt x="1" y="21"/>
                    <a:pt x="2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52" name="Freeform 9001">
              <a:extLst>
                <a:ext uri="{FF2B5EF4-FFF2-40B4-BE49-F238E27FC236}">
                  <a16:creationId xmlns:a16="http://schemas.microsoft.com/office/drawing/2014/main" id="{721AAE5E-B7EB-41D9-9025-63BB3EF68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650875"/>
              <a:ext cx="117475" cy="77788"/>
            </a:xfrm>
            <a:custGeom>
              <a:avLst/>
              <a:gdLst>
                <a:gd name="T0" fmla="*/ 30 w 31"/>
                <a:gd name="T1" fmla="*/ 0 h 21"/>
                <a:gd name="T2" fmla="*/ 1 w 31"/>
                <a:gd name="T3" fmla="*/ 20 h 21"/>
                <a:gd name="T4" fmla="*/ 2 w 31"/>
                <a:gd name="T5" fmla="*/ 20 h 21"/>
                <a:gd name="T6" fmla="*/ 31 w 31"/>
                <a:gd name="T7" fmla="*/ 1 h 21"/>
                <a:gd name="T8" fmla="*/ 30 w 3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1">
                  <a:moveTo>
                    <a:pt x="30" y="0"/>
                  </a:moveTo>
                  <a:cubicBezTo>
                    <a:pt x="20" y="7"/>
                    <a:pt x="11" y="13"/>
                    <a:pt x="1" y="20"/>
                  </a:cubicBezTo>
                  <a:cubicBezTo>
                    <a:pt x="0" y="21"/>
                    <a:pt x="2" y="21"/>
                    <a:pt x="2" y="20"/>
                  </a:cubicBezTo>
                  <a:cubicBezTo>
                    <a:pt x="11" y="14"/>
                    <a:pt x="21" y="7"/>
                    <a:pt x="31" y="1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53" name="Freeform 9002">
              <a:extLst>
                <a:ext uri="{FF2B5EF4-FFF2-40B4-BE49-F238E27FC236}">
                  <a16:creationId xmlns:a16="http://schemas.microsoft.com/office/drawing/2014/main" id="{5574A4E6-A055-4D5A-AB5C-02681D362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" y="657225"/>
              <a:ext cx="87313" cy="53975"/>
            </a:xfrm>
            <a:custGeom>
              <a:avLst/>
              <a:gdLst>
                <a:gd name="T0" fmla="*/ 2 w 23"/>
                <a:gd name="T1" fmla="*/ 13 h 14"/>
                <a:gd name="T2" fmla="*/ 22 w 23"/>
                <a:gd name="T3" fmla="*/ 0 h 14"/>
                <a:gd name="T4" fmla="*/ 21 w 23"/>
                <a:gd name="T5" fmla="*/ 0 h 14"/>
                <a:gd name="T6" fmla="*/ 1 w 23"/>
                <a:gd name="T7" fmla="*/ 13 h 14"/>
                <a:gd name="T8" fmla="*/ 2 w 2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2" y="13"/>
                  </a:moveTo>
                  <a:cubicBezTo>
                    <a:pt x="9" y="9"/>
                    <a:pt x="15" y="5"/>
                    <a:pt x="22" y="0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5" y="4"/>
                    <a:pt x="8" y="8"/>
                    <a:pt x="1" y="13"/>
                  </a:cubicBezTo>
                  <a:cubicBezTo>
                    <a:pt x="0" y="13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54" name="Freeform 9003">
              <a:extLst>
                <a:ext uri="{FF2B5EF4-FFF2-40B4-BE49-F238E27FC236}">
                  <a16:creationId xmlns:a16="http://schemas.microsoft.com/office/drawing/2014/main" id="{D90299AD-321D-4027-9652-7F93BBE81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" y="657225"/>
              <a:ext cx="63500" cy="41275"/>
            </a:xfrm>
            <a:custGeom>
              <a:avLst/>
              <a:gdLst>
                <a:gd name="T0" fmla="*/ 15 w 17"/>
                <a:gd name="T1" fmla="*/ 0 h 11"/>
                <a:gd name="T2" fmla="*/ 1 w 17"/>
                <a:gd name="T3" fmla="*/ 10 h 11"/>
                <a:gd name="T4" fmla="*/ 2 w 17"/>
                <a:gd name="T5" fmla="*/ 11 h 11"/>
                <a:gd name="T6" fmla="*/ 16 w 17"/>
                <a:gd name="T7" fmla="*/ 1 h 11"/>
                <a:gd name="T8" fmla="*/ 15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5" y="0"/>
                  </a:moveTo>
                  <a:cubicBezTo>
                    <a:pt x="11" y="3"/>
                    <a:pt x="6" y="7"/>
                    <a:pt x="1" y="10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7" y="7"/>
                    <a:pt x="12" y="4"/>
                    <a:pt x="16" y="1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55" name="Freeform 9004">
              <a:extLst>
                <a:ext uri="{FF2B5EF4-FFF2-40B4-BE49-F238E27FC236}">
                  <a16:creationId xmlns:a16="http://schemas.microsoft.com/office/drawing/2014/main" id="{4C0A6C23-1FA0-4448-968B-74665436F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12" y="555625"/>
              <a:ext cx="112713" cy="49213"/>
            </a:xfrm>
            <a:custGeom>
              <a:avLst/>
              <a:gdLst>
                <a:gd name="T0" fmla="*/ 2 w 30"/>
                <a:gd name="T1" fmla="*/ 13 h 13"/>
                <a:gd name="T2" fmla="*/ 22 w 30"/>
                <a:gd name="T3" fmla="*/ 3 h 13"/>
                <a:gd name="T4" fmla="*/ 25 w 30"/>
                <a:gd name="T5" fmla="*/ 2 h 13"/>
                <a:gd name="T6" fmla="*/ 24 w 30"/>
                <a:gd name="T7" fmla="*/ 4 h 13"/>
                <a:gd name="T8" fmla="*/ 16 w 30"/>
                <a:gd name="T9" fmla="*/ 10 h 13"/>
                <a:gd name="T10" fmla="*/ 17 w 30"/>
                <a:gd name="T11" fmla="*/ 11 h 13"/>
                <a:gd name="T12" fmla="*/ 29 w 30"/>
                <a:gd name="T13" fmla="*/ 1 h 13"/>
                <a:gd name="T14" fmla="*/ 29 w 30"/>
                <a:gd name="T15" fmla="*/ 0 h 13"/>
                <a:gd name="T16" fmla="*/ 1 w 30"/>
                <a:gd name="T17" fmla="*/ 12 h 13"/>
                <a:gd name="T18" fmla="*/ 2 w 30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3">
                  <a:moveTo>
                    <a:pt x="2" y="13"/>
                  </a:moveTo>
                  <a:cubicBezTo>
                    <a:pt x="8" y="9"/>
                    <a:pt x="15" y="6"/>
                    <a:pt x="22" y="3"/>
                  </a:cubicBezTo>
                  <a:cubicBezTo>
                    <a:pt x="23" y="3"/>
                    <a:pt x="24" y="2"/>
                    <a:pt x="25" y="2"/>
                  </a:cubicBezTo>
                  <a:cubicBezTo>
                    <a:pt x="30" y="1"/>
                    <a:pt x="25" y="3"/>
                    <a:pt x="24" y="4"/>
                  </a:cubicBezTo>
                  <a:cubicBezTo>
                    <a:pt x="21" y="6"/>
                    <a:pt x="19" y="8"/>
                    <a:pt x="16" y="10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21" y="8"/>
                    <a:pt x="25" y="4"/>
                    <a:pt x="29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19" y="3"/>
                    <a:pt x="10" y="7"/>
                    <a:pt x="1" y="12"/>
                  </a:cubicBezTo>
                  <a:cubicBezTo>
                    <a:pt x="0" y="12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56" name="Freeform 9005">
              <a:extLst>
                <a:ext uri="{FF2B5EF4-FFF2-40B4-BE49-F238E27FC236}">
                  <a16:creationId xmlns:a16="http://schemas.microsoft.com/office/drawing/2014/main" id="{007AC23F-E12C-4C1B-8F51-AAC8ED352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" y="657225"/>
              <a:ext cx="36513" cy="23813"/>
            </a:xfrm>
            <a:custGeom>
              <a:avLst/>
              <a:gdLst>
                <a:gd name="T0" fmla="*/ 2 w 10"/>
                <a:gd name="T1" fmla="*/ 5 h 6"/>
                <a:gd name="T2" fmla="*/ 10 w 10"/>
                <a:gd name="T3" fmla="*/ 0 h 6"/>
                <a:gd name="T4" fmla="*/ 9 w 10"/>
                <a:gd name="T5" fmla="*/ 0 h 6"/>
                <a:gd name="T6" fmla="*/ 1 w 10"/>
                <a:gd name="T7" fmla="*/ 5 h 6"/>
                <a:gd name="T8" fmla="*/ 2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5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4" y="3"/>
                    <a:pt x="1" y="5"/>
                  </a:cubicBezTo>
                  <a:cubicBezTo>
                    <a:pt x="0" y="5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57" name="Freeform 9006">
              <a:extLst>
                <a:ext uri="{FF2B5EF4-FFF2-40B4-BE49-F238E27FC236}">
                  <a16:creationId xmlns:a16="http://schemas.microsoft.com/office/drawing/2014/main" id="{79BEC404-8554-4A91-8245-D32F355C2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" y="484188"/>
              <a:ext cx="239713" cy="125413"/>
            </a:xfrm>
            <a:custGeom>
              <a:avLst/>
              <a:gdLst>
                <a:gd name="T0" fmla="*/ 2 w 64"/>
                <a:gd name="T1" fmla="*/ 32 h 33"/>
                <a:gd name="T2" fmla="*/ 52 w 64"/>
                <a:gd name="T3" fmla="*/ 5 h 33"/>
                <a:gd name="T4" fmla="*/ 39 w 64"/>
                <a:gd name="T5" fmla="*/ 17 h 33"/>
                <a:gd name="T6" fmla="*/ 15 w 64"/>
                <a:gd name="T7" fmla="*/ 32 h 33"/>
                <a:gd name="T8" fmla="*/ 16 w 64"/>
                <a:gd name="T9" fmla="*/ 32 h 33"/>
                <a:gd name="T10" fmla="*/ 60 w 64"/>
                <a:gd name="T11" fmla="*/ 2 h 33"/>
                <a:gd name="T12" fmla="*/ 59 w 64"/>
                <a:gd name="T13" fmla="*/ 2 h 33"/>
                <a:gd name="T14" fmla="*/ 1 w 64"/>
                <a:gd name="T15" fmla="*/ 32 h 33"/>
                <a:gd name="T16" fmla="*/ 2 w 64"/>
                <a:gd name="T1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33">
                  <a:moveTo>
                    <a:pt x="2" y="32"/>
                  </a:moveTo>
                  <a:cubicBezTo>
                    <a:pt x="18" y="22"/>
                    <a:pt x="34" y="12"/>
                    <a:pt x="52" y="5"/>
                  </a:cubicBezTo>
                  <a:cubicBezTo>
                    <a:pt x="64" y="0"/>
                    <a:pt x="42" y="15"/>
                    <a:pt x="39" y="17"/>
                  </a:cubicBezTo>
                  <a:cubicBezTo>
                    <a:pt x="31" y="22"/>
                    <a:pt x="23" y="27"/>
                    <a:pt x="15" y="32"/>
                  </a:cubicBezTo>
                  <a:cubicBezTo>
                    <a:pt x="14" y="33"/>
                    <a:pt x="16" y="32"/>
                    <a:pt x="16" y="32"/>
                  </a:cubicBezTo>
                  <a:cubicBezTo>
                    <a:pt x="31" y="23"/>
                    <a:pt x="46" y="13"/>
                    <a:pt x="60" y="2"/>
                  </a:cubicBezTo>
                  <a:cubicBezTo>
                    <a:pt x="61" y="1"/>
                    <a:pt x="59" y="2"/>
                    <a:pt x="59" y="2"/>
                  </a:cubicBezTo>
                  <a:cubicBezTo>
                    <a:pt x="38" y="9"/>
                    <a:pt x="19" y="20"/>
                    <a:pt x="1" y="32"/>
                  </a:cubicBezTo>
                  <a:cubicBezTo>
                    <a:pt x="0" y="33"/>
                    <a:pt x="1" y="33"/>
                    <a:pt x="2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58" name="Freeform 9007">
              <a:extLst>
                <a:ext uri="{FF2B5EF4-FFF2-40B4-BE49-F238E27FC236}">
                  <a16:creationId xmlns:a16="http://schemas.microsoft.com/office/drawing/2014/main" id="{95BBBD06-0BA5-4E3D-9B24-F3BA7C9E3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" y="417513"/>
              <a:ext cx="293688" cy="192088"/>
            </a:xfrm>
            <a:custGeom>
              <a:avLst/>
              <a:gdLst>
                <a:gd name="T0" fmla="*/ 76 w 78"/>
                <a:gd name="T1" fmla="*/ 0 h 51"/>
                <a:gd name="T2" fmla="*/ 1 w 78"/>
                <a:gd name="T3" fmla="*/ 50 h 51"/>
                <a:gd name="T4" fmla="*/ 2 w 78"/>
                <a:gd name="T5" fmla="*/ 51 h 51"/>
                <a:gd name="T6" fmla="*/ 77 w 78"/>
                <a:gd name="T7" fmla="*/ 1 h 51"/>
                <a:gd name="T8" fmla="*/ 76 w 78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1">
                  <a:moveTo>
                    <a:pt x="76" y="0"/>
                  </a:moveTo>
                  <a:cubicBezTo>
                    <a:pt x="51" y="17"/>
                    <a:pt x="26" y="34"/>
                    <a:pt x="1" y="50"/>
                  </a:cubicBezTo>
                  <a:cubicBezTo>
                    <a:pt x="0" y="51"/>
                    <a:pt x="1" y="51"/>
                    <a:pt x="2" y="51"/>
                  </a:cubicBezTo>
                  <a:cubicBezTo>
                    <a:pt x="27" y="34"/>
                    <a:pt x="52" y="18"/>
                    <a:pt x="77" y="1"/>
                  </a:cubicBezTo>
                  <a:cubicBezTo>
                    <a:pt x="78" y="0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59" name="Freeform 9008">
              <a:extLst>
                <a:ext uri="{FF2B5EF4-FFF2-40B4-BE49-F238E27FC236}">
                  <a16:creationId xmlns:a16="http://schemas.microsoft.com/office/drawing/2014/main" id="{88323C26-2ACC-4874-BA50-F8EC2B70D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2" y="398463"/>
              <a:ext cx="327025" cy="184150"/>
            </a:xfrm>
            <a:custGeom>
              <a:avLst/>
              <a:gdLst>
                <a:gd name="T0" fmla="*/ 2 w 87"/>
                <a:gd name="T1" fmla="*/ 49 h 49"/>
                <a:gd name="T2" fmla="*/ 86 w 87"/>
                <a:gd name="T3" fmla="*/ 0 h 49"/>
                <a:gd name="T4" fmla="*/ 86 w 87"/>
                <a:gd name="T5" fmla="*/ 0 h 49"/>
                <a:gd name="T6" fmla="*/ 1 w 87"/>
                <a:gd name="T7" fmla="*/ 49 h 49"/>
                <a:gd name="T8" fmla="*/ 2 w 87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9">
                  <a:moveTo>
                    <a:pt x="2" y="49"/>
                  </a:moveTo>
                  <a:cubicBezTo>
                    <a:pt x="30" y="33"/>
                    <a:pt x="56" y="14"/>
                    <a:pt x="86" y="0"/>
                  </a:cubicBezTo>
                  <a:cubicBezTo>
                    <a:pt x="87" y="0"/>
                    <a:pt x="86" y="0"/>
                    <a:pt x="86" y="0"/>
                  </a:cubicBezTo>
                  <a:cubicBezTo>
                    <a:pt x="56" y="13"/>
                    <a:pt x="29" y="33"/>
                    <a:pt x="1" y="49"/>
                  </a:cubicBezTo>
                  <a:cubicBezTo>
                    <a:pt x="0" y="49"/>
                    <a:pt x="1" y="49"/>
                    <a:pt x="2" y="4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60" name="Freeform 9009">
              <a:extLst>
                <a:ext uri="{FF2B5EF4-FFF2-40B4-BE49-F238E27FC236}">
                  <a16:creationId xmlns:a16="http://schemas.microsoft.com/office/drawing/2014/main" id="{09AFA0DD-9EFD-492B-B9BD-FF060F55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330200"/>
              <a:ext cx="360363" cy="233363"/>
            </a:xfrm>
            <a:custGeom>
              <a:avLst/>
              <a:gdLst>
                <a:gd name="T0" fmla="*/ 94 w 96"/>
                <a:gd name="T1" fmla="*/ 0 h 62"/>
                <a:gd name="T2" fmla="*/ 1 w 96"/>
                <a:gd name="T3" fmla="*/ 61 h 62"/>
                <a:gd name="T4" fmla="*/ 2 w 96"/>
                <a:gd name="T5" fmla="*/ 61 h 62"/>
                <a:gd name="T6" fmla="*/ 95 w 96"/>
                <a:gd name="T7" fmla="*/ 0 h 62"/>
                <a:gd name="T8" fmla="*/ 94 w 9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2">
                  <a:moveTo>
                    <a:pt x="94" y="0"/>
                  </a:moveTo>
                  <a:cubicBezTo>
                    <a:pt x="64" y="22"/>
                    <a:pt x="32" y="41"/>
                    <a:pt x="1" y="61"/>
                  </a:cubicBezTo>
                  <a:cubicBezTo>
                    <a:pt x="0" y="62"/>
                    <a:pt x="2" y="62"/>
                    <a:pt x="2" y="61"/>
                  </a:cubicBezTo>
                  <a:cubicBezTo>
                    <a:pt x="33" y="41"/>
                    <a:pt x="65" y="22"/>
                    <a:pt x="95" y="0"/>
                  </a:cubicBezTo>
                  <a:cubicBezTo>
                    <a:pt x="96" y="0"/>
                    <a:pt x="94" y="0"/>
                    <a:pt x="9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61" name="Freeform 9010">
              <a:extLst>
                <a:ext uri="{FF2B5EF4-FFF2-40B4-BE49-F238E27FC236}">
                  <a16:creationId xmlns:a16="http://schemas.microsoft.com/office/drawing/2014/main" id="{57BE200A-0FCF-4B36-B22D-18B05DB9A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327025"/>
              <a:ext cx="371475" cy="203200"/>
            </a:xfrm>
            <a:custGeom>
              <a:avLst/>
              <a:gdLst>
                <a:gd name="T0" fmla="*/ 2 w 99"/>
                <a:gd name="T1" fmla="*/ 53 h 54"/>
                <a:gd name="T2" fmla="*/ 98 w 99"/>
                <a:gd name="T3" fmla="*/ 0 h 54"/>
                <a:gd name="T4" fmla="*/ 98 w 99"/>
                <a:gd name="T5" fmla="*/ 0 h 54"/>
                <a:gd name="T6" fmla="*/ 1 w 99"/>
                <a:gd name="T7" fmla="*/ 53 h 54"/>
                <a:gd name="T8" fmla="*/ 2 w 99"/>
                <a:gd name="T9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4">
                  <a:moveTo>
                    <a:pt x="2" y="53"/>
                  </a:moveTo>
                  <a:cubicBezTo>
                    <a:pt x="33" y="34"/>
                    <a:pt x="63" y="13"/>
                    <a:pt x="98" y="0"/>
                  </a:cubicBezTo>
                  <a:cubicBezTo>
                    <a:pt x="99" y="0"/>
                    <a:pt x="98" y="0"/>
                    <a:pt x="98" y="0"/>
                  </a:cubicBezTo>
                  <a:cubicBezTo>
                    <a:pt x="63" y="13"/>
                    <a:pt x="32" y="34"/>
                    <a:pt x="1" y="53"/>
                  </a:cubicBezTo>
                  <a:cubicBezTo>
                    <a:pt x="0" y="54"/>
                    <a:pt x="1" y="54"/>
                    <a:pt x="2" y="5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62" name="Freeform 9011">
              <a:extLst>
                <a:ext uri="{FF2B5EF4-FFF2-40B4-BE49-F238E27FC236}">
                  <a16:creationId xmlns:a16="http://schemas.microsoft.com/office/drawing/2014/main" id="{D773044F-0D24-4BDD-AD19-2D1F2F40C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266700"/>
              <a:ext cx="396875" cy="247650"/>
            </a:xfrm>
            <a:custGeom>
              <a:avLst/>
              <a:gdLst>
                <a:gd name="T0" fmla="*/ 2 w 106"/>
                <a:gd name="T1" fmla="*/ 57 h 66"/>
                <a:gd name="T2" fmla="*/ 41 w 106"/>
                <a:gd name="T3" fmla="*/ 33 h 66"/>
                <a:gd name="T4" fmla="*/ 69 w 106"/>
                <a:gd name="T5" fmla="*/ 16 h 66"/>
                <a:gd name="T6" fmla="*/ 86 w 106"/>
                <a:gd name="T7" fmla="*/ 7 h 66"/>
                <a:gd name="T8" fmla="*/ 95 w 106"/>
                <a:gd name="T9" fmla="*/ 9 h 66"/>
                <a:gd name="T10" fmla="*/ 6 w 106"/>
                <a:gd name="T11" fmla="*/ 65 h 66"/>
                <a:gd name="T12" fmla="*/ 7 w 106"/>
                <a:gd name="T13" fmla="*/ 66 h 66"/>
                <a:gd name="T14" fmla="*/ 105 w 106"/>
                <a:gd name="T15" fmla="*/ 1 h 66"/>
                <a:gd name="T16" fmla="*/ 105 w 106"/>
                <a:gd name="T17" fmla="*/ 0 h 66"/>
                <a:gd name="T18" fmla="*/ 1 w 106"/>
                <a:gd name="T19" fmla="*/ 57 h 66"/>
                <a:gd name="T20" fmla="*/ 2 w 106"/>
                <a:gd name="T21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" h="66">
                  <a:moveTo>
                    <a:pt x="2" y="57"/>
                  </a:moveTo>
                  <a:cubicBezTo>
                    <a:pt x="15" y="50"/>
                    <a:pt x="28" y="41"/>
                    <a:pt x="41" y="33"/>
                  </a:cubicBezTo>
                  <a:cubicBezTo>
                    <a:pt x="50" y="27"/>
                    <a:pt x="59" y="21"/>
                    <a:pt x="69" y="16"/>
                  </a:cubicBezTo>
                  <a:cubicBezTo>
                    <a:pt x="74" y="13"/>
                    <a:pt x="80" y="10"/>
                    <a:pt x="86" y="7"/>
                  </a:cubicBezTo>
                  <a:cubicBezTo>
                    <a:pt x="91" y="3"/>
                    <a:pt x="94" y="4"/>
                    <a:pt x="95" y="9"/>
                  </a:cubicBezTo>
                  <a:cubicBezTo>
                    <a:pt x="69" y="32"/>
                    <a:pt x="34" y="45"/>
                    <a:pt x="6" y="65"/>
                  </a:cubicBezTo>
                  <a:cubicBezTo>
                    <a:pt x="6" y="66"/>
                    <a:pt x="7" y="66"/>
                    <a:pt x="7" y="66"/>
                  </a:cubicBezTo>
                  <a:cubicBezTo>
                    <a:pt x="39" y="42"/>
                    <a:pt x="77" y="28"/>
                    <a:pt x="105" y="1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66" y="12"/>
                    <a:pt x="36" y="38"/>
                    <a:pt x="1" y="57"/>
                  </a:cubicBezTo>
                  <a:cubicBezTo>
                    <a:pt x="0" y="57"/>
                    <a:pt x="1" y="57"/>
                    <a:pt x="2" y="5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63" name="Freeform 9012">
              <a:extLst>
                <a:ext uri="{FF2B5EF4-FFF2-40B4-BE49-F238E27FC236}">
                  <a16:creationId xmlns:a16="http://schemas.microsoft.com/office/drawing/2014/main" id="{2A4BCA82-B041-4F81-A980-F155356E5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" y="206375"/>
              <a:ext cx="415925" cy="260350"/>
            </a:xfrm>
            <a:custGeom>
              <a:avLst/>
              <a:gdLst>
                <a:gd name="T0" fmla="*/ 109 w 111"/>
                <a:gd name="T1" fmla="*/ 0 h 69"/>
                <a:gd name="T2" fmla="*/ 0 w 111"/>
                <a:gd name="T3" fmla="*/ 69 h 69"/>
                <a:gd name="T4" fmla="*/ 1 w 111"/>
                <a:gd name="T5" fmla="*/ 69 h 69"/>
                <a:gd name="T6" fmla="*/ 110 w 111"/>
                <a:gd name="T7" fmla="*/ 1 h 69"/>
                <a:gd name="T8" fmla="*/ 109 w 111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9">
                  <a:moveTo>
                    <a:pt x="109" y="0"/>
                  </a:moveTo>
                  <a:cubicBezTo>
                    <a:pt x="72" y="22"/>
                    <a:pt x="35" y="43"/>
                    <a:pt x="0" y="69"/>
                  </a:cubicBezTo>
                  <a:cubicBezTo>
                    <a:pt x="0" y="69"/>
                    <a:pt x="1" y="69"/>
                    <a:pt x="1" y="69"/>
                  </a:cubicBezTo>
                  <a:cubicBezTo>
                    <a:pt x="36" y="43"/>
                    <a:pt x="73" y="22"/>
                    <a:pt x="110" y="1"/>
                  </a:cubicBezTo>
                  <a:cubicBezTo>
                    <a:pt x="111" y="0"/>
                    <a:pt x="109" y="0"/>
                    <a:pt x="10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64" name="Freeform 9013">
              <a:extLst>
                <a:ext uri="{FF2B5EF4-FFF2-40B4-BE49-F238E27FC236}">
                  <a16:creationId xmlns:a16="http://schemas.microsoft.com/office/drawing/2014/main" id="{D4DCC5D9-4319-42E4-850F-A617493F1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206375"/>
              <a:ext cx="423863" cy="247650"/>
            </a:xfrm>
            <a:custGeom>
              <a:avLst/>
              <a:gdLst>
                <a:gd name="T0" fmla="*/ 2 w 113"/>
                <a:gd name="T1" fmla="*/ 66 h 66"/>
                <a:gd name="T2" fmla="*/ 113 w 113"/>
                <a:gd name="T3" fmla="*/ 1 h 66"/>
                <a:gd name="T4" fmla="*/ 112 w 113"/>
                <a:gd name="T5" fmla="*/ 1 h 66"/>
                <a:gd name="T6" fmla="*/ 1 w 113"/>
                <a:gd name="T7" fmla="*/ 65 h 66"/>
                <a:gd name="T8" fmla="*/ 2 w 113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66">
                  <a:moveTo>
                    <a:pt x="2" y="66"/>
                  </a:moveTo>
                  <a:cubicBezTo>
                    <a:pt x="39" y="45"/>
                    <a:pt x="76" y="23"/>
                    <a:pt x="113" y="1"/>
                  </a:cubicBezTo>
                  <a:cubicBezTo>
                    <a:pt x="113" y="0"/>
                    <a:pt x="112" y="0"/>
                    <a:pt x="112" y="1"/>
                  </a:cubicBezTo>
                  <a:cubicBezTo>
                    <a:pt x="75" y="22"/>
                    <a:pt x="39" y="45"/>
                    <a:pt x="1" y="65"/>
                  </a:cubicBezTo>
                  <a:cubicBezTo>
                    <a:pt x="0" y="66"/>
                    <a:pt x="1" y="66"/>
                    <a:pt x="2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65" name="Freeform 9014">
              <a:extLst>
                <a:ext uri="{FF2B5EF4-FFF2-40B4-BE49-F238E27FC236}">
                  <a16:creationId xmlns:a16="http://schemas.microsoft.com/office/drawing/2014/main" id="{6C26A3C0-0F7A-4843-97CE-F3D781DB8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84150"/>
              <a:ext cx="427038" cy="247650"/>
            </a:xfrm>
            <a:custGeom>
              <a:avLst/>
              <a:gdLst>
                <a:gd name="T0" fmla="*/ 112 w 114"/>
                <a:gd name="T1" fmla="*/ 0 h 66"/>
                <a:gd name="T2" fmla="*/ 1 w 114"/>
                <a:gd name="T3" fmla="*/ 65 h 66"/>
                <a:gd name="T4" fmla="*/ 2 w 114"/>
                <a:gd name="T5" fmla="*/ 66 h 66"/>
                <a:gd name="T6" fmla="*/ 113 w 114"/>
                <a:gd name="T7" fmla="*/ 0 h 66"/>
                <a:gd name="T8" fmla="*/ 112 w 114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66">
                  <a:moveTo>
                    <a:pt x="112" y="0"/>
                  </a:moveTo>
                  <a:cubicBezTo>
                    <a:pt x="75" y="22"/>
                    <a:pt x="35" y="39"/>
                    <a:pt x="1" y="65"/>
                  </a:cubicBezTo>
                  <a:cubicBezTo>
                    <a:pt x="0" y="66"/>
                    <a:pt x="1" y="66"/>
                    <a:pt x="2" y="66"/>
                  </a:cubicBezTo>
                  <a:cubicBezTo>
                    <a:pt x="36" y="40"/>
                    <a:pt x="76" y="23"/>
                    <a:pt x="113" y="0"/>
                  </a:cubicBezTo>
                  <a:cubicBezTo>
                    <a:pt x="114" y="0"/>
                    <a:pt x="112" y="0"/>
                    <a:pt x="1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66" name="Freeform 9015">
              <a:extLst>
                <a:ext uri="{FF2B5EF4-FFF2-40B4-BE49-F238E27FC236}">
                  <a16:creationId xmlns:a16="http://schemas.microsoft.com/office/drawing/2014/main" id="{760E244E-D0E5-4DFD-8885-B0FD6D842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" y="173038"/>
              <a:ext cx="436563" cy="247650"/>
            </a:xfrm>
            <a:custGeom>
              <a:avLst/>
              <a:gdLst>
                <a:gd name="T0" fmla="*/ 2 w 116"/>
                <a:gd name="T1" fmla="*/ 66 h 66"/>
                <a:gd name="T2" fmla="*/ 115 w 116"/>
                <a:gd name="T3" fmla="*/ 1 h 66"/>
                <a:gd name="T4" fmla="*/ 115 w 116"/>
                <a:gd name="T5" fmla="*/ 0 h 66"/>
                <a:gd name="T6" fmla="*/ 1 w 116"/>
                <a:gd name="T7" fmla="*/ 65 h 66"/>
                <a:gd name="T8" fmla="*/ 2 w 116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6">
                  <a:moveTo>
                    <a:pt x="2" y="66"/>
                  </a:moveTo>
                  <a:cubicBezTo>
                    <a:pt x="40" y="46"/>
                    <a:pt x="77" y="23"/>
                    <a:pt x="115" y="1"/>
                  </a:cubicBezTo>
                  <a:cubicBezTo>
                    <a:pt x="116" y="1"/>
                    <a:pt x="115" y="0"/>
                    <a:pt x="115" y="0"/>
                  </a:cubicBezTo>
                  <a:cubicBezTo>
                    <a:pt x="77" y="22"/>
                    <a:pt x="40" y="45"/>
                    <a:pt x="1" y="65"/>
                  </a:cubicBezTo>
                  <a:cubicBezTo>
                    <a:pt x="0" y="66"/>
                    <a:pt x="1" y="66"/>
                    <a:pt x="2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67" name="Freeform 9016">
              <a:extLst>
                <a:ext uri="{FF2B5EF4-FFF2-40B4-BE49-F238E27FC236}">
                  <a16:creationId xmlns:a16="http://schemas.microsoft.com/office/drawing/2014/main" id="{112C044C-365D-4CA1-91D0-A31F6AFE3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138113"/>
              <a:ext cx="423863" cy="268288"/>
            </a:xfrm>
            <a:custGeom>
              <a:avLst/>
              <a:gdLst>
                <a:gd name="T0" fmla="*/ 112 w 113"/>
                <a:gd name="T1" fmla="*/ 0 h 71"/>
                <a:gd name="T2" fmla="*/ 1 w 113"/>
                <a:gd name="T3" fmla="*/ 70 h 71"/>
                <a:gd name="T4" fmla="*/ 2 w 113"/>
                <a:gd name="T5" fmla="*/ 70 h 71"/>
                <a:gd name="T6" fmla="*/ 112 w 113"/>
                <a:gd name="T7" fmla="*/ 0 h 71"/>
                <a:gd name="T8" fmla="*/ 112 w 113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71">
                  <a:moveTo>
                    <a:pt x="112" y="0"/>
                  </a:moveTo>
                  <a:cubicBezTo>
                    <a:pt x="74" y="22"/>
                    <a:pt x="36" y="44"/>
                    <a:pt x="1" y="70"/>
                  </a:cubicBezTo>
                  <a:cubicBezTo>
                    <a:pt x="0" y="71"/>
                    <a:pt x="1" y="71"/>
                    <a:pt x="2" y="70"/>
                  </a:cubicBezTo>
                  <a:cubicBezTo>
                    <a:pt x="37" y="44"/>
                    <a:pt x="75" y="23"/>
                    <a:pt x="112" y="0"/>
                  </a:cubicBezTo>
                  <a:cubicBezTo>
                    <a:pt x="113" y="0"/>
                    <a:pt x="112" y="0"/>
                    <a:pt x="1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68" name="Freeform 9017">
              <a:extLst>
                <a:ext uri="{FF2B5EF4-FFF2-40B4-BE49-F238E27FC236}">
                  <a16:creationId xmlns:a16="http://schemas.microsoft.com/office/drawing/2014/main" id="{69B136A3-DA16-400D-ACEB-CE8A3B571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" y="115888"/>
              <a:ext cx="423863" cy="249238"/>
            </a:xfrm>
            <a:custGeom>
              <a:avLst/>
              <a:gdLst>
                <a:gd name="T0" fmla="*/ 2 w 113"/>
                <a:gd name="T1" fmla="*/ 66 h 66"/>
                <a:gd name="T2" fmla="*/ 112 w 113"/>
                <a:gd name="T3" fmla="*/ 1 h 66"/>
                <a:gd name="T4" fmla="*/ 111 w 113"/>
                <a:gd name="T5" fmla="*/ 1 h 66"/>
                <a:gd name="T6" fmla="*/ 1 w 113"/>
                <a:gd name="T7" fmla="*/ 65 h 66"/>
                <a:gd name="T8" fmla="*/ 2 w 113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66">
                  <a:moveTo>
                    <a:pt x="2" y="66"/>
                  </a:moveTo>
                  <a:cubicBezTo>
                    <a:pt x="39" y="46"/>
                    <a:pt x="75" y="23"/>
                    <a:pt x="112" y="1"/>
                  </a:cubicBezTo>
                  <a:cubicBezTo>
                    <a:pt x="113" y="1"/>
                    <a:pt x="111" y="0"/>
                    <a:pt x="111" y="1"/>
                  </a:cubicBezTo>
                  <a:cubicBezTo>
                    <a:pt x="74" y="22"/>
                    <a:pt x="39" y="45"/>
                    <a:pt x="1" y="65"/>
                  </a:cubicBezTo>
                  <a:cubicBezTo>
                    <a:pt x="0" y="66"/>
                    <a:pt x="2" y="66"/>
                    <a:pt x="2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69" name="Freeform 9018">
              <a:extLst>
                <a:ext uri="{FF2B5EF4-FFF2-40B4-BE49-F238E27FC236}">
                  <a16:creationId xmlns:a16="http://schemas.microsoft.com/office/drawing/2014/main" id="{FE0C761D-96BD-418E-A8C7-6C18664E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93663"/>
              <a:ext cx="401638" cy="252413"/>
            </a:xfrm>
            <a:custGeom>
              <a:avLst/>
              <a:gdLst>
                <a:gd name="T0" fmla="*/ 105 w 107"/>
                <a:gd name="T1" fmla="*/ 0 h 67"/>
                <a:gd name="T2" fmla="*/ 0 w 107"/>
                <a:gd name="T3" fmla="*/ 67 h 67"/>
                <a:gd name="T4" fmla="*/ 1 w 107"/>
                <a:gd name="T5" fmla="*/ 67 h 67"/>
                <a:gd name="T6" fmla="*/ 106 w 107"/>
                <a:gd name="T7" fmla="*/ 0 h 67"/>
                <a:gd name="T8" fmla="*/ 105 w 107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67">
                  <a:moveTo>
                    <a:pt x="105" y="0"/>
                  </a:moveTo>
                  <a:cubicBezTo>
                    <a:pt x="71" y="24"/>
                    <a:pt x="35" y="44"/>
                    <a:pt x="0" y="67"/>
                  </a:cubicBezTo>
                  <a:cubicBezTo>
                    <a:pt x="0" y="67"/>
                    <a:pt x="1" y="67"/>
                    <a:pt x="1" y="67"/>
                  </a:cubicBezTo>
                  <a:cubicBezTo>
                    <a:pt x="36" y="44"/>
                    <a:pt x="72" y="24"/>
                    <a:pt x="106" y="0"/>
                  </a:cubicBezTo>
                  <a:cubicBezTo>
                    <a:pt x="107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70" name="Freeform 9019">
              <a:extLst>
                <a:ext uri="{FF2B5EF4-FFF2-40B4-BE49-F238E27FC236}">
                  <a16:creationId xmlns:a16="http://schemas.microsoft.com/office/drawing/2014/main" id="{A80B3CA8-13BA-45A0-87E0-FA739DB4B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85725"/>
              <a:ext cx="409575" cy="241300"/>
            </a:xfrm>
            <a:custGeom>
              <a:avLst/>
              <a:gdLst>
                <a:gd name="T0" fmla="*/ 2 w 109"/>
                <a:gd name="T1" fmla="*/ 63 h 64"/>
                <a:gd name="T2" fmla="*/ 108 w 109"/>
                <a:gd name="T3" fmla="*/ 1 h 64"/>
                <a:gd name="T4" fmla="*/ 108 w 109"/>
                <a:gd name="T5" fmla="*/ 0 h 64"/>
                <a:gd name="T6" fmla="*/ 1 w 109"/>
                <a:gd name="T7" fmla="*/ 63 h 64"/>
                <a:gd name="T8" fmla="*/ 2 w 109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64">
                  <a:moveTo>
                    <a:pt x="2" y="63"/>
                  </a:moveTo>
                  <a:cubicBezTo>
                    <a:pt x="39" y="46"/>
                    <a:pt x="72" y="19"/>
                    <a:pt x="108" y="1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71" y="19"/>
                    <a:pt x="38" y="45"/>
                    <a:pt x="1" y="63"/>
                  </a:cubicBezTo>
                  <a:cubicBezTo>
                    <a:pt x="0" y="63"/>
                    <a:pt x="1" y="64"/>
                    <a:pt x="2" y="6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71" name="Freeform 9020">
              <a:extLst>
                <a:ext uri="{FF2B5EF4-FFF2-40B4-BE49-F238E27FC236}">
                  <a16:creationId xmlns:a16="http://schemas.microsoft.com/office/drawing/2014/main" id="{AD6CA43A-1470-4229-9735-13F3DEB08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50825"/>
              <a:ext cx="63500" cy="49213"/>
            </a:xfrm>
            <a:custGeom>
              <a:avLst/>
              <a:gdLst>
                <a:gd name="T0" fmla="*/ 15 w 17"/>
                <a:gd name="T1" fmla="*/ 1 h 13"/>
                <a:gd name="T2" fmla="*/ 1 w 17"/>
                <a:gd name="T3" fmla="*/ 12 h 13"/>
                <a:gd name="T4" fmla="*/ 2 w 17"/>
                <a:gd name="T5" fmla="*/ 13 h 13"/>
                <a:gd name="T6" fmla="*/ 16 w 17"/>
                <a:gd name="T7" fmla="*/ 1 h 13"/>
                <a:gd name="T8" fmla="*/ 15 w 1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5" y="1"/>
                  </a:moveTo>
                  <a:cubicBezTo>
                    <a:pt x="10" y="4"/>
                    <a:pt x="6" y="8"/>
                    <a:pt x="1" y="12"/>
                  </a:cubicBezTo>
                  <a:cubicBezTo>
                    <a:pt x="0" y="13"/>
                    <a:pt x="1" y="13"/>
                    <a:pt x="2" y="13"/>
                  </a:cubicBezTo>
                  <a:cubicBezTo>
                    <a:pt x="6" y="9"/>
                    <a:pt x="11" y="5"/>
                    <a:pt x="16" y="1"/>
                  </a:cubicBezTo>
                  <a:cubicBezTo>
                    <a:pt x="17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72" name="Freeform 9021">
              <a:extLst>
                <a:ext uri="{FF2B5EF4-FFF2-40B4-BE49-F238E27FC236}">
                  <a16:creationId xmlns:a16="http://schemas.microsoft.com/office/drawing/2014/main" id="{9CAACBC2-91BD-4137-B625-238CCAF48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" y="127000"/>
              <a:ext cx="146050" cy="95250"/>
            </a:xfrm>
            <a:custGeom>
              <a:avLst/>
              <a:gdLst>
                <a:gd name="T0" fmla="*/ 37 w 39"/>
                <a:gd name="T1" fmla="*/ 0 h 25"/>
                <a:gd name="T2" fmla="*/ 0 w 39"/>
                <a:gd name="T3" fmla="*/ 25 h 25"/>
                <a:gd name="T4" fmla="*/ 1 w 39"/>
                <a:gd name="T5" fmla="*/ 25 h 25"/>
                <a:gd name="T6" fmla="*/ 38 w 39"/>
                <a:gd name="T7" fmla="*/ 0 h 25"/>
                <a:gd name="T8" fmla="*/ 37 w 39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37" y="0"/>
                  </a:moveTo>
                  <a:cubicBezTo>
                    <a:pt x="25" y="8"/>
                    <a:pt x="12" y="16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3" y="16"/>
                    <a:pt x="26" y="8"/>
                    <a:pt x="38" y="0"/>
                  </a:cubicBezTo>
                  <a:cubicBezTo>
                    <a:pt x="39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73" name="Freeform 9022">
              <a:extLst>
                <a:ext uri="{FF2B5EF4-FFF2-40B4-BE49-F238E27FC236}">
                  <a16:creationId xmlns:a16="http://schemas.microsoft.com/office/drawing/2014/main" id="{3C640403-A77D-4435-9102-11C9A55B9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7" y="74613"/>
              <a:ext cx="26988" cy="15875"/>
            </a:xfrm>
            <a:custGeom>
              <a:avLst/>
              <a:gdLst>
                <a:gd name="T0" fmla="*/ 2 w 7"/>
                <a:gd name="T1" fmla="*/ 3 h 4"/>
                <a:gd name="T2" fmla="*/ 6 w 7"/>
                <a:gd name="T3" fmla="*/ 0 h 4"/>
                <a:gd name="T4" fmla="*/ 5 w 7"/>
                <a:gd name="T5" fmla="*/ 0 h 4"/>
                <a:gd name="T6" fmla="*/ 1 w 7"/>
                <a:gd name="T7" fmla="*/ 3 h 4"/>
                <a:gd name="T8" fmla="*/ 2 w 7"/>
                <a:gd name="T9" fmla="*/ 3 h 4"/>
                <a:gd name="T10" fmla="*/ 6 w 7"/>
                <a:gd name="T11" fmla="*/ 0 h 4"/>
                <a:gd name="T12" fmla="*/ 5 w 7"/>
                <a:gd name="T13" fmla="*/ 0 h 4"/>
                <a:gd name="T14" fmla="*/ 1 w 7"/>
                <a:gd name="T15" fmla="*/ 3 h 4"/>
                <a:gd name="T16" fmla="*/ 2 w 7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2" y="3"/>
                  </a:moveTo>
                  <a:cubicBezTo>
                    <a:pt x="4" y="2"/>
                    <a:pt x="5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74" name="Freeform 9023">
              <a:extLst>
                <a:ext uri="{FF2B5EF4-FFF2-40B4-BE49-F238E27FC236}">
                  <a16:creationId xmlns:a16="http://schemas.microsoft.com/office/drawing/2014/main" id="{8B6280E9-805A-44B0-AC86-0F522FD4F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27000"/>
              <a:ext cx="142875" cy="95250"/>
            </a:xfrm>
            <a:custGeom>
              <a:avLst/>
              <a:gdLst>
                <a:gd name="T0" fmla="*/ 1 w 38"/>
                <a:gd name="T1" fmla="*/ 25 h 25"/>
                <a:gd name="T2" fmla="*/ 37 w 38"/>
                <a:gd name="T3" fmla="*/ 1 h 25"/>
                <a:gd name="T4" fmla="*/ 36 w 38"/>
                <a:gd name="T5" fmla="*/ 1 h 25"/>
                <a:gd name="T6" fmla="*/ 0 w 38"/>
                <a:gd name="T7" fmla="*/ 25 h 25"/>
                <a:gd name="T8" fmla="*/ 1 w 3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5">
                  <a:moveTo>
                    <a:pt x="1" y="25"/>
                  </a:moveTo>
                  <a:cubicBezTo>
                    <a:pt x="13" y="17"/>
                    <a:pt x="25" y="9"/>
                    <a:pt x="37" y="1"/>
                  </a:cubicBezTo>
                  <a:cubicBezTo>
                    <a:pt x="38" y="0"/>
                    <a:pt x="36" y="0"/>
                    <a:pt x="36" y="1"/>
                  </a:cubicBezTo>
                  <a:cubicBezTo>
                    <a:pt x="24" y="9"/>
                    <a:pt x="12" y="17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75" name="Freeform 9024">
              <a:extLst>
                <a:ext uri="{FF2B5EF4-FFF2-40B4-BE49-F238E27FC236}">
                  <a16:creationId xmlns:a16="http://schemas.microsoft.com/office/drawing/2014/main" id="{AD8855E0-9AA5-4126-BF1F-53ABF85C6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44475"/>
              <a:ext cx="55563" cy="33338"/>
            </a:xfrm>
            <a:custGeom>
              <a:avLst/>
              <a:gdLst>
                <a:gd name="T0" fmla="*/ 1 w 15"/>
                <a:gd name="T1" fmla="*/ 9 h 9"/>
                <a:gd name="T2" fmla="*/ 14 w 15"/>
                <a:gd name="T3" fmla="*/ 2 h 9"/>
                <a:gd name="T4" fmla="*/ 13 w 15"/>
                <a:gd name="T5" fmla="*/ 1 h 9"/>
                <a:gd name="T6" fmla="*/ 0 w 15"/>
                <a:gd name="T7" fmla="*/ 8 h 9"/>
                <a:gd name="T8" fmla="*/ 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9"/>
                  </a:moveTo>
                  <a:cubicBezTo>
                    <a:pt x="5" y="6"/>
                    <a:pt x="10" y="4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9" y="3"/>
                    <a:pt x="5" y="6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76" name="Freeform 9025">
              <a:extLst>
                <a:ext uri="{FF2B5EF4-FFF2-40B4-BE49-F238E27FC236}">
                  <a16:creationId xmlns:a16="http://schemas.microsoft.com/office/drawing/2014/main" id="{F6B4616B-2587-4393-AA60-EF0498BDA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0163"/>
              <a:ext cx="307975" cy="220663"/>
            </a:xfrm>
            <a:custGeom>
              <a:avLst/>
              <a:gdLst>
                <a:gd name="T0" fmla="*/ 81 w 82"/>
                <a:gd name="T1" fmla="*/ 0 h 59"/>
                <a:gd name="T2" fmla="*/ 0 w 82"/>
                <a:gd name="T3" fmla="*/ 58 h 59"/>
                <a:gd name="T4" fmla="*/ 2 w 82"/>
                <a:gd name="T5" fmla="*/ 59 h 59"/>
                <a:gd name="T6" fmla="*/ 82 w 82"/>
                <a:gd name="T7" fmla="*/ 0 h 59"/>
                <a:gd name="T8" fmla="*/ 81 w 82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9">
                  <a:moveTo>
                    <a:pt x="81" y="0"/>
                  </a:moveTo>
                  <a:cubicBezTo>
                    <a:pt x="55" y="20"/>
                    <a:pt x="26" y="37"/>
                    <a:pt x="0" y="58"/>
                  </a:cubicBezTo>
                  <a:cubicBezTo>
                    <a:pt x="0" y="59"/>
                    <a:pt x="1" y="59"/>
                    <a:pt x="2" y="59"/>
                  </a:cubicBezTo>
                  <a:cubicBezTo>
                    <a:pt x="27" y="37"/>
                    <a:pt x="56" y="21"/>
                    <a:pt x="82" y="0"/>
                  </a:cubicBezTo>
                  <a:cubicBezTo>
                    <a:pt x="82" y="0"/>
                    <a:pt x="81" y="0"/>
                    <a:pt x="8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77" name="Freeform 9026">
              <a:extLst>
                <a:ext uri="{FF2B5EF4-FFF2-40B4-BE49-F238E27FC236}">
                  <a16:creationId xmlns:a16="http://schemas.microsoft.com/office/drawing/2014/main" id="{3854E554-E4E0-4A73-8638-3573BD0E1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5400"/>
              <a:ext cx="296863" cy="188913"/>
            </a:xfrm>
            <a:custGeom>
              <a:avLst/>
              <a:gdLst>
                <a:gd name="T0" fmla="*/ 1 w 79"/>
                <a:gd name="T1" fmla="*/ 49 h 50"/>
                <a:gd name="T2" fmla="*/ 78 w 79"/>
                <a:gd name="T3" fmla="*/ 1 h 50"/>
                <a:gd name="T4" fmla="*/ 77 w 79"/>
                <a:gd name="T5" fmla="*/ 0 h 50"/>
                <a:gd name="T6" fmla="*/ 1 w 79"/>
                <a:gd name="T7" fmla="*/ 48 h 50"/>
                <a:gd name="T8" fmla="*/ 1 w 79"/>
                <a:gd name="T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0">
                  <a:moveTo>
                    <a:pt x="1" y="49"/>
                  </a:moveTo>
                  <a:cubicBezTo>
                    <a:pt x="27" y="34"/>
                    <a:pt x="50" y="13"/>
                    <a:pt x="78" y="1"/>
                  </a:cubicBezTo>
                  <a:cubicBezTo>
                    <a:pt x="79" y="0"/>
                    <a:pt x="78" y="0"/>
                    <a:pt x="77" y="0"/>
                  </a:cubicBezTo>
                  <a:cubicBezTo>
                    <a:pt x="49" y="12"/>
                    <a:pt x="27" y="33"/>
                    <a:pt x="1" y="48"/>
                  </a:cubicBezTo>
                  <a:cubicBezTo>
                    <a:pt x="0" y="49"/>
                    <a:pt x="1" y="50"/>
                    <a:pt x="1" y="4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78" name="Freeform 9027">
              <a:extLst>
                <a:ext uri="{FF2B5EF4-FFF2-40B4-BE49-F238E27FC236}">
                  <a16:creationId xmlns:a16="http://schemas.microsoft.com/office/drawing/2014/main" id="{8B9627D5-99B5-4357-A23A-5B1B2212A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1113"/>
              <a:ext cx="198438" cy="165100"/>
            </a:xfrm>
            <a:custGeom>
              <a:avLst/>
              <a:gdLst>
                <a:gd name="T0" fmla="*/ 52 w 53"/>
                <a:gd name="T1" fmla="*/ 0 h 44"/>
                <a:gd name="T2" fmla="*/ 0 w 53"/>
                <a:gd name="T3" fmla="*/ 43 h 44"/>
                <a:gd name="T4" fmla="*/ 1 w 53"/>
                <a:gd name="T5" fmla="*/ 43 h 44"/>
                <a:gd name="T6" fmla="*/ 53 w 53"/>
                <a:gd name="T7" fmla="*/ 1 h 44"/>
                <a:gd name="T8" fmla="*/ 52 w 5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4">
                  <a:moveTo>
                    <a:pt x="52" y="0"/>
                  </a:moveTo>
                  <a:cubicBezTo>
                    <a:pt x="34" y="14"/>
                    <a:pt x="16" y="28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18" y="28"/>
                    <a:pt x="35" y="14"/>
                    <a:pt x="53" y="1"/>
                  </a:cubicBezTo>
                  <a:cubicBezTo>
                    <a:pt x="53" y="0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179" name="Group 5315">
            <a:extLst>
              <a:ext uri="{FF2B5EF4-FFF2-40B4-BE49-F238E27FC236}">
                <a16:creationId xmlns:a16="http://schemas.microsoft.com/office/drawing/2014/main" id="{05D66A15-5925-49AB-807C-3B7A0A2ED69D}"/>
              </a:ext>
            </a:extLst>
          </p:cNvPr>
          <p:cNvGrpSpPr>
            <a:grpSpLocks/>
          </p:cNvGrpSpPr>
          <p:nvPr/>
        </p:nvGrpSpPr>
        <p:grpSpPr bwMode="auto">
          <a:xfrm>
            <a:off x="301625" y="3140075"/>
            <a:ext cx="407988" cy="481013"/>
            <a:chOff x="0" y="0"/>
            <a:chExt cx="407988" cy="481013"/>
          </a:xfrm>
        </p:grpSpPr>
        <p:sp>
          <p:nvSpPr>
            <p:cNvPr id="42180" name="Freeform 9028">
              <a:extLst>
                <a:ext uri="{FF2B5EF4-FFF2-40B4-BE49-F238E27FC236}">
                  <a16:creationId xmlns:a16="http://schemas.microsoft.com/office/drawing/2014/main" id="{12E3E8AE-95E4-4859-B28E-5246CFF6D1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13" y="195263"/>
              <a:ext cx="98425" cy="285750"/>
            </a:xfrm>
            <a:custGeom>
              <a:avLst/>
              <a:gdLst>
                <a:gd name="T0" fmla="*/ 22 w 26"/>
                <a:gd name="T1" fmla="*/ 55 h 76"/>
                <a:gd name="T2" fmla="*/ 23 w 26"/>
                <a:gd name="T3" fmla="*/ 48 h 76"/>
                <a:gd name="T4" fmla="*/ 22 w 26"/>
                <a:gd name="T5" fmla="*/ 41 h 76"/>
                <a:gd name="T6" fmla="*/ 21 w 26"/>
                <a:gd name="T7" fmla="*/ 40 h 76"/>
                <a:gd name="T8" fmla="*/ 21 w 26"/>
                <a:gd name="T9" fmla="*/ 27 h 76"/>
                <a:gd name="T10" fmla="*/ 17 w 26"/>
                <a:gd name="T11" fmla="*/ 11 h 76"/>
                <a:gd name="T12" fmla="*/ 15 w 26"/>
                <a:gd name="T13" fmla="*/ 8 h 76"/>
                <a:gd name="T14" fmla="*/ 13 w 26"/>
                <a:gd name="T15" fmla="*/ 6 h 76"/>
                <a:gd name="T16" fmla="*/ 9 w 26"/>
                <a:gd name="T17" fmla="*/ 3 h 76"/>
                <a:gd name="T18" fmla="*/ 8 w 26"/>
                <a:gd name="T19" fmla="*/ 2 h 76"/>
                <a:gd name="T20" fmla="*/ 8 w 26"/>
                <a:gd name="T21" fmla="*/ 2 h 76"/>
                <a:gd name="T22" fmla="*/ 8 w 26"/>
                <a:gd name="T23" fmla="*/ 2 h 76"/>
                <a:gd name="T24" fmla="*/ 8 w 26"/>
                <a:gd name="T25" fmla="*/ 2 h 76"/>
                <a:gd name="T26" fmla="*/ 5 w 26"/>
                <a:gd name="T27" fmla="*/ 14 h 76"/>
                <a:gd name="T28" fmla="*/ 3 w 26"/>
                <a:gd name="T29" fmla="*/ 17 h 76"/>
                <a:gd name="T30" fmla="*/ 6 w 26"/>
                <a:gd name="T31" fmla="*/ 23 h 76"/>
                <a:gd name="T32" fmla="*/ 4 w 26"/>
                <a:gd name="T33" fmla="*/ 22 h 76"/>
                <a:gd name="T34" fmla="*/ 6 w 26"/>
                <a:gd name="T35" fmla="*/ 28 h 76"/>
                <a:gd name="T36" fmla="*/ 3 w 26"/>
                <a:gd name="T37" fmla="*/ 48 h 76"/>
                <a:gd name="T38" fmla="*/ 3 w 26"/>
                <a:gd name="T39" fmla="*/ 59 h 76"/>
                <a:gd name="T40" fmla="*/ 0 w 26"/>
                <a:gd name="T41" fmla="*/ 69 h 76"/>
                <a:gd name="T42" fmla="*/ 17 w 26"/>
                <a:gd name="T43" fmla="*/ 73 h 76"/>
                <a:gd name="T44" fmla="*/ 23 w 26"/>
                <a:gd name="T45" fmla="*/ 68 h 76"/>
                <a:gd name="T46" fmla="*/ 22 w 26"/>
                <a:gd name="T47" fmla="*/ 55 h 76"/>
                <a:gd name="T48" fmla="*/ 6 w 26"/>
                <a:gd name="T49" fmla="*/ 5 h 76"/>
                <a:gd name="T50" fmla="*/ 7 w 26"/>
                <a:gd name="T51" fmla="*/ 6 h 76"/>
                <a:gd name="T52" fmla="*/ 7 w 26"/>
                <a:gd name="T53" fmla="*/ 6 h 76"/>
                <a:gd name="T54" fmla="*/ 7 w 26"/>
                <a:gd name="T55" fmla="*/ 6 h 76"/>
                <a:gd name="T56" fmla="*/ 7 w 26"/>
                <a:gd name="T57" fmla="*/ 6 h 76"/>
                <a:gd name="T58" fmla="*/ 8 w 26"/>
                <a:gd name="T59" fmla="*/ 6 h 76"/>
                <a:gd name="T60" fmla="*/ 6 w 26"/>
                <a:gd name="T61" fmla="*/ 4 h 76"/>
                <a:gd name="T62" fmla="*/ 6 w 26"/>
                <a:gd name="T63" fmla="*/ 5 h 76"/>
                <a:gd name="T64" fmla="*/ 6 w 26"/>
                <a:gd name="T65" fmla="*/ 32 h 76"/>
                <a:gd name="T66" fmla="*/ 6 w 26"/>
                <a:gd name="T67" fmla="*/ 32 h 76"/>
                <a:gd name="T68" fmla="*/ 6 w 26"/>
                <a:gd name="T69" fmla="*/ 32 h 76"/>
                <a:gd name="T70" fmla="*/ 19 w 26"/>
                <a:gd name="T71" fmla="*/ 67 h 76"/>
                <a:gd name="T72" fmla="*/ 17 w 26"/>
                <a:gd name="T73" fmla="*/ 71 h 76"/>
                <a:gd name="T74" fmla="*/ 17 w 26"/>
                <a:gd name="T75" fmla="*/ 70 h 76"/>
                <a:gd name="T76" fmla="*/ 4 w 26"/>
                <a:gd name="T77" fmla="*/ 69 h 76"/>
                <a:gd name="T78" fmla="*/ 9 w 26"/>
                <a:gd name="T79" fmla="*/ 32 h 76"/>
                <a:gd name="T80" fmla="*/ 10 w 26"/>
                <a:gd name="T81" fmla="*/ 33 h 76"/>
                <a:gd name="T82" fmla="*/ 10 w 26"/>
                <a:gd name="T83" fmla="*/ 30 h 76"/>
                <a:gd name="T84" fmla="*/ 10 w 26"/>
                <a:gd name="T85" fmla="*/ 30 h 76"/>
                <a:gd name="T86" fmla="*/ 10 w 26"/>
                <a:gd name="T87" fmla="*/ 29 h 76"/>
                <a:gd name="T88" fmla="*/ 9 w 26"/>
                <a:gd name="T89" fmla="*/ 29 h 76"/>
                <a:gd name="T90" fmla="*/ 8 w 26"/>
                <a:gd name="T91" fmla="*/ 19 h 76"/>
                <a:gd name="T92" fmla="*/ 9 w 26"/>
                <a:gd name="T93" fmla="*/ 4 h 76"/>
                <a:gd name="T94" fmla="*/ 11 w 26"/>
                <a:gd name="T95" fmla="*/ 3 h 76"/>
                <a:gd name="T96" fmla="*/ 18 w 26"/>
                <a:gd name="T97" fmla="*/ 14 h 76"/>
                <a:gd name="T98" fmla="*/ 20 w 26"/>
                <a:gd name="T99" fmla="*/ 32 h 76"/>
                <a:gd name="T100" fmla="*/ 19 w 26"/>
                <a:gd name="T101" fmla="*/ 32 h 76"/>
                <a:gd name="T102" fmla="*/ 17 w 26"/>
                <a:gd name="T103" fmla="*/ 37 h 76"/>
                <a:gd name="T104" fmla="*/ 19 w 26"/>
                <a:gd name="T105" fmla="*/ 38 h 76"/>
                <a:gd name="T106" fmla="*/ 18 w 26"/>
                <a:gd name="T107" fmla="*/ 38 h 76"/>
                <a:gd name="T108" fmla="*/ 18 w 26"/>
                <a:gd name="T109" fmla="*/ 45 h 76"/>
                <a:gd name="T110" fmla="*/ 19 w 26"/>
                <a:gd name="T111" fmla="*/ 44 h 76"/>
                <a:gd name="T112" fmla="*/ 19 w 26"/>
                <a:gd name="T113" fmla="*/ 66 h 76"/>
                <a:gd name="T114" fmla="*/ 20 w 26"/>
                <a:gd name="T115" fmla="*/ 66 h 76"/>
                <a:gd name="T116" fmla="*/ 19 w 26"/>
                <a:gd name="T117" fmla="*/ 6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76">
                  <a:moveTo>
                    <a:pt x="22" y="55"/>
                  </a:moveTo>
                  <a:cubicBezTo>
                    <a:pt x="22" y="54"/>
                    <a:pt x="20" y="44"/>
                    <a:pt x="23" y="48"/>
                  </a:cubicBezTo>
                  <a:cubicBezTo>
                    <a:pt x="22" y="47"/>
                    <a:pt x="22" y="42"/>
                    <a:pt x="22" y="41"/>
                  </a:cubicBezTo>
                  <a:cubicBezTo>
                    <a:pt x="22" y="41"/>
                    <a:pt x="21" y="40"/>
                    <a:pt x="21" y="40"/>
                  </a:cubicBezTo>
                  <a:cubicBezTo>
                    <a:pt x="25" y="38"/>
                    <a:pt x="20" y="30"/>
                    <a:pt x="21" y="27"/>
                  </a:cubicBezTo>
                  <a:cubicBezTo>
                    <a:pt x="21" y="27"/>
                    <a:pt x="21" y="10"/>
                    <a:pt x="17" y="11"/>
                  </a:cubicBezTo>
                  <a:cubicBezTo>
                    <a:pt x="18" y="11"/>
                    <a:pt x="15" y="10"/>
                    <a:pt x="15" y="8"/>
                  </a:cubicBezTo>
                  <a:cubicBezTo>
                    <a:pt x="17" y="9"/>
                    <a:pt x="15" y="7"/>
                    <a:pt x="13" y="6"/>
                  </a:cubicBezTo>
                  <a:cubicBezTo>
                    <a:pt x="15" y="7"/>
                    <a:pt x="10" y="0"/>
                    <a:pt x="9" y="3"/>
                  </a:cubicBezTo>
                  <a:cubicBezTo>
                    <a:pt x="9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1"/>
                    <a:pt x="3" y="12"/>
                    <a:pt x="5" y="14"/>
                  </a:cubicBezTo>
                  <a:cubicBezTo>
                    <a:pt x="3" y="15"/>
                    <a:pt x="5" y="15"/>
                    <a:pt x="3" y="17"/>
                  </a:cubicBezTo>
                  <a:cubicBezTo>
                    <a:pt x="3" y="19"/>
                    <a:pt x="7" y="20"/>
                    <a:pt x="6" y="23"/>
                  </a:cubicBezTo>
                  <a:cubicBezTo>
                    <a:pt x="5" y="23"/>
                    <a:pt x="6" y="22"/>
                    <a:pt x="4" y="22"/>
                  </a:cubicBezTo>
                  <a:cubicBezTo>
                    <a:pt x="5" y="24"/>
                    <a:pt x="5" y="26"/>
                    <a:pt x="6" y="28"/>
                  </a:cubicBezTo>
                  <a:cubicBezTo>
                    <a:pt x="6" y="28"/>
                    <a:pt x="3" y="46"/>
                    <a:pt x="3" y="48"/>
                  </a:cubicBezTo>
                  <a:cubicBezTo>
                    <a:pt x="3" y="51"/>
                    <a:pt x="2" y="58"/>
                    <a:pt x="3" y="59"/>
                  </a:cubicBezTo>
                  <a:cubicBezTo>
                    <a:pt x="2" y="62"/>
                    <a:pt x="0" y="66"/>
                    <a:pt x="0" y="69"/>
                  </a:cubicBezTo>
                  <a:cubicBezTo>
                    <a:pt x="1" y="76"/>
                    <a:pt x="12" y="75"/>
                    <a:pt x="17" y="73"/>
                  </a:cubicBezTo>
                  <a:cubicBezTo>
                    <a:pt x="19" y="72"/>
                    <a:pt x="26" y="70"/>
                    <a:pt x="23" y="68"/>
                  </a:cubicBezTo>
                  <a:cubicBezTo>
                    <a:pt x="22" y="64"/>
                    <a:pt x="22" y="59"/>
                    <a:pt x="22" y="55"/>
                  </a:cubicBezTo>
                  <a:close/>
                  <a:moveTo>
                    <a:pt x="6" y="5"/>
                  </a:move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7" y="6"/>
                    <a:pt x="6" y="5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19" y="67"/>
                  </a:moveTo>
                  <a:cubicBezTo>
                    <a:pt x="19" y="68"/>
                    <a:pt x="18" y="69"/>
                    <a:pt x="17" y="71"/>
                  </a:cubicBezTo>
                  <a:cubicBezTo>
                    <a:pt x="18" y="68"/>
                    <a:pt x="17" y="70"/>
                    <a:pt x="17" y="70"/>
                  </a:cubicBezTo>
                  <a:cubicBezTo>
                    <a:pt x="17" y="70"/>
                    <a:pt x="4" y="69"/>
                    <a:pt x="4" y="69"/>
                  </a:cubicBezTo>
                  <a:cubicBezTo>
                    <a:pt x="9" y="69"/>
                    <a:pt x="7" y="33"/>
                    <a:pt x="9" y="32"/>
                  </a:cubicBezTo>
                  <a:cubicBezTo>
                    <a:pt x="9" y="35"/>
                    <a:pt x="9" y="32"/>
                    <a:pt x="10" y="33"/>
                  </a:cubicBezTo>
                  <a:cubicBezTo>
                    <a:pt x="10" y="32"/>
                    <a:pt x="9" y="31"/>
                    <a:pt x="10" y="30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7"/>
                    <a:pt x="8" y="23"/>
                    <a:pt x="8" y="19"/>
                  </a:cubicBezTo>
                  <a:cubicBezTo>
                    <a:pt x="8" y="17"/>
                    <a:pt x="10" y="8"/>
                    <a:pt x="9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2" y="7"/>
                    <a:pt x="16" y="11"/>
                    <a:pt x="18" y="14"/>
                  </a:cubicBezTo>
                  <a:cubicBezTo>
                    <a:pt x="16" y="15"/>
                    <a:pt x="19" y="30"/>
                    <a:pt x="20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5"/>
                    <a:pt x="20" y="36"/>
                    <a:pt x="17" y="37"/>
                  </a:cubicBezTo>
                  <a:cubicBezTo>
                    <a:pt x="18" y="38"/>
                    <a:pt x="18" y="37"/>
                    <a:pt x="19" y="38"/>
                  </a:cubicBezTo>
                  <a:cubicBezTo>
                    <a:pt x="19" y="39"/>
                    <a:pt x="18" y="39"/>
                    <a:pt x="18" y="38"/>
                  </a:cubicBezTo>
                  <a:cubicBezTo>
                    <a:pt x="18" y="40"/>
                    <a:pt x="17" y="44"/>
                    <a:pt x="18" y="45"/>
                  </a:cubicBezTo>
                  <a:cubicBezTo>
                    <a:pt x="18" y="45"/>
                    <a:pt x="19" y="44"/>
                    <a:pt x="19" y="44"/>
                  </a:cubicBezTo>
                  <a:cubicBezTo>
                    <a:pt x="18" y="45"/>
                    <a:pt x="19" y="65"/>
                    <a:pt x="19" y="66"/>
                  </a:cubicBezTo>
                  <a:cubicBezTo>
                    <a:pt x="19" y="66"/>
                    <a:pt x="20" y="66"/>
                    <a:pt x="20" y="66"/>
                  </a:cubicBezTo>
                  <a:cubicBezTo>
                    <a:pt x="19" y="67"/>
                    <a:pt x="19" y="67"/>
                    <a:pt x="19" y="6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81" name="Freeform 9029">
              <a:extLst>
                <a:ext uri="{FF2B5EF4-FFF2-40B4-BE49-F238E27FC236}">
                  <a16:creationId xmlns:a16="http://schemas.microsoft.com/office/drawing/2014/main" id="{19E8692C-61FC-4D93-BCC9-2E279902E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07988" cy="304800"/>
            </a:xfrm>
            <a:custGeom>
              <a:avLst/>
              <a:gdLst>
                <a:gd name="T0" fmla="*/ 95 w 109"/>
                <a:gd name="T1" fmla="*/ 55 h 81"/>
                <a:gd name="T2" fmla="*/ 72 w 109"/>
                <a:gd name="T3" fmla="*/ 35 h 81"/>
                <a:gd name="T4" fmla="*/ 109 w 109"/>
                <a:gd name="T5" fmla="*/ 28 h 81"/>
                <a:gd name="T6" fmla="*/ 93 w 109"/>
                <a:gd name="T7" fmla="*/ 22 h 81"/>
                <a:gd name="T8" fmla="*/ 85 w 109"/>
                <a:gd name="T9" fmla="*/ 20 h 81"/>
                <a:gd name="T10" fmla="*/ 76 w 109"/>
                <a:gd name="T11" fmla="*/ 21 h 81"/>
                <a:gd name="T12" fmla="*/ 68 w 109"/>
                <a:gd name="T13" fmla="*/ 23 h 81"/>
                <a:gd name="T14" fmla="*/ 85 w 109"/>
                <a:gd name="T15" fmla="*/ 0 h 81"/>
                <a:gd name="T16" fmla="*/ 36 w 109"/>
                <a:gd name="T17" fmla="*/ 14 h 81"/>
                <a:gd name="T18" fmla="*/ 10 w 109"/>
                <a:gd name="T19" fmla="*/ 19 h 81"/>
                <a:gd name="T20" fmla="*/ 11 w 109"/>
                <a:gd name="T21" fmla="*/ 52 h 81"/>
                <a:gd name="T22" fmla="*/ 19 w 109"/>
                <a:gd name="T23" fmla="*/ 63 h 81"/>
                <a:gd name="T24" fmla="*/ 41 w 109"/>
                <a:gd name="T25" fmla="*/ 53 h 81"/>
                <a:gd name="T26" fmla="*/ 49 w 109"/>
                <a:gd name="T27" fmla="*/ 67 h 81"/>
                <a:gd name="T28" fmla="*/ 56 w 109"/>
                <a:gd name="T29" fmla="*/ 50 h 81"/>
                <a:gd name="T30" fmla="*/ 69 w 109"/>
                <a:gd name="T31" fmla="*/ 47 h 81"/>
                <a:gd name="T32" fmla="*/ 58 w 109"/>
                <a:gd name="T33" fmla="*/ 41 h 81"/>
                <a:gd name="T34" fmla="*/ 54 w 109"/>
                <a:gd name="T35" fmla="*/ 51 h 81"/>
                <a:gd name="T36" fmla="*/ 48 w 109"/>
                <a:gd name="T37" fmla="*/ 63 h 81"/>
                <a:gd name="T38" fmla="*/ 45 w 109"/>
                <a:gd name="T39" fmla="*/ 67 h 81"/>
                <a:gd name="T40" fmla="*/ 45 w 109"/>
                <a:gd name="T41" fmla="*/ 67 h 81"/>
                <a:gd name="T42" fmla="*/ 44 w 109"/>
                <a:gd name="T43" fmla="*/ 65 h 81"/>
                <a:gd name="T44" fmla="*/ 45 w 109"/>
                <a:gd name="T45" fmla="*/ 52 h 81"/>
                <a:gd name="T46" fmla="*/ 47 w 109"/>
                <a:gd name="T47" fmla="*/ 41 h 81"/>
                <a:gd name="T48" fmla="*/ 38 w 109"/>
                <a:gd name="T49" fmla="*/ 43 h 81"/>
                <a:gd name="T50" fmla="*/ 13 w 109"/>
                <a:gd name="T51" fmla="*/ 58 h 81"/>
                <a:gd name="T52" fmla="*/ 24 w 109"/>
                <a:gd name="T53" fmla="*/ 41 h 81"/>
                <a:gd name="T54" fmla="*/ 26 w 109"/>
                <a:gd name="T55" fmla="*/ 39 h 81"/>
                <a:gd name="T56" fmla="*/ 38 w 109"/>
                <a:gd name="T57" fmla="*/ 27 h 81"/>
                <a:gd name="T58" fmla="*/ 31 w 109"/>
                <a:gd name="T59" fmla="*/ 23 h 81"/>
                <a:gd name="T60" fmla="*/ 63 w 109"/>
                <a:gd name="T61" fmla="*/ 13 h 81"/>
                <a:gd name="T62" fmla="*/ 69 w 109"/>
                <a:gd name="T63" fmla="*/ 16 h 81"/>
                <a:gd name="T64" fmla="*/ 61 w 109"/>
                <a:gd name="T65" fmla="*/ 28 h 81"/>
                <a:gd name="T66" fmla="*/ 74 w 109"/>
                <a:gd name="T67" fmla="*/ 25 h 81"/>
                <a:gd name="T68" fmla="*/ 80 w 109"/>
                <a:gd name="T69" fmla="*/ 30 h 81"/>
                <a:gd name="T70" fmla="*/ 66 w 109"/>
                <a:gd name="T71" fmla="*/ 33 h 81"/>
                <a:gd name="T72" fmla="*/ 70 w 109"/>
                <a:gd name="T73" fmla="*/ 35 h 81"/>
                <a:gd name="T74" fmla="*/ 74 w 109"/>
                <a:gd name="T75" fmla="*/ 37 h 81"/>
                <a:gd name="T76" fmla="*/ 95 w 109"/>
                <a:gd name="T77" fmla="*/ 62 h 81"/>
                <a:gd name="T78" fmla="*/ 89 w 109"/>
                <a:gd name="T79" fmla="*/ 60 h 81"/>
                <a:gd name="T80" fmla="*/ 80 w 109"/>
                <a:gd name="T81" fmla="*/ 54 h 81"/>
                <a:gd name="T82" fmla="*/ 97 w 109"/>
                <a:gd name="T83" fmla="*/ 67 h 81"/>
                <a:gd name="T84" fmla="*/ 44 w 109"/>
                <a:gd name="T85" fmla="*/ 55 h 81"/>
                <a:gd name="T86" fmla="*/ 70 w 109"/>
                <a:gd name="T87" fmla="*/ 19 h 81"/>
                <a:gd name="T88" fmla="*/ 69 w 109"/>
                <a:gd name="T89" fmla="*/ 21 h 81"/>
                <a:gd name="T90" fmla="*/ 66 w 109"/>
                <a:gd name="T91" fmla="*/ 21 h 81"/>
                <a:gd name="T92" fmla="*/ 68 w 109"/>
                <a:gd name="T93" fmla="*/ 33 h 81"/>
                <a:gd name="T94" fmla="*/ 72 w 109"/>
                <a:gd name="T95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" h="81">
                  <a:moveTo>
                    <a:pt x="97" y="67"/>
                  </a:moveTo>
                  <a:cubicBezTo>
                    <a:pt x="95" y="63"/>
                    <a:pt x="96" y="59"/>
                    <a:pt x="95" y="56"/>
                  </a:cubicBezTo>
                  <a:cubicBezTo>
                    <a:pt x="97" y="61"/>
                    <a:pt x="95" y="56"/>
                    <a:pt x="95" y="55"/>
                  </a:cubicBezTo>
                  <a:cubicBezTo>
                    <a:pt x="94" y="52"/>
                    <a:pt x="93" y="50"/>
                    <a:pt x="90" y="49"/>
                  </a:cubicBezTo>
                  <a:cubicBezTo>
                    <a:pt x="93" y="51"/>
                    <a:pt x="87" y="44"/>
                    <a:pt x="87" y="43"/>
                  </a:cubicBezTo>
                  <a:cubicBezTo>
                    <a:pt x="86" y="42"/>
                    <a:pt x="77" y="37"/>
                    <a:pt x="72" y="35"/>
                  </a:cubicBezTo>
                  <a:cubicBezTo>
                    <a:pt x="74" y="35"/>
                    <a:pt x="76" y="35"/>
                    <a:pt x="76" y="35"/>
                  </a:cubicBezTo>
                  <a:cubicBezTo>
                    <a:pt x="77" y="34"/>
                    <a:pt x="83" y="33"/>
                    <a:pt x="82" y="33"/>
                  </a:cubicBezTo>
                  <a:cubicBezTo>
                    <a:pt x="88" y="32"/>
                    <a:pt x="105" y="33"/>
                    <a:pt x="109" y="28"/>
                  </a:cubicBezTo>
                  <a:cubicBezTo>
                    <a:pt x="107" y="29"/>
                    <a:pt x="104" y="25"/>
                    <a:pt x="102" y="24"/>
                  </a:cubicBezTo>
                  <a:cubicBezTo>
                    <a:pt x="103" y="24"/>
                    <a:pt x="104" y="24"/>
                    <a:pt x="104" y="24"/>
                  </a:cubicBezTo>
                  <a:cubicBezTo>
                    <a:pt x="101" y="22"/>
                    <a:pt x="97" y="22"/>
                    <a:pt x="93" y="22"/>
                  </a:cubicBezTo>
                  <a:cubicBezTo>
                    <a:pt x="90" y="21"/>
                    <a:pt x="86" y="22"/>
                    <a:pt x="85" y="21"/>
                  </a:cubicBezTo>
                  <a:cubicBezTo>
                    <a:pt x="85" y="21"/>
                    <a:pt x="85" y="20"/>
                    <a:pt x="84" y="21"/>
                  </a:cubicBezTo>
                  <a:cubicBezTo>
                    <a:pt x="84" y="20"/>
                    <a:pt x="85" y="20"/>
                    <a:pt x="85" y="20"/>
                  </a:cubicBezTo>
                  <a:cubicBezTo>
                    <a:pt x="84" y="20"/>
                    <a:pt x="82" y="21"/>
                    <a:pt x="80" y="21"/>
                  </a:cubicBezTo>
                  <a:cubicBezTo>
                    <a:pt x="80" y="21"/>
                    <a:pt x="84" y="20"/>
                    <a:pt x="84" y="20"/>
                  </a:cubicBezTo>
                  <a:cubicBezTo>
                    <a:pt x="81" y="20"/>
                    <a:pt x="78" y="21"/>
                    <a:pt x="76" y="21"/>
                  </a:cubicBezTo>
                  <a:cubicBezTo>
                    <a:pt x="74" y="22"/>
                    <a:pt x="72" y="22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8" y="23"/>
                  </a:cubicBezTo>
                  <a:cubicBezTo>
                    <a:pt x="69" y="23"/>
                    <a:pt x="69" y="23"/>
                    <a:pt x="70" y="22"/>
                  </a:cubicBezTo>
                  <a:cubicBezTo>
                    <a:pt x="70" y="22"/>
                    <a:pt x="68" y="23"/>
                    <a:pt x="68" y="24"/>
                  </a:cubicBezTo>
                  <a:cubicBezTo>
                    <a:pt x="75" y="18"/>
                    <a:pt x="79" y="7"/>
                    <a:pt x="85" y="0"/>
                  </a:cubicBezTo>
                  <a:cubicBezTo>
                    <a:pt x="85" y="0"/>
                    <a:pt x="81" y="0"/>
                    <a:pt x="83" y="0"/>
                  </a:cubicBezTo>
                  <a:cubicBezTo>
                    <a:pt x="73" y="1"/>
                    <a:pt x="58" y="7"/>
                    <a:pt x="54" y="20"/>
                  </a:cubicBezTo>
                  <a:cubicBezTo>
                    <a:pt x="52" y="27"/>
                    <a:pt x="41" y="16"/>
                    <a:pt x="36" y="14"/>
                  </a:cubicBezTo>
                  <a:cubicBezTo>
                    <a:pt x="39" y="15"/>
                    <a:pt x="32" y="13"/>
                    <a:pt x="35" y="13"/>
                  </a:cubicBezTo>
                  <a:cubicBezTo>
                    <a:pt x="26" y="9"/>
                    <a:pt x="10" y="9"/>
                    <a:pt x="2" y="15"/>
                  </a:cubicBezTo>
                  <a:cubicBezTo>
                    <a:pt x="0" y="15"/>
                    <a:pt x="14" y="21"/>
                    <a:pt x="10" y="19"/>
                  </a:cubicBezTo>
                  <a:cubicBezTo>
                    <a:pt x="17" y="23"/>
                    <a:pt x="28" y="29"/>
                    <a:pt x="36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27" y="33"/>
                    <a:pt x="11" y="47"/>
                    <a:pt x="11" y="52"/>
                  </a:cubicBezTo>
                  <a:cubicBezTo>
                    <a:pt x="9" y="57"/>
                    <a:pt x="6" y="64"/>
                    <a:pt x="8" y="70"/>
                  </a:cubicBezTo>
                  <a:cubicBezTo>
                    <a:pt x="10" y="69"/>
                    <a:pt x="12" y="67"/>
                    <a:pt x="14" y="66"/>
                  </a:cubicBezTo>
                  <a:cubicBezTo>
                    <a:pt x="10" y="69"/>
                    <a:pt x="18" y="63"/>
                    <a:pt x="19" y="63"/>
                  </a:cubicBezTo>
                  <a:cubicBezTo>
                    <a:pt x="22" y="61"/>
                    <a:pt x="24" y="59"/>
                    <a:pt x="26" y="56"/>
                  </a:cubicBezTo>
                  <a:cubicBezTo>
                    <a:pt x="29" y="54"/>
                    <a:pt x="43" y="43"/>
                    <a:pt x="42" y="48"/>
                  </a:cubicBezTo>
                  <a:cubicBezTo>
                    <a:pt x="40" y="45"/>
                    <a:pt x="41" y="55"/>
                    <a:pt x="41" y="53"/>
                  </a:cubicBezTo>
                  <a:cubicBezTo>
                    <a:pt x="40" y="55"/>
                    <a:pt x="40" y="66"/>
                    <a:pt x="40" y="64"/>
                  </a:cubicBezTo>
                  <a:cubicBezTo>
                    <a:pt x="40" y="67"/>
                    <a:pt x="43" y="77"/>
                    <a:pt x="42" y="81"/>
                  </a:cubicBezTo>
                  <a:cubicBezTo>
                    <a:pt x="45" y="76"/>
                    <a:pt x="47" y="72"/>
                    <a:pt x="49" y="67"/>
                  </a:cubicBezTo>
                  <a:cubicBezTo>
                    <a:pt x="49" y="68"/>
                    <a:pt x="51" y="62"/>
                    <a:pt x="52" y="61"/>
                  </a:cubicBezTo>
                  <a:cubicBezTo>
                    <a:pt x="49" y="66"/>
                    <a:pt x="52" y="59"/>
                    <a:pt x="52" y="58"/>
                  </a:cubicBezTo>
                  <a:cubicBezTo>
                    <a:pt x="53" y="56"/>
                    <a:pt x="54" y="53"/>
                    <a:pt x="56" y="50"/>
                  </a:cubicBezTo>
                  <a:cubicBezTo>
                    <a:pt x="57" y="48"/>
                    <a:pt x="58" y="46"/>
                    <a:pt x="60" y="43"/>
                  </a:cubicBezTo>
                  <a:cubicBezTo>
                    <a:pt x="60" y="45"/>
                    <a:pt x="67" y="47"/>
                    <a:pt x="67" y="47"/>
                  </a:cubicBezTo>
                  <a:cubicBezTo>
                    <a:pt x="67" y="47"/>
                    <a:pt x="68" y="47"/>
                    <a:pt x="69" y="47"/>
                  </a:cubicBezTo>
                  <a:cubicBezTo>
                    <a:pt x="67" y="46"/>
                    <a:pt x="65" y="44"/>
                    <a:pt x="63" y="42"/>
                  </a:cubicBezTo>
                  <a:cubicBezTo>
                    <a:pt x="65" y="43"/>
                    <a:pt x="62" y="42"/>
                    <a:pt x="64" y="43"/>
                  </a:cubicBezTo>
                  <a:cubicBezTo>
                    <a:pt x="63" y="42"/>
                    <a:pt x="59" y="37"/>
                    <a:pt x="58" y="41"/>
                  </a:cubicBezTo>
                  <a:cubicBezTo>
                    <a:pt x="58" y="40"/>
                    <a:pt x="58" y="40"/>
                    <a:pt x="59" y="40"/>
                  </a:cubicBezTo>
                  <a:cubicBezTo>
                    <a:pt x="57" y="43"/>
                    <a:pt x="56" y="49"/>
                    <a:pt x="52" y="52"/>
                  </a:cubicBezTo>
                  <a:cubicBezTo>
                    <a:pt x="53" y="52"/>
                    <a:pt x="53" y="51"/>
                    <a:pt x="54" y="51"/>
                  </a:cubicBezTo>
                  <a:cubicBezTo>
                    <a:pt x="53" y="53"/>
                    <a:pt x="51" y="62"/>
                    <a:pt x="49" y="62"/>
                  </a:cubicBezTo>
                  <a:cubicBezTo>
                    <a:pt x="49" y="62"/>
                    <a:pt x="49" y="61"/>
                    <a:pt x="49" y="60"/>
                  </a:cubicBezTo>
                  <a:cubicBezTo>
                    <a:pt x="49" y="59"/>
                    <a:pt x="46" y="66"/>
                    <a:pt x="48" y="63"/>
                  </a:cubicBezTo>
                  <a:cubicBezTo>
                    <a:pt x="47" y="65"/>
                    <a:pt x="46" y="67"/>
                    <a:pt x="45" y="70"/>
                  </a:cubicBezTo>
                  <a:cubicBezTo>
                    <a:pt x="45" y="70"/>
                    <a:pt x="46" y="67"/>
                    <a:pt x="45" y="69"/>
                  </a:cubicBezTo>
                  <a:cubicBezTo>
                    <a:pt x="45" y="68"/>
                    <a:pt x="45" y="68"/>
                    <a:pt x="45" y="67"/>
                  </a:cubicBezTo>
                  <a:cubicBezTo>
                    <a:pt x="44" y="68"/>
                    <a:pt x="44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4" y="68"/>
                    <a:pt x="44" y="69"/>
                    <a:pt x="44" y="70"/>
                  </a:cubicBezTo>
                  <a:cubicBezTo>
                    <a:pt x="43" y="68"/>
                    <a:pt x="44" y="67"/>
                    <a:pt x="45" y="65"/>
                  </a:cubicBezTo>
                  <a:cubicBezTo>
                    <a:pt x="44" y="67"/>
                    <a:pt x="44" y="66"/>
                    <a:pt x="44" y="65"/>
                  </a:cubicBezTo>
                  <a:cubicBezTo>
                    <a:pt x="44" y="65"/>
                    <a:pt x="43" y="64"/>
                    <a:pt x="43" y="63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1"/>
                    <a:pt x="45" y="55"/>
                    <a:pt x="45" y="52"/>
                  </a:cubicBezTo>
                  <a:cubicBezTo>
                    <a:pt x="45" y="53"/>
                    <a:pt x="45" y="53"/>
                    <a:pt x="45" y="52"/>
                  </a:cubicBezTo>
                  <a:cubicBezTo>
                    <a:pt x="46" y="48"/>
                    <a:pt x="47" y="43"/>
                    <a:pt x="49" y="39"/>
                  </a:cubicBezTo>
                  <a:cubicBezTo>
                    <a:pt x="48" y="39"/>
                    <a:pt x="48" y="40"/>
                    <a:pt x="47" y="41"/>
                  </a:cubicBezTo>
                  <a:cubicBezTo>
                    <a:pt x="47" y="41"/>
                    <a:pt x="50" y="35"/>
                    <a:pt x="50" y="34"/>
                  </a:cubicBezTo>
                  <a:cubicBezTo>
                    <a:pt x="47" y="39"/>
                    <a:pt x="42" y="42"/>
                    <a:pt x="37" y="45"/>
                  </a:cubicBezTo>
                  <a:cubicBezTo>
                    <a:pt x="39" y="43"/>
                    <a:pt x="35" y="46"/>
                    <a:pt x="38" y="43"/>
                  </a:cubicBezTo>
                  <a:cubicBezTo>
                    <a:pt x="32" y="48"/>
                    <a:pt x="21" y="57"/>
                    <a:pt x="17" y="60"/>
                  </a:cubicBezTo>
                  <a:cubicBezTo>
                    <a:pt x="15" y="61"/>
                    <a:pt x="14" y="62"/>
                    <a:pt x="13" y="62"/>
                  </a:cubicBezTo>
                  <a:cubicBezTo>
                    <a:pt x="11" y="60"/>
                    <a:pt x="13" y="58"/>
                    <a:pt x="13" y="58"/>
                  </a:cubicBezTo>
                  <a:cubicBezTo>
                    <a:pt x="13" y="57"/>
                    <a:pt x="12" y="54"/>
                    <a:pt x="15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8" y="54"/>
                    <a:pt x="20" y="45"/>
                    <a:pt x="24" y="41"/>
                  </a:cubicBezTo>
                  <a:cubicBezTo>
                    <a:pt x="23" y="42"/>
                    <a:pt x="22" y="44"/>
                    <a:pt x="21" y="45"/>
                  </a:cubicBezTo>
                  <a:cubicBezTo>
                    <a:pt x="22" y="44"/>
                    <a:pt x="24" y="42"/>
                    <a:pt x="24" y="42"/>
                  </a:cubicBezTo>
                  <a:cubicBezTo>
                    <a:pt x="21" y="45"/>
                    <a:pt x="26" y="40"/>
                    <a:pt x="26" y="39"/>
                  </a:cubicBezTo>
                  <a:cubicBezTo>
                    <a:pt x="28" y="38"/>
                    <a:pt x="31" y="37"/>
                    <a:pt x="34" y="36"/>
                  </a:cubicBezTo>
                  <a:cubicBezTo>
                    <a:pt x="39" y="34"/>
                    <a:pt x="45" y="33"/>
                    <a:pt x="50" y="32"/>
                  </a:cubicBezTo>
                  <a:cubicBezTo>
                    <a:pt x="48" y="29"/>
                    <a:pt x="41" y="29"/>
                    <a:pt x="38" y="27"/>
                  </a:cubicBezTo>
                  <a:cubicBezTo>
                    <a:pt x="38" y="27"/>
                    <a:pt x="39" y="27"/>
                    <a:pt x="39" y="27"/>
                  </a:cubicBezTo>
                  <a:cubicBezTo>
                    <a:pt x="37" y="26"/>
                    <a:pt x="36" y="25"/>
                    <a:pt x="34" y="24"/>
                  </a:cubicBezTo>
                  <a:cubicBezTo>
                    <a:pt x="39" y="28"/>
                    <a:pt x="27" y="23"/>
                    <a:pt x="31" y="23"/>
                  </a:cubicBezTo>
                  <a:cubicBezTo>
                    <a:pt x="25" y="21"/>
                    <a:pt x="18" y="18"/>
                    <a:pt x="12" y="16"/>
                  </a:cubicBezTo>
                  <a:cubicBezTo>
                    <a:pt x="26" y="8"/>
                    <a:pt x="45" y="24"/>
                    <a:pt x="54" y="32"/>
                  </a:cubicBezTo>
                  <a:cubicBezTo>
                    <a:pt x="56" y="27"/>
                    <a:pt x="57" y="15"/>
                    <a:pt x="63" y="13"/>
                  </a:cubicBezTo>
                  <a:cubicBezTo>
                    <a:pt x="64" y="12"/>
                    <a:pt x="77" y="2"/>
                    <a:pt x="77" y="5"/>
                  </a:cubicBezTo>
                  <a:cubicBezTo>
                    <a:pt x="75" y="6"/>
                    <a:pt x="71" y="14"/>
                    <a:pt x="68" y="18"/>
                  </a:cubicBezTo>
                  <a:cubicBezTo>
                    <a:pt x="68" y="18"/>
                    <a:pt x="69" y="17"/>
                    <a:pt x="69" y="16"/>
                  </a:cubicBezTo>
                  <a:cubicBezTo>
                    <a:pt x="67" y="18"/>
                    <a:pt x="62" y="22"/>
                    <a:pt x="61" y="27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8"/>
                    <a:pt x="61" y="28"/>
                  </a:cubicBezTo>
                  <a:cubicBezTo>
                    <a:pt x="62" y="27"/>
                    <a:pt x="62" y="26"/>
                    <a:pt x="62" y="26"/>
                  </a:cubicBezTo>
                  <a:cubicBezTo>
                    <a:pt x="62" y="27"/>
                    <a:pt x="62" y="28"/>
                    <a:pt x="62" y="28"/>
                  </a:cubicBezTo>
                  <a:cubicBezTo>
                    <a:pt x="64" y="27"/>
                    <a:pt x="71" y="24"/>
                    <a:pt x="74" y="25"/>
                  </a:cubicBezTo>
                  <a:cubicBezTo>
                    <a:pt x="73" y="25"/>
                    <a:pt x="73" y="25"/>
                    <a:pt x="72" y="25"/>
                  </a:cubicBezTo>
                  <a:cubicBezTo>
                    <a:pt x="82" y="21"/>
                    <a:pt x="92" y="22"/>
                    <a:pt x="101" y="27"/>
                  </a:cubicBezTo>
                  <a:cubicBezTo>
                    <a:pt x="94" y="29"/>
                    <a:pt x="87" y="28"/>
                    <a:pt x="80" y="30"/>
                  </a:cubicBezTo>
                  <a:cubicBezTo>
                    <a:pt x="77" y="31"/>
                    <a:pt x="70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3"/>
                    <a:pt x="67" y="33"/>
                    <a:pt x="66" y="33"/>
                  </a:cubicBezTo>
                  <a:cubicBezTo>
                    <a:pt x="67" y="33"/>
                    <a:pt x="67" y="34"/>
                    <a:pt x="68" y="34"/>
                  </a:cubicBezTo>
                  <a:cubicBezTo>
                    <a:pt x="68" y="34"/>
                    <a:pt x="69" y="35"/>
                    <a:pt x="70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70" y="35"/>
                    <a:pt x="71" y="36"/>
                  </a:cubicBezTo>
                  <a:cubicBezTo>
                    <a:pt x="70" y="34"/>
                    <a:pt x="71" y="35"/>
                    <a:pt x="74" y="37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8" y="39"/>
                    <a:pt x="87" y="45"/>
                    <a:pt x="87" y="47"/>
                  </a:cubicBezTo>
                  <a:cubicBezTo>
                    <a:pt x="88" y="45"/>
                    <a:pt x="95" y="62"/>
                    <a:pt x="96" y="64"/>
                  </a:cubicBezTo>
                  <a:cubicBezTo>
                    <a:pt x="95" y="64"/>
                    <a:pt x="95" y="63"/>
                    <a:pt x="95" y="62"/>
                  </a:cubicBezTo>
                  <a:cubicBezTo>
                    <a:pt x="95" y="64"/>
                    <a:pt x="91" y="60"/>
                    <a:pt x="91" y="60"/>
                  </a:cubicBezTo>
                  <a:cubicBezTo>
                    <a:pt x="90" y="61"/>
                    <a:pt x="92" y="63"/>
                    <a:pt x="89" y="61"/>
                  </a:cubicBezTo>
                  <a:cubicBezTo>
                    <a:pt x="91" y="61"/>
                    <a:pt x="90" y="61"/>
                    <a:pt x="89" y="60"/>
                  </a:cubicBezTo>
                  <a:cubicBezTo>
                    <a:pt x="89" y="60"/>
                    <a:pt x="90" y="60"/>
                    <a:pt x="90" y="61"/>
                  </a:cubicBezTo>
                  <a:cubicBezTo>
                    <a:pt x="90" y="60"/>
                    <a:pt x="87" y="59"/>
                    <a:pt x="89" y="60"/>
                  </a:cubicBezTo>
                  <a:cubicBezTo>
                    <a:pt x="86" y="58"/>
                    <a:pt x="84" y="55"/>
                    <a:pt x="80" y="54"/>
                  </a:cubicBezTo>
                  <a:cubicBezTo>
                    <a:pt x="80" y="54"/>
                    <a:pt x="79" y="53"/>
                    <a:pt x="79" y="53"/>
                  </a:cubicBezTo>
                  <a:cubicBezTo>
                    <a:pt x="86" y="58"/>
                    <a:pt x="93" y="64"/>
                    <a:pt x="94" y="65"/>
                  </a:cubicBezTo>
                  <a:cubicBezTo>
                    <a:pt x="95" y="66"/>
                    <a:pt x="96" y="67"/>
                    <a:pt x="97" y="67"/>
                  </a:cubicBezTo>
                  <a:cubicBezTo>
                    <a:pt x="95" y="64"/>
                    <a:pt x="97" y="66"/>
                    <a:pt x="97" y="67"/>
                  </a:cubicBezTo>
                  <a:close/>
                  <a:moveTo>
                    <a:pt x="45" y="53"/>
                  </a:moveTo>
                  <a:cubicBezTo>
                    <a:pt x="45" y="54"/>
                    <a:pt x="44" y="54"/>
                    <a:pt x="44" y="55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3"/>
                    <a:pt x="44" y="53"/>
                    <a:pt x="45" y="53"/>
                  </a:cubicBezTo>
                  <a:close/>
                  <a:moveTo>
                    <a:pt x="70" y="19"/>
                  </a:moveTo>
                  <a:cubicBezTo>
                    <a:pt x="69" y="20"/>
                    <a:pt x="69" y="20"/>
                    <a:pt x="70" y="19"/>
                  </a:cubicBezTo>
                  <a:close/>
                  <a:moveTo>
                    <a:pt x="69" y="21"/>
                  </a:moveTo>
                  <a:cubicBezTo>
                    <a:pt x="69" y="21"/>
                    <a:pt x="69" y="21"/>
                    <a:pt x="69" y="21"/>
                  </a:cubicBezTo>
                  <a:close/>
                  <a:moveTo>
                    <a:pt x="66" y="21"/>
                  </a:moveTo>
                  <a:cubicBezTo>
                    <a:pt x="66" y="20"/>
                    <a:pt x="67" y="19"/>
                    <a:pt x="67" y="19"/>
                  </a:cubicBezTo>
                  <a:cubicBezTo>
                    <a:pt x="67" y="20"/>
                    <a:pt x="66" y="20"/>
                    <a:pt x="66" y="21"/>
                  </a:cubicBezTo>
                  <a:close/>
                  <a:moveTo>
                    <a:pt x="69" y="33"/>
                  </a:moveTo>
                  <a:cubicBezTo>
                    <a:pt x="68" y="33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9" y="33"/>
                    <a:pt x="69" y="33"/>
                    <a:pt x="70" y="33"/>
                  </a:cubicBezTo>
                  <a:cubicBezTo>
                    <a:pt x="70" y="33"/>
                    <a:pt x="68" y="34"/>
                    <a:pt x="69" y="33"/>
                  </a:cubicBezTo>
                  <a:close/>
                  <a:moveTo>
                    <a:pt x="72" y="35"/>
                  </a:moveTo>
                  <a:cubicBezTo>
                    <a:pt x="71" y="35"/>
                    <a:pt x="71" y="34"/>
                    <a:pt x="71" y="34"/>
                  </a:cubicBezTo>
                  <a:cubicBezTo>
                    <a:pt x="72" y="35"/>
                    <a:pt x="72" y="35"/>
                    <a:pt x="72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82" name="Freeform 9031">
              <a:extLst>
                <a:ext uri="{FF2B5EF4-FFF2-40B4-BE49-F238E27FC236}">
                  <a16:creationId xmlns:a16="http://schemas.microsoft.com/office/drawing/2014/main" id="{073200A1-FE10-404A-B7AB-0A21C63E1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" y="203201"/>
              <a:ext cx="23813" cy="15875"/>
            </a:xfrm>
            <a:custGeom>
              <a:avLst/>
              <a:gdLst>
                <a:gd name="T0" fmla="*/ 5 w 6"/>
                <a:gd name="T1" fmla="*/ 1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83" name="Freeform 9032">
              <a:extLst>
                <a:ext uri="{FF2B5EF4-FFF2-40B4-BE49-F238E27FC236}">
                  <a16:creationId xmlns:a16="http://schemas.microsoft.com/office/drawing/2014/main" id="{01A8CD42-8F84-485C-AC35-5B42DF6A8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195263"/>
              <a:ext cx="33338" cy="15875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84" name="Freeform 9033">
              <a:extLst>
                <a:ext uri="{FF2B5EF4-FFF2-40B4-BE49-F238E27FC236}">
                  <a16:creationId xmlns:a16="http://schemas.microsoft.com/office/drawing/2014/main" id="{82452CFB-0E51-4580-8CEA-DC45A0594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" y="184151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85" name="Freeform 9034">
              <a:extLst>
                <a:ext uri="{FF2B5EF4-FFF2-40B4-BE49-F238E27FC236}">
                  <a16:creationId xmlns:a16="http://schemas.microsoft.com/office/drawing/2014/main" id="{427032E6-504D-4747-8122-C1AC2AFF4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" y="177801"/>
              <a:ext cx="36513" cy="22225"/>
            </a:xfrm>
            <a:custGeom>
              <a:avLst/>
              <a:gdLst>
                <a:gd name="T0" fmla="*/ 1 w 10"/>
                <a:gd name="T1" fmla="*/ 6 h 6"/>
                <a:gd name="T2" fmla="*/ 9 w 10"/>
                <a:gd name="T3" fmla="*/ 1 h 6"/>
                <a:gd name="T4" fmla="*/ 9 w 10"/>
                <a:gd name="T5" fmla="*/ 1 h 6"/>
                <a:gd name="T6" fmla="*/ 1 w 10"/>
                <a:gd name="T7" fmla="*/ 5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2"/>
                    <a:pt x="9" y="1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86" name="Freeform 9035">
              <a:extLst>
                <a:ext uri="{FF2B5EF4-FFF2-40B4-BE49-F238E27FC236}">
                  <a16:creationId xmlns:a16="http://schemas.microsoft.com/office/drawing/2014/main" id="{E5BF0B07-10AD-4C47-9463-5270C130A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161926"/>
              <a:ext cx="49213" cy="26988"/>
            </a:xfrm>
            <a:custGeom>
              <a:avLst/>
              <a:gdLst>
                <a:gd name="T0" fmla="*/ 11 w 13"/>
                <a:gd name="T1" fmla="*/ 0 h 7"/>
                <a:gd name="T2" fmla="*/ 0 w 13"/>
                <a:gd name="T3" fmla="*/ 7 h 7"/>
                <a:gd name="T4" fmla="*/ 1 w 13"/>
                <a:gd name="T5" fmla="*/ 7 h 7"/>
                <a:gd name="T6" fmla="*/ 12 w 13"/>
                <a:gd name="T7" fmla="*/ 0 h 7"/>
                <a:gd name="T8" fmla="*/ 11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1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87" name="Freeform 9036">
              <a:extLst>
                <a:ext uri="{FF2B5EF4-FFF2-40B4-BE49-F238E27FC236}">
                  <a16:creationId xmlns:a16="http://schemas.microsoft.com/office/drawing/2014/main" id="{5D3F938B-6171-4853-A5F6-A27A448D5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" y="158751"/>
              <a:ext cx="49213" cy="25400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0 h 7"/>
                <a:gd name="T4" fmla="*/ 12 w 13"/>
                <a:gd name="T5" fmla="*/ 0 h 7"/>
                <a:gd name="T6" fmla="*/ 1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2"/>
                    <a:pt x="5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88" name="Freeform 9037">
              <a:extLst>
                <a:ext uri="{FF2B5EF4-FFF2-40B4-BE49-F238E27FC236}">
                  <a16:creationId xmlns:a16="http://schemas.microsoft.com/office/drawing/2014/main" id="{A66D33F3-08AB-448F-833F-210CF13DA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222251"/>
              <a:ext cx="41275" cy="22225"/>
            </a:xfrm>
            <a:custGeom>
              <a:avLst/>
              <a:gdLst>
                <a:gd name="T0" fmla="*/ 1 w 11"/>
                <a:gd name="T1" fmla="*/ 5 h 6"/>
                <a:gd name="T2" fmla="*/ 10 w 11"/>
                <a:gd name="T3" fmla="*/ 1 h 6"/>
                <a:gd name="T4" fmla="*/ 10 w 11"/>
                <a:gd name="T5" fmla="*/ 0 h 6"/>
                <a:gd name="T6" fmla="*/ 1 w 11"/>
                <a:gd name="T7" fmla="*/ 5 h 6"/>
                <a:gd name="T8" fmla="*/ 1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5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89" name="Freeform 9038">
              <a:extLst>
                <a:ext uri="{FF2B5EF4-FFF2-40B4-BE49-F238E27FC236}">
                  <a16:creationId xmlns:a16="http://schemas.microsoft.com/office/drawing/2014/main" id="{A39B391F-EBA5-4361-B420-B10C8FAF8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2" y="203201"/>
              <a:ext cx="44450" cy="30163"/>
            </a:xfrm>
            <a:custGeom>
              <a:avLst/>
              <a:gdLst>
                <a:gd name="T0" fmla="*/ 10 w 12"/>
                <a:gd name="T1" fmla="*/ 1 h 8"/>
                <a:gd name="T2" fmla="*/ 0 w 12"/>
                <a:gd name="T3" fmla="*/ 7 h 8"/>
                <a:gd name="T4" fmla="*/ 1 w 12"/>
                <a:gd name="T5" fmla="*/ 8 h 8"/>
                <a:gd name="T6" fmla="*/ 11 w 12"/>
                <a:gd name="T7" fmla="*/ 1 h 8"/>
                <a:gd name="T8" fmla="*/ 10 w 1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0" y="1"/>
                  </a:move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4" y="5"/>
                    <a:pt x="8" y="3"/>
                    <a:pt x="11" y="1"/>
                  </a:cubicBezTo>
                  <a:cubicBezTo>
                    <a:pt x="12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90" name="Freeform 9039">
              <a:extLst>
                <a:ext uri="{FF2B5EF4-FFF2-40B4-BE49-F238E27FC236}">
                  <a16:creationId xmlns:a16="http://schemas.microsoft.com/office/drawing/2014/main" id="{F71BB0CC-E567-4D53-BFF1-EDA83C814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" y="150813"/>
              <a:ext cx="49213" cy="26988"/>
            </a:xfrm>
            <a:custGeom>
              <a:avLst/>
              <a:gdLst>
                <a:gd name="T0" fmla="*/ 12 w 13"/>
                <a:gd name="T1" fmla="*/ 0 h 7"/>
                <a:gd name="T2" fmla="*/ 0 w 13"/>
                <a:gd name="T3" fmla="*/ 6 h 7"/>
                <a:gd name="T4" fmla="*/ 1 w 13"/>
                <a:gd name="T5" fmla="*/ 6 h 7"/>
                <a:gd name="T6" fmla="*/ 12 w 13"/>
                <a:gd name="T7" fmla="*/ 0 h 7"/>
                <a:gd name="T8" fmla="*/ 12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91" name="Freeform 9040">
              <a:extLst>
                <a:ext uri="{FF2B5EF4-FFF2-40B4-BE49-F238E27FC236}">
                  <a16:creationId xmlns:a16="http://schemas.microsoft.com/office/drawing/2014/main" id="{0CFA602C-3BBD-42FA-A796-9D51E2A2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00" y="104776"/>
              <a:ext cx="15875" cy="7938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3 w 4"/>
                <a:gd name="T5" fmla="*/ 0 h 2"/>
                <a:gd name="T6" fmla="*/ 1 w 4"/>
                <a:gd name="T7" fmla="*/ 2 h 2"/>
                <a:gd name="T8" fmla="*/ 2 w 4"/>
                <a:gd name="T9" fmla="*/ 2 h 2"/>
                <a:gd name="T10" fmla="*/ 4 w 4"/>
                <a:gd name="T11" fmla="*/ 1 h 2"/>
                <a:gd name="T12" fmla="*/ 3 w 4"/>
                <a:gd name="T13" fmla="*/ 0 h 2"/>
                <a:gd name="T14" fmla="*/ 0 w 4"/>
                <a:gd name="T15" fmla="*/ 2 h 2"/>
                <a:gd name="T16" fmla="*/ 1 w 4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92" name="Freeform 9041">
              <a:extLst>
                <a:ext uri="{FF2B5EF4-FFF2-40B4-BE49-F238E27FC236}">
                  <a16:creationId xmlns:a16="http://schemas.microsoft.com/office/drawing/2014/main" id="{17295AF2-7C33-414F-B33C-6918D8195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142876"/>
              <a:ext cx="52388" cy="30163"/>
            </a:xfrm>
            <a:custGeom>
              <a:avLst/>
              <a:gdLst>
                <a:gd name="T0" fmla="*/ 2 w 14"/>
                <a:gd name="T1" fmla="*/ 7 h 8"/>
                <a:gd name="T2" fmla="*/ 13 w 14"/>
                <a:gd name="T3" fmla="*/ 1 h 8"/>
                <a:gd name="T4" fmla="*/ 13 w 14"/>
                <a:gd name="T5" fmla="*/ 1 h 8"/>
                <a:gd name="T6" fmla="*/ 1 w 14"/>
                <a:gd name="T7" fmla="*/ 7 h 8"/>
                <a:gd name="T8" fmla="*/ 2 w 1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2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9" y="3"/>
                    <a:pt x="5" y="5"/>
                    <a:pt x="1" y="7"/>
                  </a:cubicBezTo>
                  <a:cubicBezTo>
                    <a:pt x="0" y="7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93" name="Freeform 9042">
              <a:extLst>
                <a:ext uri="{FF2B5EF4-FFF2-40B4-BE49-F238E27FC236}">
                  <a16:creationId xmlns:a16="http://schemas.microsoft.com/office/drawing/2014/main" id="{F4195DE5-E7AD-4DE6-A40C-6FB222688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2" y="192088"/>
              <a:ext cx="49213" cy="26988"/>
            </a:xfrm>
            <a:custGeom>
              <a:avLst/>
              <a:gdLst>
                <a:gd name="T0" fmla="*/ 1 w 13"/>
                <a:gd name="T1" fmla="*/ 6 h 7"/>
                <a:gd name="T2" fmla="*/ 13 w 13"/>
                <a:gd name="T3" fmla="*/ 0 h 7"/>
                <a:gd name="T4" fmla="*/ 12 w 13"/>
                <a:gd name="T5" fmla="*/ 0 h 7"/>
                <a:gd name="T6" fmla="*/ 0 w 13"/>
                <a:gd name="T7" fmla="*/ 6 h 7"/>
                <a:gd name="T8" fmla="*/ 1 w 1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6"/>
                  </a:move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94" name="Freeform 9043">
              <a:extLst>
                <a:ext uri="{FF2B5EF4-FFF2-40B4-BE49-F238E27FC236}">
                  <a16:creationId xmlns:a16="http://schemas.microsoft.com/office/drawing/2014/main" id="{A09A55A0-1F5B-41EB-B753-8E1494630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7" y="82551"/>
              <a:ext cx="200025" cy="112713"/>
            </a:xfrm>
            <a:custGeom>
              <a:avLst/>
              <a:gdLst>
                <a:gd name="T0" fmla="*/ 52 w 53"/>
                <a:gd name="T1" fmla="*/ 1 h 30"/>
                <a:gd name="T2" fmla="*/ 0 w 53"/>
                <a:gd name="T3" fmla="*/ 30 h 30"/>
                <a:gd name="T4" fmla="*/ 1 w 53"/>
                <a:gd name="T5" fmla="*/ 30 h 30"/>
                <a:gd name="T6" fmla="*/ 52 w 53"/>
                <a:gd name="T7" fmla="*/ 1 h 30"/>
                <a:gd name="T8" fmla="*/ 52 w 53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0">
                  <a:moveTo>
                    <a:pt x="52" y="1"/>
                  </a:moveTo>
                  <a:cubicBezTo>
                    <a:pt x="34" y="10"/>
                    <a:pt x="16" y="18"/>
                    <a:pt x="0" y="30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17" y="18"/>
                    <a:pt x="35" y="10"/>
                    <a:pt x="52" y="1"/>
                  </a:cubicBezTo>
                  <a:cubicBezTo>
                    <a:pt x="53" y="1"/>
                    <a:pt x="52" y="0"/>
                    <a:pt x="5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95" name="Freeform 9044">
              <a:extLst>
                <a:ext uri="{FF2B5EF4-FFF2-40B4-BE49-F238E27FC236}">
                  <a16:creationId xmlns:a16="http://schemas.microsoft.com/office/drawing/2014/main" id="{119E0BF0-93EA-4553-89E4-EDED6FECF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2" y="87313"/>
              <a:ext cx="198438" cy="104775"/>
            </a:xfrm>
            <a:custGeom>
              <a:avLst/>
              <a:gdLst>
                <a:gd name="T0" fmla="*/ 1 w 53"/>
                <a:gd name="T1" fmla="*/ 27 h 28"/>
                <a:gd name="T2" fmla="*/ 52 w 53"/>
                <a:gd name="T3" fmla="*/ 0 h 28"/>
                <a:gd name="T4" fmla="*/ 52 w 53"/>
                <a:gd name="T5" fmla="*/ 0 h 28"/>
                <a:gd name="T6" fmla="*/ 0 w 53"/>
                <a:gd name="T7" fmla="*/ 27 h 28"/>
                <a:gd name="T8" fmla="*/ 1 w 53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8">
                  <a:moveTo>
                    <a:pt x="1" y="27"/>
                  </a:moveTo>
                  <a:cubicBezTo>
                    <a:pt x="18" y="19"/>
                    <a:pt x="35" y="9"/>
                    <a:pt x="52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35" y="9"/>
                    <a:pt x="18" y="19"/>
                    <a:pt x="0" y="27"/>
                  </a:cubicBezTo>
                  <a:cubicBezTo>
                    <a:pt x="0" y="28"/>
                    <a:pt x="1" y="28"/>
                    <a:pt x="1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96" name="Freeform 9045">
              <a:extLst>
                <a:ext uri="{FF2B5EF4-FFF2-40B4-BE49-F238E27FC236}">
                  <a16:creationId xmlns:a16="http://schemas.microsoft.com/office/drawing/2014/main" id="{DFEB2692-8B2E-4470-B61D-88B9AAD7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82551"/>
              <a:ext cx="160338" cy="90488"/>
            </a:xfrm>
            <a:custGeom>
              <a:avLst/>
              <a:gdLst>
                <a:gd name="T0" fmla="*/ 42 w 43"/>
                <a:gd name="T1" fmla="*/ 0 h 24"/>
                <a:gd name="T2" fmla="*/ 1 w 43"/>
                <a:gd name="T3" fmla="*/ 23 h 24"/>
                <a:gd name="T4" fmla="*/ 1 w 43"/>
                <a:gd name="T5" fmla="*/ 23 h 24"/>
                <a:gd name="T6" fmla="*/ 42 w 43"/>
                <a:gd name="T7" fmla="*/ 0 h 24"/>
                <a:gd name="T8" fmla="*/ 42 w 4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4">
                  <a:moveTo>
                    <a:pt x="42" y="0"/>
                  </a:moveTo>
                  <a:cubicBezTo>
                    <a:pt x="28" y="8"/>
                    <a:pt x="14" y="15"/>
                    <a:pt x="1" y="23"/>
                  </a:cubicBezTo>
                  <a:cubicBezTo>
                    <a:pt x="0" y="24"/>
                    <a:pt x="1" y="24"/>
                    <a:pt x="1" y="23"/>
                  </a:cubicBezTo>
                  <a:cubicBezTo>
                    <a:pt x="14" y="15"/>
                    <a:pt x="28" y="8"/>
                    <a:pt x="42" y="0"/>
                  </a:cubicBezTo>
                  <a:cubicBezTo>
                    <a:pt x="43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97" name="Freeform 9046">
              <a:extLst>
                <a:ext uri="{FF2B5EF4-FFF2-40B4-BE49-F238E27FC236}">
                  <a16:creationId xmlns:a16="http://schemas.microsoft.com/office/drawing/2014/main" id="{3DF00EFA-59B1-4140-B388-7D62DD6A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82551"/>
              <a:ext cx="263525" cy="139700"/>
            </a:xfrm>
            <a:custGeom>
              <a:avLst/>
              <a:gdLst>
                <a:gd name="T0" fmla="*/ 1 w 70"/>
                <a:gd name="T1" fmla="*/ 37 h 37"/>
                <a:gd name="T2" fmla="*/ 69 w 70"/>
                <a:gd name="T3" fmla="*/ 0 h 37"/>
                <a:gd name="T4" fmla="*/ 69 w 70"/>
                <a:gd name="T5" fmla="*/ 0 h 37"/>
                <a:gd name="T6" fmla="*/ 0 w 70"/>
                <a:gd name="T7" fmla="*/ 37 h 37"/>
                <a:gd name="T8" fmla="*/ 1 w 70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7">
                  <a:moveTo>
                    <a:pt x="1" y="37"/>
                  </a:moveTo>
                  <a:cubicBezTo>
                    <a:pt x="24" y="25"/>
                    <a:pt x="46" y="12"/>
                    <a:pt x="69" y="0"/>
                  </a:cubicBezTo>
                  <a:cubicBezTo>
                    <a:pt x="70" y="0"/>
                    <a:pt x="69" y="0"/>
                    <a:pt x="69" y="0"/>
                  </a:cubicBezTo>
                  <a:cubicBezTo>
                    <a:pt x="46" y="11"/>
                    <a:pt x="23" y="25"/>
                    <a:pt x="0" y="37"/>
                  </a:cubicBezTo>
                  <a:cubicBezTo>
                    <a:pt x="0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98" name="Freeform 9047">
              <a:extLst>
                <a:ext uri="{FF2B5EF4-FFF2-40B4-BE49-F238E27FC236}">
                  <a16:creationId xmlns:a16="http://schemas.microsoft.com/office/drawing/2014/main" id="{583675C5-0AA8-46A0-AFBB-B62F0A5C6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76201"/>
              <a:ext cx="214313" cy="119063"/>
            </a:xfrm>
            <a:custGeom>
              <a:avLst/>
              <a:gdLst>
                <a:gd name="T0" fmla="*/ 56 w 57"/>
                <a:gd name="T1" fmla="*/ 0 h 32"/>
                <a:gd name="T2" fmla="*/ 1 w 57"/>
                <a:gd name="T3" fmla="*/ 31 h 32"/>
                <a:gd name="T4" fmla="*/ 1 w 57"/>
                <a:gd name="T5" fmla="*/ 31 h 32"/>
                <a:gd name="T6" fmla="*/ 56 w 57"/>
                <a:gd name="T7" fmla="*/ 0 h 32"/>
                <a:gd name="T8" fmla="*/ 56 w 5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2">
                  <a:moveTo>
                    <a:pt x="56" y="0"/>
                  </a:moveTo>
                  <a:cubicBezTo>
                    <a:pt x="38" y="11"/>
                    <a:pt x="18" y="20"/>
                    <a:pt x="1" y="31"/>
                  </a:cubicBezTo>
                  <a:cubicBezTo>
                    <a:pt x="0" y="31"/>
                    <a:pt x="1" y="32"/>
                    <a:pt x="1" y="31"/>
                  </a:cubicBezTo>
                  <a:cubicBezTo>
                    <a:pt x="19" y="20"/>
                    <a:pt x="38" y="11"/>
                    <a:pt x="56" y="0"/>
                  </a:cubicBezTo>
                  <a:cubicBezTo>
                    <a:pt x="57" y="0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99" name="Freeform 9048">
              <a:extLst>
                <a:ext uri="{FF2B5EF4-FFF2-40B4-BE49-F238E27FC236}">
                  <a16:creationId xmlns:a16="http://schemas.microsoft.com/office/drawing/2014/main" id="{0696FB29-3002-4436-AB37-A69418615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41276"/>
              <a:ext cx="87313" cy="41275"/>
            </a:xfrm>
            <a:custGeom>
              <a:avLst/>
              <a:gdLst>
                <a:gd name="T0" fmla="*/ 1 w 23"/>
                <a:gd name="T1" fmla="*/ 11 h 11"/>
                <a:gd name="T2" fmla="*/ 22 w 23"/>
                <a:gd name="T3" fmla="*/ 0 h 11"/>
                <a:gd name="T4" fmla="*/ 22 w 23"/>
                <a:gd name="T5" fmla="*/ 0 h 11"/>
                <a:gd name="T6" fmla="*/ 0 w 23"/>
                <a:gd name="T7" fmla="*/ 11 h 11"/>
                <a:gd name="T8" fmla="*/ 1 w 2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1" y="11"/>
                  </a:moveTo>
                  <a:cubicBezTo>
                    <a:pt x="8" y="7"/>
                    <a:pt x="15" y="3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4" y="3"/>
                    <a:pt x="7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00" name="Freeform 9049">
              <a:extLst>
                <a:ext uri="{FF2B5EF4-FFF2-40B4-BE49-F238E27FC236}">
                  <a16:creationId xmlns:a16="http://schemas.microsoft.com/office/drawing/2014/main" id="{3115F714-76D2-4790-B372-15D9499B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90488"/>
              <a:ext cx="49213" cy="26988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1 h 7"/>
                <a:gd name="T4" fmla="*/ 12 w 13"/>
                <a:gd name="T5" fmla="*/ 0 h 7"/>
                <a:gd name="T6" fmla="*/ 1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01" name="Freeform 9050">
              <a:extLst>
                <a:ext uri="{FF2B5EF4-FFF2-40B4-BE49-F238E27FC236}">
                  <a16:creationId xmlns:a16="http://schemas.microsoft.com/office/drawing/2014/main" id="{8599160B-054A-4357-B1C9-EC30B2E5A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82551"/>
              <a:ext cx="38100" cy="222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5 h 6"/>
                <a:gd name="T4" fmla="*/ 1 w 10"/>
                <a:gd name="T5" fmla="*/ 6 h 6"/>
                <a:gd name="T6" fmla="*/ 9 w 10"/>
                <a:gd name="T7" fmla="*/ 1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0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02" name="Freeform 9051">
              <a:extLst>
                <a:ext uri="{FF2B5EF4-FFF2-40B4-BE49-F238E27FC236}">
                  <a16:creationId xmlns:a16="http://schemas.microsoft.com/office/drawing/2014/main" id="{51784B1F-F2A5-403D-A4BC-B4931AC7B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50" y="22226"/>
              <a:ext cx="76200" cy="41275"/>
            </a:xfrm>
            <a:custGeom>
              <a:avLst/>
              <a:gdLst>
                <a:gd name="T0" fmla="*/ 1 w 20"/>
                <a:gd name="T1" fmla="*/ 10 h 11"/>
                <a:gd name="T2" fmla="*/ 10 w 20"/>
                <a:gd name="T3" fmla="*/ 6 h 11"/>
                <a:gd name="T4" fmla="*/ 14 w 20"/>
                <a:gd name="T5" fmla="*/ 4 h 11"/>
                <a:gd name="T6" fmla="*/ 17 w 20"/>
                <a:gd name="T7" fmla="*/ 3 h 11"/>
                <a:gd name="T8" fmla="*/ 18 w 20"/>
                <a:gd name="T9" fmla="*/ 1 h 11"/>
                <a:gd name="T10" fmla="*/ 1 w 20"/>
                <a:gd name="T11" fmla="*/ 10 h 11"/>
                <a:gd name="T12" fmla="*/ 1 w 20"/>
                <a:gd name="T13" fmla="*/ 11 h 11"/>
                <a:gd name="T14" fmla="*/ 19 w 20"/>
                <a:gd name="T15" fmla="*/ 1 h 11"/>
                <a:gd name="T16" fmla="*/ 19 w 20"/>
                <a:gd name="T17" fmla="*/ 1 h 11"/>
                <a:gd name="T18" fmla="*/ 1 w 20"/>
                <a:gd name="T19" fmla="*/ 10 h 11"/>
                <a:gd name="T20" fmla="*/ 1 w 20"/>
                <a:gd name="T2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1">
                  <a:moveTo>
                    <a:pt x="1" y="10"/>
                  </a:moveTo>
                  <a:cubicBezTo>
                    <a:pt x="4" y="9"/>
                    <a:pt x="7" y="7"/>
                    <a:pt x="10" y="6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3"/>
                    <a:pt x="16" y="3"/>
                    <a:pt x="17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2" y="4"/>
                    <a:pt x="6" y="7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7" y="7"/>
                    <a:pt x="13" y="4"/>
                    <a:pt x="19" y="1"/>
                  </a:cubicBezTo>
                  <a:cubicBezTo>
                    <a:pt x="20" y="1"/>
                    <a:pt x="19" y="0"/>
                    <a:pt x="19" y="1"/>
                  </a:cubicBezTo>
                  <a:cubicBezTo>
                    <a:pt x="13" y="4"/>
                    <a:pt x="7" y="7"/>
                    <a:pt x="1" y="10"/>
                  </a:cubicBezTo>
                  <a:cubicBezTo>
                    <a:pt x="0" y="10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03" name="Freeform 9052">
              <a:extLst>
                <a:ext uri="{FF2B5EF4-FFF2-40B4-BE49-F238E27FC236}">
                  <a16:creationId xmlns:a16="http://schemas.microsoft.com/office/drawing/2014/main" id="{C97A1BFC-1CDD-4246-95BF-8AEC5D75B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" y="82551"/>
              <a:ext cx="36513" cy="19050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9 w 10"/>
                <a:gd name="T5" fmla="*/ 0 h 5"/>
                <a:gd name="T6" fmla="*/ 0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04" name="Freeform 9053">
              <a:extLst>
                <a:ext uri="{FF2B5EF4-FFF2-40B4-BE49-F238E27FC236}">
                  <a16:creationId xmlns:a16="http://schemas.microsoft.com/office/drawing/2014/main" id="{AA250B6C-FD80-4980-9692-0F9DE411F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68263"/>
              <a:ext cx="49213" cy="25400"/>
            </a:xfrm>
            <a:custGeom>
              <a:avLst/>
              <a:gdLst>
                <a:gd name="T0" fmla="*/ 13 w 13"/>
                <a:gd name="T1" fmla="*/ 0 h 7"/>
                <a:gd name="T2" fmla="*/ 1 w 13"/>
                <a:gd name="T3" fmla="*/ 7 h 7"/>
                <a:gd name="T4" fmla="*/ 1 w 13"/>
                <a:gd name="T5" fmla="*/ 7 h 7"/>
                <a:gd name="T6" fmla="*/ 13 w 13"/>
                <a:gd name="T7" fmla="*/ 1 h 7"/>
                <a:gd name="T8" fmla="*/ 1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05" name="Freeform 9054">
              <a:extLst>
                <a:ext uri="{FF2B5EF4-FFF2-40B4-BE49-F238E27FC236}">
                  <a16:creationId xmlns:a16="http://schemas.microsoft.com/office/drawing/2014/main" id="{68A702BE-C7AF-434A-AC63-BB4F01720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71438"/>
              <a:ext cx="44450" cy="26988"/>
            </a:xfrm>
            <a:custGeom>
              <a:avLst/>
              <a:gdLst>
                <a:gd name="T0" fmla="*/ 1 w 12"/>
                <a:gd name="T1" fmla="*/ 6 h 7"/>
                <a:gd name="T2" fmla="*/ 11 w 12"/>
                <a:gd name="T3" fmla="*/ 0 h 7"/>
                <a:gd name="T4" fmla="*/ 11 w 12"/>
                <a:gd name="T5" fmla="*/ 0 h 7"/>
                <a:gd name="T6" fmla="*/ 0 w 12"/>
                <a:gd name="T7" fmla="*/ 6 h 7"/>
                <a:gd name="T8" fmla="*/ 1 w 1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06" name="Freeform 9055">
              <a:extLst>
                <a:ext uri="{FF2B5EF4-FFF2-40B4-BE49-F238E27FC236}">
                  <a16:creationId xmlns:a16="http://schemas.microsoft.com/office/drawing/2014/main" id="{5F8A6E75-61C1-4707-B86D-1D46DF918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" y="52388"/>
              <a:ext cx="53975" cy="30163"/>
            </a:xfrm>
            <a:custGeom>
              <a:avLst/>
              <a:gdLst>
                <a:gd name="T0" fmla="*/ 13 w 14"/>
                <a:gd name="T1" fmla="*/ 0 h 8"/>
                <a:gd name="T2" fmla="*/ 0 w 14"/>
                <a:gd name="T3" fmla="*/ 8 h 8"/>
                <a:gd name="T4" fmla="*/ 1 w 14"/>
                <a:gd name="T5" fmla="*/ 8 h 8"/>
                <a:gd name="T6" fmla="*/ 14 w 14"/>
                <a:gd name="T7" fmla="*/ 1 h 8"/>
                <a:gd name="T8" fmla="*/ 13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6"/>
                    <a:pt x="9" y="3"/>
                    <a:pt x="14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07" name="Freeform 9056">
              <a:extLst>
                <a:ext uri="{FF2B5EF4-FFF2-40B4-BE49-F238E27FC236}">
                  <a16:creationId xmlns:a16="http://schemas.microsoft.com/office/drawing/2014/main" id="{DA13390A-33BB-42C6-AA76-1E8E95D47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49213"/>
              <a:ext cx="49213" cy="26988"/>
            </a:xfrm>
            <a:custGeom>
              <a:avLst/>
              <a:gdLst>
                <a:gd name="T0" fmla="*/ 1 w 13"/>
                <a:gd name="T1" fmla="*/ 6 h 7"/>
                <a:gd name="T2" fmla="*/ 13 w 13"/>
                <a:gd name="T3" fmla="*/ 0 h 7"/>
                <a:gd name="T4" fmla="*/ 12 w 13"/>
                <a:gd name="T5" fmla="*/ 0 h 7"/>
                <a:gd name="T6" fmla="*/ 0 w 13"/>
                <a:gd name="T7" fmla="*/ 6 h 7"/>
                <a:gd name="T8" fmla="*/ 1 w 1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6"/>
                  </a:move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08" name="Freeform 9057">
              <a:extLst>
                <a:ext uri="{FF2B5EF4-FFF2-40B4-BE49-F238E27FC236}">
                  <a16:creationId xmlns:a16="http://schemas.microsoft.com/office/drawing/2014/main" id="{1D6E1C84-20AE-4225-8905-717EEB74D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" y="425451"/>
              <a:ext cx="30163" cy="44450"/>
            </a:xfrm>
            <a:custGeom>
              <a:avLst/>
              <a:gdLst>
                <a:gd name="T0" fmla="*/ 7 w 8"/>
                <a:gd name="T1" fmla="*/ 0 h 12"/>
                <a:gd name="T2" fmla="*/ 0 w 8"/>
                <a:gd name="T3" fmla="*/ 11 h 12"/>
                <a:gd name="T4" fmla="*/ 1 w 8"/>
                <a:gd name="T5" fmla="*/ 11 h 12"/>
                <a:gd name="T6" fmla="*/ 8 w 8"/>
                <a:gd name="T7" fmla="*/ 0 h 12"/>
                <a:gd name="T8" fmla="*/ 7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7" y="0"/>
                  </a:moveTo>
                  <a:cubicBezTo>
                    <a:pt x="4" y="4"/>
                    <a:pt x="1" y="7"/>
                    <a:pt x="0" y="11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2" y="7"/>
                    <a:pt x="5" y="4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09" name="Freeform 9058">
              <a:extLst>
                <a:ext uri="{FF2B5EF4-FFF2-40B4-BE49-F238E27FC236}">
                  <a16:creationId xmlns:a16="http://schemas.microsoft.com/office/drawing/2014/main" id="{27EC82DA-2330-4A02-BA9D-699645F0B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" y="379413"/>
              <a:ext cx="60325" cy="57150"/>
            </a:xfrm>
            <a:custGeom>
              <a:avLst/>
              <a:gdLst>
                <a:gd name="T0" fmla="*/ 15 w 16"/>
                <a:gd name="T1" fmla="*/ 0 h 15"/>
                <a:gd name="T2" fmla="*/ 0 w 16"/>
                <a:gd name="T3" fmla="*/ 15 h 15"/>
                <a:gd name="T4" fmla="*/ 0 w 16"/>
                <a:gd name="T5" fmla="*/ 15 h 15"/>
                <a:gd name="T6" fmla="*/ 15 w 16"/>
                <a:gd name="T7" fmla="*/ 10 h 15"/>
                <a:gd name="T8" fmla="*/ 15 w 16"/>
                <a:gd name="T9" fmla="*/ 9 h 15"/>
                <a:gd name="T10" fmla="*/ 7 w 16"/>
                <a:gd name="T11" fmla="*/ 13 h 15"/>
                <a:gd name="T12" fmla="*/ 1 w 16"/>
                <a:gd name="T13" fmla="*/ 14 h 15"/>
                <a:gd name="T14" fmla="*/ 4 w 16"/>
                <a:gd name="T15" fmla="*/ 11 h 15"/>
                <a:gd name="T16" fmla="*/ 15 w 16"/>
                <a:gd name="T17" fmla="*/ 0 h 15"/>
                <a:gd name="T18" fmla="*/ 15 w 16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15" y="0"/>
                  </a:moveTo>
                  <a:cubicBezTo>
                    <a:pt x="10" y="5"/>
                    <a:pt x="3" y="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5"/>
                    <a:pt x="10" y="12"/>
                    <a:pt x="15" y="10"/>
                  </a:cubicBezTo>
                  <a:cubicBezTo>
                    <a:pt x="16" y="10"/>
                    <a:pt x="15" y="9"/>
                    <a:pt x="15" y="9"/>
                  </a:cubicBezTo>
                  <a:cubicBezTo>
                    <a:pt x="12" y="11"/>
                    <a:pt x="10" y="12"/>
                    <a:pt x="7" y="13"/>
                  </a:cubicBezTo>
                  <a:cubicBezTo>
                    <a:pt x="5" y="14"/>
                    <a:pt x="3" y="14"/>
                    <a:pt x="1" y="14"/>
                  </a:cubicBezTo>
                  <a:cubicBezTo>
                    <a:pt x="1" y="15"/>
                    <a:pt x="3" y="11"/>
                    <a:pt x="4" y="11"/>
                  </a:cubicBezTo>
                  <a:cubicBezTo>
                    <a:pt x="7" y="6"/>
                    <a:pt x="12" y="4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10" name="Freeform 9059">
              <a:extLst>
                <a:ext uri="{FF2B5EF4-FFF2-40B4-BE49-F238E27FC236}">
                  <a16:creationId xmlns:a16="http://schemas.microsoft.com/office/drawing/2014/main" id="{1F817427-A3E1-48C2-B2F2-F9005AF6B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" y="368301"/>
              <a:ext cx="66675" cy="38100"/>
            </a:xfrm>
            <a:custGeom>
              <a:avLst/>
              <a:gdLst>
                <a:gd name="T0" fmla="*/ 1 w 18"/>
                <a:gd name="T1" fmla="*/ 10 h 10"/>
                <a:gd name="T2" fmla="*/ 18 w 18"/>
                <a:gd name="T3" fmla="*/ 1 h 10"/>
                <a:gd name="T4" fmla="*/ 17 w 18"/>
                <a:gd name="T5" fmla="*/ 0 h 10"/>
                <a:gd name="T6" fmla="*/ 1 w 18"/>
                <a:gd name="T7" fmla="*/ 10 h 10"/>
                <a:gd name="T8" fmla="*/ 1 w 1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" y="10"/>
                  </a:moveTo>
                  <a:cubicBezTo>
                    <a:pt x="7" y="8"/>
                    <a:pt x="12" y="3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1" y="3"/>
                    <a:pt x="7" y="7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11" name="Freeform 9060">
              <a:extLst>
                <a:ext uri="{FF2B5EF4-FFF2-40B4-BE49-F238E27FC236}">
                  <a16:creationId xmlns:a16="http://schemas.microsoft.com/office/drawing/2014/main" id="{B1B0CF5E-3C41-4C1C-84B2-B454A14DA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334963"/>
              <a:ext cx="68263" cy="52388"/>
            </a:xfrm>
            <a:custGeom>
              <a:avLst/>
              <a:gdLst>
                <a:gd name="T0" fmla="*/ 17 w 18"/>
                <a:gd name="T1" fmla="*/ 0 h 14"/>
                <a:gd name="T2" fmla="*/ 0 w 18"/>
                <a:gd name="T3" fmla="*/ 14 h 14"/>
                <a:gd name="T4" fmla="*/ 1 w 18"/>
                <a:gd name="T5" fmla="*/ 14 h 14"/>
                <a:gd name="T6" fmla="*/ 17 w 18"/>
                <a:gd name="T7" fmla="*/ 0 h 14"/>
                <a:gd name="T8" fmla="*/ 17 w 1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7" y="0"/>
                  </a:moveTo>
                  <a:cubicBezTo>
                    <a:pt x="11" y="4"/>
                    <a:pt x="5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6" y="9"/>
                    <a:pt x="12" y="5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12" name="Freeform 9061">
              <a:extLst>
                <a:ext uri="{FF2B5EF4-FFF2-40B4-BE49-F238E27FC236}">
                  <a16:creationId xmlns:a16="http://schemas.microsoft.com/office/drawing/2014/main" id="{DE27E5B9-72D8-4AA0-B4CD-72D2C04B2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331788"/>
              <a:ext cx="68263" cy="36513"/>
            </a:xfrm>
            <a:custGeom>
              <a:avLst/>
              <a:gdLst>
                <a:gd name="T0" fmla="*/ 2 w 18"/>
                <a:gd name="T1" fmla="*/ 10 h 10"/>
                <a:gd name="T2" fmla="*/ 17 w 18"/>
                <a:gd name="T3" fmla="*/ 1 h 10"/>
                <a:gd name="T4" fmla="*/ 17 w 18"/>
                <a:gd name="T5" fmla="*/ 1 h 10"/>
                <a:gd name="T6" fmla="*/ 1 w 18"/>
                <a:gd name="T7" fmla="*/ 10 h 10"/>
                <a:gd name="T8" fmla="*/ 2 w 1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2" y="10"/>
                  </a:moveTo>
                  <a:cubicBezTo>
                    <a:pt x="7" y="8"/>
                    <a:pt x="12" y="4"/>
                    <a:pt x="17" y="1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1" y="4"/>
                    <a:pt x="7" y="7"/>
                    <a:pt x="1" y="10"/>
                  </a:cubicBezTo>
                  <a:cubicBezTo>
                    <a:pt x="0" y="10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13" name="Freeform 9062">
              <a:extLst>
                <a:ext uri="{FF2B5EF4-FFF2-40B4-BE49-F238E27FC236}">
                  <a16:creationId xmlns:a16="http://schemas.microsoft.com/office/drawing/2014/main" id="{E4722B70-F74E-4980-8BBB-1899ABB0C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" y="304801"/>
              <a:ext cx="60325" cy="49213"/>
            </a:xfrm>
            <a:custGeom>
              <a:avLst/>
              <a:gdLst>
                <a:gd name="T0" fmla="*/ 15 w 16"/>
                <a:gd name="T1" fmla="*/ 0 h 13"/>
                <a:gd name="T2" fmla="*/ 0 w 16"/>
                <a:gd name="T3" fmla="*/ 12 h 13"/>
                <a:gd name="T4" fmla="*/ 1 w 16"/>
                <a:gd name="T5" fmla="*/ 13 h 13"/>
                <a:gd name="T6" fmla="*/ 16 w 16"/>
                <a:gd name="T7" fmla="*/ 1 h 13"/>
                <a:gd name="T8" fmla="*/ 15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5" y="0"/>
                  </a:moveTo>
                  <a:cubicBezTo>
                    <a:pt x="10" y="4"/>
                    <a:pt x="5" y="8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5" y="8"/>
                    <a:pt x="11" y="4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14" name="Freeform 9063">
              <a:extLst>
                <a:ext uri="{FF2B5EF4-FFF2-40B4-BE49-F238E27FC236}">
                  <a16:creationId xmlns:a16="http://schemas.microsoft.com/office/drawing/2014/main" id="{88EA6F60-7D20-4D42-A1E4-10C2D6B9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" y="282576"/>
              <a:ext cx="60325" cy="49213"/>
            </a:xfrm>
            <a:custGeom>
              <a:avLst/>
              <a:gdLst>
                <a:gd name="T0" fmla="*/ 14 w 16"/>
                <a:gd name="T1" fmla="*/ 0 h 13"/>
                <a:gd name="T2" fmla="*/ 0 w 16"/>
                <a:gd name="T3" fmla="*/ 12 h 13"/>
                <a:gd name="T4" fmla="*/ 1 w 16"/>
                <a:gd name="T5" fmla="*/ 13 h 13"/>
                <a:gd name="T6" fmla="*/ 15 w 16"/>
                <a:gd name="T7" fmla="*/ 5 h 13"/>
                <a:gd name="T8" fmla="*/ 15 w 16"/>
                <a:gd name="T9" fmla="*/ 5 h 13"/>
                <a:gd name="T10" fmla="*/ 9 w 16"/>
                <a:gd name="T11" fmla="*/ 9 h 13"/>
                <a:gd name="T12" fmla="*/ 5 w 16"/>
                <a:gd name="T13" fmla="*/ 11 h 13"/>
                <a:gd name="T14" fmla="*/ 2 w 16"/>
                <a:gd name="T15" fmla="*/ 12 h 13"/>
                <a:gd name="T16" fmla="*/ 2 w 16"/>
                <a:gd name="T17" fmla="*/ 11 h 13"/>
                <a:gd name="T18" fmla="*/ 15 w 16"/>
                <a:gd name="T19" fmla="*/ 0 h 13"/>
                <a:gd name="T20" fmla="*/ 14 w 1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3">
                  <a:moveTo>
                    <a:pt x="14" y="0"/>
                  </a:moveTo>
                  <a:cubicBezTo>
                    <a:pt x="10" y="4"/>
                    <a:pt x="5" y="8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6" y="11"/>
                    <a:pt x="11" y="8"/>
                    <a:pt x="15" y="5"/>
                  </a:cubicBezTo>
                  <a:cubicBezTo>
                    <a:pt x="16" y="5"/>
                    <a:pt x="15" y="4"/>
                    <a:pt x="15" y="5"/>
                  </a:cubicBezTo>
                  <a:cubicBezTo>
                    <a:pt x="13" y="6"/>
                    <a:pt x="11" y="7"/>
                    <a:pt x="9" y="9"/>
                  </a:cubicBezTo>
                  <a:cubicBezTo>
                    <a:pt x="8" y="9"/>
                    <a:pt x="6" y="10"/>
                    <a:pt x="5" y="11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1" y="12"/>
                    <a:pt x="2" y="12"/>
                    <a:pt x="2" y="11"/>
                  </a:cubicBezTo>
                  <a:cubicBezTo>
                    <a:pt x="6" y="7"/>
                    <a:pt x="11" y="4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15" name="Freeform 9064">
              <a:extLst>
                <a:ext uri="{FF2B5EF4-FFF2-40B4-BE49-F238E27FC236}">
                  <a16:creationId xmlns:a16="http://schemas.microsoft.com/office/drawing/2014/main" id="{AA87634B-463B-49B5-9223-A955AE63A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" y="252413"/>
              <a:ext cx="47625" cy="41275"/>
            </a:xfrm>
            <a:custGeom>
              <a:avLst/>
              <a:gdLst>
                <a:gd name="T0" fmla="*/ 11 w 13"/>
                <a:gd name="T1" fmla="*/ 0 h 11"/>
                <a:gd name="T2" fmla="*/ 1 w 13"/>
                <a:gd name="T3" fmla="*/ 11 h 11"/>
                <a:gd name="T4" fmla="*/ 1 w 13"/>
                <a:gd name="T5" fmla="*/ 11 h 11"/>
                <a:gd name="T6" fmla="*/ 13 w 13"/>
                <a:gd name="T7" fmla="*/ 6 h 11"/>
                <a:gd name="T8" fmla="*/ 12 w 13"/>
                <a:gd name="T9" fmla="*/ 5 h 11"/>
                <a:gd name="T10" fmla="*/ 1 w 13"/>
                <a:gd name="T11" fmla="*/ 11 h 11"/>
                <a:gd name="T12" fmla="*/ 1 w 13"/>
                <a:gd name="T13" fmla="*/ 11 h 11"/>
                <a:gd name="T14" fmla="*/ 12 w 13"/>
                <a:gd name="T15" fmla="*/ 1 h 11"/>
                <a:gd name="T16" fmla="*/ 11 w 13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cubicBezTo>
                    <a:pt x="7" y="4"/>
                    <a:pt x="3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5" y="9"/>
                    <a:pt x="9" y="7"/>
                    <a:pt x="13" y="6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8" y="7"/>
                    <a:pt x="5" y="9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7"/>
                    <a:pt x="8" y="4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216" name="Group 5352">
            <a:extLst>
              <a:ext uri="{FF2B5EF4-FFF2-40B4-BE49-F238E27FC236}">
                <a16:creationId xmlns:a16="http://schemas.microsoft.com/office/drawing/2014/main" id="{6937A52B-1148-4D9D-822C-C886A430AB56}"/>
              </a:ext>
            </a:extLst>
          </p:cNvPr>
          <p:cNvGrpSpPr>
            <a:grpSpLocks/>
          </p:cNvGrpSpPr>
          <p:nvPr/>
        </p:nvGrpSpPr>
        <p:grpSpPr bwMode="auto">
          <a:xfrm>
            <a:off x="890588" y="3125788"/>
            <a:ext cx="517525" cy="495300"/>
            <a:chOff x="0" y="0"/>
            <a:chExt cx="517525" cy="495300"/>
          </a:xfrm>
        </p:grpSpPr>
        <p:sp>
          <p:nvSpPr>
            <p:cNvPr id="42217" name="Rectangle 9065">
              <a:extLst>
                <a:ext uri="{FF2B5EF4-FFF2-40B4-BE49-F238E27FC236}">
                  <a16:creationId xmlns:a16="http://schemas.microsoft.com/office/drawing/2014/main" id="{FC874F9A-A79C-498A-8279-36429CDCC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38" y="93663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218" name="Freeform 9066">
              <a:extLst>
                <a:ext uri="{FF2B5EF4-FFF2-40B4-BE49-F238E27FC236}">
                  <a16:creationId xmlns:a16="http://schemas.microsoft.com/office/drawing/2014/main" id="{3D8A044C-509C-44FC-B74A-B8341874E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198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19" name="Freeform 9067">
              <a:extLst>
                <a:ext uri="{FF2B5EF4-FFF2-40B4-BE49-F238E27FC236}">
                  <a16:creationId xmlns:a16="http://schemas.microsoft.com/office/drawing/2014/main" id="{E2E5696D-3F87-43EF-B855-1160EEF69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3" y="146050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20" name="Freeform 9068">
              <a:extLst>
                <a:ext uri="{FF2B5EF4-FFF2-40B4-BE49-F238E27FC236}">
                  <a16:creationId xmlns:a16="http://schemas.microsoft.com/office/drawing/2014/main" id="{D023C5CB-DAA8-455E-AF30-A9FEAD93C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84150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1 w 2"/>
                <a:gd name="T9" fmla="*/ 1 h 1"/>
                <a:gd name="T10" fmla="*/ 1 w 2"/>
                <a:gd name="T11" fmla="*/ 1 h 1"/>
                <a:gd name="T12" fmla="*/ 2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21" name="Rectangle 9069">
              <a:extLst>
                <a:ext uri="{FF2B5EF4-FFF2-40B4-BE49-F238E27FC236}">
                  <a16:creationId xmlns:a16="http://schemas.microsoft.com/office/drawing/2014/main" id="{EE22C77C-2CFC-4A5C-9498-9E424A136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75" y="142875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222" name="Freeform 9070">
              <a:extLst>
                <a:ext uri="{FF2B5EF4-FFF2-40B4-BE49-F238E27FC236}">
                  <a16:creationId xmlns:a16="http://schemas.microsoft.com/office/drawing/2014/main" id="{86183FDD-1C09-4278-B028-74B10C12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" y="107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23" name="Freeform 9071">
              <a:extLst>
                <a:ext uri="{FF2B5EF4-FFF2-40B4-BE49-F238E27FC236}">
                  <a16:creationId xmlns:a16="http://schemas.microsoft.com/office/drawing/2014/main" id="{C37F9977-AF84-4242-B45B-46716ADA5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00" y="3333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24" name="Freeform 9072">
              <a:extLst>
                <a:ext uri="{FF2B5EF4-FFF2-40B4-BE49-F238E27FC236}">
                  <a16:creationId xmlns:a16="http://schemas.microsoft.com/office/drawing/2014/main" id="{739C4BBC-26F4-4318-A54C-F5BEFC87A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11588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25" name="Freeform 9073">
              <a:extLst>
                <a:ext uri="{FF2B5EF4-FFF2-40B4-BE49-F238E27FC236}">
                  <a16:creationId xmlns:a16="http://schemas.microsoft.com/office/drawing/2014/main" id="{2829C1A1-67B3-439A-BE0C-FCCA38DBF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" y="0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26" name="Freeform 9074">
              <a:extLst>
                <a:ext uri="{FF2B5EF4-FFF2-40B4-BE49-F238E27FC236}">
                  <a16:creationId xmlns:a16="http://schemas.microsoft.com/office/drawing/2014/main" id="{A7A5C363-66BB-4574-918C-573F91FD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115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27" name="Freeform 9075">
              <a:extLst>
                <a:ext uri="{FF2B5EF4-FFF2-40B4-BE49-F238E27FC236}">
                  <a16:creationId xmlns:a16="http://schemas.microsoft.com/office/drawing/2014/main" id="{7622EC18-3427-4685-9FC0-5772A7EB0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123825"/>
              <a:ext cx="0" cy="3175"/>
            </a:xfrm>
            <a:custGeom>
              <a:avLst/>
              <a:gdLst>
                <a:gd name="T0" fmla="*/ 1 h 1"/>
                <a:gd name="T1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28" name="Rectangle 9076">
              <a:extLst>
                <a:ext uri="{FF2B5EF4-FFF2-40B4-BE49-F238E27FC236}">
                  <a16:creationId xmlns:a16="http://schemas.microsoft.com/office/drawing/2014/main" id="{DCA244F1-0C5A-4460-9972-332E963F2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88" y="131763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229" name="Freeform 9077">
              <a:extLst>
                <a:ext uri="{FF2B5EF4-FFF2-40B4-BE49-F238E27FC236}">
                  <a16:creationId xmlns:a16="http://schemas.microsoft.com/office/drawing/2014/main" id="{66F4F0CB-37A7-4DF4-8645-E7DCF351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300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30" name="Freeform 9078">
              <a:extLst>
                <a:ext uri="{FF2B5EF4-FFF2-40B4-BE49-F238E27FC236}">
                  <a16:creationId xmlns:a16="http://schemas.microsoft.com/office/drawing/2014/main" id="{56AC7B66-94D4-4EEE-BECB-6538A31DE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401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31" name="Rectangle 9079">
              <a:extLst>
                <a:ext uri="{FF2B5EF4-FFF2-40B4-BE49-F238E27FC236}">
                  <a16:creationId xmlns:a16="http://schemas.microsoft.com/office/drawing/2014/main" id="{3DD7E404-6A98-4060-A821-79AB70B25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63" y="311150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232" name="Freeform 9080">
              <a:extLst>
                <a:ext uri="{FF2B5EF4-FFF2-40B4-BE49-F238E27FC236}">
                  <a16:creationId xmlns:a16="http://schemas.microsoft.com/office/drawing/2014/main" id="{6DC0BFD5-2E56-4CE9-963A-1025C1507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8" y="319088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33" name="Freeform 9081">
              <a:extLst>
                <a:ext uri="{FF2B5EF4-FFF2-40B4-BE49-F238E27FC236}">
                  <a16:creationId xmlns:a16="http://schemas.microsoft.com/office/drawing/2014/main" id="{EAD3CA17-5AA6-431B-8D1A-5E4EDC3C7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277813"/>
              <a:ext cx="47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34" name="Freeform 9082">
              <a:extLst>
                <a:ext uri="{FF2B5EF4-FFF2-40B4-BE49-F238E27FC236}">
                  <a16:creationId xmlns:a16="http://schemas.microsoft.com/office/drawing/2014/main" id="{B2642DF4-826E-4DAA-8FA1-8DBEE2383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382588"/>
              <a:ext cx="7938" cy="0"/>
            </a:xfrm>
            <a:custGeom>
              <a:avLst/>
              <a:gdLst>
                <a:gd name="T0" fmla="*/ 1 w 2"/>
                <a:gd name="T1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35" name="Freeform 9083">
              <a:extLst>
                <a:ext uri="{FF2B5EF4-FFF2-40B4-BE49-F238E27FC236}">
                  <a16:creationId xmlns:a16="http://schemas.microsoft.com/office/drawing/2014/main" id="{A1CCD636-B7AA-4ABB-8E65-E79E316B6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3" y="236538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36" name="Freeform 9084">
              <a:extLst>
                <a:ext uri="{FF2B5EF4-FFF2-40B4-BE49-F238E27FC236}">
                  <a16:creationId xmlns:a16="http://schemas.microsoft.com/office/drawing/2014/main" id="{D9B003C6-498A-46C0-A77D-6958E3B5D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8" y="2206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37" name="Freeform 9085">
              <a:extLst>
                <a:ext uri="{FF2B5EF4-FFF2-40B4-BE49-F238E27FC236}">
                  <a16:creationId xmlns:a16="http://schemas.microsoft.com/office/drawing/2014/main" id="{D999E5FA-DE8D-48C7-A299-1F2F2334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3825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38" name="Freeform 9086">
              <a:extLst>
                <a:ext uri="{FF2B5EF4-FFF2-40B4-BE49-F238E27FC236}">
                  <a16:creationId xmlns:a16="http://schemas.microsoft.com/office/drawing/2014/main" id="{B271C2A6-3E86-466A-B67A-5C5473A31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3" y="3270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39" name="Freeform 9087">
              <a:extLst>
                <a:ext uri="{FF2B5EF4-FFF2-40B4-BE49-F238E27FC236}">
                  <a16:creationId xmlns:a16="http://schemas.microsoft.com/office/drawing/2014/main" id="{5E4DD37B-C804-451A-9B35-C52A0BCF0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47783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40" name="Freeform 9088">
              <a:extLst>
                <a:ext uri="{FF2B5EF4-FFF2-40B4-BE49-F238E27FC236}">
                  <a16:creationId xmlns:a16="http://schemas.microsoft.com/office/drawing/2014/main" id="{C831567B-4DA7-4519-93E9-7322712A9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46990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41" name="Freeform 9089">
              <a:extLst>
                <a:ext uri="{FF2B5EF4-FFF2-40B4-BE49-F238E27FC236}">
                  <a16:creationId xmlns:a16="http://schemas.microsoft.com/office/drawing/2014/main" id="{48808127-73FF-45AC-8D41-EAFFA1202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4286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42" name="Freeform 9090">
              <a:extLst>
                <a:ext uri="{FF2B5EF4-FFF2-40B4-BE49-F238E27FC236}">
                  <a16:creationId xmlns:a16="http://schemas.microsoft.com/office/drawing/2014/main" id="{234CDB05-D7BA-4DDE-95AD-0B3916F74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50" y="315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43" name="Freeform 9091">
              <a:extLst>
                <a:ext uri="{FF2B5EF4-FFF2-40B4-BE49-F238E27FC236}">
                  <a16:creationId xmlns:a16="http://schemas.microsoft.com/office/drawing/2014/main" id="{E4721A19-094D-4A1D-87C6-CF7A85B632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488" y="3175"/>
              <a:ext cx="338138" cy="200025"/>
            </a:xfrm>
            <a:custGeom>
              <a:avLst/>
              <a:gdLst>
                <a:gd name="T0" fmla="*/ 7 w 90"/>
                <a:gd name="T1" fmla="*/ 52 h 53"/>
                <a:gd name="T2" fmla="*/ 15 w 90"/>
                <a:gd name="T3" fmla="*/ 53 h 53"/>
                <a:gd name="T4" fmla="*/ 20 w 90"/>
                <a:gd name="T5" fmla="*/ 53 h 53"/>
                <a:gd name="T6" fmla="*/ 30 w 90"/>
                <a:gd name="T7" fmla="*/ 52 h 53"/>
                <a:gd name="T8" fmla="*/ 31 w 90"/>
                <a:gd name="T9" fmla="*/ 51 h 53"/>
                <a:gd name="T10" fmla="*/ 44 w 90"/>
                <a:gd name="T11" fmla="*/ 52 h 53"/>
                <a:gd name="T12" fmla="*/ 62 w 90"/>
                <a:gd name="T13" fmla="*/ 51 h 53"/>
                <a:gd name="T14" fmla="*/ 81 w 90"/>
                <a:gd name="T15" fmla="*/ 51 h 53"/>
                <a:gd name="T16" fmla="*/ 82 w 90"/>
                <a:gd name="T17" fmla="*/ 52 h 53"/>
                <a:gd name="T18" fmla="*/ 85 w 90"/>
                <a:gd name="T19" fmla="*/ 49 h 53"/>
                <a:gd name="T20" fmla="*/ 89 w 90"/>
                <a:gd name="T21" fmla="*/ 49 h 53"/>
                <a:gd name="T22" fmla="*/ 89 w 90"/>
                <a:gd name="T23" fmla="*/ 39 h 53"/>
                <a:gd name="T24" fmla="*/ 85 w 90"/>
                <a:gd name="T25" fmla="*/ 49 h 53"/>
                <a:gd name="T26" fmla="*/ 72 w 90"/>
                <a:gd name="T27" fmla="*/ 51 h 53"/>
                <a:gd name="T28" fmla="*/ 72 w 90"/>
                <a:gd name="T29" fmla="*/ 50 h 53"/>
                <a:gd name="T30" fmla="*/ 43 w 90"/>
                <a:gd name="T31" fmla="*/ 49 h 53"/>
                <a:gd name="T32" fmla="*/ 44 w 90"/>
                <a:gd name="T33" fmla="*/ 48 h 53"/>
                <a:gd name="T34" fmla="*/ 34 w 90"/>
                <a:gd name="T35" fmla="*/ 48 h 53"/>
                <a:gd name="T36" fmla="*/ 25 w 90"/>
                <a:gd name="T37" fmla="*/ 49 h 53"/>
                <a:gd name="T38" fmla="*/ 24 w 90"/>
                <a:gd name="T39" fmla="*/ 49 h 53"/>
                <a:gd name="T40" fmla="*/ 21 w 90"/>
                <a:gd name="T41" fmla="*/ 49 h 53"/>
                <a:gd name="T42" fmla="*/ 12 w 90"/>
                <a:gd name="T43" fmla="*/ 49 h 53"/>
                <a:gd name="T44" fmla="*/ 5 w 90"/>
                <a:gd name="T45" fmla="*/ 47 h 53"/>
                <a:gd name="T46" fmla="*/ 7 w 90"/>
                <a:gd name="T47" fmla="*/ 35 h 53"/>
                <a:gd name="T48" fmla="*/ 7 w 90"/>
                <a:gd name="T49" fmla="*/ 28 h 53"/>
                <a:gd name="T50" fmla="*/ 6 w 90"/>
                <a:gd name="T51" fmla="*/ 20 h 53"/>
                <a:gd name="T52" fmla="*/ 8 w 90"/>
                <a:gd name="T53" fmla="*/ 12 h 53"/>
                <a:gd name="T54" fmla="*/ 53 w 90"/>
                <a:gd name="T55" fmla="*/ 6 h 53"/>
                <a:gd name="T56" fmla="*/ 53 w 90"/>
                <a:gd name="T57" fmla="*/ 25 h 53"/>
                <a:gd name="T58" fmla="*/ 53 w 90"/>
                <a:gd name="T59" fmla="*/ 23 h 53"/>
                <a:gd name="T60" fmla="*/ 53 w 90"/>
                <a:gd name="T61" fmla="*/ 29 h 53"/>
                <a:gd name="T62" fmla="*/ 53 w 90"/>
                <a:gd name="T63" fmla="*/ 27 h 53"/>
                <a:gd name="T64" fmla="*/ 54 w 90"/>
                <a:gd name="T65" fmla="*/ 36 h 53"/>
                <a:gd name="T66" fmla="*/ 64 w 90"/>
                <a:gd name="T67" fmla="*/ 41 h 53"/>
                <a:gd name="T68" fmla="*/ 83 w 90"/>
                <a:gd name="T69" fmla="*/ 41 h 53"/>
                <a:gd name="T70" fmla="*/ 88 w 90"/>
                <a:gd name="T71" fmla="*/ 38 h 53"/>
                <a:gd name="T72" fmla="*/ 89 w 90"/>
                <a:gd name="T73" fmla="*/ 38 h 53"/>
                <a:gd name="T74" fmla="*/ 90 w 90"/>
                <a:gd name="T75" fmla="*/ 37 h 53"/>
                <a:gd name="T76" fmla="*/ 88 w 90"/>
                <a:gd name="T77" fmla="*/ 38 h 53"/>
                <a:gd name="T78" fmla="*/ 87 w 90"/>
                <a:gd name="T79" fmla="*/ 38 h 53"/>
                <a:gd name="T80" fmla="*/ 88 w 90"/>
                <a:gd name="T81" fmla="*/ 37 h 53"/>
                <a:gd name="T82" fmla="*/ 87 w 90"/>
                <a:gd name="T83" fmla="*/ 37 h 53"/>
                <a:gd name="T84" fmla="*/ 84 w 90"/>
                <a:gd name="T85" fmla="*/ 37 h 53"/>
                <a:gd name="T86" fmla="*/ 71 w 90"/>
                <a:gd name="T87" fmla="*/ 39 h 53"/>
                <a:gd name="T88" fmla="*/ 68 w 90"/>
                <a:gd name="T89" fmla="*/ 37 h 53"/>
                <a:gd name="T90" fmla="*/ 61 w 90"/>
                <a:gd name="T91" fmla="*/ 38 h 53"/>
                <a:gd name="T92" fmla="*/ 59 w 90"/>
                <a:gd name="T93" fmla="*/ 37 h 53"/>
                <a:gd name="T94" fmla="*/ 61 w 90"/>
                <a:gd name="T95" fmla="*/ 37 h 53"/>
                <a:gd name="T96" fmla="*/ 56 w 90"/>
                <a:gd name="T97" fmla="*/ 31 h 53"/>
                <a:gd name="T98" fmla="*/ 57 w 90"/>
                <a:gd name="T99" fmla="*/ 32 h 53"/>
                <a:gd name="T100" fmla="*/ 56 w 90"/>
                <a:gd name="T101" fmla="*/ 6 h 53"/>
                <a:gd name="T102" fmla="*/ 33 w 90"/>
                <a:gd name="T103" fmla="*/ 1 h 53"/>
                <a:gd name="T104" fmla="*/ 7 w 90"/>
                <a:gd name="T105" fmla="*/ 6 h 53"/>
                <a:gd name="T106" fmla="*/ 3 w 90"/>
                <a:gd name="T107" fmla="*/ 37 h 53"/>
                <a:gd name="T108" fmla="*/ 7 w 90"/>
                <a:gd name="T109" fmla="*/ 52 h 53"/>
                <a:gd name="T110" fmla="*/ 52 w 90"/>
                <a:gd name="T111" fmla="*/ 28 h 53"/>
                <a:gd name="T112" fmla="*/ 52 w 90"/>
                <a:gd name="T113" fmla="*/ 28 h 53"/>
                <a:gd name="T114" fmla="*/ 52 w 90"/>
                <a:gd name="T115" fmla="*/ 28 h 53"/>
                <a:gd name="T116" fmla="*/ 86 w 90"/>
                <a:gd name="T117" fmla="*/ 38 h 53"/>
                <a:gd name="T118" fmla="*/ 85 w 90"/>
                <a:gd name="T119" fmla="*/ 39 h 53"/>
                <a:gd name="T120" fmla="*/ 86 w 90"/>
                <a:gd name="T121" fmla="*/ 38 h 53"/>
                <a:gd name="T122" fmla="*/ 56 w 90"/>
                <a:gd name="T123" fmla="*/ 24 h 53"/>
                <a:gd name="T124" fmla="*/ 56 w 90"/>
                <a:gd name="T125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" h="53">
                  <a:moveTo>
                    <a:pt x="7" y="52"/>
                  </a:moveTo>
                  <a:cubicBezTo>
                    <a:pt x="9" y="53"/>
                    <a:pt x="12" y="53"/>
                    <a:pt x="15" y="53"/>
                  </a:cubicBezTo>
                  <a:cubicBezTo>
                    <a:pt x="16" y="53"/>
                    <a:pt x="25" y="50"/>
                    <a:pt x="20" y="53"/>
                  </a:cubicBezTo>
                  <a:cubicBezTo>
                    <a:pt x="21" y="53"/>
                    <a:pt x="29" y="51"/>
                    <a:pt x="30" y="52"/>
                  </a:cubicBezTo>
                  <a:cubicBezTo>
                    <a:pt x="30" y="52"/>
                    <a:pt x="31" y="51"/>
                    <a:pt x="31" y="51"/>
                  </a:cubicBezTo>
                  <a:cubicBezTo>
                    <a:pt x="30" y="53"/>
                    <a:pt x="42" y="52"/>
                    <a:pt x="44" y="52"/>
                  </a:cubicBezTo>
                  <a:cubicBezTo>
                    <a:pt x="48" y="52"/>
                    <a:pt x="57" y="52"/>
                    <a:pt x="62" y="51"/>
                  </a:cubicBezTo>
                  <a:cubicBezTo>
                    <a:pt x="70" y="51"/>
                    <a:pt x="77" y="51"/>
                    <a:pt x="81" y="51"/>
                  </a:cubicBezTo>
                  <a:cubicBezTo>
                    <a:pt x="80" y="51"/>
                    <a:pt x="80" y="52"/>
                    <a:pt x="82" y="52"/>
                  </a:cubicBezTo>
                  <a:cubicBezTo>
                    <a:pt x="83" y="51"/>
                    <a:pt x="84" y="52"/>
                    <a:pt x="85" y="49"/>
                  </a:cubicBezTo>
                  <a:cubicBezTo>
                    <a:pt x="84" y="52"/>
                    <a:pt x="89" y="49"/>
                    <a:pt x="89" y="49"/>
                  </a:cubicBezTo>
                  <a:cubicBezTo>
                    <a:pt x="89" y="47"/>
                    <a:pt x="89" y="41"/>
                    <a:pt x="89" y="39"/>
                  </a:cubicBezTo>
                  <a:cubicBezTo>
                    <a:pt x="88" y="40"/>
                    <a:pt x="89" y="49"/>
                    <a:pt x="85" y="49"/>
                  </a:cubicBezTo>
                  <a:cubicBezTo>
                    <a:pt x="85" y="47"/>
                    <a:pt x="72" y="51"/>
                    <a:pt x="72" y="51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0" y="48"/>
                    <a:pt x="43" y="48"/>
                    <a:pt x="43" y="49"/>
                  </a:cubicBezTo>
                  <a:cubicBezTo>
                    <a:pt x="44" y="49"/>
                    <a:pt x="44" y="49"/>
                    <a:pt x="44" y="48"/>
                  </a:cubicBezTo>
                  <a:cubicBezTo>
                    <a:pt x="41" y="48"/>
                    <a:pt x="33" y="48"/>
                    <a:pt x="34" y="48"/>
                  </a:cubicBezTo>
                  <a:cubicBezTo>
                    <a:pt x="32" y="48"/>
                    <a:pt x="27" y="49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3" y="49"/>
                    <a:pt x="21" y="49"/>
                    <a:pt x="21" y="49"/>
                  </a:cubicBezTo>
                  <a:cubicBezTo>
                    <a:pt x="18" y="49"/>
                    <a:pt x="15" y="49"/>
                    <a:pt x="12" y="49"/>
                  </a:cubicBezTo>
                  <a:cubicBezTo>
                    <a:pt x="12" y="47"/>
                    <a:pt x="6" y="51"/>
                    <a:pt x="5" y="47"/>
                  </a:cubicBezTo>
                  <a:cubicBezTo>
                    <a:pt x="5" y="45"/>
                    <a:pt x="7" y="35"/>
                    <a:pt x="7" y="35"/>
                  </a:cubicBezTo>
                  <a:cubicBezTo>
                    <a:pt x="9" y="33"/>
                    <a:pt x="3" y="22"/>
                    <a:pt x="7" y="28"/>
                  </a:cubicBezTo>
                  <a:cubicBezTo>
                    <a:pt x="7" y="26"/>
                    <a:pt x="5" y="24"/>
                    <a:pt x="6" y="20"/>
                  </a:cubicBezTo>
                  <a:cubicBezTo>
                    <a:pt x="6" y="19"/>
                    <a:pt x="10" y="11"/>
                    <a:pt x="8" y="12"/>
                  </a:cubicBezTo>
                  <a:cubicBezTo>
                    <a:pt x="8" y="0"/>
                    <a:pt x="46" y="9"/>
                    <a:pt x="53" y="6"/>
                  </a:cubicBezTo>
                  <a:cubicBezTo>
                    <a:pt x="48" y="12"/>
                    <a:pt x="56" y="19"/>
                    <a:pt x="53" y="25"/>
                  </a:cubicBezTo>
                  <a:cubicBezTo>
                    <a:pt x="53" y="24"/>
                    <a:pt x="53" y="24"/>
                    <a:pt x="53" y="23"/>
                  </a:cubicBezTo>
                  <a:cubicBezTo>
                    <a:pt x="52" y="23"/>
                    <a:pt x="51" y="28"/>
                    <a:pt x="53" y="29"/>
                  </a:cubicBezTo>
                  <a:cubicBezTo>
                    <a:pt x="53" y="28"/>
                    <a:pt x="53" y="28"/>
                    <a:pt x="53" y="27"/>
                  </a:cubicBezTo>
                  <a:cubicBezTo>
                    <a:pt x="54" y="29"/>
                    <a:pt x="53" y="35"/>
                    <a:pt x="54" y="36"/>
                  </a:cubicBezTo>
                  <a:cubicBezTo>
                    <a:pt x="56" y="38"/>
                    <a:pt x="61" y="40"/>
                    <a:pt x="64" y="41"/>
                  </a:cubicBezTo>
                  <a:cubicBezTo>
                    <a:pt x="70" y="43"/>
                    <a:pt x="76" y="41"/>
                    <a:pt x="83" y="41"/>
                  </a:cubicBezTo>
                  <a:cubicBezTo>
                    <a:pt x="87" y="40"/>
                    <a:pt x="89" y="39"/>
                    <a:pt x="88" y="38"/>
                  </a:cubicBezTo>
                  <a:cubicBezTo>
                    <a:pt x="88" y="38"/>
                    <a:pt x="89" y="38"/>
                    <a:pt x="89" y="38"/>
                  </a:cubicBezTo>
                  <a:cubicBezTo>
                    <a:pt x="89" y="38"/>
                    <a:pt x="89" y="37"/>
                    <a:pt x="90" y="37"/>
                  </a:cubicBezTo>
                  <a:cubicBezTo>
                    <a:pt x="89" y="37"/>
                    <a:pt x="88" y="38"/>
                    <a:pt x="88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8"/>
                    <a:pt x="88" y="37"/>
                    <a:pt x="88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cubicBezTo>
                    <a:pt x="84" y="38"/>
                    <a:pt x="73" y="37"/>
                    <a:pt x="71" y="39"/>
                  </a:cubicBezTo>
                  <a:cubicBezTo>
                    <a:pt x="70" y="38"/>
                    <a:pt x="68" y="38"/>
                    <a:pt x="68" y="37"/>
                  </a:cubicBezTo>
                  <a:cubicBezTo>
                    <a:pt x="66" y="37"/>
                    <a:pt x="61" y="38"/>
                    <a:pt x="61" y="38"/>
                  </a:cubicBezTo>
                  <a:cubicBezTo>
                    <a:pt x="60" y="38"/>
                    <a:pt x="59" y="37"/>
                    <a:pt x="59" y="37"/>
                  </a:cubicBezTo>
                  <a:cubicBezTo>
                    <a:pt x="60" y="36"/>
                    <a:pt x="60" y="37"/>
                    <a:pt x="61" y="37"/>
                  </a:cubicBezTo>
                  <a:cubicBezTo>
                    <a:pt x="61" y="35"/>
                    <a:pt x="56" y="34"/>
                    <a:pt x="56" y="31"/>
                  </a:cubicBezTo>
                  <a:cubicBezTo>
                    <a:pt x="57" y="31"/>
                    <a:pt x="57" y="31"/>
                    <a:pt x="57" y="32"/>
                  </a:cubicBezTo>
                  <a:cubicBezTo>
                    <a:pt x="60" y="25"/>
                    <a:pt x="54" y="14"/>
                    <a:pt x="56" y="6"/>
                  </a:cubicBezTo>
                  <a:cubicBezTo>
                    <a:pt x="49" y="3"/>
                    <a:pt x="42" y="0"/>
                    <a:pt x="33" y="1"/>
                  </a:cubicBezTo>
                  <a:cubicBezTo>
                    <a:pt x="26" y="3"/>
                    <a:pt x="14" y="0"/>
                    <a:pt x="7" y="6"/>
                  </a:cubicBezTo>
                  <a:cubicBezTo>
                    <a:pt x="0" y="14"/>
                    <a:pt x="3" y="27"/>
                    <a:pt x="3" y="37"/>
                  </a:cubicBezTo>
                  <a:cubicBezTo>
                    <a:pt x="3" y="42"/>
                    <a:pt x="0" y="50"/>
                    <a:pt x="7" y="52"/>
                  </a:cubicBezTo>
                  <a:close/>
                  <a:moveTo>
                    <a:pt x="52" y="28"/>
                  </a:moveTo>
                  <a:cubicBezTo>
                    <a:pt x="52" y="27"/>
                    <a:pt x="52" y="28"/>
                    <a:pt x="52" y="28"/>
                  </a:cubicBezTo>
                  <a:cubicBezTo>
                    <a:pt x="52" y="27"/>
                    <a:pt x="53" y="28"/>
                    <a:pt x="52" y="28"/>
                  </a:cubicBezTo>
                  <a:close/>
                  <a:moveTo>
                    <a:pt x="86" y="38"/>
                  </a:moveTo>
                  <a:cubicBezTo>
                    <a:pt x="85" y="38"/>
                    <a:pt x="85" y="38"/>
                    <a:pt x="85" y="39"/>
                  </a:cubicBezTo>
                  <a:cubicBezTo>
                    <a:pt x="85" y="39"/>
                    <a:pt x="85" y="38"/>
                    <a:pt x="86" y="38"/>
                  </a:cubicBezTo>
                  <a:close/>
                  <a:moveTo>
                    <a:pt x="56" y="24"/>
                  </a:moveTo>
                  <a:cubicBezTo>
                    <a:pt x="56" y="25"/>
                    <a:pt x="55" y="25"/>
                    <a:pt x="56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44" name="Freeform 9092">
              <a:extLst>
                <a:ext uri="{FF2B5EF4-FFF2-40B4-BE49-F238E27FC236}">
                  <a16:creationId xmlns:a16="http://schemas.microsoft.com/office/drawing/2014/main" id="{BCB191F0-ED12-4F56-BE41-E84D5EB4DA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038" y="3175"/>
              <a:ext cx="146050" cy="134938"/>
            </a:xfrm>
            <a:custGeom>
              <a:avLst/>
              <a:gdLst>
                <a:gd name="T0" fmla="*/ 5 w 39"/>
                <a:gd name="T1" fmla="*/ 22 h 36"/>
                <a:gd name="T2" fmla="*/ 13 w 39"/>
                <a:gd name="T3" fmla="*/ 31 h 36"/>
                <a:gd name="T4" fmla="*/ 14 w 39"/>
                <a:gd name="T5" fmla="*/ 33 h 36"/>
                <a:gd name="T6" fmla="*/ 22 w 39"/>
                <a:gd name="T7" fmla="*/ 34 h 36"/>
                <a:gd name="T8" fmla="*/ 26 w 39"/>
                <a:gd name="T9" fmla="*/ 32 h 36"/>
                <a:gd name="T10" fmla="*/ 39 w 39"/>
                <a:gd name="T11" fmla="*/ 34 h 36"/>
                <a:gd name="T12" fmla="*/ 36 w 39"/>
                <a:gd name="T13" fmla="*/ 32 h 36"/>
                <a:gd name="T14" fmla="*/ 13 w 39"/>
                <a:gd name="T15" fmla="*/ 8 h 36"/>
                <a:gd name="T16" fmla="*/ 5 w 39"/>
                <a:gd name="T17" fmla="*/ 17 h 36"/>
                <a:gd name="T18" fmla="*/ 34 w 39"/>
                <a:gd name="T19" fmla="*/ 33 h 36"/>
                <a:gd name="T20" fmla="*/ 13 w 39"/>
                <a:gd name="T21" fmla="*/ 30 h 36"/>
                <a:gd name="T22" fmla="*/ 14 w 39"/>
                <a:gd name="T23" fmla="*/ 31 h 36"/>
                <a:gd name="T24" fmla="*/ 29 w 39"/>
                <a:gd name="T25" fmla="*/ 29 h 36"/>
                <a:gd name="T26" fmla="*/ 29 w 39"/>
                <a:gd name="T27" fmla="*/ 29 h 36"/>
                <a:gd name="T28" fmla="*/ 7 w 39"/>
                <a:gd name="T29" fmla="*/ 18 h 36"/>
                <a:gd name="T30" fmla="*/ 6 w 39"/>
                <a:gd name="T31" fmla="*/ 16 h 36"/>
                <a:gd name="T32" fmla="*/ 6 w 39"/>
                <a:gd name="T33" fmla="*/ 15 h 36"/>
                <a:gd name="T34" fmla="*/ 7 w 39"/>
                <a:gd name="T35" fmla="*/ 7 h 36"/>
                <a:gd name="T36" fmla="*/ 8 w 39"/>
                <a:gd name="T37" fmla="*/ 7 h 36"/>
                <a:gd name="T38" fmla="*/ 9 w 39"/>
                <a:gd name="T39" fmla="*/ 8 h 36"/>
                <a:gd name="T40" fmla="*/ 9 w 39"/>
                <a:gd name="T41" fmla="*/ 9 h 36"/>
                <a:gd name="T42" fmla="*/ 10 w 39"/>
                <a:gd name="T43" fmla="*/ 10 h 36"/>
                <a:gd name="T44" fmla="*/ 13 w 39"/>
                <a:gd name="T45" fmla="*/ 15 h 36"/>
                <a:gd name="T46" fmla="*/ 26 w 39"/>
                <a:gd name="T47" fmla="*/ 28 h 36"/>
                <a:gd name="T48" fmla="*/ 29 w 39"/>
                <a:gd name="T49" fmla="*/ 29 h 36"/>
                <a:gd name="T50" fmla="*/ 29 w 39"/>
                <a:gd name="T51" fmla="*/ 30 h 36"/>
                <a:gd name="T52" fmla="*/ 29 w 39"/>
                <a:gd name="T53" fmla="*/ 30 h 36"/>
                <a:gd name="T54" fmla="*/ 30 w 39"/>
                <a:gd name="T55" fmla="*/ 30 h 36"/>
                <a:gd name="T56" fmla="*/ 27 w 39"/>
                <a:gd name="T57" fmla="*/ 29 h 36"/>
                <a:gd name="T58" fmla="*/ 15 w 39"/>
                <a:gd name="T59" fmla="*/ 30 h 36"/>
                <a:gd name="T60" fmla="*/ 12 w 39"/>
                <a:gd name="T61" fmla="*/ 30 h 36"/>
                <a:gd name="T62" fmla="*/ 6 w 39"/>
                <a:gd name="T63" fmla="*/ 22 h 36"/>
                <a:gd name="T64" fmla="*/ 8 w 39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6">
                  <a:moveTo>
                    <a:pt x="5" y="17"/>
                  </a:moveTo>
                  <a:cubicBezTo>
                    <a:pt x="1" y="18"/>
                    <a:pt x="5" y="22"/>
                    <a:pt x="5" y="22"/>
                  </a:cubicBezTo>
                  <a:cubicBezTo>
                    <a:pt x="6" y="23"/>
                    <a:pt x="5" y="27"/>
                    <a:pt x="7" y="29"/>
                  </a:cubicBezTo>
                  <a:cubicBezTo>
                    <a:pt x="10" y="32"/>
                    <a:pt x="11" y="32"/>
                    <a:pt x="13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20" y="34"/>
                    <a:pt x="20" y="32"/>
                  </a:cubicBezTo>
                  <a:cubicBezTo>
                    <a:pt x="21" y="36"/>
                    <a:pt x="20" y="31"/>
                    <a:pt x="22" y="34"/>
                  </a:cubicBezTo>
                  <a:cubicBezTo>
                    <a:pt x="22" y="34"/>
                    <a:pt x="23" y="33"/>
                    <a:pt x="25" y="32"/>
                  </a:cubicBezTo>
                  <a:cubicBezTo>
                    <a:pt x="23" y="33"/>
                    <a:pt x="25" y="32"/>
                    <a:pt x="26" y="32"/>
                  </a:cubicBezTo>
                  <a:cubicBezTo>
                    <a:pt x="26" y="33"/>
                    <a:pt x="25" y="33"/>
                    <a:pt x="25" y="34"/>
                  </a:cubicBezTo>
                  <a:cubicBezTo>
                    <a:pt x="28" y="34"/>
                    <a:pt x="34" y="33"/>
                    <a:pt x="39" y="34"/>
                  </a:cubicBezTo>
                  <a:cubicBezTo>
                    <a:pt x="37" y="33"/>
                    <a:pt x="36" y="32"/>
                    <a:pt x="38" y="33"/>
                  </a:cubicBezTo>
                  <a:cubicBezTo>
                    <a:pt x="37" y="32"/>
                    <a:pt x="37" y="32"/>
                    <a:pt x="36" y="32"/>
                  </a:cubicBezTo>
                  <a:cubicBezTo>
                    <a:pt x="34" y="30"/>
                    <a:pt x="25" y="22"/>
                    <a:pt x="22" y="17"/>
                  </a:cubicBezTo>
                  <a:cubicBezTo>
                    <a:pt x="20" y="14"/>
                    <a:pt x="16" y="11"/>
                    <a:pt x="13" y="8"/>
                  </a:cubicBezTo>
                  <a:cubicBezTo>
                    <a:pt x="12" y="6"/>
                    <a:pt x="6" y="3"/>
                    <a:pt x="4" y="0"/>
                  </a:cubicBezTo>
                  <a:cubicBezTo>
                    <a:pt x="5" y="4"/>
                    <a:pt x="0" y="17"/>
                    <a:pt x="5" y="17"/>
                  </a:cubicBezTo>
                  <a:close/>
                  <a:moveTo>
                    <a:pt x="34" y="33"/>
                  </a:moveTo>
                  <a:cubicBezTo>
                    <a:pt x="34" y="33"/>
                    <a:pt x="32" y="32"/>
                    <a:pt x="34" y="33"/>
                  </a:cubicBezTo>
                  <a:close/>
                  <a:moveTo>
                    <a:pt x="14" y="31"/>
                  </a:moveTo>
                  <a:cubicBezTo>
                    <a:pt x="13" y="31"/>
                    <a:pt x="13" y="31"/>
                    <a:pt x="13" y="30"/>
                  </a:cubicBezTo>
                  <a:cubicBezTo>
                    <a:pt x="13" y="30"/>
                    <a:pt x="13" y="31"/>
                    <a:pt x="13" y="31"/>
                  </a:cubicBezTo>
                  <a:cubicBezTo>
                    <a:pt x="13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lose/>
                  <a:moveTo>
                    <a:pt x="8" y="19"/>
                  </a:moveTo>
                  <a:cubicBezTo>
                    <a:pt x="8" y="19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7" y="17"/>
                    <a:pt x="7" y="17"/>
                    <a:pt x="6" y="16"/>
                  </a:cubicBezTo>
                  <a:cubicBezTo>
                    <a:pt x="7" y="16"/>
                    <a:pt x="8" y="15"/>
                    <a:pt x="8" y="14"/>
                  </a:cubicBezTo>
                  <a:cubicBezTo>
                    <a:pt x="7" y="14"/>
                    <a:pt x="7" y="15"/>
                    <a:pt x="6" y="15"/>
                  </a:cubicBezTo>
                  <a:cubicBezTo>
                    <a:pt x="7" y="13"/>
                    <a:pt x="6" y="11"/>
                    <a:pt x="7" y="10"/>
                  </a:cubicBezTo>
                  <a:cubicBezTo>
                    <a:pt x="8" y="12"/>
                    <a:pt x="8" y="9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8" y="11"/>
                    <a:pt x="10" y="10"/>
                    <a:pt x="10" y="10"/>
                  </a:cubicBezTo>
                  <a:cubicBezTo>
                    <a:pt x="10" y="10"/>
                    <a:pt x="11" y="15"/>
                    <a:pt x="13" y="13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6" y="16"/>
                    <a:pt x="23" y="24"/>
                    <a:pt x="27" y="27"/>
                  </a:cubicBezTo>
                  <a:cubicBezTo>
                    <a:pt x="26" y="29"/>
                    <a:pt x="27" y="27"/>
                    <a:pt x="26" y="28"/>
                  </a:cubicBezTo>
                  <a:cubicBezTo>
                    <a:pt x="26" y="28"/>
                    <a:pt x="27" y="29"/>
                    <a:pt x="28" y="28"/>
                  </a:cubicBezTo>
                  <a:cubicBezTo>
                    <a:pt x="26" y="29"/>
                    <a:pt x="28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8" y="30"/>
                    <a:pt x="28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5" y="28"/>
                    <a:pt x="28" y="30"/>
                    <a:pt x="29" y="31"/>
                  </a:cubicBezTo>
                  <a:cubicBezTo>
                    <a:pt x="29" y="31"/>
                    <a:pt x="19" y="29"/>
                    <a:pt x="15" y="30"/>
                  </a:cubicBezTo>
                  <a:cubicBezTo>
                    <a:pt x="15" y="30"/>
                    <a:pt x="14" y="29"/>
                    <a:pt x="13" y="30"/>
                  </a:cubicBezTo>
                  <a:cubicBezTo>
                    <a:pt x="13" y="30"/>
                    <a:pt x="12" y="30"/>
                    <a:pt x="12" y="30"/>
                  </a:cubicBezTo>
                  <a:cubicBezTo>
                    <a:pt x="12" y="30"/>
                    <a:pt x="11" y="31"/>
                    <a:pt x="11" y="31"/>
                  </a:cubicBezTo>
                  <a:cubicBezTo>
                    <a:pt x="11" y="29"/>
                    <a:pt x="7" y="23"/>
                    <a:pt x="6" y="22"/>
                  </a:cubicBezTo>
                  <a:cubicBezTo>
                    <a:pt x="6" y="22"/>
                    <a:pt x="7" y="21"/>
                    <a:pt x="7" y="22"/>
                  </a:cubicBezTo>
                  <a:cubicBezTo>
                    <a:pt x="6" y="20"/>
                    <a:pt x="6" y="20"/>
                    <a:pt x="8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45" name="Freeform 9093">
              <a:extLst>
                <a:ext uri="{FF2B5EF4-FFF2-40B4-BE49-F238E27FC236}">
                  <a16:creationId xmlns:a16="http://schemas.microsoft.com/office/drawing/2014/main" id="{F7D9ED4C-DCB0-4A2F-BB8B-2F9CCA0E42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95263"/>
              <a:ext cx="423863" cy="285750"/>
            </a:xfrm>
            <a:custGeom>
              <a:avLst/>
              <a:gdLst>
                <a:gd name="T0" fmla="*/ 26 w 113"/>
                <a:gd name="T1" fmla="*/ 54 h 76"/>
                <a:gd name="T2" fmla="*/ 28 w 113"/>
                <a:gd name="T3" fmla="*/ 40 h 76"/>
                <a:gd name="T4" fmla="*/ 19 w 113"/>
                <a:gd name="T5" fmla="*/ 35 h 76"/>
                <a:gd name="T6" fmla="*/ 22 w 113"/>
                <a:gd name="T7" fmla="*/ 33 h 76"/>
                <a:gd name="T8" fmla="*/ 30 w 113"/>
                <a:gd name="T9" fmla="*/ 47 h 76"/>
                <a:gd name="T10" fmla="*/ 60 w 113"/>
                <a:gd name="T11" fmla="*/ 55 h 76"/>
                <a:gd name="T12" fmla="*/ 96 w 113"/>
                <a:gd name="T13" fmla="*/ 54 h 76"/>
                <a:gd name="T14" fmla="*/ 110 w 113"/>
                <a:gd name="T15" fmla="*/ 52 h 76"/>
                <a:gd name="T16" fmla="*/ 111 w 113"/>
                <a:gd name="T17" fmla="*/ 35 h 76"/>
                <a:gd name="T18" fmla="*/ 110 w 113"/>
                <a:gd name="T19" fmla="*/ 24 h 76"/>
                <a:gd name="T20" fmla="*/ 108 w 113"/>
                <a:gd name="T21" fmla="*/ 7 h 76"/>
                <a:gd name="T22" fmla="*/ 29 w 113"/>
                <a:gd name="T23" fmla="*/ 9 h 76"/>
                <a:gd name="T24" fmla="*/ 19 w 113"/>
                <a:gd name="T25" fmla="*/ 18 h 76"/>
                <a:gd name="T26" fmla="*/ 16 w 113"/>
                <a:gd name="T27" fmla="*/ 5 h 76"/>
                <a:gd name="T28" fmla="*/ 3 w 113"/>
                <a:gd name="T29" fmla="*/ 37 h 76"/>
                <a:gd name="T30" fmla="*/ 5 w 113"/>
                <a:gd name="T31" fmla="*/ 61 h 76"/>
                <a:gd name="T32" fmla="*/ 20 w 113"/>
                <a:gd name="T33" fmla="*/ 60 h 76"/>
                <a:gd name="T34" fmla="*/ 109 w 113"/>
                <a:gd name="T35" fmla="*/ 8 h 76"/>
                <a:gd name="T36" fmla="*/ 106 w 113"/>
                <a:gd name="T37" fmla="*/ 9 h 76"/>
                <a:gd name="T38" fmla="*/ 40 w 113"/>
                <a:gd name="T39" fmla="*/ 7 h 76"/>
                <a:gd name="T40" fmla="*/ 105 w 113"/>
                <a:gd name="T41" fmla="*/ 9 h 76"/>
                <a:gd name="T42" fmla="*/ 107 w 113"/>
                <a:gd name="T43" fmla="*/ 12 h 76"/>
                <a:gd name="T44" fmla="*/ 107 w 113"/>
                <a:gd name="T45" fmla="*/ 47 h 76"/>
                <a:gd name="T46" fmla="*/ 108 w 113"/>
                <a:gd name="T47" fmla="*/ 51 h 76"/>
                <a:gd name="T48" fmla="*/ 87 w 113"/>
                <a:gd name="T49" fmla="*/ 52 h 76"/>
                <a:gd name="T50" fmla="*/ 49 w 113"/>
                <a:gd name="T51" fmla="*/ 50 h 76"/>
                <a:gd name="T52" fmla="*/ 34 w 113"/>
                <a:gd name="T53" fmla="*/ 45 h 76"/>
                <a:gd name="T54" fmla="*/ 24 w 113"/>
                <a:gd name="T55" fmla="*/ 55 h 76"/>
                <a:gd name="T56" fmla="*/ 24 w 113"/>
                <a:gd name="T57" fmla="*/ 55 h 76"/>
                <a:gd name="T58" fmla="*/ 26 w 113"/>
                <a:gd name="T59" fmla="*/ 55 h 76"/>
                <a:gd name="T60" fmla="*/ 25 w 113"/>
                <a:gd name="T61" fmla="*/ 31 h 76"/>
                <a:gd name="T62" fmla="*/ 17 w 113"/>
                <a:gd name="T63" fmla="*/ 62 h 76"/>
                <a:gd name="T64" fmla="*/ 18 w 113"/>
                <a:gd name="T65" fmla="*/ 75 h 76"/>
                <a:gd name="T66" fmla="*/ 8 w 113"/>
                <a:gd name="T67" fmla="*/ 62 h 76"/>
                <a:gd name="T68" fmla="*/ 7 w 113"/>
                <a:gd name="T69" fmla="*/ 53 h 76"/>
                <a:gd name="T70" fmla="*/ 6 w 113"/>
                <a:gd name="T71" fmla="*/ 29 h 76"/>
                <a:gd name="T72" fmla="*/ 6 w 113"/>
                <a:gd name="T73" fmla="*/ 23 h 76"/>
                <a:gd name="T74" fmla="*/ 25 w 113"/>
                <a:gd name="T75" fmla="*/ 9 h 76"/>
                <a:gd name="T76" fmla="*/ 24 w 113"/>
                <a:gd name="T77" fmla="*/ 29 h 76"/>
                <a:gd name="T78" fmla="*/ 16 w 113"/>
                <a:gd name="T79" fmla="*/ 33 h 76"/>
                <a:gd name="T80" fmla="*/ 26 w 113"/>
                <a:gd name="T81" fmla="*/ 54 h 76"/>
                <a:gd name="T82" fmla="*/ 25 w 113"/>
                <a:gd name="T83" fmla="*/ 53 h 76"/>
                <a:gd name="T84" fmla="*/ 25 w 113"/>
                <a:gd name="T85" fmla="*/ 54 h 76"/>
                <a:gd name="T86" fmla="*/ 25 w 113"/>
                <a:gd name="T87" fmla="*/ 54 h 76"/>
                <a:gd name="T88" fmla="*/ 24 w 113"/>
                <a:gd name="T89" fmla="*/ 54 h 76"/>
                <a:gd name="T90" fmla="*/ 24 w 113"/>
                <a:gd name="T91" fmla="*/ 54 h 76"/>
                <a:gd name="T92" fmla="*/ 22 w 113"/>
                <a:gd name="T93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3" h="76">
                  <a:moveTo>
                    <a:pt x="25" y="56"/>
                  </a:moveTo>
                  <a:cubicBezTo>
                    <a:pt x="26" y="56"/>
                    <a:pt x="27" y="55"/>
                    <a:pt x="28" y="54"/>
                  </a:cubicBezTo>
                  <a:cubicBezTo>
                    <a:pt x="28" y="54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3"/>
                    <a:pt x="29" y="51"/>
                    <a:pt x="28" y="51"/>
                  </a:cubicBezTo>
                  <a:cubicBezTo>
                    <a:pt x="29" y="51"/>
                    <a:pt x="27" y="41"/>
                    <a:pt x="28" y="40"/>
                  </a:cubicBezTo>
                  <a:cubicBezTo>
                    <a:pt x="26" y="40"/>
                    <a:pt x="27" y="35"/>
                    <a:pt x="27" y="36"/>
                  </a:cubicBezTo>
                  <a:cubicBezTo>
                    <a:pt x="24" y="34"/>
                    <a:pt x="22" y="36"/>
                    <a:pt x="20" y="36"/>
                  </a:cubicBezTo>
                  <a:cubicBezTo>
                    <a:pt x="21" y="36"/>
                    <a:pt x="20" y="36"/>
                    <a:pt x="19" y="35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5"/>
                    <a:pt x="18" y="33"/>
                    <a:pt x="19" y="32"/>
                  </a:cubicBezTo>
                  <a:cubicBezTo>
                    <a:pt x="20" y="33"/>
                    <a:pt x="20" y="32"/>
                    <a:pt x="22" y="33"/>
                  </a:cubicBezTo>
                  <a:cubicBezTo>
                    <a:pt x="26" y="33"/>
                    <a:pt x="28" y="29"/>
                    <a:pt x="28" y="26"/>
                  </a:cubicBezTo>
                  <a:cubicBezTo>
                    <a:pt x="29" y="30"/>
                    <a:pt x="30" y="35"/>
                    <a:pt x="30" y="40"/>
                  </a:cubicBezTo>
                  <a:cubicBezTo>
                    <a:pt x="30" y="42"/>
                    <a:pt x="29" y="45"/>
                    <a:pt x="30" y="47"/>
                  </a:cubicBezTo>
                  <a:cubicBezTo>
                    <a:pt x="31" y="51"/>
                    <a:pt x="40" y="53"/>
                    <a:pt x="35" y="53"/>
                  </a:cubicBezTo>
                  <a:cubicBezTo>
                    <a:pt x="37" y="54"/>
                    <a:pt x="46" y="56"/>
                    <a:pt x="46" y="53"/>
                  </a:cubicBezTo>
                  <a:cubicBezTo>
                    <a:pt x="45" y="55"/>
                    <a:pt x="58" y="55"/>
                    <a:pt x="60" y="55"/>
                  </a:cubicBezTo>
                  <a:cubicBezTo>
                    <a:pt x="62" y="56"/>
                    <a:pt x="72" y="55"/>
                    <a:pt x="77" y="55"/>
                  </a:cubicBezTo>
                  <a:cubicBezTo>
                    <a:pt x="84" y="54"/>
                    <a:pt x="92" y="53"/>
                    <a:pt x="96" y="53"/>
                  </a:cubicBezTo>
                  <a:cubicBezTo>
                    <a:pt x="95" y="54"/>
                    <a:pt x="95" y="54"/>
                    <a:pt x="96" y="54"/>
                  </a:cubicBezTo>
                  <a:cubicBezTo>
                    <a:pt x="98" y="53"/>
                    <a:pt x="98" y="54"/>
                    <a:pt x="100" y="53"/>
                  </a:cubicBezTo>
                  <a:cubicBezTo>
                    <a:pt x="99" y="54"/>
                    <a:pt x="110" y="55"/>
                    <a:pt x="109" y="53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1" y="51"/>
                    <a:pt x="112" y="49"/>
                    <a:pt x="110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2" y="46"/>
                    <a:pt x="110" y="36"/>
                    <a:pt x="111" y="35"/>
                  </a:cubicBezTo>
                  <a:cubicBezTo>
                    <a:pt x="109" y="35"/>
                    <a:pt x="112" y="31"/>
                    <a:pt x="112" y="31"/>
                  </a:cubicBezTo>
                  <a:cubicBezTo>
                    <a:pt x="112" y="27"/>
                    <a:pt x="109" y="25"/>
                    <a:pt x="110" y="22"/>
                  </a:cubicBezTo>
                  <a:cubicBezTo>
                    <a:pt x="110" y="22"/>
                    <a:pt x="111" y="23"/>
                    <a:pt x="110" y="24"/>
                  </a:cubicBezTo>
                  <a:cubicBezTo>
                    <a:pt x="112" y="23"/>
                    <a:pt x="112" y="14"/>
                    <a:pt x="111" y="15"/>
                  </a:cubicBezTo>
                  <a:cubicBezTo>
                    <a:pt x="113" y="11"/>
                    <a:pt x="112" y="8"/>
                    <a:pt x="108" y="7"/>
                  </a:cubicBezTo>
                  <a:cubicBezTo>
                    <a:pt x="108" y="8"/>
                    <a:pt x="108" y="8"/>
                    <a:pt x="108" y="7"/>
                  </a:cubicBezTo>
                  <a:cubicBezTo>
                    <a:pt x="98" y="3"/>
                    <a:pt x="77" y="5"/>
                    <a:pt x="74" y="4"/>
                  </a:cubicBezTo>
                  <a:cubicBezTo>
                    <a:pt x="65" y="3"/>
                    <a:pt x="54" y="6"/>
                    <a:pt x="45" y="3"/>
                  </a:cubicBezTo>
                  <a:cubicBezTo>
                    <a:pt x="41" y="2"/>
                    <a:pt x="30" y="3"/>
                    <a:pt x="29" y="9"/>
                  </a:cubicBezTo>
                  <a:cubicBezTo>
                    <a:pt x="29" y="12"/>
                    <a:pt x="29" y="19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5" y="18"/>
                    <a:pt x="18" y="22"/>
                    <a:pt x="19" y="18"/>
                  </a:cubicBezTo>
                  <a:cubicBezTo>
                    <a:pt x="21" y="19"/>
                    <a:pt x="28" y="13"/>
                    <a:pt x="29" y="11"/>
                  </a:cubicBezTo>
                  <a:cubicBezTo>
                    <a:pt x="28" y="13"/>
                    <a:pt x="28" y="9"/>
                    <a:pt x="29" y="10"/>
                  </a:cubicBezTo>
                  <a:cubicBezTo>
                    <a:pt x="28" y="6"/>
                    <a:pt x="18" y="0"/>
                    <a:pt x="16" y="5"/>
                  </a:cubicBezTo>
                  <a:cubicBezTo>
                    <a:pt x="14" y="6"/>
                    <a:pt x="11" y="5"/>
                    <a:pt x="9" y="6"/>
                  </a:cubicBezTo>
                  <a:cubicBezTo>
                    <a:pt x="6" y="9"/>
                    <a:pt x="4" y="13"/>
                    <a:pt x="3" y="18"/>
                  </a:cubicBezTo>
                  <a:cubicBezTo>
                    <a:pt x="2" y="24"/>
                    <a:pt x="3" y="31"/>
                    <a:pt x="3" y="37"/>
                  </a:cubicBezTo>
                  <a:cubicBezTo>
                    <a:pt x="3" y="41"/>
                    <a:pt x="3" y="44"/>
                    <a:pt x="3" y="47"/>
                  </a:cubicBezTo>
                  <a:cubicBezTo>
                    <a:pt x="3" y="49"/>
                    <a:pt x="5" y="55"/>
                    <a:pt x="3" y="52"/>
                  </a:cubicBezTo>
                  <a:cubicBezTo>
                    <a:pt x="3" y="54"/>
                    <a:pt x="2" y="61"/>
                    <a:pt x="5" y="61"/>
                  </a:cubicBezTo>
                  <a:cubicBezTo>
                    <a:pt x="1" y="65"/>
                    <a:pt x="9" y="72"/>
                    <a:pt x="12" y="75"/>
                  </a:cubicBezTo>
                  <a:cubicBezTo>
                    <a:pt x="15" y="75"/>
                    <a:pt x="19" y="76"/>
                    <a:pt x="22" y="76"/>
                  </a:cubicBezTo>
                  <a:cubicBezTo>
                    <a:pt x="18" y="70"/>
                    <a:pt x="18" y="63"/>
                    <a:pt x="20" y="60"/>
                  </a:cubicBezTo>
                  <a:cubicBezTo>
                    <a:pt x="20" y="62"/>
                    <a:pt x="22" y="58"/>
                    <a:pt x="22" y="57"/>
                  </a:cubicBezTo>
                  <a:cubicBezTo>
                    <a:pt x="22" y="60"/>
                    <a:pt x="25" y="56"/>
                    <a:pt x="25" y="56"/>
                  </a:cubicBezTo>
                  <a:close/>
                  <a:moveTo>
                    <a:pt x="109" y="8"/>
                  </a:moveTo>
                  <a:cubicBezTo>
                    <a:pt x="109" y="8"/>
                    <a:pt x="109" y="9"/>
                    <a:pt x="109" y="8"/>
                  </a:cubicBezTo>
                  <a:close/>
                  <a:moveTo>
                    <a:pt x="106" y="10"/>
                  </a:moveTo>
                  <a:cubicBezTo>
                    <a:pt x="106" y="10"/>
                    <a:pt x="106" y="9"/>
                    <a:pt x="106" y="9"/>
                  </a:cubicBezTo>
                  <a:cubicBezTo>
                    <a:pt x="106" y="9"/>
                    <a:pt x="106" y="10"/>
                    <a:pt x="106" y="10"/>
                  </a:cubicBezTo>
                  <a:close/>
                  <a:moveTo>
                    <a:pt x="32" y="17"/>
                  </a:moveTo>
                  <a:cubicBezTo>
                    <a:pt x="32" y="14"/>
                    <a:pt x="32" y="6"/>
                    <a:pt x="40" y="7"/>
                  </a:cubicBezTo>
                  <a:cubicBezTo>
                    <a:pt x="39" y="7"/>
                    <a:pt x="46" y="8"/>
                    <a:pt x="49" y="8"/>
                  </a:cubicBezTo>
                  <a:cubicBezTo>
                    <a:pt x="56" y="8"/>
                    <a:pt x="63" y="9"/>
                    <a:pt x="70" y="9"/>
                  </a:cubicBezTo>
                  <a:cubicBezTo>
                    <a:pt x="73" y="9"/>
                    <a:pt x="100" y="8"/>
                    <a:pt x="105" y="9"/>
                  </a:cubicBezTo>
                  <a:cubicBezTo>
                    <a:pt x="105" y="9"/>
                    <a:pt x="105" y="10"/>
                    <a:pt x="105" y="10"/>
                  </a:cubicBezTo>
                  <a:cubicBezTo>
                    <a:pt x="106" y="10"/>
                    <a:pt x="107" y="10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6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9" y="22"/>
                    <a:pt x="109" y="38"/>
                    <a:pt x="107" y="47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50"/>
                    <a:pt x="107" y="51"/>
                    <a:pt x="108" y="51"/>
                  </a:cubicBezTo>
                  <a:cubicBezTo>
                    <a:pt x="107" y="51"/>
                    <a:pt x="106" y="52"/>
                    <a:pt x="106" y="53"/>
                  </a:cubicBezTo>
                  <a:cubicBezTo>
                    <a:pt x="104" y="50"/>
                    <a:pt x="88" y="52"/>
                    <a:pt x="87" y="54"/>
                  </a:cubicBezTo>
                  <a:cubicBezTo>
                    <a:pt x="86" y="53"/>
                    <a:pt x="86" y="53"/>
                    <a:pt x="87" y="52"/>
                  </a:cubicBezTo>
                  <a:cubicBezTo>
                    <a:pt x="84" y="51"/>
                    <a:pt x="59" y="52"/>
                    <a:pt x="59" y="52"/>
                  </a:cubicBezTo>
                  <a:cubicBezTo>
                    <a:pt x="59" y="52"/>
                    <a:pt x="59" y="52"/>
                    <a:pt x="60" y="52"/>
                  </a:cubicBezTo>
                  <a:cubicBezTo>
                    <a:pt x="56" y="51"/>
                    <a:pt x="49" y="51"/>
                    <a:pt x="49" y="50"/>
                  </a:cubicBezTo>
                  <a:cubicBezTo>
                    <a:pt x="46" y="51"/>
                    <a:pt x="43" y="50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35" y="53"/>
                    <a:pt x="34" y="44"/>
                    <a:pt x="34" y="45"/>
                  </a:cubicBezTo>
                  <a:cubicBezTo>
                    <a:pt x="34" y="39"/>
                    <a:pt x="32" y="31"/>
                    <a:pt x="31" y="25"/>
                  </a:cubicBezTo>
                  <a:cubicBezTo>
                    <a:pt x="33" y="26"/>
                    <a:pt x="29" y="10"/>
                    <a:pt x="32" y="17"/>
                  </a:cubicBezTo>
                  <a:close/>
                  <a:moveTo>
                    <a:pt x="24" y="55"/>
                  </a:moveTo>
                  <a:cubicBezTo>
                    <a:pt x="24" y="55"/>
                    <a:pt x="24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4" y="55"/>
                    <a:pt x="24" y="55"/>
                    <a:pt x="24" y="55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4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31"/>
                  </a:moveTo>
                  <a:cubicBezTo>
                    <a:pt x="24" y="32"/>
                    <a:pt x="24" y="32"/>
                    <a:pt x="25" y="31"/>
                  </a:cubicBezTo>
                  <a:close/>
                  <a:moveTo>
                    <a:pt x="22" y="56"/>
                  </a:moveTo>
                  <a:cubicBezTo>
                    <a:pt x="22" y="56"/>
                    <a:pt x="22" y="56"/>
                    <a:pt x="22" y="56"/>
                  </a:cubicBezTo>
                  <a:cubicBezTo>
                    <a:pt x="20" y="59"/>
                    <a:pt x="17" y="63"/>
                    <a:pt x="17" y="62"/>
                  </a:cubicBezTo>
                  <a:cubicBezTo>
                    <a:pt x="16" y="65"/>
                    <a:pt x="17" y="65"/>
                    <a:pt x="18" y="66"/>
                  </a:cubicBezTo>
                  <a:cubicBezTo>
                    <a:pt x="18" y="67"/>
                    <a:pt x="17" y="67"/>
                    <a:pt x="17" y="66"/>
                  </a:cubicBezTo>
                  <a:cubicBezTo>
                    <a:pt x="16" y="69"/>
                    <a:pt x="19" y="73"/>
                    <a:pt x="18" y="75"/>
                  </a:cubicBezTo>
                  <a:cubicBezTo>
                    <a:pt x="16" y="75"/>
                    <a:pt x="10" y="71"/>
                    <a:pt x="9" y="70"/>
                  </a:cubicBezTo>
                  <a:cubicBezTo>
                    <a:pt x="9" y="69"/>
                    <a:pt x="9" y="69"/>
                    <a:pt x="10" y="70"/>
                  </a:cubicBezTo>
                  <a:cubicBezTo>
                    <a:pt x="8" y="67"/>
                    <a:pt x="8" y="62"/>
                    <a:pt x="8" y="62"/>
                  </a:cubicBezTo>
                  <a:cubicBezTo>
                    <a:pt x="7" y="60"/>
                    <a:pt x="8" y="56"/>
                    <a:pt x="7" y="54"/>
                  </a:cubicBezTo>
                  <a:cubicBezTo>
                    <a:pt x="8" y="57"/>
                    <a:pt x="7" y="56"/>
                    <a:pt x="7" y="55"/>
                  </a:cubicBezTo>
                  <a:cubicBezTo>
                    <a:pt x="7" y="56"/>
                    <a:pt x="7" y="56"/>
                    <a:pt x="7" y="53"/>
                  </a:cubicBezTo>
                  <a:cubicBezTo>
                    <a:pt x="7" y="52"/>
                    <a:pt x="6" y="44"/>
                    <a:pt x="8" y="46"/>
                  </a:cubicBezTo>
                  <a:cubicBezTo>
                    <a:pt x="8" y="43"/>
                    <a:pt x="7" y="31"/>
                    <a:pt x="7" y="30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7" y="28"/>
                    <a:pt x="7" y="28"/>
                    <a:pt x="7" y="29"/>
                  </a:cubicBezTo>
                  <a:cubicBezTo>
                    <a:pt x="7" y="28"/>
                    <a:pt x="7" y="26"/>
                    <a:pt x="7" y="25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23"/>
                    <a:pt x="6" y="23"/>
                    <a:pt x="7" y="24"/>
                  </a:cubicBezTo>
                  <a:cubicBezTo>
                    <a:pt x="7" y="23"/>
                    <a:pt x="7" y="23"/>
                    <a:pt x="7" y="22"/>
                  </a:cubicBezTo>
                  <a:cubicBezTo>
                    <a:pt x="0" y="17"/>
                    <a:pt x="18" y="1"/>
                    <a:pt x="25" y="9"/>
                  </a:cubicBezTo>
                  <a:cubicBezTo>
                    <a:pt x="21" y="13"/>
                    <a:pt x="13" y="15"/>
                    <a:pt x="15" y="22"/>
                  </a:cubicBezTo>
                  <a:cubicBezTo>
                    <a:pt x="16" y="24"/>
                    <a:pt x="23" y="25"/>
                    <a:pt x="23" y="23"/>
                  </a:cubicBezTo>
                  <a:cubicBezTo>
                    <a:pt x="24" y="24"/>
                    <a:pt x="23" y="29"/>
                    <a:pt x="24" y="29"/>
                  </a:cubicBezTo>
                  <a:cubicBezTo>
                    <a:pt x="23" y="29"/>
                    <a:pt x="21" y="27"/>
                    <a:pt x="20" y="28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1" y="30"/>
                    <a:pt x="14" y="30"/>
                    <a:pt x="16" y="33"/>
                  </a:cubicBezTo>
                  <a:cubicBezTo>
                    <a:pt x="17" y="36"/>
                    <a:pt x="16" y="39"/>
                    <a:pt x="20" y="38"/>
                  </a:cubicBezTo>
                  <a:cubicBezTo>
                    <a:pt x="25" y="38"/>
                    <a:pt x="27" y="49"/>
                    <a:pt x="25" y="53"/>
                  </a:cubicBezTo>
                  <a:cubicBezTo>
                    <a:pt x="25" y="53"/>
                    <a:pt x="26" y="53"/>
                    <a:pt x="26" y="54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5" y="54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4" y="54"/>
                    <a:pt x="24" y="54"/>
                  </a:cubicBezTo>
                  <a:cubicBezTo>
                    <a:pt x="24" y="54"/>
                    <a:pt x="24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3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4"/>
                    <a:pt x="24" y="54"/>
                  </a:cubicBezTo>
                  <a:cubicBezTo>
                    <a:pt x="23" y="54"/>
                    <a:pt x="21" y="55"/>
                    <a:pt x="22" y="56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9"/>
                    <a:pt x="22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46" name="Freeform 9094">
              <a:extLst>
                <a:ext uri="{FF2B5EF4-FFF2-40B4-BE49-F238E27FC236}">
                  <a16:creationId xmlns:a16="http://schemas.microsoft.com/office/drawing/2014/main" id="{06B83FF9-1470-4196-B4E7-79E9880AA6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75" y="406400"/>
              <a:ext cx="363538" cy="88900"/>
            </a:xfrm>
            <a:custGeom>
              <a:avLst/>
              <a:gdLst>
                <a:gd name="T0" fmla="*/ 92 w 97"/>
                <a:gd name="T1" fmla="*/ 4 h 24"/>
                <a:gd name="T2" fmla="*/ 92 w 97"/>
                <a:gd name="T3" fmla="*/ 3 h 24"/>
                <a:gd name="T4" fmla="*/ 90 w 97"/>
                <a:gd name="T5" fmla="*/ 3 h 24"/>
                <a:gd name="T6" fmla="*/ 91 w 97"/>
                <a:gd name="T7" fmla="*/ 3 h 24"/>
                <a:gd name="T8" fmla="*/ 76 w 97"/>
                <a:gd name="T9" fmla="*/ 2 h 24"/>
                <a:gd name="T10" fmla="*/ 73 w 97"/>
                <a:gd name="T11" fmla="*/ 1 h 24"/>
                <a:gd name="T12" fmla="*/ 65 w 97"/>
                <a:gd name="T13" fmla="*/ 3 h 24"/>
                <a:gd name="T14" fmla="*/ 67 w 97"/>
                <a:gd name="T15" fmla="*/ 2 h 24"/>
                <a:gd name="T16" fmla="*/ 59 w 97"/>
                <a:gd name="T17" fmla="*/ 2 h 24"/>
                <a:gd name="T18" fmla="*/ 30 w 97"/>
                <a:gd name="T19" fmla="*/ 2 h 24"/>
                <a:gd name="T20" fmla="*/ 7 w 97"/>
                <a:gd name="T21" fmla="*/ 5 h 24"/>
                <a:gd name="T22" fmla="*/ 4 w 97"/>
                <a:gd name="T23" fmla="*/ 17 h 24"/>
                <a:gd name="T24" fmla="*/ 22 w 97"/>
                <a:gd name="T25" fmla="*/ 23 h 24"/>
                <a:gd name="T26" fmla="*/ 34 w 97"/>
                <a:gd name="T27" fmla="*/ 21 h 24"/>
                <a:gd name="T28" fmla="*/ 42 w 97"/>
                <a:gd name="T29" fmla="*/ 21 h 24"/>
                <a:gd name="T30" fmla="*/ 47 w 97"/>
                <a:gd name="T31" fmla="*/ 22 h 24"/>
                <a:gd name="T32" fmla="*/ 56 w 97"/>
                <a:gd name="T33" fmla="*/ 20 h 24"/>
                <a:gd name="T34" fmla="*/ 70 w 97"/>
                <a:gd name="T35" fmla="*/ 20 h 24"/>
                <a:gd name="T36" fmla="*/ 92 w 97"/>
                <a:gd name="T37" fmla="*/ 17 h 24"/>
                <a:gd name="T38" fmla="*/ 92 w 97"/>
                <a:gd name="T39" fmla="*/ 17 h 24"/>
                <a:gd name="T40" fmla="*/ 95 w 97"/>
                <a:gd name="T41" fmla="*/ 14 h 24"/>
                <a:gd name="T42" fmla="*/ 96 w 97"/>
                <a:gd name="T43" fmla="*/ 10 h 24"/>
                <a:gd name="T44" fmla="*/ 97 w 97"/>
                <a:gd name="T45" fmla="*/ 7 h 24"/>
                <a:gd name="T46" fmla="*/ 92 w 97"/>
                <a:gd name="T47" fmla="*/ 4 h 24"/>
                <a:gd name="T48" fmla="*/ 89 w 97"/>
                <a:gd name="T49" fmla="*/ 18 h 24"/>
                <a:gd name="T50" fmla="*/ 84 w 97"/>
                <a:gd name="T51" fmla="*/ 19 h 24"/>
                <a:gd name="T52" fmla="*/ 72 w 97"/>
                <a:gd name="T53" fmla="*/ 18 h 24"/>
                <a:gd name="T54" fmla="*/ 67 w 97"/>
                <a:gd name="T55" fmla="*/ 17 h 24"/>
                <a:gd name="T56" fmla="*/ 57 w 97"/>
                <a:gd name="T57" fmla="*/ 17 h 24"/>
                <a:gd name="T58" fmla="*/ 50 w 97"/>
                <a:gd name="T59" fmla="*/ 18 h 24"/>
                <a:gd name="T60" fmla="*/ 50 w 97"/>
                <a:gd name="T61" fmla="*/ 17 h 24"/>
                <a:gd name="T62" fmla="*/ 50 w 97"/>
                <a:gd name="T63" fmla="*/ 17 h 24"/>
                <a:gd name="T64" fmla="*/ 50 w 97"/>
                <a:gd name="T65" fmla="*/ 17 h 24"/>
                <a:gd name="T66" fmla="*/ 50 w 97"/>
                <a:gd name="T67" fmla="*/ 18 h 24"/>
                <a:gd name="T68" fmla="*/ 48 w 97"/>
                <a:gd name="T69" fmla="*/ 18 h 24"/>
                <a:gd name="T70" fmla="*/ 41 w 97"/>
                <a:gd name="T71" fmla="*/ 17 h 24"/>
                <a:gd name="T72" fmla="*/ 24 w 97"/>
                <a:gd name="T73" fmla="*/ 18 h 24"/>
                <a:gd name="T74" fmla="*/ 23 w 97"/>
                <a:gd name="T75" fmla="*/ 19 h 24"/>
                <a:gd name="T76" fmla="*/ 23 w 97"/>
                <a:gd name="T77" fmla="*/ 18 h 24"/>
                <a:gd name="T78" fmla="*/ 20 w 97"/>
                <a:gd name="T79" fmla="*/ 19 h 24"/>
                <a:gd name="T80" fmla="*/ 17 w 97"/>
                <a:gd name="T81" fmla="*/ 19 h 24"/>
                <a:gd name="T82" fmla="*/ 18 w 97"/>
                <a:gd name="T83" fmla="*/ 18 h 24"/>
                <a:gd name="T84" fmla="*/ 17 w 97"/>
                <a:gd name="T85" fmla="*/ 19 h 24"/>
                <a:gd name="T86" fmla="*/ 7 w 97"/>
                <a:gd name="T87" fmla="*/ 13 h 24"/>
                <a:gd name="T88" fmla="*/ 19 w 97"/>
                <a:gd name="T89" fmla="*/ 6 h 24"/>
                <a:gd name="T90" fmla="*/ 34 w 97"/>
                <a:gd name="T91" fmla="*/ 6 h 24"/>
                <a:gd name="T92" fmla="*/ 54 w 97"/>
                <a:gd name="T93" fmla="*/ 6 h 24"/>
                <a:gd name="T94" fmla="*/ 52 w 97"/>
                <a:gd name="T95" fmla="*/ 6 h 24"/>
                <a:gd name="T96" fmla="*/ 53 w 97"/>
                <a:gd name="T97" fmla="*/ 7 h 24"/>
                <a:gd name="T98" fmla="*/ 56 w 97"/>
                <a:gd name="T99" fmla="*/ 6 h 24"/>
                <a:gd name="T100" fmla="*/ 57 w 97"/>
                <a:gd name="T101" fmla="*/ 6 h 24"/>
                <a:gd name="T102" fmla="*/ 57 w 97"/>
                <a:gd name="T103" fmla="*/ 6 h 24"/>
                <a:gd name="T104" fmla="*/ 57 w 97"/>
                <a:gd name="T105" fmla="*/ 6 h 24"/>
                <a:gd name="T106" fmla="*/ 89 w 97"/>
                <a:gd name="T107" fmla="*/ 3 h 24"/>
                <a:gd name="T108" fmla="*/ 92 w 97"/>
                <a:gd name="T109" fmla="*/ 5 h 24"/>
                <a:gd name="T110" fmla="*/ 91 w 97"/>
                <a:gd name="T111" fmla="*/ 5 h 24"/>
                <a:gd name="T112" fmla="*/ 91 w 97"/>
                <a:gd name="T113" fmla="*/ 5 h 24"/>
                <a:gd name="T114" fmla="*/ 89 w 97"/>
                <a:gd name="T11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7" h="24">
                  <a:moveTo>
                    <a:pt x="92" y="4"/>
                  </a:moveTo>
                  <a:cubicBezTo>
                    <a:pt x="91" y="4"/>
                    <a:pt x="91" y="3"/>
                    <a:pt x="92" y="3"/>
                  </a:cubicBezTo>
                  <a:cubicBezTo>
                    <a:pt x="91" y="3"/>
                    <a:pt x="90" y="3"/>
                    <a:pt x="90" y="3"/>
                  </a:cubicBezTo>
                  <a:cubicBezTo>
                    <a:pt x="90" y="3"/>
                    <a:pt x="91" y="3"/>
                    <a:pt x="91" y="3"/>
                  </a:cubicBezTo>
                  <a:cubicBezTo>
                    <a:pt x="91" y="0"/>
                    <a:pt x="77" y="1"/>
                    <a:pt x="76" y="2"/>
                  </a:cubicBezTo>
                  <a:cubicBezTo>
                    <a:pt x="76" y="1"/>
                    <a:pt x="74" y="1"/>
                    <a:pt x="73" y="1"/>
                  </a:cubicBezTo>
                  <a:cubicBezTo>
                    <a:pt x="70" y="1"/>
                    <a:pt x="68" y="4"/>
                    <a:pt x="65" y="3"/>
                  </a:cubicBezTo>
                  <a:cubicBezTo>
                    <a:pt x="66" y="2"/>
                    <a:pt x="66" y="2"/>
                    <a:pt x="67" y="2"/>
                  </a:cubicBezTo>
                  <a:cubicBezTo>
                    <a:pt x="66" y="0"/>
                    <a:pt x="61" y="2"/>
                    <a:pt x="59" y="2"/>
                  </a:cubicBezTo>
                  <a:cubicBezTo>
                    <a:pt x="59" y="3"/>
                    <a:pt x="34" y="2"/>
                    <a:pt x="30" y="2"/>
                  </a:cubicBezTo>
                  <a:cubicBezTo>
                    <a:pt x="25" y="2"/>
                    <a:pt x="10" y="0"/>
                    <a:pt x="7" y="5"/>
                  </a:cubicBezTo>
                  <a:cubicBezTo>
                    <a:pt x="4" y="9"/>
                    <a:pt x="0" y="12"/>
                    <a:pt x="4" y="17"/>
                  </a:cubicBezTo>
                  <a:cubicBezTo>
                    <a:pt x="8" y="23"/>
                    <a:pt x="15" y="23"/>
                    <a:pt x="22" y="23"/>
                  </a:cubicBezTo>
                  <a:cubicBezTo>
                    <a:pt x="26" y="23"/>
                    <a:pt x="30" y="21"/>
                    <a:pt x="34" y="21"/>
                  </a:cubicBezTo>
                  <a:cubicBezTo>
                    <a:pt x="37" y="21"/>
                    <a:pt x="39" y="21"/>
                    <a:pt x="42" y="21"/>
                  </a:cubicBezTo>
                  <a:cubicBezTo>
                    <a:pt x="44" y="21"/>
                    <a:pt x="50" y="19"/>
                    <a:pt x="47" y="22"/>
                  </a:cubicBezTo>
                  <a:cubicBezTo>
                    <a:pt x="49" y="21"/>
                    <a:pt x="55" y="22"/>
                    <a:pt x="56" y="20"/>
                  </a:cubicBezTo>
                  <a:cubicBezTo>
                    <a:pt x="59" y="23"/>
                    <a:pt x="66" y="20"/>
                    <a:pt x="70" y="20"/>
                  </a:cubicBezTo>
                  <a:cubicBezTo>
                    <a:pt x="73" y="20"/>
                    <a:pt x="90" y="24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3" y="17"/>
                    <a:pt x="95" y="14"/>
                    <a:pt x="95" y="14"/>
                  </a:cubicBezTo>
                  <a:cubicBezTo>
                    <a:pt x="95" y="15"/>
                    <a:pt x="97" y="12"/>
                    <a:pt x="96" y="10"/>
                  </a:cubicBezTo>
                  <a:cubicBezTo>
                    <a:pt x="97" y="13"/>
                    <a:pt x="97" y="7"/>
                    <a:pt x="97" y="7"/>
                  </a:cubicBezTo>
                  <a:cubicBezTo>
                    <a:pt x="96" y="6"/>
                    <a:pt x="93" y="5"/>
                    <a:pt x="92" y="4"/>
                  </a:cubicBezTo>
                  <a:close/>
                  <a:moveTo>
                    <a:pt x="89" y="18"/>
                  </a:moveTo>
                  <a:cubicBezTo>
                    <a:pt x="88" y="16"/>
                    <a:pt x="87" y="18"/>
                    <a:pt x="84" y="19"/>
                  </a:cubicBezTo>
                  <a:cubicBezTo>
                    <a:pt x="81" y="19"/>
                    <a:pt x="76" y="18"/>
                    <a:pt x="72" y="18"/>
                  </a:cubicBezTo>
                  <a:cubicBezTo>
                    <a:pt x="70" y="18"/>
                    <a:pt x="68" y="18"/>
                    <a:pt x="67" y="17"/>
                  </a:cubicBezTo>
                  <a:cubicBezTo>
                    <a:pt x="66" y="17"/>
                    <a:pt x="58" y="16"/>
                    <a:pt x="57" y="17"/>
                  </a:cubicBezTo>
                  <a:cubicBezTo>
                    <a:pt x="56" y="17"/>
                    <a:pt x="51" y="17"/>
                    <a:pt x="50" y="18"/>
                  </a:cubicBezTo>
                  <a:cubicBezTo>
                    <a:pt x="50" y="18"/>
                    <a:pt x="50" y="17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3" y="17"/>
                    <a:pt x="51" y="18"/>
                    <a:pt x="50" y="18"/>
                  </a:cubicBezTo>
                  <a:cubicBezTo>
                    <a:pt x="51" y="18"/>
                    <a:pt x="52" y="18"/>
                    <a:pt x="48" y="18"/>
                  </a:cubicBezTo>
                  <a:cubicBezTo>
                    <a:pt x="47" y="18"/>
                    <a:pt x="39" y="19"/>
                    <a:pt x="41" y="17"/>
                  </a:cubicBezTo>
                  <a:cubicBezTo>
                    <a:pt x="38" y="17"/>
                    <a:pt x="25" y="18"/>
                    <a:pt x="24" y="18"/>
                  </a:cubicBezTo>
                  <a:cubicBezTo>
                    <a:pt x="24" y="19"/>
                    <a:pt x="24" y="19"/>
                    <a:pt x="23" y="19"/>
                  </a:cubicBezTo>
                  <a:cubicBezTo>
                    <a:pt x="22" y="19"/>
                    <a:pt x="22" y="18"/>
                    <a:pt x="23" y="18"/>
                  </a:cubicBezTo>
                  <a:cubicBezTo>
                    <a:pt x="22" y="18"/>
                    <a:pt x="21" y="18"/>
                    <a:pt x="20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19"/>
                    <a:pt x="18" y="19"/>
                    <a:pt x="18" y="18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3" y="22"/>
                    <a:pt x="7" y="15"/>
                    <a:pt x="7" y="13"/>
                  </a:cubicBezTo>
                  <a:cubicBezTo>
                    <a:pt x="7" y="6"/>
                    <a:pt x="14" y="7"/>
                    <a:pt x="19" y="6"/>
                  </a:cubicBezTo>
                  <a:cubicBezTo>
                    <a:pt x="24" y="5"/>
                    <a:pt x="29" y="6"/>
                    <a:pt x="34" y="6"/>
                  </a:cubicBezTo>
                  <a:cubicBezTo>
                    <a:pt x="38" y="7"/>
                    <a:pt x="50" y="2"/>
                    <a:pt x="54" y="6"/>
                  </a:cubicBezTo>
                  <a:cubicBezTo>
                    <a:pt x="53" y="6"/>
                    <a:pt x="52" y="6"/>
                    <a:pt x="52" y="6"/>
                  </a:cubicBezTo>
                  <a:cubicBezTo>
                    <a:pt x="52" y="6"/>
                    <a:pt x="53" y="6"/>
                    <a:pt x="53" y="7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63" y="6"/>
                    <a:pt x="83" y="4"/>
                    <a:pt x="89" y="3"/>
                  </a:cubicBezTo>
                  <a:cubicBezTo>
                    <a:pt x="90" y="4"/>
                    <a:pt x="92" y="4"/>
                    <a:pt x="92" y="5"/>
                  </a:cubicBezTo>
                  <a:cubicBezTo>
                    <a:pt x="92" y="5"/>
                    <a:pt x="90" y="4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7" y="7"/>
                    <a:pt x="93" y="15"/>
                    <a:pt x="89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47" name="Freeform 9095">
              <a:extLst>
                <a:ext uri="{FF2B5EF4-FFF2-40B4-BE49-F238E27FC236}">
                  <a16:creationId xmlns:a16="http://schemas.microsoft.com/office/drawing/2014/main" id="{26E8E3F9-EA59-4D2F-A717-22796A51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" y="217488"/>
              <a:ext cx="85725" cy="263525"/>
            </a:xfrm>
            <a:custGeom>
              <a:avLst/>
              <a:gdLst>
                <a:gd name="T0" fmla="*/ 22 w 23"/>
                <a:gd name="T1" fmla="*/ 12 h 70"/>
                <a:gd name="T2" fmla="*/ 18 w 23"/>
                <a:gd name="T3" fmla="*/ 6 h 70"/>
                <a:gd name="T4" fmla="*/ 18 w 23"/>
                <a:gd name="T5" fmla="*/ 7 h 70"/>
                <a:gd name="T6" fmla="*/ 20 w 23"/>
                <a:gd name="T7" fmla="*/ 15 h 70"/>
                <a:gd name="T8" fmla="*/ 19 w 23"/>
                <a:gd name="T9" fmla="*/ 14 h 70"/>
                <a:gd name="T10" fmla="*/ 20 w 23"/>
                <a:gd name="T11" fmla="*/ 19 h 70"/>
                <a:gd name="T12" fmla="*/ 20 w 23"/>
                <a:gd name="T13" fmla="*/ 20 h 70"/>
                <a:gd name="T14" fmla="*/ 20 w 23"/>
                <a:gd name="T15" fmla="*/ 21 h 70"/>
                <a:gd name="T16" fmla="*/ 20 w 23"/>
                <a:gd name="T17" fmla="*/ 22 h 70"/>
                <a:gd name="T18" fmla="*/ 20 w 23"/>
                <a:gd name="T19" fmla="*/ 23 h 70"/>
                <a:gd name="T20" fmla="*/ 20 w 23"/>
                <a:gd name="T21" fmla="*/ 26 h 70"/>
                <a:gd name="T22" fmla="*/ 13 w 23"/>
                <a:gd name="T23" fmla="*/ 66 h 70"/>
                <a:gd name="T24" fmla="*/ 4 w 23"/>
                <a:gd name="T25" fmla="*/ 48 h 70"/>
                <a:gd name="T26" fmla="*/ 2 w 23"/>
                <a:gd name="T27" fmla="*/ 8 h 70"/>
                <a:gd name="T28" fmla="*/ 9 w 23"/>
                <a:gd name="T29" fmla="*/ 1 h 70"/>
                <a:gd name="T30" fmla="*/ 8 w 23"/>
                <a:gd name="T31" fmla="*/ 1 h 70"/>
                <a:gd name="T32" fmla="*/ 1 w 23"/>
                <a:gd name="T33" fmla="*/ 5 h 70"/>
                <a:gd name="T34" fmla="*/ 1 w 23"/>
                <a:gd name="T35" fmla="*/ 19 h 70"/>
                <a:gd name="T36" fmla="*/ 1 w 23"/>
                <a:gd name="T37" fmla="*/ 20 h 70"/>
                <a:gd name="T38" fmla="*/ 1 w 23"/>
                <a:gd name="T39" fmla="*/ 22 h 70"/>
                <a:gd name="T40" fmla="*/ 1 w 23"/>
                <a:gd name="T41" fmla="*/ 31 h 70"/>
                <a:gd name="T42" fmla="*/ 1 w 23"/>
                <a:gd name="T43" fmla="*/ 37 h 70"/>
                <a:gd name="T44" fmla="*/ 6 w 23"/>
                <a:gd name="T45" fmla="*/ 52 h 70"/>
                <a:gd name="T46" fmla="*/ 8 w 23"/>
                <a:gd name="T47" fmla="*/ 63 h 70"/>
                <a:gd name="T48" fmla="*/ 8 w 23"/>
                <a:gd name="T49" fmla="*/ 63 h 70"/>
                <a:gd name="T50" fmla="*/ 7 w 23"/>
                <a:gd name="T51" fmla="*/ 69 h 70"/>
                <a:gd name="T52" fmla="*/ 15 w 23"/>
                <a:gd name="T53" fmla="*/ 68 h 70"/>
                <a:gd name="T54" fmla="*/ 16 w 23"/>
                <a:gd name="T55" fmla="*/ 67 h 70"/>
                <a:gd name="T56" fmla="*/ 18 w 23"/>
                <a:gd name="T57" fmla="*/ 66 h 70"/>
                <a:gd name="T58" fmla="*/ 18 w 23"/>
                <a:gd name="T59" fmla="*/ 64 h 70"/>
                <a:gd name="T60" fmla="*/ 20 w 23"/>
                <a:gd name="T61" fmla="*/ 61 h 70"/>
                <a:gd name="T62" fmla="*/ 20 w 23"/>
                <a:gd name="T63" fmla="*/ 59 h 70"/>
                <a:gd name="T64" fmla="*/ 20 w 23"/>
                <a:gd name="T65" fmla="*/ 59 h 70"/>
                <a:gd name="T66" fmla="*/ 20 w 23"/>
                <a:gd name="T67" fmla="*/ 59 h 70"/>
                <a:gd name="T68" fmla="*/ 21 w 23"/>
                <a:gd name="T69" fmla="*/ 53 h 70"/>
                <a:gd name="T70" fmla="*/ 21 w 23"/>
                <a:gd name="T71" fmla="*/ 46 h 70"/>
                <a:gd name="T72" fmla="*/ 21 w 23"/>
                <a:gd name="T73" fmla="*/ 43 h 70"/>
                <a:gd name="T74" fmla="*/ 21 w 23"/>
                <a:gd name="T75" fmla="*/ 40 h 70"/>
                <a:gd name="T76" fmla="*/ 21 w 23"/>
                <a:gd name="T77" fmla="*/ 36 h 70"/>
                <a:gd name="T78" fmla="*/ 21 w 23"/>
                <a:gd name="T79" fmla="*/ 35 h 70"/>
                <a:gd name="T80" fmla="*/ 21 w 23"/>
                <a:gd name="T81" fmla="*/ 32 h 70"/>
                <a:gd name="T82" fmla="*/ 21 w 23"/>
                <a:gd name="T83" fmla="*/ 30 h 70"/>
                <a:gd name="T84" fmla="*/ 22 w 23"/>
                <a:gd name="T85" fmla="*/ 26 h 70"/>
                <a:gd name="T86" fmla="*/ 22 w 23"/>
                <a:gd name="T87" fmla="*/ 26 h 70"/>
                <a:gd name="T88" fmla="*/ 22 w 23"/>
                <a:gd name="T89" fmla="*/ 23 h 70"/>
                <a:gd name="T90" fmla="*/ 20 w 23"/>
                <a:gd name="T91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" h="70">
                  <a:moveTo>
                    <a:pt x="20" y="9"/>
                  </a:moveTo>
                  <a:cubicBezTo>
                    <a:pt x="21" y="10"/>
                    <a:pt x="21" y="11"/>
                    <a:pt x="22" y="12"/>
                  </a:cubicBezTo>
                  <a:cubicBezTo>
                    <a:pt x="21" y="8"/>
                    <a:pt x="19" y="6"/>
                    <a:pt x="18" y="5"/>
                  </a:cubicBezTo>
                  <a:cubicBezTo>
                    <a:pt x="18" y="6"/>
                    <a:pt x="20" y="8"/>
                    <a:pt x="18" y="6"/>
                  </a:cubicBezTo>
                  <a:cubicBezTo>
                    <a:pt x="19" y="8"/>
                    <a:pt x="19" y="9"/>
                    <a:pt x="20" y="10"/>
                  </a:cubicBezTo>
                  <a:cubicBezTo>
                    <a:pt x="19" y="9"/>
                    <a:pt x="19" y="8"/>
                    <a:pt x="18" y="7"/>
                  </a:cubicBezTo>
                  <a:cubicBezTo>
                    <a:pt x="20" y="11"/>
                    <a:pt x="20" y="12"/>
                    <a:pt x="19" y="10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19" y="13"/>
                    <a:pt x="18" y="11"/>
                    <a:pt x="17" y="10"/>
                  </a:cubicBezTo>
                  <a:cubicBezTo>
                    <a:pt x="18" y="11"/>
                    <a:pt x="18" y="13"/>
                    <a:pt x="19" y="14"/>
                  </a:cubicBezTo>
                  <a:cubicBezTo>
                    <a:pt x="19" y="15"/>
                    <a:pt x="19" y="17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4"/>
                    <a:pt x="20" y="23"/>
                    <a:pt x="20" y="22"/>
                  </a:cubicBezTo>
                  <a:cubicBezTo>
                    <a:pt x="20" y="22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4"/>
                    <a:pt x="20" y="25"/>
                    <a:pt x="20" y="26"/>
                  </a:cubicBezTo>
                  <a:cubicBezTo>
                    <a:pt x="19" y="30"/>
                    <a:pt x="20" y="34"/>
                    <a:pt x="19" y="39"/>
                  </a:cubicBezTo>
                  <a:cubicBezTo>
                    <a:pt x="18" y="48"/>
                    <a:pt x="23" y="60"/>
                    <a:pt x="13" y="66"/>
                  </a:cubicBezTo>
                  <a:cubicBezTo>
                    <a:pt x="12" y="67"/>
                    <a:pt x="10" y="66"/>
                    <a:pt x="10" y="65"/>
                  </a:cubicBezTo>
                  <a:cubicBezTo>
                    <a:pt x="10" y="58"/>
                    <a:pt x="10" y="51"/>
                    <a:pt x="4" y="48"/>
                  </a:cubicBezTo>
                  <a:cubicBezTo>
                    <a:pt x="0" y="45"/>
                    <a:pt x="4" y="34"/>
                    <a:pt x="4" y="30"/>
                  </a:cubicBezTo>
                  <a:cubicBezTo>
                    <a:pt x="3" y="22"/>
                    <a:pt x="3" y="16"/>
                    <a:pt x="2" y="8"/>
                  </a:cubicBezTo>
                  <a:cubicBezTo>
                    <a:pt x="2" y="4"/>
                    <a:pt x="5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2" y="0"/>
                    <a:pt x="1" y="5"/>
                  </a:cubicBezTo>
                  <a:cubicBezTo>
                    <a:pt x="1" y="8"/>
                    <a:pt x="1" y="11"/>
                    <a:pt x="1" y="14"/>
                  </a:cubicBezTo>
                  <a:cubicBezTo>
                    <a:pt x="0" y="14"/>
                    <a:pt x="0" y="17"/>
                    <a:pt x="1" y="19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1"/>
                    <a:pt x="1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3"/>
                    <a:pt x="1" y="28"/>
                    <a:pt x="1" y="31"/>
                  </a:cubicBezTo>
                  <a:cubicBezTo>
                    <a:pt x="1" y="29"/>
                    <a:pt x="1" y="30"/>
                    <a:pt x="1" y="35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40"/>
                    <a:pt x="1" y="42"/>
                    <a:pt x="1" y="44"/>
                  </a:cubicBezTo>
                  <a:cubicBezTo>
                    <a:pt x="2" y="47"/>
                    <a:pt x="4" y="49"/>
                    <a:pt x="6" y="52"/>
                  </a:cubicBezTo>
                  <a:cubicBezTo>
                    <a:pt x="6" y="52"/>
                    <a:pt x="7" y="55"/>
                    <a:pt x="8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4"/>
                    <a:pt x="8" y="64"/>
                    <a:pt x="8" y="63"/>
                  </a:cubicBezTo>
                  <a:cubicBezTo>
                    <a:pt x="8" y="63"/>
                    <a:pt x="9" y="66"/>
                    <a:pt x="9" y="64"/>
                  </a:cubicBezTo>
                  <a:cubicBezTo>
                    <a:pt x="9" y="66"/>
                    <a:pt x="8" y="67"/>
                    <a:pt x="7" y="69"/>
                  </a:cubicBezTo>
                  <a:cubicBezTo>
                    <a:pt x="8" y="70"/>
                    <a:pt x="14" y="68"/>
                    <a:pt x="13" y="69"/>
                  </a:cubicBezTo>
                  <a:cubicBezTo>
                    <a:pt x="13" y="68"/>
                    <a:pt x="14" y="68"/>
                    <a:pt x="15" y="68"/>
                  </a:cubicBezTo>
                  <a:cubicBezTo>
                    <a:pt x="14" y="68"/>
                    <a:pt x="14" y="68"/>
                    <a:pt x="13" y="69"/>
                  </a:cubicBezTo>
                  <a:cubicBezTo>
                    <a:pt x="14" y="68"/>
                    <a:pt x="15" y="68"/>
                    <a:pt x="16" y="67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6"/>
                    <a:pt x="18" y="66"/>
                    <a:pt x="18" y="66"/>
                  </a:cubicBezTo>
                  <a:cubicBezTo>
                    <a:pt x="18" y="66"/>
                    <a:pt x="18" y="65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9" y="64"/>
                    <a:pt x="19" y="63"/>
                    <a:pt x="19" y="63"/>
                  </a:cubicBezTo>
                  <a:cubicBezTo>
                    <a:pt x="20" y="62"/>
                    <a:pt x="20" y="61"/>
                    <a:pt x="20" y="61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0"/>
                    <a:pt x="20" y="60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8"/>
                  </a:cubicBezTo>
                  <a:cubicBezTo>
                    <a:pt x="20" y="58"/>
                    <a:pt x="21" y="53"/>
                    <a:pt x="21" y="53"/>
                  </a:cubicBezTo>
                  <a:cubicBezTo>
                    <a:pt x="21" y="53"/>
                    <a:pt x="21" y="53"/>
                    <a:pt x="21" y="51"/>
                  </a:cubicBezTo>
                  <a:cubicBezTo>
                    <a:pt x="21" y="51"/>
                    <a:pt x="21" y="49"/>
                    <a:pt x="21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3"/>
                  </a:cubicBezTo>
                  <a:cubicBezTo>
                    <a:pt x="21" y="45"/>
                    <a:pt x="21" y="46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39"/>
                    <a:pt x="21" y="37"/>
                  </a:cubicBezTo>
                  <a:cubicBezTo>
                    <a:pt x="21" y="37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4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28"/>
                    <a:pt x="21" y="34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2"/>
                    <a:pt x="22" y="21"/>
                  </a:cubicBezTo>
                  <a:cubicBezTo>
                    <a:pt x="22" y="18"/>
                    <a:pt x="22" y="13"/>
                    <a:pt x="2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48" name="Freeform 9096">
              <a:extLst>
                <a:ext uri="{FF2B5EF4-FFF2-40B4-BE49-F238E27FC236}">
                  <a16:creationId xmlns:a16="http://schemas.microsoft.com/office/drawing/2014/main" id="{7AA7B5ED-ED12-4484-814F-017C2D0CE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8" y="176213"/>
              <a:ext cx="26988" cy="15875"/>
            </a:xfrm>
            <a:custGeom>
              <a:avLst/>
              <a:gdLst>
                <a:gd name="T0" fmla="*/ 1 w 7"/>
                <a:gd name="T1" fmla="*/ 3 h 4"/>
                <a:gd name="T2" fmla="*/ 7 w 7"/>
                <a:gd name="T3" fmla="*/ 1 h 4"/>
                <a:gd name="T4" fmla="*/ 6 w 7"/>
                <a:gd name="T5" fmla="*/ 0 h 4"/>
                <a:gd name="T6" fmla="*/ 0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49" name="Freeform 9097">
              <a:extLst>
                <a:ext uri="{FF2B5EF4-FFF2-40B4-BE49-F238E27FC236}">
                  <a16:creationId xmlns:a16="http://schemas.microsoft.com/office/drawing/2014/main" id="{4B556504-ADC4-46FF-9159-334915CE1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" y="165100"/>
              <a:ext cx="55563" cy="22225"/>
            </a:xfrm>
            <a:custGeom>
              <a:avLst/>
              <a:gdLst>
                <a:gd name="T0" fmla="*/ 1 w 15"/>
                <a:gd name="T1" fmla="*/ 6 h 6"/>
                <a:gd name="T2" fmla="*/ 14 w 15"/>
                <a:gd name="T3" fmla="*/ 1 h 6"/>
                <a:gd name="T4" fmla="*/ 14 w 15"/>
                <a:gd name="T5" fmla="*/ 1 h 6"/>
                <a:gd name="T6" fmla="*/ 7 w 15"/>
                <a:gd name="T7" fmla="*/ 6 h 6"/>
                <a:gd name="T8" fmla="*/ 7 w 15"/>
                <a:gd name="T9" fmla="*/ 6 h 6"/>
                <a:gd name="T10" fmla="*/ 15 w 15"/>
                <a:gd name="T11" fmla="*/ 1 h 6"/>
                <a:gd name="T12" fmla="*/ 14 w 15"/>
                <a:gd name="T13" fmla="*/ 0 h 6"/>
                <a:gd name="T14" fmla="*/ 1 w 15"/>
                <a:gd name="T15" fmla="*/ 5 h 6"/>
                <a:gd name="T16" fmla="*/ 1 w 15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">
                  <a:moveTo>
                    <a:pt x="1" y="6"/>
                  </a:moveTo>
                  <a:cubicBezTo>
                    <a:pt x="5" y="4"/>
                    <a:pt x="1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3"/>
                    <a:pt x="9" y="4"/>
                    <a:pt x="7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10" y="4"/>
                    <a:pt x="13" y="3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0" y="2"/>
                    <a:pt x="5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50" name="Freeform 9098">
              <a:extLst>
                <a:ext uri="{FF2B5EF4-FFF2-40B4-BE49-F238E27FC236}">
                  <a16:creationId xmlns:a16="http://schemas.microsoft.com/office/drawing/2014/main" id="{121AC7FD-A543-44BE-8BBA-A34955E4F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00" y="153988"/>
              <a:ext cx="68263" cy="33338"/>
            </a:xfrm>
            <a:custGeom>
              <a:avLst/>
              <a:gdLst>
                <a:gd name="T0" fmla="*/ 17 w 18"/>
                <a:gd name="T1" fmla="*/ 0 h 9"/>
                <a:gd name="T2" fmla="*/ 1 w 18"/>
                <a:gd name="T3" fmla="*/ 8 h 9"/>
                <a:gd name="T4" fmla="*/ 2 w 18"/>
                <a:gd name="T5" fmla="*/ 9 h 9"/>
                <a:gd name="T6" fmla="*/ 17 w 18"/>
                <a:gd name="T7" fmla="*/ 1 h 9"/>
                <a:gd name="T8" fmla="*/ 17 w 1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7" y="0"/>
                  </a:moveTo>
                  <a:cubicBezTo>
                    <a:pt x="12" y="3"/>
                    <a:pt x="6" y="5"/>
                    <a:pt x="1" y="8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7" y="6"/>
                    <a:pt x="12" y="4"/>
                    <a:pt x="17" y="1"/>
                  </a:cubicBezTo>
                  <a:cubicBezTo>
                    <a:pt x="18" y="1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51" name="Freeform 9099">
              <a:extLst>
                <a:ext uri="{FF2B5EF4-FFF2-40B4-BE49-F238E27FC236}">
                  <a16:creationId xmlns:a16="http://schemas.microsoft.com/office/drawing/2014/main" id="{9E3E1E21-B281-4ADB-8E12-38067319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" y="153988"/>
              <a:ext cx="71438" cy="33338"/>
            </a:xfrm>
            <a:custGeom>
              <a:avLst/>
              <a:gdLst>
                <a:gd name="T0" fmla="*/ 1 w 19"/>
                <a:gd name="T1" fmla="*/ 9 h 9"/>
                <a:gd name="T2" fmla="*/ 18 w 19"/>
                <a:gd name="T3" fmla="*/ 1 h 9"/>
                <a:gd name="T4" fmla="*/ 18 w 19"/>
                <a:gd name="T5" fmla="*/ 0 h 9"/>
                <a:gd name="T6" fmla="*/ 1 w 19"/>
                <a:gd name="T7" fmla="*/ 9 h 9"/>
                <a:gd name="T8" fmla="*/ 1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7" y="7"/>
                    <a:pt x="13" y="4"/>
                    <a:pt x="18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52" name="Freeform 9100">
              <a:extLst>
                <a:ext uri="{FF2B5EF4-FFF2-40B4-BE49-F238E27FC236}">
                  <a16:creationId xmlns:a16="http://schemas.microsoft.com/office/drawing/2014/main" id="{DE551993-FBC8-4688-88A7-915B59C85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" y="153988"/>
              <a:ext cx="63500" cy="33338"/>
            </a:xfrm>
            <a:custGeom>
              <a:avLst/>
              <a:gdLst>
                <a:gd name="T0" fmla="*/ 16 w 17"/>
                <a:gd name="T1" fmla="*/ 0 h 9"/>
                <a:gd name="T2" fmla="*/ 0 w 17"/>
                <a:gd name="T3" fmla="*/ 8 h 9"/>
                <a:gd name="T4" fmla="*/ 1 w 17"/>
                <a:gd name="T5" fmla="*/ 9 h 9"/>
                <a:gd name="T6" fmla="*/ 16 w 17"/>
                <a:gd name="T7" fmla="*/ 1 h 9"/>
                <a:gd name="T8" fmla="*/ 16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6" y="0"/>
                  </a:moveTo>
                  <a:cubicBezTo>
                    <a:pt x="11" y="3"/>
                    <a:pt x="5" y="5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6" y="6"/>
                    <a:pt x="11" y="3"/>
                    <a:pt x="16" y="1"/>
                  </a:cubicBezTo>
                  <a:cubicBezTo>
                    <a:pt x="17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53" name="Freeform 9101">
              <a:extLst>
                <a:ext uri="{FF2B5EF4-FFF2-40B4-BE49-F238E27FC236}">
                  <a16:creationId xmlns:a16="http://schemas.microsoft.com/office/drawing/2014/main" id="{454F1137-F3AC-4037-8A76-6A5BF37B7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153988"/>
              <a:ext cx="74613" cy="33338"/>
            </a:xfrm>
            <a:custGeom>
              <a:avLst/>
              <a:gdLst>
                <a:gd name="T0" fmla="*/ 1 w 20"/>
                <a:gd name="T1" fmla="*/ 9 h 9"/>
                <a:gd name="T2" fmla="*/ 19 w 20"/>
                <a:gd name="T3" fmla="*/ 1 h 9"/>
                <a:gd name="T4" fmla="*/ 19 w 20"/>
                <a:gd name="T5" fmla="*/ 0 h 9"/>
                <a:gd name="T6" fmla="*/ 0 w 20"/>
                <a:gd name="T7" fmla="*/ 8 h 9"/>
                <a:gd name="T8" fmla="*/ 1 w 2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1" y="9"/>
                  </a:moveTo>
                  <a:cubicBezTo>
                    <a:pt x="7" y="6"/>
                    <a:pt x="13" y="4"/>
                    <a:pt x="19" y="1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3" y="3"/>
                    <a:pt x="7" y="6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54" name="Freeform 9102">
              <a:extLst>
                <a:ext uri="{FF2B5EF4-FFF2-40B4-BE49-F238E27FC236}">
                  <a16:creationId xmlns:a16="http://schemas.microsoft.com/office/drawing/2014/main" id="{E77588AD-6122-41F3-9EC9-C972D237D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146050"/>
              <a:ext cx="74613" cy="38100"/>
            </a:xfrm>
            <a:custGeom>
              <a:avLst/>
              <a:gdLst>
                <a:gd name="T0" fmla="*/ 19 w 20"/>
                <a:gd name="T1" fmla="*/ 0 h 10"/>
                <a:gd name="T2" fmla="*/ 1 w 20"/>
                <a:gd name="T3" fmla="*/ 10 h 10"/>
                <a:gd name="T4" fmla="*/ 1 w 20"/>
                <a:gd name="T5" fmla="*/ 10 h 10"/>
                <a:gd name="T6" fmla="*/ 20 w 20"/>
                <a:gd name="T7" fmla="*/ 1 h 10"/>
                <a:gd name="T8" fmla="*/ 19 w 2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9" y="0"/>
                  </a:moveTo>
                  <a:cubicBezTo>
                    <a:pt x="13" y="3"/>
                    <a:pt x="7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7" y="7"/>
                    <a:pt x="13" y="4"/>
                    <a:pt x="20" y="1"/>
                  </a:cubicBezTo>
                  <a:cubicBezTo>
                    <a:pt x="20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55" name="Freeform 9103">
              <a:extLst>
                <a:ext uri="{FF2B5EF4-FFF2-40B4-BE49-F238E27FC236}">
                  <a16:creationId xmlns:a16="http://schemas.microsoft.com/office/drawing/2014/main" id="{009EE949-9A04-41FF-A8E5-4E57FFED4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" y="107950"/>
              <a:ext cx="46038" cy="19050"/>
            </a:xfrm>
            <a:custGeom>
              <a:avLst/>
              <a:gdLst>
                <a:gd name="T0" fmla="*/ 1 w 12"/>
                <a:gd name="T1" fmla="*/ 4 h 5"/>
                <a:gd name="T2" fmla="*/ 9 w 12"/>
                <a:gd name="T3" fmla="*/ 1 h 5"/>
                <a:gd name="T4" fmla="*/ 10 w 12"/>
                <a:gd name="T5" fmla="*/ 1 h 5"/>
                <a:gd name="T6" fmla="*/ 10 w 12"/>
                <a:gd name="T7" fmla="*/ 0 h 5"/>
                <a:gd name="T8" fmla="*/ 8 w 12"/>
                <a:gd name="T9" fmla="*/ 2 h 5"/>
                <a:gd name="T10" fmla="*/ 3 w 12"/>
                <a:gd name="T11" fmla="*/ 4 h 5"/>
                <a:gd name="T12" fmla="*/ 4 w 12"/>
                <a:gd name="T13" fmla="*/ 4 h 5"/>
                <a:gd name="T14" fmla="*/ 12 w 12"/>
                <a:gd name="T15" fmla="*/ 0 h 5"/>
                <a:gd name="T16" fmla="*/ 11 w 12"/>
                <a:gd name="T17" fmla="*/ 0 h 5"/>
                <a:gd name="T18" fmla="*/ 1 w 12"/>
                <a:gd name="T19" fmla="*/ 4 h 5"/>
                <a:gd name="T20" fmla="*/ 1 w 12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5">
                  <a:moveTo>
                    <a:pt x="1" y="4"/>
                  </a:moveTo>
                  <a:cubicBezTo>
                    <a:pt x="4" y="3"/>
                    <a:pt x="6" y="2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7" y="3"/>
                    <a:pt x="5" y="3"/>
                    <a:pt x="3" y="4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7" y="3"/>
                    <a:pt x="9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4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56" name="Freeform 9104">
              <a:extLst>
                <a:ext uri="{FF2B5EF4-FFF2-40B4-BE49-F238E27FC236}">
                  <a16:creationId xmlns:a16="http://schemas.microsoft.com/office/drawing/2014/main" id="{43C1A3D2-7B41-491E-B56C-859307B5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42875"/>
              <a:ext cx="87313" cy="41275"/>
            </a:xfrm>
            <a:custGeom>
              <a:avLst/>
              <a:gdLst>
                <a:gd name="T0" fmla="*/ 1 w 23"/>
                <a:gd name="T1" fmla="*/ 11 h 11"/>
                <a:gd name="T2" fmla="*/ 22 w 23"/>
                <a:gd name="T3" fmla="*/ 0 h 11"/>
                <a:gd name="T4" fmla="*/ 22 w 23"/>
                <a:gd name="T5" fmla="*/ 0 h 11"/>
                <a:gd name="T6" fmla="*/ 0 w 23"/>
                <a:gd name="T7" fmla="*/ 11 h 11"/>
                <a:gd name="T8" fmla="*/ 1 w 2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1" y="11"/>
                  </a:moveTo>
                  <a:cubicBezTo>
                    <a:pt x="8" y="7"/>
                    <a:pt x="15" y="3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4" y="3"/>
                    <a:pt x="7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57" name="Freeform 9105">
              <a:extLst>
                <a:ext uri="{FF2B5EF4-FFF2-40B4-BE49-F238E27FC236}">
                  <a16:creationId xmlns:a16="http://schemas.microsoft.com/office/drawing/2014/main" id="{CE6E75F7-2A13-4473-A90B-51FD41032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23825"/>
              <a:ext cx="117475" cy="63500"/>
            </a:xfrm>
            <a:custGeom>
              <a:avLst/>
              <a:gdLst>
                <a:gd name="T0" fmla="*/ 30 w 31"/>
                <a:gd name="T1" fmla="*/ 1 h 17"/>
                <a:gd name="T2" fmla="*/ 1 w 31"/>
                <a:gd name="T3" fmla="*/ 16 h 17"/>
                <a:gd name="T4" fmla="*/ 2 w 31"/>
                <a:gd name="T5" fmla="*/ 16 h 17"/>
                <a:gd name="T6" fmla="*/ 30 w 31"/>
                <a:gd name="T7" fmla="*/ 1 h 17"/>
                <a:gd name="T8" fmla="*/ 30 w 31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30" y="1"/>
                  </a:moveTo>
                  <a:cubicBezTo>
                    <a:pt x="20" y="6"/>
                    <a:pt x="10" y="10"/>
                    <a:pt x="1" y="16"/>
                  </a:cubicBezTo>
                  <a:cubicBezTo>
                    <a:pt x="0" y="17"/>
                    <a:pt x="1" y="17"/>
                    <a:pt x="2" y="16"/>
                  </a:cubicBezTo>
                  <a:cubicBezTo>
                    <a:pt x="11" y="10"/>
                    <a:pt x="21" y="6"/>
                    <a:pt x="30" y="1"/>
                  </a:cubicBezTo>
                  <a:cubicBezTo>
                    <a:pt x="31" y="0"/>
                    <a:pt x="30" y="0"/>
                    <a:pt x="3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58" name="Freeform 9106">
              <a:extLst>
                <a:ext uri="{FF2B5EF4-FFF2-40B4-BE49-F238E27FC236}">
                  <a16:creationId xmlns:a16="http://schemas.microsoft.com/office/drawing/2014/main" id="{C6095917-25B8-48DD-ACA9-A6135FB09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85725"/>
              <a:ext cx="41275" cy="22225"/>
            </a:xfrm>
            <a:custGeom>
              <a:avLst/>
              <a:gdLst>
                <a:gd name="T0" fmla="*/ 1 w 11"/>
                <a:gd name="T1" fmla="*/ 4 h 6"/>
                <a:gd name="T2" fmla="*/ 10 w 11"/>
                <a:gd name="T3" fmla="*/ 1 h 6"/>
                <a:gd name="T4" fmla="*/ 10 w 11"/>
                <a:gd name="T5" fmla="*/ 0 h 6"/>
                <a:gd name="T6" fmla="*/ 1 w 11"/>
                <a:gd name="T7" fmla="*/ 6 h 6"/>
                <a:gd name="T8" fmla="*/ 2 w 11"/>
                <a:gd name="T9" fmla="*/ 6 h 6"/>
                <a:gd name="T10" fmla="*/ 11 w 11"/>
                <a:gd name="T11" fmla="*/ 1 h 6"/>
                <a:gd name="T12" fmla="*/ 10 w 11"/>
                <a:gd name="T13" fmla="*/ 0 h 6"/>
                <a:gd name="T14" fmla="*/ 0 w 11"/>
                <a:gd name="T15" fmla="*/ 3 h 6"/>
                <a:gd name="T16" fmla="*/ 1 w 11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" y="4"/>
                  </a:moveTo>
                  <a:cubicBezTo>
                    <a:pt x="4" y="2"/>
                    <a:pt x="7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5"/>
                    <a:pt x="8" y="3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1"/>
                    <a:pt x="4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59" name="Freeform 9107">
              <a:extLst>
                <a:ext uri="{FF2B5EF4-FFF2-40B4-BE49-F238E27FC236}">
                  <a16:creationId xmlns:a16="http://schemas.microsoft.com/office/drawing/2014/main" id="{302940C0-1081-43EA-89B2-6EE77DAB6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07950"/>
              <a:ext cx="153988" cy="79375"/>
            </a:xfrm>
            <a:custGeom>
              <a:avLst/>
              <a:gdLst>
                <a:gd name="T0" fmla="*/ 1 w 41"/>
                <a:gd name="T1" fmla="*/ 21 h 21"/>
                <a:gd name="T2" fmla="*/ 40 w 41"/>
                <a:gd name="T3" fmla="*/ 1 h 21"/>
                <a:gd name="T4" fmla="*/ 40 w 41"/>
                <a:gd name="T5" fmla="*/ 1 h 21"/>
                <a:gd name="T6" fmla="*/ 0 w 41"/>
                <a:gd name="T7" fmla="*/ 20 h 21"/>
                <a:gd name="T8" fmla="*/ 1 w 41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1">
                  <a:moveTo>
                    <a:pt x="1" y="21"/>
                  </a:moveTo>
                  <a:cubicBezTo>
                    <a:pt x="14" y="15"/>
                    <a:pt x="27" y="7"/>
                    <a:pt x="40" y="1"/>
                  </a:cubicBezTo>
                  <a:cubicBezTo>
                    <a:pt x="41" y="1"/>
                    <a:pt x="40" y="0"/>
                    <a:pt x="40" y="1"/>
                  </a:cubicBezTo>
                  <a:cubicBezTo>
                    <a:pt x="27" y="7"/>
                    <a:pt x="14" y="14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60" name="Freeform 9108">
              <a:extLst>
                <a:ext uri="{FF2B5EF4-FFF2-40B4-BE49-F238E27FC236}">
                  <a16:creationId xmlns:a16="http://schemas.microsoft.com/office/drawing/2014/main" id="{9034771B-9797-4A0B-AF02-F70B9B534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93663"/>
              <a:ext cx="165100" cy="93663"/>
            </a:xfrm>
            <a:custGeom>
              <a:avLst/>
              <a:gdLst>
                <a:gd name="T0" fmla="*/ 43 w 44"/>
                <a:gd name="T1" fmla="*/ 0 h 25"/>
                <a:gd name="T2" fmla="*/ 0 w 44"/>
                <a:gd name="T3" fmla="*/ 24 h 25"/>
                <a:gd name="T4" fmla="*/ 1 w 44"/>
                <a:gd name="T5" fmla="*/ 25 h 25"/>
                <a:gd name="T6" fmla="*/ 43 w 44"/>
                <a:gd name="T7" fmla="*/ 1 h 25"/>
                <a:gd name="T8" fmla="*/ 43 w 44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5">
                  <a:moveTo>
                    <a:pt x="43" y="0"/>
                  </a:moveTo>
                  <a:cubicBezTo>
                    <a:pt x="29" y="8"/>
                    <a:pt x="14" y="15"/>
                    <a:pt x="0" y="24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4" y="15"/>
                    <a:pt x="29" y="9"/>
                    <a:pt x="43" y="1"/>
                  </a:cubicBezTo>
                  <a:cubicBezTo>
                    <a:pt x="44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61" name="Freeform 9109">
              <a:extLst>
                <a:ext uri="{FF2B5EF4-FFF2-40B4-BE49-F238E27FC236}">
                  <a16:creationId xmlns:a16="http://schemas.microsoft.com/office/drawing/2014/main" id="{6E85BFE7-EEE8-4AB3-BC59-D1E185A92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66675"/>
              <a:ext cx="180975" cy="109538"/>
            </a:xfrm>
            <a:custGeom>
              <a:avLst/>
              <a:gdLst>
                <a:gd name="T0" fmla="*/ 47 w 48"/>
                <a:gd name="T1" fmla="*/ 0 h 29"/>
                <a:gd name="T2" fmla="*/ 0 w 48"/>
                <a:gd name="T3" fmla="*/ 28 h 29"/>
                <a:gd name="T4" fmla="*/ 0 w 48"/>
                <a:gd name="T5" fmla="*/ 29 h 29"/>
                <a:gd name="T6" fmla="*/ 48 w 48"/>
                <a:gd name="T7" fmla="*/ 6 h 29"/>
                <a:gd name="T8" fmla="*/ 47 w 48"/>
                <a:gd name="T9" fmla="*/ 6 h 29"/>
                <a:gd name="T10" fmla="*/ 30 w 48"/>
                <a:gd name="T11" fmla="*/ 15 h 29"/>
                <a:gd name="T12" fmla="*/ 15 w 48"/>
                <a:gd name="T13" fmla="*/ 22 h 29"/>
                <a:gd name="T14" fmla="*/ 9 w 48"/>
                <a:gd name="T15" fmla="*/ 25 h 29"/>
                <a:gd name="T16" fmla="*/ 3 w 48"/>
                <a:gd name="T17" fmla="*/ 27 h 29"/>
                <a:gd name="T18" fmla="*/ 47 w 48"/>
                <a:gd name="T19" fmla="*/ 0 h 29"/>
                <a:gd name="T20" fmla="*/ 47 w 48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9">
                  <a:moveTo>
                    <a:pt x="47" y="0"/>
                  </a:moveTo>
                  <a:cubicBezTo>
                    <a:pt x="31" y="9"/>
                    <a:pt x="14" y="17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7" y="23"/>
                    <a:pt x="32" y="13"/>
                    <a:pt x="48" y="6"/>
                  </a:cubicBezTo>
                  <a:cubicBezTo>
                    <a:pt x="48" y="6"/>
                    <a:pt x="48" y="6"/>
                    <a:pt x="47" y="6"/>
                  </a:cubicBezTo>
                  <a:cubicBezTo>
                    <a:pt x="41" y="8"/>
                    <a:pt x="35" y="11"/>
                    <a:pt x="30" y="15"/>
                  </a:cubicBezTo>
                  <a:cubicBezTo>
                    <a:pt x="25" y="17"/>
                    <a:pt x="20" y="20"/>
                    <a:pt x="15" y="22"/>
                  </a:cubicBezTo>
                  <a:cubicBezTo>
                    <a:pt x="13" y="23"/>
                    <a:pt x="11" y="24"/>
                    <a:pt x="9" y="25"/>
                  </a:cubicBezTo>
                  <a:cubicBezTo>
                    <a:pt x="7" y="26"/>
                    <a:pt x="5" y="27"/>
                    <a:pt x="3" y="27"/>
                  </a:cubicBezTo>
                  <a:cubicBezTo>
                    <a:pt x="17" y="16"/>
                    <a:pt x="32" y="9"/>
                    <a:pt x="47" y="0"/>
                  </a:cubicBezTo>
                  <a:cubicBezTo>
                    <a:pt x="48" y="0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62" name="Freeform 9110">
              <a:extLst>
                <a:ext uri="{FF2B5EF4-FFF2-40B4-BE49-F238E27FC236}">
                  <a16:creationId xmlns:a16="http://schemas.microsoft.com/office/drawing/2014/main" id="{8E4A361F-344A-40F2-93D4-62636C91F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60325"/>
              <a:ext cx="180975" cy="93663"/>
            </a:xfrm>
            <a:custGeom>
              <a:avLst/>
              <a:gdLst>
                <a:gd name="T0" fmla="*/ 1 w 48"/>
                <a:gd name="T1" fmla="*/ 24 h 25"/>
                <a:gd name="T2" fmla="*/ 48 w 48"/>
                <a:gd name="T3" fmla="*/ 1 h 25"/>
                <a:gd name="T4" fmla="*/ 47 w 48"/>
                <a:gd name="T5" fmla="*/ 0 h 25"/>
                <a:gd name="T6" fmla="*/ 1 w 48"/>
                <a:gd name="T7" fmla="*/ 24 h 25"/>
                <a:gd name="T8" fmla="*/ 1 w 4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5">
                  <a:moveTo>
                    <a:pt x="1" y="24"/>
                  </a:moveTo>
                  <a:cubicBezTo>
                    <a:pt x="18" y="19"/>
                    <a:pt x="32" y="8"/>
                    <a:pt x="48" y="1"/>
                  </a:cubicBezTo>
                  <a:cubicBezTo>
                    <a:pt x="48" y="1"/>
                    <a:pt x="48" y="0"/>
                    <a:pt x="47" y="0"/>
                  </a:cubicBezTo>
                  <a:cubicBezTo>
                    <a:pt x="32" y="8"/>
                    <a:pt x="17" y="18"/>
                    <a:pt x="1" y="24"/>
                  </a:cubicBezTo>
                  <a:cubicBezTo>
                    <a:pt x="0" y="24"/>
                    <a:pt x="0" y="25"/>
                    <a:pt x="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63" name="Freeform 9111">
              <a:extLst>
                <a:ext uri="{FF2B5EF4-FFF2-40B4-BE49-F238E27FC236}">
                  <a16:creationId xmlns:a16="http://schemas.microsoft.com/office/drawing/2014/main" id="{11D1520F-E3AF-4789-9536-2CF766EA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36513"/>
              <a:ext cx="177800" cy="101600"/>
            </a:xfrm>
            <a:custGeom>
              <a:avLst/>
              <a:gdLst>
                <a:gd name="T0" fmla="*/ 46 w 47"/>
                <a:gd name="T1" fmla="*/ 0 h 27"/>
                <a:gd name="T2" fmla="*/ 0 w 47"/>
                <a:gd name="T3" fmla="*/ 27 h 27"/>
                <a:gd name="T4" fmla="*/ 1 w 47"/>
                <a:gd name="T5" fmla="*/ 27 h 27"/>
                <a:gd name="T6" fmla="*/ 46 w 47"/>
                <a:gd name="T7" fmla="*/ 0 h 27"/>
                <a:gd name="T8" fmla="*/ 46 w 4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7">
                  <a:moveTo>
                    <a:pt x="46" y="0"/>
                  </a:moveTo>
                  <a:cubicBezTo>
                    <a:pt x="31" y="9"/>
                    <a:pt x="14" y="16"/>
                    <a:pt x="0" y="27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15" y="16"/>
                    <a:pt x="31" y="9"/>
                    <a:pt x="46" y="0"/>
                  </a:cubicBezTo>
                  <a:cubicBezTo>
                    <a:pt x="47" y="0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64" name="Freeform 9112">
              <a:extLst>
                <a:ext uri="{FF2B5EF4-FFF2-40B4-BE49-F238E27FC236}">
                  <a16:creationId xmlns:a16="http://schemas.microsoft.com/office/drawing/2014/main" id="{C972891E-4AD3-47B5-8ED1-79B8CAA0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33338"/>
              <a:ext cx="180975" cy="90488"/>
            </a:xfrm>
            <a:custGeom>
              <a:avLst/>
              <a:gdLst>
                <a:gd name="T0" fmla="*/ 1 w 48"/>
                <a:gd name="T1" fmla="*/ 24 h 24"/>
                <a:gd name="T2" fmla="*/ 47 w 48"/>
                <a:gd name="T3" fmla="*/ 1 h 24"/>
                <a:gd name="T4" fmla="*/ 47 w 48"/>
                <a:gd name="T5" fmla="*/ 0 h 24"/>
                <a:gd name="T6" fmla="*/ 1 w 48"/>
                <a:gd name="T7" fmla="*/ 23 h 24"/>
                <a:gd name="T8" fmla="*/ 1 w 4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4">
                  <a:moveTo>
                    <a:pt x="1" y="24"/>
                  </a:moveTo>
                  <a:cubicBezTo>
                    <a:pt x="17" y="18"/>
                    <a:pt x="32" y="8"/>
                    <a:pt x="47" y="1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31" y="7"/>
                    <a:pt x="17" y="17"/>
                    <a:pt x="1" y="23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65" name="Freeform 9113">
              <a:extLst>
                <a:ext uri="{FF2B5EF4-FFF2-40B4-BE49-F238E27FC236}">
                  <a16:creationId xmlns:a16="http://schemas.microsoft.com/office/drawing/2014/main" id="{CB7192DB-60C9-40A9-9BDD-E00360B1C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8" y="19050"/>
              <a:ext cx="160338" cy="93663"/>
            </a:xfrm>
            <a:custGeom>
              <a:avLst/>
              <a:gdLst>
                <a:gd name="T0" fmla="*/ 1 w 43"/>
                <a:gd name="T1" fmla="*/ 21 h 25"/>
                <a:gd name="T2" fmla="*/ 39 w 43"/>
                <a:gd name="T3" fmla="*/ 1 h 25"/>
                <a:gd name="T4" fmla="*/ 1 w 43"/>
                <a:gd name="T5" fmla="*/ 24 h 25"/>
                <a:gd name="T6" fmla="*/ 2 w 43"/>
                <a:gd name="T7" fmla="*/ 25 h 25"/>
                <a:gd name="T8" fmla="*/ 42 w 43"/>
                <a:gd name="T9" fmla="*/ 0 h 25"/>
                <a:gd name="T10" fmla="*/ 42 w 43"/>
                <a:gd name="T11" fmla="*/ 0 h 25"/>
                <a:gd name="T12" fmla="*/ 1 w 43"/>
                <a:gd name="T13" fmla="*/ 21 h 25"/>
                <a:gd name="T14" fmla="*/ 1 w 43"/>
                <a:gd name="T1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5">
                  <a:moveTo>
                    <a:pt x="1" y="21"/>
                  </a:moveTo>
                  <a:cubicBezTo>
                    <a:pt x="14" y="16"/>
                    <a:pt x="29" y="8"/>
                    <a:pt x="39" y="1"/>
                  </a:cubicBezTo>
                  <a:cubicBezTo>
                    <a:pt x="27" y="9"/>
                    <a:pt x="12" y="15"/>
                    <a:pt x="1" y="24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14" y="15"/>
                    <a:pt x="29" y="8"/>
                    <a:pt x="42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28" y="7"/>
                    <a:pt x="15" y="15"/>
                    <a:pt x="1" y="21"/>
                  </a:cubicBezTo>
                  <a:cubicBezTo>
                    <a:pt x="0" y="21"/>
                    <a:pt x="1" y="22"/>
                    <a:pt x="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66" name="Freeform 9114">
              <a:extLst>
                <a:ext uri="{FF2B5EF4-FFF2-40B4-BE49-F238E27FC236}">
                  <a16:creationId xmlns:a16="http://schemas.microsoft.com/office/drawing/2014/main" id="{1439A8FB-CF2C-422E-9AE5-9CB6D023A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4288"/>
              <a:ext cx="120650" cy="76200"/>
            </a:xfrm>
            <a:custGeom>
              <a:avLst/>
              <a:gdLst>
                <a:gd name="T0" fmla="*/ 1 w 32"/>
                <a:gd name="T1" fmla="*/ 17 h 20"/>
                <a:gd name="T2" fmla="*/ 16 w 32"/>
                <a:gd name="T3" fmla="*/ 9 h 20"/>
                <a:gd name="T4" fmla="*/ 29 w 32"/>
                <a:gd name="T5" fmla="*/ 1 h 20"/>
                <a:gd name="T6" fmla="*/ 1 w 32"/>
                <a:gd name="T7" fmla="*/ 19 h 20"/>
                <a:gd name="T8" fmla="*/ 2 w 32"/>
                <a:gd name="T9" fmla="*/ 19 h 20"/>
                <a:gd name="T10" fmla="*/ 31 w 32"/>
                <a:gd name="T11" fmla="*/ 1 h 20"/>
                <a:gd name="T12" fmla="*/ 31 w 32"/>
                <a:gd name="T13" fmla="*/ 0 h 20"/>
                <a:gd name="T14" fmla="*/ 0 w 32"/>
                <a:gd name="T15" fmla="*/ 16 h 20"/>
                <a:gd name="T16" fmla="*/ 1 w 32"/>
                <a:gd name="T1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0">
                  <a:moveTo>
                    <a:pt x="1" y="17"/>
                  </a:moveTo>
                  <a:cubicBezTo>
                    <a:pt x="6" y="14"/>
                    <a:pt x="11" y="12"/>
                    <a:pt x="16" y="9"/>
                  </a:cubicBezTo>
                  <a:cubicBezTo>
                    <a:pt x="20" y="7"/>
                    <a:pt x="26" y="4"/>
                    <a:pt x="29" y="1"/>
                  </a:cubicBezTo>
                  <a:cubicBezTo>
                    <a:pt x="20" y="8"/>
                    <a:pt x="10" y="12"/>
                    <a:pt x="1" y="19"/>
                  </a:cubicBezTo>
                  <a:cubicBezTo>
                    <a:pt x="1" y="19"/>
                    <a:pt x="1" y="20"/>
                    <a:pt x="2" y="19"/>
                  </a:cubicBezTo>
                  <a:cubicBezTo>
                    <a:pt x="11" y="12"/>
                    <a:pt x="22" y="8"/>
                    <a:pt x="31" y="1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20" y="5"/>
                    <a:pt x="11" y="12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67" name="Freeform 9115">
              <a:extLst>
                <a:ext uri="{FF2B5EF4-FFF2-40B4-BE49-F238E27FC236}">
                  <a16:creationId xmlns:a16="http://schemas.microsoft.com/office/drawing/2014/main" id="{79BD02EE-8EA6-4AE6-AEC0-E3CDDC3E8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33338"/>
              <a:ext cx="60325" cy="38100"/>
            </a:xfrm>
            <a:custGeom>
              <a:avLst/>
              <a:gdLst>
                <a:gd name="T0" fmla="*/ 14 w 16"/>
                <a:gd name="T1" fmla="*/ 0 h 10"/>
                <a:gd name="T2" fmla="*/ 1 w 16"/>
                <a:gd name="T3" fmla="*/ 10 h 10"/>
                <a:gd name="T4" fmla="*/ 1 w 16"/>
                <a:gd name="T5" fmla="*/ 10 h 10"/>
                <a:gd name="T6" fmla="*/ 15 w 16"/>
                <a:gd name="T7" fmla="*/ 0 h 10"/>
                <a:gd name="T8" fmla="*/ 14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4" y="0"/>
                  </a:moveTo>
                  <a:cubicBezTo>
                    <a:pt x="10" y="3"/>
                    <a:pt x="5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0" y="4"/>
                    <a:pt x="15" y="0"/>
                  </a:cubicBezTo>
                  <a:cubicBezTo>
                    <a:pt x="16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68" name="Freeform 9116">
              <a:extLst>
                <a:ext uri="{FF2B5EF4-FFF2-40B4-BE49-F238E27FC236}">
                  <a16:creationId xmlns:a16="http://schemas.microsoft.com/office/drawing/2014/main" id="{7229730F-053F-4ED3-847B-F262FE86E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" y="436563"/>
              <a:ext cx="33338" cy="22225"/>
            </a:xfrm>
            <a:custGeom>
              <a:avLst/>
              <a:gdLst>
                <a:gd name="T0" fmla="*/ 1 w 9"/>
                <a:gd name="T1" fmla="*/ 5 h 6"/>
                <a:gd name="T2" fmla="*/ 8 w 9"/>
                <a:gd name="T3" fmla="*/ 1 h 6"/>
                <a:gd name="T4" fmla="*/ 8 w 9"/>
                <a:gd name="T5" fmla="*/ 0 h 6"/>
                <a:gd name="T6" fmla="*/ 0 w 9"/>
                <a:gd name="T7" fmla="*/ 5 h 6"/>
                <a:gd name="T8" fmla="*/ 1 w 9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cubicBezTo>
                    <a:pt x="3" y="4"/>
                    <a:pt x="6" y="2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69" name="Freeform 9117">
              <a:extLst>
                <a:ext uri="{FF2B5EF4-FFF2-40B4-BE49-F238E27FC236}">
                  <a16:creationId xmlns:a16="http://schemas.microsoft.com/office/drawing/2014/main" id="{FD61635E-1E15-43E3-8EC4-9212D7B0A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8" y="417513"/>
              <a:ext cx="41275" cy="22225"/>
            </a:xfrm>
            <a:custGeom>
              <a:avLst/>
              <a:gdLst>
                <a:gd name="T0" fmla="*/ 10 w 11"/>
                <a:gd name="T1" fmla="*/ 0 h 6"/>
                <a:gd name="T2" fmla="*/ 1 w 11"/>
                <a:gd name="T3" fmla="*/ 6 h 6"/>
                <a:gd name="T4" fmla="*/ 1 w 11"/>
                <a:gd name="T5" fmla="*/ 6 h 6"/>
                <a:gd name="T6" fmla="*/ 10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70" name="Freeform 9118">
              <a:extLst>
                <a:ext uri="{FF2B5EF4-FFF2-40B4-BE49-F238E27FC236}">
                  <a16:creationId xmlns:a16="http://schemas.microsoft.com/office/drawing/2014/main" id="{649FA269-2EBF-4456-A352-1942E3BFF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3" y="393700"/>
              <a:ext cx="41275" cy="26988"/>
            </a:xfrm>
            <a:custGeom>
              <a:avLst/>
              <a:gdLst>
                <a:gd name="T0" fmla="*/ 1 w 11"/>
                <a:gd name="T1" fmla="*/ 6 h 7"/>
                <a:gd name="T2" fmla="*/ 11 w 11"/>
                <a:gd name="T3" fmla="*/ 0 h 7"/>
                <a:gd name="T4" fmla="*/ 10 w 11"/>
                <a:gd name="T5" fmla="*/ 0 h 7"/>
                <a:gd name="T6" fmla="*/ 0 w 11"/>
                <a:gd name="T7" fmla="*/ 6 h 7"/>
                <a:gd name="T8" fmla="*/ 1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" y="6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71" name="Freeform 9119">
              <a:extLst>
                <a:ext uri="{FF2B5EF4-FFF2-40B4-BE49-F238E27FC236}">
                  <a16:creationId xmlns:a16="http://schemas.microsoft.com/office/drawing/2014/main" id="{6B807FAD-6752-4B5D-B78D-739C7897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8" y="439738"/>
              <a:ext cx="57150" cy="41275"/>
            </a:xfrm>
            <a:custGeom>
              <a:avLst/>
              <a:gdLst>
                <a:gd name="T0" fmla="*/ 1 w 15"/>
                <a:gd name="T1" fmla="*/ 11 h 11"/>
                <a:gd name="T2" fmla="*/ 15 w 15"/>
                <a:gd name="T3" fmla="*/ 0 h 11"/>
                <a:gd name="T4" fmla="*/ 14 w 15"/>
                <a:gd name="T5" fmla="*/ 0 h 11"/>
                <a:gd name="T6" fmla="*/ 0 w 15"/>
                <a:gd name="T7" fmla="*/ 10 h 11"/>
                <a:gd name="T8" fmla="*/ 1 w 1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" y="11"/>
                  </a:moveTo>
                  <a:cubicBezTo>
                    <a:pt x="6" y="7"/>
                    <a:pt x="10" y="4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4"/>
                    <a:pt x="5" y="7"/>
                    <a:pt x="0" y="10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72" name="Freeform 9120">
              <a:extLst>
                <a:ext uri="{FF2B5EF4-FFF2-40B4-BE49-F238E27FC236}">
                  <a16:creationId xmlns:a16="http://schemas.microsoft.com/office/drawing/2014/main" id="{89606C4C-7B09-4481-99F2-F38C4F08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" y="428625"/>
              <a:ext cx="68263" cy="52388"/>
            </a:xfrm>
            <a:custGeom>
              <a:avLst/>
              <a:gdLst>
                <a:gd name="T0" fmla="*/ 17 w 18"/>
                <a:gd name="T1" fmla="*/ 1 h 14"/>
                <a:gd name="T2" fmla="*/ 0 w 18"/>
                <a:gd name="T3" fmla="*/ 14 h 14"/>
                <a:gd name="T4" fmla="*/ 1 w 18"/>
                <a:gd name="T5" fmla="*/ 14 h 14"/>
                <a:gd name="T6" fmla="*/ 18 w 18"/>
                <a:gd name="T7" fmla="*/ 1 h 14"/>
                <a:gd name="T8" fmla="*/ 17 w 18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7" y="1"/>
                  </a:moveTo>
                  <a:cubicBezTo>
                    <a:pt x="12" y="5"/>
                    <a:pt x="6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7" y="9"/>
                    <a:pt x="12" y="5"/>
                    <a:pt x="18" y="1"/>
                  </a:cubicBezTo>
                  <a:cubicBezTo>
                    <a:pt x="18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73" name="Freeform 9121">
              <a:extLst>
                <a:ext uri="{FF2B5EF4-FFF2-40B4-BE49-F238E27FC236}">
                  <a16:creationId xmlns:a16="http://schemas.microsoft.com/office/drawing/2014/main" id="{FA015E22-2DBF-412D-BBF2-F3991090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88" y="379413"/>
              <a:ext cx="47625" cy="30163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8 h 8"/>
                <a:gd name="T4" fmla="*/ 1 w 13"/>
                <a:gd name="T5" fmla="*/ 8 h 8"/>
                <a:gd name="T6" fmla="*/ 12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6"/>
                    <a:pt x="9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74" name="Freeform 9122">
              <a:extLst>
                <a:ext uri="{FF2B5EF4-FFF2-40B4-BE49-F238E27FC236}">
                  <a16:creationId xmlns:a16="http://schemas.microsoft.com/office/drawing/2014/main" id="{C2D37829-B780-49DE-A866-BAEB85D03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8" y="360363"/>
              <a:ext cx="60325" cy="33338"/>
            </a:xfrm>
            <a:custGeom>
              <a:avLst/>
              <a:gdLst>
                <a:gd name="T0" fmla="*/ 1 w 16"/>
                <a:gd name="T1" fmla="*/ 9 h 9"/>
                <a:gd name="T2" fmla="*/ 15 w 16"/>
                <a:gd name="T3" fmla="*/ 0 h 9"/>
                <a:gd name="T4" fmla="*/ 15 w 16"/>
                <a:gd name="T5" fmla="*/ 0 h 9"/>
                <a:gd name="T6" fmla="*/ 0 w 16"/>
                <a:gd name="T7" fmla="*/ 9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5" y="6"/>
                    <a:pt x="10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75" name="Freeform 9123">
              <a:extLst>
                <a:ext uri="{FF2B5EF4-FFF2-40B4-BE49-F238E27FC236}">
                  <a16:creationId xmlns:a16="http://schemas.microsoft.com/office/drawing/2014/main" id="{47070DE1-594A-424F-9449-282084A77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420688"/>
              <a:ext cx="93663" cy="60325"/>
            </a:xfrm>
            <a:custGeom>
              <a:avLst/>
              <a:gdLst>
                <a:gd name="T0" fmla="*/ 1 w 25"/>
                <a:gd name="T1" fmla="*/ 16 h 16"/>
                <a:gd name="T2" fmla="*/ 24 w 25"/>
                <a:gd name="T3" fmla="*/ 0 h 16"/>
                <a:gd name="T4" fmla="*/ 24 w 25"/>
                <a:gd name="T5" fmla="*/ 0 h 16"/>
                <a:gd name="T6" fmla="*/ 0 w 25"/>
                <a:gd name="T7" fmla="*/ 16 h 16"/>
                <a:gd name="T8" fmla="*/ 1 w 2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1" y="16"/>
                  </a:moveTo>
                  <a:cubicBezTo>
                    <a:pt x="9" y="11"/>
                    <a:pt x="17" y="6"/>
                    <a:pt x="24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6" y="5"/>
                    <a:pt x="8" y="11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76" name="Freeform 9124">
              <a:extLst>
                <a:ext uri="{FF2B5EF4-FFF2-40B4-BE49-F238E27FC236}">
                  <a16:creationId xmlns:a16="http://schemas.microsoft.com/office/drawing/2014/main" id="{F12294E8-EA20-48DF-8F41-76DBDF48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3" y="417513"/>
              <a:ext cx="71438" cy="63500"/>
            </a:xfrm>
            <a:custGeom>
              <a:avLst/>
              <a:gdLst>
                <a:gd name="T0" fmla="*/ 17 w 19"/>
                <a:gd name="T1" fmla="*/ 0 h 17"/>
                <a:gd name="T2" fmla="*/ 0 w 19"/>
                <a:gd name="T3" fmla="*/ 16 h 17"/>
                <a:gd name="T4" fmla="*/ 1 w 19"/>
                <a:gd name="T5" fmla="*/ 17 h 17"/>
                <a:gd name="T6" fmla="*/ 18 w 19"/>
                <a:gd name="T7" fmla="*/ 1 h 17"/>
                <a:gd name="T8" fmla="*/ 17 w 1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7" y="0"/>
                  </a:moveTo>
                  <a:cubicBezTo>
                    <a:pt x="11" y="5"/>
                    <a:pt x="5" y="10"/>
                    <a:pt x="0" y="16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6" y="11"/>
                    <a:pt x="12" y="6"/>
                    <a:pt x="18" y="1"/>
                  </a:cubicBezTo>
                  <a:cubicBezTo>
                    <a:pt x="19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77" name="Freeform 9125">
              <a:extLst>
                <a:ext uri="{FF2B5EF4-FFF2-40B4-BE49-F238E27FC236}">
                  <a16:creationId xmlns:a16="http://schemas.microsoft.com/office/drawing/2014/main" id="{055E3D66-B86A-4808-8C6D-231E7DA3F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334963"/>
              <a:ext cx="63500" cy="36513"/>
            </a:xfrm>
            <a:custGeom>
              <a:avLst/>
              <a:gdLst>
                <a:gd name="T0" fmla="*/ 16 w 17"/>
                <a:gd name="T1" fmla="*/ 0 h 10"/>
                <a:gd name="T2" fmla="*/ 0 w 17"/>
                <a:gd name="T3" fmla="*/ 9 h 10"/>
                <a:gd name="T4" fmla="*/ 1 w 17"/>
                <a:gd name="T5" fmla="*/ 9 h 10"/>
                <a:gd name="T6" fmla="*/ 17 w 17"/>
                <a:gd name="T7" fmla="*/ 0 h 10"/>
                <a:gd name="T8" fmla="*/ 16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cubicBezTo>
                    <a:pt x="11" y="3"/>
                    <a:pt x="6" y="6"/>
                    <a:pt x="0" y="9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6" y="6"/>
                    <a:pt x="12" y="3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78" name="Freeform 9126">
              <a:extLst>
                <a:ext uri="{FF2B5EF4-FFF2-40B4-BE49-F238E27FC236}">
                  <a16:creationId xmlns:a16="http://schemas.microsoft.com/office/drawing/2014/main" id="{CD690D88-155F-46DE-80C7-C82993751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319088"/>
              <a:ext cx="63500" cy="38100"/>
            </a:xfrm>
            <a:custGeom>
              <a:avLst/>
              <a:gdLst>
                <a:gd name="T0" fmla="*/ 1 w 17"/>
                <a:gd name="T1" fmla="*/ 10 h 10"/>
                <a:gd name="T2" fmla="*/ 17 w 17"/>
                <a:gd name="T3" fmla="*/ 1 h 10"/>
                <a:gd name="T4" fmla="*/ 16 w 17"/>
                <a:gd name="T5" fmla="*/ 1 h 10"/>
                <a:gd name="T6" fmla="*/ 1 w 17"/>
                <a:gd name="T7" fmla="*/ 9 h 10"/>
                <a:gd name="T8" fmla="*/ 1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" y="10"/>
                  </a:moveTo>
                  <a:cubicBezTo>
                    <a:pt x="6" y="7"/>
                    <a:pt x="12" y="4"/>
                    <a:pt x="17" y="1"/>
                  </a:cubicBezTo>
                  <a:cubicBezTo>
                    <a:pt x="17" y="1"/>
                    <a:pt x="16" y="0"/>
                    <a:pt x="16" y="1"/>
                  </a:cubicBezTo>
                  <a:cubicBezTo>
                    <a:pt x="11" y="3"/>
                    <a:pt x="6" y="6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79" name="Freeform 9127">
              <a:extLst>
                <a:ext uri="{FF2B5EF4-FFF2-40B4-BE49-F238E27FC236}">
                  <a16:creationId xmlns:a16="http://schemas.microsoft.com/office/drawing/2014/main" id="{7E265176-7916-4846-BDCA-F195B7D12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" y="371475"/>
              <a:ext cx="25400" cy="15875"/>
            </a:xfrm>
            <a:custGeom>
              <a:avLst/>
              <a:gdLst>
                <a:gd name="T0" fmla="*/ 1 w 7"/>
                <a:gd name="T1" fmla="*/ 4 h 4"/>
                <a:gd name="T2" fmla="*/ 6 w 7"/>
                <a:gd name="T3" fmla="*/ 1 h 4"/>
                <a:gd name="T4" fmla="*/ 6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80" name="Freeform 9128">
              <a:extLst>
                <a:ext uri="{FF2B5EF4-FFF2-40B4-BE49-F238E27FC236}">
                  <a16:creationId xmlns:a16="http://schemas.microsoft.com/office/drawing/2014/main" id="{23230F44-A662-48B9-B025-5E1492E2D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420688"/>
              <a:ext cx="93663" cy="60325"/>
            </a:xfrm>
            <a:custGeom>
              <a:avLst/>
              <a:gdLst>
                <a:gd name="T0" fmla="*/ 1 w 25"/>
                <a:gd name="T1" fmla="*/ 16 h 16"/>
                <a:gd name="T2" fmla="*/ 24 w 25"/>
                <a:gd name="T3" fmla="*/ 1 h 16"/>
                <a:gd name="T4" fmla="*/ 23 w 25"/>
                <a:gd name="T5" fmla="*/ 1 h 16"/>
                <a:gd name="T6" fmla="*/ 0 w 25"/>
                <a:gd name="T7" fmla="*/ 16 h 16"/>
                <a:gd name="T8" fmla="*/ 1 w 2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1" y="16"/>
                  </a:moveTo>
                  <a:cubicBezTo>
                    <a:pt x="9" y="12"/>
                    <a:pt x="17" y="6"/>
                    <a:pt x="24" y="1"/>
                  </a:cubicBezTo>
                  <a:cubicBezTo>
                    <a:pt x="25" y="0"/>
                    <a:pt x="24" y="0"/>
                    <a:pt x="23" y="1"/>
                  </a:cubicBezTo>
                  <a:cubicBezTo>
                    <a:pt x="16" y="6"/>
                    <a:pt x="9" y="12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81" name="Freeform 9129">
              <a:extLst>
                <a:ext uri="{FF2B5EF4-FFF2-40B4-BE49-F238E27FC236}">
                  <a16:creationId xmlns:a16="http://schemas.microsoft.com/office/drawing/2014/main" id="{7180FDDC-EEF0-4795-9B6A-1C38FE45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423863"/>
              <a:ext cx="60325" cy="57150"/>
            </a:xfrm>
            <a:custGeom>
              <a:avLst/>
              <a:gdLst>
                <a:gd name="T0" fmla="*/ 15 w 16"/>
                <a:gd name="T1" fmla="*/ 0 h 15"/>
                <a:gd name="T2" fmla="*/ 0 w 16"/>
                <a:gd name="T3" fmla="*/ 15 h 15"/>
                <a:gd name="T4" fmla="*/ 1 w 16"/>
                <a:gd name="T5" fmla="*/ 15 h 15"/>
                <a:gd name="T6" fmla="*/ 16 w 16"/>
                <a:gd name="T7" fmla="*/ 0 h 15"/>
                <a:gd name="T8" fmla="*/ 15 w 1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15" y="0"/>
                  </a:moveTo>
                  <a:cubicBezTo>
                    <a:pt x="10" y="4"/>
                    <a:pt x="4" y="9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5" y="9"/>
                    <a:pt x="10" y="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82" name="Freeform 9130">
              <a:extLst>
                <a:ext uri="{FF2B5EF4-FFF2-40B4-BE49-F238E27FC236}">
                  <a16:creationId xmlns:a16="http://schemas.microsoft.com/office/drawing/2014/main" id="{6BF07E58-C8CC-4D02-9940-BF5312EE7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" y="352425"/>
              <a:ext cx="60325" cy="38100"/>
            </a:xfrm>
            <a:custGeom>
              <a:avLst/>
              <a:gdLst>
                <a:gd name="T0" fmla="*/ 15 w 16"/>
                <a:gd name="T1" fmla="*/ 0 h 10"/>
                <a:gd name="T2" fmla="*/ 1 w 16"/>
                <a:gd name="T3" fmla="*/ 9 h 10"/>
                <a:gd name="T4" fmla="*/ 2 w 16"/>
                <a:gd name="T5" fmla="*/ 9 h 10"/>
                <a:gd name="T6" fmla="*/ 16 w 16"/>
                <a:gd name="T7" fmla="*/ 0 h 10"/>
                <a:gd name="T8" fmla="*/ 15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5" y="0"/>
                  </a:moveTo>
                  <a:cubicBezTo>
                    <a:pt x="10" y="3"/>
                    <a:pt x="6" y="6"/>
                    <a:pt x="1" y="9"/>
                  </a:cubicBezTo>
                  <a:cubicBezTo>
                    <a:pt x="0" y="9"/>
                    <a:pt x="1" y="10"/>
                    <a:pt x="2" y="9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83" name="Freeform 9131">
              <a:extLst>
                <a:ext uri="{FF2B5EF4-FFF2-40B4-BE49-F238E27FC236}">
                  <a16:creationId xmlns:a16="http://schemas.microsoft.com/office/drawing/2014/main" id="{04A9A19B-058F-4165-A6F1-2FA21A922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300038"/>
              <a:ext cx="71438" cy="34925"/>
            </a:xfrm>
            <a:custGeom>
              <a:avLst/>
              <a:gdLst>
                <a:gd name="T0" fmla="*/ 18 w 19"/>
                <a:gd name="T1" fmla="*/ 0 h 9"/>
                <a:gd name="T2" fmla="*/ 1 w 19"/>
                <a:gd name="T3" fmla="*/ 9 h 9"/>
                <a:gd name="T4" fmla="*/ 1 w 19"/>
                <a:gd name="T5" fmla="*/ 9 h 9"/>
                <a:gd name="T6" fmla="*/ 18 w 19"/>
                <a:gd name="T7" fmla="*/ 0 h 9"/>
                <a:gd name="T8" fmla="*/ 18 w 1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8" y="0"/>
                  </a:moveTo>
                  <a:cubicBezTo>
                    <a:pt x="12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7" y="6"/>
                    <a:pt x="13" y="3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84" name="Freeform 9132">
              <a:extLst>
                <a:ext uri="{FF2B5EF4-FFF2-40B4-BE49-F238E27FC236}">
                  <a16:creationId xmlns:a16="http://schemas.microsoft.com/office/drawing/2014/main" id="{AD22E9AE-5619-4238-AFB9-128FC8D2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277813"/>
              <a:ext cx="71438" cy="33338"/>
            </a:xfrm>
            <a:custGeom>
              <a:avLst/>
              <a:gdLst>
                <a:gd name="T0" fmla="*/ 1 w 19"/>
                <a:gd name="T1" fmla="*/ 9 h 9"/>
                <a:gd name="T2" fmla="*/ 18 w 19"/>
                <a:gd name="T3" fmla="*/ 0 h 9"/>
                <a:gd name="T4" fmla="*/ 18 w 19"/>
                <a:gd name="T5" fmla="*/ 0 h 9"/>
                <a:gd name="T6" fmla="*/ 0 w 19"/>
                <a:gd name="T7" fmla="*/ 9 h 9"/>
                <a:gd name="T8" fmla="*/ 1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7" y="6"/>
                    <a:pt x="13" y="3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3"/>
                    <a:pt x="6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85" name="Freeform 9133">
              <a:extLst>
                <a:ext uri="{FF2B5EF4-FFF2-40B4-BE49-F238E27FC236}">
                  <a16:creationId xmlns:a16="http://schemas.microsoft.com/office/drawing/2014/main" id="{EF8EBCD9-2151-4E2A-9171-C23F6B407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330200"/>
              <a:ext cx="104775" cy="60325"/>
            </a:xfrm>
            <a:custGeom>
              <a:avLst/>
              <a:gdLst>
                <a:gd name="T0" fmla="*/ 1 w 28"/>
                <a:gd name="T1" fmla="*/ 16 h 16"/>
                <a:gd name="T2" fmla="*/ 28 w 28"/>
                <a:gd name="T3" fmla="*/ 0 h 16"/>
                <a:gd name="T4" fmla="*/ 27 w 28"/>
                <a:gd name="T5" fmla="*/ 0 h 16"/>
                <a:gd name="T6" fmla="*/ 0 w 28"/>
                <a:gd name="T7" fmla="*/ 16 h 16"/>
                <a:gd name="T8" fmla="*/ 1 w 2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1" y="16"/>
                  </a:moveTo>
                  <a:cubicBezTo>
                    <a:pt x="10" y="11"/>
                    <a:pt x="18" y="5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10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86" name="Freeform 9134">
              <a:extLst>
                <a:ext uri="{FF2B5EF4-FFF2-40B4-BE49-F238E27FC236}">
                  <a16:creationId xmlns:a16="http://schemas.microsoft.com/office/drawing/2014/main" id="{8CE7C5E1-D306-463E-A100-C3294E8A4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423863"/>
              <a:ext cx="79375" cy="46038"/>
            </a:xfrm>
            <a:custGeom>
              <a:avLst/>
              <a:gdLst>
                <a:gd name="T0" fmla="*/ 9 w 21"/>
                <a:gd name="T1" fmla="*/ 0 h 12"/>
                <a:gd name="T2" fmla="*/ 0 w 21"/>
                <a:gd name="T3" fmla="*/ 11 h 12"/>
                <a:gd name="T4" fmla="*/ 0 w 21"/>
                <a:gd name="T5" fmla="*/ 12 h 12"/>
                <a:gd name="T6" fmla="*/ 20 w 21"/>
                <a:gd name="T7" fmla="*/ 0 h 12"/>
                <a:gd name="T8" fmla="*/ 20 w 21"/>
                <a:gd name="T9" fmla="*/ 0 h 12"/>
                <a:gd name="T10" fmla="*/ 4 w 21"/>
                <a:gd name="T11" fmla="*/ 9 h 12"/>
                <a:gd name="T12" fmla="*/ 1 w 21"/>
                <a:gd name="T13" fmla="*/ 10 h 12"/>
                <a:gd name="T14" fmla="*/ 4 w 21"/>
                <a:gd name="T15" fmla="*/ 7 h 12"/>
                <a:gd name="T16" fmla="*/ 10 w 21"/>
                <a:gd name="T17" fmla="*/ 0 h 12"/>
                <a:gd name="T18" fmla="*/ 9 w 21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2">
                  <a:moveTo>
                    <a:pt x="9" y="0"/>
                  </a:moveTo>
                  <a:cubicBezTo>
                    <a:pt x="6" y="4"/>
                    <a:pt x="3" y="7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8"/>
                    <a:pt x="14" y="4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5" y="3"/>
                    <a:pt x="9" y="6"/>
                    <a:pt x="4" y="9"/>
                  </a:cubicBezTo>
                  <a:cubicBezTo>
                    <a:pt x="4" y="9"/>
                    <a:pt x="1" y="11"/>
                    <a:pt x="1" y="10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6" y="5"/>
                    <a:pt x="8" y="2"/>
                    <a:pt x="10" y="0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87" name="Freeform 9135">
              <a:extLst>
                <a:ext uri="{FF2B5EF4-FFF2-40B4-BE49-F238E27FC236}">
                  <a16:creationId xmlns:a16="http://schemas.microsoft.com/office/drawing/2014/main" id="{147D16FB-05C2-4E3C-A465-D749F3234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296863"/>
              <a:ext cx="161925" cy="101600"/>
            </a:xfrm>
            <a:custGeom>
              <a:avLst/>
              <a:gdLst>
                <a:gd name="T0" fmla="*/ 42 w 43"/>
                <a:gd name="T1" fmla="*/ 1 h 27"/>
                <a:gd name="T2" fmla="*/ 1 w 43"/>
                <a:gd name="T3" fmla="*/ 26 h 27"/>
                <a:gd name="T4" fmla="*/ 1 w 43"/>
                <a:gd name="T5" fmla="*/ 26 h 27"/>
                <a:gd name="T6" fmla="*/ 43 w 43"/>
                <a:gd name="T7" fmla="*/ 1 h 27"/>
                <a:gd name="T8" fmla="*/ 42 w 43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7">
                  <a:moveTo>
                    <a:pt x="42" y="1"/>
                  </a:moveTo>
                  <a:cubicBezTo>
                    <a:pt x="29" y="10"/>
                    <a:pt x="14" y="17"/>
                    <a:pt x="1" y="26"/>
                  </a:cubicBezTo>
                  <a:cubicBezTo>
                    <a:pt x="0" y="26"/>
                    <a:pt x="1" y="27"/>
                    <a:pt x="1" y="26"/>
                  </a:cubicBezTo>
                  <a:cubicBezTo>
                    <a:pt x="15" y="17"/>
                    <a:pt x="29" y="10"/>
                    <a:pt x="43" y="1"/>
                  </a:cubicBezTo>
                  <a:cubicBezTo>
                    <a:pt x="43" y="1"/>
                    <a:pt x="43" y="0"/>
                    <a:pt x="4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88" name="Freeform 9136">
              <a:extLst>
                <a:ext uri="{FF2B5EF4-FFF2-40B4-BE49-F238E27FC236}">
                  <a16:creationId xmlns:a16="http://schemas.microsoft.com/office/drawing/2014/main" id="{B2C98882-B60E-4D28-8DBE-C40A516B2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263525"/>
              <a:ext cx="15875" cy="11113"/>
            </a:xfrm>
            <a:custGeom>
              <a:avLst/>
              <a:gdLst>
                <a:gd name="T0" fmla="*/ 1 w 4"/>
                <a:gd name="T1" fmla="*/ 1 h 3"/>
                <a:gd name="T2" fmla="*/ 3 w 4"/>
                <a:gd name="T3" fmla="*/ 1 h 3"/>
                <a:gd name="T4" fmla="*/ 3 w 4"/>
                <a:gd name="T5" fmla="*/ 0 h 3"/>
                <a:gd name="T6" fmla="*/ 0 w 4"/>
                <a:gd name="T7" fmla="*/ 3 h 3"/>
                <a:gd name="T8" fmla="*/ 1 w 4"/>
                <a:gd name="T9" fmla="*/ 3 h 3"/>
                <a:gd name="T10" fmla="*/ 3 w 4"/>
                <a:gd name="T11" fmla="*/ 0 h 3"/>
                <a:gd name="T12" fmla="*/ 3 w 4"/>
                <a:gd name="T13" fmla="*/ 0 h 3"/>
                <a:gd name="T14" fmla="*/ 1 w 4"/>
                <a:gd name="T15" fmla="*/ 1 h 3"/>
                <a:gd name="T16" fmla="*/ 1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89" name="Freeform 9137">
              <a:extLst>
                <a:ext uri="{FF2B5EF4-FFF2-40B4-BE49-F238E27FC236}">
                  <a16:creationId xmlns:a16="http://schemas.microsoft.com/office/drawing/2014/main" id="{1CDFA503-8C62-451E-8E44-1455D2744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277813"/>
              <a:ext cx="206375" cy="120650"/>
            </a:xfrm>
            <a:custGeom>
              <a:avLst/>
              <a:gdLst>
                <a:gd name="T0" fmla="*/ 1 w 55"/>
                <a:gd name="T1" fmla="*/ 32 h 32"/>
                <a:gd name="T2" fmla="*/ 54 w 55"/>
                <a:gd name="T3" fmla="*/ 1 h 32"/>
                <a:gd name="T4" fmla="*/ 54 w 55"/>
                <a:gd name="T5" fmla="*/ 0 h 32"/>
                <a:gd name="T6" fmla="*/ 0 w 55"/>
                <a:gd name="T7" fmla="*/ 31 h 32"/>
                <a:gd name="T8" fmla="*/ 1 w 5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1" y="32"/>
                  </a:moveTo>
                  <a:cubicBezTo>
                    <a:pt x="18" y="20"/>
                    <a:pt x="35" y="9"/>
                    <a:pt x="54" y="1"/>
                  </a:cubicBezTo>
                  <a:cubicBezTo>
                    <a:pt x="55" y="1"/>
                    <a:pt x="54" y="0"/>
                    <a:pt x="54" y="0"/>
                  </a:cubicBezTo>
                  <a:cubicBezTo>
                    <a:pt x="35" y="9"/>
                    <a:pt x="17" y="20"/>
                    <a:pt x="0" y="31"/>
                  </a:cubicBezTo>
                  <a:cubicBezTo>
                    <a:pt x="0" y="32"/>
                    <a:pt x="0" y="32"/>
                    <a:pt x="1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90" name="Freeform 9138">
              <a:extLst>
                <a:ext uri="{FF2B5EF4-FFF2-40B4-BE49-F238E27FC236}">
                  <a16:creationId xmlns:a16="http://schemas.microsoft.com/office/drawing/2014/main" id="{DC7EF1B3-DAAA-4EF4-8D14-9739E118D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420688"/>
              <a:ext cx="63500" cy="57150"/>
            </a:xfrm>
            <a:custGeom>
              <a:avLst/>
              <a:gdLst>
                <a:gd name="T0" fmla="*/ 1 w 17"/>
                <a:gd name="T1" fmla="*/ 14 h 15"/>
                <a:gd name="T2" fmla="*/ 16 w 17"/>
                <a:gd name="T3" fmla="*/ 1 h 15"/>
                <a:gd name="T4" fmla="*/ 16 w 17"/>
                <a:gd name="T5" fmla="*/ 1 h 15"/>
                <a:gd name="T6" fmla="*/ 0 w 17"/>
                <a:gd name="T7" fmla="*/ 14 h 15"/>
                <a:gd name="T8" fmla="*/ 1 w 17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1" y="14"/>
                  </a:moveTo>
                  <a:cubicBezTo>
                    <a:pt x="6" y="9"/>
                    <a:pt x="11" y="5"/>
                    <a:pt x="16" y="1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0" y="5"/>
                    <a:pt x="5" y="9"/>
                    <a:pt x="0" y="14"/>
                  </a:cubicBezTo>
                  <a:cubicBezTo>
                    <a:pt x="0" y="15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91" name="Freeform 9139">
              <a:extLst>
                <a:ext uri="{FF2B5EF4-FFF2-40B4-BE49-F238E27FC236}">
                  <a16:creationId xmlns:a16="http://schemas.microsoft.com/office/drawing/2014/main" id="{F0AC2D76-28E8-4D50-8868-DC74F7D1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423863"/>
              <a:ext cx="79375" cy="57150"/>
            </a:xfrm>
            <a:custGeom>
              <a:avLst/>
              <a:gdLst>
                <a:gd name="T0" fmla="*/ 20 w 21"/>
                <a:gd name="T1" fmla="*/ 0 h 15"/>
                <a:gd name="T2" fmla="*/ 1 w 21"/>
                <a:gd name="T3" fmla="*/ 15 h 15"/>
                <a:gd name="T4" fmla="*/ 1 w 21"/>
                <a:gd name="T5" fmla="*/ 15 h 15"/>
                <a:gd name="T6" fmla="*/ 21 w 21"/>
                <a:gd name="T7" fmla="*/ 0 h 15"/>
                <a:gd name="T8" fmla="*/ 20 w 2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20" y="0"/>
                  </a:moveTo>
                  <a:cubicBezTo>
                    <a:pt x="14" y="5"/>
                    <a:pt x="8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8" y="11"/>
                    <a:pt x="15" y="5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92" name="Freeform 9140">
              <a:extLst>
                <a:ext uri="{FF2B5EF4-FFF2-40B4-BE49-F238E27FC236}">
                  <a16:creationId xmlns:a16="http://schemas.microsoft.com/office/drawing/2014/main" id="{AB6D53A5-BA4A-472B-B313-CCBB18DE0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263525"/>
              <a:ext cx="198438" cy="134938"/>
            </a:xfrm>
            <a:custGeom>
              <a:avLst/>
              <a:gdLst>
                <a:gd name="T0" fmla="*/ 52 w 53"/>
                <a:gd name="T1" fmla="*/ 0 h 36"/>
                <a:gd name="T2" fmla="*/ 1 w 53"/>
                <a:gd name="T3" fmla="*/ 35 h 36"/>
                <a:gd name="T4" fmla="*/ 1 w 53"/>
                <a:gd name="T5" fmla="*/ 36 h 36"/>
                <a:gd name="T6" fmla="*/ 53 w 53"/>
                <a:gd name="T7" fmla="*/ 1 h 36"/>
                <a:gd name="T8" fmla="*/ 52 w 5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6">
                  <a:moveTo>
                    <a:pt x="52" y="0"/>
                  </a:moveTo>
                  <a:cubicBezTo>
                    <a:pt x="35" y="12"/>
                    <a:pt x="17" y="22"/>
                    <a:pt x="1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7" y="22"/>
                    <a:pt x="36" y="12"/>
                    <a:pt x="53" y="1"/>
                  </a:cubicBezTo>
                  <a:cubicBezTo>
                    <a:pt x="53" y="0"/>
                    <a:pt x="53" y="0"/>
                    <a:pt x="5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93" name="Freeform 9141">
              <a:extLst>
                <a:ext uri="{FF2B5EF4-FFF2-40B4-BE49-F238E27FC236}">
                  <a16:creationId xmlns:a16="http://schemas.microsoft.com/office/drawing/2014/main" id="{D4CF6067-05A3-45DC-913E-CA6643D5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228600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4 w 4"/>
                <a:gd name="T9" fmla="*/ 0 h 3"/>
                <a:gd name="T10" fmla="*/ 4 w 4"/>
                <a:gd name="T11" fmla="*/ 0 h 3"/>
                <a:gd name="T12" fmla="*/ 0 w 4"/>
                <a:gd name="T13" fmla="*/ 1 h 3"/>
                <a:gd name="T14" fmla="*/ 0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94" name="Freeform 9142">
              <a:extLst>
                <a:ext uri="{FF2B5EF4-FFF2-40B4-BE49-F238E27FC236}">
                  <a16:creationId xmlns:a16="http://schemas.microsoft.com/office/drawing/2014/main" id="{F91475F6-FE40-4E3D-A533-1AE186210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44475"/>
              <a:ext cx="244475" cy="149225"/>
            </a:xfrm>
            <a:custGeom>
              <a:avLst/>
              <a:gdLst>
                <a:gd name="T0" fmla="*/ 2 w 65"/>
                <a:gd name="T1" fmla="*/ 40 h 40"/>
                <a:gd name="T2" fmla="*/ 64 w 65"/>
                <a:gd name="T3" fmla="*/ 0 h 40"/>
                <a:gd name="T4" fmla="*/ 64 w 65"/>
                <a:gd name="T5" fmla="*/ 0 h 40"/>
                <a:gd name="T6" fmla="*/ 1 w 65"/>
                <a:gd name="T7" fmla="*/ 39 h 40"/>
                <a:gd name="T8" fmla="*/ 2 w 65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0">
                  <a:moveTo>
                    <a:pt x="2" y="40"/>
                  </a:moveTo>
                  <a:cubicBezTo>
                    <a:pt x="22" y="25"/>
                    <a:pt x="42" y="10"/>
                    <a:pt x="64" y="0"/>
                  </a:cubicBezTo>
                  <a:cubicBezTo>
                    <a:pt x="65" y="0"/>
                    <a:pt x="64" y="0"/>
                    <a:pt x="64" y="0"/>
                  </a:cubicBezTo>
                  <a:cubicBezTo>
                    <a:pt x="41" y="10"/>
                    <a:pt x="21" y="25"/>
                    <a:pt x="1" y="39"/>
                  </a:cubicBezTo>
                  <a:cubicBezTo>
                    <a:pt x="0" y="40"/>
                    <a:pt x="1" y="40"/>
                    <a:pt x="2" y="4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95" name="Freeform 9143">
              <a:extLst>
                <a:ext uri="{FF2B5EF4-FFF2-40B4-BE49-F238E27FC236}">
                  <a16:creationId xmlns:a16="http://schemas.microsoft.com/office/drawing/2014/main" id="{FBED186C-E351-40FB-8A4F-7C303F106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417513"/>
              <a:ext cx="36513" cy="30163"/>
            </a:xfrm>
            <a:custGeom>
              <a:avLst/>
              <a:gdLst>
                <a:gd name="T0" fmla="*/ 8 w 10"/>
                <a:gd name="T1" fmla="*/ 1 h 8"/>
                <a:gd name="T2" fmla="*/ 0 w 10"/>
                <a:gd name="T3" fmla="*/ 8 h 8"/>
                <a:gd name="T4" fmla="*/ 1 w 10"/>
                <a:gd name="T5" fmla="*/ 8 h 8"/>
                <a:gd name="T6" fmla="*/ 10 w 10"/>
                <a:gd name="T7" fmla="*/ 1 h 8"/>
                <a:gd name="T8" fmla="*/ 9 w 10"/>
                <a:gd name="T9" fmla="*/ 1 h 8"/>
                <a:gd name="T10" fmla="*/ 0 w 10"/>
                <a:gd name="T11" fmla="*/ 8 h 8"/>
                <a:gd name="T12" fmla="*/ 1 w 10"/>
                <a:gd name="T13" fmla="*/ 8 h 8"/>
                <a:gd name="T14" fmla="*/ 9 w 10"/>
                <a:gd name="T15" fmla="*/ 1 h 8"/>
                <a:gd name="T16" fmla="*/ 8 w 10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">
                  <a:moveTo>
                    <a:pt x="8" y="1"/>
                  </a:moveTo>
                  <a:cubicBezTo>
                    <a:pt x="5" y="3"/>
                    <a:pt x="3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6" y="3"/>
                    <a:pt x="3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3" y="5"/>
                    <a:pt x="6" y="3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96" name="Freeform 9144">
              <a:extLst>
                <a:ext uri="{FF2B5EF4-FFF2-40B4-BE49-F238E27FC236}">
                  <a16:creationId xmlns:a16="http://schemas.microsoft.com/office/drawing/2014/main" id="{422F10F4-4FB4-406E-AC70-38E027264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" y="233363"/>
              <a:ext cx="247650" cy="157163"/>
            </a:xfrm>
            <a:custGeom>
              <a:avLst/>
              <a:gdLst>
                <a:gd name="T0" fmla="*/ 65 w 66"/>
                <a:gd name="T1" fmla="*/ 0 h 42"/>
                <a:gd name="T2" fmla="*/ 0 w 66"/>
                <a:gd name="T3" fmla="*/ 42 h 42"/>
                <a:gd name="T4" fmla="*/ 1 w 66"/>
                <a:gd name="T5" fmla="*/ 42 h 42"/>
                <a:gd name="T6" fmla="*/ 65 w 66"/>
                <a:gd name="T7" fmla="*/ 0 h 42"/>
                <a:gd name="T8" fmla="*/ 65 w 6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2">
                  <a:moveTo>
                    <a:pt x="65" y="0"/>
                  </a:moveTo>
                  <a:cubicBezTo>
                    <a:pt x="43" y="14"/>
                    <a:pt x="21" y="26"/>
                    <a:pt x="0" y="42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21" y="27"/>
                    <a:pt x="44" y="14"/>
                    <a:pt x="65" y="0"/>
                  </a:cubicBezTo>
                  <a:cubicBezTo>
                    <a:pt x="66" y="0"/>
                    <a:pt x="65" y="0"/>
                    <a:pt x="6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97" name="Freeform 9145">
              <a:extLst>
                <a:ext uri="{FF2B5EF4-FFF2-40B4-BE49-F238E27FC236}">
                  <a16:creationId xmlns:a16="http://schemas.microsoft.com/office/drawing/2014/main" id="{571282E4-7117-41FF-A968-68539A7FF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25425"/>
              <a:ext cx="255588" cy="142875"/>
            </a:xfrm>
            <a:custGeom>
              <a:avLst/>
              <a:gdLst>
                <a:gd name="T0" fmla="*/ 1 w 68"/>
                <a:gd name="T1" fmla="*/ 38 h 38"/>
                <a:gd name="T2" fmla="*/ 68 w 68"/>
                <a:gd name="T3" fmla="*/ 1 h 38"/>
                <a:gd name="T4" fmla="*/ 67 w 68"/>
                <a:gd name="T5" fmla="*/ 1 h 38"/>
                <a:gd name="T6" fmla="*/ 0 w 68"/>
                <a:gd name="T7" fmla="*/ 38 h 38"/>
                <a:gd name="T8" fmla="*/ 1 w 68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8">
                  <a:moveTo>
                    <a:pt x="1" y="38"/>
                  </a:moveTo>
                  <a:cubicBezTo>
                    <a:pt x="22" y="24"/>
                    <a:pt x="45" y="14"/>
                    <a:pt x="68" y="1"/>
                  </a:cubicBezTo>
                  <a:cubicBezTo>
                    <a:pt x="68" y="1"/>
                    <a:pt x="67" y="0"/>
                    <a:pt x="67" y="1"/>
                  </a:cubicBezTo>
                  <a:cubicBezTo>
                    <a:pt x="45" y="13"/>
                    <a:pt x="22" y="24"/>
                    <a:pt x="0" y="38"/>
                  </a:cubicBezTo>
                  <a:cubicBezTo>
                    <a:pt x="0" y="38"/>
                    <a:pt x="0" y="38"/>
                    <a:pt x="1" y="3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98" name="Freeform 9146">
              <a:extLst>
                <a:ext uri="{FF2B5EF4-FFF2-40B4-BE49-F238E27FC236}">
                  <a16:creationId xmlns:a16="http://schemas.microsoft.com/office/drawing/2014/main" id="{8258A4D9-D290-4427-8CF0-0212AAD58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387350"/>
              <a:ext cx="76200" cy="63500"/>
            </a:xfrm>
            <a:custGeom>
              <a:avLst/>
              <a:gdLst>
                <a:gd name="T0" fmla="*/ 1 w 20"/>
                <a:gd name="T1" fmla="*/ 17 h 17"/>
                <a:gd name="T2" fmla="*/ 20 w 20"/>
                <a:gd name="T3" fmla="*/ 1 h 17"/>
                <a:gd name="T4" fmla="*/ 19 w 20"/>
                <a:gd name="T5" fmla="*/ 1 h 17"/>
                <a:gd name="T6" fmla="*/ 0 w 20"/>
                <a:gd name="T7" fmla="*/ 17 h 17"/>
                <a:gd name="T8" fmla="*/ 1 w 2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1" y="17"/>
                  </a:moveTo>
                  <a:cubicBezTo>
                    <a:pt x="7" y="11"/>
                    <a:pt x="13" y="6"/>
                    <a:pt x="20" y="1"/>
                  </a:cubicBezTo>
                  <a:cubicBezTo>
                    <a:pt x="20" y="0"/>
                    <a:pt x="19" y="1"/>
                    <a:pt x="19" y="1"/>
                  </a:cubicBezTo>
                  <a:cubicBezTo>
                    <a:pt x="12" y="6"/>
                    <a:pt x="6" y="11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99" name="Freeform 9147">
              <a:extLst>
                <a:ext uri="{FF2B5EF4-FFF2-40B4-BE49-F238E27FC236}">
                  <a16:creationId xmlns:a16="http://schemas.microsoft.com/office/drawing/2014/main" id="{479875AA-14A2-4591-9B7F-5EDCE9F08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393700"/>
              <a:ext cx="76200" cy="57150"/>
            </a:xfrm>
            <a:custGeom>
              <a:avLst/>
              <a:gdLst>
                <a:gd name="T0" fmla="*/ 19 w 20"/>
                <a:gd name="T1" fmla="*/ 0 h 15"/>
                <a:gd name="T2" fmla="*/ 0 w 20"/>
                <a:gd name="T3" fmla="*/ 15 h 15"/>
                <a:gd name="T4" fmla="*/ 1 w 20"/>
                <a:gd name="T5" fmla="*/ 15 h 15"/>
                <a:gd name="T6" fmla="*/ 20 w 20"/>
                <a:gd name="T7" fmla="*/ 0 h 15"/>
                <a:gd name="T8" fmla="*/ 19 w 2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9" y="0"/>
                  </a:moveTo>
                  <a:cubicBezTo>
                    <a:pt x="13" y="5"/>
                    <a:pt x="7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8" y="10"/>
                    <a:pt x="14" y="5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00" name="Freeform 9148">
              <a:extLst>
                <a:ext uri="{FF2B5EF4-FFF2-40B4-BE49-F238E27FC236}">
                  <a16:creationId xmlns:a16="http://schemas.microsoft.com/office/drawing/2014/main" id="{055A6A1B-981A-4D80-A7AD-141EEDB26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20663"/>
              <a:ext cx="192088" cy="144463"/>
            </a:xfrm>
            <a:custGeom>
              <a:avLst/>
              <a:gdLst>
                <a:gd name="T0" fmla="*/ 50 w 51"/>
                <a:gd name="T1" fmla="*/ 0 h 38"/>
                <a:gd name="T2" fmla="*/ 1 w 51"/>
                <a:gd name="T3" fmla="*/ 38 h 38"/>
                <a:gd name="T4" fmla="*/ 1 w 51"/>
                <a:gd name="T5" fmla="*/ 38 h 38"/>
                <a:gd name="T6" fmla="*/ 51 w 51"/>
                <a:gd name="T7" fmla="*/ 1 h 38"/>
                <a:gd name="T8" fmla="*/ 50 w 51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8">
                  <a:moveTo>
                    <a:pt x="50" y="0"/>
                  </a:moveTo>
                  <a:cubicBezTo>
                    <a:pt x="34" y="13"/>
                    <a:pt x="16" y="24"/>
                    <a:pt x="1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17" y="24"/>
                    <a:pt x="35" y="14"/>
                    <a:pt x="51" y="1"/>
                  </a:cubicBezTo>
                  <a:cubicBezTo>
                    <a:pt x="51" y="0"/>
                    <a:pt x="51" y="0"/>
                    <a:pt x="5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01" name="Freeform 9149">
              <a:extLst>
                <a:ext uri="{FF2B5EF4-FFF2-40B4-BE49-F238E27FC236}">
                  <a16:creationId xmlns:a16="http://schemas.microsoft.com/office/drawing/2014/main" id="{07FFC162-F8F2-42EC-B4A6-F9CFF4696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220663"/>
              <a:ext cx="184150" cy="106363"/>
            </a:xfrm>
            <a:custGeom>
              <a:avLst/>
              <a:gdLst>
                <a:gd name="T0" fmla="*/ 1 w 49"/>
                <a:gd name="T1" fmla="*/ 28 h 28"/>
                <a:gd name="T2" fmla="*/ 49 w 49"/>
                <a:gd name="T3" fmla="*/ 1 h 28"/>
                <a:gd name="T4" fmla="*/ 48 w 49"/>
                <a:gd name="T5" fmla="*/ 0 h 28"/>
                <a:gd name="T6" fmla="*/ 0 w 49"/>
                <a:gd name="T7" fmla="*/ 28 h 28"/>
                <a:gd name="T8" fmla="*/ 1 w 4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8">
                  <a:moveTo>
                    <a:pt x="1" y="28"/>
                  </a:moveTo>
                  <a:cubicBezTo>
                    <a:pt x="16" y="18"/>
                    <a:pt x="33" y="10"/>
                    <a:pt x="49" y="1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32" y="9"/>
                    <a:pt x="16" y="18"/>
                    <a:pt x="0" y="28"/>
                  </a:cubicBezTo>
                  <a:cubicBezTo>
                    <a:pt x="0" y="28"/>
                    <a:pt x="0" y="28"/>
                    <a:pt x="1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02" name="Freeform 9150">
              <a:extLst>
                <a:ext uri="{FF2B5EF4-FFF2-40B4-BE49-F238E27FC236}">
                  <a16:creationId xmlns:a16="http://schemas.microsoft.com/office/drawing/2014/main" id="{7F1672CD-18DB-4C1E-920B-92BFA1E99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341313"/>
              <a:ext cx="66675" cy="49213"/>
            </a:xfrm>
            <a:custGeom>
              <a:avLst/>
              <a:gdLst>
                <a:gd name="T0" fmla="*/ 17 w 18"/>
                <a:gd name="T1" fmla="*/ 1 h 13"/>
                <a:gd name="T2" fmla="*/ 1 w 18"/>
                <a:gd name="T3" fmla="*/ 12 h 13"/>
                <a:gd name="T4" fmla="*/ 2 w 18"/>
                <a:gd name="T5" fmla="*/ 12 h 13"/>
                <a:gd name="T6" fmla="*/ 8 w 18"/>
                <a:gd name="T7" fmla="*/ 7 h 13"/>
                <a:gd name="T8" fmla="*/ 7 w 18"/>
                <a:gd name="T9" fmla="*/ 7 h 13"/>
                <a:gd name="T10" fmla="*/ 5 w 18"/>
                <a:gd name="T11" fmla="*/ 9 h 13"/>
                <a:gd name="T12" fmla="*/ 2 w 18"/>
                <a:gd name="T13" fmla="*/ 12 h 13"/>
                <a:gd name="T14" fmla="*/ 3 w 18"/>
                <a:gd name="T15" fmla="*/ 12 h 13"/>
                <a:gd name="T16" fmla="*/ 5 w 18"/>
                <a:gd name="T17" fmla="*/ 10 h 13"/>
                <a:gd name="T18" fmla="*/ 9 w 18"/>
                <a:gd name="T19" fmla="*/ 7 h 13"/>
                <a:gd name="T20" fmla="*/ 18 w 18"/>
                <a:gd name="T21" fmla="*/ 1 h 13"/>
                <a:gd name="T22" fmla="*/ 17 w 18"/>
                <a:gd name="T23" fmla="*/ 1 h 13"/>
                <a:gd name="T24" fmla="*/ 1 w 18"/>
                <a:gd name="T25" fmla="*/ 12 h 13"/>
                <a:gd name="T26" fmla="*/ 2 w 18"/>
                <a:gd name="T27" fmla="*/ 12 h 13"/>
                <a:gd name="T28" fmla="*/ 9 w 18"/>
                <a:gd name="T29" fmla="*/ 6 h 13"/>
                <a:gd name="T30" fmla="*/ 9 w 18"/>
                <a:gd name="T31" fmla="*/ 6 h 13"/>
                <a:gd name="T32" fmla="*/ 1 w 18"/>
                <a:gd name="T33" fmla="*/ 12 h 13"/>
                <a:gd name="T34" fmla="*/ 2 w 18"/>
                <a:gd name="T35" fmla="*/ 12 h 13"/>
                <a:gd name="T36" fmla="*/ 18 w 18"/>
                <a:gd name="T37" fmla="*/ 1 h 13"/>
                <a:gd name="T38" fmla="*/ 17 w 18"/>
                <a:gd name="T3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13">
                  <a:moveTo>
                    <a:pt x="17" y="1"/>
                  </a:moveTo>
                  <a:cubicBezTo>
                    <a:pt x="12" y="5"/>
                    <a:pt x="6" y="8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4" y="10"/>
                    <a:pt x="5" y="8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8"/>
                    <a:pt x="6" y="9"/>
                    <a:pt x="5" y="9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1"/>
                    <a:pt x="4" y="11"/>
                    <a:pt x="5" y="10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2" y="5"/>
                    <a:pt x="15" y="3"/>
                    <a:pt x="18" y="1"/>
                  </a:cubicBezTo>
                  <a:cubicBezTo>
                    <a:pt x="18" y="1"/>
                    <a:pt x="17" y="0"/>
                    <a:pt x="17" y="1"/>
                  </a:cubicBezTo>
                  <a:cubicBezTo>
                    <a:pt x="12" y="4"/>
                    <a:pt x="6" y="8"/>
                    <a:pt x="1" y="12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4" y="11"/>
                    <a:pt x="7" y="9"/>
                    <a:pt x="9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5" y="7"/>
                    <a:pt x="3" y="10"/>
                    <a:pt x="1" y="12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7" y="9"/>
                    <a:pt x="12" y="5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03" name="Freeform 9151">
              <a:extLst>
                <a:ext uri="{FF2B5EF4-FFF2-40B4-BE49-F238E27FC236}">
                  <a16:creationId xmlns:a16="http://schemas.microsoft.com/office/drawing/2014/main" id="{1A923F6E-14D7-4980-96F2-55580A613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233363"/>
              <a:ext cx="123825" cy="96838"/>
            </a:xfrm>
            <a:custGeom>
              <a:avLst/>
              <a:gdLst>
                <a:gd name="T0" fmla="*/ 2 w 33"/>
                <a:gd name="T1" fmla="*/ 15 h 26"/>
                <a:gd name="T2" fmla="*/ 18 w 33"/>
                <a:gd name="T3" fmla="*/ 6 h 26"/>
                <a:gd name="T4" fmla="*/ 28 w 33"/>
                <a:gd name="T5" fmla="*/ 2 h 26"/>
                <a:gd name="T6" fmla="*/ 28 w 33"/>
                <a:gd name="T7" fmla="*/ 4 h 26"/>
                <a:gd name="T8" fmla="*/ 0 w 33"/>
                <a:gd name="T9" fmla="*/ 25 h 26"/>
                <a:gd name="T10" fmla="*/ 1 w 33"/>
                <a:gd name="T11" fmla="*/ 25 h 26"/>
                <a:gd name="T12" fmla="*/ 33 w 33"/>
                <a:gd name="T13" fmla="*/ 1 h 26"/>
                <a:gd name="T14" fmla="*/ 32 w 33"/>
                <a:gd name="T15" fmla="*/ 0 h 26"/>
                <a:gd name="T16" fmla="*/ 27 w 33"/>
                <a:gd name="T17" fmla="*/ 4 h 26"/>
                <a:gd name="T18" fmla="*/ 33 w 33"/>
                <a:gd name="T19" fmla="*/ 1 h 26"/>
                <a:gd name="T20" fmla="*/ 32 w 33"/>
                <a:gd name="T21" fmla="*/ 0 h 26"/>
                <a:gd name="T22" fmla="*/ 1 w 33"/>
                <a:gd name="T23" fmla="*/ 15 h 26"/>
                <a:gd name="T24" fmla="*/ 2 w 33"/>
                <a:gd name="T25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6">
                  <a:moveTo>
                    <a:pt x="2" y="15"/>
                  </a:moveTo>
                  <a:cubicBezTo>
                    <a:pt x="7" y="12"/>
                    <a:pt x="12" y="9"/>
                    <a:pt x="18" y="6"/>
                  </a:cubicBezTo>
                  <a:cubicBezTo>
                    <a:pt x="21" y="4"/>
                    <a:pt x="24" y="3"/>
                    <a:pt x="28" y="2"/>
                  </a:cubicBezTo>
                  <a:cubicBezTo>
                    <a:pt x="32" y="1"/>
                    <a:pt x="30" y="2"/>
                    <a:pt x="28" y="4"/>
                  </a:cubicBezTo>
                  <a:cubicBezTo>
                    <a:pt x="20" y="11"/>
                    <a:pt x="10" y="18"/>
                    <a:pt x="0" y="25"/>
                  </a:cubicBezTo>
                  <a:cubicBezTo>
                    <a:pt x="0" y="25"/>
                    <a:pt x="0" y="26"/>
                    <a:pt x="1" y="25"/>
                  </a:cubicBezTo>
                  <a:cubicBezTo>
                    <a:pt x="12" y="18"/>
                    <a:pt x="23" y="10"/>
                    <a:pt x="33" y="1"/>
                  </a:cubicBezTo>
                  <a:cubicBezTo>
                    <a:pt x="33" y="1"/>
                    <a:pt x="33" y="0"/>
                    <a:pt x="32" y="0"/>
                  </a:cubicBezTo>
                  <a:cubicBezTo>
                    <a:pt x="32" y="0"/>
                    <a:pt x="24" y="2"/>
                    <a:pt x="27" y="4"/>
                  </a:cubicBezTo>
                  <a:cubicBezTo>
                    <a:pt x="29" y="6"/>
                    <a:pt x="32" y="2"/>
                    <a:pt x="33" y="1"/>
                  </a:cubicBezTo>
                  <a:cubicBezTo>
                    <a:pt x="33" y="1"/>
                    <a:pt x="33" y="0"/>
                    <a:pt x="32" y="0"/>
                  </a:cubicBezTo>
                  <a:cubicBezTo>
                    <a:pt x="21" y="3"/>
                    <a:pt x="11" y="8"/>
                    <a:pt x="1" y="15"/>
                  </a:cubicBezTo>
                  <a:cubicBezTo>
                    <a:pt x="1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04" name="Freeform 9152">
              <a:extLst>
                <a:ext uri="{FF2B5EF4-FFF2-40B4-BE49-F238E27FC236}">
                  <a16:creationId xmlns:a16="http://schemas.microsoft.com/office/drawing/2014/main" id="{EA1619CC-581E-4FCC-8CFF-8B36EBEEF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322263"/>
              <a:ext cx="49213" cy="26988"/>
            </a:xfrm>
            <a:custGeom>
              <a:avLst/>
              <a:gdLst>
                <a:gd name="T0" fmla="*/ 1 w 13"/>
                <a:gd name="T1" fmla="*/ 7 h 7"/>
                <a:gd name="T2" fmla="*/ 12 w 13"/>
                <a:gd name="T3" fmla="*/ 1 h 7"/>
                <a:gd name="T4" fmla="*/ 12 w 13"/>
                <a:gd name="T5" fmla="*/ 1 h 7"/>
                <a:gd name="T6" fmla="*/ 1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3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ubicBezTo>
                    <a:pt x="8" y="3"/>
                    <a:pt x="4" y="5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05" name="Freeform 9153">
              <a:extLst>
                <a:ext uri="{FF2B5EF4-FFF2-40B4-BE49-F238E27FC236}">
                  <a16:creationId xmlns:a16="http://schemas.microsoft.com/office/drawing/2014/main" id="{DD3AD419-4B14-44F0-97BB-D641B65F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338138"/>
              <a:ext cx="19050" cy="11113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1 w 5"/>
                <a:gd name="T9" fmla="*/ 2 h 3"/>
                <a:gd name="T10" fmla="*/ 4 w 5"/>
                <a:gd name="T11" fmla="*/ 0 h 3"/>
                <a:gd name="T12" fmla="*/ 4 w 5"/>
                <a:gd name="T13" fmla="*/ 0 h 3"/>
                <a:gd name="T14" fmla="*/ 0 w 5"/>
                <a:gd name="T15" fmla="*/ 3 h 3"/>
                <a:gd name="T16" fmla="*/ 1 w 5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06" name="Freeform 9154">
              <a:extLst>
                <a:ext uri="{FF2B5EF4-FFF2-40B4-BE49-F238E27FC236}">
                  <a16:creationId xmlns:a16="http://schemas.microsoft.com/office/drawing/2014/main" id="{BDC391D2-31A7-43D8-9869-9C026C330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307975"/>
              <a:ext cx="55563" cy="38100"/>
            </a:xfrm>
            <a:custGeom>
              <a:avLst/>
              <a:gdLst>
                <a:gd name="T0" fmla="*/ 14 w 15"/>
                <a:gd name="T1" fmla="*/ 0 h 10"/>
                <a:gd name="T2" fmla="*/ 1 w 15"/>
                <a:gd name="T3" fmla="*/ 10 h 10"/>
                <a:gd name="T4" fmla="*/ 1 w 15"/>
                <a:gd name="T5" fmla="*/ 10 h 10"/>
                <a:gd name="T6" fmla="*/ 14 w 15"/>
                <a:gd name="T7" fmla="*/ 0 h 10"/>
                <a:gd name="T8" fmla="*/ 14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4" y="0"/>
                  </a:moveTo>
                  <a:cubicBezTo>
                    <a:pt x="9" y="3"/>
                    <a:pt x="5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6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07" name="Freeform 9155">
              <a:extLst>
                <a:ext uri="{FF2B5EF4-FFF2-40B4-BE49-F238E27FC236}">
                  <a16:creationId xmlns:a16="http://schemas.microsoft.com/office/drawing/2014/main" id="{B2254711-6E0F-4375-B49C-0B52D31C8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8" y="217488"/>
              <a:ext cx="93663" cy="57150"/>
            </a:xfrm>
            <a:custGeom>
              <a:avLst/>
              <a:gdLst>
                <a:gd name="T0" fmla="*/ 1 w 25"/>
                <a:gd name="T1" fmla="*/ 10 h 15"/>
                <a:gd name="T2" fmla="*/ 22 w 25"/>
                <a:gd name="T3" fmla="*/ 1 h 15"/>
                <a:gd name="T4" fmla="*/ 19 w 25"/>
                <a:gd name="T5" fmla="*/ 4 h 15"/>
                <a:gd name="T6" fmla="*/ 13 w 25"/>
                <a:gd name="T7" fmla="*/ 8 h 15"/>
                <a:gd name="T8" fmla="*/ 3 w 25"/>
                <a:gd name="T9" fmla="*/ 15 h 15"/>
                <a:gd name="T10" fmla="*/ 4 w 25"/>
                <a:gd name="T11" fmla="*/ 15 h 15"/>
                <a:gd name="T12" fmla="*/ 24 w 25"/>
                <a:gd name="T13" fmla="*/ 1 h 15"/>
                <a:gd name="T14" fmla="*/ 24 w 25"/>
                <a:gd name="T15" fmla="*/ 0 h 15"/>
                <a:gd name="T16" fmla="*/ 0 w 25"/>
                <a:gd name="T17" fmla="*/ 10 h 15"/>
                <a:gd name="T18" fmla="*/ 1 w 25"/>
                <a:gd name="T1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5">
                  <a:moveTo>
                    <a:pt x="1" y="10"/>
                  </a:moveTo>
                  <a:cubicBezTo>
                    <a:pt x="8" y="6"/>
                    <a:pt x="15" y="3"/>
                    <a:pt x="22" y="1"/>
                  </a:cubicBezTo>
                  <a:cubicBezTo>
                    <a:pt x="22" y="1"/>
                    <a:pt x="20" y="3"/>
                    <a:pt x="19" y="4"/>
                  </a:cubicBezTo>
                  <a:cubicBezTo>
                    <a:pt x="17" y="5"/>
                    <a:pt x="15" y="6"/>
                    <a:pt x="13" y="8"/>
                  </a:cubicBezTo>
                  <a:cubicBezTo>
                    <a:pt x="10" y="10"/>
                    <a:pt x="7" y="12"/>
                    <a:pt x="3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11" y="10"/>
                    <a:pt x="18" y="6"/>
                    <a:pt x="24" y="1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5" y="2"/>
                    <a:pt x="8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08" name="Freeform 9156">
              <a:extLst>
                <a:ext uri="{FF2B5EF4-FFF2-40B4-BE49-F238E27FC236}">
                  <a16:creationId xmlns:a16="http://schemas.microsoft.com/office/drawing/2014/main" id="{61F83ADB-DDAB-4106-8372-51B88B1E6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77813"/>
              <a:ext cx="55563" cy="38100"/>
            </a:xfrm>
            <a:custGeom>
              <a:avLst/>
              <a:gdLst>
                <a:gd name="T0" fmla="*/ 1 w 15"/>
                <a:gd name="T1" fmla="*/ 10 h 10"/>
                <a:gd name="T2" fmla="*/ 14 w 15"/>
                <a:gd name="T3" fmla="*/ 0 h 10"/>
                <a:gd name="T4" fmla="*/ 14 w 15"/>
                <a:gd name="T5" fmla="*/ 0 h 10"/>
                <a:gd name="T6" fmla="*/ 1 w 15"/>
                <a:gd name="T7" fmla="*/ 10 h 10"/>
                <a:gd name="T8" fmla="*/ 1 w 1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" y="10"/>
                  </a:moveTo>
                  <a:cubicBezTo>
                    <a:pt x="6" y="7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3"/>
                    <a:pt x="5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09" name="Freeform 9157">
              <a:extLst>
                <a:ext uri="{FF2B5EF4-FFF2-40B4-BE49-F238E27FC236}">
                  <a16:creationId xmlns:a16="http://schemas.microsoft.com/office/drawing/2014/main" id="{4445E5A8-9BAC-4347-A804-395E9F577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77813"/>
              <a:ext cx="52388" cy="38100"/>
            </a:xfrm>
            <a:custGeom>
              <a:avLst/>
              <a:gdLst>
                <a:gd name="T0" fmla="*/ 13 w 14"/>
                <a:gd name="T1" fmla="*/ 0 h 10"/>
                <a:gd name="T2" fmla="*/ 0 w 14"/>
                <a:gd name="T3" fmla="*/ 9 h 10"/>
                <a:gd name="T4" fmla="*/ 1 w 14"/>
                <a:gd name="T5" fmla="*/ 10 h 10"/>
                <a:gd name="T6" fmla="*/ 14 w 14"/>
                <a:gd name="T7" fmla="*/ 0 h 10"/>
                <a:gd name="T8" fmla="*/ 13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3" y="0"/>
                  </a:moveTo>
                  <a:cubicBezTo>
                    <a:pt x="9" y="3"/>
                    <a:pt x="4" y="6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5" y="6"/>
                    <a:pt x="9" y="3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10" name="Freeform 9158">
              <a:extLst>
                <a:ext uri="{FF2B5EF4-FFF2-40B4-BE49-F238E27FC236}">
                  <a16:creationId xmlns:a16="http://schemas.microsoft.com/office/drawing/2014/main" id="{54C4656D-0EED-48E9-A51F-C13B03160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214313"/>
              <a:ext cx="44450" cy="30163"/>
            </a:xfrm>
            <a:custGeom>
              <a:avLst/>
              <a:gdLst>
                <a:gd name="T0" fmla="*/ 11 w 12"/>
                <a:gd name="T1" fmla="*/ 0 h 8"/>
                <a:gd name="T2" fmla="*/ 1 w 12"/>
                <a:gd name="T3" fmla="*/ 7 h 8"/>
                <a:gd name="T4" fmla="*/ 1 w 12"/>
                <a:gd name="T5" fmla="*/ 7 h 8"/>
                <a:gd name="T6" fmla="*/ 12 w 12"/>
                <a:gd name="T7" fmla="*/ 1 h 8"/>
                <a:gd name="T8" fmla="*/ 11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8" y="2"/>
                    <a:pt x="4" y="5"/>
                    <a:pt x="1" y="7"/>
                  </a:cubicBezTo>
                  <a:cubicBezTo>
                    <a:pt x="0" y="7"/>
                    <a:pt x="1" y="8"/>
                    <a:pt x="1" y="7"/>
                  </a:cubicBezTo>
                  <a:cubicBezTo>
                    <a:pt x="5" y="5"/>
                    <a:pt x="8" y="3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11" name="Freeform 9159">
              <a:extLst>
                <a:ext uri="{FF2B5EF4-FFF2-40B4-BE49-F238E27FC236}">
                  <a16:creationId xmlns:a16="http://schemas.microsoft.com/office/drawing/2014/main" id="{3D2D7105-3E0A-4086-BA1D-F122536B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8" y="263525"/>
              <a:ext cx="46038" cy="17463"/>
            </a:xfrm>
            <a:custGeom>
              <a:avLst/>
              <a:gdLst>
                <a:gd name="T0" fmla="*/ 1 w 12"/>
                <a:gd name="T1" fmla="*/ 5 h 5"/>
                <a:gd name="T2" fmla="*/ 12 w 12"/>
                <a:gd name="T3" fmla="*/ 0 h 5"/>
                <a:gd name="T4" fmla="*/ 11 w 12"/>
                <a:gd name="T5" fmla="*/ 0 h 5"/>
                <a:gd name="T6" fmla="*/ 1 w 12"/>
                <a:gd name="T7" fmla="*/ 5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2"/>
                    <a:pt x="4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12" name="Freeform 9160">
              <a:extLst>
                <a:ext uri="{FF2B5EF4-FFF2-40B4-BE49-F238E27FC236}">
                  <a16:creationId xmlns:a16="http://schemas.microsoft.com/office/drawing/2014/main" id="{5934DBA1-B14C-4910-8353-ABC7938AF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8" y="220663"/>
              <a:ext cx="57150" cy="49213"/>
            </a:xfrm>
            <a:custGeom>
              <a:avLst/>
              <a:gdLst>
                <a:gd name="T0" fmla="*/ 13 w 15"/>
                <a:gd name="T1" fmla="*/ 2 h 13"/>
                <a:gd name="T2" fmla="*/ 15 w 15"/>
                <a:gd name="T3" fmla="*/ 0 h 13"/>
                <a:gd name="T4" fmla="*/ 14 w 15"/>
                <a:gd name="T5" fmla="*/ 0 h 13"/>
                <a:gd name="T6" fmla="*/ 1 w 15"/>
                <a:gd name="T7" fmla="*/ 12 h 13"/>
                <a:gd name="T8" fmla="*/ 2 w 15"/>
                <a:gd name="T9" fmla="*/ 13 h 13"/>
                <a:gd name="T10" fmla="*/ 15 w 15"/>
                <a:gd name="T11" fmla="*/ 0 h 13"/>
                <a:gd name="T12" fmla="*/ 14 w 15"/>
                <a:gd name="T13" fmla="*/ 0 h 13"/>
                <a:gd name="T14" fmla="*/ 13 w 15"/>
                <a:gd name="T15" fmla="*/ 1 h 13"/>
                <a:gd name="T16" fmla="*/ 13 w 15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3">
                  <a:moveTo>
                    <a:pt x="13" y="2"/>
                  </a:moveTo>
                  <a:cubicBezTo>
                    <a:pt x="14" y="1"/>
                    <a:pt x="14" y="1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4"/>
                    <a:pt x="5" y="8"/>
                    <a:pt x="1" y="12"/>
                  </a:cubicBezTo>
                  <a:cubicBezTo>
                    <a:pt x="0" y="13"/>
                    <a:pt x="1" y="13"/>
                    <a:pt x="2" y="13"/>
                  </a:cubicBezTo>
                  <a:cubicBezTo>
                    <a:pt x="6" y="8"/>
                    <a:pt x="10" y="4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2"/>
                    <a:pt x="13" y="2"/>
                    <a:pt x="13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313" name="Group 5449">
            <a:extLst>
              <a:ext uri="{FF2B5EF4-FFF2-40B4-BE49-F238E27FC236}">
                <a16:creationId xmlns:a16="http://schemas.microsoft.com/office/drawing/2014/main" id="{C8236241-5EC4-434D-96C9-5F589512A257}"/>
              </a:ext>
            </a:extLst>
          </p:cNvPr>
          <p:cNvGrpSpPr>
            <a:grpSpLocks/>
          </p:cNvGrpSpPr>
          <p:nvPr/>
        </p:nvGrpSpPr>
        <p:grpSpPr bwMode="auto">
          <a:xfrm>
            <a:off x="1685925" y="3128963"/>
            <a:ext cx="530225" cy="492125"/>
            <a:chOff x="0" y="0"/>
            <a:chExt cx="530225" cy="492125"/>
          </a:xfrm>
        </p:grpSpPr>
        <p:sp>
          <p:nvSpPr>
            <p:cNvPr id="42314" name="Freeform 9161">
              <a:extLst>
                <a:ext uri="{FF2B5EF4-FFF2-40B4-BE49-F238E27FC236}">
                  <a16:creationId xmlns:a16="http://schemas.microsoft.com/office/drawing/2014/main" id="{361E3D3A-296C-4356-8EEF-E9C8C1902A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675" y="22225"/>
              <a:ext cx="55563" cy="57150"/>
            </a:xfrm>
            <a:custGeom>
              <a:avLst/>
              <a:gdLst>
                <a:gd name="T0" fmla="*/ 9 w 15"/>
                <a:gd name="T1" fmla="*/ 0 h 15"/>
                <a:gd name="T2" fmla="*/ 5 w 15"/>
                <a:gd name="T3" fmla="*/ 2 h 15"/>
                <a:gd name="T4" fmla="*/ 2 w 15"/>
                <a:gd name="T5" fmla="*/ 6 h 15"/>
                <a:gd name="T6" fmla="*/ 3 w 15"/>
                <a:gd name="T7" fmla="*/ 10 h 15"/>
                <a:gd name="T8" fmla="*/ 6 w 15"/>
                <a:gd name="T9" fmla="*/ 13 h 15"/>
                <a:gd name="T10" fmla="*/ 7 w 15"/>
                <a:gd name="T11" fmla="*/ 11 h 15"/>
                <a:gd name="T12" fmla="*/ 12 w 15"/>
                <a:gd name="T13" fmla="*/ 10 h 15"/>
                <a:gd name="T14" fmla="*/ 12 w 15"/>
                <a:gd name="T15" fmla="*/ 12 h 15"/>
                <a:gd name="T16" fmla="*/ 12 w 15"/>
                <a:gd name="T17" fmla="*/ 11 h 15"/>
                <a:gd name="T18" fmla="*/ 13 w 15"/>
                <a:gd name="T19" fmla="*/ 9 h 15"/>
                <a:gd name="T20" fmla="*/ 15 w 15"/>
                <a:gd name="T21" fmla="*/ 3 h 15"/>
                <a:gd name="T22" fmla="*/ 13 w 15"/>
                <a:gd name="T23" fmla="*/ 3 h 15"/>
                <a:gd name="T24" fmla="*/ 14 w 15"/>
                <a:gd name="T25" fmla="*/ 1 h 15"/>
                <a:gd name="T26" fmla="*/ 12 w 15"/>
                <a:gd name="T27" fmla="*/ 0 h 15"/>
                <a:gd name="T28" fmla="*/ 9 w 15"/>
                <a:gd name="T29" fmla="*/ 0 h 15"/>
                <a:gd name="T30" fmla="*/ 9 w 15"/>
                <a:gd name="T31" fmla="*/ 0 h 15"/>
                <a:gd name="T32" fmla="*/ 6 w 15"/>
                <a:gd name="T33" fmla="*/ 9 h 15"/>
                <a:gd name="T34" fmla="*/ 6 w 15"/>
                <a:gd name="T35" fmla="*/ 9 h 15"/>
                <a:gd name="T36" fmla="*/ 11 w 15"/>
                <a:gd name="T37" fmla="*/ 9 h 15"/>
                <a:gd name="T38" fmla="*/ 11 w 15"/>
                <a:gd name="T39" fmla="*/ 9 h 15"/>
                <a:gd name="T40" fmla="*/ 11 w 15"/>
                <a:gd name="T41" fmla="*/ 9 h 15"/>
                <a:gd name="T42" fmla="*/ 11 w 15"/>
                <a:gd name="T43" fmla="*/ 9 h 15"/>
                <a:gd name="T44" fmla="*/ 11 w 15"/>
                <a:gd name="T45" fmla="*/ 9 h 15"/>
                <a:gd name="T46" fmla="*/ 11 w 15"/>
                <a:gd name="T47" fmla="*/ 9 h 15"/>
                <a:gd name="T48" fmla="*/ 12 w 15"/>
                <a:gd name="T49" fmla="*/ 9 h 15"/>
                <a:gd name="T50" fmla="*/ 12 w 15"/>
                <a:gd name="T51" fmla="*/ 9 h 15"/>
                <a:gd name="T52" fmla="*/ 12 w 15"/>
                <a:gd name="T53" fmla="*/ 9 h 15"/>
                <a:gd name="T54" fmla="*/ 12 w 15"/>
                <a:gd name="T55" fmla="*/ 9 h 15"/>
                <a:gd name="T56" fmla="*/ 12 w 15"/>
                <a:gd name="T57" fmla="*/ 9 h 15"/>
                <a:gd name="T58" fmla="*/ 12 w 15"/>
                <a:gd name="T59" fmla="*/ 9 h 15"/>
                <a:gd name="T60" fmla="*/ 11 w 15"/>
                <a:gd name="T61" fmla="*/ 3 h 15"/>
                <a:gd name="T62" fmla="*/ 10 w 15"/>
                <a:gd name="T63" fmla="*/ 4 h 15"/>
                <a:gd name="T64" fmla="*/ 12 w 15"/>
                <a:gd name="T65" fmla="*/ 4 h 15"/>
                <a:gd name="T66" fmla="*/ 10 w 15"/>
                <a:gd name="T67" fmla="*/ 8 h 15"/>
                <a:gd name="T68" fmla="*/ 10 w 15"/>
                <a:gd name="T69" fmla="*/ 9 h 15"/>
                <a:gd name="T70" fmla="*/ 9 w 15"/>
                <a:gd name="T71" fmla="*/ 8 h 15"/>
                <a:gd name="T72" fmla="*/ 9 w 15"/>
                <a:gd name="T73" fmla="*/ 8 h 15"/>
                <a:gd name="T74" fmla="*/ 8 w 15"/>
                <a:gd name="T75" fmla="*/ 10 h 15"/>
                <a:gd name="T76" fmla="*/ 6 w 15"/>
                <a:gd name="T77" fmla="*/ 7 h 15"/>
                <a:gd name="T78" fmla="*/ 10 w 15"/>
                <a:gd name="T79" fmla="*/ 4 h 15"/>
                <a:gd name="T80" fmla="*/ 10 w 15"/>
                <a:gd name="T81" fmla="*/ 4 h 15"/>
                <a:gd name="T82" fmla="*/ 11 w 15"/>
                <a:gd name="T83" fmla="*/ 3 h 15"/>
                <a:gd name="T84" fmla="*/ 11 w 15"/>
                <a:gd name="T8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" h="15">
                  <a:moveTo>
                    <a:pt x="9" y="0"/>
                  </a:moveTo>
                  <a:cubicBezTo>
                    <a:pt x="9" y="0"/>
                    <a:pt x="5" y="1"/>
                    <a:pt x="5" y="2"/>
                  </a:cubicBezTo>
                  <a:cubicBezTo>
                    <a:pt x="5" y="0"/>
                    <a:pt x="2" y="2"/>
                    <a:pt x="2" y="6"/>
                  </a:cubicBezTo>
                  <a:cubicBezTo>
                    <a:pt x="0" y="9"/>
                    <a:pt x="1" y="10"/>
                    <a:pt x="3" y="10"/>
                  </a:cubicBezTo>
                  <a:cubicBezTo>
                    <a:pt x="5" y="11"/>
                    <a:pt x="6" y="12"/>
                    <a:pt x="6" y="13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15"/>
                    <a:pt x="12" y="9"/>
                    <a:pt x="12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2" y="8"/>
                    <a:pt x="12" y="10"/>
                    <a:pt x="12" y="11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2" y="11"/>
                    <a:pt x="14" y="4"/>
                    <a:pt x="15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4" y="0"/>
                    <a:pt x="11" y="5"/>
                    <a:pt x="14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1" y="2"/>
                    <a:pt x="10" y="1"/>
                    <a:pt x="9" y="0"/>
                  </a:cubicBezTo>
                  <a:cubicBezTo>
                    <a:pt x="9" y="0"/>
                    <a:pt x="10" y="1"/>
                    <a:pt x="9" y="0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9"/>
                  </a:cubicBezTo>
                  <a:close/>
                  <a:moveTo>
                    <a:pt x="11" y="9"/>
                  </a:moveTo>
                  <a:cubicBezTo>
                    <a:pt x="10" y="9"/>
                    <a:pt x="12" y="8"/>
                    <a:pt x="11" y="9"/>
                  </a:cubicBezTo>
                  <a:cubicBezTo>
                    <a:pt x="11" y="9"/>
                    <a:pt x="11" y="8"/>
                    <a:pt x="11" y="9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12" y="9"/>
                  </a:moveTo>
                  <a:cubicBezTo>
                    <a:pt x="12" y="9"/>
                    <a:pt x="12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lose/>
                  <a:moveTo>
                    <a:pt x="12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lose/>
                  <a:moveTo>
                    <a:pt x="11" y="3"/>
                  </a:moveTo>
                  <a:cubicBezTo>
                    <a:pt x="11" y="3"/>
                    <a:pt x="11" y="4"/>
                    <a:pt x="10" y="4"/>
                  </a:cubicBezTo>
                  <a:cubicBezTo>
                    <a:pt x="12" y="3"/>
                    <a:pt x="9" y="6"/>
                    <a:pt x="12" y="4"/>
                  </a:cubicBezTo>
                  <a:cubicBezTo>
                    <a:pt x="11" y="5"/>
                    <a:pt x="12" y="10"/>
                    <a:pt x="10" y="8"/>
                  </a:cubicBezTo>
                  <a:cubicBezTo>
                    <a:pt x="10" y="8"/>
                    <a:pt x="9" y="5"/>
                    <a:pt x="10" y="9"/>
                  </a:cubicBezTo>
                  <a:cubicBezTo>
                    <a:pt x="8" y="6"/>
                    <a:pt x="9" y="8"/>
                    <a:pt x="9" y="8"/>
                  </a:cubicBezTo>
                  <a:cubicBezTo>
                    <a:pt x="9" y="5"/>
                    <a:pt x="9" y="9"/>
                    <a:pt x="9" y="8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6"/>
                    <a:pt x="6" y="11"/>
                    <a:pt x="6" y="7"/>
                  </a:cubicBezTo>
                  <a:cubicBezTo>
                    <a:pt x="6" y="3"/>
                    <a:pt x="8" y="7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15" name="Freeform 9162">
              <a:extLst>
                <a:ext uri="{FF2B5EF4-FFF2-40B4-BE49-F238E27FC236}">
                  <a16:creationId xmlns:a16="http://schemas.microsoft.com/office/drawing/2014/main" id="{94337849-8975-46DD-9DDC-88FBA633DF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625" y="104775"/>
              <a:ext cx="71438" cy="60325"/>
            </a:xfrm>
            <a:custGeom>
              <a:avLst/>
              <a:gdLst>
                <a:gd name="T0" fmla="*/ 19 w 19"/>
                <a:gd name="T1" fmla="*/ 6 h 16"/>
                <a:gd name="T2" fmla="*/ 14 w 19"/>
                <a:gd name="T3" fmla="*/ 2 h 16"/>
                <a:gd name="T4" fmla="*/ 9 w 19"/>
                <a:gd name="T5" fmla="*/ 3 h 16"/>
                <a:gd name="T6" fmla="*/ 11 w 19"/>
                <a:gd name="T7" fmla="*/ 15 h 16"/>
                <a:gd name="T8" fmla="*/ 12 w 19"/>
                <a:gd name="T9" fmla="*/ 13 h 16"/>
                <a:gd name="T10" fmla="*/ 17 w 19"/>
                <a:gd name="T11" fmla="*/ 11 h 16"/>
                <a:gd name="T12" fmla="*/ 17 w 19"/>
                <a:gd name="T13" fmla="*/ 13 h 16"/>
                <a:gd name="T14" fmla="*/ 17 w 19"/>
                <a:gd name="T15" fmla="*/ 12 h 16"/>
                <a:gd name="T16" fmla="*/ 18 w 19"/>
                <a:gd name="T17" fmla="*/ 11 h 16"/>
                <a:gd name="T18" fmla="*/ 19 w 19"/>
                <a:gd name="T19" fmla="*/ 6 h 16"/>
                <a:gd name="T20" fmla="*/ 19 w 19"/>
                <a:gd name="T21" fmla="*/ 6 h 16"/>
                <a:gd name="T22" fmla="*/ 16 w 19"/>
                <a:gd name="T23" fmla="*/ 9 h 16"/>
                <a:gd name="T24" fmla="*/ 13 w 19"/>
                <a:gd name="T25" fmla="*/ 11 h 16"/>
                <a:gd name="T26" fmla="*/ 11 w 19"/>
                <a:gd name="T27" fmla="*/ 7 h 16"/>
                <a:gd name="T28" fmla="*/ 15 w 19"/>
                <a:gd name="T29" fmla="*/ 5 h 16"/>
                <a:gd name="T30" fmla="*/ 15 w 19"/>
                <a:gd name="T31" fmla="*/ 6 h 16"/>
                <a:gd name="T32" fmla="*/ 16 w 19"/>
                <a:gd name="T33" fmla="*/ 4 h 16"/>
                <a:gd name="T34" fmla="*/ 17 w 19"/>
                <a:gd name="T35" fmla="*/ 6 h 16"/>
                <a:gd name="T36" fmla="*/ 16 w 19"/>
                <a:gd name="T37" fmla="*/ 9 h 16"/>
                <a:gd name="T38" fmla="*/ 16 w 19"/>
                <a:gd name="T3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16">
                  <a:moveTo>
                    <a:pt x="19" y="6"/>
                  </a:moveTo>
                  <a:cubicBezTo>
                    <a:pt x="18" y="5"/>
                    <a:pt x="15" y="0"/>
                    <a:pt x="14" y="2"/>
                  </a:cubicBezTo>
                  <a:cubicBezTo>
                    <a:pt x="13" y="3"/>
                    <a:pt x="10" y="2"/>
                    <a:pt x="9" y="3"/>
                  </a:cubicBezTo>
                  <a:cubicBezTo>
                    <a:pt x="0" y="4"/>
                    <a:pt x="11" y="14"/>
                    <a:pt x="11" y="15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6"/>
                    <a:pt x="17" y="11"/>
                    <a:pt x="17" y="11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7" y="10"/>
                    <a:pt x="17" y="12"/>
                    <a:pt x="17" y="12"/>
                  </a:cubicBezTo>
                  <a:cubicBezTo>
                    <a:pt x="17" y="12"/>
                    <a:pt x="18" y="12"/>
                    <a:pt x="18" y="11"/>
                  </a:cubicBezTo>
                  <a:cubicBezTo>
                    <a:pt x="17" y="12"/>
                    <a:pt x="19" y="7"/>
                    <a:pt x="19" y="6"/>
                  </a:cubicBezTo>
                  <a:cubicBezTo>
                    <a:pt x="19" y="6"/>
                    <a:pt x="19" y="7"/>
                    <a:pt x="19" y="6"/>
                  </a:cubicBezTo>
                  <a:close/>
                  <a:moveTo>
                    <a:pt x="16" y="9"/>
                  </a:moveTo>
                  <a:cubicBezTo>
                    <a:pt x="16" y="9"/>
                    <a:pt x="13" y="11"/>
                    <a:pt x="13" y="11"/>
                  </a:cubicBezTo>
                  <a:cubicBezTo>
                    <a:pt x="13" y="12"/>
                    <a:pt x="8" y="6"/>
                    <a:pt x="11" y="7"/>
                  </a:cubicBezTo>
                  <a:cubicBezTo>
                    <a:pt x="11" y="7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5"/>
                    <a:pt x="15" y="7"/>
                    <a:pt x="17" y="6"/>
                  </a:cubicBezTo>
                  <a:cubicBezTo>
                    <a:pt x="16" y="7"/>
                    <a:pt x="17" y="9"/>
                    <a:pt x="16" y="9"/>
                  </a:cubicBezTo>
                  <a:cubicBezTo>
                    <a:pt x="16" y="9"/>
                    <a:pt x="17" y="9"/>
                    <a:pt x="16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16" name="Freeform 9163">
              <a:extLst>
                <a:ext uri="{FF2B5EF4-FFF2-40B4-BE49-F238E27FC236}">
                  <a16:creationId xmlns:a16="http://schemas.microsoft.com/office/drawing/2014/main" id="{3AB598F4-DC80-49AB-8EAD-BA8D76515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" y="146050"/>
              <a:ext cx="0" cy="4763"/>
            </a:xfrm>
            <a:custGeom>
              <a:avLst/>
              <a:gdLst>
                <a:gd name="T0" fmla="*/ 0 h 1"/>
                <a:gd name="T1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17" name="Freeform 9164">
              <a:extLst>
                <a:ext uri="{FF2B5EF4-FFF2-40B4-BE49-F238E27FC236}">
                  <a16:creationId xmlns:a16="http://schemas.microsoft.com/office/drawing/2014/main" id="{CCE875C0-8494-4C48-9379-448D7AEFD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50" y="146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18" name="Oval 9165">
              <a:extLst>
                <a:ext uri="{FF2B5EF4-FFF2-40B4-BE49-F238E27FC236}">
                  <a16:creationId xmlns:a16="http://schemas.microsoft.com/office/drawing/2014/main" id="{B1AAEA44-F6F5-4A8E-AB67-EFA547EB8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125" y="142875"/>
              <a:ext cx="1588" cy="1588"/>
            </a:xfrm>
            <a:prstGeom prst="ellipse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319" name="Freeform 9166">
              <a:extLst>
                <a:ext uri="{FF2B5EF4-FFF2-40B4-BE49-F238E27FC236}">
                  <a16:creationId xmlns:a16="http://schemas.microsoft.com/office/drawing/2014/main" id="{9C667774-5D69-4FDB-AACB-D28D41453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142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20" name="Freeform 9167">
              <a:extLst>
                <a:ext uri="{FF2B5EF4-FFF2-40B4-BE49-F238E27FC236}">
                  <a16:creationId xmlns:a16="http://schemas.microsoft.com/office/drawing/2014/main" id="{E3487625-4228-4D51-BC92-2AC01F4194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850" y="225425"/>
              <a:ext cx="49213" cy="52388"/>
            </a:xfrm>
            <a:custGeom>
              <a:avLst/>
              <a:gdLst>
                <a:gd name="T0" fmla="*/ 11 w 13"/>
                <a:gd name="T1" fmla="*/ 3 h 14"/>
                <a:gd name="T2" fmla="*/ 11 w 13"/>
                <a:gd name="T3" fmla="*/ 1 h 14"/>
                <a:gd name="T4" fmla="*/ 11 w 13"/>
                <a:gd name="T5" fmla="*/ 0 h 14"/>
                <a:gd name="T6" fmla="*/ 11 w 13"/>
                <a:gd name="T7" fmla="*/ 0 h 14"/>
                <a:gd name="T8" fmla="*/ 10 w 13"/>
                <a:gd name="T9" fmla="*/ 1 h 14"/>
                <a:gd name="T10" fmla="*/ 9 w 13"/>
                <a:gd name="T11" fmla="*/ 0 h 14"/>
                <a:gd name="T12" fmla="*/ 7 w 13"/>
                <a:gd name="T13" fmla="*/ 0 h 14"/>
                <a:gd name="T14" fmla="*/ 4 w 13"/>
                <a:gd name="T15" fmla="*/ 1 h 14"/>
                <a:gd name="T16" fmla="*/ 3 w 13"/>
                <a:gd name="T17" fmla="*/ 0 h 14"/>
                <a:gd name="T18" fmla="*/ 0 w 13"/>
                <a:gd name="T19" fmla="*/ 9 h 14"/>
                <a:gd name="T20" fmla="*/ 6 w 13"/>
                <a:gd name="T21" fmla="*/ 11 h 14"/>
                <a:gd name="T22" fmla="*/ 10 w 13"/>
                <a:gd name="T23" fmla="*/ 10 h 14"/>
                <a:gd name="T24" fmla="*/ 10 w 13"/>
                <a:gd name="T25" fmla="*/ 9 h 14"/>
                <a:gd name="T26" fmla="*/ 10 w 13"/>
                <a:gd name="T27" fmla="*/ 9 h 14"/>
                <a:gd name="T28" fmla="*/ 10 w 13"/>
                <a:gd name="T29" fmla="*/ 9 h 14"/>
                <a:gd name="T30" fmla="*/ 10 w 13"/>
                <a:gd name="T31" fmla="*/ 9 h 14"/>
                <a:gd name="T32" fmla="*/ 10 w 13"/>
                <a:gd name="T33" fmla="*/ 10 h 14"/>
                <a:gd name="T34" fmla="*/ 11 w 13"/>
                <a:gd name="T35" fmla="*/ 9 h 14"/>
                <a:gd name="T36" fmla="*/ 11 w 13"/>
                <a:gd name="T37" fmla="*/ 10 h 14"/>
                <a:gd name="T38" fmla="*/ 11 w 13"/>
                <a:gd name="T39" fmla="*/ 10 h 14"/>
                <a:gd name="T40" fmla="*/ 11 w 13"/>
                <a:gd name="T41" fmla="*/ 8 h 14"/>
                <a:gd name="T42" fmla="*/ 12 w 13"/>
                <a:gd name="T43" fmla="*/ 6 h 14"/>
                <a:gd name="T44" fmla="*/ 13 w 13"/>
                <a:gd name="T45" fmla="*/ 4 h 14"/>
                <a:gd name="T46" fmla="*/ 10 w 13"/>
                <a:gd name="T47" fmla="*/ 7 h 14"/>
                <a:gd name="T48" fmla="*/ 10 w 13"/>
                <a:gd name="T49" fmla="*/ 7 h 14"/>
                <a:gd name="T50" fmla="*/ 9 w 13"/>
                <a:gd name="T51" fmla="*/ 7 h 14"/>
                <a:gd name="T52" fmla="*/ 8 w 13"/>
                <a:gd name="T53" fmla="*/ 7 h 14"/>
                <a:gd name="T54" fmla="*/ 8 w 13"/>
                <a:gd name="T55" fmla="*/ 7 h 14"/>
                <a:gd name="T56" fmla="*/ 7 w 13"/>
                <a:gd name="T57" fmla="*/ 9 h 14"/>
                <a:gd name="T58" fmla="*/ 6 w 13"/>
                <a:gd name="T59" fmla="*/ 7 h 14"/>
                <a:gd name="T60" fmla="*/ 6 w 13"/>
                <a:gd name="T61" fmla="*/ 8 h 14"/>
                <a:gd name="T62" fmla="*/ 5 w 13"/>
                <a:gd name="T63" fmla="*/ 8 h 14"/>
                <a:gd name="T64" fmla="*/ 5 w 13"/>
                <a:gd name="T65" fmla="*/ 8 h 14"/>
                <a:gd name="T66" fmla="*/ 5 w 13"/>
                <a:gd name="T67" fmla="*/ 6 h 14"/>
                <a:gd name="T68" fmla="*/ 5 w 13"/>
                <a:gd name="T69" fmla="*/ 4 h 14"/>
                <a:gd name="T70" fmla="*/ 8 w 13"/>
                <a:gd name="T71" fmla="*/ 4 h 14"/>
                <a:gd name="T72" fmla="*/ 9 w 13"/>
                <a:gd name="T73" fmla="*/ 3 h 14"/>
                <a:gd name="T74" fmla="*/ 9 w 13"/>
                <a:gd name="T75" fmla="*/ 3 h 14"/>
                <a:gd name="T76" fmla="*/ 11 w 13"/>
                <a:gd name="T77" fmla="*/ 3 h 14"/>
                <a:gd name="T78" fmla="*/ 11 w 13"/>
                <a:gd name="T7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4">
                  <a:moveTo>
                    <a:pt x="13" y="4"/>
                  </a:move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3"/>
                    <a:pt x="1" y="7"/>
                    <a:pt x="0" y="9"/>
                  </a:cubicBezTo>
                  <a:cubicBezTo>
                    <a:pt x="2" y="9"/>
                    <a:pt x="5" y="11"/>
                    <a:pt x="5" y="13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5" y="12"/>
                    <a:pt x="5" y="11"/>
                    <a:pt x="6" y="10"/>
                  </a:cubicBezTo>
                  <a:cubicBezTo>
                    <a:pt x="6" y="14"/>
                    <a:pt x="9" y="9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3" y="7"/>
                  </a:cubicBezTo>
                  <a:cubicBezTo>
                    <a:pt x="13" y="7"/>
                    <a:pt x="13" y="7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5"/>
                    <a:pt x="13" y="4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10"/>
                    <a:pt x="8" y="4"/>
                    <a:pt x="9" y="8"/>
                  </a:cubicBezTo>
                  <a:cubicBezTo>
                    <a:pt x="7" y="4"/>
                    <a:pt x="9" y="10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5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3"/>
                    <a:pt x="6" y="4"/>
                  </a:cubicBezTo>
                  <a:cubicBezTo>
                    <a:pt x="5" y="4"/>
                    <a:pt x="9" y="2"/>
                    <a:pt x="8" y="4"/>
                  </a:cubicBezTo>
                  <a:cubicBezTo>
                    <a:pt x="9" y="2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9" y="3"/>
                    <a:pt x="10" y="2"/>
                    <a:pt x="9" y="3"/>
                  </a:cubicBezTo>
                  <a:cubicBezTo>
                    <a:pt x="9" y="3"/>
                    <a:pt x="11" y="3"/>
                    <a:pt x="9" y="4"/>
                  </a:cubicBezTo>
                  <a:cubicBezTo>
                    <a:pt x="10" y="4"/>
                    <a:pt x="10" y="4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6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21" name="Rectangle 9168">
              <a:extLst>
                <a:ext uri="{FF2B5EF4-FFF2-40B4-BE49-F238E27FC236}">
                  <a16:creationId xmlns:a16="http://schemas.microsoft.com/office/drawing/2014/main" id="{FFB4B74E-5A05-4CAA-B926-291416CA2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00" y="255588"/>
              <a:ext cx="1588" cy="4763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322" name="Freeform 9169">
              <a:extLst>
                <a:ext uri="{FF2B5EF4-FFF2-40B4-BE49-F238E27FC236}">
                  <a16:creationId xmlns:a16="http://schemas.microsoft.com/office/drawing/2014/main" id="{961A699E-5BEF-4EE2-95E1-92143224C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50" y="2524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23" name="Freeform 9170">
              <a:extLst>
                <a:ext uri="{FF2B5EF4-FFF2-40B4-BE49-F238E27FC236}">
                  <a16:creationId xmlns:a16="http://schemas.microsoft.com/office/drawing/2014/main" id="{37F09AF4-8231-470A-A5A8-A23D5831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50" y="255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24" name="Oval 9171">
              <a:extLst>
                <a:ext uri="{FF2B5EF4-FFF2-40B4-BE49-F238E27FC236}">
                  <a16:creationId xmlns:a16="http://schemas.microsoft.com/office/drawing/2014/main" id="{B00EC529-7B30-4663-B14D-A7AE60B10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125" y="255588"/>
              <a:ext cx="1588" cy="1588"/>
            </a:xfrm>
            <a:prstGeom prst="ellipse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325" name="Freeform 9172">
              <a:extLst>
                <a:ext uri="{FF2B5EF4-FFF2-40B4-BE49-F238E27FC236}">
                  <a16:creationId xmlns:a16="http://schemas.microsoft.com/office/drawing/2014/main" id="{9952D92E-723C-43AB-96A9-B0B6F3932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255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26" name="Freeform 9173">
              <a:extLst>
                <a:ext uri="{FF2B5EF4-FFF2-40B4-BE49-F238E27FC236}">
                  <a16:creationId xmlns:a16="http://schemas.microsoft.com/office/drawing/2014/main" id="{3432BE28-59D3-4872-ABE5-671686B31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850" y="319088"/>
              <a:ext cx="52388" cy="57150"/>
            </a:xfrm>
            <a:custGeom>
              <a:avLst/>
              <a:gdLst>
                <a:gd name="T0" fmla="*/ 13 w 14"/>
                <a:gd name="T1" fmla="*/ 3 h 15"/>
                <a:gd name="T2" fmla="*/ 12 w 14"/>
                <a:gd name="T3" fmla="*/ 2 h 15"/>
                <a:gd name="T4" fmla="*/ 11 w 14"/>
                <a:gd name="T5" fmla="*/ 2 h 15"/>
                <a:gd name="T6" fmla="*/ 10 w 14"/>
                <a:gd name="T7" fmla="*/ 2 h 15"/>
                <a:gd name="T8" fmla="*/ 6 w 14"/>
                <a:gd name="T9" fmla="*/ 1 h 15"/>
                <a:gd name="T10" fmla="*/ 4 w 14"/>
                <a:gd name="T11" fmla="*/ 2 h 15"/>
                <a:gd name="T12" fmla="*/ 0 w 14"/>
                <a:gd name="T13" fmla="*/ 10 h 15"/>
                <a:gd name="T14" fmla="*/ 6 w 14"/>
                <a:gd name="T15" fmla="*/ 13 h 15"/>
                <a:gd name="T16" fmla="*/ 10 w 14"/>
                <a:gd name="T17" fmla="*/ 11 h 15"/>
                <a:gd name="T18" fmla="*/ 10 w 14"/>
                <a:gd name="T19" fmla="*/ 10 h 15"/>
                <a:gd name="T20" fmla="*/ 10 w 14"/>
                <a:gd name="T21" fmla="*/ 10 h 15"/>
                <a:gd name="T22" fmla="*/ 10 w 14"/>
                <a:gd name="T23" fmla="*/ 10 h 15"/>
                <a:gd name="T24" fmla="*/ 10 w 14"/>
                <a:gd name="T25" fmla="*/ 10 h 15"/>
                <a:gd name="T26" fmla="*/ 10 w 14"/>
                <a:gd name="T27" fmla="*/ 12 h 15"/>
                <a:gd name="T28" fmla="*/ 11 w 14"/>
                <a:gd name="T29" fmla="*/ 11 h 15"/>
                <a:gd name="T30" fmla="*/ 11 w 14"/>
                <a:gd name="T31" fmla="*/ 11 h 15"/>
                <a:gd name="T32" fmla="*/ 11 w 14"/>
                <a:gd name="T33" fmla="*/ 11 h 15"/>
                <a:gd name="T34" fmla="*/ 11 w 14"/>
                <a:gd name="T35" fmla="*/ 10 h 15"/>
                <a:gd name="T36" fmla="*/ 12 w 14"/>
                <a:gd name="T37" fmla="*/ 8 h 15"/>
                <a:gd name="T38" fmla="*/ 14 w 14"/>
                <a:gd name="T39" fmla="*/ 4 h 15"/>
                <a:gd name="T40" fmla="*/ 5 w 14"/>
                <a:gd name="T41" fmla="*/ 10 h 15"/>
                <a:gd name="T42" fmla="*/ 10 w 14"/>
                <a:gd name="T43" fmla="*/ 9 h 15"/>
                <a:gd name="T44" fmla="*/ 10 w 14"/>
                <a:gd name="T45" fmla="*/ 9 h 15"/>
                <a:gd name="T46" fmla="*/ 10 w 14"/>
                <a:gd name="T47" fmla="*/ 9 h 15"/>
                <a:gd name="T48" fmla="*/ 10 w 14"/>
                <a:gd name="T49" fmla="*/ 10 h 15"/>
                <a:gd name="T50" fmla="*/ 10 w 14"/>
                <a:gd name="T51" fmla="*/ 10 h 15"/>
                <a:gd name="T52" fmla="*/ 11 w 14"/>
                <a:gd name="T53" fmla="*/ 9 h 15"/>
                <a:gd name="T54" fmla="*/ 11 w 14"/>
                <a:gd name="T55" fmla="*/ 9 h 15"/>
                <a:gd name="T56" fmla="*/ 10 w 14"/>
                <a:gd name="T57" fmla="*/ 8 h 15"/>
                <a:gd name="T58" fmla="*/ 10 w 14"/>
                <a:gd name="T59" fmla="*/ 8 h 15"/>
                <a:gd name="T60" fmla="*/ 10 w 14"/>
                <a:gd name="T61" fmla="*/ 8 h 15"/>
                <a:gd name="T62" fmla="*/ 9 w 14"/>
                <a:gd name="T63" fmla="*/ 10 h 15"/>
                <a:gd name="T64" fmla="*/ 8 w 14"/>
                <a:gd name="T65" fmla="*/ 9 h 15"/>
                <a:gd name="T66" fmla="*/ 7 w 14"/>
                <a:gd name="T67" fmla="*/ 10 h 15"/>
                <a:gd name="T68" fmla="*/ 7 w 14"/>
                <a:gd name="T69" fmla="*/ 8 h 15"/>
                <a:gd name="T70" fmla="*/ 6 w 14"/>
                <a:gd name="T71" fmla="*/ 9 h 15"/>
                <a:gd name="T72" fmla="*/ 5 w 14"/>
                <a:gd name="T73" fmla="*/ 9 h 15"/>
                <a:gd name="T74" fmla="*/ 5 w 14"/>
                <a:gd name="T75" fmla="*/ 9 h 15"/>
                <a:gd name="T76" fmla="*/ 5 w 14"/>
                <a:gd name="T77" fmla="*/ 9 h 15"/>
                <a:gd name="T78" fmla="*/ 4 w 14"/>
                <a:gd name="T79" fmla="*/ 7 h 15"/>
                <a:gd name="T80" fmla="*/ 6 w 14"/>
                <a:gd name="T81" fmla="*/ 5 h 15"/>
                <a:gd name="T82" fmla="*/ 9 w 14"/>
                <a:gd name="T83" fmla="*/ 4 h 15"/>
                <a:gd name="T84" fmla="*/ 10 w 14"/>
                <a:gd name="T85" fmla="*/ 3 h 15"/>
                <a:gd name="T86" fmla="*/ 9 w 14"/>
                <a:gd name="T87" fmla="*/ 5 h 15"/>
                <a:gd name="T88" fmla="*/ 11 w 14"/>
                <a:gd name="T89" fmla="*/ 5 h 15"/>
                <a:gd name="T90" fmla="*/ 10 w 14"/>
                <a:gd name="T91" fmla="*/ 8 h 15"/>
                <a:gd name="T92" fmla="*/ 11 w 14"/>
                <a:gd name="T93" fmla="*/ 9 h 15"/>
                <a:gd name="T94" fmla="*/ 11 w 14"/>
                <a:gd name="T9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5">
                  <a:moveTo>
                    <a:pt x="12" y="4"/>
                  </a:moveTo>
                  <a:cubicBezTo>
                    <a:pt x="12" y="3"/>
                    <a:pt x="13" y="3"/>
                    <a:pt x="13" y="3"/>
                  </a:cubicBezTo>
                  <a:cubicBezTo>
                    <a:pt x="13" y="1"/>
                    <a:pt x="10" y="6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9" y="0"/>
                    <a:pt x="9" y="2"/>
                    <a:pt x="8" y="1"/>
                  </a:cubicBezTo>
                  <a:cubicBezTo>
                    <a:pt x="8" y="0"/>
                    <a:pt x="7" y="3"/>
                    <a:pt x="6" y="1"/>
                  </a:cubicBezTo>
                  <a:cubicBezTo>
                    <a:pt x="7" y="2"/>
                    <a:pt x="5" y="2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1"/>
                    <a:pt x="1" y="2"/>
                    <a:pt x="0" y="2"/>
                  </a:cubicBezTo>
                  <a:cubicBezTo>
                    <a:pt x="1" y="5"/>
                    <a:pt x="1" y="9"/>
                    <a:pt x="0" y="10"/>
                  </a:cubicBezTo>
                  <a:cubicBezTo>
                    <a:pt x="2" y="11"/>
                    <a:pt x="5" y="12"/>
                    <a:pt x="5" y="14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5"/>
                    <a:pt x="9" y="10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0"/>
                    <a:pt x="13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2" y="9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3" y="4"/>
                    <a:pt x="14" y="4"/>
                  </a:cubicBezTo>
                  <a:cubicBezTo>
                    <a:pt x="14" y="4"/>
                    <a:pt x="12" y="4"/>
                    <a:pt x="12" y="4"/>
                  </a:cubicBezTo>
                  <a:close/>
                  <a:moveTo>
                    <a:pt x="5" y="10"/>
                  </a:moveTo>
                  <a:cubicBezTo>
                    <a:pt x="5" y="10"/>
                    <a:pt x="5" y="11"/>
                    <a:pt x="5" y="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10"/>
                    <a:pt x="9" y="8"/>
                    <a:pt x="9" y="8"/>
                  </a:cubicBezTo>
                  <a:cubicBezTo>
                    <a:pt x="9" y="11"/>
                    <a:pt x="8" y="5"/>
                    <a:pt x="9" y="10"/>
                  </a:cubicBezTo>
                  <a:cubicBezTo>
                    <a:pt x="7" y="5"/>
                    <a:pt x="9" y="11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7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4"/>
                    <a:pt x="6" y="5"/>
                  </a:cubicBezTo>
                  <a:cubicBezTo>
                    <a:pt x="5" y="6"/>
                    <a:pt x="9" y="3"/>
                    <a:pt x="8" y="5"/>
                  </a:cubicBezTo>
                  <a:cubicBezTo>
                    <a:pt x="9" y="3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9" y="4"/>
                    <a:pt x="10" y="3"/>
                    <a:pt x="9" y="5"/>
                  </a:cubicBezTo>
                  <a:cubicBezTo>
                    <a:pt x="9" y="5"/>
                    <a:pt x="11" y="4"/>
                    <a:pt x="9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27" name="Freeform 9174">
              <a:extLst>
                <a:ext uri="{FF2B5EF4-FFF2-40B4-BE49-F238E27FC236}">
                  <a16:creationId xmlns:a16="http://schemas.microsoft.com/office/drawing/2014/main" id="{CD713196-EF1B-47FC-AB20-14C02F54F9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362" y="74613"/>
              <a:ext cx="341313" cy="358775"/>
            </a:xfrm>
            <a:custGeom>
              <a:avLst/>
              <a:gdLst>
                <a:gd name="T0" fmla="*/ 89 w 91"/>
                <a:gd name="T1" fmla="*/ 14 h 95"/>
                <a:gd name="T2" fmla="*/ 90 w 91"/>
                <a:gd name="T3" fmla="*/ 12 h 95"/>
                <a:gd name="T4" fmla="*/ 80 w 91"/>
                <a:gd name="T5" fmla="*/ 2 h 95"/>
                <a:gd name="T6" fmla="*/ 76 w 91"/>
                <a:gd name="T7" fmla="*/ 1 h 95"/>
                <a:gd name="T8" fmla="*/ 70 w 91"/>
                <a:gd name="T9" fmla="*/ 1 h 95"/>
                <a:gd name="T10" fmla="*/ 68 w 91"/>
                <a:gd name="T11" fmla="*/ 1 h 95"/>
                <a:gd name="T12" fmla="*/ 68 w 91"/>
                <a:gd name="T13" fmla="*/ 1 h 95"/>
                <a:gd name="T14" fmla="*/ 61 w 91"/>
                <a:gd name="T15" fmla="*/ 0 h 95"/>
                <a:gd name="T16" fmla="*/ 36 w 91"/>
                <a:gd name="T17" fmla="*/ 2 h 95"/>
                <a:gd name="T18" fmla="*/ 16 w 91"/>
                <a:gd name="T19" fmla="*/ 1 h 95"/>
                <a:gd name="T20" fmla="*/ 4 w 91"/>
                <a:gd name="T21" fmla="*/ 8 h 95"/>
                <a:gd name="T22" fmla="*/ 0 w 91"/>
                <a:gd name="T23" fmla="*/ 26 h 95"/>
                <a:gd name="T24" fmla="*/ 1 w 91"/>
                <a:gd name="T25" fmla="*/ 64 h 95"/>
                <a:gd name="T26" fmla="*/ 33 w 91"/>
                <a:gd name="T27" fmla="*/ 90 h 95"/>
                <a:gd name="T28" fmla="*/ 38 w 91"/>
                <a:gd name="T29" fmla="*/ 90 h 95"/>
                <a:gd name="T30" fmla="*/ 63 w 91"/>
                <a:gd name="T31" fmla="*/ 89 h 95"/>
                <a:gd name="T32" fmla="*/ 87 w 91"/>
                <a:gd name="T33" fmla="*/ 85 h 95"/>
                <a:gd name="T34" fmla="*/ 88 w 91"/>
                <a:gd name="T35" fmla="*/ 81 h 95"/>
                <a:gd name="T36" fmla="*/ 88 w 91"/>
                <a:gd name="T37" fmla="*/ 80 h 95"/>
                <a:gd name="T38" fmla="*/ 88 w 91"/>
                <a:gd name="T39" fmla="*/ 80 h 95"/>
                <a:gd name="T40" fmla="*/ 88 w 91"/>
                <a:gd name="T41" fmla="*/ 80 h 95"/>
                <a:gd name="T42" fmla="*/ 88 w 91"/>
                <a:gd name="T43" fmla="*/ 79 h 95"/>
                <a:gd name="T44" fmla="*/ 84 w 91"/>
                <a:gd name="T45" fmla="*/ 84 h 95"/>
                <a:gd name="T46" fmla="*/ 64 w 91"/>
                <a:gd name="T47" fmla="*/ 85 h 95"/>
                <a:gd name="T48" fmla="*/ 54 w 91"/>
                <a:gd name="T49" fmla="*/ 86 h 95"/>
                <a:gd name="T50" fmla="*/ 42 w 91"/>
                <a:gd name="T51" fmla="*/ 86 h 95"/>
                <a:gd name="T52" fmla="*/ 6 w 91"/>
                <a:gd name="T53" fmla="*/ 55 h 95"/>
                <a:gd name="T54" fmla="*/ 10 w 91"/>
                <a:gd name="T55" fmla="*/ 8 h 95"/>
                <a:gd name="T56" fmla="*/ 38 w 91"/>
                <a:gd name="T57" fmla="*/ 5 h 95"/>
                <a:gd name="T58" fmla="*/ 63 w 91"/>
                <a:gd name="T59" fmla="*/ 5 h 95"/>
                <a:gd name="T60" fmla="*/ 76 w 91"/>
                <a:gd name="T61" fmla="*/ 5 h 95"/>
                <a:gd name="T62" fmla="*/ 87 w 91"/>
                <a:gd name="T63" fmla="*/ 14 h 95"/>
                <a:gd name="T64" fmla="*/ 87 w 91"/>
                <a:gd name="T65" fmla="*/ 28 h 95"/>
                <a:gd name="T66" fmla="*/ 88 w 91"/>
                <a:gd name="T67" fmla="*/ 51 h 95"/>
                <a:gd name="T68" fmla="*/ 91 w 91"/>
                <a:gd name="T69" fmla="*/ 21 h 95"/>
                <a:gd name="T70" fmla="*/ 37 w 91"/>
                <a:gd name="T71" fmla="*/ 91 h 95"/>
                <a:gd name="T72" fmla="*/ 87 w 91"/>
                <a:gd name="T73" fmla="*/ 82 h 95"/>
                <a:gd name="T74" fmla="*/ 87 w 91"/>
                <a:gd name="T75" fmla="*/ 82 h 95"/>
                <a:gd name="T76" fmla="*/ 34 w 91"/>
                <a:gd name="T77" fmla="*/ 87 h 95"/>
                <a:gd name="T78" fmla="*/ 32 w 91"/>
                <a:gd name="T79" fmla="*/ 87 h 95"/>
                <a:gd name="T80" fmla="*/ 69 w 91"/>
                <a:gd name="T81" fmla="*/ 1 h 95"/>
                <a:gd name="T82" fmla="*/ 70 w 91"/>
                <a:gd name="T83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95">
                  <a:moveTo>
                    <a:pt x="91" y="21"/>
                  </a:moveTo>
                  <a:cubicBezTo>
                    <a:pt x="89" y="23"/>
                    <a:pt x="89" y="13"/>
                    <a:pt x="89" y="14"/>
                  </a:cubicBezTo>
                  <a:cubicBezTo>
                    <a:pt x="89" y="14"/>
                    <a:pt x="90" y="14"/>
                    <a:pt x="90" y="15"/>
                  </a:cubicBezTo>
                  <a:cubicBezTo>
                    <a:pt x="90" y="14"/>
                    <a:pt x="90" y="13"/>
                    <a:pt x="90" y="12"/>
                  </a:cubicBezTo>
                  <a:cubicBezTo>
                    <a:pt x="89" y="11"/>
                    <a:pt x="85" y="6"/>
                    <a:pt x="84" y="3"/>
                  </a:cubicBezTo>
                  <a:cubicBezTo>
                    <a:pt x="84" y="4"/>
                    <a:pt x="80" y="2"/>
                    <a:pt x="80" y="2"/>
                  </a:cubicBezTo>
                  <a:cubicBezTo>
                    <a:pt x="82" y="3"/>
                    <a:pt x="81" y="2"/>
                    <a:pt x="81" y="2"/>
                  </a:cubicBezTo>
                  <a:cubicBezTo>
                    <a:pt x="78" y="1"/>
                    <a:pt x="77" y="1"/>
                    <a:pt x="76" y="1"/>
                  </a:cubicBezTo>
                  <a:cubicBezTo>
                    <a:pt x="75" y="1"/>
                    <a:pt x="74" y="1"/>
                    <a:pt x="74" y="1"/>
                  </a:cubicBezTo>
                  <a:cubicBezTo>
                    <a:pt x="75" y="1"/>
                    <a:pt x="72" y="1"/>
                    <a:pt x="70" y="1"/>
                  </a:cubicBezTo>
                  <a:cubicBezTo>
                    <a:pt x="71" y="1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8" y="0"/>
                  </a:cubicBezTo>
                  <a:cubicBezTo>
                    <a:pt x="65" y="0"/>
                    <a:pt x="62" y="0"/>
                    <a:pt x="61" y="0"/>
                  </a:cubicBezTo>
                  <a:cubicBezTo>
                    <a:pt x="59" y="1"/>
                    <a:pt x="51" y="1"/>
                    <a:pt x="53" y="0"/>
                  </a:cubicBezTo>
                  <a:cubicBezTo>
                    <a:pt x="47" y="1"/>
                    <a:pt x="41" y="3"/>
                    <a:pt x="36" y="2"/>
                  </a:cubicBezTo>
                  <a:cubicBezTo>
                    <a:pt x="33" y="1"/>
                    <a:pt x="27" y="1"/>
                    <a:pt x="24" y="2"/>
                  </a:cubicBezTo>
                  <a:cubicBezTo>
                    <a:pt x="26" y="1"/>
                    <a:pt x="6" y="5"/>
                    <a:pt x="16" y="1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5"/>
                    <a:pt x="7" y="5"/>
                    <a:pt x="4" y="8"/>
                  </a:cubicBezTo>
                  <a:cubicBezTo>
                    <a:pt x="2" y="11"/>
                    <a:pt x="1" y="16"/>
                    <a:pt x="0" y="20"/>
                  </a:cubicBezTo>
                  <a:cubicBezTo>
                    <a:pt x="1" y="18"/>
                    <a:pt x="0" y="24"/>
                    <a:pt x="0" y="26"/>
                  </a:cubicBezTo>
                  <a:cubicBezTo>
                    <a:pt x="1" y="30"/>
                    <a:pt x="0" y="35"/>
                    <a:pt x="1" y="40"/>
                  </a:cubicBezTo>
                  <a:cubicBezTo>
                    <a:pt x="1" y="48"/>
                    <a:pt x="2" y="56"/>
                    <a:pt x="1" y="64"/>
                  </a:cubicBezTo>
                  <a:cubicBezTo>
                    <a:pt x="1" y="70"/>
                    <a:pt x="1" y="76"/>
                    <a:pt x="3" y="83"/>
                  </a:cubicBezTo>
                  <a:cubicBezTo>
                    <a:pt x="7" y="95"/>
                    <a:pt x="25" y="87"/>
                    <a:pt x="33" y="90"/>
                  </a:cubicBezTo>
                  <a:cubicBezTo>
                    <a:pt x="32" y="90"/>
                    <a:pt x="31" y="90"/>
                    <a:pt x="30" y="90"/>
                  </a:cubicBezTo>
                  <a:cubicBezTo>
                    <a:pt x="31" y="91"/>
                    <a:pt x="37" y="93"/>
                    <a:pt x="38" y="90"/>
                  </a:cubicBezTo>
                  <a:cubicBezTo>
                    <a:pt x="38" y="90"/>
                    <a:pt x="37" y="90"/>
                    <a:pt x="36" y="90"/>
                  </a:cubicBezTo>
                  <a:cubicBezTo>
                    <a:pt x="41" y="87"/>
                    <a:pt x="57" y="89"/>
                    <a:pt x="63" y="89"/>
                  </a:cubicBezTo>
                  <a:cubicBezTo>
                    <a:pt x="73" y="90"/>
                    <a:pt x="81" y="90"/>
                    <a:pt x="86" y="83"/>
                  </a:cubicBezTo>
                  <a:cubicBezTo>
                    <a:pt x="87" y="84"/>
                    <a:pt x="87" y="84"/>
                    <a:pt x="87" y="85"/>
                  </a:cubicBezTo>
                  <a:cubicBezTo>
                    <a:pt x="87" y="84"/>
                    <a:pt x="87" y="82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8" y="81"/>
                    <a:pt x="88" y="80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8" y="80"/>
                    <a:pt x="88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79"/>
                    <a:pt x="88" y="80"/>
                    <a:pt x="88" y="80"/>
                  </a:cubicBezTo>
                  <a:cubicBezTo>
                    <a:pt x="88" y="80"/>
                    <a:pt x="88" y="79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7" y="79"/>
                    <a:pt x="87" y="80"/>
                    <a:pt x="87" y="81"/>
                  </a:cubicBezTo>
                  <a:cubicBezTo>
                    <a:pt x="86" y="82"/>
                    <a:pt x="84" y="84"/>
                    <a:pt x="84" y="84"/>
                  </a:cubicBezTo>
                  <a:cubicBezTo>
                    <a:pt x="82" y="84"/>
                    <a:pt x="70" y="86"/>
                    <a:pt x="69" y="86"/>
                  </a:cubicBezTo>
                  <a:cubicBezTo>
                    <a:pt x="69" y="87"/>
                    <a:pt x="63" y="85"/>
                    <a:pt x="64" y="85"/>
                  </a:cubicBezTo>
                  <a:cubicBezTo>
                    <a:pt x="60" y="85"/>
                    <a:pt x="55" y="87"/>
                    <a:pt x="51" y="87"/>
                  </a:cubicBezTo>
                  <a:cubicBezTo>
                    <a:pt x="51" y="86"/>
                    <a:pt x="54" y="86"/>
                    <a:pt x="54" y="86"/>
                  </a:cubicBezTo>
                  <a:cubicBezTo>
                    <a:pt x="50" y="87"/>
                    <a:pt x="44" y="86"/>
                    <a:pt x="41" y="87"/>
                  </a:cubicBezTo>
                  <a:cubicBezTo>
                    <a:pt x="41" y="86"/>
                    <a:pt x="42" y="86"/>
                    <a:pt x="42" y="86"/>
                  </a:cubicBezTo>
                  <a:cubicBezTo>
                    <a:pt x="32" y="82"/>
                    <a:pt x="11" y="94"/>
                    <a:pt x="7" y="80"/>
                  </a:cubicBezTo>
                  <a:cubicBezTo>
                    <a:pt x="4" y="72"/>
                    <a:pt x="6" y="61"/>
                    <a:pt x="6" y="55"/>
                  </a:cubicBezTo>
                  <a:cubicBezTo>
                    <a:pt x="7" y="45"/>
                    <a:pt x="4" y="35"/>
                    <a:pt x="5" y="25"/>
                  </a:cubicBezTo>
                  <a:cubicBezTo>
                    <a:pt x="4" y="20"/>
                    <a:pt x="5" y="10"/>
                    <a:pt x="10" y="8"/>
                  </a:cubicBezTo>
                  <a:cubicBezTo>
                    <a:pt x="12" y="6"/>
                    <a:pt x="24" y="5"/>
                    <a:pt x="23" y="5"/>
                  </a:cubicBezTo>
                  <a:cubicBezTo>
                    <a:pt x="28" y="4"/>
                    <a:pt x="33" y="5"/>
                    <a:pt x="38" y="5"/>
                  </a:cubicBezTo>
                  <a:cubicBezTo>
                    <a:pt x="43" y="5"/>
                    <a:pt x="46" y="6"/>
                    <a:pt x="51" y="5"/>
                  </a:cubicBezTo>
                  <a:cubicBezTo>
                    <a:pt x="53" y="5"/>
                    <a:pt x="70" y="1"/>
                    <a:pt x="63" y="5"/>
                  </a:cubicBezTo>
                  <a:cubicBezTo>
                    <a:pt x="63" y="4"/>
                    <a:pt x="70" y="3"/>
                    <a:pt x="68" y="4"/>
                  </a:cubicBezTo>
                  <a:cubicBezTo>
                    <a:pt x="69" y="4"/>
                    <a:pt x="76" y="5"/>
                    <a:pt x="76" y="5"/>
                  </a:cubicBezTo>
                  <a:cubicBezTo>
                    <a:pt x="80" y="1"/>
                    <a:pt x="86" y="13"/>
                    <a:pt x="87" y="15"/>
                  </a:cubicBezTo>
                  <a:cubicBezTo>
                    <a:pt x="87" y="15"/>
                    <a:pt x="87" y="15"/>
                    <a:pt x="87" y="14"/>
                  </a:cubicBezTo>
                  <a:cubicBezTo>
                    <a:pt x="89" y="17"/>
                    <a:pt x="89" y="21"/>
                    <a:pt x="88" y="24"/>
                  </a:cubicBezTo>
                  <a:cubicBezTo>
                    <a:pt x="88" y="24"/>
                    <a:pt x="88" y="30"/>
                    <a:pt x="87" y="28"/>
                  </a:cubicBezTo>
                  <a:cubicBezTo>
                    <a:pt x="87" y="35"/>
                    <a:pt x="87" y="43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90" y="47"/>
                    <a:pt x="87" y="37"/>
                    <a:pt x="89" y="31"/>
                  </a:cubicBezTo>
                  <a:cubicBezTo>
                    <a:pt x="90" y="32"/>
                    <a:pt x="89" y="23"/>
                    <a:pt x="91" y="21"/>
                  </a:cubicBezTo>
                  <a:close/>
                  <a:moveTo>
                    <a:pt x="37" y="91"/>
                  </a:moveTo>
                  <a:cubicBezTo>
                    <a:pt x="36" y="91"/>
                    <a:pt x="36" y="91"/>
                    <a:pt x="37" y="91"/>
                  </a:cubicBezTo>
                  <a:cubicBezTo>
                    <a:pt x="36" y="91"/>
                    <a:pt x="37" y="90"/>
                    <a:pt x="37" y="91"/>
                  </a:cubicBezTo>
                  <a:close/>
                  <a:moveTo>
                    <a:pt x="87" y="82"/>
                  </a:moveTo>
                  <a:cubicBezTo>
                    <a:pt x="87" y="83"/>
                    <a:pt x="87" y="83"/>
                    <a:pt x="86" y="83"/>
                  </a:cubicBezTo>
                  <a:cubicBezTo>
                    <a:pt x="87" y="83"/>
                    <a:pt x="87" y="83"/>
                    <a:pt x="87" y="82"/>
                  </a:cubicBezTo>
                  <a:close/>
                  <a:moveTo>
                    <a:pt x="34" y="87"/>
                  </a:moveTo>
                  <a:cubicBezTo>
                    <a:pt x="34" y="87"/>
                    <a:pt x="34" y="87"/>
                    <a:pt x="34" y="87"/>
                  </a:cubicBezTo>
                  <a:close/>
                  <a:moveTo>
                    <a:pt x="32" y="87"/>
                  </a:moveTo>
                  <a:cubicBezTo>
                    <a:pt x="32" y="87"/>
                    <a:pt x="32" y="87"/>
                    <a:pt x="32" y="87"/>
                  </a:cubicBezTo>
                  <a:cubicBezTo>
                    <a:pt x="33" y="87"/>
                    <a:pt x="33" y="88"/>
                    <a:pt x="32" y="87"/>
                  </a:cubicBezTo>
                  <a:close/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70" y="1"/>
                  </a:cubicBezTo>
                  <a:cubicBezTo>
                    <a:pt x="69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28" name="Freeform 9175">
              <a:extLst>
                <a:ext uri="{FF2B5EF4-FFF2-40B4-BE49-F238E27FC236}">
                  <a16:creationId xmlns:a16="http://schemas.microsoft.com/office/drawing/2014/main" id="{106E4346-7D14-4435-9B35-276A2CC2D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271463"/>
              <a:ext cx="11113" cy="93663"/>
            </a:xfrm>
            <a:custGeom>
              <a:avLst/>
              <a:gdLst>
                <a:gd name="T0" fmla="*/ 1 w 3"/>
                <a:gd name="T1" fmla="*/ 12 h 25"/>
                <a:gd name="T2" fmla="*/ 2 w 3"/>
                <a:gd name="T3" fmla="*/ 25 h 25"/>
                <a:gd name="T4" fmla="*/ 2 w 3"/>
                <a:gd name="T5" fmla="*/ 0 h 25"/>
                <a:gd name="T6" fmla="*/ 1 w 3"/>
                <a:gd name="T7" fmla="*/ 11 h 25"/>
                <a:gd name="T8" fmla="*/ 1 w 3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5">
                  <a:moveTo>
                    <a:pt x="1" y="12"/>
                  </a:moveTo>
                  <a:cubicBezTo>
                    <a:pt x="0" y="14"/>
                    <a:pt x="2" y="21"/>
                    <a:pt x="2" y="25"/>
                  </a:cubicBezTo>
                  <a:cubicBezTo>
                    <a:pt x="3" y="19"/>
                    <a:pt x="3" y="5"/>
                    <a:pt x="2" y="0"/>
                  </a:cubicBezTo>
                  <a:cubicBezTo>
                    <a:pt x="2" y="5"/>
                    <a:pt x="2" y="8"/>
                    <a:pt x="1" y="11"/>
                  </a:cubicBezTo>
                  <a:cubicBezTo>
                    <a:pt x="0" y="9"/>
                    <a:pt x="1" y="11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29" name="Freeform 9176">
              <a:extLst>
                <a:ext uri="{FF2B5EF4-FFF2-40B4-BE49-F238E27FC236}">
                  <a16:creationId xmlns:a16="http://schemas.microsoft.com/office/drawing/2014/main" id="{991B7C87-9B93-4F9C-AC99-4608590240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75" y="101600"/>
              <a:ext cx="47625" cy="60325"/>
            </a:xfrm>
            <a:custGeom>
              <a:avLst/>
              <a:gdLst>
                <a:gd name="T0" fmla="*/ 13 w 13"/>
                <a:gd name="T1" fmla="*/ 3 h 16"/>
                <a:gd name="T2" fmla="*/ 12 w 13"/>
                <a:gd name="T3" fmla="*/ 2 h 16"/>
                <a:gd name="T4" fmla="*/ 10 w 13"/>
                <a:gd name="T5" fmla="*/ 2 h 16"/>
                <a:gd name="T6" fmla="*/ 10 w 13"/>
                <a:gd name="T7" fmla="*/ 2 h 16"/>
                <a:gd name="T8" fmla="*/ 6 w 13"/>
                <a:gd name="T9" fmla="*/ 1 h 16"/>
                <a:gd name="T10" fmla="*/ 4 w 13"/>
                <a:gd name="T11" fmla="*/ 2 h 16"/>
                <a:gd name="T12" fmla="*/ 0 w 13"/>
                <a:gd name="T13" fmla="*/ 11 h 16"/>
                <a:gd name="T14" fmla="*/ 5 w 13"/>
                <a:gd name="T15" fmla="*/ 13 h 16"/>
                <a:gd name="T16" fmla="*/ 10 w 13"/>
                <a:gd name="T17" fmla="*/ 11 h 16"/>
                <a:gd name="T18" fmla="*/ 10 w 13"/>
                <a:gd name="T19" fmla="*/ 11 h 16"/>
                <a:gd name="T20" fmla="*/ 10 w 13"/>
                <a:gd name="T21" fmla="*/ 10 h 16"/>
                <a:gd name="T22" fmla="*/ 10 w 13"/>
                <a:gd name="T23" fmla="*/ 10 h 16"/>
                <a:gd name="T24" fmla="*/ 10 w 13"/>
                <a:gd name="T25" fmla="*/ 10 h 16"/>
                <a:gd name="T26" fmla="*/ 10 w 13"/>
                <a:gd name="T27" fmla="*/ 12 h 16"/>
                <a:gd name="T28" fmla="*/ 11 w 13"/>
                <a:gd name="T29" fmla="*/ 11 h 16"/>
                <a:gd name="T30" fmla="*/ 11 w 13"/>
                <a:gd name="T31" fmla="*/ 11 h 16"/>
                <a:gd name="T32" fmla="*/ 11 w 13"/>
                <a:gd name="T33" fmla="*/ 11 h 16"/>
                <a:gd name="T34" fmla="*/ 11 w 13"/>
                <a:gd name="T35" fmla="*/ 10 h 16"/>
                <a:gd name="T36" fmla="*/ 12 w 13"/>
                <a:gd name="T37" fmla="*/ 8 h 16"/>
                <a:gd name="T38" fmla="*/ 13 w 13"/>
                <a:gd name="T39" fmla="*/ 4 h 16"/>
                <a:gd name="T40" fmla="*/ 5 w 13"/>
                <a:gd name="T41" fmla="*/ 10 h 16"/>
                <a:gd name="T42" fmla="*/ 10 w 13"/>
                <a:gd name="T43" fmla="*/ 9 h 16"/>
                <a:gd name="T44" fmla="*/ 10 w 13"/>
                <a:gd name="T45" fmla="*/ 9 h 16"/>
                <a:gd name="T46" fmla="*/ 10 w 13"/>
                <a:gd name="T47" fmla="*/ 9 h 16"/>
                <a:gd name="T48" fmla="*/ 10 w 13"/>
                <a:gd name="T49" fmla="*/ 10 h 16"/>
                <a:gd name="T50" fmla="*/ 10 w 13"/>
                <a:gd name="T51" fmla="*/ 10 h 16"/>
                <a:gd name="T52" fmla="*/ 10 w 13"/>
                <a:gd name="T53" fmla="*/ 9 h 16"/>
                <a:gd name="T54" fmla="*/ 10 w 13"/>
                <a:gd name="T55" fmla="*/ 9 h 16"/>
                <a:gd name="T56" fmla="*/ 10 w 13"/>
                <a:gd name="T57" fmla="*/ 8 h 16"/>
                <a:gd name="T58" fmla="*/ 10 w 13"/>
                <a:gd name="T59" fmla="*/ 8 h 16"/>
                <a:gd name="T60" fmla="*/ 10 w 13"/>
                <a:gd name="T61" fmla="*/ 8 h 16"/>
                <a:gd name="T62" fmla="*/ 8 w 13"/>
                <a:gd name="T63" fmla="*/ 10 h 16"/>
                <a:gd name="T64" fmla="*/ 7 w 13"/>
                <a:gd name="T65" fmla="*/ 9 h 16"/>
                <a:gd name="T66" fmla="*/ 7 w 13"/>
                <a:gd name="T67" fmla="*/ 10 h 16"/>
                <a:gd name="T68" fmla="*/ 7 w 13"/>
                <a:gd name="T69" fmla="*/ 8 h 16"/>
                <a:gd name="T70" fmla="*/ 6 w 13"/>
                <a:gd name="T71" fmla="*/ 9 h 16"/>
                <a:gd name="T72" fmla="*/ 5 w 13"/>
                <a:gd name="T73" fmla="*/ 9 h 16"/>
                <a:gd name="T74" fmla="*/ 5 w 13"/>
                <a:gd name="T75" fmla="*/ 9 h 16"/>
                <a:gd name="T76" fmla="*/ 5 w 13"/>
                <a:gd name="T77" fmla="*/ 9 h 16"/>
                <a:gd name="T78" fmla="*/ 4 w 13"/>
                <a:gd name="T79" fmla="*/ 7 h 16"/>
                <a:gd name="T80" fmla="*/ 5 w 13"/>
                <a:gd name="T81" fmla="*/ 5 h 16"/>
                <a:gd name="T82" fmla="*/ 9 w 13"/>
                <a:gd name="T83" fmla="*/ 4 h 16"/>
                <a:gd name="T84" fmla="*/ 10 w 13"/>
                <a:gd name="T85" fmla="*/ 3 h 16"/>
                <a:gd name="T86" fmla="*/ 9 w 13"/>
                <a:gd name="T87" fmla="*/ 5 h 16"/>
                <a:gd name="T88" fmla="*/ 10 w 13"/>
                <a:gd name="T89" fmla="*/ 5 h 16"/>
                <a:gd name="T90" fmla="*/ 10 w 13"/>
                <a:gd name="T91" fmla="*/ 8 h 16"/>
                <a:gd name="T92" fmla="*/ 10 w 13"/>
                <a:gd name="T93" fmla="*/ 9 h 16"/>
                <a:gd name="T94" fmla="*/ 11 w 13"/>
                <a:gd name="T9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" h="16">
                  <a:moveTo>
                    <a:pt x="11" y="4"/>
                  </a:moveTo>
                  <a:cubicBezTo>
                    <a:pt x="12" y="3"/>
                    <a:pt x="12" y="3"/>
                    <a:pt x="13" y="3"/>
                  </a:cubicBezTo>
                  <a:cubicBezTo>
                    <a:pt x="13" y="1"/>
                    <a:pt x="10" y="6"/>
                    <a:pt x="13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0"/>
                    <a:pt x="9" y="2"/>
                    <a:pt x="8" y="1"/>
                  </a:cubicBezTo>
                  <a:cubicBezTo>
                    <a:pt x="7" y="0"/>
                    <a:pt x="7" y="3"/>
                    <a:pt x="6" y="1"/>
                  </a:cubicBezTo>
                  <a:cubicBezTo>
                    <a:pt x="6" y="2"/>
                    <a:pt x="4" y="2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1"/>
                    <a:pt x="1" y="2"/>
                    <a:pt x="0" y="2"/>
                  </a:cubicBezTo>
                  <a:cubicBezTo>
                    <a:pt x="1" y="5"/>
                    <a:pt x="1" y="9"/>
                    <a:pt x="0" y="11"/>
                  </a:cubicBezTo>
                  <a:cubicBezTo>
                    <a:pt x="1" y="11"/>
                    <a:pt x="5" y="12"/>
                    <a:pt x="4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6" y="16"/>
                    <a:pt x="9" y="10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0" y="12"/>
                    <a:pt x="10" y="12"/>
                    <a:pt x="10" y="13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2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1" y="7"/>
                    <a:pt x="13" y="4"/>
                    <a:pt x="13" y="4"/>
                  </a:cubicBezTo>
                  <a:cubicBezTo>
                    <a:pt x="13" y="4"/>
                    <a:pt x="11" y="4"/>
                    <a:pt x="11" y="4"/>
                  </a:cubicBezTo>
                  <a:close/>
                  <a:moveTo>
                    <a:pt x="5" y="10"/>
                  </a:moveTo>
                  <a:cubicBezTo>
                    <a:pt x="5" y="10"/>
                    <a:pt x="5" y="11"/>
                    <a:pt x="5" y="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9" y="10"/>
                    <a:pt x="9" y="8"/>
                    <a:pt x="9" y="8"/>
                  </a:cubicBezTo>
                  <a:cubicBezTo>
                    <a:pt x="9" y="11"/>
                    <a:pt x="8" y="5"/>
                    <a:pt x="8" y="10"/>
                  </a:cubicBezTo>
                  <a:cubicBezTo>
                    <a:pt x="7" y="5"/>
                    <a:pt x="8" y="11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5" y="6"/>
                    <a:pt x="4" y="4"/>
                    <a:pt x="5" y="5"/>
                  </a:cubicBezTo>
                  <a:cubicBezTo>
                    <a:pt x="5" y="6"/>
                    <a:pt x="9" y="4"/>
                    <a:pt x="8" y="5"/>
                  </a:cubicBezTo>
                  <a:cubicBezTo>
                    <a:pt x="9" y="3"/>
                    <a:pt x="8" y="5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10" y="3"/>
                    <a:pt x="10" y="3"/>
                  </a:cubicBezTo>
                  <a:cubicBezTo>
                    <a:pt x="9" y="4"/>
                    <a:pt x="10" y="4"/>
                    <a:pt x="9" y="5"/>
                  </a:cubicBezTo>
                  <a:cubicBezTo>
                    <a:pt x="9" y="5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9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30" name="Freeform 9177">
              <a:extLst>
                <a:ext uri="{FF2B5EF4-FFF2-40B4-BE49-F238E27FC236}">
                  <a16:creationId xmlns:a16="http://schemas.microsoft.com/office/drawing/2014/main" id="{79A88FDF-4EFD-4D67-A601-FF948E0DC2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12" y="195263"/>
              <a:ext cx="57150" cy="71438"/>
            </a:xfrm>
            <a:custGeom>
              <a:avLst/>
              <a:gdLst>
                <a:gd name="T0" fmla="*/ 12 w 15"/>
                <a:gd name="T1" fmla="*/ 7 h 19"/>
                <a:gd name="T2" fmla="*/ 13 w 15"/>
                <a:gd name="T3" fmla="*/ 6 h 19"/>
                <a:gd name="T4" fmla="*/ 14 w 15"/>
                <a:gd name="T5" fmla="*/ 5 h 19"/>
                <a:gd name="T6" fmla="*/ 11 w 15"/>
                <a:gd name="T7" fmla="*/ 4 h 19"/>
                <a:gd name="T8" fmla="*/ 5 w 15"/>
                <a:gd name="T9" fmla="*/ 4 h 19"/>
                <a:gd name="T10" fmla="*/ 2 w 15"/>
                <a:gd name="T11" fmla="*/ 10 h 19"/>
                <a:gd name="T12" fmla="*/ 3 w 15"/>
                <a:gd name="T13" fmla="*/ 14 h 19"/>
                <a:gd name="T14" fmla="*/ 5 w 15"/>
                <a:gd name="T15" fmla="*/ 17 h 19"/>
                <a:gd name="T16" fmla="*/ 6 w 15"/>
                <a:gd name="T17" fmla="*/ 15 h 19"/>
                <a:gd name="T18" fmla="*/ 11 w 15"/>
                <a:gd name="T19" fmla="*/ 14 h 19"/>
                <a:gd name="T20" fmla="*/ 11 w 15"/>
                <a:gd name="T21" fmla="*/ 16 h 19"/>
                <a:gd name="T22" fmla="*/ 12 w 15"/>
                <a:gd name="T23" fmla="*/ 14 h 19"/>
                <a:gd name="T24" fmla="*/ 12 w 15"/>
                <a:gd name="T25" fmla="*/ 13 h 19"/>
                <a:gd name="T26" fmla="*/ 12 w 15"/>
                <a:gd name="T27" fmla="*/ 7 h 19"/>
                <a:gd name="T28" fmla="*/ 12 w 15"/>
                <a:gd name="T29" fmla="*/ 7 h 19"/>
                <a:gd name="T30" fmla="*/ 6 w 15"/>
                <a:gd name="T31" fmla="*/ 13 h 19"/>
                <a:gd name="T32" fmla="*/ 6 w 15"/>
                <a:gd name="T33" fmla="*/ 13 h 19"/>
                <a:gd name="T34" fmla="*/ 11 w 15"/>
                <a:gd name="T35" fmla="*/ 12 h 19"/>
                <a:gd name="T36" fmla="*/ 11 w 15"/>
                <a:gd name="T37" fmla="*/ 12 h 19"/>
                <a:gd name="T38" fmla="*/ 11 w 15"/>
                <a:gd name="T39" fmla="*/ 12 h 19"/>
                <a:gd name="T40" fmla="*/ 11 w 15"/>
                <a:gd name="T41" fmla="*/ 13 h 19"/>
                <a:gd name="T42" fmla="*/ 11 w 15"/>
                <a:gd name="T43" fmla="*/ 13 h 19"/>
                <a:gd name="T44" fmla="*/ 11 w 15"/>
                <a:gd name="T45" fmla="*/ 13 h 19"/>
                <a:gd name="T46" fmla="*/ 11 w 15"/>
                <a:gd name="T47" fmla="*/ 13 h 19"/>
                <a:gd name="T48" fmla="*/ 11 w 15"/>
                <a:gd name="T49" fmla="*/ 13 h 19"/>
                <a:gd name="T50" fmla="*/ 11 w 15"/>
                <a:gd name="T51" fmla="*/ 13 h 19"/>
                <a:gd name="T52" fmla="*/ 11 w 15"/>
                <a:gd name="T53" fmla="*/ 12 h 19"/>
                <a:gd name="T54" fmla="*/ 10 w 15"/>
                <a:gd name="T55" fmla="*/ 12 h 19"/>
                <a:gd name="T56" fmla="*/ 9 w 15"/>
                <a:gd name="T57" fmla="*/ 13 h 19"/>
                <a:gd name="T58" fmla="*/ 9 w 15"/>
                <a:gd name="T59" fmla="*/ 12 h 19"/>
                <a:gd name="T60" fmla="*/ 8 w 15"/>
                <a:gd name="T61" fmla="*/ 11 h 19"/>
                <a:gd name="T62" fmla="*/ 8 w 15"/>
                <a:gd name="T63" fmla="*/ 13 h 19"/>
                <a:gd name="T64" fmla="*/ 6 w 15"/>
                <a:gd name="T65" fmla="*/ 11 h 19"/>
                <a:gd name="T66" fmla="*/ 10 w 15"/>
                <a:gd name="T67" fmla="*/ 8 h 19"/>
                <a:gd name="T68" fmla="*/ 10 w 15"/>
                <a:gd name="T69" fmla="*/ 8 h 19"/>
                <a:gd name="T70" fmla="*/ 11 w 15"/>
                <a:gd name="T71" fmla="*/ 6 h 19"/>
                <a:gd name="T72" fmla="*/ 10 w 15"/>
                <a:gd name="T73" fmla="*/ 8 h 19"/>
                <a:gd name="T74" fmla="*/ 11 w 15"/>
                <a:gd name="T75" fmla="*/ 8 h 19"/>
                <a:gd name="T76" fmla="*/ 11 w 15"/>
                <a:gd name="T77" fmla="*/ 12 h 19"/>
                <a:gd name="T78" fmla="*/ 11 w 15"/>
                <a:gd name="T79" fmla="*/ 12 h 19"/>
                <a:gd name="T80" fmla="*/ 12 w 15"/>
                <a:gd name="T81" fmla="*/ 13 h 19"/>
                <a:gd name="T82" fmla="*/ 12 w 15"/>
                <a:gd name="T83" fmla="*/ 13 h 19"/>
                <a:gd name="T84" fmla="*/ 12 w 15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" h="19">
                  <a:moveTo>
                    <a:pt x="12" y="7"/>
                  </a:moveTo>
                  <a:cubicBezTo>
                    <a:pt x="14" y="7"/>
                    <a:pt x="14" y="7"/>
                    <a:pt x="13" y="6"/>
                  </a:cubicBezTo>
                  <a:cubicBezTo>
                    <a:pt x="12" y="6"/>
                    <a:pt x="11" y="9"/>
                    <a:pt x="14" y="5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1" y="5"/>
                    <a:pt x="5" y="5"/>
                    <a:pt x="5" y="4"/>
                  </a:cubicBezTo>
                  <a:cubicBezTo>
                    <a:pt x="2" y="8"/>
                    <a:pt x="2" y="0"/>
                    <a:pt x="2" y="10"/>
                  </a:cubicBezTo>
                  <a:cubicBezTo>
                    <a:pt x="0" y="13"/>
                    <a:pt x="0" y="14"/>
                    <a:pt x="3" y="14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6" y="17"/>
                    <a:pt x="7" y="16"/>
                    <a:pt x="6" y="15"/>
                  </a:cubicBezTo>
                  <a:cubicBezTo>
                    <a:pt x="7" y="19"/>
                    <a:pt x="11" y="13"/>
                    <a:pt x="11" y="14"/>
                  </a:cubicBezTo>
                  <a:cubicBezTo>
                    <a:pt x="11" y="14"/>
                    <a:pt x="11" y="15"/>
                    <a:pt x="11" y="16"/>
                  </a:cubicBezTo>
                  <a:cubicBezTo>
                    <a:pt x="12" y="12"/>
                    <a:pt x="12" y="14"/>
                    <a:pt x="12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5" y="8"/>
                    <a:pt x="12" y="7"/>
                  </a:cubicBezTo>
                  <a:cubicBezTo>
                    <a:pt x="13" y="7"/>
                    <a:pt x="12" y="7"/>
                    <a:pt x="12" y="7"/>
                  </a:cubicBezTo>
                  <a:close/>
                  <a:moveTo>
                    <a:pt x="6" y="13"/>
                  </a:moveTo>
                  <a:cubicBezTo>
                    <a:pt x="6" y="13"/>
                    <a:pt x="6" y="14"/>
                    <a:pt x="6" y="13"/>
                  </a:cubicBezTo>
                  <a:close/>
                  <a:moveTo>
                    <a:pt x="11" y="12"/>
                  </a:moveTo>
                  <a:cubicBezTo>
                    <a:pt x="10" y="12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1" y="13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1" y="13"/>
                  </a:moveTo>
                  <a:cubicBezTo>
                    <a:pt x="11" y="13"/>
                    <a:pt x="11" y="12"/>
                    <a:pt x="11" y="13"/>
                  </a:cubicBezTo>
                  <a:cubicBezTo>
                    <a:pt x="11" y="13"/>
                    <a:pt x="11" y="12"/>
                    <a:pt x="11" y="13"/>
                  </a:cubicBezTo>
                  <a:close/>
                  <a:moveTo>
                    <a:pt x="11" y="12"/>
                  </a:moveTo>
                  <a:cubicBezTo>
                    <a:pt x="11" y="12"/>
                    <a:pt x="8" y="11"/>
                    <a:pt x="10" y="12"/>
                  </a:cubicBezTo>
                  <a:cubicBezTo>
                    <a:pt x="9" y="12"/>
                    <a:pt x="9" y="9"/>
                    <a:pt x="9" y="13"/>
                  </a:cubicBezTo>
                  <a:cubicBezTo>
                    <a:pt x="8" y="9"/>
                    <a:pt x="9" y="12"/>
                    <a:pt x="9" y="12"/>
                  </a:cubicBezTo>
                  <a:cubicBezTo>
                    <a:pt x="9" y="9"/>
                    <a:pt x="9" y="13"/>
                    <a:pt x="8" y="11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7" y="10"/>
                    <a:pt x="6" y="15"/>
                    <a:pt x="6" y="11"/>
                  </a:cubicBezTo>
                  <a:cubicBezTo>
                    <a:pt x="6" y="6"/>
                    <a:pt x="8" y="11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11" y="7"/>
                    <a:pt x="9" y="10"/>
                    <a:pt x="11" y="8"/>
                  </a:cubicBezTo>
                  <a:cubicBezTo>
                    <a:pt x="10" y="9"/>
                    <a:pt x="12" y="11"/>
                    <a:pt x="11" y="12"/>
                  </a:cubicBezTo>
                  <a:cubicBezTo>
                    <a:pt x="11" y="12"/>
                    <a:pt x="11" y="11"/>
                    <a:pt x="11" y="12"/>
                  </a:cubicBezTo>
                  <a:close/>
                  <a:moveTo>
                    <a:pt x="12" y="13"/>
                  </a:moveTo>
                  <a:cubicBezTo>
                    <a:pt x="11" y="13"/>
                    <a:pt x="11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31" name="Freeform 9178">
              <a:extLst>
                <a:ext uri="{FF2B5EF4-FFF2-40B4-BE49-F238E27FC236}">
                  <a16:creationId xmlns:a16="http://schemas.microsoft.com/office/drawing/2014/main" id="{660F89AB-2F25-42C8-9B4A-6B1E4EA40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12" y="307975"/>
              <a:ext cx="57150" cy="68263"/>
            </a:xfrm>
            <a:custGeom>
              <a:avLst/>
              <a:gdLst>
                <a:gd name="T0" fmla="*/ 12 w 15"/>
                <a:gd name="T1" fmla="*/ 7 h 18"/>
                <a:gd name="T2" fmla="*/ 13 w 15"/>
                <a:gd name="T3" fmla="*/ 5 h 18"/>
                <a:gd name="T4" fmla="*/ 14 w 15"/>
                <a:gd name="T5" fmla="*/ 4 h 18"/>
                <a:gd name="T6" fmla="*/ 11 w 15"/>
                <a:gd name="T7" fmla="*/ 3 h 18"/>
                <a:gd name="T8" fmla="*/ 5 w 15"/>
                <a:gd name="T9" fmla="*/ 3 h 18"/>
                <a:gd name="T10" fmla="*/ 2 w 15"/>
                <a:gd name="T11" fmla="*/ 9 h 18"/>
                <a:gd name="T12" fmla="*/ 3 w 15"/>
                <a:gd name="T13" fmla="*/ 14 h 18"/>
                <a:gd name="T14" fmla="*/ 5 w 15"/>
                <a:gd name="T15" fmla="*/ 17 h 18"/>
                <a:gd name="T16" fmla="*/ 6 w 15"/>
                <a:gd name="T17" fmla="*/ 14 h 18"/>
                <a:gd name="T18" fmla="*/ 11 w 15"/>
                <a:gd name="T19" fmla="*/ 13 h 18"/>
                <a:gd name="T20" fmla="*/ 11 w 15"/>
                <a:gd name="T21" fmla="*/ 15 h 18"/>
                <a:gd name="T22" fmla="*/ 12 w 15"/>
                <a:gd name="T23" fmla="*/ 14 h 18"/>
                <a:gd name="T24" fmla="*/ 12 w 15"/>
                <a:gd name="T25" fmla="*/ 12 h 18"/>
                <a:gd name="T26" fmla="*/ 12 w 15"/>
                <a:gd name="T27" fmla="*/ 7 h 18"/>
                <a:gd name="T28" fmla="*/ 12 w 15"/>
                <a:gd name="T29" fmla="*/ 7 h 18"/>
                <a:gd name="T30" fmla="*/ 6 w 15"/>
                <a:gd name="T31" fmla="*/ 12 h 18"/>
                <a:gd name="T32" fmla="*/ 6 w 15"/>
                <a:gd name="T33" fmla="*/ 12 h 18"/>
                <a:gd name="T34" fmla="*/ 11 w 15"/>
                <a:gd name="T35" fmla="*/ 12 h 18"/>
                <a:gd name="T36" fmla="*/ 11 w 15"/>
                <a:gd name="T37" fmla="*/ 12 h 18"/>
                <a:gd name="T38" fmla="*/ 11 w 15"/>
                <a:gd name="T39" fmla="*/ 12 h 18"/>
                <a:gd name="T40" fmla="*/ 11 w 15"/>
                <a:gd name="T41" fmla="*/ 12 h 18"/>
                <a:gd name="T42" fmla="*/ 11 w 15"/>
                <a:gd name="T43" fmla="*/ 12 h 18"/>
                <a:gd name="T44" fmla="*/ 11 w 15"/>
                <a:gd name="T45" fmla="*/ 12 h 18"/>
                <a:gd name="T46" fmla="*/ 11 w 15"/>
                <a:gd name="T47" fmla="*/ 12 h 18"/>
                <a:gd name="T48" fmla="*/ 11 w 15"/>
                <a:gd name="T49" fmla="*/ 12 h 18"/>
                <a:gd name="T50" fmla="*/ 11 w 15"/>
                <a:gd name="T51" fmla="*/ 12 h 18"/>
                <a:gd name="T52" fmla="*/ 11 w 15"/>
                <a:gd name="T53" fmla="*/ 11 h 18"/>
                <a:gd name="T54" fmla="*/ 10 w 15"/>
                <a:gd name="T55" fmla="*/ 12 h 18"/>
                <a:gd name="T56" fmla="*/ 9 w 15"/>
                <a:gd name="T57" fmla="*/ 12 h 18"/>
                <a:gd name="T58" fmla="*/ 9 w 15"/>
                <a:gd name="T59" fmla="*/ 12 h 18"/>
                <a:gd name="T60" fmla="*/ 8 w 15"/>
                <a:gd name="T61" fmla="*/ 11 h 18"/>
                <a:gd name="T62" fmla="*/ 8 w 15"/>
                <a:gd name="T63" fmla="*/ 13 h 18"/>
                <a:gd name="T64" fmla="*/ 6 w 15"/>
                <a:gd name="T65" fmla="*/ 11 h 18"/>
                <a:gd name="T66" fmla="*/ 10 w 15"/>
                <a:gd name="T67" fmla="*/ 7 h 18"/>
                <a:gd name="T68" fmla="*/ 10 w 15"/>
                <a:gd name="T69" fmla="*/ 7 h 18"/>
                <a:gd name="T70" fmla="*/ 11 w 15"/>
                <a:gd name="T71" fmla="*/ 6 h 18"/>
                <a:gd name="T72" fmla="*/ 10 w 15"/>
                <a:gd name="T73" fmla="*/ 7 h 18"/>
                <a:gd name="T74" fmla="*/ 11 w 15"/>
                <a:gd name="T75" fmla="*/ 7 h 18"/>
                <a:gd name="T76" fmla="*/ 11 w 15"/>
                <a:gd name="T77" fmla="*/ 11 h 18"/>
                <a:gd name="T78" fmla="*/ 11 w 15"/>
                <a:gd name="T79" fmla="*/ 11 h 18"/>
                <a:gd name="T80" fmla="*/ 12 w 15"/>
                <a:gd name="T81" fmla="*/ 12 h 18"/>
                <a:gd name="T82" fmla="*/ 12 w 15"/>
                <a:gd name="T83" fmla="*/ 12 h 18"/>
                <a:gd name="T84" fmla="*/ 12 w 15"/>
                <a:gd name="T8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" h="18">
                  <a:moveTo>
                    <a:pt x="12" y="7"/>
                  </a:moveTo>
                  <a:cubicBezTo>
                    <a:pt x="14" y="6"/>
                    <a:pt x="14" y="6"/>
                    <a:pt x="13" y="5"/>
                  </a:cubicBezTo>
                  <a:cubicBezTo>
                    <a:pt x="12" y="6"/>
                    <a:pt x="11" y="8"/>
                    <a:pt x="14" y="4"/>
                  </a:cubicBezTo>
                  <a:cubicBezTo>
                    <a:pt x="12" y="4"/>
                    <a:pt x="12" y="4"/>
                    <a:pt x="11" y="3"/>
                  </a:cubicBezTo>
                  <a:cubicBezTo>
                    <a:pt x="11" y="4"/>
                    <a:pt x="5" y="4"/>
                    <a:pt x="5" y="3"/>
                  </a:cubicBezTo>
                  <a:cubicBezTo>
                    <a:pt x="2" y="8"/>
                    <a:pt x="2" y="0"/>
                    <a:pt x="2" y="9"/>
                  </a:cubicBezTo>
                  <a:cubicBezTo>
                    <a:pt x="0" y="12"/>
                    <a:pt x="0" y="14"/>
                    <a:pt x="3" y="14"/>
                  </a:cubicBezTo>
                  <a:cubicBezTo>
                    <a:pt x="4" y="14"/>
                    <a:pt x="5" y="15"/>
                    <a:pt x="5" y="17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7" y="18"/>
                    <a:pt x="11" y="13"/>
                    <a:pt x="11" y="13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2" y="11"/>
                    <a:pt x="12" y="13"/>
                    <a:pt x="12" y="14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12"/>
                    <a:pt x="15" y="7"/>
                    <a:pt x="12" y="7"/>
                  </a:cubicBezTo>
                  <a:cubicBezTo>
                    <a:pt x="13" y="6"/>
                    <a:pt x="12" y="7"/>
                    <a:pt x="12" y="7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2"/>
                  </a:cubicBezTo>
                  <a:close/>
                  <a:moveTo>
                    <a:pt x="11" y="12"/>
                  </a:moveTo>
                  <a:cubicBezTo>
                    <a:pt x="10" y="12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1" y="11"/>
                  </a:moveTo>
                  <a:cubicBezTo>
                    <a:pt x="11" y="12"/>
                    <a:pt x="8" y="10"/>
                    <a:pt x="10" y="12"/>
                  </a:cubicBezTo>
                  <a:cubicBezTo>
                    <a:pt x="9" y="11"/>
                    <a:pt x="9" y="8"/>
                    <a:pt x="9" y="12"/>
                  </a:cubicBezTo>
                  <a:cubicBezTo>
                    <a:pt x="8" y="9"/>
                    <a:pt x="9" y="11"/>
                    <a:pt x="9" y="12"/>
                  </a:cubicBezTo>
                  <a:cubicBezTo>
                    <a:pt x="9" y="8"/>
                    <a:pt x="9" y="12"/>
                    <a:pt x="8" y="11"/>
                  </a:cubicBezTo>
                  <a:cubicBezTo>
                    <a:pt x="8" y="11"/>
                    <a:pt x="8" y="12"/>
                    <a:pt x="8" y="13"/>
                  </a:cubicBezTo>
                  <a:cubicBezTo>
                    <a:pt x="7" y="9"/>
                    <a:pt x="6" y="14"/>
                    <a:pt x="6" y="11"/>
                  </a:cubicBezTo>
                  <a:cubicBezTo>
                    <a:pt x="6" y="6"/>
                    <a:pt x="8" y="10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1" y="6"/>
                    <a:pt x="9" y="9"/>
                    <a:pt x="11" y="7"/>
                  </a:cubicBezTo>
                  <a:cubicBezTo>
                    <a:pt x="10" y="9"/>
                    <a:pt x="12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  <a:moveTo>
                    <a:pt x="12" y="12"/>
                  </a:move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32" name="Freeform 9179">
              <a:extLst>
                <a:ext uri="{FF2B5EF4-FFF2-40B4-BE49-F238E27FC236}">
                  <a16:creationId xmlns:a16="http://schemas.microsoft.com/office/drawing/2014/main" id="{3DC6EB9E-6B17-4539-88AD-7DEC5F0D8E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530225" cy="492125"/>
            </a:xfrm>
            <a:custGeom>
              <a:avLst/>
              <a:gdLst>
                <a:gd name="T0" fmla="*/ 139 w 141"/>
                <a:gd name="T1" fmla="*/ 40 h 131"/>
                <a:gd name="T2" fmla="*/ 133 w 141"/>
                <a:gd name="T3" fmla="*/ 4 h 131"/>
                <a:gd name="T4" fmla="*/ 138 w 141"/>
                <a:gd name="T5" fmla="*/ 60 h 131"/>
                <a:gd name="T6" fmla="*/ 137 w 141"/>
                <a:gd name="T7" fmla="*/ 107 h 131"/>
                <a:gd name="T8" fmla="*/ 131 w 141"/>
                <a:gd name="T9" fmla="*/ 122 h 131"/>
                <a:gd name="T10" fmla="*/ 131 w 141"/>
                <a:gd name="T11" fmla="*/ 122 h 131"/>
                <a:gd name="T12" fmla="*/ 133 w 141"/>
                <a:gd name="T13" fmla="*/ 115 h 131"/>
                <a:gd name="T14" fmla="*/ 130 w 141"/>
                <a:gd name="T15" fmla="*/ 114 h 131"/>
                <a:gd name="T16" fmla="*/ 120 w 141"/>
                <a:gd name="T17" fmla="*/ 122 h 131"/>
                <a:gd name="T18" fmla="*/ 116 w 141"/>
                <a:gd name="T19" fmla="*/ 120 h 131"/>
                <a:gd name="T20" fmla="*/ 84 w 141"/>
                <a:gd name="T21" fmla="*/ 113 h 131"/>
                <a:gd name="T22" fmla="*/ 39 w 141"/>
                <a:gd name="T23" fmla="*/ 113 h 131"/>
                <a:gd name="T24" fmla="*/ 19 w 141"/>
                <a:gd name="T25" fmla="*/ 124 h 131"/>
                <a:gd name="T26" fmla="*/ 24 w 141"/>
                <a:gd name="T27" fmla="*/ 122 h 131"/>
                <a:gd name="T28" fmla="*/ 24 w 141"/>
                <a:gd name="T29" fmla="*/ 123 h 131"/>
                <a:gd name="T30" fmla="*/ 25 w 141"/>
                <a:gd name="T31" fmla="*/ 123 h 131"/>
                <a:gd name="T32" fmla="*/ 27 w 141"/>
                <a:gd name="T33" fmla="*/ 116 h 131"/>
                <a:gd name="T34" fmla="*/ 24 w 141"/>
                <a:gd name="T35" fmla="*/ 114 h 131"/>
                <a:gd name="T36" fmla="*/ 18 w 141"/>
                <a:gd name="T37" fmla="*/ 114 h 131"/>
                <a:gd name="T38" fmla="*/ 11 w 141"/>
                <a:gd name="T39" fmla="*/ 104 h 131"/>
                <a:gd name="T40" fmla="*/ 14 w 141"/>
                <a:gd name="T41" fmla="*/ 16 h 131"/>
                <a:gd name="T42" fmla="*/ 24 w 141"/>
                <a:gd name="T43" fmla="*/ 16 h 131"/>
                <a:gd name="T44" fmla="*/ 24 w 141"/>
                <a:gd name="T45" fmla="*/ 16 h 131"/>
                <a:gd name="T46" fmla="*/ 25 w 141"/>
                <a:gd name="T47" fmla="*/ 17 h 131"/>
                <a:gd name="T48" fmla="*/ 26 w 141"/>
                <a:gd name="T49" fmla="*/ 13 h 131"/>
                <a:gd name="T50" fmla="*/ 26 w 141"/>
                <a:gd name="T51" fmla="*/ 7 h 131"/>
                <a:gd name="T52" fmla="*/ 23 w 141"/>
                <a:gd name="T53" fmla="*/ 6 h 131"/>
                <a:gd name="T54" fmla="*/ 51 w 141"/>
                <a:gd name="T55" fmla="*/ 18 h 131"/>
                <a:gd name="T56" fmla="*/ 130 w 141"/>
                <a:gd name="T57" fmla="*/ 5 h 131"/>
                <a:gd name="T58" fmla="*/ 102 w 141"/>
                <a:gd name="T59" fmla="*/ 15 h 131"/>
                <a:gd name="T60" fmla="*/ 63 w 141"/>
                <a:gd name="T61" fmla="*/ 14 h 131"/>
                <a:gd name="T62" fmla="*/ 7 w 141"/>
                <a:gd name="T63" fmla="*/ 51 h 131"/>
                <a:gd name="T64" fmla="*/ 39 w 141"/>
                <a:gd name="T65" fmla="*/ 118 h 131"/>
                <a:gd name="T66" fmla="*/ 138 w 141"/>
                <a:gd name="T67" fmla="*/ 123 h 131"/>
                <a:gd name="T68" fmla="*/ 20 w 141"/>
                <a:gd name="T69" fmla="*/ 7 h 131"/>
                <a:gd name="T70" fmla="*/ 23 w 141"/>
                <a:gd name="T71" fmla="*/ 10 h 131"/>
                <a:gd name="T72" fmla="*/ 25 w 141"/>
                <a:gd name="T73" fmla="*/ 13 h 131"/>
                <a:gd name="T74" fmla="*/ 23 w 141"/>
                <a:gd name="T75" fmla="*/ 13 h 131"/>
                <a:gd name="T76" fmla="*/ 21 w 141"/>
                <a:gd name="T77" fmla="*/ 16 h 131"/>
                <a:gd name="T78" fmla="*/ 19 w 141"/>
                <a:gd name="T79" fmla="*/ 15 h 131"/>
                <a:gd name="T80" fmla="*/ 18 w 141"/>
                <a:gd name="T81" fmla="*/ 11 h 131"/>
                <a:gd name="T82" fmla="*/ 19 w 141"/>
                <a:gd name="T83" fmla="*/ 121 h 131"/>
                <a:gd name="T84" fmla="*/ 23 w 141"/>
                <a:gd name="T85" fmla="*/ 116 h 131"/>
                <a:gd name="T86" fmla="*/ 24 w 141"/>
                <a:gd name="T87" fmla="*/ 117 h 131"/>
                <a:gd name="T88" fmla="*/ 24 w 141"/>
                <a:gd name="T89" fmla="*/ 120 h 131"/>
                <a:gd name="T90" fmla="*/ 21 w 141"/>
                <a:gd name="T91" fmla="*/ 122 h 131"/>
                <a:gd name="T92" fmla="*/ 19 w 141"/>
                <a:gd name="T93" fmla="*/ 121 h 131"/>
                <a:gd name="T94" fmla="*/ 126 w 141"/>
                <a:gd name="T95" fmla="*/ 124 h 131"/>
                <a:gd name="T96" fmla="*/ 130 w 141"/>
                <a:gd name="T97" fmla="*/ 122 h 131"/>
                <a:gd name="T98" fmla="*/ 130 w 141"/>
                <a:gd name="T99" fmla="*/ 123 h 131"/>
                <a:gd name="T100" fmla="*/ 130 w 141"/>
                <a:gd name="T101" fmla="*/ 120 h 131"/>
                <a:gd name="T102" fmla="*/ 128 w 141"/>
                <a:gd name="T103" fmla="*/ 120 h 131"/>
                <a:gd name="T104" fmla="*/ 126 w 141"/>
                <a:gd name="T105" fmla="*/ 120 h 131"/>
                <a:gd name="T106" fmla="*/ 125 w 141"/>
                <a:gd name="T107" fmla="*/ 121 h 131"/>
                <a:gd name="T108" fmla="*/ 129 w 141"/>
                <a:gd name="T109" fmla="*/ 116 h 131"/>
                <a:gd name="T110" fmla="*/ 131 w 141"/>
                <a:gd name="T111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" h="131">
                  <a:moveTo>
                    <a:pt x="139" y="95"/>
                  </a:moveTo>
                  <a:cubicBezTo>
                    <a:pt x="140" y="95"/>
                    <a:pt x="140" y="96"/>
                    <a:pt x="140" y="96"/>
                  </a:cubicBezTo>
                  <a:cubicBezTo>
                    <a:pt x="140" y="90"/>
                    <a:pt x="139" y="54"/>
                    <a:pt x="140" y="55"/>
                  </a:cubicBezTo>
                  <a:cubicBezTo>
                    <a:pt x="140" y="53"/>
                    <a:pt x="140" y="52"/>
                    <a:pt x="140" y="51"/>
                  </a:cubicBezTo>
                  <a:cubicBezTo>
                    <a:pt x="139" y="49"/>
                    <a:pt x="138" y="43"/>
                    <a:pt x="139" y="40"/>
                  </a:cubicBezTo>
                  <a:cubicBezTo>
                    <a:pt x="139" y="45"/>
                    <a:pt x="139" y="41"/>
                    <a:pt x="139" y="40"/>
                  </a:cubicBezTo>
                  <a:cubicBezTo>
                    <a:pt x="140" y="37"/>
                    <a:pt x="139" y="34"/>
                    <a:pt x="139" y="32"/>
                  </a:cubicBezTo>
                  <a:cubicBezTo>
                    <a:pt x="139" y="33"/>
                    <a:pt x="139" y="21"/>
                    <a:pt x="139" y="19"/>
                  </a:cubicBezTo>
                  <a:cubicBezTo>
                    <a:pt x="139" y="17"/>
                    <a:pt x="139" y="8"/>
                    <a:pt x="138" y="6"/>
                  </a:cubicBezTo>
                  <a:cubicBezTo>
                    <a:pt x="138" y="6"/>
                    <a:pt x="134" y="3"/>
                    <a:pt x="134" y="4"/>
                  </a:cubicBezTo>
                  <a:cubicBezTo>
                    <a:pt x="134" y="3"/>
                    <a:pt x="133" y="3"/>
                    <a:pt x="132" y="4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4" y="5"/>
                    <a:pt x="134" y="5"/>
                    <a:pt x="133" y="4"/>
                  </a:cubicBezTo>
                  <a:cubicBezTo>
                    <a:pt x="137" y="6"/>
                    <a:pt x="136" y="8"/>
                    <a:pt x="137" y="9"/>
                  </a:cubicBezTo>
                  <a:cubicBezTo>
                    <a:pt x="137" y="9"/>
                    <a:pt x="141" y="27"/>
                    <a:pt x="138" y="28"/>
                  </a:cubicBezTo>
                  <a:cubicBezTo>
                    <a:pt x="137" y="28"/>
                    <a:pt x="138" y="55"/>
                    <a:pt x="137" y="58"/>
                  </a:cubicBezTo>
                  <a:cubicBezTo>
                    <a:pt x="139" y="59"/>
                    <a:pt x="138" y="56"/>
                    <a:pt x="139" y="59"/>
                  </a:cubicBezTo>
                  <a:cubicBezTo>
                    <a:pt x="138" y="58"/>
                    <a:pt x="138" y="59"/>
                    <a:pt x="138" y="60"/>
                  </a:cubicBezTo>
                  <a:cubicBezTo>
                    <a:pt x="138" y="60"/>
                    <a:pt x="138" y="59"/>
                    <a:pt x="138" y="59"/>
                  </a:cubicBezTo>
                  <a:cubicBezTo>
                    <a:pt x="138" y="60"/>
                    <a:pt x="138" y="62"/>
                    <a:pt x="137" y="60"/>
                  </a:cubicBezTo>
                  <a:cubicBezTo>
                    <a:pt x="137" y="63"/>
                    <a:pt x="137" y="67"/>
                    <a:pt x="138" y="71"/>
                  </a:cubicBezTo>
                  <a:cubicBezTo>
                    <a:pt x="139" y="78"/>
                    <a:pt x="139" y="84"/>
                    <a:pt x="138" y="91"/>
                  </a:cubicBezTo>
                  <a:cubicBezTo>
                    <a:pt x="137" y="90"/>
                    <a:pt x="137" y="91"/>
                    <a:pt x="137" y="91"/>
                  </a:cubicBezTo>
                  <a:cubicBezTo>
                    <a:pt x="137" y="96"/>
                    <a:pt x="139" y="102"/>
                    <a:pt x="137" y="107"/>
                  </a:cubicBezTo>
                  <a:cubicBezTo>
                    <a:pt x="137" y="107"/>
                    <a:pt x="137" y="107"/>
                    <a:pt x="137" y="106"/>
                  </a:cubicBezTo>
                  <a:cubicBezTo>
                    <a:pt x="137" y="108"/>
                    <a:pt x="139" y="117"/>
                    <a:pt x="138" y="118"/>
                  </a:cubicBezTo>
                  <a:cubicBezTo>
                    <a:pt x="137" y="118"/>
                    <a:pt x="137" y="117"/>
                    <a:pt x="137" y="116"/>
                  </a:cubicBezTo>
                  <a:cubicBezTo>
                    <a:pt x="137" y="117"/>
                    <a:pt x="136" y="119"/>
                    <a:pt x="136" y="119"/>
                  </a:cubicBezTo>
                  <a:cubicBezTo>
                    <a:pt x="134" y="122"/>
                    <a:pt x="133" y="123"/>
                    <a:pt x="131" y="124"/>
                  </a:cubicBezTo>
                  <a:cubicBezTo>
                    <a:pt x="131" y="123"/>
                    <a:pt x="131" y="123"/>
                    <a:pt x="131" y="122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2" y="122"/>
                    <a:pt x="133" y="120"/>
                    <a:pt x="131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1" y="121"/>
                    <a:pt x="132" y="121"/>
                    <a:pt x="133" y="120"/>
                  </a:cubicBezTo>
                  <a:cubicBezTo>
                    <a:pt x="133" y="120"/>
                    <a:pt x="133" y="120"/>
                    <a:pt x="132" y="120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19"/>
                    <a:pt x="133" y="116"/>
                    <a:pt x="134" y="116"/>
                  </a:cubicBezTo>
                  <a:cubicBezTo>
                    <a:pt x="134" y="115"/>
                    <a:pt x="132" y="116"/>
                    <a:pt x="132" y="116"/>
                  </a:cubicBezTo>
                  <a:cubicBezTo>
                    <a:pt x="132" y="115"/>
                    <a:pt x="133" y="115"/>
                    <a:pt x="133" y="115"/>
                  </a:cubicBezTo>
                  <a:cubicBezTo>
                    <a:pt x="133" y="113"/>
                    <a:pt x="130" y="118"/>
                    <a:pt x="133" y="113"/>
                  </a:cubicBezTo>
                  <a:cubicBezTo>
                    <a:pt x="133" y="113"/>
                    <a:pt x="132" y="113"/>
                    <a:pt x="132" y="114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32" y="113"/>
                    <a:pt x="131" y="113"/>
                    <a:pt x="131" y="114"/>
                  </a:cubicBezTo>
                  <a:cubicBezTo>
                    <a:pt x="131" y="113"/>
                    <a:pt x="131" y="113"/>
                    <a:pt x="131" y="112"/>
                  </a:cubicBezTo>
                  <a:cubicBezTo>
                    <a:pt x="131" y="113"/>
                    <a:pt x="130" y="113"/>
                    <a:pt x="130" y="114"/>
                  </a:cubicBezTo>
                  <a:cubicBezTo>
                    <a:pt x="129" y="112"/>
                    <a:pt x="129" y="113"/>
                    <a:pt x="128" y="112"/>
                  </a:cubicBezTo>
                  <a:cubicBezTo>
                    <a:pt x="128" y="112"/>
                    <a:pt x="127" y="115"/>
                    <a:pt x="126" y="112"/>
                  </a:cubicBezTo>
                  <a:cubicBezTo>
                    <a:pt x="127" y="114"/>
                    <a:pt x="125" y="113"/>
                    <a:pt x="125" y="112"/>
                  </a:cubicBezTo>
                  <a:cubicBezTo>
                    <a:pt x="125" y="113"/>
                    <a:pt x="124" y="113"/>
                    <a:pt x="124" y="114"/>
                  </a:cubicBezTo>
                  <a:cubicBezTo>
                    <a:pt x="124" y="113"/>
                    <a:pt x="121" y="114"/>
                    <a:pt x="120" y="114"/>
                  </a:cubicBezTo>
                  <a:cubicBezTo>
                    <a:pt x="121" y="116"/>
                    <a:pt x="121" y="120"/>
                    <a:pt x="120" y="122"/>
                  </a:cubicBezTo>
                  <a:cubicBezTo>
                    <a:pt x="121" y="122"/>
                    <a:pt x="124" y="124"/>
                    <a:pt x="125" y="125"/>
                  </a:cubicBezTo>
                  <a:cubicBezTo>
                    <a:pt x="123" y="126"/>
                    <a:pt x="121" y="126"/>
                    <a:pt x="120" y="125"/>
                  </a:cubicBezTo>
                  <a:cubicBezTo>
                    <a:pt x="123" y="126"/>
                    <a:pt x="121" y="125"/>
                    <a:pt x="122" y="125"/>
                  </a:cubicBezTo>
                  <a:cubicBezTo>
                    <a:pt x="119" y="125"/>
                    <a:pt x="117" y="124"/>
                    <a:pt x="117" y="121"/>
                  </a:cubicBezTo>
                  <a:cubicBezTo>
                    <a:pt x="117" y="122"/>
                    <a:pt x="117" y="123"/>
                    <a:pt x="117" y="123"/>
                  </a:cubicBezTo>
                  <a:cubicBezTo>
                    <a:pt x="116" y="122"/>
                    <a:pt x="116" y="121"/>
                    <a:pt x="116" y="120"/>
                  </a:cubicBezTo>
                  <a:cubicBezTo>
                    <a:pt x="116" y="120"/>
                    <a:pt x="116" y="120"/>
                    <a:pt x="116" y="121"/>
                  </a:cubicBezTo>
                  <a:cubicBezTo>
                    <a:pt x="114" y="118"/>
                    <a:pt x="114" y="115"/>
                    <a:pt x="111" y="114"/>
                  </a:cubicBezTo>
                  <a:cubicBezTo>
                    <a:pt x="110" y="113"/>
                    <a:pt x="102" y="112"/>
                    <a:pt x="111" y="114"/>
                  </a:cubicBezTo>
                  <a:cubicBezTo>
                    <a:pt x="107" y="114"/>
                    <a:pt x="108" y="114"/>
                    <a:pt x="109" y="114"/>
                  </a:cubicBezTo>
                  <a:cubicBezTo>
                    <a:pt x="105" y="114"/>
                    <a:pt x="101" y="112"/>
                    <a:pt x="97" y="112"/>
                  </a:cubicBezTo>
                  <a:cubicBezTo>
                    <a:pt x="96" y="110"/>
                    <a:pt x="87" y="113"/>
                    <a:pt x="84" y="113"/>
                  </a:cubicBezTo>
                  <a:cubicBezTo>
                    <a:pt x="86" y="112"/>
                    <a:pt x="85" y="111"/>
                    <a:pt x="81" y="113"/>
                  </a:cubicBezTo>
                  <a:cubicBezTo>
                    <a:pt x="79" y="113"/>
                    <a:pt x="77" y="114"/>
                    <a:pt x="75" y="114"/>
                  </a:cubicBezTo>
                  <a:cubicBezTo>
                    <a:pt x="69" y="113"/>
                    <a:pt x="63" y="111"/>
                    <a:pt x="58" y="112"/>
                  </a:cubicBezTo>
                  <a:cubicBezTo>
                    <a:pt x="57" y="112"/>
                    <a:pt x="41" y="113"/>
                    <a:pt x="41" y="113"/>
                  </a:cubicBezTo>
                  <a:cubicBezTo>
                    <a:pt x="40" y="113"/>
                    <a:pt x="39" y="116"/>
                    <a:pt x="37" y="114"/>
                  </a:cubicBezTo>
                  <a:cubicBezTo>
                    <a:pt x="38" y="114"/>
                    <a:pt x="39" y="114"/>
                    <a:pt x="39" y="113"/>
                  </a:cubicBezTo>
                  <a:cubicBezTo>
                    <a:pt x="32" y="112"/>
                    <a:pt x="34" y="124"/>
                    <a:pt x="28" y="126"/>
                  </a:cubicBezTo>
                  <a:cubicBezTo>
                    <a:pt x="29" y="126"/>
                    <a:pt x="29" y="125"/>
                    <a:pt x="30" y="125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6" y="127"/>
                    <a:pt x="22" y="127"/>
                    <a:pt x="19" y="125"/>
                  </a:cubicBezTo>
                  <a:cubicBezTo>
                    <a:pt x="19" y="125"/>
                    <a:pt x="19" y="125"/>
                    <a:pt x="19" y="124"/>
                  </a:cubicBezTo>
                  <a:cubicBezTo>
                    <a:pt x="19" y="125"/>
                    <a:pt x="19" y="125"/>
                    <a:pt x="19" y="124"/>
                  </a:cubicBezTo>
                  <a:cubicBezTo>
                    <a:pt x="20" y="127"/>
                    <a:pt x="23" y="122"/>
                    <a:pt x="24" y="123"/>
                  </a:cubicBezTo>
                  <a:cubicBezTo>
                    <a:pt x="24" y="123"/>
                    <a:pt x="24" y="123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2"/>
                    <a:pt x="24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5" y="124"/>
                    <a:pt x="25" y="123"/>
                    <a:pt x="25" y="122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4" y="123"/>
                    <a:pt x="25" y="123"/>
                    <a:pt x="25" y="123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2"/>
                    <a:pt x="26" y="120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1"/>
                    <a:pt x="25" y="121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19"/>
                    <a:pt x="26" y="119"/>
                    <a:pt x="27" y="119"/>
                  </a:cubicBezTo>
                  <a:cubicBezTo>
                    <a:pt x="25" y="119"/>
                    <a:pt x="27" y="116"/>
                    <a:pt x="27" y="116"/>
                  </a:cubicBezTo>
                  <a:cubicBezTo>
                    <a:pt x="27" y="115"/>
                    <a:pt x="25" y="116"/>
                    <a:pt x="25" y="116"/>
                  </a:cubicBezTo>
                  <a:cubicBezTo>
                    <a:pt x="26" y="115"/>
                    <a:pt x="26" y="115"/>
                    <a:pt x="27" y="115"/>
                  </a:cubicBezTo>
                  <a:cubicBezTo>
                    <a:pt x="27" y="113"/>
                    <a:pt x="24" y="118"/>
                    <a:pt x="27" y="113"/>
                  </a:cubicBezTo>
                  <a:cubicBezTo>
                    <a:pt x="26" y="113"/>
                    <a:pt x="26" y="113"/>
                    <a:pt x="26" y="114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5" y="113"/>
                    <a:pt x="25" y="113"/>
                    <a:pt x="24" y="114"/>
                  </a:cubicBezTo>
                  <a:cubicBezTo>
                    <a:pt x="25" y="113"/>
                    <a:pt x="25" y="113"/>
                    <a:pt x="24" y="112"/>
                  </a:cubicBezTo>
                  <a:cubicBezTo>
                    <a:pt x="24" y="113"/>
                    <a:pt x="24" y="113"/>
                    <a:pt x="24" y="114"/>
                  </a:cubicBezTo>
                  <a:cubicBezTo>
                    <a:pt x="23" y="112"/>
                    <a:pt x="23" y="113"/>
                    <a:pt x="22" y="112"/>
                  </a:cubicBezTo>
                  <a:cubicBezTo>
                    <a:pt x="21" y="112"/>
                    <a:pt x="21" y="115"/>
                    <a:pt x="20" y="112"/>
                  </a:cubicBezTo>
                  <a:cubicBezTo>
                    <a:pt x="20" y="114"/>
                    <a:pt x="18" y="113"/>
                    <a:pt x="18" y="112"/>
                  </a:cubicBezTo>
                  <a:cubicBezTo>
                    <a:pt x="18" y="113"/>
                    <a:pt x="18" y="113"/>
                    <a:pt x="18" y="114"/>
                  </a:cubicBezTo>
                  <a:cubicBezTo>
                    <a:pt x="18" y="113"/>
                    <a:pt x="15" y="114"/>
                    <a:pt x="14" y="114"/>
                  </a:cubicBezTo>
                  <a:cubicBezTo>
                    <a:pt x="15" y="116"/>
                    <a:pt x="15" y="119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18"/>
                    <a:pt x="10" y="115"/>
                    <a:pt x="10" y="113"/>
                  </a:cubicBezTo>
                  <a:cubicBezTo>
                    <a:pt x="10" y="113"/>
                    <a:pt x="12" y="104"/>
                    <a:pt x="10" y="109"/>
                  </a:cubicBezTo>
                  <a:cubicBezTo>
                    <a:pt x="10" y="108"/>
                    <a:pt x="10" y="100"/>
                    <a:pt x="11" y="104"/>
                  </a:cubicBezTo>
                  <a:cubicBezTo>
                    <a:pt x="10" y="96"/>
                    <a:pt x="10" y="87"/>
                    <a:pt x="11" y="79"/>
                  </a:cubicBezTo>
                  <a:cubicBezTo>
                    <a:pt x="11" y="77"/>
                    <a:pt x="12" y="62"/>
                    <a:pt x="12" y="57"/>
                  </a:cubicBezTo>
                  <a:cubicBezTo>
                    <a:pt x="12" y="51"/>
                    <a:pt x="13" y="41"/>
                    <a:pt x="11" y="37"/>
                  </a:cubicBezTo>
                  <a:cubicBezTo>
                    <a:pt x="13" y="35"/>
                    <a:pt x="10" y="23"/>
                    <a:pt x="11" y="19"/>
                  </a:cubicBezTo>
                  <a:cubicBezTo>
                    <a:pt x="12" y="14"/>
                    <a:pt x="13" y="11"/>
                    <a:pt x="15" y="10"/>
                  </a:cubicBezTo>
                  <a:cubicBezTo>
                    <a:pt x="15" y="12"/>
                    <a:pt x="15" y="15"/>
                    <a:pt x="14" y="16"/>
                  </a:cubicBezTo>
                  <a:cubicBezTo>
                    <a:pt x="15" y="16"/>
                    <a:pt x="19" y="18"/>
                    <a:pt x="18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20" y="21"/>
                    <a:pt x="23" y="15"/>
                    <a:pt x="24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5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5" y="17"/>
                    <a:pt x="25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4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7" y="13"/>
                  </a:cubicBezTo>
                  <a:cubicBezTo>
                    <a:pt x="25" y="13"/>
                    <a:pt x="27" y="9"/>
                    <a:pt x="27" y="9"/>
                  </a:cubicBezTo>
                  <a:cubicBezTo>
                    <a:pt x="27" y="9"/>
                    <a:pt x="25" y="9"/>
                    <a:pt x="25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6"/>
                    <a:pt x="24" y="12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5" y="7"/>
                    <a:pt x="25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3" y="6"/>
                    <a:pt x="23" y="7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3"/>
                    <a:pt x="32" y="6"/>
                    <a:pt x="32" y="11"/>
                  </a:cubicBezTo>
                  <a:cubicBezTo>
                    <a:pt x="32" y="18"/>
                    <a:pt x="41" y="17"/>
                    <a:pt x="46" y="18"/>
                  </a:cubicBezTo>
                  <a:cubicBezTo>
                    <a:pt x="43" y="18"/>
                    <a:pt x="41" y="18"/>
                    <a:pt x="40" y="18"/>
                  </a:cubicBezTo>
                  <a:cubicBezTo>
                    <a:pt x="41" y="18"/>
                    <a:pt x="44" y="18"/>
                    <a:pt x="42" y="19"/>
                  </a:cubicBezTo>
                  <a:cubicBezTo>
                    <a:pt x="46" y="19"/>
                    <a:pt x="51" y="20"/>
                    <a:pt x="54" y="18"/>
                  </a:cubicBezTo>
                  <a:cubicBezTo>
                    <a:pt x="54" y="18"/>
                    <a:pt x="51" y="18"/>
                    <a:pt x="51" y="18"/>
                  </a:cubicBezTo>
                  <a:cubicBezTo>
                    <a:pt x="55" y="16"/>
                    <a:pt x="60" y="18"/>
                    <a:pt x="64" y="17"/>
                  </a:cubicBezTo>
                  <a:cubicBezTo>
                    <a:pt x="69" y="17"/>
                    <a:pt x="74" y="17"/>
                    <a:pt x="80" y="17"/>
                  </a:cubicBezTo>
                  <a:cubicBezTo>
                    <a:pt x="89" y="18"/>
                    <a:pt x="97" y="19"/>
                    <a:pt x="106" y="18"/>
                  </a:cubicBezTo>
                  <a:cubicBezTo>
                    <a:pt x="109" y="17"/>
                    <a:pt x="122" y="7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21" y="6"/>
                    <a:pt x="126" y="4"/>
                    <a:pt x="130" y="5"/>
                  </a:cubicBezTo>
                  <a:cubicBezTo>
                    <a:pt x="129" y="4"/>
                    <a:pt x="130" y="2"/>
                    <a:pt x="127" y="2"/>
                  </a:cubicBezTo>
                  <a:cubicBezTo>
                    <a:pt x="125" y="2"/>
                    <a:pt x="122" y="2"/>
                    <a:pt x="122" y="2"/>
                  </a:cubicBezTo>
                  <a:cubicBezTo>
                    <a:pt x="119" y="3"/>
                    <a:pt x="117" y="2"/>
                    <a:pt x="115" y="6"/>
                  </a:cubicBezTo>
                  <a:cubicBezTo>
                    <a:pt x="112" y="9"/>
                    <a:pt x="111" y="13"/>
                    <a:pt x="107" y="15"/>
                  </a:cubicBezTo>
                  <a:cubicBezTo>
                    <a:pt x="107" y="15"/>
                    <a:pt x="101" y="16"/>
                    <a:pt x="101" y="15"/>
                  </a:cubicBezTo>
                  <a:cubicBezTo>
                    <a:pt x="101" y="15"/>
                    <a:pt x="101" y="15"/>
                    <a:pt x="102" y="15"/>
                  </a:cubicBezTo>
                  <a:cubicBezTo>
                    <a:pt x="99" y="15"/>
                    <a:pt x="94" y="12"/>
                    <a:pt x="95" y="14"/>
                  </a:cubicBezTo>
                  <a:cubicBezTo>
                    <a:pt x="90" y="14"/>
                    <a:pt x="82" y="16"/>
                    <a:pt x="79" y="1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77" y="15"/>
                    <a:pt x="75" y="15"/>
                  </a:cubicBezTo>
                  <a:cubicBezTo>
                    <a:pt x="75" y="14"/>
                    <a:pt x="79" y="14"/>
                    <a:pt x="79" y="14"/>
                  </a:cubicBezTo>
                  <a:cubicBezTo>
                    <a:pt x="76" y="15"/>
                    <a:pt x="62" y="15"/>
                    <a:pt x="63" y="14"/>
                  </a:cubicBezTo>
                  <a:cubicBezTo>
                    <a:pt x="61" y="14"/>
                    <a:pt x="60" y="14"/>
                    <a:pt x="58" y="14"/>
                  </a:cubicBezTo>
                  <a:cubicBezTo>
                    <a:pt x="59" y="14"/>
                    <a:pt x="60" y="14"/>
                    <a:pt x="60" y="14"/>
                  </a:cubicBezTo>
                  <a:cubicBezTo>
                    <a:pt x="53" y="12"/>
                    <a:pt x="37" y="18"/>
                    <a:pt x="34" y="9"/>
                  </a:cubicBezTo>
                  <a:cubicBezTo>
                    <a:pt x="32" y="0"/>
                    <a:pt x="23" y="0"/>
                    <a:pt x="15" y="4"/>
                  </a:cubicBezTo>
                  <a:cubicBezTo>
                    <a:pt x="0" y="11"/>
                    <a:pt x="6" y="37"/>
                    <a:pt x="7" y="50"/>
                  </a:cubicBezTo>
                  <a:cubicBezTo>
                    <a:pt x="7" y="47"/>
                    <a:pt x="8" y="53"/>
                    <a:pt x="7" y="51"/>
                  </a:cubicBezTo>
                  <a:cubicBezTo>
                    <a:pt x="7" y="56"/>
                    <a:pt x="5" y="62"/>
                    <a:pt x="8" y="67"/>
                  </a:cubicBezTo>
                  <a:cubicBezTo>
                    <a:pt x="7" y="71"/>
                    <a:pt x="5" y="80"/>
                    <a:pt x="8" y="84"/>
                  </a:cubicBezTo>
                  <a:cubicBezTo>
                    <a:pt x="9" y="93"/>
                    <a:pt x="6" y="103"/>
                    <a:pt x="6" y="113"/>
                  </a:cubicBezTo>
                  <a:cubicBezTo>
                    <a:pt x="6" y="125"/>
                    <a:pt x="14" y="128"/>
                    <a:pt x="25" y="129"/>
                  </a:cubicBezTo>
                  <a:cubicBezTo>
                    <a:pt x="31" y="129"/>
                    <a:pt x="33" y="129"/>
                    <a:pt x="35" y="123"/>
                  </a:cubicBezTo>
                  <a:cubicBezTo>
                    <a:pt x="36" y="122"/>
                    <a:pt x="40" y="115"/>
                    <a:pt x="39" y="118"/>
                  </a:cubicBezTo>
                  <a:cubicBezTo>
                    <a:pt x="46" y="113"/>
                    <a:pt x="54" y="117"/>
                    <a:pt x="62" y="116"/>
                  </a:cubicBezTo>
                  <a:cubicBezTo>
                    <a:pt x="68" y="115"/>
                    <a:pt x="75" y="117"/>
                    <a:pt x="81" y="117"/>
                  </a:cubicBezTo>
                  <a:cubicBezTo>
                    <a:pt x="89" y="116"/>
                    <a:pt x="96" y="115"/>
                    <a:pt x="104" y="116"/>
                  </a:cubicBezTo>
                  <a:cubicBezTo>
                    <a:pt x="103" y="117"/>
                    <a:pt x="99" y="115"/>
                    <a:pt x="99" y="116"/>
                  </a:cubicBezTo>
                  <a:cubicBezTo>
                    <a:pt x="107" y="116"/>
                    <a:pt x="111" y="118"/>
                    <a:pt x="113" y="123"/>
                  </a:cubicBezTo>
                  <a:cubicBezTo>
                    <a:pt x="115" y="131"/>
                    <a:pt x="133" y="131"/>
                    <a:pt x="138" y="123"/>
                  </a:cubicBezTo>
                  <a:cubicBezTo>
                    <a:pt x="136" y="124"/>
                    <a:pt x="140" y="116"/>
                    <a:pt x="139" y="120"/>
                  </a:cubicBezTo>
                  <a:cubicBezTo>
                    <a:pt x="140" y="119"/>
                    <a:pt x="140" y="117"/>
                    <a:pt x="140" y="116"/>
                  </a:cubicBezTo>
                  <a:cubicBezTo>
                    <a:pt x="140" y="117"/>
                    <a:pt x="140" y="117"/>
                    <a:pt x="139" y="118"/>
                  </a:cubicBezTo>
                  <a:cubicBezTo>
                    <a:pt x="139" y="109"/>
                    <a:pt x="139" y="103"/>
                    <a:pt x="139" y="95"/>
                  </a:cubicBezTo>
                  <a:close/>
                  <a:moveTo>
                    <a:pt x="21" y="7"/>
                  </a:move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18" y="11"/>
                  </a:moveTo>
                  <a:cubicBezTo>
                    <a:pt x="19" y="11"/>
                    <a:pt x="18" y="10"/>
                    <a:pt x="19" y="11"/>
                  </a:cubicBezTo>
                  <a:cubicBezTo>
                    <a:pt x="19" y="11"/>
                    <a:pt x="23" y="9"/>
                    <a:pt x="22" y="10"/>
                  </a:cubicBezTo>
                  <a:cubicBezTo>
                    <a:pt x="23" y="9"/>
                    <a:pt x="22" y="11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3" y="10"/>
                    <a:pt x="24" y="9"/>
                    <a:pt x="23" y="10"/>
                  </a:cubicBezTo>
                  <a:cubicBezTo>
                    <a:pt x="23" y="10"/>
                    <a:pt x="24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3" y="13"/>
                    <a:pt x="25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5"/>
                    <a:pt x="23" y="14"/>
                    <a:pt x="23" y="13"/>
                  </a:cubicBezTo>
                  <a:cubicBezTo>
                    <a:pt x="23" y="17"/>
                    <a:pt x="22" y="10"/>
                    <a:pt x="22" y="15"/>
                  </a:cubicBezTo>
                  <a:cubicBezTo>
                    <a:pt x="21" y="11"/>
                    <a:pt x="22" y="17"/>
                    <a:pt x="21" y="13"/>
                  </a:cubicBezTo>
                  <a:cubicBezTo>
                    <a:pt x="21" y="13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1" y="15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2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2"/>
                    <a:pt x="19" y="11"/>
                    <a:pt x="18" y="11"/>
                  </a:cubicBezTo>
                  <a:close/>
                  <a:moveTo>
                    <a:pt x="16" y="123"/>
                  </a:moveTo>
                  <a:cubicBezTo>
                    <a:pt x="17" y="123"/>
                    <a:pt x="18" y="124"/>
                    <a:pt x="18" y="125"/>
                  </a:cubicBezTo>
                  <a:cubicBezTo>
                    <a:pt x="17" y="124"/>
                    <a:pt x="16" y="124"/>
                    <a:pt x="16" y="123"/>
                  </a:cubicBezTo>
                  <a:close/>
                  <a:moveTo>
                    <a:pt x="19" y="121"/>
                  </a:move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19"/>
                    <a:pt x="19" y="119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9" y="118"/>
                    <a:pt x="19" y="118"/>
                    <a:pt x="18" y="117"/>
                  </a:cubicBezTo>
                  <a:cubicBezTo>
                    <a:pt x="19" y="117"/>
                    <a:pt x="18" y="116"/>
                    <a:pt x="19" y="117"/>
                  </a:cubicBezTo>
                  <a:cubicBezTo>
                    <a:pt x="19" y="117"/>
                    <a:pt x="23" y="115"/>
                    <a:pt x="22" y="117"/>
                  </a:cubicBezTo>
                  <a:cubicBezTo>
                    <a:pt x="23" y="115"/>
                    <a:pt x="22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6"/>
                    <a:pt x="24" y="115"/>
                    <a:pt x="24" y="115"/>
                  </a:cubicBezTo>
                  <a:cubicBezTo>
                    <a:pt x="23" y="116"/>
                    <a:pt x="24" y="115"/>
                    <a:pt x="23" y="116"/>
                  </a:cubicBezTo>
                  <a:cubicBezTo>
                    <a:pt x="23" y="116"/>
                    <a:pt x="24" y="116"/>
                    <a:pt x="23" y="117"/>
                  </a:cubicBezTo>
                  <a:cubicBezTo>
                    <a:pt x="24" y="117"/>
                    <a:pt x="24" y="117"/>
                    <a:pt x="24" y="116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4" y="117"/>
                    <a:pt x="23" y="119"/>
                    <a:pt x="25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3" y="122"/>
                    <a:pt x="23" y="120"/>
                    <a:pt x="23" y="120"/>
                  </a:cubicBezTo>
                  <a:cubicBezTo>
                    <a:pt x="23" y="123"/>
                    <a:pt x="22" y="117"/>
                    <a:pt x="22" y="121"/>
                  </a:cubicBezTo>
                  <a:cubicBezTo>
                    <a:pt x="21" y="117"/>
                    <a:pt x="22" y="123"/>
                    <a:pt x="21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1"/>
                    <a:pt x="21" y="121"/>
                    <a:pt x="21" y="122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1" y="121"/>
                    <a:pt x="21" y="121"/>
                    <a:pt x="21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0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0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lose/>
                  <a:moveTo>
                    <a:pt x="126" y="124"/>
                  </a:moveTo>
                  <a:cubicBezTo>
                    <a:pt x="126" y="124"/>
                    <a:pt x="126" y="124"/>
                    <a:pt x="125" y="124"/>
                  </a:cubicBezTo>
                  <a:cubicBezTo>
                    <a:pt x="125" y="124"/>
                    <a:pt x="126" y="124"/>
                    <a:pt x="126" y="124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4"/>
                    <a:pt x="126" y="124"/>
                    <a:pt x="126" y="124"/>
                  </a:cubicBezTo>
                  <a:close/>
                  <a:moveTo>
                    <a:pt x="128" y="124"/>
                  </a:moveTo>
                  <a:cubicBezTo>
                    <a:pt x="129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2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30" y="122"/>
                    <a:pt x="130" y="122"/>
                    <a:pt x="131" y="122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1" y="122"/>
                    <a:pt x="131" y="122"/>
                    <a:pt x="130" y="122"/>
                  </a:cubicBezTo>
                  <a:cubicBezTo>
                    <a:pt x="130" y="122"/>
                    <a:pt x="130" y="123"/>
                    <a:pt x="130" y="123"/>
                  </a:cubicBezTo>
                  <a:cubicBezTo>
                    <a:pt x="131" y="123"/>
                    <a:pt x="131" y="123"/>
                    <a:pt x="130" y="123"/>
                  </a:cubicBezTo>
                  <a:cubicBezTo>
                    <a:pt x="131" y="123"/>
                    <a:pt x="131" y="123"/>
                    <a:pt x="131" y="124"/>
                  </a:cubicBezTo>
                  <a:cubicBezTo>
                    <a:pt x="130" y="124"/>
                    <a:pt x="129" y="124"/>
                    <a:pt x="128" y="124"/>
                  </a:cubicBezTo>
                  <a:close/>
                  <a:moveTo>
                    <a:pt x="130" y="120"/>
                  </a:moveTo>
                  <a:cubicBezTo>
                    <a:pt x="130" y="120"/>
                    <a:pt x="130" y="120"/>
                    <a:pt x="130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22"/>
                    <a:pt x="129" y="120"/>
                    <a:pt x="129" y="120"/>
                  </a:cubicBezTo>
                  <a:cubicBezTo>
                    <a:pt x="129" y="123"/>
                    <a:pt x="128" y="117"/>
                    <a:pt x="129" y="121"/>
                  </a:cubicBezTo>
                  <a:cubicBezTo>
                    <a:pt x="127" y="117"/>
                    <a:pt x="129" y="123"/>
                    <a:pt x="128" y="120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7" y="121"/>
                    <a:pt x="127" y="121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1"/>
                    <a:pt x="127" y="121"/>
                    <a:pt x="127" y="120"/>
                  </a:cubicBezTo>
                  <a:cubicBezTo>
                    <a:pt x="127" y="120"/>
                    <a:pt x="126" y="120"/>
                    <a:pt x="126" y="121"/>
                  </a:cubicBezTo>
                  <a:cubicBezTo>
                    <a:pt x="126" y="121"/>
                    <a:pt x="126" y="121"/>
                    <a:pt x="126" y="120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19"/>
                    <a:pt x="125" y="119"/>
                  </a:cubicBezTo>
                  <a:cubicBezTo>
                    <a:pt x="125" y="119"/>
                    <a:pt x="125" y="119"/>
                    <a:pt x="124" y="119"/>
                  </a:cubicBezTo>
                  <a:cubicBezTo>
                    <a:pt x="125" y="118"/>
                    <a:pt x="125" y="118"/>
                    <a:pt x="125" y="117"/>
                  </a:cubicBezTo>
                  <a:cubicBezTo>
                    <a:pt x="125" y="117"/>
                    <a:pt x="125" y="116"/>
                    <a:pt x="126" y="117"/>
                  </a:cubicBezTo>
                  <a:cubicBezTo>
                    <a:pt x="125" y="117"/>
                    <a:pt x="129" y="115"/>
                    <a:pt x="128" y="117"/>
                  </a:cubicBezTo>
                  <a:cubicBezTo>
                    <a:pt x="129" y="115"/>
                    <a:pt x="129" y="117"/>
                    <a:pt x="129" y="116"/>
                  </a:cubicBezTo>
                  <a:cubicBezTo>
                    <a:pt x="129" y="116"/>
                    <a:pt x="129" y="116"/>
                    <a:pt x="129" y="116"/>
                  </a:cubicBezTo>
                  <a:cubicBezTo>
                    <a:pt x="130" y="116"/>
                    <a:pt x="130" y="115"/>
                    <a:pt x="130" y="115"/>
                  </a:cubicBezTo>
                  <a:cubicBezTo>
                    <a:pt x="129" y="116"/>
                    <a:pt x="130" y="115"/>
                    <a:pt x="129" y="116"/>
                  </a:cubicBezTo>
                  <a:cubicBezTo>
                    <a:pt x="129" y="116"/>
                    <a:pt x="131" y="116"/>
                    <a:pt x="129" y="117"/>
                  </a:cubicBezTo>
                  <a:cubicBezTo>
                    <a:pt x="130" y="117"/>
                    <a:pt x="130" y="117"/>
                    <a:pt x="131" y="116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0" y="117"/>
                    <a:pt x="130" y="119"/>
                    <a:pt x="131" y="120"/>
                  </a:cubicBezTo>
                  <a:cubicBezTo>
                    <a:pt x="131" y="120"/>
                    <a:pt x="131" y="120"/>
                    <a:pt x="130" y="1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33" name="Freeform 9180">
              <a:extLst>
                <a:ext uri="{FF2B5EF4-FFF2-40B4-BE49-F238E27FC236}">
                  <a16:creationId xmlns:a16="http://schemas.microsoft.com/office/drawing/2014/main" id="{87AFE70D-D21A-46B9-B58A-EC3A5E019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" y="68263"/>
              <a:ext cx="7938" cy="0"/>
            </a:xfrm>
            <a:custGeom>
              <a:avLst/>
              <a:gdLst>
                <a:gd name="T0" fmla="*/ 1 w 2"/>
                <a:gd name="T1" fmla="*/ 0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34" name="Freeform 9181">
              <a:extLst>
                <a:ext uri="{FF2B5EF4-FFF2-40B4-BE49-F238E27FC236}">
                  <a16:creationId xmlns:a16="http://schemas.microsoft.com/office/drawing/2014/main" id="{D912406F-0872-4C8D-8A7D-ABF33FD2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" y="57150"/>
              <a:ext cx="11113" cy="0"/>
            </a:xfrm>
            <a:custGeom>
              <a:avLst/>
              <a:gdLst>
                <a:gd name="T0" fmla="*/ 0 w 3"/>
                <a:gd name="T1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35" name="Freeform 9182">
              <a:extLst>
                <a:ext uri="{FF2B5EF4-FFF2-40B4-BE49-F238E27FC236}">
                  <a16:creationId xmlns:a16="http://schemas.microsoft.com/office/drawing/2014/main" id="{5753968E-C98B-4C7C-A3B7-99019536F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87" y="571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36" name="Freeform 9183">
              <a:extLst>
                <a:ext uri="{FF2B5EF4-FFF2-40B4-BE49-F238E27FC236}">
                  <a16:creationId xmlns:a16="http://schemas.microsoft.com/office/drawing/2014/main" id="{E51A9DD8-94F2-48B5-8D1D-A1699DF13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57150"/>
              <a:ext cx="0" cy="3175"/>
            </a:xfrm>
            <a:custGeom>
              <a:avLst/>
              <a:gdLst>
                <a:gd name="T0" fmla="*/ 0 h 1"/>
                <a:gd name="T1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37" name="Freeform 9184">
              <a:extLst>
                <a:ext uri="{FF2B5EF4-FFF2-40B4-BE49-F238E27FC236}">
                  <a16:creationId xmlns:a16="http://schemas.microsoft.com/office/drawing/2014/main" id="{3D56EC02-3360-4F46-8F57-34F40E3FC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52388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38" name="Freeform 9185">
              <a:extLst>
                <a:ext uri="{FF2B5EF4-FFF2-40B4-BE49-F238E27FC236}">
                  <a16:creationId xmlns:a16="http://schemas.microsoft.com/office/drawing/2014/main" id="{78A56514-EC94-41B4-BDC3-ACDF2EC86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57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39" name="Freeform 9186">
              <a:extLst>
                <a:ext uri="{FF2B5EF4-FFF2-40B4-BE49-F238E27FC236}">
                  <a16:creationId xmlns:a16="http://schemas.microsoft.com/office/drawing/2014/main" id="{0FCB449C-DB29-4BD7-A6DB-D9A9D116A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52388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40" name="Freeform 9187">
              <a:extLst>
                <a:ext uri="{FF2B5EF4-FFF2-40B4-BE49-F238E27FC236}">
                  <a16:creationId xmlns:a16="http://schemas.microsoft.com/office/drawing/2014/main" id="{C9CB7660-9AA8-4958-AA33-DB9659F67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57150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41" name="Freeform 9188">
              <a:extLst>
                <a:ext uri="{FF2B5EF4-FFF2-40B4-BE49-F238E27FC236}">
                  <a16:creationId xmlns:a16="http://schemas.microsoft.com/office/drawing/2014/main" id="{0E4B5B66-41EF-4A35-81A7-2483E7459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450850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42" name="Freeform 9189">
              <a:extLst>
                <a:ext uri="{FF2B5EF4-FFF2-40B4-BE49-F238E27FC236}">
                  <a16:creationId xmlns:a16="http://schemas.microsoft.com/office/drawing/2014/main" id="{D4E19A8C-8D17-4613-A5F6-CD4986CC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4556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43" name="Oval 9190">
              <a:extLst>
                <a:ext uri="{FF2B5EF4-FFF2-40B4-BE49-F238E27FC236}">
                  <a16:creationId xmlns:a16="http://schemas.microsoft.com/office/drawing/2014/main" id="{08D0A93D-1C26-420B-9DFD-D06B088E7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" y="455613"/>
              <a:ext cx="1588" cy="1588"/>
            </a:xfrm>
            <a:prstGeom prst="ellipse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344" name="Freeform 9191">
              <a:extLst>
                <a:ext uri="{FF2B5EF4-FFF2-40B4-BE49-F238E27FC236}">
                  <a16:creationId xmlns:a16="http://schemas.microsoft.com/office/drawing/2014/main" id="{F867B131-2AB4-403E-82CE-BDEE9F29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4556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45" name="Rectangle 9192">
              <a:extLst>
                <a:ext uri="{FF2B5EF4-FFF2-40B4-BE49-F238E27FC236}">
                  <a16:creationId xmlns:a16="http://schemas.microsoft.com/office/drawing/2014/main" id="{CC095644-3816-4984-8A1F-7A3A276F8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7" y="458788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346" name="Rectangle 9193">
              <a:extLst>
                <a:ext uri="{FF2B5EF4-FFF2-40B4-BE49-F238E27FC236}">
                  <a16:creationId xmlns:a16="http://schemas.microsoft.com/office/drawing/2014/main" id="{CE74EAD7-A4E0-4A7F-BAEC-44EA6AA91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00" y="458788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347" name="Freeform 9194">
              <a:extLst>
                <a:ext uri="{FF2B5EF4-FFF2-40B4-BE49-F238E27FC236}">
                  <a16:creationId xmlns:a16="http://schemas.microsoft.com/office/drawing/2014/main" id="{CE2475D2-F0D2-4950-A6B5-CE996BF9D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50" y="450850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48" name="Freeform 9195">
              <a:extLst>
                <a:ext uri="{FF2B5EF4-FFF2-40B4-BE49-F238E27FC236}">
                  <a16:creationId xmlns:a16="http://schemas.microsoft.com/office/drawing/2014/main" id="{89F77607-333E-4E0A-B682-999418E68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50" y="4556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49" name="Oval 9196">
              <a:extLst>
                <a:ext uri="{FF2B5EF4-FFF2-40B4-BE49-F238E27FC236}">
                  <a16:creationId xmlns:a16="http://schemas.microsoft.com/office/drawing/2014/main" id="{F5D8A80F-B4DB-48BC-B895-B1DFA6D68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125" y="455613"/>
              <a:ext cx="1588" cy="1588"/>
            </a:xfrm>
            <a:prstGeom prst="ellipse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350" name="Freeform 9197">
              <a:extLst>
                <a:ext uri="{FF2B5EF4-FFF2-40B4-BE49-F238E27FC236}">
                  <a16:creationId xmlns:a16="http://schemas.microsoft.com/office/drawing/2014/main" id="{DC32CCA6-18F7-4187-80AF-3A5C41DF0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455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51" name="Freeform 9198">
              <a:extLst>
                <a:ext uri="{FF2B5EF4-FFF2-40B4-BE49-F238E27FC236}">
                  <a16:creationId xmlns:a16="http://schemas.microsoft.com/office/drawing/2014/main" id="{12EF1E84-37F7-4DF1-9929-81CA8DE9D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" y="455613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52" name="Freeform 9199">
              <a:extLst>
                <a:ext uri="{FF2B5EF4-FFF2-40B4-BE49-F238E27FC236}">
                  <a16:creationId xmlns:a16="http://schemas.microsoft.com/office/drawing/2014/main" id="{F4D8B679-7864-4D1B-9B72-AF7E99923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50" y="420688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4 h 4"/>
                <a:gd name="T4" fmla="*/ 2 w 7"/>
                <a:gd name="T5" fmla="*/ 4 h 4"/>
                <a:gd name="T6" fmla="*/ 7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5" y="2"/>
                    <a:pt x="3" y="3"/>
                    <a:pt x="1" y="4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53" name="Freeform 9200">
              <a:extLst>
                <a:ext uri="{FF2B5EF4-FFF2-40B4-BE49-F238E27FC236}">
                  <a16:creationId xmlns:a16="http://schemas.microsoft.com/office/drawing/2014/main" id="{70452A5B-C91B-4D92-A188-69A29D165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7" y="395288"/>
              <a:ext cx="93663" cy="49213"/>
            </a:xfrm>
            <a:custGeom>
              <a:avLst/>
              <a:gdLst>
                <a:gd name="T0" fmla="*/ 1 w 25"/>
                <a:gd name="T1" fmla="*/ 13 h 13"/>
                <a:gd name="T2" fmla="*/ 25 w 25"/>
                <a:gd name="T3" fmla="*/ 0 h 13"/>
                <a:gd name="T4" fmla="*/ 24 w 25"/>
                <a:gd name="T5" fmla="*/ 0 h 13"/>
                <a:gd name="T6" fmla="*/ 0 w 25"/>
                <a:gd name="T7" fmla="*/ 13 h 13"/>
                <a:gd name="T8" fmla="*/ 1 w 2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1" y="13"/>
                  </a:moveTo>
                  <a:cubicBezTo>
                    <a:pt x="9" y="9"/>
                    <a:pt x="17" y="5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17" y="5"/>
                    <a:pt x="8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54" name="Freeform 9201">
              <a:extLst>
                <a:ext uri="{FF2B5EF4-FFF2-40B4-BE49-F238E27FC236}">
                  <a16:creationId xmlns:a16="http://schemas.microsoft.com/office/drawing/2014/main" id="{5D17051B-A2A5-4B06-B35E-46E56EA2D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" y="384175"/>
              <a:ext cx="104775" cy="60325"/>
            </a:xfrm>
            <a:custGeom>
              <a:avLst/>
              <a:gdLst>
                <a:gd name="T0" fmla="*/ 26 w 28"/>
                <a:gd name="T1" fmla="*/ 0 h 16"/>
                <a:gd name="T2" fmla="*/ 1 w 28"/>
                <a:gd name="T3" fmla="*/ 15 h 16"/>
                <a:gd name="T4" fmla="*/ 1 w 28"/>
                <a:gd name="T5" fmla="*/ 16 h 16"/>
                <a:gd name="T6" fmla="*/ 27 w 28"/>
                <a:gd name="T7" fmla="*/ 0 h 16"/>
                <a:gd name="T8" fmla="*/ 26 w 2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26" y="0"/>
                  </a:moveTo>
                  <a:cubicBezTo>
                    <a:pt x="18" y="5"/>
                    <a:pt x="9" y="10"/>
                    <a:pt x="1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0" y="10"/>
                    <a:pt x="18" y="5"/>
                    <a:pt x="27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55" name="Freeform 9202">
              <a:extLst>
                <a:ext uri="{FF2B5EF4-FFF2-40B4-BE49-F238E27FC236}">
                  <a16:creationId xmlns:a16="http://schemas.microsoft.com/office/drawing/2014/main" id="{5526F8B8-F44A-442D-9BC0-39F117E7D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" y="342900"/>
              <a:ext cx="28575" cy="14288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56" name="Freeform 9203">
              <a:extLst>
                <a:ext uri="{FF2B5EF4-FFF2-40B4-BE49-F238E27FC236}">
                  <a16:creationId xmlns:a16="http://schemas.microsoft.com/office/drawing/2014/main" id="{85C7FC96-0F3E-4D37-8294-F746B8A83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361950"/>
              <a:ext cx="49213" cy="22225"/>
            </a:xfrm>
            <a:custGeom>
              <a:avLst/>
              <a:gdLst>
                <a:gd name="T0" fmla="*/ 1 w 13"/>
                <a:gd name="T1" fmla="*/ 6 h 6"/>
                <a:gd name="T2" fmla="*/ 12 w 13"/>
                <a:gd name="T3" fmla="*/ 1 h 6"/>
                <a:gd name="T4" fmla="*/ 12 w 13"/>
                <a:gd name="T5" fmla="*/ 0 h 6"/>
                <a:gd name="T6" fmla="*/ 0 w 13"/>
                <a:gd name="T7" fmla="*/ 6 h 6"/>
                <a:gd name="T8" fmla="*/ 1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6"/>
                  </a:moveTo>
                  <a:cubicBezTo>
                    <a:pt x="5" y="4"/>
                    <a:pt x="9" y="2"/>
                    <a:pt x="12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57" name="Freeform 9204">
              <a:extLst>
                <a:ext uri="{FF2B5EF4-FFF2-40B4-BE49-F238E27FC236}">
                  <a16:creationId xmlns:a16="http://schemas.microsoft.com/office/drawing/2014/main" id="{EB186921-B88E-444F-AD87-C178758AD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87" y="406400"/>
              <a:ext cx="52388" cy="22225"/>
            </a:xfrm>
            <a:custGeom>
              <a:avLst/>
              <a:gdLst>
                <a:gd name="T0" fmla="*/ 1 w 14"/>
                <a:gd name="T1" fmla="*/ 6 h 6"/>
                <a:gd name="T2" fmla="*/ 14 w 14"/>
                <a:gd name="T3" fmla="*/ 0 h 6"/>
                <a:gd name="T4" fmla="*/ 13 w 14"/>
                <a:gd name="T5" fmla="*/ 0 h 6"/>
                <a:gd name="T6" fmla="*/ 0 w 14"/>
                <a:gd name="T7" fmla="*/ 6 h 6"/>
                <a:gd name="T8" fmla="*/ 1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" y="6"/>
                  </a:moveTo>
                  <a:cubicBezTo>
                    <a:pt x="5" y="4"/>
                    <a:pt x="10" y="2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5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58" name="Freeform 9205">
              <a:extLst>
                <a:ext uri="{FF2B5EF4-FFF2-40B4-BE49-F238E27FC236}">
                  <a16:creationId xmlns:a16="http://schemas.microsoft.com/office/drawing/2014/main" id="{1CB916AF-3F06-4F98-AF23-A42EAD5A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" y="403225"/>
              <a:ext cx="44450" cy="30163"/>
            </a:xfrm>
            <a:custGeom>
              <a:avLst/>
              <a:gdLst>
                <a:gd name="T0" fmla="*/ 11 w 12"/>
                <a:gd name="T1" fmla="*/ 1 h 8"/>
                <a:gd name="T2" fmla="*/ 0 w 12"/>
                <a:gd name="T3" fmla="*/ 7 h 8"/>
                <a:gd name="T4" fmla="*/ 1 w 12"/>
                <a:gd name="T5" fmla="*/ 7 h 8"/>
                <a:gd name="T6" fmla="*/ 12 w 12"/>
                <a:gd name="T7" fmla="*/ 1 h 8"/>
                <a:gd name="T8" fmla="*/ 11 w 1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1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59" name="Freeform 9206">
              <a:extLst>
                <a:ext uri="{FF2B5EF4-FFF2-40B4-BE49-F238E27FC236}">
                  <a16:creationId xmlns:a16="http://schemas.microsoft.com/office/drawing/2014/main" id="{130E8F21-748C-4AFC-BF86-824D68FFE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357188"/>
              <a:ext cx="33338" cy="15875"/>
            </a:xfrm>
            <a:custGeom>
              <a:avLst/>
              <a:gdLst>
                <a:gd name="T0" fmla="*/ 8 w 9"/>
                <a:gd name="T1" fmla="*/ 0 h 4"/>
                <a:gd name="T2" fmla="*/ 1 w 9"/>
                <a:gd name="T3" fmla="*/ 4 h 4"/>
                <a:gd name="T4" fmla="*/ 2 w 9"/>
                <a:gd name="T5" fmla="*/ 4 h 4"/>
                <a:gd name="T6" fmla="*/ 8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4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60" name="Freeform 9207">
              <a:extLst>
                <a:ext uri="{FF2B5EF4-FFF2-40B4-BE49-F238E27FC236}">
                  <a16:creationId xmlns:a16="http://schemas.microsoft.com/office/drawing/2014/main" id="{297F65E5-BAA1-4BF3-8C19-2B8B54625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" y="307975"/>
              <a:ext cx="77788" cy="34925"/>
            </a:xfrm>
            <a:custGeom>
              <a:avLst/>
              <a:gdLst>
                <a:gd name="T0" fmla="*/ 1 w 21"/>
                <a:gd name="T1" fmla="*/ 8 h 9"/>
                <a:gd name="T2" fmla="*/ 20 w 21"/>
                <a:gd name="T3" fmla="*/ 1 h 9"/>
                <a:gd name="T4" fmla="*/ 19 w 21"/>
                <a:gd name="T5" fmla="*/ 0 h 9"/>
                <a:gd name="T6" fmla="*/ 1 w 21"/>
                <a:gd name="T7" fmla="*/ 8 h 9"/>
                <a:gd name="T8" fmla="*/ 1 w 21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" y="8"/>
                  </a:moveTo>
                  <a:cubicBezTo>
                    <a:pt x="8" y="6"/>
                    <a:pt x="14" y="3"/>
                    <a:pt x="20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3" y="3"/>
                    <a:pt x="7" y="6"/>
                    <a:pt x="1" y="8"/>
                  </a:cubicBezTo>
                  <a:cubicBezTo>
                    <a:pt x="0" y="9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61" name="Freeform 9208">
              <a:extLst>
                <a:ext uri="{FF2B5EF4-FFF2-40B4-BE49-F238E27FC236}">
                  <a16:creationId xmlns:a16="http://schemas.microsoft.com/office/drawing/2014/main" id="{65DBC5B6-FF1E-4680-82A7-16267AB6B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403225"/>
              <a:ext cx="46038" cy="22225"/>
            </a:xfrm>
            <a:custGeom>
              <a:avLst/>
              <a:gdLst>
                <a:gd name="T0" fmla="*/ 1 w 12"/>
                <a:gd name="T1" fmla="*/ 6 h 6"/>
                <a:gd name="T2" fmla="*/ 11 w 12"/>
                <a:gd name="T3" fmla="*/ 1 h 6"/>
                <a:gd name="T4" fmla="*/ 11 w 12"/>
                <a:gd name="T5" fmla="*/ 0 h 6"/>
                <a:gd name="T6" fmla="*/ 0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62" name="Freeform 9209">
              <a:extLst>
                <a:ext uri="{FF2B5EF4-FFF2-40B4-BE49-F238E27FC236}">
                  <a16:creationId xmlns:a16="http://schemas.microsoft.com/office/drawing/2014/main" id="{2E8D466D-1607-4A97-BABE-FE7419AAC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403225"/>
              <a:ext cx="46038" cy="25400"/>
            </a:xfrm>
            <a:custGeom>
              <a:avLst/>
              <a:gdLst>
                <a:gd name="T0" fmla="*/ 11 w 12"/>
                <a:gd name="T1" fmla="*/ 0 h 7"/>
                <a:gd name="T2" fmla="*/ 1 w 12"/>
                <a:gd name="T3" fmla="*/ 6 h 7"/>
                <a:gd name="T4" fmla="*/ 2 w 12"/>
                <a:gd name="T5" fmla="*/ 7 h 7"/>
                <a:gd name="T6" fmla="*/ 11 w 12"/>
                <a:gd name="T7" fmla="*/ 1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7"/>
                    <a:pt x="1" y="7"/>
                    <a:pt x="2" y="7"/>
                  </a:cubicBezTo>
                  <a:cubicBezTo>
                    <a:pt x="5" y="5"/>
                    <a:pt x="8" y="3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63" name="Freeform 9210">
              <a:extLst>
                <a:ext uri="{FF2B5EF4-FFF2-40B4-BE49-F238E27FC236}">
                  <a16:creationId xmlns:a16="http://schemas.microsoft.com/office/drawing/2014/main" id="{B62B6B3A-6944-4853-8FF5-A4369D633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" y="260350"/>
              <a:ext cx="82550" cy="55563"/>
            </a:xfrm>
            <a:custGeom>
              <a:avLst/>
              <a:gdLst>
                <a:gd name="T0" fmla="*/ 20 w 22"/>
                <a:gd name="T1" fmla="*/ 0 h 15"/>
                <a:gd name="T2" fmla="*/ 0 w 22"/>
                <a:gd name="T3" fmla="*/ 14 h 15"/>
                <a:gd name="T4" fmla="*/ 1 w 22"/>
                <a:gd name="T5" fmla="*/ 14 h 15"/>
                <a:gd name="T6" fmla="*/ 21 w 22"/>
                <a:gd name="T7" fmla="*/ 1 h 15"/>
                <a:gd name="T8" fmla="*/ 20 w 2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20" y="0"/>
                  </a:moveTo>
                  <a:cubicBezTo>
                    <a:pt x="14" y="5"/>
                    <a:pt x="7" y="10"/>
                    <a:pt x="0" y="14"/>
                  </a:cubicBezTo>
                  <a:cubicBezTo>
                    <a:pt x="0" y="14"/>
                    <a:pt x="1" y="15"/>
                    <a:pt x="1" y="14"/>
                  </a:cubicBezTo>
                  <a:cubicBezTo>
                    <a:pt x="8" y="10"/>
                    <a:pt x="14" y="5"/>
                    <a:pt x="21" y="1"/>
                  </a:cubicBezTo>
                  <a:cubicBezTo>
                    <a:pt x="22" y="0"/>
                    <a:pt x="21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64" name="Freeform 9211">
              <a:extLst>
                <a:ext uri="{FF2B5EF4-FFF2-40B4-BE49-F238E27FC236}">
                  <a16:creationId xmlns:a16="http://schemas.microsoft.com/office/drawing/2014/main" id="{91F290CA-E8E8-4BEE-BF7C-689972119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62" y="255588"/>
              <a:ext cx="19050" cy="11113"/>
            </a:xfrm>
            <a:custGeom>
              <a:avLst/>
              <a:gdLst>
                <a:gd name="T0" fmla="*/ 4 w 5"/>
                <a:gd name="T1" fmla="*/ 2 h 3"/>
                <a:gd name="T2" fmla="*/ 2 w 5"/>
                <a:gd name="T3" fmla="*/ 2 h 3"/>
                <a:gd name="T4" fmla="*/ 2 w 5"/>
                <a:gd name="T5" fmla="*/ 1 h 3"/>
                <a:gd name="T6" fmla="*/ 4 w 5"/>
                <a:gd name="T7" fmla="*/ 0 h 3"/>
                <a:gd name="T8" fmla="*/ 4 w 5"/>
                <a:gd name="T9" fmla="*/ 0 h 3"/>
                <a:gd name="T10" fmla="*/ 0 w 5"/>
                <a:gd name="T11" fmla="*/ 2 h 3"/>
                <a:gd name="T12" fmla="*/ 4 w 5"/>
                <a:gd name="T13" fmla="*/ 2 h 3"/>
                <a:gd name="T14" fmla="*/ 4 w 5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1" y="3"/>
                    <a:pt x="3" y="2"/>
                    <a:pt x="4" y="2"/>
                  </a:cubicBezTo>
                  <a:cubicBezTo>
                    <a:pt x="5" y="2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65" name="Freeform 9212">
              <a:extLst>
                <a:ext uri="{FF2B5EF4-FFF2-40B4-BE49-F238E27FC236}">
                  <a16:creationId xmlns:a16="http://schemas.microsoft.com/office/drawing/2014/main" id="{D453BF50-C3A9-4A40-915C-9F3C27352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" y="255588"/>
              <a:ext cx="77788" cy="30163"/>
            </a:xfrm>
            <a:custGeom>
              <a:avLst/>
              <a:gdLst>
                <a:gd name="T0" fmla="*/ 0 w 21"/>
                <a:gd name="T1" fmla="*/ 8 h 8"/>
                <a:gd name="T2" fmla="*/ 20 w 21"/>
                <a:gd name="T3" fmla="*/ 0 h 8"/>
                <a:gd name="T4" fmla="*/ 20 w 21"/>
                <a:gd name="T5" fmla="*/ 0 h 8"/>
                <a:gd name="T6" fmla="*/ 0 w 21"/>
                <a:gd name="T7" fmla="*/ 7 h 8"/>
                <a:gd name="T8" fmla="*/ 0 w 2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7" y="5"/>
                    <a:pt x="14" y="3"/>
                    <a:pt x="20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4" y="2"/>
                    <a:pt x="7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66" name="Freeform 9213">
              <a:extLst>
                <a:ext uri="{FF2B5EF4-FFF2-40B4-BE49-F238E27FC236}">
                  <a16:creationId xmlns:a16="http://schemas.microsoft.com/office/drawing/2014/main" id="{553BDE5D-5045-47F1-B8B5-1B0158252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409575"/>
              <a:ext cx="120650" cy="68263"/>
            </a:xfrm>
            <a:custGeom>
              <a:avLst/>
              <a:gdLst>
                <a:gd name="T0" fmla="*/ 1 w 32"/>
                <a:gd name="T1" fmla="*/ 18 h 18"/>
                <a:gd name="T2" fmla="*/ 32 w 32"/>
                <a:gd name="T3" fmla="*/ 0 h 18"/>
                <a:gd name="T4" fmla="*/ 31 w 32"/>
                <a:gd name="T5" fmla="*/ 0 h 18"/>
                <a:gd name="T6" fmla="*/ 0 w 32"/>
                <a:gd name="T7" fmla="*/ 17 h 18"/>
                <a:gd name="T8" fmla="*/ 1 w 32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1" y="18"/>
                  </a:moveTo>
                  <a:cubicBezTo>
                    <a:pt x="11" y="12"/>
                    <a:pt x="21" y="6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21" y="6"/>
                    <a:pt x="11" y="11"/>
                    <a:pt x="0" y="17"/>
                  </a:cubicBezTo>
                  <a:cubicBezTo>
                    <a:pt x="0" y="17"/>
                    <a:pt x="0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67" name="Freeform 9214">
              <a:extLst>
                <a:ext uri="{FF2B5EF4-FFF2-40B4-BE49-F238E27FC236}">
                  <a16:creationId xmlns:a16="http://schemas.microsoft.com/office/drawing/2014/main" id="{8D4605B3-5845-42A5-8C03-749BFAC81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406400"/>
              <a:ext cx="112713" cy="71438"/>
            </a:xfrm>
            <a:custGeom>
              <a:avLst/>
              <a:gdLst>
                <a:gd name="T0" fmla="*/ 29 w 30"/>
                <a:gd name="T1" fmla="*/ 1 h 19"/>
                <a:gd name="T2" fmla="*/ 1 w 30"/>
                <a:gd name="T3" fmla="*/ 19 h 19"/>
                <a:gd name="T4" fmla="*/ 2 w 30"/>
                <a:gd name="T5" fmla="*/ 19 h 19"/>
                <a:gd name="T6" fmla="*/ 30 w 30"/>
                <a:gd name="T7" fmla="*/ 1 h 19"/>
                <a:gd name="T8" fmla="*/ 29 w 30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9">
                  <a:moveTo>
                    <a:pt x="29" y="1"/>
                  </a:moveTo>
                  <a:cubicBezTo>
                    <a:pt x="20" y="6"/>
                    <a:pt x="10" y="12"/>
                    <a:pt x="1" y="19"/>
                  </a:cubicBezTo>
                  <a:cubicBezTo>
                    <a:pt x="0" y="19"/>
                    <a:pt x="1" y="19"/>
                    <a:pt x="2" y="19"/>
                  </a:cubicBezTo>
                  <a:cubicBezTo>
                    <a:pt x="11" y="13"/>
                    <a:pt x="20" y="7"/>
                    <a:pt x="30" y="1"/>
                  </a:cubicBezTo>
                  <a:cubicBezTo>
                    <a:pt x="30" y="1"/>
                    <a:pt x="30" y="0"/>
                    <a:pt x="2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68" name="Freeform 9215">
              <a:extLst>
                <a:ext uri="{FF2B5EF4-FFF2-40B4-BE49-F238E27FC236}">
                  <a16:creationId xmlns:a16="http://schemas.microsoft.com/office/drawing/2014/main" id="{A29FBE9A-2A5D-41F3-8657-66BE03D73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" y="255588"/>
              <a:ext cx="34925" cy="15875"/>
            </a:xfrm>
            <a:custGeom>
              <a:avLst/>
              <a:gdLst>
                <a:gd name="T0" fmla="*/ 8 w 9"/>
                <a:gd name="T1" fmla="*/ 0 h 4"/>
                <a:gd name="T2" fmla="*/ 1 w 9"/>
                <a:gd name="T3" fmla="*/ 4 h 4"/>
                <a:gd name="T4" fmla="*/ 1 w 9"/>
                <a:gd name="T5" fmla="*/ 4 h 4"/>
                <a:gd name="T6" fmla="*/ 8 w 9"/>
                <a:gd name="T7" fmla="*/ 0 h 4"/>
                <a:gd name="T8" fmla="*/ 8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69" name="Freeform 9216">
              <a:extLst>
                <a:ext uri="{FF2B5EF4-FFF2-40B4-BE49-F238E27FC236}">
                  <a16:creationId xmlns:a16="http://schemas.microsoft.com/office/drawing/2014/main" id="{93953E29-0FF6-41FB-A615-AA1E025A5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" y="200025"/>
              <a:ext cx="87313" cy="41275"/>
            </a:xfrm>
            <a:custGeom>
              <a:avLst/>
              <a:gdLst>
                <a:gd name="T0" fmla="*/ 1 w 23"/>
                <a:gd name="T1" fmla="*/ 11 h 11"/>
                <a:gd name="T2" fmla="*/ 23 w 23"/>
                <a:gd name="T3" fmla="*/ 0 h 11"/>
                <a:gd name="T4" fmla="*/ 22 w 23"/>
                <a:gd name="T5" fmla="*/ 0 h 11"/>
                <a:gd name="T6" fmla="*/ 0 w 23"/>
                <a:gd name="T7" fmla="*/ 10 h 11"/>
                <a:gd name="T8" fmla="*/ 1 w 2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1" y="11"/>
                  </a:moveTo>
                  <a:cubicBezTo>
                    <a:pt x="8" y="7"/>
                    <a:pt x="15" y="4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4"/>
                    <a:pt x="7" y="7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70" name="Freeform 9217">
              <a:extLst>
                <a:ext uri="{FF2B5EF4-FFF2-40B4-BE49-F238E27FC236}">
                  <a16:creationId xmlns:a16="http://schemas.microsoft.com/office/drawing/2014/main" id="{CF29B801-B7A9-42E5-B963-040F6170D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384175"/>
              <a:ext cx="87313" cy="44450"/>
            </a:xfrm>
            <a:custGeom>
              <a:avLst/>
              <a:gdLst>
                <a:gd name="T0" fmla="*/ 1 w 23"/>
                <a:gd name="T1" fmla="*/ 12 h 12"/>
                <a:gd name="T2" fmla="*/ 22 w 23"/>
                <a:gd name="T3" fmla="*/ 0 h 12"/>
                <a:gd name="T4" fmla="*/ 22 w 23"/>
                <a:gd name="T5" fmla="*/ 0 h 12"/>
                <a:gd name="T6" fmla="*/ 0 w 23"/>
                <a:gd name="T7" fmla="*/ 11 h 12"/>
                <a:gd name="T8" fmla="*/ 1 w 2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1" y="12"/>
                  </a:moveTo>
                  <a:cubicBezTo>
                    <a:pt x="8" y="8"/>
                    <a:pt x="15" y="4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4"/>
                    <a:pt x="7" y="7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71" name="Freeform 9218">
              <a:extLst>
                <a:ext uri="{FF2B5EF4-FFF2-40B4-BE49-F238E27FC236}">
                  <a16:creationId xmlns:a16="http://schemas.microsoft.com/office/drawing/2014/main" id="{F66CCA77-B6C7-4FFE-987C-57B0E6A89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84175"/>
              <a:ext cx="79375" cy="49213"/>
            </a:xfrm>
            <a:custGeom>
              <a:avLst/>
              <a:gdLst>
                <a:gd name="T0" fmla="*/ 20 w 21"/>
                <a:gd name="T1" fmla="*/ 0 h 13"/>
                <a:gd name="T2" fmla="*/ 0 w 21"/>
                <a:gd name="T3" fmla="*/ 12 h 13"/>
                <a:gd name="T4" fmla="*/ 1 w 21"/>
                <a:gd name="T5" fmla="*/ 13 h 13"/>
                <a:gd name="T6" fmla="*/ 20 w 21"/>
                <a:gd name="T7" fmla="*/ 1 h 13"/>
                <a:gd name="T8" fmla="*/ 20 w 2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20" y="0"/>
                  </a:moveTo>
                  <a:cubicBezTo>
                    <a:pt x="13" y="4"/>
                    <a:pt x="7" y="8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7" y="9"/>
                    <a:pt x="14" y="5"/>
                    <a:pt x="20" y="1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72" name="Freeform 9219">
              <a:extLst>
                <a:ext uri="{FF2B5EF4-FFF2-40B4-BE49-F238E27FC236}">
                  <a16:creationId xmlns:a16="http://schemas.microsoft.com/office/drawing/2014/main" id="{191D0D2A-7D7E-41BD-B660-C90A3F1C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" y="169863"/>
              <a:ext cx="87313" cy="44450"/>
            </a:xfrm>
            <a:custGeom>
              <a:avLst/>
              <a:gdLst>
                <a:gd name="T0" fmla="*/ 22 w 23"/>
                <a:gd name="T1" fmla="*/ 0 h 12"/>
                <a:gd name="T2" fmla="*/ 0 w 23"/>
                <a:gd name="T3" fmla="*/ 11 h 12"/>
                <a:gd name="T4" fmla="*/ 1 w 23"/>
                <a:gd name="T5" fmla="*/ 11 h 12"/>
                <a:gd name="T6" fmla="*/ 23 w 23"/>
                <a:gd name="T7" fmla="*/ 0 h 12"/>
                <a:gd name="T8" fmla="*/ 22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2" y="0"/>
                  </a:moveTo>
                  <a:cubicBezTo>
                    <a:pt x="15" y="4"/>
                    <a:pt x="8" y="8"/>
                    <a:pt x="0" y="11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8" y="8"/>
                    <a:pt x="15" y="4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73" name="Freeform 9220">
              <a:extLst>
                <a:ext uri="{FF2B5EF4-FFF2-40B4-BE49-F238E27FC236}">
                  <a16:creationId xmlns:a16="http://schemas.microsoft.com/office/drawing/2014/main" id="{3970D79E-FE56-4731-BF7A-09D2E915D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150813"/>
              <a:ext cx="90488" cy="38100"/>
            </a:xfrm>
            <a:custGeom>
              <a:avLst/>
              <a:gdLst>
                <a:gd name="T0" fmla="*/ 1 w 24"/>
                <a:gd name="T1" fmla="*/ 9 h 10"/>
                <a:gd name="T2" fmla="*/ 24 w 24"/>
                <a:gd name="T3" fmla="*/ 0 h 10"/>
                <a:gd name="T4" fmla="*/ 23 w 24"/>
                <a:gd name="T5" fmla="*/ 0 h 10"/>
                <a:gd name="T6" fmla="*/ 1 w 24"/>
                <a:gd name="T7" fmla="*/ 9 h 10"/>
                <a:gd name="T8" fmla="*/ 1 w 2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1" y="9"/>
                  </a:moveTo>
                  <a:cubicBezTo>
                    <a:pt x="9" y="6"/>
                    <a:pt x="16" y="3"/>
                    <a:pt x="24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16" y="3"/>
                    <a:pt x="8" y="6"/>
                    <a:pt x="1" y="9"/>
                  </a:cubicBezTo>
                  <a:cubicBezTo>
                    <a:pt x="0" y="9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74" name="Freeform 9221">
              <a:extLst>
                <a:ext uri="{FF2B5EF4-FFF2-40B4-BE49-F238E27FC236}">
                  <a16:creationId xmlns:a16="http://schemas.microsoft.com/office/drawing/2014/main" id="{1D8475D9-C13D-4872-9CA4-40B9217CC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346075"/>
              <a:ext cx="85725" cy="52388"/>
            </a:xfrm>
            <a:custGeom>
              <a:avLst/>
              <a:gdLst>
                <a:gd name="T0" fmla="*/ 1 w 23"/>
                <a:gd name="T1" fmla="*/ 14 h 14"/>
                <a:gd name="T2" fmla="*/ 22 w 23"/>
                <a:gd name="T3" fmla="*/ 1 h 14"/>
                <a:gd name="T4" fmla="*/ 22 w 23"/>
                <a:gd name="T5" fmla="*/ 0 h 14"/>
                <a:gd name="T6" fmla="*/ 0 w 23"/>
                <a:gd name="T7" fmla="*/ 14 h 14"/>
                <a:gd name="T8" fmla="*/ 1 w 2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1" y="14"/>
                  </a:moveTo>
                  <a:cubicBezTo>
                    <a:pt x="8" y="10"/>
                    <a:pt x="15" y="5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ubicBezTo>
                    <a:pt x="14" y="5"/>
                    <a:pt x="7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75" name="Freeform 9222">
              <a:extLst>
                <a:ext uri="{FF2B5EF4-FFF2-40B4-BE49-F238E27FC236}">
                  <a16:creationId xmlns:a16="http://schemas.microsoft.com/office/drawing/2014/main" id="{E8EC5F5D-9EB3-472A-BF24-E6A5E077D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368300"/>
              <a:ext cx="85725" cy="52388"/>
            </a:xfrm>
            <a:custGeom>
              <a:avLst/>
              <a:gdLst>
                <a:gd name="T0" fmla="*/ 22 w 23"/>
                <a:gd name="T1" fmla="*/ 0 h 14"/>
                <a:gd name="T2" fmla="*/ 1 w 23"/>
                <a:gd name="T3" fmla="*/ 13 h 14"/>
                <a:gd name="T4" fmla="*/ 2 w 23"/>
                <a:gd name="T5" fmla="*/ 13 h 14"/>
                <a:gd name="T6" fmla="*/ 23 w 23"/>
                <a:gd name="T7" fmla="*/ 1 h 14"/>
                <a:gd name="T8" fmla="*/ 22 w 23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22" y="0"/>
                  </a:moveTo>
                  <a:cubicBezTo>
                    <a:pt x="15" y="5"/>
                    <a:pt x="8" y="9"/>
                    <a:pt x="1" y="13"/>
                  </a:cubicBezTo>
                  <a:cubicBezTo>
                    <a:pt x="0" y="13"/>
                    <a:pt x="1" y="14"/>
                    <a:pt x="2" y="13"/>
                  </a:cubicBezTo>
                  <a:cubicBezTo>
                    <a:pt x="9" y="9"/>
                    <a:pt x="16" y="5"/>
                    <a:pt x="23" y="1"/>
                  </a:cubicBezTo>
                  <a:cubicBezTo>
                    <a:pt x="23" y="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76" name="Freeform 9223">
              <a:extLst>
                <a:ext uri="{FF2B5EF4-FFF2-40B4-BE49-F238E27FC236}">
                  <a16:creationId xmlns:a16="http://schemas.microsoft.com/office/drawing/2014/main" id="{B0371BFF-AE70-4691-A7DD-CDE0CD11E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139700"/>
              <a:ext cx="93663" cy="49213"/>
            </a:xfrm>
            <a:custGeom>
              <a:avLst/>
              <a:gdLst>
                <a:gd name="T0" fmla="*/ 24 w 25"/>
                <a:gd name="T1" fmla="*/ 0 h 13"/>
                <a:gd name="T2" fmla="*/ 1 w 25"/>
                <a:gd name="T3" fmla="*/ 13 h 13"/>
                <a:gd name="T4" fmla="*/ 2 w 25"/>
                <a:gd name="T5" fmla="*/ 13 h 13"/>
                <a:gd name="T6" fmla="*/ 24 w 25"/>
                <a:gd name="T7" fmla="*/ 0 h 13"/>
                <a:gd name="T8" fmla="*/ 24 w 2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24" y="0"/>
                  </a:moveTo>
                  <a:cubicBezTo>
                    <a:pt x="16" y="4"/>
                    <a:pt x="9" y="9"/>
                    <a:pt x="1" y="13"/>
                  </a:cubicBezTo>
                  <a:cubicBezTo>
                    <a:pt x="0" y="13"/>
                    <a:pt x="1" y="13"/>
                    <a:pt x="2" y="13"/>
                  </a:cubicBezTo>
                  <a:cubicBezTo>
                    <a:pt x="9" y="9"/>
                    <a:pt x="17" y="5"/>
                    <a:pt x="24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77" name="Freeform 9224">
              <a:extLst>
                <a:ext uri="{FF2B5EF4-FFF2-40B4-BE49-F238E27FC236}">
                  <a16:creationId xmlns:a16="http://schemas.microsoft.com/office/drawing/2014/main" id="{4C879925-88F1-4A21-8C59-33EBD7721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" y="104775"/>
              <a:ext cx="85725" cy="38100"/>
            </a:xfrm>
            <a:custGeom>
              <a:avLst/>
              <a:gdLst>
                <a:gd name="T0" fmla="*/ 1 w 23"/>
                <a:gd name="T1" fmla="*/ 10 h 10"/>
                <a:gd name="T2" fmla="*/ 23 w 23"/>
                <a:gd name="T3" fmla="*/ 0 h 10"/>
                <a:gd name="T4" fmla="*/ 23 w 23"/>
                <a:gd name="T5" fmla="*/ 0 h 10"/>
                <a:gd name="T6" fmla="*/ 0 w 23"/>
                <a:gd name="T7" fmla="*/ 10 h 10"/>
                <a:gd name="T8" fmla="*/ 1 w 2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0">
                  <a:moveTo>
                    <a:pt x="1" y="10"/>
                  </a:moveTo>
                  <a:cubicBezTo>
                    <a:pt x="8" y="7"/>
                    <a:pt x="16" y="4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3"/>
                    <a:pt x="8" y="7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78" name="Freeform 9225">
              <a:extLst>
                <a:ext uri="{FF2B5EF4-FFF2-40B4-BE49-F238E27FC236}">
                  <a16:creationId xmlns:a16="http://schemas.microsoft.com/office/drawing/2014/main" id="{9B90B1A7-5693-4FD5-8671-5A7EBA9A5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88925"/>
              <a:ext cx="85725" cy="49213"/>
            </a:xfrm>
            <a:custGeom>
              <a:avLst/>
              <a:gdLst>
                <a:gd name="T0" fmla="*/ 1 w 23"/>
                <a:gd name="T1" fmla="*/ 13 h 13"/>
                <a:gd name="T2" fmla="*/ 22 w 23"/>
                <a:gd name="T3" fmla="*/ 0 h 13"/>
                <a:gd name="T4" fmla="*/ 22 w 23"/>
                <a:gd name="T5" fmla="*/ 0 h 13"/>
                <a:gd name="T6" fmla="*/ 0 w 23"/>
                <a:gd name="T7" fmla="*/ 13 h 13"/>
                <a:gd name="T8" fmla="*/ 1 w 2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1" y="13"/>
                  </a:moveTo>
                  <a:cubicBezTo>
                    <a:pt x="8" y="9"/>
                    <a:pt x="15" y="4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4"/>
                    <a:pt x="7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79" name="Freeform 9226">
              <a:extLst>
                <a:ext uri="{FF2B5EF4-FFF2-40B4-BE49-F238E27FC236}">
                  <a16:creationId xmlns:a16="http://schemas.microsoft.com/office/drawing/2014/main" id="{9AC75102-11CA-4628-9C0F-A51DA8FDB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301625"/>
              <a:ext cx="90488" cy="52388"/>
            </a:xfrm>
            <a:custGeom>
              <a:avLst/>
              <a:gdLst>
                <a:gd name="T0" fmla="*/ 23 w 24"/>
                <a:gd name="T1" fmla="*/ 1 h 14"/>
                <a:gd name="T2" fmla="*/ 0 w 24"/>
                <a:gd name="T3" fmla="*/ 14 h 14"/>
                <a:gd name="T4" fmla="*/ 1 w 24"/>
                <a:gd name="T5" fmla="*/ 14 h 14"/>
                <a:gd name="T6" fmla="*/ 23 w 24"/>
                <a:gd name="T7" fmla="*/ 1 h 14"/>
                <a:gd name="T8" fmla="*/ 23 w 24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23" y="1"/>
                  </a:moveTo>
                  <a:cubicBezTo>
                    <a:pt x="15" y="5"/>
                    <a:pt x="8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8" y="10"/>
                    <a:pt x="16" y="5"/>
                    <a:pt x="23" y="1"/>
                  </a:cubicBezTo>
                  <a:cubicBezTo>
                    <a:pt x="24" y="1"/>
                    <a:pt x="23" y="0"/>
                    <a:pt x="2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80" name="Freeform 9227">
              <a:extLst>
                <a:ext uri="{FF2B5EF4-FFF2-40B4-BE49-F238E27FC236}">
                  <a16:creationId xmlns:a16="http://schemas.microsoft.com/office/drawing/2014/main" id="{B694EA21-30A9-494C-AF84-8F0B0547A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62" y="79375"/>
              <a:ext cx="93663" cy="49213"/>
            </a:xfrm>
            <a:custGeom>
              <a:avLst/>
              <a:gdLst>
                <a:gd name="T0" fmla="*/ 24 w 25"/>
                <a:gd name="T1" fmla="*/ 0 h 13"/>
                <a:gd name="T2" fmla="*/ 1 w 25"/>
                <a:gd name="T3" fmla="*/ 13 h 13"/>
                <a:gd name="T4" fmla="*/ 1 w 25"/>
                <a:gd name="T5" fmla="*/ 13 h 13"/>
                <a:gd name="T6" fmla="*/ 24 w 25"/>
                <a:gd name="T7" fmla="*/ 0 h 13"/>
                <a:gd name="T8" fmla="*/ 24 w 2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24" y="0"/>
                  </a:moveTo>
                  <a:cubicBezTo>
                    <a:pt x="16" y="5"/>
                    <a:pt x="8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9" y="9"/>
                    <a:pt x="17" y="5"/>
                    <a:pt x="24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81" name="Freeform 9228">
              <a:extLst>
                <a:ext uri="{FF2B5EF4-FFF2-40B4-BE49-F238E27FC236}">
                  <a16:creationId xmlns:a16="http://schemas.microsoft.com/office/drawing/2014/main" id="{ED41B68E-2510-49A2-AFC7-94227294E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" y="57150"/>
              <a:ext cx="101600" cy="44450"/>
            </a:xfrm>
            <a:custGeom>
              <a:avLst/>
              <a:gdLst>
                <a:gd name="T0" fmla="*/ 1 w 27"/>
                <a:gd name="T1" fmla="*/ 12 h 12"/>
                <a:gd name="T2" fmla="*/ 26 w 27"/>
                <a:gd name="T3" fmla="*/ 0 h 12"/>
                <a:gd name="T4" fmla="*/ 26 w 27"/>
                <a:gd name="T5" fmla="*/ 0 h 12"/>
                <a:gd name="T6" fmla="*/ 1 w 27"/>
                <a:gd name="T7" fmla="*/ 12 h 12"/>
                <a:gd name="T8" fmla="*/ 1 w 2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2">
                  <a:moveTo>
                    <a:pt x="1" y="12"/>
                  </a:moveTo>
                  <a:cubicBezTo>
                    <a:pt x="10" y="8"/>
                    <a:pt x="18" y="4"/>
                    <a:pt x="26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17" y="4"/>
                    <a:pt x="9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82" name="Freeform 9229">
              <a:extLst>
                <a:ext uri="{FF2B5EF4-FFF2-40B4-BE49-F238E27FC236}">
                  <a16:creationId xmlns:a16="http://schemas.microsoft.com/office/drawing/2014/main" id="{D64D1CED-65B7-4894-BD77-9D74F8FB9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255588"/>
              <a:ext cx="87313" cy="41275"/>
            </a:xfrm>
            <a:custGeom>
              <a:avLst/>
              <a:gdLst>
                <a:gd name="T0" fmla="*/ 1 w 23"/>
                <a:gd name="T1" fmla="*/ 11 h 11"/>
                <a:gd name="T2" fmla="*/ 22 w 23"/>
                <a:gd name="T3" fmla="*/ 0 h 11"/>
                <a:gd name="T4" fmla="*/ 22 w 23"/>
                <a:gd name="T5" fmla="*/ 0 h 11"/>
                <a:gd name="T6" fmla="*/ 1 w 23"/>
                <a:gd name="T7" fmla="*/ 11 h 11"/>
                <a:gd name="T8" fmla="*/ 1 w 2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1" y="11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4"/>
                    <a:pt x="8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83" name="Freeform 9230">
              <a:extLst>
                <a:ext uri="{FF2B5EF4-FFF2-40B4-BE49-F238E27FC236}">
                  <a16:creationId xmlns:a16="http://schemas.microsoft.com/office/drawing/2014/main" id="{F8EFD493-2373-485B-812C-15A5FCA78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241300"/>
              <a:ext cx="87313" cy="47625"/>
            </a:xfrm>
            <a:custGeom>
              <a:avLst/>
              <a:gdLst>
                <a:gd name="T0" fmla="*/ 21 w 23"/>
                <a:gd name="T1" fmla="*/ 0 h 13"/>
                <a:gd name="T2" fmla="*/ 1 w 23"/>
                <a:gd name="T3" fmla="*/ 13 h 13"/>
                <a:gd name="T4" fmla="*/ 1 w 23"/>
                <a:gd name="T5" fmla="*/ 13 h 13"/>
                <a:gd name="T6" fmla="*/ 22 w 23"/>
                <a:gd name="T7" fmla="*/ 1 h 13"/>
                <a:gd name="T8" fmla="*/ 21 w 2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21" y="0"/>
                  </a:moveTo>
                  <a:cubicBezTo>
                    <a:pt x="14" y="4"/>
                    <a:pt x="7" y="8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8" y="9"/>
                    <a:pt x="15" y="5"/>
                    <a:pt x="22" y="1"/>
                  </a:cubicBezTo>
                  <a:cubicBezTo>
                    <a:pt x="23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84" name="Freeform 9232">
              <a:extLst>
                <a:ext uri="{FF2B5EF4-FFF2-40B4-BE49-F238E27FC236}">
                  <a16:creationId xmlns:a16="http://schemas.microsoft.com/office/drawing/2014/main" id="{131CEEDB-6097-4DF1-9868-CF7FC2176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00" y="57150"/>
              <a:ext cx="44450" cy="25400"/>
            </a:xfrm>
            <a:custGeom>
              <a:avLst/>
              <a:gdLst>
                <a:gd name="T0" fmla="*/ 11 w 12"/>
                <a:gd name="T1" fmla="*/ 0 h 7"/>
                <a:gd name="T2" fmla="*/ 0 w 12"/>
                <a:gd name="T3" fmla="*/ 6 h 7"/>
                <a:gd name="T4" fmla="*/ 0 w 12"/>
                <a:gd name="T5" fmla="*/ 7 h 7"/>
                <a:gd name="T6" fmla="*/ 12 w 12"/>
                <a:gd name="T7" fmla="*/ 1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85" name="Freeform 9233">
              <a:extLst>
                <a:ext uri="{FF2B5EF4-FFF2-40B4-BE49-F238E27FC236}">
                  <a16:creationId xmlns:a16="http://schemas.microsoft.com/office/drawing/2014/main" id="{DB735A74-9ADE-4241-BB42-CC600557A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22225"/>
              <a:ext cx="30163" cy="11113"/>
            </a:xfrm>
            <a:custGeom>
              <a:avLst/>
              <a:gdLst>
                <a:gd name="T0" fmla="*/ 6 w 8"/>
                <a:gd name="T1" fmla="*/ 0 h 3"/>
                <a:gd name="T2" fmla="*/ 1 w 8"/>
                <a:gd name="T3" fmla="*/ 3 h 3"/>
                <a:gd name="T4" fmla="*/ 1 w 8"/>
                <a:gd name="T5" fmla="*/ 3 h 3"/>
                <a:gd name="T6" fmla="*/ 7 w 8"/>
                <a:gd name="T7" fmla="*/ 0 h 3"/>
                <a:gd name="T8" fmla="*/ 6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86" name="Freeform 9234">
              <a:extLst>
                <a:ext uri="{FF2B5EF4-FFF2-40B4-BE49-F238E27FC236}">
                  <a16:creationId xmlns:a16="http://schemas.microsoft.com/office/drawing/2014/main" id="{80C23BA1-2C96-41C7-AF3A-56EE6BED5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50" y="11113"/>
              <a:ext cx="146050" cy="63500"/>
            </a:xfrm>
            <a:custGeom>
              <a:avLst/>
              <a:gdLst>
                <a:gd name="T0" fmla="*/ 1 w 39"/>
                <a:gd name="T1" fmla="*/ 17 h 17"/>
                <a:gd name="T2" fmla="*/ 39 w 39"/>
                <a:gd name="T3" fmla="*/ 1 h 17"/>
                <a:gd name="T4" fmla="*/ 38 w 39"/>
                <a:gd name="T5" fmla="*/ 1 h 17"/>
                <a:gd name="T6" fmla="*/ 0 w 39"/>
                <a:gd name="T7" fmla="*/ 17 h 17"/>
                <a:gd name="T8" fmla="*/ 1 w 39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7">
                  <a:moveTo>
                    <a:pt x="1" y="17"/>
                  </a:moveTo>
                  <a:cubicBezTo>
                    <a:pt x="13" y="11"/>
                    <a:pt x="26" y="6"/>
                    <a:pt x="39" y="1"/>
                  </a:cubicBezTo>
                  <a:cubicBezTo>
                    <a:pt x="39" y="1"/>
                    <a:pt x="39" y="0"/>
                    <a:pt x="38" y="1"/>
                  </a:cubicBezTo>
                  <a:cubicBezTo>
                    <a:pt x="25" y="5"/>
                    <a:pt x="13" y="11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87" name="Freeform 9235">
              <a:extLst>
                <a:ext uri="{FF2B5EF4-FFF2-40B4-BE49-F238E27FC236}">
                  <a16:creationId xmlns:a16="http://schemas.microsoft.com/office/drawing/2014/main" id="{358B2293-5BA8-4334-A28A-6959822E7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03200"/>
              <a:ext cx="77788" cy="38100"/>
            </a:xfrm>
            <a:custGeom>
              <a:avLst/>
              <a:gdLst>
                <a:gd name="T0" fmla="*/ 1 w 21"/>
                <a:gd name="T1" fmla="*/ 10 h 10"/>
                <a:gd name="T2" fmla="*/ 21 w 21"/>
                <a:gd name="T3" fmla="*/ 0 h 10"/>
                <a:gd name="T4" fmla="*/ 20 w 21"/>
                <a:gd name="T5" fmla="*/ 0 h 10"/>
                <a:gd name="T6" fmla="*/ 0 w 21"/>
                <a:gd name="T7" fmla="*/ 10 h 10"/>
                <a:gd name="T8" fmla="*/ 1 w 2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" y="10"/>
                  </a:moveTo>
                  <a:cubicBezTo>
                    <a:pt x="7" y="7"/>
                    <a:pt x="14" y="3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4" y="3"/>
                    <a:pt x="7" y="7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88" name="Freeform 9236">
              <a:extLst>
                <a:ext uri="{FF2B5EF4-FFF2-40B4-BE49-F238E27FC236}">
                  <a16:creationId xmlns:a16="http://schemas.microsoft.com/office/drawing/2014/main" id="{38F7F7EF-6E7D-4280-96FC-C9D43F6D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92088"/>
              <a:ext cx="82550" cy="44450"/>
            </a:xfrm>
            <a:custGeom>
              <a:avLst/>
              <a:gdLst>
                <a:gd name="T0" fmla="*/ 21 w 22"/>
                <a:gd name="T1" fmla="*/ 0 h 12"/>
                <a:gd name="T2" fmla="*/ 1 w 22"/>
                <a:gd name="T3" fmla="*/ 12 h 12"/>
                <a:gd name="T4" fmla="*/ 1 w 22"/>
                <a:gd name="T5" fmla="*/ 12 h 12"/>
                <a:gd name="T6" fmla="*/ 21 w 22"/>
                <a:gd name="T7" fmla="*/ 0 h 12"/>
                <a:gd name="T8" fmla="*/ 21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1" y="0"/>
                  </a:moveTo>
                  <a:cubicBezTo>
                    <a:pt x="14" y="4"/>
                    <a:pt x="7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8" y="8"/>
                    <a:pt x="15" y="4"/>
                    <a:pt x="21" y="0"/>
                  </a:cubicBezTo>
                  <a:cubicBezTo>
                    <a:pt x="2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89" name="Freeform 9237">
              <a:extLst>
                <a:ext uri="{FF2B5EF4-FFF2-40B4-BE49-F238E27FC236}">
                  <a16:creationId xmlns:a16="http://schemas.microsoft.com/office/drawing/2014/main" id="{1392C38A-739E-4C4B-AD4A-60F65396E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3" y="60325"/>
              <a:ext cx="41275" cy="22225"/>
            </a:xfrm>
            <a:custGeom>
              <a:avLst/>
              <a:gdLst>
                <a:gd name="T0" fmla="*/ 10 w 11"/>
                <a:gd name="T1" fmla="*/ 0 h 6"/>
                <a:gd name="T2" fmla="*/ 1 w 11"/>
                <a:gd name="T3" fmla="*/ 5 h 6"/>
                <a:gd name="T4" fmla="*/ 1 w 11"/>
                <a:gd name="T5" fmla="*/ 5 h 6"/>
                <a:gd name="T6" fmla="*/ 10 w 11"/>
                <a:gd name="T7" fmla="*/ 1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90" name="Freeform 9238">
              <a:extLst>
                <a:ext uri="{FF2B5EF4-FFF2-40B4-BE49-F238E27FC236}">
                  <a16:creationId xmlns:a16="http://schemas.microsoft.com/office/drawing/2014/main" id="{4186A6FA-7699-4FED-A64C-F72380402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63" y="60325"/>
              <a:ext cx="52388" cy="26988"/>
            </a:xfrm>
            <a:custGeom>
              <a:avLst/>
              <a:gdLst>
                <a:gd name="T0" fmla="*/ 1 w 14"/>
                <a:gd name="T1" fmla="*/ 6 h 7"/>
                <a:gd name="T2" fmla="*/ 13 w 14"/>
                <a:gd name="T3" fmla="*/ 0 h 7"/>
                <a:gd name="T4" fmla="*/ 13 w 14"/>
                <a:gd name="T5" fmla="*/ 0 h 7"/>
                <a:gd name="T6" fmla="*/ 0 w 14"/>
                <a:gd name="T7" fmla="*/ 6 h 7"/>
                <a:gd name="T8" fmla="*/ 1 w 14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6"/>
                  </a:moveTo>
                  <a:cubicBezTo>
                    <a:pt x="5" y="4"/>
                    <a:pt x="9" y="2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91" name="Freeform 9239">
              <a:extLst>
                <a:ext uri="{FF2B5EF4-FFF2-40B4-BE49-F238E27FC236}">
                  <a16:creationId xmlns:a16="http://schemas.microsoft.com/office/drawing/2014/main" id="{8C3C9FFF-D339-4EBC-831E-AA64718C6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65100"/>
              <a:ext cx="87313" cy="49213"/>
            </a:xfrm>
            <a:custGeom>
              <a:avLst/>
              <a:gdLst>
                <a:gd name="T0" fmla="*/ 1 w 23"/>
                <a:gd name="T1" fmla="*/ 12 h 13"/>
                <a:gd name="T2" fmla="*/ 22 w 23"/>
                <a:gd name="T3" fmla="*/ 0 h 13"/>
                <a:gd name="T4" fmla="*/ 22 w 23"/>
                <a:gd name="T5" fmla="*/ 0 h 13"/>
                <a:gd name="T6" fmla="*/ 1 w 23"/>
                <a:gd name="T7" fmla="*/ 12 h 13"/>
                <a:gd name="T8" fmla="*/ 1 w 23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1" y="12"/>
                  </a:moveTo>
                  <a:cubicBezTo>
                    <a:pt x="8" y="8"/>
                    <a:pt x="15" y="4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4"/>
                    <a:pt x="8" y="8"/>
                    <a:pt x="1" y="12"/>
                  </a:cubicBezTo>
                  <a:cubicBezTo>
                    <a:pt x="0" y="12"/>
                    <a:pt x="1" y="13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92" name="Freeform 9240">
              <a:extLst>
                <a:ext uri="{FF2B5EF4-FFF2-40B4-BE49-F238E27FC236}">
                  <a16:creationId xmlns:a16="http://schemas.microsoft.com/office/drawing/2014/main" id="{E530C265-4FD0-424D-93D5-09CA11B2C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65100"/>
              <a:ext cx="82550" cy="49213"/>
            </a:xfrm>
            <a:custGeom>
              <a:avLst/>
              <a:gdLst>
                <a:gd name="T0" fmla="*/ 21 w 22"/>
                <a:gd name="T1" fmla="*/ 1 h 13"/>
                <a:gd name="T2" fmla="*/ 1 w 22"/>
                <a:gd name="T3" fmla="*/ 12 h 13"/>
                <a:gd name="T4" fmla="*/ 1 w 22"/>
                <a:gd name="T5" fmla="*/ 12 h 13"/>
                <a:gd name="T6" fmla="*/ 22 w 22"/>
                <a:gd name="T7" fmla="*/ 1 h 13"/>
                <a:gd name="T8" fmla="*/ 21 w 2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21" y="1"/>
                  </a:moveTo>
                  <a:cubicBezTo>
                    <a:pt x="14" y="5"/>
                    <a:pt x="8" y="8"/>
                    <a:pt x="1" y="12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8" y="9"/>
                    <a:pt x="15" y="5"/>
                    <a:pt x="22" y="1"/>
                  </a:cubicBezTo>
                  <a:cubicBezTo>
                    <a:pt x="22" y="0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93" name="Freeform 9241">
              <a:extLst>
                <a:ext uri="{FF2B5EF4-FFF2-40B4-BE49-F238E27FC236}">
                  <a16:creationId xmlns:a16="http://schemas.microsoft.com/office/drawing/2014/main" id="{D2461275-BF2F-4A19-95B2-2CEC5CFFF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60325"/>
              <a:ext cx="49213" cy="26988"/>
            </a:xfrm>
            <a:custGeom>
              <a:avLst/>
              <a:gdLst>
                <a:gd name="T0" fmla="*/ 11 w 13"/>
                <a:gd name="T1" fmla="*/ 0 h 7"/>
                <a:gd name="T2" fmla="*/ 0 w 13"/>
                <a:gd name="T3" fmla="*/ 6 h 7"/>
                <a:gd name="T4" fmla="*/ 1 w 13"/>
                <a:gd name="T5" fmla="*/ 7 h 7"/>
                <a:gd name="T6" fmla="*/ 12 w 13"/>
                <a:gd name="T7" fmla="*/ 0 h 7"/>
                <a:gd name="T8" fmla="*/ 11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1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5"/>
                    <a:pt x="8" y="2"/>
                    <a:pt x="12" y="0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94" name="Freeform 9242">
              <a:extLst>
                <a:ext uri="{FF2B5EF4-FFF2-40B4-BE49-F238E27FC236}">
                  <a16:creationId xmlns:a16="http://schemas.microsoft.com/office/drawing/2014/main" id="{F644B87E-A814-4033-ACC4-EB1542EAB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3" y="60325"/>
              <a:ext cx="53975" cy="26988"/>
            </a:xfrm>
            <a:custGeom>
              <a:avLst/>
              <a:gdLst>
                <a:gd name="T0" fmla="*/ 1 w 14"/>
                <a:gd name="T1" fmla="*/ 7 h 7"/>
                <a:gd name="T2" fmla="*/ 13 w 14"/>
                <a:gd name="T3" fmla="*/ 0 h 7"/>
                <a:gd name="T4" fmla="*/ 13 w 14"/>
                <a:gd name="T5" fmla="*/ 0 h 7"/>
                <a:gd name="T6" fmla="*/ 0 w 14"/>
                <a:gd name="T7" fmla="*/ 7 h 7"/>
                <a:gd name="T8" fmla="*/ 1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5" y="5"/>
                    <a:pt x="9" y="3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4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95" name="Freeform 9243">
              <a:extLst>
                <a:ext uri="{FF2B5EF4-FFF2-40B4-BE49-F238E27FC236}">
                  <a16:creationId xmlns:a16="http://schemas.microsoft.com/office/drawing/2014/main" id="{D72EB75C-31AE-48B6-BAD9-FCE9B16BE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31763"/>
              <a:ext cx="90488" cy="52388"/>
            </a:xfrm>
            <a:custGeom>
              <a:avLst/>
              <a:gdLst>
                <a:gd name="T0" fmla="*/ 1 w 24"/>
                <a:gd name="T1" fmla="*/ 13 h 14"/>
                <a:gd name="T2" fmla="*/ 23 w 24"/>
                <a:gd name="T3" fmla="*/ 1 h 14"/>
                <a:gd name="T4" fmla="*/ 22 w 24"/>
                <a:gd name="T5" fmla="*/ 0 h 14"/>
                <a:gd name="T6" fmla="*/ 1 w 24"/>
                <a:gd name="T7" fmla="*/ 13 h 14"/>
                <a:gd name="T8" fmla="*/ 1 w 2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1" y="13"/>
                  </a:moveTo>
                  <a:cubicBezTo>
                    <a:pt x="9" y="9"/>
                    <a:pt x="16" y="5"/>
                    <a:pt x="23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5" y="5"/>
                    <a:pt x="8" y="9"/>
                    <a:pt x="1" y="13"/>
                  </a:cubicBezTo>
                  <a:cubicBezTo>
                    <a:pt x="0" y="14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96" name="Freeform 9244">
              <a:extLst>
                <a:ext uri="{FF2B5EF4-FFF2-40B4-BE49-F238E27FC236}">
                  <a16:creationId xmlns:a16="http://schemas.microsoft.com/office/drawing/2014/main" id="{6043E0E8-0AAB-4836-B602-079AD97B0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39700"/>
              <a:ext cx="33338" cy="22225"/>
            </a:xfrm>
            <a:custGeom>
              <a:avLst/>
              <a:gdLst>
                <a:gd name="T0" fmla="*/ 7 w 9"/>
                <a:gd name="T1" fmla="*/ 0 h 6"/>
                <a:gd name="T2" fmla="*/ 0 w 9"/>
                <a:gd name="T3" fmla="*/ 5 h 6"/>
                <a:gd name="T4" fmla="*/ 1 w 9"/>
                <a:gd name="T5" fmla="*/ 5 h 6"/>
                <a:gd name="T6" fmla="*/ 8 w 9"/>
                <a:gd name="T7" fmla="*/ 0 h 6"/>
                <a:gd name="T8" fmla="*/ 7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7" y="0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97" name="Freeform 9245">
              <a:extLst>
                <a:ext uri="{FF2B5EF4-FFF2-40B4-BE49-F238E27FC236}">
                  <a16:creationId xmlns:a16="http://schemas.microsoft.com/office/drawing/2014/main" id="{0A091043-14EF-4628-B2D2-2444ACA04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60325"/>
              <a:ext cx="104775" cy="63500"/>
            </a:xfrm>
            <a:custGeom>
              <a:avLst/>
              <a:gdLst>
                <a:gd name="T0" fmla="*/ 27 w 28"/>
                <a:gd name="T1" fmla="*/ 0 h 17"/>
                <a:gd name="T2" fmla="*/ 0 w 28"/>
                <a:gd name="T3" fmla="*/ 16 h 17"/>
                <a:gd name="T4" fmla="*/ 1 w 28"/>
                <a:gd name="T5" fmla="*/ 16 h 17"/>
                <a:gd name="T6" fmla="*/ 28 w 28"/>
                <a:gd name="T7" fmla="*/ 0 h 17"/>
                <a:gd name="T8" fmla="*/ 27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7" y="0"/>
                  </a:moveTo>
                  <a:cubicBezTo>
                    <a:pt x="18" y="5"/>
                    <a:pt x="9" y="10"/>
                    <a:pt x="0" y="16"/>
                  </a:cubicBezTo>
                  <a:cubicBezTo>
                    <a:pt x="0" y="16"/>
                    <a:pt x="0" y="17"/>
                    <a:pt x="1" y="16"/>
                  </a:cubicBezTo>
                  <a:cubicBezTo>
                    <a:pt x="10" y="11"/>
                    <a:pt x="19" y="5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98" name="Freeform 9246">
              <a:extLst>
                <a:ext uri="{FF2B5EF4-FFF2-40B4-BE49-F238E27FC236}">
                  <a16:creationId xmlns:a16="http://schemas.microsoft.com/office/drawing/2014/main" id="{ED49703C-2200-4F96-B1E3-2A30677FE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60325"/>
              <a:ext cx="90488" cy="49213"/>
            </a:xfrm>
            <a:custGeom>
              <a:avLst/>
              <a:gdLst>
                <a:gd name="T0" fmla="*/ 1 w 24"/>
                <a:gd name="T1" fmla="*/ 13 h 13"/>
                <a:gd name="T2" fmla="*/ 24 w 24"/>
                <a:gd name="T3" fmla="*/ 1 h 13"/>
                <a:gd name="T4" fmla="*/ 23 w 24"/>
                <a:gd name="T5" fmla="*/ 0 h 13"/>
                <a:gd name="T6" fmla="*/ 1 w 24"/>
                <a:gd name="T7" fmla="*/ 13 h 13"/>
                <a:gd name="T8" fmla="*/ 1 w 2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1" y="13"/>
                  </a:moveTo>
                  <a:cubicBezTo>
                    <a:pt x="9" y="9"/>
                    <a:pt x="16" y="5"/>
                    <a:pt x="24" y="1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6" y="4"/>
                    <a:pt x="8" y="8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99" name="Freeform 9247">
              <a:extLst>
                <a:ext uri="{FF2B5EF4-FFF2-40B4-BE49-F238E27FC236}">
                  <a16:creationId xmlns:a16="http://schemas.microsoft.com/office/drawing/2014/main" id="{37223A9A-3E87-402A-B210-C323DB1CE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20650"/>
              <a:ext cx="25400" cy="14288"/>
            </a:xfrm>
            <a:custGeom>
              <a:avLst/>
              <a:gdLst>
                <a:gd name="T0" fmla="*/ 1 w 7"/>
                <a:gd name="T1" fmla="*/ 3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00" name="Freeform 9248">
              <a:extLst>
                <a:ext uri="{FF2B5EF4-FFF2-40B4-BE49-F238E27FC236}">
                  <a16:creationId xmlns:a16="http://schemas.microsoft.com/office/drawing/2014/main" id="{38ECBA8F-4597-452F-A16E-2A48C1EBC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20650"/>
              <a:ext cx="25400" cy="14288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1 w 7"/>
                <a:gd name="T5" fmla="*/ 3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01" name="Freeform 9249">
              <a:extLst>
                <a:ext uri="{FF2B5EF4-FFF2-40B4-BE49-F238E27FC236}">
                  <a16:creationId xmlns:a16="http://schemas.microsoft.com/office/drawing/2014/main" id="{F69DD51A-6C8D-4FEE-9071-4077ADA38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57150"/>
              <a:ext cx="82550" cy="52388"/>
            </a:xfrm>
            <a:custGeom>
              <a:avLst/>
              <a:gdLst>
                <a:gd name="T0" fmla="*/ 21 w 22"/>
                <a:gd name="T1" fmla="*/ 1 h 14"/>
                <a:gd name="T2" fmla="*/ 0 w 22"/>
                <a:gd name="T3" fmla="*/ 14 h 14"/>
                <a:gd name="T4" fmla="*/ 1 w 22"/>
                <a:gd name="T5" fmla="*/ 14 h 14"/>
                <a:gd name="T6" fmla="*/ 22 w 22"/>
                <a:gd name="T7" fmla="*/ 1 h 14"/>
                <a:gd name="T8" fmla="*/ 21 w 22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21" y="1"/>
                  </a:moveTo>
                  <a:cubicBezTo>
                    <a:pt x="14" y="5"/>
                    <a:pt x="7" y="10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8" y="10"/>
                    <a:pt x="15" y="6"/>
                    <a:pt x="22" y="1"/>
                  </a:cubicBezTo>
                  <a:cubicBezTo>
                    <a:pt x="22" y="0"/>
                    <a:pt x="21" y="0"/>
                    <a:pt x="2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02" name="Freeform 9250">
              <a:extLst>
                <a:ext uri="{FF2B5EF4-FFF2-40B4-BE49-F238E27FC236}">
                  <a16:creationId xmlns:a16="http://schemas.microsoft.com/office/drawing/2014/main" id="{5AE1F713-D577-4C77-A0B6-EC9A4040F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4450"/>
              <a:ext cx="112713" cy="71438"/>
            </a:xfrm>
            <a:custGeom>
              <a:avLst/>
              <a:gdLst>
                <a:gd name="T0" fmla="*/ 28 w 30"/>
                <a:gd name="T1" fmla="*/ 0 h 19"/>
                <a:gd name="T2" fmla="*/ 0 w 30"/>
                <a:gd name="T3" fmla="*/ 18 h 19"/>
                <a:gd name="T4" fmla="*/ 1 w 30"/>
                <a:gd name="T5" fmla="*/ 19 h 19"/>
                <a:gd name="T6" fmla="*/ 30 w 30"/>
                <a:gd name="T7" fmla="*/ 2 h 19"/>
                <a:gd name="T8" fmla="*/ 29 w 30"/>
                <a:gd name="T9" fmla="*/ 1 h 19"/>
                <a:gd name="T10" fmla="*/ 4 w 30"/>
                <a:gd name="T11" fmla="*/ 16 h 19"/>
                <a:gd name="T12" fmla="*/ 5 w 30"/>
                <a:gd name="T13" fmla="*/ 16 h 19"/>
                <a:gd name="T14" fmla="*/ 12 w 30"/>
                <a:gd name="T15" fmla="*/ 11 h 19"/>
                <a:gd name="T16" fmla="*/ 28 w 30"/>
                <a:gd name="T17" fmla="*/ 1 h 19"/>
                <a:gd name="T18" fmla="*/ 28 w 30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9">
                  <a:moveTo>
                    <a:pt x="28" y="0"/>
                  </a:moveTo>
                  <a:cubicBezTo>
                    <a:pt x="18" y="6"/>
                    <a:pt x="9" y="12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1" y="14"/>
                    <a:pt x="20" y="7"/>
                    <a:pt x="30" y="2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1" y="6"/>
                    <a:pt x="13" y="12"/>
                    <a:pt x="4" y="16"/>
                  </a:cubicBezTo>
                  <a:cubicBezTo>
                    <a:pt x="1" y="18"/>
                    <a:pt x="3" y="17"/>
                    <a:pt x="5" y="16"/>
                  </a:cubicBezTo>
                  <a:cubicBezTo>
                    <a:pt x="7" y="14"/>
                    <a:pt x="9" y="13"/>
                    <a:pt x="12" y="11"/>
                  </a:cubicBezTo>
                  <a:cubicBezTo>
                    <a:pt x="17" y="8"/>
                    <a:pt x="23" y="4"/>
                    <a:pt x="28" y="1"/>
                  </a:cubicBezTo>
                  <a:cubicBezTo>
                    <a:pt x="29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03" name="Freeform 9251">
              <a:extLst>
                <a:ext uri="{FF2B5EF4-FFF2-40B4-BE49-F238E27FC236}">
                  <a16:creationId xmlns:a16="http://schemas.microsoft.com/office/drawing/2014/main" id="{61E4BBA4-4EBB-44DB-AB63-651B3093E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3338"/>
              <a:ext cx="106363" cy="60325"/>
            </a:xfrm>
            <a:custGeom>
              <a:avLst/>
              <a:gdLst>
                <a:gd name="T0" fmla="*/ 0 w 28"/>
                <a:gd name="T1" fmla="*/ 16 h 16"/>
                <a:gd name="T2" fmla="*/ 27 w 28"/>
                <a:gd name="T3" fmla="*/ 1 h 16"/>
                <a:gd name="T4" fmla="*/ 27 w 28"/>
                <a:gd name="T5" fmla="*/ 0 h 16"/>
                <a:gd name="T6" fmla="*/ 0 w 28"/>
                <a:gd name="T7" fmla="*/ 16 h 16"/>
                <a:gd name="T8" fmla="*/ 0 w 2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0" y="16"/>
                  </a:moveTo>
                  <a:cubicBezTo>
                    <a:pt x="10" y="11"/>
                    <a:pt x="18" y="6"/>
                    <a:pt x="27" y="1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04" name="Freeform 9252">
              <a:extLst>
                <a:ext uri="{FF2B5EF4-FFF2-40B4-BE49-F238E27FC236}">
                  <a16:creationId xmlns:a16="http://schemas.microsoft.com/office/drawing/2014/main" id="{E6687695-03EE-47F4-AAAD-75C319C3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57150"/>
              <a:ext cx="33338" cy="22225"/>
            </a:xfrm>
            <a:custGeom>
              <a:avLst/>
              <a:gdLst>
                <a:gd name="T0" fmla="*/ 8 w 9"/>
                <a:gd name="T1" fmla="*/ 1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1 h 6"/>
                <a:gd name="T8" fmla="*/ 8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1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05" name="Freeform 9253">
              <a:extLst>
                <a:ext uri="{FF2B5EF4-FFF2-40B4-BE49-F238E27FC236}">
                  <a16:creationId xmlns:a16="http://schemas.microsoft.com/office/drawing/2014/main" id="{23B2750A-D608-4DD2-967B-BEF017B6C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" y="19050"/>
              <a:ext cx="22225" cy="19050"/>
            </a:xfrm>
            <a:custGeom>
              <a:avLst/>
              <a:gdLst>
                <a:gd name="T0" fmla="*/ 5 w 6"/>
                <a:gd name="T1" fmla="*/ 1 h 5"/>
                <a:gd name="T2" fmla="*/ 0 w 6"/>
                <a:gd name="T3" fmla="*/ 4 h 5"/>
                <a:gd name="T4" fmla="*/ 1 w 6"/>
                <a:gd name="T5" fmla="*/ 4 h 5"/>
                <a:gd name="T6" fmla="*/ 6 w 6"/>
                <a:gd name="T7" fmla="*/ 1 h 5"/>
                <a:gd name="T8" fmla="*/ 5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06" name="Freeform 9254">
              <a:extLst>
                <a:ext uri="{FF2B5EF4-FFF2-40B4-BE49-F238E27FC236}">
                  <a16:creationId xmlns:a16="http://schemas.microsoft.com/office/drawing/2014/main" id="{80BDC17D-1904-4E8D-B1D4-9DFFB8415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8" y="19050"/>
              <a:ext cx="26988" cy="11113"/>
            </a:xfrm>
            <a:custGeom>
              <a:avLst/>
              <a:gdLst>
                <a:gd name="T0" fmla="*/ 1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407" name="Group 5543">
            <a:extLst>
              <a:ext uri="{FF2B5EF4-FFF2-40B4-BE49-F238E27FC236}">
                <a16:creationId xmlns:a16="http://schemas.microsoft.com/office/drawing/2014/main" id="{76199DDC-A313-4A55-9356-67E16E8323DF}"/>
              </a:ext>
            </a:extLst>
          </p:cNvPr>
          <p:cNvGrpSpPr>
            <a:grpSpLocks/>
          </p:cNvGrpSpPr>
          <p:nvPr/>
        </p:nvGrpSpPr>
        <p:grpSpPr bwMode="auto">
          <a:xfrm>
            <a:off x="260350" y="2063750"/>
            <a:ext cx="671513" cy="809625"/>
            <a:chOff x="0" y="0"/>
            <a:chExt cx="671513" cy="809625"/>
          </a:xfrm>
        </p:grpSpPr>
        <p:sp>
          <p:nvSpPr>
            <p:cNvPr id="42408" name="Freeform 9255">
              <a:extLst>
                <a:ext uri="{FF2B5EF4-FFF2-40B4-BE49-F238E27FC236}">
                  <a16:creationId xmlns:a16="http://schemas.microsoft.com/office/drawing/2014/main" id="{A0A5D670-6F1E-4299-A799-E6370493F3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68262"/>
              <a:ext cx="671513" cy="741363"/>
            </a:xfrm>
            <a:custGeom>
              <a:avLst/>
              <a:gdLst>
                <a:gd name="T0" fmla="*/ 169 w 179"/>
                <a:gd name="T1" fmla="*/ 117 h 197"/>
                <a:gd name="T2" fmla="*/ 171 w 179"/>
                <a:gd name="T3" fmla="*/ 52 h 197"/>
                <a:gd name="T4" fmla="*/ 166 w 179"/>
                <a:gd name="T5" fmla="*/ 21 h 197"/>
                <a:gd name="T6" fmla="*/ 157 w 179"/>
                <a:gd name="T7" fmla="*/ 14 h 197"/>
                <a:gd name="T8" fmla="*/ 157 w 179"/>
                <a:gd name="T9" fmla="*/ 14 h 197"/>
                <a:gd name="T10" fmla="*/ 157 w 179"/>
                <a:gd name="T11" fmla="*/ 13 h 197"/>
                <a:gd name="T12" fmla="*/ 157 w 179"/>
                <a:gd name="T13" fmla="*/ 13 h 197"/>
                <a:gd name="T14" fmla="*/ 157 w 179"/>
                <a:gd name="T15" fmla="*/ 13 h 197"/>
                <a:gd name="T16" fmla="*/ 157 w 179"/>
                <a:gd name="T17" fmla="*/ 14 h 197"/>
                <a:gd name="T18" fmla="*/ 157 w 179"/>
                <a:gd name="T19" fmla="*/ 14 h 197"/>
                <a:gd name="T20" fmla="*/ 157 w 179"/>
                <a:gd name="T21" fmla="*/ 17 h 197"/>
                <a:gd name="T22" fmla="*/ 154 w 179"/>
                <a:gd name="T23" fmla="*/ 18 h 197"/>
                <a:gd name="T24" fmla="*/ 141 w 179"/>
                <a:gd name="T25" fmla="*/ 32 h 197"/>
                <a:gd name="T26" fmla="*/ 119 w 179"/>
                <a:gd name="T27" fmla="*/ 37 h 197"/>
                <a:gd name="T28" fmla="*/ 110 w 179"/>
                <a:gd name="T29" fmla="*/ 35 h 197"/>
                <a:gd name="T30" fmla="*/ 82 w 179"/>
                <a:gd name="T31" fmla="*/ 37 h 197"/>
                <a:gd name="T32" fmla="*/ 60 w 179"/>
                <a:gd name="T33" fmla="*/ 37 h 197"/>
                <a:gd name="T34" fmla="*/ 44 w 179"/>
                <a:gd name="T35" fmla="*/ 36 h 197"/>
                <a:gd name="T36" fmla="*/ 5 w 179"/>
                <a:gd name="T37" fmla="*/ 93 h 197"/>
                <a:gd name="T38" fmla="*/ 26 w 179"/>
                <a:gd name="T39" fmla="*/ 197 h 197"/>
                <a:gd name="T40" fmla="*/ 110 w 179"/>
                <a:gd name="T41" fmla="*/ 196 h 197"/>
                <a:gd name="T42" fmla="*/ 111 w 179"/>
                <a:gd name="T43" fmla="*/ 196 h 197"/>
                <a:gd name="T44" fmla="*/ 162 w 179"/>
                <a:gd name="T45" fmla="*/ 194 h 197"/>
                <a:gd name="T46" fmla="*/ 167 w 179"/>
                <a:gd name="T47" fmla="*/ 60 h 197"/>
                <a:gd name="T48" fmla="*/ 166 w 179"/>
                <a:gd name="T49" fmla="*/ 101 h 197"/>
                <a:gd name="T50" fmla="*/ 168 w 179"/>
                <a:gd name="T51" fmla="*/ 139 h 197"/>
                <a:gd name="T52" fmla="*/ 167 w 179"/>
                <a:gd name="T53" fmla="*/ 138 h 197"/>
                <a:gd name="T54" fmla="*/ 167 w 179"/>
                <a:gd name="T55" fmla="*/ 142 h 197"/>
                <a:gd name="T56" fmla="*/ 166 w 179"/>
                <a:gd name="T57" fmla="*/ 180 h 197"/>
                <a:gd name="T58" fmla="*/ 158 w 179"/>
                <a:gd name="T59" fmla="*/ 188 h 197"/>
                <a:gd name="T60" fmla="*/ 129 w 179"/>
                <a:gd name="T61" fmla="*/ 189 h 197"/>
                <a:gd name="T62" fmla="*/ 66 w 179"/>
                <a:gd name="T63" fmla="*/ 190 h 197"/>
                <a:gd name="T64" fmla="*/ 41 w 179"/>
                <a:gd name="T65" fmla="*/ 190 h 197"/>
                <a:gd name="T66" fmla="*/ 13 w 179"/>
                <a:gd name="T67" fmla="*/ 181 h 197"/>
                <a:gd name="T68" fmla="*/ 11 w 179"/>
                <a:gd name="T69" fmla="*/ 174 h 197"/>
                <a:gd name="T70" fmla="*/ 13 w 179"/>
                <a:gd name="T71" fmla="*/ 119 h 197"/>
                <a:gd name="T72" fmla="*/ 17 w 179"/>
                <a:gd name="T73" fmla="*/ 19 h 197"/>
                <a:gd name="T74" fmla="*/ 48 w 179"/>
                <a:gd name="T75" fmla="*/ 41 h 197"/>
                <a:gd name="T76" fmla="*/ 145 w 179"/>
                <a:gd name="T77" fmla="*/ 36 h 197"/>
                <a:gd name="T78" fmla="*/ 156 w 179"/>
                <a:gd name="T79" fmla="*/ 26 h 197"/>
                <a:gd name="T80" fmla="*/ 157 w 179"/>
                <a:gd name="T81" fmla="*/ 24 h 197"/>
                <a:gd name="T82" fmla="*/ 158 w 179"/>
                <a:gd name="T83" fmla="*/ 18 h 197"/>
                <a:gd name="T84" fmla="*/ 160 w 179"/>
                <a:gd name="T85" fmla="*/ 17 h 197"/>
                <a:gd name="T86" fmla="*/ 167 w 179"/>
                <a:gd name="T87" fmla="*/ 5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9" h="197">
                  <a:moveTo>
                    <a:pt x="171" y="136"/>
                  </a:moveTo>
                  <a:cubicBezTo>
                    <a:pt x="170" y="143"/>
                    <a:pt x="170" y="133"/>
                    <a:pt x="170" y="133"/>
                  </a:cubicBezTo>
                  <a:cubicBezTo>
                    <a:pt x="168" y="128"/>
                    <a:pt x="169" y="122"/>
                    <a:pt x="169" y="117"/>
                  </a:cubicBezTo>
                  <a:cubicBezTo>
                    <a:pt x="170" y="118"/>
                    <a:pt x="169" y="109"/>
                    <a:pt x="169" y="107"/>
                  </a:cubicBezTo>
                  <a:cubicBezTo>
                    <a:pt x="170" y="108"/>
                    <a:pt x="170" y="108"/>
                    <a:pt x="171" y="109"/>
                  </a:cubicBezTo>
                  <a:cubicBezTo>
                    <a:pt x="170" y="100"/>
                    <a:pt x="169" y="51"/>
                    <a:pt x="171" y="52"/>
                  </a:cubicBezTo>
                  <a:cubicBezTo>
                    <a:pt x="171" y="47"/>
                    <a:pt x="170" y="38"/>
                    <a:pt x="170" y="32"/>
                  </a:cubicBezTo>
                  <a:cubicBezTo>
                    <a:pt x="171" y="39"/>
                    <a:pt x="170" y="32"/>
                    <a:pt x="171" y="31"/>
                  </a:cubicBezTo>
                  <a:cubicBezTo>
                    <a:pt x="171" y="27"/>
                    <a:pt x="170" y="24"/>
                    <a:pt x="166" y="21"/>
                  </a:cubicBezTo>
                  <a:cubicBezTo>
                    <a:pt x="170" y="24"/>
                    <a:pt x="159" y="11"/>
                    <a:pt x="162" y="14"/>
                  </a:cubicBezTo>
                  <a:cubicBezTo>
                    <a:pt x="160" y="14"/>
                    <a:pt x="159" y="14"/>
                    <a:pt x="158" y="14"/>
                  </a:cubicBezTo>
                  <a:cubicBezTo>
                    <a:pt x="158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3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6" y="13"/>
                    <a:pt x="157" y="13"/>
                  </a:cubicBezTo>
                  <a:cubicBezTo>
                    <a:pt x="156" y="14"/>
                    <a:pt x="156" y="14"/>
                    <a:pt x="156" y="15"/>
                  </a:cubicBezTo>
                  <a:cubicBezTo>
                    <a:pt x="156" y="15"/>
                    <a:pt x="156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6" y="15"/>
                    <a:pt x="157" y="15"/>
                    <a:pt x="157" y="16"/>
                  </a:cubicBezTo>
                  <a:cubicBezTo>
                    <a:pt x="157" y="16"/>
                    <a:pt x="157" y="16"/>
                    <a:pt x="157" y="17"/>
                  </a:cubicBezTo>
                  <a:cubicBezTo>
                    <a:pt x="156" y="17"/>
                    <a:pt x="155" y="16"/>
                    <a:pt x="155" y="17"/>
                  </a:cubicBezTo>
                  <a:cubicBezTo>
                    <a:pt x="155" y="16"/>
                    <a:pt x="155" y="16"/>
                    <a:pt x="156" y="15"/>
                  </a:cubicBezTo>
                  <a:cubicBezTo>
                    <a:pt x="155" y="16"/>
                    <a:pt x="154" y="15"/>
                    <a:pt x="154" y="18"/>
                  </a:cubicBezTo>
                  <a:cubicBezTo>
                    <a:pt x="154" y="18"/>
                    <a:pt x="154" y="19"/>
                    <a:pt x="154" y="21"/>
                  </a:cubicBezTo>
                  <a:cubicBezTo>
                    <a:pt x="152" y="22"/>
                    <a:pt x="152" y="21"/>
                    <a:pt x="153" y="19"/>
                  </a:cubicBezTo>
                  <a:cubicBezTo>
                    <a:pt x="148" y="27"/>
                    <a:pt x="152" y="29"/>
                    <a:pt x="141" y="32"/>
                  </a:cubicBezTo>
                  <a:cubicBezTo>
                    <a:pt x="139" y="32"/>
                    <a:pt x="124" y="35"/>
                    <a:pt x="120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6"/>
                    <a:pt x="119" y="37"/>
                    <a:pt x="119" y="37"/>
                  </a:cubicBezTo>
                  <a:cubicBezTo>
                    <a:pt x="119" y="37"/>
                    <a:pt x="119" y="36"/>
                    <a:pt x="119" y="36"/>
                  </a:cubicBezTo>
                  <a:cubicBezTo>
                    <a:pt x="116" y="37"/>
                    <a:pt x="110" y="35"/>
                    <a:pt x="109" y="34"/>
                  </a:cubicBezTo>
                  <a:cubicBezTo>
                    <a:pt x="110" y="34"/>
                    <a:pt x="108" y="34"/>
                    <a:pt x="110" y="35"/>
                  </a:cubicBezTo>
                  <a:cubicBezTo>
                    <a:pt x="103" y="34"/>
                    <a:pt x="92" y="38"/>
                    <a:pt x="88" y="37"/>
                  </a:cubicBezTo>
                  <a:cubicBezTo>
                    <a:pt x="88" y="37"/>
                    <a:pt x="89" y="36"/>
                    <a:pt x="89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2" y="37"/>
                    <a:pt x="87" y="35"/>
                    <a:pt x="87" y="35"/>
                  </a:cubicBezTo>
                  <a:cubicBezTo>
                    <a:pt x="83" y="36"/>
                    <a:pt x="64" y="38"/>
                    <a:pt x="66" y="36"/>
                  </a:cubicBezTo>
                  <a:cubicBezTo>
                    <a:pt x="64" y="37"/>
                    <a:pt x="62" y="37"/>
                    <a:pt x="60" y="37"/>
                  </a:cubicBezTo>
                  <a:cubicBezTo>
                    <a:pt x="60" y="37"/>
                    <a:pt x="61" y="37"/>
                    <a:pt x="62" y="36"/>
                  </a:cubicBezTo>
                  <a:cubicBezTo>
                    <a:pt x="56" y="35"/>
                    <a:pt x="50" y="37"/>
                    <a:pt x="45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39" y="35"/>
                    <a:pt x="35" y="32"/>
                    <a:pt x="31" y="30"/>
                  </a:cubicBezTo>
                  <a:cubicBezTo>
                    <a:pt x="28" y="28"/>
                    <a:pt x="19" y="13"/>
                    <a:pt x="23" y="13"/>
                  </a:cubicBezTo>
                  <a:cubicBezTo>
                    <a:pt x="0" y="0"/>
                    <a:pt x="5" y="85"/>
                    <a:pt x="5" y="93"/>
                  </a:cubicBezTo>
                  <a:cubicBezTo>
                    <a:pt x="5" y="94"/>
                    <a:pt x="7" y="113"/>
                    <a:pt x="6" y="121"/>
                  </a:cubicBezTo>
                  <a:cubicBezTo>
                    <a:pt x="5" y="137"/>
                    <a:pt x="3" y="156"/>
                    <a:pt x="5" y="172"/>
                  </a:cubicBezTo>
                  <a:cubicBezTo>
                    <a:pt x="6" y="186"/>
                    <a:pt x="10" y="197"/>
                    <a:pt x="26" y="197"/>
                  </a:cubicBezTo>
                  <a:cubicBezTo>
                    <a:pt x="34" y="197"/>
                    <a:pt x="41" y="196"/>
                    <a:pt x="48" y="195"/>
                  </a:cubicBezTo>
                  <a:cubicBezTo>
                    <a:pt x="51" y="195"/>
                    <a:pt x="65" y="194"/>
                    <a:pt x="62" y="196"/>
                  </a:cubicBezTo>
                  <a:cubicBezTo>
                    <a:pt x="78" y="194"/>
                    <a:pt x="94" y="195"/>
                    <a:pt x="110" y="196"/>
                  </a:cubicBezTo>
                  <a:cubicBezTo>
                    <a:pt x="110" y="196"/>
                    <a:pt x="111" y="196"/>
                    <a:pt x="111" y="196"/>
                  </a:cubicBezTo>
                  <a:cubicBezTo>
                    <a:pt x="111" y="196"/>
                    <a:pt x="111" y="196"/>
                    <a:pt x="111" y="196"/>
                  </a:cubicBezTo>
                  <a:cubicBezTo>
                    <a:pt x="111" y="196"/>
                    <a:pt x="111" y="196"/>
                    <a:pt x="111" y="196"/>
                  </a:cubicBezTo>
                  <a:cubicBezTo>
                    <a:pt x="125" y="197"/>
                    <a:pt x="140" y="197"/>
                    <a:pt x="155" y="195"/>
                  </a:cubicBezTo>
                  <a:cubicBezTo>
                    <a:pt x="155" y="197"/>
                    <a:pt x="148" y="195"/>
                    <a:pt x="148" y="197"/>
                  </a:cubicBezTo>
                  <a:cubicBezTo>
                    <a:pt x="151" y="196"/>
                    <a:pt x="162" y="194"/>
                    <a:pt x="162" y="194"/>
                  </a:cubicBezTo>
                  <a:cubicBezTo>
                    <a:pt x="179" y="184"/>
                    <a:pt x="172" y="146"/>
                    <a:pt x="171" y="136"/>
                  </a:cubicBezTo>
                  <a:close/>
                  <a:moveTo>
                    <a:pt x="168" y="58"/>
                  </a:moveTo>
                  <a:cubicBezTo>
                    <a:pt x="168" y="59"/>
                    <a:pt x="167" y="60"/>
                    <a:pt x="167" y="60"/>
                  </a:cubicBezTo>
                  <a:cubicBezTo>
                    <a:pt x="167" y="65"/>
                    <a:pt x="166" y="69"/>
                    <a:pt x="167" y="74"/>
                  </a:cubicBezTo>
                  <a:cubicBezTo>
                    <a:pt x="167" y="83"/>
                    <a:pt x="168" y="93"/>
                    <a:pt x="167" y="102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6" y="109"/>
                    <a:pt x="169" y="118"/>
                    <a:pt x="165" y="124"/>
                  </a:cubicBezTo>
                  <a:cubicBezTo>
                    <a:pt x="166" y="124"/>
                    <a:pt x="166" y="123"/>
                    <a:pt x="167" y="123"/>
                  </a:cubicBezTo>
                  <a:cubicBezTo>
                    <a:pt x="167" y="125"/>
                    <a:pt x="169" y="138"/>
                    <a:pt x="168" y="139"/>
                  </a:cubicBezTo>
                  <a:cubicBezTo>
                    <a:pt x="167" y="139"/>
                    <a:pt x="167" y="139"/>
                    <a:pt x="167" y="138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67" y="138"/>
                    <a:pt x="166" y="138"/>
                    <a:pt x="166" y="137"/>
                  </a:cubicBezTo>
                  <a:cubicBezTo>
                    <a:pt x="165" y="135"/>
                    <a:pt x="166" y="143"/>
                    <a:pt x="167" y="142"/>
                  </a:cubicBezTo>
                  <a:cubicBezTo>
                    <a:pt x="167" y="146"/>
                    <a:pt x="167" y="162"/>
                    <a:pt x="168" y="168"/>
                  </a:cubicBezTo>
                  <a:cubicBezTo>
                    <a:pt x="167" y="168"/>
                    <a:pt x="167" y="169"/>
                    <a:pt x="167" y="168"/>
                  </a:cubicBezTo>
                  <a:cubicBezTo>
                    <a:pt x="167" y="171"/>
                    <a:pt x="167" y="177"/>
                    <a:pt x="166" y="180"/>
                  </a:cubicBezTo>
                  <a:cubicBezTo>
                    <a:pt x="167" y="179"/>
                    <a:pt x="167" y="178"/>
                    <a:pt x="167" y="177"/>
                  </a:cubicBezTo>
                  <a:cubicBezTo>
                    <a:pt x="168" y="178"/>
                    <a:pt x="168" y="180"/>
                    <a:pt x="166" y="182"/>
                  </a:cubicBezTo>
                  <a:cubicBezTo>
                    <a:pt x="167" y="183"/>
                    <a:pt x="161" y="186"/>
                    <a:pt x="158" y="188"/>
                  </a:cubicBezTo>
                  <a:cubicBezTo>
                    <a:pt x="158" y="188"/>
                    <a:pt x="160" y="188"/>
                    <a:pt x="161" y="188"/>
                  </a:cubicBezTo>
                  <a:cubicBezTo>
                    <a:pt x="157" y="189"/>
                    <a:pt x="151" y="191"/>
                    <a:pt x="146" y="190"/>
                  </a:cubicBezTo>
                  <a:cubicBezTo>
                    <a:pt x="149" y="191"/>
                    <a:pt x="123" y="190"/>
                    <a:pt x="129" y="189"/>
                  </a:cubicBezTo>
                  <a:cubicBezTo>
                    <a:pt x="118" y="189"/>
                    <a:pt x="101" y="187"/>
                    <a:pt x="91" y="190"/>
                  </a:cubicBezTo>
                  <a:cubicBezTo>
                    <a:pt x="88" y="189"/>
                    <a:pt x="64" y="192"/>
                    <a:pt x="63" y="190"/>
                  </a:cubicBezTo>
                  <a:cubicBezTo>
                    <a:pt x="64" y="190"/>
                    <a:pt x="65" y="190"/>
                    <a:pt x="66" y="190"/>
                  </a:cubicBezTo>
                  <a:cubicBezTo>
                    <a:pt x="60" y="185"/>
                    <a:pt x="47" y="191"/>
                    <a:pt x="40" y="191"/>
                  </a:cubicBezTo>
                  <a:cubicBezTo>
                    <a:pt x="42" y="190"/>
                    <a:pt x="45" y="190"/>
                    <a:pt x="47" y="189"/>
                  </a:cubicBezTo>
                  <a:cubicBezTo>
                    <a:pt x="45" y="189"/>
                    <a:pt x="42" y="189"/>
                    <a:pt x="41" y="190"/>
                  </a:cubicBezTo>
                  <a:cubicBezTo>
                    <a:pt x="39" y="190"/>
                    <a:pt x="30" y="191"/>
                    <a:pt x="27" y="191"/>
                  </a:cubicBezTo>
                  <a:cubicBezTo>
                    <a:pt x="22" y="190"/>
                    <a:pt x="15" y="187"/>
                    <a:pt x="12" y="182"/>
                  </a:cubicBezTo>
                  <a:cubicBezTo>
                    <a:pt x="12" y="182"/>
                    <a:pt x="13" y="182"/>
                    <a:pt x="13" y="181"/>
                  </a:cubicBezTo>
                  <a:cubicBezTo>
                    <a:pt x="13" y="182"/>
                    <a:pt x="12" y="181"/>
                    <a:pt x="11" y="180"/>
                  </a:cubicBezTo>
                  <a:cubicBezTo>
                    <a:pt x="11" y="179"/>
                    <a:pt x="11" y="178"/>
                    <a:pt x="11" y="177"/>
                  </a:cubicBezTo>
                  <a:cubicBezTo>
                    <a:pt x="13" y="177"/>
                    <a:pt x="12" y="170"/>
                    <a:pt x="11" y="174"/>
                  </a:cubicBezTo>
                  <a:cubicBezTo>
                    <a:pt x="11" y="172"/>
                    <a:pt x="11" y="169"/>
                    <a:pt x="11" y="166"/>
                  </a:cubicBezTo>
                  <a:cubicBezTo>
                    <a:pt x="12" y="168"/>
                    <a:pt x="11" y="156"/>
                    <a:pt x="11" y="153"/>
                  </a:cubicBezTo>
                  <a:cubicBezTo>
                    <a:pt x="12" y="142"/>
                    <a:pt x="12" y="130"/>
                    <a:pt x="13" y="119"/>
                  </a:cubicBezTo>
                  <a:cubicBezTo>
                    <a:pt x="13" y="108"/>
                    <a:pt x="18" y="84"/>
                    <a:pt x="12" y="76"/>
                  </a:cubicBezTo>
                  <a:cubicBezTo>
                    <a:pt x="16" y="73"/>
                    <a:pt x="11" y="50"/>
                    <a:pt x="11" y="45"/>
                  </a:cubicBezTo>
                  <a:cubicBezTo>
                    <a:pt x="11" y="34"/>
                    <a:pt x="14" y="29"/>
                    <a:pt x="17" y="19"/>
                  </a:cubicBezTo>
                  <a:cubicBezTo>
                    <a:pt x="13" y="30"/>
                    <a:pt x="37" y="38"/>
                    <a:pt x="42" y="41"/>
                  </a:cubicBezTo>
                  <a:cubicBezTo>
                    <a:pt x="26" y="38"/>
                    <a:pt x="49" y="45"/>
                    <a:pt x="54" y="42"/>
                  </a:cubicBezTo>
                  <a:cubicBezTo>
                    <a:pt x="53" y="43"/>
                    <a:pt x="49" y="42"/>
                    <a:pt x="48" y="41"/>
                  </a:cubicBezTo>
                  <a:cubicBezTo>
                    <a:pt x="54" y="40"/>
                    <a:pt x="67" y="45"/>
                    <a:pt x="71" y="42"/>
                  </a:cubicBezTo>
                  <a:cubicBezTo>
                    <a:pt x="84" y="39"/>
                    <a:pt x="99" y="40"/>
                    <a:pt x="112" y="41"/>
                  </a:cubicBezTo>
                  <a:cubicBezTo>
                    <a:pt x="124" y="43"/>
                    <a:pt x="134" y="40"/>
                    <a:pt x="145" y="36"/>
                  </a:cubicBezTo>
                  <a:cubicBezTo>
                    <a:pt x="147" y="36"/>
                    <a:pt x="155" y="33"/>
                    <a:pt x="153" y="31"/>
                  </a:cubicBezTo>
                  <a:cubicBezTo>
                    <a:pt x="154" y="29"/>
                    <a:pt x="155" y="27"/>
                    <a:pt x="155" y="26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6" y="24"/>
                    <a:pt x="157" y="24"/>
                    <a:pt x="157" y="24"/>
                  </a:cubicBezTo>
                  <a:cubicBezTo>
                    <a:pt x="158" y="23"/>
                    <a:pt x="158" y="23"/>
                    <a:pt x="159" y="22"/>
                  </a:cubicBezTo>
                  <a:cubicBezTo>
                    <a:pt x="159" y="22"/>
                    <a:pt x="159" y="21"/>
                    <a:pt x="158" y="21"/>
                  </a:cubicBezTo>
                  <a:cubicBezTo>
                    <a:pt x="157" y="20"/>
                    <a:pt x="157" y="19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8" y="17"/>
                    <a:pt x="158" y="17"/>
                    <a:pt x="159" y="17"/>
                  </a:cubicBezTo>
                  <a:cubicBezTo>
                    <a:pt x="159" y="17"/>
                    <a:pt x="159" y="17"/>
                    <a:pt x="160" y="17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3" y="18"/>
                    <a:pt x="165" y="19"/>
                    <a:pt x="166" y="22"/>
                  </a:cubicBezTo>
                  <a:cubicBezTo>
                    <a:pt x="170" y="32"/>
                    <a:pt x="169" y="47"/>
                    <a:pt x="167" y="57"/>
                  </a:cubicBezTo>
                  <a:cubicBezTo>
                    <a:pt x="169" y="58"/>
                    <a:pt x="169" y="54"/>
                    <a:pt x="169" y="58"/>
                  </a:cubicBezTo>
                  <a:cubicBezTo>
                    <a:pt x="166" y="55"/>
                    <a:pt x="169" y="62"/>
                    <a:pt x="168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09" name="Freeform 9256">
              <a:extLst>
                <a:ext uri="{FF2B5EF4-FFF2-40B4-BE49-F238E27FC236}">
                  <a16:creationId xmlns:a16="http://schemas.microsoft.com/office/drawing/2014/main" id="{1A3FB76A-116B-4E44-84F7-0AD8EE3AA5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3" y="0"/>
              <a:ext cx="500063" cy="200025"/>
            </a:xfrm>
            <a:custGeom>
              <a:avLst/>
              <a:gdLst>
                <a:gd name="T0" fmla="*/ 20 w 133"/>
                <a:gd name="T1" fmla="*/ 45 h 53"/>
                <a:gd name="T2" fmla="*/ 22 w 133"/>
                <a:gd name="T3" fmla="*/ 46 h 53"/>
                <a:gd name="T4" fmla="*/ 44 w 133"/>
                <a:gd name="T5" fmla="*/ 47 h 53"/>
                <a:gd name="T6" fmla="*/ 57 w 133"/>
                <a:gd name="T7" fmla="*/ 47 h 53"/>
                <a:gd name="T8" fmla="*/ 115 w 133"/>
                <a:gd name="T9" fmla="*/ 48 h 53"/>
                <a:gd name="T10" fmla="*/ 126 w 133"/>
                <a:gd name="T11" fmla="*/ 25 h 53"/>
                <a:gd name="T12" fmla="*/ 74 w 133"/>
                <a:gd name="T13" fmla="*/ 1 h 53"/>
                <a:gd name="T14" fmla="*/ 40 w 133"/>
                <a:gd name="T15" fmla="*/ 10 h 53"/>
                <a:gd name="T16" fmla="*/ 24 w 133"/>
                <a:gd name="T17" fmla="*/ 20 h 53"/>
                <a:gd name="T18" fmla="*/ 25 w 133"/>
                <a:gd name="T19" fmla="*/ 43 h 53"/>
                <a:gd name="T20" fmla="*/ 25 w 133"/>
                <a:gd name="T21" fmla="*/ 43 h 53"/>
                <a:gd name="T22" fmla="*/ 26 w 133"/>
                <a:gd name="T23" fmla="*/ 44 h 53"/>
                <a:gd name="T24" fmla="*/ 26 w 133"/>
                <a:gd name="T25" fmla="*/ 43 h 53"/>
                <a:gd name="T26" fmla="*/ 32 w 133"/>
                <a:gd name="T27" fmla="*/ 45 h 53"/>
                <a:gd name="T28" fmla="*/ 33 w 133"/>
                <a:gd name="T29" fmla="*/ 44 h 53"/>
                <a:gd name="T30" fmla="*/ 62 w 133"/>
                <a:gd name="T31" fmla="*/ 36 h 53"/>
                <a:gd name="T32" fmla="*/ 61 w 133"/>
                <a:gd name="T33" fmla="*/ 31 h 53"/>
                <a:gd name="T34" fmla="*/ 60 w 133"/>
                <a:gd name="T35" fmla="*/ 23 h 53"/>
                <a:gd name="T36" fmla="*/ 63 w 133"/>
                <a:gd name="T37" fmla="*/ 19 h 53"/>
                <a:gd name="T38" fmla="*/ 65 w 133"/>
                <a:gd name="T39" fmla="*/ 21 h 53"/>
                <a:gd name="T40" fmla="*/ 77 w 133"/>
                <a:gd name="T41" fmla="*/ 23 h 53"/>
                <a:gd name="T42" fmla="*/ 65 w 133"/>
                <a:gd name="T43" fmla="*/ 36 h 53"/>
                <a:gd name="T44" fmla="*/ 62 w 133"/>
                <a:gd name="T45" fmla="*/ 17 h 53"/>
                <a:gd name="T46" fmla="*/ 68 w 133"/>
                <a:gd name="T47" fmla="*/ 42 h 53"/>
                <a:gd name="T48" fmla="*/ 68 w 133"/>
                <a:gd name="T49" fmla="*/ 42 h 53"/>
                <a:gd name="T50" fmla="*/ 49 w 133"/>
                <a:gd name="T51" fmla="*/ 9 h 53"/>
                <a:gd name="T52" fmla="*/ 14 w 133"/>
                <a:gd name="T53" fmla="*/ 32 h 53"/>
                <a:gd name="T54" fmla="*/ 19 w 133"/>
                <a:gd name="T55" fmla="*/ 25 h 53"/>
                <a:gd name="T56" fmla="*/ 44 w 133"/>
                <a:gd name="T57" fmla="*/ 16 h 53"/>
                <a:gd name="T58" fmla="*/ 63 w 133"/>
                <a:gd name="T59" fmla="*/ 6 h 53"/>
                <a:gd name="T60" fmla="*/ 84 w 133"/>
                <a:gd name="T61" fmla="*/ 7 h 53"/>
                <a:gd name="T62" fmla="*/ 89 w 133"/>
                <a:gd name="T63" fmla="*/ 10 h 53"/>
                <a:gd name="T64" fmla="*/ 94 w 133"/>
                <a:gd name="T65" fmla="*/ 12 h 53"/>
                <a:gd name="T66" fmla="*/ 117 w 133"/>
                <a:gd name="T67" fmla="*/ 27 h 53"/>
                <a:gd name="T68" fmla="*/ 76 w 133"/>
                <a:gd name="T69" fmla="*/ 42 h 53"/>
                <a:gd name="T70" fmla="*/ 72 w 133"/>
                <a:gd name="T71" fmla="*/ 41 h 53"/>
                <a:gd name="T72" fmla="*/ 82 w 133"/>
                <a:gd name="T73" fmla="*/ 39 h 53"/>
                <a:gd name="T74" fmla="*/ 72 w 133"/>
                <a:gd name="T75" fmla="*/ 14 h 53"/>
                <a:gd name="T76" fmla="*/ 70 w 133"/>
                <a:gd name="T77" fmla="*/ 15 h 53"/>
                <a:gd name="T78" fmla="*/ 61 w 133"/>
                <a:gd name="T79" fmla="*/ 17 h 53"/>
                <a:gd name="T80" fmla="*/ 60 w 133"/>
                <a:gd name="T81" fmla="*/ 16 h 53"/>
                <a:gd name="T82" fmla="*/ 58 w 133"/>
                <a:gd name="T83" fmla="*/ 15 h 53"/>
                <a:gd name="T84" fmla="*/ 57 w 133"/>
                <a:gd name="T85" fmla="*/ 18 h 53"/>
                <a:gd name="T86" fmla="*/ 57 w 133"/>
                <a:gd name="T87" fmla="*/ 19 h 53"/>
                <a:gd name="T88" fmla="*/ 56 w 133"/>
                <a:gd name="T89" fmla="*/ 19 h 53"/>
                <a:gd name="T90" fmla="*/ 56 w 133"/>
                <a:gd name="T91" fmla="*/ 22 h 53"/>
                <a:gd name="T92" fmla="*/ 55 w 133"/>
                <a:gd name="T93" fmla="*/ 30 h 53"/>
                <a:gd name="T94" fmla="*/ 55 w 133"/>
                <a:gd name="T95" fmla="*/ 36 h 53"/>
                <a:gd name="T96" fmla="*/ 59 w 133"/>
                <a:gd name="T97" fmla="*/ 37 h 53"/>
                <a:gd name="T98" fmla="*/ 56 w 133"/>
                <a:gd name="T99" fmla="*/ 43 h 53"/>
                <a:gd name="T100" fmla="*/ 32 w 133"/>
                <a:gd name="T101" fmla="*/ 42 h 53"/>
                <a:gd name="T102" fmla="*/ 26 w 133"/>
                <a:gd name="T103" fmla="*/ 43 h 53"/>
                <a:gd name="T104" fmla="*/ 25 w 133"/>
                <a:gd name="T105" fmla="*/ 43 h 53"/>
                <a:gd name="T106" fmla="*/ 23 w 133"/>
                <a:gd name="T107" fmla="*/ 44 h 53"/>
                <a:gd name="T108" fmla="*/ 24 w 133"/>
                <a:gd name="T109" fmla="*/ 45 h 53"/>
                <a:gd name="T110" fmla="*/ 23 w 133"/>
                <a:gd name="T111" fmla="*/ 45 h 53"/>
                <a:gd name="T112" fmla="*/ 22 w 133"/>
                <a:gd name="T113" fmla="*/ 44 h 53"/>
                <a:gd name="T114" fmla="*/ 22 w 133"/>
                <a:gd name="T115" fmla="*/ 43 h 53"/>
                <a:gd name="T116" fmla="*/ 21 w 133"/>
                <a:gd name="T117" fmla="*/ 43 h 53"/>
                <a:gd name="T118" fmla="*/ 58 w 133"/>
                <a:gd name="T119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" h="53">
                  <a:moveTo>
                    <a:pt x="15" y="44"/>
                  </a:moveTo>
                  <a:cubicBezTo>
                    <a:pt x="15" y="43"/>
                    <a:pt x="18" y="44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1" y="45"/>
                  </a:cubicBezTo>
                  <a:cubicBezTo>
                    <a:pt x="21" y="45"/>
                    <a:pt x="22" y="45"/>
                    <a:pt x="22" y="45"/>
                  </a:cubicBezTo>
                  <a:cubicBezTo>
                    <a:pt x="20" y="46"/>
                    <a:pt x="20" y="46"/>
                    <a:pt x="22" y="46"/>
                  </a:cubicBezTo>
                  <a:cubicBezTo>
                    <a:pt x="23" y="46"/>
                    <a:pt x="23" y="46"/>
                    <a:pt x="23" y="45"/>
                  </a:cubicBezTo>
                  <a:cubicBezTo>
                    <a:pt x="23" y="45"/>
                    <a:pt x="24" y="45"/>
                    <a:pt x="24" y="45"/>
                  </a:cubicBezTo>
                  <a:cubicBezTo>
                    <a:pt x="25" y="48"/>
                    <a:pt x="39" y="52"/>
                    <a:pt x="44" y="47"/>
                  </a:cubicBezTo>
                  <a:cubicBezTo>
                    <a:pt x="45" y="49"/>
                    <a:pt x="46" y="48"/>
                    <a:pt x="48" y="49"/>
                  </a:cubicBezTo>
                  <a:cubicBezTo>
                    <a:pt x="53" y="49"/>
                    <a:pt x="56" y="45"/>
                    <a:pt x="59" y="46"/>
                  </a:cubicBezTo>
                  <a:cubicBezTo>
                    <a:pt x="59" y="47"/>
                    <a:pt x="58" y="48"/>
                    <a:pt x="57" y="47"/>
                  </a:cubicBezTo>
                  <a:cubicBezTo>
                    <a:pt x="58" y="52"/>
                    <a:pt x="65" y="46"/>
                    <a:pt x="69" y="47"/>
                  </a:cubicBezTo>
                  <a:cubicBezTo>
                    <a:pt x="67" y="50"/>
                    <a:pt x="84" y="48"/>
                    <a:pt x="86" y="48"/>
                  </a:cubicBezTo>
                  <a:cubicBezTo>
                    <a:pt x="95" y="48"/>
                    <a:pt x="107" y="53"/>
                    <a:pt x="115" y="48"/>
                  </a:cubicBezTo>
                  <a:cubicBezTo>
                    <a:pt x="116" y="49"/>
                    <a:pt x="128" y="44"/>
                    <a:pt x="126" y="42"/>
                  </a:cubicBezTo>
                  <a:cubicBezTo>
                    <a:pt x="124" y="41"/>
                    <a:pt x="128" y="40"/>
                    <a:pt x="129" y="39"/>
                  </a:cubicBezTo>
                  <a:cubicBezTo>
                    <a:pt x="133" y="36"/>
                    <a:pt x="128" y="29"/>
                    <a:pt x="126" y="25"/>
                  </a:cubicBezTo>
                  <a:cubicBezTo>
                    <a:pt x="123" y="21"/>
                    <a:pt x="113" y="21"/>
                    <a:pt x="108" y="20"/>
                  </a:cubicBezTo>
                  <a:cubicBezTo>
                    <a:pt x="100" y="20"/>
                    <a:pt x="96" y="10"/>
                    <a:pt x="91" y="6"/>
                  </a:cubicBezTo>
                  <a:cubicBezTo>
                    <a:pt x="86" y="0"/>
                    <a:pt x="81" y="1"/>
                    <a:pt x="74" y="1"/>
                  </a:cubicBezTo>
                  <a:cubicBezTo>
                    <a:pt x="69" y="1"/>
                    <a:pt x="65" y="1"/>
                    <a:pt x="61" y="1"/>
                  </a:cubicBezTo>
                  <a:cubicBezTo>
                    <a:pt x="57" y="1"/>
                    <a:pt x="47" y="6"/>
                    <a:pt x="51" y="1"/>
                  </a:cubicBezTo>
                  <a:cubicBezTo>
                    <a:pt x="50" y="2"/>
                    <a:pt x="41" y="8"/>
                    <a:pt x="40" y="10"/>
                  </a:cubicBezTo>
                  <a:cubicBezTo>
                    <a:pt x="41" y="10"/>
                    <a:pt x="41" y="12"/>
                    <a:pt x="41" y="12"/>
                  </a:cubicBezTo>
                  <a:cubicBezTo>
                    <a:pt x="39" y="13"/>
                    <a:pt x="36" y="20"/>
                    <a:pt x="36" y="20"/>
                  </a:cubicBezTo>
                  <a:cubicBezTo>
                    <a:pt x="36" y="19"/>
                    <a:pt x="23" y="20"/>
                    <a:pt x="24" y="20"/>
                  </a:cubicBezTo>
                  <a:cubicBezTo>
                    <a:pt x="18" y="21"/>
                    <a:pt x="0" y="34"/>
                    <a:pt x="15" y="44"/>
                  </a:cubicBezTo>
                  <a:close/>
                  <a:moveTo>
                    <a:pt x="25" y="44"/>
                  </a:moveTo>
                  <a:cubicBezTo>
                    <a:pt x="25" y="44"/>
                    <a:pt x="25" y="44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lose/>
                  <a:moveTo>
                    <a:pt x="26" y="44"/>
                  </a:moveTo>
                  <a:cubicBezTo>
                    <a:pt x="26" y="44"/>
                    <a:pt x="25" y="44"/>
                    <a:pt x="25" y="44"/>
                  </a:cubicBezTo>
                  <a:cubicBezTo>
                    <a:pt x="25" y="44"/>
                    <a:pt x="25" y="44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4"/>
                  </a:cubicBezTo>
                  <a:close/>
                  <a:moveTo>
                    <a:pt x="32" y="45"/>
                  </a:moveTo>
                  <a:cubicBezTo>
                    <a:pt x="32" y="45"/>
                    <a:pt x="32" y="45"/>
                    <a:pt x="32" y="44"/>
                  </a:cubicBez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2" y="45"/>
                    <a:pt x="32" y="45"/>
                  </a:cubicBezTo>
                  <a:close/>
                  <a:moveTo>
                    <a:pt x="65" y="36"/>
                  </a:moveTo>
                  <a:cubicBezTo>
                    <a:pt x="64" y="36"/>
                    <a:pt x="63" y="36"/>
                    <a:pt x="62" y="36"/>
                  </a:cubicBezTo>
                  <a:cubicBezTo>
                    <a:pt x="65" y="35"/>
                    <a:pt x="62" y="34"/>
                    <a:pt x="61" y="34"/>
                  </a:cubicBezTo>
                  <a:cubicBezTo>
                    <a:pt x="62" y="35"/>
                    <a:pt x="61" y="35"/>
                    <a:pt x="59" y="34"/>
                  </a:cubicBezTo>
                  <a:cubicBezTo>
                    <a:pt x="64" y="31"/>
                    <a:pt x="57" y="33"/>
                    <a:pt x="61" y="31"/>
                  </a:cubicBezTo>
                  <a:cubicBezTo>
                    <a:pt x="60" y="30"/>
                    <a:pt x="59" y="30"/>
                    <a:pt x="58" y="30"/>
                  </a:cubicBezTo>
                  <a:cubicBezTo>
                    <a:pt x="58" y="30"/>
                    <a:pt x="58" y="26"/>
                    <a:pt x="59" y="23"/>
                  </a:cubicBezTo>
                  <a:cubicBezTo>
                    <a:pt x="59" y="23"/>
                    <a:pt x="60" y="23"/>
                    <a:pt x="60" y="23"/>
                  </a:cubicBezTo>
                  <a:cubicBezTo>
                    <a:pt x="60" y="24"/>
                    <a:pt x="60" y="22"/>
                    <a:pt x="60" y="22"/>
                  </a:cubicBezTo>
                  <a:cubicBezTo>
                    <a:pt x="60" y="22"/>
                    <a:pt x="61" y="21"/>
                    <a:pt x="63" y="22"/>
                  </a:cubicBezTo>
                  <a:cubicBezTo>
                    <a:pt x="61" y="20"/>
                    <a:pt x="64" y="23"/>
                    <a:pt x="63" y="19"/>
                  </a:cubicBezTo>
                  <a:cubicBezTo>
                    <a:pt x="64" y="21"/>
                    <a:pt x="62" y="21"/>
                    <a:pt x="65" y="21"/>
                  </a:cubicBezTo>
                  <a:cubicBezTo>
                    <a:pt x="65" y="21"/>
                    <a:pt x="65" y="21"/>
                    <a:pt x="64" y="20"/>
                  </a:cubicBezTo>
                  <a:cubicBezTo>
                    <a:pt x="65" y="20"/>
                    <a:pt x="65" y="21"/>
                    <a:pt x="65" y="21"/>
                  </a:cubicBezTo>
                  <a:cubicBezTo>
                    <a:pt x="65" y="20"/>
                    <a:pt x="66" y="17"/>
                    <a:pt x="66" y="18"/>
                  </a:cubicBezTo>
                  <a:cubicBezTo>
                    <a:pt x="67" y="20"/>
                    <a:pt x="66" y="17"/>
                    <a:pt x="66" y="20"/>
                  </a:cubicBezTo>
                  <a:cubicBezTo>
                    <a:pt x="69" y="20"/>
                    <a:pt x="75" y="18"/>
                    <a:pt x="77" y="23"/>
                  </a:cubicBezTo>
                  <a:cubicBezTo>
                    <a:pt x="77" y="24"/>
                    <a:pt x="78" y="26"/>
                    <a:pt x="78" y="27"/>
                  </a:cubicBezTo>
                  <a:cubicBezTo>
                    <a:pt x="77" y="27"/>
                    <a:pt x="79" y="31"/>
                    <a:pt x="78" y="32"/>
                  </a:cubicBezTo>
                  <a:cubicBezTo>
                    <a:pt x="76" y="34"/>
                    <a:pt x="64" y="39"/>
                    <a:pt x="65" y="36"/>
                  </a:cubicBezTo>
                  <a:close/>
                  <a:moveTo>
                    <a:pt x="62" y="17"/>
                  </a:moveTo>
                  <a:cubicBezTo>
                    <a:pt x="62" y="17"/>
                    <a:pt x="62" y="17"/>
                    <a:pt x="63" y="17"/>
                  </a:cubicBezTo>
                  <a:cubicBezTo>
                    <a:pt x="63" y="17"/>
                    <a:pt x="62" y="17"/>
                    <a:pt x="62" y="17"/>
                  </a:cubicBezTo>
                  <a:close/>
                  <a:moveTo>
                    <a:pt x="71" y="18"/>
                  </a:moveTo>
                  <a:cubicBezTo>
                    <a:pt x="71" y="18"/>
                    <a:pt x="71" y="17"/>
                    <a:pt x="71" y="18"/>
                  </a:cubicBezTo>
                  <a:close/>
                  <a:moveTo>
                    <a:pt x="68" y="42"/>
                  </a:moveTo>
                  <a:cubicBezTo>
                    <a:pt x="69" y="42"/>
                    <a:pt x="70" y="42"/>
                    <a:pt x="71" y="41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0" y="42"/>
                    <a:pt x="69" y="42"/>
                    <a:pt x="68" y="42"/>
                  </a:cubicBezTo>
                  <a:close/>
                  <a:moveTo>
                    <a:pt x="77" y="47"/>
                  </a:moveTo>
                  <a:cubicBezTo>
                    <a:pt x="76" y="47"/>
                    <a:pt x="76" y="46"/>
                    <a:pt x="77" y="47"/>
                  </a:cubicBezTo>
                  <a:close/>
                  <a:moveTo>
                    <a:pt x="49" y="9"/>
                  </a:moveTo>
                  <a:cubicBezTo>
                    <a:pt x="49" y="10"/>
                    <a:pt x="48" y="10"/>
                    <a:pt x="47" y="9"/>
                  </a:cubicBezTo>
                  <a:cubicBezTo>
                    <a:pt x="48" y="9"/>
                    <a:pt x="48" y="9"/>
                    <a:pt x="49" y="9"/>
                  </a:cubicBezTo>
                  <a:close/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28"/>
                    <a:pt x="14" y="25"/>
                    <a:pt x="19" y="25"/>
                  </a:cubicBezTo>
                  <a:cubicBezTo>
                    <a:pt x="19" y="27"/>
                    <a:pt x="25" y="22"/>
                    <a:pt x="27" y="24"/>
                  </a:cubicBezTo>
                  <a:cubicBezTo>
                    <a:pt x="24" y="20"/>
                    <a:pt x="33" y="25"/>
                    <a:pt x="32" y="24"/>
                  </a:cubicBezTo>
                  <a:cubicBezTo>
                    <a:pt x="37" y="25"/>
                    <a:pt x="43" y="19"/>
                    <a:pt x="44" y="16"/>
                  </a:cubicBezTo>
                  <a:cubicBezTo>
                    <a:pt x="44" y="17"/>
                    <a:pt x="45" y="15"/>
                    <a:pt x="45" y="14"/>
                  </a:cubicBezTo>
                  <a:cubicBezTo>
                    <a:pt x="43" y="8"/>
                    <a:pt x="48" y="12"/>
                    <a:pt x="49" y="9"/>
                  </a:cubicBezTo>
                  <a:cubicBezTo>
                    <a:pt x="53" y="9"/>
                    <a:pt x="60" y="7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5"/>
                    <a:pt x="65" y="5"/>
                    <a:pt x="65" y="5"/>
                  </a:cubicBezTo>
                  <a:cubicBezTo>
                    <a:pt x="72" y="3"/>
                    <a:pt x="81" y="8"/>
                    <a:pt x="84" y="7"/>
                  </a:cubicBezTo>
                  <a:cubicBezTo>
                    <a:pt x="84" y="7"/>
                    <a:pt x="85" y="7"/>
                    <a:pt x="85" y="7"/>
                  </a:cubicBezTo>
                  <a:cubicBezTo>
                    <a:pt x="87" y="8"/>
                    <a:pt x="86" y="9"/>
                    <a:pt x="85" y="8"/>
                  </a:cubicBezTo>
                  <a:cubicBezTo>
                    <a:pt x="85" y="9"/>
                    <a:pt x="87" y="10"/>
                    <a:pt x="89" y="10"/>
                  </a:cubicBezTo>
                  <a:cubicBezTo>
                    <a:pt x="89" y="11"/>
                    <a:pt x="90" y="11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2" y="11"/>
                    <a:pt x="93" y="12"/>
                    <a:pt x="94" y="12"/>
                  </a:cubicBezTo>
                  <a:cubicBezTo>
                    <a:pt x="88" y="11"/>
                    <a:pt x="92" y="13"/>
                    <a:pt x="92" y="12"/>
                  </a:cubicBezTo>
                  <a:cubicBezTo>
                    <a:pt x="91" y="13"/>
                    <a:pt x="103" y="26"/>
                    <a:pt x="106" y="27"/>
                  </a:cubicBezTo>
                  <a:cubicBezTo>
                    <a:pt x="106" y="26"/>
                    <a:pt x="113" y="27"/>
                    <a:pt x="117" y="27"/>
                  </a:cubicBezTo>
                  <a:cubicBezTo>
                    <a:pt x="127" y="29"/>
                    <a:pt x="123" y="34"/>
                    <a:pt x="118" y="40"/>
                  </a:cubicBezTo>
                  <a:cubicBezTo>
                    <a:pt x="114" y="46"/>
                    <a:pt x="104" y="39"/>
                    <a:pt x="99" y="44"/>
                  </a:cubicBezTo>
                  <a:cubicBezTo>
                    <a:pt x="92" y="40"/>
                    <a:pt x="82" y="47"/>
                    <a:pt x="76" y="42"/>
                  </a:cubicBezTo>
                  <a:cubicBezTo>
                    <a:pt x="82" y="42"/>
                    <a:pt x="76" y="43"/>
                    <a:pt x="78" y="41"/>
                  </a:cubicBezTo>
                  <a:cubicBezTo>
                    <a:pt x="76" y="42"/>
                    <a:pt x="74" y="42"/>
                    <a:pt x="72" y="42"/>
                  </a:cubicBezTo>
                  <a:cubicBezTo>
                    <a:pt x="72" y="42"/>
                    <a:pt x="72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3" y="41"/>
                    <a:pt x="74" y="40"/>
                    <a:pt x="74" y="39"/>
                  </a:cubicBezTo>
                  <a:cubicBezTo>
                    <a:pt x="74" y="42"/>
                    <a:pt x="79" y="38"/>
                    <a:pt x="82" y="39"/>
                  </a:cubicBezTo>
                  <a:cubicBezTo>
                    <a:pt x="82" y="36"/>
                    <a:pt x="86" y="30"/>
                    <a:pt x="85" y="26"/>
                  </a:cubicBezTo>
                  <a:cubicBezTo>
                    <a:pt x="83" y="22"/>
                    <a:pt x="82" y="21"/>
                    <a:pt x="81" y="17"/>
                  </a:cubicBezTo>
                  <a:cubicBezTo>
                    <a:pt x="81" y="17"/>
                    <a:pt x="72" y="15"/>
                    <a:pt x="72" y="14"/>
                  </a:cubicBezTo>
                  <a:cubicBezTo>
                    <a:pt x="73" y="14"/>
                    <a:pt x="73" y="14"/>
                    <a:pt x="73" y="12"/>
                  </a:cubicBezTo>
                  <a:cubicBezTo>
                    <a:pt x="72" y="14"/>
                    <a:pt x="71" y="14"/>
                    <a:pt x="70" y="13"/>
                  </a:cubicBezTo>
                  <a:cubicBezTo>
                    <a:pt x="70" y="14"/>
                    <a:pt x="70" y="14"/>
                    <a:pt x="70" y="15"/>
                  </a:cubicBezTo>
                  <a:cubicBezTo>
                    <a:pt x="70" y="13"/>
                    <a:pt x="65" y="14"/>
                    <a:pt x="61" y="16"/>
                  </a:cubicBezTo>
                  <a:cubicBezTo>
                    <a:pt x="61" y="16"/>
                    <a:pt x="61" y="17"/>
                    <a:pt x="62" y="17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1" y="17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5"/>
                    <a:pt x="59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4"/>
                    <a:pt x="57" y="10"/>
                    <a:pt x="59" y="17"/>
                  </a:cubicBezTo>
                  <a:cubicBezTo>
                    <a:pt x="58" y="18"/>
                    <a:pt x="57" y="18"/>
                    <a:pt x="57" y="18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6" y="18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6" y="19"/>
                    <a:pt x="57" y="19"/>
                    <a:pt x="57" y="19"/>
                  </a:cubicBezTo>
                  <a:cubicBezTo>
                    <a:pt x="56" y="19"/>
                    <a:pt x="55" y="20"/>
                    <a:pt x="55" y="20"/>
                  </a:cubicBezTo>
                  <a:cubicBezTo>
                    <a:pt x="55" y="20"/>
                    <a:pt x="56" y="21"/>
                    <a:pt x="56" y="22"/>
                  </a:cubicBezTo>
                  <a:cubicBezTo>
                    <a:pt x="56" y="24"/>
                    <a:pt x="54" y="29"/>
                    <a:pt x="54" y="29"/>
                  </a:cubicBezTo>
                  <a:cubicBezTo>
                    <a:pt x="55" y="30"/>
                    <a:pt x="56" y="30"/>
                    <a:pt x="57" y="30"/>
                  </a:cubicBezTo>
                  <a:cubicBezTo>
                    <a:pt x="56" y="31"/>
                    <a:pt x="56" y="31"/>
                    <a:pt x="55" y="30"/>
                  </a:cubicBezTo>
                  <a:cubicBezTo>
                    <a:pt x="57" y="32"/>
                    <a:pt x="57" y="33"/>
                    <a:pt x="54" y="34"/>
                  </a:cubicBezTo>
                  <a:cubicBezTo>
                    <a:pt x="55" y="35"/>
                    <a:pt x="56" y="35"/>
                    <a:pt x="56" y="34"/>
                  </a:cubicBezTo>
                  <a:cubicBezTo>
                    <a:pt x="55" y="35"/>
                    <a:pt x="54" y="36"/>
                    <a:pt x="55" y="36"/>
                  </a:cubicBezTo>
                  <a:cubicBezTo>
                    <a:pt x="56" y="36"/>
                    <a:pt x="57" y="36"/>
                    <a:pt x="58" y="36"/>
                  </a:cubicBezTo>
                  <a:cubicBezTo>
                    <a:pt x="57" y="37"/>
                    <a:pt x="57" y="38"/>
                    <a:pt x="57" y="39"/>
                  </a:cubicBezTo>
                  <a:cubicBezTo>
                    <a:pt x="58" y="39"/>
                    <a:pt x="58" y="38"/>
                    <a:pt x="59" y="37"/>
                  </a:cubicBezTo>
                  <a:cubicBezTo>
                    <a:pt x="59" y="40"/>
                    <a:pt x="61" y="40"/>
                    <a:pt x="62" y="42"/>
                  </a:cubicBezTo>
                  <a:cubicBezTo>
                    <a:pt x="63" y="42"/>
                    <a:pt x="64" y="43"/>
                    <a:pt x="65" y="43"/>
                  </a:cubicBezTo>
                  <a:cubicBezTo>
                    <a:pt x="62" y="43"/>
                    <a:pt x="59" y="43"/>
                    <a:pt x="56" y="43"/>
                  </a:cubicBezTo>
                  <a:cubicBezTo>
                    <a:pt x="49" y="43"/>
                    <a:pt x="39" y="39"/>
                    <a:pt x="33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3"/>
                    <a:pt x="32" y="43"/>
                    <a:pt x="31" y="43"/>
                  </a:cubicBezTo>
                  <a:cubicBezTo>
                    <a:pt x="31" y="43"/>
                    <a:pt x="30" y="43"/>
                    <a:pt x="30" y="43"/>
                  </a:cubicBezTo>
                  <a:cubicBezTo>
                    <a:pt x="28" y="42"/>
                    <a:pt x="27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5" y="43"/>
                  </a:cubicBezTo>
                  <a:cubicBezTo>
                    <a:pt x="26" y="42"/>
                    <a:pt x="24" y="43"/>
                    <a:pt x="23" y="44"/>
                  </a:cubicBezTo>
                  <a:cubicBezTo>
                    <a:pt x="23" y="44"/>
                    <a:pt x="22" y="44"/>
                    <a:pt x="22" y="44"/>
                  </a:cubicBezTo>
                  <a:cubicBezTo>
                    <a:pt x="22" y="44"/>
                    <a:pt x="23" y="44"/>
                    <a:pt x="23" y="44"/>
                  </a:cubicBezTo>
                  <a:cubicBezTo>
                    <a:pt x="23" y="44"/>
                    <a:pt x="22" y="44"/>
                    <a:pt x="22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4" y="44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5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3" y="42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1" y="43"/>
                  </a:cubicBezTo>
                  <a:cubicBezTo>
                    <a:pt x="18" y="43"/>
                    <a:pt x="14" y="41"/>
                    <a:pt x="13" y="39"/>
                  </a:cubicBezTo>
                  <a:cubicBezTo>
                    <a:pt x="14" y="38"/>
                    <a:pt x="14" y="35"/>
                    <a:pt x="14" y="32"/>
                  </a:cubicBezTo>
                  <a:close/>
                  <a:moveTo>
                    <a:pt x="58" y="16"/>
                  </a:moveTo>
                  <a:cubicBezTo>
                    <a:pt x="58" y="16"/>
                    <a:pt x="58" y="16"/>
                    <a:pt x="58" y="15"/>
                  </a:cubicBezTo>
                  <a:cubicBezTo>
                    <a:pt x="58" y="15"/>
                    <a:pt x="58" y="16"/>
                    <a:pt x="58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10" name="Freeform 9257">
              <a:extLst>
                <a:ext uri="{FF2B5EF4-FFF2-40B4-BE49-F238E27FC236}">
                  <a16:creationId xmlns:a16="http://schemas.microsoft.com/office/drawing/2014/main" id="{0DD1BD1E-7F1E-4910-8A6B-C70449FBC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8" y="757237"/>
              <a:ext cx="63500" cy="33338"/>
            </a:xfrm>
            <a:custGeom>
              <a:avLst/>
              <a:gdLst>
                <a:gd name="T0" fmla="*/ 2 w 17"/>
                <a:gd name="T1" fmla="*/ 9 h 9"/>
                <a:gd name="T2" fmla="*/ 16 w 17"/>
                <a:gd name="T3" fmla="*/ 1 h 9"/>
                <a:gd name="T4" fmla="*/ 16 w 17"/>
                <a:gd name="T5" fmla="*/ 0 h 9"/>
                <a:gd name="T6" fmla="*/ 1 w 17"/>
                <a:gd name="T7" fmla="*/ 9 h 9"/>
                <a:gd name="T8" fmla="*/ 2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2" y="9"/>
                  </a:moveTo>
                  <a:cubicBezTo>
                    <a:pt x="6" y="6"/>
                    <a:pt x="11" y="3"/>
                    <a:pt x="16" y="1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0" y="3"/>
                    <a:pt x="5" y="5"/>
                    <a:pt x="1" y="9"/>
                  </a:cubicBezTo>
                  <a:cubicBezTo>
                    <a:pt x="0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11" name="Freeform 9258">
              <a:extLst>
                <a:ext uri="{FF2B5EF4-FFF2-40B4-BE49-F238E27FC236}">
                  <a16:creationId xmlns:a16="http://schemas.microsoft.com/office/drawing/2014/main" id="{E3934930-9D05-41BC-A536-A0C1502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" y="730250"/>
              <a:ext cx="93663" cy="60325"/>
            </a:xfrm>
            <a:custGeom>
              <a:avLst/>
              <a:gdLst>
                <a:gd name="T0" fmla="*/ 23 w 25"/>
                <a:gd name="T1" fmla="*/ 0 h 16"/>
                <a:gd name="T2" fmla="*/ 0 w 25"/>
                <a:gd name="T3" fmla="*/ 16 h 16"/>
                <a:gd name="T4" fmla="*/ 2 w 25"/>
                <a:gd name="T5" fmla="*/ 16 h 16"/>
                <a:gd name="T6" fmla="*/ 24 w 25"/>
                <a:gd name="T7" fmla="*/ 0 h 16"/>
                <a:gd name="T8" fmla="*/ 23 w 2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3" y="0"/>
                  </a:moveTo>
                  <a:cubicBezTo>
                    <a:pt x="16" y="5"/>
                    <a:pt x="8" y="11"/>
                    <a:pt x="0" y="16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9" y="11"/>
                    <a:pt x="17" y="6"/>
                    <a:pt x="24" y="0"/>
                  </a:cubicBezTo>
                  <a:cubicBezTo>
                    <a:pt x="25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12" name="Freeform 9259">
              <a:extLst>
                <a:ext uri="{FF2B5EF4-FFF2-40B4-BE49-F238E27FC236}">
                  <a16:creationId xmlns:a16="http://schemas.microsoft.com/office/drawing/2014/main" id="{93D99965-CAB3-40AE-888B-07CF40E87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8" y="700087"/>
              <a:ext cx="146050" cy="90488"/>
            </a:xfrm>
            <a:custGeom>
              <a:avLst/>
              <a:gdLst>
                <a:gd name="T0" fmla="*/ 1 w 39"/>
                <a:gd name="T1" fmla="*/ 24 h 24"/>
                <a:gd name="T2" fmla="*/ 38 w 39"/>
                <a:gd name="T3" fmla="*/ 1 h 24"/>
                <a:gd name="T4" fmla="*/ 37 w 39"/>
                <a:gd name="T5" fmla="*/ 0 h 24"/>
                <a:gd name="T6" fmla="*/ 0 w 39"/>
                <a:gd name="T7" fmla="*/ 24 h 24"/>
                <a:gd name="T8" fmla="*/ 1 w 3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4">
                  <a:moveTo>
                    <a:pt x="1" y="24"/>
                  </a:moveTo>
                  <a:cubicBezTo>
                    <a:pt x="13" y="16"/>
                    <a:pt x="25" y="8"/>
                    <a:pt x="38" y="1"/>
                  </a:cubicBezTo>
                  <a:cubicBezTo>
                    <a:pt x="39" y="0"/>
                    <a:pt x="38" y="0"/>
                    <a:pt x="37" y="0"/>
                  </a:cubicBezTo>
                  <a:cubicBezTo>
                    <a:pt x="25" y="7"/>
                    <a:pt x="13" y="16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13" name="Freeform 9260">
              <a:extLst>
                <a:ext uri="{FF2B5EF4-FFF2-40B4-BE49-F238E27FC236}">
                  <a16:creationId xmlns:a16="http://schemas.microsoft.com/office/drawing/2014/main" id="{542AE0EA-5A86-4C65-A0C5-025B2B5AD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" y="650875"/>
              <a:ext cx="217488" cy="142875"/>
            </a:xfrm>
            <a:custGeom>
              <a:avLst/>
              <a:gdLst>
                <a:gd name="T0" fmla="*/ 57 w 58"/>
                <a:gd name="T1" fmla="*/ 1 h 38"/>
                <a:gd name="T2" fmla="*/ 1 w 58"/>
                <a:gd name="T3" fmla="*/ 37 h 38"/>
                <a:gd name="T4" fmla="*/ 2 w 58"/>
                <a:gd name="T5" fmla="*/ 38 h 38"/>
                <a:gd name="T6" fmla="*/ 58 w 58"/>
                <a:gd name="T7" fmla="*/ 1 h 38"/>
                <a:gd name="T8" fmla="*/ 57 w 58"/>
                <a:gd name="T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8">
                  <a:moveTo>
                    <a:pt x="57" y="1"/>
                  </a:moveTo>
                  <a:cubicBezTo>
                    <a:pt x="39" y="14"/>
                    <a:pt x="19" y="24"/>
                    <a:pt x="1" y="37"/>
                  </a:cubicBezTo>
                  <a:cubicBezTo>
                    <a:pt x="0" y="38"/>
                    <a:pt x="1" y="38"/>
                    <a:pt x="2" y="38"/>
                  </a:cubicBezTo>
                  <a:cubicBezTo>
                    <a:pt x="20" y="25"/>
                    <a:pt x="40" y="15"/>
                    <a:pt x="58" y="1"/>
                  </a:cubicBezTo>
                  <a:cubicBezTo>
                    <a:pt x="58" y="1"/>
                    <a:pt x="57" y="0"/>
                    <a:pt x="5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14" name="Freeform 9261">
              <a:extLst>
                <a:ext uri="{FF2B5EF4-FFF2-40B4-BE49-F238E27FC236}">
                  <a16:creationId xmlns:a16="http://schemas.microsoft.com/office/drawing/2014/main" id="{09CC909D-A19A-4C51-901A-B6F28FDF7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00" y="628650"/>
              <a:ext cx="274638" cy="165100"/>
            </a:xfrm>
            <a:custGeom>
              <a:avLst/>
              <a:gdLst>
                <a:gd name="T0" fmla="*/ 2 w 73"/>
                <a:gd name="T1" fmla="*/ 44 h 44"/>
                <a:gd name="T2" fmla="*/ 73 w 73"/>
                <a:gd name="T3" fmla="*/ 1 h 44"/>
                <a:gd name="T4" fmla="*/ 72 w 73"/>
                <a:gd name="T5" fmla="*/ 1 h 44"/>
                <a:gd name="T6" fmla="*/ 1 w 73"/>
                <a:gd name="T7" fmla="*/ 43 h 44"/>
                <a:gd name="T8" fmla="*/ 2 w 73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4">
                  <a:moveTo>
                    <a:pt x="2" y="44"/>
                  </a:moveTo>
                  <a:cubicBezTo>
                    <a:pt x="24" y="28"/>
                    <a:pt x="47" y="13"/>
                    <a:pt x="73" y="1"/>
                  </a:cubicBezTo>
                  <a:cubicBezTo>
                    <a:pt x="73" y="1"/>
                    <a:pt x="73" y="0"/>
                    <a:pt x="72" y="1"/>
                  </a:cubicBezTo>
                  <a:cubicBezTo>
                    <a:pt x="47" y="12"/>
                    <a:pt x="24" y="28"/>
                    <a:pt x="1" y="43"/>
                  </a:cubicBezTo>
                  <a:cubicBezTo>
                    <a:pt x="0" y="44"/>
                    <a:pt x="1" y="44"/>
                    <a:pt x="2" y="4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15" name="Freeform 9262">
              <a:extLst>
                <a:ext uri="{FF2B5EF4-FFF2-40B4-BE49-F238E27FC236}">
                  <a16:creationId xmlns:a16="http://schemas.microsoft.com/office/drawing/2014/main" id="{51951150-7127-4A7B-9360-A323AC98B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8" y="606425"/>
              <a:ext cx="288925" cy="187325"/>
            </a:xfrm>
            <a:custGeom>
              <a:avLst/>
              <a:gdLst>
                <a:gd name="T0" fmla="*/ 75 w 77"/>
                <a:gd name="T1" fmla="*/ 1 h 50"/>
                <a:gd name="T2" fmla="*/ 0 w 77"/>
                <a:gd name="T3" fmla="*/ 50 h 50"/>
                <a:gd name="T4" fmla="*/ 1 w 77"/>
                <a:gd name="T5" fmla="*/ 50 h 50"/>
                <a:gd name="T6" fmla="*/ 76 w 77"/>
                <a:gd name="T7" fmla="*/ 1 h 50"/>
                <a:gd name="T8" fmla="*/ 75 w 77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0">
                  <a:moveTo>
                    <a:pt x="75" y="1"/>
                  </a:moveTo>
                  <a:cubicBezTo>
                    <a:pt x="50" y="17"/>
                    <a:pt x="25" y="33"/>
                    <a:pt x="0" y="50"/>
                  </a:cubicBezTo>
                  <a:cubicBezTo>
                    <a:pt x="0" y="50"/>
                    <a:pt x="1" y="50"/>
                    <a:pt x="1" y="50"/>
                  </a:cubicBezTo>
                  <a:cubicBezTo>
                    <a:pt x="26" y="33"/>
                    <a:pt x="51" y="17"/>
                    <a:pt x="76" y="1"/>
                  </a:cubicBezTo>
                  <a:cubicBezTo>
                    <a:pt x="77" y="0"/>
                    <a:pt x="76" y="0"/>
                    <a:pt x="7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16" name="Freeform 9263">
              <a:extLst>
                <a:ext uri="{FF2B5EF4-FFF2-40B4-BE49-F238E27FC236}">
                  <a16:creationId xmlns:a16="http://schemas.microsoft.com/office/drawing/2014/main" id="{0551D1D6-6B1A-4E68-8F06-92D30F09A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576262"/>
              <a:ext cx="349250" cy="217488"/>
            </a:xfrm>
            <a:custGeom>
              <a:avLst/>
              <a:gdLst>
                <a:gd name="T0" fmla="*/ 2 w 93"/>
                <a:gd name="T1" fmla="*/ 58 h 58"/>
                <a:gd name="T2" fmla="*/ 93 w 93"/>
                <a:gd name="T3" fmla="*/ 0 h 58"/>
                <a:gd name="T4" fmla="*/ 92 w 93"/>
                <a:gd name="T5" fmla="*/ 0 h 58"/>
                <a:gd name="T6" fmla="*/ 1 w 93"/>
                <a:gd name="T7" fmla="*/ 58 h 58"/>
                <a:gd name="T8" fmla="*/ 2 w 93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58">
                  <a:moveTo>
                    <a:pt x="2" y="58"/>
                  </a:moveTo>
                  <a:cubicBezTo>
                    <a:pt x="32" y="38"/>
                    <a:pt x="61" y="18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60" y="18"/>
                    <a:pt x="31" y="38"/>
                    <a:pt x="1" y="58"/>
                  </a:cubicBezTo>
                  <a:cubicBezTo>
                    <a:pt x="0" y="58"/>
                    <a:pt x="2" y="58"/>
                    <a:pt x="2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17" name="Freeform 9264">
              <a:extLst>
                <a:ext uri="{FF2B5EF4-FFF2-40B4-BE49-F238E27FC236}">
                  <a16:creationId xmlns:a16="http://schemas.microsoft.com/office/drawing/2014/main" id="{A3D6A6CE-0BD4-42DC-940D-29C0F12C9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8" y="557212"/>
              <a:ext cx="374650" cy="236538"/>
            </a:xfrm>
            <a:custGeom>
              <a:avLst/>
              <a:gdLst>
                <a:gd name="T0" fmla="*/ 98 w 100"/>
                <a:gd name="T1" fmla="*/ 0 h 63"/>
                <a:gd name="T2" fmla="*/ 1 w 100"/>
                <a:gd name="T3" fmla="*/ 62 h 63"/>
                <a:gd name="T4" fmla="*/ 2 w 100"/>
                <a:gd name="T5" fmla="*/ 62 h 63"/>
                <a:gd name="T6" fmla="*/ 99 w 100"/>
                <a:gd name="T7" fmla="*/ 1 h 63"/>
                <a:gd name="T8" fmla="*/ 98 w 10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3">
                  <a:moveTo>
                    <a:pt x="98" y="0"/>
                  </a:moveTo>
                  <a:cubicBezTo>
                    <a:pt x="66" y="22"/>
                    <a:pt x="33" y="41"/>
                    <a:pt x="1" y="62"/>
                  </a:cubicBezTo>
                  <a:cubicBezTo>
                    <a:pt x="0" y="62"/>
                    <a:pt x="1" y="63"/>
                    <a:pt x="2" y="62"/>
                  </a:cubicBezTo>
                  <a:cubicBezTo>
                    <a:pt x="34" y="41"/>
                    <a:pt x="67" y="22"/>
                    <a:pt x="99" y="1"/>
                  </a:cubicBezTo>
                  <a:cubicBezTo>
                    <a:pt x="100" y="0"/>
                    <a:pt x="99" y="0"/>
                    <a:pt x="9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18" name="Freeform 9265">
              <a:extLst>
                <a:ext uri="{FF2B5EF4-FFF2-40B4-BE49-F238E27FC236}">
                  <a16:creationId xmlns:a16="http://schemas.microsoft.com/office/drawing/2014/main" id="{CA5BA231-7B53-4360-8E5F-8C2BA6F39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515937"/>
              <a:ext cx="446088" cy="274638"/>
            </a:xfrm>
            <a:custGeom>
              <a:avLst/>
              <a:gdLst>
                <a:gd name="T0" fmla="*/ 2 w 119"/>
                <a:gd name="T1" fmla="*/ 73 h 73"/>
                <a:gd name="T2" fmla="*/ 119 w 119"/>
                <a:gd name="T3" fmla="*/ 1 h 73"/>
                <a:gd name="T4" fmla="*/ 118 w 119"/>
                <a:gd name="T5" fmla="*/ 1 h 73"/>
                <a:gd name="T6" fmla="*/ 1 w 119"/>
                <a:gd name="T7" fmla="*/ 73 h 73"/>
                <a:gd name="T8" fmla="*/ 2 w 119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73">
                  <a:moveTo>
                    <a:pt x="2" y="73"/>
                  </a:moveTo>
                  <a:cubicBezTo>
                    <a:pt x="40" y="48"/>
                    <a:pt x="77" y="21"/>
                    <a:pt x="119" y="1"/>
                  </a:cubicBezTo>
                  <a:cubicBezTo>
                    <a:pt x="119" y="1"/>
                    <a:pt x="119" y="0"/>
                    <a:pt x="118" y="1"/>
                  </a:cubicBezTo>
                  <a:cubicBezTo>
                    <a:pt x="77" y="21"/>
                    <a:pt x="40" y="48"/>
                    <a:pt x="1" y="73"/>
                  </a:cubicBezTo>
                  <a:cubicBezTo>
                    <a:pt x="0" y="73"/>
                    <a:pt x="2" y="73"/>
                    <a:pt x="2" y="7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19" name="Freeform 9266">
              <a:extLst>
                <a:ext uri="{FF2B5EF4-FFF2-40B4-BE49-F238E27FC236}">
                  <a16:creationId xmlns:a16="http://schemas.microsoft.com/office/drawing/2014/main" id="{3F812AF8-B258-41DD-BCEE-9E5D86112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8" y="488950"/>
              <a:ext cx="479425" cy="304800"/>
            </a:xfrm>
            <a:custGeom>
              <a:avLst/>
              <a:gdLst>
                <a:gd name="T0" fmla="*/ 126 w 128"/>
                <a:gd name="T1" fmla="*/ 0 h 81"/>
                <a:gd name="T2" fmla="*/ 1 w 128"/>
                <a:gd name="T3" fmla="*/ 80 h 81"/>
                <a:gd name="T4" fmla="*/ 2 w 128"/>
                <a:gd name="T5" fmla="*/ 81 h 81"/>
                <a:gd name="T6" fmla="*/ 127 w 128"/>
                <a:gd name="T7" fmla="*/ 1 h 81"/>
                <a:gd name="T8" fmla="*/ 126 w 128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81">
                  <a:moveTo>
                    <a:pt x="126" y="0"/>
                  </a:moveTo>
                  <a:cubicBezTo>
                    <a:pt x="84" y="26"/>
                    <a:pt x="42" y="52"/>
                    <a:pt x="1" y="80"/>
                  </a:cubicBezTo>
                  <a:cubicBezTo>
                    <a:pt x="0" y="80"/>
                    <a:pt x="2" y="81"/>
                    <a:pt x="2" y="81"/>
                  </a:cubicBezTo>
                  <a:cubicBezTo>
                    <a:pt x="43" y="53"/>
                    <a:pt x="85" y="27"/>
                    <a:pt x="127" y="1"/>
                  </a:cubicBezTo>
                  <a:cubicBezTo>
                    <a:pt x="128" y="0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20" name="Freeform 9267">
              <a:extLst>
                <a:ext uri="{FF2B5EF4-FFF2-40B4-BE49-F238E27FC236}">
                  <a16:creationId xmlns:a16="http://schemas.microsoft.com/office/drawing/2014/main" id="{58D625D5-0ABD-47DF-A44F-E422C9414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474662"/>
              <a:ext cx="528638" cy="315913"/>
            </a:xfrm>
            <a:custGeom>
              <a:avLst/>
              <a:gdLst>
                <a:gd name="T0" fmla="*/ 2 w 141"/>
                <a:gd name="T1" fmla="*/ 83 h 84"/>
                <a:gd name="T2" fmla="*/ 140 w 141"/>
                <a:gd name="T3" fmla="*/ 1 h 84"/>
                <a:gd name="T4" fmla="*/ 139 w 141"/>
                <a:gd name="T5" fmla="*/ 1 h 84"/>
                <a:gd name="T6" fmla="*/ 1 w 141"/>
                <a:gd name="T7" fmla="*/ 83 h 84"/>
                <a:gd name="T8" fmla="*/ 2 w 141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84">
                  <a:moveTo>
                    <a:pt x="2" y="83"/>
                  </a:moveTo>
                  <a:cubicBezTo>
                    <a:pt x="47" y="55"/>
                    <a:pt x="92" y="26"/>
                    <a:pt x="140" y="1"/>
                  </a:cubicBezTo>
                  <a:cubicBezTo>
                    <a:pt x="141" y="1"/>
                    <a:pt x="140" y="0"/>
                    <a:pt x="139" y="1"/>
                  </a:cubicBezTo>
                  <a:cubicBezTo>
                    <a:pt x="92" y="25"/>
                    <a:pt x="47" y="55"/>
                    <a:pt x="1" y="83"/>
                  </a:cubicBezTo>
                  <a:cubicBezTo>
                    <a:pt x="0" y="83"/>
                    <a:pt x="1" y="84"/>
                    <a:pt x="2" y="8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21" name="Freeform 9268">
              <a:extLst>
                <a:ext uri="{FF2B5EF4-FFF2-40B4-BE49-F238E27FC236}">
                  <a16:creationId xmlns:a16="http://schemas.microsoft.com/office/drawing/2014/main" id="{0D1FFB8A-F9A5-4AFD-8A80-C4E8EB6E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471487"/>
              <a:ext cx="544513" cy="319088"/>
            </a:xfrm>
            <a:custGeom>
              <a:avLst/>
              <a:gdLst>
                <a:gd name="T0" fmla="*/ 143 w 145"/>
                <a:gd name="T1" fmla="*/ 0 h 85"/>
                <a:gd name="T2" fmla="*/ 1 w 145"/>
                <a:gd name="T3" fmla="*/ 84 h 85"/>
                <a:gd name="T4" fmla="*/ 1 w 145"/>
                <a:gd name="T5" fmla="*/ 85 h 85"/>
                <a:gd name="T6" fmla="*/ 144 w 145"/>
                <a:gd name="T7" fmla="*/ 0 h 85"/>
                <a:gd name="T8" fmla="*/ 143 w 145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85">
                  <a:moveTo>
                    <a:pt x="143" y="0"/>
                  </a:moveTo>
                  <a:cubicBezTo>
                    <a:pt x="96" y="29"/>
                    <a:pt x="47" y="55"/>
                    <a:pt x="1" y="84"/>
                  </a:cubicBezTo>
                  <a:cubicBezTo>
                    <a:pt x="0" y="85"/>
                    <a:pt x="1" y="85"/>
                    <a:pt x="1" y="85"/>
                  </a:cubicBezTo>
                  <a:cubicBezTo>
                    <a:pt x="48" y="55"/>
                    <a:pt x="97" y="30"/>
                    <a:pt x="144" y="0"/>
                  </a:cubicBezTo>
                  <a:cubicBezTo>
                    <a:pt x="145" y="0"/>
                    <a:pt x="143" y="0"/>
                    <a:pt x="1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22" name="Freeform 9269">
              <a:extLst>
                <a:ext uri="{FF2B5EF4-FFF2-40B4-BE49-F238E27FC236}">
                  <a16:creationId xmlns:a16="http://schemas.microsoft.com/office/drawing/2014/main" id="{AB2C88F2-6AB9-4313-A5BF-D8A29458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422275"/>
              <a:ext cx="593725" cy="330200"/>
            </a:xfrm>
            <a:custGeom>
              <a:avLst/>
              <a:gdLst>
                <a:gd name="T0" fmla="*/ 2 w 158"/>
                <a:gd name="T1" fmla="*/ 88 h 88"/>
                <a:gd name="T2" fmla="*/ 158 w 158"/>
                <a:gd name="T3" fmla="*/ 1 h 88"/>
                <a:gd name="T4" fmla="*/ 157 w 158"/>
                <a:gd name="T5" fmla="*/ 0 h 88"/>
                <a:gd name="T6" fmla="*/ 1 w 158"/>
                <a:gd name="T7" fmla="*/ 87 h 88"/>
                <a:gd name="T8" fmla="*/ 2 w 158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88">
                  <a:moveTo>
                    <a:pt x="2" y="88"/>
                  </a:moveTo>
                  <a:cubicBezTo>
                    <a:pt x="55" y="61"/>
                    <a:pt x="104" y="27"/>
                    <a:pt x="158" y="1"/>
                  </a:cubicBezTo>
                  <a:cubicBezTo>
                    <a:pt x="158" y="1"/>
                    <a:pt x="158" y="0"/>
                    <a:pt x="157" y="0"/>
                  </a:cubicBezTo>
                  <a:cubicBezTo>
                    <a:pt x="103" y="26"/>
                    <a:pt x="54" y="61"/>
                    <a:pt x="1" y="87"/>
                  </a:cubicBezTo>
                  <a:cubicBezTo>
                    <a:pt x="0" y="87"/>
                    <a:pt x="1" y="88"/>
                    <a:pt x="2" y="8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23" name="Freeform 9270">
              <a:extLst>
                <a:ext uri="{FF2B5EF4-FFF2-40B4-BE49-F238E27FC236}">
                  <a16:creationId xmlns:a16="http://schemas.microsoft.com/office/drawing/2014/main" id="{CD55148A-C2FA-4311-A76E-33D0B38A2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58775"/>
              <a:ext cx="596900" cy="368300"/>
            </a:xfrm>
            <a:custGeom>
              <a:avLst/>
              <a:gdLst>
                <a:gd name="T0" fmla="*/ 157 w 159"/>
                <a:gd name="T1" fmla="*/ 0 h 98"/>
                <a:gd name="T2" fmla="*/ 1 w 159"/>
                <a:gd name="T3" fmla="*/ 97 h 98"/>
                <a:gd name="T4" fmla="*/ 2 w 159"/>
                <a:gd name="T5" fmla="*/ 98 h 98"/>
                <a:gd name="T6" fmla="*/ 158 w 159"/>
                <a:gd name="T7" fmla="*/ 1 h 98"/>
                <a:gd name="T8" fmla="*/ 157 w 159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98">
                  <a:moveTo>
                    <a:pt x="157" y="0"/>
                  </a:moveTo>
                  <a:cubicBezTo>
                    <a:pt x="105" y="33"/>
                    <a:pt x="50" y="59"/>
                    <a:pt x="1" y="97"/>
                  </a:cubicBezTo>
                  <a:cubicBezTo>
                    <a:pt x="0" y="98"/>
                    <a:pt x="2" y="98"/>
                    <a:pt x="2" y="98"/>
                  </a:cubicBezTo>
                  <a:cubicBezTo>
                    <a:pt x="51" y="60"/>
                    <a:pt x="106" y="33"/>
                    <a:pt x="158" y="1"/>
                  </a:cubicBezTo>
                  <a:cubicBezTo>
                    <a:pt x="159" y="0"/>
                    <a:pt x="158" y="0"/>
                    <a:pt x="15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24" name="Freeform 9271">
              <a:extLst>
                <a:ext uri="{FF2B5EF4-FFF2-40B4-BE49-F238E27FC236}">
                  <a16:creationId xmlns:a16="http://schemas.microsoft.com/office/drawing/2014/main" id="{62F693FD-6B05-43E3-B2D8-BCF5CBC64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50837"/>
              <a:ext cx="600075" cy="338138"/>
            </a:xfrm>
            <a:custGeom>
              <a:avLst/>
              <a:gdLst>
                <a:gd name="T0" fmla="*/ 1 w 160"/>
                <a:gd name="T1" fmla="*/ 90 h 90"/>
                <a:gd name="T2" fmla="*/ 159 w 160"/>
                <a:gd name="T3" fmla="*/ 1 h 90"/>
                <a:gd name="T4" fmla="*/ 158 w 160"/>
                <a:gd name="T5" fmla="*/ 0 h 90"/>
                <a:gd name="T6" fmla="*/ 1 w 160"/>
                <a:gd name="T7" fmla="*/ 89 h 90"/>
                <a:gd name="T8" fmla="*/ 1 w 160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90">
                  <a:moveTo>
                    <a:pt x="1" y="90"/>
                  </a:moveTo>
                  <a:cubicBezTo>
                    <a:pt x="54" y="61"/>
                    <a:pt x="103" y="24"/>
                    <a:pt x="159" y="1"/>
                  </a:cubicBezTo>
                  <a:cubicBezTo>
                    <a:pt x="160" y="0"/>
                    <a:pt x="159" y="0"/>
                    <a:pt x="158" y="0"/>
                  </a:cubicBezTo>
                  <a:cubicBezTo>
                    <a:pt x="102" y="23"/>
                    <a:pt x="54" y="60"/>
                    <a:pt x="1" y="89"/>
                  </a:cubicBezTo>
                  <a:cubicBezTo>
                    <a:pt x="0" y="90"/>
                    <a:pt x="0" y="90"/>
                    <a:pt x="1" y="9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25" name="Freeform 9272">
              <a:extLst>
                <a:ext uri="{FF2B5EF4-FFF2-40B4-BE49-F238E27FC236}">
                  <a16:creationId xmlns:a16="http://schemas.microsoft.com/office/drawing/2014/main" id="{53D08A9C-C70E-419F-A25E-9BF4F7C70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31787"/>
              <a:ext cx="536575" cy="342900"/>
            </a:xfrm>
            <a:custGeom>
              <a:avLst/>
              <a:gdLst>
                <a:gd name="T0" fmla="*/ 2 w 143"/>
                <a:gd name="T1" fmla="*/ 79 h 91"/>
                <a:gd name="T2" fmla="*/ 71 w 143"/>
                <a:gd name="T3" fmla="*/ 39 h 91"/>
                <a:gd name="T4" fmla="*/ 135 w 143"/>
                <a:gd name="T5" fmla="*/ 5 h 91"/>
                <a:gd name="T6" fmla="*/ 1 w 143"/>
                <a:gd name="T7" fmla="*/ 90 h 91"/>
                <a:gd name="T8" fmla="*/ 2 w 143"/>
                <a:gd name="T9" fmla="*/ 90 h 91"/>
                <a:gd name="T10" fmla="*/ 142 w 143"/>
                <a:gd name="T11" fmla="*/ 1 h 91"/>
                <a:gd name="T12" fmla="*/ 141 w 143"/>
                <a:gd name="T13" fmla="*/ 0 h 91"/>
                <a:gd name="T14" fmla="*/ 1 w 143"/>
                <a:gd name="T15" fmla="*/ 78 h 91"/>
                <a:gd name="T16" fmla="*/ 2 w 143"/>
                <a:gd name="T17" fmla="*/ 7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91">
                  <a:moveTo>
                    <a:pt x="2" y="79"/>
                  </a:moveTo>
                  <a:cubicBezTo>
                    <a:pt x="25" y="67"/>
                    <a:pt x="48" y="53"/>
                    <a:pt x="71" y="39"/>
                  </a:cubicBezTo>
                  <a:cubicBezTo>
                    <a:pt x="92" y="27"/>
                    <a:pt x="116" y="17"/>
                    <a:pt x="135" y="5"/>
                  </a:cubicBezTo>
                  <a:cubicBezTo>
                    <a:pt x="91" y="34"/>
                    <a:pt x="44" y="58"/>
                    <a:pt x="1" y="90"/>
                  </a:cubicBezTo>
                  <a:cubicBezTo>
                    <a:pt x="0" y="90"/>
                    <a:pt x="1" y="91"/>
                    <a:pt x="2" y="90"/>
                  </a:cubicBezTo>
                  <a:cubicBezTo>
                    <a:pt x="46" y="57"/>
                    <a:pt x="96" y="32"/>
                    <a:pt x="142" y="1"/>
                  </a:cubicBezTo>
                  <a:cubicBezTo>
                    <a:pt x="143" y="1"/>
                    <a:pt x="142" y="0"/>
                    <a:pt x="141" y="0"/>
                  </a:cubicBezTo>
                  <a:cubicBezTo>
                    <a:pt x="93" y="23"/>
                    <a:pt x="49" y="53"/>
                    <a:pt x="1" y="78"/>
                  </a:cubicBezTo>
                  <a:cubicBezTo>
                    <a:pt x="0" y="79"/>
                    <a:pt x="1" y="79"/>
                    <a:pt x="2" y="7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26" name="Freeform 9273">
              <a:extLst>
                <a:ext uri="{FF2B5EF4-FFF2-40B4-BE49-F238E27FC236}">
                  <a16:creationId xmlns:a16="http://schemas.microsoft.com/office/drawing/2014/main" id="{DBE30481-6A31-4D1E-8594-2FF821037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257175"/>
              <a:ext cx="566738" cy="349250"/>
            </a:xfrm>
            <a:custGeom>
              <a:avLst/>
              <a:gdLst>
                <a:gd name="T0" fmla="*/ 2 w 151"/>
                <a:gd name="T1" fmla="*/ 82 h 93"/>
                <a:gd name="T2" fmla="*/ 69 w 151"/>
                <a:gd name="T3" fmla="*/ 42 h 93"/>
                <a:gd name="T4" fmla="*/ 105 w 151"/>
                <a:gd name="T5" fmla="*/ 21 h 93"/>
                <a:gd name="T6" fmla="*/ 131 w 151"/>
                <a:gd name="T7" fmla="*/ 9 h 93"/>
                <a:gd name="T8" fmla="*/ 143 w 151"/>
                <a:gd name="T9" fmla="*/ 5 h 93"/>
                <a:gd name="T10" fmla="*/ 0 w 151"/>
                <a:gd name="T11" fmla="*/ 93 h 93"/>
                <a:gd name="T12" fmla="*/ 1 w 151"/>
                <a:gd name="T13" fmla="*/ 93 h 93"/>
                <a:gd name="T14" fmla="*/ 150 w 151"/>
                <a:gd name="T15" fmla="*/ 1 h 93"/>
                <a:gd name="T16" fmla="*/ 150 w 151"/>
                <a:gd name="T17" fmla="*/ 0 h 93"/>
                <a:gd name="T18" fmla="*/ 1 w 151"/>
                <a:gd name="T19" fmla="*/ 81 h 93"/>
                <a:gd name="T20" fmla="*/ 2 w 151"/>
                <a:gd name="T21" fmla="*/ 8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93">
                  <a:moveTo>
                    <a:pt x="2" y="82"/>
                  </a:moveTo>
                  <a:cubicBezTo>
                    <a:pt x="24" y="69"/>
                    <a:pt x="46" y="55"/>
                    <a:pt x="69" y="42"/>
                  </a:cubicBezTo>
                  <a:cubicBezTo>
                    <a:pt x="81" y="34"/>
                    <a:pt x="93" y="28"/>
                    <a:pt x="105" y="21"/>
                  </a:cubicBezTo>
                  <a:cubicBezTo>
                    <a:pt x="114" y="17"/>
                    <a:pt x="122" y="13"/>
                    <a:pt x="131" y="9"/>
                  </a:cubicBezTo>
                  <a:cubicBezTo>
                    <a:pt x="129" y="10"/>
                    <a:pt x="148" y="1"/>
                    <a:pt x="143" y="5"/>
                  </a:cubicBezTo>
                  <a:cubicBezTo>
                    <a:pt x="98" y="37"/>
                    <a:pt x="46" y="61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50" y="60"/>
                    <a:pt x="103" y="34"/>
                    <a:pt x="150" y="1"/>
                  </a:cubicBezTo>
                  <a:cubicBezTo>
                    <a:pt x="151" y="0"/>
                    <a:pt x="150" y="0"/>
                    <a:pt x="150" y="0"/>
                  </a:cubicBezTo>
                  <a:cubicBezTo>
                    <a:pt x="97" y="21"/>
                    <a:pt x="50" y="52"/>
                    <a:pt x="1" y="81"/>
                  </a:cubicBezTo>
                  <a:cubicBezTo>
                    <a:pt x="1" y="82"/>
                    <a:pt x="2" y="82"/>
                    <a:pt x="2" y="8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27" name="Freeform 9274">
              <a:extLst>
                <a:ext uri="{FF2B5EF4-FFF2-40B4-BE49-F238E27FC236}">
                  <a16:creationId xmlns:a16="http://schemas.microsoft.com/office/drawing/2014/main" id="{9045D394-4300-4915-9843-A08486438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88912"/>
              <a:ext cx="588963" cy="338138"/>
            </a:xfrm>
            <a:custGeom>
              <a:avLst/>
              <a:gdLst>
                <a:gd name="T0" fmla="*/ 156 w 157"/>
                <a:gd name="T1" fmla="*/ 1 h 90"/>
                <a:gd name="T2" fmla="*/ 1 w 157"/>
                <a:gd name="T3" fmla="*/ 89 h 90"/>
                <a:gd name="T4" fmla="*/ 1 w 157"/>
                <a:gd name="T5" fmla="*/ 90 h 90"/>
                <a:gd name="T6" fmla="*/ 157 w 157"/>
                <a:gd name="T7" fmla="*/ 1 h 90"/>
                <a:gd name="T8" fmla="*/ 156 w 157"/>
                <a:gd name="T9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90">
                  <a:moveTo>
                    <a:pt x="156" y="1"/>
                  </a:moveTo>
                  <a:cubicBezTo>
                    <a:pt x="104" y="29"/>
                    <a:pt x="50" y="56"/>
                    <a:pt x="1" y="89"/>
                  </a:cubicBezTo>
                  <a:cubicBezTo>
                    <a:pt x="0" y="90"/>
                    <a:pt x="1" y="90"/>
                    <a:pt x="1" y="90"/>
                  </a:cubicBezTo>
                  <a:cubicBezTo>
                    <a:pt x="51" y="57"/>
                    <a:pt x="104" y="30"/>
                    <a:pt x="157" y="1"/>
                  </a:cubicBezTo>
                  <a:cubicBezTo>
                    <a:pt x="157" y="1"/>
                    <a:pt x="157" y="0"/>
                    <a:pt x="15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28" name="Freeform 9275">
              <a:extLst>
                <a:ext uri="{FF2B5EF4-FFF2-40B4-BE49-F238E27FC236}">
                  <a16:creationId xmlns:a16="http://schemas.microsoft.com/office/drawing/2014/main" id="{A759D41E-267A-453B-AE4F-7BE54061F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85737"/>
              <a:ext cx="590550" cy="319088"/>
            </a:xfrm>
            <a:custGeom>
              <a:avLst/>
              <a:gdLst>
                <a:gd name="T0" fmla="*/ 2 w 157"/>
                <a:gd name="T1" fmla="*/ 85 h 85"/>
                <a:gd name="T2" fmla="*/ 157 w 157"/>
                <a:gd name="T3" fmla="*/ 1 h 85"/>
                <a:gd name="T4" fmla="*/ 156 w 157"/>
                <a:gd name="T5" fmla="*/ 0 h 85"/>
                <a:gd name="T6" fmla="*/ 1 w 157"/>
                <a:gd name="T7" fmla="*/ 85 h 85"/>
                <a:gd name="T8" fmla="*/ 2 w 157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85">
                  <a:moveTo>
                    <a:pt x="2" y="85"/>
                  </a:moveTo>
                  <a:cubicBezTo>
                    <a:pt x="53" y="56"/>
                    <a:pt x="103" y="25"/>
                    <a:pt x="157" y="1"/>
                  </a:cubicBezTo>
                  <a:cubicBezTo>
                    <a:pt x="157" y="1"/>
                    <a:pt x="157" y="0"/>
                    <a:pt x="156" y="0"/>
                  </a:cubicBezTo>
                  <a:cubicBezTo>
                    <a:pt x="102" y="25"/>
                    <a:pt x="52" y="55"/>
                    <a:pt x="1" y="85"/>
                  </a:cubicBezTo>
                  <a:cubicBezTo>
                    <a:pt x="0" y="85"/>
                    <a:pt x="2" y="85"/>
                    <a:pt x="2" y="8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29" name="Freeform 9276">
              <a:extLst>
                <a:ext uri="{FF2B5EF4-FFF2-40B4-BE49-F238E27FC236}">
                  <a16:creationId xmlns:a16="http://schemas.microsoft.com/office/drawing/2014/main" id="{F7D8FEF9-F61D-4101-A17A-B59B2FA56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9862"/>
              <a:ext cx="585788" cy="315913"/>
            </a:xfrm>
            <a:custGeom>
              <a:avLst/>
              <a:gdLst>
                <a:gd name="T0" fmla="*/ 155 w 156"/>
                <a:gd name="T1" fmla="*/ 0 h 84"/>
                <a:gd name="T2" fmla="*/ 1 w 156"/>
                <a:gd name="T3" fmla="*/ 84 h 84"/>
                <a:gd name="T4" fmla="*/ 2 w 156"/>
                <a:gd name="T5" fmla="*/ 84 h 84"/>
                <a:gd name="T6" fmla="*/ 156 w 156"/>
                <a:gd name="T7" fmla="*/ 1 h 84"/>
                <a:gd name="T8" fmla="*/ 155 w 156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84">
                  <a:moveTo>
                    <a:pt x="155" y="0"/>
                  </a:moveTo>
                  <a:cubicBezTo>
                    <a:pt x="104" y="28"/>
                    <a:pt x="51" y="54"/>
                    <a:pt x="1" y="84"/>
                  </a:cubicBezTo>
                  <a:cubicBezTo>
                    <a:pt x="0" y="84"/>
                    <a:pt x="2" y="84"/>
                    <a:pt x="2" y="84"/>
                  </a:cubicBezTo>
                  <a:cubicBezTo>
                    <a:pt x="52" y="54"/>
                    <a:pt x="105" y="29"/>
                    <a:pt x="156" y="1"/>
                  </a:cubicBezTo>
                  <a:cubicBezTo>
                    <a:pt x="156" y="0"/>
                    <a:pt x="155" y="0"/>
                    <a:pt x="15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30" name="Freeform 9277">
              <a:extLst>
                <a:ext uri="{FF2B5EF4-FFF2-40B4-BE49-F238E27FC236}">
                  <a16:creationId xmlns:a16="http://schemas.microsoft.com/office/drawing/2014/main" id="{4170D4CE-71A0-4104-A214-36AF9C5EE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1925"/>
              <a:ext cx="585788" cy="315913"/>
            </a:xfrm>
            <a:custGeom>
              <a:avLst/>
              <a:gdLst>
                <a:gd name="T0" fmla="*/ 2 w 156"/>
                <a:gd name="T1" fmla="*/ 84 h 84"/>
                <a:gd name="T2" fmla="*/ 155 w 156"/>
                <a:gd name="T3" fmla="*/ 1 h 84"/>
                <a:gd name="T4" fmla="*/ 154 w 156"/>
                <a:gd name="T5" fmla="*/ 1 h 84"/>
                <a:gd name="T6" fmla="*/ 1 w 156"/>
                <a:gd name="T7" fmla="*/ 83 h 84"/>
                <a:gd name="T8" fmla="*/ 2 w 156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84">
                  <a:moveTo>
                    <a:pt x="2" y="84"/>
                  </a:moveTo>
                  <a:cubicBezTo>
                    <a:pt x="53" y="58"/>
                    <a:pt x="103" y="26"/>
                    <a:pt x="155" y="1"/>
                  </a:cubicBezTo>
                  <a:cubicBezTo>
                    <a:pt x="156" y="1"/>
                    <a:pt x="155" y="0"/>
                    <a:pt x="154" y="1"/>
                  </a:cubicBezTo>
                  <a:cubicBezTo>
                    <a:pt x="102" y="26"/>
                    <a:pt x="53" y="57"/>
                    <a:pt x="1" y="83"/>
                  </a:cubicBezTo>
                  <a:cubicBezTo>
                    <a:pt x="0" y="83"/>
                    <a:pt x="1" y="84"/>
                    <a:pt x="2" y="8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31" name="Freeform 9278">
              <a:extLst>
                <a:ext uri="{FF2B5EF4-FFF2-40B4-BE49-F238E27FC236}">
                  <a16:creationId xmlns:a16="http://schemas.microsoft.com/office/drawing/2014/main" id="{FAC1FEC2-BADD-415D-ABF6-6B9F657BB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215900"/>
              <a:ext cx="439738" cy="239713"/>
            </a:xfrm>
            <a:custGeom>
              <a:avLst/>
              <a:gdLst>
                <a:gd name="T0" fmla="*/ 115 w 117"/>
                <a:gd name="T1" fmla="*/ 0 h 64"/>
                <a:gd name="T2" fmla="*/ 0 w 117"/>
                <a:gd name="T3" fmla="*/ 63 h 64"/>
                <a:gd name="T4" fmla="*/ 1 w 117"/>
                <a:gd name="T5" fmla="*/ 64 h 64"/>
                <a:gd name="T6" fmla="*/ 116 w 117"/>
                <a:gd name="T7" fmla="*/ 1 h 64"/>
                <a:gd name="T8" fmla="*/ 115 w 117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64">
                  <a:moveTo>
                    <a:pt x="115" y="0"/>
                  </a:moveTo>
                  <a:cubicBezTo>
                    <a:pt x="76" y="21"/>
                    <a:pt x="37" y="40"/>
                    <a:pt x="0" y="63"/>
                  </a:cubicBezTo>
                  <a:cubicBezTo>
                    <a:pt x="0" y="64"/>
                    <a:pt x="1" y="64"/>
                    <a:pt x="1" y="64"/>
                  </a:cubicBezTo>
                  <a:cubicBezTo>
                    <a:pt x="38" y="40"/>
                    <a:pt x="77" y="21"/>
                    <a:pt x="116" y="1"/>
                  </a:cubicBezTo>
                  <a:cubicBezTo>
                    <a:pt x="117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32" name="Freeform 9279">
              <a:extLst>
                <a:ext uri="{FF2B5EF4-FFF2-40B4-BE49-F238E27FC236}">
                  <a16:creationId xmlns:a16="http://schemas.microsoft.com/office/drawing/2014/main" id="{0845162B-1E0F-4C95-9388-D1D2B7914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9075"/>
              <a:ext cx="385763" cy="206375"/>
            </a:xfrm>
            <a:custGeom>
              <a:avLst/>
              <a:gdLst>
                <a:gd name="T0" fmla="*/ 2 w 103"/>
                <a:gd name="T1" fmla="*/ 55 h 55"/>
                <a:gd name="T2" fmla="*/ 103 w 103"/>
                <a:gd name="T3" fmla="*/ 1 h 55"/>
                <a:gd name="T4" fmla="*/ 102 w 103"/>
                <a:gd name="T5" fmla="*/ 1 h 55"/>
                <a:gd name="T6" fmla="*/ 1 w 103"/>
                <a:gd name="T7" fmla="*/ 55 h 55"/>
                <a:gd name="T8" fmla="*/ 2 w 103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55">
                  <a:moveTo>
                    <a:pt x="2" y="55"/>
                  </a:moveTo>
                  <a:cubicBezTo>
                    <a:pt x="36" y="38"/>
                    <a:pt x="68" y="18"/>
                    <a:pt x="103" y="1"/>
                  </a:cubicBezTo>
                  <a:cubicBezTo>
                    <a:pt x="103" y="0"/>
                    <a:pt x="102" y="0"/>
                    <a:pt x="102" y="1"/>
                  </a:cubicBezTo>
                  <a:cubicBezTo>
                    <a:pt x="68" y="18"/>
                    <a:pt x="35" y="38"/>
                    <a:pt x="1" y="55"/>
                  </a:cubicBezTo>
                  <a:cubicBezTo>
                    <a:pt x="0" y="55"/>
                    <a:pt x="1" y="55"/>
                    <a:pt x="2" y="5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33" name="Freeform 9280">
              <a:extLst>
                <a:ext uri="{FF2B5EF4-FFF2-40B4-BE49-F238E27FC236}">
                  <a16:creationId xmlns:a16="http://schemas.microsoft.com/office/drawing/2014/main" id="{3E9CF54B-1634-42BD-BC91-443B05469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9075"/>
              <a:ext cx="319088" cy="184150"/>
            </a:xfrm>
            <a:custGeom>
              <a:avLst/>
              <a:gdLst>
                <a:gd name="T0" fmla="*/ 84 w 85"/>
                <a:gd name="T1" fmla="*/ 0 h 49"/>
                <a:gd name="T2" fmla="*/ 1 w 85"/>
                <a:gd name="T3" fmla="*/ 48 h 49"/>
                <a:gd name="T4" fmla="*/ 2 w 85"/>
                <a:gd name="T5" fmla="*/ 49 h 49"/>
                <a:gd name="T6" fmla="*/ 84 w 85"/>
                <a:gd name="T7" fmla="*/ 1 h 49"/>
                <a:gd name="T8" fmla="*/ 84 w 85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9">
                  <a:moveTo>
                    <a:pt x="84" y="0"/>
                  </a:moveTo>
                  <a:cubicBezTo>
                    <a:pt x="56" y="16"/>
                    <a:pt x="28" y="31"/>
                    <a:pt x="1" y="48"/>
                  </a:cubicBezTo>
                  <a:cubicBezTo>
                    <a:pt x="0" y="49"/>
                    <a:pt x="1" y="49"/>
                    <a:pt x="2" y="49"/>
                  </a:cubicBezTo>
                  <a:cubicBezTo>
                    <a:pt x="29" y="32"/>
                    <a:pt x="57" y="17"/>
                    <a:pt x="84" y="1"/>
                  </a:cubicBezTo>
                  <a:cubicBezTo>
                    <a:pt x="85" y="0"/>
                    <a:pt x="84" y="0"/>
                    <a:pt x="8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34" name="Freeform 9281">
              <a:extLst>
                <a:ext uri="{FF2B5EF4-FFF2-40B4-BE49-F238E27FC236}">
                  <a16:creationId xmlns:a16="http://schemas.microsoft.com/office/drawing/2014/main" id="{57E26D44-FC37-4FBC-9470-75BC9991F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" y="120650"/>
              <a:ext cx="115888" cy="60325"/>
            </a:xfrm>
            <a:custGeom>
              <a:avLst/>
              <a:gdLst>
                <a:gd name="T0" fmla="*/ 29 w 31"/>
                <a:gd name="T1" fmla="*/ 1 h 16"/>
                <a:gd name="T2" fmla="*/ 1 w 31"/>
                <a:gd name="T3" fmla="*/ 15 h 16"/>
                <a:gd name="T4" fmla="*/ 1 w 31"/>
                <a:gd name="T5" fmla="*/ 16 h 16"/>
                <a:gd name="T6" fmla="*/ 30 w 31"/>
                <a:gd name="T7" fmla="*/ 1 h 16"/>
                <a:gd name="T8" fmla="*/ 29 w 31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6">
                  <a:moveTo>
                    <a:pt x="29" y="1"/>
                  </a:moveTo>
                  <a:cubicBezTo>
                    <a:pt x="20" y="6"/>
                    <a:pt x="10" y="10"/>
                    <a:pt x="1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1" y="11"/>
                    <a:pt x="20" y="6"/>
                    <a:pt x="30" y="1"/>
                  </a:cubicBezTo>
                  <a:cubicBezTo>
                    <a:pt x="31" y="1"/>
                    <a:pt x="29" y="0"/>
                    <a:pt x="2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35" name="Freeform 9282">
              <a:extLst>
                <a:ext uri="{FF2B5EF4-FFF2-40B4-BE49-F238E27FC236}">
                  <a16:creationId xmlns:a16="http://schemas.microsoft.com/office/drawing/2014/main" id="{26FFDEEC-9DF5-4687-A899-57D26558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" y="95250"/>
              <a:ext cx="142875" cy="74613"/>
            </a:xfrm>
            <a:custGeom>
              <a:avLst/>
              <a:gdLst>
                <a:gd name="T0" fmla="*/ 1 w 38"/>
                <a:gd name="T1" fmla="*/ 20 h 20"/>
                <a:gd name="T2" fmla="*/ 37 w 38"/>
                <a:gd name="T3" fmla="*/ 0 h 20"/>
                <a:gd name="T4" fmla="*/ 37 w 38"/>
                <a:gd name="T5" fmla="*/ 0 h 20"/>
                <a:gd name="T6" fmla="*/ 0 w 38"/>
                <a:gd name="T7" fmla="*/ 19 h 20"/>
                <a:gd name="T8" fmla="*/ 1 w 3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1" y="20"/>
                  </a:moveTo>
                  <a:cubicBezTo>
                    <a:pt x="13" y="13"/>
                    <a:pt x="25" y="6"/>
                    <a:pt x="37" y="0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25" y="6"/>
                    <a:pt x="12" y="12"/>
                    <a:pt x="0" y="19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36" name="Freeform 9283">
              <a:extLst>
                <a:ext uri="{FF2B5EF4-FFF2-40B4-BE49-F238E27FC236}">
                  <a16:creationId xmlns:a16="http://schemas.microsoft.com/office/drawing/2014/main" id="{C6E2F916-5F3A-42AD-AAFC-58EF1B8DE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15900"/>
              <a:ext cx="247650" cy="134938"/>
            </a:xfrm>
            <a:custGeom>
              <a:avLst/>
              <a:gdLst>
                <a:gd name="T0" fmla="*/ 2 w 66"/>
                <a:gd name="T1" fmla="*/ 36 h 36"/>
                <a:gd name="T2" fmla="*/ 65 w 66"/>
                <a:gd name="T3" fmla="*/ 1 h 36"/>
                <a:gd name="T4" fmla="*/ 64 w 66"/>
                <a:gd name="T5" fmla="*/ 1 h 36"/>
                <a:gd name="T6" fmla="*/ 1 w 66"/>
                <a:gd name="T7" fmla="*/ 35 h 36"/>
                <a:gd name="T8" fmla="*/ 2 w 6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6">
                  <a:moveTo>
                    <a:pt x="2" y="36"/>
                  </a:moveTo>
                  <a:cubicBezTo>
                    <a:pt x="23" y="25"/>
                    <a:pt x="44" y="13"/>
                    <a:pt x="65" y="1"/>
                  </a:cubicBezTo>
                  <a:cubicBezTo>
                    <a:pt x="66" y="0"/>
                    <a:pt x="65" y="0"/>
                    <a:pt x="64" y="1"/>
                  </a:cubicBezTo>
                  <a:cubicBezTo>
                    <a:pt x="43" y="13"/>
                    <a:pt x="22" y="25"/>
                    <a:pt x="1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37" name="Freeform 9284">
              <a:extLst>
                <a:ext uri="{FF2B5EF4-FFF2-40B4-BE49-F238E27FC236}">
                  <a16:creationId xmlns:a16="http://schemas.microsoft.com/office/drawing/2014/main" id="{86C43123-B2EB-4D8C-90F2-33122DF5D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22250"/>
              <a:ext cx="165100" cy="79375"/>
            </a:xfrm>
            <a:custGeom>
              <a:avLst/>
              <a:gdLst>
                <a:gd name="T0" fmla="*/ 42 w 44"/>
                <a:gd name="T1" fmla="*/ 0 h 21"/>
                <a:gd name="T2" fmla="*/ 1 w 44"/>
                <a:gd name="T3" fmla="*/ 20 h 21"/>
                <a:gd name="T4" fmla="*/ 2 w 44"/>
                <a:gd name="T5" fmla="*/ 21 h 21"/>
                <a:gd name="T6" fmla="*/ 43 w 44"/>
                <a:gd name="T7" fmla="*/ 0 h 21"/>
                <a:gd name="T8" fmla="*/ 42 w 4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1">
                  <a:moveTo>
                    <a:pt x="42" y="0"/>
                  </a:moveTo>
                  <a:cubicBezTo>
                    <a:pt x="28" y="7"/>
                    <a:pt x="14" y="13"/>
                    <a:pt x="1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15" y="13"/>
                    <a:pt x="29" y="7"/>
                    <a:pt x="43" y="0"/>
                  </a:cubicBezTo>
                  <a:cubicBezTo>
                    <a:pt x="44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38" name="Freeform 9285">
              <a:extLst>
                <a:ext uri="{FF2B5EF4-FFF2-40B4-BE49-F238E27FC236}">
                  <a16:creationId xmlns:a16="http://schemas.microsoft.com/office/drawing/2014/main" id="{85891AB4-D489-43CC-A4A4-62E299B8E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39700"/>
              <a:ext cx="52388" cy="30163"/>
            </a:xfrm>
            <a:custGeom>
              <a:avLst/>
              <a:gdLst>
                <a:gd name="T0" fmla="*/ 13 w 14"/>
                <a:gd name="T1" fmla="*/ 0 h 8"/>
                <a:gd name="T2" fmla="*/ 1 w 14"/>
                <a:gd name="T3" fmla="*/ 7 h 8"/>
                <a:gd name="T4" fmla="*/ 2 w 14"/>
                <a:gd name="T5" fmla="*/ 8 h 8"/>
                <a:gd name="T6" fmla="*/ 14 w 14"/>
                <a:gd name="T7" fmla="*/ 1 h 8"/>
                <a:gd name="T8" fmla="*/ 13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cubicBezTo>
                    <a:pt x="9" y="3"/>
                    <a:pt x="5" y="5"/>
                    <a:pt x="1" y="7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6" y="6"/>
                    <a:pt x="10" y="3"/>
                    <a:pt x="14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39" name="Freeform 9286">
              <a:extLst>
                <a:ext uri="{FF2B5EF4-FFF2-40B4-BE49-F238E27FC236}">
                  <a16:creationId xmlns:a16="http://schemas.microsoft.com/office/drawing/2014/main" id="{D31C22E8-F404-4439-AF41-31110B85C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84137"/>
              <a:ext cx="82550" cy="44450"/>
            </a:xfrm>
            <a:custGeom>
              <a:avLst/>
              <a:gdLst>
                <a:gd name="T0" fmla="*/ 21 w 22"/>
                <a:gd name="T1" fmla="*/ 0 h 12"/>
                <a:gd name="T2" fmla="*/ 0 w 22"/>
                <a:gd name="T3" fmla="*/ 11 h 12"/>
                <a:gd name="T4" fmla="*/ 1 w 22"/>
                <a:gd name="T5" fmla="*/ 12 h 12"/>
                <a:gd name="T6" fmla="*/ 21 w 22"/>
                <a:gd name="T7" fmla="*/ 1 h 12"/>
                <a:gd name="T8" fmla="*/ 21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8" y="8"/>
                    <a:pt x="15" y="4"/>
                    <a:pt x="21" y="1"/>
                  </a:cubicBezTo>
                  <a:cubicBezTo>
                    <a:pt x="2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40" name="Freeform 9287">
              <a:extLst>
                <a:ext uri="{FF2B5EF4-FFF2-40B4-BE49-F238E27FC236}">
                  <a16:creationId xmlns:a16="http://schemas.microsoft.com/office/drawing/2014/main" id="{46CD7166-AB09-488D-822F-C60F2D779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" y="79375"/>
              <a:ext cx="74613" cy="38100"/>
            </a:xfrm>
            <a:custGeom>
              <a:avLst/>
              <a:gdLst>
                <a:gd name="T0" fmla="*/ 2 w 20"/>
                <a:gd name="T1" fmla="*/ 9 h 10"/>
                <a:gd name="T2" fmla="*/ 19 w 20"/>
                <a:gd name="T3" fmla="*/ 0 h 10"/>
                <a:gd name="T4" fmla="*/ 18 w 20"/>
                <a:gd name="T5" fmla="*/ 0 h 10"/>
                <a:gd name="T6" fmla="*/ 1 w 20"/>
                <a:gd name="T7" fmla="*/ 9 h 10"/>
                <a:gd name="T8" fmla="*/ 2 w 2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2" y="9"/>
                  </a:moveTo>
                  <a:cubicBezTo>
                    <a:pt x="7" y="6"/>
                    <a:pt x="13" y="3"/>
                    <a:pt x="19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2" y="3"/>
                    <a:pt x="7" y="6"/>
                    <a:pt x="1" y="9"/>
                  </a:cubicBezTo>
                  <a:cubicBezTo>
                    <a:pt x="0" y="9"/>
                    <a:pt x="1" y="10"/>
                    <a:pt x="2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41" name="Freeform 9288">
              <a:extLst>
                <a:ext uri="{FF2B5EF4-FFF2-40B4-BE49-F238E27FC236}">
                  <a16:creationId xmlns:a16="http://schemas.microsoft.com/office/drawing/2014/main" id="{68DD7AC4-060A-4AC0-96EB-F8D5559C7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142875"/>
              <a:ext cx="53975" cy="30163"/>
            </a:xfrm>
            <a:custGeom>
              <a:avLst/>
              <a:gdLst>
                <a:gd name="T0" fmla="*/ 1 w 14"/>
                <a:gd name="T1" fmla="*/ 8 h 8"/>
                <a:gd name="T2" fmla="*/ 13 w 14"/>
                <a:gd name="T3" fmla="*/ 1 h 8"/>
                <a:gd name="T4" fmla="*/ 13 w 14"/>
                <a:gd name="T5" fmla="*/ 0 h 8"/>
                <a:gd name="T6" fmla="*/ 1 w 14"/>
                <a:gd name="T7" fmla="*/ 7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9" y="2"/>
                    <a:pt x="5" y="5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42" name="Freeform 9289">
              <a:extLst>
                <a:ext uri="{FF2B5EF4-FFF2-40B4-BE49-F238E27FC236}">
                  <a16:creationId xmlns:a16="http://schemas.microsoft.com/office/drawing/2014/main" id="{199219CC-4E47-4563-A616-F6C73F3BF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9075"/>
              <a:ext cx="146050" cy="71438"/>
            </a:xfrm>
            <a:custGeom>
              <a:avLst/>
              <a:gdLst>
                <a:gd name="T0" fmla="*/ 1 w 39"/>
                <a:gd name="T1" fmla="*/ 19 h 19"/>
                <a:gd name="T2" fmla="*/ 38 w 39"/>
                <a:gd name="T3" fmla="*/ 1 h 19"/>
                <a:gd name="T4" fmla="*/ 38 w 39"/>
                <a:gd name="T5" fmla="*/ 0 h 19"/>
                <a:gd name="T6" fmla="*/ 1 w 39"/>
                <a:gd name="T7" fmla="*/ 18 h 19"/>
                <a:gd name="T8" fmla="*/ 1 w 39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9">
                  <a:moveTo>
                    <a:pt x="1" y="19"/>
                  </a:moveTo>
                  <a:cubicBezTo>
                    <a:pt x="14" y="13"/>
                    <a:pt x="26" y="7"/>
                    <a:pt x="38" y="1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25" y="7"/>
                    <a:pt x="13" y="13"/>
                    <a:pt x="1" y="18"/>
                  </a:cubicBezTo>
                  <a:cubicBezTo>
                    <a:pt x="0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43" name="Freeform 9290">
              <a:extLst>
                <a:ext uri="{FF2B5EF4-FFF2-40B4-BE49-F238E27FC236}">
                  <a16:creationId xmlns:a16="http://schemas.microsoft.com/office/drawing/2014/main" id="{111165E6-B083-4C93-9ADB-41A88476A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11137"/>
              <a:ext cx="98425" cy="52388"/>
            </a:xfrm>
            <a:custGeom>
              <a:avLst/>
              <a:gdLst>
                <a:gd name="T0" fmla="*/ 25 w 26"/>
                <a:gd name="T1" fmla="*/ 0 h 14"/>
                <a:gd name="T2" fmla="*/ 1 w 26"/>
                <a:gd name="T3" fmla="*/ 13 h 14"/>
                <a:gd name="T4" fmla="*/ 2 w 26"/>
                <a:gd name="T5" fmla="*/ 13 h 14"/>
                <a:gd name="T6" fmla="*/ 26 w 26"/>
                <a:gd name="T7" fmla="*/ 0 h 14"/>
                <a:gd name="T8" fmla="*/ 25 w 2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25" y="0"/>
                  </a:moveTo>
                  <a:cubicBezTo>
                    <a:pt x="17" y="5"/>
                    <a:pt x="9" y="9"/>
                    <a:pt x="1" y="13"/>
                  </a:cubicBezTo>
                  <a:cubicBezTo>
                    <a:pt x="0" y="14"/>
                    <a:pt x="2" y="13"/>
                    <a:pt x="2" y="13"/>
                  </a:cubicBezTo>
                  <a:cubicBezTo>
                    <a:pt x="10" y="9"/>
                    <a:pt x="18" y="5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44" name="Freeform 9291">
              <a:extLst>
                <a:ext uri="{FF2B5EF4-FFF2-40B4-BE49-F238E27FC236}">
                  <a16:creationId xmlns:a16="http://schemas.microsoft.com/office/drawing/2014/main" id="{201452D6-701D-444C-BECF-F8CC57FB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17475"/>
              <a:ext cx="96838" cy="63500"/>
            </a:xfrm>
            <a:custGeom>
              <a:avLst/>
              <a:gdLst>
                <a:gd name="T0" fmla="*/ 25 w 26"/>
                <a:gd name="T1" fmla="*/ 0 h 17"/>
                <a:gd name="T2" fmla="*/ 0 w 26"/>
                <a:gd name="T3" fmla="*/ 16 h 17"/>
                <a:gd name="T4" fmla="*/ 1 w 26"/>
                <a:gd name="T5" fmla="*/ 16 h 17"/>
                <a:gd name="T6" fmla="*/ 26 w 26"/>
                <a:gd name="T7" fmla="*/ 1 h 17"/>
                <a:gd name="T8" fmla="*/ 25 w 2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5" y="0"/>
                  </a:moveTo>
                  <a:cubicBezTo>
                    <a:pt x="16" y="5"/>
                    <a:pt x="8" y="10"/>
                    <a:pt x="0" y="16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9" y="11"/>
                    <a:pt x="17" y="6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45" name="Freeform 9292">
              <a:extLst>
                <a:ext uri="{FF2B5EF4-FFF2-40B4-BE49-F238E27FC236}">
                  <a16:creationId xmlns:a16="http://schemas.microsoft.com/office/drawing/2014/main" id="{A21EB125-5019-4651-A5D4-2E2E5468D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" y="42862"/>
              <a:ext cx="52388" cy="28575"/>
            </a:xfrm>
            <a:custGeom>
              <a:avLst/>
              <a:gdLst>
                <a:gd name="T0" fmla="*/ 13 w 14"/>
                <a:gd name="T1" fmla="*/ 0 h 8"/>
                <a:gd name="T2" fmla="*/ 1 w 14"/>
                <a:gd name="T3" fmla="*/ 7 h 8"/>
                <a:gd name="T4" fmla="*/ 2 w 14"/>
                <a:gd name="T5" fmla="*/ 7 h 8"/>
                <a:gd name="T6" fmla="*/ 13 w 14"/>
                <a:gd name="T7" fmla="*/ 1 h 8"/>
                <a:gd name="T8" fmla="*/ 13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8"/>
                    <a:pt x="2" y="7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4" y="1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46" name="Freeform 9293">
              <a:extLst>
                <a:ext uri="{FF2B5EF4-FFF2-40B4-BE49-F238E27FC236}">
                  <a16:creationId xmlns:a16="http://schemas.microsoft.com/office/drawing/2014/main" id="{429B04A6-55EF-4EC4-9A4C-B1C7E0E45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" y="42862"/>
              <a:ext cx="49213" cy="22225"/>
            </a:xfrm>
            <a:custGeom>
              <a:avLst/>
              <a:gdLst>
                <a:gd name="T0" fmla="*/ 2 w 13"/>
                <a:gd name="T1" fmla="*/ 6 h 6"/>
                <a:gd name="T2" fmla="*/ 12 w 13"/>
                <a:gd name="T3" fmla="*/ 1 h 6"/>
                <a:gd name="T4" fmla="*/ 11 w 13"/>
                <a:gd name="T5" fmla="*/ 0 h 6"/>
                <a:gd name="T6" fmla="*/ 1 w 13"/>
                <a:gd name="T7" fmla="*/ 5 h 6"/>
                <a:gd name="T8" fmla="*/ 2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2" y="6"/>
                  </a:moveTo>
                  <a:cubicBezTo>
                    <a:pt x="5" y="4"/>
                    <a:pt x="8" y="2"/>
                    <a:pt x="12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8" y="2"/>
                    <a:pt x="4" y="3"/>
                    <a:pt x="1" y="5"/>
                  </a:cubicBezTo>
                  <a:cubicBezTo>
                    <a:pt x="0" y="6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47" name="Freeform 9294">
              <a:extLst>
                <a:ext uri="{FF2B5EF4-FFF2-40B4-BE49-F238E27FC236}">
                  <a16:creationId xmlns:a16="http://schemas.microsoft.com/office/drawing/2014/main" id="{1658C6B7-B953-4BDE-BF7B-FB55B76BA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101600"/>
              <a:ext cx="120650" cy="71438"/>
            </a:xfrm>
            <a:custGeom>
              <a:avLst/>
              <a:gdLst>
                <a:gd name="T0" fmla="*/ 1 w 32"/>
                <a:gd name="T1" fmla="*/ 18 h 19"/>
                <a:gd name="T2" fmla="*/ 31 w 32"/>
                <a:gd name="T3" fmla="*/ 2 h 19"/>
                <a:gd name="T4" fmla="*/ 31 w 32"/>
                <a:gd name="T5" fmla="*/ 1 h 19"/>
                <a:gd name="T6" fmla="*/ 0 w 32"/>
                <a:gd name="T7" fmla="*/ 18 h 19"/>
                <a:gd name="T8" fmla="*/ 1 w 32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1" y="18"/>
                  </a:moveTo>
                  <a:cubicBezTo>
                    <a:pt x="11" y="13"/>
                    <a:pt x="21" y="7"/>
                    <a:pt x="31" y="2"/>
                  </a:cubicBezTo>
                  <a:cubicBezTo>
                    <a:pt x="32" y="1"/>
                    <a:pt x="31" y="0"/>
                    <a:pt x="31" y="1"/>
                  </a:cubicBezTo>
                  <a:cubicBezTo>
                    <a:pt x="21" y="6"/>
                    <a:pt x="10" y="12"/>
                    <a:pt x="0" y="18"/>
                  </a:cubicBezTo>
                  <a:cubicBezTo>
                    <a:pt x="0" y="18"/>
                    <a:pt x="0" y="19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48" name="Freeform 9295">
              <a:extLst>
                <a:ext uri="{FF2B5EF4-FFF2-40B4-BE49-F238E27FC236}">
                  <a16:creationId xmlns:a16="http://schemas.microsoft.com/office/drawing/2014/main" id="{15400C48-5D40-4A5E-92D4-8613981D5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00025"/>
              <a:ext cx="88900" cy="52388"/>
            </a:xfrm>
            <a:custGeom>
              <a:avLst/>
              <a:gdLst>
                <a:gd name="T0" fmla="*/ 2 w 24"/>
                <a:gd name="T1" fmla="*/ 13 h 14"/>
                <a:gd name="T2" fmla="*/ 24 w 24"/>
                <a:gd name="T3" fmla="*/ 1 h 14"/>
                <a:gd name="T4" fmla="*/ 23 w 24"/>
                <a:gd name="T5" fmla="*/ 1 h 14"/>
                <a:gd name="T6" fmla="*/ 1 w 24"/>
                <a:gd name="T7" fmla="*/ 13 h 14"/>
                <a:gd name="T8" fmla="*/ 2 w 2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2" y="13"/>
                  </a:moveTo>
                  <a:cubicBezTo>
                    <a:pt x="9" y="9"/>
                    <a:pt x="16" y="5"/>
                    <a:pt x="24" y="1"/>
                  </a:cubicBezTo>
                  <a:cubicBezTo>
                    <a:pt x="24" y="0"/>
                    <a:pt x="23" y="1"/>
                    <a:pt x="23" y="1"/>
                  </a:cubicBezTo>
                  <a:cubicBezTo>
                    <a:pt x="15" y="5"/>
                    <a:pt x="8" y="9"/>
                    <a:pt x="1" y="13"/>
                  </a:cubicBezTo>
                  <a:cubicBezTo>
                    <a:pt x="0" y="14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49" name="Freeform 9296">
              <a:extLst>
                <a:ext uri="{FF2B5EF4-FFF2-40B4-BE49-F238E27FC236}">
                  <a16:creationId xmlns:a16="http://schemas.microsoft.com/office/drawing/2014/main" id="{38B74348-6E37-4B3D-96C5-D1E6592C5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66687"/>
              <a:ext cx="52388" cy="33338"/>
            </a:xfrm>
            <a:custGeom>
              <a:avLst/>
              <a:gdLst>
                <a:gd name="T0" fmla="*/ 13 w 14"/>
                <a:gd name="T1" fmla="*/ 0 h 9"/>
                <a:gd name="T2" fmla="*/ 1 w 14"/>
                <a:gd name="T3" fmla="*/ 8 h 9"/>
                <a:gd name="T4" fmla="*/ 1 w 14"/>
                <a:gd name="T5" fmla="*/ 9 h 9"/>
                <a:gd name="T6" fmla="*/ 14 w 14"/>
                <a:gd name="T7" fmla="*/ 1 h 9"/>
                <a:gd name="T8" fmla="*/ 13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3" y="0"/>
                  </a:moveTo>
                  <a:cubicBezTo>
                    <a:pt x="9" y="3"/>
                    <a:pt x="5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6"/>
                    <a:pt x="10" y="4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50" name="Freeform 9297">
              <a:extLst>
                <a:ext uri="{FF2B5EF4-FFF2-40B4-BE49-F238E27FC236}">
                  <a16:creationId xmlns:a16="http://schemas.microsoft.com/office/drawing/2014/main" id="{BA2F7A1E-7839-4DAA-8804-1EC40FBB9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19050"/>
              <a:ext cx="225425" cy="123825"/>
            </a:xfrm>
            <a:custGeom>
              <a:avLst/>
              <a:gdLst>
                <a:gd name="T0" fmla="*/ 59 w 60"/>
                <a:gd name="T1" fmla="*/ 0 h 33"/>
                <a:gd name="T2" fmla="*/ 1 w 60"/>
                <a:gd name="T3" fmla="*/ 32 h 33"/>
                <a:gd name="T4" fmla="*/ 1 w 60"/>
                <a:gd name="T5" fmla="*/ 33 h 33"/>
                <a:gd name="T6" fmla="*/ 60 w 60"/>
                <a:gd name="T7" fmla="*/ 0 h 33"/>
                <a:gd name="T8" fmla="*/ 59 w 60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3">
                  <a:moveTo>
                    <a:pt x="59" y="0"/>
                  </a:moveTo>
                  <a:cubicBezTo>
                    <a:pt x="39" y="10"/>
                    <a:pt x="20" y="21"/>
                    <a:pt x="1" y="32"/>
                  </a:cubicBezTo>
                  <a:cubicBezTo>
                    <a:pt x="0" y="33"/>
                    <a:pt x="1" y="33"/>
                    <a:pt x="1" y="33"/>
                  </a:cubicBezTo>
                  <a:cubicBezTo>
                    <a:pt x="20" y="21"/>
                    <a:pt x="40" y="11"/>
                    <a:pt x="60" y="0"/>
                  </a:cubicBezTo>
                  <a:cubicBezTo>
                    <a:pt x="60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51" name="Freeform 9298">
              <a:extLst>
                <a:ext uri="{FF2B5EF4-FFF2-40B4-BE49-F238E27FC236}">
                  <a16:creationId xmlns:a16="http://schemas.microsoft.com/office/drawing/2014/main" id="{8FD51056-E550-4032-86FB-C450B5939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5875"/>
              <a:ext cx="225425" cy="123825"/>
            </a:xfrm>
            <a:custGeom>
              <a:avLst/>
              <a:gdLst>
                <a:gd name="T0" fmla="*/ 2 w 60"/>
                <a:gd name="T1" fmla="*/ 33 h 33"/>
                <a:gd name="T2" fmla="*/ 59 w 60"/>
                <a:gd name="T3" fmla="*/ 1 h 33"/>
                <a:gd name="T4" fmla="*/ 58 w 60"/>
                <a:gd name="T5" fmla="*/ 0 h 33"/>
                <a:gd name="T6" fmla="*/ 1 w 60"/>
                <a:gd name="T7" fmla="*/ 32 h 33"/>
                <a:gd name="T8" fmla="*/ 2 w 60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3">
                  <a:moveTo>
                    <a:pt x="2" y="33"/>
                  </a:moveTo>
                  <a:cubicBezTo>
                    <a:pt x="21" y="21"/>
                    <a:pt x="40" y="11"/>
                    <a:pt x="59" y="1"/>
                  </a:cubicBezTo>
                  <a:cubicBezTo>
                    <a:pt x="60" y="0"/>
                    <a:pt x="59" y="0"/>
                    <a:pt x="58" y="0"/>
                  </a:cubicBezTo>
                  <a:cubicBezTo>
                    <a:pt x="39" y="11"/>
                    <a:pt x="20" y="21"/>
                    <a:pt x="1" y="32"/>
                  </a:cubicBezTo>
                  <a:cubicBezTo>
                    <a:pt x="0" y="33"/>
                    <a:pt x="2" y="33"/>
                    <a:pt x="2" y="3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52" name="Freeform 9299">
              <a:extLst>
                <a:ext uri="{FF2B5EF4-FFF2-40B4-BE49-F238E27FC236}">
                  <a16:creationId xmlns:a16="http://schemas.microsoft.com/office/drawing/2014/main" id="{DF812DC5-EB4C-4946-BF04-8D5DE0C41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1925"/>
              <a:ext cx="44450" cy="26988"/>
            </a:xfrm>
            <a:custGeom>
              <a:avLst/>
              <a:gdLst>
                <a:gd name="T0" fmla="*/ 2 w 12"/>
                <a:gd name="T1" fmla="*/ 7 h 7"/>
                <a:gd name="T2" fmla="*/ 11 w 12"/>
                <a:gd name="T3" fmla="*/ 1 h 7"/>
                <a:gd name="T4" fmla="*/ 11 w 12"/>
                <a:gd name="T5" fmla="*/ 1 h 7"/>
                <a:gd name="T6" fmla="*/ 1 w 12"/>
                <a:gd name="T7" fmla="*/ 6 h 7"/>
                <a:gd name="T8" fmla="*/ 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2" y="7"/>
                  </a:moveTo>
                  <a:cubicBezTo>
                    <a:pt x="5" y="5"/>
                    <a:pt x="8" y="3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7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453" name="Group 5589">
            <a:extLst>
              <a:ext uri="{FF2B5EF4-FFF2-40B4-BE49-F238E27FC236}">
                <a16:creationId xmlns:a16="http://schemas.microsoft.com/office/drawing/2014/main" id="{6A260875-B90A-48D8-84D3-2D658EACEDBD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2057400"/>
            <a:ext cx="687388" cy="838200"/>
            <a:chOff x="0" y="0"/>
            <a:chExt cx="687388" cy="838200"/>
          </a:xfrm>
        </p:grpSpPr>
        <p:sp>
          <p:nvSpPr>
            <p:cNvPr id="42454" name="Freeform 9300">
              <a:extLst>
                <a:ext uri="{FF2B5EF4-FFF2-40B4-BE49-F238E27FC236}">
                  <a16:creationId xmlns:a16="http://schemas.microsoft.com/office/drawing/2014/main" id="{4597835C-5A8A-4938-BD57-064ADA30FF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3" y="71437"/>
              <a:ext cx="574675" cy="728663"/>
            </a:xfrm>
            <a:custGeom>
              <a:avLst/>
              <a:gdLst>
                <a:gd name="T0" fmla="*/ 151 w 153"/>
                <a:gd name="T1" fmla="*/ 32 h 194"/>
                <a:gd name="T2" fmla="*/ 149 w 153"/>
                <a:gd name="T3" fmla="*/ 13 h 194"/>
                <a:gd name="T4" fmla="*/ 144 w 153"/>
                <a:gd name="T5" fmla="*/ 2 h 194"/>
                <a:gd name="T6" fmla="*/ 131 w 153"/>
                <a:gd name="T7" fmla="*/ 2 h 194"/>
                <a:gd name="T8" fmla="*/ 111 w 153"/>
                <a:gd name="T9" fmla="*/ 3 h 194"/>
                <a:gd name="T10" fmla="*/ 62 w 153"/>
                <a:gd name="T11" fmla="*/ 4 h 194"/>
                <a:gd name="T12" fmla="*/ 41 w 153"/>
                <a:gd name="T13" fmla="*/ 3 h 194"/>
                <a:gd name="T14" fmla="*/ 9 w 153"/>
                <a:gd name="T15" fmla="*/ 5 h 194"/>
                <a:gd name="T16" fmla="*/ 6 w 153"/>
                <a:gd name="T17" fmla="*/ 12 h 194"/>
                <a:gd name="T18" fmla="*/ 6 w 153"/>
                <a:gd name="T19" fmla="*/ 139 h 194"/>
                <a:gd name="T20" fmla="*/ 32 w 153"/>
                <a:gd name="T21" fmla="*/ 161 h 194"/>
                <a:gd name="T22" fmla="*/ 61 w 153"/>
                <a:gd name="T23" fmla="*/ 161 h 194"/>
                <a:gd name="T24" fmla="*/ 64 w 153"/>
                <a:gd name="T25" fmla="*/ 165 h 194"/>
                <a:gd name="T26" fmla="*/ 74 w 153"/>
                <a:gd name="T27" fmla="*/ 190 h 194"/>
                <a:gd name="T28" fmla="*/ 76 w 153"/>
                <a:gd name="T29" fmla="*/ 188 h 194"/>
                <a:gd name="T30" fmla="*/ 85 w 153"/>
                <a:gd name="T31" fmla="*/ 187 h 194"/>
                <a:gd name="T32" fmla="*/ 86 w 153"/>
                <a:gd name="T33" fmla="*/ 188 h 194"/>
                <a:gd name="T34" fmla="*/ 88 w 153"/>
                <a:gd name="T35" fmla="*/ 188 h 194"/>
                <a:gd name="T36" fmla="*/ 89 w 153"/>
                <a:gd name="T37" fmla="*/ 185 h 194"/>
                <a:gd name="T38" fmla="*/ 89 w 153"/>
                <a:gd name="T39" fmla="*/ 185 h 194"/>
                <a:gd name="T40" fmla="*/ 90 w 153"/>
                <a:gd name="T41" fmla="*/ 185 h 194"/>
                <a:gd name="T42" fmla="*/ 90 w 153"/>
                <a:gd name="T43" fmla="*/ 182 h 194"/>
                <a:gd name="T44" fmla="*/ 91 w 153"/>
                <a:gd name="T45" fmla="*/ 173 h 194"/>
                <a:gd name="T46" fmla="*/ 88 w 153"/>
                <a:gd name="T47" fmla="*/ 166 h 194"/>
                <a:gd name="T48" fmla="*/ 84 w 153"/>
                <a:gd name="T49" fmla="*/ 162 h 194"/>
                <a:gd name="T50" fmla="*/ 126 w 153"/>
                <a:gd name="T51" fmla="*/ 159 h 194"/>
                <a:gd name="T52" fmla="*/ 126 w 153"/>
                <a:gd name="T53" fmla="*/ 159 h 194"/>
                <a:gd name="T54" fmla="*/ 128 w 153"/>
                <a:gd name="T55" fmla="*/ 159 h 194"/>
                <a:gd name="T56" fmla="*/ 129 w 153"/>
                <a:gd name="T57" fmla="*/ 160 h 194"/>
                <a:gd name="T58" fmla="*/ 128 w 153"/>
                <a:gd name="T59" fmla="*/ 161 h 194"/>
                <a:gd name="T60" fmla="*/ 128 w 153"/>
                <a:gd name="T61" fmla="*/ 159 h 194"/>
                <a:gd name="T62" fmla="*/ 144 w 153"/>
                <a:gd name="T63" fmla="*/ 158 h 194"/>
                <a:gd name="T64" fmla="*/ 145 w 153"/>
                <a:gd name="T65" fmla="*/ 120 h 194"/>
                <a:gd name="T66" fmla="*/ 148 w 153"/>
                <a:gd name="T67" fmla="*/ 86 h 194"/>
                <a:gd name="T68" fmla="*/ 148 w 153"/>
                <a:gd name="T69" fmla="*/ 76 h 194"/>
                <a:gd name="T70" fmla="*/ 147 w 153"/>
                <a:gd name="T71" fmla="*/ 50 h 194"/>
                <a:gd name="T72" fmla="*/ 84 w 153"/>
                <a:gd name="T73" fmla="*/ 167 h 194"/>
                <a:gd name="T74" fmla="*/ 87 w 153"/>
                <a:gd name="T75" fmla="*/ 171 h 194"/>
                <a:gd name="T76" fmla="*/ 87 w 153"/>
                <a:gd name="T77" fmla="*/ 181 h 194"/>
                <a:gd name="T78" fmla="*/ 86 w 153"/>
                <a:gd name="T79" fmla="*/ 181 h 194"/>
                <a:gd name="T80" fmla="*/ 83 w 153"/>
                <a:gd name="T81" fmla="*/ 183 h 194"/>
                <a:gd name="T82" fmla="*/ 79 w 153"/>
                <a:gd name="T83" fmla="*/ 186 h 194"/>
                <a:gd name="T84" fmla="*/ 68 w 153"/>
                <a:gd name="T85" fmla="*/ 177 h 194"/>
                <a:gd name="T86" fmla="*/ 82 w 153"/>
                <a:gd name="T87" fmla="*/ 168 h 194"/>
                <a:gd name="T88" fmla="*/ 144 w 153"/>
                <a:gd name="T89" fmla="*/ 125 h 194"/>
                <a:gd name="T90" fmla="*/ 146 w 153"/>
                <a:gd name="T91" fmla="*/ 152 h 194"/>
                <a:gd name="T92" fmla="*/ 141 w 153"/>
                <a:gd name="T93" fmla="*/ 155 h 194"/>
                <a:gd name="T94" fmla="*/ 94 w 153"/>
                <a:gd name="T95" fmla="*/ 154 h 194"/>
                <a:gd name="T96" fmla="*/ 75 w 153"/>
                <a:gd name="T97" fmla="*/ 156 h 194"/>
                <a:gd name="T98" fmla="*/ 53 w 153"/>
                <a:gd name="T99" fmla="*/ 156 h 194"/>
                <a:gd name="T100" fmla="*/ 13 w 153"/>
                <a:gd name="T101" fmla="*/ 83 h 194"/>
                <a:gd name="T102" fmla="*/ 30 w 153"/>
                <a:gd name="T103" fmla="*/ 10 h 194"/>
                <a:gd name="T104" fmla="*/ 134 w 153"/>
                <a:gd name="T105" fmla="*/ 8 h 194"/>
                <a:gd name="T106" fmla="*/ 144 w 153"/>
                <a:gd name="T107" fmla="*/ 49 h 194"/>
                <a:gd name="T108" fmla="*/ 144 w 153"/>
                <a:gd name="T109" fmla="*/ 53 h 194"/>
                <a:gd name="T110" fmla="*/ 144 w 153"/>
                <a:gd name="T111" fmla="*/ 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" h="194">
                  <a:moveTo>
                    <a:pt x="148" y="52"/>
                  </a:moveTo>
                  <a:cubicBezTo>
                    <a:pt x="148" y="51"/>
                    <a:pt x="148" y="50"/>
                    <a:pt x="148" y="49"/>
                  </a:cubicBezTo>
                  <a:cubicBezTo>
                    <a:pt x="148" y="47"/>
                    <a:pt x="150" y="35"/>
                    <a:pt x="151" y="32"/>
                  </a:cubicBezTo>
                  <a:cubicBezTo>
                    <a:pt x="151" y="31"/>
                    <a:pt x="147" y="25"/>
                    <a:pt x="150" y="24"/>
                  </a:cubicBezTo>
                  <a:cubicBezTo>
                    <a:pt x="149" y="28"/>
                    <a:pt x="150" y="25"/>
                    <a:pt x="150" y="26"/>
                  </a:cubicBezTo>
                  <a:cubicBezTo>
                    <a:pt x="150" y="21"/>
                    <a:pt x="149" y="18"/>
                    <a:pt x="149" y="13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6" y="9"/>
                    <a:pt x="153" y="1"/>
                    <a:pt x="144" y="1"/>
                  </a:cubicBezTo>
                  <a:cubicBezTo>
                    <a:pt x="144" y="1"/>
                    <a:pt x="144" y="2"/>
                    <a:pt x="144" y="2"/>
                  </a:cubicBezTo>
                  <a:cubicBezTo>
                    <a:pt x="145" y="2"/>
                    <a:pt x="147" y="3"/>
                    <a:pt x="148" y="4"/>
                  </a:cubicBezTo>
                  <a:cubicBezTo>
                    <a:pt x="145" y="2"/>
                    <a:pt x="144" y="2"/>
                    <a:pt x="144" y="3"/>
                  </a:cubicBezTo>
                  <a:cubicBezTo>
                    <a:pt x="140" y="1"/>
                    <a:pt x="135" y="2"/>
                    <a:pt x="131" y="2"/>
                  </a:cubicBezTo>
                  <a:cubicBezTo>
                    <a:pt x="131" y="2"/>
                    <a:pt x="132" y="2"/>
                    <a:pt x="132" y="2"/>
                  </a:cubicBezTo>
                  <a:cubicBezTo>
                    <a:pt x="130" y="5"/>
                    <a:pt x="113" y="3"/>
                    <a:pt x="117" y="2"/>
                  </a:cubicBezTo>
                  <a:cubicBezTo>
                    <a:pt x="115" y="2"/>
                    <a:pt x="113" y="2"/>
                    <a:pt x="111" y="3"/>
                  </a:cubicBezTo>
                  <a:cubicBezTo>
                    <a:pt x="110" y="2"/>
                    <a:pt x="110" y="3"/>
                    <a:pt x="111" y="3"/>
                  </a:cubicBezTo>
                  <a:cubicBezTo>
                    <a:pt x="102" y="3"/>
                    <a:pt x="93" y="6"/>
                    <a:pt x="85" y="4"/>
                  </a:cubicBezTo>
                  <a:cubicBezTo>
                    <a:pt x="84" y="0"/>
                    <a:pt x="64" y="3"/>
                    <a:pt x="62" y="4"/>
                  </a:cubicBezTo>
                  <a:cubicBezTo>
                    <a:pt x="64" y="3"/>
                    <a:pt x="44" y="4"/>
                    <a:pt x="41" y="4"/>
                  </a:cubicBezTo>
                  <a:cubicBezTo>
                    <a:pt x="43" y="3"/>
                    <a:pt x="45" y="3"/>
                    <a:pt x="47" y="2"/>
                  </a:cubicBezTo>
                  <a:cubicBezTo>
                    <a:pt x="45" y="2"/>
                    <a:pt x="42" y="2"/>
                    <a:pt x="41" y="3"/>
                  </a:cubicBezTo>
                  <a:cubicBezTo>
                    <a:pt x="42" y="3"/>
                    <a:pt x="43" y="3"/>
                    <a:pt x="43" y="3"/>
                  </a:cubicBezTo>
                  <a:cubicBezTo>
                    <a:pt x="34" y="8"/>
                    <a:pt x="17" y="0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7"/>
                    <a:pt x="6" y="8"/>
                  </a:cubicBezTo>
                  <a:cubicBezTo>
                    <a:pt x="6" y="9"/>
                    <a:pt x="3" y="17"/>
                    <a:pt x="6" y="12"/>
                  </a:cubicBezTo>
                  <a:cubicBezTo>
                    <a:pt x="6" y="12"/>
                    <a:pt x="6" y="23"/>
                    <a:pt x="4" y="19"/>
                  </a:cubicBezTo>
                  <a:cubicBezTo>
                    <a:pt x="8" y="44"/>
                    <a:pt x="1" y="74"/>
                    <a:pt x="6" y="97"/>
                  </a:cubicBezTo>
                  <a:cubicBezTo>
                    <a:pt x="0" y="102"/>
                    <a:pt x="5" y="131"/>
                    <a:pt x="6" y="139"/>
                  </a:cubicBezTo>
                  <a:cubicBezTo>
                    <a:pt x="6" y="146"/>
                    <a:pt x="7" y="154"/>
                    <a:pt x="10" y="161"/>
                  </a:cubicBezTo>
                  <a:cubicBezTo>
                    <a:pt x="11" y="164"/>
                    <a:pt x="32" y="160"/>
                    <a:pt x="36" y="161"/>
                  </a:cubicBezTo>
                  <a:cubicBezTo>
                    <a:pt x="35" y="161"/>
                    <a:pt x="33" y="161"/>
                    <a:pt x="32" y="161"/>
                  </a:cubicBezTo>
                  <a:cubicBezTo>
                    <a:pt x="34" y="162"/>
                    <a:pt x="42" y="165"/>
                    <a:pt x="46" y="162"/>
                  </a:cubicBezTo>
                  <a:cubicBezTo>
                    <a:pt x="45" y="161"/>
                    <a:pt x="43" y="161"/>
                    <a:pt x="42" y="161"/>
                  </a:cubicBezTo>
                  <a:cubicBezTo>
                    <a:pt x="47" y="159"/>
                    <a:pt x="58" y="164"/>
                    <a:pt x="61" y="161"/>
                  </a:cubicBezTo>
                  <a:cubicBezTo>
                    <a:pt x="67" y="160"/>
                    <a:pt x="74" y="160"/>
                    <a:pt x="80" y="161"/>
                  </a:cubicBezTo>
                  <a:cubicBezTo>
                    <a:pt x="77" y="161"/>
                    <a:pt x="73" y="163"/>
                    <a:pt x="72" y="164"/>
                  </a:cubicBezTo>
                  <a:cubicBezTo>
                    <a:pt x="72" y="162"/>
                    <a:pt x="67" y="165"/>
                    <a:pt x="64" y="165"/>
                  </a:cubicBezTo>
                  <a:cubicBezTo>
                    <a:pt x="64" y="168"/>
                    <a:pt x="60" y="174"/>
                    <a:pt x="61" y="178"/>
                  </a:cubicBezTo>
                  <a:cubicBezTo>
                    <a:pt x="63" y="181"/>
                    <a:pt x="65" y="182"/>
                    <a:pt x="65" y="187"/>
                  </a:cubicBezTo>
                  <a:cubicBezTo>
                    <a:pt x="65" y="187"/>
                    <a:pt x="74" y="189"/>
                    <a:pt x="74" y="190"/>
                  </a:cubicBezTo>
                  <a:cubicBezTo>
                    <a:pt x="73" y="189"/>
                    <a:pt x="73" y="190"/>
                    <a:pt x="73" y="191"/>
                  </a:cubicBezTo>
                  <a:cubicBezTo>
                    <a:pt x="74" y="190"/>
                    <a:pt x="75" y="190"/>
                    <a:pt x="76" y="191"/>
                  </a:cubicBezTo>
                  <a:cubicBezTo>
                    <a:pt x="76" y="190"/>
                    <a:pt x="76" y="189"/>
                    <a:pt x="76" y="188"/>
                  </a:cubicBezTo>
                  <a:cubicBezTo>
                    <a:pt x="77" y="191"/>
                    <a:pt x="81" y="190"/>
                    <a:pt x="86" y="187"/>
                  </a:cubicBezTo>
                  <a:cubicBezTo>
                    <a:pt x="85" y="187"/>
                    <a:pt x="85" y="187"/>
                    <a:pt x="84" y="187"/>
                  </a:cubicBezTo>
                  <a:cubicBezTo>
                    <a:pt x="85" y="187"/>
                    <a:pt x="85" y="187"/>
                    <a:pt x="85" y="187"/>
                  </a:cubicBezTo>
                  <a:cubicBezTo>
                    <a:pt x="85" y="187"/>
                    <a:pt x="85" y="187"/>
                    <a:pt x="86" y="187"/>
                  </a:cubicBezTo>
                  <a:cubicBezTo>
                    <a:pt x="86" y="187"/>
                    <a:pt x="86" y="187"/>
                    <a:pt x="86" y="187"/>
                  </a:cubicBezTo>
                  <a:cubicBezTo>
                    <a:pt x="86" y="187"/>
                    <a:pt x="86" y="188"/>
                    <a:pt x="86" y="188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7" y="188"/>
                    <a:pt x="87" y="188"/>
                    <a:pt x="88" y="189"/>
                  </a:cubicBezTo>
                  <a:cubicBezTo>
                    <a:pt x="88" y="188"/>
                    <a:pt x="88" y="188"/>
                    <a:pt x="88" y="188"/>
                  </a:cubicBezTo>
                  <a:cubicBezTo>
                    <a:pt x="88" y="188"/>
                    <a:pt x="88" y="188"/>
                    <a:pt x="88" y="188"/>
                  </a:cubicBezTo>
                  <a:cubicBezTo>
                    <a:pt x="88" y="190"/>
                    <a:pt x="90" y="194"/>
                    <a:pt x="88" y="186"/>
                  </a:cubicBezTo>
                  <a:cubicBezTo>
                    <a:pt x="88" y="186"/>
                    <a:pt x="89" y="185"/>
                    <a:pt x="89" y="185"/>
                  </a:cubicBezTo>
                  <a:cubicBezTo>
                    <a:pt x="89" y="185"/>
                    <a:pt x="89" y="185"/>
                    <a:pt x="89" y="185"/>
                  </a:cubicBezTo>
                  <a:cubicBezTo>
                    <a:pt x="89" y="185"/>
                    <a:pt x="89" y="185"/>
                    <a:pt x="89" y="185"/>
                  </a:cubicBezTo>
                  <a:cubicBezTo>
                    <a:pt x="89" y="185"/>
                    <a:pt x="89" y="185"/>
                    <a:pt x="89" y="185"/>
                  </a:cubicBezTo>
                  <a:cubicBezTo>
                    <a:pt x="90" y="185"/>
                    <a:pt x="90" y="185"/>
                    <a:pt x="89" y="185"/>
                  </a:cubicBezTo>
                  <a:cubicBezTo>
                    <a:pt x="89" y="185"/>
                    <a:pt x="89" y="185"/>
                    <a:pt x="90" y="185"/>
                  </a:cubicBezTo>
                  <a:cubicBezTo>
                    <a:pt x="90" y="185"/>
                    <a:pt x="90" y="185"/>
                    <a:pt x="90" y="185"/>
                  </a:cubicBezTo>
                  <a:cubicBezTo>
                    <a:pt x="90" y="185"/>
                    <a:pt x="90" y="185"/>
                    <a:pt x="90" y="185"/>
                  </a:cubicBezTo>
                  <a:cubicBezTo>
                    <a:pt x="90" y="184"/>
                    <a:pt x="91" y="184"/>
                    <a:pt x="91" y="184"/>
                  </a:cubicBezTo>
                  <a:cubicBezTo>
                    <a:pt x="91" y="183"/>
                    <a:pt x="90" y="182"/>
                    <a:pt x="90" y="182"/>
                  </a:cubicBezTo>
                  <a:cubicBezTo>
                    <a:pt x="90" y="179"/>
                    <a:pt x="92" y="174"/>
                    <a:pt x="92" y="174"/>
                  </a:cubicBezTo>
                  <a:cubicBezTo>
                    <a:pt x="91" y="173"/>
                    <a:pt x="90" y="173"/>
                    <a:pt x="89" y="173"/>
                  </a:cubicBezTo>
                  <a:cubicBezTo>
                    <a:pt x="90" y="173"/>
                    <a:pt x="90" y="173"/>
                    <a:pt x="91" y="173"/>
                  </a:cubicBezTo>
                  <a:cubicBezTo>
                    <a:pt x="90" y="172"/>
                    <a:pt x="90" y="172"/>
                    <a:pt x="90" y="171"/>
                  </a:cubicBezTo>
                  <a:cubicBezTo>
                    <a:pt x="89" y="171"/>
                    <a:pt x="89" y="171"/>
                    <a:pt x="89" y="171"/>
                  </a:cubicBezTo>
                  <a:cubicBezTo>
                    <a:pt x="89" y="169"/>
                    <a:pt x="88" y="168"/>
                    <a:pt x="88" y="166"/>
                  </a:cubicBezTo>
                  <a:cubicBezTo>
                    <a:pt x="88" y="166"/>
                    <a:pt x="88" y="166"/>
                    <a:pt x="88" y="166"/>
                  </a:cubicBezTo>
                  <a:cubicBezTo>
                    <a:pt x="88" y="166"/>
                    <a:pt x="87" y="166"/>
                    <a:pt x="87" y="166"/>
                  </a:cubicBezTo>
                  <a:cubicBezTo>
                    <a:pt x="87" y="163"/>
                    <a:pt x="85" y="163"/>
                    <a:pt x="84" y="162"/>
                  </a:cubicBezTo>
                  <a:cubicBezTo>
                    <a:pt x="84" y="161"/>
                    <a:pt x="83" y="161"/>
                    <a:pt x="83" y="161"/>
                  </a:cubicBezTo>
                  <a:cubicBezTo>
                    <a:pt x="90" y="162"/>
                    <a:pt x="96" y="163"/>
                    <a:pt x="103" y="162"/>
                  </a:cubicBezTo>
                  <a:cubicBezTo>
                    <a:pt x="108" y="162"/>
                    <a:pt x="117" y="160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7" y="159"/>
                    <a:pt x="127" y="159"/>
                    <a:pt x="127" y="159"/>
                  </a:cubicBezTo>
                  <a:cubicBezTo>
                    <a:pt x="127" y="159"/>
                    <a:pt x="127" y="159"/>
                    <a:pt x="128" y="159"/>
                  </a:cubicBezTo>
                  <a:cubicBezTo>
                    <a:pt x="127" y="159"/>
                    <a:pt x="127" y="159"/>
                    <a:pt x="126" y="159"/>
                  </a:cubicBezTo>
                  <a:cubicBezTo>
                    <a:pt x="126" y="159"/>
                    <a:pt x="126" y="160"/>
                    <a:pt x="126" y="160"/>
                  </a:cubicBezTo>
                  <a:cubicBezTo>
                    <a:pt x="126" y="160"/>
                    <a:pt x="128" y="160"/>
                    <a:pt x="129" y="160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30" y="160"/>
                    <a:pt x="130" y="160"/>
                    <a:pt x="128" y="161"/>
                  </a:cubicBezTo>
                  <a:cubicBezTo>
                    <a:pt x="131" y="160"/>
                    <a:pt x="132" y="161"/>
                    <a:pt x="132" y="161"/>
                  </a:cubicBezTo>
                  <a:cubicBezTo>
                    <a:pt x="134" y="160"/>
                    <a:pt x="135" y="159"/>
                    <a:pt x="137" y="158"/>
                  </a:cubicBezTo>
                  <a:cubicBezTo>
                    <a:pt x="134" y="159"/>
                    <a:pt x="131" y="158"/>
                    <a:pt x="128" y="159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32" y="158"/>
                    <a:pt x="135" y="158"/>
                    <a:pt x="139" y="158"/>
                  </a:cubicBezTo>
                  <a:cubicBezTo>
                    <a:pt x="140" y="158"/>
                    <a:pt x="142" y="158"/>
                    <a:pt x="144" y="158"/>
                  </a:cubicBezTo>
                  <a:cubicBezTo>
                    <a:pt x="145" y="158"/>
                    <a:pt x="146" y="158"/>
                    <a:pt x="146" y="158"/>
                  </a:cubicBezTo>
                  <a:cubicBezTo>
                    <a:pt x="147" y="158"/>
                    <a:pt x="147" y="124"/>
                    <a:pt x="148" y="121"/>
                  </a:cubicBezTo>
                  <a:cubicBezTo>
                    <a:pt x="146" y="120"/>
                    <a:pt x="146" y="123"/>
                    <a:pt x="145" y="120"/>
                  </a:cubicBezTo>
                  <a:cubicBezTo>
                    <a:pt x="148" y="122"/>
                    <a:pt x="145" y="117"/>
                    <a:pt x="147" y="120"/>
                  </a:cubicBezTo>
                  <a:cubicBezTo>
                    <a:pt x="148" y="116"/>
                    <a:pt x="147" y="107"/>
                    <a:pt x="147" y="100"/>
                  </a:cubicBezTo>
                  <a:cubicBezTo>
                    <a:pt x="146" y="94"/>
                    <a:pt x="147" y="90"/>
                    <a:pt x="148" y="86"/>
                  </a:cubicBezTo>
                  <a:cubicBezTo>
                    <a:pt x="148" y="86"/>
                    <a:pt x="148" y="86"/>
                    <a:pt x="148" y="86"/>
                  </a:cubicBezTo>
                  <a:cubicBezTo>
                    <a:pt x="148" y="85"/>
                    <a:pt x="148" y="86"/>
                    <a:pt x="148" y="86"/>
                  </a:cubicBezTo>
                  <a:cubicBezTo>
                    <a:pt x="149" y="83"/>
                    <a:pt x="149" y="80"/>
                    <a:pt x="148" y="76"/>
                  </a:cubicBezTo>
                  <a:cubicBezTo>
                    <a:pt x="148" y="77"/>
                    <a:pt x="148" y="77"/>
                    <a:pt x="148" y="78"/>
                  </a:cubicBezTo>
                  <a:cubicBezTo>
                    <a:pt x="148" y="74"/>
                    <a:pt x="147" y="67"/>
                    <a:pt x="149" y="63"/>
                  </a:cubicBezTo>
                  <a:cubicBezTo>
                    <a:pt x="145" y="67"/>
                    <a:pt x="147" y="50"/>
                    <a:pt x="147" y="50"/>
                  </a:cubicBezTo>
                  <a:cubicBezTo>
                    <a:pt x="148" y="51"/>
                    <a:pt x="148" y="52"/>
                    <a:pt x="148" y="52"/>
                  </a:cubicBezTo>
                  <a:close/>
                  <a:moveTo>
                    <a:pt x="84" y="167"/>
                  </a:moveTo>
                  <a:cubicBezTo>
                    <a:pt x="84" y="167"/>
                    <a:pt x="84" y="167"/>
                    <a:pt x="84" y="167"/>
                  </a:cubicBezTo>
                  <a:cubicBezTo>
                    <a:pt x="84" y="167"/>
                    <a:pt x="84" y="167"/>
                    <a:pt x="85" y="167"/>
                  </a:cubicBezTo>
                  <a:cubicBezTo>
                    <a:pt x="85" y="167"/>
                    <a:pt x="85" y="168"/>
                    <a:pt x="85" y="168"/>
                  </a:cubicBezTo>
                  <a:cubicBezTo>
                    <a:pt x="86" y="168"/>
                    <a:pt x="88" y="169"/>
                    <a:pt x="87" y="171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4"/>
                    <a:pt x="88" y="174"/>
                    <a:pt x="88" y="174"/>
                  </a:cubicBezTo>
                  <a:cubicBezTo>
                    <a:pt x="88" y="173"/>
                    <a:pt x="88" y="177"/>
                    <a:pt x="87" y="181"/>
                  </a:cubicBezTo>
                  <a:cubicBezTo>
                    <a:pt x="87" y="180"/>
                    <a:pt x="86" y="180"/>
                    <a:pt x="86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6" y="180"/>
                    <a:pt x="86" y="181"/>
                    <a:pt x="86" y="181"/>
                  </a:cubicBezTo>
                  <a:cubicBezTo>
                    <a:pt x="86" y="181"/>
                    <a:pt x="86" y="182"/>
                    <a:pt x="86" y="181"/>
                  </a:cubicBezTo>
                  <a:cubicBezTo>
                    <a:pt x="86" y="181"/>
                    <a:pt x="86" y="182"/>
                    <a:pt x="85" y="182"/>
                  </a:cubicBezTo>
                  <a:cubicBezTo>
                    <a:pt x="85" y="182"/>
                    <a:pt x="84" y="183"/>
                    <a:pt x="83" y="183"/>
                  </a:cubicBezTo>
                  <a:cubicBezTo>
                    <a:pt x="83" y="184"/>
                    <a:pt x="84" y="185"/>
                    <a:pt x="83" y="184"/>
                  </a:cubicBezTo>
                  <a:cubicBezTo>
                    <a:pt x="82" y="184"/>
                    <a:pt x="81" y="184"/>
                    <a:pt x="81" y="185"/>
                  </a:cubicBezTo>
                  <a:cubicBezTo>
                    <a:pt x="81" y="186"/>
                    <a:pt x="80" y="186"/>
                    <a:pt x="79" y="186"/>
                  </a:cubicBezTo>
                  <a:cubicBezTo>
                    <a:pt x="78" y="186"/>
                    <a:pt x="77" y="185"/>
                    <a:pt x="77" y="184"/>
                  </a:cubicBezTo>
                  <a:cubicBezTo>
                    <a:pt x="74" y="184"/>
                    <a:pt x="70" y="184"/>
                    <a:pt x="69" y="180"/>
                  </a:cubicBezTo>
                  <a:cubicBezTo>
                    <a:pt x="69" y="180"/>
                    <a:pt x="68" y="178"/>
                    <a:pt x="68" y="177"/>
                  </a:cubicBezTo>
                  <a:cubicBezTo>
                    <a:pt x="69" y="177"/>
                    <a:pt x="67" y="172"/>
                    <a:pt x="68" y="171"/>
                  </a:cubicBezTo>
                  <a:cubicBezTo>
                    <a:pt x="70" y="170"/>
                    <a:pt x="82" y="165"/>
                    <a:pt x="81" y="168"/>
                  </a:cubicBezTo>
                  <a:cubicBezTo>
                    <a:pt x="81" y="168"/>
                    <a:pt x="82" y="168"/>
                    <a:pt x="82" y="168"/>
                  </a:cubicBezTo>
                  <a:cubicBezTo>
                    <a:pt x="82" y="167"/>
                    <a:pt x="83" y="167"/>
                    <a:pt x="84" y="167"/>
                  </a:cubicBezTo>
                  <a:cubicBezTo>
                    <a:pt x="83" y="167"/>
                    <a:pt x="83" y="167"/>
                    <a:pt x="84" y="167"/>
                  </a:cubicBezTo>
                  <a:close/>
                  <a:moveTo>
                    <a:pt x="144" y="125"/>
                  </a:moveTo>
                  <a:cubicBezTo>
                    <a:pt x="144" y="130"/>
                    <a:pt x="146" y="137"/>
                    <a:pt x="145" y="142"/>
                  </a:cubicBezTo>
                  <a:cubicBezTo>
                    <a:pt x="144" y="136"/>
                    <a:pt x="145" y="142"/>
                    <a:pt x="144" y="143"/>
                  </a:cubicBezTo>
                  <a:cubicBezTo>
                    <a:pt x="144" y="146"/>
                    <a:pt x="144" y="149"/>
                    <a:pt x="146" y="152"/>
                  </a:cubicBezTo>
                  <a:cubicBezTo>
                    <a:pt x="144" y="148"/>
                    <a:pt x="144" y="157"/>
                    <a:pt x="144" y="157"/>
                  </a:cubicBezTo>
                  <a:cubicBezTo>
                    <a:pt x="144" y="157"/>
                    <a:pt x="143" y="157"/>
                    <a:pt x="143" y="157"/>
                  </a:cubicBezTo>
                  <a:cubicBezTo>
                    <a:pt x="142" y="156"/>
                    <a:pt x="141" y="155"/>
                    <a:pt x="141" y="155"/>
                  </a:cubicBezTo>
                  <a:cubicBezTo>
                    <a:pt x="136" y="154"/>
                    <a:pt x="126" y="156"/>
                    <a:pt x="120" y="155"/>
                  </a:cubicBezTo>
                  <a:cubicBezTo>
                    <a:pt x="118" y="155"/>
                    <a:pt x="105" y="156"/>
                    <a:pt x="103" y="155"/>
                  </a:cubicBezTo>
                  <a:cubicBezTo>
                    <a:pt x="102" y="158"/>
                    <a:pt x="92" y="153"/>
                    <a:pt x="94" y="154"/>
                  </a:cubicBezTo>
                  <a:cubicBezTo>
                    <a:pt x="91" y="154"/>
                    <a:pt x="83" y="156"/>
                    <a:pt x="78" y="157"/>
                  </a:cubicBezTo>
                  <a:cubicBezTo>
                    <a:pt x="78" y="157"/>
                    <a:pt x="76" y="157"/>
                    <a:pt x="70" y="157"/>
                  </a:cubicBezTo>
                  <a:cubicBezTo>
                    <a:pt x="70" y="157"/>
                    <a:pt x="76" y="156"/>
                    <a:pt x="75" y="156"/>
                  </a:cubicBezTo>
                  <a:cubicBezTo>
                    <a:pt x="72" y="157"/>
                    <a:pt x="55" y="157"/>
                    <a:pt x="56" y="155"/>
                  </a:cubicBezTo>
                  <a:cubicBezTo>
                    <a:pt x="55" y="156"/>
                    <a:pt x="53" y="156"/>
                    <a:pt x="51" y="156"/>
                  </a:cubicBezTo>
                  <a:cubicBezTo>
                    <a:pt x="52" y="156"/>
                    <a:pt x="53" y="156"/>
                    <a:pt x="53" y="156"/>
                  </a:cubicBezTo>
                  <a:cubicBezTo>
                    <a:pt x="47" y="153"/>
                    <a:pt x="36" y="156"/>
                    <a:pt x="30" y="157"/>
                  </a:cubicBezTo>
                  <a:cubicBezTo>
                    <a:pt x="25" y="157"/>
                    <a:pt x="15" y="153"/>
                    <a:pt x="10" y="157"/>
                  </a:cubicBezTo>
                  <a:cubicBezTo>
                    <a:pt x="14" y="153"/>
                    <a:pt x="13" y="90"/>
                    <a:pt x="13" y="83"/>
                  </a:cubicBezTo>
                  <a:cubicBezTo>
                    <a:pt x="13" y="83"/>
                    <a:pt x="13" y="71"/>
                    <a:pt x="13" y="65"/>
                  </a:cubicBezTo>
                  <a:cubicBezTo>
                    <a:pt x="14" y="52"/>
                    <a:pt x="12" y="40"/>
                    <a:pt x="12" y="27"/>
                  </a:cubicBezTo>
                  <a:cubicBezTo>
                    <a:pt x="13" y="11"/>
                    <a:pt x="12" y="10"/>
                    <a:pt x="30" y="10"/>
                  </a:cubicBezTo>
                  <a:cubicBezTo>
                    <a:pt x="35" y="10"/>
                    <a:pt x="60" y="9"/>
                    <a:pt x="60" y="9"/>
                  </a:cubicBezTo>
                  <a:cubicBezTo>
                    <a:pt x="86" y="5"/>
                    <a:pt x="113" y="9"/>
                    <a:pt x="139" y="6"/>
                  </a:cubicBezTo>
                  <a:cubicBezTo>
                    <a:pt x="139" y="8"/>
                    <a:pt x="134" y="7"/>
                    <a:pt x="134" y="8"/>
                  </a:cubicBezTo>
                  <a:cubicBezTo>
                    <a:pt x="145" y="5"/>
                    <a:pt x="144" y="11"/>
                    <a:pt x="145" y="21"/>
                  </a:cubicBezTo>
                  <a:cubicBezTo>
                    <a:pt x="145" y="26"/>
                    <a:pt x="145" y="31"/>
                    <a:pt x="145" y="36"/>
                  </a:cubicBezTo>
                  <a:cubicBezTo>
                    <a:pt x="145" y="39"/>
                    <a:pt x="144" y="52"/>
                    <a:pt x="144" y="49"/>
                  </a:cubicBezTo>
                  <a:cubicBezTo>
                    <a:pt x="144" y="50"/>
                    <a:pt x="144" y="51"/>
                    <a:pt x="144" y="53"/>
                  </a:cubicBezTo>
                  <a:cubicBezTo>
                    <a:pt x="144" y="54"/>
                    <a:pt x="144" y="54"/>
                    <a:pt x="144" y="55"/>
                  </a:cubicBezTo>
                  <a:cubicBezTo>
                    <a:pt x="144" y="54"/>
                    <a:pt x="144" y="54"/>
                    <a:pt x="144" y="53"/>
                  </a:cubicBezTo>
                  <a:cubicBezTo>
                    <a:pt x="145" y="58"/>
                    <a:pt x="146" y="64"/>
                    <a:pt x="144" y="69"/>
                  </a:cubicBezTo>
                  <a:cubicBezTo>
                    <a:pt x="144" y="69"/>
                    <a:pt x="144" y="82"/>
                    <a:pt x="143" y="76"/>
                  </a:cubicBezTo>
                  <a:cubicBezTo>
                    <a:pt x="144" y="79"/>
                    <a:pt x="144" y="88"/>
                    <a:pt x="144" y="89"/>
                  </a:cubicBezTo>
                  <a:cubicBezTo>
                    <a:pt x="148" y="90"/>
                    <a:pt x="143" y="125"/>
                    <a:pt x="144" y="1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55" name="Rectangle 9301">
              <a:extLst>
                <a:ext uri="{FF2B5EF4-FFF2-40B4-BE49-F238E27FC236}">
                  <a16:creationId xmlns:a16="http://schemas.microsoft.com/office/drawing/2014/main" id="{2CB5B2E8-5628-4FF0-B9DF-1CC124878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75" y="698500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2456" name="Freeform 9302">
              <a:extLst>
                <a:ext uri="{FF2B5EF4-FFF2-40B4-BE49-F238E27FC236}">
                  <a16:creationId xmlns:a16="http://schemas.microsoft.com/office/drawing/2014/main" id="{7AB6A03F-EF8B-4632-9E61-8AC0E60F35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687388" cy="838200"/>
            </a:xfrm>
            <a:custGeom>
              <a:avLst/>
              <a:gdLst>
                <a:gd name="T0" fmla="*/ 180 w 183"/>
                <a:gd name="T1" fmla="*/ 26 h 223"/>
                <a:gd name="T2" fmla="*/ 176 w 183"/>
                <a:gd name="T3" fmla="*/ 14 h 223"/>
                <a:gd name="T4" fmla="*/ 166 w 183"/>
                <a:gd name="T5" fmla="*/ 5 h 223"/>
                <a:gd name="T6" fmla="*/ 166 w 183"/>
                <a:gd name="T7" fmla="*/ 5 h 223"/>
                <a:gd name="T8" fmla="*/ 166 w 183"/>
                <a:gd name="T9" fmla="*/ 5 h 223"/>
                <a:gd name="T10" fmla="*/ 161 w 183"/>
                <a:gd name="T11" fmla="*/ 4 h 223"/>
                <a:gd name="T12" fmla="*/ 138 w 183"/>
                <a:gd name="T13" fmla="*/ 4 h 223"/>
                <a:gd name="T14" fmla="*/ 113 w 183"/>
                <a:gd name="T15" fmla="*/ 3 h 223"/>
                <a:gd name="T16" fmla="*/ 79 w 183"/>
                <a:gd name="T17" fmla="*/ 6 h 223"/>
                <a:gd name="T18" fmla="*/ 72 w 183"/>
                <a:gd name="T19" fmla="*/ 5 h 223"/>
                <a:gd name="T20" fmla="*/ 55 w 183"/>
                <a:gd name="T21" fmla="*/ 4 h 223"/>
                <a:gd name="T22" fmla="*/ 51 w 183"/>
                <a:gd name="T23" fmla="*/ 4 h 223"/>
                <a:gd name="T24" fmla="*/ 4 w 183"/>
                <a:gd name="T25" fmla="*/ 38 h 223"/>
                <a:gd name="T26" fmla="*/ 4 w 183"/>
                <a:gd name="T27" fmla="*/ 120 h 223"/>
                <a:gd name="T28" fmla="*/ 8 w 183"/>
                <a:gd name="T29" fmla="*/ 208 h 223"/>
                <a:gd name="T30" fmla="*/ 64 w 183"/>
                <a:gd name="T31" fmla="*/ 216 h 223"/>
                <a:gd name="T32" fmla="*/ 122 w 183"/>
                <a:gd name="T33" fmla="*/ 216 h 223"/>
                <a:gd name="T34" fmla="*/ 181 w 183"/>
                <a:gd name="T35" fmla="*/ 182 h 223"/>
                <a:gd name="T36" fmla="*/ 180 w 183"/>
                <a:gd name="T37" fmla="*/ 138 h 223"/>
                <a:gd name="T38" fmla="*/ 179 w 183"/>
                <a:gd name="T39" fmla="*/ 106 h 223"/>
                <a:gd name="T40" fmla="*/ 182 w 183"/>
                <a:gd name="T41" fmla="*/ 47 h 223"/>
                <a:gd name="T42" fmla="*/ 179 w 183"/>
                <a:gd name="T43" fmla="*/ 54 h 223"/>
                <a:gd name="T44" fmla="*/ 178 w 183"/>
                <a:gd name="T45" fmla="*/ 54 h 223"/>
                <a:gd name="T46" fmla="*/ 176 w 183"/>
                <a:gd name="T47" fmla="*/ 100 h 223"/>
                <a:gd name="T48" fmla="*/ 176 w 183"/>
                <a:gd name="T49" fmla="*/ 123 h 223"/>
                <a:gd name="T50" fmla="*/ 175 w 183"/>
                <a:gd name="T51" fmla="*/ 138 h 223"/>
                <a:gd name="T52" fmla="*/ 175 w 183"/>
                <a:gd name="T53" fmla="*/ 171 h 223"/>
                <a:gd name="T54" fmla="*/ 176 w 183"/>
                <a:gd name="T55" fmla="*/ 185 h 223"/>
                <a:gd name="T56" fmla="*/ 176 w 183"/>
                <a:gd name="T57" fmla="*/ 187 h 223"/>
                <a:gd name="T58" fmla="*/ 175 w 183"/>
                <a:gd name="T59" fmla="*/ 200 h 223"/>
                <a:gd name="T60" fmla="*/ 170 w 183"/>
                <a:gd name="T61" fmla="*/ 207 h 223"/>
                <a:gd name="T62" fmla="*/ 149 w 183"/>
                <a:gd name="T63" fmla="*/ 210 h 223"/>
                <a:gd name="T64" fmla="*/ 78 w 183"/>
                <a:gd name="T65" fmla="*/ 210 h 223"/>
                <a:gd name="T66" fmla="*/ 53 w 183"/>
                <a:gd name="T67" fmla="*/ 211 h 223"/>
                <a:gd name="T68" fmla="*/ 54 w 183"/>
                <a:gd name="T69" fmla="*/ 210 h 223"/>
                <a:gd name="T70" fmla="*/ 13 w 183"/>
                <a:gd name="T71" fmla="*/ 206 h 223"/>
                <a:gd name="T72" fmla="*/ 10 w 183"/>
                <a:gd name="T73" fmla="*/ 162 h 223"/>
                <a:gd name="T74" fmla="*/ 11 w 183"/>
                <a:gd name="T75" fmla="*/ 131 h 223"/>
                <a:gd name="T76" fmla="*/ 10 w 183"/>
                <a:gd name="T77" fmla="*/ 83 h 223"/>
                <a:gd name="T78" fmla="*/ 29 w 183"/>
                <a:gd name="T79" fmla="*/ 9 h 223"/>
                <a:gd name="T80" fmla="*/ 36 w 183"/>
                <a:gd name="T81" fmla="*/ 9 h 223"/>
                <a:gd name="T82" fmla="*/ 107 w 183"/>
                <a:gd name="T83" fmla="*/ 11 h 223"/>
                <a:gd name="T84" fmla="*/ 147 w 183"/>
                <a:gd name="T85" fmla="*/ 9 h 223"/>
                <a:gd name="T86" fmla="*/ 147 w 183"/>
                <a:gd name="T87" fmla="*/ 9 h 223"/>
                <a:gd name="T88" fmla="*/ 150 w 183"/>
                <a:gd name="T89" fmla="*/ 9 h 223"/>
                <a:gd name="T90" fmla="*/ 165 w 183"/>
                <a:gd name="T91" fmla="*/ 7 h 223"/>
                <a:gd name="T92" fmla="*/ 166 w 183"/>
                <a:gd name="T93" fmla="*/ 7 h 223"/>
                <a:gd name="T94" fmla="*/ 167 w 183"/>
                <a:gd name="T95" fmla="*/ 7 h 223"/>
                <a:gd name="T96" fmla="*/ 166 w 183"/>
                <a:gd name="T97" fmla="*/ 7 h 223"/>
                <a:gd name="T98" fmla="*/ 167 w 183"/>
                <a:gd name="T99" fmla="*/ 8 h 223"/>
                <a:gd name="T100" fmla="*/ 167 w 183"/>
                <a:gd name="T101" fmla="*/ 7 h 223"/>
                <a:gd name="T102" fmla="*/ 180 w 183"/>
                <a:gd name="T103" fmla="*/ 5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3" h="223">
                  <a:moveTo>
                    <a:pt x="182" y="42"/>
                  </a:moveTo>
                  <a:cubicBezTo>
                    <a:pt x="181" y="39"/>
                    <a:pt x="180" y="30"/>
                    <a:pt x="180" y="26"/>
                  </a:cubicBezTo>
                  <a:cubicBezTo>
                    <a:pt x="182" y="33"/>
                    <a:pt x="180" y="26"/>
                    <a:pt x="181" y="25"/>
                  </a:cubicBezTo>
                  <a:cubicBezTo>
                    <a:pt x="181" y="20"/>
                    <a:pt x="179" y="17"/>
                    <a:pt x="176" y="14"/>
                  </a:cubicBezTo>
                  <a:cubicBezTo>
                    <a:pt x="179" y="17"/>
                    <a:pt x="169" y="2"/>
                    <a:pt x="172" y="6"/>
                  </a:cubicBezTo>
                  <a:cubicBezTo>
                    <a:pt x="171" y="5"/>
                    <a:pt x="167" y="3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5" y="5"/>
                    <a:pt x="164" y="5"/>
                    <a:pt x="164" y="5"/>
                  </a:cubicBezTo>
                  <a:cubicBezTo>
                    <a:pt x="163" y="4"/>
                    <a:pt x="162" y="4"/>
                    <a:pt x="161" y="4"/>
                  </a:cubicBezTo>
                  <a:cubicBezTo>
                    <a:pt x="164" y="4"/>
                    <a:pt x="155" y="3"/>
                    <a:pt x="155" y="3"/>
                  </a:cubicBezTo>
                  <a:cubicBezTo>
                    <a:pt x="149" y="3"/>
                    <a:pt x="144" y="5"/>
                    <a:pt x="138" y="4"/>
                  </a:cubicBezTo>
                  <a:cubicBezTo>
                    <a:pt x="135" y="4"/>
                    <a:pt x="117" y="2"/>
                    <a:pt x="113" y="4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00" y="6"/>
                    <a:pt x="102" y="2"/>
                  </a:cubicBezTo>
                  <a:cubicBezTo>
                    <a:pt x="95" y="2"/>
                    <a:pt x="83" y="7"/>
                    <a:pt x="79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75" y="5"/>
                    <a:pt x="72" y="5"/>
                  </a:cubicBezTo>
                  <a:cubicBezTo>
                    <a:pt x="72" y="5"/>
                    <a:pt x="79" y="4"/>
                    <a:pt x="78" y="4"/>
                  </a:cubicBezTo>
                  <a:cubicBezTo>
                    <a:pt x="74" y="5"/>
                    <a:pt x="53" y="5"/>
                    <a:pt x="55" y="4"/>
                  </a:cubicBezTo>
                  <a:cubicBezTo>
                    <a:pt x="53" y="4"/>
                    <a:pt x="50" y="4"/>
                    <a:pt x="48" y="4"/>
                  </a:cubicBezTo>
                  <a:cubicBezTo>
                    <a:pt x="49" y="4"/>
                    <a:pt x="50" y="4"/>
                    <a:pt x="51" y="4"/>
                  </a:cubicBezTo>
                  <a:cubicBezTo>
                    <a:pt x="40" y="1"/>
                    <a:pt x="24" y="1"/>
                    <a:pt x="14" y="6"/>
                  </a:cubicBezTo>
                  <a:cubicBezTo>
                    <a:pt x="2" y="11"/>
                    <a:pt x="4" y="28"/>
                    <a:pt x="4" y="38"/>
                  </a:cubicBezTo>
                  <a:cubicBezTo>
                    <a:pt x="3" y="66"/>
                    <a:pt x="3" y="92"/>
                    <a:pt x="3" y="119"/>
                  </a:cubicBezTo>
                  <a:cubicBezTo>
                    <a:pt x="4" y="114"/>
                    <a:pt x="4" y="124"/>
                    <a:pt x="4" y="120"/>
                  </a:cubicBezTo>
                  <a:cubicBezTo>
                    <a:pt x="3" y="135"/>
                    <a:pt x="1" y="151"/>
                    <a:pt x="3" y="165"/>
                  </a:cubicBezTo>
                  <a:cubicBezTo>
                    <a:pt x="6" y="179"/>
                    <a:pt x="0" y="195"/>
                    <a:pt x="8" y="208"/>
                  </a:cubicBezTo>
                  <a:cubicBezTo>
                    <a:pt x="15" y="219"/>
                    <a:pt x="30" y="217"/>
                    <a:pt x="41" y="217"/>
                  </a:cubicBezTo>
                  <a:cubicBezTo>
                    <a:pt x="49" y="217"/>
                    <a:pt x="56" y="216"/>
                    <a:pt x="64" y="216"/>
                  </a:cubicBezTo>
                  <a:cubicBezTo>
                    <a:pt x="66" y="215"/>
                    <a:pt x="81" y="214"/>
                    <a:pt x="77" y="216"/>
                  </a:cubicBezTo>
                  <a:cubicBezTo>
                    <a:pt x="92" y="215"/>
                    <a:pt x="107" y="217"/>
                    <a:pt x="122" y="216"/>
                  </a:cubicBezTo>
                  <a:cubicBezTo>
                    <a:pt x="137" y="215"/>
                    <a:pt x="162" y="223"/>
                    <a:pt x="173" y="210"/>
                  </a:cubicBezTo>
                  <a:cubicBezTo>
                    <a:pt x="178" y="202"/>
                    <a:pt x="183" y="181"/>
                    <a:pt x="181" y="182"/>
                  </a:cubicBezTo>
                  <a:cubicBezTo>
                    <a:pt x="178" y="181"/>
                    <a:pt x="180" y="146"/>
                    <a:pt x="180" y="141"/>
                  </a:cubicBezTo>
                  <a:cubicBezTo>
                    <a:pt x="180" y="141"/>
                    <a:pt x="180" y="141"/>
                    <a:pt x="180" y="138"/>
                  </a:cubicBezTo>
                  <a:cubicBezTo>
                    <a:pt x="180" y="139"/>
                    <a:pt x="180" y="139"/>
                    <a:pt x="179" y="140"/>
                  </a:cubicBezTo>
                  <a:cubicBezTo>
                    <a:pt x="177" y="129"/>
                    <a:pt x="178" y="117"/>
                    <a:pt x="179" y="106"/>
                  </a:cubicBezTo>
                  <a:cubicBezTo>
                    <a:pt x="180" y="107"/>
                    <a:pt x="180" y="108"/>
                    <a:pt x="181" y="108"/>
                  </a:cubicBezTo>
                  <a:cubicBezTo>
                    <a:pt x="180" y="99"/>
                    <a:pt x="181" y="47"/>
                    <a:pt x="182" y="47"/>
                  </a:cubicBezTo>
                  <a:cubicBezTo>
                    <a:pt x="182" y="45"/>
                    <a:pt x="182" y="44"/>
                    <a:pt x="182" y="42"/>
                  </a:cubicBezTo>
                  <a:close/>
                  <a:moveTo>
                    <a:pt x="179" y="54"/>
                  </a:moveTo>
                  <a:cubicBezTo>
                    <a:pt x="179" y="54"/>
                    <a:pt x="179" y="54"/>
                    <a:pt x="179" y="53"/>
                  </a:cubicBezTo>
                  <a:cubicBezTo>
                    <a:pt x="178" y="54"/>
                    <a:pt x="180" y="58"/>
                    <a:pt x="178" y="54"/>
                  </a:cubicBezTo>
                  <a:cubicBezTo>
                    <a:pt x="177" y="70"/>
                    <a:pt x="179" y="85"/>
                    <a:pt x="177" y="101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8"/>
                    <a:pt x="178" y="117"/>
                    <a:pt x="175" y="125"/>
                  </a:cubicBezTo>
                  <a:cubicBezTo>
                    <a:pt x="175" y="124"/>
                    <a:pt x="176" y="124"/>
                    <a:pt x="176" y="123"/>
                  </a:cubicBezTo>
                  <a:cubicBezTo>
                    <a:pt x="176" y="126"/>
                    <a:pt x="179" y="139"/>
                    <a:pt x="177" y="141"/>
                  </a:cubicBezTo>
                  <a:cubicBezTo>
                    <a:pt x="176" y="140"/>
                    <a:pt x="176" y="139"/>
                    <a:pt x="175" y="138"/>
                  </a:cubicBezTo>
                  <a:cubicBezTo>
                    <a:pt x="175" y="136"/>
                    <a:pt x="175" y="145"/>
                    <a:pt x="175" y="143"/>
                  </a:cubicBezTo>
                  <a:cubicBezTo>
                    <a:pt x="175" y="148"/>
                    <a:pt x="175" y="165"/>
                    <a:pt x="175" y="171"/>
                  </a:cubicBezTo>
                  <a:cubicBezTo>
                    <a:pt x="175" y="171"/>
                    <a:pt x="175" y="172"/>
                    <a:pt x="174" y="172"/>
                  </a:cubicBezTo>
                  <a:cubicBezTo>
                    <a:pt x="175" y="176"/>
                    <a:pt x="176" y="181"/>
                    <a:pt x="176" y="185"/>
                  </a:cubicBezTo>
                  <a:cubicBezTo>
                    <a:pt x="176" y="184"/>
                    <a:pt x="176" y="183"/>
                    <a:pt x="176" y="182"/>
                  </a:cubicBezTo>
                  <a:cubicBezTo>
                    <a:pt x="176" y="184"/>
                    <a:pt x="177" y="185"/>
                    <a:pt x="176" y="187"/>
                  </a:cubicBezTo>
                  <a:cubicBezTo>
                    <a:pt x="177" y="187"/>
                    <a:pt x="174" y="196"/>
                    <a:pt x="173" y="200"/>
                  </a:cubicBezTo>
                  <a:cubicBezTo>
                    <a:pt x="173" y="199"/>
                    <a:pt x="175" y="196"/>
                    <a:pt x="175" y="200"/>
                  </a:cubicBezTo>
                  <a:cubicBezTo>
                    <a:pt x="175" y="198"/>
                    <a:pt x="176" y="196"/>
                    <a:pt x="176" y="194"/>
                  </a:cubicBezTo>
                  <a:cubicBezTo>
                    <a:pt x="177" y="196"/>
                    <a:pt x="173" y="205"/>
                    <a:pt x="170" y="207"/>
                  </a:cubicBezTo>
                  <a:cubicBezTo>
                    <a:pt x="167" y="209"/>
                    <a:pt x="162" y="209"/>
                    <a:pt x="158" y="210"/>
                  </a:cubicBezTo>
                  <a:cubicBezTo>
                    <a:pt x="156" y="210"/>
                    <a:pt x="143" y="210"/>
                    <a:pt x="149" y="210"/>
                  </a:cubicBezTo>
                  <a:cubicBezTo>
                    <a:pt x="136" y="210"/>
                    <a:pt x="119" y="208"/>
                    <a:pt x="108" y="211"/>
                  </a:cubicBezTo>
                  <a:cubicBezTo>
                    <a:pt x="105" y="210"/>
                    <a:pt x="79" y="212"/>
                    <a:pt x="78" y="210"/>
                  </a:cubicBezTo>
                  <a:cubicBezTo>
                    <a:pt x="79" y="210"/>
                    <a:pt x="80" y="210"/>
                    <a:pt x="81" y="210"/>
                  </a:cubicBezTo>
                  <a:cubicBezTo>
                    <a:pt x="75" y="205"/>
                    <a:pt x="61" y="211"/>
                    <a:pt x="53" y="211"/>
                  </a:cubicBezTo>
                  <a:cubicBezTo>
                    <a:pt x="56" y="210"/>
                    <a:pt x="58" y="210"/>
                    <a:pt x="61" y="209"/>
                  </a:cubicBezTo>
                  <a:cubicBezTo>
                    <a:pt x="59" y="209"/>
                    <a:pt x="55" y="209"/>
                    <a:pt x="54" y="210"/>
                  </a:cubicBezTo>
                  <a:cubicBezTo>
                    <a:pt x="55" y="210"/>
                    <a:pt x="56" y="210"/>
                    <a:pt x="56" y="210"/>
                  </a:cubicBezTo>
                  <a:cubicBezTo>
                    <a:pt x="50" y="213"/>
                    <a:pt x="18" y="213"/>
                    <a:pt x="13" y="206"/>
                  </a:cubicBezTo>
                  <a:cubicBezTo>
                    <a:pt x="15" y="205"/>
                    <a:pt x="12" y="200"/>
                    <a:pt x="12" y="204"/>
                  </a:cubicBezTo>
                  <a:cubicBezTo>
                    <a:pt x="8" y="200"/>
                    <a:pt x="9" y="167"/>
                    <a:pt x="10" y="162"/>
                  </a:cubicBezTo>
                  <a:cubicBezTo>
                    <a:pt x="11" y="165"/>
                    <a:pt x="11" y="156"/>
                    <a:pt x="11" y="154"/>
                  </a:cubicBezTo>
                  <a:cubicBezTo>
                    <a:pt x="11" y="147"/>
                    <a:pt x="11" y="139"/>
                    <a:pt x="11" y="131"/>
                  </a:cubicBezTo>
                  <a:cubicBezTo>
                    <a:pt x="11" y="122"/>
                    <a:pt x="12" y="108"/>
                    <a:pt x="10" y="100"/>
                  </a:cubicBezTo>
                  <a:cubicBezTo>
                    <a:pt x="13" y="97"/>
                    <a:pt x="10" y="87"/>
                    <a:pt x="10" y="83"/>
                  </a:cubicBezTo>
                  <a:cubicBezTo>
                    <a:pt x="9" y="72"/>
                    <a:pt x="12" y="62"/>
                    <a:pt x="11" y="52"/>
                  </a:cubicBezTo>
                  <a:cubicBezTo>
                    <a:pt x="9" y="39"/>
                    <a:pt x="2" y="0"/>
                    <a:pt x="29" y="9"/>
                  </a:cubicBezTo>
                  <a:cubicBezTo>
                    <a:pt x="14" y="9"/>
                    <a:pt x="38" y="13"/>
                    <a:pt x="42" y="10"/>
                  </a:cubicBezTo>
                  <a:cubicBezTo>
                    <a:pt x="42" y="10"/>
                    <a:pt x="37" y="9"/>
                    <a:pt x="36" y="9"/>
                  </a:cubicBezTo>
                  <a:cubicBezTo>
                    <a:pt x="39" y="9"/>
                    <a:pt x="59" y="7"/>
                    <a:pt x="61" y="9"/>
                  </a:cubicBezTo>
                  <a:cubicBezTo>
                    <a:pt x="67" y="12"/>
                    <a:pt x="97" y="11"/>
                    <a:pt x="107" y="11"/>
                  </a:cubicBezTo>
                  <a:cubicBezTo>
                    <a:pt x="120" y="11"/>
                    <a:pt x="133" y="9"/>
                    <a:pt x="146" y="9"/>
                  </a:cubicBezTo>
                  <a:cubicBezTo>
                    <a:pt x="146" y="9"/>
                    <a:pt x="146" y="9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8" y="9"/>
                    <a:pt x="149" y="9"/>
                    <a:pt x="150" y="9"/>
                  </a:cubicBezTo>
                  <a:cubicBezTo>
                    <a:pt x="155" y="8"/>
                    <a:pt x="160" y="6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6" y="7"/>
                    <a:pt x="166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7"/>
                    <a:pt x="167" y="7"/>
                    <a:pt x="167" y="7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67" y="7"/>
                    <a:pt x="167" y="7"/>
                    <a:pt x="166" y="7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7" y="8"/>
                    <a:pt x="167" y="8"/>
                    <a:pt x="167" y="7"/>
                  </a:cubicBezTo>
                  <a:cubicBezTo>
                    <a:pt x="182" y="10"/>
                    <a:pt x="180" y="42"/>
                    <a:pt x="178" y="53"/>
                  </a:cubicBezTo>
                  <a:cubicBezTo>
                    <a:pt x="180" y="53"/>
                    <a:pt x="180" y="49"/>
                    <a:pt x="180" y="54"/>
                  </a:cubicBezTo>
                  <a:cubicBezTo>
                    <a:pt x="179" y="52"/>
                    <a:pt x="179" y="54"/>
                    <a:pt x="179" y="5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57" name="Freeform 9303">
              <a:extLst>
                <a:ext uri="{FF2B5EF4-FFF2-40B4-BE49-F238E27FC236}">
                  <a16:creationId xmlns:a16="http://schemas.microsoft.com/office/drawing/2014/main" id="{666FF59B-A3D7-450C-AB4F-30F2B0F4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13" y="763587"/>
              <a:ext cx="87313" cy="49213"/>
            </a:xfrm>
            <a:custGeom>
              <a:avLst/>
              <a:gdLst>
                <a:gd name="T0" fmla="*/ 21 w 23"/>
                <a:gd name="T1" fmla="*/ 1 h 13"/>
                <a:gd name="T2" fmla="*/ 1 w 23"/>
                <a:gd name="T3" fmla="*/ 12 h 13"/>
                <a:gd name="T4" fmla="*/ 2 w 23"/>
                <a:gd name="T5" fmla="*/ 12 h 13"/>
                <a:gd name="T6" fmla="*/ 22 w 23"/>
                <a:gd name="T7" fmla="*/ 1 h 13"/>
                <a:gd name="T8" fmla="*/ 21 w 23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21" y="1"/>
                  </a:moveTo>
                  <a:cubicBezTo>
                    <a:pt x="14" y="4"/>
                    <a:pt x="7" y="8"/>
                    <a:pt x="1" y="12"/>
                  </a:cubicBezTo>
                  <a:cubicBezTo>
                    <a:pt x="0" y="12"/>
                    <a:pt x="1" y="13"/>
                    <a:pt x="2" y="12"/>
                  </a:cubicBezTo>
                  <a:cubicBezTo>
                    <a:pt x="8" y="9"/>
                    <a:pt x="15" y="5"/>
                    <a:pt x="22" y="1"/>
                  </a:cubicBezTo>
                  <a:cubicBezTo>
                    <a:pt x="23" y="1"/>
                    <a:pt x="21" y="0"/>
                    <a:pt x="2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58" name="Freeform 9304">
              <a:extLst>
                <a:ext uri="{FF2B5EF4-FFF2-40B4-BE49-F238E27FC236}">
                  <a16:creationId xmlns:a16="http://schemas.microsoft.com/office/drawing/2014/main" id="{10D58C0A-D7DE-4C24-A2C8-439C8D018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" y="722312"/>
              <a:ext cx="165100" cy="82550"/>
            </a:xfrm>
            <a:custGeom>
              <a:avLst/>
              <a:gdLst>
                <a:gd name="T0" fmla="*/ 1 w 44"/>
                <a:gd name="T1" fmla="*/ 22 h 22"/>
                <a:gd name="T2" fmla="*/ 43 w 44"/>
                <a:gd name="T3" fmla="*/ 1 h 22"/>
                <a:gd name="T4" fmla="*/ 42 w 44"/>
                <a:gd name="T5" fmla="*/ 0 h 22"/>
                <a:gd name="T6" fmla="*/ 1 w 44"/>
                <a:gd name="T7" fmla="*/ 21 h 22"/>
                <a:gd name="T8" fmla="*/ 1 w 44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2">
                  <a:moveTo>
                    <a:pt x="1" y="22"/>
                  </a:moveTo>
                  <a:cubicBezTo>
                    <a:pt x="15" y="14"/>
                    <a:pt x="28" y="6"/>
                    <a:pt x="43" y="1"/>
                  </a:cubicBezTo>
                  <a:cubicBezTo>
                    <a:pt x="44" y="0"/>
                    <a:pt x="43" y="0"/>
                    <a:pt x="42" y="0"/>
                  </a:cubicBezTo>
                  <a:cubicBezTo>
                    <a:pt x="28" y="5"/>
                    <a:pt x="14" y="13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59" name="Freeform 9305">
              <a:extLst>
                <a:ext uri="{FF2B5EF4-FFF2-40B4-BE49-F238E27FC236}">
                  <a16:creationId xmlns:a16="http://schemas.microsoft.com/office/drawing/2014/main" id="{66F04E83-A39E-4B62-8358-82D926DEC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3" y="703262"/>
              <a:ext cx="173038" cy="101600"/>
            </a:xfrm>
            <a:custGeom>
              <a:avLst/>
              <a:gdLst>
                <a:gd name="T0" fmla="*/ 44 w 46"/>
                <a:gd name="T1" fmla="*/ 0 h 27"/>
                <a:gd name="T2" fmla="*/ 1 w 46"/>
                <a:gd name="T3" fmla="*/ 26 h 27"/>
                <a:gd name="T4" fmla="*/ 2 w 46"/>
                <a:gd name="T5" fmla="*/ 26 h 27"/>
                <a:gd name="T6" fmla="*/ 45 w 46"/>
                <a:gd name="T7" fmla="*/ 0 h 27"/>
                <a:gd name="T8" fmla="*/ 44 w 46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7">
                  <a:moveTo>
                    <a:pt x="44" y="0"/>
                  </a:moveTo>
                  <a:cubicBezTo>
                    <a:pt x="31" y="10"/>
                    <a:pt x="16" y="18"/>
                    <a:pt x="1" y="26"/>
                  </a:cubicBezTo>
                  <a:cubicBezTo>
                    <a:pt x="0" y="27"/>
                    <a:pt x="2" y="26"/>
                    <a:pt x="2" y="26"/>
                  </a:cubicBezTo>
                  <a:cubicBezTo>
                    <a:pt x="17" y="18"/>
                    <a:pt x="32" y="10"/>
                    <a:pt x="45" y="0"/>
                  </a:cubicBezTo>
                  <a:cubicBezTo>
                    <a:pt x="46" y="0"/>
                    <a:pt x="45" y="0"/>
                    <a:pt x="4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60" name="Freeform 9306">
              <a:extLst>
                <a:ext uri="{FF2B5EF4-FFF2-40B4-BE49-F238E27FC236}">
                  <a16:creationId xmlns:a16="http://schemas.microsoft.com/office/drawing/2014/main" id="{E38D60FC-4E6B-477A-B3B2-755C65DF1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8" y="681037"/>
              <a:ext cx="242888" cy="119063"/>
            </a:xfrm>
            <a:custGeom>
              <a:avLst/>
              <a:gdLst>
                <a:gd name="T0" fmla="*/ 2 w 65"/>
                <a:gd name="T1" fmla="*/ 32 h 32"/>
                <a:gd name="T2" fmla="*/ 64 w 65"/>
                <a:gd name="T3" fmla="*/ 1 h 32"/>
                <a:gd name="T4" fmla="*/ 64 w 65"/>
                <a:gd name="T5" fmla="*/ 1 h 32"/>
                <a:gd name="T6" fmla="*/ 1 w 65"/>
                <a:gd name="T7" fmla="*/ 32 h 32"/>
                <a:gd name="T8" fmla="*/ 2 w 6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32">
                  <a:moveTo>
                    <a:pt x="2" y="32"/>
                  </a:moveTo>
                  <a:cubicBezTo>
                    <a:pt x="22" y="20"/>
                    <a:pt x="41" y="6"/>
                    <a:pt x="64" y="1"/>
                  </a:cubicBezTo>
                  <a:cubicBezTo>
                    <a:pt x="64" y="1"/>
                    <a:pt x="65" y="0"/>
                    <a:pt x="64" y="1"/>
                  </a:cubicBezTo>
                  <a:cubicBezTo>
                    <a:pt x="40" y="6"/>
                    <a:pt x="21" y="19"/>
                    <a:pt x="1" y="32"/>
                  </a:cubicBezTo>
                  <a:cubicBezTo>
                    <a:pt x="0" y="32"/>
                    <a:pt x="2" y="32"/>
                    <a:pt x="2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61" name="Freeform 9307">
              <a:extLst>
                <a:ext uri="{FF2B5EF4-FFF2-40B4-BE49-F238E27FC236}">
                  <a16:creationId xmlns:a16="http://schemas.microsoft.com/office/drawing/2014/main" id="{C515AAA4-7CC2-42C9-B134-C6F6A635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0" y="650875"/>
              <a:ext cx="266700" cy="149225"/>
            </a:xfrm>
            <a:custGeom>
              <a:avLst/>
              <a:gdLst>
                <a:gd name="T0" fmla="*/ 69 w 71"/>
                <a:gd name="T1" fmla="*/ 1 h 40"/>
                <a:gd name="T2" fmla="*/ 1 w 71"/>
                <a:gd name="T3" fmla="*/ 39 h 40"/>
                <a:gd name="T4" fmla="*/ 2 w 71"/>
                <a:gd name="T5" fmla="*/ 40 h 40"/>
                <a:gd name="T6" fmla="*/ 70 w 71"/>
                <a:gd name="T7" fmla="*/ 2 h 40"/>
                <a:gd name="T8" fmla="*/ 69 w 71"/>
                <a:gd name="T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0">
                  <a:moveTo>
                    <a:pt x="69" y="1"/>
                  </a:moveTo>
                  <a:cubicBezTo>
                    <a:pt x="47" y="15"/>
                    <a:pt x="24" y="27"/>
                    <a:pt x="1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5" y="28"/>
                    <a:pt x="48" y="16"/>
                    <a:pt x="70" y="2"/>
                  </a:cubicBezTo>
                  <a:cubicBezTo>
                    <a:pt x="71" y="1"/>
                    <a:pt x="70" y="0"/>
                    <a:pt x="6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62" name="Freeform 9308">
              <a:extLst>
                <a:ext uri="{FF2B5EF4-FFF2-40B4-BE49-F238E27FC236}">
                  <a16:creationId xmlns:a16="http://schemas.microsoft.com/office/drawing/2014/main" id="{9EE9D792-A9F4-458C-B647-ED7364FA2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8" y="650875"/>
              <a:ext cx="319088" cy="153988"/>
            </a:xfrm>
            <a:custGeom>
              <a:avLst/>
              <a:gdLst>
                <a:gd name="T0" fmla="*/ 2 w 85"/>
                <a:gd name="T1" fmla="*/ 41 h 41"/>
                <a:gd name="T2" fmla="*/ 85 w 85"/>
                <a:gd name="T3" fmla="*/ 1 h 41"/>
                <a:gd name="T4" fmla="*/ 84 w 85"/>
                <a:gd name="T5" fmla="*/ 0 h 41"/>
                <a:gd name="T6" fmla="*/ 1 w 85"/>
                <a:gd name="T7" fmla="*/ 40 h 41"/>
                <a:gd name="T8" fmla="*/ 2 w 85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1">
                  <a:moveTo>
                    <a:pt x="2" y="41"/>
                  </a:moveTo>
                  <a:cubicBezTo>
                    <a:pt x="29" y="27"/>
                    <a:pt x="56" y="13"/>
                    <a:pt x="85" y="1"/>
                  </a:cubicBezTo>
                  <a:cubicBezTo>
                    <a:pt x="85" y="0"/>
                    <a:pt x="85" y="0"/>
                    <a:pt x="84" y="0"/>
                  </a:cubicBezTo>
                  <a:cubicBezTo>
                    <a:pt x="56" y="12"/>
                    <a:pt x="29" y="27"/>
                    <a:pt x="1" y="40"/>
                  </a:cubicBezTo>
                  <a:cubicBezTo>
                    <a:pt x="0" y="40"/>
                    <a:pt x="1" y="41"/>
                    <a:pt x="2" y="4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63" name="Freeform 9309">
              <a:extLst>
                <a:ext uri="{FF2B5EF4-FFF2-40B4-BE49-F238E27FC236}">
                  <a16:creationId xmlns:a16="http://schemas.microsoft.com/office/drawing/2014/main" id="{BA318684-31D0-4354-B0BE-55D81BF7B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8" y="769937"/>
              <a:ext cx="60325" cy="30163"/>
            </a:xfrm>
            <a:custGeom>
              <a:avLst/>
              <a:gdLst>
                <a:gd name="T0" fmla="*/ 14 w 16"/>
                <a:gd name="T1" fmla="*/ 0 h 8"/>
                <a:gd name="T2" fmla="*/ 1 w 16"/>
                <a:gd name="T3" fmla="*/ 8 h 8"/>
                <a:gd name="T4" fmla="*/ 1 w 16"/>
                <a:gd name="T5" fmla="*/ 8 h 8"/>
                <a:gd name="T6" fmla="*/ 15 w 16"/>
                <a:gd name="T7" fmla="*/ 0 h 8"/>
                <a:gd name="T8" fmla="*/ 14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0" y="3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6"/>
                    <a:pt x="11" y="3"/>
                    <a:pt x="15" y="0"/>
                  </a:cubicBezTo>
                  <a:cubicBezTo>
                    <a:pt x="16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64" name="Freeform 9310">
              <a:extLst>
                <a:ext uri="{FF2B5EF4-FFF2-40B4-BE49-F238E27FC236}">
                  <a16:creationId xmlns:a16="http://schemas.microsoft.com/office/drawing/2014/main" id="{B29D0BFB-70DB-4D65-AF33-C28DE32C6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" y="657225"/>
              <a:ext cx="168275" cy="95250"/>
            </a:xfrm>
            <a:custGeom>
              <a:avLst/>
              <a:gdLst>
                <a:gd name="T0" fmla="*/ 44 w 45"/>
                <a:gd name="T1" fmla="*/ 1 h 25"/>
                <a:gd name="T2" fmla="*/ 1 w 45"/>
                <a:gd name="T3" fmla="*/ 24 h 25"/>
                <a:gd name="T4" fmla="*/ 2 w 45"/>
                <a:gd name="T5" fmla="*/ 25 h 25"/>
                <a:gd name="T6" fmla="*/ 45 w 45"/>
                <a:gd name="T7" fmla="*/ 1 h 25"/>
                <a:gd name="T8" fmla="*/ 44 w 45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5">
                  <a:moveTo>
                    <a:pt x="44" y="1"/>
                  </a:moveTo>
                  <a:cubicBezTo>
                    <a:pt x="29" y="9"/>
                    <a:pt x="15" y="16"/>
                    <a:pt x="1" y="24"/>
                  </a:cubicBezTo>
                  <a:cubicBezTo>
                    <a:pt x="0" y="25"/>
                    <a:pt x="1" y="25"/>
                    <a:pt x="2" y="25"/>
                  </a:cubicBezTo>
                  <a:cubicBezTo>
                    <a:pt x="16" y="17"/>
                    <a:pt x="30" y="9"/>
                    <a:pt x="45" y="1"/>
                  </a:cubicBezTo>
                  <a:cubicBezTo>
                    <a:pt x="45" y="0"/>
                    <a:pt x="44" y="1"/>
                    <a:pt x="4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65" name="Freeform 9311">
              <a:extLst>
                <a:ext uri="{FF2B5EF4-FFF2-40B4-BE49-F238E27FC236}">
                  <a16:creationId xmlns:a16="http://schemas.microsoft.com/office/drawing/2014/main" id="{E3853827-07C3-41F9-9079-7144EB56C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8" y="604837"/>
              <a:ext cx="52388" cy="30163"/>
            </a:xfrm>
            <a:custGeom>
              <a:avLst/>
              <a:gdLst>
                <a:gd name="T0" fmla="*/ 13 w 14"/>
                <a:gd name="T1" fmla="*/ 0 h 8"/>
                <a:gd name="T2" fmla="*/ 1 w 14"/>
                <a:gd name="T3" fmla="*/ 7 h 8"/>
                <a:gd name="T4" fmla="*/ 1 w 14"/>
                <a:gd name="T5" fmla="*/ 8 h 8"/>
                <a:gd name="T6" fmla="*/ 14 w 14"/>
                <a:gd name="T7" fmla="*/ 1 h 8"/>
                <a:gd name="T8" fmla="*/ 13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cubicBezTo>
                    <a:pt x="9" y="3"/>
                    <a:pt x="5" y="5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5" y="6"/>
                    <a:pt x="9" y="3"/>
                    <a:pt x="14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66" name="Freeform 9312">
              <a:extLst>
                <a:ext uri="{FF2B5EF4-FFF2-40B4-BE49-F238E27FC236}">
                  <a16:creationId xmlns:a16="http://schemas.microsoft.com/office/drawing/2014/main" id="{BAF73513-5AF4-4D40-8C33-280A6AC1C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3" y="585787"/>
              <a:ext cx="52388" cy="23813"/>
            </a:xfrm>
            <a:custGeom>
              <a:avLst/>
              <a:gdLst>
                <a:gd name="T0" fmla="*/ 1 w 14"/>
                <a:gd name="T1" fmla="*/ 6 h 6"/>
                <a:gd name="T2" fmla="*/ 13 w 14"/>
                <a:gd name="T3" fmla="*/ 1 h 6"/>
                <a:gd name="T4" fmla="*/ 13 w 14"/>
                <a:gd name="T5" fmla="*/ 1 h 6"/>
                <a:gd name="T6" fmla="*/ 1 w 14"/>
                <a:gd name="T7" fmla="*/ 5 h 6"/>
                <a:gd name="T8" fmla="*/ 1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" y="6"/>
                  </a:moveTo>
                  <a:cubicBezTo>
                    <a:pt x="5" y="4"/>
                    <a:pt x="9" y="3"/>
                    <a:pt x="13" y="1"/>
                  </a:cubicBezTo>
                  <a:cubicBezTo>
                    <a:pt x="14" y="1"/>
                    <a:pt x="14" y="0"/>
                    <a:pt x="13" y="1"/>
                  </a:cubicBezTo>
                  <a:cubicBezTo>
                    <a:pt x="9" y="2"/>
                    <a:pt x="5" y="3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67" name="Freeform 9313">
              <a:extLst>
                <a:ext uri="{FF2B5EF4-FFF2-40B4-BE49-F238E27FC236}">
                  <a16:creationId xmlns:a16="http://schemas.microsoft.com/office/drawing/2014/main" id="{CF8BDC4F-0F19-426E-8238-DA85FBCFC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" y="665162"/>
              <a:ext cx="90488" cy="46038"/>
            </a:xfrm>
            <a:custGeom>
              <a:avLst/>
              <a:gdLst>
                <a:gd name="T0" fmla="*/ 1 w 24"/>
                <a:gd name="T1" fmla="*/ 12 h 12"/>
                <a:gd name="T2" fmla="*/ 23 w 24"/>
                <a:gd name="T3" fmla="*/ 1 h 12"/>
                <a:gd name="T4" fmla="*/ 22 w 24"/>
                <a:gd name="T5" fmla="*/ 0 h 12"/>
                <a:gd name="T6" fmla="*/ 1 w 24"/>
                <a:gd name="T7" fmla="*/ 11 h 12"/>
                <a:gd name="T8" fmla="*/ 1 w 24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1" y="12"/>
                  </a:moveTo>
                  <a:cubicBezTo>
                    <a:pt x="9" y="8"/>
                    <a:pt x="16" y="5"/>
                    <a:pt x="23" y="1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15" y="4"/>
                    <a:pt x="8" y="8"/>
                    <a:pt x="1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68" name="Freeform 9314">
              <a:extLst>
                <a:ext uri="{FF2B5EF4-FFF2-40B4-BE49-F238E27FC236}">
                  <a16:creationId xmlns:a16="http://schemas.microsoft.com/office/drawing/2014/main" id="{273A3A42-6955-4783-8839-DD04FE36C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752475"/>
              <a:ext cx="123825" cy="55563"/>
            </a:xfrm>
            <a:custGeom>
              <a:avLst/>
              <a:gdLst>
                <a:gd name="T0" fmla="*/ 2 w 33"/>
                <a:gd name="T1" fmla="*/ 15 h 15"/>
                <a:gd name="T2" fmla="*/ 32 w 33"/>
                <a:gd name="T3" fmla="*/ 1 h 15"/>
                <a:gd name="T4" fmla="*/ 32 w 33"/>
                <a:gd name="T5" fmla="*/ 1 h 15"/>
                <a:gd name="T6" fmla="*/ 1 w 33"/>
                <a:gd name="T7" fmla="*/ 15 h 15"/>
                <a:gd name="T8" fmla="*/ 2 w 3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5">
                  <a:moveTo>
                    <a:pt x="2" y="15"/>
                  </a:moveTo>
                  <a:cubicBezTo>
                    <a:pt x="12" y="11"/>
                    <a:pt x="22" y="6"/>
                    <a:pt x="32" y="1"/>
                  </a:cubicBezTo>
                  <a:cubicBezTo>
                    <a:pt x="33" y="0"/>
                    <a:pt x="32" y="0"/>
                    <a:pt x="32" y="1"/>
                  </a:cubicBezTo>
                  <a:cubicBezTo>
                    <a:pt x="22" y="6"/>
                    <a:pt x="11" y="10"/>
                    <a:pt x="1" y="15"/>
                  </a:cubicBezTo>
                  <a:cubicBezTo>
                    <a:pt x="0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69" name="Freeform 9315">
              <a:extLst>
                <a:ext uri="{FF2B5EF4-FFF2-40B4-BE49-F238E27FC236}">
                  <a16:creationId xmlns:a16="http://schemas.microsoft.com/office/drawing/2014/main" id="{59996F4D-C081-454D-A7F4-E0C541460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728662"/>
              <a:ext cx="134938" cy="79375"/>
            </a:xfrm>
            <a:custGeom>
              <a:avLst/>
              <a:gdLst>
                <a:gd name="T0" fmla="*/ 34 w 36"/>
                <a:gd name="T1" fmla="*/ 0 h 21"/>
                <a:gd name="T2" fmla="*/ 0 w 36"/>
                <a:gd name="T3" fmla="*/ 21 h 21"/>
                <a:gd name="T4" fmla="*/ 1 w 36"/>
                <a:gd name="T5" fmla="*/ 21 h 21"/>
                <a:gd name="T6" fmla="*/ 35 w 36"/>
                <a:gd name="T7" fmla="*/ 0 h 21"/>
                <a:gd name="T8" fmla="*/ 34 w 3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34" y="0"/>
                  </a:moveTo>
                  <a:cubicBezTo>
                    <a:pt x="23" y="7"/>
                    <a:pt x="11" y="13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2" y="14"/>
                    <a:pt x="24" y="7"/>
                    <a:pt x="35" y="0"/>
                  </a:cubicBezTo>
                  <a:cubicBezTo>
                    <a:pt x="36" y="0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70" name="Freeform 9316">
              <a:extLst>
                <a:ext uri="{FF2B5EF4-FFF2-40B4-BE49-F238E27FC236}">
                  <a16:creationId xmlns:a16="http://schemas.microsoft.com/office/drawing/2014/main" id="{1548F5B7-504F-4EB3-98CD-62449F33E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665162"/>
              <a:ext cx="52388" cy="26988"/>
            </a:xfrm>
            <a:custGeom>
              <a:avLst/>
              <a:gdLst>
                <a:gd name="T0" fmla="*/ 12 w 14"/>
                <a:gd name="T1" fmla="*/ 0 h 7"/>
                <a:gd name="T2" fmla="*/ 0 w 14"/>
                <a:gd name="T3" fmla="*/ 6 h 7"/>
                <a:gd name="T4" fmla="*/ 1 w 14"/>
                <a:gd name="T5" fmla="*/ 7 h 7"/>
                <a:gd name="T6" fmla="*/ 13 w 14"/>
                <a:gd name="T7" fmla="*/ 1 h 7"/>
                <a:gd name="T8" fmla="*/ 12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2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71" name="Freeform 9317">
              <a:extLst>
                <a:ext uri="{FF2B5EF4-FFF2-40B4-BE49-F238E27FC236}">
                  <a16:creationId xmlns:a16="http://schemas.microsoft.com/office/drawing/2014/main" id="{A1BA66E4-7F98-438E-B167-CF523AF12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00" y="538162"/>
              <a:ext cx="71438" cy="36513"/>
            </a:xfrm>
            <a:custGeom>
              <a:avLst/>
              <a:gdLst>
                <a:gd name="T0" fmla="*/ 2 w 19"/>
                <a:gd name="T1" fmla="*/ 7 h 10"/>
                <a:gd name="T2" fmla="*/ 18 w 19"/>
                <a:gd name="T3" fmla="*/ 1 h 10"/>
                <a:gd name="T4" fmla="*/ 17 w 19"/>
                <a:gd name="T5" fmla="*/ 0 h 10"/>
                <a:gd name="T6" fmla="*/ 1 w 19"/>
                <a:gd name="T7" fmla="*/ 9 h 10"/>
                <a:gd name="T8" fmla="*/ 2 w 19"/>
                <a:gd name="T9" fmla="*/ 10 h 10"/>
                <a:gd name="T10" fmla="*/ 18 w 19"/>
                <a:gd name="T11" fmla="*/ 1 h 10"/>
                <a:gd name="T12" fmla="*/ 18 w 19"/>
                <a:gd name="T13" fmla="*/ 0 h 10"/>
                <a:gd name="T14" fmla="*/ 1 w 19"/>
                <a:gd name="T15" fmla="*/ 6 h 10"/>
                <a:gd name="T16" fmla="*/ 2 w 19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2" y="7"/>
                  </a:moveTo>
                  <a:cubicBezTo>
                    <a:pt x="7" y="5"/>
                    <a:pt x="12" y="3"/>
                    <a:pt x="18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2" y="3"/>
                    <a:pt x="7" y="6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7" y="7"/>
                    <a:pt x="13" y="4"/>
                    <a:pt x="18" y="1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2"/>
                    <a:pt x="7" y="4"/>
                    <a:pt x="1" y="6"/>
                  </a:cubicBezTo>
                  <a:cubicBezTo>
                    <a:pt x="0" y="6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72" name="Freeform 9318">
              <a:extLst>
                <a:ext uri="{FF2B5EF4-FFF2-40B4-BE49-F238E27FC236}">
                  <a16:creationId xmlns:a16="http://schemas.microsoft.com/office/drawing/2014/main" id="{2AE148EC-FDE1-4E12-8ED9-42A9A15D4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8" y="665162"/>
              <a:ext cx="46038" cy="22225"/>
            </a:xfrm>
            <a:custGeom>
              <a:avLst/>
              <a:gdLst>
                <a:gd name="T0" fmla="*/ 2 w 12"/>
                <a:gd name="T1" fmla="*/ 6 h 6"/>
                <a:gd name="T2" fmla="*/ 11 w 12"/>
                <a:gd name="T3" fmla="*/ 1 h 6"/>
                <a:gd name="T4" fmla="*/ 11 w 12"/>
                <a:gd name="T5" fmla="*/ 0 h 6"/>
                <a:gd name="T6" fmla="*/ 1 w 12"/>
                <a:gd name="T7" fmla="*/ 6 h 6"/>
                <a:gd name="T8" fmla="*/ 2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2" y="6"/>
                  </a:moveTo>
                  <a:cubicBezTo>
                    <a:pt x="5" y="4"/>
                    <a:pt x="8" y="3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73" name="Freeform 9319">
              <a:extLst>
                <a:ext uri="{FF2B5EF4-FFF2-40B4-BE49-F238E27FC236}">
                  <a16:creationId xmlns:a16="http://schemas.microsoft.com/office/drawing/2014/main" id="{699917DC-B059-4B4A-AE5C-F6CA39EFF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711200"/>
              <a:ext cx="206375" cy="96838"/>
            </a:xfrm>
            <a:custGeom>
              <a:avLst/>
              <a:gdLst>
                <a:gd name="T0" fmla="*/ 2 w 55"/>
                <a:gd name="T1" fmla="*/ 26 h 26"/>
                <a:gd name="T2" fmla="*/ 54 w 55"/>
                <a:gd name="T3" fmla="*/ 1 h 26"/>
                <a:gd name="T4" fmla="*/ 53 w 55"/>
                <a:gd name="T5" fmla="*/ 0 h 26"/>
                <a:gd name="T6" fmla="*/ 1 w 55"/>
                <a:gd name="T7" fmla="*/ 25 h 26"/>
                <a:gd name="T8" fmla="*/ 2 w 5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6">
                  <a:moveTo>
                    <a:pt x="2" y="26"/>
                  </a:moveTo>
                  <a:cubicBezTo>
                    <a:pt x="20" y="19"/>
                    <a:pt x="37" y="10"/>
                    <a:pt x="54" y="1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36" y="9"/>
                    <a:pt x="19" y="18"/>
                    <a:pt x="1" y="25"/>
                  </a:cubicBezTo>
                  <a:cubicBezTo>
                    <a:pt x="0" y="26"/>
                    <a:pt x="1" y="26"/>
                    <a:pt x="2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74" name="Freeform 9320">
              <a:extLst>
                <a:ext uri="{FF2B5EF4-FFF2-40B4-BE49-F238E27FC236}">
                  <a16:creationId xmlns:a16="http://schemas.microsoft.com/office/drawing/2014/main" id="{824D9597-C982-49E5-9882-823BAFCE5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8" y="785812"/>
              <a:ext cx="47625" cy="26988"/>
            </a:xfrm>
            <a:custGeom>
              <a:avLst/>
              <a:gdLst>
                <a:gd name="T0" fmla="*/ 7 w 13"/>
                <a:gd name="T1" fmla="*/ 6 h 7"/>
                <a:gd name="T2" fmla="*/ 12 w 13"/>
                <a:gd name="T3" fmla="*/ 4 h 7"/>
                <a:gd name="T4" fmla="*/ 11 w 13"/>
                <a:gd name="T5" fmla="*/ 1 h 7"/>
                <a:gd name="T6" fmla="*/ 6 w 13"/>
                <a:gd name="T7" fmla="*/ 2 h 7"/>
                <a:gd name="T8" fmla="*/ 1 w 13"/>
                <a:gd name="T9" fmla="*/ 6 h 7"/>
                <a:gd name="T10" fmla="*/ 2 w 13"/>
                <a:gd name="T11" fmla="*/ 6 h 7"/>
                <a:gd name="T12" fmla="*/ 9 w 13"/>
                <a:gd name="T13" fmla="*/ 2 h 7"/>
                <a:gd name="T14" fmla="*/ 11 w 13"/>
                <a:gd name="T15" fmla="*/ 4 h 7"/>
                <a:gd name="T16" fmla="*/ 7 w 13"/>
                <a:gd name="T17" fmla="*/ 6 h 7"/>
                <a:gd name="T18" fmla="*/ 7 w 13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7">
                  <a:moveTo>
                    <a:pt x="7" y="6"/>
                  </a:moveTo>
                  <a:cubicBezTo>
                    <a:pt x="9" y="6"/>
                    <a:pt x="10" y="5"/>
                    <a:pt x="12" y="4"/>
                  </a:cubicBezTo>
                  <a:cubicBezTo>
                    <a:pt x="13" y="3"/>
                    <a:pt x="13" y="1"/>
                    <a:pt x="11" y="1"/>
                  </a:cubicBezTo>
                  <a:cubicBezTo>
                    <a:pt x="10" y="0"/>
                    <a:pt x="8" y="1"/>
                    <a:pt x="6" y="2"/>
                  </a:cubicBezTo>
                  <a:cubicBezTo>
                    <a:pt x="4" y="3"/>
                    <a:pt x="3" y="4"/>
                    <a:pt x="1" y="6"/>
                  </a:cubicBezTo>
                  <a:cubicBezTo>
                    <a:pt x="0" y="6"/>
                    <a:pt x="2" y="6"/>
                    <a:pt x="2" y="6"/>
                  </a:cubicBezTo>
                  <a:cubicBezTo>
                    <a:pt x="4" y="4"/>
                    <a:pt x="6" y="2"/>
                    <a:pt x="9" y="2"/>
                  </a:cubicBezTo>
                  <a:cubicBezTo>
                    <a:pt x="11" y="1"/>
                    <a:pt x="12" y="2"/>
                    <a:pt x="11" y="4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6" y="6"/>
                    <a:pt x="6" y="7"/>
                    <a:pt x="7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75" name="Freeform 9321">
              <a:extLst>
                <a:ext uri="{FF2B5EF4-FFF2-40B4-BE49-F238E27FC236}">
                  <a16:creationId xmlns:a16="http://schemas.microsoft.com/office/drawing/2014/main" id="{A750796B-BD00-425F-809D-ACE5043EC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782637"/>
              <a:ext cx="41275" cy="25400"/>
            </a:xfrm>
            <a:custGeom>
              <a:avLst/>
              <a:gdLst>
                <a:gd name="T0" fmla="*/ 2 w 11"/>
                <a:gd name="T1" fmla="*/ 7 h 7"/>
                <a:gd name="T2" fmla="*/ 11 w 11"/>
                <a:gd name="T3" fmla="*/ 1 h 7"/>
                <a:gd name="T4" fmla="*/ 10 w 11"/>
                <a:gd name="T5" fmla="*/ 0 h 7"/>
                <a:gd name="T6" fmla="*/ 1 w 11"/>
                <a:gd name="T7" fmla="*/ 6 h 7"/>
                <a:gd name="T8" fmla="*/ 1 w 11"/>
                <a:gd name="T9" fmla="*/ 7 h 7"/>
                <a:gd name="T10" fmla="*/ 11 w 11"/>
                <a:gd name="T11" fmla="*/ 1 h 7"/>
                <a:gd name="T12" fmla="*/ 10 w 11"/>
                <a:gd name="T13" fmla="*/ 0 h 7"/>
                <a:gd name="T14" fmla="*/ 1 w 11"/>
                <a:gd name="T15" fmla="*/ 6 h 7"/>
                <a:gd name="T16" fmla="*/ 2 w 1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2" y="7"/>
                  </a:moveTo>
                  <a:cubicBezTo>
                    <a:pt x="5" y="5"/>
                    <a:pt x="8" y="3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8" y="3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7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76" name="Freeform 9322">
              <a:extLst>
                <a:ext uri="{FF2B5EF4-FFF2-40B4-BE49-F238E27FC236}">
                  <a16:creationId xmlns:a16="http://schemas.microsoft.com/office/drawing/2014/main" id="{F3066B2B-466A-4735-9B40-E4DD6A40E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665162"/>
              <a:ext cx="233363" cy="142875"/>
            </a:xfrm>
            <a:custGeom>
              <a:avLst/>
              <a:gdLst>
                <a:gd name="T0" fmla="*/ 60 w 62"/>
                <a:gd name="T1" fmla="*/ 0 h 38"/>
                <a:gd name="T2" fmla="*/ 0 w 62"/>
                <a:gd name="T3" fmla="*/ 37 h 38"/>
                <a:gd name="T4" fmla="*/ 1 w 62"/>
                <a:gd name="T5" fmla="*/ 38 h 38"/>
                <a:gd name="T6" fmla="*/ 61 w 62"/>
                <a:gd name="T7" fmla="*/ 0 h 38"/>
                <a:gd name="T8" fmla="*/ 60 w 62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8">
                  <a:moveTo>
                    <a:pt x="60" y="0"/>
                  </a:moveTo>
                  <a:cubicBezTo>
                    <a:pt x="39" y="11"/>
                    <a:pt x="19" y="24"/>
                    <a:pt x="0" y="37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20" y="24"/>
                    <a:pt x="40" y="12"/>
                    <a:pt x="61" y="0"/>
                  </a:cubicBezTo>
                  <a:cubicBezTo>
                    <a:pt x="62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77" name="Freeform 9323">
              <a:extLst>
                <a:ext uri="{FF2B5EF4-FFF2-40B4-BE49-F238E27FC236}">
                  <a16:creationId xmlns:a16="http://schemas.microsoft.com/office/drawing/2014/main" id="{E5A3804F-4001-4E46-905B-FE2F3EF1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" y="488950"/>
              <a:ext cx="63500" cy="33338"/>
            </a:xfrm>
            <a:custGeom>
              <a:avLst/>
              <a:gdLst>
                <a:gd name="T0" fmla="*/ 15 w 17"/>
                <a:gd name="T1" fmla="*/ 1 h 9"/>
                <a:gd name="T2" fmla="*/ 1 w 17"/>
                <a:gd name="T3" fmla="*/ 8 h 9"/>
                <a:gd name="T4" fmla="*/ 1 w 17"/>
                <a:gd name="T5" fmla="*/ 8 h 9"/>
                <a:gd name="T6" fmla="*/ 16 w 17"/>
                <a:gd name="T7" fmla="*/ 1 h 9"/>
                <a:gd name="T8" fmla="*/ 15 w 17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5" y="1"/>
                  </a:moveTo>
                  <a:cubicBezTo>
                    <a:pt x="10" y="3"/>
                    <a:pt x="6" y="5"/>
                    <a:pt x="1" y="8"/>
                  </a:cubicBezTo>
                  <a:cubicBezTo>
                    <a:pt x="0" y="8"/>
                    <a:pt x="1" y="9"/>
                    <a:pt x="1" y="8"/>
                  </a:cubicBezTo>
                  <a:cubicBezTo>
                    <a:pt x="6" y="6"/>
                    <a:pt x="11" y="4"/>
                    <a:pt x="16" y="1"/>
                  </a:cubicBezTo>
                  <a:cubicBezTo>
                    <a:pt x="17" y="1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78" name="Freeform 9324">
              <a:extLst>
                <a:ext uri="{FF2B5EF4-FFF2-40B4-BE49-F238E27FC236}">
                  <a16:creationId xmlns:a16="http://schemas.microsoft.com/office/drawing/2014/main" id="{2E2B8676-D7A1-42DB-8192-71A19CC08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" y="473075"/>
              <a:ext cx="60325" cy="26988"/>
            </a:xfrm>
            <a:custGeom>
              <a:avLst/>
              <a:gdLst>
                <a:gd name="T0" fmla="*/ 1 w 16"/>
                <a:gd name="T1" fmla="*/ 7 h 7"/>
                <a:gd name="T2" fmla="*/ 16 w 16"/>
                <a:gd name="T3" fmla="*/ 1 h 7"/>
                <a:gd name="T4" fmla="*/ 15 w 16"/>
                <a:gd name="T5" fmla="*/ 0 h 7"/>
                <a:gd name="T6" fmla="*/ 1 w 16"/>
                <a:gd name="T7" fmla="*/ 6 h 7"/>
                <a:gd name="T8" fmla="*/ 1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6" y="5"/>
                    <a:pt x="11" y="3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2"/>
                    <a:pt x="6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79" name="Freeform 9325">
              <a:extLst>
                <a:ext uri="{FF2B5EF4-FFF2-40B4-BE49-F238E27FC236}">
                  <a16:creationId xmlns:a16="http://schemas.microsoft.com/office/drawing/2014/main" id="{77107A68-FDA0-4105-AA66-0FC193027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668337"/>
              <a:ext cx="206375" cy="98425"/>
            </a:xfrm>
            <a:custGeom>
              <a:avLst/>
              <a:gdLst>
                <a:gd name="T0" fmla="*/ 2 w 55"/>
                <a:gd name="T1" fmla="*/ 26 h 26"/>
                <a:gd name="T2" fmla="*/ 54 w 55"/>
                <a:gd name="T3" fmla="*/ 0 h 26"/>
                <a:gd name="T4" fmla="*/ 53 w 55"/>
                <a:gd name="T5" fmla="*/ 0 h 26"/>
                <a:gd name="T6" fmla="*/ 1 w 55"/>
                <a:gd name="T7" fmla="*/ 26 h 26"/>
                <a:gd name="T8" fmla="*/ 2 w 5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6">
                  <a:moveTo>
                    <a:pt x="2" y="26"/>
                  </a:moveTo>
                  <a:cubicBezTo>
                    <a:pt x="19" y="17"/>
                    <a:pt x="37" y="9"/>
                    <a:pt x="54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36" y="8"/>
                    <a:pt x="19" y="17"/>
                    <a:pt x="1" y="26"/>
                  </a:cubicBezTo>
                  <a:cubicBezTo>
                    <a:pt x="0" y="26"/>
                    <a:pt x="2" y="26"/>
                    <a:pt x="2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80" name="Freeform 9326">
              <a:extLst>
                <a:ext uri="{FF2B5EF4-FFF2-40B4-BE49-F238E27FC236}">
                  <a16:creationId xmlns:a16="http://schemas.microsoft.com/office/drawing/2014/main" id="{2870B95A-85BD-44A0-9DAC-107F16C1F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668337"/>
              <a:ext cx="157163" cy="87313"/>
            </a:xfrm>
            <a:custGeom>
              <a:avLst/>
              <a:gdLst>
                <a:gd name="T0" fmla="*/ 40 w 42"/>
                <a:gd name="T1" fmla="*/ 0 h 23"/>
                <a:gd name="T2" fmla="*/ 1 w 42"/>
                <a:gd name="T3" fmla="*/ 22 h 23"/>
                <a:gd name="T4" fmla="*/ 2 w 42"/>
                <a:gd name="T5" fmla="*/ 23 h 23"/>
                <a:gd name="T6" fmla="*/ 41 w 42"/>
                <a:gd name="T7" fmla="*/ 1 h 23"/>
                <a:gd name="T8" fmla="*/ 40 w 42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3">
                  <a:moveTo>
                    <a:pt x="40" y="0"/>
                  </a:moveTo>
                  <a:cubicBezTo>
                    <a:pt x="27" y="7"/>
                    <a:pt x="14" y="15"/>
                    <a:pt x="1" y="22"/>
                  </a:cubicBezTo>
                  <a:cubicBezTo>
                    <a:pt x="0" y="23"/>
                    <a:pt x="1" y="23"/>
                    <a:pt x="2" y="23"/>
                  </a:cubicBezTo>
                  <a:cubicBezTo>
                    <a:pt x="15" y="15"/>
                    <a:pt x="28" y="8"/>
                    <a:pt x="41" y="1"/>
                  </a:cubicBezTo>
                  <a:cubicBezTo>
                    <a:pt x="42" y="0"/>
                    <a:pt x="41" y="0"/>
                    <a:pt x="4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81" name="Freeform 9327">
              <a:extLst>
                <a:ext uri="{FF2B5EF4-FFF2-40B4-BE49-F238E27FC236}">
                  <a16:creationId xmlns:a16="http://schemas.microsoft.com/office/drawing/2014/main" id="{40876181-D361-434C-B48D-18A8234D0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" y="436562"/>
              <a:ext cx="68263" cy="30163"/>
            </a:xfrm>
            <a:custGeom>
              <a:avLst/>
              <a:gdLst>
                <a:gd name="T0" fmla="*/ 16 w 18"/>
                <a:gd name="T1" fmla="*/ 1 h 8"/>
                <a:gd name="T2" fmla="*/ 1 w 18"/>
                <a:gd name="T3" fmla="*/ 8 h 8"/>
                <a:gd name="T4" fmla="*/ 1 w 18"/>
                <a:gd name="T5" fmla="*/ 8 h 8"/>
                <a:gd name="T6" fmla="*/ 17 w 18"/>
                <a:gd name="T7" fmla="*/ 1 h 8"/>
                <a:gd name="T8" fmla="*/ 16 w 1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6" y="1"/>
                  </a:moveTo>
                  <a:cubicBezTo>
                    <a:pt x="11" y="3"/>
                    <a:pt x="6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7" y="6"/>
                    <a:pt x="12" y="3"/>
                    <a:pt x="17" y="1"/>
                  </a:cubicBezTo>
                  <a:cubicBezTo>
                    <a:pt x="18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82" name="Freeform 9328">
              <a:extLst>
                <a:ext uri="{FF2B5EF4-FFF2-40B4-BE49-F238E27FC236}">
                  <a16:creationId xmlns:a16="http://schemas.microsoft.com/office/drawing/2014/main" id="{7CCCF389-3989-40A6-9AC4-F3E588B34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8" y="436562"/>
              <a:ext cx="63500" cy="22225"/>
            </a:xfrm>
            <a:custGeom>
              <a:avLst/>
              <a:gdLst>
                <a:gd name="T0" fmla="*/ 2 w 17"/>
                <a:gd name="T1" fmla="*/ 5 h 6"/>
                <a:gd name="T2" fmla="*/ 16 w 17"/>
                <a:gd name="T3" fmla="*/ 1 h 6"/>
                <a:gd name="T4" fmla="*/ 15 w 17"/>
                <a:gd name="T5" fmla="*/ 0 h 6"/>
                <a:gd name="T6" fmla="*/ 1 w 17"/>
                <a:gd name="T7" fmla="*/ 5 h 6"/>
                <a:gd name="T8" fmla="*/ 2 w 1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">
                  <a:moveTo>
                    <a:pt x="2" y="5"/>
                  </a:moveTo>
                  <a:cubicBezTo>
                    <a:pt x="6" y="4"/>
                    <a:pt x="11" y="2"/>
                    <a:pt x="16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1" y="2"/>
                    <a:pt x="6" y="3"/>
                    <a:pt x="1" y="5"/>
                  </a:cubicBezTo>
                  <a:cubicBezTo>
                    <a:pt x="0" y="5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83" name="Freeform 9329">
              <a:extLst>
                <a:ext uri="{FF2B5EF4-FFF2-40B4-BE49-F238E27FC236}">
                  <a16:creationId xmlns:a16="http://schemas.microsoft.com/office/drawing/2014/main" id="{8A1E9826-5DA4-44D0-91C0-C6CAE849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668337"/>
              <a:ext cx="109538" cy="57150"/>
            </a:xfrm>
            <a:custGeom>
              <a:avLst/>
              <a:gdLst>
                <a:gd name="T0" fmla="*/ 1 w 29"/>
                <a:gd name="T1" fmla="*/ 14 h 15"/>
                <a:gd name="T2" fmla="*/ 28 w 29"/>
                <a:gd name="T3" fmla="*/ 1 h 15"/>
                <a:gd name="T4" fmla="*/ 27 w 29"/>
                <a:gd name="T5" fmla="*/ 1 h 15"/>
                <a:gd name="T6" fmla="*/ 0 w 29"/>
                <a:gd name="T7" fmla="*/ 14 h 15"/>
                <a:gd name="T8" fmla="*/ 1 w 29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5">
                  <a:moveTo>
                    <a:pt x="1" y="14"/>
                  </a:moveTo>
                  <a:cubicBezTo>
                    <a:pt x="10" y="10"/>
                    <a:pt x="19" y="5"/>
                    <a:pt x="28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18" y="5"/>
                    <a:pt x="9" y="10"/>
                    <a:pt x="0" y="14"/>
                  </a:cubicBezTo>
                  <a:cubicBezTo>
                    <a:pt x="0" y="15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84" name="Freeform 9330">
              <a:extLst>
                <a:ext uri="{FF2B5EF4-FFF2-40B4-BE49-F238E27FC236}">
                  <a16:creationId xmlns:a16="http://schemas.microsoft.com/office/drawing/2014/main" id="{F0AF5499-F65F-4188-AB48-D14BBD31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665162"/>
              <a:ext cx="93663" cy="49213"/>
            </a:xfrm>
            <a:custGeom>
              <a:avLst/>
              <a:gdLst>
                <a:gd name="T0" fmla="*/ 23 w 25"/>
                <a:gd name="T1" fmla="*/ 1 h 13"/>
                <a:gd name="T2" fmla="*/ 1 w 25"/>
                <a:gd name="T3" fmla="*/ 13 h 13"/>
                <a:gd name="T4" fmla="*/ 2 w 25"/>
                <a:gd name="T5" fmla="*/ 13 h 13"/>
                <a:gd name="T6" fmla="*/ 24 w 25"/>
                <a:gd name="T7" fmla="*/ 1 h 13"/>
                <a:gd name="T8" fmla="*/ 23 w 25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23" y="1"/>
                  </a:moveTo>
                  <a:cubicBezTo>
                    <a:pt x="16" y="5"/>
                    <a:pt x="9" y="9"/>
                    <a:pt x="1" y="13"/>
                  </a:cubicBezTo>
                  <a:cubicBezTo>
                    <a:pt x="0" y="13"/>
                    <a:pt x="2" y="13"/>
                    <a:pt x="2" y="13"/>
                  </a:cubicBezTo>
                  <a:cubicBezTo>
                    <a:pt x="9" y="9"/>
                    <a:pt x="17" y="5"/>
                    <a:pt x="24" y="1"/>
                  </a:cubicBezTo>
                  <a:cubicBezTo>
                    <a:pt x="25" y="1"/>
                    <a:pt x="23" y="0"/>
                    <a:pt x="2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85" name="Freeform 9331">
              <a:extLst>
                <a:ext uri="{FF2B5EF4-FFF2-40B4-BE49-F238E27FC236}">
                  <a16:creationId xmlns:a16="http://schemas.microsoft.com/office/drawing/2014/main" id="{989CC158-364C-4A15-BCF1-8873B9846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8" y="390525"/>
              <a:ext cx="58738" cy="33338"/>
            </a:xfrm>
            <a:custGeom>
              <a:avLst/>
              <a:gdLst>
                <a:gd name="T0" fmla="*/ 15 w 16"/>
                <a:gd name="T1" fmla="*/ 1 h 9"/>
                <a:gd name="T2" fmla="*/ 1 w 16"/>
                <a:gd name="T3" fmla="*/ 8 h 9"/>
                <a:gd name="T4" fmla="*/ 2 w 16"/>
                <a:gd name="T5" fmla="*/ 8 h 9"/>
                <a:gd name="T6" fmla="*/ 16 w 16"/>
                <a:gd name="T7" fmla="*/ 1 h 9"/>
                <a:gd name="T8" fmla="*/ 15 w 16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1"/>
                  </a:moveTo>
                  <a:cubicBezTo>
                    <a:pt x="10" y="3"/>
                    <a:pt x="6" y="5"/>
                    <a:pt x="1" y="8"/>
                  </a:cubicBezTo>
                  <a:cubicBezTo>
                    <a:pt x="0" y="8"/>
                    <a:pt x="1" y="9"/>
                    <a:pt x="2" y="8"/>
                  </a:cubicBezTo>
                  <a:cubicBezTo>
                    <a:pt x="6" y="6"/>
                    <a:pt x="11" y="4"/>
                    <a:pt x="16" y="1"/>
                  </a:cubicBezTo>
                  <a:cubicBezTo>
                    <a:pt x="16" y="1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86" name="Freeform 9332">
              <a:extLst>
                <a:ext uri="{FF2B5EF4-FFF2-40B4-BE49-F238E27FC236}">
                  <a16:creationId xmlns:a16="http://schemas.microsoft.com/office/drawing/2014/main" id="{51011EF1-805E-4A92-99D3-E604F73D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" y="382587"/>
              <a:ext cx="68263" cy="30163"/>
            </a:xfrm>
            <a:custGeom>
              <a:avLst/>
              <a:gdLst>
                <a:gd name="T0" fmla="*/ 1 w 18"/>
                <a:gd name="T1" fmla="*/ 7 h 8"/>
                <a:gd name="T2" fmla="*/ 18 w 18"/>
                <a:gd name="T3" fmla="*/ 2 h 8"/>
                <a:gd name="T4" fmla="*/ 17 w 18"/>
                <a:gd name="T5" fmla="*/ 1 h 8"/>
                <a:gd name="T6" fmla="*/ 1 w 18"/>
                <a:gd name="T7" fmla="*/ 6 h 8"/>
                <a:gd name="T8" fmla="*/ 1 w 18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" y="7"/>
                  </a:moveTo>
                  <a:cubicBezTo>
                    <a:pt x="7" y="5"/>
                    <a:pt x="12" y="3"/>
                    <a:pt x="18" y="2"/>
                  </a:cubicBezTo>
                  <a:cubicBezTo>
                    <a:pt x="18" y="1"/>
                    <a:pt x="18" y="0"/>
                    <a:pt x="17" y="1"/>
                  </a:cubicBezTo>
                  <a:cubicBezTo>
                    <a:pt x="12" y="2"/>
                    <a:pt x="7" y="4"/>
                    <a:pt x="1" y="6"/>
                  </a:cubicBezTo>
                  <a:cubicBezTo>
                    <a:pt x="0" y="7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87" name="Freeform 9333">
              <a:extLst>
                <a:ext uri="{FF2B5EF4-FFF2-40B4-BE49-F238E27FC236}">
                  <a16:creationId xmlns:a16="http://schemas.microsoft.com/office/drawing/2014/main" id="{A982ADCB-3943-4020-B54F-BDBE94EC5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635000"/>
              <a:ext cx="60325" cy="26988"/>
            </a:xfrm>
            <a:custGeom>
              <a:avLst/>
              <a:gdLst>
                <a:gd name="T0" fmla="*/ 2 w 16"/>
                <a:gd name="T1" fmla="*/ 7 h 7"/>
                <a:gd name="T2" fmla="*/ 16 w 16"/>
                <a:gd name="T3" fmla="*/ 1 h 7"/>
                <a:gd name="T4" fmla="*/ 15 w 16"/>
                <a:gd name="T5" fmla="*/ 0 h 7"/>
                <a:gd name="T6" fmla="*/ 1 w 16"/>
                <a:gd name="T7" fmla="*/ 7 h 7"/>
                <a:gd name="T8" fmla="*/ 2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2" y="7"/>
                  </a:moveTo>
                  <a:cubicBezTo>
                    <a:pt x="6" y="5"/>
                    <a:pt x="11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6" y="5"/>
                    <a:pt x="1" y="7"/>
                  </a:cubicBezTo>
                  <a:cubicBezTo>
                    <a:pt x="0" y="7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88" name="Freeform 9334">
              <a:extLst>
                <a:ext uri="{FF2B5EF4-FFF2-40B4-BE49-F238E27FC236}">
                  <a16:creationId xmlns:a16="http://schemas.microsoft.com/office/drawing/2014/main" id="{6940D6C1-BC3C-4F63-A077-7F8134769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623887"/>
              <a:ext cx="55563" cy="26988"/>
            </a:xfrm>
            <a:custGeom>
              <a:avLst/>
              <a:gdLst>
                <a:gd name="T0" fmla="*/ 14 w 15"/>
                <a:gd name="T1" fmla="*/ 0 h 7"/>
                <a:gd name="T2" fmla="*/ 0 w 15"/>
                <a:gd name="T3" fmla="*/ 7 h 7"/>
                <a:gd name="T4" fmla="*/ 1 w 15"/>
                <a:gd name="T5" fmla="*/ 7 h 7"/>
                <a:gd name="T6" fmla="*/ 15 w 15"/>
                <a:gd name="T7" fmla="*/ 0 h 7"/>
                <a:gd name="T8" fmla="*/ 14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4" y="0"/>
                  </a:moveTo>
                  <a:cubicBezTo>
                    <a:pt x="9" y="2"/>
                    <a:pt x="5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6" y="5"/>
                    <a:pt x="10" y="2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89" name="Freeform 9335">
              <a:extLst>
                <a:ext uri="{FF2B5EF4-FFF2-40B4-BE49-F238E27FC236}">
                  <a16:creationId xmlns:a16="http://schemas.microsoft.com/office/drawing/2014/main" id="{16434B05-C461-40FB-9F7F-7F182DBCC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8" y="341312"/>
              <a:ext cx="63500" cy="34925"/>
            </a:xfrm>
            <a:custGeom>
              <a:avLst/>
              <a:gdLst>
                <a:gd name="T0" fmla="*/ 15 w 17"/>
                <a:gd name="T1" fmla="*/ 0 h 9"/>
                <a:gd name="T2" fmla="*/ 0 w 17"/>
                <a:gd name="T3" fmla="*/ 8 h 9"/>
                <a:gd name="T4" fmla="*/ 1 w 17"/>
                <a:gd name="T5" fmla="*/ 8 h 9"/>
                <a:gd name="T6" fmla="*/ 16 w 17"/>
                <a:gd name="T7" fmla="*/ 0 h 9"/>
                <a:gd name="T8" fmla="*/ 15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5" y="0"/>
                  </a:move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1" y="9"/>
                    <a:pt x="1" y="8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90" name="Freeform 9336">
              <a:extLst>
                <a:ext uri="{FF2B5EF4-FFF2-40B4-BE49-F238E27FC236}">
                  <a16:creationId xmlns:a16="http://schemas.microsoft.com/office/drawing/2014/main" id="{5B74F4C9-C7FE-405A-BDD9-C063E0C48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" y="330200"/>
              <a:ext cx="68263" cy="26988"/>
            </a:xfrm>
            <a:custGeom>
              <a:avLst/>
              <a:gdLst>
                <a:gd name="T0" fmla="*/ 2 w 18"/>
                <a:gd name="T1" fmla="*/ 6 h 7"/>
                <a:gd name="T2" fmla="*/ 17 w 18"/>
                <a:gd name="T3" fmla="*/ 1 h 7"/>
                <a:gd name="T4" fmla="*/ 17 w 18"/>
                <a:gd name="T5" fmla="*/ 0 h 7"/>
                <a:gd name="T6" fmla="*/ 1 w 18"/>
                <a:gd name="T7" fmla="*/ 6 h 7"/>
                <a:gd name="T8" fmla="*/ 2 w 1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6"/>
                  </a:moveTo>
                  <a:cubicBezTo>
                    <a:pt x="7" y="5"/>
                    <a:pt x="12" y="3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2" y="2"/>
                    <a:pt x="6" y="4"/>
                    <a:pt x="1" y="6"/>
                  </a:cubicBezTo>
                  <a:cubicBezTo>
                    <a:pt x="0" y="6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91" name="Freeform 9337">
              <a:extLst>
                <a:ext uri="{FF2B5EF4-FFF2-40B4-BE49-F238E27FC236}">
                  <a16:creationId xmlns:a16="http://schemas.microsoft.com/office/drawing/2014/main" id="{023A470E-3D50-4BED-ADF1-5DB73B384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582612"/>
              <a:ext cx="60325" cy="26988"/>
            </a:xfrm>
            <a:custGeom>
              <a:avLst/>
              <a:gdLst>
                <a:gd name="T0" fmla="*/ 2 w 16"/>
                <a:gd name="T1" fmla="*/ 7 h 7"/>
                <a:gd name="T2" fmla="*/ 16 w 16"/>
                <a:gd name="T3" fmla="*/ 1 h 7"/>
                <a:gd name="T4" fmla="*/ 15 w 16"/>
                <a:gd name="T5" fmla="*/ 1 h 7"/>
                <a:gd name="T6" fmla="*/ 1 w 16"/>
                <a:gd name="T7" fmla="*/ 7 h 7"/>
                <a:gd name="T8" fmla="*/ 2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2" y="7"/>
                  </a:moveTo>
                  <a:cubicBezTo>
                    <a:pt x="6" y="5"/>
                    <a:pt x="11" y="3"/>
                    <a:pt x="16" y="1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0" y="3"/>
                    <a:pt x="6" y="5"/>
                    <a:pt x="1" y="7"/>
                  </a:cubicBezTo>
                  <a:cubicBezTo>
                    <a:pt x="0" y="7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92" name="Freeform 9338">
              <a:extLst>
                <a:ext uri="{FF2B5EF4-FFF2-40B4-BE49-F238E27FC236}">
                  <a16:creationId xmlns:a16="http://schemas.microsoft.com/office/drawing/2014/main" id="{BAD466B6-A634-4002-A22D-2169F45A3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579437"/>
              <a:ext cx="65088" cy="30163"/>
            </a:xfrm>
            <a:custGeom>
              <a:avLst/>
              <a:gdLst>
                <a:gd name="T0" fmla="*/ 15 w 17"/>
                <a:gd name="T1" fmla="*/ 0 h 8"/>
                <a:gd name="T2" fmla="*/ 1 w 17"/>
                <a:gd name="T3" fmla="*/ 7 h 8"/>
                <a:gd name="T4" fmla="*/ 2 w 17"/>
                <a:gd name="T5" fmla="*/ 7 h 8"/>
                <a:gd name="T6" fmla="*/ 16 w 17"/>
                <a:gd name="T7" fmla="*/ 1 h 8"/>
                <a:gd name="T8" fmla="*/ 15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5" y="0"/>
                  </a:moveTo>
                  <a:cubicBezTo>
                    <a:pt x="11" y="2"/>
                    <a:pt x="6" y="4"/>
                    <a:pt x="1" y="7"/>
                  </a:cubicBezTo>
                  <a:cubicBezTo>
                    <a:pt x="0" y="7"/>
                    <a:pt x="1" y="8"/>
                    <a:pt x="2" y="7"/>
                  </a:cubicBezTo>
                  <a:cubicBezTo>
                    <a:pt x="7" y="5"/>
                    <a:pt x="11" y="3"/>
                    <a:pt x="16" y="1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93" name="Freeform 9339">
              <a:extLst>
                <a:ext uri="{FF2B5EF4-FFF2-40B4-BE49-F238E27FC236}">
                  <a16:creationId xmlns:a16="http://schemas.microsoft.com/office/drawing/2014/main" id="{2CF4D9DA-A0DE-44A2-9207-F800A185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8" y="300037"/>
              <a:ext cx="58738" cy="34925"/>
            </a:xfrm>
            <a:custGeom>
              <a:avLst/>
              <a:gdLst>
                <a:gd name="T0" fmla="*/ 15 w 16"/>
                <a:gd name="T1" fmla="*/ 1 h 9"/>
                <a:gd name="T2" fmla="*/ 1 w 16"/>
                <a:gd name="T3" fmla="*/ 8 h 9"/>
                <a:gd name="T4" fmla="*/ 2 w 16"/>
                <a:gd name="T5" fmla="*/ 8 h 9"/>
                <a:gd name="T6" fmla="*/ 16 w 16"/>
                <a:gd name="T7" fmla="*/ 1 h 9"/>
                <a:gd name="T8" fmla="*/ 15 w 16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1"/>
                  </a:moveTo>
                  <a:cubicBezTo>
                    <a:pt x="10" y="3"/>
                    <a:pt x="6" y="5"/>
                    <a:pt x="1" y="8"/>
                  </a:cubicBezTo>
                  <a:cubicBezTo>
                    <a:pt x="0" y="8"/>
                    <a:pt x="1" y="9"/>
                    <a:pt x="2" y="8"/>
                  </a:cubicBezTo>
                  <a:cubicBezTo>
                    <a:pt x="6" y="6"/>
                    <a:pt x="11" y="4"/>
                    <a:pt x="16" y="1"/>
                  </a:cubicBezTo>
                  <a:cubicBezTo>
                    <a:pt x="16" y="1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94" name="Freeform 9340">
              <a:extLst>
                <a:ext uri="{FF2B5EF4-FFF2-40B4-BE49-F238E27FC236}">
                  <a16:creationId xmlns:a16="http://schemas.microsoft.com/office/drawing/2014/main" id="{95A99DBC-F330-41CF-89C8-EF4EB648C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" y="269875"/>
              <a:ext cx="71438" cy="26988"/>
            </a:xfrm>
            <a:custGeom>
              <a:avLst/>
              <a:gdLst>
                <a:gd name="T0" fmla="*/ 2 w 19"/>
                <a:gd name="T1" fmla="*/ 7 h 7"/>
                <a:gd name="T2" fmla="*/ 18 w 19"/>
                <a:gd name="T3" fmla="*/ 1 h 7"/>
                <a:gd name="T4" fmla="*/ 18 w 19"/>
                <a:gd name="T5" fmla="*/ 0 h 7"/>
                <a:gd name="T6" fmla="*/ 1 w 19"/>
                <a:gd name="T7" fmla="*/ 6 h 7"/>
                <a:gd name="T8" fmla="*/ 2 w 1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2" y="7"/>
                  </a:moveTo>
                  <a:cubicBezTo>
                    <a:pt x="7" y="5"/>
                    <a:pt x="13" y="3"/>
                    <a:pt x="18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2"/>
                    <a:pt x="7" y="4"/>
                    <a:pt x="1" y="6"/>
                  </a:cubicBezTo>
                  <a:cubicBezTo>
                    <a:pt x="0" y="6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95" name="Freeform 9341">
              <a:extLst>
                <a:ext uri="{FF2B5EF4-FFF2-40B4-BE49-F238E27FC236}">
                  <a16:creationId xmlns:a16="http://schemas.microsoft.com/office/drawing/2014/main" id="{494ADFF7-E587-4FAC-A23A-22CDBC8E8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514350"/>
              <a:ext cx="52388" cy="26988"/>
            </a:xfrm>
            <a:custGeom>
              <a:avLst/>
              <a:gdLst>
                <a:gd name="T0" fmla="*/ 1 w 14"/>
                <a:gd name="T1" fmla="*/ 7 h 7"/>
                <a:gd name="T2" fmla="*/ 13 w 14"/>
                <a:gd name="T3" fmla="*/ 1 h 7"/>
                <a:gd name="T4" fmla="*/ 12 w 14"/>
                <a:gd name="T5" fmla="*/ 0 h 7"/>
                <a:gd name="T6" fmla="*/ 0 w 14"/>
                <a:gd name="T7" fmla="*/ 6 h 7"/>
                <a:gd name="T8" fmla="*/ 1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96" name="Freeform 9342">
              <a:extLst>
                <a:ext uri="{FF2B5EF4-FFF2-40B4-BE49-F238E27FC236}">
                  <a16:creationId xmlns:a16="http://schemas.microsoft.com/office/drawing/2014/main" id="{0609E8EE-A843-4449-9658-3667A2B90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469900"/>
              <a:ext cx="60325" cy="30163"/>
            </a:xfrm>
            <a:custGeom>
              <a:avLst/>
              <a:gdLst>
                <a:gd name="T0" fmla="*/ 14 w 16"/>
                <a:gd name="T1" fmla="*/ 0 h 8"/>
                <a:gd name="T2" fmla="*/ 1 w 16"/>
                <a:gd name="T3" fmla="*/ 7 h 8"/>
                <a:gd name="T4" fmla="*/ 2 w 16"/>
                <a:gd name="T5" fmla="*/ 8 h 8"/>
                <a:gd name="T6" fmla="*/ 15 w 16"/>
                <a:gd name="T7" fmla="*/ 1 h 8"/>
                <a:gd name="T8" fmla="*/ 14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0" y="2"/>
                    <a:pt x="5" y="5"/>
                    <a:pt x="1" y="7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6" y="6"/>
                    <a:pt x="11" y="3"/>
                    <a:pt x="15" y="1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97" name="Freeform 9343">
              <a:extLst>
                <a:ext uri="{FF2B5EF4-FFF2-40B4-BE49-F238E27FC236}">
                  <a16:creationId xmlns:a16="http://schemas.microsoft.com/office/drawing/2014/main" id="{FDD0D8E0-F481-409C-A59B-04044E283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8" y="203200"/>
              <a:ext cx="41275" cy="25400"/>
            </a:xfrm>
            <a:custGeom>
              <a:avLst/>
              <a:gdLst>
                <a:gd name="T0" fmla="*/ 1 w 11"/>
                <a:gd name="T1" fmla="*/ 3 h 7"/>
                <a:gd name="T2" fmla="*/ 10 w 11"/>
                <a:gd name="T3" fmla="*/ 1 h 7"/>
                <a:gd name="T4" fmla="*/ 10 w 11"/>
                <a:gd name="T5" fmla="*/ 0 h 7"/>
                <a:gd name="T6" fmla="*/ 1 w 11"/>
                <a:gd name="T7" fmla="*/ 6 h 7"/>
                <a:gd name="T8" fmla="*/ 1 w 11"/>
                <a:gd name="T9" fmla="*/ 6 h 7"/>
                <a:gd name="T10" fmla="*/ 11 w 11"/>
                <a:gd name="T11" fmla="*/ 1 h 7"/>
                <a:gd name="T12" fmla="*/ 10 w 11"/>
                <a:gd name="T13" fmla="*/ 0 h 7"/>
                <a:gd name="T14" fmla="*/ 1 w 11"/>
                <a:gd name="T15" fmla="*/ 3 h 7"/>
                <a:gd name="T16" fmla="*/ 1 w 11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1" y="3"/>
                  </a:moveTo>
                  <a:cubicBezTo>
                    <a:pt x="4" y="3"/>
                    <a:pt x="7" y="2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5" y="5"/>
                    <a:pt x="8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1"/>
                    <a:pt x="4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98" name="Freeform 9344">
              <a:extLst>
                <a:ext uri="{FF2B5EF4-FFF2-40B4-BE49-F238E27FC236}">
                  <a16:creationId xmlns:a16="http://schemas.microsoft.com/office/drawing/2014/main" id="{BFE8E4D6-FE1A-46E7-B306-83A425719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420687"/>
              <a:ext cx="60325" cy="26988"/>
            </a:xfrm>
            <a:custGeom>
              <a:avLst/>
              <a:gdLst>
                <a:gd name="T0" fmla="*/ 1 w 16"/>
                <a:gd name="T1" fmla="*/ 7 h 7"/>
                <a:gd name="T2" fmla="*/ 15 w 16"/>
                <a:gd name="T3" fmla="*/ 1 h 7"/>
                <a:gd name="T4" fmla="*/ 14 w 16"/>
                <a:gd name="T5" fmla="*/ 1 h 7"/>
                <a:gd name="T6" fmla="*/ 0 w 16"/>
                <a:gd name="T7" fmla="*/ 6 h 7"/>
                <a:gd name="T8" fmla="*/ 1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6" y="5"/>
                    <a:pt x="10" y="3"/>
                    <a:pt x="15" y="1"/>
                  </a:cubicBezTo>
                  <a:cubicBezTo>
                    <a:pt x="16" y="1"/>
                    <a:pt x="15" y="0"/>
                    <a:pt x="14" y="1"/>
                  </a:cubicBezTo>
                  <a:cubicBezTo>
                    <a:pt x="10" y="3"/>
                    <a:pt x="5" y="5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99" name="Freeform 9345">
              <a:extLst>
                <a:ext uri="{FF2B5EF4-FFF2-40B4-BE49-F238E27FC236}">
                  <a16:creationId xmlns:a16="http://schemas.microsoft.com/office/drawing/2014/main" id="{9EC6AD3C-97BD-4132-9975-7919F33B5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390525"/>
              <a:ext cx="53975" cy="30163"/>
            </a:xfrm>
            <a:custGeom>
              <a:avLst/>
              <a:gdLst>
                <a:gd name="T0" fmla="*/ 12 w 14"/>
                <a:gd name="T1" fmla="*/ 1 h 8"/>
                <a:gd name="T2" fmla="*/ 1 w 14"/>
                <a:gd name="T3" fmla="*/ 7 h 8"/>
                <a:gd name="T4" fmla="*/ 2 w 14"/>
                <a:gd name="T5" fmla="*/ 7 h 8"/>
                <a:gd name="T6" fmla="*/ 13 w 14"/>
                <a:gd name="T7" fmla="*/ 1 h 8"/>
                <a:gd name="T8" fmla="*/ 12 w 1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2" y="1"/>
                  </a:moveTo>
                  <a:cubicBezTo>
                    <a:pt x="9" y="3"/>
                    <a:pt x="5" y="5"/>
                    <a:pt x="1" y="7"/>
                  </a:cubicBezTo>
                  <a:cubicBezTo>
                    <a:pt x="0" y="7"/>
                    <a:pt x="1" y="8"/>
                    <a:pt x="2" y="7"/>
                  </a:cubicBezTo>
                  <a:cubicBezTo>
                    <a:pt x="6" y="5"/>
                    <a:pt x="9" y="3"/>
                    <a:pt x="13" y="1"/>
                  </a:cubicBezTo>
                  <a:cubicBezTo>
                    <a:pt x="14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00" name="Freeform 9346">
              <a:extLst>
                <a:ext uri="{FF2B5EF4-FFF2-40B4-BE49-F238E27FC236}">
                  <a16:creationId xmlns:a16="http://schemas.microsoft.com/office/drawing/2014/main" id="{5A633F61-BF02-4A90-BA32-8611DEC74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8" y="120650"/>
              <a:ext cx="71438" cy="33338"/>
            </a:xfrm>
            <a:custGeom>
              <a:avLst/>
              <a:gdLst>
                <a:gd name="T0" fmla="*/ 17 w 19"/>
                <a:gd name="T1" fmla="*/ 0 h 9"/>
                <a:gd name="T2" fmla="*/ 1 w 19"/>
                <a:gd name="T3" fmla="*/ 9 h 9"/>
                <a:gd name="T4" fmla="*/ 2 w 19"/>
                <a:gd name="T5" fmla="*/ 9 h 9"/>
                <a:gd name="T6" fmla="*/ 18 w 19"/>
                <a:gd name="T7" fmla="*/ 1 h 9"/>
                <a:gd name="T8" fmla="*/ 17 w 1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7" y="0"/>
                  </a:moveTo>
                  <a:cubicBezTo>
                    <a:pt x="12" y="3"/>
                    <a:pt x="6" y="6"/>
                    <a:pt x="1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7" y="6"/>
                    <a:pt x="13" y="4"/>
                    <a:pt x="18" y="1"/>
                  </a:cubicBezTo>
                  <a:cubicBezTo>
                    <a:pt x="19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01" name="Freeform 9347">
              <a:extLst>
                <a:ext uri="{FF2B5EF4-FFF2-40B4-BE49-F238E27FC236}">
                  <a16:creationId xmlns:a16="http://schemas.microsoft.com/office/drawing/2014/main" id="{2CD72A1F-7E32-4EBD-B298-2E6F04A25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3" y="115887"/>
              <a:ext cx="63500" cy="19050"/>
            </a:xfrm>
            <a:custGeom>
              <a:avLst/>
              <a:gdLst>
                <a:gd name="T0" fmla="*/ 0 w 17"/>
                <a:gd name="T1" fmla="*/ 5 h 5"/>
                <a:gd name="T2" fmla="*/ 16 w 17"/>
                <a:gd name="T3" fmla="*/ 1 h 5"/>
                <a:gd name="T4" fmla="*/ 16 w 17"/>
                <a:gd name="T5" fmla="*/ 0 h 5"/>
                <a:gd name="T6" fmla="*/ 0 w 17"/>
                <a:gd name="T7" fmla="*/ 4 h 5"/>
                <a:gd name="T8" fmla="*/ 0 w 1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5"/>
                  </a:moveTo>
                  <a:cubicBezTo>
                    <a:pt x="6" y="3"/>
                    <a:pt x="11" y="2"/>
                    <a:pt x="16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1" y="2"/>
                    <a:pt x="6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02" name="Freeform 9348">
              <a:extLst>
                <a:ext uri="{FF2B5EF4-FFF2-40B4-BE49-F238E27FC236}">
                  <a16:creationId xmlns:a16="http://schemas.microsoft.com/office/drawing/2014/main" id="{DEC7D580-DFFE-42BF-A834-976ADDB18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360362"/>
              <a:ext cx="60325" cy="26988"/>
            </a:xfrm>
            <a:custGeom>
              <a:avLst/>
              <a:gdLst>
                <a:gd name="T0" fmla="*/ 2 w 16"/>
                <a:gd name="T1" fmla="*/ 6 h 7"/>
                <a:gd name="T2" fmla="*/ 15 w 16"/>
                <a:gd name="T3" fmla="*/ 0 h 7"/>
                <a:gd name="T4" fmla="*/ 15 w 16"/>
                <a:gd name="T5" fmla="*/ 0 h 7"/>
                <a:gd name="T6" fmla="*/ 1 w 16"/>
                <a:gd name="T7" fmla="*/ 6 h 7"/>
                <a:gd name="T8" fmla="*/ 2 w 1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2" y="6"/>
                  </a:moveTo>
                  <a:cubicBezTo>
                    <a:pt x="6" y="4"/>
                    <a:pt x="11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6" y="4"/>
                    <a:pt x="1" y="6"/>
                  </a:cubicBezTo>
                  <a:cubicBezTo>
                    <a:pt x="0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03" name="Freeform 9349">
              <a:extLst>
                <a:ext uri="{FF2B5EF4-FFF2-40B4-BE49-F238E27FC236}">
                  <a16:creationId xmlns:a16="http://schemas.microsoft.com/office/drawing/2014/main" id="{4049229E-32E2-4C16-B147-FA5FE098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334962"/>
              <a:ext cx="68263" cy="33338"/>
            </a:xfrm>
            <a:custGeom>
              <a:avLst/>
              <a:gdLst>
                <a:gd name="T0" fmla="*/ 16 w 18"/>
                <a:gd name="T1" fmla="*/ 1 h 9"/>
                <a:gd name="T2" fmla="*/ 1 w 18"/>
                <a:gd name="T3" fmla="*/ 9 h 9"/>
                <a:gd name="T4" fmla="*/ 2 w 18"/>
                <a:gd name="T5" fmla="*/ 9 h 9"/>
                <a:gd name="T6" fmla="*/ 17 w 18"/>
                <a:gd name="T7" fmla="*/ 1 h 9"/>
                <a:gd name="T8" fmla="*/ 16 w 1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6" y="1"/>
                  </a:move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2" y="9"/>
                    <a:pt x="2" y="9"/>
                  </a:cubicBezTo>
                  <a:cubicBezTo>
                    <a:pt x="7" y="6"/>
                    <a:pt x="12" y="3"/>
                    <a:pt x="17" y="1"/>
                  </a:cubicBezTo>
                  <a:cubicBezTo>
                    <a:pt x="18" y="0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04" name="Freeform 9350">
              <a:extLst>
                <a:ext uri="{FF2B5EF4-FFF2-40B4-BE49-F238E27FC236}">
                  <a16:creationId xmlns:a16="http://schemas.microsoft.com/office/drawing/2014/main" id="{376576FA-E0C3-4F23-9E23-34F52B6A6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" y="66675"/>
              <a:ext cx="68263" cy="30163"/>
            </a:xfrm>
            <a:custGeom>
              <a:avLst/>
              <a:gdLst>
                <a:gd name="T0" fmla="*/ 16 w 18"/>
                <a:gd name="T1" fmla="*/ 0 h 8"/>
                <a:gd name="T2" fmla="*/ 1 w 18"/>
                <a:gd name="T3" fmla="*/ 7 h 8"/>
                <a:gd name="T4" fmla="*/ 2 w 18"/>
                <a:gd name="T5" fmla="*/ 8 h 8"/>
                <a:gd name="T6" fmla="*/ 17 w 18"/>
                <a:gd name="T7" fmla="*/ 1 h 8"/>
                <a:gd name="T8" fmla="*/ 16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6" y="0"/>
                  </a:moveTo>
                  <a:cubicBezTo>
                    <a:pt x="11" y="3"/>
                    <a:pt x="6" y="5"/>
                    <a:pt x="1" y="7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7" y="6"/>
                    <a:pt x="12" y="3"/>
                    <a:pt x="17" y="1"/>
                  </a:cubicBezTo>
                  <a:cubicBezTo>
                    <a:pt x="18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05" name="Freeform 9351">
              <a:extLst>
                <a:ext uri="{FF2B5EF4-FFF2-40B4-BE49-F238E27FC236}">
                  <a16:creationId xmlns:a16="http://schemas.microsoft.com/office/drawing/2014/main" id="{3CDE62EA-9B2D-41CB-8DD3-6DF1407D7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8" y="63500"/>
              <a:ext cx="76200" cy="26988"/>
            </a:xfrm>
            <a:custGeom>
              <a:avLst/>
              <a:gdLst>
                <a:gd name="T0" fmla="*/ 1 w 20"/>
                <a:gd name="T1" fmla="*/ 7 h 7"/>
                <a:gd name="T2" fmla="*/ 19 w 20"/>
                <a:gd name="T3" fmla="*/ 2 h 7"/>
                <a:gd name="T4" fmla="*/ 18 w 20"/>
                <a:gd name="T5" fmla="*/ 1 h 7"/>
                <a:gd name="T6" fmla="*/ 1 w 20"/>
                <a:gd name="T7" fmla="*/ 6 h 7"/>
                <a:gd name="T8" fmla="*/ 1 w 2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7">
                  <a:moveTo>
                    <a:pt x="1" y="7"/>
                  </a:moveTo>
                  <a:cubicBezTo>
                    <a:pt x="7" y="5"/>
                    <a:pt x="13" y="3"/>
                    <a:pt x="19" y="2"/>
                  </a:cubicBezTo>
                  <a:cubicBezTo>
                    <a:pt x="20" y="1"/>
                    <a:pt x="19" y="0"/>
                    <a:pt x="18" y="1"/>
                  </a:cubicBezTo>
                  <a:cubicBezTo>
                    <a:pt x="13" y="2"/>
                    <a:pt x="7" y="4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06" name="Freeform 9352">
              <a:extLst>
                <a:ext uri="{FF2B5EF4-FFF2-40B4-BE49-F238E27FC236}">
                  <a16:creationId xmlns:a16="http://schemas.microsoft.com/office/drawing/2014/main" id="{9EA7B1DC-244A-4836-8F3E-3C2A1AA7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315912"/>
              <a:ext cx="60325" cy="30163"/>
            </a:xfrm>
            <a:custGeom>
              <a:avLst/>
              <a:gdLst>
                <a:gd name="T0" fmla="*/ 1 w 16"/>
                <a:gd name="T1" fmla="*/ 8 h 8"/>
                <a:gd name="T2" fmla="*/ 15 w 16"/>
                <a:gd name="T3" fmla="*/ 1 h 8"/>
                <a:gd name="T4" fmla="*/ 15 w 16"/>
                <a:gd name="T5" fmla="*/ 1 h 8"/>
                <a:gd name="T6" fmla="*/ 1 w 16"/>
                <a:gd name="T7" fmla="*/ 7 h 8"/>
                <a:gd name="T8" fmla="*/ 1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6" y="6"/>
                    <a:pt x="11" y="4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ubicBezTo>
                    <a:pt x="10" y="3"/>
                    <a:pt x="5" y="5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07" name="Freeform 9353">
              <a:extLst>
                <a:ext uri="{FF2B5EF4-FFF2-40B4-BE49-F238E27FC236}">
                  <a16:creationId xmlns:a16="http://schemas.microsoft.com/office/drawing/2014/main" id="{DB62CCD5-E18D-4AB4-8CB5-18124FDF0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300037"/>
              <a:ext cx="60325" cy="34925"/>
            </a:xfrm>
            <a:custGeom>
              <a:avLst/>
              <a:gdLst>
                <a:gd name="T0" fmla="*/ 15 w 16"/>
                <a:gd name="T1" fmla="*/ 1 h 9"/>
                <a:gd name="T2" fmla="*/ 1 w 16"/>
                <a:gd name="T3" fmla="*/ 8 h 9"/>
                <a:gd name="T4" fmla="*/ 2 w 16"/>
                <a:gd name="T5" fmla="*/ 9 h 9"/>
                <a:gd name="T6" fmla="*/ 15 w 16"/>
                <a:gd name="T7" fmla="*/ 2 h 9"/>
                <a:gd name="T8" fmla="*/ 15 w 16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1"/>
                  </a:moveTo>
                  <a:cubicBezTo>
                    <a:pt x="10" y="3"/>
                    <a:pt x="6" y="5"/>
                    <a:pt x="1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6" y="6"/>
                    <a:pt x="11" y="4"/>
                    <a:pt x="15" y="2"/>
                  </a:cubicBezTo>
                  <a:cubicBezTo>
                    <a:pt x="16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08" name="Freeform 9354">
              <a:extLst>
                <a:ext uri="{FF2B5EF4-FFF2-40B4-BE49-F238E27FC236}">
                  <a16:creationId xmlns:a16="http://schemas.microsoft.com/office/drawing/2014/main" id="{5409DFAD-B760-42EC-B182-41D716A9D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3" y="36512"/>
              <a:ext cx="109538" cy="57150"/>
            </a:xfrm>
            <a:custGeom>
              <a:avLst/>
              <a:gdLst>
                <a:gd name="T0" fmla="*/ 1 w 29"/>
                <a:gd name="T1" fmla="*/ 14 h 15"/>
                <a:gd name="T2" fmla="*/ 26 w 29"/>
                <a:gd name="T3" fmla="*/ 2 h 15"/>
                <a:gd name="T4" fmla="*/ 26 w 29"/>
                <a:gd name="T5" fmla="*/ 2 h 15"/>
                <a:gd name="T6" fmla="*/ 22 w 29"/>
                <a:gd name="T7" fmla="*/ 4 h 15"/>
                <a:gd name="T8" fmla="*/ 17 w 29"/>
                <a:gd name="T9" fmla="*/ 7 h 15"/>
                <a:gd name="T10" fmla="*/ 5 w 29"/>
                <a:gd name="T11" fmla="*/ 13 h 15"/>
                <a:gd name="T12" fmla="*/ 6 w 29"/>
                <a:gd name="T13" fmla="*/ 14 h 15"/>
                <a:gd name="T14" fmla="*/ 28 w 29"/>
                <a:gd name="T15" fmla="*/ 1 h 15"/>
                <a:gd name="T16" fmla="*/ 27 w 29"/>
                <a:gd name="T17" fmla="*/ 1 h 15"/>
                <a:gd name="T18" fmla="*/ 0 w 29"/>
                <a:gd name="T19" fmla="*/ 14 h 15"/>
                <a:gd name="T20" fmla="*/ 1 w 29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5">
                  <a:moveTo>
                    <a:pt x="1" y="14"/>
                  </a:moveTo>
                  <a:cubicBezTo>
                    <a:pt x="9" y="9"/>
                    <a:pt x="17" y="5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2"/>
                    <a:pt x="23" y="3"/>
                    <a:pt x="22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3" y="9"/>
                    <a:pt x="9" y="11"/>
                    <a:pt x="5" y="13"/>
                  </a:cubicBezTo>
                  <a:cubicBezTo>
                    <a:pt x="4" y="14"/>
                    <a:pt x="5" y="15"/>
                    <a:pt x="6" y="14"/>
                  </a:cubicBezTo>
                  <a:cubicBezTo>
                    <a:pt x="13" y="10"/>
                    <a:pt x="21" y="6"/>
                    <a:pt x="28" y="1"/>
                  </a:cubicBezTo>
                  <a:cubicBezTo>
                    <a:pt x="29" y="1"/>
                    <a:pt x="28" y="0"/>
                    <a:pt x="27" y="1"/>
                  </a:cubicBezTo>
                  <a:cubicBezTo>
                    <a:pt x="18" y="4"/>
                    <a:pt x="9" y="8"/>
                    <a:pt x="0" y="14"/>
                  </a:cubicBezTo>
                  <a:cubicBezTo>
                    <a:pt x="0" y="14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09" name="Freeform 9355">
              <a:extLst>
                <a:ext uri="{FF2B5EF4-FFF2-40B4-BE49-F238E27FC236}">
                  <a16:creationId xmlns:a16="http://schemas.microsoft.com/office/drawing/2014/main" id="{0B98D809-D2D6-45A1-95F3-638756904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3" y="36512"/>
              <a:ext cx="147638" cy="57150"/>
            </a:xfrm>
            <a:custGeom>
              <a:avLst/>
              <a:gdLst>
                <a:gd name="T0" fmla="*/ 1 w 39"/>
                <a:gd name="T1" fmla="*/ 14 h 15"/>
                <a:gd name="T2" fmla="*/ 30 w 39"/>
                <a:gd name="T3" fmla="*/ 4 h 15"/>
                <a:gd name="T4" fmla="*/ 35 w 39"/>
                <a:gd name="T5" fmla="*/ 2 h 15"/>
                <a:gd name="T6" fmla="*/ 30 w 39"/>
                <a:gd name="T7" fmla="*/ 5 h 15"/>
                <a:gd name="T8" fmla="*/ 15 w 39"/>
                <a:gd name="T9" fmla="*/ 13 h 15"/>
                <a:gd name="T10" fmla="*/ 16 w 39"/>
                <a:gd name="T11" fmla="*/ 14 h 15"/>
                <a:gd name="T12" fmla="*/ 38 w 39"/>
                <a:gd name="T13" fmla="*/ 1 h 15"/>
                <a:gd name="T14" fmla="*/ 37 w 39"/>
                <a:gd name="T15" fmla="*/ 1 h 15"/>
                <a:gd name="T16" fmla="*/ 0 w 39"/>
                <a:gd name="T17" fmla="*/ 14 h 15"/>
                <a:gd name="T18" fmla="*/ 1 w 39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5">
                  <a:moveTo>
                    <a:pt x="1" y="14"/>
                  </a:moveTo>
                  <a:cubicBezTo>
                    <a:pt x="10" y="11"/>
                    <a:pt x="20" y="7"/>
                    <a:pt x="30" y="4"/>
                  </a:cubicBezTo>
                  <a:cubicBezTo>
                    <a:pt x="31" y="3"/>
                    <a:pt x="33" y="3"/>
                    <a:pt x="35" y="2"/>
                  </a:cubicBezTo>
                  <a:cubicBezTo>
                    <a:pt x="34" y="3"/>
                    <a:pt x="31" y="4"/>
                    <a:pt x="30" y="5"/>
                  </a:cubicBezTo>
                  <a:cubicBezTo>
                    <a:pt x="25" y="8"/>
                    <a:pt x="20" y="11"/>
                    <a:pt x="15" y="13"/>
                  </a:cubicBezTo>
                  <a:cubicBezTo>
                    <a:pt x="14" y="14"/>
                    <a:pt x="15" y="14"/>
                    <a:pt x="16" y="14"/>
                  </a:cubicBezTo>
                  <a:cubicBezTo>
                    <a:pt x="23" y="10"/>
                    <a:pt x="31" y="6"/>
                    <a:pt x="38" y="1"/>
                  </a:cubicBezTo>
                  <a:cubicBezTo>
                    <a:pt x="39" y="1"/>
                    <a:pt x="38" y="0"/>
                    <a:pt x="37" y="1"/>
                  </a:cubicBezTo>
                  <a:cubicBezTo>
                    <a:pt x="25" y="5"/>
                    <a:pt x="13" y="9"/>
                    <a:pt x="0" y="14"/>
                  </a:cubicBezTo>
                  <a:cubicBezTo>
                    <a:pt x="0" y="14"/>
                    <a:pt x="0" y="15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10" name="Freeform 9356">
              <a:extLst>
                <a:ext uri="{FF2B5EF4-FFF2-40B4-BE49-F238E27FC236}">
                  <a16:creationId xmlns:a16="http://schemas.microsoft.com/office/drawing/2014/main" id="{270F3C1F-C461-4411-9E13-49AE8C0AF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274637"/>
              <a:ext cx="60325" cy="30163"/>
            </a:xfrm>
            <a:custGeom>
              <a:avLst/>
              <a:gdLst>
                <a:gd name="T0" fmla="*/ 2 w 16"/>
                <a:gd name="T1" fmla="*/ 8 h 8"/>
                <a:gd name="T2" fmla="*/ 15 w 16"/>
                <a:gd name="T3" fmla="*/ 1 h 8"/>
                <a:gd name="T4" fmla="*/ 15 w 16"/>
                <a:gd name="T5" fmla="*/ 0 h 8"/>
                <a:gd name="T6" fmla="*/ 1 w 16"/>
                <a:gd name="T7" fmla="*/ 7 h 8"/>
                <a:gd name="T8" fmla="*/ 2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2" y="8"/>
                  </a:moveTo>
                  <a:cubicBezTo>
                    <a:pt x="7" y="5"/>
                    <a:pt x="11" y="3"/>
                    <a:pt x="15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6" y="5"/>
                    <a:pt x="1" y="7"/>
                  </a:cubicBezTo>
                  <a:cubicBezTo>
                    <a:pt x="0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11" name="Freeform 9357">
              <a:extLst>
                <a:ext uri="{FF2B5EF4-FFF2-40B4-BE49-F238E27FC236}">
                  <a16:creationId xmlns:a16="http://schemas.microsoft.com/office/drawing/2014/main" id="{4AC5E6FA-3748-4C78-833A-012C02FB6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39712"/>
              <a:ext cx="55563" cy="34925"/>
            </a:xfrm>
            <a:custGeom>
              <a:avLst/>
              <a:gdLst>
                <a:gd name="T0" fmla="*/ 13 w 15"/>
                <a:gd name="T1" fmla="*/ 0 h 9"/>
                <a:gd name="T2" fmla="*/ 0 w 15"/>
                <a:gd name="T3" fmla="*/ 8 h 9"/>
                <a:gd name="T4" fmla="*/ 1 w 15"/>
                <a:gd name="T5" fmla="*/ 8 h 9"/>
                <a:gd name="T6" fmla="*/ 14 w 15"/>
                <a:gd name="T7" fmla="*/ 1 h 9"/>
                <a:gd name="T8" fmla="*/ 13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3" y="0"/>
                  </a:moveTo>
                  <a:cubicBezTo>
                    <a:pt x="9" y="3"/>
                    <a:pt x="4" y="6"/>
                    <a:pt x="0" y="8"/>
                  </a:cubicBezTo>
                  <a:cubicBezTo>
                    <a:pt x="0" y="9"/>
                    <a:pt x="1" y="8"/>
                    <a:pt x="1" y="8"/>
                  </a:cubicBezTo>
                  <a:cubicBezTo>
                    <a:pt x="5" y="6"/>
                    <a:pt x="10" y="3"/>
                    <a:pt x="14" y="1"/>
                  </a:cubicBezTo>
                  <a:cubicBezTo>
                    <a:pt x="15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12" name="Freeform 9358">
              <a:extLst>
                <a:ext uri="{FF2B5EF4-FFF2-40B4-BE49-F238E27FC236}">
                  <a16:creationId xmlns:a16="http://schemas.microsoft.com/office/drawing/2014/main" id="{009BE078-BA77-445D-B4D5-D38E21DEE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3" y="25400"/>
              <a:ext cx="128588" cy="65088"/>
            </a:xfrm>
            <a:custGeom>
              <a:avLst/>
              <a:gdLst>
                <a:gd name="T0" fmla="*/ 32 w 34"/>
                <a:gd name="T1" fmla="*/ 0 h 17"/>
                <a:gd name="T2" fmla="*/ 1 w 34"/>
                <a:gd name="T3" fmla="*/ 16 h 17"/>
                <a:gd name="T4" fmla="*/ 1 w 34"/>
                <a:gd name="T5" fmla="*/ 16 h 17"/>
                <a:gd name="T6" fmla="*/ 33 w 34"/>
                <a:gd name="T7" fmla="*/ 0 h 17"/>
                <a:gd name="T8" fmla="*/ 32 w 3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7">
                  <a:moveTo>
                    <a:pt x="32" y="0"/>
                  </a:moveTo>
                  <a:cubicBezTo>
                    <a:pt x="22" y="6"/>
                    <a:pt x="11" y="11"/>
                    <a:pt x="1" y="16"/>
                  </a:cubicBezTo>
                  <a:cubicBezTo>
                    <a:pt x="0" y="17"/>
                    <a:pt x="1" y="17"/>
                    <a:pt x="1" y="16"/>
                  </a:cubicBezTo>
                  <a:cubicBezTo>
                    <a:pt x="12" y="11"/>
                    <a:pt x="23" y="6"/>
                    <a:pt x="33" y="0"/>
                  </a:cubicBezTo>
                  <a:cubicBezTo>
                    <a:pt x="34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13" name="Freeform 9359">
              <a:extLst>
                <a:ext uri="{FF2B5EF4-FFF2-40B4-BE49-F238E27FC236}">
                  <a16:creationId xmlns:a16="http://schemas.microsoft.com/office/drawing/2014/main" id="{67F26FEE-C4B1-41F8-B89E-C1CC14115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63" y="25400"/>
              <a:ext cx="139700" cy="65088"/>
            </a:xfrm>
            <a:custGeom>
              <a:avLst/>
              <a:gdLst>
                <a:gd name="T0" fmla="*/ 1 w 37"/>
                <a:gd name="T1" fmla="*/ 17 h 17"/>
                <a:gd name="T2" fmla="*/ 36 w 37"/>
                <a:gd name="T3" fmla="*/ 1 h 17"/>
                <a:gd name="T4" fmla="*/ 35 w 37"/>
                <a:gd name="T5" fmla="*/ 0 h 17"/>
                <a:gd name="T6" fmla="*/ 1 w 37"/>
                <a:gd name="T7" fmla="*/ 16 h 17"/>
                <a:gd name="T8" fmla="*/ 1 w 37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" y="17"/>
                  </a:moveTo>
                  <a:cubicBezTo>
                    <a:pt x="13" y="11"/>
                    <a:pt x="24" y="6"/>
                    <a:pt x="36" y="1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24" y="6"/>
                    <a:pt x="12" y="11"/>
                    <a:pt x="1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14" name="Freeform 9360">
              <a:extLst>
                <a:ext uri="{FF2B5EF4-FFF2-40B4-BE49-F238E27FC236}">
                  <a16:creationId xmlns:a16="http://schemas.microsoft.com/office/drawing/2014/main" id="{6772D91B-EB07-4DD3-B744-46CA8E7DC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233362"/>
              <a:ext cx="60325" cy="30163"/>
            </a:xfrm>
            <a:custGeom>
              <a:avLst/>
              <a:gdLst>
                <a:gd name="T0" fmla="*/ 2 w 16"/>
                <a:gd name="T1" fmla="*/ 8 h 8"/>
                <a:gd name="T2" fmla="*/ 15 w 16"/>
                <a:gd name="T3" fmla="*/ 1 h 8"/>
                <a:gd name="T4" fmla="*/ 14 w 16"/>
                <a:gd name="T5" fmla="*/ 0 h 8"/>
                <a:gd name="T6" fmla="*/ 1 w 16"/>
                <a:gd name="T7" fmla="*/ 8 h 8"/>
                <a:gd name="T8" fmla="*/ 2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2" y="8"/>
                  </a:moveTo>
                  <a:cubicBezTo>
                    <a:pt x="6" y="6"/>
                    <a:pt x="11" y="3"/>
                    <a:pt x="15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0" y="3"/>
                    <a:pt x="5" y="5"/>
                    <a:pt x="1" y="8"/>
                  </a:cubicBezTo>
                  <a:cubicBezTo>
                    <a:pt x="0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15" name="Freeform 9361">
              <a:extLst>
                <a:ext uri="{FF2B5EF4-FFF2-40B4-BE49-F238E27FC236}">
                  <a16:creationId xmlns:a16="http://schemas.microsoft.com/office/drawing/2014/main" id="{EF819349-892E-47F7-AD38-B47EA7C40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03200"/>
              <a:ext cx="55563" cy="33338"/>
            </a:xfrm>
            <a:custGeom>
              <a:avLst/>
              <a:gdLst>
                <a:gd name="T0" fmla="*/ 13 w 15"/>
                <a:gd name="T1" fmla="*/ 0 h 9"/>
                <a:gd name="T2" fmla="*/ 1 w 15"/>
                <a:gd name="T3" fmla="*/ 8 h 9"/>
                <a:gd name="T4" fmla="*/ 1 w 15"/>
                <a:gd name="T5" fmla="*/ 8 h 9"/>
                <a:gd name="T6" fmla="*/ 14 w 15"/>
                <a:gd name="T7" fmla="*/ 0 h 9"/>
                <a:gd name="T8" fmla="*/ 13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3" y="0"/>
                  </a:moveTo>
                  <a:cubicBezTo>
                    <a:pt x="9" y="2"/>
                    <a:pt x="5" y="5"/>
                    <a:pt x="1" y="8"/>
                  </a:cubicBezTo>
                  <a:cubicBezTo>
                    <a:pt x="0" y="8"/>
                    <a:pt x="1" y="9"/>
                    <a:pt x="1" y="8"/>
                  </a:cubicBezTo>
                  <a:cubicBezTo>
                    <a:pt x="6" y="6"/>
                    <a:pt x="10" y="3"/>
                    <a:pt x="14" y="0"/>
                  </a:cubicBezTo>
                  <a:cubicBezTo>
                    <a:pt x="15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16" name="Freeform 9362">
              <a:extLst>
                <a:ext uri="{FF2B5EF4-FFF2-40B4-BE49-F238E27FC236}">
                  <a16:creationId xmlns:a16="http://schemas.microsoft.com/office/drawing/2014/main" id="{732F2FC3-A793-4176-B228-DDE405E9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25400"/>
              <a:ext cx="150813" cy="71438"/>
            </a:xfrm>
            <a:custGeom>
              <a:avLst/>
              <a:gdLst>
                <a:gd name="T0" fmla="*/ 39 w 40"/>
                <a:gd name="T1" fmla="*/ 0 h 19"/>
                <a:gd name="T2" fmla="*/ 1 w 40"/>
                <a:gd name="T3" fmla="*/ 18 h 19"/>
                <a:gd name="T4" fmla="*/ 2 w 40"/>
                <a:gd name="T5" fmla="*/ 19 h 19"/>
                <a:gd name="T6" fmla="*/ 40 w 40"/>
                <a:gd name="T7" fmla="*/ 0 h 19"/>
                <a:gd name="T8" fmla="*/ 39 w 40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9">
                  <a:moveTo>
                    <a:pt x="39" y="0"/>
                  </a:moveTo>
                  <a:cubicBezTo>
                    <a:pt x="26" y="6"/>
                    <a:pt x="14" y="12"/>
                    <a:pt x="1" y="18"/>
                  </a:cubicBezTo>
                  <a:cubicBezTo>
                    <a:pt x="0" y="19"/>
                    <a:pt x="1" y="19"/>
                    <a:pt x="2" y="19"/>
                  </a:cubicBezTo>
                  <a:cubicBezTo>
                    <a:pt x="14" y="13"/>
                    <a:pt x="27" y="7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17" name="Freeform 9363">
              <a:extLst>
                <a:ext uri="{FF2B5EF4-FFF2-40B4-BE49-F238E27FC236}">
                  <a16:creationId xmlns:a16="http://schemas.microsoft.com/office/drawing/2014/main" id="{86677422-4699-49B8-86BB-9C921E84E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25400"/>
              <a:ext cx="180975" cy="76200"/>
            </a:xfrm>
            <a:custGeom>
              <a:avLst/>
              <a:gdLst>
                <a:gd name="T0" fmla="*/ 2 w 48"/>
                <a:gd name="T1" fmla="*/ 20 h 20"/>
                <a:gd name="T2" fmla="*/ 47 w 48"/>
                <a:gd name="T3" fmla="*/ 1 h 20"/>
                <a:gd name="T4" fmla="*/ 46 w 48"/>
                <a:gd name="T5" fmla="*/ 0 h 20"/>
                <a:gd name="T6" fmla="*/ 1 w 48"/>
                <a:gd name="T7" fmla="*/ 20 h 20"/>
                <a:gd name="T8" fmla="*/ 2 w 4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0">
                  <a:moveTo>
                    <a:pt x="2" y="20"/>
                  </a:moveTo>
                  <a:cubicBezTo>
                    <a:pt x="17" y="13"/>
                    <a:pt x="32" y="7"/>
                    <a:pt x="47" y="1"/>
                  </a:cubicBezTo>
                  <a:cubicBezTo>
                    <a:pt x="48" y="0"/>
                    <a:pt x="47" y="0"/>
                    <a:pt x="46" y="0"/>
                  </a:cubicBezTo>
                  <a:cubicBezTo>
                    <a:pt x="31" y="6"/>
                    <a:pt x="16" y="13"/>
                    <a:pt x="1" y="20"/>
                  </a:cubicBezTo>
                  <a:cubicBezTo>
                    <a:pt x="0" y="20"/>
                    <a:pt x="1" y="20"/>
                    <a:pt x="2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18" name="Freeform 9364">
              <a:extLst>
                <a:ext uri="{FF2B5EF4-FFF2-40B4-BE49-F238E27FC236}">
                  <a16:creationId xmlns:a16="http://schemas.microsoft.com/office/drawing/2014/main" id="{4FD5724F-62F1-4B56-BB2E-318B22563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79387"/>
              <a:ext cx="60325" cy="19050"/>
            </a:xfrm>
            <a:custGeom>
              <a:avLst/>
              <a:gdLst>
                <a:gd name="T0" fmla="*/ 1 w 16"/>
                <a:gd name="T1" fmla="*/ 5 h 5"/>
                <a:gd name="T2" fmla="*/ 15 w 16"/>
                <a:gd name="T3" fmla="*/ 1 h 5"/>
                <a:gd name="T4" fmla="*/ 14 w 16"/>
                <a:gd name="T5" fmla="*/ 0 h 5"/>
                <a:gd name="T6" fmla="*/ 1 w 16"/>
                <a:gd name="T7" fmla="*/ 4 h 5"/>
                <a:gd name="T8" fmla="*/ 1 w 1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" y="5"/>
                  </a:moveTo>
                  <a:cubicBezTo>
                    <a:pt x="6" y="4"/>
                    <a:pt x="10" y="2"/>
                    <a:pt x="15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0" y="2"/>
                    <a:pt x="5" y="3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19" name="Freeform 9365">
              <a:extLst>
                <a:ext uri="{FF2B5EF4-FFF2-40B4-BE49-F238E27FC236}">
                  <a16:creationId xmlns:a16="http://schemas.microsoft.com/office/drawing/2014/main" id="{4A3025E9-CD9E-4B36-B5A3-2C94FB14D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46050"/>
              <a:ext cx="66675" cy="38100"/>
            </a:xfrm>
            <a:custGeom>
              <a:avLst/>
              <a:gdLst>
                <a:gd name="T0" fmla="*/ 16 w 18"/>
                <a:gd name="T1" fmla="*/ 0 h 10"/>
                <a:gd name="T2" fmla="*/ 1 w 18"/>
                <a:gd name="T3" fmla="*/ 9 h 10"/>
                <a:gd name="T4" fmla="*/ 2 w 18"/>
                <a:gd name="T5" fmla="*/ 9 h 10"/>
                <a:gd name="T6" fmla="*/ 17 w 18"/>
                <a:gd name="T7" fmla="*/ 1 h 10"/>
                <a:gd name="T8" fmla="*/ 16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6" y="0"/>
                  </a:move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1" y="10"/>
                    <a:pt x="2" y="9"/>
                  </a:cubicBezTo>
                  <a:cubicBezTo>
                    <a:pt x="7" y="6"/>
                    <a:pt x="12" y="3"/>
                    <a:pt x="17" y="1"/>
                  </a:cubicBezTo>
                  <a:cubicBezTo>
                    <a:pt x="18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20" name="Freeform 9366">
              <a:extLst>
                <a:ext uri="{FF2B5EF4-FFF2-40B4-BE49-F238E27FC236}">
                  <a16:creationId xmlns:a16="http://schemas.microsoft.com/office/drawing/2014/main" id="{49D3C1E1-2338-41FB-9CC7-85231FDED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0" y="30162"/>
              <a:ext cx="120650" cy="71438"/>
            </a:xfrm>
            <a:custGeom>
              <a:avLst/>
              <a:gdLst>
                <a:gd name="T0" fmla="*/ 31 w 32"/>
                <a:gd name="T1" fmla="*/ 0 h 19"/>
                <a:gd name="T2" fmla="*/ 1 w 32"/>
                <a:gd name="T3" fmla="*/ 18 h 19"/>
                <a:gd name="T4" fmla="*/ 2 w 32"/>
                <a:gd name="T5" fmla="*/ 19 h 19"/>
                <a:gd name="T6" fmla="*/ 32 w 32"/>
                <a:gd name="T7" fmla="*/ 1 h 19"/>
                <a:gd name="T8" fmla="*/ 31 w 3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31" y="0"/>
                  </a:moveTo>
                  <a:cubicBezTo>
                    <a:pt x="22" y="7"/>
                    <a:pt x="11" y="13"/>
                    <a:pt x="1" y="18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12" y="14"/>
                    <a:pt x="22" y="8"/>
                    <a:pt x="32" y="1"/>
                  </a:cubicBezTo>
                  <a:cubicBezTo>
                    <a:pt x="32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21" name="Freeform 9367">
              <a:extLst>
                <a:ext uri="{FF2B5EF4-FFF2-40B4-BE49-F238E27FC236}">
                  <a16:creationId xmlns:a16="http://schemas.microsoft.com/office/drawing/2014/main" id="{C27F31D6-0242-46A7-9A47-8ABE10ABC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25400"/>
              <a:ext cx="157163" cy="71438"/>
            </a:xfrm>
            <a:custGeom>
              <a:avLst/>
              <a:gdLst>
                <a:gd name="T0" fmla="*/ 2 w 42"/>
                <a:gd name="T1" fmla="*/ 19 h 19"/>
                <a:gd name="T2" fmla="*/ 41 w 42"/>
                <a:gd name="T3" fmla="*/ 1 h 19"/>
                <a:gd name="T4" fmla="*/ 41 w 42"/>
                <a:gd name="T5" fmla="*/ 0 h 19"/>
                <a:gd name="T6" fmla="*/ 1 w 42"/>
                <a:gd name="T7" fmla="*/ 19 h 19"/>
                <a:gd name="T8" fmla="*/ 2 w 42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9">
                  <a:moveTo>
                    <a:pt x="2" y="19"/>
                  </a:moveTo>
                  <a:cubicBezTo>
                    <a:pt x="15" y="13"/>
                    <a:pt x="28" y="6"/>
                    <a:pt x="41" y="1"/>
                  </a:cubicBezTo>
                  <a:cubicBezTo>
                    <a:pt x="42" y="1"/>
                    <a:pt x="41" y="0"/>
                    <a:pt x="41" y="0"/>
                  </a:cubicBezTo>
                  <a:cubicBezTo>
                    <a:pt x="27" y="5"/>
                    <a:pt x="14" y="12"/>
                    <a:pt x="1" y="19"/>
                  </a:cubicBezTo>
                  <a:cubicBezTo>
                    <a:pt x="0" y="19"/>
                    <a:pt x="1" y="19"/>
                    <a:pt x="2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22" name="Freeform 9368">
              <a:extLst>
                <a:ext uri="{FF2B5EF4-FFF2-40B4-BE49-F238E27FC236}">
                  <a16:creationId xmlns:a16="http://schemas.microsoft.com/office/drawing/2014/main" id="{C50A395B-A6B8-4A82-836A-C657611B8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15887"/>
              <a:ext cx="74613" cy="30163"/>
            </a:xfrm>
            <a:custGeom>
              <a:avLst/>
              <a:gdLst>
                <a:gd name="T0" fmla="*/ 1 w 20"/>
                <a:gd name="T1" fmla="*/ 7 h 8"/>
                <a:gd name="T2" fmla="*/ 19 w 20"/>
                <a:gd name="T3" fmla="*/ 1 h 8"/>
                <a:gd name="T4" fmla="*/ 18 w 20"/>
                <a:gd name="T5" fmla="*/ 0 h 8"/>
                <a:gd name="T6" fmla="*/ 0 w 20"/>
                <a:gd name="T7" fmla="*/ 7 h 8"/>
                <a:gd name="T8" fmla="*/ 1 w 20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1" y="7"/>
                  </a:moveTo>
                  <a:cubicBezTo>
                    <a:pt x="7" y="6"/>
                    <a:pt x="13" y="4"/>
                    <a:pt x="19" y="1"/>
                  </a:cubicBezTo>
                  <a:cubicBezTo>
                    <a:pt x="20" y="1"/>
                    <a:pt x="19" y="0"/>
                    <a:pt x="18" y="0"/>
                  </a:cubicBezTo>
                  <a:cubicBezTo>
                    <a:pt x="13" y="3"/>
                    <a:pt x="7" y="5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23" name="Freeform 9369">
              <a:extLst>
                <a:ext uri="{FF2B5EF4-FFF2-40B4-BE49-F238E27FC236}">
                  <a16:creationId xmlns:a16="http://schemas.microsoft.com/office/drawing/2014/main" id="{723B2D05-8738-42BC-9E53-AEABFBF3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22225"/>
              <a:ext cx="217488" cy="115888"/>
            </a:xfrm>
            <a:custGeom>
              <a:avLst/>
              <a:gdLst>
                <a:gd name="T0" fmla="*/ 57 w 58"/>
                <a:gd name="T1" fmla="*/ 1 h 31"/>
                <a:gd name="T2" fmla="*/ 1 w 58"/>
                <a:gd name="T3" fmla="*/ 30 h 31"/>
                <a:gd name="T4" fmla="*/ 2 w 58"/>
                <a:gd name="T5" fmla="*/ 31 h 31"/>
                <a:gd name="T6" fmla="*/ 57 w 58"/>
                <a:gd name="T7" fmla="*/ 1 h 31"/>
                <a:gd name="T8" fmla="*/ 57 w 58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1">
                  <a:moveTo>
                    <a:pt x="57" y="1"/>
                  </a:moveTo>
                  <a:cubicBezTo>
                    <a:pt x="40" y="14"/>
                    <a:pt x="19" y="19"/>
                    <a:pt x="1" y="30"/>
                  </a:cubicBezTo>
                  <a:cubicBezTo>
                    <a:pt x="0" y="31"/>
                    <a:pt x="2" y="31"/>
                    <a:pt x="2" y="31"/>
                  </a:cubicBezTo>
                  <a:cubicBezTo>
                    <a:pt x="20" y="20"/>
                    <a:pt x="41" y="14"/>
                    <a:pt x="57" y="1"/>
                  </a:cubicBezTo>
                  <a:cubicBezTo>
                    <a:pt x="58" y="1"/>
                    <a:pt x="57" y="0"/>
                    <a:pt x="5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24" name="Freeform 9370">
              <a:extLst>
                <a:ext uri="{FF2B5EF4-FFF2-40B4-BE49-F238E27FC236}">
                  <a16:creationId xmlns:a16="http://schemas.microsoft.com/office/drawing/2014/main" id="{7787568B-6F62-4F3B-ACB2-BEE0D2ECF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22225"/>
              <a:ext cx="184150" cy="79375"/>
            </a:xfrm>
            <a:custGeom>
              <a:avLst/>
              <a:gdLst>
                <a:gd name="T0" fmla="*/ 1 w 49"/>
                <a:gd name="T1" fmla="*/ 21 h 21"/>
                <a:gd name="T2" fmla="*/ 48 w 49"/>
                <a:gd name="T3" fmla="*/ 1 h 21"/>
                <a:gd name="T4" fmla="*/ 48 w 49"/>
                <a:gd name="T5" fmla="*/ 0 h 21"/>
                <a:gd name="T6" fmla="*/ 1 w 49"/>
                <a:gd name="T7" fmla="*/ 20 h 21"/>
                <a:gd name="T8" fmla="*/ 1 w 4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1">
                  <a:moveTo>
                    <a:pt x="1" y="21"/>
                  </a:moveTo>
                  <a:cubicBezTo>
                    <a:pt x="17" y="15"/>
                    <a:pt x="32" y="7"/>
                    <a:pt x="48" y="1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32" y="6"/>
                    <a:pt x="17" y="15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25" name="Freeform 9371">
              <a:extLst>
                <a:ext uri="{FF2B5EF4-FFF2-40B4-BE49-F238E27FC236}">
                  <a16:creationId xmlns:a16="http://schemas.microsoft.com/office/drawing/2014/main" id="{84A6BBB6-07BE-4EF7-923C-1C20755D0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9050"/>
              <a:ext cx="149225" cy="74613"/>
            </a:xfrm>
            <a:custGeom>
              <a:avLst/>
              <a:gdLst>
                <a:gd name="T0" fmla="*/ 38 w 40"/>
                <a:gd name="T1" fmla="*/ 0 h 20"/>
                <a:gd name="T2" fmla="*/ 0 w 40"/>
                <a:gd name="T3" fmla="*/ 20 h 20"/>
                <a:gd name="T4" fmla="*/ 1 w 40"/>
                <a:gd name="T5" fmla="*/ 20 h 20"/>
                <a:gd name="T6" fmla="*/ 39 w 40"/>
                <a:gd name="T7" fmla="*/ 1 h 20"/>
                <a:gd name="T8" fmla="*/ 38 w 40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0">
                  <a:moveTo>
                    <a:pt x="38" y="0"/>
                  </a:moveTo>
                  <a:cubicBezTo>
                    <a:pt x="25" y="7"/>
                    <a:pt x="12" y="11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3" y="11"/>
                    <a:pt x="26" y="7"/>
                    <a:pt x="39" y="1"/>
                  </a:cubicBezTo>
                  <a:cubicBezTo>
                    <a:pt x="40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26" name="Freeform 9372">
              <a:extLst>
                <a:ext uri="{FF2B5EF4-FFF2-40B4-BE49-F238E27FC236}">
                  <a16:creationId xmlns:a16="http://schemas.microsoft.com/office/drawing/2014/main" id="{21315987-63A6-4469-9F8E-65085FAC2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19050"/>
              <a:ext cx="127000" cy="47625"/>
            </a:xfrm>
            <a:custGeom>
              <a:avLst/>
              <a:gdLst>
                <a:gd name="T0" fmla="*/ 2 w 34"/>
                <a:gd name="T1" fmla="*/ 13 h 13"/>
                <a:gd name="T2" fmla="*/ 33 w 34"/>
                <a:gd name="T3" fmla="*/ 0 h 13"/>
                <a:gd name="T4" fmla="*/ 32 w 34"/>
                <a:gd name="T5" fmla="*/ 0 h 13"/>
                <a:gd name="T6" fmla="*/ 1 w 34"/>
                <a:gd name="T7" fmla="*/ 13 h 13"/>
                <a:gd name="T8" fmla="*/ 2 w 3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3">
                  <a:moveTo>
                    <a:pt x="2" y="13"/>
                  </a:moveTo>
                  <a:cubicBezTo>
                    <a:pt x="12" y="9"/>
                    <a:pt x="22" y="4"/>
                    <a:pt x="33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22" y="4"/>
                    <a:pt x="12" y="9"/>
                    <a:pt x="1" y="13"/>
                  </a:cubicBezTo>
                  <a:cubicBezTo>
                    <a:pt x="0" y="13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27" name="Freeform 9373">
              <a:extLst>
                <a:ext uri="{FF2B5EF4-FFF2-40B4-BE49-F238E27FC236}">
                  <a16:creationId xmlns:a16="http://schemas.microsoft.com/office/drawing/2014/main" id="{F21A2648-C572-442E-B0C8-8A45AAB35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4287"/>
              <a:ext cx="98425" cy="46038"/>
            </a:xfrm>
            <a:custGeom>
              <a:avLst/>
              <a:gdLst>
                <a:gd name="T0" fmla="*/ 25 w 26"/>
                <a:gd name="T1" fmla="*/ 0 h 12"/>
                <a:gd name="T2" fmla="*/ 1 w 26"/>
                <a:gd name="T3" fmla="*/ 11 h 12"/>
                <a:gd name="T4" fmla="*/ 2 w 26"/>
                <a:gd name="T5" fmla="*/ 12 h 12"/>
                <a:gd name="T6" fmla="*/ 25 w 26"/>
                <a:gd name="T7" fmla="*/ 1 h 12"/>
                <a:gd name="T8" fmla="*/ 25 w 2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2">
                  <a:moveTo>
                    <a:pt x="25" y="0"/>
                  </a:moveTo>
                  <a:cubicBezTo>
                    <a:pt x="17" y="4"/>
                    <a:pt x="9" y="7"/>
                    <a:pt x="1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9" y="8"/>
                    <a:pt x="17" y="4"/>
                    <a:pt x="25" y="1"/>
                  </a:cubicBezTo>
                  <a:cubicBezTo>
                    <a:pt x="26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28" name="Freeform 9374">
              <a:extLst>
                <a:ext uri="{FF2B5EF4-FFF2-40B4-BE49-F238E27FC236}">
                  <a16:creationId xmlns:a16="http://schemas.microsoft.com/office/drawing/2014/main" id="{6E07337C-13DE-499B-B4B7-55AA43BD7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1112"/>
              <a:ext cx="98425" cy="38100"/>
            </a:xfrm>
            <a:custGeom>
              <a:avLst/>
              <a:gdLst>
                <a:gd name="T0" fmla="*/ 1 w 26"/>
                <a:gd name="T1" fmla="*/ 10 h 10"/>
                <a:gd name="T2" fmla="*/ 26 w 26"/>
                <a:gd name="T3" fmla="*/ 1 h 10"/>
                <a:gd name="T4" fmla="*/ 25 w 26"/>
                <a:gd name="T5" fmla="*/ 1 h 10"/>
                <a:gd name="T6" fmla="*/ 1 w 26"/>
                <a:gd name="T7" fmla="*/ 9 h 10"/>
                <a:gd name="T8" fmla="*/ 1 w 2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">
                  <a:moveTo>
                    <a:pt x="1" y="10"/>
                  </a:moveTo>
                  <a:cubicBezTo>
                    <a:pt x="10" y="8"/>
                    <a:pt x="17" y="4"/>
                    <a:pt x="26" y="1"/>
                  </a:cubicBezTo>
                  <a:cubicBezTo>
                    <a:pt x="26" y="1"/>
                    <a:pt x="26" y="0"/>
                    <a:pt x="25" y="1"/>
                  </a:cubicBezTo>
                  <a:cubicBezTo>
                    <a:pt x="17" y="3"/>
                    <a:pt x="9" y="7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529" name="Group 5665">
            <a:extLst>
              <a:ext uri="{FF2B5EF4-FFF2-40B4-BE49-F238E27FC236}">
                <a16:creationId xmlns:a16="http://schemas.microsoft.com/office/drawing/2014/main" id="{D01581D8-0F03-4365-9813-E8BEB7ADE391}"/>
              </a:ext>
            </a:extLst>
          </p:cNvPr>
          <p:cNvGrpSpPr>
            <a:grpSpLocks/>
          </p:cNvGrpSpPr>
          <p:nvPr/>
        </p:nvGrpSpPr>
        <p:grpSpPr bwMode="auto">
          <a:xfrm>
            <a:off x="5962650" y="2049463"/>
            <a:ext cx="650875" cy="831850"/>
            <a:chOff x="0" y="0"/>
            <a:chExt cx="650875" cy="831850"/>
          </a:xfrm>
        </p:grpSpPr>
        <p:sp>
          <p:nvSpPr>
            <p:cNvPr id="42530" name="Freeform 9375">
              <a:extLst>
                <a:ext uri="{FF2B5EF4-FFF2-40B4-BE49-F238E27FC236}">
                  <a16:creationId xmlns:a16="http://schemas.microsoft.com/office/drawing/2014/main" id="{DD1298F8-8FDC-4BB2-921A-E2680223AB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650875" cy="828675"/>
            </a:xfrm>
            <a:custGeom>
              <a:avLst/>
              <a:gdLst>
                <a:gd name="T0" fmla="*/ 166 w 173"/>
                <a:gd name="T1" fmla="*/ 128 h 220"/>
                <a:gd name="T2" fmla="*/ 160 w 173"/>
                <a:gd name="T3" fmla="*/ 68 h 220"/>
                <a:gd name="T4" fmla="*/ 145 w 173"/>
                <a:gd name="T5" fmla="*/ 69 h 220"/>
                <a:gd name="T6" fmla="*/ 133 w 173"/>
                <a:gd name="T7" fmla="*/ 71 h 220"/>
                <a:gd name="T8" fmla="*/ 106 w 173"/>
                <a:gd name="T9" fmla="*/ 70 h 220"/>
                <a:gd name="T10" fmla="*/ 158 w 173"/>
                <a:gd name="T11" fmla="*/ 72 h 220"/>
                <a:gd name="T12" fmla="*/ 163 w 173"/>
                <a:gd name="T13" fmla="*/ 78 h 220"/>
                <a:gd name="T14" fmla="*/ 163 w 173"/>
                <a:gd name="T15" fmla="*/ 95 h 220"/>
                <a:gd name="T16" fmla="*/ 163 w 173"/>
                <a:gd name="T17" fmla="*/ 121 h 220"/>
                <a:gd name="T18" fmla="*/ 163 w 173"/>
                <a:gd name="T19" fmla="*/ 128 h 220"/>
                <a:gd name="T20" fmla="*/ 163 w 173"/>
                <a:gd name="T21" fmla="*/ 143 h 220"/>
                <a:gd name="T22" fmla="*/ 163 w 173"/>
                <a:gd name="T23" fmla="*/ 158 h 220"/>
                <a:gd name="T24" fmla="*/ 163 w 173"/>
                <a:gd name="T25" fmla="*/ 188 h 220"/>
                <a:gd name="T26" fmla="*/ 161 w 173"/>
                <a:gd name="T27" fmla="*/ 200 h 220"/>
                <a:gd name="T28" fmla="*/ 161 w 173"/>
                <a:gd name="T29" fmla="*/ 201 h 220"/>
                <a:gd name="T30" fmla="*/ 153 w 173"/>
                <a:gd name="T31" fmla="*/ 209 h 220"/>
                <a:gd name="T32" fmla="*/ 123 w 173"/>
                <a:gd name="T33" fmla="*/ 210 h 220"/>
                <a:gd name="T34" fmla="*/ 58 w 173"/>
                <a:gd name="T35" fmla="*/ 211 h 220"/>
                <a:gd name="T36" fmla="*/ 35 w 173"/>
                <a:gd name="T37" fmla="*/ 213 h 220"/>
                <a:gd name="T38" fmla="*/ 36 w 173"/>
                <a:gd name="T39" fmla="*/ 212 h 220"/>
                <a:gd name="T40" fmla="*/ 7 w 173"/>
                <a:gd name="T41" fmla="*/ 197 h 220"/>
                <a:gd name="T42" fmla="*/ 8 w 173"/>
                <a:gd name="T43" fmla="*/ 188 h 220"/>
                <a:gd name="T44" fmla="*/ 9 w 173"/>
                <a:gd name="T45" fmla="*/ 75 h 220"/>
                <a:gd name="T46" fmla="*/ 24 w 173"/>
                <a:gd name="T47" fmla="*/ 9 h 220"/>
                <a:gd name="T48" fmla="*/ 35 w 173"/>
                <a:gd name="T49" fmla="*/ 10 h 220"/>
                <a:gd name="T50" fmla="*/ 53 w 173"/>
                <a:gd name="T51" fmla="*/ 10 h 220"/>
                <a:gd name="T52" fmla="*/ 101 w 173"/>
                <a:gd name="T53" fmla="*/ 57 h 220"/>
                <a:gd name="T54" fmla="*/ 100 w 173"/>
                <a:gd name="T55" fmla="*/ 61 h 220"/>
                <a:gd name="T56" fmla="*/ 102 w 173"/>
                <a:gd name="T57" fmla="*/ 60 h 220"/>
                <a:gd name="T58" fmla="*/ 102 w 173"/>
                <a:gd name="T59" fmla="*/ 58 h 220"/>
                <a:gd name="T60" fmla="*/ 102 w 173"/>
                <a:gd name="T61" fmla="*/ 58 h 220"/>
                <a:gd name="T62" fmla="*/ 105 w 173"/>
                <a:gd name="T63" fmla="*/ 54 h 220"/>
                <a:gd name="T64" fmla="*/ 106 w 173"/>
                <a:gd name="T65" fmla="*/ 28 h 220"/>
                <a:gd name="T66" fmla="*/ 101 w 173"/>
                <a:gd name="T67" fmla="*/ 7 h 220"/>
                <a:gd name="T68" fmla="*/ 101 w 173"/>
                <a:gd name="T69" fmla="*/ 7 h 220"/>
                <a:gd name="T70" fmla="*/ 70 w 173"/>
                <a:gd name="T71" fmla="*/ 6 h 220"/>
                <a:gd name="T72" fmla="*/ 63 w 173"/>
                <a:gd name="T73" fmla="*/ 6 h 220"/>
                <a:gd name="T74" fmla="*/ 47 w 173"/>
                <a:gd name="T75" fmla="*/ 4 h 220"/>
                <a:gd name="T76" fmla="*/ 44 w 173"/>
                <a:gd name="T77" fmla="*/ 5 h 220"/>
                <a:gd name="T78" fmla="*/ 2 w 173"/>
                <a:gd name="T79" fmla="*/ 46 h 220"/>
                <a:gd name="T80" fmla="*/ 3 w 173"/>
                <a:gd name="T81" fmla="*/ 115 h 220"/>
                <a:gd name="T82" fmla="*/ 23 w 173"/>
                <a:gd name="T83" fmla="*/ 219 h 220"/>
                <a:gd name="T84" fmla="*/ 149 w 173"/>
                <a:gd name="T85" fmla="*/ 215 h 220"/>
                <a:gd name="T86" fmla="*/ 168 w 173"/>
                <a:gd name="T87" fmla="*/ 157 h 220"/>
                <a:gd name="T88" fmla="*/ 32 w 173"/>
                <a:gd name="T89" fmla="*/ 10 h 220"/>
                <a:gd name="T90" fmla="*/ 32 w 173"/>
                <a:gd name="T91" fmla="*/ 10 h 220"/>
                <a:gd name="T92" fmla="*/ 101 w 173"/>
                <a:gd name="T93" fmla="*/ 59 h 220"/>
                <a:gd name="T94" fmla="*/ 101 w 173"/>
                <a:gd name="T95" fmla="*/ 59 h 220"/>
                <a:gd name="T96" fmla="*/ 26 w 173"/>
                <a:gd name="T97" fmla="*/ 5 h 220"/>
                <a:gd name="T98" fmla="*/ 21 w 173"/>
                <a:gd name="T99" fmla="*/ 5 h 220"/>
                <a:gd name="T100" fmla="*/ 20 w 173"/>
                <a:gd name="T101" fmla="*/ 5 h 220"/>
                <a:gd name="T102" fmla="*/ 155 w 173"/>
                <a:gd name="T103" fmla="*/ 209 h 220"/>
                <a:gd name="T104" fmla="*/ 155 w 173"/>
                <a:gd name="T105" fmla="*/ 209 h 220"/>
                <a:gd name="T106" fmla="*/ 163 w 173"/>
                <a:gd name="T107" fmla="*/ 18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3" h="220">
                  <a:moveTo>
                    <a:pt x="166" y="138"/>
                  </a:moveTo>
                  <a:cubicBezTo>
                    <a:pt x="166" y="138"/>
                    <a:pt x="166" y="130"/>
                    <a:pt x="166" y="128"/>
                  </a:cubicBezTo>
                  <a:cubicBezTo>
                    <a:pt x="166" y="128"/>
                    <a:pt x="167" y="129"/>
                    <a:pt x="167" y="130"/>
                  </a:cubicBezTo>
                  <a:cubicBezTo>
                    <a:pt x="167" y="119"/>
                    <a:pt x="170" y="71"/>
                    <a:pt x="160" y="68"/>
                  </a:cubicBezTo>
                  <a:cubicBezTo>
                    <a:pt x="164" y="72"/>
                    <a:pt x="158" y="69"/>
                    <a:pt x="157" y="69"/>
                  </a:cubicBezTo>
                  <a:cubicBezTo>
                    <a:pt x="148" y="69"/>
                    <a:pt x="153" y="69"/>
                    <a:pt x="145" y="69"/>
                  </a:cubicBezTo>
                  <a:cubicBezTo>
                    <a:pt x="152" y="67"/>
                    <a:pt x="145" y="69"/>
                    <a:pt x="144" y="68"/>
                  </a:cubicBezTo>
                  <a:cubicBezTo>
                    <a:pt x="140" y="68"/>
                    <a:pt x="137" y="69"/>
                    <a:pt x="133" y="71"/>
                  </a:cubicBezTo>
                  <a:cubicBezTo>
                    <a:pt x="134" y="70"/>
                    <a:pt x="113" y="70"/>
                    <a:pt x="107" y="69"/>
                  </a:cubicBezTo>
                  <a:cubicBezTo>
                    <a:pt x="108" y="69"/>
                    <a:pt x="107" y="70"/>
                    <a:pt x="106" y="70"/>
                  </a:cubicBezTo>
                  <a:cubicBezTo>
                    <a:pt x="110" y="74"/>
                    <a:pt x="127" y="69"/>
                    <a:pt x="128" y="73"/>
                  </a:cubicBezTo>
                  <a:cubicBezTo>
                    <a:pt x="128" y="70"/>
                    <a:pt x="158" y="72"/>
                    <a:pt x="158" y="72"/>
                  </a:cubicBezTo>
                  <a:cubicBezTo>
                    <a:pt x="161" y="71"/>
                    <a:pt x="165" y="78"/>
                    <a:pt x="165" y="79"/>
                  </a:cubicBezTo>
                  <a:cubicBezTo>
                    <a:pt x="162" y="76"/>
                    <a:pt x="165" y="83"/>
                    <a:pt x="163" y="78"/>
                  </a:cubicBezTo>
                  <a:cubicBezTo>
                    <a:pt x="163" y="80"/>
                    <a:pt x="163" y="81"/>
                    <a:pt x="163" y="81"/>
                  </a:cubicBezTo>
                  <a:cubicBezTo>
                    <a:pt x="163" y="85"/>
                    <a:pt x="162" y="90"/>
                    <a:pt x="163" y="95"/>
                  </a:cubicBezTo>
                  <a:cubicBezTo>
                    <a:pt x="164" y="104"/>
                    <a:pt x="164" y="114"/>
                    <a:pt x="163" y="123"/>
                  </a:cubicBezTo>
                  <a:cubicBezTo>
                    <a:pt x="162" y="121"/>
                    <a:pt x="162" y="124"/>
                    <a:pt x="163" y="121"/>
                  </a:cubicBezTo>
                  <a:cubicBezTo>
                    <a:pt x="162" y="124"/>
                    <a:pt x="162" y="127"/>
                    <a:pt x="162" y="130"/>
                  </a:cubicBezTo>
                  <a:cubicBezTo>
                    <a:pt x="162" y="129"/>
                    <a:pt x="162" y="128"/>
                    <a:pt x="163" y="128"/>
                  </a:cubicBezTo>
                  <a:cubicBezTo>
                    <a:pt x="163" y="133"/>
                    <a:pt x="164" y="140"/>
                    <a:pt x="162" y="145"/>
                  </a:cubicBezTo>
                  <a:cubicBezTo>
                    <a:pt x="162" y="144"/>
                    <a:pt x="163" y="144"/>
                    <a:pt x="163" y="143"/>
                  </a:cubicBezTo>
                  <a:cubicBezTo>
                    <a:pt x="163" y="146"/>
                    <a:pt x="166" y="158"/>
                    <a:pt x="165" y="160"/>
                  </a:cubicBezTo>
                  <a:cubicBezTo>
                    <a:pt x="164" y="159"/>
                    <a:pt x="164" y="158"/>
                    <a:pt x="163" y="158"/>
                  </a:cubicBezTo>
                  <a:cubicBezTo>
                    <a:pt x="162" y="156"/>
                    <a:pt x="163" y="163"/>
                    <a:pt x="164" y="162"/>
                  </a:cubicBezTo>
                  <a:cubicBezTo>
                    <a:pt x="163" y="167"/>
                    <a:pt x="163" y="182"/>
                    <a:pt x="163" y="188"/>
                  </a:cubicBezTo>
                  <a:cubicBezTo>
                    <a:pt x="163" y="188"/>
                    <a:pt x="163" y="189"/>
                    <a:pt x="162" y="188"/>
                  </a:cubicBezTo>
                  <a:cubicBezTo>
                    <a:pt x="162" y="191"/>
                    <a:pt x="162" y="197"/>
                    <a:pt x="161" y="200"/>
                  </a:cubicBezTo>
                  <a:cubicBezTo>
                    <a:pt x="161" y="199"/>
                    <a:pt x="162" y="198"/>
                    <a:pt x="162" y="197"/>
                  </a:cubicBezTo>
                  <a:cubicBezTo>
                    <a:pt x="163" y="198"/>
                    <a:pt x="163" y="200"/>
                    <a:pt x="161" y="201"/>
                  </a:cubicBezTo>
                  <a:cubicBezTo>
                    <a:pt x="161" y="203"/>
                    <a:pt x="155" y="206"/>
                    <a:pt x="152" y="208"/>
                  </a:cubicBezTo>
                  <a:cubicBezTo>
                    <a:pt x="153" y="209"/>
                    <a:pt x="157" y="206"/>
                    <a:pt x="153" y="209"/>
                  </a:cubicBezTo>
                  <a:cubicBezTo>
                    <a:pt x="149" y="210"/>
                    <a:pt x="142" y="210"/>
                    <a:pt x="140" y="210"/>
                  </a:cubicBezTo>
                  <a:cubicBezTo>
                    <a:pt x="144" y="211"/>
                    <a:pt x="118" y="211"/>
                    <a:pt x="123" y="210"/>
                  </a:cubicBezTo>
                  <a:cubicBezTo>
                    <a:pt x="112" y="210"/>
                    <a:pt x="95" y="208"/>
                    <a:pt x="85" y="211"/>
                  </a:cubicBezTo>
                  <a:cubicBezTo>
                    <a:pt x="83" y="211"/>
                    <a:pt x="58" y="213"/>
                    <a:pt x="58" y="211"/>
                  </a:cubicBezTo>
                  <a:cubicBezTo>
                    <a:pt x="59" y="211"/>
                    <a:pt x="60" y="211"/>
                    <a:pt x="60" y="211"/>
                  </a:cubicBezTo>
                  <a:cubicBezTo>
                    <a:pt x="54" y="207"/>
                    <a:pt x="41" y="213"/>
                    <a:pt x="35" y="213"/>
                  </a:cubicBezTo>
                  <a:cubicBezTo>
                    <a:pt x="37" y="213"/>
                    <a:pt x="39" y="212"/>
                    <a:pt x="41" y="211"/>
                  </a:cubicBezTo>
                  <a:cubicBezTo>
                    <a:pt x="40" y="212"/>
                    <a:pt x="37" y="212"/>
                    <a:pt x="36" y="212"/>
                  </a:cubicBezTo>
                  <a:cubicBezTo>
                    <a:pt x="35" y="212"/>
                    <a:pt x="26" y="213"/>
                    <a:pt x="22" y="212"/>
                  </a:cubicBezTo>
                  <a:cubicBezTo>
                    <a:pt x="16" y="210"/>
                    <a:pt x="5" y="205"/>
                    <a:pt x="7" y="197"/>
                  </a:cubicBezTo>
                  <a:cubicBezTo>
                    <a:pt x="9" y="198"/>
                    <a:pt x="8" y="190"/>
                    <a:pt x="7" y="195"/>
                  </a:cubicBezTo>
                  <a:cubicBezTo>
                    <a:pt x="7" y="194"/>
                    <a:pt x="7" y="183"/>
                    <a:pt x="8" y="188"/>
                  </a:cubicBezTo>
                  <a:cubicBezTo>
                    <a:pt x="5" y="159"/>
                    <a:pt x="16" y="124"/>
                    <a:pt x="9" y="97"/>
                  </a:cubicBezTo>
                  <a:cubicBezTo>
                    <a:pt x="12" y="93"/>
                    <a:pt x="9" y="80"/>
                    <a:pt x="9" y="75"/>
                  </a:cubicBezTo>
                  <a:cubicBezTo>
                    <a:pt x="8" y="66"/>
                    <a:pt x="10" y="58"/>
                    <a:pt x="9" y="49"/>
                  </a:cubicBezTo>
                  <a:cubicBezTo>
                    <a:pt x="7" y="38"/>
                    <a:pt x="1" y="3"/>
                    <a:pt x="24" y="9"/>
                  </a:cubicBezTo>
                  <a:cubicBezTo>
                    <a:pt x="22" y="9"/>
                    <a:pt x="20" y="10"/>
                    <a:pt x="19" y="10"/>
                  </a:cubicBezTo>
                  <a:cubicBezTo>
                    <a:pt x="21" y="10"/>
                    <a:pt x="31" y="12"/>
                    <a:pt x="35" y="10"/>
                  </a:cubicBezTo>
                  <a:cubicBezTo>
                    <a:pt x="34" y="10"/>
                    <a:pt x="31" y="9"/>
                    <a:pt x="30" y="9"/>
                  </a:cubicBezTo>
                  <a:cubicBezTo>
                    <a:pt x="35" y="7"/>
                    <a:pt x="50" y="12"/>
                    <a:pt x="53" y="10"/>
                  </a:cubicBezTo>
                  <a:cubicBezTo>
                    <a:pt x="65" y="7"/>
                    <a:pt x="81" y="5"/>
                    <a:pt x="94" y="9"/>
                  </a:cubicBezTo>
                  <a:cubicBezTo>
                    <a:pt x="104" y="13"/>
                    <a:pt x="105" y="45"/>
                    <a:pt x="101" y="57"/>
                  </a:cubicBezTo>
                  <a:cubicBezTo>
                    <a:pt x="101" y="57"/>
                    <a:pt x="101" y="57"/>
                    <a:pt x="100" y="57"/>
                  </a:cubicBezTo>
                  <a:cubicBezTo>
                    <a:pt x="100" y="57"/>
                    <a:pt x="99" y="59"/>
                    <a:pt x="100" y="61"/>
                  </a:cubicBezTo>
                  <a:cubicBezTo>
                    <a:pt x="100" y="61"/>
                    <a:pt x="100" y="60"/>
                    <a:pt x="101" y="60"/>
                  </a:cubicBezTo>
                  <a:cubicBezTo>
                    <a:pt x="101" y="62"/>
                    <a:pt x="101" y="62"/>
                    <a:pt x="102" y="60"/>
                  </a:cubicBezTo>
                  <a:cubicBezTo>
                    <a:pt x="101" y="60"/>
                    <a:pt x="101" y="59"/>
                    <a:pt x="101" y="59"/>
                  </a:cubicBezTo>
                  <a:cubicBezTo>
                    <a:pt x="102" y="59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3" y="57"/>
                    <a:pt x="105" y="56"/>
                    <a:pt x="105" y="54"/>
                  </a:cubicBezTo>
                  <a:cubicBezTo>
                    <a:pt x="105" y="55"/>
                    <a:pt x="106" y="47"/>
                    <a:pt x="106" y="47"/>
                  </a:cubicBezTo>
                  <a:cubicBezTo>
                    <a:pt x="104" y="41"/>
                    <a:pt x="105" y="33"/>
                    <a:pt x="106" y="28"/>
                  </a:cubicBezTo>
                  <a:cubicBezTo>
                    <a:pt x="106" y="28"/>
                    <a:pt x="104" y="11"/>
                    <a:pt x="102" y="8"/>
                  </a:cubicBezTo>
                  <a:cubicBezTo>
                    <a:pt x="102" y="8"/>
                    <a:pt x="101" y="7"/>
                    <a:pt x="101" y="7"/>
                  </a:cubicBezTo>
                  <a:cubicBezTo>
                    <a:pt x="101" y="7"/>
                    <a:pt x="102" y="7"/>
                    <a:pt x="102" y="7"/>
                  </a:cubicBezTo>
                  <a:cubicBezTo>
                    <a:pt x="102" y="7"/>
                    <a:pt x="101" y="7"/>
                    <a:pt x="101" y="7"/>
                  </a:cubicBezTo>
                  <a:cubicBezTo>
                    <a:pt x="97" y="6"/>
                    <a:pt x="89" y="1"/>
                    <a:pt x="91" y="3"/>
                  </a:cubicBezTo>
                  <a:cubicBezTo>
                    <a:pt x="85" y="2"/>
                    <a:pt x="73" y="7"/>
                    <a:pt x="70" y="6"/>
                  </a:cubicBezTo>
                  <a:cubicBezTo>
                    <a:pt x="70" y="6"/>
                    <a:pt x="71" y="4"/>
                    <a:pt x="71" y="4"/>
                  </a:cubicBezTo>
                  <a:cubicBezTo>
                    <a:pt x="68" y="5"/>
                    <a:pt x="66" y="5"/>
                    <a:pt x="63" y="6"/>
                  </a:cubicBezTo>
                  <a:cubicBezTo>
                    <a:pt x="63" y="5"/>
                    <a:pt x="69" y="4"/>
                    <a:pt x="68" y="4"/>
                  </a:cubicBezTo>
                  <a:cubicBezTo>
                    <a:pt x="64" y="5"/>
                    <a:pt x="46" y="6"/>
                    <a:pt x="47" y="4"/>
                  </a:cubicBezTo>
                  <a:cubicBezTo>
                    <a:pt x="45" y="5"/>
                    <a:pt x="43" y="5"/>
                    <a:pt x="41" y="5"/>
                  </a:cubicBezTo>
                  <a:cubicBezTo>
                    <a:pt x="42" y="5"/>
                    <a:pt x="43" y="5"/>
                    <a:pt x="44" y="5"/>
                  </a:cubicBezTo>
                  <a:cubicBezTo>
                    <a:pt x="34" y="0"/>
                    <a:pt x="15" y="2"/>
                    <a:pt x="7" y="9"/>
                  </a:cubicBezTo>
                  <a:cubicBezTo>
                    <a:pt x="0" y="20"/>
                    <a:pt x="2" y="33"/>
                    <a:pt x="2" y="46"/>
                  </a:cubicBezTo>
                  <a:cubicBezTo>
                    <a:pt x="2" y="69"/>
                    <a:pt x="2" y="91"/>
                    <a:pt x="2" y="113"/>
                  </a:cubicBezTo>
                  <a:cubicBezTo>
                    <a:pt x="2" y="110"/>
                    <a:pt x="3" y="115"/>
                    <a:pt x="3" y="115"/>
                  </a:cubicBezTo>
                  <a:cubicBezTo>
                    <a:pt x="0" y="138"/>
                    <a:pt x="1" y="168"/>
                    <a:pt x="1" y="193"/>
                  </a:cubicBezTo>
                  <a:cubicBezTo>
                    <a:pt x="1" y="207"/>
                    <a:pt x="8" y="218"/>
                    <a:pt x="23" y="219"/>
                  </a:cubicBezTo>
                  <a:cubicBezTo>
                    <a:pt x="30" y="219"/>
                    <a:pt x="57" y="218"/>
                    <a:pt x="57" y="218"/>
                  </a:cubicBezTo>
                  <a:cubicBezTo>
                    <a:pt x="87" y="212"/>
                    <a:pt x="119" y="220"/>
                    <a:pt x="149" y="215"/>
                  </a:cubicBezTo>
                  <a:cubicBezTo>
                    <a:pt x="149" y="215"/>
                    <a:pt x="149" y="215"/>
                    <a:pt x="149" y="216"/>
                  </a:cubicBezTo>
                  <a:cubicBezTo>
                    <a:pt x="173" y="208"/>
                    <a:pt x="170" y="174"/>
                    <a:pt x="168" y="157"/>
                  </a:cubicBezTo>
                  <a:cubicBezTo>
                    <a:pt x="167" y="161"/>
                    <a:pt x="165" y="142"/>
                    <a:pt x="166" y="138"/>
                  </a:cubicBezTo>
                  <a:close/>
                  <a:moveTo>
                    <a:pt x="32" y="10"/>
                  </a:moveTo>
                  <a:cubicBezTo>
                    <a:pt x="30" y="10"/>
                    <a:pt x="31" y="10"/>
                    <a:pt x="31" y="10"/>
                  </a:cubicBezTo>
                  <a:cubicBezTo>
                    <a:pt x="30" y="10"/>
                    <a:pt x="33" y="10"/>
                    <a:pt x="32" y="10"/>
                  </a:cubicBezTo>
                  <a:close/>
                  <a:moveTo>
                    <a:pt x="101" y="59"/>
                  </a:move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8"/>
                    <a:pt x="101" y="58"/>
                  </a:cubicBezTo>
                  <a:cubicBezTo>
                    <a:pt x="101" y="59"/>
                    <a:pt x="101" y="59"/>
                    <a:pt x="101" y="59"/>
                  </a:cubicBezTo>
                  <a:close/>
                  <a:moveTo>
                    <a:pt x="26" y="5"/>
                  </a:moveTo>
                  <a:cubicBezTo>
                    <a:pt x="29" y="4"/>
                    <a:pt x="27" y="4"/>
                    <a:pt x="26" y="5"/>
                  </a:cubicBezTo>
                  <a:close/>
                  <a:moveTo>
                    <a:pt x="23" y="5"/>
                  </a:moveTo>
                  <a:cubicBezTo>
                    <a:pt x="23" y="5"/>
                    <a:pt x="21" y="5"/>
                    <a:pt x="21" y="5"/>
                  </a:cubicBezTo>
                  <a:cubicBezTo>
                    <a:pt x="21" y="5"/>
                    <a:pt x="22" y="5"/>
                    <a:pt x="23" y="5"/>
                  </a:cubicBezTo>
                  <a:close/>
                  <a:moveTo>
                    <a:pt x="20" y="5"/>
                  </a:moveTo>
                  <a:cubicBezTo>
                    <a:pt x="21" y="5"/>
                    <a:pt x="21" y="5"/>
                    <a:pt x="20" y="5"/>
                  </a:cubicBezTo>
                  <a:close/>
                  <a:moveTo>
                    <a:pt x="155" y="209"/>
                  </a:moveTo>
                  <a:cubicBezTo>
                    <a:pt x="156" y="208"/>
                    <a:pt x="157" y="208"/>
                    <a:pt x="158" y="207"/>
                  </a:cubicBezTo>
                  <a:cubicBezTo>
                    <a:pt x="158" y="208"/>
                    <a:pt x="157" y="208"/>
                    <a:pt x="155" y="209"/>
                  </a:cubicBezTo>
                  <a:close/>
                  <a:moveTo>
                    <a:pt x="163" y="190"/>
                  </a:moveTo>
                  <a:cubicBezTo>
                    <a:pt x="163" y="189"/>
                    <a:pt x="163" y="189"/>
                    <a:pt x="163" y="189"/>
                  </a:cubicBezTo>
                  <a:cubicBezTo>
                    <a:pt x="163" y="189"/>
                    <a:pt x="163" y="190"/>
                    <a:pt x="163" y="19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31" name="Freeform 9376">
              <a:extLst>
                <a:ext uri="{FF2B5EF4-FFF2-40B4-BE49-F238E27FC236}">
                  <a16:creationId xmlns:a16="http://schemas.microsoft.com/office/drawing/2014/main" id="{84C7823B-0544-4403-8644-82443453C5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463" y="0"/>
              <a:ext cx="244475" cy="252413"/>
            </a:xfrm>
            <a:custGeom>
              <a:avLst/>
              <a:gdLst>
                <a:gd name="T0" fmla="*/ 5 w 65"/>
                <a:gd name="T1" fmla="*/ 30 h 67"/>
                <a:gd name="T2" fmla="*/ 12 w 65"/>
                <a:gd name="T3" fmla="*/ 58 h 67"/>
                <a:gd name="T4" fmla="*/ 6 w 65"/>
                <a:gd name="T5" fmla="*/ 39 h 67"/>
                <a:gd name="T6" fmla="*/ 8 w 65"/>
                <a:gd name="T7" fmla="*/ 39 h 67"/>
                <a:gd name="T8" fmla="*/ 10 w 65"/>
                <a:gd name="T9" fmla="*/ 33 h 67"/>
                <a:gd name="T10" fmla="*/ 8 w 65"/>
                <a:gd name="T11" fmla="*/ 32 h 67"/>
                <a:gd name="T12" fmla="*/ 9 w 65"/>
                <a:gd name="T13" fmla="*/ 24 h 67"/>
                <a:gd name="T14" fmla="*/ 8 w 65"/>
                <a:gd name="T15" fmla="*/ 17 h 67"/>
                <a:gd name="T16" fmla="*/ 9 w 65"/>
                <a:gd name="T17" fmla="*/ 12 h 67"/>
                <a:gd name="T18" fmla="*/ 13 w 65"/>
                <a:gd name="T19" fmla="*/ 16 h 67"/>
                <a:gd name="T20" fmla="*/ 18 w 65"/>
                <a:gd name="T21" fmla="*/ 21 h 67"/>
                <a:gd name="T22" fmla="*/ 23 w 65"/>
                <a:gd name="T23" fmla="*/ 31 h 67"/>
                <a:gd name="T24" fmla="*/ 50 w 65"/>
                <a:gd name="T25" fmla="*/ 55 h 67"/>
                <a:gd name="T26" fmla="*/ 49 w 65"/>
                <a:gd name="T27" fmla="*/ 56 h 67"/>
                <a:gd name="T28" fmla="*/ 50 w 65"/>
                <a:gd name="T29" fmla="*/ 57 h 67"/>
                <a:gd name="T30" fmla="*/ 54 w 65"/>
                <a:gd name="T31" fmla="*/ 59 h 67"/>
                <a:gd name="T32" fmla="*/ 52 w 65"/>
                <a:gd name="T33" fmla="*/ 59 h 67"/>
                <a:gd name="T34" fmla="*/ 49 w 65"/>
                <a:gd name="T35" fmla="*/ 57 h 67"/>
                <a:gd name="T36" fmla="*/ 47 w 65"/>
                <a:gd name="T37" fmla="*/ 57 h 67"/>
                <a:gd name="T38" fmla="*/ 48 w 65"/>
                <a:gd name="T39" fmla="*/ 59 h 67"/>
                <a:gd name="T40" fmla="*/ 20 w 65"/>
                <a:gd name="T41" fmla="*/ 57 h 67"/>
                <a:gd name="T42" fmla="*/ 18 w 65"/>
                <a:gd name="T43" fmla="*/ 59 h 67"/>
                <a:gd name="T44" fmla="*/ 13 w 65"/>
                <a:gd name="T45" fmla="*/ 59 h 67"/>
                <a:gd name="T46" fmla="*/ 17 w 65"/>
                <a:gd name="T47" fmla="*/ 60 h 67"/>
                <a:gd name="T48" fmla="*/ 20 w 65"/>
                <a:gd name="T49" fmla="*/ 62 h 67"/>
                <a:gd name="T50" fmla="*/ 32 w 65"/>
                <a:gd name="T51" fmla="*/ 62 h 67"/>
                <a:gd name="T52" fmla="*/ 34 w 65"/>
                <a:gd name="T53" fmla="*/ 65 h 67"/>
                <a:gd name="T54" fmla="*/ 41 w 65"/>
                <a:gd name="T55" fmla="*/ 62 h 67"/>
                <a:gd name="T56" fmla="*/ 40 w 65"/>
                <a:gd name="T57" fmla="*/ 64 h 67"/>
                <a:gd name="T58" fmla="*/ 48 w 65"/>
                <a:gd name="T59" fmla="*/ 63 h 67"/>
                <a:gd name="T60" fmla="*/ 47 w 65"/>
                <a:gd name="T61" fmla="*/ 63 h 67"/>
                <a:gd name="T62" fmla="*/ 65 w 65"/>
                <a:gd name="T63" fmla="*/ 63 h 67"/>
                <a:gd name="T64" fmla="*/ 4 w 65"/>
                <a:gd name="T65" fmla="*/ 0 h 67"/>
                <a:gd name="T66" fmla="*/ 4 w 65"/>
                <a:gd name="T67" fmla="*/ 23 h 67"/>
                <a:gd name="T68" fmla="*/ 5 w 65"/>
                <a:gd name="T69" fmla="*/ 30 h 67"/>
                <a:gd name="T70" fmla="*/ 18 w 65"/>
                <a:gd name="T71" fmla="*/ 61 h 67"/>
                <a:gd name="T72" fmla="*/ 18 w 65"/>
                <a:gd name="T73" fmla="*/ 60 h 67"/>
                <a:gd name="T74" fmla="*/ 18 w 65"/>
                <a:gd name="T75" fmla="*/ 60 h 67"/>
                <a:gd name="T76" fmla="*/ 18 w 65"/>
                <a:gd name="T77" fmla="*/ 61 h 67"/>
                <a:gd name="T78" fmla="*/ 23 w 65"/>
                <a:gd name="T79" fmla="*/ 61 h 67"/>
                <a:gd name="T80" fmla="*/ 23 w 65"/>
                <a:gd name="T81" fmla="*/ 61 h 67"/>
                <a:gd name="T82" fmla="*/ 23 w 65"/>
                <a:gd name="T83" fmla="*/ 61 h 67"/>
                <a:gd name="T84" fmla="*/ 23 w 65"/>
                <a:gd name="T85" fmla="*/ 61 h 67"/>
                <a:gd name="T86" fmla="*/ 23 w 65"/>
                <a:gd name="T87" fmla="*/ 61 h 67"/>
                <a:gd name="T88" fmla="*/ 55 w 65"/>
                <a:gd name="T89" fmla="*/ 62 h 67"/>
                <a:gd name="T90" fmla="*/ 55 w 65"/>
                <a:gd name="T91" fmla="*/ 62 h 67"/>
                <a:gd name="T92" fmla="*/ 9 w 65"/>
                <a:gd name="T93" fmla="*/ 24 h 67"/>
                <a:gd name="T94" fmla="*/ 7 w 65"/>
                <a:gd name="T95" fmla="*/ 25 h 67"/>
                <a:gd name="T96" fmla="*/ 9 w 65"/>
                <a:gd name="T97" fmla="*/ 2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67">
                  <a:moveTo>
                    <a:pt x="5" y="30"/>
                  </a:moveTo>
                  <a:cubicBezTo>
                    <a:pt x="0" y="32"/>
                    <a:pt x="3" y="52"/>
                    <a:pt x="12" y="58"/>
                  </a:cubicBezTo>
                  <a:cubicBezTo>
                    <a:pt x="13" y="55"/>
                    <a:pt x="7" y="42"/>
                    <a:pt x="6" y="39"/>
                  </a:cubicBezTo>
                  <a:cubicBezTo>
                    <a:pt x="7" y="39"/>
                    <a:pt x="8" y="38"/>
                    <a:pt x="8" y="39"/>
                  </a:cubicBezTo>
                  <a:cubicBezTo>
                    <a:pt x="7" y="36"/>
                    <a:pt x="7" y="35"/>
                    <a:pt x="10" y="33"/>
                  </a:cubicBezTo>
                  <a:cubicBezTo>
                    <a:pt x="9" y="33"/>
                    <a:pt x="8" y="32"/>
                    <a:pt x="8" y="32"/>
                  </a:cubicBezTo>
                  <a:cubicBezTo>
                    <a:pt x="8" y="31"/>
                    <a:pt x="10" y="26"/>
                    <a:pt x="9" y="24"/>
                  </a:cubicBezTo>
                  <a:cubicBezTo>
                    <a:pt x="10" y="22"/>
                    <a:pt x="7" y="19"/>
                    <a:pt x="8" y="17"/>
                  </a:cubicBezTo>
                  <a:cubicBezTo>
                    <a:pt x="9" y="19"/>
                    <a:pt x="9" y="15"/>
                    <a:pt x="9" y="12"/>
                  </a:cubicBezTo>
                  <a:cubicBezTo>
                    <a:pt x="10" y="16"/>
                    <a:pt x="12" y="16"/>
                    <a:pt x="13" y="16"/>
                  </a:cubicBezTo>
                  <a:cubicBezTo>
                    <a:pt x="13" y="20"/>
                    <a:pt x="14" y="19"/>
                    <a:pt x="18" y="21"/>
                  </a:cubicBezTo>
                  <a:cubicBezTo>
                    <a:pt x="14" y="20"/>
                    <a:pt x="22" y="26"/>
                    <a:pt x="23" y="31"/>
                  </a:cubicBezTo>
                  <a:cubicBezTo>
                    <a:pt x="31" y="35"/>
                    <a:pt x="42" y="54"/>
                    <a:pt x="50" y="55"/>
                  </a:cubicBezTo>
                  <a:cubicBezTo>
                    <a:pt x="50" y="55"/>
                    <a:pt x="49" y="56"/>
                    <a:pt x="49" y="56"/>
                  </a:cubicBezTo>
                  <a:cubicBezTo>
                    <a:pt x="49" y="56"/>
                    <a:pt x="54" y="58"/>
                    <a:pt x="50" y="57"/>
                  </a:cubicBezTo>
                  <a:cubicBezTo>
                    <a:pt x="52" y="57"/>
                    <a:pt x="53" y="58"/>
                    <a:pt x="54" y="59"/>
                  </a:cubicBezTo>
                  <a:cubicBezTo>
                    <a:pt x="53" y="58"/>
                    <a:pt x="51" y="58"/>
                    <a:pt x="52" y="59"/>
                  </a:cubicBezTo>
                  <a:cubicBezTo>
                    <a:pt x="46" y="55"/>
                    <a:pt x="53" y="59"/>
                    <a:pt x="49" y="57"/>
                  </a:cubicBezTo>
                  <a:cubicBezTo>
                    <a:pt x="49" y="57"/>
                    <a:pt x="47" y="57"/>
                    <a:pt x="47" y="57"/>
                  </a:cubicBezTo>
                  <a:cubicBezTo>
                    <a:pt x="47" y="57"/>
                    <a:pt x="48" y="59"/>
                    <a:pt x="48" y="59"/>
                  </a:cubicBezTo>
                  <a:cubicBezTo>
                    <a:pt x="46" y="56"/>
                    <a:pt x="25" y="58"/>
                    <a:pt x="20" y="57"/>
                  </a:cubicBezTo>
                  <a:cubicBezTo>
                    <a:pt x="19" y="58"/>
                    <a:pt x="18" y="58"/>
                    <a:pt x="18" y="59"/>
                  </a:cubicBezTo>
                  <a:cubicBezTo>
                    <a:pt x="17" y="57"/>
                    <a:pt x="14" y="58"/>
                    <a:pt x="13" y="59"/>
                  </a:cubicBezTo>
                  <a:cubicBezTo>
                    <a:pt x="14" y="60"/>
                    <a:pt x="16" y="60"/>
                    <a:pt x="17" y="60"/>
                  </a:cubicBezTo>
                  <a:cubicBezTo>
                    <a:pt x="16" y="62"/>
                    <a:pt x="18" y="62"/>
                    <a:pt x="20" y="62"/>
                  </a:cubicBezTo>
                  <a:cubicBezTo>
                    <a:pt x="23" y="65"/>
                    <a:pt x="29" y="67"/>
                    <a:pt x="32" y="62"/>
                  </a:cubicBezTo>
                  <a:cubicBezTo>
                    <a:pt x="32" y="66"/>
                    <a:pt x="32" y="62"/>
                    <a:pt x="34" y="65"/>
                  </a:cubicBezTo>
                  <a:cubicBezTo>
                    <a:pt x="38" y="65"/>
                    <a:pt x="38" y="60"/>
                    <a:pt x="41" y="62"/>
                  </a:cubicBezTo>
                  <a:cubicBezTo>
                    <a:pt x="42" y="63"/>
                    <a:pt x="40" y="62"/>
                    <a:pt x="40" y="64"/>
                  </a:cubicBezTo>
                  <a:cubicBezTo>
                    <a:pt x="42" y="65"/>
                    <a:pt x="44" y="61"/>
                    <a:pt x="48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9" y="65"/>
                    <a:pt x="65" y="64"/>
                    <a:pt x="65" y="63"/>
                  </a:cubicBezTo>
                  <a:cubicBezTo>
                    <a:pt x="42" y="46"/>
                    <a:pt x="27" y="19"/>
                    <a:pt x="4" y="0"/>
                  </a:cubicBezTo>
                  <a:cubicBezTo>
                    <a:pt x="6" y="8"/>
                    <a:pt x="3" y="13"/>
                    <a:pt x="4" y="23"/>
                  </a:cubicBezTo>
                  <a:cubicBezTo>
                    <a:pt x="1" y="19"/>
                    <a:pt x="2" y="29"/>
                    <a:pt x="5" y="30"/>
                  </a:cubicBezTo>
                  <a:close/>
                  <a:moveTo>
                    <a:pt x="18" y="61"/>
                  </a:moveTo>
                  <a:cubicBezTo>
                    <a:pt x="18" y="61"/>
                    <a:pt x="18" y="60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61"/>
                    <a:pt x="18" y="61"/>
                  </a:cubicBezTo>
                  <a:close/>
                  <a:moveTo>
                    <a:pt x="23" y="61"/>
                  </a:move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lose/>
                  <a:moveTo>
                    <a:pt x="55" y="62"/>
                  </a:moveTo>
                  <a:cubicBezTo>
                    <a:pt x="54" y="62"/>
                    <a:pt x="53" y="61"/>
                    <a:pt x="55" y="62"/>
                  </a:cubicBezTo>
                  <a:close/>
                  <a:moveTo>
                    <a:pt x="9" y="24"/>
                  </a:moveTo>
                  <a:cubicBezTo>
                    <a:pt x="9" y="26"/>
                    <a:pt x="9" y="25"/>
                    <a:pt x="7" y="25"/>
                  </a:cubicBezTo>
                  <a:cubicBezTo>
                    <a:pt x="8" y="25"/>
                    <a:pt x="8" y="25"/>
                    <a:pt x="9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32" name="Freeform 9377">
              <a:extLst>
                <a:ext uri="{FF2B5EF4-FFF2-40B4-BE49-F238E27FC236}">
                  <a16:creationId xmlns:a16="http://schemas.microsoft.com/office/drawing/2014/main" id="{531ECF93-7BF1-4456-9BD2-8E80EDD6C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50" y="785813"/>
              <a:ext cx="68263" cy="26988"/>
            </a:xfrm>
            <a:custGeom>
              <a:avLst/>
              <a:gdLst>
                <a:gd name="T0" fmla="*/ 2 w 18"/>
                <a:gd name="T1" fmla="*/ 7 h 7"/>
                <a:gd name="T2" fmla="*/ 13 w 18"/>
                <a:gd name="T3" fmla="*/ 2 h 7"/>
                <a:gd name="T4" fmla="*/ 16 w 18"/>
                <a:gd name="T5" fmla="*/ 1 h 7"/>
                <a:gd name="T6" fmla="*/ 14 w 18"/>
                <a:gd name="T7" fmla="*/ 3 h 7"/>
                <a:gd name="T8" fmla="*/ 8 w 18"/>
                <a:gd name="T9" fmla="*/ 7 h 7"/>
                <a:gd name="T10" fmla="*/ 9 w 18"/>
                <a:gd name="T11" fmla="*/ 7 h 7"/>
                <a:gd name="T12" fmla="*/ 18 w 18"/>
                <a:gd name="T13" fmla="*/ 1 h 7"/>
                <a:gd name="T14" fmla="*/ 17 w 18"/>
                <a:gd name="T15" fmla="*/ 0 h 7"/>
                <a:gd name="T16" fmla="*/ 1 w 18"/>
                <a:gd name="T17" fmla="*/ 7 h 7"/>
                <a:gd name="T18" fmla="*/ 2 w 18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7">
                  <a:moveTo>
                    <a:pt x="2" y="7"/>
                  </a:moveTo>
                  <a:cubicBezTo>
                    <a:pt x="6" y="5"/>
                    <a:pt x="9" y="4"/>
                    <a:pt x="13" y="2"/>
                  </a:cubicBezTo>
                  <a:cubicBezTo>
                    <a:pt x="14" y="2"/>
                    <a:pt x="15" y="1"/>
                    <a:pt x="16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2" y="4"/>
                    <a:pt x="10" y="6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2" y="5"/>
                    <a:pt x="15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2"/>
                    <a:pt x="6" y="5"/>
                    <a:pt x="1" y="7"/>
                  </a:cubicBezTo>
                  <a:cubicBezTo>
                    <a:pt x="0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33" name="Freeform 9378">
              <a:extLst>
                <a:ext uri="{FF2B5EF4-FFF2-40B4-BE49-F238E27FC236}">
                  <a16:creationId xmlns:a16="http://schemas.microsoft.com/office/drawing/2014/main" id="{5239781A-5FA3-4285-9DAF-87BD08C0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50" y="711200"/>
              <a:ext cx="131763" cy="96838"/>
            </a:xfrm>
            <a:custGeom>
              <a:avLst/>
              <a:gdLst>
                <a:gd name="T0" fmla="*/ 34 w 35"/>
                <a:gd name="T1" fmla="*/ 0 h 26"/>
                <a:gd name="T2" fmla="*/ 1 w 35"/>
                <a:gd name="T3" fmla="*/ 25 h 26"/>
                <a:gd name="T4" fmla="*/ 2 w 35"/>
                <a:gd name="T5" fmla="*/ 26 h 26"/>
                <a:gd name="T6" fmla="*/ 35 w 35"/>
                <a:gd name="T7" fmla="*/ 1 h 26"/>
                <a:gd name="T8" fmla="*/ 34 w 3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4" y="0"/>
                  </a:moveTo>
                  <a:cubicBezTo>
                    <a:pt x="23" y="9"/>
                    <a:pt x="12" y="17"/>
                    <a:pt x="1" y="25"/>
                  </a:cubicBezTo>
                  <a:cubicBezTo>
                    <a:pt x="0" y="26"/>
                    <a:pt x="2" y="26"/>
                    <a:pt x="2" y="26"/>
                  </a:cubicBezTo>
                  <a:cubicBezTo>
                    <a:pt x="13" y="17"/>
                    <a:pt x="24" y="10"/>
                    <a:pt x="35" y="1"/>
                  </a:cubicBezTo>
                  <a:cubicBezTo>
                    <a:pt x="35" y="1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34" name="Freeform 9379">
              <a:extLst>
                <a:ext uri="{FF2B5EF4-FFF2-40B4-BE49-F238E27FC236}">
                  <a16:creationId xmlns:a16="http://schemas.microsoft.com/office/drawing/2014/main" id="{D2B11B5A-7400-42D5-A352-0E12CDF8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3" y="669925"/>
              <a:ext cx="255588" cy="138113"/>
            </a:xfrm>
            <a:custGeom>
              <a:avLst/>
              <a:gdLst>
                <a:gd name="T0" fmla="*/ 2 w 68"/>
                <a:gd name="T1" fmla="*/ 37 h 37"/>
                <a:gd name="T2" fmla="*/ 67 w 68"/>
                <a:gd name="T3" fmla="*/ 1 h 37"/>
                <a:gd name="T4" fmla="*/ 67 w 68"/>
                <a:gd name="T5" fmla="*/ 1 h 37"/>
                <a:gd name="T6" fmla="*/ 1 w 68"/>
                <a:gd name="T7" fmla="*/ 36 h 37"/>
                <a:gd name="T8" fmla="*/ 2 w 6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7">
                  <a:moveTo>
                    <a:pt x="2" y="37"/>
                  </a:moveTo>
                  <a:cubicBezTo>
                    <a:pt x="24" y="26"/>
                    <a:pt x="43" y="8"/>
                    <a:pt x="67" y="1"/>
                  </a:cubicBezTo>
                  <a:cubicBezTo>
                    <a:pt x="68" y="1"/>
                    <a:pt x="67" y="0"/>
                    <a:pt x="67" y="1"/>
                  </a:cubicBezTo>
                  <a:cubicBezTo>
                    <a:pt x="42" y="7"/>
                    <a:pt x="24" y="25"/>
                    <a:pt x="1" y="36"/>
                  </a:cubicBezTo>
                  <a:cubicBezTo>
                    <a:pt x="0" y="37"/>
                    <a:pt x="2" y="37"/>
                    <a:pt x="2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35" name="Freeform 9380">
              <a:extLst>
                <a:ext uri="{FF2B5EF4-FFF2-40B4-BE49-F238E27FC236}">
                  <a16:creationId xmlns:a16="http://schemas.microsoft.com/office/drawing/2014/main" id="{FE5BBB8F-259C-4A64-BBB8-8A7052543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8" y="639763"/>
              <a:ext cx="255588" cy="168275"/>
            </a:xfrm>
            <a:custGeom>
              <a:avLst/>
              <a:gdLst>
                <a:gd name="T0" fmla="*/ 67 w 68"/>
                <a:gd name="T1" fmla="*/ 1 h 45"/>
                <a:gd name="T2" fmla="*/ 0 w 68"/>
                <a:gd name="T3" fmla="*/ 44 h 45"/>
                <a:gd name="T4" fmla="*/ 2 w 68"/>
                <a:gd name="T5" fmla="*/ 44 h 45"/>
                <a:gd name="T6" fmla="*/ 68 w 68"/>
                <a:gd name="T7" fmla="*/ 1 h 45"/>
                <a:gd name="T8" fmla="*/ 67 w 68"/>
                <a:gd name="T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5">
                  <a:moveTo>
                    <a:pt x="67" y="1"/>
                  </a:moveTo>
                  <a:cubicBezTo>
                    <a:pt x="44" y="15"/>
                    <a:pt x="20" y="26"/>
                    <a:pt x="0" y="44"/>
                  </a:cubicBezTo>
                  <a:cubicBezTo>
                    <a:pt x="0" y="45"/>
                    <a:pt x="1" y="45"/>
                    <a:pt x="2" y="44"/>
                  </a:cubicBezTo>
                  <a:cubicBezTo>
                    <a:pt x="21" y="26"/>
                    <a:pt x="46" y="15"/>
                    <a:pt x="68" y="1"/>
                  </a:cubicBezTo>
                  <a:cubicBezTo>
                    <a:pt x="68" y="0"/>
                    <a:pt x="67" y="0"/>
                    <a:pt x="6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36" name="Freeform 9381">
              <a:extLst>
                <a:ext uri="{FF2B5EF4-FFF2-40B4-BE49-F238E27FC236}">
                  <a16:creationId xmlns:a16="http://schemas.microsoft.com/office/drawing/2014/main" id="{383CB3C3-6E89-46D1-9EEB-CD7F0F3DF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13" y="612775"/>
              <a:ext cx="322263" cy="192088"/>
            </a:xfrm>
            <a:custGeom>
              <a:avLst/>
              <a:gdLst>
                <a:gd name="T0" fmla="*/ 2 w 86"/>
                <a:gd name="T1" fmla="*/ 51 h 51"/>
                <a:gd name="T2" fmla="*/ 85 w 86"/>
                <a:gd name="T3" fmla="*/ 0 h 51"/>
                <a:gd name="T4" fmla="*/ 85 w 86"/>
                <a:gd name="T5" fmla="*/ 0 h 51"/>
                <a:gd name="T6" fmla="*/ 1 w 86"/>
                <a:gd name="T7" fmla="*/ 50 h 51"/>
                <a:gd name="T8" fmla="*/ 2 w 86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1">
                  <a:moveTo>
                    <a:pt x="2" y="51"/>
                  </a:moveTo>
                  <a:cubicBezTo>
                    <a:pt x="30" y="34"/>
                    <a:pt x="57" y="16"/>
                    <a:pt x="85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56" y="15"/>
                    <a:pt x="29" y="34"/>
                    <a:pt x="1" y="50"/>
                  </a:cubicBezTo>
                  <a:cubicBezTo>
                    <a:pt x="0" y="51"/>
                    <a:pt x="2" y="51"/>
                    <a:pt x="2" y="5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37" name="Freeform 9382">
              <a:extLst>
                <a:ext uri="{FF2B5EF4-FFF2-40B4-BE49-F238E27FC236}">
                  <a16:creationId xmlns:a16="http://schemas.microsoft.com/office/drawing/2014/main" id="{256C108C-C3F2-48DD-A738-5F731A83F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" y="582613"/>
              <a:ext cx="349250" cy="222250"/>
            </a:xfrm>
            <a:custGeom>
              <a:avLst/>
              <a:gdLst>
                <a:gd name="T0" fmla="*/ 92 w 93"/>
                <a:gd name="T1" fmla="*/ 0 h 59"/>
                <a:gd name="T2" fmla="*/ 1 w 93"/>
                <a:gd name="T3" fmla="*/ 58 h 59"/>
                <a:gd name="T4" fmla="*/ 2 w 93"/>
                <a:gd name="T5" fmla="*/ 59 h 59"/>
                <a:gd name="T6" fmla="*/ 92 w 93"/>
                <a:gd name="T7" fmla="*/ 0 h 59"/>
                <a:gd name="T8" fmla="*/ 92 w 9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59">
                  <a:moveTo>
                    <a:pt x="92" y="0"/>
                  </a:moveTo>
                  <a:cubicBezTo>
                    <a:pt x="62" y="21"/>
                    <a:pt x="30" y="38"/>
                    <a:pt x="1" y="58"/>
                  </a:cubicBezTo>
                  <a:cubicBezTo>
                    <a:pt x="0" y="59"/>
                    <a:pt x="1" y="59"/>
                    <a:pt x="2" y="59"/>
                  </a:cubicBezTo>
                  <a:cubicBezTo>
                    <a:pt x="31" y="38"/>
                    <a:pt x="63" y="21"/>
                    <a:pt x="92" y="0"/>
                  </a:cubicBezTo>
                  <a:cubicBezTo>
                    <a:pt x="93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38" name="Freeform 9383">
              <a:extLst>
                <a:ext uri="{FF2B5EF4-FFF2-40B4-BE49-F238E27FC236}">
                  <a16:creationId xmlns:a16="http://schemas.microsoft.com/office/drawing/2014/main" id="{68EC1F35-0028-4C80-B856-B940A2FFC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560388"/>
              <a:ext cx="428625" cy="247650"/>
            </a:xfrm>
            <a:custGeom>
              <a:avLst/>
              <a:gdLst>
                <a:gd name="T0" fmla="*/ 1 w 114"/>
                <a:gd name="T1" fmla="*/ 66 h 66"/>
                <a:gd name="T2" fmla="*/ 54 w 114"/>
                <a:gd name="T3" fmla="*/ 34 h 66"/>
                <a:gd name="T4" fmla="*/ 113 w 114"/>
                <a:gd name="T5" fmla="*/ 1 h 66"/>
                <a:gd name="T6" fmla="*/ 112 w 114"/>
                <a:gd name="T7" fmla="*/ 0 h 66"/>
                <a:gd name="T8" fmla="*/ 71 w 114"/>
                <a:gd name="T9" fmla="*/ 23 h 66"/>
                <a:gd name="T10" fmla="*/ 0 w 114"/>
                <a:gd name="T11" fmla="*/ 65 h 66"/>
                <a:gd name="T12" fmla="*/ 1 w 114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66">
                  <a:moveTo>
                    <a:pt x="1" y="66"/>
                  </a:moveTo>
                  <a:cubicBezTo>
                    <a:pt x="19" y="55"/>
                    <a:pt x="37" y="45"/>
                    <a:pt x="54" y="34"/>
                  </a:cubicBezTo>
                  <a:cubicBezTo>
                    <a:pt x="73" y="23"/>
                    <a:pt x="91" y="8"/>
                    <a:pt x="113" y="1"/>
                  </a:cubicBezTo>
                  <a:cubicBezTo>
                    <a:pt x="114" y="0"/>
                    <a:pt x="113" y="0"/>
                    <a:pt x="112" y="0"/>
                  </a:cubicBezTo>
                  <a:cubicBezTo>
                    <a:pt x="97" y="6"/>
                    <a:pt x="84" y="14"/>
                    <a:pt x="71" y="23"/>
                  </a:cubicBezTo>
                  <a:cubicBezTo>
                    <a:pt x="48" y="38"/>
                    <a:pt x="24" y="51"/>
                    <a:pt x="0" y="65"/>
                  </a:cubicBezTo>
                  <a:cubicBezTo>
                    <a:pt x="0" y="66"/>
                    <a:pt x="1" y="66"/>
                    <a:pt x="1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39" name="Freeform 9384">
              <a:extLst>
                <a:ext uri="{FF2B5EF4-FFF2-40B4-BE49-F238E27FC236}">
                  <a16:creationId xmlns:a16="http://schemas.microsoft.com/office/drawing/2014/main" id="{15A07AA0-2CBD-42A1-99FC-CB4B54449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477838"/>
              <a:ext cx="558800" cy="346075"/>
            </a:xfrm>
            <a:custGeom>
              <a:avLst/>
              <a:gdLst>
                <a:gd name="T0" fmla="*/ 147 w 149"/>
                <a:gd name="T1" fmla="*/ 0 h 92"/>
                <a:gd name="T2" fmla="*/ 3 w 149"/>
                <a:gd name="T3" fmla="*/ 89 h 92"/>
                <a:gd name="T4" fmla="*/ 3 w 149"/>
                <a:gd name="T5" fmla="*/ 90 h 92"/>
                <a:gd name="T6" fmla="*/ 121 w 149"/>
                <a:gd name="T7" fmla="*/ 24 h 92"/>
                <a:gd name="T8" fmla="*/ 133 w 149"/>
                <a:gd name="T9" fmla="*/ 19 h 92"/>
                <a:gd name="T10" fmla="*/ 126 w 149"/>
                <a:gd name="T11" fmla="*/ 27 h 92"/>
                <a:gd name="T12" fmla="*/ 94 w 149"/>
                <a:gd name="T13" fmla="*/ 47 h 92"/>
                <a:gd name="T14" fmla="*/ 30 w 149"/>
                <a:gd name="T15" fmla="*/ 88 h 92"/>
                <a:gd name="T16" fmla="*/ 31 w 149"/>
                <a:gd name="T17" fmla="*/ 88 h 92"/>
                <a:gd name="T18" fmla="*/ 146 w 149"/>
                <a:gd name="T19" fmla="*/ 15 h 92"/>
                <a:gd name="T20" fmla="*/ 146 w 149"/>
                <a:gd name="T21" fmla="*/ 14 h 92"/>
                <a:gd name="T22" fmla="*/ 21 w 149"/>
                <a:gd name="T23" fmla="*/ 80 h 92"/>
                <a:gd name="T24" fmla="*/ 16 w 149"/>
                <a:gd name="T25" fmla="*/ 81 h 92"/>
                <a:gd name="T26" fmla="*/ 34 w 149"/>
                <a:gd name="T27" fmla="*/ 69 h 92"/>
                <a:gd name="T28" fmla="*/ 72 w 149"/>
                <a:gd name="T29" fmla="*/ 46 h 92"/>
                <a:gd name="T30" fmla="*/ 148 w 149"/>
                <a:gd name="T31" fmla="*/ 1 h 92"/>
                <a:gd name="T32" fmla="*/ 147 w 149"/>
                <a:gd name="T3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92">
                  <a:moveTo>
                    <a:pt x="147" y="0"/>
                  </a:moveTo>
                  <a:cubicBezTo>
                    <a:pt x="100" y="31"/>
                    <a:pt x="49" y="56"/>
                    <a:pt x="3" y="89"/>
                  </a:cubicBezTo>
                  <a:cubicBezTo>
                    <a:pt x="2" y="90"/>
                    <a:pt x="3" y="90"/>
                    <a:pt x="3" y="90"/>
                  </a:cubicBezTo>
                  <a:cubicBezTo>
                    <a:pt x="44" y="70"/>
                    <a:pt x="80" y="43"/>
                    <a:pt x="121" y="24"/>
                  </a:cubicBezTo>
                  <a:cubicBezTo>
                    <a:pt x="125" y="23"/>
                    <a:pt x="129" y="21"/>
                    <a:pt x="133" y="19"/>
                  </a:cubicBezTo>
                  <a:cubicBezTo>
                    <a:pt x="149" y="13"/>
                    <a:pt x="127" y="26"/>
                    <a:pt x="126" y="27"/>
                  </a:cubicBezTo>
                  <a:cubicBezTo>
                    <a:pt x="116" y="34"/>
                    <a:pt x="105" y="41"/>
                    <a:pt x="94" y="47"/>
                  </a:cubicBezTo>
                  <a:cubicBezTo>
                    <a:pt x="73" y="61"/>
                    <a:pt x="51" y="74"/>
                    <a:pt x="30" y="88"/>
                  </a:cubicBezTo>
                  <a:cubicBezTo>
                    <a:pt x="29" y="88"/>
                    <a:pt x="30" y="89"/>
                    <a:pt x="31" y="88"/>
                  </a:cubicBezTo>
                  <a:cubicBezTo>
                    <a:pt x="69" y="63"/>
                    <a:pt x="108" y="40"/>
                    <a:pt x="146" y="15"/>
                  </a:cubicBezTo>
                  <a:cubicBezTo>
                    <a:pt x="147" y="14"/>
                    <a:pt x="146" y="14"/>
                    <a:pt x="146" y="14"/>
                  </a:cubicBezTo>
                  <a:cubicBezTo>
                    <a:pt x="101" y="29"/>
                    <a:pt x="62" y="57"/>
                    <a:pt x="21" y="80"/>
                  </a:cubicBezTo>
                  <a:cubicBezTo>
                    <a:pt x="18" y="81"/>
                    <a:pt x="0" y="92"/>
                    <a:pt x="16" y="81"/>
                  </a:cubicBezTo>
                  <a:cubicBezTo>
                    <a:pt x="22" y="77"/>
                    <a:pt x="28" y="73"/>
                    <a:pt x="34" y="69"/>
                  </a:cubicBezTo>
                  <a:cubicBezTo>
                    <a:pt x="47" y="61"/>
                    <a:pt x="59" y="54"/>
                    <a:pt x="72" y="46"/>
                  </a:cubicBezTo>
                  <a:cubicBezTo>
                    <a:pt x="97" y="31"/>
                    <a:pt x="123" y="17"/>
                    <a:pt x="148" y="1"/>
                  </a:cubicBezTo>
                  <a:cubicBezTo>
                    <a:pt x="149" y="0"/>
                    <a:pt x="147" y="0"/>
                    <a:pt x="14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40" name="Freeform 9385">
              <a:extLst>
                <a:ext uri="{FF2B5EF4-FFF2-40B4-BE49-F238E27FC236}">
                  <a16:creationId xmlns:a16="http://schemas.microsoft.com/office/drawing/2014/main" id="{E167BA84-55CD-4B68-A954-7CA305941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439738"/>
              <a:ext cx="593725" cy="350838"/>
            </a:xfrm>
            <a:custGeom>
              <a:avLst/>
              <a:gdLst>
                <a:gd name="T0" fmla="*/ 156 w 158"/>
                <a:gd name="T1" fmla="*/ 1 h 93"/>
                <a:gd name="T2" fmla="*/ 1 w 158"/>
                <a:gd name="T3" fmla="*/ 92 h 93"/>
                <a:gd name="T4" fmla="*/ 2 w 158"/>
                <a:gd name="T5" fmla="*/ 93 h 93"/>
                <a:gd name="T6" fmla="*/ 156 w 158"/>
                <a:gd name="T7" fmla="*/ 8 h 93"/>
                <a:gd name="T8" fmla="*/ 155 w 158"/>
                <a:gd name="T9" fmla="*/ 8 h 93"/>
                <a:gd name="T10" fmla="*/ 8 w 158"/>
                <a:gd name="T11" fmla="*/ 89 h 93"/>
                <a:gd name="T12" fmla="*/ 37 w 158"/>
                <a:gd name="T13" fmla="*/ 68 h 93"/>
                <a:gd name="T14" fmla="*/ 74 w 158"/>
                <a:gd name="T15" fmla="*/ 46 h 93"/>
                <a:gd name="T16" fmla="*/ 157 w 158"/>
                <a:gd name="T17" fmla="*/ 1 h 93"/>
                <a:gd name="T18" fmla="*/ 156 w 158"/>
                <a:gd name="T19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93">
                  <a:moveTo>
                    <a:pt x="156" y="1"/>
                  </a:moveTo>
                  <a:cubicBezTo>
                    <a:pt x="103" y="30"/>
                    <a:pt x="49" y="56"/>
                    <a:pt x="1" y="92"/>
                  </a:cubicBezTo>
                  <a:cubicBezTo>
                    <a:pt x="0" y="93"/>
                    <a:pt x="1" y="93"/>
                    <a:pt x="2" y="93"/>
                  </a:cubicBezTo>
                  <a:cubicBezTo>
                    <a:pt x="56" y="69"/>
                    <a:pt x="102" y="32"/>
                    <a:pt x="156" y="8"/>
                  </a:cubicBezTo>
                  <a:cubicBezTo>
                    <a:pt x="157" y="8"/>
                    <a:pt x="156" y="7"/>
                    <a:pt x="155" y="8"/>
                  </a:cubicBezTo>
                  <a:cubicBezTo>
                    <a:pt x="104" y="31"/>
                    <a:pt x="59" y="66"/>
                    <a:pt x="8" y="89"/>
                  </a:cubicBezTo>
                  <a:cubicBezTo>
                    <a:pt x="17" y="85"/>
                    <a:pt x="28" y="74"/>
                    <a:pt x="37" y="68"/>
                  </a:cubicBezTo>
                  <a:cubicBezTo>
                    <a:pt x="50" y="60"/>
                    <a:pt x="62" y="53"/>
                    <a:pt x="74" y="46"/>
                  </a:cubicBezTo>
                  <a:cubicBezTo>
                    <a:pt x="102" y="30"/>
                    <a:pt x="129" y="16"/>
                    <a:pt x="157" y="1"/>
                  </a:cubicBezTo>
                  <a:cubicBezTo>
                    <a:pt x="158" y="1"/>
                    <a:pt x="156" y="0"/>
                    <a:pt x="15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41" name="Freeform 9386">
              <a:extLst>
                <a:ext uri="{FF2B5EF4-FFF2-40B4-BE49-F238E27FC236}">
                  <a16:creationId xmlns:a16="http://schemas.microsoft.com/office/drawing/2014/main" id="{0CE3E753-0307-448B-9BA3-B23890354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406400"/>
              <a:ext cx="608013" cy="304800"/>
            </a:xfrm>
            <a:custGeom>
              <a:avLst/>
              <a:gdLst>
                <a:gd name="T0" fmla="*/ 2 w 162"/>
                <a:gd name="T1" fmla="*/ 81 h 81"/>
                <a:gd name="T2" fmla="*/ 161 w 162"/>
                <a:gd name="T3" fmla="*/ 1 h 81"/>
                <a:gd name="T4" fmla="*/ 161 w 162"/>
                <a:gd name="T5" fmla="*/ 0 h 81"/>
                <a:gd name="T6" fmla="*/ 1 w 162"/>
                <a:gd name="T7" fmla="*/ 80 h 81"/>
                <a:gd name="T8" fmla="*/ 2 w 162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1">
                  <a:moveTo>
                    <a:pt x="2" y="81"/>
                  </a:moveTo>
                  <a:cubicBezTo>
                    <a:pt x="56" y="55"/>
                    <a:pt x="106" y="24"/>
                    <a:pt x="161" y="1"/>
                  </a:cubicBezTo>
                  <a:cubicBezTo>
                    <a:pt x="162" y="0"/>
                    <a:pt x="161" y="0"/>
                    <a:pt x="161" y="0"/>
                  </a:cubicBezTo>
                  <a:cubicBezTo>
                    <a:pt x="106" y="24"/>
                    <a:pt x="55" y="55"/>
                    <a:pt x="1" y="80"/>
                  </a:cubicBezTo>
                  <a:cubicBezTo>
                    <a:pt x="0" y="81"/>
                    <a:pt x="1" y="81"/>
                    <a:pt x="2" y="8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42" name="Freeform 9387">
              <a:extLst>
                <a:ext uri="{FF2B5EF4-FFF2-40B4-BE49-F238E27FC236}">
                  <a16:creationId xmlns:a16="http://schemas.microsoft.com/office/drawing/2014/main" id="{A9CCE1D0-7EC5-4E01-B963-D47208081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338138"/>
              <a:ext cx="608013" cy="357188"/>
            </a:xfrm>
            <a:custGeom>
              <a:avLst/>
              <a:gdLst>
                <a:gd name="T0" fmla="*/ 161 w 162"/>
                <a:gd name="T1" fmla="*/ 0 h 95"/>
                <a:gd name="T2" fmla="*/ 0 w 162"/>
                <a:gd name="T3" fmla="*/ 94 h 95"/>
                <a:gd name="T4" fmla="*/ 1 w 162"/>
                <a:gd name="T5" fmla="*/ 95 h 95"/>
                <a:gd name="T6" fmla="*/ 162 w 162"/>
                <a:gd name="T7" fmla="*/ 1 h 95"/>
                <a:gd name="T8" fmla="*/ 161 w 162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95">
                  <a:moveTo>
                    <a:pt x="161" y="0"/>
                  </a:moveTo>
                  <a:cubicBezTo>
                    <a:pt x="107" y="31"/>
                    <a:pt x="51" y="59"/>
                    <a:pt x="0" y="94"/>
                  </a:cubicBezTo>
                  <a:cubicBezTo>
                    <a:pt x="0" y="95"/>
                    <a:pt x="1" y="95"/>
                    <a:pt x="1" y="95"/>
                  </a:cubicBezTo>
                  <a:cubicBezTo>
                    <a:pt x="52" y="59"/>
                    <a:pt x="108" y="32"/>
                    <a:pt x="162" y="1"/>
                  </a:cubicBezTo>
                  <a:cubicBezTo>
                    <a:pt x="162" y="1"/>
                    <a:pt x="162" y="0"/>
                    <a:pt x="16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43" name="Freeform 9388">
              <a:extLst>
                <a:ext uri="{FF2B5EF4-FFF2-40B4-BE49-F238E27FC236}">
                  <a16:creationId xmlns:a16="http://schemas.microsoft.com/office/drawing/2014/main" id="{52DDBED1-AFCD-4B9F-A716-9903A2BFE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15913"/>
              <a:ext cx="600075" cy="307975"/>
            </a:xfrm>
            <a:custGeom>
              <a:avLst/>
              <a:gdLst>
                <a:gd name="T0" fmla="*/ 1 w 160"/>
                <a:gd name="T1" fmla="*/ 82 h 82"/>
                <a:gd name="T2" fmla="*/ 159 w 160"/>
                <a:gd name="T3" fmla="*/ 1 h 82"/>
                <a:gd name="T4" fmla="*/ 159 w 160"/>
                <a:gd name="T5" fmla="*/ 0 h 82"/>
                <a:gd name="T6" fmla="*/ 1 w 160"/>
                <a:gd name="T7" fmla="*/ 81 h 82"/>
                <a:gd name="T8" fmla="*/ 1 w 160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82">
                  <a:moveTo>
                    <a:pt x="1" y="82"/>
                  </a:moveTo>
                  <a:cubicBezTo>
                    <a:pt x="56" y="58"/>
                    <a:pt x="105" y="24"/>
                    <a:pt x="159" y="1"/>
                  </a:cubicBezTo>
                  <a:cubicBezTo>
                    <a:pt x="160" y="1"/>
                    <a:pt x="160" y="0"/>
                    <a:pt x="159" y="0"/>
                  </a:cubicBezTo>
                  <a:cubicBezTo>
                    <a:pt x="104" y="23"/>
                    <a:pt x="55" y="58"/>
                    <a:pt x="1" y="81"/>
                  </a:cubicBezTo>
                  <a:cubicBezTo>
                    <a:pt x="0" y="82"/>
                    <a:pt x="0" y="82"/>
                    <a:pt x="1" y="8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44" name="Freeform 9389">
              <a:extLst>
                <a:ext uri="{FF2B5EF4-FFF2-40B4-BE49-F238E27FC236}">
                  <a16:creationId xmlns:a16="http://schemas.microsoft.com/office/drawing/2014/main" id="{9C6561A8-9D5C-4781-9BFF-E91905F9D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71463"/>
              <a:ext cx="585788" cy="330200"/>
            </a:xfrm>
            <a:custGeom>
              <a:avLst/>
              <a:gdLst>
                <a:gd name="T0" fmla="*/ 155 w 156"/>
                <a:gd name="T1" fmla="*/ 0 h 88"/>
                <a:gd name="T2" fmla="*/ 0 w 156"/>
                <a:gd name="T3" fmla="*/ 87 h 88"/>
                <a:gd name="T4" fmla="*/ 1 w 156"/>
                <a:gd name="T5" fmla="*/ 88 h 88"/>
                <a:gd name="T6" fmla="*/ 155 w 156"/>
                <a:gd name="T7" fmla="*/ 1 h 88"/>
                <a:gd name="T8" fmla="*/ 155 w 156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88">
                  <a:moveTo>
                    <a:pt x="155" y="0"/>
                  </a:moveTo>
                  <a:cubicBezTo>
                    <a:pt x="104" y="31"/>
                    <a:pt x="48" y="52"/>
                    <a:pt x="0" y="87"/>
                  </a:cubicBezTo>
                  <a:cubicBezTo>
                    <a:pt x="0" y="88"/>
                    <a:pt x="1" y="88"/>
                    <a:pt x="1" y="88"/>
                  </a:cubicBezTo>
                  <a:cubicBezTo>
                    <a:pt x="48" y="53"/>
                    <a:pt x="105" y="32"/>
                    <a:pt x="155" y="1"/>
                  </a:cubicBezTo>
                  <a:cubicBezTo>
                    <a:pt x="156" y="1"/>
                    <a:pt x="155" y="0"/>
                    <a:pt x="15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45" name="Freeform 9390">
              <a:extLst>
                <a:ext uri="{FF2B5EF4-FFF2-40B4-BE49-F238E27FC236}">
                  <a16:creationId xmlns:a16="http://schemas.microsoft.com/office/drawing/2014/main" id="{6493F627-F4A6-431E-8714-28A6D13F2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266700"/>
              <a:ext cx="544513" cy="266700"/>
            </a:xfrm>
            <a:custGeom>
              <a:avLst/>
              <a:gdLst>
                <a:gd name="T0" fmla="*/ 2 w 145"/>
                <a:gd name="T1" fmla="*/ 71 h 71"/>
                <a:gd name="T2" fmla="*/ 145 w 145"/>
                <a:gd name="T3" fmla="*/ 1 h 71"/>
                <a:gd name="T4" fmla="*/ 144 w 145"/>
                <a:gd name="T5" fmla="*/ 0 h 71"/>
                <a:gd name="T6" fmla="*/ 1 w 145"/>
                <a:gd name="T7" fmla="*/ 70 h 71"/>
                <a:gd name="T8" fmla="*/ 2 w 145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71">
                  <a:moveTo>
                    <a:pt x="2" y="71"/>
                  </a:moveTo>
                  <a:cubicBezTo>
                    <a:pt x="50" y="49"/>
                    <a:pt x="96" y="21"/>
                    <a:pt x="145" y="1"/>
                  </a:cubicBezTo>
                  <a:cubicBezTo>
                    <a:pt x="145" y="0"/>
                    <a:pt x="145" y="0"/>
                    <a:pt x="144" y="0"/>
                  </a:cubicBezTo>
                  <a:cubicBezTo>
                    <a:pt x="95" y="21"/>
                    <a:pt x="49" y="48"/>
                    <a:pt x="1" y="70"/>
                  </a:cubicBezTo>
                  <a:cubicBezTo>
                    <a:pt x="0" y="71"/>
                    <a:pt x="1" y="71"/>
                    <a:pt x="2" y="7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46" name="Freeform 9391">
              <a:extLst>
                <a:ext uri="{FF2B5EF4-FFF2-40B4-BE49-F238E27FC236}">
                  <a16:creationId xmlns:a16="http://schemas.microsoft.com/office/drawing/2014/main" id="{EACEE8E1-9B9E-4230-8CF5-4839794A4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266700"/>
              <a:ext cx="423863" cy="249238"/>
            </a:xfrm>
            <a:custGeom>
              <a:avLst/>
              <a:gdLst>
                <a:gd name="T0" fmla="*/ 112 w 113"/>
                <a:gd name="T1" fmla="*/ 0 h 66"/>
                <a:gd name="T2" fmla="*/ 1 w 113"/>
                <a:gd name="T3" fmla="*/ 65 h 66"/>
                <a:gd name="T4" fmla="*/ 2 w 113"/>
                <a:gd name="T5" fmla="*/ 65 h 66"/>
                <a:gd name="T6" fmla="*/ 113 w 113"/>
                <a:gd name="T7" fmla="*/ 1 h 66"/>
                <a:gd name="T8" fmla="*/ 112 w 11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66">
                  <a:moveTo>
                    <a:pt x="112" y="0"/>
                  </a:moveTo>
                  <a:cubicBezTo>
                    <a:pt x="73" y="19"/>
                    <a:pt x="37" y="42"/>
                    <a:pt x="1" y="65"/>
                  </a:cubicBezTo>
                  <a:cubicBezTo>
                    <a:pt x="0" y="65"/>
                    <a:pt x="1" y="66"/>
                    <a:pt x="2" y="65"/>
                  </a:cubicBezTo>
                  <a:cubicBezTo>
                    <a:pt x="38" y="42"/>
                    <a:pt x="74" y="20"/>
                    <a:pt x="113" y="1"/>
                  </a:cubicBezTo>
                  <a:cubicBezTo>
                    <a:pt x="113" y="0"/>
                    <a:pt x="113" y="0"/>
                    <a:pt x="1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47" name="Freeform 9392">
              <a:extLst>
                <a:ext uri="{FF2B5EF4-FFF2-40B4-BE49-F238E27FC236}">
                  <a16:creationId xmlns:a16="http://schemas.microsoft.com/office/drawing/2014/main" id="{B0F6B490-2F14-4C14-B11E-5B6B1E829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192088"/>
              <a:ext cx="38100" cy="25400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6 h 7"/>
                <a:gd name="T4" fmla="*/ 1 w 10"/>
                <a:gd name="T5" fmla="*/ 6 h 7"/>
                <a:gd name="T6" fmla="*/ 9 w 10"/>
                <a:gd name="T7" fmla="*/ 2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ubicBezTo>
                    <a:pt x="4" y="5"/>
                    <a:pt x="6" y="3"/>
                    <a:pt x="9" y="2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48" name="Freeform 9393">
              <a:extLst>
                <a:ext uri="{FF2B5EF4-FFF2-40B4-BE49-F238E27FC236}">
                  <a16:creationId xmlns:a16="http://schemas.microsoft.com/office/drawing/2014/main" id="{1E85E114-B9B8-4169-8C30-880DE8C90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63" y="184150"/>
              <a:ext cx="68263" cy="26988"/>
            </a:xfrm>
            <a:custGeom>
              <a:avLst/>
              <a:gdLst>
                <a:gd name="T0" fmla="*/ 2 w 18"/>
                <a:gd name="T1" fmla="*/ 7 h 7"/>
                <a:gd name="T2" fmla="*/ 17 w 18"/>
                <a:gd name="T3" fmla="*/ 1 h 7"/>
                <a:gd name="T4" fmla="*/ 17 w 18"/>
                <a:gd name="T5" fmla="*/ 0 h 7"/>
                <a:gd name="T6" fmla="*/ 1 w 18"/>
                <a:gd name="T7" fmla="*/ 7 h 7"/>
                <a:gd name="T8" fmla="*/ 2 w 1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7"/>
                  </a:moveTo>
                  <a:cubicBezTo>
                    <a:pt x="7" y="5"/>
                    <a:pt x="12" y="3"/>
                    <a:pt x="17" y="1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2" y="2"/>
                    <a:pt x="6" y="5"/>
                    <a:pt x="1" y="7"/>
                  </a:cubicBezTo>
                  <a:cubicBezTo>
                    <a:pt x="0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49" name="Freeform 9394">
              <a:extLst>
                <a:ext uri="{FF2B5EF4-FFF2-40B4-BE49-F238E27FC236}">
                  <a16:creationId xmlns:a16="http://schemas.microsoft.com/office/drawing/2014/main" id="{046F7082-5F96-48BE-9697-7D67BD1E2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66700"/>
              <a:ext cx="363538" cy="188913"/>
            </a:xfrm>
            <a:custGeom>
              <a:avLst/>
              <a:gdLst>
                <a:gd name="T0" fmla="*/ 2 w 97"/>
                <a:gd name="T1" fmla="*/ 50 h 50"/>
                <a:gd name="T2" fmla="*/ 96 w 97"/>
                <a:gd name="T3" fmla="*/ 0 h 50"/>
                <a:gd name="T4" fmla="*/ 95 w 97"/>
                <a:gd name="T5" fmla="*/ 0 h 50"/>
                <a:gd name="T6" fmla="*/ 1 w 97"/>
                <a:gd name="T7" fmla="*/ 50 h 50"/>
                <a:gd name="T8" fmla="*/ 2 w 9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0">
                  <a:moveTo>
                    <a:pt x="2" y="50"/>
                  </a:moveTo>
                  <a:cubicBezTo>
                    <a:pt x="34" y="35"/>
                    <a:pt x="65" y="17"/>
                    <a:pt x="96" y="0"/>
                  </a:cubicBezTo>
                  <a:cubicBezTo>
                    <a:pt x="97" y="0"/>
                    <a:pt x="96" y="0"/>
                    <a:pt x="95" y="0"/>
                  </a:cubicBezTo>
                  <a:cubicBezTo>
                    <a:pt x="64" y="16"/>
                    <a:pt x="34" y="35"/>
                    <a:pt x="1" y="50"/>
                  </a:cubicBezTo>
                  <a:cubicBezTo>
                    <a:pt x="0" y="50"/>
                    <a:pt x="2" y="50"/>
                    <a:pt x="2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50" name="Freeform 9395">
              <a:extLst>
                <a:ext uri="{FF2B5EF4-FFF2-40B4-BE49-F238E27FC236}">
                  <a16:creationId xmlns:a16="http://schemas.microsoft.com/office/drawing/2014/main" id="{86BE4A2D-0BD2-47C5-BF2E-AB43944A8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41300"/>
              <a:ext cx="338138" cy="179388"/>
            </a:xfrm>
            <a:custGeom>
              <a:avLst/>
              <a:gdLst>
                <a:gd name="T0" fmla="*/ 89 w 90"/>
                <a:gd name="T1" fmla="*/ 0 h 48"/>
                <a:gd name="T2" fmla="*/ 1 w 90"/>
                <a:gd name="T3" fmla="*/ 48 h 48"/>
                <a:gd name="T4" fmla="*/ 2 w 90"/>
                <a:gd name="T5" fmla="*/ 48 h 48"/>
                <a:gd name="T6" fmla="*/ 89 w 90"/>
                <a:gd name="T7" fmla="*/ 0 h 48"/>
                <a:gd name="T8" fmla="*/ 89 w 9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8">
                  <a:moveTo>
                    <a:pt x="89" y="0"/>
                  </a:moveTo>
                  <a:cubicBezTo>
                    <a:pt x="59" y="16"/>
                    <a:pt x="28" y="29"/>
                    <a:pt x="1" y="48"/>
                  </a:cubicBezTo>
                  <a:cubicBezTo>
                    <a:pt x="0" y="48"/>
                    <a:pt x="1" y="48"/>
                    <a:pt x="2" y="48"/>
                  </a:cubicBezTo>
                  <a:cubicBezTo>
                    <a:pt x="29" y="29"/>
                    <a:pt x="60" y="16"/>
                    <a:pt x="89" y="0"/>
                  </a:cubicBezTo>
                  <a:cubicBezTo>
                    <a:pt x="90" y="0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51" name="Freeform 9396">
              <a:extLst>
                <a:ext uri="{FF2B5EF4-FFF2-40B4-BE49-F238E27FC236}">
                  <a16:creationId xmlns:a16="http://schemas.microsoft.com/office/drawing/2014/main" id="{69469D4E-2B1D-4EA6-9FAB-6F4409605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" y="150813"/>
              <a:ext cx="100013" cy="52388"/>
            </a:xfrm>
            <a:custGeom>
              <a:avLst/>
              <a:gdLst>
                <a:gd name="T0" fmla="*/ 26 w 27"/>
                <a:gd name="T1" fmla="*/ 0 h 14"/>
                <a:gd name="T2" fmla="*/ 0 w 27"/>
                <a:gd name="T3" fmla="*/ 14 h 14"/>
                <a:gd name="T4" fmla="*/ 1 w 27"/>
                <a:gd name="T5" fmla="*/ 14 h 14"/>
                <a:gd name="T6" fmla="*/ 27 w 27"/>
                <a:gd name="T7" fmla="*/ 0 h 14"/>
                <a:gd name="T8" fmla="*/ 26 w 2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6" y="0"/>
                  </a:moveTo>
                  <a:cubicBezTo>
                    <a:pt x="17" y="5"/>
                    <a:pt x="9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0" y="9"/>
                    <a:pt x="18" y="5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52" name="Freeform 9397">
              <a:extLst>
                <a:ext uri="{FF2B5EF4-FFF2-40B4-BE49-F238E27FC236}">
                  <a16:creationId xmlns:a16="http://schemas.microsoft.com/office/drawing/2014/main" id="{AC20803D-7882-4419-93C3-279ADAA4E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134938"/>
              <a:ext cx="104775" cy="52388"/>
            </a:xfrm>
            <a:custGeom>
              <a:avLst/>
              <a:gdLst>
                <a:gd name="T0" fmla="*/ 2 w 28"/>
                <a:gd name="T1" fmla="*/ 13 h 14"/>
                <a:gd name="T2" fmla="*/ 27 w 28"/>
                <a:gd name="T3" fmla="*/ 1 h 14"/>
                <a:gd name="T4" fmla="*/ 27 w 28"/>
                <a:gd name="T5" fmla="*/ 1 h 14"/>
                <a:gd name="T6" fmla="*/ 1 w 28"/>
                <a:gd name="T7" fmla="*/ 13 h 14"/>
                <a:gd name="T8" fmla="*/ 2 w 2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4">
                  <a:moveTo>
                    <a:pt x="2" y="13"/>
                  </a:moveTo>
                  <a:cubicBezTo>
                    <a:pt x="10" y="9"/>
                    <a:pt x="19" y="5"/>
                    <a:pt x="27" y="1"/>
                  </a:cubicBezTo>
                  <a:cubicBezTo>
                    <a:pt x="28" y="1"/>
                    <a:pt x="27" y="0"/>
                    <a:pt x="27" y="1"/>
                  </a:cubicBezTo>
                  <a:cubicBezTo>
                    <a:pt x="18" y="4"/>
                    <a:pt x="10" y="9"/>
                    <a:pt x="1" y="13"/>
                  </a:cubicBezTo>
                  <a:cubicBezTo>
                    <a:pt x="0" y="13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53" name="Freeform 9398">
              <a:extLst>
                <a:ext uri="{FF2B5EF4-FFF2-40B4-BE49-F238E27FC236}">
                  <a16:creationId xmlns:a16="http://schemas.microsoft.com/office/drawing/2014/main" id="{A2F14F2E-AA72-4E71-A6E2-B2E5C8F08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11138"/>
              <a:ext cx="341313" cy="184150"/>
            </a:xfrm>
            <a:custGeom>
              <a:avLst/>
              <a:gdLst>
                <a:gd name="T0" fmla="*/ 2 w 91"/>
                <a:gd name="T1" fmla="*/ 49 h 49"/>
                <a:gd name="T2" fmla="*/ 91 w 91"/>
                <a:gd name="T3" fmla="*/ 1 h 49"/>
                <a:gd name="T4" fmla="*/ 90 w 91"/>
                <a:gd name="T5" fmla="*/ 0 h 49"/>
                <a:gd name="T6" fmla="*/ 1 w 91"/>
                <a:gd name="T7" fmla="*/ 48 h 49"/>
                <a:gd name="T8" fmla="*/ 2 w 91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49">
                  <a:moveTo>
                    <a:pt x="2" y="49"/>
                  </a:moveTo>
                  <a:cubicBezTo>
                    <a:pt x="32" y="33"/>
                    <a:pt x="61" y="16"/>
                    <a:pt x="91" y="1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60" y="16"/>
                    <a:pt x="31" y="33"/>
                    <a:pt x="1" y="48"/>
                  </a:cubicBezTo>
                  <a:cubicBezTo>
                    <a:pt x="0" y="49"/>
                    <a:pt x="1" y="49"/>
                    <a:pt x="2" y="4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54" name="Freeform 9399">
              <a:extLst>
                <a:ext uri="{FF2B5EF4-FFF2-40B4-BE49-F238E27FC236}">
                  <a16:creationId xmlns:a16="http://schemas.microsoft.com/office/drawing/2014/main" id="{0D73C75E-CD4B-4911-866F-1DF661BFB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338138" cy="192088"/>
            </a:xfrm>
            <a:custGeom>
              <a:avLst/>
              <a:gdLst>
                <a:gd name="T0" fmla="*/ 89 w 90"/>
                <a:gd name="T1" fmla="*/ 0 h 51"/>
                <a:gd name="T2" fmla="*/ 1 w 90"/>
                <a:gd name="T3" fmla="*/ 50 h 51"/>
                <a:gd name="T4" fmla="*/ 2 w 90"/>
                <a:gd name="T5" fmla="*/ 51 h 51"/>
                <a:gd name="T6" fmla="*/ 90 w 90"/>
                <a:gd name="T7" fmla="*/ 1 h 51"/>
                <a:gd name="T8" fmla="*/ 89 w 90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51">
                  <a:moveTo>
                    <a:pt x="89" y="0"/>
                  </a:moveTo>
                  <a:cubicBezTo>
                    <a:pt x="59" y="17"/>
                    <a:pt x="30" y="33"/>
                    <a:pt x="1" y="50"/>
                  </a:cubicBezTo>
                  <a:cubicBezTo>
                    <a:pt x="0" y="51"/>
                    <a:pt x="1" y="51"/>
                    <a:pt x="2" y="51"/>
                  </a:cubicBezTo>
                  <a:cubicBezTo>
                    <a:pt x="31" y="33"/>
                    <a:pt x="60" y="17"/>
                    <a:pt x="90" y="1"/>
                  </a:cubicBezTo>
                  <a:cubicBezTo>
                    <a:pt x="90" y="0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55" name="Freeform 9400">
              <a:extLst>
                <a:ext uri="{FF2B5EF4-FFF2-40B4-BE49-F238E27FC236}">
                  <a16:creationId xmlns:a16="http://schemas.microsoft.com/office/drawing/2014/main" id="{74E58B51-D310-41A9-AA67-A0558D666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98425"/>
              <a:ext cx="63500" cy="36513"/>
            </a:xfrm>
            <a:custGeom>
              <a:avLst/>
              <a:gdLst>
                <a:gd name="T0" fmla="*/ 16 w 17"/>
                <a:gd name="T1" fmla="*/ 1 h 10"/>
                <a:gd name="T2" fmla="*/ 1 w 17"/>
                <a:gd name="T3" fmla="*/ 9 h 10"/>
                <a:gd name="T4" fmla="*/ 2 w 17"/>
                <a:gd name="T5" fmla="*/ 10 h 10"/>
                <a:gd name="T6" fmla="*/ 17 w 17"/>
                <a:gd name="T7" fmla="*/ 1 h 10"/>
                <a:gd name="T8" fmla="*/ 16 w 1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6" y="1"/>
                  </a:moveTo>
                  <a:cubicBezTo>
                    <a:pt x="11" y="4"/>
                    <a:pt x="6" y="6"/>
                    <a:pt x="1" y="9"/>
                  </a:cubicBezTo>
                  <a:cubicBezTo>
                    <a:pt x="0" y="10"/>
                    <a:pt x="2" y="10"/>
                    <a:pt x="2" y="10"/>
                  </a:cubicBezTo>
                  <a:cubicBezTo>
                    <a:pt x="7" y="7"/>
                    <a:pt x="12" y="4"/>
                    <a:pt x="17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56" name="Freeform 9401">
              <a:extLst>
                <a:ext uri="{FF2B5EF4-FFF2-40B4-BE49-F238E27FC236}">
                  <a16:creationId xmlns:a16="http://schemas.microsoft.com/office/drawing/2014/main" id="{E838EB92-8C88-445C-9F5C-ACCE48BA8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" y="85725"/>
              <a:ext cx="49213" cy="26988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1 h 7"/>
                <a:gd name="T4" fmla="*/ 12 w 13"/>
                <a:gd name="T5" fmla="*/ 0 h 7"/>
                <a:gd name="T6" fmla="*/ 0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57" name="Freeform 9402">
              <a:extLst>
                <a:ext uri="{FF2B5EF4-FFF2-40B4-BE49-F238E27FC236}">
                  <a16:creationId xmlns:a16="http://schemas.microsoft.com/office/drawing/2014/main" id="{4EC39923-FD83-4D72-AAE2-2578115A8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39700"/>
              <a:ext cx="349250" cy="179388"/>
            </a:xfrm>
            <a:custGeom>
              <a:avLst/>
              <a:gdLst>
                <a:gd name="T0" fmla="*/ 2 w 93"/>
                <a:gd name="T1" fmla="*/ 48 h 48"/>
                <a:gd name="T2" fmla="*/ 92 w 93"/>
                <a:gd name="T3" fmla="*/ 0 h 48"/>
                <a:gd name="T4" fmla="*/ 91 w 93"/>
                <a:gd name="T5" fmla="*/ 0 h 48"/>
                <a:gd name="T6" fmla="*/ 1 w 93"/>
                <a:gd name="T7" fmla="*/ 47 h 48"/>
                <a:gd name="T8" fmla="*/ 2 w 93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48">
                  <a:moveTo>
                    <a:pt x="2" y="48"/>
                  </a:moveTo>
                  <a:cubicBezTo>
                    <a:pt x="32" y="32"/>
                    <a:pt x="62" y="16"/>
                    <a:pt x="92" y="0"/>
                  </a:cubicBezTo>
                  <a:cubicBezTo>
                    <a:pt x="93" y="0"/>
                    <a:pt x="92" y="0"/>
                    <a:pt x="91" y="0"/>
                  </a:cubicBezTo>
                  <a:cubicBezTo>
                    <a:pt x="61" y="16"/>
                    <a:pt x="31" y="32"/>
                    <a:pt x="1" y="47"/>
                  </a:cubicBezTo>
                  <a:cubicBezTo>
                    <a:pt x="0" y="48"/>
                    <a:pt x="2" y="48"/>
                    <a:pt x="2" y="4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58" name="Freeform 9403">
              <a:extLst>
                <a:ext uri="{FF2B5EF4-FFF2-40B4-BE49-F238E27FC236}">
                  <a16:creationId xmlns:a16="http://schemas.microsoft.com/office/drawing/2014/main" id="{CBBDC09D-6737-48A5-B0B9-3160FE703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101600"/>
              <a:ext cx="352425" cy="200025"/>
            </a:xfrm>
            <a:custGeom>
              <a:avLst/>
              <a:gdLst>
                <a:gd name="T0" fmla="*/ 92 w 94"/>
                <a:gd name="T1" fmla="*/ 0 h 53"/>
                <a:gd name="T2" fmla="*/ 1 w 94"/>
                <a:gd name="T3" fmla="*/ 52 h 53"/>
                <a:gd name="T4" fmla="*/ 2 w 94"/>
                <a:gd name="T5" fmla="*/ 53 h 53"/>
                <a:gd name="T6" fmla="*/ 93 w 94"/>
                <a:gd name="T7" fmla="*/ 0 h 53"/>
                <a:gd name="T8" fmla="*/ 92 w 9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3">
                  <a:moveTo>
                    <a:pt x="92" y="0"/>
                  </a:moveTo>
                  <a:cubicBezTo>
                    <a:pt x="62" y="18"/>
                    <a:pt x="31" y="34"/>
                    <a:pt x="1" y="52"/>
                  </a:cubicBezTo>
                  <a:cubicBezTo>
                    <a:pt x="0" y="53"/>
                    <a:pt x="1" y="53"/>
                    <a:pt x="2" y="53"/>
                  </a:cubicBezTo>
                  <a:cubicBezTo>
                    <a:pt x="32" y="35"/>
                    <a:pt x="63" y="19"/>
                    <a:pt x="93" y="0"/>
                  </a:cubicBezTo>
                  <a:cubicBezTo>
                    <a:pt x="94" y="0"/>
                    <a:pt x="93" y="0"/>
                    <a:pt x="9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59" name="Freeform 9404">
              <a:extLst>
                <a:ext uri="{FF2B5EF4-FFF2-40B4-BE49-F238E27FC236}">
                  <a16:creationId xmlns:a16="http://schemas.microsoft.com/office/drawing/2014/main" id="{B9FC3950-0662-4537-9026-46A1A87A9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71438"/>
              <a:ext cx="352425" cy="180975"/>
            </a:xfrm>
            <a:custGeom>
              <a:avLst/>
              <a:gdLst>
                <a:gd name="T0" fmla="*/ 2 w 94"/>
                <a:gd name="T1" fmla="*/ 47 h 48"/>
                <a:gd name="T2" fmla="*/ 93 w 94"/>
                <a:gd name="T3" fmla="*/ 1 h 48"/>
                <a:gd name="T4" fmla="*/ 93 w 94"/>
                <a:gd name="T5" fmla="*/ 1 h 48"/>
                <a:gd name="T6" fmla="*/ 1 w 94"/>
                <a:gd name="T7" fmla="*/ 47 h 48"/>
                <a:gd name="T8" fmla="*/ 2 w 94"/>
                <a:gd name="T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8">
                  <a:moveTo>
                    <a:pt x="2" y="47"/>
                  </a:moveTo>
                  <a:cubicBezTo>
                    <a:pt x="32" y="32"/>
                    <a:pt x="61" y="14"/>
                    <a:pt x="93" y="1"/>
                  </a:cubicBezTo>
                  <a:cubicBezTo>
                    <a:pt x="94" y="1"/>
                    <a:pt x="93" y="0"/>
                    <a:pt x="93" y="1"/>
                  </a:cubicBezTo>
                  <a:cubicBezTo>
                    <a:pt x="61" y="13"/>
                    <a:pt x="32" y="31"/>
                    <a:pt x="1" y="47"/>
                  </a:cubicBezTo>
                  <a:cubicBezTo>
                    <a:pt x="0" y="47"/>
                    <a:pt x="1" y="48"/>
                    <a:pt x="2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60" name="Freeform 9405">
              <a:extLst>
                <a:ext uri="{FF2B5EF4-FFF2-40B4-BE49-F238E27FC236}">
                  <a16:creationId xmlns:a16="http://schemas.microsoft.com/office/drawing/2014/main" id="{E2E93A7B-B42A-4B48-9808-6DFD24400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8100"/>
              <a:ext cx="333375" cy="179388"/>
            </a:xfrm>
            <a:custGeom>
              <a:avLst/>
              <a:gdLst>
                <a:gd name="T0" fmla="*/ 88 w 89"/>
                <a:gd name="T1" fmla="*/ 1 h 48"/>
                <a:gd name="T2" fmla="*/ 1 w 89"/>
                <a:gd name="T3" fmla="*/ 48 h 48"/>
                <a:gd name="T4" fmla="*/ 2 w 89"/>
                <a:gd name="T5" fmla="*/ 48 h 48"/>
                <a:gd name="T6" fmla="*/ 88 w 89"/>
                <a:gd name="T7" fmla="*/ 2 h 48"/>
                <a:gd name="T8" fmla="*/ 88 w 8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88" y="1"/>
                  </a:moveTo>
                  <a:cubicBezTo>
                    <a:pt x="59" y="16"/>
                    <a:pt x="29" y="30"/>
                    <a:pt x="1" y="48"/>
                  </a:cubicBezTo>
                  <a:cubicBezTo>
                    <a:pt x="0" y="48"/>
                    <a:pt x="1" y="48"/>
                    <a:pt x="2" y="48"/>
                  </a:cubicBezTo>
                  <a:cubicBezTo>
                    <a:pt x="30" y="31"/>
                    <a:pt x="59" y="17"/>
                    <a:pt x="88" y="2"/>
                  </a:cubicBezTo>
                  <a:cubicBezTo>
                    <a:pt x="89" y="1"/>
                    <a:pt x="88" y="0"/>
                    <a:pt x="8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61" name="Freeform 9406">
              <a:extLst>
                <a:ext uri="{FF2B5EF4-FFF2-40B4-BE49-F238E27FC236}">
                  <a16:creationId xmlns:a16="http://schemas.microsoft.com/office/drawing/2014/main" id="{D0D86C5C-13FB-4CA3-B945-284981159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0163"/>
              <a:ext cx="333375" cy="169863"/>
            </a:xfrm>
            <a:custGeom>
              <a:avLst/>
              <a:gdLst>
                <a:gd name="T0" fmla="*/ 2 w 89"/>
                <a:gd name="T1" fmla="*/ 44 h 45"/>
                <a:gd name="T2" fmla="*/ 88 w 89"/>
                <a:gd name="T3" fmla="*/ 1 h 45"/>
                <a:gd name="T4" fmla="*/ 87 w 89"/>
                <a:gd name="T5" fmla="*/ 1 h 45"/>
                <a:gd name="T6" fmla="*/ 1 w 89"/>
                <a:gd name="T7" fmla="*/ 44 h 45"/>
                <a:gd name="T8" fmla="*/ 2 w 89"/>
                <a:gd name="T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5">
                  <a:moveTo>
                    <a:pt x="2" y="44"/>
                  </a:moveTo>
                  <a:cubicBezTo>
                    <a:pt x="32" y="32"/>
                    <a:pt x="59" y="14"/>
                    <a:pt x="88" y="1"/>
                  </a:cubicBezTo>
                  <a:cubicBezTo>
                    <a:pt x="89" y="0"/>
                    <a:pt x="87" y="0"/>
                    <a:pt x="87" y="1"/>
                  </a:cubicBezTo>
                  <a:cubicBezTo>
                    <a:pt x="58" y="14"/>
                    <a:pt x="31" y="32"/>
                    <a:pt x="1" y="44"/>
                  </a:cubicBezTo>
                  <a:cubicBezTo>
                    <a:pt x="0" y="44"/>
                    <a:pt x="1" y="45"/>
                    <a:pt x="2" y="4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62" name="Freeform 9407">
              <a:extLst>
                <a:ext uri="{FF2B5EF4-FFF2-40B4-BE49-F238E27FC236}">
                  <a16:creationId xmlns:a16="http://schemas.microsoft.com/office/drawing/2014/main" id="{E9D6C8A3-5800-4657-9053-5CE3B85A3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6988"/>
              <a:ext cx="254000" cy="142875"/>
            </a:xfrm>
            <a:custGeom>
              <a:avLst/>
              <a:gdLst>
                <a:gd name="T0" fmla="*/ 67 w 68"/>
                <a:gd name="T1" fmla="*/ 0 h 38"/>
                <a:gd name="T2" fmla="*/ 1 w 68"/>
                <a:gd name="T3" fmla="*/ 37 h 38"/>
                <a:gd name="T4" fmla="*/ 2 w 68"/>
                <a:gd name="T5" fmla="*/ 37 h 38"/>
                <a:gd name="T6" fmla="*/ 68 w 68"/>
                <a:gd name="T7" fmla="*/ 1 h 38"/>
                <a:gd name="T8" fmla="*/ 67 w 68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8">
                  <a:moveTo>
                    <a:pt x="67" y="0"/>
                  </a:moveTo>
                  <a:cubicBezTo>
                    <a:pt x="46" y="14"/>
                    <a:pt x="23" y="24"/>
                    <a:pt x="1" y="37"/>
                  </a:cubicBezTo>
                  <a:cubicBezTo>
                    <a:pt x="0" y="38"/>
                    <a:pt x="1" y="38"/>
                    <a:pt x="2" y="37"/>
                  </a:cubicBezTo>
                  <a:cubicBezTo>
                    <a:pt x="24" y="25"/>
                    <a:pt x="47" y="15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63" name="Freeform 9408">
              <a:extLst>
                <a:ext uri="{FF2B5EF4-FFF2-40B4-BE49-F238E27FC236}">
                  <a16:creationId xmlns:a16="http://schemas.microsoft.com/office/drawing/2014/main" id="{C485B700-E4F1-42C7-8335-3287C9EC7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30163"/>
              <a:ext cx="209550" cy="109538"/>
            </a:xfrm>
            <a:custGeom>
              <a:avLst/>
              <a:gdLst>
                <a:gd name="T0" fmla="*/ 2 w 56"/>
                <a:gd name="T1" fmla="*/ 29 h 29"/>
                <a:gd name="T2" fmla="*/ 55 w 56"/>
                <a:gd name="T3" fmla="*/ 1 h 29"/>
                <a:gd name="T4" fmla="*/ 54 w 56"/>
                <a:gd name="T5" fmla="*/ 0 h 29"/>
                <a:gd name="T6" fmla="*/ 1 w 56"/>
                <a:gd name="T7" fmla="*/ 28 h 29"/>
                <a:gd name="T8" fmla="*/ 2 w 56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9">
                  <a:moveTo>
                    <a:pt x="2" y="29"/>
                  </a:moveTo>
                  <a:cubicBezTo>
                    <a:pt x="20" y="20"/>
                    <a:pt x="37" y="9"/>
                    <a:pt x="55" y="1"/>
                  </a:cubicBezTo>
                  <a:cubicBezTo>
                    <a:pt x="56" y="1"/>
                    <a:pt x="55" y="0"/>
                    <a:pt x="54" y="0"/>
                  </a:cubicBezTo>
                  <a:cubicBezTo>
                    <a:pt x="36" y="9"/>
                    <a:pt x="19" y="19"/>
                    <a:pt x="1" y="28"/>
                  </a:cubicBezTo>
                  <a:cubicBezTo>
                    <a:pt x="0" y="28"/>
                    <a:pt x="1" y="29"/>
                    <a:pt x="2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64" name="Freeform 9409">
              <a:extLst>
                <a:ext uri="{FF2B5EF4-FFF2-40B4-BE49-F238E27FC236}">
                  <a16:creationId xmlns:a16="http://schemas.microsoft.com/office/drawing/2014/main" id="{DF046494-199B-4ED1-88C3-CA90BB54A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6988"/>
              <a:ext cx="146050" cy="82550"/>
            </a:xfrm>
            <a:custGeom>
              <a:avLst/>
              <a:gdLst>
                <a:gd name="T0" fmla="*/ 38 w 39"/>
                <a:gd name="T1" fmla="*/ 0 h 22"/>
                <a:gd name="T2" fmla="*/ 1 w 39"/>
                <a:gd name="T3" fmla="*/ 21 h 22"/>
                <a:gd name="T4" fmla="*/ 1 w 39"/>
                <a:gd name="T5" fmla="*/ 22 h 22"/>
                <a:gd name="T6" fmla="*/ 38 w 39"/>
                <a:gd name="T7" fmla="*/ 1 h 22"/>
                <a:gd name="T8" fmla="*/ 38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38" y="0"/>
                  </a:moveTo>
                  <a:cubicBezTo>
                    <a:pt x="25" y="7"/>
                    <a:pt x="13" y="14"/>
                    <a:pt x="1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3" y="14"/>
                    <a:pt x="26" y="8"/>
                    <a:pt x="38" y="1"/>
                  </a:cubicBezTo>
                  <a:cubicBezTo>
                    <a:pt x="39" y="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65" name="Freeform 9410">
              <a:extLst>
                <a:ext uri="{FF2B5EF4-FFF2-40B4-BE49-F238E27FC236}">
                  <a16:creationId xmlns:a16="http://schemas.microsoft.com/office/drawing/2014/main" id="{B9BC9B49-B80F-424B-8F7D-12E6BA2E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6988"/>
              <a:ext cx="138113" cy="74613"/>
            </a:xfrm>
            <a:custGeom>
              <a:avLst/>
              <a:gdLst>
                <a:gd name="T0" fmla="*/ 2 w 37"/>
                <a:gd name="T1" fmla="*/ 19 h 20"/>
                <a:gd name="T2" fmla="*/ 36 w 37"/>
                <a:gd name="T3" fmla="*/ 0 h 20"/>
                <a:gd name="T4" fmla="*/ 36 w 37"/>
                <a:gd name="T5" fmla="*/ 0 h 20"/>
                <a:gd name="T6" fmla="*/ 1 w 37"/>
                <a:gd name="T7" fmla="*/ 19 h 20"/>
                <a:gd name="T8" fmla="*/ 2 w 3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0">
                  <a:moveTo>
                    <a:pt x="2" y="19"/>
                  </a:moveTo>
                  <a:cubicBezTo>
                    <a:pt x="13" y="13"/>
                    <a:pt x="25" y="6"/>
                    <a:pt x="36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24" y="6"/>
                    <a:pt x="13" y="12"/>
                    <a:pt x="1" y="19"/>
                  </a:cubicBezTo>
                  <a:cubicBezTo>
                    <a:pt x="0" y="20"/>
                    <a:pt x="2" y="20"/>
                    <a:pt x="2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566" name="Group 5702">
            <a:extLst>
              <a:ext uri="{FF2B5EF4-FFF2-40B4-BE49-F238E27FC236}">
                <a16:creationId xmlns:a16="http://schemas.microsoft.com/office/drawing/2014/main" id="{5B1E4A53-6EE3-496F-8359-40C8D6E40581}"/>
              </a:ext>
            </a:extLst>
          </p:cNvPr>
          <p:cNvGrpSpPr>
            <a:grpSpLocks/>
          </p:cNvGrpSpPr>
          <p:nvPr/>
        </p:nvGrpSpPr>
        <p:grpSpPr bwMode="auto">
          <a:xfrm>
            <a:off x="3087688" y="3087688"/>
            <a:ext cx="558800" cy="571500"/>
            <a:chOff x="0" y="0"/>
            <a:chExt cx="558800" cy="571500"/>
          </a:xfrm>
        </p:grpSpPr>
        <p:sp>
          <p:nvSpPr>
            <p:cNvPr id="42567" name="Freeform 9411">
              <a:extLst>
                <a:ext uri="{FF2B5EF4-FFF2-40B4-BE49-F238E27FC236}">
                  <a16:creationId xmlns:a16="http://schemas.microsoft.com/office/drawing/2014/main" id="{687B6631-EA50-4913-94A5-86E885389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93663"/>
              <a:ext cx="457200" cy="331788"/>
            </a:xfrm>
            <a:custGeom>
              <a:avLst/>
              <a:gdLst>
                <a:gd name="T0" fmla="*/ 120 w 122"/>
                <a:gd name="T1" fmla="*/ 76 h 88"/>
                <a:gd name="T2" fmla="*/ 118 w 122"/>
                <a:gd name="T3" fmla="*/ 19 h 88"/>
                <a:gd name="T4" fmla="*/ 117 w 122"/>
                <a:gd name="T5" fmla="*/ 13 h 88"/>
                <a:gd name="T6" fmla="*/ 116 w 122"/>
                <a:gd name="T7" fmla="*/ 13 h 88"/>
                <a:gd name="T8" fmla="*/ 116 w 122"/>
                <a:gd name="T9" fmla="*/ 37 h 88"/>
                <a:gd name="T10" fmla="*/ 117 w 122"/>
                <a:gd name="T11" fmla="*/ 53 h 88"/>
                <a:gd name="T12" fmla="*/ 116 w 122"/>
                <a:gd name="T13" fmla="*/ 55 h 88"/>
                <a:gd name="T14" fmla="*/ 116 w 122"/>
                <a:gd name="T15" fmla="*/ 69 h 88"/>
                <a:gd name="T16" fmla="*/ 89 w 122"/>
                <a:gd name="T17" fmla="*/ 81 h 88"/>
                <a:gd name="T18" fmla="*/ 15 w 122"/>
                <a:gd name="T19" fmla="*/ 83 h 88"/>
                <a:gd name="T20" fmla="*/ 7 w 122"/>
                <a:gd name="T21" fmla="*/ 51 h 88"/>
                <a:gd name="T22" fmla="*/ 12 w 122"/>
                <a:gd name="T23" fmla="*/ 6 h 88"/>
                <a:gd name="T24" fmla="*/ 15 w 122"/>
                <a:gd name="T25" fmla="*/ 6 h 88"/>
                <a:gd name="T26" fmla="*/ 44 w 122"/>
                <a:gd name="T27" fmla="*/ 4 h 88"/>
                <a:gd name="T28" fmla="*/ 56 w 122"/>
                <a:gd name="T29" fmla="*/ 4 h 88"/>
                <a:gd name="T30" fmla="*/ 69 w 122"/>
                <a:gd name="T31" fmla="*/ 4 h 88"/>
                <a:gd name="T32" fmla="*/ 103 w 122"/>
                <a:gd name="T33" fmla="*/ 3 h 88"/>
                <a:gd name="T34" fmla="*/ 118 w 122"/>
                <a:gd name="T35" fmla="*/ 9 h 88"/>
                <a:gd name="T36" fmla="*/ 117 w 122"/>
                <a:gd name="T37" fmla="*/ 6 h 88"/>
                <a:gd name="T38" fmla="*/ 89 w 122"/>
                <a:gd name="T39" fmla="*/ 1 h 88"/>
                <a:gd name="T40" fmla="*/ 89 w 122"/>
                <a:gd name="T41" fmla="*/ 2 h 88"/>
                <a:gd name="T42" fmla="*/ 63 w 122"/>
                <a:gd name="T43" fmla="*/ 2 h 88"/>
                <a:gd name="T44" fmla="*/ 44 w 122"/>
                <a:gd name="T45" fmla="*/ 2 h 88"/>
                <a:gd name="T46" fmla="*/ 43 w 122"/>
                <a:gd name="T47" fmla="*/ 1 h 88"/>
                <a:gd name="T48" fmla="*/ 29 w 122"/>
                <a:gd name="T49" fmla="*/ 0 h 88"/>
                <a:gd name="T50" fmla="*/ 16 w 122"/>
                <a:gd name="T51" fmla="*/ 2 h 88"/>
                <a:gd name="T52" fmla="*/ 15 w 122"/>
                <a:gd name="T53" fmla="*/ 2 h 88"/>
                <a:gd name="T54" fmla="*/ 12 w 122"/>
                <a:gd name="T55" fmla="*/ 2 h 88"/>
                <a:gd name="T56" fmla="*/ 3 w 122"/>
                <a:gd name="T57" fmla="*/ 37 h 88"/>
                <a:gd name="T58" fmla="*/ 4 w 122"/>
                <a:gd name="T59" fmla="*/ 64 h 88"/>
                <a:gd name="T60" fmla="*/ 2 w 122"/>
                <a:gd name="T61" fmla="*/ 79 h 88"/>
                <a:gd name="T62" fmla="*/ 9 w 122"/>
                <a:gd name="T63" fmla="*/ 86 h 88"/>
                <a:gd name="T64" fmla="*/ 89 w 122"/>
                <a:gd name="T65" fmla="*/ 86 h 88"/>
                <a:gd name="T66" fmla="*/ 118 w 122"/>
                <a:gd name="T6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" h="88">
                  <a:moveTo>
                    <a:pt x="120" y="73"/>
                  </a:moveTo>
                  <a:cubicBezTo>
                    <a:pt x="120" y="73"/>
                    <a:pt x="120" y="76"/>
                    <a:pt x="120" y="76"/>
                  </a:cubicBezTo>
                  <a:cubicBezTo>
                    <a:pt x="116" y="65"/>
                    <a:pt x="121" y="49"/>
                    <a:pt x="121" y="37"/>
                  </a:cubicBezTo>
                  <a:cubicBezTo>
                    <a:pt x="120" y="33"/>
                    <a:pt x="119" y="26"/>
                    <a:pt x="118" y="19"/>
                  </a:cubicBezTo>
                  <a:cubicBezTo>
                    <a:pt x="117" y="17"/>
                    <a:pt x="117" y="15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6"/>
                    <a:pt x="116" y="23"/>
                    <a:pt x="116" y="26"/>
                  </a:cubicBezTo>
                  <a:cubicBezTo>
                    <a:pt x="116" y="27"/>
                    <a:pt x="117" y="36"/>
                    <a:pt x="116" y="37"/>
                  </a:cubicBezTo>
                  <a:cubicBezTo>
                    <a:pt x="118" y="38"/>
                    <a:pt x="114" y="44"/>
                    <a:pt x="115" y="43"/>
                  </a:cubicBezTo>
                  <a:cubicBezTo>
                    <a:pt x="115" y="45"/>
                    <a:pt x="117" y="50"/>
                    <a:pt x="117" y="53"/>
                  </a:cubicBezTo>
                  <a:cubicBezTo>
                    <a:pt x="117" y="54"/>
                    <a:pt x="117" y="55"/>
                    <a:pt x="117" y="58"/>
                  </a:cubicBezTo>
                  <a:cubicBezTo>
                    <a:pt x="117" y="58"/>
                    <a:pt x="116" y="54"/>
                    <a:pt x="116" y="55"/>
                  </a:cubicBezTo>
                  <a:cubicBezTo>
                    <a:pt x="118" y="60"/>
                    <a:pt x="117" y="66"/>
                    <a:pt x="117" y="70"/>
                  </a:cubicBezTo>
                  <a:cubicBezTo>
                    <a:pt x="116" y="70"/>
                    <a:pt x="116" y="69"/>
                    <a:pt x="116" y="69"/>
                  </a:cubicBezTo>
                  <a:cubicBezTo>
                    <a:pt x="114" y="75"/>
                    <a:pt x="118" y="80"/>
                    <a:pt x="108" y="82"/>
                  </a:cubicBezTo>
                  <a:cubicBezTo>
                    <a:pt x="102" y="83"/>
                    <a:pt x="95" y="82"/>
                    <a:pt x="89" y="81"/>
                  </a:cubicBezTo>
                  <a:cubicBezTo>
                    <a:pt x="79" y="81"/>
                    <a:pt x="61" y="78"/>
                    <a:pt x="54" y="82"/>
                  </a:cubicBezTo>
                  <a:cubicBezTo>
                    <a:pt x="42" y="79"/>
                    <a:pt x="27" y="87"/>
                    <a:pt x="15" y="83"/>
                  </a:cubicBezTo>
                  <a:cubicBezTo>
                    <a:pt x="6" y="80"/>
                    <a:pt x="7" y="76"/>
                    <a:pt x="7" y="69"/>
                  </a:cubicBezTo>
                  <a:cubicBezTo>
                    <a:pt x="7" y="66"/>
                    <a:pt x="7" y="51"/>
                    <a:pt x="7" y="51"/>
                  </a:cubicBezTo>
                  <a:cubicBezTo>
                    <a:pt x="6" y="44"/>
                    <a:pt x="8" y="37"/>
                    <a:pt x="6" y="30"/>
                  </a:cubicBezTo>
                  <a:cubicBezTo>
                    <a:pt x="5" y="24"/>
                    <a:pt x="4" y="9"/>
                    <a:pt x="12" y="6"/>
                  </a:cubicBezTo>
                  <a:cubicBezTo>
                    <a:pt x="6" y="10"/>
                    <a:pt x="15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7" y="6"/>
                    <a:pt x="24" y="4"/>
                    <a:pt x="23" y="5"/>
                  </a:cubicBezTo>
                  <a:cubicBezTo>
                    <a:pt x="28" y="4"/>
                    <a:pt x="41" y="5"/>
                    <a:pt x="44" y="4"/>
                  </a:cubicBezTo>
                  <a:cubicBezTo>
                    <a:pt x="51" y="4"/>
                    <a:pt x="38" y="4"/>
                    <a:pt x="48" y="3"/>
                  </a:cubicBezTo>
                  <a:cubicBezTo>
                    <a:pt x="51" y="3"/>
                    <a:pt x="54" y="3"/>
                    <a:pt x="56" y="4"/>
                  </a:cubicBezTo>
                  <a:cubicBezTo>
                    <a:pt x="56" y="4"/>
                    <a:pt x="64" y="5"/>
                    <a:pt x="61" y="5"/>
                  </a:cubicBezTo>
                  <a:cubicBezTo>
                    <a:pt x="62" y="5"/>
                    <a:pt x="68" y="4"/>
                    <a:pt x="69" y="4"/>
                  </a:cubicBezTo>
                  <a:cubicBezTo>
                    <a:pt x="70" y="2"/>
                    <a:pt x="91" y="4"/>
                    <a:pt x="95" y="4"/>
                  </a:cubicBezTo>
                  <a:cubicBezTo>
                    <a:pt x="93" y="3"/>
                    <a:pt x="102" y="3"/>
                    <a:pt x="103" y="3"/>
                  </a:cubicBezTo>
                  <a:cubicBezTo>
                    <a:pt x="99" y="3"/>
                    <a:pt x="102" y="3"/>
                    <a:pt x="103" y="4"/>
                  </a:cubicBezTo>
                  <a:cubicBezTo>
                    <a:pt x="109" y="5"/>
                    <a:pt x="112" y="5"/>
                    <a:pt x="118" y="9"/>
                  </a:cubicBezTo>
                  <a:cubicBezTo>
                    <a:pt x="118" y="9"/>
                    <a:pt x="118" y="8"/>
                    <a:pt x="118" y="8"/>
                  </a:cubicBezTo>
                  <a:cubicBezTo>
                    <a:pt x="117" y="7"/>
                    <a:pt x="117" y="6"/>
                    <a:pt x="117" y="6"/>
                  </a:cubicBezTo>
                  <a:cubicBezTo>
                    <a:pt x="115" y="5"/>
                    <a:pt x="111" y="4"/>
                    <a:pt x="109" y="3"/>
                  </a:cubicBezTo>
                  <a:cubicBezTo>
                    <a:pt x="108" y="4"/>
                    <a:pt x="91" y="2"/>
                    <a:pt x="89" y="1"/>
                  </a:cubicBezTo>
                  <a:cubicBezTo>
                    <a:pt x="90" y="2"/>
                    <a:pt x="90" y="3"/>
                    <a:pt x="89" y="3"/>
                  </a:cubicBezTo>
                  <a:cubicBezTo>
                    <a:pt x="90" y="1"/>
                    <a:pt x="87" y="3"/>
                    <a:pt x="89" y="2"/>
                  </a:cubicBezTo>
                  <a:cubicBezTo>
                    <a:pt x="87" y="2"/>
                    <a:pt x="83" y="1"/>
                    <a:pt x="80" y="2"/>
                  </a:cubicBezTo>
                  <a:cubicBezTo>
                    <a:pt x="73" y="3"/>
                    <a:pt x="67" y="2"/>
                    <a:pt x="63" y="2"/>
                  </a:cubicBezTo>
                  <a:cubicBezTo>
                    <a:pt x="60" y="1"/>
                    <a:pt x="56" y="3"/>
                    <a:pt x="53" y="1"/>
                  </a:cubicBezTo>
                  <a:cubicBezTo>
                    <a:pt x="55" y="3"/>
                    <a:pt x="44" y="2"/>
                    <a:pt x="44" y="2"/>
                  </a:cubicBezTo>
                  <a:cubicBezTo>
                    <a:pt x="45" y="1"/>
                    <a:pt x="45" y="1"/>
                    <a:pt x="46" y="1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4" y="1"/>
                    <a:pt x="32" y="0"/>
                    <a:pt x="29" y="0"/>
                  </a:cubicBezTo>
                  <a:cubicBezTo>
                    <a:pt x="29" y="0"/>
                    <a:pt x="28" y="0"/>
                    <a:pt x="29" y="0"/>
                  </a:cubicBezTo>
                  <a:cubicBezTo>
                    <a:pt x="26" y="1"/>
                    <a:pt x="23" y="1"/>
                    <a:pt x="21" y="2"/>
                  </a:cubicBezTo>
                  <a:cubicBezTo>
                    <a:pt x="22" y="1"/>
                    <a:pt x="19" y="2"/>
                    <a:pt x="16" y="2"/>
                  </a:cubicBezTo>
                  <a:cubicBezTo>
                    <a:pt x="17" y="2"/>
                    <a:pt x="17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2" y="2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4" y="4"/>
                    <a:pt x="2" y="15"/>
                    <a:pt x="2" y="19"/>
                  </a:cubicBezTo>
                  <a:cubicBezTo>
                    <a:pt x="2" y="25"/>
                    <a:pt x="4" y="32"/>
                    <a:pt x="3" y="37"/>
                  </a:cubicBezTo>
                  <a:cubicBezTo>
                    <a:pt x="2" y="41"/>
                    <a:pt x="2" y="48"/>
                    <a:pt x="4" y="50"/>
                  </a:cubicBezTo>
                  <a:cubicBezTo>
                    <a:pt x="3" y="49"/>
                    <a:pt x="4" y="61"/>
                    <a:pt x="4" y="64"/>
                  </a:cubicBezTo>
                  <a:cubicBezTo>
                    <a:pt x="0" y="56"/>
                    <a:pt x="2" y="63"/>
                    <a:pt x="3" y="62"/>
                  </a:cubicBezTo>
                  <a:cubicBezTo>
                    <a:pt x="6" y="67"/>
                    <a:pt x="0" y="73"/>
                    <a:pt x="2" y="79"/>
                  </a:cubicBezTo>
                  <a:cubicBezTo>
                    <a:pt x="2" y="80"/>
                    <a:pt x="8" y="85"/>
                    <a:pt x="7" y="85"/>
                  </a:cubicBezTo>
                  <a:cubicBezTo>
                    <a:pt x="8" y="85"/>
                    <a:pt x="12" y="88"/>
                    <a:pt x="9" y="86"/>
                  </a:cubicBezTo>
                  <a:cubicBezTo>
                    <a:pt x="26" y="88"/>
                    <a:pt x="46" y="86"/>
                    <a:pt x="64" y="85"/>
                  </a:cubicBezTo>
                  <a:cubicBezTo>
                    <a:pt x="66" y="88"/>
                    <a:pt x="84" y="86"/>
                    <a:pt x="89" y="86"/>
                  </a:cubicBezTo>
                  <a:cubicBezTo>
                    <a:pt x="98" y="85"/>
                    <a:pt x="112" y="87"/>
                    <a:pt x="119" y="80"/>
                  </a:cubicBezTo>
                  <a:cubicBezTo>
                    <a:pt x="116" y="88"/>
                    <a:pt x="119" y="81"/>
                    <a:pt x="118" y="84"/>
                  </a:cubicBezTo>
                  <a:cubicBezTo>
                    <a:pt x="119" y="82"/>
                    <a:pt x="122" y="75"/>
                    <a:pt x="120" y="7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68" name="Freeform 9412">
              <a:extLst>
                <a:ext uri="{FF2B5EF4-FFF2-40B4-BE49-F238E27FC236}">
                  <a16:creationId xmlns:a16="http://schemas.microsoft.com/office/drawing/2014/main" id="{807FB934-E235-4B35-A837-4A3587094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0"/>
              <a:ext cx="558800" cy="571500"/>
            </a:xfrm>
            <a:custGeom>
              <a:avLst/>
              <a:gdLst>
                <a:gd name="T0" fmla="*/ 147 w 149"/>
                <a:gd name="T1" fmla="*/ 20 h 152"/>
                <a:gd name="T2" fmla="*/ 139 w 149"/>
                <a:gd name="T3" fmla="*/ 40 h 152"/>
                <a:gd name="T4" fmla="*/ 139 w 149"/>
                <a:gd name="T5" fmla="*/ 53 h 152"/>
                <a:gd name="T6" fmla="*/ 138 w 149"/>
                <a:gd name="T7" fmla="*/ 66 h 152"/>
                <a:gd name="T8" fmla="*/ 140 w 149"/>
                <a:gd name="T9" fmla="*/ 75 h 152"/>
                <a:gd name="T10" fmla="*/ 139 w 149"/>
                <a:gd name="T11" fmla="*/ 77 h 152"/>
                <a:gd name="T12" fmla="*/ 139 w 149"/>
                <a:gd name="T13" fmla="*/ 91 h 152"/>
                <a:gd name="T14" fmla="*/ 136 w 149"/>
                <a:gd name="T15" fmla="*/ 113 h 152"/>
                <a:gd name="T16" fmla="*/ 131 w 149"/>
                <a:gd name="T17" fmla="*/ 115 h 152"/>
                <a:gd name="T18" fmla="*/ 118 w 149"/>
                <a:gd name="T19" fmla="*/ 114 h 152"/>
                <a:gd name="T20" fmla="*/ 105 w 149"/>
                <a:gd name="T21" fmla="*/ 115 h 152"/>
                <a:gd name="T22" fmla="*/ 103 w 149"/>
                <a:gd name="T23" fmla="*/ 114 h 152"/>
                <a:gd name="T24" fmla="*/ 94 w 149"/>
                <a:gd name="T25" fmla="*/ 114 h 152"/>
                <a:gd name="T26" fmla="*/ 92 w 149"/>
                <a:gd name="T27" fmla="*/ 117 h 152"/>
                <a:gd name="T28" fmla="*/ 104 w 149"/>
                <a:gd name="T29" fmla="*/ 128 h 152"/>
                <a:gd name="T30" fmla="*/ 111 w 149"/>
                <a:gd name="T31" fmla="*/ 135 h 152"/>
                <a:gd name="T32" fmla="*/ 111 w 149"/>
                <a:gd name="T33" fmla="*/ 145 h 152"/>
                <a:gd name="T34" fmla="*/ 103 w 149"/>
                <a:gd name="T35" fmla="*/ 145 h 152"/>
                <a:gd name="T36" fmla="*/ 92 w 149"/>
                <a:gd name="T37" fmla="*/ 135 h 152"/>
                <a:gd name="T38" fmla="*/ 67 w 149"/>
                <a:gd name="T39" fmla="*/ 125 h 152"/>
                <a:gd name="T40" fmla="*/ 51 w 149"/>
                <a:gd name="T41" fmla="*/ 142 h 152"/>
                <a:gd name="T42" fmla="*/ 36 w 149"/>
                <a:gd name="T43" fmla="*/ 141 h 152"/>
                <a:gd name="T44" fmla="*/ 56 w 149"/>
                <a:gd name="T45" fmla="*/ 120 h 152"/>
                <a:gd name="T46" fmla="*/ 62 w 149"/>
                <a:gd name="T47" fmla="*/ 114 h 152"/>
                <a:gd name="T48" fmla="*/ 56 w 149"/>
                <a:gd name="T49" fmla="*/ 114 h 152"/>
                <a:gd name="T50" fmla="*/ 18 w 149"/>
                <a:gd name="T51" fmla="*/ 114 h 152"/>
                <a:gd name="T52" fmla="*/ 12 w 149"/>
                <a:gd name="T53" fmla="*/ 39 h 152"/>
                <a:gd name="T54" fmla="*/ 7 w 149"/>
                <a:gd name="T55" fmla="*/ 17 h 152"/>
                <a:gd name="T56" fmla="*/ 17 w 149"/>
                <a:gd name="T57" fmla="*/ 15 h 152"/>
                <a:gd name="T58" fmla="*/ 30 w 149"/>
                <a:gd name="T59" fmla="*/ 15 h 152"/>
                <a:gd name="T60" fmla="*/ 43 w 149"/>
                <a:gd name="T61" fmla="*/ 7 h 152"/>
                <a:gd name="T62" fmla="*/ 50 w 149"/>
                <a:gd name="T63" fmla="*/ 5 h 152"/>
                <a:gd name="T64" fmla="*/ 105 w 149"/>
                <a:gd name="T65" fmla="*/ 7 h 152"/>
                <a:gd name="T66" fmla="*/ 123 w 149"/>
                <a:gd name="T67" fmla="*/ 15 h 152"/>
                <a:gd name="T68" fmla="*/ 135 w 149"/>
                <a:gd name="T69" fmla="*/ 11 h 152"/>
                <a:gd name="T70" fmla="*/ 117 w 149"/>
                <a:gd name="T71" fmla="*/ 9 h 152"/>
                <a:gd name="T72" fmla="*/ 100 w 149"/>
                <a:gd name="T73" fmla="*/ 2 h 152"/>
                <a:gd name="T74" fmla="*/ 74 w 149"/>
                <a:gd name="T75" fmla="*/ 4 h 152"/>
                <a:gd name="T76" fmla="*/ 73 w 149"/>
                <a:gd name="T77" fmla="*/ 5 h 152"/>
                <a:gd name="T78" fmla="*/ 71 w 149"/>
                <a:gd name="T79" fmla="*/ 4 h 152"/>
                <a:gd name="T80" fmla="*/ 52 w 149"/>
                <a:gd name="T81" fmla="*/ 2 h 152"/>
                <a:gd name="T82" fmla="*/ 49 w 149"/>
                <a:gd name="T83" fmla="*/ 2 h 152"/>
                <a:gd name="T84" fmla="*/ 1 w 149"/>
                <a:gd name="T85" fmla="*/ 18 h 152"/>
                <a:gd name="T86" fmla="*/ 9 w 149"/>
                <a:gd name="T87" fmla="*/ 38 h 152"/>
                <a:gd name="T88" fmla="*/ 8 w 149"/>
                <a:gd name="T89" fmla="*/ 62 h 152"/>
                <a:gd name="T90" fmla="*/ 8 w 149"/>
                <a:gd name="T91" fmla="*/ 86 h 152"/>
                <a:gd name="T92" fmla="*/ 12 w 149"/>
                <a:gd name="T93" fmla="*/ 114 h 152"/>
                <a:gd name="T94" fmla="*/ 51 w 149"/>
                <a:gd name="T95" fmla="*/ 119 h 152"/>
                <a:gd name="T96" fmla="*/ 40 w 149"/>
                <a:gd name="T97" fmla="*/ 150 h 152"/>
                <a:gd name="T98" fmla="*/ 53 w 149"/>
                <a:gd name="T99" fmla="*/ 146 h 152"/>
                <a:gd name="T100" fmla="*/ 76 w 149"/>
                <a:gd name="T101" fmla="*/ 121 h 152"/>
                <a:gd name="T102" fmla="*/ 109 w 149"/>
                <a:gd name="T103" fmla="*/ 150 h 152"/>
                <a:gd name="T104" fmla="*/ 115 w 149"/>
                <a:gd name="T105" fmla="*/ 144 h 152"/>
                <a:gd name="T106" fmla="*/ 97 w 149"/>
                <a:gd name="T107" fmla="*/ 117 h 152"/>
                <a:gd name="T108" fmla="*/ 107 w 149"/>
                <a:gd name="T109" fmla="*/ 117 h 152"/>
                <a:gd name="T110" fmla="*/ 123 w 149"/>
                <a:gd name="T111" fmla="*/ 117 h 152"/>
                <a:gd name="T112" fmla="*/ 131 w 149"/>
                <a:gd name="T113" fmla="*/ 118 h 152"/>
                <a:gd name="T114" fmla="*/ 141 w 149"/>
                <a:gd name="T115" fmla="*/ 67 h 152"/>
                <a:gd name="T116" fmla="*/ 140 w 149"/>
                <a:gd name="T117" fmla="*/ 54 h 152"/>
                <a:gd name="T118" fmla="*/ 140 w 149"/>
                <a:gd name="T119" fmla="*/ 44 h 152"/>
                <a:gd name="T120" fmla="*/ 141 w 149"/>
                <a:gd name="T121" fmla="*/ 38 h 152"/>
                <a:gd name="T122" fmla="*/ 148 w 149"/>
                <a:gd name="T123" fmla="*/ 2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" h="152">
                  <a:moveTo>
                    <a:pt x="147" y="18"/>
                  </a:moveTo>
                  <a:cubicBezTo>
                    <a:pt x="146" y="18"/>
                    <a:pt x="147" y="20"/>
                    <a:pt x="147" y="20"/>
                  </a:cubicBezTo>
                  <a:cubicBezTo>
                    <a:pt x="147" y="20"/>
                    <a:pt x="147" y="22"/>
                    <a:pt x="147" y="24"/>
                  </a:cubicBezTo>
                  <a:cubicBezTo>
                    <a:pt x="141" y="20"/>
                    <a:pt x="140" y="39"/>
                    <a:pt x="139" y="40"/>
                  </a:cubicBezTo>
                  <a:cubicBezTo>
                    <a:pt x="140" y="39"/>
                    <a:pt x="140" y="42"/>
                    <a:pt x="139" y="44"/>
                  </a:cubicBezTo>
                  <a:cubicBezTo>
                    <a:pt x="138" y="42"/>
                    <a:pt x="139" y="51"/>
                    <a:pt x="139" y="53"/>
                  </a:cubicBezTo>
                  <a:cubicBezTo>
                    <a:pt x="139" y="57"/>
                    <a:pt x="139" y="62"/>
                    <a:pt x="139" y="67"/>
                  </a:cubicBezTo>
                  <a:cubicBezTo>
                    <a:pt x="139" y="67"/>
                    <a:pt x="138" y="66"/>
                    <a:pt x="138" y="66"/>
                  </a:cubicBezTo>
                  <a:cubicBezTo>
                    <a:pt x="139" y="69"/>
                    <a:pt x="139" y="73"/>
                    <a:pt x="139" y="76"/>
                  </a:cubicBezTo>
                  <a:cubicBezTo>
                    <a:pt x="139" y="76"/>
                    <a:pt x="140" y="76"/>
                    <a:pt x="140" y="75"/>
                  </a:cubicBezTo>
                  <a:cubicBezTo>
                    <a:pt x="141" y="76"/>
                    <a:pt x="140" y="78"/>
                    <a:pt x="140" y="78"/>
                  </a:cubicBezTo>
                  <a:cubicBezTo>
                    <a:pt x="140" y="78"/>
                    <a:pt x="139" y="77"/>
                    <a:pt x="139" y="77"/>
                  </a:cubicBezTo>
                  <a:cubicBezTo>
                    <a:pt x="139" y="77"/>
                    <a:pt x="139" y="78"/>
                    <a:pt x="139" y="78"/>
                  </a:cubicBezTo>
                  <a:cubicBezTo>
                    <a:pt x="139" y="82"/>
                    <a:pt x="138" y="87"/>
                    <a:pt x="139" y="91"/>
                  </a:cubicBezTo>
                  <a:cubicBezTo>
                    <a:pt x="141" y="97"/>
                    <a:pt x="142" y="109"/>
                    <a:pt x="136" y="114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3"/>
                    <a:pt x="136" y="113"/>
                    <a:pt x="137" y="112"/>
                  </a:cubicBezTo>
                  <a:cubicBezTo>
                    <a:pt x="135" y="114"/>
                    <a:pt x="133" y="115"/>
                    <a:pt x="131" y="115"/>
                  </a:cubicBezTo>
                  <a:cubicBezTo>
                    <a:pt x="134" y="115"/>
                    <a:pt x="130" y="115"/>
                    <a:pt x="129" y="115"/>
                  </a:cubicBezTo>
                  <a:cubicBezTo>
                    <a:pt x="127" y="114"/>
                    <a:pt x="121" y="115"/>
                    <a:pt x="118" y="114"/>
                  </a:cubicBezTo>
                  <a:cubicBezTo>
                    <a:pt x="118" y="114"/>
                    <a:pt x="119" y="115"/>
                    <a:pt x="119" y="115"/>
                  </a:cubicBezTo>
                  <a:cubicBezTo>
                    <a:pt x="117" y="115"/>
                    <a:pt x="107" y="117"/>
                    <a:pt x="105" y="115"/>
                  </a:cubicBezTo>
                  <a:cubicBezTo>
                    <a:pt x="105" y="115"/>
                    <a:pt x="107" y="114"/>
                    <a:pt x="107" y="114"/>
                  </a:cubicBezTo>
                  <a:cubicBezTo>
                    <a:pt x="106" y="114"/>
                    <a:pt x="102" y="114"/>
                    <a:pt x="103" y="114"/>
                  </a:cubicBezTo>
                  <a:cubicBezTo>
                    <a:pt x="100" y="114"/>
                    <a:pt x="97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3" y="114"/>
                    <a:pt x="91" y="114"/>
                    <a:pt x="91" y="115"/>
                  </a:cubicBezTo>
                  <a:cubicBezTo>
                    <a:pt x="91" y="116"/>
                    <a:pt x="97" y="121"/>
                    <a:pt x="92" y="117"/>
                  </a:cubicBezTo>
                  <a:cubicBezTo>
                    <a:pt x="94" y="119"/>
                    <a:pt x="96" y="121"/>
                    <a:pt x="98" y="124"/>
                  </a:cubicBezTo>
                  <a:cubicBezTo>
                    <a:pt x="100" y="124"/>
                    <a:pt x="104" y="126"/>
                    <a:pt x="104" y="128"/>
                  </a:cubicBezTo>
                  <a:cubicBezTo>
                    <a:pt x="101" y="125"/>
                    <a:pt x="103" y="127"/>
                    <a:pt x="102" y="127"/>
                  </a:cubicBezTo>
                  <a:cubicBezTo>
                    <a:pt x="105" y="129"/>
                    <a:pt x="109" y="133"/>
                    <a:pt x="111" y="135"/>
                  </a:cubicBezTo>
                  <a:cubicBezTo>
                    <a:pt x="111" y="136"/>
                    <a:pt x="112" y="140"/>
                    <a:pt x="111" y="143"/>
                  </a:cubicBezTo>
                  <a:cubicBezTo>
                    <a:pt x="111" y="143"/>
                    <a:pt x="111" y="143"/>
                    <a:pt x="111" y="145"/>
                  </a:cubicBezTo>
                  <a:cubicBezTo>
                    <a:pt x="111" y="146"/>
                    <a:pt x="110" y="147"/>
                    <a:pt x="110" y="147"/>
                  </a:cubicBezTo>
                  <a:cubicBezTo>
                    <a:pt x="108" y="146"/>
                    <a:pt x="105" y="145"/>
                    <a:pt x="103" y="145"/>
                  </a:cubicBezTo>
                  <a:cubicBezTo>
                    <a:pt x="99" y="145"/>
                    <a:pt x="93" y="138"/>
                    <a:pt x="91" y="134"/>
                  </a:cubicBezTo>
                  <a:cubicBezTo>
                    <a:pt x="92" y="135"/>
                    <a:pt x="90" y="133"/>
                    <a:pt x="92" y="135"/>
                  </a:cubicBezTo>
                  <a:cubicBezTo>
                    <a:pt x="89" y="130"/>
                    <a:pt x="86" y="125"/>
                    <a:pt x="81" y="122"/>
                  </a:cubicBezTo>
                  <a:cubicBezTo>
                    <a:pt x="75" y="117"/>
                    <a:pt x="72" y="121"/>
                    <a:pt x="67" y="125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2" y="121"/>
                    <a:pt x="54" y="144"/>
                    <a:pt x="51" y="142"/>
                  </a:cubicBezTo>
                  <a:cubicBezTo>
                    <a:pt x="51" y="142"/>
                    <a:pt x="51" y="141"/>
                    <a:pt x="52" y="141"/>
                  </a:cubicBezTo>
                  <a:cubicBezTo>
                    <a:pt x="49" y="142"/>
                    <a:pt x="38" y="152"/>
                    <a:pt x="36" y="141"/>
                  </a:cubicBezTo>
                  <a:cubicBezTo>
                    <a:pt x="37" y="143"/>
                    <a:pt x="38" y="144"/>
                    <a:pt x="40" y="144"/>
                  </a:cubicBezTo>
                  <a:cubicBezTo>
                    <a:pt x="30" y="138"/>
                    <a:pt x="50" y="125"/>
                    <a:pt x="56" y="120"/>
                  </a:cubicBezTo>
                  <a:cubicBezTo>
                    <a:pt x="54" y="121"/>
                    <a:pt x="60" y="115"/>
                    <a:pt x="60" y="114"/>
                  </a:cubicBezTo>
                  <a:cubicBezTo>
                    <a:pt x="61" y="114"/>
                    <a:pt x="62" y="114"/>
                    <a:pt x="62" y="114"/>
                  </a:cubicBezTo>
                  <a:cubicBezTo>
                    <a:pt x="60" y="114"/>
                    <a:pt x="58" y="114"/>
                    <a:pt x="55" y="113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3" y="115"/>
                    <a:pt x="49" y="113"/>
                    <a:pt x="46" y="114"/>
                  </a:cubicBezTo>
                  <a:cubicBezTo>
                    <a:pt x="42" y="116"/>
                    <a:pt x="24" y="117"/>
                    <a:pt x="18" y="114"/>
                  </a:cubicBezTo>
                  <a:cubicBezTo>
                    <a:pt x="7" y="115"/>
                    <a:pt x="16" y="75"/>
                    <a:pt x="13" y="70"/>
                  </a:cubicBezTo>
                  <a:cubicBezTo>
                    <a:pt x="18" y="64"/>
                    <a:pt x="12" y="46"/>
                    <a:pt x="12" y="39"/>
                  </a:cubicBezTo>
                  <a:cubicBezTo>
                    <a:pt x="13" y="33"/>
                    <a:pt x="13" y="30"/>
                    <a:pt x="9" y="25"/>
                  </a:cubicBezTo>
                  <a:cubicBezTo>
                    <a:pt x="6" y="22"/>
                    <a:pt x="3" y="21"/>
                    <a:pt x="7" y="17"/>
                  </a:cubicBezTo>
                  <a:cubicBezTo>
                    <a:pt x="10" y="15"/>
                    <a:pt x="14" y="14"/>
                    <a:pt x="18" y="14"/>
                  </a:cubicBezTo>
                  <a:cubicBezTo>
                    <a:pt x="18" y="14"/>
                    <a:pt x="18" y="15"/>
                    <a:pt x="17" y="15"/>
                  </a:cubicBezTo>
                  <a:cubicBezTo>
                    <a:pt x="24" y="15"/>
                    <a:pt x="30" y="16"/>
                    <a:pt x="35" y="12"/>
                  </a:cubicBezTo>
                  <a:cubicBezTo>
                    <a:pt x="34" y="14"/>
                    <a:pt x="32" y="15"/>
                    <a:pt x="30" y="15"/>
                  </a:cubicBezTo>
                  <a:cubicBezTo>
                    <a:pt x="30" y="16"/>
                    <a:pt x="34" y="15"/>
                    <a:pt x="31" y="16"/>
                  </a:cubicBezTo>
                  <a:cubicBezTo>
                    <a:pt x="35" y="15"/>
                    <a:pt x="40" y="10"/>
                    <a:pt x="43" y="7"/>
                  </a:cubicBezTo>
                  <a:cubicBezTo>
                    <a:pt x="42" y="7"/>
                    <a:pt x="40" y="8"/>
                    <a:pt x="39" y="8"/>
                  </a:cubicBezTo>
                  <a:cubicBezTo>
                    <a:pt x="41" y="6"/>
                    <a:pt x="47" y="5"/>
                    <a:pt x="50" y="5"/>
                  </a:cubicBezTo>
                  <a:cubicBezTo>
                    <a:pt x="51" y="5"/>
                    <a:pt x="56" y="6"/>
                    <a:pt x="57" y="6"/>
                  </a:cubicBezTo>
                  <a:cubicBezTo>
                    <a:pt x="73" y="6"/>
                    <a:pt x="89" y="6"/>
                    <a:pt x="105" y="7"/>
                  </a:cubicBezTo>
                  <a:cubicBezTo>
                    <a:pt x="109" y="7"/>
                    <a:pt x="112" y="6"/>
                    <a:pt x="115" y="10"/>
                  </a:cubicBezTo>
                  <a:cubicBezTo>
                    <a:pt x="117" y="13"/>
                    <a:pt x="118" y="15"/>
                    <a:pt x="123" y="15"/>
                  </a:cubicBezTo>
                  <a:cubicBezTo>
                    <a:pt x="128" y="15"/>
                    <a:pt x="135" y="13"/>
                    <a:pt x="139" y="14"/>
                  </a:cubicBezTo>
                  <a:cubicBezTo>
                    <a:pt x="139" y="14"/>
                    <a:pt x="139" y="11"/>
                    <a:pt x="135" y="11"/>
                  </a:cubicBezTo>
                  <a:cubicBezTo>
                    <a:pt x="135" y="11"/>
                    <a:pt x="129" y="12"/>
                    <a:pt x="128" y="12"/>
                  </a:cubicBezTo>
                  <a:cubicBezTo>
                    <a:pt x="124" y="12"/>
                    <a:pt x="121" y="12"/>
                    <a:pt x="117" y="9"/>
                  </a:cubicBezTo>
                  <a:cubicBezTo>
                    <a:pt x="114" y="6"/>
                    <a:pt x="111" y="3"/>
                    <a:pt x="106" y="3"/>
                  </a:cubicBezTo>
                  <a:cubicBezTo>
                    <a:pt x="103" y="4"/>
                    <a:pt x="99" y="3"/>
                    <a:pt x="100" y="2"/>
                  </a:cubicBezTo>
                  <a:cubicBezTo>
                    <a:pt x="100" y="3"/>
                    <a:pt x="90" y="2"/>
                    <a:pt x="89" y="2"/>
                  </a:cubicBezTo>
                  <a:cubicBezTo>
                    <a:pt x="86" y="2"/>
                    <a:pt x="76" y="7"/>
                    <a:pt x="74" y="4"/>
                  </a:cubicBezTo>
                  <a:cubicBezTo>
                    <a:pt x="75" y="5"/>
                    <a:pt x="72" y="6"/>
                    <a:pt x="72" y="5"/>
                  </a:cubicBezTo>
                  <a:cubicBezTo>
                    <a:pt x="71" y="5"/>
                    <a:pt x="73" y="5"/>
                    <a:pt x="73" y="5"/>
                  </a:cubicBezTo>
                  <a:cubicBezTo>
                    <a:pt x="72" y="4"/>
                    <a:pt x="69" y="5"/>
                    <a:pt x="67" y="5"/>
                  </a:cubicBezTo>
                  <a:cubicBezTo>
                    <a:pt x="68" y="4"/>
                    <a:pt x="71" y="4"/>
                    <a:pt x="71" y="4"/>
                  </a:cubicBezTo>
                  <a:cubicBezTo>
                    <a:pt x="68" y="4"/>
                    <a:pt x="65" y="4"/>
                    <a:pt x="61" y="4"/>
                  </a:cubicBezTo>
                  <a:cubicBezTo>
                    <a:pt x="60" y="4"/>
                    <a:pt x="50" y="3"/>
                    <a:pt x="52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48" y="2"/>
                    <a:pt x="48" y="2"/>
                    <a:pt x="49" y="2"/>
                  </a:cubicBezTo>
                  <a:cubicBezTo>
                    <a:pt x="39" y="0"/>
                    <a:pt x="35" y="11"/>
                    <a:pt x="26" y="11"/>
                  </a:cubicBezTo>
                  <a:cubicBezTo>
                    <a:pt x="20" y="11"/>
                    <a:pt x="2" y="10"/>
                    <a:pt x="1" y="18"/>
                  </a:cubicBezTo>
                  <a:cubicBezTo>
                    <a:pt x="0" y="22"/>
                    <a:pt x="3" y="24"/>
                    <a:pt x="6" y="26"/>
                  </a:cubicBezTo>
                  <a:cubicBezTo>
                    <a:pt x="10" y="29"/>
                    <a:pt x="9" y="33"/>
                    <a:pt x="9" y="38"/>
                  </a:cubicBezTo>
                  <a:cubicBezTo>
                    <a:pt x="9" y="43"/>
                    <a:pt x="8" y="47"/>
                    <a:pt x="9" y="52"/>
                  </a:cubicBezTo>
                  <a:cubicBezTo>
                    <a:pt x="9" y="54"/>
                    <a:pt x="9" y="66"/>
                    <a:pt x="8" y="62"/>
                  </a:cubicBezTo>
                  <a:cubicBezTo>
                    <a:pt x="10" y="69"/>
                    <a:pt x="8" y="77"/>
                    <a:pt x="8" y="84"/>
                  </a:cubicBezTo>
                  <a:cubicBezTo>
                    <a:pt x="9" y="81"/>
                    <a:pt x="9" y="86"/>
                    <a:pt x="8" y="86"/>
                  </a:cubicBezTo>
                  <a:cubicBezTo>
                    <a:pt x="8" y="88"/>
                    <a:pt x="7" y="95"/>
                    <a:pt x="7" y="100"/>
                  </a:cubicBezTo>
                  <a:cubicBezTo>
                    <a:pt x="8" y="105"/>
                    <a:pt x="9" y="110"/>
                    <a:pt x="12" y="114"/>
                  </a:cubicBezTo>
                  <a:cubicBezTo>
                    <a:pt x="14" y="116"/>
                    <a:pt x="25" y="121"/>
                    <a:pt x="24" y="119"/>
                  </a:cubicBezTo>
                  <a:cubicBezTo>
                    <a:pt x="33" y="119"/>
                    <a:pt x="42" y="119"/>
                    <a:pt x="51" y="119"/>
                  </a:cubicBezTo>
                  <a:cubicBezTo>
                    <a:pt x="44" y="126"/>
                    <a:pt x="37" y="128"/>
                    <a:pt x="34" y="139"/>
                  </a:cubicBezTo>
                  <a:cubicBezTo>
                    <a:pt x="33" y="144"/>
                    <a:pt x="35" y="149"/>
                    <a:pt x="40" y="150"/>
                  </a:cubicBezTo>
                  <a:cubicBezTo>
                    <a:pt x="43" y="151"/>
                    <a:pt x="46" y="149"/>
                    <a:pt x="48" y="148"/>
                  </a:cubicBezTo>
                  <a:cubicBezTo>
                    <a:pt x="49" y="147"/>
                    <a:pt x="54" y="142"/>
                    <a:pt x="53" y="146"/>
                  </a:cubicBezTo>
                  <a:cubicBezTo>
                    <a:pt x="57" y="141"/>
                    <a:pt x="62" y="133"/>
                    <a:pt x="67" y="130"/>
                  </a:cubicBezTo>
                  <a:cubicBezTo>
                    <a:pt x="69" y="128"/>
                    <a:pt x="74" y="124"/>
                    <a:pt x="76" y="121"/>
                  </a:cubicBezTo>
                  <a:cubicBezTo>
                    <a:pt x="76" y="123"/>
                    <a:pt x="86" y="134"/>
                    <a:pt x="88" y="136"/>
                  </a:cubicBezTo>
                  <a:cubicBezTo>
                    <a:pt x="93" y="143"/>
                    <a:pt x="99" y="150"/>
                    <a:pt x="109" y="150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12" y="149"/>
                    <a:pt x="116" y="148"/>
                    <a:pt x="115" y="144"/>
                  </a:cubicBezTo>
                  <a:cubicBezTo>
                    <a:pt x="115" y="149"/>
                    <a:pt x="113" y="128"/>
                    <a:pt x="111" y="130"/>
                  </a:cubicBezTo>
                  <a:cubicBezTo>
                    <a:pt x="111" y="131"/>
                    <a:pt x="101" y="118"/>
                    <a:pt x="97" y="117"/>
                  </a:cubicBezTo>
                  <a:cubicBezTo>
                    <a:pt x="100" y="117"/>
                    <a:pt x="106" y="116"/>
                    <a:pt x="103" y="117"/>
                  </a:cubicBezTo>
                  <a:cubicBezTo>
                    <a:pt x="107" y="117"/>
                    <a:pt x="107" y="117"/>
                    <a:pt x="107" y="117"/>
                  </a:cubicBezTo>
                  <a:cubicBezTo>
                    <a:pt x="106" y="117"/>
                    <a:pt x="106" y="117"/>
                    <a:pt x="105" y="117"/>
                  </a:cubicBezTo>
                  <a:cubicBezTo>
                    <a:pt x="111" y="116"/>
                    <a:pt x="120" y="117"/>
                    <a:pt x="123" y="117"/>
                  </a:cubicBezTo>
                  <a:cubicBezTo>
                    <a:pt x="126" y="118"/>
                    <a:pt x="130" y="117"/>
                    <a:pt x="133" y="117"/>
                  </a:cubicBezTo>
                  <a:cubicBezTo>
                    <a:pt x="133" y="117"/>
                    <a:pt x="131" y="118"/>
                    <a:pt x="131" y="118"/>
                  </a:cubicBezTo>
                  <a:cubicBezTo>
                    <a:pt x="140" y="117"/>
                    <a:pt x="142" y="108"/>
                    <a:pt x="142" y="100"/>
                  </a:cubicBezTo>
                  <a:cubicBezTo>
                    <a:pt x="142" y="89"/>
                    <a:pt x="142" y="75"/>
                    <a:pt x="141" y="67"/>
                  </a:cubicBezTo>
                  <a:cubicBezTo>
                    <a:pt x="139" y="69"/>
                    <a:pt x="140" y="67"/>
                    <a:pt x="140" y="64"/>
                  </a:cubicBezTo>
                  <a:cubicBezTo>
                    <a:pt x="140" y="57"/>
                    <a:pt x="140" y="61"/>
                    <a:pt x="140" y="54"/>
                  </a:cubicBezTo>
                  <a:cubicBezTo>
                    <a:pt x="141" y="60"/>
                    <a:pt x="140" y="55"/>
                    <a:pt x="141" y="54"/>
                  </a:cubicBezTo>
                  <a:cubicBezTo>
                    <a:pt x="142" y="51"/>
                    <a:pt x="141" y="47"/>
                    <a:pt x="140" y="44"/>
                  </a:cubicBezTo>
                  <a:cubicBezTo>
                    <a:pt x="141" y="47"/>
                    <a:pt x="141" y="37"/>
                    <a:pt x="142" y="37"/>
                  </a:cubicBezTo>
                  <a:cubicBezTo>
                    <a:pt x="141" y="37"/>
                    <a:pt x="141" y="38"/>
                    <a:pt x="141" y="38"/>
                  </a:cubicBezTo>
                  <a:cubicBezTo>
                    <a:pt x="140" y="34"/>
                    <a:pt x="143" y="29"/>
                    <a:pt x="145" y="26"/>
                  </a:cubicBezTo>
                  <a:cubicBezTo>
                    <a:pt x="147" y="24"/>
                    <a:pt x="149" y="25"/>
                    <a:pt x="148" y="21"/>
                  </a:cubicBezTo>
                  <a:cubicBezTo>
                    <a:pt x="148" y="20"/>
                    <a:pt x="148" y="19"/>
                    <a:pt x="147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69" name="Freeform 9413">
              <a:extLst>
                <a:ext uri="{FF2B5EF4-FFF2-40B4-BE49-F238E27FC236}">
                  <a16:creationId xmlns:a16="http://schemas.microsoft.com/office/drawing/2014/main" id="{86711899-BB41-414F-9243-709F22D07E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225" y="187325"/>
              <a:ext cx="87313" cy="200025"/>
            </a:xfrm>
            <a:custGeom>
              <a:avLst/>
              <a:gdLst>
                <a:gd name="T0" fmla="*/ 23 w 23"/>
                <a:gd name="T1" fmla="*/ 41 h 53"/>
                <a:gd name="T2" fmla="*/ 22 w 23"/>
                <a:gd name="T3" fmla="*/ 30 h 53"/>
                <a:gd name="T4" fmla="*/ 21 w 23"/>
                <a:gd name="T5" fmla="*/ 10 h 53"/>
                <a:gd name="T6" fmla="*/ 7 w 23"/>
                <a:gd name="T7" fmla="*/ 4 h 53"/>
                <a:gd name="T8" fmla="*/ 3 w 23"/>
                <a:gd name="T9" fmla="*/ 29 h 53"/>
                <a:gd name="T10" fmla="*/ 4 w 23"/>
                <a:gd name="T11" fmla="*/ 33 h 53"/>
                <a:gd name="T12" fmla="*/ 3 w 23"/>
                <a:gd name="T13" fmla="*/ 41 h 53"/>
                <a:gd name="T14" fmla="*/ 6 w 23"/>
                <a:gd name="T15" fmla="*/ 48 h 53"/>
                <a:gd name="T16" fmla="*/ 12 w 23"/>
                <a:gd name="T17" fmla="*/ 51 h 53"/>
                <a:gd name="T18" fmla="*/ 12 w 23"/>
                <a:gd name="T19" fmla="*/ 52 h 53"/>
                <a:gd name="T20" fmla="*/ 13 w 23"/>
                <a:gd name="T21" fmla="*/ 52 h 53"/>
                <a:gd name="T22" fmla="*/ 15 w 23"/>
                <a:gd name="T23" fmla="*/ 52 h 53"/>
                <a:gd name="T24" fmla="*/ 20 w 23"/>
                <a:gd name="T25" fmla="*/ 47 h 53"/>
                <a:gd name="T26" fmla="*/ 23 w 23"/>
                <a:gd name="T27" fmla="*/ 46 h 53"/>
                <a:gd name="T28" fmla="*/ 22 w 23"/>
                <a:gd name="T29" fmla="*/ 40 h 53"/>
                <a:gd name="T30" fmla="*/ 23 w 23"/>
                <a:gd name="T31" fmla="*/ 41 h 53"/>
                <a:gd name="T32" fmla="*/ 19 w 23"/>
                <a:gd name="T33" fmla="*/ 35 h 53"/>
                <a:gd name="T34" fmla="*/ 19 w 23"/>
                <a:gd name="T35" fmla="*/ 35 h 53"/>
                <a:gd name="T36" fmla="*/ 15 w 23"/>
                <a:gd name="T37" fmla="*/ 48 h 53"/>
                <a:gd name="T38" fmla="*/ 14 w 23"/>
                <a:gd name="T39" fmla="*/ 49 h 53"/>
                <a:gd name="T40" fmla="*/ 13 w 23"/>
                <a:gd name="T41" fmla="*/ 50 h 53"/>
                <a:gd name="T42" fmla="*/ 12 w 23"/>
                <a:gd name="T43" fmla="*/ 50 h 53"/>
                <a:gd name="T44" fmla="*/ 13 w 23"/>
                <a:gd name="T45" fmla="*/ 50 h 53"/>
                <a:gd name="T46" fmla="*/ 13 w 23"/>
                <a:gd name="T47" fmla="*/ 50 h 53"/>
                <a:gd name="T48" fmla="*/ 11 w 23"/>
                <a:gd name="T49" fmla="*/ 51 h 53"/>
                <a:gd name="T50" fmla="*/ 5 w 23"/>
                <a:gd name="T51" fmla="*/ 40 h 53"/>
                <a:gd name="T52" fmla="*/ 6 w 23"/>
                <a:gd name="T53" fmla="*/ 40 h 53"/>
                <a:gd name="T54" fmla="*/ 7 w 23"/>
                <a:gd name="T55" fmla="*/ 36 h 53"/>
                <a:gd name="T56" fmla="*/ 6 w 23"/>
                <a:gd name="T57" fmla="*/ 35 h 53"/>
                <a:gd name="T58" fmla="*/ 7 w 23"/>
                <a:gd name="T59" fmla="*/ 34 h 53"/>
                <a:gd name="T60" fmla="*/ 6 w 23"/>
                <a:gd name="T61" fmla="*/ 30 h 53"/>
                <a:gd name="T62" fmla="*/ 6 w 23"/>
                <a:gd name="T63" fmla="*/ 30 h 53"/>
                <a:gd name="T64" fmla="*/ 6 w 23"/>
                <a:gd name="T65" fmla="*/ 15 h 53"/>
                <a:gd name="T66" fmla="*/ 6 w 23"/>
                <a:gd name="T67" fmla="*/ 10 h 53"/>
                <a:gd name="T68" fmla="*/ 7 w 23"/>
                <a:gd name="T69" fmla="*/ 11 h 53"/>
                <a:gd name="T70" fmla="*/ 10 w 23"/>
                <a:gd name="T71" fmla="*/ 7 h 53"/>
                <a:gd name="T72" fmla="*/ 11 w 23"/>
                <a:gd name="T73" fmla="*/ 8 h 53"/>
                <a:gd name="T74" fmla="*/ 18 w 23"/>
                <a:gd name="T75" fmla="*/ 9 h 53"/>
                <a:gd name="T76" fmla="*/ 18 w 23"/>
                <a:gd name="T77" fmla="*/ 19 h 53"/>
                <a:gd name="T78" fmla="*/ 19 w 23"/>
                <a:gd name="T79" fmla="*/ 33 h 53"/>
                <a:gd name="T80" fmla="*/ 18 w 23"/>
                <a:gd name="T81" fmla="*/ 33 h 53"/>
                <a:gd name="T82" fmla="*/ 19 w 23"/>
                <a:gd name="T83" fmla="*/ 35 h 53"/>
                <a:gd name="T84" fmla="*/ 22 w 23"/>
                <a:gd name="T85" fmla="*/ 33 h 53"/>
                <a:gd name="T86" fmla="*/ 22 w 23"/>
                <a:gd name="T87" fmla="*/ 3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53">
                  <a:moveTo>
                    <a:pt x="23" y="41"/>
                  </a:moveTo>
                  <a:cubicBezTo>
                    <a:pt x="23" y="41"/>
                    <a:pt x="23" y="30"/>
                    <a:pt x="22" y="30"/>
                  </a:cubicBezTo>
                  <a:cubicBezTo>
                    <a:pt x="20" y="24"/>
                    <a:pt x="23" y="17"/>
                    <a:pt x="21" y="10"/>
                  </a:cubicBezTo>
                  <a:cubicBezTo>
                    <a:pt x="20" y="5"/>
                    <a:pt x="11" y="0"/>
                    <a:pt x="7" y="4"/>
                  </a:cubicBezTo>
                  <a:cubicBezTo>
                    <a:pt x="0" y="10"/>
                    <a:pt x="2" y="21"/>
                    <a:pt x="3" y="29"/>
                  </a:cubicBezTo>
                  <a:cubicBezTo>
                    <a:pt x="2" y="27"/>
                    <a:pt x="2" y="33"/>
                    <a:pt x="4" y="33"/>
                  </a:cubicBezTo>
                  <a:cubicBezTo>
                    <a:pt x="1" y="35"/>
                    <a:pt x="5" y="40"/>
                    <a:pt x="3" y="41"/>
                  </a:cubicBezTo>
                  <a:cubicBezTo>
                    <a:pt x="4" y="41"/>
                    <a:pt x="5" y="48"/>
                    <a:pt x="6" y="48"/>
                  </a:cubicBezTo>
                  <a:cubicBezTo>
                    <a:pt x="7" y="50"/>
                    <a:pt x="11" y="51"/>
                    <a:pt x="12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3" y="52"/>
                  </a:cubicBezTo>
                  <a:cubicBezTo>
                    <a:pt x="13" y="53"/>
                    <a:pt x="15" y="53"/>
                    <a:pt x="15" y="52"/>
                  </a:cubicBezTo>
                  <a:cubicBezTo>
                    <a:pt x="16" y="52"/>
                    <a:pt x="23" y="50"/>
                    <a:pt x="20" y="47"/>
                  </a:cubicBezTo>
                  <a:cubicBezTo>
                    <a:pt x="22" y="47"/>
                    <a:pt x="22" y="47"/>
                    <a:pt x="23" y="46"/>
                  </a:cubicBezTo>
                  <a:cubicBezTo>
                    <a:pt x="23" y="43"/>
                    <a:pt x="20" y="42"/>
                    <a:pt x="22" y="40"/>
                  </a:cubicBezTo>
                  <a:cubicBezTo>
                    <a:pt x="22" y="40"/>
                    <a:pt x="22" y="41"/>
                    <a:pt x="23" y="41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19" y="39"/>
                    <a:pt x="21" y="45"/>
                    <a:pt x="15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" y="49"/>
                    <a:pt x="13" y="50"/>
                    <a:pt x="13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2" y="51"/>
                    <a:pt x="11" y="51"/>
                  </a:cubicBezTo>
                  <a:cubicBezTo>
                    <a:pt x="11" y="49"/>
                    <a:pt x="6" y="41"/>
                    <a:pt x="5" y="40"/>
                  </a:cubicBezTo>
                  <a:cubicBezTo>
                    <a:pt x="5" y="39"/>
                    <a:pt x="6" y="39"/>
                    <a:pt x="6" y="40"/>
                  </a:cubicBezTo>
                  <a:cubicBezTo>
                    <a:pt x="5" y="38"/>
                    <a:pt x="5" y="37"/>
                    <a:pt x="7" y="36"/>
                  </a:cubicBezTo>
                  <a:cubicBezTo>
                    <a:pt x="7" y="35"/>
                    <a:pt x="7" y="35"/>
                    <a:pt x="6" y="35"/>
                  </a:cubicBezTo>
                  <a:cubicBezTo>
                    <a:pt x="6" y="35"/>
                    <a:pt x="7" y="34"/>
                    <a:pt x="7" y="34"/>
                  </a:cubicBezTo>
                  <a:cubicBezTo>
                    <a:pt x="7" y="34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0"/>
                    <a:pt x="5" y="14"/>
                    <a:pt x="6" y="15"/>
                  </a:cubicBezTo>
                  <a:cubicBezTo>
                    <a:pt x="5" y="13"/>
                    <a:pt x="6" y="12"/>
                    <a:pt x="6" y="10"/>
                  </a:cubicBezTo>
                  <a:cubicBezTo>
                    <a:pt x="7" y="13"/>
                    <a:pt x="7" y="11"/>
                    <a:pt x="7" y="11"/>
                  </a:cubicBezTo>
                  <a:cubicBezTo>
                    <a:pt x="5" y="9"/>
                    <a:pt x="12" y="9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3" y="7"/>
                    <a:pt x="15" y="7"/>
                    <a:pt x="18" y="9"/>
                  </a:cubicBezTo>
                  <a:cubicBezTo>
                    <a:pt x="17" y="12"/>
                    <a:pt x="19" y="16"/>
                    <a:pt x="18" y="19"/>
                  </a:cubicBezTo>
                  <a:cubicBezTo>
                    <a:pt x="18" y="21"/>
                    <a:pt x="20" y="32"/>
                    <a:pt x="19" y="33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9" y="34"/>
                    <a:pt x="19" y="35"/>
                    <a:pt x="19" y="35"/>
                  </a:cubicBezTo>
                  <a:close/>
                  <a:moveTo>
                    <a:pt x="22" y="33"/>
                  </a:moveTo>
                  <a:cubicBezTo>
                    <a:pt x="22" y="33"/>
                    <a:pt x="21" y="33"/>
                    <a:pt x="22" y="3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70" name="Freeform 9414">
              <a:extLst>
                <a:ext uri="{FF2B5EF4-FFF2-40B4-BE49-F238E27FC236}">
                  <a16:creationId xmlns:a16="http://schemas.microsoft.com/office/drawing/2014/main" id="{DDF51F40-0213-4F1B-BB95-E1F31056E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537" y="134938"/>
              <a:ext cx="88900" cy="252413"/>
            </a:xfrm>
            <a:custGeom>
              <a:avLst/>
              <a:gdLst>
                <a:gd name="T0" fmla="*/ 22 w 24"/>
                <a:gd name="T1" fmla="*/ 45 h 67"/>
                <a:gd name="T2" fmla="*/ 2 w 24"/>
                <a:gd name="T3" fmla="*/ 9 h 67"/>
                <a:gd name="T4" fmla="*/ 2 w 24"/>
                <a:gd name="T5" fmla="*/ 32 h 67"/>
                <a:gd name="T6" fmla="*/ 3 w 24"/>
                <a:gd name="T7" fmla="*/ 51 h 67"/>
                <a:gd name="T8" fmla="*/ 8 w 24"/>
                <a:gd name="T9" fmla="*/ 63 h 67"/>
                <a:gd name="T10" fmla="*/ 6 w 24"/>
                <a:gd name="T11" fmla="*/ 47 h 67"/>
                <a:gd name="T12" fmla="*/ 6 w 24"/>
                <a:gd name="T13" fmla="*/ 41 h 67"/>
                <a:gd name="T14" fmla="*/ 6 w 24"/>
                <a:gd name="T15" fmla="*/ 34 h 67"/>
                <a:gd name="T16" fmla="*/ 5 w 24"/>
                <a:gd name="T17" fmla="*/ 16 h 67"/>
                <a:gd name="T18" fmla="*/ 5 w 24"/>
                <a:gd name="T19" fmla="*/ 15 h 67"/>
                <a:gd name="T20" fmla="*/ 11 w 24"/>
                <a:gd name="T21" fmla="*/ 5 h 67"/>
                <a:gd name="T22" fmla="*/ 19 w 24"/>
                <a:gd name="T23" fmla="*/ 17 h 67"/>
                <a:gd name="T24" fmla="*/ 19 w 24"/>
                <a:gd name="T25" fmla="*/ 42 h 67"/>
                <a:gd name="T26" fmla="*/ 18 w 24"/>
                <a:gd name="T27" fmla="*/ 44 h 67"/>
                <a:gd name="T28" fmla="*/ 18 w 24"/>
                <a:gd name="T29" fmla="*/ 44 h 67"/>
                <a:gd name="T30" fmla="*/ 13 w 24"/>
                <a:gd name="T31" fmla="*/ 63 h 67"/>
                <a:gd name="T32" fmla="*/ 8 w 24"/>
                <a:gd name="T33" fmla="*/ 63 h 67"/>
                <a:gd name="T34" fmla="*/ 11 w 24"/>
                <a:gd name="T35" fmla="*/ 65 h 67"/>
                <a:gd name="T36" fmla="*/ 11 w 24"/>
                <a:gd name="T37" fmla="*/ 65 h 67"/>
                <a:gd name="T38" fmla="*/ 13 w 24"/>
                <a:gd name="T39" fmla="*/ 66 h 67"/>
                <a:gd name="T40" fmla="*/ 11 w 24"/>
                <a:gd name="T41" fmla="*/ 66 h 67"/>
                <a:gd name="T42" fmla="*/ 16 w 24"/>
                <a:gd name="T43" fmla="*/ 67 h 67"/>
                <a:gd name="T44" fmla="*/ 16 w 24"/>
                <a:gd name="T45" fmla="*/ 65 h 67"/>
                <a:gd name="T46" fmla="*/ 16 w 24"/>
                <a:gd name="T47" fmla="*/ 64 h 67"/>
                <a:gd name="T48" fmla="*/ 17 w 24"/>
                <a:gd name="T49" fmla="*/ 64 h 67"/>
                <a:gd name="T50" fmla="*/ 17 w 24"/>
                <a:gd name="T51" fmla="*/ 64 h 67"/>
                <a:gd name="T52" fmla="*/ 21 w 24"/>
                <a:gd name="T53" fmla="*/ 59 h 67"/>
                <a:gd name="T54" fmla="*/ 22 w 24"/>
                <a:gd name="T55" fmla="*/ 50 h 67"/>
                <a:gd name="T56" fmla="*/ 11 w 24"/>
                <a:gd name="T57" fmla="*/ 64 h 67"/>
                <a:gd name="T58" fmla="*/ 12 w 24"/>
                <a:gd name="T59" fmla="*/ 64 h 67"/>
                <a:gd name="T60" fmla="*/ 13 w 24"/>
                <a:gd name="T61" fmla="*/ 66 h 67"/>
                <a:gd name="T62" fmla="*/ 13 w 24"/>
                <a:gd name="T63" fmla="*/ 66 h 67"/>
                <a:gd name="T64" fmla="*/ 13 w 24"/>
                <a:gd name="T65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67">
                  <a:moveTo>
                    <a:pt x="23" y="51"/>
                  </a:moveTo>
                  <a:cubicBezTo>
                    <a:pt x="23" y="49"/>
                    <a:pt x="23" y="47"/>
                    <a:pt x="22" y="45"/>
                  </a:cubicBezTo>
                  <a:cubicBezTo>
                    <a:pt x="19" y="44"/>
                    <a:pt x="23" y="15"/>
                    <a:pt x="22" y="10"/>
                  </a:cubicBezTo>
                  <a:cubicBezTo>
                    <a:pt x="20" y="0"/>
                    <a:pt x="6" y="1"/>
                    <a:pt x="2" y="9"/>
                  </a:cubicBezTo>
                  <a:cubicBezTo>
                    <a:pt x="0" y="13"/>
                    <a:pt x="2" y="17"/>
                    <a:pt x="2" y="22"/>
                  </a:cubicBezTo>
                  <a:cubicBezTo>
                    <a:pt x="2" y="24"/>
                    <a:pt x="4" y="34"/>
                    <a:pt x="2" y="32"/>
                  </a:cubicBezTo>
                  <a:cubicBezTo>
                    <a:pt x="3" y="35"/>
                    <a:pt x="2" y="39"/>
                    <a:pt x="4" y="39"/>
                  </a:cubicBezTo>
                  <a:cubicBezTo>
                    <a:pt x="2" y="40"/>
                    <a:pt x="2" y="49"/>
                    <a:pt x="3" y="51"/>
                  </a:cubicBezTo>
                  <a:cubicBezTo>
                    <a:pt x="4" y="53"/>
                    <a:pt x="2" y="53"/>
                    <a:pt x="3" y="57"/>
                  </a:cubicBezTo>
                  <a:cubicBezTo>
                    <a:pt x="3" y="58"/>
                    <a:pt x="6" y="61"/>
                    <a:pt x="8" y="63"/>
                  </a:cubicBezTo>
                  <a:cubicBezTo>
                    <a:pt x="8" y="61"/>
                    <a:pt x="5" y="49"/>
                    <a:pt x="4" y="47"/>
                  </a:cubicBezTo>
                  <a:cubicBezTo>
                    <a:pt x="5" y="45"/>
                    <a:pt x="5" y="48"/>
                    <a:pt x="6" y="47"/>
                  </a:cubicBezTo>
                  <a:cubicBezTo>
                    <a:pt x="5" y="45"/>
                    <a:pt x="5" y="43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ubicBezTo>
                    <a:pt x="6" y="40"/>
                    <a:pt x="6" y="40"/>
                    <a:pt x="7" y="41"/>
                  </a:cubicBezTo>
                  <a:cubicBezTo>
                    <a:pt x="6" y="40"/>
                    <a:pt x="7" y="35"/>
                    <a:pt x="6" y="34"/>
                  </a:cubicBezTo>
                  <a:cubicBezTo>
                    <a:pt x="7" y="36"/>
                    <a:pt x="7" y="35"/>
                    <a:pt x="6" y="36"/>
                  </a:cubicBezTo>
                  <a:cubicBezTo>
                    <a:pt x="7" y="35"/>
                    <a:pt x="5" y="16"/>
                    <a:pt x="5" y="16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9" y="14"/>
                    <a:pt x="2" y="8"/>
                    <a:pt x="6" y="11"/>
                  </a:cubicBezTo>
                  <a:cubicBezTo>
                    <a:pt x="4" y="9"/>
                    <a:pt x="11" y="7"/>
                    <a:pt x="11" y="5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6" y="5"/>
                    <a:pt x="18" y="12"/>
                    <a:pt x="19" y="17"/>
                  </a:cubicBezTo>
                  <a:cubicBezTo>
                    <a:pt x="20" y="20"/>
                    <a:pt x="19" y="26"/>
                    <a:pt x="17" y="28"/>
                  </a:cubicBezTo>
                  <a:cubicBezTo>
                    <a:pt x="18" y="28"/>
                    <a:pt x="20" y="41"/>
                    <a:pt x="19" y="42"/>
                  </a:cubicBezTo>
                  <a:cubicBezTo>
                    <a:pt x="19" y="39"/>
                    <a:pt x="19" y="42"/>
                    <a:pt x="18" y="41"/>
                  </a:cubicBezTo>
                  <a:cubicBezTo>
                    <a:pt x="18" y="42"/>
                    <a:pt x="19" y="43"/>
                    <a:pt x="18" y="44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50"/>
                    <a:pt x="21" y="62"/>
                    <a:pt x="13" y="63"/>
                  </a:cubicBezTo>
                  <a:cubicBezTo>
                    <a:pt x="12" y="63"/>
                    <a:pt x="12" y="64"/>
                    <a:pt x="12" y="64"/>
                  </a:cubicBezTo>
                  <a:cubicBezTo>
                    <a:pt x="10" y="64"/>
                    <a:pt x="9" y="64"/>
                    <a:pt x="8" y="63"/>
                  </a:cubicBezTo>
                  <a:cubicBezTo>
                    <a:pt x="9" y="64"/>
                    <a:pt x="10" y="65"/>
                    <a:pt x="9" y="64"/>
                  </a:cubicBezTo>
                  <a:cubicBezTo>
                    <a:pt x="10" y="65"/>
                    <a:pt x="10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2" y="65"/>
                    <a:pt x="11" y="66"/>
                    <a:pt x="11" y="66"/>
                  </a:cubicBezTo>
                  <a:cubicBezTo>
                    <a:pt x="10" y="67"/>
                    <a:pt x="12" y="67"/>
                    <a:pt x="14" y="66"/>
                  </a:cubicBezTo>
                  <a:cubicBezTo>
                    <a:pt x="15" y="66"/>
                    <a:pt x="15" y="67"/>
                    <a:pt x="16" y="67"/>
                  </a:cubicBezTo>
                  <a:cubicBezTo>
                    <a:pt x="16" y="66"/>
                    <a:pt x="16" y="66"/>
                    <a:pt x="17" y="66"/>
                  </a:cubicBezTo>
                  <a:cubicBezTo>
                    <a:pt x="17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5"/>
                    <a:pt x="17" y="66"/>
                    <a:pt x="17" y="66"/>
                  </a:cubicBezTo>
                  <a:cubicBezTo>
                    <a:pt x="19" y="64"/>
                    <a:pt x="23" y="62"/>
                    <a:pt x="21" y="59"/>
                  </a:cubicBezTo>
                  <a:cubicBezTo>
                    <a:pt x="22" y="59"/>
                    <a:pt x="22" y="58"/>
                    <a:pt x="23" y="57"/>
                  </a:cubicBezTo>
                  <a:cubicBezTo>
                    <a:pt x="24" y="54"/>
                    <a:pt x="21" y="53"/>
                    <a:pt x="22" y="50"/>
                  </a:cubicBezTo>
                  <a:cubicBezTo>
                    <a:pt x="23" y="50"/>
                    <a:pt x="22" y="51"/>
                    <a:pt x="23" y="51"/>
                  </a:cubicBezTo>
                  <a:close/>
                  <a:moveTo>
                    <a:pt x="11" y="64"/>
                  </a:move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1" y="64"/>
                  </a:cubicBezTo>
                  <a:close/>
                  <a:moveTo>
                    <a:pt x="13" y="66"/>
                  </a:move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71" name="Freeform 9415">
              <a:extLst>
                <a:ext uri="{FF2B5EF4-FFF2-40B4-BE49-F238E27FC236}">
                  <a16:creationId xmlns:a16="http://schemas.microsoft.com/office/drawing/2014/main" id="{C43225B3-0EF0-4E65-9C76-FEA2A8F00C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087" y="233363"/>
              <a:ext cx="96838" cy="153988"/>
            </a:xfrm>
            <a:custGeom>
              <a:avLst/>
              <a:gdLst>
                <a:gd name="T0" fmla="*/ 23 w 26"/>
                <a:gd name="T1" fmla="*/ 32 h 41"/>
                <a:gd name="T2" fmla="*/ 21 w 26"/>
                <a:gd name="T3" fmla="*/ 8 h 41"/>
                <a:gd name="T4" fmla="*/ 15 w 26"/>
                <a:gd name="T5" fmla="*/ 4 h 41"/>
                <a:gd name="T6" fmla="*/ 4 w 26"/>
                <a:gd name="T7" fmla="*/ 7 h 41"/>
                <a:gd name="T8" fmla="*/ 4 w 26"/>
                <a:gd name="T9" fmla="*/ 29 h 41"/>
                <a:gd name="T10" fmla="*/ 12 w 26"/>
                <a:gd name="T11" fmla="*/ 39 h 41"/>
                <a:gd name="T12" fmla="*/ 13 w 26"/>
                <a:gd name="T13" fmla="*/ 39 h 41"/>
                <a:gd name="T14" fmla="*/ 13 w 26"/>
                <a:gd name="T15" fmla="*/ 39 h 41"/>
                <a:gd name="T16" fmla="*/ 14 w 26"/>
                <a:gd name="T17" fmla="*/ 40 h 41"/>
                <a:gd name="T18" fmla="*/ 13 w 26"/>
                <a:gd name="T19" fmla="*/ 40 h 41"/>
                <a:gd name="T20" fmla="*/ 14 w 26"/>
                <a:gd name="T21" fmla="*/ 41 h 41"/>
                <a:gd name="T22" fmla="*/ 17 w 26"/>
                <a:gd name="T23" fmla="*/ 39 h 41"/>
                <a:gd name="T24" fmla="*/ 17 w 26"/>
                <a:gd name="T25" fmla="*/ 40 h 41"/>
                <a:gd name="T26" fmla="*/ 18 w 26"/>
                <a:gd name="T27" fmla="*/ 39 h 41"/>
                <a:gd name="T28" fmla="*/ 21 w 26"/>
                <a:gd name="T29" fmla="*/ 37 h 41"/>
                <a:gd name="T30" fmla="*/ 22 w 26"/>
                <a:gd name="T31" fmla="*/ 36 h 41"/>
                <a:gd name="T32" fmla="*/ 22 w 26"/>
                <a:gd name="T33" fmla="*/ 32 h 41"/>
                <a:gd name="T34" fmla="*/ 22 w 26"/>
                <a:gd name="T35" fmla="*/ 31 h 41"/>
                <a:gd name="T36" fmla="*/ 23 w 26"/>
                <a:gd name="T37" fmla="*/ 32 h 41"/>
                <a:gd name="T38" fmla="*/ 20 w 26"/>
                <a:gd name="T39" fmla="*/ 29 h 41"/>
                <a:gd name="T40" fmla="*/ 20 w 26"/>
                <a:gd name="T41" fmla="*/ 29 h 41"/>
                <a:gd name="T42" fmla="*/ 19 w 26"/>
                <a:gd name="T43" fmla="*/ 34 h 41"/>
                <a:gd name="T44" fmla="*/ 14 w 26"/>
                <a:gd name="T45" fmla="*/ 37 h 41"/>
                <a:gd name="T46" fmla="*/ 13 w 26"/>
                <a:gd name="T47" fmla="*/ 37 h 41"/>
                <a:gd name="T48" fmla="*/ 13 w 26"/>
                <a:gd name="T49" fmla="*/ 37 h 41"/>
                <a:gd name="T50" fmla="*/ 13 w 26"/>
                <a:gd name="T51" fmla="*/ 37 h 41"/>
                <a:gd name="T52" fmla="*/ 13 w 26"/>
                <a:gd name="T53" fmla="*/ 38 h 41"/>
                <a:gd name="T54" fmla="*/ 13 w 26"/>
                <a:gd name="T55" fmla="*/ 38 h 41"/>
                <a:gd name="T56" fmla="*/ 13 w 26"/>
                <a:gd name="T57" fmla="*/ 38 h 41"/>
                <a:gd name="T58" fmla="*/ 13 w 26"/>
                <a:gd name="T59" fmla="*/ 37 h 41"/>
                <a:gd name="T60" fmla="*/ 7 w 26"/>
                <a:gd name="T61" fmla="*/ 33 h 41"/>
                <a:gd name="T62" fmla="*/ 7 w 26"/>
                <a:gd name="T63" fmla="*/ 33 h 41"/>
                <a:gd name="T64" fmla="*/ 7 w 26"/>
                <a:gd name="T65" fmla="*/ 33 h 41"/>
                <a:gd name="T66" fmla="*/ 5 w 26"/>
                <a:gd name="T67" fmla="*/ 24 h 41"/>
                <a:gd name="T68" fmla="*/ 6 w 26"/>
                <a:gd name="T69" fmla="*/ 21 h 41"/>
                <a:gd name="T70" fmla="*/ 7 w 26"/>
                <a:gd name="T71" fmla="*/ 10 h 41"/>
                <a:gd name="T72" fmla="*/ 10 w 26"/>
                <a:gd name="T73" fmla="*/ 7 h 41"/>
                <a:gd name="T74" fmla="*/ 12 w 26"/>
                <a:gd name="T75" fmla="*/ 8 h 41"/>
                <a:gd name="T76" fmla="*/ 22 w 26"/>
                <a:gd name="T77" fmla="*/ 24 h 41"/>
                <a:gd name="T78" fmla="*/ 20 w 26"/>
                <a:gd name="T7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1">
                  <a:moveTo>
                    <a:pt x="23" y="32"/>
                  </a:moveTo>
                  <a:cubicBezTo>
                    <a:pt x="26" y="29"/>
                    <a:pt x="22" y="8"/>
                    <a:pt x="21" y="8"/>
                  </a:cubicBezTo>
                  <a:cubicBezTo>
                    <a:pt x="20" y="9"/>
                    <a:pt x="18" y="0"/>
                    <a:pt x="15" y="4"/>
                  </a:cubicBezTo>
                  <a:cubicBezTo>
                    <a:pt x="10" y="4"/>
                    <a:pt x="7" y="2"/>
                    <a:pt x="4" y="7"/>
                  </a:cubicBezTo>
                  <a:cubicBezTo>
                    <a:pt x="2" y="12"/>
                    <a:pt x="0" y="29"/>
                    <a:pt x="4" y="29"/>
                  </a:cubicBezTo>
                  <a:cubicBezTo>
                    <a:pt x="0" y="31"/>
                    <a:pt x="8" y="37"/>
                    <a:pt x="12" y="39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cubicBezTo>
                    <a:pt x="13" y="40"/>
                    <a:pt x="13" y="41"/>
                    <a:pt x="14" y="41"/>
                  </a:cubicBezTo>
                  <a:cubicBezTo>
                    <a:pt x="14" y="41"/>
                    <a:pt x="15" y="40"/>
                    <a:pt x="17" y="39"/>
                  </a:cubicBezTo>
                  <a:cubicBezTo>
                    <a:pt x="17" y="39"/>
                    <a:pt x="17" y="40"/>
                    <a:pt x="17" y="40"/>
                  </a:cubicBezTo>
                  <a:cubicBezTo>
                    <a:pt x="17" y="40"/>
                    <a:pt x="17" y="39"/>
                    <a:pt x="18" y="39"/>
                  </a:cubicBezTo>
                  <a:cubicBezTo>
                    <a:pt x="19" y="38"/>
                    <a:pt x="21" y="37"/>
                    <a:pt x="21" y="37"/>
                  </a:cubicBezTo>
                  <a:cubicBezTo>
                    <a:pt x="20" y="35"/>
                    <a:pt x="22" y="36"/>
                    <a:pt x="22" y="36"/>
                  </a:cubicBezTo>
                  <a:cubicBezTo>
                    <a:pt x="22" y="36"/>
                    <a:pt x="22" y="32"/>
                    <a:pt x="22" y="32"/>
                  </a:cubicBezTo>
                  <a:cubicBezTo>
                    <a:pt x="22" y="32"/>
                    <a:pt x="22" y="31"/>
                    <a:pt x="22" y="31"/>
                  </a:cubicBezTo>
                  <a:cubicBezTo>
                    <a:pt x="23" y="31"/>
                    <a:pt x="22" y="32"/>
                    <a:pt x="23" y="32"/>
                  </a:cubicBezTo>
                  <a:close/>
                  <a:moveTo>
                    <a:pt x="20" y="29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31"/>
                    <a:pt x="20" y="33"/>
                    <a:pt x="19" y="34"/>
                  </a:cubicBezTo>
                  <a:cubicBezTo>
                    <a:pt x="18" y="34"/>
                    <a:pt x="15" y="36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1" y="37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1"/>
                    <a:pt x="4" y="26"/>
                    <a:pt x="5" y="24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17"/>
                    <a:pt x="6" y="14"/>
                    <a:pt x="7" y="10"/>
                  </a:cubicBezTo>
                  <a:cubicBezTo>
                    <a:pt x="8" y="13"/>
                    <a:pt x="10" y="6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4" y="2"/>
                    <a:pt x="23" y="19"/>
                    <a:pt x="22" y="24"/>
                  </a:cubicBezTo>
                  <a:cubicBezTo>
                    <a:pt x="22" y="26"/>
                    <a:pt x="22" y="27"/>
                    <a:pt x="20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72" name="Freeform 9416">
              <a:extLst>
                <a:ext uri="{FF2B5EF4-FFF2-40B4-BE49-F238E27FC236}">
                  <a16:creationId xmlns:a16="http://schemas.microsoft.com/office/drawing/2014/main" id="{433895DD-798A-48F4-994F-C217D4283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49213"/>
              <a:ext cx="79375" cy="44450"/>
            </a:xfrm>
            <a:custGeom>
              <a:avLst/>
              <a:gdLst>
                <a:gd name="T0" fmla="*/ 5 w 21"/>
                <a:gd name="T1" fmla="*/ 11 h 12"/>
                <a:gd name="T2" fmla="*/ 19 w 21"/>
                <a:gd name="T3" fmla="*/ 2 h 12"/>
                <a:gd name="T4" fmla="*/ 17 w 21"/>
                <a:gd name="T5" fmla="*/ 1 h 12"/>
                <a:gd name="T6" fmla="*/ 2 w 21"/>
                <a:gd name="T7" fmla="*/ 10 h 12"/>
                <a:gd name="T8" fmla="*/ 5 w 2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5" y="11"/>
                  </a:moveTo>
                  <a:cubicBezTo>
                    <a:pt x="9" y="8"/>
                    <a:pt x="14" y="5"/>
                    <a:pt x="19" y="2"/>
                  </a:cubicBezTo>
                  <a:cubicBezTo>
                    <a:pt x="21" y="1"/>
                    <a:pt x="18" y="0"/>
                    <a:pt x="17" y="1"/>
                  </a:cubicBezTo>
                  <a:cubicBezTo>
                    <a:pt x="12" y="4"/>
                    <a:pt x="7" y="6"/>
                    <a:pt x="2" y="10"/>
                  </a:cubicBezTo>
                  <a:cubicBezTo>
                    <a:pt x="0" y="11"/>
                    <a:pt x="3" y="12"/>
                    <a:pt x="5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73" name="Freeform 9417">
              <a:extLst>
                <a:ext uri="{FF2B5EF4-FFF2-40B4-BE49-F238E27FC236}">
                  <a16:creationId xmlns:a16="http://schemas.microsoft.com/office/drawing/2014/main" id="{8272E19E-A900-4DE4-8B11-0D21ED479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" y="530225"/>
              <a:ext cx="30163" cy="19050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1 w 8"/>
                <a:gd name="T7" fmla="*/ 4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4" y="3"/>
                    <a:pt x="6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74" name="Freeform 9418">
              <a:extLst>
                <a:ext uri="{FF2B5EF4-FFF2-40B4-BE49-F238E27FC236}">
                  <a16:creationId xmlns:a16="http://schemas.microsoft.com/office/drawing/2014/main" id="{04C95FB0-0526-4A52-AA10-530CE2A97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503238"/>
              <a:ext cx="52388" cy="38100"/>
            </a:xfrm>
            <a:custGeom>
              <a:avLst/>
              <a:gdLst>
                <a:gd name="T0" fmla="*/ 13 w 14"/>
                <a:gd name="T1" fmla="*/ 1 h 10"/>
                <a:gd name="T2" fmla="*/ 0 w 14"/>
                <a:gd name="T3" fmla="*/ 10 h 10"/>
                <a:gd name="T4" fmla="*/ 1 w 14"/>
                <a:gd name="T5" fmla="*/ 10 h 10"/>
                <a:gd name="T6" fmla="*/ 14 w 14"/>
                <a:gd name="T7" fmla="*/ 1 h 10"/>
                <a:gd name="T8" fmla="*/ 13 w 1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9" y="3"/>
                    <a:pt x="4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6"/>
                    <a:pt x="9" y="4"/>
                    <a:pt x="14" y="1"/>
                  </a:cubicBezTo>
                  <a:cubicBezTo>
                    <a:pt x="14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75" name="Freeform 9419">
              <a:extLst>
                <a:ext uri="{FF2B5EF4-FFF2-40B4-BE49-F238E27FC236}">
                  <a16:creationId xmlns:a16="http://schemas.microsoft.com/office/drawing/2014/main" id="{9B3EC126-A693-4E8F-A4BA-720CB255C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7" y="417513"/>
              <a:ext cx="79375" cy="22225"/>
            </a:xfrm>
            <a:custGeom>
              <a:avLst/>
              <a:gdLst>
                <a:gd name="T0" fmla="*/ 1 w 21"/>
                <a:gd name="T1" fmla="*/ 5 h 6"/>
                <a:gd name="T2" fmla="*/ 19 w 21"/>
                <a:gd name="T3" fmla="*/ 0 h 6"/>
                <a:gd name="T4" fmla="*/ 16 w 21"/>
                <a:gd name="T5" fmla="*/ 1 h 6"/>
                <a:gd name="T6" fmla="*/ 19 w 21"/>
                <a:gd name="T7" fmla="*/ 1 h 6"/>
                <a:gd name="T8" fmla="*/ 17 w 21"/>
                <a:gd name="T9" fmla="*/ 4 h 6"/>
                <a:gd name="T10" fmla="*/ 18 w 21"/>
                <a:gd name="T11" fmla="*/ 4 h 6"/>
                <a:gd name="T12" fmla="*/ 21 w 21"/>
                <a:gd name="T13" fmla="*/ 0 h 6"/>
                <a:gd name="T14" fmla="*/ 21 w 21"/>
                <a:gd name="T15" fmla="*/ 0 h 6"/>
                <a:gd name="T16" fmla="*/ 16 w 21"/>
                <a:gd name="T17" fmla="*/ 3 h 6"/>
                <a:gd name="T18" fmla="*/ 21 w 21"/>
                <a:gd name="T19" fmla="*/ 0 h 6"/>
                <a:gd name="T20" fmla="*/ 21 w 21"/>
                <a:gd name="T21" fmla="*/ 0 h 6"/>
                <a:gd name="T22" fmla="*/ 1 w 21"/>
                <a:gd name="T23" fmla="*/ 5 h 6"/>
                <a:gd name="T24" fmla="*/ 1 w 21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6">
                  <a:moveTo>
                    <a:pt x="1" y="5"/>
                  </a:moveTo>
                  <a:cubicBezTo>
                    <a:pt x="7" y="2"/>
                    <a:pt x="13" y="1"/>
                    <a:pt x="19" y="0"/>
                  </a:cubicBezTo>
                  <a:cubicBezTo>
                    <a:pt x="21" y="0"/>
                    <a:pt x="16" y="5"/>
                    <a:pt x="16" y="1"/>
                  </a:cubicBezTo>
                  <a:cubicBezTo>
                    <a:pt x="17" y="0"/>
                    <a:pt x="20" y="0"/>
                    <a:pt x="19" y="1"/>
                  </a:cubicBezTo>
                  <a:cubicBezTo>
                    <a:pt x="19" y="2"/>
                    <a:pt x="18" y="3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9" y="3"/>
                    <a:pt x="20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5" y="0"/>
                    <a:pt x="16" y="3"/>
                  </a:cubicBezTo>
                  <a:cubicBezTo>
                    <a:pt x="16" y="6"/>
                    <a:pt x="21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7" y="2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76" name="Freeform 9420">
              <a:extLst>
                <a:ext uri="{FF2B5EF4-FFF2-40B4-BE49-F238E27FC236}">
                  <a16:creationId xmlns:a16="http://schemas.microsoft.com/office/drawing/2014/main" id="{F7540EDB-C484-40B9-A36A-3D3327BCF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474663"/>
              <a:ext cx="60325" cy="33338"/>
            </a:xfrm>
            <a:custGeom>
              <a:avLst/>
              <a:gdLst>
                <a:gd name="T0" fmla="*/ 1 w 16"/>
                <a:gd name="T1" fmla="*/ 9 h 9"/>
                <a:gd name="T2" fmla="*/ 15 w 16"/>
                <a:gd name="T3" fmla="*/ 0 h 9"/>
                <a:gd name="T4" fmla="*/ 15 w 16"/>
                <a:gd name="T5" fmla="*/ 0 h 9"/>
                <a:gd name="T6" fmla="*/ 1 w 16"/>
                <a:gd name="T7" fmla="*/ 8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6" y="6"/>
                    <a:pt x="11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3"/>
                    <a:pt x="6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77" name="Freeform 9421">
              <a:extLst>
                <a:ext uri="{FF2B5EF4-FFF2-40B4-BE49-F238E27FC236}">
                  <a16:creationId xmlns:a16="http://schemas.microsoft.com/office/drawing/2014/main" id="{4A68445B-38A3-42BB-9DAC-B301CB88D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469900"/>
              <a:ext cx="60325" cy="41275"/>
            </a:xfrm>
            <a:custGeom>
              <a:avLst/>
              <a:gdLst>
                <a:gd name="T0" fmla="*/ 15 w 16"/>
                <a:gd name="T1" fmla="*/ 0 h 11"/>
                <a:gd name="T2" fmla="*/ 1 w 16"/>
                <a:gd name="T3" fmla="*/ 11 h 11"/>
                <a:gd name="T4" fmla="*/ 1 w 16"/>
                <a:gd name="T5" fmla="*/ 11 h 11"/>
                <a:gd name="T6" fmla="*/ 16 w 16"/>
                <a:gd name="T7" fmla="*/ 1 h 11"/>
                <a:gd name="T8" fmla="*/ 15 w 1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5" y="0"/>
                  </a:moveTo>
                  <a:cubicBezTo>
                    <a:pt x="10" y="4"/>
                    <a:pt x="5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7"/>
                    <a:pt x="11" y="4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78" name="Freeform 9422">
              <a:extLst>
                <a:ext uri="{FF2B5EF4-FFF2-40B4-BE49-F238E27FC236}">
                  <a16:creationId xmlns:a16="http://schemas.microsoft.com/office/drawing/2014/main" id="{007F3AD3-F2DD-46D3-BC25-FFE5FB81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2" y="387350"/>
              <a:ext cx="90488" cy="49213"/>
            </a:xfrm>
            <a:custGeom>
              <a:avLst/>
              <a:gdLst>
                <a:gd name="T0" fmla="*/ 23 w 24"/>
                <a:gd name="T1" fmla="*/ 0 h 13"/>
                <a:gd name="T2" fmla="*/ 1 w 24"/>
                <a:gd name="T3" fmla="*/ 13 h 13"/>
                <a:gd name="T4" fmla="*/ 2 w 24"/>
                <a:gd name="T5" fmla="*/ 13 h 13"/>
                <a:gd name="T6" fmla="*/ 24 w 24"/>
                <a:gd name="T7" fmla="*/ 0 h 13"/>
                <a:gd name="T8" fmla="*/ 23 w 2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23" y="0"/>
                  </a:moveTo>
                  <a:cubicBezTo>
                    <a:pt x="16" y="5"/>
                    <a:pt x="8" y="8"/>
                    <a:pt x="1" y="13"/>
                  </a:cubicBezTo>
                  <a:cubicBezTo>
                    <a:pt x="0" y="13"/>
                    <a:pt x="1" y="13"/>
                    <a:pt x="2" y="13"/>
                  </a:cubicBezTo>
                  <a:cubicBezTo>
                    <a:pt x="9" y="8"/>
                    <a:pt x="17" y="5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79" name="Freeform 9423">
              <a:extLst>
                <a:ext uri="{FF2B5EF4-FFF2-40B4-BE49-F238E27FC236}">
                  <a16:creationId xmlns:a16="http://schemas.microsoft.com/office/drawing/2014/main" id="{530F5A5A-F183-43B4-A51F-D6948CAF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" y="365125"/>
              <a:ext cx="46038" cy="19050"/>
            </a:xfrm>
            <a:custGeom>
              <a:avLst/>
              <a:gdLst>
                <a:gd name="T0" fmla="*/ 1 w 12"/>
                <a:gd name="T1" fmla="*/ 5 h 5"/>
                <a:gd name="T2" fmla="*/ 12 w 12"/>
                <a:gd name="T3" fmla="*/ 1 h 5"/>
                <a:gd name="T4" fmla="*/ 11 w 12"/>
                <a:gd name="T5" fmla="*/ 0 h 5"/>
                <a:gd name="T6" fmla="*/ 1 w 12"/>
                <a:gd name="T7" fmla="*/ 5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5" y="4"/>
                    <a:pt x="8" y="2"/>
                    <a:pt x="12" y="1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8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80" name="Freeform 9424">
              <a:extLst>
                <a:ext uri="{FF2B5EF4-FFF2-40B4-BE49-F238E27FC236}">
                  <a16:creationId xmlns:a16="http://schemas.microsoft.com/office/drawing/2014/main" id="{661C6A97-841A-4371-99F9-46AFCC6E5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" y="406400"/>
              <a:ext cx="52388" cy="25400"/>
            </a:xfrm>
            <a:custGeom>
              <a:avLst/>
              <a:gdLst>
                <a:gd name="T0" fmla="*/ 1 w 14"/>
                <a:gd name="T1" fmla="*/ 7 h 7"/>
                <a:gd name="T2" fmla="*/ 14 w 14"/>
                <a:gd name="T3" fmla="*/ 1 h 7"/>
                <a:gd name="T4" fmla="*/ 13 w 14"/>
                <a:gd name="T5" fmla="*/ 0 h 7"/>
                <a:gd name="T6" fmla="*/ 1 w 14"/>
                <a:gd name="T7" fmla="*/ 7 h 7"/>
                <a:gd name="T8" fmla="*/ 1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5" y="5"/>
                    <a:pt x="9" y="3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81" name="Freeform 9425">
              <a:extLst>
                <a:ext uri="{FF2B5EF4-FFF2-40B4-BE49-F238E27FC236}">
                  <a16:creationId xmlns:a16="http://schemas.microsoft.com/office/drawing/2014/main" id="{2D027E68-A42E-4790-A46C-674FAA466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" y="447675"/>
              <a:ext cx="52388" cy="30163"/>
            </a:xfrm>
            <a:custGeom>
              <a:avLst/>
              <a:gdLst>
                <a:gd name="T0" fmla="*/ 1 w 14"/>
                <a:gd name="T1" fmla="*/ 7 h 8"/>
                <a:gd name="T2" fmla="*/ 14 w 14"/>
                <a:gd name="T3" fmla="*/ 0 h 8"/>
                <a:gd name="T4" fmla="*/ 13 w 14"/>
                <a:gd name="T5" fmla="*/ 0 h 8"/>
                <a:gd name="T6" fmla="*/ 0 w 14"/>
                <a:gd name="T7" fmla="*/ 7 h 8"/>
                <a:gd name="T8" fmla="*/ 1 w 1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7"/>
                  </a:move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4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82" name="Freeform 9426">
              <a:extLst>
                <a:ext uri="{FF2B5EF4-FFF2-40B4-BE49-F238E27FC236}">
                  <a16:creationId xmlns:a16="http://schemas.microsoft.com/office/drawing/2014/main" id="{BA0E1AB6-473E-4D26-9EF8-203DED8F0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538163"/>
              <a:ext cx="25400" cy="19050"/>
            </a:xfrm>
            <a:custGeom>
              <a:avLst/>
              <a:gdLst>
                <a:gd name="T0" fmla="*/ 1 w 7"/>
                <a:gd name="T1" fmla="*/ 4 h 5"/>
                <a:gd name="T2" fmla="*/ 6 w 7"/>
                <a:gd name="T3" fmla="*/ 1 h 5"/>
                <a:gd name="T4" fmla="*/ 6 w 7"/>
                <a:gd name="T5" fmla="*/ 1 h 5"/>
                <a:gd name="T6" fmla="*/ 0 w 7"/>
                <a:gd name="T7" fmla="*/ 4 h 5"/>
                <a:gd name="T8" fmla="*/ 1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4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83" name="Freeform 9427">
              <a:extLst>
                <a:ext uri="{FF2B5EF4-FFF2-40B4-BE49-F238E27FC236}">
                  <a16:creationId xmlns:a16="http://schemas.microsoft.com/office/drawing/2014/main" id="{2EC43459-78BD-479E-BDC2-A1F006E2D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12" y="406400"/>
              <a:ext cx="90488" cy="63500"/>
            </a:xfrm>
            <a:custGeom>
              <a:avLst/>
              <a:gdLst>
                <a:gd name="T0" fmla="*/ 23 w 24"/>
                <a:gd name="T1" fmla="*/ 1 h 17"/>
                <a:gd name="T2" fmla="*/ 0 w 24"/>
                <a:gd name="T3" fmla="*/ 16 h 17"/>
                <a:gd name="T4" fmla="*/ 1 w 24"/>
                <a:gd name="T5" fmla="*/ 16 h 17"/>
                <a:gd name="T6" fmla="*/ 23 w 24"/>
                <a:gd name="T7" fmla="*/ 1 h 17"/>
                <a:gd name="T8" fmla="*/ 23 w 2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23" y="1"/>
                  </a:moveTo>
                  <a:cubicBezTo>
                    <a:pt x="15" y="6"/>
                    <a:pt x="8" y="11"/>
                    <a:pt x="0" y="16"/>
                  </a:cubicBezTo>
                  <a:cubicBezTo>
                    <a:pt x="0" y="16"/>
                    <a:pt x="0" y="17"/>
                    <a:pt x="1" y="16"/>
                  </a:cubicBezTo>
                  <a:cubicBezTo>
                    <a:pt x="8" y="11"/>
                    <a:pt x="16" y="6"/>
                    <a:pt x="23" y="1"/>
                  </a:cubicBezTo>
                  <a:cubicBezTo>
                    <a:pt x="24" y="1"/>
                    <a:pt x="23" y="0"/>
                    <a:pt x="2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84" name="Freeform 9428">
              <a:extLst>
                <a:ext uri="{FF2B5EF4-FFF2-40B4-BE49-F238E27FC236}">
                  <a16:creationId xmlns:a16="http://schemas.microsoft.com/office/drawing/2014/main" id="{0AE4385F-29F8-4BBA-8DC2-620A0AD75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315913"/>
              <a:ext cx="38100" cy="222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1 w 10"/>
                <a:gd name="T5" fmla="*/ 6 h 6"/>
                <a:gd name="T6" fmla="*/ 9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4" y="4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85" name="Freeform 9429">
              <a:extLst>
                <a:ext uri="{FF2B5EF4-FFF2-40B4-BE49-F238E27FC236}">
                  <a16:creationId xmlns:a16="http://schemas.microsoft.com/office/drawing/2014/main" id="{836F7FE7-6E7C-4B8A-840E-4AF30D646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" y="282575"/>
              <a:ext cx="30163" cy="14288"/>
            </a:xfrm>
            <a:custGeom>
              <a:avLst/>
              <a:gdLst>
                <a:gd name="T0" fmla="*/ 0 w 8"/>
                <a:gd name="T1" fmla="*/ 4 h 4"/>
                <a:gd name="T2" fmla="*/ 7 w 8"/>
                <a:gd name="T3" fmla="*/ 1 h 4"/>
                <a:gd name="T4" fmla="*/ 7 w 8"/>
                <a:gd name="T5" fmla="*/ 1 h 4"/>
                <a:gd name="T6" fmla="*/ 0 w 8"/>
                <a:gd name="T7" fmla="*/ 3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86" name="Freeform 9430">
              <a:extLst>
                <a:ext uri="{FF2B5EF4-FFF2-40B4-BE49-F238E27FC236}">
                  <a16:creationId xmlns:a16="http://schemas.microsoft.com/office/drawing/2014/main" id="{C2CE12F1-BCE6-4713-ACE8-FEB64E372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" y="338138"/>
              <a:ext cx="55563" cy="30163"/>
            </a:xfrm>
            <a:custGeom>
              <a:avLst/>
              <a:gdLst>
                <a:gd name="T0" fmla="*/ 1 w 15"/>
                <a:gd name="T1" fmla="*/ 8 h 8"/>
                <a:gd name="T2" fmla="*/ 14 w 15"/>
                <a:gd name="T3" fmla="*/ 0 h 8"/>
                <a:gd name="T4" fmla="*/ 14 w 15"/>
                <a:gd name="T5" fmla="*/ 0 h 8"/>
                <a:gd name="T6" fmla="*/ 0 w 15"/>
                <a:gd name="T7" fmla="*/ 7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5" y="5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2"/>
                    <a:pt x="5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87" name="Freeform 9431">
              <a:extLst>
                <a:ext uri="{FF2B5EF4-FFF2-40B4-BE49-F238E27FC236}">
                  <a16:creationId xmlns:a16="http://schemas.microsoft.com/office/drawing/2014/main" id="{DA593A1B-3E43-4D85-A081-4BC18C072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03225"/>
              <a:ext cx="107950" cy="58738"/>
            </a:xfrm>
            <a:custGeom>
              <a:avLst/>
              <a:gdLst>
                <a:gd name="T0" fmla="*/ 1 w 29"/>
                <a:gd name="T1" fmla="*/ 16 h 16"/>
                <a:gd name="T2" fmla="*/ 28 w 29"/>
                <a:gd name="T3" fmla="*/ 0 h 16"/>
                <a:gd name="T4" fmla="*/ 28 w 29"/>
                <a:gd name="T5" fmla="*/ 0 h 16"/>
                <a:gd name="T6" fmla="*/ 0 w 29"/>
                <a:gd name="T7" fmla="*/ 16 h 16"/>
                <a:gd name="T8" fmla="*/ 1 w 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" y="16"/>
                  </a:moveTo>
                  <a:cubicBezTo>
                    <a:pt x="10" y="11"/>
                    <a:pt x="19" y="5"/>
                    <a:pt x="28" y="0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19" y="5"/>
                    <a:pt x="9" y="11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88" name="Freeform 9433">
              <a:extLst>
                <a:ext uri="{FF2B5EF4-FFF2-40B4-BE49-F238E27FC236}">
                  <a16:creationId xmlns:a16="http://schemas.microsoft.com/office/drawing/2014/main" id="{B6B8A50C-8A76-4F9A-A31F-DF921811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50" y="398462"/>
              <a:ext cx="117475" cy="71438"/>
            </a:xfrm>
            <a:custGeom>
              <a:avLst/>
              <a:gdLst>
                <a:gd name="T0" fmla="*/ 30 w 31"/>
                <a:gd name="T1" fmla="*/ 0 h 19"/>
                <a:gd name="T2" fmla="*/ 1 w 31"/>
                <a:gd name="T3" fmla="*/ 19 h 19"/>
                <a:gd name="T4" fmla="*/ 1 w 31"/>
                <a:gd name="T5" fmla="*/ 19 h 19"/>
                <a:gd name="T6" fmla="*/ 30 w 31"/>
                <a:gd name="T7" fmla="*/ 1 h 19"/>
                <a:gd name="T8" fmla="*/ 30 w 3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30" y="0"/>
                  </a:moveTo>
                  <a:cubicBezTo>
                    <a:pt x="20" y="7"/>
                    <a:pt x="10" y="13"/>
                    <a:pt x="1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1" y="13"/>
                    <a:pt x="21" y="7"/>
                    <a:pt x="30" y="1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89" name="Freeform 9434">
              <a:extLst>
                <a:ext uri="{FF2B5EF4-FFF2-40B4-BE49-F238E27FC236}">
                  <a16:creationId xmlns:a16="http://schemas.microsoft.com/office/drawing/2014/main" id="{65A7F1A0-790E-4E32-A775-1459282C1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12" y="323850"/>
              <a:ext cx="63500" cy="36513"/>
            </a:xfrm>
            <a:custGeom>
              <a:avLst/>
              <a:gdLst>
                <a:gd name="T0" fmla="*/ 16 w 17"/>
                <a:gd name="T1" fmla="*/ 0 h 10"/>
                <a:gd name="T2" fmla="*/ 1 w 17"/>
                <a:gd name="T3" fmla="*/ 10 h 10"/>
                <a:gd name="T4" fmla="*/ 1 w 17"/>
                <a:gd name="T5" fmla="*/ 10 h 10"/>
                <a:gd name="T6" fmla="*/ 16 w 17"/>
                <a:gd name="T7" fmla="*/ 0 h 10"/>
                <a:gd name="T8" fmla="*/ 16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cubicBezTo>
                    <a:pt x="11" y="3"/>
                    <a:pt x="6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1" y="4"/>
                    <a:pt x="16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90" name="Freeform 9435">
              <a:extLst>
                <a:ext uri="{FF2B5EF4-FFF2-40B4-BE49-F238E27FC236}">
                  <a16:creationId xmlns:a16="http://schemas.microsoft.com/office/drawing/2014/main" id="{FFBE6936-C921-4E2E-B15E-EB5455140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255587"/>
              <a:ext cx="30163" cy="15875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3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91" name="Freeform 9436">
              <a:extLst>
                <a:ext uri="{FF2B5EF4-FFF2-40B4-BE49-F238E27FC236}">
                  <a16:creationId xmlns:a16="http://schemas.microsoft.com/office/drawing/2014/main" id="{DAD4A17B-F1DF-453E-8917-D43D8857F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233362"/>
              <a:ext cx="30163" cy="14288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0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92" name="Freeform 9437">
              <a:extLst>
                <a:ext uri="{FF2B5EF4-FFF2-40B4-BE49-F238E27FC236}">
                  <a16:creationId xmlns:a16="http://schemas.microsoft.com/office/drawing/2014/main" id="{989F6DB7-FD80-46CB-982F-CF02A2DBB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7" y="293687"/>
              <a:ext cx="58738" cy="25400"/>
            </a:xfrm>
            <a:custGeom>
              <a:avLst/>
              <a:gdLst>
                <a:gd name="T0" fmla="*/ 1 w 16"/>
                <a:gd name="T1" fmla="*/ 7 h 7"/>
                <a:gd name="T2" fmla="*/ 15 w 16"/>
                <a:gd name="T3" fmla="*/ 0 h 7"/>
                <a:gd name="T4" fmla="*/ 15 w 16"/>
                <a:gd name="T5" fmla="*/ 0 h 7"/>
                <a:gd name="T6" fmla="*/ 1 w 16"/>
                <a:gd name="T7" fmla="*/ 7 h 7"/>
                <a:gd name="T8" fmla="*/ 1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6" y="5"/>
                    <a:pt x="11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93" name="Freeform 9438">
              <a:extLst>
                <a:ext uri="{FF2B5EF4-FFF2-40B4-BE49-F238E27FC236}">
                  <a16:creationId xmlns:a16="http://schemas.microsoft.com/office/drawing/2014/main" id="{E35C9621-4DA5-4C79-B8AB-97A68A872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" y="338137"/>
              <a:ext cx="49213" cy="22225"/>
            </a:xfrm>
            <a:custGeom>
              <a:avLst/>
              <a:gdLst>
                <a:gd name="T0" fmla="*/ 1 w 13"/>
                <a:gd name="T1" fmla="*/ 6 h 6"/>
                <a:gd name="T2" fmla="*/ 12 w 13"/>
                <a:gd name="T3" fmla="*/ 0 h 6"/>
                <a:gd name="T4" fmla="*/ 12 w 13"/>
                <a:gd name="T5" fmla="*/ 0 h 6"/>
                <a:gd name="T6" fmla="*/ 0 w 13"/>
                <a:gd name="T7" fmla="*/ 6 h 6"/>
                <a:gd name="T8" fmla="*/ 1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6"/>
                  </a:moveTo>
                  <a:cubicBezTo>
                    <a:pt x="5" y="4"/>
                    <a:pt x="9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94" name="Freeform 9439">
              <a:extLst>
                <a:ext uri="{FF2B5EF4-FFF2-40B4-BE49-F238E27FC236}">
                  <a16:creationId xmlns:a16="http://schemas.microsoft.com/office/drawing/2014/main" id="{2C25ABC7-DD82-4E58-83CB-A7BE3628B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406400"/>
              <a:ext cx="53975" cy="30163"/>
            </a:xfrm>
            <a:custGeom>
              <a:avLst/>
              <a:gdLst>
                <a:gd name="T0" fmla="*/ 1 w 14"/>
                <a:gd name="T1" fmla="*/ 8 h 8"/>
                <a:gd name="T2" fmla="*/ 13 w 14"/>
                <a:gd name="T3" fmla="*/ 1 h 8"/>
                <a:gd name="T4" fmla="*/ 13 w 14"/>
                <a:gd name="T5" fmla="*/ 1 h 8"/>
                <a:gd name="T6" fmla="*/ 0 w 14"/>
                <a:gd name="T7" fmla="*/ 7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9" y="3"/>
                    <a:pt x="5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95" name="Freeform 9440">
              <a:extLst>
                <a:ext uri="{FF2B5EF4-FFF2-40B4-BE49-F238E27FC236}">
                  <a16:creationId xmlns:a16="http://schemas.microsoft.com/office/drawing/2014/main" id="{5732D899-D3EC-4842-B7E1-D529B2187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406400"/>
              <a:ext cx="55563" cy="30163"/>
            </a:xfrm>
            <a:custGeom>
              <a:avLst/>
              <a:gdLst>
                <a:gd name="T0" fmla="*/ 14 w 15"/>
                <a:gd name="T1" fmla="*/ 0 h 8"/>
                <a:gd name="T2" fmla="*/ 1 w 15"/>
                <a:gd name="T3" fmla="*/ 8 h 8"/>
                <a:gd name="T4" fmla="*/ 1 w 15"/>
                <a:gd name="T5" fmla="*/ 8 h 8"/>
                <a:gd name="T6" fmla="*/ 15 w 15"/>
                <a:gd name="T7" fmla="*/ 0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10" y="3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0" y="3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96" name="Freeform 9441">
              <a:extLst>
                <a:ext uri="{FF2B5EF4-FFF2-40B4-BE49-F238E27FC236}">
                  <a16:creationId xmlns:a16="http://schemas.microsoft.com/office/drawing/2014/main" id="{1365C66E-8F1D-4D72-A82F-2443FC35A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338137"/>
              <a:ext cx="44450" cy="30163"/>
            </a:xfrm>
            <a:custGeom>
              <a:avLst/>
              <a:gdLst>
                <a:gd name="T0" fmla="*/ 11 w 12"/>
                <a:gd name="T1" fmla="*/ 1 h 8"/>
                <a:gd name="T2" fmla="*/ 0 w 12"/>
                <a:gd name="T3" fmla="*/ 8 h 8"/>
                <a:gd name="T4" fmla="*/ 1 w 12"/>
                <a:gd name="T5" fmla="*/ 8 h 8"/>
                <a:gd name="T6" fmla="*/ 12 w 12"/>
                <a:gd name="T7" fmla="*/ 1 h 8"/>
                <a:gd name="T8" fmla="*/ 11 w 1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1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6"/>
                    <a:pt x="8" y="3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97" name="Freeform 9442">
              <a:extLst>
                <a:ext uri="{FF2B5EF4-FFF2-40B4-BE49-F238E27FC236}">
                  <a16:creationId xmlns:a16="http://schemas.microsoft.com/office/drawing/2014/main" id="{7B7A1EE6-7E35-4731-827D-A899B18F5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7" y="288925"/>
              <a:ext cx="58738" cy="34925"/>
            </a:xfrm>
            <a:custGeom>
              <a:avLst/>
              <a:gdLst>
                <a:gd name="T0" fmla="*/ 15 w 16"/>
                <a:gd name="T1" fmla="*/ 0 h 9"/>
                <a:gd name="T2" fmla="*/ 1 w 16"/>
                <a:gd name="T3" fmla="*/ 8 h 9"/>
                <a:gd name="T4" fmla="*/ 1 w 16"/>
                <a:gd name="T5" fmla="*/ 8 h 9"/>
                <a:gd name="T6" fmla="*/ 15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5" y="6"/>
                    <a:pt x="1" y="8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6" y="6"/>
                    <a:pt x="11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98" name="Freeform 9443">
              <a:extLst>
                <a:ext uri="{FF2B5EF4-FFF2-40B4-BE49-F238E27FC236}">
                  <a16:creationId xmlns:a16="http://schemas.microsoft.com/office/drawing/2014/main" id="{4CD03F06-C359-4CB2-B4A1-3535F043F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" y="214312"/>
              <a:ext cx="30163" cy="26988"/>
            </a:xfrm>
            <a:custGeom>
              <a:avLst/>
              <a:gdLst>
                <a:gd name="T0" fmla="*/ 1 w 8"/>
                <a:gd name="T1" fmla="*/ 3 h 7"/>
                <a:gd name="T2" fmla="*/ 8 w 8"/>
                <a:gd name="T3" fmla="*/ 1 h 7"/>
                <a:gd name="T4" fmla="*/ 7 w 8"/>
                <a:gd name="T5" fmla="*/ 0 h 7"/>
                <a:gd name="T6" fmla="*/ 1 w 8"/>
                <a:gd name="T7" fmla="*/ 7 h 7"/>
                <a:gd name="T8" fmla="*/ 1 w 8"/>
                <a:gd name="T9" fmla="*/ 7 h 7"/>
                <a:gd name="T10" fmla="*/ 8 w 8"/>
                <a:gd name="T11" fmla="*/ 1 h 7"/>
                <a:gd name="T12" fmla="*/ 8 w 8"/>
                <a:gd name="T13" fmla="*/ 0 h 7"/>
                <a:gd name="T14" fmla="*/ 1 w 8"/>
                <a:gd name="T15" fmla="*/ 2 h 7"/>
                <a:gd name="T16" fmla="*/ 1 w 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1" y="3"/>
                  </a:moveTo>
                  <a:cubicBezTo>
                    <a:pt x="3" y="2"/>
                    <a:pt x="6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6"/>
                    <a:pt x="7" y="4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99" name="Freeform 9444">
              <a:extLst>
                <a:ext uri="{FF2B5EF4-FFF2-40B4-BE49-F238E27FC236}">
                  <a16:creationId xmlns:a16="http://schemas.microsoft.com/office/drawing/2014/main" id="{961EBB7F-7E3C-4C18-9D0A-5B59C766A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" y="214312"/>
              <a:ext cx="30163" cy="19050"/>
            </a:xfrm>
            <a:custGeom>
              <a:avLst/>
              <a:gdLst>
                <a:gd name="T0" fmla="*/ 1 w 8"/>
                <a:gd name="T1" fmla="*/ 3 h 5"/>
                <a:gd name="T2" fmla="*/ 8 w 8"/>
                <a:gd name="T3" fmla="*/ 1 h 5"/>
                <a:gd name="T4" fmla="*/ 7 w 8"/>
                <a:gd name="T5" fmla="*/ 0 h 5"/>
                <a:gd name="T6" fmla="*/ 1 w 8"/>
                <a:gd name="T7" fmla="*/ 4 h 5"/>
                <a:gd name="T8" fmla="*/ 1 w 8"/>
                <a:gd name="T9" fmla="*/ 4 h 5"/>
                <a:gd name="T10" fmla="*/ 8 w 8"/>
                <a:gd name="T11" fmla="*/ 1 h 5"/>
                <a:gd name="T12" fmla="*/ 8 w 8"/>
                <a:gd name="T13" fmla="*/ 0 h 5"/>
                <a:gd name="T14" fmla="*/ 1 w 8"/>
                <a:gd name="T15" fmla="*/ 3 h 5"/>
                <a:gd name="T16" fmla="*/ 1 w 8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3" y="2"/>
                    <a:pt x="6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4" y="4"/>
                    <a:pt x="6" y="3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00" name="Freeform 9445">
              <a:extLst>
                <a:ext uri="{FF2B5EF4-FFF2-40B4-BE49-F238E27FC236}">
                  <a16:creationId xmlns:a16="http://schemas.microsoft.com/office/drawing/2014/main" id="{0DC27026-746E-428F-8640-CEE42E573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12" y="271462"/>
              <a:ext cx="41275" cy="17463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0 w 11"/>
                <a:gd name="T5" fmla="*/ 0 h 5"/>
                <a:gd name="T6" fmla="*/ 0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1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01" name="Freeform 9446">
              <a:extLst>
                <a:ext uri="{FF2B5EF4-FFF2-40B4-BE49-F238E27FC236}">
                  <a16:creationId xmlns:a16="http://schemas.microsoft.com/office/drawing/2014/main" id="{F87D32CF-F89F-49AC-959D-D0AC09F92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304800"/>
              <a:ext cx="55563" cy="30163"/>
            </a:xfrm>
            <a:custGeom>
              <a:avLst/>
              <a:gdLst>
                <a:gd name="T0" fmla="*/ 1 w 15"/>
                <a:gd name="T1" fmla="*/ 8 h 8"/>
                <a:gd name="T2" fmla="*/ 15 w 15"/>
                <a:gd name="T3" fmla="*/ 1 h 8"/>
                <a:gd name="T4" fmla="*/ 14 w 15"/>
                <a:gd name="T5" fmla="*/ 0 h 8"/>
                <a:gd name="T6" fmla="*/ 1 w 15"/>
                <a:gd name="T7" fmla="*/ 7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5" y="5"/>
                    <a:pt x="10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2"/>
                    <a:pt x="5" y="5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02" name="Freeform 9447">
              <a:extLst>
                <a:ext uri="{FF2B5EF4-FFF2-40B4-BE49-F238E27FC236}">
                  <a16:creationId xmlns:a16="http://schemas.microsoft.com/office/drawing/2014/main" id="{D3373E7E-186C-49AC-886A-3546AEEA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349250"/>
              <a:ext cx="41275" cy="23813"/>
            </a:xfrm>
            <a:custGeom>
              <a:avLst/>
              <a:gdLst>
                <a:gd name="T0" fmla="*/ 1 w 11"/>
                <a:gd name="T1" fmla="*/ 6 h 6"/>
                <a:gd name="T2" fmla="*/ 10 w 11"/>
                <a:gd name="T3" fmla="*/ 1 h 6"/>
                <a:gd name="T4" fmla="*/ 9 w 11"/>
                <a:gd name="T5" fmla="*/ 0 h 6"/>
                <a:gd name="T6" fmla="*/ 1 w 11"/>
                <a:gd name="T7" fmla="*/ 5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03" name="Freeform 9448">
              <a:extLst>
                <a:ext uri="{FF2B5EF4-FFF2-40B4-BE49-F238E27FC236}">
                  <a16:creationId xmlns:a16="http://schemas.microsoft.com/office/drawing/2014/main" id="{918D39BC-4161-4C51-90B9-FD8C7F809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" y="409575"/>
              <a:ext cx="46038" cy="22225"/>
            </a:xfrm>
            <a:custGeom>
              <a:avLst/>
              <a:gdLst>
                <a:gd name="T0" fmla="*/ 1 w 12"/>
                <a:gd name="T1" fmla="*/ 6 h 6"/>
                <a:gd name="T2" fmla="*/ 11 w 12"/>
                <a:gd name="T3" fmla="*/ 0 h 6"/>
                <a:gd name="T4" fmla="*/ 11 w 12"/>
                <a:gd name="T5" fmla="*/ 0 h 6"/>
                <a:gd name="T6" fmla="*/ 1 w 12"/>
                <a:gd name="T7" fmla="*/ 5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04" name="Freeform 9449">
              <a:extLst>
                <a:ext uri="{FF2B5EF4-FFF2-40B4-BE49-F238E27FC236}">
                  <a16:creationId xmlns:a16="http://schemas.microsoft.com/office/drawing/2014/main" id="{252D5235-E31A-4B0A-990E-BF0AFAD78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409575"/>
              <a:ext cx="38100" cy="222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1 w 10"/>
                <a:gd name="T5" fmla="*/ 6 h 6"/>
                <a:gd name="T6" fmla="*/ 9 w 10"/>
                <a:gd name="T7" fmla="*/ 1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05" name="Freeform 9450">
              <a:extLst>
                <a:ext uri="{FF2B5EF4-FFF2-40B4-BE49-F238E27FC236}">
                  <a16:creationId xmlns:a16="http://schemas.microsoft.com/office/drawing/2014/main" id="{D024CE12-2328-4535-A162-69E0BEAF8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346075"/>
              <a:ext cx="41275" cy="26988"/>
            </a:xfrm>
            <a:custGeom>
              <a:avLst/>
              <a:gdLst>
                <a:gd name="T0" fmla="*/ 10 w 11"/>
                <a:gd name="T1" fmla="*/ 1 h 7"/>
                <a:gd name="T2" fmla="*/ 0 w 11"/>
                <a:gd name="T3" fmla="*/ 7 h 7"/>
                <a:gd name="T4" fmla="*/ 1 w 11"/>
                <a:gd name="T5" fmla="*/ 7 h 7"/>
                <a:gd name="T6" fmla="*/ 10 w 11"/>
                <a:gd name="T7" fmla="*/ 1 h 7"/>
                <a:gd name="T8" fmla="*/ 10 w 11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1"/>
                  </a:moveTo>
                  <a:cubicBezTo>
                    <a:pt x="6" y="3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1" y="0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06" name="Freeform 9451">
              <a:extLst>
                <a:ext uri="{FF2B5EF4-FFF2-40B4-BE49-F238E27FC236}">
                  <a16:creationId xmlns:a16="http://schemas.microsoft.com/office/drawing/2014/main" id="{9208DAE8-5E5A-4828-A794-E4BBA69BA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" y="296862"/>
              <a:ext cx="57150" cy="30163"/>
            </a:xfrm>
            <a:custGeom>
              <a:avLst/>
              <a:gdLst>
                <a:gd name="T0" fmla="*/ 14 w 15"/>
                <a:gd name="T1" fmla="*/ 0 h 8"/>
                <a:gd name="T2" fmla="*/ 0 w 15"/>
                <a:gd name="T3" fmla="*/ 8 h 8"/>
                <a:gd name="T4" fmla="*/ 1 w 15"/>
                <a:gd name="T5" fmla="*/ 8 h 8"/>
                <a:gd name="T6" fmla="*/ 14 w 15"/>
                <a:gd name="T7" fmla="*/ 0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07" name="Freeform 9452">
              <a:extLst>
                <a:ext uri="{FF2B5EF4-FFF2-40B4-BE49-F238E27FC236}">
                  <a16:creationId xmlns:a16="http://schemas.microsoft.com/office/drawing/2014/main" id="{B8231B18-7CC3-42BE-8F4A-06A9B71E4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255587"/>
              <a:ext cx="38100" cy="22225"/>
            </a:xfrm>
            <a:custGeom>
              <a:avLst/>
              <a:gdLst>
                <a:gd name="T0" fmla="*/ 9 w 10"/>
                <a:gd name="T1" fmla="*/ 0 h 6"/>
                <a:gd name="T2" fmla="*/ 1 w 10"/>
                <a:gd name="T3" fmla="*/ 5 h 6"/>
                <a:gd name="T4" fmla="*/ 1 w 10"/>
                <a:gd name="T5" fmla="*/ 6 h 6"/>
                <a:gd name="T6" fmla="*/ 10 w 10"/>
                <a:gd name="T7" fmla="*/ 1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4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08" name="Freeform 9453">
              <a:extLst>
                <a:ext uri="{FF2B5EF4-FFF2-40B4-BE49-F238E27FC236}">
                  <a16:creationId xmlns:a16="http://schemas.microsoft.com/office/drawing/2014/main" id="{1C6C54C1-E876-4B2A-B6FD-B0DB596E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165100"/>
              <a:ext cx="33338" cy="22225"/>
            </a:xfrm>
            <a:custGeom>
              <a:avLst/>
              <a:gdLst>
                <a:gd name="T0" fmla="*/ 8 w 9"/>
                <a:gd name="T1" fmla="*/ 0 h 6"/>
                <a:gd name="T2" fmla="*/ 1 w 9"/>
                <a:gd name="T3" fmla="*/ 5 h 6"/>
                <a:gd name="T4" fmla="*/ 1 w 9"/>
                <a:gd name="T5" fmla="*/ 5 h 6"/>
                <a:gd name="T6" fmla="*/ 9 w 9"/>
                <a:gd name="T7" fmla="*/ 1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4" y="4"/>
                    <a:pt x="6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09" name="Freeform 9454">
              <a:extLst>
                <a:ext uri="{FF2B5EF4-FFF2-40B4-BE49-F238E27FC236}">
                  <a16:creationId xmlns:a16="http://schemas.microsoft.com/office/drawing/2014/main" id="{0C9D1BDA-D32A-421F-BC1E-0F2FFAA4F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150812"/>
              <a:ext cx="30163" cy="11113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10" name="Freeform 9455">
              <a:extLst>
                <a:ext uri="{FF2B5EF4-FFF2-40B4-BE49-F238E27FC236}">
                  <a16:creationId xmlns:a16="http://schemas.microsoft.com/office/drawing/2014/main" id="{B8F9C42B-F243-4A8E-B575-F7228975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252412"/>
              <a:ext cx="55563" cy="25400"/>
            </a:xfrm>
            <a:custGeom>
              <a:avLst/>
              <a:gdLst>
                <a:gd name="T0" fmla="*/ 1 w 15"/>
                <a:gd name="T1" fmla="*/ 7 h 7"/>
                <a:gd name="T2" fmla="*/ 15 w 15"/>
                <a:gd name="T3" fmla="*/ 0 h 7"/>
                <a:gd name="T4" fmla="*/ 14 w 15"/>
                <a:gd name="T5" fmla="*/ 0 h 7"/>
                <a:gd name="T6" fmla="*/ 1 w 15"/>
                <a:gd name="T7" fmla="*/ 7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6" y="5"/>
                    <a:pt x="10" y="2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11" name="Freeform 9456">
              <a:extLst>
                <a:ext uri="{FF2B5EF4-FFF2-40B4-BE49-F238E27FC236}">
                  <a16:creationId xmlns:a16="http://schemas.microsoft.com/office/drawing/2014/main" id="{BCA4DCF6-5522-44A5-8C91-5D66D769F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296862"/>
              <a:ext cx="60325" cy="30163"/>
            </a:xfrm>
            <a:custGeom>
              <a:avLst/>
              <a:gdLst>
                <a:gd name="T0" fmla="*/ 1 w 16"/>
                <a:gd name="T1" fmla="*/ 8 h 8"/>
                <a:gd name="T2" fmla="*/ 15 w 16"/>
                <a:gd name="T3" fmla="*/ 0 h 8"/>
                <a:gd name="T4" fmla="*/ 15 w 16"/>
                <a:gd name="T5" fmla="*/ 0 h 8"/>
                <a:gd name="T6" fmla="*/ 0 w 16"/>
                <a:gd name="T7" fmla="*/ 8 h 8"/>
                <a:gd name="T8" fmla="*/ 1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12" name="Freeform 9457">
              <a:extLst>
                <a:ext uri="{FF2B5EF4-FFF2-40B4-BE49-F238E27FC236}">
                  <a16:creationId xmlns:a16="http://schemas.microsoft.com/office/drawing/2014/main" id="{449CEFF2-3FD7-4588-83B6-EE0E141A9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84175"/>
              <a:ext cx="33338" cy="14288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7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2"/>
                    <a:pt x="8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13" name="Freeform 9458">
              <a:extLst>
                <a:ext uri="{FF2B5EF4-FFF2-40B4-BE49-F238E27FC236}">
                  <a16:creationId xmlns:a16="http://schemas.microsoft.com/office/drawing/2014/main" id="{40503442-B645-46F2-93C5-FE78762E7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79412"/>
              <a:ext cx="30163" cy="19050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4 h 5"/>
                <a:gd name="T4" fmla="*/ 1 w 8"/>
                <a:gd name="T5" fmla="*/ 4 h 5"/>
                <a:gd name="T6" fmla="*/ 7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14" name="Freeform 9459">
              <a:extLst>
                <a:ext uri="{FF2B5EF4-FFF2-40B4-BE49-F238E27FC236}">
                  <a16:creationId xmlns:a16="http://schemas.microsoft.com/office/drawing/2014/main" id="{79415009-349D-4AE8-8B86-D59DB5A8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82575"/>
              <a:ext cx="60325" cy="33338"/>
            </a:xfrm>
            <a:custGeom>
              <a:avLst/>
              <a:gdLst>
                <a:gd name="T0" fmla="*/ 15 w 16"/>
                <a:gd name="T1" fmla="*/ 0 h 9"/>
                <a:gd name="T2" fmla="*/ 1 w 16"/>
                <a:gd name="T3" fmla="*/ 9 h 9"/>
                <a:gd name="T4" fmla="*/ 2 w 16"/>
                <a:gd name="T5" fmla="*/ 9 h 9"/>
                <a:gd name="T6" fmla="*/ 16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6" y="6"/>
                    <a:pt x="1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15" name="Freeform 9460">
              <a:extLst>
                <a:ext uri="{FF2B5EF4-FFF2-40B4-BE49-F238E27FC236}">
                  <a16:creationId xmlns:a16="http://schemas.microsoft.com/office/drawing/2014/main" id="{3FDF9C9C-3578-42F8-9135-5651AF782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233362"/>
              <a:ext cx="60325" cy="33338"/>
            </a:xfrm>
            <a:custGeom>
              <a:avLst/>
              <a:gdLst>
                <a:gd name="T0" fmla="*/ 15 w 16"/>
                <a:gd name="T1" fmla="*/ 0 h 9"/>
                <a:gd name="T2" fmla="*/ 1 w 16"/>
                <a:gd name="T3" fmla="*/ 8 h 9"/>
                <a:gd name="T4" fmla="*/ 2 w 16"/>
                <a:gd name="T5" fmla="*/ 9 h 9"/>
                <a:gd name="T6" fmla="*/ 16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1" y="3"/>
                    <a:pt x="6" y="5"/>
                    <a:pt x="1" y="8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16" name="Freeform 9461">
              <a:extLst>
                <a:ext uri="{FF2B5EF4-FFF2-40B4-BE49-F238E27FC236}">
                  <a16:creationId xmlns:a16="http://schemas.microsoft.com/office/drawing/2014/main" id="{10B851BA-3053-4CC3-A4DB-B6D9F6EEE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" y="98425"/>
              <a:ext cx="49213" cy="30163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7 h 8"/>
                <a:gd name="T4" fmla="*/ 1 w 13"/>
                <a:gd name="T5" fmla="*/ 8 h 8"/>
                <a:gd name="T6" fmla="*/ 13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17" name="Freeform 9462">
              <a:extLst>
                <a:ext uri="{FF2B5EF4-FFF2-40B4-BE49-F238E27FC236}">
                  <a16:creationId xmlns:a16="http://schemas.microsoft.com/office/drawing/2014/main" id="{61CAA9B6-0E90-473B-ADA0-F1E43A4F3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82550"/>
              <a:ext cx="26988" cy="22225"/>
            </a:xfrm>
            <a:custGeom>
              <a:avLst/>
              <a:gdLst>
                <a:gd name="T0" fmla="*/ 5 w 7"/>
                <a:gd name="T1" fmla="*/ 4 h 6"/>
                <a:gd name="T2" fmla="*/ 1 w 7"/>
                <a:gd name="T3" fmla="*/ 5 h 6"/>
                <a:gd name="T4" fmla="*/ 2 w 7"/>
                <a:gd name="T5" fmla="*/ 5 h 6"/>
                <a:gd name="T6" fmla="*/ 7 w 7"/>
                <a:gd name="T7" fmla="*/ 0 h 6"/>
                <a:gd name="T8" fmla="*/ 6 w 7"/>
                <a:gd name="T9" fmla="*/ 0 h 6"/>
                <a:gd name="T10" fmla="*/ 1 w 7"/>
                <a:gd name="T11" fmla="*/ 5 h 6"/>
                <a:gd name="T12" fmla="*/ 1 w 7"/>
                <a:gd name="T13" fmla="*/ 6 h 6"/>
                <a:gd name="T14" fmla="*/ 6 w 7"/>
                <a:gd name="T15" fmla="*/ 4 h 6"/>
                <a:gd name="T16" fmla="*/ 5 w 7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5" y="4"/>
                  </a:moveTo>
                  <a:cubicBezTo>
                    <a:pt x="4" y="4"/>
                    <a:pt x="2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0" y="2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4" y="5"/>
                    <a:pt x="6" y="4"/>
                  </a:cubicBezTo>
                  <a:cubicBezTo>
                    <a:pt x="6" y="4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18" name="Freeform 9463">
              <a:extLst>
                <a:ext uri="{FF2B5EF4-FFF2-40B4-BE49-F238E27FC236}">
                  <a16:creationId xmlns:a16="http://schemas.microsoft.com/office/drawing/2014/main" id="{CA7DDB6B-C90D-4581-8A90-9BB34FE60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" y="79375"/>
              <a:ext cx="71438" cy="33338"/>
            </a:xfrm>
            <a:custGeom>
              <a:avLst/>
              <a:gdLst>
                <a:gd name="T0" fmla="*/ 1 w 19"/>
                <a:gd name="T1" fmla="*/ 9 h 9"/>
                <a:gd name="T2" fmla="*/ 18 w 19"/>
                <a:gd name="T3" fmla="*/ 1 h 9"/>
                <a:gd name="T4" fmla="*/ 18 w 19"/>
                <a:gd name="T5" fmla="*/ 0 h 9"/>
                <a:gd name="T6" fmla="*/ 1 w 19"/>
                <a:gd name="T7" fmla="*/ 9 h 9"/>
                <a:gd name="T8" fmla="*/ 1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7" y="6"/>
                    <a:pt x="13" y="4"/>
                    <a:pt x="18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19" name="Freeform 9464">
              <a:extLst>
                <a:ext uri="{FF2B5EF4-FFF2-40B4-BE49-F238E27FC236}">
                  <a16:creationId xmlns:a16="http://schemas.microsoft.com/office/drawing/2014/main" id="{D22350D7-F265-4E2B-A084-80897A046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195262"/>
              <a:ext cx="66675" cy="34925"/>
            </a:xfrm>
            <a:custGeom>
              <a:avLst/>
              <a:gdLst>
                <a:gd name="T0" fmla="*/ 1 w 18"/>
                <a:gd name="T1" fmla="*/ 9 h 9"/>
                <a:gd name="T2" fmla="*/ 18 w 18"/>
                <a:gd name="T3" fmla="*/ 0 h 9"/>
                <a:gd name="T4" fmla="*/ 17 w 18"/>
                <a:gd name="T5" fmla="*/ 0 h 9"/>
                <a:gd name="T6" fmla="*/ 1 w 18"/>
                <a:gd name="T7" fmla="*/ 9 h 9"/>
                <a:gd name="T8" fmla="*/ 1 w 1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9"/>
                  </a:moveTo>
                  <a:cubicBezTo>
                    <a:pt x="7" y="6"/>
                    <a:pt x="12" y="3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20" name="Freeform 9465">
              <a:extLst>
                <a:ext uri="{FF2B5EF4-FFF2-40B4-BE49-F238E27FC236}">
                  <a16:creationId xmlns:a16="http://schemas.microsoft.com/office/drawing/2014/main" id="{B7342BEF-AEEB-4035-BC88-8C0508962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7" y="241300"/>
              <a:ext cx="68263" cy="36513"/>
            </a:xfrm>
            <a:custGeom>
              <a:avLst/>
              <a:gdLst>
                <a:gd name="T0" fmla="*/ 1 w 18"/>
                <a:gd name="T1" fmla="*/ 9 h 10"/>
                <a:gd name="T2" fmla="*/ 18 w 18"/>
                <a:gd name="T3" fmla="*/ 1 h 10"/>
                <a:gd name="T4" fmla="*/ 17 w 18"/>
                <a:gd name="T5" fmla="*/ 1 h 10"/>
                <a:gd name="T6" fmla="*/ 1 w 18"/>
                <a:gd name="T7" fmla="*/ 9 h 10"/>
                <a:gd name="T8" fmla="*/ 1 w 1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7" y="6"/>
                    <a:pt x="12" y="4"/>
                    <a:pt x="18" y="1"/>
                  </a:cubicBezTo>
                  <a:cubicBezTo>
                    <a:pt x="18" y="0"/>
                    <a:pt x="17" y="0"/>
                    <a:pt x="17" y="1"/>
                  </a:cubicBezTo>
                  <a:cubicBezTo>
                    <a:pt x="11" y="3"/>
                    <a:pt x="6" y="6"/>
                    <a:pt x="1" y="9"/>
                  </a:cubicBezTo>
                  <a:cubicBezTo>
                    <a:pt x="0" y="10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21" name="Freeform 9466">
              <a:extLst>
                <a:ext uri="{FF2B5EF4-FFF2-40B4-BE49-F238E27FC236}">
                  <a16:creationId xmlns:a16="http://schemas.microsoft.com/office/drawing/2014/main" id="{BF74C28D-ED9E-49E3-B898-57BC4A40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7" y="233362"/>
              <a:ext cx="57150" cy="33338"/>
            </a:xfrm>
            <a:custGeom>
              <a:avLst/>
              <a:gdLst>
                <a:gd name="T0" fmla="*/ 14 w 15"/>
                <a:gd name="T1" fmla="*/ 0 h 9"/>
                <a:gd name="T2" fmla="*/ 1 w 15"/>
                <a:gd name="T3" fmla="*/ 8 h 9"/>
                <a:gd name="T4" fmla="*/ 1 w 15"/>
                <a:gd name="T5" fmla="*/ 9 h 9"/>
                <a:gd name="T6" fmla="*/ 14 w 15"/>
                <a:gd name="T7" fmla="*/ 0 h 9"/>
                <a:gd name="T8" fmla="*/ 14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cubicBezTo>
                    <a:pt x="9" y="3"/>
                    <a:pt x="5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6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22" name="Freeform 9467">
              <a:extLst>
                <a:ext uri="{FF2B5EF4-FFF2-40B4-BE49-F238E27FC236}">
                  <a16:creationId xmlns:a16="http://schemas.microsoft.com/office/drawing/2014/main" id="{183897A4-1E2D-40E9-B82D-137ED3FBC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" y="165100"/>
              <a:ext cx="79375" cy="49213"/>
            </a:xfrm>
            <a:custGeom>
              <a:avLst/>
              <a:gdLst>
                <a:gd name="T0" fmla="*/ 20 w 21"/>
                <a:gd name="T1" fmla="*/ 1 h 13"/>
                <a:gd name="T2" fmla="*/ 1 w 21"/>
                <a:gd name="T3" fmla="*/ 12 h 13"/>
                <a:gd name="T4" fmla="*/ 1 w 21"/>
                <a:gd name="T5" fmla="*/ 13 h 13"/>
                <a:gd name="T6" fmla="*/ 20 w 21"/>
                <a:gd name="T7" fmla="*/ 1 h 13"/>
                <a:gd name="T8" fmla="*/ 20 w 21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20" y="1"/>
                  </a:moveTo>
                  <a:cubicBezTo>
                    <a:pt x="13" y="5"/>
                    <a:pt x="7" y="8"/>
                    <a:pt x="1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8" y="9"/>
                    <a:pt x="14" y="5"/>
                    <a:pt x="20" y="1"/>
                  </a:cubicBezTo>
                  <a:cubicBezTo>
                    <a:pt x="21" y="1"/>
                    <a:pt x="20" y="0"/>
                    <a:pt x="2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23" name="Freeform 9468">
              <a:extLst>
                <a:ext uri="{FF2B5EF4-FFF2-40B4-BE49-F238E27FC236}">
                  <a16:creationId xmlns:a16="http://schemas.microsoft.com/office/drawing/2014/main" id="{41EEB284-B365-456E-877E-634187F95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62" y="44450"/>
              <a:ext cx="134938" cy="60325"/>
            </a:xfrm>
            <a:custGeom>
              <a:avLst/>
              <a:gdLst>
                <a:gd name="T0" fmla="*/ 1 w 36"/>
                <a:gd name="T1" fmla="*/ 15 h 16"/>
                <a:gd name="T2" fmla="*/ 31 w 36"/>
                <a:gd name="T3" fmla="*/ 2 h 16"/>
                <a:gd name="T4" fmla="*/ 31 w 36"/>
                <a:gd name="T5" fmla="*/ 3 h 16"/>
                <a:gd name="T6" fmla="*/ 24 w 36"/>
                <a:gd name="T7" fmla="*/ 7 h 16"/>
                <a:gd name="T8" fmla="*/ 12 w 36"/>
                <a:gd name="T9" fmla="*/ 15 h 16"/>
                <a:gd name="T10" fmla="*/ 12 w 36"/>
                <a:gd name="T11" fmla="*/ 16 h 16"/>
                <a:gd name="T12" fmla="*/ 36 w 36"/>
                <a:gd name="T13" fmla="*/ 1 h 16"/>
                <a:gd name="T14" fmla="*/ 35 w 36"/>
                <a:gd name="T15" fmla="*/ 0 h 16"/>
                <a:gd name="T16" fmla="*/ 1 w 36"/>
                <a:gd name="T17" fmla="*/ 15 h 16"/>
                <a:gd name="T18" fmla="*/ 1 w 36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6">
                  <a:moveTo>
                    <a:pt x="1" y="15"/>
                  </a:moveTo>
                  <a:cubicBezTo>
                    <a:pt x="11" y="10"/>
                    <a:pt x="20" y="6"/>
                    <a:pt x="31" y="2"/>
                  </a:cubicBezTo>
                  <a:cubicBezTo>
                    <a:pt x="34" y="1"/>
                    <a:pt x="33" y="2"/>
                    <a:pt x="31" y="3"/>
                  </a:cubicBezTo>
                  <a:cubicBezTo>
                    <a:pt x="29" y="5"/>
                    <a:pt x="27" y="6"/>
                    <a:pt x="24" y="7"/>
                  </a:cubicBezTo>
                  <a:cubicBezTo>
                    <a:pt x="20" y="10"/>
                    <a:pt x="16" y="13"/>
                    <a:pt x="12" y="15"/>
                  </a:cubicBezTo>
                  <a:cubicBezTo>
                    <a:pt x="11" y="15"/>
                    <a:pt x="12" y="16"/>
                    <a:pt x="12" y="16"/>
                  </a:cubicBezTo>
                  <a:cubicBezTo>
                    <a:pt x="20" y="11"/>
                    <a:pt x="28" y="6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23" y="4"/>
                    <a:pt x="12" y="9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24" name="Freeform 9469">
              <a:extLst>
                <a:ext uri="{FF2B5EF4-FFF2-40B4-BE49-F238E27FC236}">
                  <a16:creationId xmlns:a16="http://schemas.microsoft.com/office/drawing/2014/main" id="{7F2ED3A2-F753-4C94-9E7E-1A08C672C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153987"/>
              <a:ext cx="52388" cy="26988"/>
            </a:xfrm>
            <a:custGeom>
              <a:avLst/>
              <a:gdLst>
                <a:gd name="T0" fmla="*/ 1 w 14"/>
                <a:gd name="T1" fmla="*/ 7 h 7"/>
                <a:gd name="T2" fmla="*/ 13 w 14"/>
                <a:gd name="T3" fmla="*/ 0 h 7"/>
                <a:gd name="T4" fmla="*/ 13 w 14"/>
                <a:gd name="T5" fmla="*/ 0 h 7"/>
                <a:gd name="T6" fmla="*/ 1 w 14"/>
                <a:gd name="T7" fmla="*/ 7 h 7"/>
                <a:gd name="T8" fmla="*/ 1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5" y="5"/>
                    <a:pt x="9" y="3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25" name="Freeform 9470">
              <a:extLst>
                <a:ext uri="{FF2B5EF4-FFF2-40B4-BE49-F238E27FC236}">
                  <a16:creationId xmlns:a16="http://schemas.microsoft.com/office/drawing/2014/main" id="{264A51B2-7275-49FE-9936-20B77FC30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11137"/>
              <a:ext cx="30163" cy="14288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26" name="Freeform 9471">
              <a:extLst>
                <a:ext uri="{FF2B5EF4-FFF2-40B4-BE49-F238E27FC236}">
                  <a16:creationId xmlns:a16="http://schemas.microsoft.com/office/drawing/2014/main" id="{DA50C76A-C41B-46AA-B146-46D0A0CB6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85750"/>
              <a:ext cx="25400" cy="15875"/>
            </a:xfrm>
            <a:custGeom>
              <a:avLst/>
              <a:gdLst>
                <a:gd name="T0" fmla="*/ 1 w 7"/>
                <a:gd name="T1" fmla="*/ 4 h 4"/>
                <a:gd name="T2" fmla="*/ 6 w 7"/>
                <a:gd name="T3" fmla="*/ 1 h 4"/>
                <a:gd name="T4" fmla="*/ 6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27" name="Freeform 9472">
              <a:extLst>
                <a:ext uri="{FF2B5EF4-FFF2-40B4-BE49-F238E27FC236}">
                  <a16:creationId xmlns:a16="http://schemas.microsoft.com/office/drawing/2014/main" id="{1F07F34E-6CB2-44AA-A442-C076C4713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206375"/>
              <a:ext cx="22225" cy="1587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28" name="Freeform 9473">
              <a:extLst>
                <a:ext uri="{FF2B5EF4-FFF2-40B4-BE49-F238E27FC236}">
                  <a16:creationId xmlns:a16="http://schemas.microsoft.com/office/drawing/2014/main" id="{35B021EA-A84C-4454-A831-6E5DCF209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150812"/>
              <a:ext cx="36513" cy="19050"/>
            </a:xfrm>
            <a:custGeom>
              <a:avLst/>
              <a:gdLst>
                <a:gd name="T0" fmla="*/ 9 w 10"/>
                <a:gd name="T1" fmla="*/ 0 h 5"/>
                <a:gd name="T2" fmla="*/ 1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29" name="Freeform 9474">
              <a:extLst>
                <a:ext uri="{FF2B5EF4-FFF2-40B4-BE49-F238E27FC236}">
                  <a16:creationId xmlns:a16="http://schemas.microsoft.com/office/drawing/2014/main" id="{0CEF36D9-6885-4AE4-849E-B6B1D2E7C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" y="44450"/>
              <a:ext cx="142875" cy="53975"/>
            </a:xfrm>
            <a:custGeom>
              <a:avLst/>
              <a:gdLst>
                <a:gd name="T0" fmla="*/ 1 w 38"/>
                <a:gd name="T1" fmla="*/ 14 h 14"/>
                <a:gd name="T2" fmla="*/ 32 w 38"/>
                <a:gd name="T3" fmla="*/ 2 h 14"/>
                <a:gd name="T4" fmla="*/ 28 w 38"/>
                <a:gd name="T5" fmla="*/ 6 h 14"/>
                <a:gd name="T6" fmla="*/ 14 w 38"/>
                <a:gd name="T7" fmla="*/ 14 h 14"/>
                <a:gd name="T8" fmla="*/ 15 w 38"/>
                <a:gd name="T9" fmla="*/ 14 h 14"/>
                <a:gd name="T10" fmla="*/ 37 w 38"/>
                <a:gd name="T11" fmla="*/ 0 h 14"/>
                <a:gd name="T12" fmla="*/ 37 w 38"/>
                <a:gd name="T13" fmla="*/ 0 h 14"/>
                <a:gd name="T14" fmla="*/ 1 w 38"/>
                <a:gd name="T15" fmla="*/ 14 h 14"/>
                <a:gd name="T16" fmla="*/ 1 w 38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4">
                  <a:moveTo>
                    <a:pt x="1" y="14"/>
                  </a:moveTo>
                  <a:cubicBezTo>
                    <a:pt x="11" y="9"/>
                    <a:pt x="21" y="5"/>
                    <a:pt x="32" y="2"/>
                  </a:cubicBezTo>
                  <a:cubicBezTo>
                    <a:pt x="38" y="0"/>
                    <a:pt x="29" y="5"/>
                    <a:pt x="28" y="6"/>
                  </a:cubicBezTo>
                  <a:cubicBezTo>
                    <a:pt x="23" y="9"/>
                    <a:pt x="19" y="11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22" y="10"/>
                    <a:pt x="30" y="5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4" y="3"/>
                    <a:pt x="12" y="8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30" name="Freeform 9475">
              <a:extLst>
                <a:ext uri="{FF2B5EF4-FFF2-40B4-BE49-F238E27FC236}">
                  <a16:creationId xmlns:a16="http://schemas.microsoft.com/office/drawing/2014/main" id="{867C1BA7-0F19-4411-8904-AF0B0D349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19050"/>
              <a:ext cx="117475" cy="82550"/>
            </a:xfrm>
            <a:custGeom>
              <a:avLst/>
              <a:gdLst>
                <a:gd name="T0" fmla="*/ 30 w 31"/>
                <a:gd name="T1" fmla="*/ 0 h 22"/>
                <a:gd name="T2" fmla="*/ 0 w 31"/>
                <a:gd name="T3" fmla="*/ 21 h 22"/>
                <a:gd name="T4" fmla="*/ 1 w 31"/>
                <a:gd name="T5" fmla="*/ 21 h 22"/>
                <a:gd name="T6" fmla="*/ 30 w 31"/>
                <a:gd name="T7" fmla="*/ 0 h 22"/>
                <a:gd name="T8" fmla="*/ 30 w 31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0" y="0"/>
                  </a:moveTo>
                  <a:cubicBezTo>
                    <a:pt x="21" y="8"/>
                    <a:pt x="11" y="15"/>
                    <a:pt x="0" y="21"/>
                  </a:cubicBezTo>
                  <a:cubicBezTo>
                    <a:pt x="0" y="21"/>
                    <a:pt x="0" y="22"/>
                    <a:pt x="1" y="21"/>
                  </a:cubicBezTo>
                  <a:cubicBezTo>
                    <a:pt x="11" y="15"/>
                    <a:pt x="21" y="8"/>
                    <a:pt x="30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31" name="Freeform 9476">
              <a:extLst>
                <a:ext uri="{FF2B5EF4-FFF2-40B4-BE49-F238E27FC236}">
                  <a16:creationId xmlns:a16="http://schemas.microsoft.com/office/drawing/2014/main" id="{8381DB91-2031-48E8-AD66-5463D2812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0" y="14287"/>
              <a:ext cx="195263" cy="84138"/>
            </a:xfrm>
            <a:custGeom>
              <a:avLst/>
              <a:gdLst>
                <a:gd name="T0" fmla="*/ 1 w 52"/>
                <a:gd name="T1" fmla="*/ 22 h 22"/>
                <a:gd name="T2" fmla="*/ 51 w 52"/>
                <a:gd name="T3" fmla="*/ 0 h 22"/>
                <a:gd name="T4" fmla="*/ 51 w 52"/>
                <a:gd name="T5" fmla="*/ 0 h 22"/>
                <a:gd name="T6" fmla="*/ 1 w 52"/>
                <a:gd name="T7" fmla="*/ 22 h 22"/>
                <a:gd name="T8" fmla="*/ 1 w 5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2">
                  <a:moveTo>
                    <a:pt x="1" y="22"/>
                  </a:moveTo>
                  <a:cubicBezTo>
                    <a:pt x="17" y="13"/>
                    <a:pt x="34" y="6"/>
                    <a:pt x="51" y="0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33" y="6"/>
                    <a:pt x="17" y="13"/>
                    <a:pt x="1" y="22"/>
                  </a:cubicBezTo>
                  <a:cubicBezTo>
                    <a:pt x="0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32" name="Freeform 9477">
              <a:extLst>
                <a:ext uri="{FF2B5EF4-FFF2-40B4-BE49-F238E27FC236}">
                  <a16:creationId xmlns:a16="http://schemas.microsoft.com/office/drawing/2014/main" id="{D2CFFD16-F0BB-46D6-8892-B898EC923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73037"/>
              <a:ext cx="25400" cy="14288"/>
            </a:xfrm>
            <a:custGeom>
              <a:avLst/>
              <a:gdLst>
                <a:gd name="T0" fmla="*/ 1 w 7"/>
                <a:gd name="T1" fmla="*/ 3 h 4"/>
                <a:gd name="T2" fmla="*/ 6 w 7"/>
                <a:gd name="T3" fmla="*/ 0 h 4"/>
                <a:gd name="T4" fmla="*/ 6 w 7"/>
                <a:gd name="T5" fmla="*/ 0 h 4"/>
                <a:gd name="T6" fmla="*/ 1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33" name="Freeform 9478">
              <a:extLst>
                <a:ext uri="{FF2B5EF4-FFF2-40B4-BE49-F238E27FC236}">
                  <a16:creationId xmlns:a16="http://schemas.microsoft.com/office/drawing/2014/main" id="{AD3AAA5A-7861-4292-826C-EF0EB15E5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1925"/>
              <a:ext cx="25400" cy="14288"/>
            </a:xfrm>
            <a:custGeom>
              <a:avLst/>
              <a:gdLst>
                <a:gd name="T0" fmla="*/ 5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5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34" name="Freeform 9479">
              <a:extLst>
                <a:ext uri="{FF2B5EF4-FFF2-40B4-BE49-F238E27FC236}">
                  <a16:creationId xmlns:a16="http://schemas.microsoft.com/office/drawing/2014/main" id="{68F0D3D9-659E-4EFE-988C-FB7CD8F2A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14287"/>
              <a:ext cx="153988" cy="84138"/>
            </a:xfrm>
            <a:custGeom>
              <a:avLst/>
              <a:gdLst>
                <a:gd name="T0" fmla="*/ 40 w 41"/>
                <a:gd name="T1" fmla="*/ 0 h 22"/>
                <a:gd name="T2" fmla="*/ 1 w 41"/>
                <a:gd name="T3" fmla="*/ 22 h 22"/>
                <a:gd name="T4" fmla="*/ 1 w 41"/>
                <a:gd name="T5" fmla="*/ 22 h 22"/>
                <a:gd name="T6" fmla="*/ 41 w 41"/>
                <a:gd name="T7" fmla="*/ 0 h 22"/>
                <a:gd name="T8" fmla="*/ 40 w 41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2">
                  <a:moveTo>
                    <a:pt x="40" y="0"/>
                  </a:moveTo>
                  <a:cubicBezTo>
                    <a:pt x="27" y="7"/>
                    <a:pt x="14" y="15"/>
                    <a:pt x="1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4" y="15"/>
                    <a:pt x="28" y="8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35" name="Freeform 9480">
              <a:extLst>
                <a:ext uri="{FF2B5EF4-FFF2-40B4-BE49-F238E27FC236}">
                  <a16:creationId xmlns:a16="http://schemas.microsoft.com/office/drawing/2014/main" id="{290C3CDB-7E0B-4E56-9797-0AA0D3C89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4287"/>
              <a:ext cx="157163" cy="84138"/>
            </a:xfrm>
            <a:custGeom>
              <a:avLst/>
              <a:gdLst>
                <a:gd name="T0" fmla="*/ 1 w 42"/>
                <a:gd name="T1" fmla="*/ 22 h 22"/>
                <a:gd name="T2" fmla="*/ 42 w 42"/>
                <a:gd name="T3" fmla="*/ 1 h 22"/>
                <a:gd name="T4" fmla="*/ 41 w 42"/>
                <a:gd name="T5" fmla="*/ 0 h 22"/>
                <a:gd name="T6" fmla="*/ 1 w 42"/>
                <a:gd name="T7" fmla="*/ 22 h 22"/>
                <a:gd name="T8" fmla="*/ 1 w 4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cubicBezTo>
                    <a:pt x="14" y="15"/>
                    <a:pt x="28" y="7"/>
                    <a:pt x="42" y="1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27" y="7"/>
                    <a:pt x="14" y="14"/>
                    <a:pt x="1" y="22"/>
                  </a:cubicBezTo>
                  <a:cubicBezTo>
                    <a:pt x="0" y="22"/>
                    <a:pt x="0" y="22"/>
                    <a:pt x="1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36" name="Freeform 9481">
              <a:extLst>
                <a:ext uri="{FF2B5EF4-FFF2-40B4-BE49-F238E27FC236}">
                  <a16:creationId xmlns:a16="http://schemas.microsoft.com/office/drawing/2014/main" id="{7B687AB5-D3EE-43E6-B71D-1889D7A18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142875"/>
              <a:ext cx="34925" cy="14288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1 w 9"/>
                <a:gd name="T7" fmla="*/ 3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2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37" name="Freeform 9482">
              <a:extLst>
                <a:ext uri="{FF2B5EF4-FFF2-40B4-BE49-F238E27FC236}">
                  <a16:creationId xmlns:a16="http://schemas.microsoft.com/office/drawing/2014/main" id="{11D0DD8C-EC0F-4ABE-809E-64E2F719A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9050"/>
              <a:ext cx="190500" cy="112713"/>
            </a:xfrm>
            <a:custGeom>
              <a:avLst/>
              <a:gdLst>
                <a:gd name="T0" fmla="*/ 50 w 51"/>
                <a:gd name="T1" fmla="*/ 0 h 30"/>
                <a:gd name="T2" fmla="*/ 1 w 51"/>
                <a:gd name="T3" fmla="*/ 30 h 30"/>
                <a:gd name="T4" fmla="*/ 2 w 51"/>
                <a:gd name="T5" fmla="*/ 30 h 30"/>
                <a:gd name="T6" fmla="*/ 51 w 51"/>
                <a:gd name="T7" fmla="*/ 0 h 30"/>
                <a:gd name="T8" fmla="*/ 50 w 5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0">
                  <a:moveTo>
                    <a:pt x="50" y="0"/>
                  </a:moveTo>
                  <a:cubicBezTo>
                    <a:pt x="34" y="11"/>
                    <a:pt x="17" y="19"/>
                    <a:pt x="1" y="30"/>
                  </a:cubicBezTo>
                  <a:cubicBezTo>
                    <a:pt x="0" y="30"/>
                    <a:pt x="1" y="30"/>
                    <a:pt x="2" y="30"/>
                  </a:cubicBezTo>
                  <a:cubicBezTo>
                    <a:pt x="18" y="19"/>
                    <a:pt x="35" y="11"/>
                    <a:pt x="51" y="0"/>
                  </a:cubicBezTo>
                  <a:cubicBezTo>
                    <a:pt x="51" y="0"/>
                    <a:pt x="51" y="0"/>
                    <a:pt x="5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38" name="Freeform 9483">
              <a:extLst>
                <a:ext uri="{FF2B5EF4-FFF2-40B4-BE49-F238E27FC236}">
                  <a16:creationId xmlns:a16="http://schemas.microsoft.com/office/drawing/2014/main" id="{C929B551-8EBE-4005-8744-899CF17B9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14287"/>
              <a:ext cx="184150" cy="98425"/>
            </a:xfrm>
            <a:custGeom>
              <a:avLst/>
              <a:gdLst>
                <a:gd name="T0" fmla="*/ 1 w 49"/>
                <a:gd name="T1" fmla="*/ 26 h 26"/>
                <a:gd name="T2" fmla="*/ 49 w 49"/>
                <a:gd name="T3" fmla="*/ 1 h 26"/>
                <a:gd name="T4" fmla="*/ 48 w 49"/>
                <a:gd name="T5" fmla="*/ 0 h 26"/>
                <a:gd name="T6" fmla="*/ 1 w 49"/>
                <a:gd name="T7" fmla="*/ 26 h 26"/>
                <a:gd name="T8" fmla="*/ 1 w 49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6">
                  <a:moveTo>
                    <a:pt x="1" y="26"/>
                  </a:moveTo>
                  <a:cubicBezTo>
                    <a:pt x="17" y="17"/>
                    <a:pt x="32" y="8"/>
                    <a:pt x="49" y="1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32" y="7"/>
                    <a:pt x="16" y="17"/>
                    <a:pt x="1" y="26"/>
                  </a:cubicBezTo>
                  <a:cubicBezTo>
                    <a:pt x="0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39" name="Freeform 9484">
              <a:extLst>
                <a:ext uri="{FF2B5EF4-FFF2-40B4-BE49-F238E27FC236}">
                  <a16:creationId xmlns:a16="http://schemas.microsoft.com/office/drawing/2014/main" id="{691327D0-31FC-4AEE-B354-E7E82F58C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22225"/>
              <a:ext cx="134938" cy="82550"/>
            </a:xfrm>
            <a:custGeom>
              <a:avLst/>
              <a:gdLst>
                <a:gd name="T0" fmla="*/ 35 w 36"/>
                <a:gd name="T1" fmla="*/ 0 h 22"/>
                <a:gd name="T2" fmla="*/ 1 w 36"/>
                <a:gd name="T3" fmla="*/ 21 h 22"/>
                <a:gd name="T4" fmla="*/ 1 w 36"/>
                <a:gd name="T5" fmla="*/ 21 h 22"/>
                <a:gd name="T6" fmla="*/ 36 w 36"/>
                <a:gd name="T7" fmla="*/ 0 h 22"/>
                <a:gd name="T8" fmla="*/ 35 w 3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2">
                  <a:moveTo>
                    <a:pt x="35" y="0"/>
                  </a:moveTo>
                  <a:cubicBezTo>
                    <a:pt x="24" y="7"/>
                    <a:pt x="12" y="13"/>
                    <a:pt x="1" y="21"/>
                  </a:cubicBezTo>
                  <a:cubicBezTo>
                    <a:pt x="0" y="21"/>
                    <a:pt x="1" y="22"/>
                    <a:pt x="1" y="21"/>
                  </a:cubicBezTo>
                  <a:cubicBezTo>
                    <a:pt x="12" y="14"/>
                    <a:pt x="24" y="7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640" name="Group 5776">
            <a:extLst>
              <a:ext uri="{FF2B5EF4-FFF2-40B4-BE49-F238E27FC236}">
                <a16:creationId xmlns:a16="http://schemas.microsoft.com/office/drawing/2014/main" id="{10598B27-37E8-4EF1-9F40-AC658E7D9CC1}"/>
              </a:ext>
            </a:extLst>
          </p:cNvPr>
          <p:cNvGrpSpPr>
            <a:grpSpLocks/>
          </p:cNvGrpSpPr>
          <p:nvPr/>
        </p:nvGrpSpPr>
        <p:grpSpPr bwMode="auto">
          <a:xfrm>
            <a:off x="3954463" y="3106738"/>
            <a:ext cx="434975" cy="541337"/>
            <a:chOff x="0" y="0"/>
            <a:chExt cx="434975" cy="541338"/>
          </a:xfrm>
        </p:grpSpPr>
        <p:sp>
          <p:nvSpPr>
            <p:cNvPr id="42641" name="Freeform 9485">
              <a:extLst>
                <a:ext uri="{FF2B5EF4-FFF2-40B4-BE49-F238E27FC236}">
                  <a16:creationId xmlns:a16="http://schemas.microsoft.com/office/drawing/2014/main" id="{DC1784DD-DB5C-49FB-9F5F-3938F67A1B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00" y="25400"/>
              <a:ext cx="360363" cy="139700"/>
            </a:xfrm>
            <a:custGeom>
              <a:avLst/>
              <a:gdLst>
                <a:gd name="T0" fmla="*/ 96 w 96"/>
                <a:gd name="T1" fmla="*/ 17 h 37"/>
                <a:gd name="T2" fmla="*/ 92 w 96"/>
                <a:gd name="T3" fmla="*/ 11 h 37"/>
                <a:gd name="T4" fmla="*/ 93 w 96"/>
                <a:gd name="T5" fmla="*/ 10 h 37"/>
                <a:gd name="T6" fmla="*/ 68 w 96"/>
                <a:gd name="T7" fmla="*/ 4 h 37"/>
                <a:gd name="T8" fmla="*/ 69 w 96"/>
                <a:gd name="T9" fmla="*/ 3 h 37"/>
                <a:gd name="T10" fmla="*/ 58 w 96"/>
                <a:gd name="T11" fmla="*/ 3 h 37"/>
                <a:gd name="T12" fmla="*/ 51 w 96"/>
                <a:gd name="T13" fmla="*/ 3 h 37"/>
                <a:gd name="T14" fmla="*/ 50 w 96"/>
                <a:gd name="T15" fmla="*/ 3 h 37"/>
                <a:gd name="T16" fmla="*/ 50 w 96"/>
                <a:gd name="T17" fmla="*/ 3 h 37"/>
                <a:gd name="T18" fmla="*/ 44 w 96"/>
                <a:gd name="T19" fmla="*/ 3 h 37"/>
                <a:gd name="T20" fmla="*/ 34 w 96"/>
                <a:gd name="T21" fmla="*/ 3 h 37"/>
                <a:gd name="T22" fmla="*/ 23 w 96"/>
                <a:gd name="T23" fmla="*/ 2 h 37"/>
                <a:gd name="T24" fmla="*/ 19 w 96"/>
                <a:gd name="T25" fmla="*/ 2 h 37"/>
                <a:gd name="T26" fmla="*/ 13 w 96"/>
                <a:gd name="T27" fmla="*/ 4 h 37"/>
                <a:gd name="T28" fmla="*/ 11 w 96"/>
                <a:gd name="T29" fmla="*/ 4 h 37"/>
                <a:gd name="T30" fmla="*/ 2 w 96"/>
                <a:gd name="T31" fmla="*/ 12 h 37"/>
                <a:gd name="T32" fmla="*/ 1 w 96"/>
                <a:gd name="T33" fmla="*/ 16 h 37"/>
                <a:gd name="T34" fmla="*/ 5 w 96"/>
                <a:gd name="T35" fmla="*/ 30 h 37"/>
                <a:gd name="T36" fmla="*/ 19 w 96"/>
                <a:gd name="T37" fmla="*/ 35 h 37"/>
                <a:gd name="T38" fmla="*/ 34 w 96"/>
                <a:gd name="T39" fmla="*/ 35 h 37"/>
                <a:gd name="T40" fmla="*/ 57 w 96"/>
                <a:gd name="T41" fmla="*/ 35 h 37"/>
                <a:gd name="T42" fmla="*/ 56 w 96"/>
                <a:gd name="T43" fmla="*/ 34 h 37"/>
                <a:gd name="T44" fmla="*/ 61 w 96"/>
                <a:gd name="T45" fmla="*/ 35 h 37"/>
                <a:gd name="T46" fmla="*/ 60 w 96"/>
                <a:gd name="T47" fmla="*/ 35 h 37"/>
                <a:gd name="T48" fmla="*/ 79 w 96"/>
                <a:gd name="T49" fmla="*/ 35 h 37"/>
                <a:gd name="T50" fmla="*/ 93 w 96"/>
                <a:gd name="T51" fmla="*/ 30 h 37"/>
                <a:gd name="T52" fmla="*/ 94 w 96"/>
                <a:gd name="T53" fmla="*/ 27 h 37"/>
                <a:gd name="T54" fmla="*/ 95 w 96"/>
                <a:gd name="T55" fmla="*/ 24 h 37"/>
                <a:gd name="T56" fmla="*/ 95 w 96"/>
                <a:gd name="T57" fmla="*/ 24 h 37"/>
                <a:gd name="T58" fmla="*/ 96 w 96"/>
                <a:gd name="T59" fmla="*/ 17 h 37"/>
                <a:gd name="T60" fmla="*/ 94 w 96"/>
                <a:gd name="T61" fmla="*/ 24 h 37"/>
                <a:gd name="T62" fmla="*/ 94 w 96"/>
                <a:gd name="T63" fmla="*/ 24 h 37"/>
                <a:gd name="T64" fmla="*/ 93 w 96"/>
                <a:gd name="T65" fmla="*/ 26 h 37"/>
                <a:gd name="T66" fmla="*/ 92 w 96"/>
                <a:gd name="T67" fmla="*/ 27 h 37"/>
                <a:gd name="T68" fmla="*/ 82 w 96"/>
                <a:gd name="T69" fmla="*/ 32 h 37"/>
                <a:gd name="T70" fmla="*/ 79 w 96"/>
                <a:gd name="T71" fmla="*/ 30 h 37"/>
                <a:gd name="T72" fmla="*/ 71 w 96"/>
                <a:gd name="T73" fmla="*/ 33 h 37"/>
                <a:gd name="T74" fmla="*/ 72 w 96"/>
                <a:gd name="T75" fmla="*/ 32 h 37"/>
                <a:gd name="T76" fmla="*/ 63 w 96"/>
                <a:gd name="T77" fmla="*/ 32 h 37"/>
                <a:gd name="T78" fmla="*/ 64 w 96"/>
                <a:gd name="T79" fmla="*/ 31 h 37"/>
                <a:gd name="T80" fmla="*/ 47 w 96"/>
                <a:gd name="T81" fmla="*/ 30 h 37"/>
                <a:gd name="T82" fmla="*/ 27 w 96"/>
                <a:gd name="T83" fmla="*/ 31 h 37"/>
                <a:gd name="T84" fmla="*/ 6 w 96"/>
                <a:gd name="T85" fmla="*/ 26 h 37"/>
                <a:gd name="T86" fmla="*/ 7 w 96"/>
                <a:gd name="T87" fmla="*/ 13 h 37"/>
                <a:gd name="T88" fmla="*/ 23 w 96"/>
                <a:gd name="T89" fmla="*/ 6 h 37"/>
                <a:gd name="T90" fmla="*/ 36 w 96"/>
                <a:gd name="T91" fmla="*/ 6 h 37"/>
                <a:gd name="T92" fmla="*/ 44 w 96"/>
                <a:gd name="T93" fmla="*/ 6 h 37"/>
                <a:gd name="T94" fmla="*/ 46 w 96"/>
                <a:gd name="T95" fmla="*/ 7 h 37"/>
                <a:gd name="T96" fmla="*/ 56 w 96"/>
                <a:gd name="T97" fmla="*/ 5 h 37"/>
                <a:gd name="T98" fmla="*/ 78 w 96"/>
                <a:gd name="T99" fmla="*/ 6 h 37"/>
                <a:gd name="T100" fmla="*/ 84 w 96"/>
                <a:gd name="T101" fmla="*/ 7 h 37"/>
                <a:gd name="T102" fmla="*/ 92 w 96"/>
                <a:gd name="T103" fmla="*/ 13 h 37"/>
                <a:gd name="T104" fmla="*/ 94 w 96"/>
                <a:gd name="T105" fmla="*/ 18 h 37"/>
                <a:gd name="T106" fmla="*/ 94 w 96"/>
                <a:gd name="T107" fmla="*/ 19 h 37"/>
                <a:gd name="T108" fmla="*/ 95 w 96"/>
                <a:gd name="T109" fmla="*/ 22 h 37"/>
                <a:gd name="T110" fmla="*/ 94 w 96"/>
                <a:gd name="T1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" h="37">
                  <a:moveTo>
                    <a:pt x="96" y="17"/>
                  </a:moveTo>
                  <a:cubicBezTo>
                    <a:pt x="96" y="13"/>
                    <a:pt x="95" y="12"/>
                    <a:pt x="92" y="11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2" y="5"/>
                    <a:pt x="71" y="2"/>
                    <a:pt x="68" y="4"/>
                  </a:cubicBezTo>
                  <a:cubicBezTo>
                    <a:pt x="68" y="4"/>
                    <a:pt x="69" y="4"/>
                    <a:pt x="69" y="3"/>
                  </a:cubicBezTo>
                  <a:cubicBezTo>
                    <a:pt x="68" y="3"/>
                    <a:pt x="59" y="2"/>
                    <a:pt x="58" y="3"/>
                  </a:cubicBezTo>
                  <a:cubicBezTo>
                    <a:pt x="57" y="3"/>
                    <a:pt x="53" y="3"/>
                    <a:pt x="51" y="3"/>
                  </a:cubicBezTo>
                  <a:cubicBezTo>
                    <a:pt x="51" y="3"/>
                    <a:pt x="50" y="3"/>
                    <a:pt x="50" y="3"/>
                  </a:cubicBezTo>
                  <a:cubicBezTo>
                    <a:pt x="52" y="3"/>
                    <a:pt x="51" y="3"/>
                    <a:pt x="50" y="3"/>
                  </a:cubicBezTo>
                  <a:cubicBezTo>
                    <a:pt x="48" y="4"/>
                    <a:pt x="46" y="4"/>
                    <a:pt x="44" y="3"/>
                  </a:cubicBezTo>
                  <a:cubicBezTo>
                    <a:pt x="39" y="3"/>
                    <a:pt x="40" y="2"/>
                    <a:pt x="34" y="3"/>
                  </a:cubicBezTo>
                  <a:cubicBezTo>
                    <a:pt x="31" y="3"/>
                    <a:pt x="25" y="1"/>
                    <a:pt x="23" y="2"/>
                  </a:cubicBezTo>
                  <a:cubicBezTo>
                    <a:pt x="21" y="3"/>
                    <a:pt x="18" y="2"/>
                    <a:pt x="19" y="2"/>
                  </a:cubicBezTo>
                  <a:cubicBezTo>
                    <a:pt x="17" y="0"/>
                    <a:pt x="8" y="9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9" y="8"/>
                    <a:pt x="4" y="7"/>
                    <a:pt x="2" y="12"/>
                  </a:cubicBezTo>
                  <a:cubicBezTo>
                    <a:pt x="2" y="12"/>
                    <a:pt x="0" y="19"/>
                    <a:pt x="1" y="16"/>
                  </a:cubicBezTo>
                  <a:cubicBezTo>
                    <a:pt x="2" y="20"/>
                    <a:pt x="0" y="26"/>
                    <a:pt x="5" y="30"/>
                  </a:cubicBezTo>
                  <a:cubicBezTo>
                    <a:pt x="8" y="33"/>
                    <a:pt x="15" y="34"/>
                    <a:pt x="19" y="35"/>
                  </a:cubicBezTo>
                  <a:cubicBezTo>
                    <a:pt x="24" y="36"/>
                    <a:pt x="29" y="35"/>
                    <a:pt x="34" y="35"/>
                  </a:cubicBezTo>
                  <a:cubicBezTo>
                    <a:pt x="41" y="35"/>
                    <a:pt x="52" y="30"/>
                    <a:pt x="57" y="35"/>
                  </a:cubicBezTo>
                  <a:cubicBezTo>
                    <a:pt x="57" y="35"/>
                    <a:pt x="56" y="35"/>
                    <a:pt x="56" y="34"/>
                  </a:cubicBezTo>
                  <a:cubicBezTo>
                    <a:pt x="56" y="35"/>
                    <a:pt x="60" y="37"/>
                    <a:pt x="61" y="35"/>
                  </a:cubicBezTo>
                  <a:cubicBezTo>
                    <a:pt x="61" y="35"/>
                    <a:pt x="60" y="35"/>
                    <a:pt x="60" y="35"/>
                  </a:cubicBezTo>
                  <a:cubicBezTo>
                    <a:pt x="63" y="32"/>
                    <a:pt x="75" y="35"/>
                    <a:pt x="79" y="35"/>
                  </a:cubicBezTo>
                  <a:cubicBezTo>
                    <a:pt x="83" y="35"/>
                    <a:pt x="89" y="33"/>
                    <a:pt x="93" y="30"/>
                  </a:cubicBezTo>
                  <a:cubicBezTo>
                    <a:pt x="93" y="29"/>
                    <a:pt x="94" y="28"/>
                    <a:pt x="94" y="27"/>
                  </a:cubicBezTo>
                  <a:cubicBezTo>
                    <a:pt x="95" y="26"/>
                    <a:pt x="95" y="25"/>
                    <a:pt x="95" y="24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6" y="22"/>
                    <a:pt x="96" y="19"/>
                    <a:pt x="96" y="17"/>
                  </a:cubicBezTo>
                  <a:close/>
                  <a:moveTo>
                    <a:pt x="94" y="24"/>
                  </a:moveTo>
                  <a:cubicBezTo>
                    <a:pt x="94" y="24"/>
                    <a:pt x="94" y="24"/>
                    <a:pt x="94" y="24"/>
                  </a:cubicBezTo>
                  <a:cubicBezTo>
                    <a:pt x="93" y="24"/>
                    <a:pt x="92" y="24"/>
                    <a:pt x="93" y="26"/>
                  </a:cubicBezTo>
                  <a:cubicBezTo>
                    <a:pt x="92" y="26"/>
                    <a:pt x="92" y="26"/>
                    <a:pt x="92" y="27"/>
                  </a:cubicBezTo>
                  <a:cubicBezTo>
                    <a:pt x="90" y="27"/>
                    <a:pt x="84" y="29"/>
                    <a:pt x="82" y="32"/>
                  </a:cubicBezTo>
                  <a:cubicBezTo>
                    <a:pt x="82" y="30"/>
                    <a:pt x="80" y="31"/>
                    <a:pt x="79" y="30"/>
                  </a:cubicBezTo>
                  <a:cubicBezTo>
                    <a:pt x="75" y="31"/>
                    <a:pt x="74" y="34"/>
                    <a:pt x="71" y="33"/>
                  </a:cubicBezTo>
                  <a:cubicBezTo>
                    <a:pt x="71" y="32"/>
                    <a:pt x="71" y="32"/>
                    <a:pt x="72" y="32"/>
                  </a:cubicBezTo>
                  <a:cubicBezTo>
                    <a:pt x="72" y="30"/>
                    <a:pt x="66" y="32"/>
                    <a:pt x="63" y="32"/>
                  </a:cubicBezTo>
                  <a:cubicBezTo>
                    <a:pt x="64" y="32"/>
                    <a:pt x="64" y="32"/>
                    <a:pt x="64" y="31"/>
                  </a:cubicBezTo>
                  <a:cubicBezTo>
                    <a:pt x="60" y="28"/>
                    <a:pt x="52" y="32"/>
                    <a:pt x="47" y="30"/>
                  </a:cubicBezTo>
                  <a:cubicBezTo>
                    <a:pt x="40" y="29"/>
                    <a:pt x="33" y="30"/>
                    <a:pt x="27" y="31"/>
                  </a:cubicBezTo>
                  <a:cubicBezTo>
                    <a:pt x="26" y="35"/>
                    <a:pt x="7" y="26"/>
                    <a:pt x="6" y="26"/>
                  </a:cubicBezTo>
                  <a:cubicBezTo>
                    <a:pt x="3" y="23"/>
                    <a:pt x="6" y="15"/>
                    <a:pt x="7" y="13"/>
                  </a:cubicBezTo>
                  <a:cubicBezTo>
                    <a:pt x="11" y="7"/>
                    <a:pt x="16" y="7"/>
                    <a:pt x="23" y="6"/>
                  </a:cubicBezTo>
                  <a:cubicBezTo>
                    <a:pt x="27" y="6"/>
                    <a:pt x="31" y="5"/>
                    <a:pt x="36" y="6"/>
                  </a:cubicBezTo>
                  <a:cubicBezTo>
                    <a:pt x="38" y="6"/>
                    <a:pt x="41" y="6"/>
                    <a:pt x="44" y="6"/>
                  </a:cubicBezTo>
                  <a:cubicBezTo>
                    <a:pt x="46" y="6"/>
                    <a:pt x="50" y="5"/>
                    <a:pt x="46" y="7"/>
                  </a:cubicBezTo>
                  <a:cubicBezTo>
                    <a:pt x="48" y="7"/>
                    <a:pt x="56" y="8"/>
                    <a:pt x="56" y="5"/>
                  </a:cubicBezTo>
                  <a:cubicBezTo>
                    <a:pt x="56" y="7"/>
                    <a:pt x="76" y="7"/>
                    <a:pt x="78" y="6"/>
                  </a:cubicBezTo>
                  <a:cubicBezTo>
                    <a:pt x="77" y="8"/>
                    <a:pt x="83" y="7"/>
                    <a:pt x="84" y="7"/>
                  </a:cubicBezTo>
                  <a:cubicBezTo>
                    <a:pt x="88" y="7"/>
                    <a:pt x="91" y="9"/>
                    <a:pt x="92" y="13"/>
                  </a:cubicBezTo>
                  <a:cubicBezTo>
                    <a:pt x="94" y="15"/>
                    <a:pt x="95" y="16"/>
                    <a:pt x="94" y="18"/>
                  </a:cubicBezTo>
                  <a:cubicBezTo>
                    <a:pt x="94" y="17"/>
                    <a:pt x="94" y="17"/>
                    <a:pt x="94" y="19"/>
                  </a:cubicBezTo>
                  <a:cubicBezTo>
                    <a:pt x="94" y="20"/>
                    <a:pt x="94" y="21"/>
                    <a:pt x="95" y="22"/>
                  </a:cubicBezTo>
                  <a:cubicBezTo>
                    <a:pt x="93" y="20"/>
                    <a:pt x="94" y="22"/>
                    <a:pt x="94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42" name="Freeform 9486">
              <a:extLst>
                <a:ext uri="{FF2B5EF4-FFF2-40B4-BE49-F238E27FC236}">
                  <a16:creationId xmlns:a16="http://schemas.microsoft.com/office/drawing/2014/main" id="{F4B4062C-BC74-45A1-B474-B086F312AA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75" y="161925"/>
              <a:ext cx="120650" cy="82550"/>
            </a:xfrm>
            <a:custGeom>
              <a:avLst/>
              <a:gdLst>
                <a:gd name="T0" fmla="*/ 30 w 32"/>
                <a:gd name="T1" fmla="*/ 8 h 22"/>
                <a:gd name="T2" fmla="*/ 18 w 32"/>
                <a:gd name="T3" fmla="*/ 2 h 22"/>
                <a:gd name="T4" fmla="*/ 14 w 32"/>
                <a:gd name="T5" fmla="*/ 0 h 22"/>
                <a:gd name="T6" fmla="*/ 9 w 32"/>
                <a:gd name="T7" fmla="*/ 19 h 22"/>
                <a:gd name="T8" fmla="*/ 10 w 32"/>
                <a:gd name="T9" fmla="*/ 19 h 22"/>
                <a:gd name="T10" fmla="*/ 21 w 32"/>
                <a:gd name="T11" fmla="*/ 20 h 22"/>
                <a:gd name="T12" fmla="*/ 22 w 32"/>
                <a:gd name="T13" fmla="*/ 19 h 22"/>
                <a:gd name="T14" fmla="*/ 22 w 32"/>
                <a:gd name="T15" fmla="*/ 20 h 22"/>
                <a:gd name="T16" fmla="*/ 23 w 32"/>
                <a:gd name="T17" fmla="*/ 20 h 22"/>
                <a:gd name="T18" fmla="*/ 23 w 32"/>
                <a:gd name="T19" fmla="*/ 20 h 22"/>
                <a:gd name="T20" fmla="*/ 23 w 32"/>
                <a:gd name="T21" fmla="*/ 19 h 22"/>
                <a:gd name="T22" fmla="*/ 23 w 32"/>
                <a:gd name="T23" fmla="*/ 20 h 22"/>
                <a:gd name="T24" fmla="*/ 23 w 32"/>
                <a:gd name="T25" fmla="*/ 20 h 22"/>
                <a:gd name="T26" fmla="*/ 23 w 32"/>
                <a:gd name="T27" fmla="*/ 20 h 22"/>
                <a:gd name="T28" fmla="*/ 23 w 32"/>
                <a:gd name="T29" fmla="*/ 20 h 22"/>
                <a:gd name="T30" fmla="*/ 23 w 32"/>
                <a:gd name="T31" fmla="*/ 20 h 22"/>
                <a:gd name="T32" fmla="*/ 29 w 32"/>
                <a:gd name="T33" fmla="*/ 15 h 22"/>
                <a:gd name="T34" fmla="*/ 31 w 32"/>
                <a:gd name="T35" fmla="*/ 12 h 22"/>
                <a:gd name="T36" fmla="*/ 29 w 32"/>
                <a:gd name="T37" fmla="*/ 10 h 22"/>
                <a:gd name="T38" fmla="*/ 10 w 32"/>
                <a:gd name="T39" fmla="*/ 16 h 22"/>
                <a:gd name="T40" fmla="*/ 23 w 32"/>
                <a:gd name="T41" fmla="*/ 18 h 22"/>
                <a:gd name="T42" fmla="*/ 23 w 32"/>
                <a:gd name="T43" fmla="*/ 18 h 22"/>
                <a:gd name="T44" fmla="*/ 23 w 32"/>
                <a:gd name="T45" fmla="*/ 18 h 22"/>
                <a:gd name="T46" fmla="*/ 23 w 32"/>
                <a:gd name="T47" fmla="*/ 18 h 22"/>
                <a:gd name="T48" fmla="*/ 23 w 32"/>
                <a:gd name="T49" fmla="*/ 18 h 22"/>
                <a:gd name="T50" fmla="*/ 23 w 32"/>
                <a:gd name="T51" fmla="*/ 18 h 22"/>
                <a:gd name="T52" fmla="*/ 23 w 32"/>
                <a:gd name="T53" fmla="*/ 18 h 22"/>
                <a:gd name="T54" fmla="*/ 23 w 32"/>
                <a:gd name="T55" fmla="*/ 18 h 22"/>
                <a:gd name="T56" fmla="*/ 22 w 32"/>
                <a:gd name="T57" fmla="*/ 17 h 22"/>
                <a:gd name="T58" fmla="*/ 22 w 32"/>
                <a:gd name="T59" fmla="*/ 17 h 22"/>
                <a:gd name="T60" fmla="*/ 22 w 32"/>
                <a:gd name="T61" fmla="*/ 18 h 22"/>
                <a:gd name="T62" fmla="*/ 17 w 32"/>
                <a:gd name="T63" fmla="*/ 17 h 22"/>
                <a:gd name="T64" fmla="*/ 14 w 32"/>
                <a:gd name="T65" fmla="*/ 18 h 22"/>
                <a:gd name="T66" fmla="*/ 8 w 32"/>
                <a:gd name="T67" fmla="*/ 11 h 22"/>
                <a:gd name="T68" fmla="*/ 17 w 32"/>
                <a:gd name="T69" fmla="*/ 6 h 22"/>
                <a:gd name="T70" fmla="*/ 26 w 32"/>
                <a:gd name="T71" fmla="*/ 11 h 22"/>
                <a:gd name="T72" fmla="*/ 27 w 32"/>
                <a:gd name="T73" fmla="*/ 13 h 22"/>
                <a:gd name="T74" fmla="*/ 22 w 32"/>
                <a:gd name="T75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22">
                  <a:moveTo>
                    <a:pt x="29" y="10"/>
                  </a:moveTo>
                  <a:cubicBezTo>
                    <a:pt x="30" y="9"/>
                    <a:pt x="30" y="9"/>
                    <a:pt x="30" y="8"/>
                  </a:cubicBezTo>
                  <a:cubicBezTo>
                    <a:pt x="29" y="8"/>
                    <a:pt x="29" y="9"/>
                    <a:pt x="28" y="9"/>
                  </a:cubicBezTo>
                  <a:cubicBezTo>
                    <a:pt x="29" y="6"/>
                    <a:pt x="22" y="1"/>
                    <a:pt x="18" y="2"/>
                  </a:cubicBezTo>
                  <a:cubicBezTo>
                    <a:pt x="21" y="0"/>
                    <a:pt x="15" y="2"/>
                    <a:pt x="15" y="2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4" y="0"/>
                    <a:pt x="2" y="8"/>
                    <a:pt x="5" y="9"/>
                  </a:cubicBezTo>
                  <a:cubicBezTo>
                    <a:pt x="0" y="9"/>
                    <a:pt x="9" y="18"/>
                    <a:pt x="9" y="19"/>
                  </a:cubicBezTo>
                  <a:cubicBezTo>
                    <a:pt x="8" y="18"/>
                    <a:pt x="8" y="1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9" y="20"/>
                    <a:pt x="9" y="22"/>
                    <a:pt x="10" y="18"/>
                  </a:cubicBezTo>
                  <a:cubicBezTo>
                    <a:pt x="10" y="21"/>
                    <a:pt x="18" y="20"/>
                    <a:pt x="21" y="20"/>
                  </a:cubicBezTo>
                  <a:cubicBezTo>
                    <a:pt x="21" y="20"/>
                    <a:pt x="21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30" y="16"/>
                    <a:pt x="30" y="16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9" y="14"/>
                    <a:pt x="30" y="14"/>
                    <a:pt x="30" y="15"/>
                  </a:cubicBezTo>
                  <a:cubicBezTo>
                    <a:pt x="29" y="13"/>
                    <a:pt x="29" y="13"/>
                    <a:pt x="31" y="12"/>
                  </a:cubicBezTo>
                  <a:cubicBezTo>
                    <a:pt x="31" y="12"/>
                    <a:pt x="30" y="11"/>
                    <a:pt x="30" y="11"/>
                  </a:cubicBezTo>
                  <a:cubicBezTo>
                    <a:pt x="32" y="10"/>
                    <a:pt x="30" y="11"/>
                    <a:pt x="29" y="10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7"/>
                    <a:pt x="10" y="16"/>
                  </a:cubicBezTo>
                  <a:close/>
                  <a:moveTo>
                    <a:pt x="23" y="19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lose/>
                  <a:moveTo>
                    <a:pt x="22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7"/>
                    <a:pt x="21" y="17"/>
                    <a:pt x="21" y="16"/>
                  </a:cubicBezTo>
                  <a:cubicBezTo>
                    <a:pt x="21" y="17"/>
                    <a:pt x="17" y="15"/>
                    <a:pt x="17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6" y="16"/>
                    <a:pt x="14" y="18"/>
                    <a:pt x="14" y="18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2" y="15"/>
                    <a:pt x="7" y="15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8" y="7"/>
                    <a:pt x="14" y="5"/>
                    <a:pt x="17" y="6"/>
                  </a:cubicBezTo>
                  <a:cubicBezTo>
                    <a:pt x="22" y="6"/>
                    <a:pt x="23" y="7"/>
                    <a:pt x="26" y="9"/>
                  </a:cubicBezTo>
                  <a:cubicBezTo>
                    <a:pt x="23" y="9"/>
                    <a:pt x="26" y="10"/>
                    <a:pt x="26" y="11"/>
                  </a:cubicBezTo>
                  <a:cubicBezTo>
                    <a:pt x="26" y="11"/>
                    <a:pt x="27" y="11"/>
                    <a:pt x="28" y="11"/>
                  </a:cubicBezTo>
                  <a:cubicBezTo>
                    <a:pt x="25" y="12"/>
                    <a:pt x="29" y="13"/>
                    <a:pt x="27" y="13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5"/>
                    <a:pt x="25" y="16"/>
                    <a:pt x="22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43" name="Freeform 9487">
              <a:extLst>
                <a:ext uri="{FF2B5EF4-FFF2-40B4-BE49-F238E27FC236}">
                  <a16:creationId xmlns:a16="http://schemas.microsoft.com/office/drawing/2014/main" id="{07E3C07D-01DF-47C9-838C-73E1CDDDB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" y="282575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44" name="Freeform 9488">
              <a:extLst>
                <a:ext uri="{FF2B5EF4-FFF2-40B4-BE49-F238E27FC236}">
                  <a16:creationId xmlns:a16="http://schemas.microsoft.com/office/drawing/2014/main" id="{85FA89BB-02F3-4758-AC40-C8D321141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637" y="244475"/>
              <a:ext cx="115888" cy="82550"/>
            </a:xfrm>
            <a:custGeom>
              <a:avLst/>
              <a:gdLst>
                <a:gd name="T0" fmla="*/ 28 w 31"/>
                <a:gd name="T1" fmla="*/ 11 h 22"/>
                <a:gd name="T2" fmla="*/ 12 w 31"/>
                <a:gd name="T3" fmla="*/ 1 h 22"/>
                <a:gd name="T4" fmla="*/ 4 w 31"/>
                <a:gd name="T5" fmla="*/ 9 h 22"/>
                <a:gd name="T6" fmla="*/ 6 w 31"/>
                <a:gd name="T7" fmla="*/ 20 h 22"/>
                <a:gd name="T8" fmla="*/ 9 w 31"/>
                <a:gd name="T9" fmla="*/ 19 h 22"/>
                <a:gd name="T10" fmla="*/ 22 w 31"/>
                <a:gd name="T11" fmla="*/ 20 h 22"/>
                <a:gd name="T12" fmla="*/ 28 w 31"/>
                <a:gd name="T13" fmla="*/ 15 h 22"/>
                <a:gd name="T14" fmla="*/ 30 w 31"/>
                <a:gd name="T15" fmla="*/ 13 h 22"/>
                <a:gd name="T16" fmla="*/ 28 w 31"/>
                <a:gd name="T17" fmla="*/ 11 h 22"/>
                <a:gd name="T18" fmla="*/ 9 w 31"/>
                <a:gd name="T19" fmla="*/ 17 h 22"/>
                <a:gd name="T20" fmla="*/ 9 w 31"/>
                <a:gd name="T21" fmla="*/ 17 h 22"/>
                <a:gd name="T22" fmla="*/ 22 w 31"/>
                <a:gd name="T23" fmla="*/ 19 h 22"/>
                <a:gd name="T24" fmla="*/ 22 w 31"/>
                <a:gd name="T25" fmla="*/ 19 h 22"/>
                <a:gd name="T26" fmla="*/ 22 w 31"/>
                <a:gd name="T27" fmla="*/ 18 h 22"/>
                <a:gd name="T28" fmla="*/ 22 w 31"/>
                <a:gd name="T29" fmla="*/ 19 h 22"/>
                <a:gd name="T30" fmla="*/ 22 w 31"/>
                <a:gd name="T31" fmla="*/ 18 h 22"/>
                <a:gd name="T32" fmla="*/ 21 w 31"/>
                <a:gd name="T33" fmla="*/ 18 h 22"/>
                <a:gd name="T34" fmla="*/ 13 w 31"/>
                <a:gd name="T35" fmla="*/ 19 h 22"/>
                <a:gd name="T36" fmla="*/ 9 w 31"/>
                <a:gd name="T37" fmla="*/ 8 h 22"/>
                <a:gd name="T38" fmla="*/ 27 w 31"/>
                <a:gd name="T39" fmla="*/ 12 h 22"/>
                <a:gd name="T40" fmla="*/ 27 w 31"/>
                <a:gd name="T41" fmla="*/ 15 h 22"/>
                <a:gd name="T42" fmla="*/ 22 w 31"/>
                <a:gd name="T4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22">
                  <a:moveTo>
                    <a:pt x="28" y="11"/>
                  </a:moveTo>
                  <a:cubicBezTo>
                    <a:pt x="31" y="8"/>
                    <a:pt x="15" y="0"/>
                    <a:pt x="12" y="1"/>
                  </a:cubicBezTo>
                  <a:cubicBezTo>
                    <a:pt x="11" y="2"/>
                    <a:pt x="2" y="9"/>
                    <a:pt x="4" y="9"/>
                  </a:cubicBezTo>
                  <a:cubicBezTo>
                    <a:pt x="0" y="10"/>
                    <a:pt x="7" y="19"/>
                    <a:pt x="6" y="20"/>
                  </a:cubicBezTo>
                  <a:cubicBezTo>
                    <a:pt x="9" y="21"/>
                    <a:pt x="9" y="22"/>
                    <a:pt x="9" y="19"/>
                  </a:cubicBezTo>
                  <a:cubicBezTo>
                    <a:pt x="9" y="22"/>
                    <a:pt x="22" y="21"/>
                    <a:pt x="22" y="20"/>
                  </a:cubicBezTo>
                  <a:cubicBezTo>
                    <a:pt x="23" y="22"/>
                    <a:pt x="31" y="16"/>
                    <a:pt x="28" y="15"/>
                  </a:cubicBezTo>
                  <a:cubicBezTo>
                    <a:pt x="29" y="14"/>
                    <a:pt x="28" y="14"/>
                    <a:pt x="30" y="13"/>
                  </a:cubicBezTo>
                  <a:cubicBezTo>
                    <a:pt x="28" y="11"/>
                    <a:pt x="31" y="13"/>
                    <a:pt x="28" y="11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22" y="19"/>
                  </a:moveTo>
                  <a:cubicBezTo>
                    <a:pt x="22" y="20"/>
                    <a:pt x="22" y="19"/>
                    <a:pt x="22" y="19"/>
                  </a:cubicBezTo>
                  <a:close/>
                  <a:moveTo>
                    <a:pt x="22" y="18"/>
                  </a:moveTo>
                  <a:cubicBezTo>
                    <a:pt x="22" y="18"/>
                    <a:pt x="22" y="18"/>
                    <a:pt x="22" y="19"/>
                  </a:cubicBezTo>
                  <a:cubicBezTo>
                    <a:pt x="22" y="19"/>
                    <a:pt x="22" y="18"/>
                    <a:pt x="22" y="18"/>
                  </a:cubicBezTo>
                  <a:cubicBezTo>
                    <a:pt x="22" y="18"/>
                    <a:pt x="22" y="18"/>
                    <a:pt x="21" y="18"/>
                  </a:cubicBezTo>
                  <a:cubicBezTo>
                    <a:pt x="21" y="16"/>
                    <a:pt x="14" y="19"/>
                    <a:pt x="13" y="19"/>
                  </a:cubicBezTo>
                  <a:cubicBezTo>
                    <a:pt x="12" y="18"/>
                    <a:pt x="3" y="10"/>
                    <a:pt x="9" y="8"/>
                  </a:cubicBezTo>
                  <a:cubicBezTo>
                    <a:pt x="18" y="3"/>
                    <a:pt x="22" y="10"/>
                    <a:pt x="27" y="12"/>
                  </a:cubicBezTo>
                  <a:cubicBezTo>
                    <a:pt x="25" y="12"/>
                    <a:pt x="25" y="15"/>
                    <a:pt x="27" y="15"/>
                  </a:cubicBezTo>
                  <a:cubicBezTo>
                    <a:pt x="25" y="17"/>
                    <a:pt x="24" y="17"/>
                    <a:pt x="22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45" name="Freeform 9489">
              <a:extLst>
                <a:ext uri="{FF2B5EF4-FFF2-40B4-BE49-F238E27FC236}">
                  <a16:creationId xmlns:a16="http://schemas.microsoft.com/office/drawing/2014/main" id="{01FEC886-1D20-4740-8238-074EAF46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" y="307975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46" name="Freeform 9490">
              <a:extLst>
                <a:ext uri="{FF2B5EF4-FFF2-40B4-BE49-F238E27FC236}">
                  <a16:creationId xmlns:a16="http://schemas.microsoft.com/office/drawing/2014/main" id="{C9A5E936-DC00-4DDD-A1F1-28864A3E3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311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47" name="Freeform 9491">
              <a:extLst>
                <a:ext uri="{FF2B5EF4-FFF2-40B4-BE49-F238E27FC236}">
                  <a16:creationId xmlns:a16="http://schemas.microsoft.com/office/drawing/2014/main" id="{87BEB1B6-B509-4597-9856-F280E4C554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75" y="330200"/>
              <a:ext cx="120650" cy="82550"/>
            </a:xfrm>
            <a:custGeom>
              <a:avLst/>
              <a:gdLst>
                <a:gd name="T0" fmla="*/ 30 w 32"/>
                <a:gd name="T1" fmla="*/ 12 h 22"/>
                <a:gd name="T2" fmla="*/ 30 w 32"/>
                <a:gd name="T3" fmla="*/ 8 h 22"/>
                <a:gd name="T4" fmla="*/ 18 w 32"/>
                <a:gd name="T5" fmla="*/ 3 h 22"/>
                <a:gd name="T6" fmla="*/ 14 w 32"/>
                <a:gd name="T7" fmla="*/ 1 h 22"/>
                <a:gd name="T8" fmla="*/ 9 w 32"/>
                <a:gd name="T9" fmla="*/ 19 h 22"/>
                <a:gd name="T10" fmla="*/ 10 w 32"/>
                <a:gd name="T11" fmla="*/ 20 h 22"/>
                <a:gd name="T12" fmla="*/ 21 w 32"/>
                <a:gd name="T13" fmla="*/ 21 h 22"/>
                <a:gd name="T14" fmla="*/ 22 w 32"/>
                <a:gd name="T15" fmla="*/ 20 h 22"/>
                <a:gd name="T16" fmla="*/ 22 w 32"/>
                <a:gd name="T17" fmla="*/ 20 h 22"/>
                <a:gd name="T18" fmla="*/ 23 w 32"/>
                <a:gd name="T19" fmla="*/ 20 h 22"/>
                <a:gd name="T20" fmla="*/ 23 w 32"/>
                <a:gd name="T21" fmla="*/ 20 h 22"/>
                <a:gd name="T22" fmla="*/ 23 w 32"/>
                <a:gd name="T23" fmla="*/ 20 h 22"/>
                <a:gd name="T24" fmla="*/ 23 w 32"/>
                <a:gd name="T25" fmla="*/ 20 h 22"/>
                <a:gd name="T26" fmla="*/ 23 w 32"/>
                <a:gd name="T27" fmla="*/ 20 h 22"/>
                <a:gd name="T28" fmla="*/ 23 w 32"/>
                <a:gd name="T29" fmla="*/ 20 h 22"/>
                <a:gd name="T30" fmla="*/ 23 w 32"/>
                <a:gd name="T31" fmla="*/ 20 h 22"/>
                <a:gd name="T32" fmla="*/ 23 w 32"/>
                <a:gd name="T33" fmla="*/ 21 h 22"/>
                <a:gd name="T34" fmla="*/ 29 w 32"/>
                <a:gd name="T35" fmla="*/ 15 h 22"/>
                <a:gd name="T36" fmla="*/ 31 w 32"/>
                <a:gd name="T37" fmla="*/ 12 h 22"/>
                <a:gd name="T38" fmla="*/ 10 w 32"/>
                <a:gd name="T39" fmla="*/ 16 h 22"/>
                <a:gd name="T40" fmla="*/ 23 w 32"/>
                <a:gd name="T41" fmla="*/ 19 h 22"/>
                <a:gd name="T42" fmla="*/ 23 w 32"/>
                <a:gd name="T43" fmla="*/ 19 h 22"/>
                <a:gd name="T44" fmla="*/ 23 w 32"/>
                <a:gd name="T45" fmla="*/ 19 h 22"/>
                <a:gd name="T46" fmla="*/ 23 w 32"/>
                <a:gd name="T47" fmla="*/ 19 h 22"/>
                <a:gd name="T48" fmla="*/ 23 w 32"/>
                <a:gd name="T49" fmla="*/ 19 h 22"/>
                <a:gd name="T50" fmla="*/ 23 w 32"/>
                <a:gd name="T51" fmla="*/ 19 h 22"/>
                <a:gd name="T52" fmla="*/ 23 w 32"/>
                <a:gd name="T53" fmla="*/ 19 h 22"/>
                <a:gd name="T54" fmla="*/ 23 w 32"/>
                <a:gd name="T55" fmla="*/ 19 h 22"/>
                <a:gd name="T56" fmla="*/ 22 w 32"/>
                <a:gd name="T57" fmla="*/ 17 h 22"/>
                <a:gd name="T58" fmla="*/ 22 w 32"/>
                <a:gd name="T59" fmla="*/ 18 h 22"/>
                <a:gd name="T60" fmla="*/ 22 w 32"/>
                <a:gd name="T61" fmla="*/ 18 h 22"/>
                <a:gd name="T62" fmla="*/ 17 w 32"/>
                <a:gd name="T63" fmla="*/ 18 h 22"/>
                <a:gd name="T64" fmla="*/ 14 w 32"/>
                <a:gd name="T65" fmla="*/ 18 h 22"/>
                <a:gd name="T66" fmla="*/ 8 w 32"/>
                <a:gd name="T67" fmla="*/ 11 h 22"/>
                <a:gd name="T68" fmla="*/ 17 w 32"/>
                <a:gd name="T69" fmla="*/ 6 h 22"/>
                <a:gd name="T70" fmla="*/ 26 w 32"/>
                <a:gd name="T71" fmla="*/ 11 h 22"/>
                <a:gd name="T72" fmla="*/ 27 w 32"/>
                <a:gd name="T73" fmla="*/ 14 h 22"/>
                <a:gd name="T74" fmla="*/ 22 w 32"/>
                <a:gd name="T7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22">
                  <a:moveTo>
                    <a:pt x="31" y="12"/>
                  </a:moveTo>
                  <a:cubicBezTo>
                    <a:pt x="31" y="12"/>
                    <a:pt x="30" y="12"/>
                    <a:pt x="30" y="12"/>
                  </a:cubicBezTo>
                  <a:cubicBezTo>
                    <a:pt x="32" y="10"/>
                    <a:pt x="30" y="12"/>
                    <a:pt x="29" y="10"/>
                  </a:cubicBezTo>
                  <a:cubicBezTo>
                    <a:pt x="30" y="10"/>
                    <a:pt x="30" y="9"/>
                    <a:pt x="30" y="8"/>
                  </a:cubicBezTo>
                  <a:cubicBezTo>
                    <a:pt x="29" y="9"/>
                    <a:pt x="29" y="9"/>
                    <a:pt x="28" y="10"/>
                  </a:cubicBezTo>
                  <a:cubicBezTo>
                    <a:pt x="29" y="6"/>
                    <a:pt x="22" y="1"/>
                    <a:pt x="18" y="3"/>
                  </a:cubicBezTo>
                  <a:cubicBezTo>
                    <a:pt x="21" y="1"/>
                    <a:pt x="15" y="2"/>
                    <a:pt x="15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2" y="8"/>
                    <a:pt x="5" y="9"/>
                  </a:cubicBezTo>
                  <a:cubicBezTo>
                    <a:pt x="0" y="10"/>
                    <a:pt x="9" y="19"/>
                    <a:pt x="9" y="19"/>
                  </a:cubicBezTo>
                  <a:cubicBezTo>
                    <a:pt x="8" y="18"/>
                    <a:pt x="8" y="19"/>
                    <a:pt x="7" y="20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9" y="21"/>
                    <a:pt x="9" y="22"/>
                    <a:pt x="10" y="19"/>
                  </a:cubicBezTo>
                  <a:cubicBezTo>
                    <a:pt x="10" y="21"/>
                    <a:pt x="18" y="21"/>
                    <a:pt x="21" y="21"/>
                  </a:cubicBezTo>
                  <a:cubicBezTo>
                    <a:pt x="21" y="21"/>
                    <a:pt x="21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30" y="17"/>
                    <a:pt x="30" y="17"/>
                  </a:cubicBezTo>
                  <a:cubicBezTo>
                    <a:pt x="30" y="16"/>
                    <a:pt x="29" y="15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29" y="13"/>
                    <a:pt x="29" y="14"/>
                    <a:pt x="31" y="12"/>
                  </a:cubicBezTo>
                  <a:close/>
                  <a:moveTo>
                    <a:pt x="10" y="16"/>
                  </a:move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2" y="18"/>
                  </a:moveTo>
                  <a:cubicBezTo>
                    <a:pt x="22" y="18"/>
                    <a:pt x="22" y="18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7"/>
                    <a:pt x="21" y="17"/>
                  </a:cubicBezTo>
                  <a:cubicBezTo>
                    <a:pt x="21" y="17"/>
                    <a:pt x="17" y="16"/>
                    <a:pt x="17" y="18"/>
                  </a:cubicBezTo>
                  <a:cubicBezTo>
                    <a:pt x="17" y="17"/>
                    <a:pt x="16" y="17"/>
                    <a:pt x="16" y="16"/>
                  </a:cubicBezTo>
                  <a:cubicBezTo>
                    <a:pt x="16" y="16"/>
                    <a:pt x="14" y="18"/>
                    <a:pt x="14" y="18"/>
                  </a:cubicBezTo>
                  <a:cubicBezTo>
                    <a:pt x="13" y="18"/>
                    <a:pt x="14" y="17"/>
                    <a:pt x="14" y="17"/>
                  </a:cubicBezTo>
                  <a:cubicBezTo>
                    <a:pt x="12" y="16"/>
                    <a:pt x="7" y="16"/>
                    <a:pt x="8" y="11"/>
                  </a:cubicBezTo>
                  <a:cubicBezTo>
                    <a:pt x="9" y="11"/>
                    <a:pt x="9" y="9"/>
                    <a:pt x="10" y="9"/>
                  </a:cubicBezTo>
                  <a:cubicBezTo>
                    <a:pt x="8" y="7"/>
                    <a:pt x="14" y="6"/>
                    <a:pt x="17" y="6"/>
                  </a:cubicBezTo>
                  <a:cubicBezTo>
                    <a:pt x="22" y="6"/>
                    <a:pt x="23" y="8"/>
                    <a:pt x="26" y="10"/>
                  </a:cubicBezTo>
                  <a:cubicBezTo>
                    <a:pt x="23" y="10"/>
                    <a:pt x="26" y="11"/>
                    <a:pt x="26" y="11"/>
                  </a:cubicBezTo>
                  <a:cubicBezTo>
                    <a:pt x="26" y="11"/>
                    <a:pt x="27" y="11"/>
                    <a:pt x="28" y="12"/>
                  </a:cubicBezTo>
                  <a:cubicBezTo>
                    <a:pt x="25" y="13"/>
                    <a:pt x="29" y="13"/>
                    <a:pt x="27" y="14"/>
                  </a:cubicBezTo>
                  <a:cubicBezTo>
                    <a:pt x="27" y="14"/>
                    <a:pt x="27" y="15"/>
                    <a:pt x="28" y="15"/>
                  </a:cubicBezTo>
                  <a:cubicBezTo>
                    <a:pt x="28" y="16"/>
                    <a:pt x="25" y="17"/>
                    <a:pt x="22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48" name="Freeform 9492">
              <a:extLst>
                <a:ext uri="{FF2B5EF4-FFF2-40B4-BE49-F238E27FC236}">
                  <a16:creationId xmlns:a16="http://schemas.microsoft.com/office/drawing/2014/main" id="{2A141B8D-40F6-4B77-A37F-08625ED7FD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75" y="417512"/>
              <a:ext cx="109538" cy="82550"/>
            </a:xfrm>
            <a:custGeom>
              <a:avLst/>
              <a:gdLst>
                <a:gd name="T0" fmla="*/ 29 w 29"/>
                <a:gd name="T1" fmla="*/ 15 h 22"/>
                <a:gd name="T2" fmla="*/ 29 w 29"/>
                <a:gd name="T3" fmla="*/ 15 h 22"/>
                <a:gd name="T4" fmla="*/ 29 w 29"/>
                <a:gd name="T5" fmla="*/ 15 h 22"/>
                <a:gd name="T6" fmla="*/ 29 w 29"/>
                <a:gd name="T7" fmla="*/ 11 h 22"/>
                <a:gd name="T8" fmla="*/ 28 w 29"/>
                <a:gd name="T9" fmla="*/ 7 h 22"/>
                <a:gd name="T10" fmla="*/ 27 w 29"/>
                <a:gd name="T11" fmla="*/ 6 h 22"/>
                <a:gd name="T12" fmla="*/ 18 w 29"/>
                <a:gd name="T13" fmla="*/ 3 h 22"/>
                <a:gd name="T14" fmla="*/ 15 w 29"/>
                <a:gd name="T15" fmla="*/ 3 h 22"/>
                <a:gd name="T16" fmla="*/ 14 w 29"/>
                <a:gd name="T17" fmla="*/ 1 h 22"/>
                <a:gd name="T18" fmla="*/ 5 w 29"/>
                <a:gd name="T19" fmla="*/ 9 h 22"/>
                <a:gd name="T20" fmla="*/ 9 w 29"/>
                <a:gd name="T21" fmla="*/ 19 h 22"/>
                <a:gd name="T22" fmla="*/ 7 w 29"/>
                <a:gd name="T23" fmla="*/ 19 h 22"/>
                <a:gd name="T24" fmla="*/ 10 w 29"/>
                <a:gd name="T25" fmla="*/ 20 h 22"/>
                <a:gd name="T26" fmla="*/ 10 w 29"/>
                <a:gd name="T27" fmla="*/ 19 h 22"/>
                <a:gd name="T28" fmla="*/ 21 w 29"/>
                <a:gd name="T29" fmla="*/ 21 h 22"/>
                <a:gd name="T30" fmla="*/ 22 w 29"/>
                <a:gd name="T31" fmla="*/ 20 h 22"/>
                <a:gd name="T32" fmla="*/ 22 w 29"/>
                <a:gd name="T33" fmla="*/ 20 h 22"/>
                <a:gd name="T34" fmla="*/ 22 w 29"/>
                <a:gd name="T35" fmla="*/ 20 h 22"/>
                <a:gd name="T36" fmla="*/ 22 w 29"/>
                <a:gd name="T37" fmla="*/ 20 h 22"/>
                <a:gd name="T38" fmla="*/ 23 w 29"/>
                <a:gd name="T39" fmla="*/ 20 h 22"/>
                <a:gd name="T40" fmla="*/ 23 w 29"/>
                <a:gd name="T41" fmla="*/ 20 h 22"/>
                <a:gd name="T42" fmla="*/ 23 w 29"/>
                <a:gd name="T43" fmla="*/ 20 h 22"/>
                <a:gd name="T44" fmla="*/ 23 w 29"/>
                <a:gd name="T45" fmla="*/ 20 h 22"/>
                <a:gd name="T46" fmla="*/ 23 w 29"/>
                <a:gd name="T47" fmla="*/ 20 h 22"/>
                <a:gd name="T48" fmla="*/ 23 w 29"/>
                <a:gd name="T49" fmla="*/ 20 h 22"/>
                <a:gd name="T50" fmla="*/ 23 w 29"/>
                <a:gd name="T51" fmla="*/ 20 h 22"/>
                <a:gd name="T52" fmla="*/ 23 w 29"/>
                <a:gd name="T53" fmla="*/ 20 h 22"/>
                <a:gd name="T54" fmla="*/ 23 w 29"/>
                <a:gd name="T55" fmla="*/ 20 h 22"/>
                <a:gd name="T56" fmla="*/ 23 w 29"/>
                <a:gd name="T57" fmla="*/ 20 h 22"/>
                <a:gd name="T58" fmla="*/ 23 w 29"/>
                <a:gd name="T59" fmla="*/ 20 h 22"/>
                <a:gd name="T60" fmla="*/ 23 w 29"/>
                <a:gd name="T61" fmla="*/ 20 h 22"/>
                <a:gd name="T62" fmla="*/ 23 w 29"/>
                <a:gd name="T63" fmla="*/ 20 h 22"/>
                <a:gd name="T64" fmla="*/ 23 w 29"/>
                <a:gd name="T65" fmla="*/ 20 h 22"/>
                <a:gd name="T66" fmla="*/ 23 w 29"/>
                <a:gd name="T67" fmla="*/ 20 h 22"/>
                <a:gd name="T68" fmla="*/ 23 w 29"/>
                <a:gd name="T69" fmla="*/ 20 h 22"/>
                <a:gd name="T70" fmla="*/ 29 w 29"/>
                <a:gd name="T71" fmla="*/ 17 h 22"/>
                <a:gd name="T72" fmla="*/ 29 w 29"/>
                <a:gd name="T73" fmla="*/ 15 h 22"/>
                <a:gd name="T74" fmla="*/ 29 w 29"/>
                <a:gd name="T75" fmla="*/ 15 h 22"/>
                <a:gd name="T76" fmla="*/ 22 w 29"/>
                <a:gd name="T77" fmla="*/ 18 h 22"/>
                <a:gd name="T78" fmla="*/ 22 w 29"/>
                <a:gd name="T79" fmla="*/ 17 h 22"/>
                <a:gd name="T80" fmla="*/ 22 w 29"/>
                <a:gd name="T81" fmla="*/ 18 h 22"/>
                <a:gd name="T82" fmla="*/ 22 w 29"/>
                <a:gd name="T83" fmla="*/ 18 h 22"/>
                <a:gd name="T84" fmla="*/ 22 w 29"/>
                <a:gd name="T85" fmla="*/ 18 h 22"/>
                <a:gd name="T86" fmla="*/ 22 w 29"/>
                <a:gd name="T87" fmla="*/ 18 h 22"/>
                <a:gd name="T88" fmla="*/ 21 w 29"/>
                <a:gd name="T89" fmla="*/ 17 h 22"/>
                <a:gd name="T90" fmla="*/ 17 w 29"/>
                <a:gd name="T91" fmla="*/ 18 h 22"/>
                <a:gd name="T92" fmla="*/ 16 w 29"/>
                <a:gd name="T93" fmla="*/ 16 h 22"/>
                <a:gd name="T94" fmla="*/ 14 w 29"/>
                <a:gd name="T95" fmla="*/ 18 h 22"/>
                <a:gd name="T96" fmla="*/ 14 w 29"/>
                <a:gd name="T97" fmla="*/ 16 h 22"/>
                <a:gd name="T98" fmla="*/ 8 w 29"/>
                <a:gd name="T99" fmla="*/ 11 h 22"/>
                <a:gd name="T100" fmla="*/ 10 w 29"/>
                <a:gd name="T101" fmla="*/ 8 h 22"/>
                <a:gd name="T102" fmla="*/ 17 w 29"/>
                <a:gd name="T103" fmla="*/ 6 h 22"/>
                <a:gd name="T104" fmla="*/ 26 w 29"/>
                <a:gd name="T105" fmla="*/ 10 h 22"/>
                <a:gd name="T106" fmla="*/ 26 w 29"/>
                <a:gd name="T107" fmla="*/ 11 h 22"/>
                <a:gd name="T108" fmla="*/ 28 w 29"/>
                <a:gd name="T109" fmla="*/ 11 h 22"/>
                <a:gd name="T110" fmla="*/ 27 w 29"/>
                <a:gd name="T111" fmla="*/ 14 h 22"/>
                <a:gd name="T112" fmla="*/ 28 w 29"/>
                <a:gd name="T113" fmla="*/ 15 h 22"/>
                <a:gd name="T114" fmla="*/ 22 w 29"/>
                <a:gd name="T11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" h="22">
                  <a:moveTo>
                    <a:pt x="29" y="15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3"/>
                    <a:pt x="29" y="12"/>
                    <a:pt x="29" y="11"/>
                  </a:cubicBezTo>
                  <a:cubicBezTo>
                    <a:pt x="28" y="10"/>
                    <a:pt x="28" y="9"/>
                    <a:pt x="28" y="7"/>
                  </a:cubicBezTo>
                  <a:cubicBezTo>
                    <a:pt x="28" y="7"/>
                    <a:pt x="27" y="7"/>
                    <a:pt x="27" y="6"/>
                  </a:cubicBezTo>
                  <a:cubicBezTo>
                    <a:pt x="25" y="4"/>
                    <a:pt x="21" y="2"/>
                    <a:pt x="18" y="3"/>
                  </a:cubicBezTo>
                  <a:cubicBezTo>
                    <a:pt x="21" y="0"/>
                    <a:pt x="15" y="2"/>
                    <a:pt x="15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2" y="8"/>
                    <a:pt x="5" y="9"/>
                  </a:cubicBezTo>
                  <a:cubicBezTo>
                    <a:pt x="0" y="10"/>
                    <a:pt x="9" y="19"/>
                    <a:pt x="9" y="19"/>
                  </a:cubicBezTo>
                  <a:cubicBezTo>
                    <a:pt x="8" y="18"/>
                    <a:pt x="8" y="18"/>
                    <a:pt x="7" y="19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9" y="20"/>
                    <a:pt x="9" y="22"/>
                    <a:pt x="10" y="19"/>
                  </a:cubicBezTo>
                  <a:cubicBezTo>
                    <a:pt x="10" y="21"/>
                    <a:pt x="18" y="21"/>
                    <a:pt x="21" y="21"/>
                  </a:cubicBezTo>
                  <a:cubicBezTo>
                    <a:pt x="21" y="21"/>
                    <a:pt x="21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8" y="18"/>
                    <a:pt x="29" y="17"/>
                  </a:cubicBezTo>
                  <a:cubicBezTo>
                    <a:pt x="29" y="16"/>
                    <a:pt x="29" y="16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2" y="18"/>
                  </a:moveTo>
                  <a:cubicBezTo>
                    <a:pt x="22" y="18"/>
                    <a:pt x="22" y="17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17" y="15"/>
                    <a:pt x="17" y="18"/>
                  </a:cubicBezTo>
                  <a:cubicBezTo>
                    <a:pt x="17" y="17"/>
                    <a:pt x="16" y="17"/>
                    <a:pt x="16" y="16"/>
                  </a:cubicBezTo>
                  <a:cubicBezTo>
                    <a:pt x="16" y="16"/>
                    <a:pt x="14" y="18"/>
                    <a:pt x="14" y="18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2" y="16"/>
                    <a:pt x="7" y="15"/>
                    <a:pt x="8" y="11"/>
                  </a:cubicBezTo>
                  <a:cubicBezTo>
                    <a:pt x="9" y="11"/>
                    <a:pt x="9" y="9"/>
                    <a:pt x="10" y="8"/>
                  </a:cubicBezTo>
                  <a:cubicBezTo>
                    <a:pt x="8" y="7"/>
                    <a:pt x="14" y="6"/>
                    <a:pt x="17" y="6"/>
                  </a:cubicBezTo>
                  <a:cubicBezTo>
                    <a:pt x="22" y="6"/>
                    <a:pt x="23" y="8"/>
                    <a:pt x="26" y="10"/>
                  </a:cubicBezTo>
                  <a:cubicBezTo>
                    <a:pt x="23" y="10"/>
                    <a:pt x="26" y="11"/>
                    <a:pt x="26" y="11"/>
                  </a:cubicBezTo>
                  <a:cubicBezTo>
                    <a:pt x="26" y="11"/>
                    <a:pt x="27" y="11"/>
                    <a:pt x="28" y="11"/>
                  </a:cubicBezTo>
                  <a:cubicBezTo>
                    <a:pt x="25" y="13"/>
                    <a:pt x="29" y="13"/>
                    <a:pt x="27" y="14"/>
                  </a:cubicBezTo>
                  <a:cubicBezTo>
                    <a:pt x="27" y="14"/>
                    <a:pt x="27" y="15"/>
                    <a:pt x="28" y="15"/>
                  </a:cubicBezTo>
                  <a:cubicBezTo>
                    <a:pt x="28" y="15"/>
                    <a:pt x="25" y="16"/>
                    <a:pt x="22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49" name="Freeform 9493">
              <a:extLst>
                <a:ext uri="{FF2B5EF4-FFF2-40B4-BE49-F238E27FC236}">
                  <a16:creationId xmlns:a16="http://schemas.microsoft.com/office/drawing/2014/main" id="{7BDBF2A8-E971-4730-8765-962589173D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987" y="161925"/>
              <a:ext cx="120650" cy="82550"/>
            </a:xfrm>
            <a:custGeom>
              <a:avLst/>
              <a:gdLst>
                <a:gd name="T0" fmla="*/ 30 w 32"/>
                <a:gd name="T1" fmla="*/ 8 h 22"/>
                <a:gd name="T2" fmla="*/ 19 w 32"/>
                <a:gd name="T3" fmla="*/ 2 h 22"/>
                <a:gd name="T4" fmla="*/ 14 w 32"/>
                <a:gd name="T5" fmla="*/ 0 h 22"/>
                <a:gd name="T6" fmla="*/ 9 w 32"/>
                <a:gd name="T7" fmla="*/ 19 h 22"/>
                <a:gd name="T8" fmla="*/ 10 w 32"/>
                <a:gd name="T9" fmla="*/ 19 h 22"/>
                <a:gd name="T10" fmla="*/ 22 w 32"/>
                <a:gd name="T11" fmla="*/ 20 h 22"/>
                <a:gd name="T12" fmla="*/ 22 w 32"/>
                <a:gd name="T13" fmla="*/ 19 h 22"/>
                <a:gd name="T14" fmla="*/ 23 w 32"/>
                <a:gd name="T15" fmla="*/ 20 h 22"/>
                <a:gd name="T16" fmla="*/ 23 w 32"/>
                <a:gd name="T17" fmla="*/ 20 h 22"/>
                <a:gd name="T18" fmla="*/ 23 w 32"/>
                <a:gd name="T19" fmla="*/ 20 h 22"/>
                <a:gd name="T20" fmla="*/ 23 w 32"/>
                <a:gd name="T21" fmla="*/ 19 h 22"/>
                <a:gd name="T22" fmla="*/ 23 w 32"/>
                <a:gd name="T23" fmla="*/ 20 h 22"/>
                <a:gd name="T24" fmla="*/ 23 w 32"/>
                <a:gd name="T25" fmla="*/ 20 h 22"/>
                <a:gd name="T26" fmla="*/ 23 w 32"/>
                <a:gd name="T27" fmla="*/ 20 h 22"/>
                <a:gd name="T28" fmla="*/ 24 w 32"/>
                <a:gd name="T29" fmla="*/ 20 h 22"/>
                <a:gd name="T30" fmla="*/ 24 w 32"/>
                <a:gd name="T31" fmla="*/ 20 h 22"/>
                <a:gd name="T32" fmla="*/ 29 w 32"/>
                <a:gd name="T33" fmla="*/ 15 h 22"/>
                <a:gd name="T34" fmla="*/ 32 w 32"/>
                <a:gd name="T35" fmla="*/ 12 h 22"/>
                <a:gd name="T36" fmla="*/ 30 w 32"/>
                <a:gd name="T37" fmla="*/ 10 h 22"/>
                <a:gd name="T38" fmla="*/ 11 w 32"/>
                <a:gd name="T39" fmla="*/ 16 h 22"/>
                <a:gd name="T40" fmla="*/ 23 w 32"/>
                <a:gd name="T41" fmla="*/ 18 h 22"/>
                <a:gd name="T42" fmla="*/ 23 w 32"/>
                <a:gd name="T43" fmla="*/ 18 h 22"/>
                <a:gd name="T44" fmla="*/ 23 w 32"/>
                <a:gd name="T45" fmla="*/ 18 h 22"/>
                <a:gd name="T46" fmla="*/ 23 w 32"/>
                <a:gd name="T47" fmla="*/ 18 h 22"/>
                <a:gd name="T48" fmla="*/ 23 w 32"/>
                <a:gd name="T49" fmla="*/ 18 h 22"/>
                <a:gd name="T50" fmla="*/ 23 w 32"/>
                <a:gd name="T51" fmla="*/ 18 h 22"/>
                <a:gd name="T52" fmla="*/ 23 w 32"/>
                <a:gd name="T53" fmla="*/ 18 h 22"/>
                <a:gd name="T54" fmla="*/ 23 w 32"/>
                <a:gd name="T55" fmla="*/ 18 h 22"/>
                <a:gd name="T56" fmla="*/ 23 w 32"/>
                <a:gd name="T57" fmla="*/ 17 h 22"/>
                <a:gd name="T58" fmla="*/ 22 w 32"/>
                <a:gd name="T59" fmla="*/ 17 h 22"/>
                <a:gd name="T60" fmla="*/ 22 w 32"/>
                <a:gd name="T61" fmla="*/ 18 h 22"/>
                <a:gd name="T62" fmla="*/ 17 w 32"/>
                <a:gd name="T63" fmla="*/ 17 h 22"/>
                <a:gd name="T64" fmla="*/ 14 w 32"/>
                <a:gd name="T65" fmla="*/ 18 h 22"/>
                <a:gd name="T66" fmla="*/ 9 w 32"/>
                <a:gd name="T67" fmla="*/ 11 h 22"/>
                <a:gd name="T68" fmla="*/ 18 w 32"/>
                <a:gd name="T69" fmla="*/ 6 h 22"/>
                <a:gd name="T70" fmla="*/ 27 w 32"/>
                <a:gd name="T71" fmla="*/ 11 h 22"/>
                <a:gd name="T72" fmla="*/ 27 w 32"/>
                <a:gd name="T73" fmla="*/ 13 h 22"/>
                <a:gd name="T74" fmla="*/ 23 w 32"/>
                <a:gd name="T75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22">
                  <a:moveTo>
                    <a:pt x="30" y="10"/>
                  </a:move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9"/>
                    <a:pt x="29" y="9"/>
                  </a:cubicBezTo>
                  <a:cubicBezTo>
                    <a:pt x="29" y="6"/>
                    <a:pt x="23" y="1"/>
                    <a:pt x="19" y="2"/>
                  </a:cubicBezTo>
                  <a:cubicBezTo>
                    <a:pt x="21" y="0"/>
                    <a:pt x="15" y="2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14" y="0"/>
                    <a:pt x="3" y="8"/>
                    <a:pt x="6" y="9"/>
                  </a:cubicBezTo>
                  <a:cubicBezTo>
                    <a:pt x="0" y="9"/>
                    <a:pt x="9" y="18"/>
                    <a:pt x="9" y="19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0" y="20"/>
                    <a:pt x="10" y="22"/>
                    <a:pt x="11" y="18"/>
                  </a:cubicBezTo>
                  <a:cubicBezTo>
                    <a:pt x="10" y="21"/>
                    <a:pt x="19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31" y="16"/>
                    <a:pt x="31" y="16"/>
                  </a:cubicBezTo>
                  <a:cubicBezTo>
                    <a:pt x="30" y="15"/>
                    <a:pt x="30" y="15"/>
                    <a:pt x="29" y="15"/>
                  </a:cubicBezTo>
                  <a:cubicBezTo>
                    <a:pt x="30" y="14"/>
                    <a:pt x="30" y="14"/>
                    <a:pt x="31" y="15"/>
                  </a:cubicBezTo>
                  <a:cubicBezTo>
                    <a:pt x="30" y="13"/>
                    <a:pt x="30" y="13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2" y="10"/>
                    <a:pt x="31" y="11"/>
                    <a:pt x="30" y="10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7"/>
                    <a:pt x="11" y="16"/>
                  </a:cubicBezTo>
                  <a:close/>
                  <a:moveTo>
                    <a:pt x="23" y="19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1" y="17"/>
                    <a:pt x="18" y="15"/>
                    <a:pt x="17" y="17"/>
                  </a:cubicBezTo>
                  <a:cubicBezTo>
                    <a:pt x="17" y="17"/>
                    <a:pt x="17" y="16"/>
                    <a:pt x="16" y="16"/>
                  </a:cubicBezTo>
                  <a:cubicBezTo>
                    <a:pt x="17" y="16"/>
                    <a:pt x="15" y="18"/>
                    <a:pt x="14" y="18"/>
                  </a:cubicBezTo>
                  <a:cubicBezTo>
                    <a:pt x="13" y="18"/>
                    <a:pt x="15" y="17"/>
                    <a:pt x="14" y="16"/>
                  </a:cubicBezTo>
                  <a:cubicBezTo>
                    <a:pt x="13" y="15"/>
                    <a:pt x="8" y="15"/>
                    <a:pt x="9" y="11"/>
                  </a:cubicBezTo>
                  <a:cubicBezTo>
                    <a:pt x="9" y="10"/>
                    <a:pt x="10" y="9"/>
                    <a:pt x="10" y="8"/>
                  </a:cubicBezTo>
                  <a:cubicBezTo>
                    <a:pt x="9" y="7"/>
                    <a:pt x="15" y="5"/>
                    <a:pt x="18" y="6"/>
                  </a:cubicBezTo>
                  <a:cubicBezTo>
                    <a:pt x="22" y="6"/>
                    <a:pt x="24" y="7"/>
                    <a:pt x="27" y="9"/>
                  </a:cubicBezTo>
                  <a:cubicBezTo>
                    <a:pt x="24" y="9"/>
                    <a:pt x="26" y="10"/>
                    <a:pt x="27" y="11"/>
                  </a:cubicBezTo>
                  <a:cubicBezTo>
                    <a:pt x="27" y="11"/>
                    <a:pt x="27" y="11"/>
                    <a:pt x="28" y="11"/>
                  </a:cubicBezTo>
                  <a:cubicBezTo>
                    <a:pt x="25" y="12"/>
                    <a:pt x="29" y="13"/>
                    <a:pt x="27" y="13"/>
                  </a:cubicBezTo>
                  <a:cubicBezTo>
                    <a:pt x="27" y="14"/>
                    <a:pt x="28" y="14"/>
                    <a:pt x="29" y="14"/>
                  </a:cubicBezTo>
                  <a:cubicBezTo>
                    <a:pt x="29" y="15"/>
                    <a:pt x="25" y="16"/>
                    <a:pt x="23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50" name="Freeform 9494">
              <a:extLst>
                <a:ext uri="{FF2B5EF4-FFF2-40B4-BE49-F238E27FC236}">
                  <a16:creationId xmlns:a16="http://schemas.microsoft.com/office/drawing/2014/main" id="{E8226FC7-7A73-4EC2-90A3-B8405A49EC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987" y="244475"/>
              <a:ext cx="112713" cy="85725"/>
            </a:xfrm>
            <a:custGeom>
              <a:avLst/>
              <a:gdLst>
                <a:gd name="T0" fmla="*/ 9 w 30"/>
                <a:gd name="T1" fmla="*/ 19 h 23"/>
                <a:gd name="T2" fmla="*/ 8 w 30"/>
                <a:gd name="T3" fmla="*/ 20 h 23"/>
                <a:gd name="T4" fmla="*/ 10 w 30"/>
                <a:gd name="T5" fmla="*/ 20 h 23"/>
                <a:gd name="T6" fmla="*/ 11 w 30"/>
                <a:gd name="T7" fmla="*/ 19 h 23"/>
                <a:gd name="T8" fmla="*/ 22 w 30"/>
                <a:gd name="T9" fmla="*/ 21 h 23"/>
                <a:gd name="T10" fmla="*/ 22 w 30"/>
                <a:gd name="T11" fmla="*/ 20 h 23"/>
                <a:gd name="T12" fmla="*/ 22 w 30"/>
                <a:gd name="T13" fmla="*/ 20 h 23"/>
                <a:gd name="T14" fmla="*/ 22 w 30"/>
                <a:gd name="T15" fmla="*/ 21 h 23"/>
                <a:gd name="T16" fmla="*/ 23 w 30"/>
                <a:gd name="T17" fmla="*/ 21 h 23"/>
                <a:gd name="T18" fmla="*/ 23 w 30"/>
                <a:gd name="T19" fmla="*/ 21 h 23"/>
                <a:gd name="T20" fmla="*/ 23 w 30"/>
                <a:gd name="T21" fmla="*/ 20 h 23"/>
                <a:gd name="T22" fmla="*/ 23 w 30"/>
                <a:gd name="T23" fmla="*/ 20 h 23"/>
                <a:gd name="T24" fmla="*/ 23 w 30"/>
                <a:gd name="T25" fmla="*/ 20 h 23"/>
                <a:gd name="T26" fmla="*/ 23 w 30"/>
                <a:gd name="T27" fmla="*/ 20 h 23"/>
                <a:gd name="T28" fmla="*/ 23 w 30"/>
                <a:gd name="T29" fmla="*/ 20 h 23"/>
                <a:gd name="T30" fmla="*/ 23 w 30"/>
                <a:gd name="T31" fmla="*/ 20 h 23"/>
                <a:gd name="T32" fmla="*/ 23 w 30"/>
                <a:gd name="T33" fmla="*/ 20 h 23"/>
                <a:gd name="T34" fmla="*/ 23 w 30"/>
                <a:gd name="T35" fmla="*/ 20 h 23"/>
                <a:gd name="T36" fmla="*/ 23 w 30"/>
                <a:gd name="T37" fmla="*/ 20 h 23"/>
                <a:gd name="T38" fmla="*/ 23 w 30"/>
                <a:gd name="T39" fmla="*/ 20 h 23"/>
                <a:gd name="T40" fmla="*/ 23 w 30"/>
                <a:gd name="T41" fmla="*/ 20 h 23"/>
                <a:gd name="T42" fmla="*/ 24 w 30"/>
                <a:gd name="T43" fmla="*/ 20 h 23"/>
                <a:gd name="T44" fmla="*/ 24 w 30"/>
                <a:gd name="T45" fmla="*/ 20 h 23"/>
                <a:gd name="T46" fmla="*/ 24 w 30"/>
                <a:gd name="T47" fmla="*/ 20 h 23"/>
                <a:gd name="T48" fmla="*/ 24 w 30"/>
                <a:gd name="T49" fmla="*/ 21 h 23"/>
                <a:gd name="T50" fmla="*/ 29 w 30"/>
                <a:gd name="T51" fmla="*/ 18 h 23"/>
                <a:gd name="T52" fmla="*/ 29 w 30"/>
                <a:gd name="T53" fmla="*/ 15 h 23"/>
                <a:gd name="T54" fmla="*/ 29 w 30"/>
                <a:gd name="T55" fmla="*/ 15 h 23"/>
                <a:gd name="T56" fmla="*/ 29 w 30"/>
                <a:gd name="T57" fmla="*/ 15 h 23"/>
                <a:gd name="T58" fmla="*/ 30 w 30"/>
                <a:gd name="T59" fmla="*/ 12 h 23"/>
                <a:gd name="T60" fmla="*/ 29 w 30"/>
                <a:gd name="T61" fmla="*/ 10 h 23"/>
                <a:gd name="T62" fmla="*/ 28 w 30"/>
                <a:gd name="T63" fmla="*/ 7 h 23"/>
                <a:gd name="T64" fmla="*/ 19 w 30"/>
                <a:gd name="T65" fmla="*/ 3 h 23"/>
                <a:gd name="T66" fmla="*/ 15 w 30"/>
                <a:gd name="T67" fmla="*/ 3 h 23"/>
                <a:gd name="T68" fmla="*/ 14 w 30"/>
                <a:gd name="T69" fmla="*/ 1 h 23"/>
                <a:gd name="T70" fmla="*/ 6 w 30"/>
                <a:gd name="T71" fmla="*/ 9 h 23"/>
                <a:gd name="T72" fmla="*/ 9 w 30"/>
                <a:gd name="T73" fmla="*/ 19 h 23"/>
                <a:gd name="T74" fmla="*/ 9 w 30"/>
                <a:gd name="T75" fmla="*/ 11 h 23"/>
                <a:gd name="T76" fmla="*/ 10 w 30"/>
                <a:gd name="T77" fmla="*/ 9 h 23"/>
                <a:gd name="T78" fmla="*/ 18 w 30"/>
                <a:gd name="T79" fmla="*/ 6 h 23"/>
                <a:gd name="T80" fmla="*/ 27 w 30"/>
                <a:gd name="T81" fmla="*/ 10 h 23"/>
                <a:gd name="T82" fmla="*/ 27 w 30"/>
                <a:gd name="T83" fmla="*/ 12 h 23"/>
                <a:gd name="T84" fmla="*/ 28 w 30"/>
                <a:gd name="T85" fmla="*/ 12 h 23"/>
                <a:gd name="T86" fmla="*/ 27 w 30"/>
                <a:gd name="T87" fmla="*/ 14 h 23"/>
                <a:gd name="T88" fmla="*/ 29 w 30"/>
                <a:gd name="T89" fmla="*/ 15 h 23"/>
                <a:gd name="T90" fmla="*/ 23 w 30"/>
                <a:gd name="T91" fmla="*/ 18 h 23"/>
                <a:gd name="T92" fmla="*/ 23 w 30"/>
                <a:gd name="T93" fmla="*/ 18 h 23"/>
                <a:gd name="T94" fmla="*/ 23 w 30"/>
                <a:gd name="T95" fmla="*/ 18 h 23"/>
                <a:gd name="T96" fmla="*/ 22 w 30"/>
                <a:gd name="T97" fmla="*/ 18 h 23"/>
                <a:gd name="T98" fmla="*/ 22 w 30"/>
                <a:gd name="T99" fmla="*/ 18 h 23"/>
                <a:gd name="T100" fmla="*/ 22 w 30"/>
                <a:gd name="T101" fmla="*/ 18 h 23"/>
                <a:gd name="T102" fmla="*/ 22 w 30"/>
                <a:gd name="T103" fmla="*/ 17 h 23"/>
                <a:gd name="T104" fmla="*/ 17 w 30"/>
                <a:gd name="T105" fmla="*/ 18 h 23"/>
                <a:gd name="T106" fmla="*/ 16 w 30"/>
                <a:gd name="T107" fmla="*/ 16 h 23"/>
                <a:gd name="T108" fmla="*/ 14 w 30"/>
                <a:gd name="T109" fmla="*/ 19 h 23"/>
                <a:gd name="T110" fmla="*/ 14 w 30"/>
                <a:gd name="T111" fmla="*/ 17 h 23"/>
                <a:gd name="T112" fmla="*/ 9 w 30"/>
                <a:gd name="T11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23">
                  <a:moveTo>
                    <a:pt x="9" y="19"/>
                  </a:moveTo>
                  <a:cubicBezTo>
                    <a:pt x="9" y="19"/>
                    <a:pt x="8" y="19"/>
                    <a:pt x="8" y="20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0" y="21"/>
                    <a:pt x="10" y="23"/>
                    <a:pt x="11" y="19"/>
                  </a:cubicBezTo>
                  <a:cubicBezTo>
                    <a:pt x="10" y="22"/>
                    <a:pt x="19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7" y="19"/>
                    <a:pt x="29" y="18"/>
                  </a:cubicBezTo>
                  <a:cubicBezTo>
                    <a:pt x="29" y="17"/>
                    <a:pt x="29" y="16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4"/>
                    <a:pt x="30" y="13"/>
                    <a:pt x="30" y="12"/>
                  </a:cubicBezTo>
                  <a:cubicBezTo>
                    <a:pt x="30" y="11"/>
                    <a:pt x="29" y="10"/>
                    <a:pt x="29" y="10"/>
                  </a:cubicBezTo>
                  <a:cubicBezTo>
                    <a:pt x="28" y="9"/>
                    <a:pt x="28" y="8"/>
                    <a:pt x="28" y="7"/>
                  </a:cubicBezTo>
                  <a:cubicBezTo>
                    <a:pt x="26" y="4"/>
                    <a:pt x="22" y="2"/>
                    <a:pt x="19" y="3"/>
                  </a:cubicBezTo>
                  <a:cubicBezTo>
                    <a:pt x="21" y="1"/>
                    <a:pt x="15" y="2"/>
                    <a:pt x="15" y="3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4" y="0"/>
                    <a:pt x="3" y="8"/>
                    <a:pt x="6" y="9"/>
                  </a:cubicBezTo>
                  <a:cubicBezTo>
                    <a:pt x="0" y="10"/>
                    <a:pt x="9" y="19"/>
                    <a:pt x="9" y="19"/>
                  </a:cubicBezTo>
                  <a:close/>
                  <a:moveTo>
                    <a:pt x="9" y="11"/>
                  </a:moveTo>
                  <a:cubicBezTo>
                    <a:pt x="9" y="11"/>
                    <a:pt x="10" y="9"/>
                    <a:pt x="10" y="9"/>
                  </a:cubicBezTo>
                  <a:cubicBezTo>
                    <a:pt x="9" y="7"/>
                    <a:pt x="15" y="6"/>
                    <a:pt x="18" y="6"/>
                  </a:cubicBezTo>
                  <a:cubicBezTo>
                    <a:pt x="22" y="7"/>
                    <a:pt x="24" y="8"/>
                    <a:pt x="27" y="10"/>
                  </a:cubicBezTo>
                  <a:cubicBezTo>
                    <a:pt x="24" y="10"/>
                    <a:pt x="26" y="11"/>
                    <a:pt x="27" y="12"/>
                  </a:cubicBezTo>
                  <a:cubicBezTo>
                    <a:pt x="27" y="11"/>
                    <a:pt x="27" y="11"/>
                    <a:pt x="28" y="12"/>
                  </a:cubicBezTo>
                  <a:cubicBezTo>
                    <a:pt x="25" y="13"/>
                    <a:pt x="29" y="14"/>
                    <a:pt x="27" y="14"/>
                  </a:cubicBezTo>
                  <a:cubicBezTo>
                    <a:pt x="27" y="15"/>
                    <a:pt x="28" y="15"/>
                    <a:pt x="29" y="15"/>
                  </a:cubicBezTo>
                  <a:cubicBezTo>
                    <a:pt x="29" y="16"/>
                    <a:pt x="25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7"/>
                    <a:pt x="22" y="17"/>
                  </a:cubicBezTo>
                  <a:cubicBezTo>
                    <a:pt x="21" y="18"/>
                    <a:pt x="18" y="16"/>
                    <a:pt x="17" y="18"/>
                  </a:cubicBezTo>
                  <a:cubicBezTo>
                    <a:pt x="17" y="18"/>
                    <a:pt x="17" y="17"/>
                    <a:pt x="16" y="16"/>
                  </a:cubicBezTo>
                  <a:cubicBezTo>
                    <a:pt x="17" y="17"/>
                    <a:pt x="15" y="19"/>
                    <a:pt x="14" y="19"/>
                  </a:cubicBezTo>
                  <a:cubicBezTo>
                    <a:pt x="13" y="18"/>
                    <a:pt x="15" y="17"/>
                    <a:pt x="14" y="17"/>
                  </a:cubicBezTo>
                  <a:cubicBezTo>
                    <a:pt x="13" y="16"/>
                    <a:pt x="8" y="16"/>
                    <a:pt x="9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51" name="Freeform 9495">
              <a:extLst>
                <a:ext uri="{FF2B5EF4-FFF2-40B4-BE49-F238E27FC236}">
                  <a16:creationId xmlns:a16="http://schemas.microsoft.com/office/drawing/2014/main" id="{BF60F4A8-D0E8-4531-9B27-F73FDB84A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395287"/>
              <a:ext cx="7938" cy="3175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52" name="Freeform 9496">
              <a:extLst>
                <a:ext uri="{FF2B5EF4-FFF2-40B4-BE49-F238E27FC236}">
                  <a16:creationId xmlns:a16="http://schemas.microsoft.com/office/drawing/2014/main" id="{011020CE-94EA-422F-8C7E-9F934DB7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368300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53" name="Freeform 9497">
              <a:extLst>
                <a:ext uri="{FF2B5EF4-FFF2-40B4-BE49-F238E27FC236}">
                  <a16:creationId xmlns:a16="http://schemas.microsoft.com/office/drawing/2014/main" id="{422F4337-D193-405A-85A9-FB4A65BAE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925" y="330200"/>
              <a:ext cx="115888" cy="82550"/>
            </a:xfrm>
            <a:custGeom>
              <a:avLst/>
              <a:gdLst>
                <a:gd name="T0" fmla="*/ 28 w 31"/>
                <a:gd name="T1" fmla="*/ 10 h 22"/>
                <a:gd name="T2" fmla="*/ 11 w 31"/>
                <a:gd name="T3" fmla="*/ 1 h 22"/>
                <a:gd name="T4" fmla="*/ 4 w 31"/>
                <a:gd name="T5" fmla="*/ 9 h 22"/>
                <a:gd name="T6" fmla="*/ 6 w 31"/>
                <a:gd name="T7" fmla="*/ 20 h 22"/>
                <a:gd name="T8" fmla="*/ 9 w 31"/>
                <a:gd name="T9" fmla="*/ 19 h 22"/>
                <a:gd name="T10" fmla="*/ 21 w 31"/>
                <a:gd name="T11" fmla="*/ 20 h 22"/>
                <a:gd name="T12" fmla="*/ 27 w 31"/>
                <a:gd name="T13" fmla="*/ 15 h 22"/>
                <a:gd name="T14" fmla="*/ 30 w 31"/>
                <a:gd name="T15" fmla="*/ 12 h 22"/>
                <a:gd name="T16" fmla="*/ 28 w 31"/>
                <a:gd name="T17" fmla="*/ 10 h 22"/>
                <a:gd name="T18" fmla="*/ 9 w 31"/>
                <a:gd name="T19" fmla="*/ 16 h 22"/>
                <a:gd name="T20" fmla="*/ 9 w 31"/>
                <a:gd name="T21" fmla="*/ 16 h 22"/>
                <a:gd name="T22" fmla="*/ 21 w 31"/>
                <a:gd name="T23" fmla="*/ 19 h 22"/>
                <a:gd name="T24" fmla="*/ 21 w 31"/>
                <a:gd name="T25" fmla="*/ 19 h 22"/>
                <a:gd name="T26" fmla="*/ 21 w 31"/>
                <a:gd name="T27" fmla="*/ 18 h 22"/>
                <a:gd name="T28" fmla="*/ 21 w 31"/>
                <a:gd name="T29" fmla="*/ 19 h 22"/>
                <a:gd name="T30" fmla="*/ 21 w 31"/>
                <a:gd name="T31" fmla="*/ 18 h 22"/>
                <a:gd name="T32" fmla="*/ 21 w 31"/>
                <a:gd name="T33" fmla="*/ 18 h 22"/>
                <a:gd name="T34" fmla="*/ 12 w 31"/>
                <a:gd name="T35" fmla="*/ 18 h 22"/>
                <a:gd name="T36" fmla="*/ 9 w 31"/>
                <a:gd name="T37" fmla="*/ 7 h 22"/>
                <a:gd name="T38" fmla="*/ 26 w 31"/>
                <a:gd name="T39" fmla="*/ 12 h 22"/>
                <a:gd name="T40" fmla="*/ 27 w 31"/>
                <a:gd name="T41" fmla="*/ 15 h 22"/>
                <a:gd name="T42" fmla="*/ 21 w 31"/>
                <a:gd name="T4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22">
                  <a:moveTo>
                    <a:pt x="28" y="10"/>
                  </a:moveTo>
                  <a:cubicBezTo>
                    <a:pt x="31" y="7"/>
                    <a:pt x="14" y="0"/>
                    <a:pt x="11" y="1"/>
                  </a:cubicBezTo>
                  <a:cubicBezTo>
                    <a:pt x="11" y="2"/>
                    <a:pt x="1" y="8"/>
                    <a:pt x="4" y="9"/>
                  </a:cubicBezTo>
                  <a:cubicBezTo>
                    <a:pt x="0" y="10"/>
                    <a:pt x="6" y="19"/>
                    <a:pt x="6" y="20"/>
                  </a:cubicBezTo>
                  <a:cubicBezTo>
                    <a:pt x="8" y="21"/>
                    <a:pt x="8" y="21"/>
                    <a:pt x="9" y="19"/>
                  </a:cubicBezTo>
                  <a:cubicBezTo>
                    <a:pt x="8" y="22"/>
                    <a:pt x="21" y="21"/>
                    <a:pt x="21" y="20"/>
                  </a:cubicBezTo>
                  <a:cubicBezTo>
                    <a:pt x="22" y="22"/>
                    <a:pt x="31" y="16"/>
                    <a:pt x="27" y="15"/>
                  </a:cubicBezTo>
                  <a:cubicBezTo>
                    <a:pt x="29" y="14"/>
                    <a:pt x="27" y="14"/>
                    <a:pt x="30" y="12"/>
                  </a:cubicBezTo>
                  <a:cubicBezTo>
                    <a:pt x="27" y="11"/>
                    <a:pt x="30" y="13"/>
                    <a:pt x="28" y="10"/>
                  </a:cubicBezTo>
                  <a:close/>
                  <a:moveTo>
                    <a:pt x="9" y="16"/>
                  </a:moveTo>
                  <a:cubicBezTo>
                    <a:pt x="9" y="17"/>
                    <a:pt x="9" y="17"/>
                    <a:pt x="9" y="16"/>
                  </a:cubicBezTo>
                  <a:close/>
                  <a:moveTo>
                    <a:pt x="21" y="19"/>
                  </a:moveTo>
                  <a:cubicBezTo>
                    <a:pt x="21" y="19"/>
                    <a:pt x="21" y="19"/>
                    <a:pt x="21" y="19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8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6"/>
                    <a:pt x="13" y="18"/>
                    <a:pt x="12" y="18"/>
                  </a:cubicBezTo>
                  <a:cubicBezTo>
                    <a:pt x="11" y="18"/>
                    <a:pt x="3" y="10"/>
                    <a:pt x="9" y="7"/>
                  </a:cubicBezTo>
                  <a:cubicBezTo>
                    <a:pt x="18" y="3"/>
                    <a:pt x="22" y="10"/>
                    <a:pt x="26" y="12"/>
                  </a:cubicBezTo>
                  <a:cubicBezTo>
                    <a:pt x="25" y="12"/>
                    <a:pt x="25" y="14"/>
                    <a:pt x="27" y="15"/>
                  </a:cubicBezTo>
                  <a:cubicBezTo>
                    <a:pt x="25" y="16"/>
                    <a:pt x="23" y="17"/>
                    <a:pt x="2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54" name="Freeform 9498">
              <a:extLst>
                <a:ext uri="{FF2B5EF4-FFF2-40B4-BE49-F238E27FC236}">
                  <a16:creationId xmlns:a16="http://schemas.microsoft.com/office/drawing/2014/main" id="{72D348C3-E622-4068-A135-FCA9CD651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3984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55" name="Freeform 9499">
              <a:extLst>
                <a:ext uri="{FF2B5EF4-FFF2-40B4-BE49-F238E27FC236}">
                  <a16:creationId xmlns:a16="http://schemas.microsoft.com/office/drawing/2014/main" id="{31C1A0D8-2A13-44B7-8352-5D55266A98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987" y="417512"/>
              <a:ext cx="120650" cy="82550"/>
            </a:xfrm>
            <a:custGeom>
              <a:avLst/>
              <a:gdLst>
                <a:gd name="T0" fmla="*/ 30 w 32"/>
                <a:gd name="T1" fmla="*/ 12 h 22"/>
                <a:gd name="T2" fmla="*/ 30 w 32"/>
                <a:gd name="T3" fmla="*/ 8 h 22"/>
                <a:gd name="T4" fmla="*/ 19 w 32"/>
                <a:gd name="T5" fmla="*/ 3 h 22"/>
                <a:gd name="T6" fmla="*/ 14 w 32"/>
                <a:gd name="T7" fmla="*/ 1 h 22"/>
                <a:gd name="T8" fmla="*/ 9 w 32"/>
                <a:gd name="T9" fmla="*/ 19 h 22"/>
                <a:gd name="T10" fmla="*/ 10 w 32"/>
                <a:gd name="T11" fmla="*/ 20 h 22"/>
                <a:gd name="T12" fmla="*/ 22 w 32"/>
                <a:gd name="T13" fmla="*/ 21 h 22"/>
                <a:gd name="T14" fmla="*/ 22 w 32"/>
                <a:gd name="T15" fmla="*/ 20 h 22"/>
                <a:gd name="T16" fmla="*/ 23 w 32"/>
                <a:gd name="T17" fmla="*/ 20 h 22"/>
                <a:gd name="T18" fmla="*/ 23 w 32"/>
                <a:gd name="T19" fmla="*/ 20 h 22"/>
                <a:gd name="T20" fmla="*/ 23 w 32"/>
                <a:gd name="T21" fmla="*/ 20 h 22"/>
                <a:gd name="T22" fmla="*/ 23 w 32"/>
                <a:gd name="T23" fmla="*/ 20 h 22"/>
                <a:gd name="T24" fmla="*/ 23 w 32"/>
                <a:gd name="T25" fmla="*/ 20 h 22"/>
                <a:gd name="T26" fmla="*/ 23 w 32"/>
                <a:gd name="T27" fmla="*/ 20 h 22"/>
                <a:gd name="T28" fmla="*/ 23 w 32"/>
                <a:gd name="T29" fmla="*/ 20 h 22"/>
                <a:gd name="T30" fmla="*/ 24 w 32"/>
                <a:gd name="T31" fmla="*/ 20 h 22"/>
                <a:gd name="T32" fmla="*/ 24 w 32"/>
                <a:gd name="T33" fmla="*/ 20 h 22"/>
                <a:gd name="T34" fmla="*/ 29 w 32"/>
                <a:gd name="T35" fmla="*/ 15 h 22"/>
                <a:gd name="T36" fmla="*/ 32 w 32"/>
                <a:gd name="T37" fmla="*/ 12 h 22"/>
                <a:gd name="T38" fmla="*/ 11 w 32"/>
                <a:gd name="T39" fmla="*/ 16 h 22"/>
                <a:gd name="T40" fmla="*/ 23 w 32"/>
                <a:gd name="T41" fmla="*/ 19 h 22"/>
                <a:gd name="T42" fmla="*/ 23 w 32"/>
                <a:gd name="T43" fmla="*/ 19 h 22"/>
                <a:gd name="T44" fmla="*/ 23 w 32"/>
                <a:gd name="T45" fmla="*/ 18 h 22"/>
                <a:gd name="T46" fmla="*/ 23 w 32"/>
                <a:gd name="T47" fmla="*/ 18 h 22"/>
                <a:gd name="T48" fmla="*/ 23 w 32"/>
                <a:gd name="T49" fmla="*/ 18 h 22"/>
                <a:gd name="T50" fmla="*/ 23 w 32"/>
                <a:gd name="T51" fmla="*/ 19 h 22"/>
                <a:gd name="T52" fmla="*/ 23 w 32"/>
                <a:gd name="T53" fmla="*/ 18 h 22"/>
                <a:gd name="T54" fmla="*/ 23 w 32"/>
                <a:gd name="T55" fmla="*/ 18 h 22"/>
                <a:gd name="T56" fmla="*/ 23 w 32"/>
                <a:gd name="T57" fmla="*/ 17 h 22"/>
                <a:gd name="T58" fmla="*/ 22 w 32"/>
                <a:gd name="T59" fmla="*/ 18 h 22"/>
                <a:gd name="T60" fmla="*/ 22 w 32"/>
                <a:gd name="T61" fmla="*/ 18 h 22"/>
                <a:gd name="T62" fmla="*/ 17 w 32"/>
                <a:gd name="T63" fmla="*/ 18 h 22"/>
                <a:gd name="T64" fmla="*/ 14 w 32"/>
                <a:gd name="T65" fmla="*/ 18 h 22"/>
                <a:gd name="T66" fmla="*/ 9 w 32"/>
                <a:gd name="T67" fmla="*/ 11 h 22"/>
                <a:gd name="T68" fmla="*/ 18 w 32"/>
                <a:gd name="T69" fmla="*/ 6 h 22"/>
                <a:gd name="T70" fmla="*/ 27 w 32"/>
                <a:gd name="T71" fmla="*/ 11 h 22"/>
                <a:gd name="T72" fmla="*/ 27 w 32"/>
                <a:gd name="T73" fmla="*/ 14 h 22"/>
                <a:gd name="T74" fmla="*/ 23 w 32"/>
                <a:gd name="T7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22">
                  <a:moveTo>
                    <a:pt x="32" y="12"/>
                  </a:moveTo>
                  <a:cubicBezTo>
                    <a:pt x="31" y="12"/>
                    <a:pt x="31" y="12"/>
                    <a:pt x="30" y="12"/>
                  </a:cubicBezTo>
                  <a:cubicBezTo>
                    <a:pt x="32" y="10"/>
                    <a:pt x="31" y="11"/>
                    <a:pt x="30" y="10"/>
                  </a:cubicBezTo>
                  <a:cubicBezTo>
                    <a:pt x="30" y="10"/>
                    <a:pt x="30" y="9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6"/>
                    <a:pt x="23" y="1"/>
                    <a:pt x="19" y="3"/>
                  </a:cubicBezTo>
                  <a:cubicBezTo>
                    <a:pt x="21" y="0"/>
                    <a:pt x="15" y="2"/>
                    <a:pt x="15" y="3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4" y="0"/>
                    <a:pt x="3" y="8"/>
                    <a:pt x="6" y="9"/>
                  </a:cubicBezTo>
                  <a:cubicBezTo>
                    <a:pt x="0" y="10"/>
                    <a:pt x="9" y="19"/>
                    <a:pt x="9" y="19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0" y="20"/>
                    <a:pt x="10" y="22"/>
                    <a:pt x="11" y="19"/>
                  </a:cubicBezTo>
                  <a:cubicBezTo>
                    <a:pt x="10" y="21"/>
                    <a:pt x="19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31" y="16"/>
                    <a:pt x="31" y="16"/>
                  </a:cubicBezTo>
                  <a:cubicBezTo>
                    <a:pt x="30" y="16"/>
                    <a:pt x="30" y="15"/>
                    <a:pt x="29" y="15"/>
                  </a:cubicBezTo>
                  <a:cubicBezTo>
                    <a:pt x="30" y="15"/>
                    <a:pt x="30" y="15"/>
                    <a:pt x="31" y="15"/>
                  </a:cubicBezTo>
                  <a:cubicBezTo>
                    <a:pt x="30" y="13"/>
                    <a:pt x="30" y="13"/>
                    <a:pt x="32" y="12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7"/>
                    <a:pt x="11" y="16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8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7"/>
                    <a:pt x="23" y="17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23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18" y="15"/>
                    <a:pt x="17" y="18"/>
                  </a:cubicBezTo>
                  <a:cubicBezTo>
                    <a:pt x="17" y="17"/>
                    <a:pt x="17" y="17"/>
                    <a:pt x="16" y="16"/>
                  </a:cubicBezTo>
                  <a:cubicBezTo>
                    <a:pt x="17" y="16"/>
                    <a:pt x="15" y="18"/>
                    <a:pt x="14" y="18"/>
                  </a:cubicBezTo>
                  <a:cubicBezTo>
                    <a:pt x="13" y="18"/>
                    <a:pt x="15" y="17"/>
                    <a:pt x="14" y="16"/>
                  </a:cubicBezTo>
                  <a:cubicBezTo>
                    <a:pt x="13" y="16"/>
                    <a:pt x="8" y="15"/>
                    <a:pt x="9" y="11"/>
                  </a:cubicBezTo>
                  <a:cubicBezTo>
                    <a:pt x="9" y="11"/>
                    <a:pt x="10" y="9"/>
                    <a:pt x="10" y="8"/>
                  </a:cubicBezTo>
                  <a:cubicBezTo>
                    <a:pt x="9" y="7"/>
                    <a:pt x="15" y="6"/>
                    <a:pt x="18" y="6"/>
                  </a:cubicBezTo>
                  <a:cubicBezTo>
                    <a:pt x="22" y="6"/>
                    <a:pt x="24" y="8"/>
                    <a:pt x="27" y="10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27" y="11"/>
                    <a:pt x="27" y="11"/>
                    <a:pt x="28" y="11"/>
                  </a:cubicBezTo>
                  <a:cubicBezTo>
                    <a:pt x="25" y="13"/>
                    <a:pt x="29" y="13"/>
                    <a:pt x="27" y="14"/>
                  </a:cubicBezTo>
                  <a:cubicBezTo>
                    <a:pt x="27" y="14"/>
                    <a:pt x="28" y="15"/>
                    <a:pt x="29" y="15"/>
                  </a:cubicBezTo>
                  <a:cubicBezTo>
                    <a:pt x="29" y="15"/>
                    <a:pt x="25" y="16"/>
                    <a:pt x="23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56" name="Freeform 9500">
              <a:extLst>
                <a:ext uri="{FF2B5EF4-FFF2-40B4-BE49-F238E27FC236}">
                  <a16:creationId xmlns:a16="http://schemas.microsoft.com/office/drawing/2014/main" id="{5B9E30B6-2CAF-4425-9795-2AE9CD230C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161925"/>
              <a:ext cx="120650" cy="82550"/>
            </a:xfrm>
            <a:custGeom>
              <a:avLst/>
              <a:gdLst>
                <a:gd name="T0" fmla="*/ 30 w 32"/>
                <a:gd name="T1" fmla="*/ 8 h 22"/>
                <a:gd name="T2" fmla="*/ 19 w 32"/>
                <a:gd name="T3" fmla="*/ 2 h 22"/>
                <a:gd name="T4" fmla="*/ 14 w 32"/>
                <a:gd name="T5" fmla="*/ 0 h 22"/>
                <a:gd name="T6" fmla="*/ 9 w 32"/>
                <a:gd name="T7" fmla="*/ 19 h 22"/>
                <a:gd name="T8" fmla="*/ 10 w 32"/>
                <a:gd name="T9" fmla="*/ 19 h 22"/>
                <a:gd name="T10" fmla="*/ 21 w 32"/>
                <a:gd name="T11" fmla="*/ 20 h 22"/>
                <a:gd name="T12" fmla="*/ 22 w 32"/>
                <a:gd name="T13" fmla="*/ 19 h 22"/>
                <a:gd name="T14" fmla="*/ 23 w 32"/>
                <a:gd name="T15" fmla="*/ 20 h 22"/>
                <a:gd name="T16" fmla="*/ 23 w 32"/>
                <a:gd name="T17" fmla="*/ 20 h 22"/>
                <a:gd name="T18" fmla="*/ 23 w 32"/>
                <a:gd name="T19" fmla="*/ 20 h 22"/>
                <a:gd name="T20" fmla="*/ 23 w 32"/>
                <a:gd name="T21" fmla="*/ 19 h 22"/>
                <a:gd name="T22" fmla="*/ 23 w 32"/>
                <a:gd name="T23" fmla="*/ 20 h 22"/>
                <a:gd name="T24" fmla="*/ 23 w 32"/>
                <a:gd name="T25" fmla="*/ 20 h 22"/>
                <a:gd name="T26" fmla="*/ 23 w 32"/>
                <a:gd name="T27" fmla="*/ 20 h 22"/>
                <a:gd name="T28" fmla="*/ 23 w 32"/>
                <a:gd name="T29" fmla="*/ 20 h 22"/>
                <a:gd name="T30" fmla="*/ 23 w 32"/>
                <a:gd name="T31" fmla="*/ 20 h 22"/>
                <a:gd name="T32" fmla="*/ 29 w 32"/>
                <a:gd name="T33" fmla="*/ 15 h 22"/>
                <a:gd name="T34" fmla="*/ 32 w 32"/>
                <a:gd name="T35" fmla="*/ 12 h 22"/>
                <a:gd name="T36" fmla="*/ 29 w 32"/>
                <a:gd name="T37" fmla="*/ 10 h 22"/>
                <a:gd name="T38" fmla="*/ 10 w 32"/>
                <a:gd name="T39" fmla="*/ 16 h 22"/>
                <a:gd name="T40" fmla="*/ 23 w 32"/>
                <a:gd name="T41" fmla="*/ 18 h 22"/>
                <a:gd name="T42" fmla="*/ 23 w 32"/>
                <a:gd name="T43" fmla="*/ 18 h 22"/>
                <a:gd name="T44" fmla="*/ 23 w 32"/>
                <a:gd name="T45" fmla="*/ 18 h 22"/>
                <a:gd name="T46" fmla="*/ 23 w 32"/>
                <a:gd name="T47" fmla="*/ 18 h 22"/>
                <a:gd name="T48" fmla="*/ 23 w 32"/>
                <a:gd name="T49" fmla="*/ 18 h 22"/>
                <a:gd name="T50" fmla="*/ 23 w 32"/>
                <a:gd name="T51" fmla="*/ 18 h 22"/>
                <a:gd name="T52" fmla="*/ 23 w 32"/>
                <a:gd name="T53" fmla="*/ 18 h 22"/>
                <a:gd name="T54" fmla="*/ 23 w 32"/>
                <a:gd name="T55" fmla="*/ 18 h 22"/>
                <a:gd name="T56" fmla="*/ 23 w 32"/>
                <a:gd name="T57" fmla="*/ 17 h 22"/>
                <a:gd name="T58" fmla="*/ 22 w 32"/>
                <a:gd name="T59" fmla="*/ 17 h 22"/>
                <a:gd name="T60" fmla="*/ 22 w 32"/>
                <a:gd name="T61" fmla="*/ 18 h 22"/>
                <a:gd name="T62" fmla="*/ 17 w 32"/>
                <a:gd name="T63" fmla="*/ 17 h 22"/>
                <a:gd name="T64" fmla="*/ 14 w 32"/>
                <a:gd name="T65" fmla="*/ 18 h 22"/>
                <a:gd name="T66" fmla="*/ 8 w 32"/>
                <a:gd name="T67" fmla="*/ 11 h 22"/>
                <a:gd name="T68" fmla="*/ 17 w 32"/>
                <a:gd name="T69" fmla="*/ 6 h 22"/>
                <a:gd name="T70" fmla="*/ 27 w 32"/>
                <a:gd name="T71" fmla="*/ 11 h 22"/>
                <a:gd name="T72" fmla="*/ 27 w 32"/>
                <a:gd name="T73" fmla="*/ 13 h 22"/>
                <a:gd name="T74" fmla="*/ 23 w 32"/>
                <a:gd name="T75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22">
                  <a:moveTo>
                    <a:pt x="29" y="10"/>
                  </a:move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29" y="9"/>
                    <a:pt x="29" y="9"/>
                  </a:cubicBezTo>
                  <a:cubicBezTo>
                    <a:pt x="29" y="6"/>
                    <a:pt x="22" y="1"/>
                    <a:pt x="19" y="2"/>
                  </a:cubicBezTo>
                  <a:cubicBezTo>
                    <a:pt x="21" y="0"/>
                    <a:pt x="15" y="2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4" y="0"/>
                    <a:pt x="2" y="8"/>
                    <a:pt x="5" y="9"/>
                  </a:cubicBezTo>
                  <a:cubicBezTo>
                    <a:pt x="0" y="9"/>
                    <a:pt x="9" y="18"/>
                    <a:pt x="9" y="19"/>
                  </a:cubicBezTo>
                  <a:cubicBezTo>
                    <a:pt x="8" y="18"/>
                    <a:pt x="8" y="18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0" y="20"/>
                    <a:pt x="9" y="22"/>
                    <a:pt x="10" y="18"/>
                  </a:cubicBezTo>
                  <a:cubicBezTo>
                    <a:pt x="10" y="21"/>
                    <a:pt x="18" y="20"/>
                    <a:pt x="21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30" y="16"/>
                    <a:pt x="30" y="16"/>
                  </a:cubicBezTo>
                  <a:cubicBezTo>
                    <a:pt x="30" y="15"/>
                    <a:pt x="30" y="15"/>
                    <a:pt x="29" y="15"/>
                  </a:cubicBezTo>
                  <a:cubicBezTo>
                    <a:pt x="30" y="14"/>
                    <a:pt x="30" y="14"/>
                    <a:pt x="30" y="15"/>
                  </a:cubicBezTo>
                  <a:cubicBezTo>
                    <a:pt x="29" y="13"/>
                    <a:pt x="30" y="13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2" y="10"/>
                    <a:pt x="31" y="11"/>
                    <a:pt x="29" y="10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7"/>
                    <a:pt x="10" y="16"/>
                  </a:cubicBezTo>
                  <a:close/>
                  <a:moveTo>
                    <a:pt x="23" y="19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7"/>
                    <a:pt x="22" y="17"/>
                    <a:pt x="21" y="16"/>
                  </a:cubicBezTo>
                  <a:cubicBezTo>
                    <a:pt x="21" y="17"/>
                    <a:pt x="18" y="15"/>
                    <a:pt x="17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6" y="16"/>
                    <a:pt x="14" y="18"/>
                    <a:pt x="14" y="18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2" y="15"/>
                    <a:pt x="7" y="15"/>
                    <a:pt x="8" y="11"/>
                  </a:cubicBezTo>
                  <a:cubicBezTo>
                    <a:pt x="9" y="10"/>
                    <a:pt x="10" y="9"/>
                    <a:pt x="10" y="8"/>
                  </a:cubicBezTo>
                  <a:cubicBezTo>
                    <a:pt x="8" y="7"/>
                    <a:pt x="15" y="5"/>
                    <a:pt x="17" y="6"/>
                  </a:cubicBezTo>
                  <a:cubicBezTo>
                    <a:pt x="22" y="6"/>
                    <a:pt x="23" y="7"/>
                    <a:pt x="26" y="9"/>
                  </a:cubicBezTo>
                  <a:cubicBezTo>
                    <a:pt x="24" y="9"/>
                    <a:pt x="26" y="10"/>
                    <a:pt x="27" y="11"/>
                  </a:cubicBezTo>
                  <a:cubicBezTo>
                    <a:pt x="26" y="11"/>
                    <a:pt x="27" y="11"/>
                    <a:pt x="28" y="11"/>
                  </a:cubicBezTo>
                  <a:cubicBezTo>
                    <a:pt x="25" y="12"/>
                    <a:pt x="29" y="13"/>
                    <a:pt x="27" y="13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9" y="15"/>
                    <a:pt x="25" y="16"/>
                    <a:pt x="23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57" name="Freeform 9501">
              <a:extLst>
                <a:ext uri="{FF2B5EF4-FFF2-40B4-BE49-F238E27FC236}">
                  <a16:creationId xmlns:a16="http://schemas.microsoft.com/office/drawing/2014/main" id="{58DBB522-CFDC-47D9-8671-B6482D1F4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307975"/>
              <a:ext cx="7938" cy="3175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58" name="Freeform 9502">
              <a:extLst>
                <a:ext uri="{FF2B5EF4-FFF2-40B4-BE49-F238E27FC236}">
                  <a16:creationId xmlns:a16="http://schemas.microsoft.com/office/drawing/2014/main" id="{0E22163F-7810-419D-8CBE-178A864DC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" y="282575"/>
              <a:ext cx="6350" cy="6350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2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59" name="Freeform 9503">
              <a:extLst>
                <a:ext uri="{FF2B5EF4-FFF2-40B4-BE49-F238E27FC236}">
                  <a16:creationId xmlns:a16="http://schemas.microsoft.com/office/drawing/2014/main" id="{B0A3B94D-724A-4F80-B590-B7B8399E1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311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60" name="Freeform 9504">
              <a:extLst>
                <a:ext uri="{FF2B5EF4-FFF2-40B4-BE49-F238E27FC236}">
                  <a16:creationId xmlns:a16="http://schemas.microsoft.com/office/drawing/2014/main" id="{138B028C-4E12-4956-BB27-B75C78A002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12" y="244475"/>
              <a:ext cx="115888" cy="82550"/>
            </a:xfrm>
            <a:custGeom>
              <a:avLst/>
              <a:gdLst>
                <a:gd name="T0" fmla="*/ 27 w 31"/>
                <a:gd name="T1" fmla="*/ 11 h 22"/>
                <a:gd name="T2" fmla="*/ 11 w 31"/>
                <a:gd name="T3" fmla="*/ 1 h 22"/>
                <a:gd name="T4" fmla="*/ 3 w 31"/>
                <a:gd name="T5" fmla="*/ 9 h 22"/>
                <a:gd name="T6" fmla="*/ 6 w 31"/>
                <a:gd name="T7" fmla="*/ 20 h 22"/>
                <a:gd name="T8" fmla="*/ 8 w 31"/>
                <a:gd name="T9" fmla="*/ 19 h 22"/>
                <a:gd name="T10" fmla="*/ 21 w 31"/>
                <a:gd name="T11" fmla="*/ 20 h 22"/>
                <a:gd name="T12" fmla="*/ 27 w 31"/>
                <a:gd name="T13" fmla="*/ 15 h 22"/>
                <a:gd name="T14" fmla="*/ 30 w 31"/>
                <a:gd name="T15" fmla="*/ 13 h 22"/>
                <a:gd name="T16" fmla="*/ 27 w 31"/>
                <a:gd name="T17" fmla="*/ 11 h 22"/>
                <a:gd name="T18" fmla="*/ 8 w 31"/>
                <a:gd name="T19" fmla="*/ 17 h 22"/>
                <a:gd name="T20" fmla="*/ 8 w 31"/>
                <a:gd name="T21" fmla="*/ 17 h 22"/>
                <a:gd name="T22" fmla="*/ 21 w 31"/>
                <a:gd name="T23" fmla="*/ 19 h 22"/>
                <a:gd name="T24" fmla="*/ 21 w 31"/>
                <a:gd name="T25" fmla="*/ 19 h 22"/>
                <a:gd name="T26" fmla="*/ 21 w 31"/>
                <a:gd name="T27" fmla="*/ 18 h 22"/>
                <a:gd name="T28" fmla="*/ 21 w 31"/>
                <a:gd name="T29" fmla="*/ 19 h 22"/>
                <a:gd name="T30" fmla="*/ 21 w 31"/>
                <a:gd name="T31" fmla="*/ 18 h 22"/>
                <a:gd name="T32" fmla="*/ 21 w 31"/>
                <a:gd name="T33" fmla="*/ 18 h 22"/>
                <a:gd name="T34" fmla="*/ 12 w 31"/>
                <a:gd name="T35" fmla="*/ 19 h 22"/>
                <a:gd name="T36" fmla="*/ 8 w 31"/>
                <a:gd name="T37" fmla="*/ 8 h 22"/>
                <a:gd name="T38" fmla="*/ 26 w 31"/>
                <a:gd name="T39" fmla="*/ 12 h 22"/>
                <a:gd name="T40" fmla="*/ 26 w 31"/>
                <a:gd name="T41" fmla="*/ 15 h 22"/>
                <a:gd name="T42" fmla="*/ 21 w 31"/>
                <a:gd name="T4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22">
                  <a:moveTo>
                    <a:pt x="27" y="11"/>
                  </a:moveTo>
                  <a:cubicBezTo>
                    <a:pt x="30" y="8"/>
                    <a:pt x="14" y="0"/>
                    <a:pt x="11" y="1"/>
                  </a:cubicBezTo>
                  <a:cubicBezTo>
                    <a:pt x="10" y="2"/>
                    <a:pt x="1" y="9"/>
                    <a:pt x="3" y="9"/>
                  </a:cubicBezTo>
                  <a:cubicBezTo>
                    <a:pt x="0" y="10"/>
                    <a:pt x="6" y="19"/>
                    <a:pt x="6" y="20"/>
                  </a:cubicBezTo>
                  <a:cubicBezTo>
                    <a:pt x="8" y="21"/>
                    <a:pt x="8" y="22"/>
                    <a:pt x="8" y="19"/>
                  </a:cubicBezTo>
                  <a:cubicBezTo>
                    <a:pt x="8" y="22"/>
                    <a:pt x="21" y="21"/>
                    <a:pt x="21" y="20"/>
                  </a:cubicBezTo>
                  <a:cubicBezTo>
                    <a:pt x="22" y="22"/>
                    <a:pt x="31" y="16"/>
                    <a:pt x="27" y="15"/>
                  </a:cubicBezTo>
                  <a:cubicBezTo>
                    <a:pt x="29" y="14"/>
                    <a:pt x="27" y="14"/>
                    <a:pt x="30" y="13"/>
                  </a:cubicBezTo>
                  <a:cubicBezTo>
                    <a:pt x="27" y="11"/>
                    <a:pt x="30" y="13"/>
                    <a:pt x="27" y="11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21" y="19"/>
                  </a:moveTo>
                  <a:cubicBezTo>
                    <a:pt x="21" y="20"/>
                    <a:pt x="21" y="19"/>
                    <a:pt x="21" y="19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8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6"/>
                    <a:pt x="13" y="19"/>
                    <a:pt x="12" y="19"/>
                  </a:cubicBezTo>
                  <a:cubicBezTo>
                    <a:pt x="11" y="18"/>
                    <a:pt x="2" y="10"/>
                    <a:pt x="8" y="8"/>
                  </a:cubicBezTo>
                  <a:cubicBezTo>
                    <a:pt x="17" y="3"/>
                    <a:pt x="21" y="10"/>
                    <a:pt x="26" y="12"/>
                  </a:cubicBezTo>
                  <a:cubicBezTo>
                    <a:pt x="25" y="12"/>
                    <a:pt x="24" y="15"/>
                    <a:pt x="26" y="15"/>
                  </a:cubicBezTo>
                  <a:cubicBezTo>
                    <a:pt x="25" y="17"/>
                    <a:pt x="23" y="17"/>
                    <a:pt x="2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61" name="Freeform 9505">
              <a:extLst>
                <a:ext uri="{FF2B5EF4-FFF2-40B4-BE49-F238E27FC236}">
                  <a16:creationId xmlns:a16="http://schemas.microsoft.com/office/drawing/2014/main" id="{F9A790C8-6DE0-4A95-98F1-0D0AB7AB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330200"/>
              <a:ext cx="120650" cy="82550"/>
            </a:xfrm>
            <a:custGeom>
              <a:avLst/>
              <a:gdLst>
                <a:gd name="T0" fmla="*/ 30 w 32"/>
                <a:gd name="T1" fmla="*/ 8 h 22"/>
                <a:gd name="T2" fmla="*/ 19 w 32"/>
                <a:gd name="T3" fmla="*/ 3 h 22"/>
                <a:gd name="T4" fmla="*/ 14 w 32"/>
                <a:gd name="T5" fmla="*/ 1 h 22"/>
                <a:gd name="T6" fmla="*/ 9 w 32"/>
                <a:gd name="T7" fmla="*/ 19 h 22"/>
                <a:gd name="T8" fmla="*/ 10 w 32"/>
                <a:gd name="T9" fmla="*/ 20 h 22"/>
                <a:gd name="T10" fmla="*/ 21 w 32"/>
                <a:gd name="T11" fmla="*/ 21 h 22"/>
                <a:gd name="T12" fmla="*/ 22 w 32"/>
                <a:gd name="T13" fmla="*/ 20 h 22"/>
                <a:gd name="T14" fmla="*/ 23 w 32"/>
                <a:gd name="T15" fmla="*/ 20 h 22"/>
                <a:gd name="T16" fmla="*/ 23 w 32"/>
                <a:gd name="T17" fmla="*/ 20 h 22"/>
                <a:gd name="T18" fmla="*/ 23 w 32"/>
                <a:gd name="T19" fmla="*/ 20 h 22"/>
                <a:gd name="T20" fmla="*/ 23 w 32"/>
                <a:gd name="T21" fmla="*/ 20 h 22"/>
                <a:gd name="T22" fmla="*/ 23 w 32"/>
                <a:gd name="T23" fmla="*/ 20 h 22"/>
                <a:gd name="T24" fmla="*/ 23 w 32"/>
                <a:gd name="T25" fmla="*/ 20 h 22"/>
                <a:gd name="T26" fmla="*/ 23 w 32"/>
                <a:gd name="T27" fmla="*/ 20 h 22"/>
                <a:gd name="T28" fmla="*/ 23 w 32"/>
                <a:gd name="T29" fmla="*/ 20 h 22"/>
                <a:gd name="T30" fmla="*/ 23 w 32"/>
                <a:gd name="T31" fmla="*/ 21 h 22"/>
                <a:gd name="T32" fmla="*/ 29 w 32"/>
                <a:gd name="T33" fmla="*/ 15 h 22"/>
                <a:gd name="T34" fmla="*/ 32 w 32"/>
                <a:gd name="T35" fmla="*/ 12 h 22"/>
                <a:gd name="T36" fmla="*/ 29 w 32"/>
                <a:gd name="T37" fmla="*/ 10 h 22"/>
                <a:gd name="T38" fmla="*/ 10 w 32"/>
                <a:gd name="T39" fmla="*/ 16 h 22"/>
                <a:gd name="T40" fmla="*/ 23 w 32"/>
                <a:gd name="T41" fmla="*/ 19 h 22"/>
                <a:gd name="T42" fmla="*/ 23 w 32"/>
                <a:gd name="T43" fmla="*/ 19 h 22"/>
                <a:gd name="T44" fmla="*/ 23 w 32"/>
                <a:gd name="T45" fmla="*/ 19 h 22"/>
                <a:gd name="T46" fmla="*/ 23 w 32"/>
                <a:gd name="T47" fmla="*/ 19 h 22"/>
                <a:gd name="T48" fmla="*/ 23 w 32"/>
                <a:gd name="T49" fmla="*/ 19 h 22"/>
                <a:gd name="T50" fmla="*/ 23 w 32"/>
                <a:gd name="T51" fmla="*/ 19 h 22"/>
                <a:gd name="T52" fmla="*/ 23 w 32"/>
                <a:gd name="T53" fmla="*/ 19 h 22"/>
                <a:gd name="T54" fmla="*/ 23 w 32"/>
                <a:gd name="T55" fmla="*/ 19 h 22"/>
                <a:gd name="T56" fmla="*/ 23 w 32"/>
                <a:gd name="T57" fmla="*/ 17 h 22"/>
                <a:gd name="T58" fmla="*/ 22 w 32"/>
                <a:gd name="T59" fmla="*/ 18 h 22"/>
                <a:gd name="T60" fmla="*/ 22 w 32"/>
                <a:gd name="T61" fmla="*/ 18 h 22"/>
                <a:gd name="T62" fmla="*/ 17 w 32"/>
                <a:gd name="T63" fmla="*/ 18 h 22"/>
                <a:gd name="T64" fmla="*/ 14 w 32"/>
                <a:gd name="T65" fmla="*/ 18 h 22"/>
                <a:gd name="T66" fmla="*/ 8 w 32"/>
                <a:gd name="T67" fmla="*/ 11 h 22"/>
                <a:gd name="T68" fmla="*/ 17 w 32"/>
                <a:gd name="T69" fmla="*/ 6 h 22"/>
                <a:gd name="T70" fmla="*/ 27 w 32"/>
                <a:gd name="T71" fmla="*/ 11 h 22"/>
                <a:gd name="T72" fmla="*/ 27 w 32"/>
                <a:gd name="T73" fmla="*/ 14 h 22"/>
                <a:gd name="T74" fmla="*/ 23 w 32"/>
                <a:gd name="T7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22">
                  <a:moveTo>
                    <a:pt x="29" y="10"/>
                  </a:moveTo>
                  <a:cubicBezTo>
                    <a:pt x="30" y="10"/>
                    <a:pt x="30" y="9"/>
                    <a:pt x="30" y="8"/>
                  </a:cubicBezTo>
                  <a:cubicBezTo>
                    <a:pt x="30" y="9"/>
                    <a:pt x="29" y="9"/>
                    <a:pt x="29" y="10"/>
                  </a:cubicBezTo>
                  <a:cubicBezTo>
                    <a:pt x="29" y="6"/>
                    <a:pt x="22" y="1"/>
                    <a:pt x="19" y="3"/>
                  </a:cubicBezTo>
                  <a:cubicBezTo>
                    <a:pt x="21" y="1"/>
                    <a:pt x="15" y="2"/>
                    <a:pt x="15" y="3"/>
                  </a:cubicBezTo>
                  <a:cubicBezTo>
                    <a:pt x="15" y="2"/>
                    <a:pt x="14" y="1"/>
                    <a:pt x="14" y="1"/>
                  </a:cubicBezTo>
                  <a:cubicBezTo>
                    <a:pt x="14" y="0"/>
                    <a:pt x="2" y="8"/>
                    <a:pt x="5" y="9"/>
                  </a:cubicBezTo>
                  <a:cubicBezTo>
                    <a:pt x="0" y="10"/>
                    <a:pt x="9" y="19"/>
                    <a:pt x="9" y="19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0" y="21"/>
                    <a:pt x="9" y="22"/>
                    <a:pt x="10" y="19"/>
                  </a:cubicBezTo>
                  <a:cubicBezTo>
                    <a:pt x="10" y="21"/>
                    <a:pt x="18" y="21"/>
                    <a:pt x="21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1"/>
                  </a:cubicBezTo>
                  <a:cubicBezTo>
                    <a:pt x="22" y="21"/>
                    <a:pt x="23" y="21"/>
                    <a:pt x="23" y="20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30" y="17"/>
                    <a:pt x="30" y="17"/>
                  </a:cubicBezTo>
                  <a:cubicBezTo>
                    <a:pt x="30" y="16"/>
                    <a:pt x="30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3"/>
                    <a:pt x="30" y="14"/>
                    <a:pt x="32" y="12"/>
                  </a:cubicBezTo>
                  <a:cubicBezTo>
                    <a:pt x="31" y="12"/>
                    <a:pt x="31" y="12"/>
                    <a:pt x="30" y="12"/>
                  </a:cubicBezTo>
                  <a:cubicBezTo>
                    <a:pt x="32" y="10"/>
                    <a:pt x="31" y="12"/>
                    <a:pt x="29" y="10"/>
                  </a:cubicBezTo>
                  <a:close/>
                  <a:moveTo>
                    <a:pt x="10" y="16"/>
                  </a:move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8"/>
                    <a:pt x="23" y="17"/>
                  </a:cubicBezTo>
                  <a:cubicBezTo>
                    <a:pt x="23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7"/>
                    <a:pt x="21" y="17"/>
                  </a:cubicBezTo>
                  <a:cubicBezTo>
                    <a:pt x="21" y="17"/>
                    <a:pt x="18" y="16"/>
                    <a:pt x="17" y="18"/>
                  </a:cubicBezTo>
                  <a:cubicBezTo>
                    <a:pt x="17" y="17"/>
                    <a:pt x="16" y="17"/>
                    <a:pt x="16" y="16"/>
                  </a:cubicBezTo>
                  <a:cubicBezTo>
                    <a:pt x="16" y="16"/>
                    <a:pt x="14" y="18"/>
                    <a:pt x="14" y="18"/>
                  </a:cubicBezTo>
                  <a:cubicBezTo>
                    <a:pt x="13" y="18"/>
                    <a:pt x="14" y="17"/>
                    <a:pt x="14" y="17"/>
                  </a:cubicBezTo>
                  <a:cubicBezTo>
                    <a:pt x="12" y="16"/>
                    <a:pt x="7" y="16"/>
                    <a:pt x="8" y="11"/>
                  </a:cubicBezTo>
                  <a:cubicBezTo>
                    <a:pt x="9" y="11"/>
                    <a:pt x="10" y="9"/>
                    <a:pt x="10" y="9"/>
                  </a:cubicBezTo>
                  <a:cubicBezTo>
                    <a:pt x="8" y="7"/>
                    <a:pt x="15" y="6"/>
                    <a:pt x="17" y="6"/>
                  </a:cubicBezTo>
                  <a:cubicBezTo>
                    <a:pt x="22" y="6"/>
                    <a:pt x="23" y="8"/>
                    <a:pt x="26" y="10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26" y="11"/>
                    <a:pt x="27" y="11"/>
                    <a:pt x="28" y="12"/>
                  </a:cubicBezTo>
                  <a:cubicBezTo>
                    <a:pt x="25" y="13"/>
                    <a:pt x="29" y="13"/>
                    <a:pt x="27" y="14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9" y="16"/>
                    <a:pt x="25" y="17"/>
                    <a:pt x="23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62" name="Freeform 9506">
              <a:extLst>
                <a:ext uri="{FF2B5EF4-FFF2-40B4-BE49-F238E27FC236}">
                  <a16:creationId xmlns:a16="http://schemas.microsoft.com/office/drawing/2014/main" id="{51770E73-0546-4D37-9AF8-EBD6D6B86D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75" y="417512"/>
              <a:ext cx="120650" cy="82550"/>
            </a:xfrm>
            <a:custGeom>
              <a:avLst/>
              <a:gdLst>
                <a:gd name="T0" fmla="*/ 30 w 32"/>
                <a:gd name="T1" fmla="*/ 12 h 22"/>
                <a:gd name="T2" fmla="*/ 30 w 32"/>
                <a:gd name="T3" fmla="*/ 8 h 22"/>
                <a:gd name="T4" fmla="*/ 19 w 32"/>
                <a:gd name="T5" fmla="*/ 3 h 22"/>
                <a:gd name="T6" fmla="*/ 14 w 32"/>
                <a:gd name="T7" fmla="*/ 1 h 22"/>
                <a:gd name="T8" fmla="*/ 9 w 32"/>
                <a:gd name="T9" fmla="*/ 19 h 22"/>
                <a:gd name="T10" fmla="*/ 10 w 32"/>
                <a:gd name="T11" fmla="*/ 20 h 22"/>
                <a:gd name="T12" fmla="*/ 21 w 32"/>
                <a:gd name="T13" fmla="*/ 21 h 22"/>
                <a:gd name="T14" fmla="*/ 22 w 32"/>
                <a:gd name="T15" fmla="*/ 20 h 22"/>
                <a:gd name="T16" fmla="*/ 23 w 32"/>
                <a:gd name="T17" fmla="*/ 20 h 22"/>
                <a:gd name="T18" fmla="*/ 23 w 32"/>
                <a:gd name="T19" fmla="*/ 20 h 22"/>
                <a:gd name="T20" fmla="*/ 23 w 32"/>
                <a:gd name="T21" fmla="*/ 20 h 22"/>
                <a:gd name="T22" fmla="*/ 23 w 32"/>
                <a:gd name="T23" fmla="*/ 20 h 22"/>
                <a:gd name="T24" fmla="*/ 23 w 32"/>
                <a:gd name="T25" fmla="*/ 20 h 22"/>
                <a:gd name="T26" fmla="*/ 23 w 32"/>
                <a:gd name="T27" fmla="*/ 20 h 22"/>
                <a:gd name="T28" fmla="*/ 23 w 32"/>
                <a:gd name="T29" fmla="*/ 20 h 22"/>
                <a:gd name="T30" fmla="*/ 23 w 32"/>
                <a:gd name="T31" fmla="*/ 20 h 22"/>
                <a:gd name="T32" fmla="*/ 23 w 32"/>
                <a:gd name="T33" fmla="*/ 20 h 22"/>
                <a:gd name="T34" fmla="*/ 29 w 32"/>
                <a:gd name="T35" fmla="*/ 15 h 22"/>
                <a:gd name="T36" fmla="*/ 32 w 32"/>
                <a:gd name="T37" fmla="*/ 12 h 22"/>
                <a:gd name="T38" fmla="*/ 10 w 32"/>
                <a:gd name="T39" fmla="*/ 16 h 22"/>
                <a:gd name="T40" fmla="*/ 23 w 32"/>
                <a:gd name="T41" fmla="*/ 19 h 22"/>
                <a:gd name="T42" fmla="*/ 23 w 32"/>
                <a:gd name="T43" fmla="*/ 19 h 22"/>
                <a:gd name="T44" fmla="*/ 23 w 32"/>
                <a:gd name="T45" fmla="*/ 18 h 22"/>
                <a:gd name="T46" fmla="*/ 23 w 32"/>
                <a:gd name="T47" fmla="*/ 18 h 22"/>
                <a:gd name="T48" fmla="*/ 23 w 32"/>
                <a:gd name="T49" fmla="*/ 18 h 22"/>
                <a:gd name="T50" fmla="*/ 23 w 32"/>
                <a:gd name="T51" fmla="*/ 19 h 22"/>
                <a:gd name="T52" fmla="*/ 23 w 32"/>
                <a:gd name="T53" fmla="*/ 18 h 22"/>
                <a:gd name="T54" fmla="*/ 23 w 32"/>
                <a:gd name="T55" fmla="*/ 18 h 22"/>
                <a:gd name="T56" fmla="*/ 23 w 32"/>
                <a:gd name="T57" fmla="*/ 17 h 22"/>
                <a:gd name="T58" fmla="*/ 22 w 32"/>
                <a:gd name="T59" fmla="*/ 18 h 22"/>
                <a:gd name="T60" fmla="*/ 22 w 32"/>
                <a:gd name="T61" fmla="*/ 18 h 22"/>
                <a:gd name="T62" fmla="*/ 17 w 32"/>
                <a:gd name="T63" fmla="*/ 18 h 22"/>
                <a:gd name="T64" fmla="*/ 14 w 32"/>
                <a:gd name="T65" fmla="*/ 18 h 22"/>
                <a:gd name="T66" fmla="*/ 8 w 32"/>
                <a:gd name="T67" fmla="*/ 11 h 22"/>
                <a:gd name="T68" fmla="*/ 17 w 32"/>
                <a:gd name="T69" fmla="*/ 6 h 22"/>
                <a:gd name="T70" fmla="*/ 27 w 32"/>
                <a:gd name="T71" fmla="*/ 11 h 22"/>
                <a:gd name="T72" fmla="*/ 27 w 32"/>
                <a:gd name="T73" fmla="*/ 14 h 22"/>
                <a:gd name="T74" fmla="*/ 23 w 32"/>
                <a:gd name="T7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22">
                  <a:moveTo>
                    <a:pt x="32" y="12"/>
                  </a:moveTo>
                  <a:cubicBezTo>
                    <a:pt x="31" y="12"/>
                    <a:pt x="31" y="12"/>
                    <a:pt x="30" y="12"/>
                  </a:cubicBezTo>
                  <a:cubicBezTo>
                    <a:pt x="32" y="10"/>
                    <a:pt x="31" y="11"/>
                    <a:pt x="29" y="10"/>
                  </a:cubicBezTo>
                  <a:cubicBezTo>
                    <a:pt x="30" y="10"/>
                    <a:pt x="30" y="9"/>
                    <a:pt x="30" y="8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6"/>
                    <a:pt x="22" y="1"/>
                    <a:pt x="19" y="3"/>
                  </a:cubicBezTo>
                  <a:cubicBezTo>
                    <a:pt x="21" y="0"/>
                    <a:pt x="15" y="2"/>
                    <a:pt x="15" y="3"/>
                  </a:cubicBezTo>
                  <a:cubicBezTo>
                    <a:pt x="15" y="2"/>
                    <a:pt x="14" y="1"/>
                    <a:pt x="14" y="1"/>
                  </a:cubicBezTo>
                  <a:cubicBezTo>
                    <a:pt x="14" y="0"/>
                    <a:pt x="2" y="8"/>
                    <a:pt x="5" y="9"/>
                  </a:cubicBezTo>
                  <a:cubicBezTo>
                    <a:pt x="0" y="10"/>
                    <a:pt x="9" y="19"/>
                    <a:pt x="9" y="19"/>
                  </a:cubicBezTo>
                  <a:cubicBezTo>
                    <a:pt x="8" y="18"/>
                    <a:pt x="8" y="18"/>
                    <a:pt x="8" y="19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0" y="20"/>
                    <a:pt x="9" y="22"/>
                    <a:pt x="10" y="19"/>
                  </a:cubicBezTo>
                  <a:cubicBezTo>
                    <a:pt x="10" y="21"/>
                    <a:pt x="18" y="21"/>
                    <a:pt x="21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30" y="16"/>
                    <a:pt x="30" y="16"/>
                  </a:cubicBezTo>
                  <a:cubicBezTo>
                    <a:pt x="30" y="16"/>
                    <a:pt x="30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3"/>
                    <a:pt x="30" y="13"/>
                    <a:pt x="32" y="12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7"/>
                    <a:pt x="10" y="16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8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lose/>
                  <a:moveTo>
                    <a:pt x="23" y="18"/>
                  </a:moveTo>
                  <a:cubicBezTo>
                    <a:pt x="23" y="18"/>
                    <a:pt x="23" y="17"/>
                    <a:pt x="23" y="17"/>
                  </a:cubicBezTo>
                  <a:cubicBezTo>
                    <a:pt x="23" y="17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7"/>
                    <a:pt x="22" y="17"/>
                    <a:pt x="21" y="17"/>
                  </a:cubicBezTo>
                  <a:cubicBezTo>
                    <a:pt x="21" y="17"/>
                    <a:pt x="18" y="15"/>
                    <a:pt x="17" y="18"/>
                  </a:cubicBezTo>
                  <a:cubicBezTo>
                    <a:pt x="17" y="17"/>
                    <a:pt x="16" y="17"/>
                    <a:pt x="16" y="16"/>
                  </a:cubicBezTo>
                  <a:cubicBezTo>
                    <a:pt x="16" y="16"/>
                    <a:pt x="14" y="18"/>
                    <a:pt x="14" y="18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2" y="16"/>
                    <a:pt x="7" y="15"/>
                    <a:pt x="8" y="11"/>
                  </a:cubicBezTo>
                  <a:cubicBezTo>
                    <a:pt x="9" y="11"/>
                    <a:pt x="10" y="9"/>
                    <a:pt x="10" y="8"/>
                  </a:cubicBezTo>
                  <a:cubicBezTo>
                    <a:pt x="8" y="7"/>
                    <a:pt x="15" y="6"/>
                    <a:pt x="17" y="6"/>
                  </a:cubicBezTo>
                  <a:cubicBezTo>
                    <a:pt x="22" y="6"/>
                    <a:pt x="23" y="8"/>
                    <a:pt x="26" y="10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26" y="11"/>
                    <a:pt x="27" y="11"/>
                    <a:pt x="28" y="11"/>
                  </a:cubicBezTo>
                  <a:cubicBezTo>
                    <a:pt x="25" y="13"/>
                    <a:pt x="29" y="13"/>
                    <a:pt x="27" y="14"/>
                  </a:cubicBezTo>
                  <a:cubicBezTo>
                    <a:pt x="27" y="14"/>
                    <a:pt x="28" y="15"/>
                    <a:pt x="28" y="15"/>
                  </a:cubicBezTo>
                  <a:cubicBezTo>
                    <a:pt x="29" y="15"/>
                    <a:pt x="25" y="16"/>
                    <a:pt x="23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63" name="Freeform 9507">
              <a:extLst>
                <a:ext uri="{FF2B5EF4-FFF2-40B4-BE49-F238E27FC236}">
                  <a16:creationId xmlns:a16="http://schemas.microsoft.com/office/drawing/2014/main" id="{B35840E1-E081-46E7-9865-8056BB9D11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34975" cy="541338"/>
            </a:xfrm>
            <a:custGeom>
              <a:avLst/>
              <a:gdLst>
                <a:gd name="T0" fmla="*/ 114 w 116"/>
                <a:gd name="T1" fmla="*/ 103 h 144"/>
                <a:gd name="T2" fmla="*/ 113 w 116"/>
                <a:gd name="T3" fmla="*/ 85 h 144"/>
                <a:gd name="T4" fmla="*/ 113 w 116"/>
                <a:gd name="T5" fmla="*/ 68 h 144"/>
                <a:gd name="T6" fmla="*/ 115 w 116"/>
                <a:gd name="T7" fmla="*/ 30 h 144"/>
                <a:gd name="T8" fmla="*/ 114 w 116"/>
                <a:gd name="T9" fmla="*/ 27 h 144"/>
                <a:gd name="T10" fmla="*/ 114 w 116"/>
                <a:gd name="T11" fmla="*/ 16 h 144"/>
                <a:gd name="T12" fmla="*/ 108 w 116"/>
                <a:gd name="T13" fmla="*/ 4 h 144"/>
                <a:gd name="T14" fmla="*/ 103 w 116"/>
                <a:gd name="T15" fmla="*/ 3 h 144"/>
                <a:gd name="T16" fmla="*/ 93 w 116"/>
                <a:gd name="T17" fmla="*/ 3 h 144"/>
                <a:gd name="T18" fmla="*/ 93 w 116"/>
                <a:gd name="T19" fmla="*/ 3 h 144"/>
                <a:gd name="T20" fmla="*/ 71 w 116"/>
                <a:gd name="T21" fmla="*/ 2 h 144"/>
                <a:gd name="T22" fmla="*/ 64 w 116"/>
                <a:gd name="T23" fmla="*/ 2 h 144"/>
                <a:gd name="T24" fmla="*/ 50 w 116"/>
                <a:gd name="T25" fmla="*/ 3 h 144"/>
                <a:gd name="T26" fmla="*/ 34 w 116"/>
                <a:gd name="T27" fmla="*/ 2 h 144"/>
                <a:gd name="T28" fmla="*/ 31 w 116"/>
                <a:gd name="T29" fmla="*/ 3 h 144"/>
                <a:gd name="T30" fmla="*/ 4 w 116"/>
                <a:gd name="T31" fmla="*/ 30 h 144"/>
                <a:gd name="T32" fmla="*/ 4 w 116"/>
                <a:gd name="T33" fmla="*/ 97 h 144"/>
                <a:gd name="T34" fmla="*/ 27 w 116"/>
                <a:gd name="T35" fmla="*/ 141 h 144"/>
                <a:gd name="T36" fmla="*/ 51 w 116"/>
                <a:gd name="T37" fmla="*/ 140 h 144"/>
                <a:gd name="T38" fmla="*/ 112 w 116"/>
                <a:gd name="T39" fmla="*/ 134 h 144"/>
                <a:gd name="T40" fmla="*/ 93 w 116"/>
                <a:gd name="T41" fmla="*/ 4 h 144"/>
                <a:gd name="T42" fmla="*/ 93 w 116"/>
                <a:gd name="T43" fmla="*/ 4 h 144"/>
                <a:gd name="T44" fmla="*/ 45 w 116"/>
                <a:gd name="T45" fmla="*/ 4 h 144"/>
                <a:gd name="T46" fmla="*/ 19 w 116"/>
                <a:gd name="T47" fmla="*/ 3 h 144"/>
                <a:gd name="T48" fmla="*/ 17 w 116"/>
                <a:gd name="T49" fmla="*/ 3 h 144"/>
                <a:gd name="T50" fmla="*/ 17 w 116"/>
                <a:gd name="T51" fmla="*/ 3 h 144"/>
                <a:gd name="T52" fmla="*/ 15 w 116"/>
                <a:gd name="T53" fmla="*/ 3 h 144"/>
                <a:gd name="T54" fmla="*/ 93 w 116"/>
                <a:gd name="T55" fmla="*/ 136 h 144"/>
                <a:gd name="T56" fmla="*/ 71 w 116"/>
                <a:gd name="T57" fmla="*/ 136 h 144"/>
                <a:gd name="T58" fmla="*/ 54 w 116"/>
                <a:gd name="T59" fmla="*/ 136 h 144"/>
                <a:gd name="T60" fmla="*/ 41 w 116"/>
                <a:gd name="T61" fmla="*/ 135 h 144"/>
                <a:gd name="T62" fmla="*/ 38 w 116"/>
                <a:gd name="T63" fmla="*/ 136 h 144"/>
                <a:gd name="T64" fmla="*/ 10 w 116"/>
                <a:gd name="T65" fmla="*/ 132 h 144"/>
                <a:gd name="T66" fmla="*/ 9 w 116"/>
                <a:gd name="T67" fmla="*/ 67 h 144"/>
                <a:gd name="T68" fmla="*/ 9 w 116"/>
                <a:gd name="T69" fmla="*/ 33 h 144"/>
                <a:gd name="T70" fmla="*/ 14 w 116"/>
                <a:gd name="T71" fmla="*/ 6 h 144"/>
                <a:gd name="T72" fmla="*/ 22 w 116"/>
                <a:gd name="T73" fmla="*/ 6 h 144"/>
                <a:gd name="T74" fmla="*/ 38 w 116"/>
                <a:gd name="T75" fmla="*/ 6 h 144"/>
                <a:gd name="T76" fmla="*/ 92 w 116"/>
                <a:gd name="T77" fmla="*/ 6 h 144"/>
                <a:gd name="T78" fmla="*/ 92 w 116"/>
                <a:gd name="T79" fmla="*/ 6 h 144"/>
                <a:gd name="T80" fmla="*/ 96 w 116"/>
                <a:gd name="T81" fmla="*/ 6 h 144"/>
                <a:gd name="T82" fmla="*/ 97 w 116"/>
                <a:gd name="T83" fmla="*/ 5 h 144"/>
                <a:gd name="T84" fmla="*/ 97 w 116"/>
                <a:gd name="T85" fmla="*/ 5 h 144"/>
                <a:gd name="T86" fmla="*/ 98 w 116"/>
                <a:gd name="T87" fmla="*/ 5 h 144"/>
                <a:gd name="T88" fmla="*/ 102 w 116"/>
                <a:gd name="T89" fmla="*/ 5 h 144"/>
                <a:gd name="T90" fmla="*/ 104 w 116"/>
                <a:gd name="T91" fmla="*/ 5 h 144"/>
                <a:gd name="T92" fmla="*/ 105 w 116"/>
                <a:gd name="T93" fmla="*/ 5 h 144"/>
                <a:gd name="T94" fmla="*/ 114 w 116"/>
                <a:gd name="T95" fmla="*/ 34 h 144"/>
                <a:gd name="T96" fmla="*/ 113 w 116"/>
                <a:gd name="T97" fmla="*/ 34 h 144"/>
                <a:gd name="T98" fmla="*/ 112 w 116"/>
                <a:gd name="T99" fmla="*/ 45 h 144"/>
                <a:gd name="T100" fmla="*/ 111 w 116"/>
                <a:gd name="T101" fmla="*/ 64 h 144"/>
                <a:gd name="T102" fmla="*/ 111 w 116"/>
                <a:gd name="T103" fmla="*/ 78 h 144"/>
                <a:gd name="T104" fmla="*/ 111 w 116"/>
                <a:gd name="T105" fmla="*/ 88 h 144"/>
                <a:gd name="T106" fmla="*/ 111 w 116"/>
                <a:gd name="T107" fmla="*/ 109 h 144"/>
                <a:gd name="T108" fmla="*/ 112 w 116"/>
                <a:gd name="T109" fmla="*/ 118 h 144"/>
                <a:gd name="T110" fmla="*/ 112 w 116"/>
                <a:gd name="T111" fmla="*/ 119 h 144"/>
                <a:gd name="T112" fmla="*/ 111 w 116"/>
                <a:gd name="T113" fmla="*/ 128 h 144"/>
                <a:gd name="T114" fmla="*/ 96 w 116"/>
                <a:gd name="T115" fmla="*/ 137 h 144"/>
                <a:gd name="T116" fmla="*/ 23 w 116"/>
                <a:gd name="T117" fmla="*/ 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6" h="144">
                  <a:moveTo>
                    <a:pt x="115" y="116"/>
                  </a:moveTo>
                  <a:cubicBezTo>
                    <a:pt x="114" y="116"/>
                    <a:pt x="114" y="105"/>
                    <a:pt x="114" y="103"/>
                  </a:cubicBezTo>
                  <a:cubicBezTo>
                    <a:pt x="113" y="97"/>
                    <a:pt x="114" y="91"/>
                    <a:pt x="114" y="88"/>
                  </a:cubicBezTo>
                  <a:cubicBezTo>
                    <a:pt x="113" y="93"/>
                    <a:pt x="113" y="85"/>
                    <a:pt x="113" y="85"/>
                  </a:cubicBezTo>
                  <a:cubicBezTo>
                    <a:pt x="112" y="82"/>
                    <a:pt x="112" y="78"/>
                    <a:pt x="113" y="75"/>
                  </a:cubicBezTo>
                  <a:cubicBezTo>
                    <a:pt x="113" y="75"/>
                    <a:pt x="113" y="69"/>
                    <a:pt x="113" y="68"/>
                  </a:cubicBezTo>
                  <a:cubicBezTo>
                    <a:pt x="113" y="68"/>
                    <a:pt x="114" y="69"/>
                    <a:pt x="114" y="69"/>
                  </a:cubicBezTo>
                  <a:cubicBezTo>
                    <a:pt x="114" y="63"/>
                    <a:pt x="114" y="29"/>
                    <a:pt x="115" y="30"/>
                  </a:cubicBezTo>
                  <a:cubicBezTo>
                    <a:pt x="115" y="29"/>
                    <a:pt x="115" y="27"/>
                    <a:pt x="115" y="26"/>
                  </a:cubicBezTo>
                  <a:cubicBezTo>
                    <a:pt x="115" y="26"/>
                    <a:pt x="114" y="27"/>
                    <a:pt x="114" y="27"/>
                  </a:cubicBezTo>
                  <a:cubicBezTo>
                    <a:pt x="114" y="25"/>
                    <a:pt x="114" y="17"/>
                    <a:pt x="114" y="16"/>
                  </a:cubicBezTo>
                  <a:cubicBezTo>
                    <a:pt x="115" y="21"/>
                    <a:pt x="114" y="17"/>
                    <a:pt x="114" y="16"/>
                  </a:cubicBezTo>
                  <a:cubicBezTo>
                    <a:pt x="114" y="13"/>
                    <a:pt x="114" y="11"/>
                    <a:pt x="111" y="9"/>
                  </a:cubicBezTo>
                  <a:cubicBezTo>
                    <a:pt x="114" y="11"/>
                    <a:pt x="107" y="1"/>
                    <a:pt x="108" y="4"/>
                  </a:cubicBezTo>
                  <a:cubicBezTo>
                    <a:pt x="107" y="2"/>
                    <a:pt x="106" y="2"/>
                    <a:pt x="105" y="4"/>
                  </a:cubicBezTo>
                  <a:cubicBezTo>
                    <a:pt x="105" y="3"/>
                    <a:pt x="104" y="3"/>
                    <a:pt x="103" y="3"/>
                  </a:cubicBezTo>
                  <a:cubicBezTo>
                    <a:pt x="103" y="3"/>
                    <a:pt x="102" y="2"/>
                    <a:pt x="100" y="2"/>
                  </a:cubicBezTo>
                  <a:cubicBezTo>
                    <a:pt x="102" y="2"/>
                    <a:pt x="97" y="3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3"/>
                    <a:pt x="91" y="3"/>
                    <a:pt x="91" y="3"/>
                  </a:cubicBezTo>
                  <a:cubicBezTo>
                    <a:pt x="87" y="3"/>
                    <a:pt x="74" y="1"/>
                    <a:pt x="71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2"/>
                    <a:pt x="63" y="4"/>
                    <a:pt x="64" y="2"/>
                  </a:cubicBezTo>
                  <a:cubicBezTo>
                    <a:pt x="59" y="2"/>
                    <a:pt x="52" y="5"/>
                    <a:pt x="49" y="4"/>
                  </a:cubicBezTo>
                  <a:cubicBezTo>
                    <a:pt x="49" y="4"/>
                    <a:pt x="49" y="3"/>
                    <a:pt x="50" y="3"/>
                  </a:cubicBezTo>
                  <a:cubicBezTo>
                    <a:pt x="51" y="2"/>
                    <a:pt x="50" y="2"/>
                    <a:pt x="47" y="3"/>
                  </a:cubicBezTo>
                  <a:cubicBezTo>
                    <a:pt x="42" y="3"/>
                    <a:pt x="33" y="3"/>
                    <a:pt x="34" y="2"/>
                  </a:cubicBezTo>
                  <a:cubicBezTo>
                    <a:pt x="32" y="3"/>
                    <a:pt x="31" y="3"/>
                    <a:pt x="29" y="3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24" y="0"/>
                    <a:pt x="11" y="0"/>
                    <a:pt x="6" y="6"/>
                  </a:cubicBezTo>
                  <a:cubicBezTo>
                    <a:pt x="3" y="14"/>
                    <a:pt x="4" y="22"/>
                    <a:pt x="4" y="30"/>
                  </a:cubicBezTo>
                  <a:cubicBezTo>
                    <a:pt x="4" y="47"/>
                    <a:pt x="5" y="62"/>
                    <a:pt x="5" y="78"/>
                  </a:cubicBezTo>
                  <a:cubicBezTo>
                    <a:pt x="4" y="79"/>
                    <a:pt x="5" y="92"/>
                    <a:pt x="4" y="97"/>
                  </a:cubicBezTo>
                  <a:cubicBezTo>
                    <a:pt x="3" y="108"/>
                    <a:pt x="0" y="124"/>
                    <a:pt x="6" y="133"/>
                  </a:cubicBezTo>
                  <a:cubicBezTo>
                    <a:pt x="11" y="141"/>
                    <a:pt x="18" y="140"/>
                    <a:pt x="27" y="141"/>
                  </a:cubicBezTo>
                  <a:cubicBezTo>
                    <a:pt x="32" y="141"/>
                    <a:pt x="37" y="140"/>
                    <a:pt x="42" y="140"/>
                  </a:cubicBezTo>
                  <a:cubicBezTo>
                    <a:pt x="43" y="139"/>
                    <a:pt x="53" y="139"/>
                    <a:pt x="51" y="140"/>
                  </a:cubicBezTo>
                  <a:cubicBezTo>
                    <a:pt x="61" y="139"/>
                    <a:pt x="72" y="139"/>
                    <a:pt x="82" y="140"/>
                  </a:cubicBezTo>
                  <a:cubicBezTo>
                    <a:pt x="91" y="140"/>
                    <a:pt x="107" y="144"/>
                    <a:pt x="112" y="134"/>
                  </a:cubicBezTo>
                  <a:cubicBezTo>
                    <a:pt x="114" y="128"/>
                    <a:pt x="116" y="115"/>
                    <a:pt x="115" y="116"/>
                  </a:cubicBezTo>
                  <a:close/>
                  <a:moveTo>
                    <a:pt x="93" y="4"/>
                  </a:moveTo>
                  <a:cubicBezTo>
                    <a:pt x="93" y="4"/>
                    <a:pt x="92" y="4"/>
                    <a:pt x="92" y="5"/>
                  </a:cubicBezTo>
                  <a:cubicBezTo>
                    <a:pt x="92" y="4"/>
                    <a:pt x="92" y="4"/>
                    <a:pt x="93" y="4"/>
                  </a:cubicBezTo>
                  <a:close/>
                  <a:moveTo>
                    <a:pt x="46" y="3"/>
                  </a:moveTo>
                  <a:cubicBezTo>
                    <a:pt x="46" y="3"/>
                    <a:pt x="45" y="3"/>
                    <a:pt x="45" y="4"/>
                  </a:cubicBezTo>
                  <a:cubicBezTo>
                    <a:pt x="45" y="3"/>
                    <a:pt x="45" y="3"/>
                    <a:pt x="46" y="3"/>
                  </a:cubicBezTo>
                  <a:close/>
                  <a:moveTo>
                    <a:pt x="19" y="3"/>
                  </a:moveTo>
                  <a:cubicBezTo>
                    <a:pt x="21" y="3"/>
                    <a:pt x="20" y="3"/>
                    <a:pt x="19" y="3"/>
                  </a:cubicBezTo>
                  <a:close/>
                  <a:moveTo>
                    <a:pt x="17" y="3"/>
                  </a:moveTo>
                  <a:cubicBezTo>
                    <a:pt x="17" y="3"/>
                    <a:pt x="16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lose/>
                  <a:moveTo>
                    <a:pt x="15" y="3"/>
                  </a:moveTo>
                  <a:cubicBezTo>
                    <a:pt x="16" y="3"/>
                    <a:pt x="16" y="3"/>
                    <a:pt x="15" y="3"/>
                  </a:cubicBezTo>
                  <a:close/>
                  <a:moveTo>
                    <a:pt x="96" y="137"/>
                  </a:moveTo>
                  <a:cubicBezTo>
                    <a:pt x="98" y="135"/>
                    <a:pt x="97" y="135"/>
                    <a:pt x="93" y="136"/>
                  </a:cubicBezTo>
                  <a:cubicBezTo>
                    <a:pt x="91" y="136"/>
                    <a:pt x="89" y="136"/>
                    <a:pt x="87" y="137"/>
                  </a:cubicBezTo>
                  <a:cubicBezTo>
                    <a:pt x="82" y="136"/>
                    <a:pt x="76" y="135"/>
                    <a:pt x="71" y="136"/>
                  </a:cubicBezTo>
                  <a:cubicBezTo>
                    <a:pt x="69" y="136"/>
                    <a:pt x="52" y="137"/>
                    <a:pt x="52" y="136"/>
                  </a:cubicBezTo>
                  <a:cubicBezTo>
                    <a:pt x="53" y="136"/>
                    <a:pt x="53" y="136"/>
                    <a:pt x="54" y="136"/>
                  </a:cubicBezTo>
                  <a:cubicBezTo>
                    <a:pt x="50" y="133"/>
                    <a:pt x="41" y="136"/>
                    <a:pt x="36" y="137"/>
                  </a:cubicBezTo>
                  <a:cubicBezTo>
                    <a:pt x="38" y="136"/>
                    <a:pt x="39" y="136"/>
                    <a:pt x="41" y="135"/>
                  </a:cubicBezTo>
                  <a:cubicBezTo>
                    <a:pt x="40" y="135"/>
                    <a:pt x="37" y="135"/>
                    <a:pt x="37" y="136"/>
                  </a:cubicBezTo>
                  <a:cubicBezTo>
                    <a:pt x="37" y="136"/>
                    <a:pt x="38" y="136"/>
                    <a:pt x="38" y="136"/>
                  </a:cubicBezTo>
                  <a:cubicBezTo>
                    <a:pt x="34" y="138"/>
                    <a:pt x="13" y="138"/>
                    <a:pt x="10" y="133"/>
                  </a:cubicBezTo>
                  <a:cubicBezTo>
                    <a:pt x="12" y="133"/>
                    <a:pt x="9" y="130"/>
                    <a:pt x="10" y="132"/>
                  </a:cubicBezTo>
                  <a:cubicBezTo>
                    <a:pt x="2" y="126"/>
                    <a:pt x="8" y="107"/>
                    <a:pt x="8" y="98"/>
                  </a:cubicBezTo>
                  <a:cubicBezTo>
                    <a:pt x="9" y="90"/>
                    <a:pt x="13" y="73"/>
                    <a:pt x="9" y="67"/>
                  </a:cubicBezTo>
                  <a:cubicBezTo>
                    <a:pt x="12" y="65"/>
                    <a:pt x="9" y="55"/>
                    <a:pt x="9" y="52"/>
                  </a:cubicBezTo>
                  <a:cubicBezTo>
                    <a:pt x="9" y="46"/>
                    <a:pt x="10" y="40"/>
                    <a:pt x="9" y="33"/>
                  </a:cubicBezTo>
                  <a:cubicBezTo>
                    <a:pt x="7" y="27"/>
                    <a:pt x="3" y="1"/>
                    <a:pt x="18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6" y="6"/>
                    <a:pt x="23" y="8"/>
                    <a:pt x="25" y="6"/>
                  </a:cubicBezTo>
                  <a:cubicBezTo>
                    <a:pt x="25" y="7"/>
                    <a:pt x="23" y="6"/>
                    <a:pt x="22" y="6"/>
                  </a:cubicBezTo>
                  <a:cubicBezTo>
                    <a:pt x="24" y="5"/>
                    <a:pt x="28" y="5"/>
                    <a:pt x="29" y="7"/>
                  </a:cubicBezTo>
                  <a:cubicBezTo>
                    <a:pt x="32" y="7"/>
                    <a:pt x="35" y="5"/>
                    <a:pt x="38" y="6"/>
                  </a:cubicBezTo>
                  <a:cubicBezTo>
                    <a:pt x="45" y="8"/>
                    <a:pt x="59" y="7"/>
                    <a:pt x="67" y="7"/>
                  </a:cubicBezTo>
                  <a:cubicBezTo>
                    <a:pt x="76" y="7"/>
                    <a:pt x="84" y="6"/>
                    <a:pt x="92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4" y="6"/>
                    <a:pt x="95" y="6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5"/>
                    <a:pt x="96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8" y="5"/>
                    <a:pt x="98" y="5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99" y="5"/>
                    <a:pt x="99" y="5"/>
                  </a:cubicBezTo>
                  <a:cubicBezTo>
                    <a:pt x="100" y="5"/>
                    <a:pt x="101" y="5"/>
                    <a:pt x="102" y="5"/>
                  </a:cubicBezTo>
                  <a:cubicBezTo>
                    <a:pt x="102" y="5"/>
                    <a:pt x="103" y="5"/>
                    <a:pt x="104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5" y="5"/>
                    <a:pt x="105" y="5"/>
                  </a:cubicBezTo>
                  <a:cubicBezTo>
                    <a:pt x="116" y="7"/>
                    <a:pt x="114" y="26"/>
                    <a:pt x="112" y="33"/>
                  </a:cubicBezTo>
                  <a:cubicBezTo>
                    <a:pt x="113" y="34"/>
                    <a:pt x="114" y="31"/>
                    <a:pt x="114" y="34"/>
                  </a:cubicBezTo>
                  <a:cubicBezTo>
                    <a:pt x="112" y="33"/>
                    <a:pt x="113" y="34"/>
                    <a:pt x="113" y="35"/>
                  </a:cubicBezTo>
                  <a:cubicBezTo>
                    <a:pt x="113" y="35"/>
                    <a:pt x="113" y="34"/>
                    <a:pt x="113" y="34"/>
                  </a:cubicBezTo>
                  <a:cubicBezTo>
                    <a:pt x="112" y="34"/>
                    <a:pt x="113" y="37"/>
                    <a:pt x="112" y="35"/>
                  </a:cubicBezTo>
                  <a:cubicBezTo>
                    <a:pt x="112" y="38"/>
                    <a:pt x="111" y="42"/>
                    <a:pt x="112" y="45"/>
                  </a:cubicBezTo>
                  <a:cubicBezTo>
                    <a:pt x="112" y="51"/>
                    <a:pt x="112" y="58"/>
                    <a:pt x="111" y="64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9"/>
                    <a:pt x="112" y="75"/>
                    <a:pt x="110" y="79"/>
                  </a:cubicBezTo>
                  <a:cubicBezTo>
                    <a:pt x="111" y="79"/>
                    <a:pt x="111" y="79"/>
                    <a:pt x="111" y="78"/>
                  </a:cubicBezTo>
                  <a:cubicBezTo>
                    <a:pt x="111" y="80"/>
                    <a:pt x="113" y="89"/>
                    <a:pt x="111" y="90"/>
                  </a:cubicBezTo>
                  <a:cubicBezTo>
                    <a:pt x="111" y="89"/>
                    <a:pt x="111" y="89"/>
                    <a:pt x="111" y="88"/>
                  </a:cubicBezTo>
                  <a:cubicBezTo>
                    <a:pt x="110" y="87"/>
                    <a:pt x="111" y="93"/>
                    <a:pt x="111" y="91"/>
                  </a:cubicBezTo>
                  <a:cubicBezTo>
                    <a:pt x="111" y="94"/>
                    <a:pt x="111" y="105"/>
                    <a:pt x="111" y="109"/>
                  </a:cubicBezTo>
                  <a:cubicBezTo>
                    <a:pt x="111" y="109"/>
                    <a:pt x="111" y="110"/>
                    <a:pt x="110" y="110"/>
                  </a:cubicBezTo>
                  <a:cubicBezTo>
                    <a:pt x="111" y="112"/>
                    <a:pt x="112" y="116"/>
                    <a:pt x="112" y="118"/>
                  </a:cubicBezTo>
                  <a:cubicBezTo>
                    <a:pt x="112" y="117"/>
                    <a:pt x="112" y="117"/>
                    <a:pt x="112" y="116"/>
                  </a:cubicBezTo>
                  <a:cubicBezTo>
                    <a:pt x="112" y="117"/>
                    <a:pt x="112" y="118"/>
                    <a:pt x="112" y="119"/>
                  </a:cubicBezTo>
                  <a:cubicBezTo>
                    <a:pt x="112" y="119"/>
                    <a:pt x="112" y="123"/>
                    <a:pt x="111" y="126"/>
                  </a:cubicBezTo>
                  <a:cubicBezTo>
                    <a:pt x="111" y="127"/>
                    <a:pt x="111" y="127"/>
                    <a:pt x="111" y="128"/>
                  </a:cubicBezTo>
                  <a:cubicBezTo>
                    <a:pt x="112" y="126"/>
                    <a:pt x="112" y="125"/>
                    <a:pt x="112" y="124"/>
                  </a:cubicBezTo>
                  <a:cubicBezTo>
                    <a:pt x="116" y="131"/>
                    <a:pt x="102" y="137"/>
                    <a:pt x="96" y="137"/>
                  </a:cubicBezTo>
                  <a:close/>
                  <a:moveTo>
                    <a:pt x="23" y="7"/>
                  </a:move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4" y="6"/>
                    <a:pt x="23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64" name="Freeform 9508">
              <a:extLst>
                <a:ext uri="{FF2B5EF4-FFF2-40B4-BE49-F238E27FC236}">
                  <a16:creationId xmlns:a16="http://schemas.microsoft.com/office/drawing/2014/main" id="{99346504-4A4E-4198-8A82-255CC77EC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" y="488950"/>
              <a:ext cx="41275" cy="30163"/>
            </a:xfrm>
            <a:custGeom>
              <a:avLst/>
              <a:gdLst>
                <a:gd name="T0" fmla="*/ 1 w 11"/>
                <a:gd name="T1" fmla="*/ 7 h 8"/>
                <a:gd name="T2" fmla="*/ 11 w 11"/>
                <a:gd name="T3" fmla="*/ 0 h 8"/>
                <a:gd name="T4" fmla="*/ 10 w 11"/>
                <a:gd name="T5" fmla="*/ 0 h 8"/>
                <a:gd name="T6" fmla="*/ 1 w 11"/>
                <a:gd name="T7" fmla="*/ 7 h 8"/>
                <a:gd name="T8" fmla="*/ 1 w 11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" y="7"/>
                  </a:moveTo>
                  <a:cubicBezTo>
                    <a:pt x="4" y="5"/>
                    <a:pt x="7" y="2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4" y="5"/>
                    <a:pt x="1" y="7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65" name="Freeform 9509">
              <a:extLst>
                <a:ext uri="{FF2B5EF4-FFF2-40B4-BE49-F238E27FC236}">
                  <a16:creationId xmlns:a16="http://schemas.microsoft.com/office/drawing/2014/main" id="{DE9E1600-2515-4E48-9834-3AA9D732C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" y="481012"/>
              <a:ext cx="44450" cy="38100"/>
            </a:xfrm>
            <a:custGeom>
              <a:avLst/>
              <a:gdLst>
                <a:gd name="T0" fmla="*/ 11 w 12"/>
                <a:gd name="T1" fmla="*/ 1 h 10"/>
                <a:gd name="T2" fmla="*/ 0 w 12"/>
                <a:gd name="T3" fmla="*/ 9 h 10"/>
                <a:gd name="T4" fmla="*/ 1 w 12"/>
                <a:gd name="T5" fmla="*/ 10 h 10"/>
                <a:gd name="T6" fmla="*/ 11 w 12"/>
                <a:gd name="T7" fmla="*/ 1 h 10"/>
                <a:gd name="T8" fmla="*/ 11 w 1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1" y="1"/>
                  </a:moveTo>
                  <a:cubicBezTo>
                    <a:pt x="7" y="4"/>
                    <a:pt x="4" y="6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4" y="7"/>
                    <a:pt x="8" y="4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66" name="Freeform 9510">
              <a:extLst>
                <a:ext uri="{FF2B5EF4-FFF2-40B4-BE49-F238E27FC236}">
                  <a16:creationId xmlns:a16="http://schemas.microsoft.com/office/drawing/2014/main" id="{ADB0FC34-7A61-43BF-957E-7BC99D68D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" y="458787"/>
              <a:ext cx="79375" cy="60325"/>
            </a:xfrm>
            <a:custGeom>
              <a:avLst/>
              <a:gdLst>
                <a:gd name="T0" fmla="*/ 1 w 21"/>
                <a:gd name="T1" fmla="*/ 16 h 16"/>
                <a:gd name="T2" fmla="*/ 20 w 21"/>
                <a:gd name="T3" fmla="*/ 1 h 16"/>
                <a:gd name="T4" fmla="*/ 19 w 21"/>
                <a:gd name="T5" fmla="*/ 0 h 16"/>
                <a:gd name="T6" fmla="*/ 1 w 21"/>
                <a:gd name="T7" fmla="*/ 16 h 16"/>
                <a:gd name="T8" fmla="*/ 1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" y="16"/>
                  </a:moveTo>
                  <a:cubicBezTo>
                    <a:pt x="7" y="11"/>
                    <a:pt x="13" y="5"/>
                    <a:pt x="20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3" y="5"/>
                    <a:pt x="7" y="11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67" name="Freeform 9511">
              <a:extLst>
                <a:ext uri="{FF2B5EF4-FFF2-40B4-BE49-F238E27FC236}">
                  <a16:creationId xmlns:a16="http://schemas.microsoft.com/office/drawing/2014/main" id="{5A5B6338-0A42-4C06-9EEF-8C70C5BCC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492125"/>
              <a:ext cx="30163" cy="26988"/>
            </a:xfrm>
            <a:custGeom>
              <a:avLst/>
              <a:gdLst>
                <a:gd name="T0" fmla="*/ 7 w 8"/>
                <a:gd name="T1" fmla="*/ 0 h 7"/>
                <a:gd name="T2" fmla="*/ 0 w 8"/>
                <a:gd name="T3" fmla="*/ 7 h 7"/>
                <a:gd name="T4" fmla="*/ 1 w 8"/>
                <a:gd name="T5" fmla="*/ 7 h 7"/>
                <a:gd name="T6" fmla="*/ 7 w 8"/>
                <a:gd name="T7" fmla="*/ 0 h 7"/>
                <a:gd name="T8" fmla="*/ 7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68" name="Freeform 9512">
              <a:extLst>
                <a:ext uri="{FF2B5EF4-FFF2-40B4-BE49-F238E27FC236}">
                  <a16:creationId xmlns:a16="http://schemas.microsoft.com/office/drawing/2014/main" id="{7907F77D-4381-4F84-BE23-6FE810D47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" y="417512"/>
              <a:ext cx="52388" cy="52388"/>
            </a:xfrm>
            <a:custGeom>
              <a:avLst/>
              <a:gdLst>
                <a:gd name="T0" fmla="*/ 13 w 14"/>
                <a:gd name="T1" fmla="*/ 0 h 14"/>
                <a:gd name="T2" fmla="*/ 0 w 14"/>
                <a:gd name="T3" fmla="*/ 14 h 14"/>
                <a:gd name="T4" fmla="*/ 1 w 14"/>
                <a:gd name="T5" fmla="*/ 13 h 14"/>
                <a:gd name="T6" fmla="*/ 14 w 14"/>
                <a:gd name="T7" fmla="*/ 0 h 14"/>
                <a:gd name="T8" fmla="*/ 13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3" y="0"/>
                  </a:moveTo>
                  <a:cubicBezTo>
                    <a:pt x="9" y="5"/>
                    <a:pt x="5" y="9"/>
                    <a:pt x="0" y="14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6" y="9"/>
                    <a:pt x="10" y="5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69" name="Freeform 9513">
              <a:extLst>
                <a:ext uri="{FF2B5EF4-FFF2-40B4-BE49-F238E27FC236}">
                  <a16:creationId xmlns:a16="http://schemas.microsoft.com/office/drawing/2014/main" id="{028A8419-16CF-4063-8244-6950D08E6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" y="387350"/>
              <a:ext cx="76200" cy="44450"/>
            </a:xfrm>
            <a:custGeom>
              <a:avLst/>
              <a:gdLst>
                <a:gd name="T0" fmla="*/ 2 w 20"/>
                <a:gd name="T1" fmla="*/ 12 h 12"/>
                <a:gd name="T2" fmla="*/ 19 w 20"/>
                <a:gd name="T3" fmla="*/ 1 h 12"/>
                <a:gd name="T4" fmla="*/ 19 w 20"/>
                <a:gd name="T5" fmla="*/ 0 h 12"/>
                <a:gd name="T6" fmla="*/ 1 w 20"/>
                <a:gd name="T7" fmla="*/ 12 h 12"/>
                <a:gd name="T8" fmla="*/ 2 w 2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2" y="12"/>
                  </a:moveTo>
                  <a:cubicBezTo>
                    <a:pt x="7" y="8"/>
                    <a:pt x="13" y="4"/>
                    <a:pt x="19" y="1"/>
                  </a:cubicBezTo>
                  <a:cubicBezTo>
                    <a:pt x="20" y="1"/>
                    <a:pt x="19" y="0"/>
                    <a:pt x="19" y="0"/>
                  </a:cubicBezTo>
                  <a:cubicBezTo>
                    <a:pt x="13" y="3"/>
                    <a:pt x="7" y="7"/>
                    <a:pt x="1" y="12"/>
                  </a:cubicBezTo>
                  <a:cubicBezTo>
                    <a:pt x="0" y="12"/>
                    <a:pt x="1" y="12"/>
                    <a:pt x="2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70" name="Freeform 9514">
              <a:extLst>
                <a:ext uri="{FF2B5EF4-FFF2-40B4-BE49-F238E27FC236}">
                  <a16:creationId xmlns:a16="http://schemas.microsoft.com/office/drawing/2014/main" id="{F427AF76-479B-47D0-B1A3-103F89219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477837"/>
              <a:ext cx="49213" cy="36513"/>
            </a:xfrm>
            <a:custGeom>
              <a:avLst/>
              <a:gdLst>
                <a:gd name="T0" fmla="*/ 1 w 13"/>
                <a:gd name="T1" fmla="*/ 9 h 10"/>
                <a:gd name="T2" fmla="*/ 13 w 13"/>
                <a:gd name="T3" fmla="*/ 1 h 10"/>
                <a:gd name="T4" fmla="*/ 12 w 13"/>
                <a:gd name="T5" fmla="*/ 1 h 10"/>
                <a:gd name="T6" fmla="*/ 1 w 13"/>
                <a:gd name="T7" fmla="*/ 9 h 10"/>
                <a:gd name="T8" fmla="*/ 1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" y="9"/>
                  </a:moveTo>
                  <a:cubicBezTo>
                    <a:pt x="5" y="7"/>
                    <a:pt x="9" y="4"/>
                    <a:pt x="13" y="1"/>
                  </a:cubicBezTo>
                  <a:cubicBezTo>
                    <a:pt x="13" y="0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0" y="10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71" name="Freeform 9515">
              <a:extLst>
                <a:ext uri="{FF2B5EF4-FFF2-40B4-BE49-F238E27FC236}">
                  <a16:creationId xmlns:a16="http://schemas.microsoft.com/office/drawing/2014/main" id="{9A0F1549-B4C7-432A-A352-6803D1B1B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477837"/>
              <a:ext cx="46038" cy="33338"/>
            </a:xfrm>
            <a:custGeom>
              <a:avLst/>
              <a:gdLst>
                <a:gd name="T0" fmla="*/ 10 w 12"/>
                <a:gd name="T1" fmla="*/ 0 h 9"/>
                <a:gd name="T2" fmla="*/ 1 w 12"/>
                <a:gd name="T3" fmla="*/ 9 h 9"/>
                <a:gd name="T4" fmla="*/ 1 w 12"/>
                <a:gd name="T5" fmla="*/ 9 h 9"/>
                <a:gd name="T6" fmla="*/ 11 w 12"/>
                <a:gd name="T7" fmla="*/ 0 h 9"/>
                <a:gd name="T8" fmla="*/ 10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0" y="0"/>
                  </a:moveTo>
                  <a:cubicBezTo>
                    <a:pt x="7" y="3"/>
                    <a:pt x="4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6"/>
                    <a:pt x="8" y="3"/>
                    <a:pt x="11" y="0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72" name="Freeform 9516">
              <a:extLst>
                <a:ext uri="{FF2B5EF4-FFF2-40B4-BE49-F238E27FC236}">
                  <a16:creationId xmlns:a16="http://schemas.microsoft.com/office/drawing/2014/main" id="{F230BCA3-6331-4D18-9B61-F5603C1BB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" y="379412"/>
              <a:ext cx="71438" cy="52388"/>
            </a:xfrm>
            <a:custGeom>
              <a:avLst/>
              <a:gdLst>
                <a:gd name="T0" fmla="*/ 18 w 19"/>
                <a:gd name="T1" fmla="*/ 1 h 14"/>
                <a:gd name="T2" fmla="*/ 0 w 19"/>
                <a:gd name="T3" fmla="*/ 14 h 14"/>
                <a:gd name="T4" fmla="*/ 1 w 19"/>
                <a:gd name="T5" fmla="*/ 14 h 14"/>
                <a:gd name="T6" fmla="*/ 19 w 19"/>
                <a:gd name="T7" fmla="*/ 1 h 14"/>
                <a:gd name="T8" fmla="*/ 18 w 19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8" y="1"/>
                  </a:moveTo>
                  <a:cubicBezTo>
                    <a:pt x="12" y="5"/>
                    <a:pt x="6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7" y="9"/>
                    <a:pt x="13" y="5"/>
                    <a:pt x="19" y="1"/>
                  </a:cubicBezTo>
                  <a:cubicBezTo>
                    <a:pt x="19" y="0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73" name="Freeform 9517">
              <a:extLst>
                <a:ext uri="{FF2B5EF4-FFF2-40B4-BE49-F238E27FC236}">
                  <a16:creationId xmlns:a16="http://schemas.microsoft.com/office/drawing/2014/main" id="{88300C76-F2B5-4733-ABDC-D42F945F3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" y="349250"/>
              <a:ext cx="47625" cy="34925"/>
            </a:xfrm>
            <a:custGeom>
              <a:avLst/>
              <a:gdLst>
                <a:gd name="T0" fmla="*/ 1 w 13"/>
                <a:gd name="T1" fmla="*/ 9 h 9"/>
                <a:gd name="T2" fmla="*/ 13 w 13"/>
                <a:gd name="T3" fmla="*/ 1 h 9"/>
                <a:gd name="T4" fmla="*/ 12 w 13"/>
                <a:gd name="T5" fmla="*/ 1 h 9"/>
                <a:gd name="T6" fmla="*/ 1 w 13"/>
                <a:gd name="T7" fmla="*/ 8 h 9"/>
                <a:gd name="T8" fmla="*/ 1 w 1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" y="9"/>
                  </a:moveTo>
                  <a:cubicBezTo>
                    <a:pt x="5" y="6"/>
                    <a:pt x="9" y="3"/>
                    <a:pt x="13" y="1"/>
                  </a:cubicBezTo>
                  <a:cubicBezTo>
                    <a:pt x="13" y="1"/>
                    <a:pt x="12" y="0"/>
                    <a:pt x="12" y="1"/>
                  </a:cubicBezTo>
                  <a:cubicBezTo>
                    <a:pt x="8" y="3"/>
                    <a:pt x="4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74" name="Freeform 9518">
              <a:extLst>
                <a:ext uri="{FF2B5EF4-FFF2-40B4-BE49-F238E27FC236}">
                  <a16:creationId xmlns:a16="http://schemas.microsoft.com/office/drawing/2014/main" id="{523DEB1C-83C9-4966-9BA9-F6505A71D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401637"/>
              <a:ext cx="88900" cy="68263"/>
            </a:xfrm>
            <a:custGeom>
              <a:avLst/>
              <a:gdLst>
                <a:gd name="T0" fmla="*/ 1 w 24"/>
                <a:gd name="T1" fmla="*/ 17 h 18"/>
                <a:gd name="T2" fmla="*/ 23 w 24"/>
                <a:gd name="T3" fmla="*/ 0 h 18"/>
                <a:gd name="T4" fmla="*/ 23 w 24"/>
                <a:gd name="T5" fmla="*/ 0 h 18"/>
                <a:gd name="T6" fmla="*/ 1 w 24"/>
                <a:gd name="T7" fmla="*/ 17 h 18"/>
                <a:gd name="T8" fmla="*/ 1 w 24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8">
                  <a:moveTo>
                    <a:pt x="1" y="17"/>
                  </a:moveTo>
                  <a:cubicBezTo>
                    <a:pt x="9" y="12"/>
                    <a:pt x="16" y="6"/>
                    <a:pt x="23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5" y="6"/>
                    <a:pt x="8" y="11"/>
                    <a:pt x="1" y="17"/>
                  </a:cubicBezTo>
                  <a:cubicBezTo>
                    <a:pt x="0" y="18"/>
                    <a:pt x="1" y="18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75" name="Freeform 9519">
              <a:extLst>
                <a:ext uri="{FF2B5EF4-FFF2-40B4-BE49-F238E27FC236}">
                  <a16:creationId xmlns:a16="http://schemas.microsoft.com/office/drawing/2014/main" id="{6A92DBCE-23AD-4FF4-846B-8BDB546B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481012"/>
              <a:ext cx="44450" cy="33338"/>
            </a:xfrm>
            <a:custGeom>
              <a:avLst/>
              <a:gdLst>
                <a:gd name="T0" fmla="*/ 1 w 12"/>
                <a:gd name="T1" fmla="*/ 9 h 9"/>
                <a:gd name="T2" fmla="*/ 11 w 12"/>
                <a:gd name="T3" fmla="*/ 1 h 9"/>
                <a:gd name="T4" fmla="*/ 11 w 12"/>
                <a:gd name="T5" fmla="*/ 1 h 9"/>
                <a:gd name="T6" fmla="*/ 1 w 12"/>
                <a:gd name="T7" fmla="*/ 8 h 9"/>
                <a:gd name="T8" fmla="*/ 1 w 1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" y="9"/>
                  </a:moveTo>
                  <a:cubicBezTo>
                    <a:pt x="5" y="6"/>
                    <a:pt x="8" y="4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76" name="Freeform 9520">
              <a:extLst>
                <a:ext uri="{FF2B5EF4-FFF2-40B4-BE49-F238E27FC236}">
                  <a16:creationId xmlns:a16="http://schemas.microsoft.com/office/drawing/2014/main" id="{F71E15C6-6113-42A5-9AFE-A9BD32AC5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481012"/>
              <a:ext cx="41275" cy="33338"/>
            </a:xfrm>
            <a:custGeom>
              <a:avLst/>
              <a:gdLst>
                <a:gd name="T0" fmla="*/ 2 w 11"/>
                <a:gd name="T1" fmla="*/ 9 h 9"/>
                <a:gd name="T2" fmla="*/ 9 w 11"/>
                <a:gd name="T3" fmla="*/ 2 h 9"/>
                <a:gd name="T4" fmla="*/ 5 w 11"/>
                <a:gd name="T5" fmla="*/ 2 h 9"/>
                <a:gd name="T6" fmla="*/ 0 w 11"/>
                <a:gd name="T7" fmla="*/ 9 h 9"/>
                <a:gd name="T8" fmla="*/ 1 w 11"/>
                <a:gd name="T9" fmla="*/ 9 h 9"/>
                <a:gd name="T10" fmla="*/ 3 w 11"/>
                <a:gd name="T11" fmla="*/ 4 h 9"/>
                <a:gd name="T12" fmla="*/ 5 w 11"/>
                <a:gd name="T13" fmla="*/ 2 h 9"/>
                <a:gd name="T14" fmla="*/ 8 w 11"/>
                <a:gd name="T15" fmla="*/ 3 h 9"/>
                <a:gd name="T16" fmla="*/ 5 w 11"/>
                <a:gd name="T17" fmla="*/ 6 h 9"/>
                <a:gd name="T18" fmla="*/ 2 w 11"/>
                <a:gd name="T19" fmla="*/ 9 h 9"/>
                <a:gd name="T20" fmla="*/ 2 w 11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9">
                  <a:moveTo>
                    <a:pt x="2" y="9"/>
                  </a:moveTo>
                  <a:cubicBezTo>
                    <a:pt x="4" y="8"/>
                    <a:pt x="11" y="5"/>
                    <a:pt x="9" y="2"/>
                  </a:cubicBezTo>
                  <a:cubicBezTo>
                    <a:pt x="8" y="0"/>
                    <a:pt x="6" y="1"/>
                    <a:pt x="5" y="2"/>
                  </a:cubicBezTo>
                  <a:cubicBezTo>
                    <a:pt x="3" y="4"/>
                    <a:pt x="1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7"/>
                    <a:pt x="2" y="6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6" y="1"/>
                    <a:pt x="8" y="1"/>
                    <a:pt x="8" y="3"/>
                  </a:cubicBezTo>
                  <a:cubicBezTo>
                    <a:pt x="9" y="4"/>
                    <a:pt x="6" y="6"/>
                    <a:pt x="5" y="6"/>
                  </a:cubicBezTo>
                  <a:cubicBezTo>
                    <a:pt x="4" y="7"/>
                    <a:pt x="3" y="8"/>
                    <a:pt x="2" y="9"/>
                  </a:cubicBezTo>
                  <a:cubicBezTo>
                    <a:pt x="1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77" name="Freeform 9521">
              <a:extLst>
                <a:ext uri="{FF2B5EF4-FFF2-40B4-BE49-F238E27FC236}">
                  <a16:creationId xmlns:a16="http://schemas.microsoft.com/office/drawing/2014/main" id="{B44A1788-E838-489D-A453-B379A2A2A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488950"/>
              <a:ext cx="22225" cy="25400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6 h 7"/>
                <a:gd name="T4" fmla="*/ 1 w 6"/>
                <a:gd name="T5" fmla="*/ 7 h 7"/>
                <a:gd name="T6" fmla="*/ 6 w 6"/>
                <a:gd name="T7" fmla="*/ 0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78" name="Freeform 9522">
              <a:extLst>
                <a:ext uri="{FF2B5EF4-FFF2-40B4-BE49-F238E27FC236}">
                  <a16:creationId xmlns:a16="http://schemas.microsoft.com/office/drawing/2014/main" id="{CA604C92-E97D-484C-BC08-D02695D94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398462"/>
              <a:ext cx="60325" cy="49213"/>
            </a:xfrm>
            <a:custGeom>
              <a:avLst/>
              <a:gdLst>
                <a:gd name="T0" fmla="*/ 15 w 16"/>
                <a:gd name="T1" fmla="*/ 0 h 13"/>
                <a:gd name="T2" fmla="*/ 0 w 16"/>
                <a:gd name="T3" fmla="*/ 13 h 13"/>
                <a:gd name="T4" fmla="*/ 1 w 16"/>
                <a:gd name="T5" fmla="*/ 13 h 13"/>
                <a:gd name="T6" fmla="*/ 15 w 16"/>
                <a:gd name="T7" fmla="*/ 0 h 13"/>
                <a:gd name="T8" fmla="*/ 15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5" y="0"/>
                  </a:moveTo>
                  <a:cubicBezTo>
                    <a:pt x="10" y="4"/>
                    <a:pt x="5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6" y="9"/>
                    <a:pt x="10" y="4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79" name="Freeform 9523">
              <a:extLst>
                <a:ext uri="{FF2B5EF4-FFF2-40B4-BE49-F238E27FC236}">
                  <a16:creationId xmlns:a16="http://schemas.microsoft.com/office/drawing/2014/main" id="{33F1A57C-E2C4-4738-87C5-5A6B0FB4C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319087"/>
              <a:ext cx="52388" cy="38100"/>
            </a:xfrm>
            <a:custGeom>
              <a:avLst/>
              <a:gdLst>
                <a:gd name="T0" fmla="*/ 13 w 14"/>
                <a:gd name="T1" fmla="*/ 0 h 10"/>
                <a:gd name="T2" fmla="*/ 1 w 14"/>
                <a:gd name="T3" fmla="*/ 9 h 10"/>
                <a:gd name="T4" fmla="*/ 1 w 14"/>
                <a:gd name="T5" fmla="*/ 9 h 10"/>
                <a:gd name="T6" fmla="*/ 14 w 14"/>
                <a:gd name="T7" fmla="*/ 1 h 10"/>
                <a:gd name="T8" fmla="*/ 13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3" y="0"/>
                  </a:moveTo>
                  <a:cubicBezTo>
                    <a:pt x="9" y="3"/>
                    <a:pt x="5" y="6"/>
                    <a:pt x="1" y="9"/>
                  </a:cubicBezTo>
                  <a:cubicBezTo>
                    <a:pt x="0" y="9"/>
                    <a:pt x="1" y="10"/>
                    <a:pt x="1" y="9"/>
                  </a:cubicBezTo>
                  <a:cubicBezTo>
                    <a:pt x="5" y="7"/>
                    <a:pt x="10" y="4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80" name="Freeform 9524">
              <a:extLst>
                <a:ext uri="{FF2B5EF4-FFF2-40B4-BE49-F238E27FC236}">
                  <a16:creationId xmlns:a16="http://schemas.microsoft.com/office/drawing/2014/main" id="{006D4B55-2701-45D9-A884-B6052F5F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" y="300037"/>
              <a:ext cx="71438" cy="49213"/>
            </a:xfrm>
            <a:custGeom>
              <a:avLst/>
              <a:gdLst>
                <a:gd name="T0" fmla="*/ 1 w 19"/>
                <a:gd name="T1" fmla="*/ 12 h 13"/>
                <a:gd name="T2" fmla="*/ 19 w 19"/>
                <a:gd name="T3" fmla="*/ 1 h 13"/>
                <a:gd name="T4" fmla="*/ 18 w 19"/>
                <a:gd name="T5" fmla="*/ 1 h 13"/>
                <a:gd name="T6" fmla="*/ 0 w 19"/>
                <a:gd name="T7" fmla="*/ 12 h 13"/>
                <a:gd name="T8" fmla="*/ 1 w 19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" y="12"/>
                  </a:moveTo>
                  <a:cubicBezTo>
                    <a:pt x="7" y="8"/>
                    <a:pt x="13" y="4"/>
                    <a:pt x="19" y="1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2" y="4"/>
                    <a:pt x="6" y="8"/>
                    <a:pt x="0" y="12"/>
                  </a:cubicBezTo>
                  <a:cubicBezTo>
                    <a:pt x="0" y="13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81" name="Freeform 9525">
              <a:extLst>
                <a:ext uri="{FF2B5EF4-FFF2-40B4-BE49-F238E27FC236}">
                  <a16:creationId xmlns:a16="http://schemas.microsoft.com/office/drawing/2014/main" id="{07A575CC-3D74-4E28-BA7A-77045B374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387350"/>
              <a:ext cx="60325" cy="49213"/>
            </a:xfrm>
            <a:custGeom>
              <a:avLst/>
              <a:gdLst>
                <a:gd name="T0" fmla="*/ 1 w 16"/>
                <a:gd name="T1" fmla="*/ 13 h 13"/>
                <a:gd name="T2" fmla="*/ 16 w 16"/>
                <a:gd name="T3" fmla="*/ 0 h 13"/>
                <a:gd name="T4" fmla="*/ 15 w 16"/>
                <a:gd name="T5" fmla="*/ 0 h 13"/>
                <a:gd name="T6" fmla="*/ 0 w 16"/>
                <a:gd name="T7" fmla="*/ 12 h 13"/>
                <a:gd name="T8" fmla="*/ 1 w 1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" y="13"/>
                  </a:moveTo>
                  <a:cubicBezTo>
                    <a:pt x="6" y="9"/>
                    <a:pt x="11" y="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4"/>
                    <a:pt x="5" y="8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82" name="Freeform 9526">
              <a:extLst>
                <a:ext uri="{FF2B5EF4-FFF2-40B4-BE49-F238E27FC236}">
                  <a16:creationId xmlns:a16="http://schemas.microsoft.com/office/drawing/2014/main" id="{C3F1828A-FD3E-424D-9AA9-ED3BC33F7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477837"/>
              <a:ext cx="41275" cy="36513"/>
            </a:xfrm>
            <a:custGeom>
              <a:avLst/>
              <a:gdLst>
                <a:gd name="T0" fmla="*/ 1 w 11"/>
                <a:gd name="T1" fmla="*/ 9 h 10"/>
                <a:gd name="T2" fmla="*/ 11 w 11"/>
                <a:gd name="T3" fmla="*/ 1 h 10"/>
                <a:gd name="T4" fmla="*/ 10 w 11"/>
                <a:gd name="T5" fmla="*/ 1 h 10"/>
                <a:gd name="T6" fmla="*/ 0 w 11"/>
                <a:gd name="T7" fmla="*/ 9 h 10"/>
                <a:gd name="T8" fmla="*/ 1 w 11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" y="9"/>
                  </a:moveTo>
                  <a:cubicBezTo>
                    <a:pt x="4" y="6"/>
                    <a:pt x="7" y="4"/>
                    <a:pt x="11" y="1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7" y="3"/>
                    <a:pt x="4" y="6"/>
                    <a:pt x="0" y="9"/>
                  </a:cubicBezTo>
                  <a:cubicBezTo>
                    <a:pt x="0" y="10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83" name="Freeform 9527">
              <a:extLst>
                <a:ext uri="{FF2B5EF4-FFF2-40B4-BE49-F238E27FC236}">
                  <a16:creationId xmlns:a16="http://schemas.microsoft.com/office/drawing/2014/main" id="{B482BF2A-EA60-47A1-B8FD-D70FF06FE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466725"/>
              <a:ext cx="47625" cy="44450"/>
            </a:xfrm>
            <a:custGeom>
              <a:avLst/>
              <a:gdLst>
                <a:gd name="T0" fmla="*/ 12 w 13"/>
                <a:gd name="T1" fmla="*/ 1 h 12"/>
                <a:gd name="T2" fmla="*/ 1 w 13"/>
                <a:gd name="T3" fmla="*/ 12 h 12"/>
                <a:gd name="T4" fmla="*/ 1 w 13"/>
                <a:gd name="T5" fmla="*/ 12 h 12"/>
                <a:gd name="T6" fmla="*/ 12 w 13"/>
                <a:gd name="T7" fmla="*/ 1 h 12"/>
                <a:gd name="T8" fmla="*/ 12 w 1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1"/>
                  </a:moveTo>
                  <a:cubicBezTo>
                    <a:pt x="8" y="4"/>
                    <a:pt x="4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5" y="8"/>
                    <a:pt x="9" y="5"/>
                    <a:pt x="12" y="1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84" name="Freeform 9528">
              <a:extLst>
                <a:ext uri="{FF2B5EF4-FFF2-40B4-BE49-F238E27FC236}">
                  <a16:creationId xmlns:a16="http://schemas.microsoft.com/office/drawing/2014/main" id="{0AA7B2D9-9690-4F86-95AF-146A7729B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371475"/>
              <a:ext cx="77788" cy="60325"/>
            </a:xfrm>
            <a:custGeom>
              <a:avLst/>
              <a:gdLst>
                <a:gd name="T0" fmla="*/ 20 w 21"/>
                <a:gd name="T1" fmla="*/ 0 h 16"/>
                <a:gd name="T2" fmla="*/ 0 w 21"/>
                <a:gd name="T3" fmla="*/ 16 h 16"/>
                <a:gd name="T4" fmla="*/ 1 w 21"/>
                <a:gd name="T5" fmla="*/ 16 h 16"/>
                <a:gd name="T6" fmla="*/ 21 w 21"/>
                <a:gd name="T7" fmla="*/ 0 h 16"/>
                <a:gd name="T8" fmla="*/ 20 w 2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20" y="0"/>
                  </a:moveTo>
                  <a:cubicBezTo>
                    <a:pt x="13" y="5"/>
                    <a:pt x="7" y="1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8" y="11"/>
                    <a:pt x="14" y="6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85" name="Freeform 9529">
              <a:extLst>
                <a:ext uri="{FF2B5EF4-FFF2-40B4-BE49-F238E27FC236}">
                  <a16:creationId xmlns:a16="http://schemas.microsoft.com/office/drawing/2014/main" id="{6BBCF2BA-6C8C-475A-8AE6-933E7CBA6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" y="288925"/>
              <a:ext cx="85725" cy="57150"/>
            </a:xfrm>
            <a:custGeom>
              <a:avLst/>
              <a:gdLst>
                <a:gd name="T0" fmla="*/ 22 w 23"/>
                <a:gd name="T1" fmla="*/ 0 h 15"/>
                <a:gd name="T2" fmla="*/ 1 w 23"/>
                <a:gd name="T3" fmla="*/ 15 h 15"/>
                <a:gd name="T4" fmla="*/ 1 w 23"/>
                <a:gd name="T5" fmla="*/ 15 h 15"/>
                <a:gd name="T6" fmla="*/ 23 w 23"/>
                <a:gd name="T7" fmla="*/ 0 h 15"/>
                <a:gd name="T8" fmla="*/ 22 w 2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2" y="0"/>
                  </a:moveTo>
                  <a:cubicBezTo>
                    <a:pt x="15" y="5"/>
                    <a:pt x="8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9" y="10"/>
                    <a:pt x="16" y="5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86" name="Freeform 9530">
              <a:extLst>
                <a:ext uri="{FF2B5EF4-FFF2-40B4-BE49-F238E27FC236}">
                  <a16:creationId xmlns:a16="http://schemas.microsoft.com/office/drawing/2014/main" id="{FF54383B-2DEB-4A66-86AF-A0BD91DB7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263525"/>
              <a:ext cx="49213" cy="30163"/>
            </a:xfrm>
            <a:custGeom>
              <a:avLst/>
              <a:gdLst>
                <a:gd name="T0" fmla="*/ 1 w 13"/>
                <a:gd name="T1" fmla="*/ 8 h 8"/>
                <a:gd name="T2" fmla="*/ 13 w 13"/>
                <a:gd name="T3" fmla="*/ 1 h 8"/>
                <a:gd name="T4" fmla="*/ 12 w 13"/>
                <a:gd name="T5" fmla="*/ 0 h 8"/>
                <a:gd name="T6" fmla="*/ 1 w 13"/>
                <a:gd name="T7" fmla="*/ 7 h 8"/>
                <a:gd name="T8" fmla="*/ 1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" y="8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3"/>
                    <a:pt x="5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87" name="Freeform 9531">
              <a:extLst>
                <a:ext uri="{FF2B5EF4-FFF2-40B4-BE49-F238E27FC236}">
                  <a16:creationId xmlns:a16="http://schemas.microsoft.com/office/drawing/2014/main" id="{40EED71D-FFA4-475D-9D4B-92C9FBB1A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319087"/>
              <a:ext cx="66675" cy="46038"/>
            </a:xfrm>
            <a:custGeom>
              <a:avLst/>
              <a:gdLst>
                <a:gd name="T0" fmla="*/ 1 w 18"/>
                <a:gd name="T1" fmla="*/ 11 h 12"/>
                <a:gd name="T2" fmla="*/ 18 w 18"/>
                <a:gd name="T3" fmla="*/ 0 h 12"/>
                <a:gd name="T4" fmla="*/ 17 w 18"/>
                <a:gd name="T5" fmla="*/ 0 h 12"/>
                <a:gd name="T6" fmla="*/ 0 w 18"/>
                <a:gd name="T7" fmla="*/ 11 h 12"/>
                <a:gd name="T8" fmla="*/ 1 w 1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1" y="11"/>
                  </a:moveTo>
                  <a:cubicBezTo>
                    <a:pt x="7" y="8"/>
                    <a:pt x="12" y="4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4"/>
                    <a:pt x="6" y="8"/>
                    <a:pt x="0" y="11"/>
                  </a:cubicBezTo>
                  <a:cubicBezTo>
                    <a:pt x="0" y="12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88" name="Freeform 9532">
              <a:extLst>
                <a:ext uri="{FF2B5EF4-FFF2-40B4-BE49-F238E27FC236}">
                  <a16:creationId xmlns:a16="http://schemas.microsoft.com/office/drawing/2014/main" id="{729AA816-72E8-4F24-B489-8FC1BA5B6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406400"/>
              <a:ext cx="60325" cy="44450"/>
            </a:xfrm>
            <a:custGeom>
              <a:avLst/>
              <a:gdLst>
                <a:gd name="T0" fmla="*/ 1 w 16"/>
                <a:gd name="T1" fmla="*/ 11 h 12"/>
                <a:gd name="T2" fmla="*/ 16 w 16"/>
                <a:gd name="T3" fmla="*/ 0 h 12"/>
                <a:gd name="T4" fmla="*/ 15 w 16"/>
                <a:gd name="T5" fmla="*/ 0 h 12"/>
                <a:gd name="T6" fmla="*/ 0 w 16"/>
                <a:gd name="T7" fmla="*/ 11 h 12"/>
                <a:gd name="T8" fmla="*/ 1 w 16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" y="11"/>
                  </a:moveTo>
                  <a:cubicBezTo>
                    <a:pt x="6" y="8"/>
                    <a:pt x="11" y="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4"/>
                    <a:pt x="5" y="8"/>
                    <a:pt x="0" y="11"/>
                  </a:cubicBezTo>
                  <a:cubicBezTo>
                    <a:pt x="0" y="12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89" name="Freeform 9533">
              <a:extLst>
                <a:ext uri="{FF2B5EF4-FFF2-40B4-BE49-F238E27FC236}">
                  <a16:creationId xmlns:a16="http://schemas.microsoft.com/office/drawing/2014/main" id="{2C66CD7C-7707-4059-8667-2592BDE78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484187"/>
              <a:ext cx="41275" cy="34925"/>
            </a:xfrm>
            <a:custGeom>
              <a:avLst/>
              <a:gdLst>
                <a:gd name="T0" fmla="*/ 7 w 11"/>
                <a:gd name="T1" fmla="*/ 1 h 9"/>
                <a:gd name="T2" fmla="*/ 0 w 11"/>
                <a:gd name="T3" fmla="*/ 8 h 9"/>
                <a:gd name="T4" fmla="*/ 1 w 11"/>
                <a:gd name="T5" fmla="*/ 8 h 9"/>
                <a:gd name="T6" fmla="*/ 11 w 11"/>
                <a:gd name="T7" fmla="*/ 1 h 9"/>
                <a:gd name="T8" fmla="*/ 10 w 11"/>
                <a:gd name="T9" fmla="*/ 0 h 9"/>
                <a:gd name="T10" fmla="*/ 0 w 11"/>
                <a:gd name="T11" fmla="*/ 8 h 9"/>
                <a:gd name="T12" fmla="*/ 1 w 11"/>
                <a:gd name="T13" fmla="*/ 8 h 9"/>
                <a:gd name="T14" fmla="*/ 8 w 11"/>
                <a:gd name="T15" fmla="*/ 1 h 9"/>
                <a:gd name="T16" fmla="*/ 7 w 11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9">
                  <a:moveTo>
                    <a:pt x="7" y="1"/>
                  </a:moveTo>
                  <a:cubicBezTo>
                    <a:pt x="5" y="3"/>
                    <a:pt x="3" y="6"/>
                    <a:pt x="0" y="8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4" y="6"/>
                    <a:pt x="8" y="3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3"/>
                    <a:pt x="8" y="1"/>
                  </a:cubicBezTo>
                  <a:cubicBezTo>
                    <a:pt x="8" y="0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90" name="Freeform 9534">
              <a:extLst>
                <a:ext uri="{FF2B5EF4-FFF2-40B4-BE49-F238E27FC236}">
                  <a16:creationId xmlns:a16="http://schemas.microsoft.com/office/drawing/2014/main" id="{2846A8A8-279A-4508-8513-2AA4A8F6C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398462"/>
              <a:ext cx="57150" cy="41275"/>
            </a:xfrm>
            <a:custGeom>
              <a:avLst/>
              <a:gdLst>
                <a:gd name="T0" fmla="*/ 14 w 15"/>
                <a:gd name="T1" fmla="*/ 0 h 11"/>
                <a:gd name="T2" fmla="*/ 1 w 15"/>
                <a:gd name="T3" fmla="*/ 11 h 11"/>
                <a:gd name="T4" fmla="*/ 2 w 15"/>
                <a:gd name="T5" fmla="*/ 11 h 11"/>
                <a:gd name="T6" fmla="*/ 15 w 15"/>
                <a:gd name="T7" fmla="*/ 0 h 11"/>
                <a:gd name="T8" fmla="*/ 14 w 15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4" y="0"/>
                  </a:moveTo>
                  <a:cubicBezTo>
                    <a:pt x="10" y="3"/>
                    <a:pt x="5" y="7"/>
                    <a:pt x="1" y="11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6" y="7"/>
                    <a:pt x="10" y="3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91" name="Freeform 9535">
              <a:extLst>
                <a:ext uri="{FF2B5EF4-FFF2-40B4-BE49-F238E27FC236}">
                  <a16:creationId xmlns:a16="http://schemas.microsoft.com/office/drawing/2014/main" id="{A6EE4487-2D1E-45BB-9E4E-ABA466C35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311150"/>
              <a:ext cx="52388" cy="38100"/>
            </a:xfrm>
            <a:custGeom>
              <a:avLst/>
              <a:gdLst>
                <a:gd name="T0" fmla="*/ 13 w 14"/>
                <a:gd name="T1" fmla="*/ 0 h 10"/>
                <a:gd name="T2" fmla="*/ 0 w 14"/>
                <a:gd name="T3" fmla="*/ 10 h 10"/>
                <a:gd name="T4" fmla="*/ 1 w 14"/>
                <a:gd name="T5" fmla="*/ 10 h 10"/>
                <a:gd name="T6" fmla="*/ 14 w 14"/>
                <a:gd name="T7" fmla="*/ 0 h 10"/>
                <a:gd name="T8" fmla="*/ 13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3" y="0"/>
                  </a:moveTo>
                  <a:cubicBezTo>
                    <a:pt x="9" y="3"/>
                    <a:pt x="5" y="7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7"/>
                    <a:pt x="10" y="3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92" name="Freeform 9536">
              <a:extLst>
                <a:ext uri="{FF2B5EF4-FFF2-40B4-BE49-F238E27FC236}">
                  <a16:creationId xmlns:a16="http://schemas.microsoft.com/office/drawing/2014/main" id="{45FDA4A8-F104-4D29-A9BF-AF574B939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2" y="228600"/>
              <a:ext cx="60325" cy="46038"/>
            </a:xfrm>
            <a:custGeom>
              <a:avLst/>
              <a:gdLst>
                <a:gd name="T0" fmla="*/ 15 w 16"/>
                <a:gd name="T1" fmla="*/ 1 h 12"/>
                <a:gd name="T2" fmla="*/ 1 w 16"/>
                <a:gd name="T3" fmla="*/ 11 h 12"/>
                <a:gd name="T4" fmla="*/ 2 w 16"/>
                <a:gd name="T5" fmla="*/ 11 h 12"/>
                <a:gd name="T6" fmla="*/ 16 w 16"/>
                <a:gd name="T7" fmla="*/ 1 h 12"/>
                <a:gd name="T8" fmla="*/ 15 w 1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5" y="1"/>
                  </a:moveTo>
                  <a:cubicBezTo>
                    <a:pt x="10" y="4"/>
                    <a:pt x="6" y="8"/>
                    <a:pt x="1" y="11"/>
                  </a:cubicBezTo>
                  <a:cubicBezTo>
                    <a:pt x="0" y="12"/>
                    <a:pt x="1" y="12"/>
                    <a:pt x="2" y="11"/>
                  </a:cubicBezTo>
                  <a:cubicBezTo>
                    <a:pt x="6" y="8"/>
                    <a:pt x="11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93" name="Freeform 9537">
              <a:extLst>
                <a:ext uri="{FF2B5EF4-FFF2-40B4-BE49-F238E27FC236}">
                  <a16:creationId xmlns:a16="http://schemas.microsoft.com/office/drawing/2014/main" id="{73813DB6-C47F-4AE8-8E13-9E8EFE41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211137"/>
              <a:ext cx="93663" cy="41275"/>
            </a:xfrm>
            <a:custGeom>
              <a:avLst/>
              <a:gdLst>
                <a:gd name="T0" fmla="*/ 1 w 25"/>
                <a:gd name="T1" fmla="*/ 11 h 11"/>
                <a:gd name="T2" fmla="*/ 24 w 25"/>
                <a:gd name="T3" fmla="*/ 1 h 11"/>
                <a:gd name="T4" fmla="*/ 24 w 25"/>
                <a:gd name="T5" fmla="*/ 0 h 11"/>
                <a:gd name="T6" fmla="*/ 0 w 25"/>
                <a:gd name="T7" fmla="*/ 11 h 11"/>
                <a:gd name="T8" fmla="*/ 1 w 2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">
                  <a:moveTo>
                    <a:pt x="1" y="11"/>
                  </a:moveTo>
                  <a:cubicBezTo>
                    <a:pt x="9" y="7"/>
                    <a:pt x="16" y="4"/>
                    <a:pt x="24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16" y="3"/>
                    <a:pt x="8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94" name="Freeform 9538">
              <a:extLst>
                <a:ext uri="{FF2B5EF4-FFF2-40B4-BE49-F238E27FC236}">
                  <a16:creationId xmlns:a16="http://schemas.microsoft.com/office/drawing/2014/main" id="{4615731E-EBC5-47E4-8A94-55F148F74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269875"/>
              <a:ext cx="38100" cy="23813"/>
            </a:xfrm>
            <a:custGeom>
              <a:avLst/>
              <a:gdLst>
                <a:gd name="T0" fmla="*/ 1 w 10"/>
                <a:gd name="T1" fmla="*/ 6 h 6"/>
                <a:gd name="T2" fmla="*/ 9 w 10"/>
                <a:gd name="T3" fmla="*/ 1 h 6"/>
                <a:gd name="T4" fmla="*/ 9 w 10"/>
                <a:gd name="T5" fmla="*/ 0 h 6"/>
                <a:gd name="T6" fmla="*/ 0 w 10"/>
                <a:gd name="T7" fmla="*/ 6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3"/>
                    <a:pt x="9" y="1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95" name="Freeform 9539">
              <a:extLst>
                <a:ext uri="{FF2B5EF4-FFF2-40B4-BE49-F238E27FC236}">
                  <a16:creationId xmlns:a16="http://schemas.microsoft.com/office/drawing/2014/main" id="{EA67BB1F-0A6F-4B66-B2FD-84ED55139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" y="315912"/>
              <a:ext cx="211138" cy="157163"/>
            </a:xfrm>
            <a:custGeom>
              <a:avLst/>
              <a:gdLst>
                <a:gd name="T0" fmla="*/ 1 w 56"/>
                <a:gd name="T1" fmla="*/ 41 h 42"/>
                <a:gd name="T2" fmla="*/ 56 w 56"/>
                <a:gd name="T3" fmla="*/ 1 h 42"/>
                <a:gd name="T4" fmla="*/ 55 w 56"/>
                <a:gd name="T5" fmla="*/ 1 h 42"/>
                <a:gd name="T6" fmla="*/ 0 w 56"/>
                <a:gd name="T7" fmla="*/ 41 h 42"/>
                <a:gd name="T8" fmla="*/ 1 w 56"/>
                <a:gd name="T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2">
                  <a:moveTo>
                    <a:pt x="1" y="41"/>
                  </a:moveTo>
                  <a:cubicBezTo>
                    <a:pt x="19" y="28"/>
                    <a:pt x="37" y="14"/>
                    <a:pt x="56" y="1"/>
                  </a:cubicBezTo>
                  <a:cubicBezTo>
                    <a:pt x="56" y="0"/>
                    <a:pt x="56" y="0"/>
                    <a:pt x="55" y="1"/>
                  </a:cubicBezTo>
                  <a:cubicBezTo>
                    <a:pt x="37" y="14"/>
                    <a:pt x="19" y="28"/>
                    <a:pt x="0" y="41"/>
                  </a:cubicBezTo>
                  <a:cubicBezTo>
                    <a:pt x="0" y="42"/>
                    <a:pt x="0" y="42"/>
                    <a:pt x="1" y="4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96" name="Freeform 9540">
              <a:extLst>
                <a:ext uri="{FF2B5EF4-FFF2-40B4-BE49-F238E27FC236}">
                  <a16:creationId xmlns:a16="http://schemas.microsoft.com/office/drawing/2014/main" id="{58749E8D-4677-446D-8E8A-0A3E9EAD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398462"/>
              <a:ext cx="71438" cy="57150"/>
            </a:xfrm>
            <a:custGeom>
              <a:avLst/>
              <a:gdLst>
                <a:gd name="T0" fmla="*/ 17 w 19"/>
                <a:gd name="T1" fmla="*/ 0 h 15"/>
                <a:gd name="T2" fmla="*/ 1 w 19"/>
                <a:gd name="T3" fmla="*/ 15 h 15"/>
                <a:gd name="T4" fmla="*/ 1 w 19"/>
                <a:gd name="T5" fmla="*/ 15 h 15"/>
                <a:gd name="T6" fmla="*/ 18 w 19"/>
                <a:gd name="T7" fmla="*/ 1 h 15"/>
                <a:gd name="T8" fmla="*/ 17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7" y="0"/>
                  </a:moveTo>
                  <a:cubicBezTo>
                    <a:pt x="12" y="5"/>
                    <a:pt x="6" y="9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7" y="10"/>
                    <a:pt x="12" y="5"/>
                    <a:pt x="18" y="1"/>
                  </a:cubicBezTo>
                  <a:cubicBezTo>
                    <a:pt x="19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97" name="Freeform 9541">
              <a:extLst>
                <a:ext uri="{FF2B5EF4-FFF2-40B4-BE49-F238E27FC236}">
                  <a16:creationId xmlns:a16="http://schemas.microsoft.com/office/drawing/2014/main" id="{CDF681F8-5F61-4668-B0C2-FBBA2ACF2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311150"/>
              <a:ext cx="66675" cy="42863"/>
            </a:xfrm>
            <a:custGeom>
              <a:avLst/>
              <a:gdLst>
                <a:gd name="T0" fmla="*/ 17 w 18"/>
                <a:gd name="T1" fmla="*/ 1 h 11"/>
                <a:gd name="T2" fmla="*/ 0 w 18"/>
                <a:gd name="T3" fmla="*/ 11 h 11"/>
                <a:gd name="T4" fmla="*/ 1 w 18"/>
                <a:gd name="T5" fmla="*/ 11 h 11"/>
                <a:gd name="T6" fmla="*/ 17 w 18"/>
                <a:gd name="T7" fmla="*/ 1 h 11"/>
                <a:gd name="T8" fmla="*/ 17 w 1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7" y="1"/>
                  </a:moveTo>
                  <a:cubicBezTo>
                    <a:pt x="11" y="4"/>
                    <a:pt x="6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7"/>
                    <a:pt x="12" y="4"/>
                    <a:pt x="17" y="1"/>
                  </a:cubicBezTo>
                  <a:cubicBezTo>
                    <a:pt x="18" y="0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98" name="Freeform 9542">
              <a:extLst>
                <a:ext uri="{FF2B5EF4-FFF2-40B4-BE49-F238E27FC236}">
                  <a16:creationId xmlns:a16="http://schemas.microsoft.com/office/drawing/2014/main" id="{C6E32DB9-5FAB-483A-98B4-3E6F3CB78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228600"/>
              <a:ext cx="93663" cy="49213"/>
            </a:xfrm>
            <a:custGeom>
              <a:avLst/>
              <a:gdLst>
                <a:gd name="T0" fmla="*/ 24 w 25"/>
                <a:gd name="T1" fmla="*/ 0 h 13"/>
                <a:gd name="T2" fmla="*/ 0 w 25"/>
                <a:gd name="T3" fmla="*/ 13 h 13"/>
                <a:gd name="T4" fmla="*/ 1 w 25"/>
                <a:gd name="T5" fmla="*/ 13 h 13"/>
                <a:gd name="T6" fmla="*/ 24 w 25"/>
                <a:gd name="T7" fmla="*/ 0 h 13"/>
                <a:gd name="T8" fmla="*/ 24 w 2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24" y="0"/>
                  </a:moveTo>
                  <a:cubicBezTo>
                    <a:pt x="16" y="4"/>
                    <a:pt x="8" y="9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9" y="9"/>
                    <a:pt x="16" y="5"/>
                    <a:pt x="24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99" name="Freeform 9543">
              <a:extLst>
                <a:ext uri="{FF2B5EF4-FFF2-40B4-BE49-F238E27FC236}">
                  <a16:creationId xmlns:a16="http://schemas.microsoft.com/office/drawing/2014/main" id="{5223B8E3-B4A4-4BA4-918F-59938CD18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" y="187325"/>
              <a:ext cx="41275" cy="26988"/>
            </a:xfrm>
            <a:custGeom>
              <a:avLst/>
              <a:gdLst>
                <a:gd name="T0" fmla="*/ 10 w 11"/>
                <a:gd name="T1" fmla="*/ 1 h 7"/>
                <a:gd name="T2" fmla="*/ 1 w 11"/>
                <a:gd name="T3" fmla="*/ 6 h 7"/>
                <a:gd name="T4" fmla="*/ 1 w 11"/>
                <a:gd name="T5" fmla="*/ 7 h 7"/>
                <a:gd name="T6" fmla="*/ 11 w 11"/>
                <a:gd name="T7" fmla="*/ 1 h 7"/>
                <a:gd name="T8" fmla="*/ 10 w 11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1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8" y="3"/>
                    <a:pt x="11" y="1"/>
                  </a:cubicBezTo>
                  <a:cubicBezTo>
                    <a:pt x="11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00" name="Freeform 9544">
              <a:extLst>
                <a:ext uri="{FF2B5EF4-FFF2-40B4-BE49-F238E27FC236}">
                  <a16:creationId xmlns:a16="http://schemas.microsoft.com/office/drawing/2014/main" id="{0A150FA2-DF00-4641-B26C-866CBC7BD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" y="180975"/>
              <a:ext cx="41275" cy="17463"/>
            </a:xfrm>
            <a:custGeom>
              <a:avLst/>
              <a:gdLst>
                <a:gd name="T0" fmla="*/ 1 w 11"/>
                <a:gd name="T1" fmla="*/ 5 h 5"/>
                <a:gd name="T2" fmla="*/ 10 w 11"/>
                <a:gd name="T3" fmla="*/ 0 h 5"/>
                <a:gd name="T4" fmla="*/ 10 w 11"/>
                <a:gd name="T5" fmla="*/ 0 h 5"/>
                <a:gd name="T6" fmla="*/ 0 w 11"/>
                <a:gd name="T7" fmla="*/ 4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1"/>
                    <a:pt x="3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01" name="Freeform 9545">
              <a:extLst>
                <a:ext uri="{FF2B5EF4-FFF2-40B4-BE49-F238E27FC236}">
                  <a16:creationId xmlns:a16="http://schemas.microsoft.com/office/drawing/2014/main" id="{24A6CF8B-7FC2-4B2B-AB12-9D6FEF9AB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225425"/>
              <a:ext cx="74613" cy="44450"/>
            </a:xfrm>
            <a:custGeom>
              <a:avLst/>
              <a:gdLst>
                <a:gd name="T0" fmla="*/ 1 w 20"/>
                <a:gd name="T1" fmla="*/ 12 h 12"/>
                <a:gd name="T2" fmla="*/ 19 w 20"/>
                <a:gd name="T3" fmla="*/ 1 h 12"/>
                <a:gd name="T4" fmla="*/ 19 w 20"/>
                <a:gd name="T5" fmla="*/ 0 h 12"/>
                <a:gd name="T6" fmla="*/ 0 w 20"/>
                <a:gd name="T7" fmla="*/ 12 h 12"/>
                <a:gd name="T8" fmla="*/ 1 w 2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" y="12"/>
                  </a:moveTo>
                  <a:cubicBezTo>
                    <a:pt x="7" y="8"/>
                    <a:pt x="13" y="4"/>
                    <a:pt x="19" y="1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2" y="4"/>
                    <a:pt x="6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02" name="Freeform 9546">
              <a:extLst>
                <a:ext uri="{FF2B5EF4-FFF2-40B4-BE49-F238E27FC236}">
                  <a16:creationId xmlns:a16="http://schemas.microsoft.com/office/drawing/2014/main" id="{AA67D34D-A959-46FE-9EFB-248C96747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311150"/>
              <a:ext cx="60325" cy="42863"/>
            </a:xfrm>
            <a:custGeom>
              <a:avLst/>
              <a:gdLst>
                <a:gd name="T0" fmla="*/ 1 w 16"/>
                <a:gd name="T1" fmla="*/ 11 h 11"/>
                <a:gd name="T2" fmla="*/ 16 w 16"/>
                <a:gd name="T3" fmla="*/ 1 h 11"/>
                <a:gd name="T4" fmla="*/ 15 w 16"/>
                <a:gd name="T5" fmla="*/ 0 h 11"/>
                <a:gd name="T6" fmla="*/ 1 w 16"/>
                <a:gd name="T7" fmla="*/ 10 h 11"/>
                <a:gd name="T8" fmla="*/ 1 w 1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" y="11"/>
                  </a:moveTo>
                  <a:cubicBezTo>
                    <a:pt x="6" y="7"/>
                    <a:pt x="11" y="4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3"/>
                    <a:pt x="6" y="7"/>
                    <a:pt x="1" y="10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03" name="Freeform 9547">
              <a:extLst>
                <a:ext uri="{FF2B5EF4-FFF2-40B4-BE49-F238E27FC236}">
                  <a16:creationId xmlns:a16="http://schemas.microsoft.com/office/drawing/2014/main" id="{9E7ECD59-C86C-4120-9AD8-3D1322240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" y="390525"/>
              <a:ext cx="46038" cy="34925"/>
            </a:xfrm>
            <a:custGeom>
              <a:avLst/>
              <a:gdLst>
                <a:gd name="T0" fmla="*/ 9 w 12"/>
                <a:gd name="T1" fmla="*/ 0 h 9"/>
                <a:gd name="T2" fmla="*/ 0 w 12"/>
                <a:gd name="T3" fmla="*/ 9 h 9"/>
                <a:gd name="T4" fmla="*/ 1 w 12"/>
                <a:gd name="T5" fmla="*/ 9 h 9"/>
                <a:gd name="T6" fmla="*/ 11 w 12"/>
                <a:gd name="T7" fmla="*/ 2 h 9"/>
                <a:gd name="T8" fmla="*/ 11 w 12"/>
                <a:gd name="T9" fmla="*/ 1 h 9"/>
                <a:gd name="T10" fmla="*/ 0 w 12"/>
                <a:gd name="T11" fmla="*/ 8 h 9"/>
                <a:gd name="T12" fmla="*/ 1 w 12"/>
                <a:gd name="T13" fmla="*/ 9 h 9"/>
                <a:gd name="T14" fmla="*/ 10 w 12"/>
                <a:gd name="T15" fmla="*/ 0 h 9"/>
                <a:gd name="T16" fmla="*/ 9 w 12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9">
                  <a:moveTo>
                    <a:pt x="9" y="0"/>
                  </a:moveTo>
                  <a:cubicBezTo>
                    <a:pt x="6" y="3"/>
                    <a:pt x="3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4" y="7"/>
                    <a:pt x="8" y="4"/>
                    <a:pt x="11" y="2"/>
                  </a:cubicBezTo>
                  <a:cubicBezTo>
                    <a:pt x="12" y="2"/>
                    <a:pt x="11" y="1"/>
                    <a:pt x="11" y="1"/>
                  </a:cubicBezTo>
                  <a:cubicBezTo>
                    <a:pt x="7" y="4"/>
                    <a:pt x="4" y="6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4" y="6"/>
                    <a:pt x="7" y="3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04" name="Freeform 9548">
              <a:extLst>
                <a:ext uri="{FF2B5EF4-FFF2-40B4-BE49-F238E27FC236}">
                  <a16:creationId xmlns:a16="http://schemas.microsoft.com/office/drawing/2014/main" id="{F1940EF9-BFA3-4703-8D55-AD08D1EAC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304800"/>
              <a:ext cx="65088" cy="41275"/>
            </a:xfrm>
            <a:custGeom>
              <a:avLst/>
              <a:gdLst>
                <a:gd name="T0" fmla="*/ 16 w 17"/>
                <a:gd name="T1" fmla="*/ 0 h 11"/>
                <a:gd name="T2" fmla="*/ 0 w 17"/>
                <a:gd name="T3" fmla="*/ 10 h 11"/>
                <a:gd name="T4" fmla="*/ 1 w 17"/>
                <a:gd name="T5" fmla="*/ 11 h 11"/>
                <a:gd name="T6" fmla="*/ 17 w 17"/>
                <a:gd name="T7" fmla="*/ 1 h 11"/>
                <a:gd name="T8" fmla="*/ 16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0"/>
                  </a:moveTo>
                  <a:cubicBezTo>
                    <a:pt x="11" y="3"/>
                    <a:pt x="6" y="7"/>
                    <a:pt x="0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7"/>
                    <a:pt x="11" y="4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05" name="Freeform 9549">
              <a:extLst>
                <a:ext uri="{FF2B5EF4-FFF2-40B4-BE49-F238E27FC236}">
                  <a16:creationId xmlns:a16="http://schemas.microsoft.com/office/drawing/2014/main" id="{14A1512D-DBBA-4067-80B1-A5DF86792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225425"/>
              <a:ext cx="74613" cy="44450"/>
            </a:xfrm>
            <a:custGeom>
              <a:avLst/>
              <a:gdLst>
                <a:gd name="T0" fmla="*/ 19 w 20"/>
                <a:gd name="T1" fmla="*/ 0 h 12"/>
                <a:gd name="T2" fmla="*/ 0 w 20"/>
                <a:gd name="T3" fmla="*/ 11 h 12"/>
                <a:gd name="T4" fmla="*/ 1 w 20"/>
                <a:gd name="T5" fmla="*/ 12 h 12"/>
                <a:gd name="T6" fmla="*/ 19 w 20"/>
                <a:gd name="T7" fmla="*/ 1 h 12"/>
                <a:gd name="T8" fmla="*/ 19 w 2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9" y="0"/>
                  </a:moveTo>
                  <a:cubicBezTo>
                    <a:pt x="12" y="4"/>
                    <a:pt x="6" y="8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7" y="8"/>
                    <a:pt x="13" y="4"/>
                    <a:pt x="19" y="1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06" name="Freeform 9550">
              <a:extLst>
                <a:ext uri="{FF2B5EF4-FFF2-40B4-BE49-F238E27FC236}">
                  <a16:creationId xmlns:a16="http://schemas.microsoft.com/office/drawing/2014/main" id="{15643DB3-471A-4AA7-9719-287AC7167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" y="168275"/>
              <a:ext cx="44450" cy="23813"/>
            </a:xfrm>
            <a:custGeom>
              <a:avLst/>
              <a:gdLst>
                <a:gd name="T0" fmla="*/ 11 w 12"/>
                <a:gd name="T1" fmla="*/ 0 h 6"/>
                <a:gd name="T2" fmla="*/ 0 w 12"/>
                <a:gd name="T3" fmla="*/ 6 h 6"/>
                <a:gd name="T4" fmla="*/ 1 w 12"/>
                <a:gd name="T5" fmla="*/ 6 h 6"/>
                <a:gd name="T6" fmla="*/ 12 w 12"/>
                <a:gd name="T7" fmla="*/ 0 h 6"/>
                <a:gd name="T8" fmla="*/ 1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07" name="Freeform 9551">
              <a:extLst>
                <a:ext uri="{FF2B5EF4-FFF2-40B4-BE49-F238E27FC236}">
                  <a16:creationId xmlns:a16="http://schemas.microsoft.com/office/drawing/2014/main" id="{FB41E1F1-B2DA-4ED4-8BAE-420AEF32F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142875"/>
              <a:ext cx="66675" cy="33338"/>
            </a:xfrm>
            <a:custGeom>
              <a:avLst/>
              <a:gdLst>
                <a:gd name="T0" fmla="*/ 1 w 18"/>
                <a:gd name="T1" fmla="*/ 9 h 9"/>
                <a:gd name="T2" fmla="*/ 17 w 18"/>
                <a:gd name="T3" fmla="*/ 1 h 9"/>
                <a:gd name="T4" fmla="*/ 17 w 18"/>
                <a:gd name="T5" fmla="*/ 0 h 9"/>
                <a:gd name="T6" fmla="*/ 1 w 18"/>
                <a:gd name="T7" fmla="*/ 8 h 9"/>
                <a:gd name="T8" fmla="*/ 1 w 1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9"/>
                  </a:moveTo>
                  <a:cubicBezTo>
                    <a:pt x="6" y="6"/>
                    <a:pt x="12" y="3"/>
                    <a:pt x="17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1" y="3"/>
                    <a:pt x="6" y="5"/>
                    <a:pt x="1" y="8"/>
                  </a:cubicBezTo>
                  <a:cubicBezTo>
                    <a:pt x="0" y="8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08" name="Freeform 9552">
              <a:extLst>
                <a:ext uri="{FF2B5EF4-FFF2-40B4-BE49-F238E27FC236}">
                  <a16:creationId xmlns:a16="http://schemas.microsoft.com/office/drawing/2014/main" id="{F4A36793-8EF4-4032-9BEA-1CD261AD2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" y="203200"/>
              <a:ext cx="153988" cy="101600"/>
            </a:xfrm>
            <a:custGeom>
              <a:avLst/>
              <a:gdLst>
                <a:gd name="T0" fmla="*/ 1 w 41"/>
                <a:gd name="T1" fmla="*/ 26 h 27"/>
                <a:gd name="T2" fmla="*/ 40 w 41"/>
                <a:gd name="T3" fmla="*/ 1 h 27"/>
                <a:gd name="T4" fmla="*/ 40 w 41"/>
                <a:gd name="T5" fmla="*/ 1 h 27"/>
                <a:gd name="T6" fmla="*/ 0 w 41"/>
                <a:gd name="T7" fmla="*/ 26 h 27"/>
                <a:gd name="T8" fmla="*/ 1 w 41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7">
                  <a:moveTo>
                    <a:pt x="1" y="26"/>
                  </a:moveTo>
                  <a:cubicBezTo>
                    <a:pt x="14" y="18"/>
                    <a:pt x="27" y="9"/>
                    <a:pt x="40" y="1"/>
                  </a:cubicBezTo>
                  <a:cubicBezTo>
                    <a:pt x="41" y="1"/>
                    <a:pt x="40" y="0"/>
                    <a:pt x="40" y="1"/>
                  </a:cubicBezTo>
                  <a:cubicBezTo>
                    <a:pt x="26" y="9"/>
                    <a:pt x="13" y="17"/>
                    <a:pt x="0" y="26"/>
                  </a:cubicBezTo>
                  <a:cubicBezTo>
                    <a:pt x="0" y="26"/>
                    <a:pt x="0" y="27"/>
                    <a:pt x="1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09" name="Freeform 9553">
              <a:extLst>
                <a:ext uri="{FF2B5EF4-FFF2-40B4-BE49-F238E27FC236}">
                  <a16:creationId xmlns:a16="http://schemas.microsoft.com/office/drawing/2014/main" id="{7FE9AC25-B7C1-4086-ACE8-37BD6F54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315912"/>
              <a:ext cx="79375" cy="49213"/>
            </a:xfrm>
            <a:custGeom>
              <a:avLst/>
              <a:gdLst>
                <a:gd name="T0" fmla="*/ 16 w 21"/>
                <a:gd name="T1" fmla="*/ 0 h 13"/>
                <a:gd name="T2" fmla="*/ 0 w 21"/>
                <a:gd name="T3" fmla="*/ 13 h 13"/>
                <a:gd name="T4" fmla="*/ 1 w 21"/>
                <a:gd name="T5" fmla="*/ 13 h 13"/>
                <a:gd name="T6" fmla="*/ 20 w 21"/>
                <a:gd name="T7" fmla="*/ 1 h 13"/>
                <a:gd name="T8" fmla="*/ 20 w 21"/>
                <a:gd name="T9" fmla="*/ 0 h 13"/>
                <a:gd name="T10" fmla="*/ 2 w 21"/>
                <a:gd name="T11" fmla="*/ 12 h 13"/>
                <a:gd name="T12" fmla="*/ 4 w 21"/>
                <a:gd name="T13" fmla="*/ 10 h 13"/>
                <a:gd name="T14" fmla="*/ 8 w 21"/>
                <a:gd name="T15" fmla="*/ 6 h 13"/>
                <a:gd name="T16" fmla="*/ 17 w 21"/>
                <a:gd name="T17" fmla="*/ 1 h 13"/>
                <a:gd name="T18" fmla="*/ 16 w 21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3">
                  <a:moveTo>
                    <a:pt x="16" y="0"/>
                  </a:moveTo>
                  <a:cubicBezTo>
                    <a:pt x="10" y="3"/>
                    <a:pt x="5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7" y="9"/>
                    <a:pt x="14" y="5"/>
                    <a:pt x="20" y="1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4" y="4"/>
                    <a:pt x="8" y="8"/>
                    <a:pt x="2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5" y="9"/>
                    <a:pt x="6" y="8"/>
                    <a:pt x="8" y="6"/>
                  </a:cubicBezTo>
                  <a:cubicBezTo>
                    <a:pt x="11" y="4"/>
                    <a:pt x="14" y="2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10" name="Freeform 9554">
              <a:extLst>
                <a:ext uri="{FF2B5EF4-FFF2-40B4-BE49-F238E27FC236}">
                  <a16:creationId xmlns:a16="http://schemas.microsoft.com/office/drawing/2014/main" id="{A15B7FC3-F43B-4241-AC57-FCD27836A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319087"/>
              <a:ext cx="71438" cy="46038"/>
            </a:xfrm>
            <a:custGeom>
              <a:avLst/>
              <a:gdLst>
                <a:gd name="T0" fmla="*/ 14 w 19"/>
                <a:gd name="T1" fmla="*/ 0 h 12"/>
                <a:gd name="T2" fmla="*/ 0 w 19"/>
                <a:gd name="T3" fmla="*/ 12 h 12"/>
                <a:gd name="T4" fmla="*/ 1 w 19"/>
                <a:gd name="T5" fmla="*/ 12 h 12"/>
                <a:gd name="T6" fmla="*/ 18 w 19"/>
                <a:gd name="T7" fmla="*/ 0 h 12"/>
                <a:gd name="T8" fmla="*/ 18 w 19"/>
                <a:gd name="T9" fmla="*/ 0 h 12"/>
                <a:gd name="T10" fmla="*/ 3 w 19"/>
                <a:gd name="T11" fmla="*/ 10 h 12"/>
                <a:gd name="T12" fmla="*/ 2 w 19"/>
                <a:gd name="T13" fmla="*/ 11 h 12"/>
                <a:gd name="T14" fmla="*/ 2 w 19"/>
                <a:gd name="T15" fmla="*/ 11 h 12"/>
                <a:gd name="T16" fmla="*/ 6 w 19"/>
                <a:gd name="T17" fmla="*/ 8 h 12"/>
                <a:gd name="T18" fmla="*/ 15 w 19"/>
                <a:gd name="T19" fmla="*/ 0 h 12"/>
                <a:gd name="T20" fmla="*/ 14 w 19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2">
                  <a:moveTo>
                    <a:pt x="14" y="0"/>
                  </a:moveTo>
                  <a:cubicBezTo>
                    <a:pt x="9" y="4"/>
                    <a:pt x="5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7" y="8"/>
                    <a:pt x="14" y="6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4" y="5"/>
                    <a:pt x="8" y="7"/>
                    <a:pt x="3" y="10"/>
                  </a:cubicBezTo>
                  <a:cubicBezTo>
                    <a:pt x="3" y="10"/>
                    <a:pt x="3" y="10"/>
                    <a:pt x="2" y="11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3" y="10"/>
                    <a:pt x="5" y="9"/>
                    <a:pt x="6" y="8"/>
                  </a:cubicBezTo>
                  <a:cubicBezTo>
                    <a:pt x="9" y="5"/>
                    <a:pt x="12" y="3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11" name="Freeform 9555">
              <a:extLst>
                <a:ext uri="{FF2B5EF4-FFF2-40B4-BE49-F238E27FC236}">
                  <a16:creationId xmlns:a16="http://schemas.microsoft.com/office/drawing/2014/main" id="{2EDA8491-18F6-4BB3-870E-199A5F78D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" y="217487"/>
              <a:ext cx="104775" cy="71438"/>
            </a:xfrm>
            <a:custGeom>
              <a:avLst/>
              <a:gdLst>
                <a:gd name="T0" fmla="*/ 27 w 28"/>
                <a:gd name="T1" fmla="*/ 0 h 19"/>
                <a:gd name="T2" fmla="*/ 0 w 28"/>
                <a:gd name="T3" fmla="*/ 18 h 19"/>
                <a:gd name="T4" fmla="*/ 1 w 28"/>
                <a:gd name="T5" fmla="*/ 18 h 19"/>
                <a:gd name="T6" fmla="*/ 28 w 28"/>
                <a:gd name="T7" fmla="*/ 0 h 19"/>
                <a:gd name="T8" fmla="*/ 27 w 2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">
                  <a:moveTo>
                    <a:pt x="27" y="0"/>
                  </a:moveTo>
                  <a:cubicBezTo>
                    <a:pt x="18" y="6"/>
                    <a:pt x="9" y="12"/>
                    <a:pt x="0" y="18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10" y="12"/>
                    <a:pt x="19" y="6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12" name="Freeform 9556">
              <a:extLst>
                <a:ext uri="{FF2B5EF4-FFF2-40B4-BE49-F238E27FC236}">
                  <a16:creationId xmlns:a16="http://schemas.microsoft.com/office/drawing/2014/main" id="{B75266B8-1D0E-4154-87C1-7226B735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192087"/>
              <a:ext cx="36513" cy="222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5 h 6"/>
                <a:gd name="T4" fmla="*/ 1 w 10"/>
                <a:gd name="T5" fmla="*/ 6 h 6"/>
                <a:gd name="T6" fmla="*/ 10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13" name="Freeform 9557">
              <a:extLst>
                <a:ext uri="{FF2B5EF4-FFF2-40B4-BE49-F238E27FC236}">
                  <a16:creationId xmlns:a16="http://schemas.microsoft.com/office/drawing/2014/main" id="{1A5B34E6-039D-4BB9-904A-DCCCEFA98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00" y="104775"/>
              <a:ext cx="98425" cy="63500"/>
            </a:xfrm>
            <a:custGeom>
              <a:avLst/>
              <a:gdLst>
                <a:gd name="T0" fmla="*/ 25 w 26"/>
                <a:gd name="T1" fmla="*/ 1 h 17"/>
                <a:gd name="T2" fmla="*/ 1 w 26"/>
                <a:gd name="T3" fmla="*/ 17 h 17"/>
                <a:gd name="T4" fmla="*/ 1 w 26"/>
                <a:gd name="T5" fmla="*/ 17 h 17"/>
                <a:gd name="T6" fmla="*/ 26 w 26"/>
                <a:gd name="T7" fmla="*/ 1 h 17"/>
                <a:gd name="T8" fmla="*/ 25 w 26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5" y="1"/>
                  </a:moveTo>
                  <a:cubicBezTo>
                    <a:pt x="17" y="6"/>
                    <a:pt x="9" y="12"/>
                    <a:pt x="1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0" y="12"/>
                    <a:pt x="18" y="6"/>
                    <a:pt x="26" y="1"/>
                  </a:cubicBezTo>
                  <a:cubicBezTo>
                    <a:pt x="26" y="0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14" name="Freeform 9558">
              <a:extLst>
                <a:ext uri="{FF2B5EF4-FFF2-40B4-BE49-F238E27FC236}">
                  <a16:creationId xmlns:a16="http://schemas.microsoft.com/office/drawing/2014/main" id="{EA25B080-B432-4327-A23E-A234D3489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" y="101600"/>
              <a:ext cx="30163" cy="11113"/>
            </a:xfrm>
            <a:custGeom>
              <a:avLst/>
              <a:gdLst>
                <a:gd name="T0" fmla="*/ 1 w 8"/>
                <a:gd name="T1" fmla="*/ 3 h 3"/>
                <a:gd name="T2" fmla="*/ 8 w 8"/>
                <a:gd name="T3" fmla="*/ 0 h 3"/>
                <a:gd name="T4" fmla="*/ 7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6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15" name="Freeform 9559">
              <a:extLst>
                <a:ext uri="{FF2B5EF4-FFF2-40B4-BE49-F238E27FC236}">
                  <a16:creationId xmlns:a16="http://schemas.microsoft.com/office/drawing/2014/main" id="{BFD88A7B-029E-4957-947E-AF277A004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150812"/>
              <a:ext cx="66675" cy="33338"/>
            </a:xfrm>
            <a:custGeom>
              <a:avLst/>
              <a:gdLst>
                <a:gd name="T0" fmla="*/ 1 w 18"/>
                <a:gd name="T1" fmla="*/ 9 h 9"/>
                <a:gd name="T2" fmla="*/ 17 w 18"/>
                <a:gd name="T3" fmla="*/ 0 h 9"/>
                <a:gd name="T4" fmla="*/ 17 w 18"/>
                <a:gd name="T5" fmla="*/ 0 h 9"/>
                <a:gd name="T6" fmla="*/ 1 w 18"/>
                <a:gd name="T7" fmla="*/ 9 h 9"/>
                <a:gd name="T8" fmla="*/ 1 w 1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9"/>
                  </a:moveTo>
                  <a:cubicBezTo>
                    <a:pt x="7" y="6"/>
                    <a:pt x="12" y="3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16" name="Freeform 9560">
              <a:extLst>
                <a:ext uri="{FF2B5EF4-FFF2-40B4-BE49-F238E27FC236}">
                  <a16:creationId xmlns:a16="http://schemas.microsoft.com/office/drawing/2014/main" id="{683062DC-215E-4000-9F4B-BC72D2BD1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" y="217487"/>
              <a:ext cx="79375" cy="49213"/>
            </a:xfrm>
            <a:custGeom>
              <a:avLst/>
              <a:gdLst>
                <a:gd name="T0" fmla="*/ 1 w 21"/>
                <a:gd name="T1" fmla="*/ 13 h 13"/>
                <a:gd name="T2" fmla="*/ 20 w 21"/>
                <a:gd name="T3" fmla="*/ 1 h 13"/>
                <a:gd name="T4" fmla="*/ 20 w 21"/>
                <a:gd name="T5" fmla="*/ 1 h 13"/>
                <a:gd name="T6" fmla="*/ 1 w 21"/>
                <a:gd name="T7" fmla="*/ 13 h 13"/>
                <a:gd name="T8" fmla="*/ 1 w 2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1" y="13"/>
                  </a:moveTo>
                  <a:cubicBezTo>
                    <a:pt x="8" y="9"/>
                    <a:pt x="14" y="5"/>
                    <a:pt x="20" y="1"/>
                  </a:cubicBezTo>
                  <a:cubicBezTo>
                    <a:pt x="21" y="1"/>
                    <a:pt x="20" y="0"/>
                    <a:pt x="20" y="1"/>
                  </a:cubicBezTo>
                  <a:cubicBezTo>
                    <a:pt x="13" y="4"/>
                    <a:pt x="7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17" name="Freeform 9561">
              <a:extLst>
                <a:ext uri="{FF2B5EF4-FFF2-40B4-BE49-F238E27FC236}">
                  <a16:creationId xmlns:a16="http://schemas.microsoft.com/office/drawing/2014/main" id="{1A83EAB6-F43B-4E27-9B2B-D6BB4BCE6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304800"/>
              <a:ext cx="41275" cy="25400"/>
            </a:xfrm>
            <a:custGeom>
              <a:avLst/>
              <a:gdLst>
                <a:gd name="T0" fmla="*/ 1 w 11"/>
                <a:gd name="T1" fmla="*/ 7 h 7"/>
                <a:gd name="T2" fmla="*/ 11 w 11"/>
                <a:gd name="T3" fmla="*/ 0 h 7"/>
                <a:gd name="T4" fmla="*/ 10 w 11"/>
                <a:gd name="T5" fmla="*/ 0 h 7"/>
                <a:gd name="T6" fmla="*/ 0 w 11"/>
                <a:gd name="T7" fmla="*/ 7 h 7"/>
                <a:gd name="T8" fmla="*/ 1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cubicBezTo>
                    <a:pt x="4" y="5"/>
                    <a:pt x="8" y="2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18" name="Freeform 9562">
              <a:extLst>
                <a:ext uri="{FF2B5EF4-FFF2-40B4-BE49-F238E27FC236}">
                  <a16:creationId xmlns:a16="http://schemas.microsoft.com/office/drawing/2014/main" id="{CD9B32FB-A70F-49C9-B19F-AB2B5984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304800"/>
              <a:ext cx="41275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7 h 7"/>
                <a:gd name="T4" fmla="*/ 1 w 11"/>
                <a:gd name="T5" fmla="*/ 7 h 7"/>
                <a:gd name="T6" fmla="*/ 10 w 11"/>
                <a:gd name="T7" fmla="*/ 1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6" y="2"/>
                    <a:pt x="3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19" name="Freeform 9563">
              <a:extLst>
                <a:ext uri="{FF2B5EF4-FFF2-40B4-BE49-F238E27FC236}">
                  <a16:creationId xmlns:a16="http://schemas.microsoft.com/office/drawing/2014/main" id="{179B8B56-CC1D-41EE-8DFC-1B74DDF6D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" y="217487"/>
              <a:ext cx="79375" cy="52388"/>
            </a:xfrm>
            <a:custGeom>
              <a:avLst/>
              <a:gdLst>
                <a:gd name="T0" fmla="*/ 20 w 21"/>
                <a:gd name="T1" fmla="*/ 0 h 14"/>
                <a:gd name="T2" fmla="*/ 0 w 21"/>
                <a:gd name="T3" fmla="*/ 13 h 14"/>
                <a:gd name="T4" fmla="*/ 1 w 21"/>
                <a:gd name="T5" fmla="*/ 13 h 14"/>
                <a:gd name="T6" fmla="*/ 21 w 21"/>
                <a:gd name="T7" fmla="*/ 0 h 14"/>
                <a:gd name="T8" fmla="*/ 20 w 2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20" y="0"/>
                  </a:moveTo>
                  <a:cubicBezTo>
                    <a:pt x="13" y="5"/>
                    <a:pt x="7" y="9"/>
                    <a:pt x="0" y="13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7" y="9"/>
                    <a:pt x="14" y="5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20" name="Freeform 9564">
              <a:extLst>
                <a:ext uri="{FF2B5EF4-FFF2-40B4-BE49-F238E27FC236}">
                  <a16:creationId xmlns:a16="http://schemas.microsoft.com/office/drawing/2014/main" id="{5E794592-CEC6-48C5-8068-48F2EC71A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150812"/>
              <a:ext cx="52388" cy="33338"/>
            </a:xfrm>
            <a:custGeom>
              <a:avLst/>
              <a:gdLst>
                <a:gd name="T0" fmla="*/ 13 w 14"/>
                <a:gd name="T1" fmla="*/ 1 h 9"/>
                <a:gd name="T2" fmla="*/ 0 w 14"/>
                <a:gd name="T3" fmla="*/ 9 h 9"/>
                <a:gd name="T4" fmla="*/ 1 w 14"/>
                <a:gd name="T5" fmla="*/ 9 h 9"/>
                <a:gd name="T6" fmla="*/ 14 w 14"/>
                <a:gd name="T7" fmla="*/ 1 h 9"/>
                <a:gd name="T8" fmla="*/ 13 w 14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3" y="1"/>
                  </a:moveTo>
                  <a:cubicBezTo>
                    <a:pt x="9" y="3"/>
                    <a:pt x="4" y="6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5" y="6"/>
                    <a:pt x="9" y="4"/>
                    <a:pt x="14" y="1"/>
                  </a:cubicBezTo>
                  <a:cubicBezTo>
                    <a:pt x="14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21" name="Freeform 9565">
              <a:extLst>
                <a:ext uri="{FF2B5EF4-FFF2-40B4-BE49-F238E27FC236}">
                  <a16:creationId xmlns:a16="http://schemas.microsoft.com/office/drawing/2014/main" id="{B282C196-7295-49E6-8BB4-AF88384EE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" y="71437"/>
              <a:ext cx="25400" cy="19050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4 h 5"/>
                <a:gd name="T4" fmla="*/ 1 w 7"/>
                <a:gd name="T5" fmla="*/ 4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22" name="Freeform 9566">
              <a:extLst>
                <a:ext uri="{FF2B5EF4-FFF2-40B4-BE49-F238E27FC236}">
                  <a16:creationId xmlns:a16="http://schemas.microsoft.com/office/drawing/2014/main" id="{F5CFDC60-87DF-40B3-8BC0-D84D555B8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" y="55562"/>
              <a:ext cx="33338" cy="11113"/>
            </a:xfrm>
            <a:custGeom>
              <a:avLst/>
              <a:gdLst>
                <a:gd name="T0" fmla="*/ 1 w 9"/>
                <a:gd name="T1" fmla="*/ 3 h 3"/>
                <a:gd name="T2" fmla="*/ 9 w 9"/>
                <a:gd name="T3" fmla="*/ 0 h 3"/>
                <a:gd name="T4" fmla="*/ 8 w 9"/>
                <a:gd name="T5" fmla="*/ 0 h 3"/>
                <a:gd name="T6" fmla="*/ 0 w 9"/>
                <a:gd name="T7" fmla="*/ 3 h 3"/>
                <a:gd name="T8" fmla="*/ 1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1" y="3"/>
                  </a:move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23" name="Freeform 9567">
              <a:extLst>
                <a:ext uri="{FF2B5EF4-FFF2-40B4-BE49-F238E27FC236}">
                  <a16:creationId xmlns:a16="http://schemas.microsoft.com/office/drawing/2014/main" id="{8D1CE95E-FBAF-4811-9FB9-FE075A14B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146050"/>
              <a:ext cx="90488" cy="49213"/>
            </a:xfrm>
            <a:custGeom>
              <a:avLst/>
              <a:gdLst>
                <a:gd name="T0" fmla="*/ 1 w 24"/>
                <a:gd name="T1" fmla="*/ 13 h 13"/>
                <a:gd name="T2" fmla="*/ 23 w 24"/>
                <a:gd name="T3" fmla="*/ 1 h 13"/>
                <a:gd name="T4" fmla="*/ 22 w 24"/>
                <a:gd name="T5" fmla="*/ 0 h 13"/>
                <a:gd name="T6" fmla="*/ 0 w 24"/>
                <a:gd name="T7" fmla="*/ 13 h 13"/>
                <a:gd name="T8" fmla="*/ 1 w 2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1" y="13"/>
                  </a:moveTo>
                  <a:cubicBezTo>
                    <a:pt x="8" y="9"/>
                    <a:pt x="16" y="5"/>
                    <a:pt x="23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5" y="5"/>
                    <a:pt x="8" y="8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24" name="Freeform 9568">
              <a:extLst>
                <a:ext uri="{FF2B5EF4-FFF2-40B4-BE49-F238E27FC236}">
                  <a16:creationId xmlns:a16="http://schemas.microsoft.com/office/drawing/2014/main" id="{3E6C4605-335C-44D9-BB42-236FCE012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225425"/>
              <a:ext cx="63500" cy="38100"/>
            </a:xfrm>
            <a:custGeom>
              <a:avLst/>
              <a:gdLst>
                <a:gd name="T0" fmla="*/ 1 w 17"/>
                <a:gd name="T1" fmla="*/ 10 h 10"/>
                <a:gd name="T2" fmla="*/ 16 w 17"/>
                <a:gd name="T3" fmla="*/ 0 h 10"/>
                <a:gd name="T4" fmla="*/ 16 w 17"/>
                <a:gd name="T5" fmla="*/ 0 h 10"/>
                <a:gd name="T6" fmla="*/ 1 w 17"/>
                <a:gd name="T7" fmla="*/ 9 h 10"/>
                <a:gd name="T8" fmla="*/ 1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" y="10"/>
                  </a:moveTo>
                  <a:cubicBezTo>
                    <a:pt x="6" y="7"/>
                    <a:pt x="11" y="3"/>
                    <a:pt x="16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1" y="3"/>
                    <a:pt x="6" y="6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25" name="Freeform 9569">
              <a:extLst>
                <a:ext uri="{FF2B5EF4-FFF2-40B4-BE49-F238E27FC236}">
                  <a16:creationId xmlns:a16="http://schemas.microsoft.com/office/drawing/2014/main" id="{3B36E961-9D4B-4AFE-895F-EA4B55DA3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225425"/>
              <a:ext cx="71438" cy="52388"/>
            </a:xfrm>
            <a:custGeom>
              <a:avLst/>
              <a:gdLst>
                <a:gd name="T0" fmla="*/ 18 w 19"/>
                <a:gd name="T1" fmla="*/ 0 h 14"/>
                <a:gd name="T2" fmla="*/ 1 w 19"/>
                <a:gd name="T3" fmla="*/ 13 h 14"/>
                <a:gd name="T4" fmla="*/ 1 w 19"/>
                <a:gd name="T5" fmla="*/ 13 h 14"/>
                <a:gd name="T6" fmla="*/ 18 w 19"/>
                <a:gd name="T7" fmla="*/ 1 h 14"/>
                <a:gd name="T8" fmla="*/ 18 w 1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8" y="0"/>
                  </a:moveTo>
                  <a:cubicBezTo>
                    <a:pt x="12" y="5"/>
                    <a:pt x="7" y="9"/>
                    <a:pt x="1" y="13"/>
                  </a:cubicBezTo>
                  <a:cubicBezTo>
                    <a:pt x="0" y="13"/>
                    <a:pt x="1" y="14"/>
                    <a:pt x="1" y="13"/>
                  </a:cubicBezTo>
                  <a:cubicBezTo>
                    <a:pt x="7" y="9"/>
                    <a:pt x="13" y="5"/>
                    <a:pt x="18" y="1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26" name="Freeform 9570">
              <a:extLst>
                <a:ext uri="{FF2B5EF4-FFF2-40B4-BE49-F238E27FC236}">
                  <a16:creationId xmlns:a16="http://schemas.microsoft.com/office/drawing/2014/main" id="{41A65E1C-2C29-4E6A-B124-40045D0C6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146050"/>
              <a:ext cx="63500" cy="46038"/>
            </a:xfrm>
            <a:custGeom>
              <a:avLst/>
              <a:gdLst>
                <a:gd name="T0" fmla="*/ 16 w 17"/>
                <a:gd name="T1" fmla="*/ 1 h 12"/>
                <a:gd name="T2" fmla="*/ 0 w 17"/>
                <a:gd name="T3" fmla="*/ 11 h 12"/>
                <a:gd name="T4" fmla="*/ 1 w 17"/>
                <a:gd name="T5" fmla="*/ 11 h 12"/>
                <a:gd name="T6" fmla="*/ 16 w 17"/>
                <a:gd name="T7" fmla="*/ 1 h 12"/>
                <a:gd name="T8" fmla="*/ 16 w 17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6" y="1"/>
                  </a:moveTo>
                  <a:cubicBezTo>
                    <a:pt x="10" y="4"/>
                    <a:pt x="5" y="7"/>
                    <a:pt x="0" y="11"/>
                  </a:cubicBezTo>
                  <a:cubicBezTo>
                    <a:pt x="0" y="11"/>
                    <a:pt x="1" y="12"/>
                    <a:pt x="1" y="11"/>
                  </a:cubicBezTo>
                  <a:cubicBezTo>
                    <a:pt x="6" y="8"/>
                    <a:pt x="11" y="4"/>
                    <a:pt x="16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27" name="Freeform 9571">
              <a:extLst>
                <a:ext uri="{FF2B5EF4-FFF2-40B4-BE49-F238E27FC236}">
                  <a16:creationId xmlns:a16="http://schemas.microsoft.com/office/drawing/2014/main" id="{3A928B4B-0F7A-46CB-B9D2-C9C9AD953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38100"/>
              <a:ext cx="26988" cy="6350"/>
            </a:xfrm>
            <a:custGeom>
              <a:avLst/>
              <a:gdLst>
                <a:gd name="T0" fmla="*/ 1 w 7"/>
                <a:gd name="T1" fmla="*/ 2 h 2"/>
                <a:gd name="T2" fmla="*/ 6 w 7"/>
                <a:gd name="T3" fmla="*/ 0 h 2"/>
                <a:gd name="T4" fmla="*/ 2 w 7"/>
                <a:gd name="T5" fmla="*/ 2 h 2"/>
                <a:gd name="T6" fmla="*/ 2 w 7"/>
                <a:gd name="T7" fmla="*/ 2 h 2"/>
                <a:gd name="T8" fmla="*/ 7 w 7"/>
                <a:gd name="T9" fmla="*/ 0 h 2"/>
                <a:gd name="T10" fmla="*/ 6 w 7"/>
                <a:gd name="T11" fmla="*/ 0 h 2"/>
                <a:gd name="T12" fmla="*/ 1 w 7"/>
                <a:gd name="T13" fmla="*/ 2 h 2"/>
                <a:gd name="T14" fmla="*/ 1 w 7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">
                  <a:moveTo>
                    <a:pt x="1" y="2"/>
                  </a:moveTo>
                  <a:cubicBezTo>
                    <a:pt x="3" y="1"/>
                    <a:pt x="4" y="1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28" name="Freeform 9572">
              <a:extLst>
                <a:ext uri="{FF2B5EF4-FFF2-40B4-BE49-F238E27FC236}">
                  <a16:creationId xmlns:a16="http://schemas.microsoft.com/office/drawing/2014/main" id="{571240F8-3464-4CC2-91EC-E7C80EDD3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" y="146050"/>
              <a:ext cx="52388" cy="30163"/>
            </a:xfrm>
            <a:custGeom>
              <a:avLst/>
              <a:gdLst>
                <a:gd name="T0" fmla="*/ 1 w 14"/>
                <a:gd name="T1" fmla="*/ 8 h 8"/>
                <a:gd name="T2" fmla="*/ 14 w 14"/>
                <a:gd name="T3" fmla="*/ 0 h 8"/>
                <a:gd name="T4" fmla="*/ 13 w 14"/>
                <a:gd name="T5" fmla="*/ 0 h 8"/>
                <a:gd name="T6" fmla="*/ 0 w 14"/>
                <a:gd name="T7" fmla="*/ 8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6"/>
                    <a:pt x="9" y="3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29" name="Freeform 9573">
              <a:extLst>
                <a:ext uri="{FF2B5EF4-FFF2-40B4-BE49-F238E27FC236}">
                  <a16:creationId xmlns:a16="http://schemas.microsoft.com/office/drawing/2014/main" id="{8BB74F68-7ECD-4656-BE7F-59CC312D9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206375"/>
              <a:ext cx="41275" cy="26988"/>
            </a:xfrm>
            <a:custGeom>
              <a:avLst/>
              <a:gdLst>
                <a:gd name="T0" fmla="*/ 1 w 11"/>
                <a:gd name="T1" fmla="*/ 7 h 7"/>
                <a:gd name="T2" fmla="*/ 10 w 11"/>
                <a:gd name="T3" fmla="*/ 0 h 7"/>
                <a:gd name="T4" fmla="*/ 10 w 11"/>
                <a:gd name="T5" fmla="*/ 0 h 7"/>
                <a:gd name="T6" fmla="*/ 0 w 11"/>
                <a:gd name="T7" fmla="*/ 6 h 7"/>
                <a:gd name="T8" fmla="*/ 1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cubicBezTo>
                    <a:pt x="4" y="5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3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30" name="Freeform 9574">
              <a:extLst>
                <a:ext uri="{FF2B5EF4-FFF2-40B4-BE49-F238E27FC236}">
                  <a16:creationId xmlns:a16="http://schemas.microsoft.com/office/drawing/2014/main" id="{8B1CEE24-FA25-40B5-A8DB-58A4F1546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211137"/>
              <a:ext cx="41275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7 h 7"/>
                <a:gd name="T4" fmla="*/ 1 w 11"/>
                <a:gd name="T5" fmla="*/ 7 h 7"/>
                <a:gd name="T6" fmla="*/ 11 w 11"/>
                <a:gd name="T7" fmla="*/ 1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8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31" name="Freeform 9575">
              <a:extLst>
                <a:ext uri="{FF2B5EF4-FFF2-40B4-BE49-F238E27FC236}">
                  <a16:creationId xmlns:a16="http://schemas.microsoft.com/office/drawing/2014/main" id="{81CD0985-EC20-40BE-89A6-4E491D43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" y="146050"/>
              <a:ext cx="52388" cy="30163"/>
            </a:xfrm>
            <a:custGeom>
              <a:avLst/>
              <a:gdLst>
                <a:gd name="T0" fmla="*/ 12 w 14"/>
                <a:gd name="T1" fmla="*/ 0 h 8"/>
                <a:gd name="T2" fmla="*/ 0 w 14"/>
                <a:gd name="T3" fmla="*/ 8 h 8"/>
                <a:gd name="T4" fmla="*/ 1 w 14"/>
                <a:gd name="T5" fmla="*/ 8 h 8"/>
                <a:gd name="T6" fmla="*/ 13 w 14"/>
                <a:gd name="T7" fmla="*/ 0 h 8"/>
                <a:gd name="T8" fmla="*/ 12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2" y="0"/>
                  </a:moveTo>
                  <a:cubicBezTo>
                    <a:pt x="8" y="3"/>
                    <a:pt x="4" y="6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32" name="Freeform 9576">
              <a:extLst>
                <a:ext uri="{FF2B5EF4-FFF2-40B4-BE49-F238E27FC236}">
                  <a16:creationId xmlns:a16="http://schemas.microsoft.com/office/drawing/2014/main" id="{56DAB192-938D-4D40-9843-F186C0A13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" y="11112"/>
              <a:ext cx="52388" cy="30163"/>
            </a:xfrm>
            <a:custGeom>
              <a:avLst/>
              <a:gdLst>
                <a:gd name="T0" fmla="*/ 13 w 14"/>
                <a:gd name="T1" fmla="*/ 1 h 8"/>
                <a:gd name="T2" fmla="*/ 0 w 14"/>
                <a:gd name="T3" fmla="*/ 8 h 8"/>
                <a:gd name="T4" fmla="*/ 1 w 14"/>
                <a:gd name="T5" fmla="*/ 8 h 8"/>
                <a:gd name="T6" fmla="*/ 13 w 14"/>
                <a:gd name="T7" fmla="*/ 1 h 8"/>
                <a:gd name="T8" fmla="*/ 13 w 1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3" y="1"/>
                  </a:moveTo>
                  <a:cubicBezTo>
                    <a:pt x="9" y="3"/>
                    <a:pt x="4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5" y="6"/>
                    <a:pt x="9" y="4"/>
                    <a:pt x="13" y="1"/>
                  </a:cubicBezTo>
                  <a:cubicBezTo>
                    <a:pt x="14" y="1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33" name="Freeform 9577">
              <a:extLst>
                <a:ext uri="{FF2B5EF4-FFF2-40B4-BE49-F238E27FC236}">
                  <a16:creationId xmlns:a16="http://schemas.microsoft.com/office/drawing/2014/main" id="{140E4734-0663-466D-BAE6-562486A53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" y="11112"/>
              <a:ext cx="47625" cy="26988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1 h 7"/>
                <a:gd name="T4" fmla="*/ 12 w 13"/>
                <a:gd name="T5" fmla="*/ 1 h 7"/>
                <a:gd name="T6" fmla="*/ 1 w 13"/>
                <a:gd name="T7" fmla="*/ 7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2" y="1"/>
                  </a:cubicBezTo>
                  <a:cubicBezTo>
                    <a:pt x="8" y="3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34" name="Freeform 9578">
              <a:extLst>
                <a:ext uri="{FF2B5EF4-FFF2-40B4-BE49-F238E27FC236}">
                  <a16:creationId xmlns:a16="http://schemas.microsoft.com/office/drawing/2014/main" id="{1952AC97-220E-46DD-BD45-FDF474C0A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146050"/>
              <a:ext cx="96838" cy="60325"/>
            </a:xfrm>
            <a:custGeom>
              <a:avLst/>
              <a:gdLst>
                <a:gd name="T0" fmla="*/ 1 w 26"/>
                <a:gd name="T1" fmla="*/ 16 h 16"/>
                <a:gd name="T2" fmla="*/ 26 w 26"/>
                <a:gd name="T3" fmla="*/ 0 h 16"/>
                <a:gd name="T4" fmla="*/ 25 w 26"/>
                <a:gd name="T5" fmla="*/ 0 h 16"/>
                <a:gd name="T6" fmla="*/ 1 w 26"/>
                <a:gd name="T7" fmla="*/ 16 h 16"/>
                <a:gd name="T8" fmla="*/ 1 w 2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1" y="16"/>
                  </a:moveTo>
                  <a:cubicBezTo>
                    <a:pt x="9" y="10"/>
                    <a:pt x="17" y="5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17" y="5"/>
                    <a:pt x="9" y="10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35" name="Freeform 9579">
              <a:extLst>
                <a:ext uri="{FF2B5EF4-FFF2-40B4-BE49-F238E27FC236}">
                  <a16:creationId xmlns:a16="http://schemas.microsoft.com/office/drawing/2014/main" id="{4677CF4E-C0ED-493A-A53C-1FE176E4D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187325"/>
              <a:ext cx="33338" cy="19050"/>
            </a:xfrm>
            <a:custGeom>
              <a:avLst/>
              <a:gdLst>
                <a:gd name="T0" fmla="*/ 1 w 9"/>
                <a:gd name="T1" fmla="*/ 5 h 5"/>
                <a:gd name="T2" fmla="*/ 9 w 9"/>
                <a:gd name="T3" fmla="*/ 0 h 5"/>
                <a:gd name="T4" fmla="*/ 8 w 9"/>
                <a:gd name="T5" fmla="*/ 0 h 5"/>
                <a:gd name="T6" fmla="*/ 1 w 9"/>
                <a:gd name="T7" fmla="*/ 5 h 5"/>
                <a:gd name="T8" fmla="*/ 2 w 9"/>
                <a:gd name="T9" fmla="*/ 5 h 5"/>
                <a:gd name="T10" fmla="*/ 9 w 9"/>
                <a:gd name="T11" fmla="*/ 0 h 5"/>
                <a:gd name="T12" fmla="*/ 9 w 9"/>
                <a:gd name="T13" fmla="*/ 0 h 5"/>
                <a:gd name="T14" fmla="*/ 1 w 9"/>
                <a:gd name="T15" fmla="*/ 5 h 5"/>
                <a:gd name="T16" fmla="*/ 1 w 9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2"/>
                    <a:pt x="4" y="3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4" y="4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36" name="Freeform 9580">
              <a:extLst>
                <a:ext uri="{FF2B5EF4-FFF2-40B4-BE49-F238E27FC236}">
                  <a16:creationId xmlns:a16="http://schemas.microsoft.com/office/drawing/2014/main" id="{7C759D58-7474-4BD4-B98B-654100958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146050"/>
              <a:ext cx="93663" cy="60325"/>
            </a:xfrm>
            <a:custGeom>
              <a:avLst/>
              <a:gdLst>
                <a:gd name="T0" fmla="*/ 24 w 25"/>
                <a:gd name="T1" fmla="*/ 0 h 16"/>
                <a:gd name="T2" fmla="*/ 0 w 25"/>
                <a:gd name="T3" fmla="*/ 16 h 16"/>
                <a:gd name="T4" fmla="*/ 1 w 25"/>
                <a:gd name="T5" fmla="*/ 16 h 16"/>
                <a:gd name="T6" fmla="*/ 25 w 25"/>
                <a:gd name="T7" fmla="*/ 0 h 16"/>
                <a:gd name="T8" fmla="*/ 24 w 2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4" y="0"/>
                  </a:moveTo>
                  <a:cubicBezTo>
                    <a:pt x="16" y="5"/>
                    <a:pt x="8" y="10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1"/>
                    <a:pt x="17" y="5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37" name="Freeform 9581">
              <a:extLst>
                <a:ext uri="{FF2B5EF4-FFF2-40B4-BE49-F238E27FC236}">
                  <a16:creationId xmlns:a16="http://schemas.microsoft.com/office/drawing/2014/main" id="{411900B0-DAAA-484B-ADE6-79E7E216B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" y="11112"/>
              <a:ext cx="52388" cy="26988"/>
            </a:xfrm>
            <a:custGeom>
              <a:avLst/>
              <a:gdLst>
                <a:gd name="T0" fmla="*/ 13 w 14"/>
                <a:gd name="T1" fmla="*/ 0 h 7"/>
                <a:gd name="T2" fmla="*/ 1 w 14"/>
                <a:gd name="T3" fmla="*/ 7 h 7"/>
                <a:gd name="T4" fmla="*/ 1 w 14"/>
                <a:gd name="T5" fmla="*/ 7 h 7"/>
                <a:gd name="T6" fmla="*/ 13 w 14"/>
                <a:gd name="T7" fmla="*/ 0 h 7"/>
                <a:gd name="T8" fmla="*/ 13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3" y="0"/>
                  </a:moveTo>
                  <a:cubicBezTo>
                    <a:pt x="9" y="2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38" name="Freeform 9582">
              <a:extLst>
                <a:ext uri="{FF2B5EF4-FFF2-40B4-BE49-F238E27FC236}">
                  <a16:creationId xmlns:a16="http://schemas.microsoft.com/office/drawing/2014/main" id="{9A7293EE-4827-4617-8123-14FD479FA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11112"/>
              <a:ext cx="58738" cy="26988"/>
            </a:xfrm>
            <a:custGeom>
              <a:avLst/>
              <a:gdLst>
                <a:gd name="T0" fmla="*/ 1 w 16"/>
                <a:gd name="T1" fmla="*/ 7 h 7"/>
                <a:gd name="T2" fmla="*/ 16 w 16"/>
                <a:gd name="T3" fmla="*/ 0 h 7"/>
                <a:gd name="T4" fmla="*/ 15 w 16"/>
                <a:gd name="T5" fmla="*/ 0 h 7"/>
                <a:gd name="T6" fmla="*/ 0 w 16"/>
                <a:gd name="T7" fmla="*/ 7 h 7"/>
                <a:gd name="T8" fmla="*/ 1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6" y="5"/>
                    <a:pt x="11" y="2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39" name="Freeform 9583">
              <a:extLst>
                <a:ext uri="{FF2B5EF4-FFF2-40B4-BE49-F238E27FC236}">
                  <a16:creationId xmlns:a16="http://schemas.microsoft.com/office/drawing/2014/main" id="{095FADA6-6205-4469-A589-054DB1D97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142875"/>
              <a:ext cx="52388" cy="25400"/>
            </a:xfrm>
            <a:custGeom>
              <a:avLst/>
              <a:gdLst>
                <a:gd name="T0" fmla="*/ 2 w 14"/>
                <a:gd name="T1" fmla="*/ 7 h 7"/>
                <a:gd name="T2" fmla="*/ 13 w 14"/>
                <a:gd name="T3" fmla="*/ 0 h 7"/>
                <a:gd name="T4" fmla="*/ 13 w 14"/>
                <a:gd name="T5" fmla="*/ 0 h 7"/>
                <a:gd name="T6" fmla="*/ 1 w 14"/>
                <a:gd name="T7" fmla="*/ 7 h 7"/>
                <a:gd name="T8" fmla="*/ 2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2" y="7"/>
                  </a:moveTo>
                  <a:cubicBezTo>
                    <a:pt x="5" y="5"/>
                    <a:pt x="9" y="2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5" y="5"/>
                    <a:pt x="1" y="7"/>
                  </a:cubicBezTo>
                  <a:cubicBezTo>
                    <a:pt x="0" y="7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40" name="Freeform 9584">
              <a:extLst>
                <a:ext uri="{FF2B5EF4-FFF2-40B4-BE49-F238E27FC236}">
                  <a16:creationId xmlns:a16="http://schemas.microsoft.com/office/drawing/2014/main" id="{C176CA04-B803-4C4B-B8F4-BE0747D97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161925"/>
              <a:ext cx="19050" cy="11113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1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  <a:gd name="T10" fmla="*/ 4 w 5"/>
                <a:gd name="T11" fmla="*/ 1 h 3"/>
                <a:gd name="T12" fmla="*/ 4 w 5"/>
                <a:gd name="T13" fmla="*/ 0 h 3"/>
                <a:gd name="T14" fmla="*/ 0 w 5"/>
                <a:gd name="T15" fmla="*/ 3 h 3"/>
                <a:gd name="T16" fmla="*/ 1 w 5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41" name="Freeform 9585">
              <a:extLst>
                <a:ext uri="{FF2B5EF4-FFF2-40B4-BE49-F238E27FC236}">
                  <a16:creationId xmlns:a16="http://schemas.microsoft.com/office/drawing/2014/main" id="{CE662C73-8FD4-4735-9291-6515A0A17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142875"/>
              <a:ext cx="49213" cy="30163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7 h 8"/>
                <a:gd name="T4" fmla="*/ 1 w 13"/>
                <a:gd name="T5" fmla="*/ 8 h 8"/>
                <a:gd name="T6" fmla="*/ 13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2"/>
                    <a:pt x="4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42" name="Freeform 9586">
              <a:extLst>
                <a:ext uri="{FF2B5EF4-FFF2-40B4-BE49-F238E27FC236}">
                  <a16:creationId xmlns:a16="http://schemas.microsoft.com/office/drawing/2014/main" id="{F8502273-1153-4856-838B-A9E1F7FB1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2" y="11112"/>
              <a:ext cx="55563" cy="30163"/>
            </a:xfrm>
            <a:custGeom>
              <a:avLst/>
              <a:gdLst>
                <a:gd name="T0" fmla="*/ 14 w 15"/>
                <a:gd name="T1" fmla="*/ 0 h 8"/>
                <a:gd name="T2" fmla="*/ 0 w 15"/>
                <a:gd name="T3" fmla="*/ 8 h 8"/>
                <a:gd name="T4" fmla="*/ 1 w 15"/>
                <a:gd name="T5" fmla="*/ 8 h 8"/>
                <a:gd name="T6" fmla="*/ 14 w 15"/>
                <a:gd name="T7" fmla="*/ 0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43" name="Freeform 9587">
              <a:extLst>
                <a:ext uri="{FF2B5EF4-FFF2-40B4-BE49-F238E27FC236}">
                  <a16:creationId xmlns:a16="http://schemas.microsoft.com/office/drawing/2014/main" id="{360FE6DC-A1AF-4F24-849F-2C413E347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" y="14287"/>
              <a:ext cx="47625" cy="26988"/>
            </a:xfrm>
            <a:custGeom>
              <a:avLst/>
              <a:gdLst>
                <a:gd name="T0" fmla="*/ 1 w 13"/>
                <a:gd name="T1" fmla="*/ 7 h 7"/>
                <a:gd name="T2" fmla="*/ 12 w 13"/>
                <a:gd name="T3" fmla="*/ 0 h 7"/>
                <a:gd name="T4" fmla="*/ 12 w 13"/>
                <a:gd name="T5" fmla="*/ 0 h 7"/>
                <a:gd name="T6" fmla="*/ 0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4"/>
                    <a:pt x="9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44" name="Freeform 9588">
              <a:extLst>
                <a:ext uri="{FF2B5EF4-FFF2-40B4-BE49-F238E27FC236}">
                  <a16:creationId xmlns:a16="http://schemas.microsoft.com/office/drawing/2014/main" id="{EDED1D57-C6DD-4926-B91F-3205FC57E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37" y="14287"/>
              <a:ext cx="41275" cy="23813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6 h 6"/>
                <a:gd name="T4" fmla="*/ 1 w 11"/>
                <a:gd name="T5" fmla="*/ 6 h 6"/>
                <a:gd name="T6" fmla="*/ 11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45" name="Freeform 9589">
              <a:extLst>
                <a:ext uri="{FF2B5EF4-FFF2-40B4-BE49-F238E27FC236}">
                  <a16:creationId xmlns:a16="http://schemas.microsoft.com/office/drawing/2014/main" id="{48838BE7-6B0F-46C0-BFEF-30202176B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4287"/>
              <a:ext cx="41275" cy="23813"/>
            </a:xfrm>
            <a:custGeom>
              <a:avLst/>
              <a:gdLst>
                <a:gd name="T0" fmla="*/ 1 w 11"/>
                <a:gd name="T1" fmla="*/ 6 h 6"/>
                <a:gd name="T2" fmla="*/ 10 w 11"/>
                <a:gd name="T3" fmla="*/ 0 h 6"/>
                <a:gd name="T4" fmla="*/ 10 w 11"/>
                <a:gd name="T5" fmla="*/ 0 h 6"/>
                <a:gd name="T6" fmla="*/ 0 w 11"/>
                <a:gd name="T7" fmla="*/ 6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46" name="Freeform 9590">
              <a:extLst>
                <a:ext uri="{FF2B5EF4-FFF2-40B4-BE49-F238E27FC236}">
                  <a16:creationId xmlns:a16="http://schemas.microsoft.com/office/drawing/2014/main" id="{C14D1651-0710-4AA2-B5BC-944654CF3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85725"/>
              <a:ext cx="30163" cy="15875"/>
            </a:xfrm>
            <a:custGeom>
              <a:avLst/>
              <a:gdLst>
                <a:gd name="T0" fmla="*/ 1 w 8"/>
                <a:gd name="T1" fmla="*/ 4 h 4"/>
                <a:gd name="T2" fmla="*/ 7 w 8"/>
                <a:gd name="T3" fmla="*/ 1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47" name="Freeform 9591">
              <a:extLst>
                <a:ext uri="{FF2B5EF4-FFF2-40B4-BE49-F238E27FC236}">
                  <a16:creationId xmlns:a16="http://schemas.microsoft.com/office/drawing/2014/main" id="{C4D0E907-3049-44FD-A9EB-EEAE552DC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60325"/>
              <a:ext cx="44450" cy="25400"/>
            </a:xfrm>
            <a:custGeom>
              <a:avLst/>
              <a:gdLst>
                <a:gd name="T0" fmla="*/ 11 w 12"/>
                <a:gd name="T1" fmla="*/ 0 h 7"/>
                <a:gd name="T2" fmla="*/ 1 w 12"/>
                <a:gd name="T3" fmla="*/ 6 h 7"/>
                <a:gd name="T4" fmla="*/ 2 w 12"/>
                <a:gd name="T5" fmla="*/ 6 h 7"/>
                <a:gd name="T6" fmla="*/ 12 w 12"/>
                <a:gd name="T7" fmla="*/ 0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0" y="7"/>
                    <a:pt x="1" y="7"/>
                    <a:pt x="2" y="6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48" name="Freeform 9592">
              <a:extLst>
                <a:ext uri="{FF2B5EF4-FFF2-40B4-BE49-F238E27FC236}">
                  <a16:creationId xmlns:a16="http://schemas.microsoft.com/office/drawing/2014/main" id="{EE10A458-0E0C-480E-A5BC-E3495FA3F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14287"/>
              <a:ext cx="49213" cy="26988"/>
            </a:xfrm>
            <a:custGeom>
              <a:avLst/>
              <a:gdLst>
                <a:gd name="T0" fmla="*/ 12 w 13"/>
                <a:gd name="T1" fmla="*/ 0 h 7"/>
                <a:gd name="T2" fmla="*/ 0 w 13"/>
                <a:gd name="T3" fmla="*/ 7 h 7"/>
                <a:gd name="T4" fmla="*/ 1 w 13"/>
                <a:gd name="T5" fmla="*/ 7 h 7"/>
                <a:gd name="T6" fmla="*/ 12 w 13"/>
                <a:gd name="T7" fmla="*/ 0 h 7"/>
                <a:gd name="T8" fmla="*/ 12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5"/>
                    <a:pt x="9" y="3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49" name="Freeform 9593">
              <a:extLst>
                <a:ext uri="{FF2B5EF4-FFF2-40B4-BE49-F238E27FC236}">
                  <a16:creationId xmlns:a16="http://schemas.microsoft.com/office/drawing/2014/main" id="{15CB39EC-4D20-4D06-B03F-4DEF71E8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11112"/>
              <a:ext cx="117475" cy="63500"/>
            </a:xfrm>
            <a:custGeom>
              <a:avLst/>
              <a:gdLst>
                <a:gd name="T0" fmla="*/ 1 w 31"/>
                <a:gd name="T1" fmla="*/ 17 h 17"/>
                <a:gd name="T2" fmla="*/ 31 w 31"/>
                <a:gd name="T3" fmla="*/ 1 h 17"/>
                <a:gd name="T4" fmla="*/ 30 w 31"/>
                <a:gd name="T5" fmla="*/ 1 h 17"/>
                <a:gd name="T6" fmla="*/ 1 w 31"/>
                <a:gd name="T7" fmla="*/ 17 h 17"/>
                <a:gd name="T8" fmla="*/ 1 w 3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1" y="17"/>
                  </a:moveTo>
                  <a:cubicBezTo>
                    <a:pt x="11" y="13"/>
                    <a:pt x="21" y="6"/>
                    <a:pt x="31" y="1"/>
                  </a:cubicBezTo>
                  <a:cubicBezTo>
                    <a:pt x="31" y="1"/>
                    <a:pt x="31" y="0"/>
                    <a:pt x="30" y="1"/>
                  </a:cubicBezTo>
                  <a:cubicBezTo>
                    <a:pt x="20" y="6"/>
                    <a:pt x="11" y="12"/>
                    <a:pt x="1" y="17"/>
                  </a:cubicBezTo>
                  <a:cubicBezTo>
                    <a:pt x="0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50" name="Freeform 9594">
              <a:extLst>
                <a:ext uri="{FF2B5EF4-FFF2-40B4-BE49-F238E27FC236}">
                  <a16:creationId xmlns:a16="http://schemas.microsoft.com/office/drawing/2014/main" id="{42B4E38C-D79A-4497-88E8-1281A5A2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11112"/>
              <a:ext cx="79375" cy="41275"/>
            </a:xfrm>
            <a:custGeom>
              <a:avLst/>
              <a:gdLst>
                <a:gd name="T0" fmla="*/ 20 w 21"/>
                <a:gd name="T1" fmla="*/ 0 h 11"/>
                <a:gd name="T2" fmla="*/ 0 w 21"/>
                <a:gd name="T3" fmla="*/ 11 h 11"/>
                <a:gd name="T4" fmla="*/ 1 w 21"/>
                <a:gd name="T5" fmla="*/ 11 h 11"/>
                <a:gd name="T6" fmla="*/ 20 w 21"/>
                <a:gd name="T7" fmla="*/ 0 h 11"/>
                <a:gd name="T8" fmla="*/ 20 w 2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20" y="0"/>
                  </a:moveTo>
                  <a:cubicBezTo>
                    <a:pt x="13" y="4"/>
                    <a:pt x="6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7"/>
                    <a:pt x="14" y="4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51" name="Freeform 9595">
              <a:extLst>
                <a:ext uri="{FF2B5EF4-FFF2-40B4-BE49-F238E27FC236}">
                  <a16:creationId xmlns:a16="http://schemas.microsoft.com/office/drawing/2014/main" id="{845B8BF2-F7B8-40C5-9637-3804AC053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11112"/>
              <a:ext cx="46038" cy="19050"/>
            </a:xfrm>
            <a:custGeom>
              <a:avLst/>
              <a:gdLst>
                <a:gd name="T0" fmla="*/ 2 w 12"/>
                <a:gd name="T1" fmla="*/ 5 h 5"/>
                <a:gd name="T2" fmla="*/ 11 w 12"/>
                <a:gd name="T3" fmla="*/ 0 h 5"/>
                <a:gd name="T4" fmla="*/ 11 w 12"/>
                <a:gd name="T5" fmla="*/ 0 h 5"/>
                <a:gd name="T6" fmla="*/ 1 w 12"/>
                <a:gd name="T7" fmla="*/ 5 h 5"/>
                <a:gd name="T8" fmla="*/ 2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2" y="5"/>
                  </a:moveTo>
                  <a:cubicBezTo>
                    <a:pt x="5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752" name="Group 5888">
            <a:extLst>
              <a:ext uri="{FF2B5EF4-FFF2-40B4-BE49-F238E27FC236}">
                <a16:creationId xmlns:a16="http://schemas.microsoft.com/office/drawing/2014/main" id="{5680A0A5-2AEC-40CC-912D-15FAD0272B01}"/>
              </a:ext>
            </a:extLst>
          </p:cNvPr>
          <p:cNvGrpSpPr>
            <a:grpSpLocks/>
          </p:cNvGrpSpPr>
          <p:nvPr/>
        </p:nvGrpSpPr>
        <p:grpSpPr bwMode="auto">
          <a:xfrm>
            <a:off x="4672013" y="3178175"/>
            <a:ext cx="608012" cy="390525"/>
            <a:chOff x="0" y="0"/>
            <a:chExt cx="608013" cy="390525"/>
          </a:xfrm>
        </p:grpSpPr>
        <p:sp>
          <p:nvSpPr>
            <p:cNvPr id="42753" name="Freeform 9596">
              <a:extLst>
                <a:ext uri="{FF2B5EF4-FFF2-40B4-BE49-F238E27FC236}">
                  <a16:creationId xmlns:a16="http://schemas.microsoft.com/office/drawing/2014/main" id="{58548C1C-FEFB-4D40-A401-1B496A0EC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608013" cy="390525"/>
            </a:xfrm>
            <a:custGeom>
              <a:avLst/>
              <a:gdLst>
                <a:gd name="T0" fmla="*/ 155 w 162"/>
                <a:gd name="T1" fmla="*/ 48 h 104"/>
                <a:gd name="T2" fmla="*/ 152 w 162"/>
                <a:gd name="T3" fmla="*/ 42 h 104"/>
                <a:gd name="T4" fmla="*/ 137 w 162"/>
                <a:gd name="T5" fmla="*/ 27 h 104"/>
                <a:gd name="T6" fmla="*/ 135 w 162"/>
                <a:gd name="T7" fmla="*/ 27 h 104"/>
                <a:gd name="T8" fmla="*/ 135 w 162"/>
                <a:gd name="T9" fmla="*/ 26 h 104"/>
                <a:gd name="T10" fmla="*/ 136 w 162"/>
                <a:gd name="T11" fmla="*/ 26 h 104"/>
                <a:gd name="T12" fmla="*/ 131 w 162"/>
                <a:gd name="T13" fmla="*/ 14 h 104"/>
                <a:gd name="T14" fmla="*/ 129 w 162"/>
                <a:gd name="T15" fmla="*/ 12 h 104"/>
                <a:gd name="T16" fmla="*/ 127 w 162"/>
                <a:gd name="T17" fmla="*/ 18 h 104"/>
                <a:gd name="T18" fmla="*/ 126 w 162"/>
                <a:gd name="T19" fmla="*/ 18 h 104"/>
                <a:gd name="T20" fmla="*/ 107 w 162"/>
                <a:gd name="T21" fmla="*/ 3 h 104"/>
                <a:gd name="T22" fmla="*/ 93 w 162"/>
                <a:gd name="T23" fmla="*/ 1 h 104"/>
                <a:gd name="T24" fmla="*/ 77 w 162"/>
                <a:gd name="T25" fmla="*/ 1 h 104"/>
                <a:gd name="T26" fmla="*/ 74 w 162"/>
                <a:gd name="T27" fmla="*/ 1 h 104"/>
                <a:gd name="T28" fmla="*/ 42 w 162"/>
                <a:gd name="T29" fmla="*/ 24 h 104"/>
                <a:gd name="T30" fmla="*/ 30 w 162"/>
                <a:gd name="T31" fmla="*/ 43 h 104"/>
                <a:gd name="T32" fmla="*/ 10 w 162"/>
                <a:gd name="T33" fmla="*/ 58 h 104"/>
                <a:gd name="T34" fmla="*/ 32 w 162"/>
                <a:gd name="T35" fmla="*/ 97 h 104"/>
                <a:gd name="T36" fmla="*/ 78 w 162"/>
                <a:gd name="T37" fmla="*/ 98 h 104"/>
                <a:gd name="T38" fmla="*/ 135 w 162"/>
                <a:gd name="T39" fmla="*/ 97 h 104"/>
                <a:gd name="T40" fmla="*/ 136 w 162"/>
                <a:gd name="T41" fmla="*/ 33 h 104"/>
                <a:gd name="T42" fmla="*/ 133 w 162"/>
                <a:gd name="T43" fmla="*/ 32 h 104"/>
                <a:gd name="T44" fmla="*/ 132 w 162"/>
                <a:gd name="T45" fmla="*/ 29 h 104"/>
                <a:gd name="T46" fmla="*/ 135 w 162"/>
                <a:gd name="T47" fmla="*/ 26 h 104"/>
                <a:gd name="T48" fmla="*/ 135 w 162"/>
                <a:gd name="T49" fmla="*/ 26 h 104"/>
                <a:gd name="T50" fmla="*/ 134 w 162"/>
                <a:gd name="T51" fmla="*/ 25 h 104"/>
                <a:gd name="T52" fmla="*/ 130 w 162"/>
                <a:gd name="T53" fmla="*/ 24 h 104"/>
                <a:gd name="T54" fmla="*/ 129 w 162"/>
                <a:gd name="T55" fmla="*/ 21 h 104"/>
                <a:gd name="T56" fmla="*/ 129 w 162"/>
                <a:gd name="T57" fmla="*/ 23 h 104"/>
                <a:gd name="T58" fmla="*/ 129 w 162"/>
                <a:gd name="T59" fmla="*/ 22 h 104"/>
                <a:gd name="T60" fmla="*/ 89 w 162"/>
                <a:gd name="T61" fmla="*/ 1 h 104"/>
                <a:gd name="T62" fmla="*/ 89 w 162"/>
                <a:gd name="T63" fmla="*/ 1 h 104"/>
                <a:gd name="T64" fmla="*/ 63 w 162"/>
                <a:gd name="T65" fmla="*/ 6 h 104"/>
                <a:gd name="T66" fmla="*/ 60 w 162"/>
                <a:gd name="T67" fmla="*/ 7 h 104"/>
                <a:gd name="T68" fmla="*/ 60 w 162"/>
                <a:gd name="T69" fmla="*/ 7 h 104"/>
                <a:gd name="T70" fmla="*/ 143 w 162"/>
                <a:gd name="T71" fmla="*/ 90 h 104"/>
                <a:gd name="T72" fmla="*/ 143 w 162"/>
                <a:gd name="T73" fmla="*/ 90 h 104"/>
                <a:gd name="T74" fmla="*/ 157 w 162"/>
                <a:gd name="T75" fmla="*/ 61 h 104"/>
                <a:gd name="T76" fmla="*/ 157 w 162"/>
                <a:gd name="T77" fmla="*/ 63 h 104"/>
                <a:gd name="T78" fmla="*/ 152 w 162"/>
                <a:gd name="T79" fmla="*/ 80 h 104"/>
                <a:gd name="T80" fmla="*/ 148 w 162"/>
                <a:gd name="T81" fmla="*/ 85 h 104"/>
                <a:gd name="T82" fmla="*/ 148 w 162"/>
                <a:gd name="T83" fmla="*/ 86 h 104"/>
                <a:gd name="T84" fmla="*/ 142 w 162"/>
                <a:gd name="T85" fmla="*/ 91 h 104"/>
                <a:gd name="T86" fmla="*/ 126 w 162"/>
                <a:gd name="T87" fmla="*/ 95 h 104"/>
                <a:gd name="T88" fmla="*/ 97 w 162"/>
                <a:gd name="T89" fmla="*/ 95 h 104"/>
                <a:gd name="T90" fmla="*/ 80 w 162"/>
                <a:gd name="T91" fmla="*/ 94 h 104"/>
                <a:gd name="T92" fmla="*/ 68 w 162"/>
                <a:gd name="T93" fmla="*/ 94 h 104"/>
                <a:gd name="T94" fmla="*/ 65 w 162"/>
                <a:gd name="T95" fmla="*/ 94 h 104"/>
                <a:gd name="T96" fmla="*/ 37 w 162"/>
                <a:gd name="T97" fmla="*/ 94 h 104"/>
                <a:gd name="T98" fmla="*/ 40 w 162"/>
                <a:gd name="T99" fmla="*/ 48 h 104"/>
                <a:gd name="T100" fmla="*/ 60 w 162"/>
                <a:gd name="T101" fmla="*/ 11 h 104"/>
                <a:gd name="T102" fmla="*/ 67 w 162"/>
                <a:gd name="T103" fmla="*/ 8 h 104"/>
                <a:gd name="T104" fmla="*/ 128 w 162"/>
                <a:gd name="T105" fmla="*/ 24 h 104"/>
                <a:gd name="T106" fmla="*/ 131 w 162"/>
                <a:gd name="T107" fmla="*/ 34 h 104"/>
                <a:gd name="T108" fmla="*/ 134 w 162"/>
                <a:gd name="T109" fmla="*/ 36 h 104"/>
                <a:gd name="T110" fmla="*/ 154 w 162"/>
                <a:gd name="T111" fmla="*/ 52 h 104"/>
                <a:gd name="T112" fmla="*/ 157 w 162"/>
                <a:gd name="T113" fmla="*/ 61 h 104"/>
                <a:gd name="T114" fmla="*/ 68 w 162"/>
                <a:gd name="T115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104">
                  <a:moveTo>
                    <a:pt x="159" y="59"/>
                  </a:moveTo>
                  <a:cubicBezTo>
                    <a:pt x="159" y="62"/>
                    <a:pt x="155" y="47"/>
                    <a:pt x="155" y="48"/>
                  </a:cubicBezTo>
                  <a:cubicBezTo>
                    <a:pt x="155" y="46"/>
                    <a:pt x="152" y="43"/>
                    <a:pt x="150" y="42"/>
                  </a:cubicBezTo>
                  <a:cubicBezTo>
                    <a:pt x="151" y="42"/>
                    <a:pt x="151" y="42"/>
                    <a:pt x="152" y="42"/>
                  </a:cubicBezTo>
                  <a:cubicBezTo>
                    <a:pt x="150" y="40"/>
                    <a:pt x="141" y="37"/>
                    <a:pt x="136" y="35"/>
                  </a:cubicBezTo>
                  <a:cubicBezTo>
                    <a:pt x="138" y="33"/>
                    <a:pt x="139" y="30"/>
                    <a:pt x="137" y="27"/>
                  </a:cubicBezTo>
                  <a:cubicBezTo>
                    <a:pt x="136" y="27"/>
                    <a:pt x="137" y="29"/>
                    <a:pt x="136" y="28"/>
                  </a:cubicBezTo>
                  <a:cubicBezTo>
                    <a:pt x="136" y="28"/>
                    <a:pt x="135" y="27"/>
                    <a:pt x="135" y="27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6" y="27"/>
                    <a:pt x="136" y="27"/>
                    <a:pt x="135" y="26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5" y="26"/>
                    <a:pt x="135" y="26"/>
                    <a:pt x="136" y="26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4" y="21"/>
                    <a:pt x="131" y="13"/>
                    <a:pt x="131" y="14"/>
                  </a:cubicBezTo>
                  <a:cubicBezTo>
                    <a:pt x="131" y="15"/>
                    <a:pt x="131" y="15"/>
                    <a:pt x="131" y="16"/>
                  </a:cubicBezTo>
                  <a:cubicBezTo>
                    <a:pt x="130" y="15"/>
                    <a:pt x="130" y="13"/>
                    <a:pt x="129" y="12"/>
                  </a:cubicBezTo>
                  <a:cubicBezTo>
                    <a:pt x="127" y="13"/>
                    <a:pt x="129" y="19"/>
                    <a:pt x="128" y="20"/>
                  </a:cubicBezTo>
                  <a:cubicBezTo>
                    <a:pt x="128" y="20"/>
                    <a:pt x="127" y="19"/>
                    <a:pt x="127" y="18"/>
                  </a:cubicBezTo>
                  <a:cubicBezTo>
                    <a:pt x="127" y="19"/>
                    <a:pt x="128" y="20"/>
                    <a:pt x="128" y="21"/>
                  </a:cubicBezTo>
                  <a:cubicBezTo>
                    <a:pt x="127" y="20"/>
                    <a:pt x="126" y="19"/>
                    <a:pt x="126" y="18"/>
                  </a:cubicBezTo>
                  <a:cubicBezTo>
                    <a:pt x="124" y="16"/>
                    <a:pt x="117" y="7"/>
                    <a:pt x="113" y="7"/>
                  </a:cubicBezTo>
                  <a:cubicBezTo>
                    <a:pt x="111" y="8"/>
                    <a:pt x="106" y="1"/>
                    <a:pt x="107" y="3"/>
                  </a:cubicBezTo>
                  <a:cubicBezTo>
                    <a:pt x="103" y="1"/>
                    <a:pt x="94" y="3"/>
                    <a:pt x="92" y="2"/>
                  </a:cubicBezTo>
                  <a:cubicBezTo>
                    <a:pt x="92" y="2"/>
                    <a:pt x="92" y="1"/>
                    <a:pt x="93" y="1"/>
                  </a:cubicBezTo>
                  <a:cubicBezTo>
                    <a:pt x="94" y="0"/>
                    <a:pt x="93" y="0"/>
                    <a:pt x="90" y="1"/>
                  </a:cubicBezTo>
                  <a:cubicBezTo>
                    <a:pt x="85" y="1"/>
                    <a:pt x="76" y="2"/>
                    <a:pt x="77" y="1"/>
                  </a:cubicBezTo>
                  <a:cubicBezTo>
                    <a:pt x="75" y="1"/>
                    <a:pt x="74" y="2"/>
                    <a:pt x="73" y="2"/>
                  </a:cubicBezTo>
                  <a:cubicBezTo>
                    <a:pt x="73" y="2"/>
                    <a:pt x="74" y="2"/>
                    <a:pt x="74" y="1"/>
                  </a:cubicBezTo>
                  <a:cubicBezTo>
                    <a:pt x="58" y="0"/>
                    <a:pt x="51" y="16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9" y="29"/>
                    <a:pt x="39" y="34"/>
                    <a:pt x="37" y="39"/>
                  </a:cubicBezTo>
                  <a:cubicBezTo>
                    <a:pt x="36" y="42"/>
                    <a:pt x="31" y="42"/>
                    <a:pt x="30" y="43"/>
                  </a:cubicBezTo>
                  <a:cubicBezTo>
                    <a:pt x="21" y="45"/>
                    <a:pt x="14" y="46"/>
                    <a:pt x="9" y="57"/>
                  </a:cubicBezTo>
                  <a:cubicBezTo>
                    <a:pt x="10" y="56"/>
                    <a:pt x="10" y="58"/>
                    <a:pt x="10" y="58"/>
                  </a:cubicBezTo>
                  <a:cubicBezTo>
                    <a:pt x="9" y="59"/>
                    <a:pt x="9" y="59"/>
                    <a:pt x="9" y="58"/>
                  </a:cubicBezTo>
                  <a:cubicBezTo>
                    <a:pt x="4" y="74"/>
                    <a:pt x="10" y="100"/>
                    <a:pt x="32" y="97"/>
                  </a:cubicBezTo>
                  <a:cubicBezTo>
                    <a:pt x="39" y="96"/>
                    <a:pt x="47" y="99"/>
                    <a:pt x="54" y="99"/>
                  </a:cubicBezTo>
                  <a:cubicBezTo>
                    <a:pt x="59" y="99"/>
                    <a:pt x="78" y="99"/>
                    <a:pt x="78" y="98"/>
                  </a:cubicBezTo>
                  <a:cubicBezTo>
                    <a:pt x="98" y="96"/>
                    <a:pt x="120" y="104"/>
                    <a:pt x="139" y="95"/>
                  </a:cubicBezTo>
                  <a:cubicBezTo>
                    <a:pt x="139" y="96"/>
                    <a:pt x="135" y="96"/>
                    <a:pt x="135" y="97"/>
                  </a:cubicBezTo>
                  <a:cubicBezTo>
                    <a:pt x="151" y="92"/>
                    <a:pt x="162" y="77"/>
                    <a:pt x="159" y="59"/>
                  </a:cubicBezTo>
                  <a:close/>
                  <a:moveTo>
                    <a:pt x="136" y="33"/>
                  </a:moveTo>
                  <a:cubicBezTo>
                    <a:pt x="136" y="34"/>
                    <a:pt x="136" y="34"/>
                    <a:pt x="135" y="34"/>
                  </a:cubicBezTo>
                  <a:cubicBezTo>
                    <a:pt x="134" y="34"/>
                    <a:pt x="133" y="33"/>
                    <a:pt x="133" y="32"/>
                  </a:cubicBezTo>
                  <a:cubicBezTo>
                    <a:pt x="133" y="32"/>
                    <a:pt x="133" y="31"/>
                    <a:pt x="132" y="29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5"/>
                    <a:pt x="137" y="32"/>
                    <a:pt x="136" y="33"/>
                  </a:cubicBezTo>
                  <a:close/>
                  <a:moveTo>
                    <a:pt x="135" y="26"/>
                  </a:moveTo>
                  <a:cubicBezTo>
                    <a:pt x="135" y="26"/>
                    <a:pt x="135" y="26"/>
                    <a:pt x="135" y="26"/>
                  </a:cubicBezTo>
                  <a:cubicBezTo>
                    <a:pt x="135" y="26"/>
                    <a:pt x="135" y="26"/>
                    <a:pt x="135" y="26"/>
                  </a:cubicBezTo>
                  <a:close/>
                  <a:moveTo>
                    <a:pt x="133" y="19"/>
                  </a:moveTo>
                  <a:cubicBezTo>
                    <a:pt x="134" y="19"/>
                    <a:pt x="134" y="22"/>
                    <a:pt x="134" y="25"/>
                  </a:cubicBezTo>
                  <a:cubicBezTo>
                    <a:pt x="133" y="24"/>
                    <a:pt x="132" y="25"/>
                    <a:pt x="131" y="26"/>
                  </a:cubicBezTo>
                  <a:cubicBezTo>
                    <a:pt x="130" y="25"/>
                    <a:pt x="130" y="25"/>
                    <a:pt x="130" y="24"/>
                  </a:cubicBezTo>
                  <a:cubicBezTo>
                    <a:pt x="129" y="22"/>
                    <a:pt x="130" y="23"/>
                    <a:pt x="130" y="24"/>
                  </a:cubicBezTo>
                  <a:cubicBezTo>
                    <a:pt x="130" y="23"/>
                    <a:pt x="130" y="22"/>
                    <a:pt x="129" y="21"/>
                  </a:cubicBezTo>
                  <a:cubicBezTo>
                    <a:pt x="130" y="22"/>
                    <a:pt x="133" y="19"/>
                    <a:pt x="133" y="19"/>
                  </a:cubicBezTo>
                  <a:close/>
                  <a:moveTo>
                    <a:pt x="129" y="23"/>
                  </a:moveTo>
                  <a:cubicBezTo>
                    <a:pt x="129" y="23"/>
                    <a:pt x="129" y="23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9" y="22"/>
                    <a:pt x="129" y="23"/>
                    <a:pt x="129" y="23"/>
                  </a:cubicBezTo>
                  <a:close/>
                  <a:moveTo>
                    <a:pt x="89" y="1"/>
                  </a:moveTo>
                  <a:cubicBezTo>
                    <a:pt x="89" y="1"/>
                    <a:pt x="88" y="1"/>
                    <a:pt x="88" y="1"/>
                  </a:cubicBezTo>
                  <a:cubicBezTo>
                    <a:pt x="88" y="1"/>
                    <a:pt x="88" y="1"/>
                    <a:pt x="89" y="1"/>
                  </a:cubicBezTo>
                  <a:close/>
                  <a:moveTo>
                    <a:pt x="63" y="6"/>
                  </a:moveTo>
                  <a:cubicBezTo>
                    <a:pt x="65" y="5"/>
                    <a:pt x="64" y="6"/>
                    <a:pt x="63" y="6"/>
                  </a:cubicBezTo>
                  <a:close/>
                  <a:moveTo>
                    <a:pt x="61" y="7"/>
                  </a:moveTo>
                  <a:cubicBezTo>
                    <a:pt x="61" y="7"/>
                    <a:pt x="60" y="7"/>
                    <a:pt x="60" y="7"/>
                  </a:cubicBezTo>
                  <a:cubicBezTo>
                    <a:pt x="60" y="7"/>
                    <a:pt x="61" y="7"/>
                    <a:pt x="61" y="7"/>
                  </a:cubicBezTo>
                  <a:close/>
                  <a:moveTo>
                    <a:pt x="60" y="7"/>
                  </a:moveTo>
                  <a:cubicBezTo>
                    <a:pt x="60" y="7"/>
                    <a:pt x="60" y="7"/>
                    <a:pt x="60" y="7"/>
                  </a:cubicBezTo>
                  <a:close/>
                  <a:moveTo>
                    <a:pt x="143" y="90"/>
                  </a:moveTo>
                  <a:cubicBezTo>
                    <a:pt x="143" y="90"/>
                    <a:pt x="143" y="90"/>
                    <a:pt x="143" y="90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3" y="90"/>
                    <a:pt x="143" y="90"/>
                    <a:pt x="143" y="90"/>
                  </a:cubicBezTo>
                  <a:close/>
                  <a:moveTo>
                    <a:pt x="157" y="61"/>
                  </a:moveTo>
                  <a:cubicBezTo>
                    <a:pt x="157" y="61"/>
                    <a:pt x="157" y="60"/>
                    <a:pt x="156" y="60"/>
                  </a:cubicBezTo>
                  <a:cubicBezTo>
                    <a:pt x="156" y="59"/>
                    <a:pt x="156" y="63"/>
                    <a:pt x="157" y="63"/>
                  </a:cubicBezTo>
                  <a:cubicBezTo>
                    <a:pt x="156" y="67"/>
                    <a:pt x="155" y="72"/>
                    <a:pt x="153" y="74"/>
                  </a:cubicBezTo>
                  <a:cubicBezTo>
                    <a:pt x="153" y="75"/>
                    <a:pt x="154" y="80"/>
                    <a:pt x="152" y="80"/>
                  </a:cubicBezTo>
                  <a:cubicBezTo>
                    <a:pt x="154" y="77"/>
                    <a:pt x="152" y="79"/>
                    <a:pt x="152" y="79"/>
                  </a:cubicBezTo>
                  <a:cubicBezTo>
                    <a:pt x="151" y="81"/>
                    <a:pt x="150" y="83"/>
                    <a:pt x="148" y="85"/>
                  </a:cubicBezTo>
                  <a:cubicBezTo>
                    <a:pt x="149" y="85"/>
                    <a:pt x="149" y="84"/>
                    <a:pt x="150" y="84"/>
                  </a:cubicBezTo>
                  <a:cubicBezTo>
                    <a:pt x="150" y="85"/>
                    <a:pt x="149" y="86"/>
                    <a:pt x="148" y="86"/>
                  </a:cubicBezTo>
                  <a:cubicBezTo>
                    <a:pt x="148" y="87"/>
                    <a:pt x="142" y="89"/>
                    <a:pt x="140" y="90"/>
                  </a:cubicBezTo>
                  <a:cubicBezTo>
                    <a:pt x="141" y="90"/>
                    <a:pt x="144" y="88"/>
                    <a:pt x="142" y="91"/>
                  </a:cubicBezTo>
                  <a:cubicBezTo>
                    <a:pt x="138" y="92"/>
                    <a:pt x="132" y="94"/>
                    <a:pt x="134" y="94"/>
                  </a:cubicBezTo>
                  <a:cubicBezTo>
                    <a:pt x="133" y="95"/>
                    <a:pt x="127" y="95"/>
                    <a:pt x="126" y="95"/>
                  </a:cubicBezTo>
                  <a:cubicBezTo>
                    <a:pt x="125" y="95"/>
                    <a:pt x="118" y="95"/>
                    <a:pt x="122" y="95"/>
                  </a:cubicBezTo>
                  <a:cubicBezTo>
                    <a:pt x="114" y="95"/>
                    <a:pt x="104" y="93"/>
                    <a:pt x="97" y="95"/>
                  </a:cubicBezTo>
                  <a:cubicBezTo>
                    <a:pt x="95" y="94"/>
                    <a:pt x="79" y="96"/>
                    <a:pt x="78" y="94"/>
                  </a:cubicBezTo>
                  <a:cubicBezTo>
                    <a:pt x="79" y="94"/>
                    <a:pt x="80" y="94"/>
                    <a:pt x="80" y="94"/>
                  </a:cubicBezTo>
                  <a:cubicBezTo>
                    <a:pt x="76" y="91"/>
                    <a:pt x="67" y="95"/>
                    <a:pt x="63" y="95"/>
                  </a:cubicBezTo>
                  <a:cubicBezTo>
                    <a:pt x="65" y="95"/>
                    <a:pt x="66" y="94"/>
                    <a:pt x="68" y="94"/>
                  </a:cubicBezTo>
                  <a:cubicBezTo>
                    <a:pt x="67" y="94"/>
                    <a:pt x="64" y="94"/>
                    <a:pt x="64" y="94"/>
                  </a:cubicBezTo>
                  <a:cubicBezTo>
                    <a:pt x="64" y="94"/>
                    <a:pt x="65" y="94"/>
                    <a:pt x="65" y="94"/>
                  </a:cubicBezTo>
                  <a:cubicBezTo>
                    <a:pt x="61" y="96"/>
                    <a:pt x="57" y="95"/>
                    <a:pt x="53" y="94"/>
                  </a:cubicBezTo>
                  <a:cubicBezTo>
                    <a:pt x="48" y="93"/>
                    <a:pt x="42" y="96"/>
                    <a:pt x="37" y="94"/>
                  </a:cubicBezTo>
                  <a:cubicBezTo>
                    <a:pt x="37" y="92"/>
                    <a:pt x="32" y="93"/>
                    <a:pt x="35" y="94"/>
                  </a:cubicBezTo>
                  <a:cubicBezTo>
                    <a:pt x="0" y="101"/>
                    <a:pt x="7" y="33"/>
                    <a:pt x="40" y="48"/>
                  </a:cubicBezTo>
                  <a:cubicBezTo>
                    <a:pt x="41" y="36"/>
                    <a:pt x="47" y="11"/>
                    <a:pt x="63" y="9"/>
                  </a:cubicBezTo>
                  <a:cubicBezTo>
                    <a:pt x="62" y="10"/>
                    <a:pt x="61" y="10"/>
                    <a:pt x="60" y="11"/>
                  </a:cubicBezTo>
                  <a:cubicBezTo>
                    <a:pt x="62" y="11"/>
                    <a:pt x="68" y="9"/>
                    <a:pt x="70" y="7"/>
                  </a:cubicBezTo>
                  <a:cubicBezTo>
                    <a:pt x="70" y="7"/>
                    <a:pt x="67" y="7"/>
                    <a:pt x="67" y="8"/>
                  </a:cubicBezTo>
                  <a:cubicBezTo>
                    <a:pt x="73" y="2"/>
                    <a:pt x="94" y="2"/>
                    <a:pt x="101" y="5"/>
                  </a:cubicBezTo>
                  <a:cubicBezTo>
                    <a:pt x="108" y="8"/>
                    <a:pt x="122" y="15"/>
                    <a:pt x="128" y="24"/>
                  </a:cubicBezTo>
                  <a:cubicBezTo>
                    <a:pt x="128" y="28"/>
                    <a:pt x="129" y="32"/>
                    <a:pt x="131" y="34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5"/>
                    <a:pt x="133" y="36"/>
                    <a:pt x="134" y="36"/>
                  </a:cubicBezTo>
                  <a:cubicBezTo>
                    <a:pt x="138" y="38"/>
                    <a:pt x="144" y="38"/>
                    <a:pt x="147" y="41"/>
                  </a:cubicBezTo>
                  <a:cubicBezTo>
                    <a:pt x="147" y="41"/>
                    <a:pt x="155" y="49"/>
                    <a:pt x="154" y="52"/>
                  </a:cubicBezTo>
                  <a:cubicBezTo>
                    <a:pt x="154" y="52"/>
                    <a:pt x="155" y="51"/>
                    <a:pt x="155" y="51"/>
                  </a:cubicBezTo>
                  <a:cubicBezTo>
                    <a:pt x="155" y="52"/>
                    <a:pt x="158" y="60"/>
                    <a:pt x="157" y="61"/>
                  </a:cubicBezTo>
                  <a:close/>
                  <a:moveTo>
                    <a:pt x="68" y="8"/>
                  </a:moveTo>
                  <a:cubicBezTo>
                    <a:pt x="67" y="8"/>
                    <a:pt x="67" y="8"/>
                    <a:pt x="68" y="8"/>
                  </a:cubicBezTo>
                  <a:cubicBezTo>
                    <a:pt x="67" y="8"/>
                    <a:pt x="69" y="7"/>
                    <a:pt x="68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54" name="Freeform 9597">
              <a:extLst>
                <a:ext uri="{FF2B5EF4-FFF2-40B4-BE49-F238E27FC236}">
                  <a16:creationId xmlns:a16="http://schemas.microsoft.com/office/drawing/2014/main" id="{EDF6576A-0A72-4360-982C-F8612B2E7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" y="315913"/>
              <a:ext cx="90488" cy="44450"/>
            </a:xfrm>
            <a:custGeom>
              <a:avLst/>
              <a:gdLst>
                <a:gd name="T0" fmla="*/ 0 w 24"/>
                <a:gd name="T1" fmla="*/ 12 h 12"/>
                <a:gd name="T2" fmla="*/ 23 w 24"/>
                <a:gd name="T3" fmla="*/ 0 h 12"/>
                <a:gd name="T4" fmla="*/ 23 w 24"/>
                <a:gd name="T5" fmla="*/ 0 h 12"/>
                <a:gd name="T6" fmla="*/ 0 w 24"/>
                <a:gd name="T7" fmla="*/ 12 h 12"/>
                <a:gd name="T8" fmla="*/ 0 w 24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8" y="8"/>
                    <a:pt x="15" y="4"/>
                    <a:pt x="23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5" y="3"/>
                    <a:pt x="8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55" name="Freeform 9598">
              <a:extLst>
                <a:ext uri="{FF2B5EF4-FFF2-40B4-BE49-F238E27FC236}">
                  <a16:creationId xmlns:a16="http://schemas.microsoft.com/office/drawing/2014/main" id="{FA325B51-0ED6-45DF-9DC5-E8D2B42D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" y="285750"/>
              <a:ext cx="165100" cy="74613"/>
            </a:xfrm>
            <a:custGeom>
              <a:avLst/>
              <a:gdLst>
                <a:gd name="T0" fmla="*/ 43 w 44"/>
                <a:gd name="T1" fmla="*/ 0 h 20"/>
                <a:gd name="T2" fmla="*/ 1 w 44"/>
                <a:gd name="T3" fmla="*/ 19 h 20"/>
                <a:gd name="T4" fmla="*/ 1 w 44"/>
                <a:gd name="T5" fmla="*/ 20 h 20"/>
                <a:gd name="T6" fmla="*/ 43 w 44"/>
                <a:gd name="T7" fmla="*/ 0 h 20"/>
                <a:gd name="T8" fmla="*/ 43 w 4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0">
                  <a:moveTo>
                    <a:pt x="43" y="0"/>
                  </a:moveTo>
                  <a:cubicBezTo>
                    <a:pt x="29" y="7"/>
                    <a:pt x="14" y="12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5" y="12"/>
                    <a:pt x="29" y="7"/>
                    <a:pt x="43" y="0"/>
                  </a:cubicBezTo>
                  <a:cubicBezTo>
                    <a:pt x="44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56" name="Freeform 9599">
              <a:extLst>
                <a:ext uri="{FF2B5EF4-FFF2-40B4-BE49-F238E27FC236}">
                  <a16:creationId xmlns:a16="http://schemas.microsoft.com/office/drawing/2014/main" id="{F22B2440-4CDD-4A16-8C57-1F35A4A54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" y="244475"/>
              <a:ext cx="239713" cy="112713"/>
            </a:xfrm>
            <a:custGeom>
              <a:avLst/>
              <a:gdLst>
                <a:gd name="T0" fmla="*/ 1 w 64"/>
                <a:gd name="T1" fmla="*/ 30 h 30"/>
                <a:gd name="T2" fmla="*/ 63 w 64"/>
                <a:gd name="T3" fmla="*/ 0 h 30"/>
                <a:gd name="T4" fmla="*/ 63 w 64"/>
                <a:gd name="T5" fmla="*/ 0 h 30"/>
                <a:gd name="T6" fmla="*/ 1 w 64"/>
                <a:gd name="T7" fmla="*/ 30 h 30"/>
                <a:gd name="T8" fmla="*/ 1 w 64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0">
                  <a:moveTo>
                    <a:pt x="1" y="30"/>
                  </a:moveTo>
                  <a:cubicBezTo>
                    <a:pt x="22" y="20"/>
                    <a:pt x="41" y="8"/>
                    <a:pt x="63" y="0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41" y="7"/>
                    <a:pt x="21" y="19"/>
                    <a:pt x="1" y="30"/>
                  </a:cubicBezTo>
                  <a:cubicBezTo>
                    <a:pt x="0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57" name="Freeform 9600">
              <a:extLst>
                <a:ext uri="{FF2B5EF4-FFF2-40B4-BE49-F238E27FC236}">
                  <a16:creationId xmlns:a16="http://schemas.microsoft.com/office/drawing/2014/main" id="{C7E5CBA7-B43C-4746-8071-F87DDAA5A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211138"/>
              <a:ext cx="303213" cy="149225"/>
            </a:xfrm>
            <a:custGeom>
              <a:avLst/>
              <a:gdLst>
                <a:gd name="T0" fmla="*/ 80 w 81"/>
                <a:gd name="T1" fmla="*/ 0 h 40"/>
                <a:gd name="T2" fmla="*/ 1 w 81"/>
                <a:gd name="T3" fmla="*/ 39 h 40"/>
                <a:gd name="T4" fmla="*/ 1 w 81"/>
                <a:gd name="T5" fmla="*/ 39 h 40"/>
                <a:gd name="T6" fmla="*/ 80 w 81"/>
                <a:gd name="T7" fmla="*/ 0 h 40"/>
                <a:gd name="T8" fmla="*/ 80 w 81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40">
                  <a:moveTo>
                    <a:pt x="80" y="0"/>
                  </a:moveTo>
                  <a:cubicBezTo>
                    <a:pt x="53" y="12"/>
                    <a:pt x="26" y="24"/>
                    <a:pt x="1" y="39"/>
                  </a:cubicBezTo>
                  <a:cubicBezTo>
                    <a:pt x="0" y="40"/>
                    <a:pt x="1" y="40"/>
                    <a:pt x="1" y="39"/>
                  </a:cubicBezTo>
                  <a:cubicBezTo>
                    <a:pt x="27" y="24"/>
                    <a:pt x="53" y="12"/>
                    <a:pt x="80" y="0"/>
                  </a:cubicBezTo>
                  <a:cubicBezTo>
                    <a:pt x="81" y="0"/>
                    <a:pt x="80" y="0"/>
                    <a:pt x="8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58" name="Freeform 9601">
              <a:extLst>
                <a:ext uri="{FF2B5EF4-FFF2-40B4-BE49-F238E27FC236}">
                  <a16:creationId xmlns:a16="http://schemas.microsoft.com/office/drawing/2014/main" id="{8677A40A-DC39-4D96-A72A-396CB3127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" y="206375"/>
              <a:ext cx="327025" cy="153988"/>
            </a:xfrm>
            <a:custGeom>
              <a:avLst/>
              <a:gdLst>
                <a:gd name="T0" fmla="*/ 1 w 87"/>
                <a:gd name="T1" fmla="*/ 41 h 41"/>
                <a:gd name="T2" fmla="*/ 87 w 87"/>
                <a:gd name="T3" fmla="*/ 1 h 41"/>
                <a:gd name="T4" fmla="*/ 86 w 87"/>
                <a:gd name="T5" fmla="*/ 1 h 41"/>
                <a:gd name="T6" fmla="*/ 0 w 87"/>
                <a:gd name="T7" fmla="*/ 40 h 41"/>
                <a:gd name="T8" fmla="*/ 1 w 87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1">
                  <a:moveTo>
                    <a:pt x="1" y="41"/>
                  </a:moveTo>
                  <a:cubicBezTo>
                    <a:pt x="29" y="26"/>
                    <a:pt x="58" y="13"/>
                    <a:pt x="87" y="1"/>
                  </a:cubicBezTo>
                  <a:cubicBezTo>
                    <a:pt x="87" y="1"/>
                    <a:pt x="87" y="0"/>
                    <a:pt x="86" y="1"/>
                  </a:cubicBezTo>
                  <a:cubicBezTo>
                    <a:pt x="57" y="13"/>
                    <a:pt x="29" y="26"/>
                    <a:pt x="0" y="40"/>
                  </a:cubicBezTo>
                  <a:cubicBezTo>
                    <a:pt x="0" y="41"/>
                    <a:pt x="0" y="41"/>
                    <a:pt x="1" y="4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59" name="Freeform 9602">
              <a:extLst>
                <a:ext uri="{FF2B5EF4-FFF2-40B4-BE49-F238E27FC236}">
                  <a16:creationId xmlns:a16="http://schemas.microsoft.com/office/drawing/2014/main" id="{48563C19-F4B4-4D10-A313-5C52C4DA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" y="168275"/>
              <a:ext cx="360363" cy="192088"/>
            </a:xfrm>
            <a:custGeom>
              <a:avLst/>
              <a:gdLst>
                <a:gd name="T0" fmla="*/ 95 w 96"/>
                <a:gd name="T1" fmla="*/ 0 h 51"/>
                <a:gd name="T2" fmla="*/ 0 w 96"/>
                <a:gd name="T3" fmla="*/ 50 h 51"/>
                <a:gd name="T4" fmla="*/ 1 w 96"/>
                <a:gd name="T5" fmla="*/ 51 h 51"/>
                <a:gd name="T6" fmla="*/ 96 w 96"/>
                <a:gd name="T7" fmla="*/ 1 h 51"/>
                <a:gd name="T8" fmla="*/ 95 w 96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1">
                  <a:moveTo>
                    <a:pt x="95" y="0"/>
                  </a:moveTo>
                  <a:cubicBezTo>
                    <a:pt x="63" y="16"/>
                    <a:pt x="31" y="31"/>
                    <a:pt x="0" y="50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31" y="32"/>
                    <a:pt x="64" y="16"/>
                    <a:pt x="96" y="1"/>
                  </a:cubicBezTo>
                  <a:cubicBezTo>
                    <a:pt x="96" y="1"/>
                    <a:pt x="96" y="0"/>
                    <a:pt x="9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60" name="Freeform 9603">
              <a:extLst>
                <a:ext uri="{FF2B5EF4-FFF2-40B4-BE49-F238E27FC236}">
                  <a16:creationId xmlns:a16="http://schemas.microsoft.com/office/drawing/2014/main" id="{9F418A42-B674-4F9C-99B0-928FCDA70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53988"/>
              <a:ext cx="398463" cy="206375"/>
            </a:xfrm>
            <a:custGeom>
              <a:avLst/>
              <a:gdLst>
                <a:gd name="T0" fmla="*/ 1 w 106"/>
                <a:gd name="T1" fmla="*/ 55 h 55"/>
                <a:gd name="T2" fmla="*/ 105 w 106"/>
                <a:gd name="T3" fmla="*/ 1 h 55"/>
                <a:gd name="T4" fmla="*/ 105 w 106"/>
                <a:gd name="T5" fmla="*/ 0 h 55"/>
                <a:gd name="T6" fmla="*/ 0 w 106"/>
                <a:gd name="T7" fmla="*/ 54 h 55"/>
                <a:gd name="T8" fmla="*/ 1 w 106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5">
                  <a:moveTo>
                    <a:pt x="1" y="55"/>
                  </a:moveTo>
                  <a:cubicBezTo>
                    <a:pt x="36" y="37"/>
                    <a:pt x="69" y="16"/>
                    <a:pt x="105" y="1"/>
                  </a:cubicBezTo>
                  <a:cubicBezTo>
                    <a:pt x="106" y="1"/>
                    <a:pt x="105" y="0"/>
                    <a:pt x="105" y="0"/>
                  </a:cubicBezTo>
                  <a:cubicBezTo>
                    <a:pt x="68" y="15"/>
                    <a:pt x="35" y="37"/>
                    <a:pt x="0" y="54"/>
                  </a:cubicBezTo>
                  <a:cubicBezTo>
                    <a:pt x="0" y="54"/>
                    <a:pt x="0" y="55"/>
                    <a:pt x="1" y="5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61" name="Freeform 9604">
              <a:extLst>
                <a:ext uri="{FF2B5EF4-FFF2-40B4-BE49-F238E27FC236}">
                  <a16:creationId xmlns:a16="http://schemas.microsoft.com/office/drawing/2014/main" id="{EC72B9A4-E491-44E2-BC45-9BA3E1527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123825"/>
              <a:ext cx="371475" cy="233363"/>
            </a:xfrm>
            <a:custGeom>
              <a:avLst/>
              <a:gdLst>
                <a:gd name="T0" fmla="*/ 98 w 99"/>
                <a:gd name="T1" fmla="*/ 0 h 62"/>
                <a:gd name="T2" fmla="*/ 0 w 99"/>
                <a:gd name="T3" fmla="*/ 62 h 62"/>
                <a:gd name="T4" fmla="*/ 1 w 99"/>
                <a:gd name="T5" fmla="*/ 62 h 62"/>
                <a:gd name="T6" fmla="*/ 99 w 99"/>
                <a:gd name="T7" fmla="*/ 0 h 62"/>
                <a:gd name="T8" fmla="*/ 98 w 9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62">
                  <a:moveTo>
                    <a:pt x="98" y="0"/>
                  </a:moveTo>
                  <a:cubicBezTo>
                    <a:pt x="64" y="18"/>
                    <a:pt x="32" y="40"/>
                    <a:pt x="0" y="62"/>
                  </a:cubicBezTo>
                  <a:cubicBezTo>
                    <a:pt x="0" y="62"/>
                    <a:pt x="1" y="62"/>
                    <a:pt x="1" y="62"/>
                  </a:cubicBezTo>
                  <a:cubicBezTo>
                    <a:pt x="33" y="40"/>
                    <a:pt x="65" y="18"/>
                    <a:pt x="99" y="0"/>
                  </a:cubicBezTo>
                  <a:cubicBezTo>
                    <a:pt x="99" y="0"/>
                    <a:pt x="98" y="0"/>
                    <a:pt x="9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62" name="Freeform 9605">
              <a:extLst>
                <a:ext uri="{FF2B5EF4-FFF2-40B4-BE49-F238E27FC236}">
                  <a16:creationId xmlns:a16="http://schemas.microsoft.com/office/drawing/2014/main" id="{805A971F-1D78-4F65-A14F-508465DCF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123825"/>
              <a:ext cx="376238" cy="233363"/>
            </a:xfrm>
            <a:custGeom>
              <a:avLst/>
              <a:gdLst>
                <a:gd name="T0" fmla="*/ 1 w 100"/>
                <a:gd name="T1" fmla="*/ 62 h 62"/>
                <a:gd name="T2" fmla="*/ 99 w 100"/>
                <a:gd name="T3" fmla="*/ 1 h 62"/>
                <a:gd name="T4" fmla="*/ 99 w 100"/>
                <a:gd name="T5" fmla="*/ 0 h 62"/>
                <a:gd name="T6" fmla="*/ 1 w 100"/>
                <a:gd name="T7" fmla="*/ 61 h 62"/>
                <a:gd name="T8" fmla="*/ 1 w 100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2">
                  <a:moveTo>
                    <a:pt x="1" y="62"/>
                  </a:moveTo>
                  <a:cubicBezTo>
                    <a:pt x="34" y="42"/>
                    <a:pt x="65" y="18"/>
                    <a:pt x="99" y="1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64" y="18"/>
                    <a:pt x="34" y="42"/>
                    <a:pt x="1" y="61"/>
                  </a:cubicBezTo>
                  <a:cubicBezTo>
                    <a:pt x="0" y="62"/>
                    <a:pt x="1" y="62"/>
                    <a:pt x="1" y="6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63" name="Freeform 9606">
              <a:extLst>
                <a:ext uri="{FF2B5EF4-FFF2-40B4-BE49-F238E27FC236}">
                  <a16:creationId xmlns:a16="http://schemas.microsoft.com/office/drawing/2014/main" id="{1DD5F641-4C4A-48F2-A6FC-A47425164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85725"/>
              <a:ext cx="393700" cy="263525"/>
            </a:xfrm>
            <a:custGeom>
              <a:avLst/>
              <a:gdLst>
                <a:gd name="T0" fmla="*/ 104 w 105"/>
                <a:gd name="T1" fmla="*/ 0 h 70"/>
                <a:gd name="T2" fmla="*/ 0 w 105"/>
                <a:gd name="T3" fmla="*/ 70 h 70"/>
                <a:gd name="T4" fmla="*/ 1 w 105"/>
                <a:gd name="T5" fmla="*/ 70 h 70"/>
                <a:gd name="T6" fmla="*/ 104 w 105"/>
                <a:gd name="T7" fmla="*/ 0 h 70"/>
                <a:gd name="T8" fmla="*/ 104 w 105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70">
                  <a:moveTo>
                    <a:pt x="104" y="0"/>
                  </a:moveTo>
                  <a:cubicBezTo>
                    <a:pt x="68" y="21"/>
                    <a:pt x="31" y="42"/>
                    <a:pt x="0" y="70"/>
                  </a:cubicBezTo>
                  <a:cubicBezTo>
                    <a:pt x="0" y="70"/>
                    <a:pt x="1" y="70"/>
                    <a:pt x="1" y="70"/>
                  </a:cubicBezTo>
                  <a:cubicBezTo>
                    <a:pt x="32" y="42"/>
                    <a:pt x="68" y="21"/>
                    <a:pt x="104" y="0"/>
                  </a:cubicBezTo>
                  <a:cubicBezTo>
                    <a:pt x="105" y="0"/>
                    <a:pt x="104" y="0"/>
                    <a:pt x="10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64" name="Freeform 9607">
              <a:extLst>
                <a:ext uri="{FF2B5EF4-FFF2-40B4-BE49-F238E27FC236}">
                  <a16:creationId xmlns:a16="http://schemas.microsoft.com/office/drawing/2014/main" id="{614D1628-CF04-43CE-8AF8-3F8E0FBA8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79375"/>
              <a:ext cx="431800" cy="228600"/>
            </a:xfrm>
            <a:custGeom>
              <a:avLst/>
              <a:gdLst>
                <a:gd name="T0" fmla="*/ 1 w 115"/>
                <a:gd name="T1" fmla="*/ 61 h 61"/>
                <a:gd name="T2" fmla="*/ 115 w 115"/>
                <a:gd name="T3" fmla="*/ 1 h 61"/>
                <a:gd name="T4" fmla="*/ 114 w 115"/>
                <a:gd name="T5" fmla="*/ 0 h 61"/>
                <a:gd name="T6" fmla="*/ 0 w 115"/>
                <a:gd name="T7" fmla="*/ 61 h 61"/>
                <a:gd name="T8" fmla="*/ 1 w 115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1">
                  <a:moveTo>
                    <a:pt x="1" y="61"/>
                  </a:moveTo>
                  <a:cubicBezTo>
                    <a:pt x="39" y="41"/>
                    <a:pt x="76" y="18"/>
                    <a:pt x="115" y="1"/>
                  </a:cubicBezTo>
                  <a:cubicBezTo>
                    <a:pt x="115" y="0"/>
                    <a:pt x="114" y="0"/>
                    <a:pt x="114" y="0"/>
                  </a:cubicBezTo>
                  <a:cubicBezTo>
                    <a:pt x="75" y="18"/>
                    <a:pt x="38" y="41"/>
                    <a:pt x="0" y="61"/>
                  </a:cubicBezTo>
                  <a:cubicBezTo>
                    <a:pt x="0" y="61"/>
                    <a:pt x="1" y="61"/>
                    <a:pt x="1" y="6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65" name="Freeform 9608">
              <a:extLst>
                <a:ext uri="{FF2B5EF4-FFF2-40B4-BE49-F238E27FC236}">
                  <a16:creationId xmlns:a16="http://schemas.microsoft.com/office/drawing/2014/main" id="{EBB74280-BE5E-47DC-83CC-C8F2A463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49213"/>
              <a:ext cx="409575" cy="244475"/>
            </a:xfrm>
            <a:custGeom>
              <a:avLst/>
              <a:gdLst>
                <a:gd name="T0" fmla="*/ 108 w 109"/>
                <a:gd name="T1" fmla="*/ 1 h 65"/>
                <a:gd name="T2" fmla="*/ 0 w 109"/>
                <a:gd name="T3" fmla="*/ 65 h 65"/>
                <a:gd name="T4" fmla="*/ 1 w 109"/>
                <a:gd name="T5" fmla="*/ 65 h 65"/>
                <a:gd name="T6" fmla="*/ 109 w 109"/>
                <a:gd name="T7" fmla="*/ 1 h 65"/>
                <a:gd name="T8" fmla="*/ 108 w 109"/>
                <a:gd name="T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65">
                  <a:moveTo>
                    <a:pt x="108" y="1"/>
                  </a:moveTo>
                  <a:cubicBezTo>
                    <a:pt x="73" y="23"/>
                    <a:pt x="35" y="41"/>
                    <a:pt x="0" y="65"/>
                  </a:cubicBezTo>
                  <a:cubicBezTo>
                    <a:pt x="0" y="65"/>
                    <a:pt x="1" y="65"/>
                    <a:pt x="1" y="65"/>
                  </a:cubicBezTo>
                  <a:cubicBezTo>
                    <a:pt x="36" y="41"/>
                    <a:pt x="74" y="23"/>
                    <a:pt x="109" y="1"/>
                  </a:cubicBezTo>
                  <a:cubicBezTo>
                    <a:pt x="109" y="1"/>
                    <a:pt x="109" y="0"/>
                    <a:pt x="10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66" name="Freeform 9609">
              <a:extLst>
                <a:ext uri="{FF2B5EF4-FFF2-40B4-BE49-F238E27FC236}">
                  <a16:creationId xmlns:a16="http://schemas.microsoft.com/office/drawing/2014/main" id="{FE91D47A-6F10-477A-B0FE-64175DC3F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" y="49213"/>
              <a:ext cx="420688" cy="198438"/>
            </a:xfrm>
            <a:custGeom>
              <a:avLst/>
              <a:gdLst>
                <a:gd name="T0" fmla="*/ 1 w 112"/>
                <a:gd name="T1" fmla="*/ 53 h 53"/>
                <a:gd name="T2" fmla="*/ 111 w 112"/>
                <a:gd name="T3" fmla="*/ 1 h 53"/>
                <a:gd name="T4" fmla="*/ 111 w 112"/>
                <a:gd name="T5" fmla="*/ 0 h 53"/>
                <a:gd name="T6" fmla="*/ 1 w 112"/>
                <a:gd name="T7" fmla="*/ 53 h 53"/>
                <a:gd name="T8" fmla="*/ 1 w 11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53">
                  <a:moveTo>
                    <a:pt x="1" y="53"/>
                  </a:moveTo>
                  <a:cubicBezTo>
                    <a:pt x="37" y="34"/>
                    <a:pt x="73" y="15"/>
                    <a:pt x="111" y="1"/>
                  </a:cubicBezTo>
                  <a:cubicBezTo>
                    <a:pt x="112" y="0"/>
                    <a:pt x="111" y="0"/>
                    <a:pt x="111" y="0"/>
                  </a:cubicBezTo>
                  <a:cubicBezTo>
                    <a:pt x="73" y="15"/>
                    <a:pt x="37" y="34"/>
                    <a:pt x="1" y="53"/>
                  </a:cubicBezTo>
                  <a:cubicBezTo>
                    <a:pt x="0" y="53"/>
                    <a:pt x="1" y="53"/>
                    <a:pt x="1" y="5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67" name="Freeform 9610">
              <a:extLst>
                <a:ext uri="{FF2B5EF4-FFF2-40B4-BE49-F238E27FC236}">
                  <a16:creationId xmlns:a16="http://schemas.microsoft.com/office/drawing/2014/main" id="{BFBC4000-521C-4E63-AADA-861DE8614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66675" cy="41275"/>
            </a:xfrm>
            <a:custGeom>
              <a:avLst/>
              <a:gdLst>
                <a:gd name="T0" fmla="*/ 17 w 18"/>
                <a:gd name="T1" fmla="*/ 1 h 11"/>
                <a:gd name="T2" fmla="*/ 0 w 18"/>
                <a:gd name="T3" fmla="*/ 11 h 11"/>
                <a:gd name="T4" fmla="*/ 1 w 18"/>
                <a:gd name="T5" fmla="*/ 11 h 11"/>
                <a:gd name="T6" fmla="*/ 18 w 18"/>
                <a:gd name="T7" fmla="*/ 1 h 11"/>
                <a:gd name="T8" fmla="*/ 17 w 1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7" y="1"/>
                  </a:moveTo>
                  <a:cubicBezTo>
                    <a:pt x="11" y="4"/>
                    <a:pt x="6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8"/>
                    <a:pt x="12" y="4"/>
                    <a:pt x="18" y="1"/>
                  </a:cubicBezTo>
                  <a:cubicBezTo>
                    <a:pt x="18" y="1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68" name="Freeform 9611">
              <a:extLst>
                <a:ext uri="{FF2B5EF4-FFF2-40B4-BE49-F238E27FC236}">
                  <a16:creationId xmlns:a16="http://schemas.microsoft.com/office/drawing/2014/main" id="{403CCCCB-B535-47A6-9041-B9A1023F8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9050"/>
              <a:ext cx="258763" cy="127000"/>
            </a:xfrm>
            <a:custGeom>
              <a:avLst/>
              <a:gdLst>
                <a:gd name="T0" fmla="*/ 68 w 69"/>
                <a:gd name="T1" fmla="*/ 1 h 34"/>
                <a:gd name="T2" fmla="*/ 0 w 69"/>
                <a:gd name="T3" fmla="*/ 34 h 34"/>
                <a:gd name="T4" fmla="*/ 1 w 69"/>
                <a:gd name="T5" fmla="*/ 34 h 34"/>
                <a:gd name="T6" fmla="*/ 68 w 69"/>
                <a:gd name="T7" fmla="*/ 1 h 34"/>
                <a:gd name="T8" fmla="*/ 68 w 69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4">
                  <a:moveTo>
                    <a:pt x="68" y="1"/>
                  </a:moveTo>
                  <a:cubicBezTo>
                    <a:pt x="46" y="12"/>
                    <a:pt x="23" y="22"/>
                    <a:pt x="0" y="34"/>
                  </a:cubicBezTo>
                  <a:cubicBezTo>
                    <a:pt x="0" y="34"/>
                    <a:pt x="0" y="34"/>
                    <a:pt x="1" y="34"/>
                  </a:cubicBezTo>
                  <a:cubicBezTo>
                    <a:pt x="23" y="23"/>
                    <a:pt x="46" y="12"/>
                    <a:pt x="68" y="1"/>
                  </a:cubicBezTo>
                  <a:cubicBezTo>
                    <a:pt x="69" y="1"/>
                    <a:pt x="69" y="0"/>
                    <a:pt x="6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69" name="Freeform 9612">
              <a:extLst>
                <a:ext uri="{FF2B5EF4-FFF2-40B4-BE49-F238E27FC236}">
                  <a16:creationId xmlns:a16="http://schemas.microsoft.com/office/drawing/2014/main" id="{7F1C3555-1E25-4F92-BF27-62C0A2AD0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9050"/>
              <a:ext cx="255588" cy="115888"/>
            </a:xfrm>
            <a:custGeom>
              <a:avLst/>
              <a:gdLst>
                <a:gd name="T0" fmla="*/ 1 w 68"/>
                <a:gd name="T1" fmla="*/ 30 h 31"/>
                <a:gd name="T2" fmla="*/ 67 w 68"/>
                <a:gd name="T3" fmla="*/ 0 h 31"/>
                <a:gd name="T4" fmla="*/ 67 w 68"/>
                <a:gd name="T5" fmla="*/ 0 h 31"/>
                <a:gd name="T6" fmla="*/ 0 w 68"/>
                <a:gd name="T7" fmla="*/ 30 h 31"/>
                <a:gd name="T8" fmla="*/ 1 w 68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1">
                  <a:moveTo>
                    <a:pt x="1" y="30"/>
                  </a:moveTo>
                  <a:cubicBezTo>
                    <a:pt x="22" y="19"/>
                    <a:pt x="44" y="9"/>
                    <a:pt x="67" y="0"/>
                  </a:cubicBezTo>
                  <a:cubicBezTo>
                    <a:pt x="68" y="0"/>
                    <a:pt x="67" y="0"/>
                    <a:pt x="67" y="0"/>
                  </a:cubicBezTo>
                  <a:cubicBezTo>
                    <a:pt x="44" y="8"/>
                    <a:pt x="22" y="19"/>
                    <a:pt x="0" y="30"/>
                  </a:cubicBezTo>
                  <a:cubicBezTo>
                    <a:pt x="0" y="30"/>
                    <a:pt x="0" y="31"/>
                    <a:pt x="1" y="3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70" name="Freeform 9613">
              <a:extLst>
                <a:ext uri="{FF2B5EF4-FFF2-40B4-BE49-F238E27FC236}">
                  <a16:creationId xmlns:a16="http://schemas.microsoft.com/office/drawing/2014/main" id="{5727DB40-F243-44C9-94DE-A9A66E402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2" y="7938"/>
              <a:ext cx="150813" cy="85725"/>
            </a:xfrm>
            <a:custGeom>
              <a:avLst/>
              <a:gdLst>
                <a:gd name="T0" fmla="*/ 36 w 40"/>
                <a:gd name="T1" fmla="*/ 1 h 23"/>
                <a:gd name="T2" fmla="*/ 32 w 40"/>
                <a:gd name="T3" fmla="*/ 5 h 23"/>
                <a:gd name="T4" fmla="*/ 20 w 40"/>
                <a:gd name="T5" fmla="*/ 13 h 23"/>
                <a:gd name="T6" fmla="*/ 1 w 40"/>
                <a:gd name="T7" fmla="*/ 23 h 23"/>
                <a:gd name="T8" fmla="*/ 1 w 40"/>
                <a:gd name="T9" fmla="*/ 23 h 23"/>
                <a:gd name="T10" fmla="*/ 40 w 40"/>
                <a:gd name="T11" fmla="*/ 1 h 23"/>
                <a:gd name="T12" fmla="*/ 40 w 40"/>
                <a:gd name="T13" fmla="*/ 1 h 23"/>
                <a:gd name="T14" fmla="*/ 36 w 40"/>
                <a:gd name="T15" fmla="*/ 1 h 23"/>
                <a:gd name="T16" fmla="*/ 36 w 40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6" y="1"/>
                  </a:moveTo>
                  <a:cubicBezTo>
                    <a:pt x="39" y="1"/>
                    <a:pt x="32" y="6"/>
                    <a:pt x="32" y="5"/>
                  </a:cubicBezTo>
                  <a:cubicBezTo>
                    <a:pt x="28" y="8"/>
                    <a:pt x="24" y="10"/>
                    <a:pt x="20" y="13"/>
                  </a:cubicBezTo>
                  <a:cubicBezTo>
                    <a:pt x="14" y="16"/>
                    <a:pt x="7" y="20"/>
                    <a:pt x="1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4" y="16"/>
                    <a:pt x="28" y="9"/>
                    <a:pt x="40" y="1"/>
                  </a:cubicBezTo>
                  <a:cubicBezTo>
                    <a:pt x="40" y="1"/>
                    <a:pt x="40" y="0"/>
                    <a:pt x="40" y="1"/>
                  </a:cubicBezTo>
                  <a:cubicBezTo>
                    <a:pt x="38" y="1"/>
                    <a:pt x="38" y="1"/>
                    <a:pt x="36" y="1"/>
                  </a:cubicBezTo>
                  <a:cubicBezTo>
                    <a:pt x="36" y="1"/>
                    <a:pt x="35" y="1"/>
                    <a:pt x="3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771" name="Group 5907">
            <a:extLst>
              <a:ext uri="{FF2B5EF4-FFF2-40B4-BE49-F238E27FC236}">
                <a16:creationId xmlns:a16="http://schemas.microsoft.com/office/drawing/2014/main" id="{C5C0FCF8-E2ED-4B0D-B58C-F0C3231EC2CC}"/>
              </a:ext>
            </a:extLst>
          </p:cNvPr>
          <p:cNvGrpSpPr>
            <a:grpSpLocks/>
          </p:cNvGrpSpPr>
          <p:nvPr/>
        </p:nvGrpSpPr>
        <p:grpSpPr bwMode="auto">
          <a:xfrm>
            <a:off x="5565775" y="3155950"/>
            <a:ext cx="454025" cy="447675"/>
            <a:chOff x="0" y="0"/>
            <a:chExt cx="454025" cy="447675"/>
          </a:xfrm>
        </p:grpSpPr>
        <p:sp>
          <p:nvSpPr>
            <p:cNvPr id="42772" name="Freeform 9614">
              <a:extLst>
                <a:ext uri="{FF2B5EF4-FFF2-40B4-BE49-F238E27FC236}">
                  <a16:creationId xmlns:a16="http://schemas.microsoft.com/office/drawing/2014/main" id="{C9842390-6927-4510-B752-18A25B1E3E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54025" cy="447675"/>
            </a:xfrm>
            <a:custGeom>
              <a:avLst/>
              <a:gdLst>
                <a:gd name="T0" fmla="*/ 108 w 121"/>
                <a:gd name="T1" fmla="*/ 78 h 119"/>
                <a:gd name="T2" fmla="*/ 94 w 121"/>
                <a:gd name="T3" fmla="*/ 66 h 119"/>
                <a:gd name="T4" fmla="*/ 92 w 121"/>
                <a:gd name="T5" fmla="*/ 64 h 119"/>
                <a:gd name="T6" fmla="*/ 97 w 121"/>
                <a:gd name="T7" fmla="*/ 70 h 119"/>
                <a:gd name="T8" fmla="*/ 109 w 121"/>
                <a:gd name="T9" fmla="*/ 99 h 119"/>
                <a:gd name="T10" fmla="*/ 107 w 121"/>
                <a:gd name="T11" fmla="*/ 99 h 119"/>
                <a:gd name="T12" fmla="*/ 85 w 121"/>
                <a:gd name="T13" fmla="*/ 110 h 119"/>
                <a:gd name="T14" fmla="*/ 83 w 121"/>
                <a:gd name="T15" fmla="*/ 108 h 119"/>
                <a:gd name="T16" fmla="*/ 76 w 121"/>
                <a:gd name="T17" fmla="*/ 101 h 119"/>
                <a:gd name="T18" fmla="*/ 70 w 121"/>
                <a:gd name="T19" fmla="*/ 94 h 119"/>
                <a:gd name="T20" fmla="*/ 60 w 121"/>
                <a:gd name="T21" fmla="*/ 87 h 119"/>
                <a:gd name="T22" fmla="*/ 51 w 121"/>
                <a:gd name="T23" fmla="*/ 93 h 119"/>
                <a:gd name="T24" fmla="*/ 47 w 121"/>
                <a:gd name="T25" fmla="*/ 99 h 119"/>
                <a:gd name="T26" fmla="*/ 46 w 121"/>
                <a:gd name="T27" fmla="*/ 100 h 119"/>
                <a:gd name="T28" fmla="*/ 40 w 121"/>
                <a:gd name="T29" fmla="*/ 106 h 119"/>
                <a:gd name="T30" fmla="*/ 16 w 121"/>
                <a:gd name="T31" fmla="*/ 100 h 119"/>
                <a:gd name="T32" fmla="*/ 19 w 121"/>
                <a:gd name="T33" fmla="*/ 78 h 119"/>
                <a:gd name="T34" fmla="*/ 29 w 121"/>
                <a:gd name="T35" fmla="*/ 67 h 119"/>
                <a:gd name="T36" fmla="*/ 29 w 121"/>
                <a:gd name="T37" fmla="*/ 68 h 119"/>
                <a:gd name="T38" fmla="*/ 33 w 121"/>
                <a:gd name="T39" fmla="*/ 57 h 119"/>
                <a:gd name="T40" fmla="*/ 18 w 121"/>
                <a:gd name="T41" fmla="*/ 40 h 119"/>
                <a:gd name="T42" fmla="*/ 49 w 121"/>
                <a:gd name="T43" fmla="*/ 23 h 119"/>
                <a:gd name="T44" fmla="*/ 85 w 121"/>
                <a:gd name="T45" fmla="*/ 10 h 119"/>
                <a:gd name="T46" fmla="*/ 91 w 121"/>
                <a:gd name="T47" fmla="*/ 9 h 119"/>
                <a:gd name="T48" fmla="*/ 100 w 121"/>
                <a:gd name="T49" fmla="*/ 14 h 119"/>
                <a:gd name="T50" fmla="*/ 98 w 121"/>
                <a:gd name="T51" fmla="*/ 49 h 119"/>
                <a:gd name="T52" fmla="*/ 92 w 121"/>
                <a:gd name="T53" fmla="*/ 59 h 119"/>
                <a:gd name="T54" fmla="*/ 112 w 121"/>
                <a:gd name="T55" fmla="*/ 39 h 119"/>
                <a:gd name="T56" fmla="*/ 116 w 121"/>
                <a:gd name="T57" fmla="*/ 33 h 119"/>
                <a:gd name="T58" fmla="*/ 110 w 121"/>
                <a:gd name="T59" fmla="*/ 20 h 119"/>
                <a:gd name="T60" fmla="*/ 109 w 121"/>
                <a:gd name="T61" fmla="*/ 18 h 119"/>
                <a:gd name="T62" fmla="*/ 95 w 121"/>
                <a:gd name="T63" fmla="*/ 6 h 119"/>
                <a:gd name="T64" fmla="*/ 80 w 121"/>
                <a:gd name="T65" fmla="*/ 10 h 119"/>
                <a:gd name="T66" fmla="*/ 50 w 121"/>
                <a:gd name="T67" fmla="*/ 18 h 119"/>
                <a:gd name="T68" fmla="*/ 27 w 121"/>
                <a:gd name="T69" fmla="*/ 5 h 119"/>
                <a:gd name="T70" fmla="*/ 15 w 121"/>
                <a:gd name="T71" fmla="*/ 44 h 119"/>
                <a:gd name="T72" fmla="*/ 25 w 121"/>
                <a:gd name="T73" fmla="*/ 67 h 119"/>
                <a:gd name="T74" fmla="*/ 14 w 121"/>
                <a:gd name="T75" fmla="*/ 103 h 119"/>
                <a:gd name="T76" fmla="*/ 37 w 121"/>
                <a:gd name="T77" fmla="*/ 113 h 119"/>
                <a:gd name="T78" fmla="*/ 68 w 121"/>
                <a:gd name="T79" fmla="*/ 97 h 119"/>
                <a:gd name="T80" fmla="*/ 82 w 121"/>
                <a:gd name="T81" fmla="*/ 110 h 119"/>
                <a:gd name="T82" fmla="*/ 114 w 121"/>
                <a:gd name="T83" fmla="*/ 94 h 119"/>
                <a:gd name="T84" fmla="*/ 113 w 121"/>
                <a:gd name="T85" fmla="*/ 83 h 119"/>
                <a:gd name="T86" fmla="*/ 89 w 121"/>
                <a:gd name="T87" fmla="*/ 9 h 119"/>
                <a:gd name="T88" fmla="*/ 85 w 121"/>
                <a:gd name="T89" fmla="*/ 7 h 119"/>
                <a:gd name="T90" fmla="*/ 82 w 121"/>
                <a:gd name="T91" fmla="*/ 9 h 119"/>
                <a:gd name="T92" fmla="*/ 82 w 121"/>
                <a:gd name="T93" fmla="*/ 9 h 119"/>
                <a:gd name="T94" fmla="*/ 82 w 121"/>
                <a:gd name="T95" fmla="*/ 9 h 119"/>
                <a:gd name="T96" fmla="*/ 39 w 121"/>
                <a:gd name="T97" fmla="*/ 107 h 119"/>
                <a:gd name="T98" fmla="*/ 39 w 121"/>
                <a:gd name="T99" fmla="*/ 107 h 119"/>
                <a:gd name="T100" fmla="*/ 41 w 121"/>
                <a:gd name="T101" fmla="*/ 106 h 119"/>
                <a:gd name="T102" fmla="*/ 41 w 121"/>
                <a:gd name="T103" fmla="*/ 10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1" h="119">
                  <a:moveTo>
                    <a:pt x="113" y="83"/>
                  </a:moveTo>
                  <a:cubicBezTo>
                    <a:pt x="112" y="81"/>
                    <a:pt x="111" y="80"/>
                    <a:pt x="108" y="78"/>
                  </a:cubicBezTo>
                  <a:cubicBezTo>
                    <a:pt x="110" y="80"/>
                    <a:pt x="106" y="75"/>
                    <a:pt x="106" y="74"/>
                  </a:cubicBezTo>
                  <a:cubicBezTo>
                    <a:pt x="103" y="71"/>
                    <a:pt x="98" y="69"/>
                    <a:pt x="94" y="66"/>
                  </a:cubicBezTo>
                  <a:cubicBezTo>
                    <a:pt x="95" y="66"/>
                    <a:pt x="90" y="59"/>
                    <a:pt x="88" y="60"/>
                  </a:cubicBezTo>
                  <a:cubicBezTo>
                    <a:pt x="88" y="60"/>
                    <a:pt x="91" y="62"/>
                    <a:pt x="92" y="64"/>
                  </a:cubicBezTo>
                  <a:cubicBezTo>
                    <a:pt x="90" y="64"/>
                    <a:pt x="95" y="68"/>
                    <a:pt x="94" y="67"/>
                  </a:cubicBezTo>
                  <a:cubicBezTo>
                    <a:pt x="95" y="67"/>
                    <a:pt x="96" y="69"/>
                    <a:pt x="97" y="70"/>
                  </a:cubicBezTo>
                  <a:cubicBezTo>
                    <a:pt x="104" y="76"/>
                    <a:pt x="121" y="88"/>
                    <a:pt x="108" y="98"/>
                  </a:cubicBezTo>
                  <a:cubicBezTo>
                    <a:pt x="109" y="99"/>
                    <a:pt x="111" y="97"/>
                    <a:pt x="109" y="99"/>
                  </a:cubicBezTo>
                  <a:cubicBezTo>
                    <a:pt x="109" y="97"/>
                    <a:pt x="107" y="101"/>
                    <a:pt x="108" y="98"/>
                  </a:cubicBezTo>
                  <a:cubicBezTo>
                    <a:pt x="108" y="99"/>
                    <a:pt x="107" y="99"/>
                    <a:pt x="107" y="99"/>
                  </a:cubicBezTo>
                  <a:cubicBezTo>
                    <a:pt x="105" y="101"/>
                    <a:pt x="102" y="103"/>
                    <a:pt x="100" y="105"/>
                  </a:cubicBezTo>
                  <a:cubicBezTo>
                    <a:pt x="97" y="109"/>
                    <a:pt x="91" y="113"/>
                    <a:pt x="85" y="110"/>
                  </a:cubicBezTo>
                  <a:cubicBezTo>
                    <a:pt x="87" y="110"/>
                    <a:pt x="83" y="107"/>
                    <a:pt x="82" y="107"/>
                  </a:cubicBezTo>
                  <a:cubicBezTo>
                    <a:pt x="82" y="107"/>
                    <a:pt x="83" y="108"/>
                    <a:pt x="83" y="108"/>
                  </a:cubicBezTo>
                  <a:cubicBezTo>
                    <a:pt x="81" y="105"/>
                    <a:pt x="77" y="104"/>
                    <a:pt x="76" y="100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5" y="100"/>
                    <a:pt x="68" y="95"/>
                    <a:pt x="69" y="94"/>
                  </a:cubicBezTo>
                  <a:cubicBezTo>
                    <a:pt x="69" y="94"/>
                    <a:pt x="70" y="94"/>
                    <a:pt x="70" y="94"/>
                  </a:cubicBezTo>
                  <a:cubicBezTo>
                    <a:pt x="72" y="95"/>
                    <a:pt x="67" y="91"/>
                    <a:pt x="68" y="92"/>
                  </a:cubicBezTo>
                  <a:cubicBezTo>
                    <a:pt x="66" y="90"/>
                    <a:pt x="63" y="88"/>
                    <a:pt x="60" y="87"/>
                  </a:cubicBezTo>
                  <a:cubicBezTo>
                    <a:pt x="58" y="87"/>
                    <a:pt x="55" y="90"/>
                    <a:pt x="54" y="89"/>
                  </a:cubicBezTo>
                  <a:cubicBezTo>
                    <a:pt x="53" y="90"/>
                    <a:pt x="52" y="94"/>
                    <a:pt x="51" y="93"/>
                  </a:cubicBezTo>
                  <a:cubicBezTo>
                    <a:pt x="53" y="91"/>
                    <a:pt x="51" y="93"/>
                    <a:pt x="51" y="92"/>
                  </a:cubicBezTo>
                  <a:cubicBezTo>
                    <a:pt x="49" y="94"/>
                    <a:pt x="48" y="97"/>
                    <a:pt x="47" y="99"/>
                  </a:cubicBezTo>
                  <a:cubicBezTo>
                    <a:pt x="47" y="99"/>
                    <a:pt x="47" y="98"/>
                    <a:pt x="48" y="98"/>
                  </a:cubicBezTo>
                  <a:cubicBezTo>
                    <a:pt x="48" y="99"/>
                    <a:pt x="47" y="99"/>
                    <a:pt x="46" y="100"/>
                  </a:cubicBezTo>
                  <a:cubicBezTo>
                    <a:pt x="46" y="101"/>
                    <a:pt x="41" y="103"/>
                    <a:pt x="40" y="105"/>
                  </a:cubicBezTo>
                  <a:cubicBezTo>
                    <a:pt x="40" y="105"/>
                    <a:pt x="40" y="106"/>
                    <a:pt x="40" y="106"/>
                  </a:cubicBezTo>
                  <a:cubicBezTo>
                    <a:pt x="35" y="109"/>
                    <a:pt x="30" y="114"/>
                    <a:pt x="23" y="108"/>
                  </a:cubicBezTo>
                  <a:cubicBezTo>
                    <a:pt x="25" y="107"/>
                    <a:pt x="19" y="103"/>
                    <a:pt x="16" y="100"/>
                  </a:cubicBezTo>
                  <a:cubicBezTo>
                    <a:pt x="15" y="98"/>
                    <a:pt x="10" y="91"/>
                    <a:pt x="10" y="91"/>
                  </a:cubicBezTo>
                  <a:cubicBezTo>
                    <a:pt x="11" y="88"/>
                    <a:pt x="15" y="76"/>
                    <a:pt x="19" y="78"/>
                  </a:cubicBezTo>
                  <a:cubicBezTo>
                    <a:pt x="18" y="78"/>
                    <a:pt x="18" y="78"/>
                    <a:pt x="17" y="79"/>
                  </a:cubicBezTo>
                  <a:cubicBezTo>
                    <a:pt x="22" y="78"/>
                    <a:pt x="27" y="70"/>
                    <a:pt x="29" y="67"/>
                  </a:cubicBezTo>
                  <a:cubicBezTo>
                    <a:pt x="28" y="68"/>
                    <a:pt x="28" y="69"/>
                    <a:pt x="27" y="71"/>
                  </a:cubicBezTo>
                  <a:cubicBezTo>
                    <a:pt x="27" y="70"/>
                    <a:pt x="29" y="68"/>
                    <a:pt x="29" y="68"/>
                  </a:cubicBezTo>
                  <a:cubicBezTo>
                    <a:pt x="27" y="71"/>
                    <a:pt x="31" y="64"/>
                    <a:pt x="31" y="64"/>
                  </a:cubicBezTo>
                  <a:cubicBezTo>
                    <a:pt x="33" y="62"/>
                    <a:pt x="34" y="60"/>
                    <a:pt x="33" y="57"/>
                  </a:cubicBezTo>
                  <a:cubicBezTo>
                    <a:pt x="31" y="51"/>
                    <a:pt x="23" y="46"/>
                    <a:pt x="20" y="43"/>
                  </a:cubicBezTo>
                  <a:cubicBezTo>
                    <a:pt x="23" y="47"/>
                    <a:pt x="15" y="39"/>
                    <a:pt x="18" y="40"/>
                  </a:cubicBezTo>
                  <a:cubicBezTo>
                    <a:pt x="0" y="29"/>
                    <a:pt x="23" y="5"/>
                    <a:pt x="38" y="12"/>
                  </a:cubicBezTo>
                  <a:cubicBezTo>
                    <a:pt x="38" y="15"/>
                    <a:pt x="47" y="21"/>
                    <a:pt x="49" y="23"/>
                  </a:cubicBezTo>
                  <a:cubicBezTo>
                    <a:pt x="53" y="27"/>
                    <a:pt x="57" y="38"/>
                    <a:pt x="64" y="33"/>
                  </a:cubicBezTo>
                  <a:cubicBezTo>
                    <a:pt x="71" y="28"/>
                    <a:pt x="77" y="12"/>
                    <a:pt x="85" y="10"/>
                  </a:cubicBezTo>
                  <a:cubicBezTo>
                    <a:pt x="84" y="11"/>
                    <a:pt x="83" y="12"/>
                    <a:pt x="82" y="12"/>
                  </a:cubicBezTo>
                  <a:cubicBezTo>
                    <a:pt x="84" y="12"/>
                    <a:pt x="89" y="10"/>
                    <a:pt x="91" y="9"/>
                  </a:cubicBezTo>
                  <a:cubicBezTo>
                    <a:pt x="91" y="9"/>
                    <a:pt x="89" y="8"/>
                    <a:pt x="88" y="9"/>
                  </a:cubicBezTo>
                  <a:cubicBezTo>
                    <a:pt x="91" y="6"/>
                    <a:pt x="99" y="13"/>
                    <a:pt x="100" y="14"/>
                  </a:cubicBezTo>
                  <a:cubicBezTo>
                    <a:pt x="106" y="17"/>
                    <a:pt x="114" y="25"/>
                    <a:pt x="112" y="33"/>
                  </a:cubicBezTo>
                  <a:cubicBezTo>
                    <a:pt x="110" y="40"/>
                    <a:pt x="104" y="45"/>
                    <a:pt x="98" y="49"/>
                  </a:cubicBezTo>
                  <a:cubicBezTo>
                    <a:pt x="94" y="51"/>
                    <a:pt x="91" y="58"/>
                    <a:pt x="87" y="59"/>
                  </a:cubicBezTo>
                  <a:cubicBezTo>
                    <a:pt x="87" y="59"/>
                    <a:pt x="91" y="59"/>
                    <a:pt x="92" y="59"/>
                  </a:cubicBezTo>
                  <a:cubicBezTo>
                    <a:pt x="95" y="58"/>
                    <a:pt x="98" y="53"/>
                    <a:pt x="102" y="51"/>
                  </a:cubicBezTo>
                  <a:cubicBezTo>
                    <a:pt x="105" y="48"/>
                    <a:pt x="111" y="44"/>
                    <a:pt x="112" y="39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3" y="36"/>
                    <a:pt x="118" y="32"/>
                    <a:pt x="116" y="33"/>
                  </a:cubicBezTo>
                  <a:cubicBezTo>
                    <a:pt x="117" y="27"/>
                    <a:pt x="110" y="22"/>
                    <a:pt x="109" y="20"/>
                  </a:cubicBezTo>
                  <a:cubicBezTo>
                    <a:pt x="109" y="20"/>
                    <a:pt x="110" y="20"/>
                    <a:pt x="110" y="20"/>
                  </a:cubicBezTo>
                  <a:cubicBezTo>
                    <a:pt x="109" y="18"/>
                    <a:pt x="108" y="17"/>
                    <a:pt x="106" y="16"/>
                  </a:cubicBezTo>
                  <a:cubicBezTo>
                    <a:pt x="106" y="16"/>
                    <a:pt x="110" y="18"/>
                    <a:pt x="109" y="18"/>
                  </a:cubicBezTo>
                  <a:cubicBezTo>
                    <a:pt x="107" y="17"/>
                    <a:pt x="98" y="9"/>
                    <a:pt x="99" y="8"/>
                  </a:cubicBezTo>
                  <a:cubicBezTo>
                    <a:pt x="98" y="8"/>
                    <a:pt x="97" y="7"/>
                    <a:pt x="95" y="6"/>
                  </a:cubicBezTo>
                  <a:cubicBezTo>
                    <a:pt x="96" y="7"/>
                    <a:pt x="96" y="7"/>
                    <a:pt x="97" y="7"/>
                  </a:cubicBezTo>
                  <a:cubicBezTo>
                    <a:pt x="91" y="0"/>
                    <a:pt x="84" y="6"/>
                    <a:pt x="80" y="10"/>
                  </a:cubicBezTo>
                  <a:cubicBezTo>
                    <a:pt x="76" y="14"/>
                    <a:pt x="68" y="20"/>
                    <a:pt x="66" y="25"/>
                  </a:cubicBezTo>
                  <a:cubicBezTo>
                    <a:pt x="62" y="37"/>
                    <a:pt x="54" y="21"/>
                    <a:pt x="50" y="18"/>
                  </a:cubicBezTo>
                  <a:cubicBezTo>
                    <a:pt x="44" y="13"/>
                    <a:pt x="38" y="2"/>
                    <a:pt x="28" y="5"/>
                  </a:cubicBezTo>
                  <a:cubicBezTo>
                    <a:pt x="32" y="4"/>
                    <a:pt x="25" y="7"/>
                    <a:pt x="27" y="5"/>
                  </a:cubicBezTo>
                  <a:cubicBezTo>
                    <a:pt x="19" y="9"/>
                    <a:pt x="11" y="16"/>
                    <a:pt x="7" y="24"/>
                  </a:cubicBezTo>
                  <a:cubicBezTo>
                    <a:pt x="2" y="34"/>
                    <a:pt x="11" y="37"/>
                    <a:pt x="15" y="44"/>
                  </a:cubicBezTo>
                  <a:cubicBezTo>
                    <a:pt x="19" y="45"/>
                    <a:pt x="27" y="55"/>
                    <a:pt x="29" y="59"/>
                  </a:cubicBezTo>
                  <a:cubicBezTo>
                    <a:pt x="29" y="59"/>
                    <a:pt x="26" y="66"/>
                    <a:pt x="25" y="67"/>
                  </a:cubicBezTo>
                  <a:cubicBezTo>
                    <a:pt x="23" y="69"/>
                    <a:pt x="16" y="76"/>
                    <a:pt x="16" y="74"/>
                  </a:cubicBezTo>
                  <a:cubicBezTo>
                    <a:pt x="7" y="85"/>
                    <a:pt x="4" y="91"/>
                    <a:pt x="14" y="103"/>
                  </a:cubicBezTo>
                  <a:cubicBezTo>
                    <a:pt x="20" y="111"/>
                    <a:pt x="30" y="119"/>
                    <a:pt x="40" y="110"/>
                  </a:cubicBezTo>
                  <a:cubicBezTo>
                    <a:pt x="40" y="112"/>
                    <a:pt x="36" y="113"/>
                    <a:pt x="37" y="113"/>
                  </a:cubicBezTo>
                  <a:cubicBezTo>
                    <a:pt x="46" y="108"/>
                    <a:pt x="54" y="84"/>
                    <a:pt x="67" y="95"/>
                  </a:cubicBezTo>
                  <a:cubicBezTo>
                    <a:pt x="67" y="95"/>
                    <a:pt x="65" y="94"/>
                    <a:pt x="68" y="97"/>
                  </a:cubicBezTo>
                  <a:cubicBezTo>
                    <a:pt x="67" y="94"/>
                    <a:pt x="75" y="103"/>
                    <a:pt x="77" y="105"/>
                  </a:cubicBezTo>
                  <a:cubicBezTo>
                    <a:pt x="76" y="105"/>
                    <a:pt x="81" y="109"/>
                    <a:pt x="82" y="110"/>
                  </a:cubicBezTo>
                  <a:cubicBezTo>
                    <a:pt x="81" y="110"/>
                    <a:pt x="81" y="110"/>
                    <a:pt x="80" y="110"/>
                  </a:cubicBezTo>
                  <a:cubicBezTo>
                    <a:pt x="93" y="118"/>
                    <a:pt x="108" y="105"/>
                    <a:pt x="114" y="94"/>
                  </a:cubicBezTo>
                  <a:cubicBezTo>
                    <a:pt x="114" y="94"/>
                    <a:pt x="113" y="86"/>
                    <a:pt x="112" y="84"/>
                  </a:cubicBezTo>
                  <a:cubicBezTo>
                    <a:pt x="115" y="88"/>
                    <a:pt x="112" y="84"/>
                    <a:pt x="113" y="83"/>
                  </a:cubicBezTo>
                  <a:close/>
                  <a:moveTo>
                    <a:pt x="89" y="9"/>
                  </a:moveTo>
                  <a:cubicBezTo>
                    <a:pt x="89" y="9"/>
                    <a:pt x="89" y="9"/>
                    <a:pt x="89" y="9"/>
                  </a:cubicBezTo>
                  <a:cubicBezTo>
                    <a:pt x="89" y="9"/>
                    <a:pt x="90" y="9"/>
                    <a:pt x="89" y="9"/>
                  </a:cubicBezTo>
                  <a:close/>
                  <a:moveTo>
                    <a:pt x="85" y="7"/>
                  </a:moveTo>
                  <a:cubicBezTo>
                    <a:pt x="87" y="6"/>
                    <a:pt x="85" y="7"/>
                    <a:pt x="85" y="7"/>
                  </a:cubicBezTo>
                  <a:close/>
                  <a:moveTo>
                    <a:pt x="82" y="9"/>
                  </a:moveTo>
                  <a:cubicBezTo>
                    <a:pt x="82" y="9"/>
                    <a:pt x="83" y="8"/>
                    <a:pt x="83" y="8"/>
                  </a:cubicBezTo>
                  <a:cubicBezTo>
                    <a:pt x="83" y="8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lose/>
                  <a:moveTo>
                    <a:pt x="39" y="107"/>
                  </a:moveTo>
                  <a:cubicBezTo>
                    <a:pt x="39" y="107"/>
                    <a:pt x="39" y="107"/>
                    <a:pt x="39" y="107"/>
                  </a:cubicBezTo>
                  <a:cubicBezTo>
                    <a:pt x="39" y="107"/>
                    <a:pt x="39" y="107"/>
                    <a:pt x="39" y="107"/>
                  </a:cubicBezTo>
                  <a:close/>
                  <a:moveTo>
                    <a:pt x="41" y="105"/>
                  </a:moveTo>
                  <a:cubicBezTo>
                    <a:pt x="41" y="105"/>
                    <a:pt x="41" y="105"/>
                    <a:pt x="41" y="106"/>
                  </a:cubicBezTo>
                  <a:cubicBezTo>
                    <a:pt x="41" y="105"/>
                    <a:pt x="41" y="105"/>
                    <a:pt x="42" y="104"/>
                  </a:cubicBezTo>
                  <a:cubicBezTo>
                    <a:pt x="41" y="105"/>
                    <a:pt x="41" y="105"/>
                    <a:pt x="41" y="10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73" name="Freeform 9615">
              <a:extLst>
                <a:ext uri="{FF2B5EF4-FFF2-40B4-BE49-F238E27FC236}">
                  <a16:creationId xmlns:a16="http://schemas.microsoft.com/office/drawing/2014/main" id="{BABB9C3C-5BB7-4B64-BE58-11F70EC26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13" y="382588"/>
              <a:ext cx="60325" cy="34925"/>
            </a:xfrm>
            <a:custGeom>
              <a:avLst/>
              <a:gdLst>
                <a:gd name="T0" fmla="*/ 1 w 16"/>
                <a:gd name="T1" fmla="*/ 9 h 9"/>
                <a:gd name="T2" fmla="*/ 15 w 16"/>
                <a:gd name="T3" fmla="*/ 0 h 9"/>
                <a:gd name="T4" fmla="*/ 15 w 16"/>
                <a:gd name="T5" fmla="*/ 0 h 9"/>
                <a:gd name="T6" fmla="*/ 0 w 16"/>
                <a:gd name="T7" fmla="*/ 9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5" y="6"/>
                    <a:pt x="10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74" name="Freeform 9616">
              <a:extLst>
                <a:ext uri="{FF2B5EF4-FFF2-40B4-BE49-F238E27FC236}">
                  <a16:creationId xmlns:a16="http://schemas.microsoft.com/office/drawing/2014/main" id="{83DF056B-8328-4A0C-B19D-F3705D6D5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8" y="357188"/>
              <a:ext cx="85725" cy="55563"/>
            </a:xfrm>
            <a:custGeom>
              <a:avLst/>
              <a:gdLst>
                <a:gd name="T0" fmla="*/ 21 w 23"/>
                <a:gd name="T1" fmla="*/ 0 h 15"/>
                <a:gd name="T2" fmla="*/ 1 w 23"/>
                <a:gd name="T3" fmla="*/ 15 h 15"/>
                <a:gd name="T4" fmla="*/ 1 w 23"/>
                <a:gd name="T5" fmla="*/ 15 h 15"/>
                <a:gd name="T6" fmla="*/ 22 w 23"/>
                <a:gd name="T7" fmla="*/ 1 h 15"/>
                <a:gd name="T8" fmla="*/ 21 w 2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1" y="0"/>
                  </a:moveTo>
                  <a:cubicBezTo>
                    <a:pt x="15" y="5"/>
                    <a:pt x="8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8" y="10"/>
                    <a:pt x="15" y="6"/>
                    <a:pt x="22" y="1"/>
                  </a:cubicBezTo>
                  <a:cubicBezTo>
                    <a:pt x="23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75" name="Freeform 9617">
              <a:extLst>
                <a:ext uri="{FF2B5EF4-FFF2-40B4-BE49-F238E27FC236}">
                  <a16:creationId xmlns:a16="http://schemas.microsoft.com/office/drawing/2014/main" id="{B727FA02-D507-4D4E-BC69-24D6125D5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" y="330200"/>
              <a:ext cx="115888" cy="71438"/>
            </a:xfrm>
            <a:custGeom>
              <a:avLst/>
              <a:gdLst>
                <a:gd name="T0" fmla="*/ 1 w 31"/>
                <a:gd name="T1" fmla="*/ 18 h 19"/>
                <a:gd name="T2" fmla="*/ 30 w 31"/>
                <a:gd name="T3" fmla="*/ 1 h 19"/>
                <a:gd name="T4" fmla="*/ 30 w 31"/>
                <a:gd name="T5" fmla="*/ 1 h 19"/>
                <a:gd name="T6" fmla="*/ 0 w 31"/>
                <a:gd name="T7" fmla="*/ 18 h 19"/>
                <a:gd name="T8" fmla="*/ 1 w 31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1" y="18"/>
                  </a:moveTo>
                  <a:cubicBezTo>
                    <a:pt x="10" y="12"/>
                    <a:pt x="20" y="6"/>
                    <a:pt x="30" y="1"/>
                  </a:cubicBezTo>
                  <a:cubicBezTo>
                    <a:pt x="31" y="0"/>
                    <a:pt x="30" y="0"/>
                    <a:pt x="30" y="1"/>
                  </a:cubicBezTo>
                  <a:cubicBezTo>
                    <a:pt x="19" y="6"/>
                    <a:pt x="10" y="12"/>
                    <a:pt x="0" y="18"/>
                  </a:cubicBezTo>
                  <a:cubicBezTo>
                    <a:pt x="0" y="19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76" name="Freeform 9618">
              <a:extLst>
                <a:ext uri="{FF2B5EF4-FFF2-40B4-BE49-F238E27FC236}">
                  <a16:creationId xmlns:a16="http://schemas.microsoft.com/office/drawing/2014/main" id="{C34AF9A7-638C-4D4B-80FB-4EDBFF30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311150"/>
              <a:ext cx="123825" cy="76200"/>
            </a:xfrm>
            <a:custGeom>
              <a:avLst/>
              <a:gdLst>
                <a:gd name="T0" fmla="*/ 32 w 33"/>
                <a:gd name="T1" fmla="*/ 0 h 20"/>
                <a:gd name="T2" fmla="*/ 1 w 33"/>
                <a:gd name="T3" fmla="*/ 19 h 20"/>
                <a:gd name="T4" fmla="*/ 1 w 33"/>
                <a:gd name="T5" fmla="*/ 20 h 20"/>
                <a:gd name="T6" fmla="*/ 33 w 33"/>
                <a:gd name="T7" fmla="*/ 0 h 20"/>
                <a:gd name="T8" fmla="*/ 32 w 33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32" y="0"/>
                  </a:moveTo>
                  <a:cubicBezTo>
                    <a:pt x="22" y="6"/>
                    <a:pt x="11" y="12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2" y="13"/>
                    <a:pt x="22" y="7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77" name="Freeform 9619">
              <a:extLst>
                <a:ext uri="{FF2B5EF4-FFF2-40B4-BE49-F238E27FC236}">
                  <a16:creationId xmlns:a16="http://schemas.microsoft.com/office/drawing/2014/main" id="{89E97E9D-4A65-4E23-88C5-35E6D4774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292100"/>
              <a:ext cx="131763" cy="76200"/>
            </a:xfrm>
            <a:custGeom>
              <a:avLst/>
              <a:gdLst>
                <a:gd name="T0" fmla="*/ 1 w 35"/>
                <a:gd name="T1" fmla="*/ 20 h 20"/>
                <a:gd name="T2" fmla="*/ 35 w 35"/>
                <a:gd name="T3" fmla="*/ 1 h 20"/>
                <a:gd name="T4" fmla="*/ 34 w 35"/>
                <a:gd name="T5" fmla="*/ 1 h 20"/>
                <a:gd name="T6" fmla="*/ 1 w 35"/>
                <a:gd name="T7" fmla="*/ 20 h 20"/>
                <a:gd name="T8" fmla="*/ 1 w 3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0">
                  <a:moveTo>
                    <a:pt x="1" y="20"/>
                  </a:moveTo>
                  <a:cubicBezTo>
                    <a:pt x="12" y="13"/>
                    <a:pt x="23" y="7"/>
                    <a:pt x="35" y="1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23" y="7"/>
                    <a:pt x="12" y="13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78" name="Freeform 9620">
              <a:extLst>
                <a:ext uri="{FF2B5EF4-FFF2-40B4-BE49-F238E27FC236}">
                  <a16:creationId xmlns:a16="http://schemas.microsoft.com/office/drawing/2014/main" id="{C6E0D3DB-FE93-46C7-8A07-22D90F4D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277813"/>
              <a:ext cx="123825" cy="74613"/>
            </a:xfrm>
            <a:custGeom>
              <a:avLst/>
              <a:gdLst>
                <a:gd name="T0" fmla="*/ 32 w 33"/>
                <a:gd name="T1" fmla="*/ 1 h 20"/>
                <a:gd name="T2" fmla="*/ 0 w 33"/>
                <a:gd name="T3" fmla="*/ 20 h 20"/>
                <a:gd name="T4" fmla="*/ 1 w 33"/>
                <a:gd name="T5" fmla="*/ 20 h 20"/>
                <a:gd name="T6" fmla="*/ 32 w 33"/>
                <a:gd name="T7" fmla="*/ 1 h 20"/>
                <a:gd name="T8" fmla="*/ 32 w 33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32" y="1"/>
                  </a:moveTo>
                  <a:cubicBezTo>
                    <a:pt x="21" y="7"/>
                    <a:pt x="11" y="14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1" y="14"/>
                    <a:pt x="22" y="7"/>
                    <a:pt x="32" y="1"/>
                  </a:cubicBezTo>
                  <a:cubicBezTo>
                    <a:pt x="33" y="0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79" name="Freeform 9621">
              <a:extLst>
                <a:ext uri="{FF2B5EF4-FFF2-40B4-BE49-F238E27FC236}">
                  <a16:creationId xmlns:a16="http://schemas.microsoft.com/office/drawing/2014/main" id="{C0029CF0-DDEC-4757-B1D0-8C83A4196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261938"/>
              <a:ext cx="128588" cy="79375"/>
            </a:xfrm>
            <a:custGeom>
              <a:avLst/>
              <a:gdLst>
                <a:gd name="T0" fmla="*/ 1 w 34"/>
                <a:gd name="T1" fmla="*/ 21 h 21"/>
                <a:gd name="T2" fmla="*/ 34 w 34"/>
                <a:gd name="T3" fmla="*/ 1 h 21"/>
                <a:gd name="T4" fmla="*/ 33 w 34"/>
                <a:gd name="T5" fmla="*/ 0 h 21"/>
                <a:gd name="T6" fmla="*/ 0 w 34"/>
                <a:gd name="T7" fmla="*/ 21 h 21"/>
                <a:gd name="T8" fmla="*/ 1 w 3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1">
                  <a:moveTo>
                    <a:pt x="1" y="21"/>
                  </a:moveTo>
                  <a:cubicBezTo>
                    <a:pt x="12" y="14"/>
                    <a:pt x="23" y="7"/>
                    <a:pt x="34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22" y="7"/>
                    <a:pt x="11" y="14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80" name="Freeform 9622">
              <a:extLst>
                <a:ext uri="{FF2B5EF4-FFF2-40B4-BE49-F238E27FC236}">
                  <a16:creationId xmlns:a16="http://schemas.microsoft.com/office/drawing/2014/main" id="{15512FD3-50EE-42D3-B5E0-5CD9E57A8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8" y="382588"/>
              <a:ext cx="79375" cy="38100"/>
            </a:xfrm>
            <a:custGeom>
              <a:avLst/>
              <a:gdLst>
                <a:gd name="T0" fmla="*/ 1 w 21"/>
                <a:gd name="T1" fmla="*/ 10 h 10"/>
                <a:gd name="T2" fmla="*/ 20 w 21"/>
                <a:gd name="T3" fmla="*/ 0 h 10"/>
                <a:gd name="T4" fmla="*/ 19 w 21"/>
                <a:gd name="T5" fmla="*/ 0 h 10"/>
                <a:gd name="T6" fmla="*/ 1 w 21"/>
                <a:gd name="T7" fmla="*/ 10 h 10"/>
                <a:gd name="T8" fmla="*/ 1 w 2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" y="10"/>
                  </a:moveTo>
                  <a:cubicBezTo>
                    <a:pt x="8" y="7"/>
                    <a:pt x="14" y="4"/>
                    <a:pt x="20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3" y="4"/>
                    <a:pt x="7" y="7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81" name="Freeform 9623">
              <a:extLst>
                <a:ext uri="{FF2B5EF4-FFF2-40B4-BE49-F238E27FC236}">
                  <a16:creationId xmlns:a16="http://schemas.microsoft.com/office/drawing/2014/main" id="{661DF34D-CBAE-4E74-9CBE-85EDB5B1E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39713"/>
              <a:ext cx="247650" cy="173038"/>
            </a:xfrm>
            <a:custGeom>
              <a:avLst/>
              <a:gdLst>
                <a:gd name="T0" fmla="*/ 65 w 66"/>
                <a:gd name="T1" fmla="*/ 0 h 46"/>
                <a:gd name="T2" fmla="*/ 1 w 66"/>
                <a:gd name="T3" fmla="*/ 46 h 46"/>
                <a:gd name="T4" fmla="*/ 1 w 66"/>
                <a:gd name="T5" fmla="*/ 46 h 46"/>
                <a:gd name="T6" fmla="*/ 66 w 66"/>
                <a:gd name="T7" fmla="*/ 1 h 46"/>
                <a:gd name="T8" fmla="*/ 65 w 6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6">
                  <a:moveTo>
                    <a:pt x="65" y="0"/>
                  </a:moveTo>
                  <a:cubicBezTo>
                    <a:pt x="42" y="14"/>
                    <a:pt x="21" y="29"/>
                    <a:pt x="1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21" y="29"/>
                    <a:pt x="43" y="14"/>
                    <a:pt x="66" y="1"/>
                  </a:cubicBezTo>
                  <a:cubicBezTo>
                    <a:pt x="66" y="0"/>
                    <a:pt x="65" y="0"/>
                    <a:pt x="6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82" name="Freeform 9624">
              <a:extLst>
                <a:ext uri="{FF2B5EF4-FFF2-40B4-BE49-F238E27FC236}">
                  <a16:creationId xmlns:a16="http://schemas.microsoft.com/office/drawing/2014/main" id="{58C69674-DDEB-450E-9470-D3198AD6D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3" y="244475"/>
              <a:ext cx="269875" cy="157163"/>
            </a:xfrm>
            <a:custGeom>
              <a:avLst/>
              <a:gdLst>
                <a:gd name="T0" fmla="*/ 1 w 72"/>
                <a:gd name="T1" fmla="*/ 42 h 42"/>
                <a:gd name="T2" fmla="*/ 71 w 72"/>
                <a:gd name="T3" fmla="*/ 0 h 42"/>
                <a:gd name="T4" fmla="*/ 71 w 72"/>
                <a:gd name="T5" fmla="*/ 0 h 42"/>
                <a:gd name="T6" fmla="*/ 1 w 72"/>
                <a:gd name="T7" fmla="*/ 42 h 42"/>
                <a:gd name="T8" fmla="*/ 1 w 72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1" y="42"/>
                  </a:moveTo>
                  <a:cubicBezTo>
                    <a:pt x="25" y="28"/>
                    <a:pt x="48" y="14"/>
                    <a:pt x="71" y="0"/>
                  </a:cubicBezTo>
                  <a:cubicBezTo>
                    <a:pt x="72" y="0"/>
                    <a:pt x="71" y="0"/>
                    <a:pt x="71" y="0"/>
                  </a:cubicBezTo>
                  <a:cubicBezTo>
                    <a:pt x="47" y="14"/>
                    <a:pt x="24" y="28"/>
                    <a:pt x="1" y="42"/>
                  </a:cubicBezTo>
                  <a:cubicBezTo>
                    <a:pt x="0" y="42"/>
                    <a:pt x="1" y="42"/>
                    <a:pt x="1" y="4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83" name="Freeform 9625">
              <a:extLst>
                <a:ext uri="{FF2B5EF4-FFF2-40B4-BE49-F238E27FC236}">
                  <a16:creationId xmlns:a16="http://schemas.microsoft.com/office/drawing/2014/main" id="{7148F7C0-2202-4962-A05B-20EF58A0B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206375"/>
              <a:ext cx="288925" cy="192088"/>
            </a:xfrm>
            <a:custGeom>
              <a:avLst/>
              <a:gdLst>
                <a:gd name="T0" fmla="*/ 76 w 77"/>
                <a:gd name="T1" fmla="*/ 0 h 51"/>
                <a:gd name="T2" fmla="*/ 1 w 77"/>
                <a:gd name="T3" fmla="*/ 51 h 51"/>
                <a:gd name="T4" fmla="*/ 1 w 77"/>
                <a:gd name="T5" fmla="*/ 51 h 51"/>
                <a:gd name="T6" fmla="*/ 76 w 77"/>
                <a:gd name="T7" fmla="*/ 0 h 51"/>
                <a:gd name="T8" fmla="*/ 76 w 7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1">
                  <a:moveTo>
                    <a:pt x="76" y="0"/>
                  </a:moveTo>
                  <a:cubicBezTo>
                    <a:pt x="50" y="16"/>
                    <a:pt x="25" y="33"/>
                    <a:pt x="1" y="51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26" y="33"/>
                    <a:pt x="51" y="16"/>
                    <a:pt x="76" y="0"/>
                  </a:cubicBezTo>
                  <a:cubicBezTo>
                    <a:pt x="77" y="0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84" name="Freeform 9626">
              <a:extLst>
                <a:ext uri="{FF2B5EF4-FFF2-40B4-BE49-F238E27FC236}">
                  <a16:creationId xmlns:a16="http://schemas.microsoft.com/office/drawing/2014/main" id="{DC66117F-E27B-494A-9FFE-380563B33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168275"/>
              <a:ext cx="336550" cy="219075"/>
            </a:xfrm>
            <a:custGeom>
              <a:avLst/>
              <a:gdLst>
                <a:gd name="T0" fmla="*/ 1 w 90"/>
                <a:gd name="T1" fmla="*/ 58 h 58"/>
                <a:gd name="T2" fmla="*/ 90 w 90"/>
                <a:gd name="T3" fmla="*/ 0 h 58"/>
                <a:gd name="T4" fmla="*/ 89 w 90"/>
                <a:gd name="T5" fmla="*/ 0 h 58"/>
                <a:gd name="T6" fmla="*/ 0 w 90"/>
                <a:gd name="T7" fmla="*/ 57 h 58"/>
                <a:gd name="T8" fmla="*/ 1 w 90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58">
                  <a:moveTo>
                    <a:pt x="1" y="58"/>
                  </a:moveTo>
                  <a:cubicBezTo>
                    <a:pt x="30" y="38"/>
                    <a:pt x="59" y="18"/>
                    <a:pt x="90" y="0"/>
                  </a:cubicBezTo>
                  <a:cubicBezTo>
                    <a:pt x="90" y="0"/>
                    <a:pt x="90" y="0"/>
                    <a:pt x="89" y="0"/>
                  </a:cubicBezTo>
                  <a:cubicBezTo>
                    <a:pt x="59" y="18"/>
                    <a:pt x="30" y="38"/>
                    <a:pt x="0" y="57"/>
                  </a:cubicBezTo>
                  <a:cubicBezTo>
                    <a:pt x="0" y="58"/>
                    <a:pt x="0" y="58"/>
                    <a:pt x="1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85" name="Freeform 9627">
              <a:extLst>
                <a:ext uri="{FF2B5EF4-FFF2-40B4-BE49-F238E27FC236}">
                  <a16:creationId xmlns:a16="http://schemas.microsoft.com/office/drawing/2014/main" id="{B6712921-946D-4759-A9F6-718E7E106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3" y="134938"/>
              <a:ext cx="365125" cy="244475"/>
            </a:xfrm>
            <a:custGeom>
              <a:avLst/>
              <a:gdLst>
                <a:gd name="T0" fmla="*/ 96 w 97"/>
                <a:gd name="T1" fmla="*/ 1 h 65"/>
                <a:gd name="T2" fmla="*/ 0 w 97"/>
                <a:gd name="T3" fmla="*/ 64 h 65"/>
                <a:gd name="T4" fmla="*/ 1 w 97"/>
                <a:gd name="T5" fmla="*/ 64 h 65"/>
                <a:gd name="T6" fmla="*/ 97 w 97"/>
                <a:gd name="T7" fmla="*/ 1 h 65"/>
                <a:gd name="T8" fmla="*/ 96 w 97"/>
                <a:gd name="T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65">
                  <a:moveTo>
                    <a:pt x="96" y="1"/>
                  </a:moveTo>
                  <a:cubicBezTo>
                    <a:pt x="64" y="21"/>
                    <a:pt x="31" y="40"/>
                    <a:pt x="0" y="64"/>
                  </a:cubicBezTo>
                  <a:cubicBezTo>
                    <a:pt x="0" y="64"/>
                    <a:pt x="0" y="65"/>
                    <a:pt x="1" y="64"/>
                  </a:cubicBezTo>
                  <a:cubicBezTo>
                    <a:pt x="31" y="41"/>
                    <a:pt x="64" y="21"/>
                    <a:pt x="97" y="1"/>
                  </a:cubicBezTo>
                  <a:cubicBezTo>
                    <a:pt x="97" y="1"/>
                    <a:pt x="97" y="0"/>
                    <a:pt x="9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86" name="Freeform 9628">
              <a:extLst>
                <a:ext uri="{FF2B5EF4-FFF2-40B4-BE49-F238E27FC236}">
                  <a16:creationId xmlns:a16="http://schemas.microsoft.com/office/drawing/2014/main" id="{4311A270-1B1A-4CF2-A9AF-09E588379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12713"/>
              <a:ext cx="393700" cy="236538"/>
            </a:xfrm>
            <a:custGeom>
              <a:avLst/>
              <a:gdLst>
                <a:gd name="T0" fmla="*/ 1 w 105"/>
                <a:gd name="T1" fmla="*/ 63 h 63"/>
                <a:gd name="T2" fmla="*/ 104 w 105"/>
                <a:gd name="T3" fmla="*/ 0 h 63"/>
                <a:gd name="T4" fmla="*/ 104 w 105"/>
                <a:gd name="T5" fmla="*/ 0 h 63"/>
                <a:gd name="T6" fmla="*/ 1 w 105"/>
                <a:gd name="T7" fmla="*/ 63 h 63"/>
                <a:gd name="T8" fmla="*/ 1 w 105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3">
                  <a:moveTo>
                    <a:pt x="1" y="63"/>
                  </a:moveTo>
                  <a:cubicBezTo>
                    <a:pt x="34" y="39"/>
                    <a:pt x="68" y="18"/>
                    <a:pt x="104" y="0"/>
                  </a:cubicBezTo>
                  <a:cubicBezTo>
                    <a:pt x="105" y="0"/>
                    <a:pt x="104" y="0"/>
                    <a:pt x="104" y="0"/>
                  </a:cubicBezTo>
                  <a:cubicBezTo>
                    <a:pt x="68" y="18"/>
                    <a:pt x="34" y="39"/>
                    <a:pt x="1" y="63"/>
                  </a:cubicBezTo>
                  <a:cubicBezTo>
                    <a:pt x="0" y="63"/>
                    <a:pt x="1" y="63"/>
                    <a:pt x="1" y="6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87" name="Freeform 9629">
              <a:extLst>
                <a:ext uri="{FF2B5EF4-FFF2-40B4-BE49-F238E27FC236}">
                  <a16:creationId xmlns:a16="http://schemas.microsoft.com/office/drawing/2014/main" id="{B16BC2CD-A5C4-4998-AC5B-C64448550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82550"/>
              <a:ext cx="376238" cy="263525"/>
            </a:xfrm>
            <a:custGeom>
              <a:avLst/>
              <a:gdLst>
                <a:gd name="T0" fmla="*/ 99 w 100"/>
                <a:gd name="T1" fmla="*/ 0 h 70"/>
                <a:gd name="T2" fmla="*/ 0 w 100"/>
                <a:gd name="T3" fmla="*/ 69 h 70"/>
                <a:gd name="T4" fmla="*/ 1 w 100"/>
                <a:gd name="T5" fmla="*/ 70 h 70"/>
                <a:gd name="T6" fmla="*/ 99 w 100"/>
                <a:gd name="T7" fmla="*/ 0 h 70"/>
                <a:gd name="T8" fmla="*/ 99 w 100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0">
                  <a:moveTo>
                    <a:pt x="99" y="0"/>
                  </a:moveTo>
                  <a:cubicBezTo>
                    <a:pt x="65" y="21"/>
                    <a:pt x="32" y="45"/>
                    <a:pt x="0" y="69"/>
                  </a:cubicBezTo>
                  <a:cubicBezTo>
                    <a:pt x="0" y="70"/>
                    <a:pt x="1" y="70"/>
                    <a:pt x="1" y="70"/>
                  </a:cubicBezTo>
                  <a:cubicBezTo>
                    <a:pt x="33" y="45"/>
                    <a:pt x="65" y="22"/>
                    <a:pt x="99" y="0"/>
                  </a:cubicBezTo>
                  <a:cubicBezTo>
                    <a:pt x="100" y="0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88" name="Freeform 9630">
              <a:extLst>
                <a:ext uri="{FF2B5EF4-FFF2-40B4-BE49-F238E27FC236}">
                  <a16:creationId xmlns:a16="http://schemas.microsoft.com/office/drawing/2014/main" id="{F0F3FA50-129D-46B8-A652-5C764F6EF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82550"/>
              <a:ext cx="361950" cy="222250"/>
            </a:xfrm>
            <a:custGeom>
              <a:avLst/>
              <a:gdLst>
                <a:gd name="T0" fmla="*/ 1 w 96"/>
                <a:gd name="T1" fmla="*/ 59 h 59"/>
                <a:gd name="T2" fmla="*/ 96 w 96"/>
                <a:gd name="T3" fmla="*/ 0 h 59"/>
                <a:gd name="T4" fmla="*/ 95 w 96"/>
                <a:gd name="T5" fmla="*/ 0 h 59"/>
                <a:gd name="T6" fmla="*/ 1 w 96"/>
                <a:gd name="T7" fmla="*/ 59 h 59"/>
                <a:gd name="T8" fmla="*/ 1 w 96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9">
                  <a:moveTo>
                    <a:pt x="1" y="59"/>
                  </a:moveTo>
                  <a:cubicBezTo>
                    <a:pt x="34" y="41"/>
                    <a:pt x="64" y="19"/>
                    <a:pt x="96" y="0"/>
                  </a:cubicBezTo>
                  <a:cubicBezTo>
                    <a:pt x="96" y="0"/>
                    <a:pt x="96" y="0"/>
                    <a:pt x="95" y="0"/>
                  </a:cubicBezTo>
                  <a:cubicBezTo>
                    <a:pt x="64" y="19"/>
                    <a:pt x="33" y="41"/>
                    <a:pt x="1" y="59"/>
                  </a:cubicBezTo>
                  <a:cubicBezTo>
                    <a:pt x="0" y="59"/>
                    <a:pt x="1" y="59"/>
                    <a:pt x="1" y="5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89" name="Freeform 9631">
              <a:extLst>
                <a:ext uri="{FF2B5EF4-FFF2-40B4-BE49-F238E27FC236}">
                  <a16:creationId xmlns:a16="http://schemas.microsoft.com/office/drawing/2014/main" id="{89B5889C-0255-4B5C-85DE-605390D76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" y="60325"/>
              <a:ext cx="282575" cy="179388"/>
            </a:xfrm>
            <a:custGeom>
              <a:avLst/>
              <a:gdLst>
                <a:gd name="T0" fmla="*/ 74 w 75"/>
                <a:gd name="T1" fmla="*/ 0 h 48"/>
                <a:gd name="T2" fmla="*/ 1 w 75"/>
                <a:gd name="T3" fmla="*/ 47 h 48"/>
                <a:gd name="T4" fmla="*/ 1 w 75"/>
                <a:gd name="T5" fmla="*/ 47 h 48"/>
                <a:gd name="T6" fmla="*/ 75 w 75"/>
                <a:gd name="T7" fmla="*/ 1 h 48"/>
                <a:gd name="T8" fmla="*/ 74 w 75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8">
                  <a:moveTo>
                    <a:pt x="74" y="0"/>
                  </a:moveTo>
                  <a:cubicBezTo>
                    <a:pt x="49" y="15"/>
                    <a:pt x="24" y="30"/>
                    <a:pt x="1" y="47"/>
                  </a:cubicBezTo>
                  <a:cubicBezTo>
                    <a:pt x="0" y="47"/>
                    <a:pt x="1" y="48"/>
                    <a:pt x="1" y="47"/>
                  </a:cubicBezTo>
                  <a:cubicBezTo>
                    <a:pt x="25" y="30"/>
                    <a:pt x="50" y="15"/>
                    <a:pt x="75" y="1"/>
                  </a:cubicBezTo>
                  <a:cubicBezTo>
                    <a:pt x="75" y="0"/>
                    <a:pt x="75" y="0"/>
                    <a:pt x="7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90" name="Freeform 9632">
              <a:extLst>
                <a:ext uri="{FF2B5EF4-FFF2-40B4-BE49-F238E27FC236}">
                  <a16:creationId xmlns:a16="http://schemas.microsoft.com/office/drawing/2014/main" id="{8954F681-FB0D-442C-B92F-789D11379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60325"/>
              <a:ext cx="280988" cy="160338"/>
            </a:xfrm>
            <a:custGeom>
              <a:avLst/>
              <a:gdLst>
                <a:gd name="T0" fmla="*/ 1 w 75"/>
                <a:gd name="T1" fmla="*/ 43 h 43"/>
                <a:gd name="T2" fmla="*/ 74 w 75"/>
                <a:gd name="T3" fmla="*/ 1 h 43"/>
                <a:gd name="T4" fmla="*/ 74 w 75"/>
                <a:gd name="T5" fmla="*/ 0 h 43"/>
                <a:gd name="T6" fmla="*/ 0 w 75"/>
                <a:gd name="T7" fmla="*/ 42 h 43"/>
                <a:gd name="T8" fmla="*/ 1 w 75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3">
                  <a:moveTo>
                    <a:pt x="1" y="43"/>
                  </a:moveTo>
                  <a:cubicBezTo>
                    <a:pt x="25" y="29"/>
                    <a:pt x="50" y="15"/>
                    <a:pt x="74" y="1"/>
                  </a:cubicBezTo>
                  <a:cubicBezTo>
                    <a:pt x="75" y="1"/>
                    <a:pt x="74" y="0"/>
                    <a:pt x="74" y="0"/>
                  </a:cubicBezTo>
                  <a:cubicBezTo>
                    <a:pt x="50" y="15"/>
                    <a:pt x="25" y="29"/>
                    <a:pt x="0" y="42"/>
                  </a:cubicBezTo>
                  <a:cubicBezTo>
                    <a:pt x="0" y="43"/>
                    <a:pt x="0" y="43"/>
                    <a:pt x="1" y="4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91" name="Freeform 9634">
              <a:extLst>
                <a:ext uri="{FF2B5EF4-FFF2-40B4-BE49-F238E27FC236}">
                  <a16:creationId xmlns:a16="http://schemas.microsoft.com/office/drawing/2014/main" id="{CC3909D1-308E-41AD-9339-E24D546AD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" y="41275"/>
              <a:ext cx="263525" cy="157163"/>
            </a:xfrm>
            <a:custGeom>
              <a:avLst/>
              <a:gdLst>
                <a:gd name="T0" fmla="*/ 69 w 70"/>
                <a:gd name="T1" fmla="*/ 1 h 42"/>
                <a:gd name="T2" fmla="*/ 1 w 70"/>
                <a:gd name="T3" fmla="*/ 42 h 42"/>
                <a:gd name="T4" fmla="*/ 1 w 70"/>
                <a:gd name="T5" fmla="*/ 42 h 42"/>
                <a:gd name="T6" fmla="*/ 69 w 70"/>
                <a:gd name="T7" fmla="*/ 1 h 42"/>
                <a:gd name="T8" fmla="*/ 69 w 70"/>
                <a:gd name="T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42">
                  <a:moveTo>
                    <a:pt x="69" y="1"/>
                  </a:moveTo>
                  <a:cubicBezTo>
                    <a:pt x="46" y="14"/>
                    <a:pt x="23" y="27"/>
                    <a:pt x="1" y="42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23" y="28"/>
                    <a:pt x="46" y="14"/>
                    <a:pt x="69" y="1"/>
                  </a:cubicBezTo>
                  <a:cubicBezTo>
                    <a:pt x="70" y="1"/>
                    <a:pt x="69" y="0"/>
                    <a:pt x="6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92" name="Freeform 9635">
              <a:extLst>
                <a:ext uri="{FF2B5EF4-FFF2-40B4-BE49-F238E27FC236}">
                  <a16:creationId xmlns:a16="http://schemas.microsoft.com/office/drawing/2014/main" id="{2F1D354A-D6BE-4D04-A33C-C47CEC942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" y="41275"/>
              <a:ext cx="128588" cy="66675"/>
            </a:xfrm>
            <a:custGeom>
              <a:avLst/>
              <a:gdLst>
                <a:gd name="T0" fmla="*/ 1 w 34"/>
                <a:gd name="T1" fmla="*/ 18 h 18"/>
                <a:gd name="T2" fmla="*/ 33 w 34"/>
                <a:gd name="T3" fmla="*/ 1 h 18"/>
                <a:gd name="T4" fmla="*/ 33 w 34"/>
                <a:gd name="T5" fmla="*/ 0 h 18"/>
                <a:gd name="T6" fmla="*/ 0 w 34"/>
                <a:gd name="T7" fmla="*/ 18 h 18"/>
                <a:gd name="T8" fmla="*/ 1 w 3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8"/>
                  </a:moveTo>
                  <a:cubicBezTo>
                    <a:pt x="11" y="12"/>
                    <a:pt x="22" y="6"/>
                    <a:pt x="33" y="1"/>
                  </a:cubicBezTo>
                  <a:cubicBezTo>
                    <a:pt x="34" y="1"/>
                    <a:pt x="33" y="0"/>
                    <a:pt x="33" y="0"/>
                  </a:cubicBezTo>
                  <a:cubicBezTo>
                    <a:pt x="22" y="6"/>
                    <a:pt x="11" y="12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93" name="Freeform 9636">
              <a:extLst>
                <a:ext uri="{FF2B5EF4-FFF2-40B4-BE49-F238E27FC236}">
                  <a16:creationId xmlns:a16="http://schemas.microsoft.com/office/drawing/2014/main" id="{C5A93644-6830-4765-AC0D-A80FFD5E4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115888"/>
              <a:ext cx="127000" cy="74613"/>
            </a:xfrm>
            <a:custGeom>
              <a:avLst/>
              <a:gdLst>
                <a:gd name="T0" fmla="*/ 1 w 34"/>
                <a:gd name="T1" fmla="*/ 20 h 20"/>
                <a:gd name="T2" fmla="*/ 34 w 34"/>
                <a:gd name="T3" fmla="*/ 1 h 20"/>
                <a:gd name="T4" fmla="*/ 33 w 34"/>
                <a:gd name="T5" fmla="*/ 1 h 20"/>
                <a:gd name="T6" fmla="*/ 0 w 34"/>
                <a:gd name="T7" fmla="*/ 20 h 20"/>
                <a:gd name="T8" fmla="*/ 1 w 3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0">
                  <a:moveTo>
                    <a:pt x="1" y="20"/>
                  </a:moveTo>
                  <a:cubicBezTo>
                    <a:pt x="12" y="14"/>
                    <a:pt x="23" y="7"/>
                    <a:pt x="34" y="1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22" y="7"/>
                    <a:pt x="11" y="13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94" name="Freeform 9637">
              <a:extLst>
                <a:ext uri="{FF2B5EF4-FFF2-40B4-BE49-F238E27FC236}">
                  <a16:creationId xmlns:a16="http://schemas.microsoft.com/office/drawing/2014/main" id="{A6E53A17-B614-4C97-AE84-AAF17CD2D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101600"/>
              <a:ext cx="115888" cy="71438"/>
            </a:xfrm>
            <a:custGeom>
              <a:avLst/>
              <a:gdLst>
                <a:gd name="T0" fmla="*/ 30 w 31"/>
                <a:gd name="T1" fmla="*/ 0 h 19"/>
                <a:gd name="T2" fmla="*/ 0 w 31"/>
                <a:gd name="T3" fmla="*/ 19 h 19"/>
                <a:gd name="T4" fmla="*/ 1 w 31"/>
                <a:gd name="T5" fmla="*/ 19 h 19"/>
                <a:gd name="T6" fmla="*/ 31 w 31"/>
                <a:gd name="T7" fmla="*/ 0 h 19"/>
                <a:gd name="T8" fmla="*/ 30 w 3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30" y="0"/>
                  </a:moveTo>
                  <a:cubicBezTo>
                    <a:pt x="20" y="6"/>
                    <a:pt x="10" y="12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1" y="12"/>
                    <a:pt x="21" y="6"/>
                    <a:pt x="31" y="0"/>
                  </a:cubicBezTo>
                  <a:cubicBezTo>
                    <a:pt x="31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95" name="Freeform 9638">
              <a:extLst>
                <a:ext uri="{FF2B5EF4-FFF2-40B4-BE49-F238E27FC236}">
                  <a16:creationId xmlns:a16="http://schemas.microsoft.com/office/drawing/2014/main" id="{6129E79A-6A36-46EC-BC89-96157C6CB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" y="22225"/>
              <a:ext cx="60325" cy="38100"/>
            </a:xfrm>
            <a:custGeom>
              <a:avLst/>
              <a:gdLst>
                <a:gd name="T0" fmla="*/ 4 w 16"/>
                <a:gd name="T1" fmla="*/ 6 h 10"/>
                <a:gd name="T2" fmla="*/ 10 w 16"/>
                <a:gd name="T3" fmla="*/ 4 h 10"/>
                <a:gd name="T4" fmla="*/ 13 w 16"/>
                <a:gd name="T5" fmla="*/ 2 h 10"/>
                <a:gd name="T6" fmla="*/ 13 w 16"/>
                <a:gd name="T7" fmla="*/ 2 h 10"/>
                <a:gd name="T8" fmla="*/ 0 w 16"/>
                <a:gd name="T9" fmla="*/ 9 h 10"/>
                <a:gd name="T10" fmla="*/ 1 w 16"/>
                <a:gd name="T11" fmla="*/ 9 h 10"/>
                <a:gd name="T12" fmla="*/ 15 w 16"/>
                <a:gd name="T13" fmla="*/ 1 h 10"/>
                <a:gd name="T14" fmla="*/ 15 w 16"/>
                <a:gd name="T15" fmla="*/ 1 h 10"/>
                <a:gd name="T16" fmla="*/ 3 w 16"/>
                <a:gd name="T17" fmla="*/ 6 h 10"/>
                <a:gd name="T18" fmla="*/ 4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4" y="6"/>
                  </a:moveTo>
                  <a:cubicBezTo>
                    <a:pt x="6" y="5"/>
                    <a:pt x="8" y="5"/>
                    <a:pt x="10" y="4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5" y="1"/>
                    <a:pt x="13" y="1"/>
                    <a:pt x="13" y="2"/>
                  </a:cubicBezTo>
                  <a:cubicBezTo>
                    <a:pt x="9" y="4"/>
                    <a:pt x="4" y="7"/>
                    <a:pt x="0" y="9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6" y="7"/>
                    <a:pt x="10" y="4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ubicBezTo>
                    <a:pt x="11" y="2"/>
                    <a:pt x="7" y="4"/>
                    <a:pt x="3" y="6"/>
                  </a:cubicBezTo>
                  <a:cubicBezTo>
                    <a:pt x="3" y="7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96" name="Freeform 9639">
              <a:extLst>
                <a:ext uri="{FF2B5EF4-FFF2-40B4-BE49-F238E27FC236}">
                  <a16:creationId xmlns:a16="http://schemas.microsoft.com/office/drawing/2014/main" id="{11DA8CBB-11E0-4F44-B0FF-E8B22AE9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" y="96838"/>
              <a:ext cx="127000" cy="68263"/>
            </a:xfrm>
            <a:custGeom>
              <a:avLst/>
              <a:gdLst>
                <a:gd name="T0" fmla="*/ 1 w 34"/>
                <a:gd name="T1" fmla="*/ 18 h 18"/>
                <a:gd name="T2" fmla="*/ 33 w 34"/>
                <a:gd name="T3" fmla="*/ 0 h 18"/>
                <a:gd name="T4" fmla="*/ 33 w 34"/>
                <a:gd name="T5" fmla="*/ 0 h 18"/>
                <a:gd name="T6" fmla="*/ 1 w 34"/>
                <a:gd name="T7" fmla="*/ 17 h 18"/>
                <a:gd name="T8" fmla="*/ 1 w 3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8"/>
                  </a:moveTo>
                  <a:cubicBezTo>
                    <a:pt x="12" y="12"/>
                    <a:pt x="23" y="6"/>
                    <a:pt x="33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22" y="6"/>
                    <a:pt x="12" y="12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97" name="Freeform 9640">
              <a:extLst>
                <a:ext uri="{FF2B5EF4-FFF2-40B4-BE49-F238E27FC236}">
                  <a16:creationId xmlns:a16="http://schemas.microsoft.com/office/drawing/2014/main" id="{E0F903D8-E24D-4B6C-B2B0-32B0D4EB1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77788"/>
              <a:ext cx="123825" cy="68263"/>
            </a:xfrm>
            <a:custGeom>
              <a:avLst/>
              <a:gdLst>
                <a:gd name="T0" fmla="*/ 32 w 33"/>
                <a:gd name="T1" fmla="*/ 0 h 18"/>
                <a:gd name="T2" fmla="*/ 1 w 33"/>
                <a:gd name="T3" fmla="*/ 17 h 18"/>
                <a:gd name="T4" fmla="*/ 1 w 33"/>
                <a:gd name="T5" fmla="*/ 17 h 18"/>
                <a:gd name="T6" fmla="*/ 33 w 33"/>
                <a:gd name="T7" fmla="*/ 0 h 18"/>
                <a:gd name="T8" fmla="*/ 32 w 3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2" y="0"/>
                  </a:moveTo>
                  <a:cubicBezTo>
                    <a:pt x="22" y="5"/>
                    <a:pt x="11" y="11"/>
                    <a:pt x="1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11" y="11"/>
                    <a:pt x="22" y="6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98" name="Freeform 9641">
              <a:extLst>
                <a:ext uri="{FF2B5EF4-FFF2-40B4-BE49-F238E27FC236}">
                  <a16:creationId xmlns:a16="http://schemas.microsoft.com/office/drawing/2014/main" id="{E30763F5-2DB9-4406-A589-6BE6E9EE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71438"/>
              <a:ext cx="125413" cy="63500"/>
            </a:xfrm>
            <a:custGeom>
              <a:avLst/>
              <a:gdLst>
                <a:gd name="T0" fmla="*/ 1 w 33"/>
                <a:gd name="T1" fmla="*/ 17 h 17"/>
                <a:gd name="T2" fmla="*/ 32 w 33"/>
                <a:gd name="T3" fmla="*/ 1 h 17"/>
                <a:gd name="T4" fmla="*/ 32 w 33"/>
                <a:gd name="T5" fmla="*/ 0 h 17"/>
                <a:gd name="T6" fmla="*/ 0 w 33"/>
                <a:gd name="T7" fmla="*/ 16 h 17"/>
                <a:gd name="T8" fmla="*/ 1 w 3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7">
                  <a:moveTo>
                    <a:pt x="1" y="17"/>
                  </a:moveTo>
                  <a:cubicBezTo>
                    <a:pt x="12" y="12"/>
                    <a:pt x="22" y="6"/>
                    <a:pt x="32" y="1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21" y="6"/>
                    <a:pt x="11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99" name="Freeform 9642">
              <a:extLst>
                <a:ext uri="{FF2B5EF4-FFF2-40B4-BE49-F238E27FC236}">
                  <a16:creationId xmlns:a16="http://schemas.microsoft.com/office/drawing/2014/main" id="{A9DFC1C8-C582-4A97-A68B-730EBA88E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41275"/>
              <a:ext cx="119063" cy="77788"/>
            </a:xfrm>
            <a:custGeom>
              <a:avLst/>
              <a:gdLst>
                <a:gd name="T0" fmla="*/ 31 w 32"/>
                <a:gd name="T1" fmla="*/ 1 h 21"/>
                <a:gd name="T2" fmla="*/ 0 w 32"/>
                <a:gd name="T3" fmla="*/ 21 h 21"/>
                <a:gd name="T4" fmla="*/ 1 w 32"/>
                <a:gd name="T5" fmla="*/ 21 h 21"/>
                <a:gd name="T6" fmla="*/ 32 w 32"/>
                <a:gd name="T7" fmla="*/ 1 h 21"/>
                <a:gd name="T8" fmla="*/ 31 w 32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1" y="1"/>
                  </a:moveTo>
                  <a:cubicBezTo>
                    <a:pt x="22" y="8"/>
                    <a:pt x="11" y="14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1" y="15"/>
                    <a:pt x="22" y="9"/>
                    <a:pt x="32" y="1"/>
                  </a:cubicBezTo>
                  <a:cubicBezTo>
                    <a:pt x="32" y="1"/>
                    <a:pt x="32" y="0"/>
                    <a:pt x="3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00" name="Freeform 9643">
              <a:extLst>
                <a:ext uri="{FF2B5EF4-FFF2-40B4-BE49-F238E27FC236}">
                  <a16:creationId xmlns:a16="http://schemas.microsoft.com/office/drawing/2014/main" id="{06A507DE-A98F-4D6B-A823-9F82B68B2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41275"/>
              <a:ext cx="120650" cy="55563"/>
            </a:xfrm>
            <a:custGeom>
              <a:avLst/>
              <a:gdLst>
                <a:gd name="T0" fmla="*/ 1 w 32"/>
                <a:gd name="T1" fmla="*/ 15 h 15"/>
                <a:gd name="T2" fmla="*/ 31 w 32"/>
                <a:gd name="T3" fmla="*/ 1 h 15"/>
                <a:gd name="T4" fmla="*/ 31 w 32"/>
                <a:gd name="T5" fmla="*/ 1 h 15"/>
                <a:gd name="T6" fmla="*/ 0 w 32"/>
                <a:gd name="T7" fmla="*/ 14 h 15"/>
                <a:gd name="T8" fmla="*/ 1 w 3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1" y="15"/>
                  </a:moveTo>
                  <a:cubicBezTo>
                    <a:pt x="11" y="9"/>
                    <a:pt x="21" y="4"/>
                    <a:pt x="31" y="1"/>
                  </a:cubicBezTo>
                  <a:cubicBezTo>
                    <a:pt x="32" y="1"/>
                    <a:pt x="32" y="0"/>
                    <a:pt x="31" y="1"/>
                  </a:cubicBezTo>
                  <a:cubicBezTo>
                    <a:pt x="20" y="4"/>
                    <a:pt x="10" y="9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01" name="Freeform 9644">
              <a:extLst>
                <a:ext uri="{FF2B5EF4-FFF2-40B4-BE49-F238E27FC236}">
                  <a16:creationId xmlns:a16="http://schemas.microsoft.com/office/drawing/2014/main" id="{897EEFA0-518D-41C2-BBBB-A0599DDD2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30163"/>
              <a:ext cx="101600" cy="55563"/>
            </a:xfrm>
            <a:custGeom>
              <a:avLst/>
              <a:gdLst>
                <a:gd name="T0" fmla="*/ 25 w 27"/>
                <a:gd name="T1" fmla="*/ 0 h 15"/>
                <a:gd name="T2" fmla="*/ 0 w 27"/>
                <a:gd name="T3" fmla="*/ 15 h 15"/>
                <a:gd name="T4" fmla="*/ 1 w 27"/>
                <a:gd name="T5" fmla="*/ 15 h 15"/>
                <a:gd name="T6" fmla="*/ 26 w 27"/>
                <a:gd name="T7" fmla="*/ 1 h 15"/>
                <a:gd name="T8" fmla="*/ 25 w 2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25" y="0"/>
                  </a:moveTo>
                  <a:cubicBezTo>
                    <a:pt x="17" y="5"/>
                    <a:pt x="9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9" y="10"/>
                    <a:pt x="18" y="5"/>
                    <a:pt x="26" y="1"/>
                  </a:cubicBezTo>
                  <a:cubicBezTo>
                    <a:pt x="27" y="0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02" name="Freeform 9645">
              <a:extLst>
                <a:ext uri="{FF2B5EF4-FFF2-40B4-BE49-F238E27FC236}">
                  <a16:creationId xmlns:a16="http://schemas.microsoft.com/office/drawing/2014/main" id="{0CFAFC01-EB3D-451C-A3B8-7FA8F1053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30163"/>
              <a:ext cx="33338" cy="14288"/>
            </a:xfrm>
            <a:custGeom>
              <a:avLst/>
              <a:gdLst>
                <a:gd name="T0" fmla="*/ 1 w 9"/>
                <a:gd name="T1" fmla="*/ 3 h 4"/>
                <a:gd name="T2" fmla="*/ 9 w 9"/>
                <a:gd name="T3" fmla="*/ 1 h 4"/>
                <a:gd name="T4" fmla="*/ 9 w 9"/>
                <a:gd name="T5" fmla="*/ 0 h 4"/>
                <a:gd name="T6" fmla="*/ 1 w 9"/>
                <a:gd name="T7" fmla="*/ 3 h 4"/>
                <a:gd name="T8" fmla="*/ 1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3"/>
                  </a:moveTo>
                  <a:cubicBezTo>
                    <a:pt x="4" y="2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803" name="Group 5939">
            <a:extLst>
              <a:ext uri="{FF2B5EF4-FFF2-40B4-BE49-F238E27FC236}">
                <a16:creationId xmlns:a16="http://schemas.microsoft.com/office/drawing/2014/main" id="{78D52ED9-2898-418E-A74B-852BE7907F9F}"/>
              </a:ext>
            </a:extLst>
          </p:cNvPr>
          <p:cNvGrpSpPr>
            <a:grpSpLocks/>
          </p:cNvGrpSpPr>
          <p:nvPr/>
        </p:nvGrpSpPr>
        <p:grpSpPr bwMode="auto">
          <a:xfrm>
            <a:off x="6319838" y="3114675"/>
            <a:ext cx="563562" cy="536575"/>
            <a:chOff x="0" y="0"/>
            <a:chExt cx="563563" cy="536575"/>
          </a:xfrm>
        </p:grpSpPr>
        <p:sp>
          <p:nvSpPr>
            <p:cNvPr id="42804" name="Freeform 9646">
              <a:extLst>
                <a:ext uri="{FF2B5EF4-FFF2-40B4-BE49-F238E27FC236}">
                  <a16:creationId xmlns:a16="http://schemas.microsoft.com/office/drawing/2014/main" id="{EB193DBA-B978-4347-884F-D632DB80E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8" y="55563"/>
              <a:ext cx="417513" cy="417513"/>
            </a:xfrm>
            <a:custGeom>
              <a:avLst/>
              <a:gdLst>
                <a:gd name="T0" fmla="*/ 92 w 111"/>
                <a:gd name="T1" fmla="*/ 17 h 111"/>
                <a:gd name="T2" fmla="*/ 93 w 111"/>
                <a:gd name="T3" fmla="*/ 17 h 111"/>
                <a:gd name="T4" fmla="*/ 70 w 111"/>
                <a:gd name="T5" fmla="*/ 2 h 111"/>
                <a:gd name="T6" fmla="*/ 40 w 111"/>
                <a:gd name="T7" fmla="*/ 3 h 111"/>
                <a:gd name="T8" fmla="*/ 4 w 111"/>
                <a:gd name="T9" fmla="*/ 34 h 111"/>
                <a:gd name="T10" fmla="*/ 2 w 111"/>
                <a:gd name="T11" fmla="*/ 69 h 111"/>
                <a:gd name="T12" fmla="*/ 4 w 111"/>
                <a:gd name="T13" fmla="*/ 75 h 111"/>
                <a:gd name="T14" fmla="*/ 9 w 111"/>
                <a:gd name="T15" fmla="*/ 84 h 111"/>
                <a:gd name="T16" fmla="*/ 38 w 111"/>
                <a:gd name="T17" fmla="*/ 107 h 111"/>
                <a:gd name="T18" fmla="*/ 46 w 111"/>
                <a:gd name="T19" fmla="*/ 109 h 111"/>
                <a:gd name="T20" fmla="*/ 47 w 111"/>
                <a:gd name="T21" fmla="*/ 110 h 111"/>
                <a:gd name="T22" fmla="*/ 48 w 111"/>
                <a:gd name="T23" fmla="*/ 111 h 111"/>
                <a:gd name="T24" fmla="*/ 51 w 111"/>
                <a:gd name="T25" fmla="*/ 111 h 111"/>
                <a:gd name="T26" fmla="*/ 61 w 111"/>
                <a:gd name="T27" fmla="*/ 111 h 111"/>
                <a:gd name="T28" fmla="*/ 64 w 111"/>
                <a:gd name="T29" fmla="*/ 110 h 111"/>
                <a:gd name="T30" fmla="*/ 64 w 111"/>
                <a:gd name="T31" fmla="*/ 110 h 111"/>
                <a:gd name="T32" fmla="*/ 67 w 111"/>
                <a:gd name="T33" fmla="*/ 108 h 111"/>
                <a:gd name="T34" fmla="*/ 84 w 111"/>
                <a:gd name="T35" fmla="*/ 101 h 111"/>
                <a:gd name="T36" fmla="*/ 85 w 111"/>
                <a:gd name="T37" fmla="*/ 102 h 111"/>
                <a:gd name="T38" fmla="*/ 98 w 111"/>
                <a:gd name="T39" fmla="*/ 91 h 111"/>
                <a:gd name="T40" fmla="*/ 101 w 111"/>
                <a:gd name="T41" fmla="*/ 85 h 111"/>
                <a:gd name="T42" fmla="*/ 106 w 111"/>
                <a:gd name="T43" fmla="*/ 78 h 111"/>
                <a:gd name="T44" fmla="*/ 105 w 111"/>
                <a:gd name="T45" fmla="*/ 79 h 111"/>
                <a:gd name="T46" fmla="*/ 106 w 111"/>
                <a:gd name="T47" fmla="*/ 77 h 111"/>
                <a:gd name="T48" fmla="*/ 108 w 111"/>
                <a:gd name="T49" fmla="*/ 71 h 111"/>
                <a:gd name="T50" fmla="*/ 107 w 111"/>
                <a:gd name="T51" fmla="*/ 41 h 111"/>
                <a:gd name="T52" fmla="*/ 3 w 111"/>
                <a:gd name="T53" fmla="*/ 73 h 111"/>
                <a:gd name="T54" fmla="*/ 3 w 111"/>
                <a:gd name="T55" fmla="*/ 73 h 111"/>
                <a:gd name="T56" fmla="*/ 5 w 111"/>
                <a:gd name="T57" fmla="*/ 66 h 111"/>
                <a:gd name="T58" fmla="*/ 6 w 111"/>
                <a:gd name="T59" fmla="*/ 69 h 111"/>
                <a:gd name="T60" fmla="*/ 16 w 111"/>
                <a:gd name="T61" fmla="*/ 90 h 111"/>
                <a:gd name="T62" fmla="*/ 16 w 111"/>
                <a:gd name="T63" fmla="*/ 90 h 111"/>
                <a:gd name="T64" fmla="*/ 64 w 111"/>
                <a:gd name="T65" fmla="*/ 109 h 111"/>
                <a:gd name="T66" fmla="*/ 64 w 111"/>
                <a:gd name="T67" fmla="*/ 109 h 111"/>
                <a:gd name="T68" fmla="*/ 104 w 111"/>
                <a:gd name="T69" fmla="*/ 75 h 111"/>
                <a:gd name="T70" fmla="*/ 83 w 111"/>
                <a:gd name="T71" fmla="*/ 100 h 111"/>
                <a:gd name="T72" fmla="*/ 81 w 111"/>
                <a:gd name="T73" fmla="*/ 100 h 111"/>
                <a:gd name="T74" fmla="*/ 67 w 111"/>
                <a:gd name="T75" fmla="*/ 106 h 111"/>
                <a:gd name="T76" fmla="*/ 54 w 111"/>
                <a:gd name="T77" fmla="*/ 108 h 111"/>
                <a:gd name="T78" fmla="*/ 40 w 111"/>
                <a:gd name="T79" fmla="*/ 104 h 111"/>
                <a:gd name="T80" fmla="*/ 26 w 111"/>
                <a:gd name="T81" fmla="*/ 96 h 111"/>
                <a:gd name="T82" fmla="*/ 17 w 111"/>
                <a:gd name="T83" fmla="*/ 91 h 111"/>
                <a:gd name="T84" fmla="*/ 17 w 111"/>
                <a:gd name="T85" fmla="*/ 89 h 111"/>
                <a:gd name="T86" fmla="*/ 10 w 111"/>
                <a:gd name="T87" fmla="*/ 78 h 111"/>
                <a:gd name="T88" fmla="*/ 8 w 111"/>
                <a:gd name="T89" fmla="*/ 39 h 111"/>
                <a:gd name="T90" fmla="*/ 28 w 111"/>
                <a:gd name="T91" fmla="*/ 13 h 111"/>
                <a:gd name="T92" fmla="*/ 67 w 111"/>
                <a:gd name="T93" fmla="*/ 6 h 111"/>
                <a:gd name="T94" fmla="*/ 97 w 111"/>
                <a:gd name="T95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11">
                  <a:moveTo>
                    <a:pt x="101" y="27"/>
                  </a:moveTo>
                  <a:cubicBezTo>
                    <a:pt x="104" y="26"/>
                    <a:pt x="94" y="18"/>
                    <a:pt x="92" y="17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4" y="18"/>
                    <a:pt x="94" y="17"/>
                    <a:pt x="93" y="17"/>
                  </a:cubicBezTo>
                  <a:cubicBezTo>
                    <a:pt x="88" y="15"/>
                    <a:pt x="85" y="10"/>
                    <a:pt x="81" y="7"/>
                  </a:cubicBezTo>
                  <a:cubicBezTo>
                    <a:pt x="77" y="4"/>
                    <a:pt x="74" y="4"/>
                    <a:pt x="70" y="2"/>
                  </a:cubicBezTo>
                  <a:cubicBezTo>
                    <a:pt x="74" y="5"/>
                    <a:pt x="66" y="2"/>
                    <a:pt x="68" y="1"/>
                  </a:cubicBezTo>
                  <a:cubicBezTo>
                    <a:pt x="58" y="0"/>
                    <a:pt x="49" y="0"/>
                    <a:pt x="40" y="3"/>
                  </a:cubicBezTo>
                  <a:cubicBezTo>
                    <a:pt x="35" y="5"/>
                    <a:pt x="19" y="10"/>
                    <a:pt x="19" y="15"/>
                  </a:cubicBezTo>
                  <a:cubicBezTo>
                    <a:pt x="15" y="15"/>
                    <a:pt x="5" y="30"/>
                    <a:pt x="4" y="34"/>
                  </a:cubicBezTo>
                  <a:cubicBezTo>
                    <a:pt x="3" y="39"/>
                    <a:pt x="0" y="44"/>
                    <a:pt x="1" y="50"/>
                  </a:cubicBezTo>
                  <a:cubicBezTo>
                    <a:pt x="1" y="56"/>
                    <a:pt x="3" y="63"/>
                    <a:pt x="2" y="69"/>
                  </a:cubicBezTo>
                  <a:cubicBezTo>
                    <a:pt x="2" y="67"/>
                    <a:pt x="2" y="66"/>
                    <a:pt x="2" y="65"/>
                  </a:cubicBezTo>
                  <a:cubicBezTo>
                    <a:pt x="1" y="67"/>
                    <a:pt x="1" y="73"/>
                    <a:pt x="4" y="75"/>
                  </a:cubicBezTo>
                  <a:cubicBezTo>
                    <a:pt x="4" y="75"/>
                    <a:pt x="4" y="73"/>
                    <a:pt x="3" y="72"/>
                  </a:cubicBezTo>
                  <a:cubicBezTo>
                    <a:pt x="4" y="73"/>
                    <a:pt x="9" y="82"/>
                    <a:pt x="9" y="84"/>
                  </a:cubicBezTo>
                  <a:cubicBezTo>
                    <a:pt x="10" y="89"/>
                    <a:pt x="18" y="94"/>
                    <a:pt x="22" y="98"/>
                  </a:cubicBezTo>
                  <a:cubicBezTo>
                    <a:pt x="27" y="103"/>
                    <a:pt x="31" y="105"/>
                    <a:pt x="38" y="107"/>
                  </a:cubicBezTo>
                  <a:cubicBezTo>
                    <a:pt x="40" y="107"/>
                    <a:pt x="44" y="108"/>
                    <a:pt x="47" y="108"/>
                  </a:cubicBezTo>
                  <a:cubicBezTo>
                    <a:pt x="46" y="108"/>
                    <a:pt x="46" y="109"/>
                    <a:pt x="46" y="109"/>
                  </a:cubicBezTo>
                  <a:cubicBezTo>
                    <a:pt x="46" y="110"/>
                    <a:pt x="46" y="110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50" y="111"/>
                    <a:pt x="50" y="111"/>
                    <a:pt x="51" y="111"/>
                  </a:cubicBezTo>
                  <a:cubicBezTo>
                    <a:pt x="54" y="111"/>
                    <a:pt x="59" y="110"/>
                    <a:pt x="61" y="110"/>
                  </a:cubicBezTo>
                  <a:cubicBezTo>
                    <a:pt x="61" y="110"/>
                    <a:pt x="61" y="111"/>
                    <a:pt x="61" y="111"/>
                  </a:cubicBezTo>
                  <a:cubicBezTo>
                    <a:pt x="63" y="110"/>
                    <a:pt x="64" y="111"/>
                    <a:pt x="64" y="110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10"/>
                    <a:pt x="64" y="111"/>
                    <a:pt x="64" y="111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6" y="109"/>
                    <a:pt x="67" y="109"/>
                    <a:pt x="68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70" y="108"/>
                    <a:pt x="74" y="106"/>
                    <a:pt x="77" y="106"/>
                  </a:cubicBezTo>
                  <a:cubicBezTo>
                    <a:pt x="74" y="105"/>
                    <a:pt x="84" y="101"/>
                    <a:pt x="84" y="101"/>
                  </a:cubicBezTo>
                  <a:cubicBezTo>
                    <a:pt x="84" y="102"/>
                    <a:pt x="84" y="102"/>
                    <a:pt x="83" y="103"/>
                  </a:cubicBezTo>
                  <a:cubicBezTo>
                    <a:pt x="84" y="102"/>
                    <a:pt x="85" y="102"/>
                    <a:pt x="85" y="102"/>
                  </a:cubicBezTo>
                  <a:cubicBezTo>
                    <a:pt x="86" y="101"/>
                    <a:pt x="93" y="96"/>
                    <a:pt x="95" y="95"/>
                  </a:cubicBezTo>
                  <a:cubicBezTo>
                    <a:pt x="96" y="95"/>
                    <a:pt x="96" y="91"/>
                    <a:pt x="98" y="91"/>
                  </a:cubicBezTo>
                  <a:cubicBezTo>
                    <a:pt x="96" y="93"/>
                    <a:pt x="98" y="92"/>
                    <a:pt x="98" y="92"/>
                  </a:cubicBezTo>
                  <a:cubicBezTo>
                    <a:pt x="99" y="89"/>
                    <a:pt x="100" y="87"/>
                    <a:pt x="101" y="85"/>
                  </a:cubicBezTo>
                  <a:cubicBezTo>
                    <a:pt x="101" y="85"/>
                    <a:pt x="106" y="81"/>
                    <a:pt x="106" y="79"/>
                  </a:cubicBezTo>
                  <a:cubicBezTo>
                    <a:pt x="106" y="79"/>
                    <a:pt x="106" y="79"/>
                    <a:pt x="106" y="78"/>
                  </a:cubicBezTo>
                  <a:cubicBezTo>
                    <a:pt x="105" y="79"/>
                    <a:pt x="105" y="80"/>
                    <a:pt x="105" y="80"/>
                  </a:cubicBezTo>
                  <a:cubicBezTo>
                    <a:pt x="105" y="80"/>
                    <a:pt x="105" y="79"/>
                    <a:pt x="105" y="79"/>
                  </a:cubicBezTo>
                  <a:cubicBezTo>
                    <a:pt x="105" y="79"/>
                    <a:pt x="105" y="78"/>
                    <a:pt x="106" y="78"/>
                  </a:cubicBezTo>
                  <a:cubicBezTo>
                    <a:pt x="106" y="78"/>
                    <a:pt x="106" y="77"/>
                    <a:pt x="106" y="77"/>
                  </a:cubicBezTo>
                  <a:cubicBezTo>
                    <a:pt x="106" y="77"/>
                    <a:pt x="106" y="78"/>
                    <a:pt x="106" y="78"/>
                  </a:cubicBezTo>
                  <a:cubicBezTo>
                    <a:pt x="107" y="76"/>
                    <a:pt x="107" y="73"/>
                    <a:pt x="108" y="71"/>
                  </a:cubicBezTo>
                  <a:cubicBezTo>
                    <a:pt x="107" y="73"/>
                    <a:pt x="110" y="58"/>
                    <a:pt x="110" y="62"/>
                  </a:cubicBezTo>
                  <a:cubicBezTo>
                    <a:pt x="111" y="55"/>
                    <a:pt x="110" y="46"/>
                    <a:pt x="107" y="41"/>
                  </a:cubicBezTo>
                  <a:cubicBezTo>
                    <a:pt x="110" y="39"/>
                    <a:pt x="101" y="27"/>
                    <a:pt x="101" y="27"/>
                  </a:cubicBezTo>
                  <a:close/>
                  <a:moveTo>
                    <a:pt x="3" y="73"/>
                  </a:move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4" y="74"/>
                    <a:pt x="3" y="73"/>
                  </a:cubicBezTo>
                  <a:close/>
                  <a:moveTo>
                    <a:pt x="5" y="66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68"/>
                    <a:pt x="5" y="67"/>
                    <a:pt x="5" y="66"/>
                  </a:cubicBezTo>
                  <a:close/>
                  <a:moveTo>
                    <a:pt x="6" y="69"/>
                  </a:moveTo>
                  <a:cubicBezTo>
                    <a:pt x="6" y="69"/>
                    <a:pt x="6" y="69"/>
                    <a:pt x="6" y="69"/>
                  </a:cubicBezTo>
                  <a:close/>
                  <a:moveTo>
                    <a:pt x="16" y="90"/>
                  </a:moveTo>
                  <a:cubicBezTo>
                    <a:pt x="16" y="90"/>
                    <a:pt x="17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64" y="109"/>
                  </a:moveTo>
                  <a:cubicBezTo>
                    <a:pt x="64" y="109"/>
                    <a:pt x="64" y="109"/>
                    <a:pt x="64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9"/>
                    <a:pt x="64" y="109"/>
                    <a:pt x="64" y="109"/>
                  </a:cubicBezTo>
                  <a:close/>
                  <a:moveTo>
                    <a:pt x="104" y="75"/>
                  </a:moveTo>
                  <a:cubicBezTo>
                    <a:pt x="103" y="74"/>
                    <a:pt x="105" y="71"/>
                    <a:pt x="104" y="71"/>
                  </a:cubicBezTo>
                  <a:cubicBezTo>
                    <a:pt x="102" y="80"/>
                    <a:pt x="94" y="96"/>
                    <a:pt x="83" y="100"/>
                  </a:cubicBezTo>
                  <a:cubicBezTo>
                    <a:pt x="83" y="99"/>
                    <a:pt x="83" y="99"/>
                    <a:pt x="84" y="99"/>
                  </a:cubicBezTo>
                  <a:cubicBezTo>
                    <a:pt x="83" y="99"/>
                    <a:pt x="82" y="100"/>
                    <a:pt x="81" y="100"/>
                  </a:cubicBezTo>
                  <a:cubicBezTo>
                    <a:pt x="82" y="100"/>
                    <a:pt x="82" y="100"/>
                    <a:pt x="83" y="100"/>
                  </a:cubicBezTo>
                  <a:cubicBezTo>
                    <a:pt x="79" y="103"/>
                    <a:pt x="72" y="106"/>
                    <a:pt x="67" y="106"/>
                  </a:cubicBezTo>
                  <a:cubicBezTo>
                    <a:pt x="69" y="103"/>
                    <a:pt x="60" y="107"/>
                    <a:pt x="59" y="107"/>
                  </a:cubicBezTo>
                  <a:cubicBezTo>
                    <a:pt x="59" y="108"/>
                    <a:pt x="57" y="108"/>
                    <a:pt x="54" y="108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0" y="105"/>
                    <a:pt x="44" y="106"/>
                    <a:pt x="40" y="104"/>
                  </a:cubicBezTo>
                  <a:cubicBezTo>
                    <a:pt x="39" y="104"/>
                    <a:pt x="31" y="101"/>
                    <a:pt x="30" y="100"/>
                  </a:cubicBezTo>
                  <a:cubicBezTo>
                    <a:pt x="29" y="101"/>
                    <a:pt x="26" y="95"/>
                    <a:pt x="26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5" y="95"/>
                    <a:pt x="19" y="92"/>
                    <a:pt x="17" y="91"/>
                  </a:cubicBezTo>
                  <a:cubicBezTo>
                    <a:pt x="17" y="90"/>
                    <a:pt x="16" y="89"/>
                    <a:pt x="14" y="87"/>
                  </a:cubicBezTo>
                  <a:cubicBezTo>
                    <a:pt x="15" y="87"/>
                    <a:pt x="17" y="89"/>
                    <a:pt x="17" y="89"/>
                  </a:cubicBezTo>
                  <a:cubicBezTo>
                    <a:pt x="12" y="86"/>
                    <a:pt x="10" y="80"/>
                    <a:pt x="9" y="77"/>
                  </a:cubicBezTo>
                  <a:cubicBezTo>
                    <a:pt x="9" y="77"/>
                    <a:pt x="9" y="77"/>
                    <a:pt x="10" y="78"/>
                  </a:cubicBezTo>
                  <a:cubicBezTo>
                    <a:pt x="9" y="71"/>
                    <a:pt x="6" y="63"/>
                    <a:pt x="5" y="56"/>
                  </a:cubicBezTo>
                  <a:cubicBezTo>
                    <a:pt x="4" y="50"/>
                    <a:pt x="5" y="44"/>
                    <a:pt x="8" y="39"/>
                  </a:cubicBezTo>
                  <a:cubicBezTo>
                    <a:pt x="13" y="27"/>
                    <a:pt x="18" y="20"/>
                    <a:pt x="29" y="13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31" y="14"/>
                    <a:pt x="38" y="8"/>
                    <a:pt x="42" y="7"/>
                  </a:cubicBezTo>
                  <a:cubicBezTo>
                    <a:pt x="52" y="5"/>
                    <a:pt x="58" y="4"/>
                    <a:pt x="67" y="6"/>
                  </a:cubicBezTo>
                  <a:cubicBezTo>
                    <a:pt x="74" y="7"/>
                    <a:pt x="80" y="11"/>
                    <a:pt x="85" y="16"/>
                  </a:cubicBezTo>
                  <a:cubicBezTo>
                    <a:pt x="88" y="18"/>
                    <a:pt x="98" y="28"/>
                    <a:pt x="97" y="28"/>
                  </a:cubicBezTo>
                  <a:cubicBezTo>
                    <a:pt x="108" y="40"/>
                    <a:pt x="108" y="60"/>
                    <a:pt x="104" y="7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05" name="Freeform 9647">
              <a:extLst>
                <a:ext uri="{FF2B5EF4-FFF2-40B4-BE49-F238E27FC236}">
                  <a16:creationId xmlns:a16="http://schemas.microsoft.com/office/drawing/2014/main" id="{3E49390F-A5A4-42AE-BB99-DD55D75AF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563563" cy="536575"/>
            </a:xfrm>
            <a:custGeom>
              <a:avLst/>
              <a:gdLst>
                <a:gd name="T0" fmla="*/ 142 w 150"/>
                <a:gd name="T1" fmla="*/ 49 h 143"/>
                <a:gd name="T2" fmla="*/ 106 w 150"/>
                <a:gd name="T3" fmla="*/ 11 h 143"/>
                <a:gd name="T4" fmla="*/ 89 w 150"/>
                <a:gd name="T5" fmla="*/ 4 h 143"/>
                <a:gd name="T6" fmla="*/ 86 w 150"/>
                <a:gd name="T7" fmla="*/ 3 h 143"/>
                <a:gd name="T8" fmla="*/ 86 w 150"/>
                <a:gd name="T9" fmla="*/ 3 h 143"/>
                <a:gd name="T10" fmla="*/ 85 w 150"/>
                <a:gd name="T11" fmla="*/ 3 h 143"/>
                <a:gd name="T12" fmla="*/ 86 w 150"/>
                <a:gd name="T13" fmla="*/ 3 h 143"/>
                <a:gd name="T14" fmla="*/ 86 w 150"/>
                <a:gd name="T15" fmla="*/ 3 h 143"/>
                <a:gd name="T16" fmla="*/ 86 w 150"/>
                <a:gd name="T17" fmla="*/ 3 h 143"/>
                <a:gd name="T18" fmla="*/ 85 w 150"/>
                <a:gd name="T19" fmla="*/ 2 h 143"/>
                <a:gd name="T20" fmla="*/ 86 w 150"/>
                <a:gd name="T21" fmla="*/ 1 h 143"/>
                <a:gd name="T22" fmla="*/ 77 w 150"/>
                <a:gd name="T23" fmla="*/ 1 h 143"/>
                <a:gd name="T24" fmla="*/ 74 w 150"/>
                <a:gd name="T25" fmla="*/ 1 h 143"/>
                <a:gd name="T26" fmla="*/ 73 w 150"/>
                <a:gd name="T27" fmla="*/ 2 h 143"/>
                <a:gd name="T28" fmla="*/ 66 w 150"/>
                <a:gd name="T29" fmla="*/ 1 h 143"/>
                <a:gd name="T30" fmla="*/ 65 w 150"/>
                <a:gd name="T31" fmla="*/ 1 h 143"/>
                <a:gd name="T32" fmla="*/ 39 w 150"/>
                <a:gd name="T33" fmla="*/ 10 h 143"/>
                <a:gd name="T34" fmla="*/ 23 w 150"/>
                <a:gd name="T35" fmla="*/ 26 h 143"/>
                <a:gd name="T36" fmla="*/ 20 w 150"/>
                <a:gd name="T37" fmla="*/ 29 h 143"/>
                <a:gd name="T38" fmla="*/ 12 w 150"/>
                <a:gd name="T39" fmla="*/ 39 h 143"/>
                <a:gd name="T40" fmla="*/ 11 w 150"/>
                <a:gd name="T41" fmla="*/ 41 h 143"/>
                <a:gd name="T42" fmla="*/ 6 w 150"/>
                <a:gd name="T43" fmla="*/ 84 h 143"/>
                <a:gd name="T44" fmla="*/ 38 w 150"/>
                <a:gd name="T45" fmla="*/ 131 h 143"/>
                <a:gd name="T46" fmla="*/ 119 w 150"/>
                <a:gd name="T47" fmla="*/ 126 h 143"/>
                <a:gd name="T48" fmla="*/ 140 w 150"/>
                <a:gd name="T49" fmla="*/ 45 h 143"/>
                <a:gd name="T50" fmla="*/ 135 w 150"/>
                <a:gd name="T51" fmla="*/ 43 h 143"/>
                <a:gd name="T52" fmla="*/ 135 w 150"/>
                <a:gd name="T53" fmla="*/ 42 h 143"/>
                <a:gd name="T54" fmla="*/ 85 w 150"/>
                <a:gd name="T55" fmla="*/ 2 h 143"/>
                <a:gd name="T56" fmla="*/ 85 w 150"/>
                <a:gd name="T57" fmla="*/ 2 h 143"/>
                <a:gd name="T58" fmla="*/ 7 w 150"/>
                <a:gd name="T59" fmla="*/ 53 h 143"/>
                <a:gd name="T60" fmla="*/ 6 w 150"/>
                <a:gd name="T61" fmla="*/ 57 h 143"/>
                <a:gd name="T62" fmla="*/ 7 w 150"/>
                <a:gd name="T63" fmla="*/ 55 h 143"/>
                <a:gd name="T64" fmla="*/ 6 w 150"/>
                <a:gd name="T65" fmla="*/ 57 h 143"/>
                <a:gd name="T66" fmla="*/ 131 w 150"/>
                <a:gd name="T67" fmla="*/ 106 h 143"/>
                <a:gd name="T68" fmla="*/ 123 w 150"/>
                <a:gd name="T69" fmla="*/ 116 h 143"/>
                <a:gd name="T70" fmla="*/ 118 w 150"/>
                <a:gd name="T71" fmla="*/ 122 h 143"/>
                <a:gd name="T72" fmla="*/ 98 w 150"/>
                <a:gd name="T73" fmla="*/ 134 h 143"/>
                <a:gd name="T74" fmla="*/ 89 w 150"/>
                <a:gd name="T75" fmla="*/ 135 h 143"/>
                <a:gd name="T76" fmla="*/ 30 w 150"/>
                <a:gd name="T77" fmla="*/ 120 h 143"/>
                <a:gd name="T78" fmla="*/ 13 w 150"/>
                <a:gd name="T79" fmla="*/ 93 h 143"/>
                <a:gd name="T80" fmla="*/ 9 w 150"/>
                <a:gd name="T81" fmla="*/ 60 h 143"/>
                <a:gd name="T82" fmla="*/ 11 w 150"/>
                <a:gd name="T83" fmla="*/ 51 h 143"/>
                <a:gd name="T84" fmla="*/ 64 w 150"/>
                <a:gd name="T85" fmla="*/ 3 h 143"/>
                <a:gd name="T86" fmla="*/ 64 w 150"/>
                <a:gd name="T87" fmla="*/ 4 h 143"/>
                <a:gd name="T88" fmla="*/ 67 w 150"/>
                <a:gd name="T89" fmla="*/ 5 h 143"/>
                <a:gd name="T90" fmla="*/ 67 w 150"/>
                <a:gd name="T91" fmla="*/ 4 h 143"/>
                <a:gd name="T92" fmla="*/ 78 w 150"/>
                <a:gd name="T93" fmla="*/ 4 h 143"/>
                <a:gd name="T94" fmla="*/ 85 w 150"/>
                <a:gd name="T95" fmla="*/ 6 h 143"/>
                <a:gd name="T96" fmla="*/ 100 w 150"/>
                <a:gd name="T97" fmla="*/ 11 h 143"/>
                <a:gd name="T98" fmla="*/ 110 w 150"/>
                <a:gd name="T99" fmla="*/ 14 h 143"/>
                <a:gd name="T100" fmla="*/ 111 w 150"/>
                <a:gd name="T101" fmla="*/ 16 h 143"/>
                <a:gd name="T102" fmla="*/ 124 w 150"/>
                <a:gd name="T103" fmla="*/ 28 h 143"/>
                <a:gd name="T104" fmla="*/ 129 w 150"/>
                <a:gd name="T105" fmla="*/ 32 h 143"/>
                <a:gd name="T106" fmla="*/ 135 w 150"/>
                <a:gd name="T107" fmla="*/ 44 h 143"/>
                <a:gd name="T108" fmla="*/ 139 w 150"/>
                <a:gd name="T109" fmla="*/ 53 h 143"/>
                <a:gd name="T110" fmla="*/ 139 w 150"/>
                <a:gd name="T111" fmla="*/ 90 h 143"/>
                <a:gd name="T112" fmla="*/ 12 w 150"/>
                <a:gd name="T113" fmla="*/ 50 h 143"/>
                <a:gd name="T114" fmla="*/ 12 w 150"/>
                <a:gd name="T115" fmla="*/ 5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0" h="143">
                  <a:moveTo>
                    <a:pt x="140" y="45"/>
                  </a:moveTo>
                  <a:cubicBezTo>
                    <a:pt x="141" y="45"/>
                    <a:pt x="141" y="50"/>
                    <a:pt x="142" y="49"/>
                  </a:cubicBezTo>
                  <a:cubicBezTo>
                    <a:pt x="135" y="34"/>
                    <a:pt x="126" y="20"/>
                    <a:pt x="109" y="11"/>
                  </a:cubicBezTo>
                  <a:cubicBezTo>
                    <a:pt x="113" y="14"/>
                    <a:pt x="107" y="11"/>
                    <a:pt x="106" y="11"/>
                  </a:cubicBezTo>
                  <a:cubicBezTo>
                    <a:pt x="103" y="10"/>
                    <a:pt x="99" y="8"/>
                    <a:pt x="96" y="6"/>
                  </a:cubicBezTo>
                  <a:cubicBezTo>
                    <a:pt x="97" y="7"/>
                    <a:pt x="91" y="5"/>
                    <a:pt x="89" y="4"/>
                  </a:cubicBezTo>
                  <a:cubicBezTo>
                    <a:pt x="89" y="4"/>
                    <a:pt x="91" y="4"/>
                    <a:pt x="91" y="4"/>
                  </a:cubicBezTo>
                  <a:cubicBezTo>
                    <a:pt x="89" y="4"/>
                    <a:pt x="87" y="3"/>
                    <a:pt x="86" y="3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4"/>
                    <a:pt x="86" y="4"/>
                    <a:pt x="86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2"/>
                    <a:pt x="86" y="2"/>
                    <a:pt x="86" y="3"/>
                  </a:cubicBezTo>
                  <a:cubicBezTo>
                    <a:pt x="86" y="2"/>
                    <a:pt x="86" y="2"/>
                    <a:pt x="86" y="1"/>
                  </a:cubicBezTo>
                  <a:cubicBezTo>
                    <a:pt x="85" y="1"/>
                    <a:pt x="84" y="1"/>
                    <a:pt x="83" y="2"/>
                  </a:cubicBezTo>
                  <a:cubicBezTo>
                    <a:pt x="81" y="1"/>
                    <a:pt x="79" y="1"/>
                    <a:pt x="77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75" y="1"/>
                    <a:pt x="74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2"/>
                    <a:pt x="74" y="2"/>
                    <a:pt x="73" y="2"/>
                  </a:cubicBezTo>
                  <a:cubicBezTo>
                    <a:pt x="73" y="1"/>
                    <a:pt x="72" y="0"/>
                    <a:pt x="70" y="1"/>
                  </a:cubicBezTo>
                  <a:cubicBezTo>
                    <a:pt x="69" y="1"/>
                    <a:pt x="67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2" y="2"/>
                    <a:pt x="59" y="3"/>
                    <a:pt x="55" y="3"/>
                  </a:cubicBezTo>
                  <a:cubicBezTo>
                    <a:pt x="52" y="4"/>
                    <a:pt x="40" y="10"/>
                    <a:pt x="39" y="10"/>
                  </a:cubicBezTo>
                  <a:cubicBezTo>
                    <a:pt x="40" y="11"/>
                    <a:pt x="30" y="16"/>
                    <a:pt x="33" y="14"/>
                  </a:cubicBezTo>
                  <a:cubicBezTo>
                    <a:pt x="29" y="17"/>
                    <a:pt x="25" y="25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1" y="28"/>
                    <a:pt x="20" y="29"/>
                  </a:cubicBezTo>
                  <a:cubicBezTo>
                    <a:pt x="20" y="29"/>
                    <a:pt x="21" y="26"/>
                    <a:pt x="21" y="26"/>
                  </a:cubicBezTo>
                  <a:cubicBezTo>
                    <a:pt x="20" y="28"/>
                    <a:pt x="13" y="40"/>
                    <a:pt x="12" y="39"/>
                  </a:cubicBezTo>
                  <a:cubicBezTo>
                    <a:pt x="12" y="40"/>
                    <a:pt x="11" y="42"/>
                    <a:pt x="11" y="43"/>
                  </a:cubicBezTo>
                  <a:cubicBezTo>
                    <a:pt x="11" y="42"/>
                    <a:pt x="11" y="42"/>
                    <a:pt x="11" y="41"/>
                  </a:cubicBezTo>
                  <a:cubicBezTo>
                    <a:pt x="0" y="53"/>
                    <a:pt x="7" y="70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9" y="104"/>
                    <a:pt x="22" y="121"/>
                    <a:pt x="37" y="131"/>
                  </a:cubicBezTo>
                  <a:cubicBezTo>
                    <a:pt x="35" y="129"/>
                    <a:pt x="41" y="132"/>
                    <a:pt x="38" y="131"/>
                  </a:cubicBezTo>
                  <a:cubicBezTo>
                    <a:pt x="55" y="143"/>
                    <a:pt x="77" y="143"/>
                    <a:pt x="96" y="138"/>
                  </a:cubicBezTo>
                  <a:cubicBezTo>
                    <a:pt x="104" y="136"/>
                    <a:pt x="114" y="133"/>
                    <a:pt x="119" y="126"/>
                  </a:cubicBezTo>
                  <a:cubicBezTo>
                    <a:pt x="122" y="123"/>
                    <a:pt x="133" y="110"/>
                    <a:pt x="133" y="110"/>
                  </a:cubicBezTo>
                  <a:cubicBezTo>
                    <a:pt x="143" y="90"/>
                    <a:pt x="150" y="68"/>
                    <a:pt x="140" y="45"/>
                  </a:cubicBezTo>
                  <a:close/>
                  <a:moveTo>
                    <a:pt x="135" y="42"/>
                  </a:moveTo>
                  <a:cubicBezTo>
                    <a:pt x="135" y="43"/>
                    <a:pt x="135" y="43"/>
                    <a:pt x="135" y="43"/>
                  </a:cubicBezTo>
                  <a:cubicBezTo>
                    <a:pt x="135" y="43"/>
                    <a:pt x="134" y="42"/>
                    <a:pt x="134" y="41"/>
                  </a:cubicBezTo>
                  <a:cubicBezTo>
                    <a:pt x="134" y="42"/>
                    <a:pt x="135" y="42"/>
                    <a:pt x="135" y="42"/>
                  </a:cubicBezTo>
                  <a:close/>
                  <a:moveTo>
                    <a:pt x="85" y="2"/>
                  </a:moveTo>
                  <a:cubicBezTo>
                    <a:pt x="85" y="2"/>
                    <a:pt x="85" y="2"/>
                    <a:pt x="85" y="2"/>
                  </a:cubicBezTo>
                  <a:cubicBezTo>
                    <a:pt x="85" y="2"/>
                    <a:pt x="84" y="2"/>
                    <a:pt x="83" y="2"/>
                  </a:cubicBezTo>
                  <a:cubicBezTo>
                    <a:pt x="84" y="1"/>
                    <a:pt x="85" y="1"/>
                    <a:pt x="85" y="2"/>
                  </a:cubicBezTo>
                  <a:close/>
                  <a:moveTo>
                    <a:pt x="7" y="53"/>
                  </a:moveTo>
                  <a:cubicBezTo>
                    <a:pt x="8" y="51"/>
                    <a:pt x="7" y="53"/>
                    <a:pt x="7" y="53"/>
                  </a:cubicBezTo>
                  <a:close/>
                  <a:moveTo>
                    <a:pt x="6" y="57"/>
                  </a:move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7" y="56"/>
                    <a:pt x="7" y="55"/>
                  </a:cubicBezTo>
                  <a:cubicBezTo>
                    <a:pt x="7" y="55"/>
                    <a:pt x="7" y="56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lose/>
                  <a:moveTo>
                    <a:pt x="130" y="107"/>
                  </a:moveTo>
                  <a:cubicBezTo>
                    <a:pt x="130" y="107"/>
                    <a:pt x="131" y="106"/>
                    <a:pt x="131" y="106"/>
                  </a:cubicBezTo>
                  <a:cubicBezTo>
                    <a:pt x="126" y="108"/>
                    <a:pt x="124" y="117"/>
                    <a:pt x="120" y="121"/>
                  </a:cubicBezTo>
                  <a:cubicBezTo>
                    <a:pt x="121" y="119"/>
                    <a:pt x="122" y="118"/>
                    <a:pt x="123" y="116"/>
                  </a:cubicBezTo>
                  <a:cubicBezTo>
                    <a:pt x="122" y="117"/>
                    <a:pt x="120" y="119"/>
                    <a:pt x="120" y="120"/>
                  </a:cubicBezTo>
                  <a:cubicBezTo>
                    <a:pt x="123" y="116"/>
                    <a:pt x="119" y="122"/>
                    <a:pt x="118" y="122"/>
                  </a:cubicBezTo>
                  <a:cubicBezTo>
                    <a:pt x="116" y="125"/>
                    <a:pt x="112" y="127"/>
                    <a:pt x="108" y="129"/>
                  </a:cubicBezTo>
                  <a:cubicBezTo>
                    <a:pt x="105" y="131"/>
                    <a:pt x="101" y="133"/>
                    <a:pt x="98" y="134"/>
                  </a:cubicBezTo>
                  <a:cubicBezTo>
                    <a:pt x="98" y="134"/>
                    <a:pt x="89" y="134"/>
                    <a:pt x="94" y="134"/>
                  </a:cubicBezTo>
                  <a:cubicBezTo>
                    <a:pt x="93" y="134"/>
                    <a:pt x="86" y="137"/>
                    <a:pt x="89" y="135"/>
                  </a:cubicBezTo>
                  <a:cubicBezTo>
                    <a:pt x="76" y="140"/>
                    <a:pt x="59" y="136"/>
                    <a:pt x="47" y="131"/>
                  </a:cubicBezTo>
                  <a:cubicBezTo>
                    <a:pt x="41" y="128"/>
                    <a:pt x="35" y="122"/>
                    <a:pt x="30" y="120"/>
                  </a:cubicBezTo>
                  <a:cubicBezTo>
                    <a:pt x="30" y="116"/>
                    <a:pt x="21" y="109"/>
                    <a:pt x="18" y="105"/>
                  </a:cubicBezTo>
                  <a:cubicBezTo>
                    <a:pt x="16" y="102"/>
                    <a:pt x="13" y="97"/>
                    <a:pt x="13" y="93"/>
                  </a:cubicBezTo>
                  <a:cubicBezTo>
                    <a:pt x="11" y="82"/>
                    <a:pt x="3" y="67"/>
                    <a:pt x="10" y="56"/>
                  </a:cubicBezTo>
                  <a:cubicBezTo>
                    <a:pt x="9" y="57"/>
                    <a:pt x="9" y="58"/>
                    <a:pt x="9" y="60"/>
                  </a:cubicBezTo>
                  <a:cubicBezTo>
                    <a:pt x="10" y="58"/>
                    <a:pt x="13" y="52"/>
                    <a:pt x="12" y="48"/>
                  </a:cubicBezTo>
                  <a:cubicBezTo>
                    <a:pt x="13" y="49"/>
                    <a:pt x="11" y="51"/>
                    <a:pt x="11" y="51"/>
                  </a:cubicBezTo>
                  <a:cubicBezTo>
                    <a:pt x="10" y="42"/>
                    <a:pt x="24" y="25"/>
                    <a:pt x="31" y="20"/>
                  </a:cubicBezTo>
                  <a:cubicBezTo>
                    <a:pt x="37" y="14"/>
                    <a:pt x="52" y="5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7" y="4"/>
                    <a:pt x="67" y="4"/>
                    <a:pt x="66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9" y="4"/>
                    <a:pt x="71" y="4"/>
                    <a:pt x="73" y="4"/>
                  </a:cubicBezTo>
                  <a:cubicBezTo>
                    <a:pt x="76" y="4"/>
                    <a:pt x="78" y="4"/>
                    <a:pt x="78" y="4"/>
                  </a:cubicBezTo>
                  <a:cubicBezTo>
                    <a:pt x="78" y="4"/>
                    <a:pt x="79" y="4"/>
                    <a:pt x="79" y="4"/>
                  </a:cubicBezTo>
                  <a:cubicBezTo>
                    <a:pt x="81" y="4"/>
                    <a:pt x="83" y="5"/>
                    <a:pt x="85" y="6"/>
                  </a:cubicBezTo>
                  <a:cubicBezTo>
                    <a:pt x="84" y="6"/>
                    <a:pt x="86" y="6"/>
                    <a:pt x="84" y="5"/>
                  </a:cubicBezTo>
                  <a:cubicBezTo>
                    <a:pt x="88" y="7"/>
                    <a:pt x="96" y="7"/>
                    <a:pt x="100" y="11"/>
                  </a:cubicBezTo>
                  <a:cubicBezTo>
                    <a:pt x="100" y="10"/>
                    <a:pt x="99" y="10"/>
                    <a:pt x="99" y="9"/>
                  </a:cubicBezTo>
                  <a:cubicBezTo>
                    <a:pt x="101" y="10"/>
                    <a:pt x="109" y="13"/>
                    <a:pt x="110" y="14"/>
                  </a:cubicBezTo>
                  <a:cubicBezTo>
                    <a:pt x="109" y="14"/>
                    <a:pt x="108" y="14"/>
                    <a:pt x="108" y="14"/>
                  </a:cubicBezTo>
                  <a:cubicBezTo>
                    <a:pt x="107" y="14"/>
                    <a:pt x="111" y="16"/>
                    <a:pt x="111" y="16"/>
                  </a:cubicBezTo>
                  <a:cubicBezTo>
                    <a:pt x="114" y="18"/>
                    <a:pt x="126" y="27"/>
                    <a:pt x="126" y="28"/>
                  </a:cubicBezTo>
                  <a:cubicBezTo>
                    <a:pt x="124" y="26"/>
                    <a:pt x="125" y="28"/>
                    <a:pt x="124" y="28"/>
                  </a:cubicBezTo>
                  <a:cubicBezTo>
                    <a:pt x="126" y="30"/>
                    <a:pt x="129" y="33"/>
                    <a:pt x="130" y="34"/>
                  </a:cubicBezTo>
                  <a:cubicBezTo>
                    <a:pt x="130" y="34"/>
                    <a:pt x="130" y="33"/>
                    <a:pt x="129" y="32"/>
                  </a:cubicBezTo>
                  <a:cubicBezTo>
                    <a:pt x="130" y="33"/>
                    <a:pt x="131" y="34"/>
                    <a:pt x="131" y="35"/>
                  </a:cubicBezTo>
                  <a:cubicBezTo>
                    <a:pt x="132" y="35"/>
                    <a:pt x="133" y="42"/>
                    <a:pt x="135" y="44"/>
                  </a:cubicBezTo>
                  <a:cubicBezTo>
                    <a:pt x="135" y="43"/>
                    <a:pt x="135" y="44"/>
                    <a:pt x="135" y="44"/>
                  </a:cubicBezTo>
                  <a:cubicBezTo>
                    <a:pt x="136" y="47"/>
                    <a:pt x="138" y="50"/>
                    <a:pt x="139" y="53"/>
                  </a:cubicBezTo>
                  <a:cubicBezTo>
                    <a:pt x="140" y="56"/>
                    <a:pt x="141" y="66"/>
                    <a:pt x="141" y="64"/>
                  </a:cubicBezTo>
                  <a:cubicBezTo>
                    <a:pt x="142" y="73"/>
                    <a:pt x="139" y="81"/>
                    <a:pt x="139" y="90"/>
                  </a:cubicBezTo>
                  <a:cubicBezTo>
                    <a:pt x="138" y="92"/>
                    <a:pt x="132" y="108"/>
                    <a:pt x="130" y="107"/>
                  </a:cubicBezTo>
                  <a:close/>
                  <a:moveTo>
                    <a:pt x="12" y="50"/>
                  </a:moveTo>
                  <a:cubicBezTo>
                    <a:pt x="12" y="51"/>
                    <a:pt x="12" y="51"/>
                    <a:pt x="12" y="51"/>
                  </a:cubicBezTo>
                  <a:cubicBezTo>
                    <a:pt x="12" y="52"/>
                    <a:pt x="12" y="50"/>
                    <a:pt x="12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06" name="Freeform 9648">
              <a:extLst>
                <a:ext uri="{FF2B5EF4-FFF2-40B4-BE49-F238E27FC236}">
                  <a16:creationId xmlns:a16="http://schemas.microsoft.com/office/drawing/2014/main" id="{42094A62-57BC-430F-B70D-C0CF1D5183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713" y="228600"/>
              <a:ext cx="79375" cy="74613"/>
            </a:xfrm>
            <a:custGeom>
              <a:avLst/>
              <a:gdLst>
                <a:gd name="T0" fmla="*/ 5 w 21"/>
                <a:gd name="T1" fmla="*/ 2 h 20"/>
                <a:gd name="T2" fmla="*/ 4 w 21"/>
                <a:gd name="T3" fmla="*/ 3 h 20"/>
                <a:gd name="T4" fmla="*/ 4 w 21"/>
                <a:gd name="T5" fmla="*/ 15 h 20"/>
                <a:gd name="T6" fmla="*/ 14 w 21"/>
                <a:gd name="T7" fmla="*/ 19 h 20"/>
                <a:gd name="T8" fmla="*/ 19 w 21"/>
                <a:gd name="T9" fmla="*/ 9 h 20"/>
                <a:gd name="T10" fmla="*/ 20 w 21"/>
                <a:gd name="T11" fmla="*/ 7 h 20"/>
                <a:gd name="T12" fmla="*/ 14 w 21"/>
                <a:gd name="T13" fmla="*/ 2 h 20"/>
                <a:gd name="T14" fmla="*/ 12 w 21"/>
                <a:gd name="T15" fmla="*/ 1 h 20"/>
                <a:gd name="T16" fmla="*/ 12 w 21"/>
                <a:gd name="T17" fmla="*/ 1 h 20"/>
                <a:gd name="T18" fmla="*/ 11 w 21"/>
                <a:gd name="T19" fmla="*/ 2 h 20"/>
                <a:gd name="T20" fmla="*/ 11 w 21"/>
                <a:gd name="T21" fmla="*/ 1 h 20"/>
                <a:gd name="T22" fmla="*/ 10 w 21"/>
                <a:gd name="T23" fmla="*/ 1 h 20"/>
                <a:gd name="T24" fmla="*/ 10 w 21"/>
                <a:gd name="T25" fmla="*/ 1 h 20"/>
                <a:gd name="T26" fmla="*/ 10 w 21"/>
                <a:gd name="T27" fmla="*/ 1 h 20"/>
                <a:gd name="T28" fmla="*/ 10 w 21"/>
                <a:gd name="T29" fmla="*/ 2 h 20"/>
                <a:gd name="T30" fmla="*/ 9 w 21"/>
                <a:gd name="T31" fmla="*/ 1 h 20"/>
                <a:gd name="T32" fmla="*/ 7 w 21"/>
                <a:gd name="T33" fmla="*/ 2 h 20"/>
                <a:gd name="T34" fmla="*/ 16 w 21"/>
                <a:gd name="T35" fmla="*/ 9 h 20"/>
                <a:gd name="T36" fmla="*/ 14 w 21"/>
                <a:gd name="T37" fmla="*/ 3 h 20"/>
                <a:gd name="T38" fmla="*/ 13 w 21"/>
                <a:gd name="T39" fmla="*/ 3 h 20"/>
                <a:gd name="T40" fmla="*/ 10 w 21"/>
                <a:gd name="T41" fmla="*/ 3 h 20"/>
                <a:gd name="T42" fmla="*/ 10 w 21"/>
                <a:gd name="T43" fmla="*/ 3 h 20"/>
                <a:gd name="T44" fmla="*/ 7 w 21"/>
                <a:gd name="T45" fmla="*/ 4 h 20"/>
                <a:gd name="T46" fmla="*/ 10 w 21"/>
                <a:gd name="T47" fmla="*/ 4 h 20"/>
                <a:gd name="T48" fmla="*/ 11 w 21"/>
                <a:gd name="T49" fmla="*/ 5 h 20"/>
                <a:gd name="T50" fmla="*/ 12 w 21"/>
                <a:gd name="T51" fmla="*/ 6 h 20"/>
                <a:gd name="T52" fmla="*/ 13 w 21"/>
                <a:gd name="T53" fmla="*/ 6 h 20"/>
                <a:gd name="T54" fmla="*/ 14 w 21"/>
                <a:gd name="T55" fmla="*/ 6 h 20"/>
                <a:gd name="T56" fmla="*/ 16 w 21"/>
                <a:gd name="T57" fmla="*/ 6 h 20"/>
                <a:gd name="T58" fmla="*/ 15 w 21"/>
                <a:gd name="T59" fmla="*/ 14 h 20"/>
                <a:gd name="T60" fmla="*/ 8 w 21"/>
                <a:gd name="T61" fmla="*/ 14 h 20"/>
                <a:gd name="T62" fmla="*/ 8 w 21"/>
                <a:gd name="T6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0">
                  <a:moveTo>
                    <a:pt x="7" y="2"/>
                  </a:moveTo>
                  <a:cubicBezTo>
                    <a:pt x="6" y="2"/>
                    <a:pt x="5" y="1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3" y="5"/>
                    <a:pt x="0" y="12"/>
                    <a:pt x="4" y="15"/>
                  </a:cubicBezTo>
                  <a:cubicBezTo>
                    <a:pt x="2" y="14"/>
                    <a:pt x="5" y="18"/>
                    <a:pt x="5" y="19"/>
                  </a:cubicBezTo>
                  <a:cubicBezTo>
                    <a:pt x="7" y="19"/>
                    <a:pt x="13" y="20"/>
                    <a:pt x="14" y="19"/>
                  </a:cubicBezTo>
                  <a:cubicBezTo>
                    <a:pt x="16" y="18"/>
                    <a:pt x="16" y="17"/>
                    <a:pt x="19" y="15"/>
                  </a:cubicBezTo>
                  <a:cubicBezTo>
                    <a:pt x="19" y="15"/>
                    <a:pt x="19" y="9"/>
                    <a:pt x="19" y="9"/>
                  </a:cubicBezTo>
                  <a:cubicBezTo>
                    <a:pt x="19" y="10"/>
                    <a:pt x="20" y="10"/>
                    <a:pt x="21" y="9"/>
                  </a:cubicBezTo>
                  <a:cubicBezTo>
                    <a:pt x="20" y="9"/>
                    <a:pt x="19" y="8"/>
                    <a:pt x="20" y="7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20" y="7"/>
                    <a:pt x="17" y="3"/>
                    <a:pt x="14" y="2"/>
                  </a:cubicBezTo>
                  <a:cubicBezTo>
                    <a:pt x="14" y="1"/>
                    <a:pt x="14" y="0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6" y="1"/>
                    <a:pt x="7" y="2"/>
                    <a:pt x="7" y="2"/>
                  </a:cubicBezTo>
                  <a:close/>
                  <a:moveTo>
                    <a:pt x="16" y="9"/>
                  </a:moveTo>
                  <a:cubicBezTo>
                    <a:pt x="16" y="9"/>
                    <a:pt x="17" y="9"/>
                    <a:pt x="16" y="9"/>
                  </a:cubicBezTo>
                  <a:close/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4" y="3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7" y="4"/>
                  </a:moveTo>
                  <a:cubicBezTo>
                    <a:pt x="10" y="7"/>
                    <a:pt x="8" y="3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2" y="4"/>
                    <a:pt x="11" y="4"/>
                  </a:cubicBezTo>
                  <a:cubicBezTo>
                    <a:pt x="11" y="4"/>
                    <a:pt x="12" y="4"/>
                    <a:pt x="12" y="6"/>
                  </a:cubicBezTo>
                  <a:cubicBezTo>
                    <a:pt x="13" y="4"/>
                    <a:pt x="12" y="6"/>
                    <a:pt x="14" y="5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5" y="7"/>
                    <a:pt x="16" y="6"/>
                    <a:pt x="14" y="7"/>
                  </a:cubicBezTo>
                  <a:cubicBezTo>
                    <a:pt x="15" y="8"/>
                    <a:pt x="17" y="12"/>
                    <a:pt x="15" y="14"/>
                  </a:cubicBezTo>
                  <a:cubicBezTo>
                    <a:pt x="14" y="14"/>
                    <a:pt x="13" y="15"/>
                    <a:pt x="13" y="15"/>
                  </a:cubicBezTo>
                  <a:cubicBezTo>
                    <a:pt x="13" y="15"/>
                    <a:pt x="10" y="16"/>
                    <a:pt x="8" y="14"/>
                  </a:cubicBezTo>
                  <a:cubicBezTo>
                    <a:pt x="4" y="12"/>
                    <a:pt x="6" y="8"/>
                    <a:pt x="7" y="6"/>
                  </a:cubicBezTo>
                  <a:cubicBezTo>
                    <a:pt x="8" y="9"/>
                    <a:pt x="8" y="6"/>
                    <a:pt x="8" y="6"/>
                  </a:cubicBezTo>
                  <a:cubicBezTo>
                    <a:pt x="7" y="6"/>
                    <a:pt x="7" y="5"/>
                    <a:pt x="7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07" name="Freeform 9649">
              <a:extLst>
                <a:ext uri="{FF2B5EF4-FFF2-40B4-BE49-F238E27FC236}">
                  <a16:creationId xmlns:a16="http://schemas.microsoft.com/office/drawing/2014/main" id="{16463448-2A3B-4B29-B5AB-CBA8B0C388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863" y="134938"/>
              <a:ext cx="239713" cy="252413"/>
            </a:xfrm>
            <a:custGeom>
              <a:avLst/>
              <a:gdLst>
                <a:gd name="T0" fmla="*/ 34 w 64"/>
                <a:gd name="T1" fmla="*/ 14 h 67"/>
                <a:gd name="T2" fmla="*/ 27 w 64"/>
                <a:gd name="T3" fmla="*/ 16 h 67"/>
                <a:gd name="T4" fmla="*/ 20 w 64"/>
                <a:gd name="T5" fmla="*/ 22 h 67"/>
                <a:gd name="T6" fmla="*/ 6 w 64"/>
                <a:gd name="T7" fmla="*/ 52 h 67"/>
                <a:gd name="T8" fmla="*/ 4 w 64"/>
                <a:gd name="T9" fmla="*/ 55 h 67"/>
                <a:gd name="T10" fmla="*/ 3 w 64"/>
                <a:gd name="T11" fmla="*/ 58 h 67"/>
                <a:gd name="T12" fmla="*/ 0 w 64"/>
                <a:gd name="T13" fmla="*/ 63 h 67"/>
                <a:gd name="T14" fmla="*/ 2 w 64"/>
                <a:gd name="T15" fmla="*/ 63 h 67"/>
                <a:gd name="T16" fmla="*/ 1 w 64"/>
                <a:gd name="T17" fmla="*/ 64 h 67"/>
                <a:gd name="T18" fmla="*/ 0 w 64"/>
                <a:gd name="T19" fmla="*/ 64 h 67"/>
                <a:gd name="T20" fmla="*/ 1 w 64"/>
                <a:gd name="T21" fmla="*/ 64 h 67"/>
                <a:gd name="T22" fmla="*/ 0 w 64"/>
                <a:gd name="T23" fmla="*/ 66 h 67"/>
                <a:gd name="T24" fmla="*/ 12 w 64"/>
                <a:gd name="T25" fmla="*/ 60 h 67"/>
                <a:gd name="T26" fmla="*/ 15 w 64"/>
                <a:gd name="T27" fmla="*/ 61 h 67"/>
                <a:gd name="T28" fmla="*/ 21 w 64"/>
                <a:gd name="T29" fmla="*/ 56 h 67"/>
                <a:gd name="T30" fmla="*/ 20 w 64"/>
                <a:gd name="T31" fmla="*/ 57 h 67"/>
                <a:gd name="T32" fmla="*/ 26 w 64"/>
                <a:gd name="T33" fmla="*/ 55 h 67"/>
                <a:gd name="T34" fmla="*/ 44 w 64"/>
                <a:gd name="T35" fmla="*/ 46 h 67"/>
                <a:gd name="T36" fmla="*/ 50 w 64"/>
                <a:gd name="T37" fmla="*/ 30 h 67"/>
                <a:gd name="T38" fmla="*/ 64 w 64"/>
                <a:gd name="T39" fmla="*/ 0 h 67"/>
                <a:gd name="T40" fmla="*/ 45 w 64"/>
                <a:gd name="T41" fmla="*/ 9 h 67"/>
                <a:gd name="T42" fmla="*/ 34 w 64"/>
                <a:gd name="T43" fmla="*/ 14 h 67"/>
                <a:gd name="T44" fmla="*/ 1 w 64"/>
                <a:gd name="T45" fmla="*/ 64 h 67"/>
                <a:gd name="T46" fmla="*/ 1 w 64"/>
                <a:gd name="T47" fmla="*/ 64 h 67"/>
                <a:gd name="T48" fmla="*/ 1 w 64"/>
                <a:gd name="T49" fmla="*/ 64 h 67"/>
                <a:gd name="T50" fmla="*/ 1 w 64"/>
                <a:gd name="T51" fmla="*/ 64 h 67"/>
                <a:gd name="T52" fmla="*/ 2 w 64"/>
                <a:gd name="T53" fmla="*/ 63 h 67"/>
                <a:gd name="T54" fmla="*/ 3 w 64"/>
                <a:gd name="T55" fmla="*/ 63 h 67"/>
                <a:gd name="T56" fmla="*/ 1 w 64"/>
                <a:gd name="T57" fmla="*/ 64 h 67"/>
                <a:gd name="T58" fmla="*/ 31 w 64"/>
                <a:gd name="T59" fmla="*/ 52 h 67"/>
                <a:gd name="T60" fmla="*/ 31 w 64"/>
                <a:gd name="T61" fmla="*/ 53 h 67"/>
                <a:gd name="T62" fmla="*/ 31 w 64"/>
                <a:gd name="T63" fmla="*/ 52 h 67"/>
                <a:gd name="T64" fmla="*/ 48 w 64"/>
                <a:gd name="T65" fmla="*/ 11 h 67"/>
                <a:gd name="T66" fmla="*/ 48 w 64"/>
                <a:gd name="T67" fmla="*/ 12 h 67"/>
                <a:gd name="T68" fmla="*/ 53 w 64"/>
                <a:gd name="T69" fmla="*/ 9 h 67"/>
                <a:gd name="T70" fmla="*/ 52 w 64"/>
                <a:gd name="T71" fmla="*/ 11 h 67"/>
                <a:gd name="T72" fmla="*/ 53 w 64"/>
                <a:gd name="T73" fmla="*/ 10 h 67"/>
                <a:gd name="T74" fmla="*/ 53 w 64"/>
                <a:gd name="T75" fmla="*/ 10 h 67"/>
                <a:gd name="T76" fmla="*/ 54 w 64"/>
                <a:gd name="T77" fmla="*/ 8 h 67"/>
                <a:gd name="T78" fmla="*/ 54 w 64"/>
                <a:gd name="T79" fmla="*/ 11 h 67"/>
                <a:gd name="T80" fmla="*/ 56 w 64"/>
                <a:gd name="T81" fmla="*/ 9 h 67"/>
                <a:gd name="T82" fmla="*/ 52 w 64"/>
                <a:gd name="T83" fmla="*/ 12 h 67"/>
                <a:gd name="T84" fmla="*/ 51 w 64"/>
                <a:gd name="T85" fmla="*/ 16 h 67"/>
                <a:gd name="T86" fmla="*/ 45 w 64"/>
                <a:gd name="T87" fmla="*/ 31 h 67"/>
                <a:gd name="T88" fmla="*/ 30 w 64"/>
                <a:gd name="T89" fmla="*/ 50 h 67"/>
                <a:gd name="T90" fmla="*/ 30 w 64"/>
                <a:gd name="T91" fmla="*/ 48 h 67"/>
                <a:gd name="T92" fmla="*/ 28 w 64"/>
                <a:gd name="T93" fmla="*/ 50 h 67"/>
                <a:gd name="T94" fmla="*/ 27 w 64"/>
                <a:gd name="T95" fmla="*/ 50 h 67"/>
                <a:gd name="T96" fmla="*/ 27 w 64"/>
                <a:gd name="T97" fmla="*/ 50 h 67"/>
                <a:gd name="T98" fmla="*/ 27 w 64"/>
                <a:gd name="T99" fmla="*/ 51 h 67"/>
                <a:gd name="T100" fmla="*/ 2 w 64"/>
                <a:gd name="T101" fmla="*/ 62 h 67"/>
                <a:gd name="T102" fmla="*/ 4 w 64"/>
                <a:gd name="T103" fmla="*/ 58 h 67"/>
                <a:gd name="T104" fmla="*/ 7 w 64"/>
                <a:gd name="T105" fmla="*/ 49 h 67"/>
                <a:gd name="T106" fmla="*/ 15 w 64"/>
                <a:gd name="T107" fmla="*/ 30 h 67"/>
                <a:gd name="T108" fmla="*/ 16 w 64"/>
                <a:gd name="T109" fmla="*/ 31 h 67"/>
                <a:gd name="T110" fmla="*/ 20 w 64"/>
                <a:gd name="T111" fmla="*/ 27 h 67"/>
                <a:gd name="T112" fmla="*/ 21 w 64"/>
                <a:gd name="T113" fmla="*/ 25 h 67"/>
                <a:gd name="T114" fmla="*/ 26 w 64"/>
                <a:gd name="T115" fmla="*/ 22 h 67"/>
                <a:gd name="T116" fmla="*/ 25 w 64"/>
                <a:gd name="T117" fmla="*/ 21 h 67"/>
                <a:gd name="T118" fmla="*/ 48 w 64"/>
                <a:gd name="T119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" h="67">
                  <a:moveTo>
                    <a:pt x="34" y="14"/>
                  </a:moveTo>
                  <a:cubicBezTo>
                    <a:pt x="33" y="14"/>
                    <a:pt x="24" y="21"/>
                    <a:pt x="27" y="16"/>
                  </a:cubicBezTo>
                  <a:cubicBezTo>
                    <a:pt x="26" y="18"/>
                    <a:pt x="19" y="20"/>
                    <a:pt x="20" y="22"/>
                  </a:cubicBezTo>
                  <a:cubicBezTo>
                    <a:pt x="14" y="20"/>
                    <a:pt x="7" y="49"/>
                    <a:pt x="6" y="52"/>
                  </a:cubicBezTo>
                  <a:cubicBezTo>
                    <a:pt x="6" y="51"/>
                    <a:pt x="4" y="55"/>
                    <a:pt x="4" y="55"/>
                  </a:cubicBezTo>
                  <a:cubicBezTo>
                    <a:pt x="4" y="53"/>
                    <a:pt x="3" y="57"/>
                    <a:pt x="3" y="58"/>
                  </a:cubicBezTo>
                  <a:cubicBezTo>
                    <a:pt x="3" y="57"/>
                    <a:pt x="1" y="61"/>
                    <a:pt x="0" y="63"/>
                  </a:cubicBezTo>
                  <a:cubicBezTo>
                    <a:pt x="1" y="62"/>
                    <a:pt x="1" y="62"/>
                    <a:pt x="2" y="63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1" y="64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1" y="67"/>
                    <a:pt x="11" y="63"/>
                    <a:pt x="12" y="60"/>
                  </a:cubicBezTo>
                  <a:cubicBezTo>
                    <a:pt x="13" y="61"/>
                    <a:pt x="15" y="60"/>
                    <a:pt x="15" y="61"/>
                  </a:cubicBezTo>
                  <a:cubicBezTo>
                    <a:pt x="18" y="59"/>
                    <a:pt x="18" y="56"/>
                    <a:pt x="21" y="56"/>
                  </a:cubicBezTo>
                  <a:cubicBezTo>
                    <a:pt x="21" y="57"/>
                    <a:pt x="21" y="57"/>
                    <a:pt x="20" y="57"/>
                  </a:cubicBezTo>
                  <a:cubicBezTo>
                    <a:pt x="22" y="60"/>
                    <a:pt x="24" y="54"/>
                    <a:pt x="26" y="55"/>
                  </a:cubicBezTo>
                  <a:cubicBezTo>
                    <a:pt x="26" y="56"/>
                    <a:pt x="42" y="49"/>
                    <a:pt x="44" y="46"/>
                  </a:cubicBezTo>
                  <a:cubicBezTo>
                    <a:pt x="45" y="44"/>
                    <a:pt x="51" y="30"/>
                    <a:pt x="50" y="30"/>
                  </a:cubicBezTo>
                  <a:cubicBezTo>
                    <a:pt x="49" y="29"/>
                    <a:pt x="63" y="2"/>
                    <a:pt x="64" y="0"/>
                  </a:cubicBezTo>
                  <a:cubicBezTo>
                    <a:pt x="58" y="3"/>
                    <a:pt x="51" y="6"/>
                    <a:pt x="45" y="9"/>
                  </a:cubicBezTo>
                  <a:cubicBezTo>
                    <a:pt x="41" y="11"/>
                    <a:pt x="37" y="12"/>
                    <a:pt x="34" y="14"/>
                  </a:cubicBezTo>
                  <a:close/>
                  <a:moveTo>
                    <a:pt x="1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lose/>
                  <a:moveTo>
                    <a:pt x="1" y="64"/>
                  </a:moveTo>
                  <a:cubicBezTo>
                    <a:pt x="1" y="64"/>
                    <a:pt x="1" y="63"/>
                    <a:pt x="2" y="63"/>
                  </a:cubicBezTo>
                  <a:cubicBezTo>
                    <a:pt x="2" y="63"/>
                    <a:pt x="2" y="63"/>
                    <a:pt x="3" y="63"/>
                  </a:cubicBezTo>
                  <a:cubicBezTo>
                    <a:pt x="3" y="63"/>
                    <a:pt x="5" y="64"/>
                    <a:pt x="1" y="64"/>
                  </a:cubicBezTo>
                  <a:close/>
                  <a:moveTo>
                    <a:pt x="31" y="52"/>
                  </a:move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2"/>
                    <a:pt x="31" y="52"/>
                  </a:cubicBezTo>
                  <a:close/>
                  <a:moveTo>
                    <a:pt x="48" y="11"/>
                  </a:moveTo>
                  <a:cubicBezTo>
                    <a:pt x="49" y="11"/>
                    <a:pt x="49" y="12"/>
                    <a:pt x="48" y="12"/>
                  </a:cubicBezTo>
                  <a:cubicBezTo>
                    <a:pt x="49" y="13"/>
                    <a:pt x="53" y="9"/>
                    <a:pt x="53" y="9"/>
                  </a:cubicBezTo>
                  <a:cubicBezTo>
                    <a:pt x="53" y="9"/>
                    <a:pt x="53" y="10"/>
                    <a:pt x="52" y="11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4" y="9"/>
                    <a:pt x="54" y="8"/>
                  </a:cubicBezTo>
                  <a:cubicBezTo>
                    <a:pt x="54" y="9"/>
                    <a:pt x="54" y="10"/>
                    <a:pt x="54" y="11"/>
                  </a:cubicBezTo>
                  <a:cubicBezTo>
                    <a:pt x="55" y="10"/>
                    <a:pt x="55" y="10"/>
                    <a:pt x="56" y="9"/>
                  </a:cubicBezTo>
                  <a:cubicBezTo>
                    <a:pt x="56" y="10"/>
                    <a:pt x="53" y="12"/>
                    <a:pt x="52" y="12"/>
                  </a:cubicBezTo>
                  <a:cubicBezTo>
                    <a:pt x="55" y="12"/>
                    <a:pt x="53" y="14"/>
                    <a:pt x="51" y="16"/>
                  </a:cubicBezTo>
                  <a:cubicBezTo>
                    <a:pt x="49" y="21"/>
                    <a:pt x="47" y="26"/>
                    <a:pt x="45" y="31"/>
                  </a:cubicBezTo>
                  <a:cubicBezTo>
                    <a:pt x="44" y="35"/>
                    <a:pt x="37" y="53"/>
                    <a:pt x="30" y="50"/>
                  </a:cubicBezTo>
                  <a:cubicBezTo>
                    <a:pt x="33" y="49"/>
                    <a:pt x="30" y="50"/>
                    <a:pt x="30" y="48"/>
                  </a:cubicBezTo>
                  <a:cubicBezTo>
                    <a:pt x="30" y="49"/>
                    <a:pt x="29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2" y="52"/>
                    <a:pt x="7" y="58"/>
                    <a:pt x="2" y="62"/>
                  </a:cubicBezTo>
                  <a:cubicBezTo>
                    <a:pt x="3" y="61"/>
                    <a:pt x="3" y="59"/>
                    <a:pt x="4" y="58"/>
                  </a:cubicBezTo>
                  <a:cubicBezTo>
                    <a:pt x="7" y="54"/>
                    <a:pt x="7" y="53"/>
                    <a:pt x="7" y="49"/>
                  </a:cubicBezTo>
                  <a:cubicBezTo>
                    <a:pt x="11" y="50"/>
                    <a:pt x="15" y="33"/>
                    <a:pt x="15" y="30"/>
                  </a:cubicBezTo>
                  <a:cubicBezTo>
                    <a:pt x="16" y="30"/>
                    <a:pt x="16" y="30"/>
                    <a:pt x="16" y="31"/>
                  </a:cubicBezTo>
                  <a:cubicBezTo>
                    <a:pt x="17" y="29"/>
                    <a:pt x="17" y="26"/>
                    <a:pt x="20" y="27"/>
                  </a:cubicBezTo>
                  <a:cubicBezTo>
                    <a:pt x="20" y="26"/>
                    <a:pt x="19" y="24"/>
                    <a:pt x="21" y="25"/>
                  </a:cubicBezTo>
                  <a:cubicBezTo>
                    <a:pt x="20" y="26"/>
                    <a:pt x="26" y="23"/>
                    <a:pt x="26" y="22"/>
                  </a:cubicBezTo>
                  <a:cubicBezTo>
                    <a:pt x="26" y="22"/>
                    <a:pt x="25" y="21"/>
                    <a:pt x="25" y="21"/>
                  </a:cubicBezTo>
                  <a:cubicBezTo>
                    <a:pt x="28" y="23"/>
                    <a:pt x="47" y="13"/>
                    <a:pt x="48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08" name="Freeform 9650">
              <a:extLst>
                <a:ext uri="{FF2B5EF4-FFF2-40B4-BE49-F238E27FC236}">
                  <a16:creationId xmlns:a16="http://schemas.microsoft.com/office/drawing/2014/main" id="{CF80F480-6152-46ED-89B6-21115FF50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38" y="22225"/>
              <a:ext cx="25400" cy="7938"/>
            </a:xfrm>
            <a:custGeom>
              <a:avLst/>
              <a:gdLst>
                <a:gd name="T0" fmla="*/ 3 w 7"/>
                <a:gd name="T1" fmla="*/ 2 h 2"/>
                <a:gd name="T2" fmla="*/ 4 w 7"/>
                <a:gd name="T3" fmla="*/ 0 h 2"/>
                <a:gd name="T4" fmla="*/ 3 w 7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3" y="2"/>
                  </a:moveTo>
                  <a:cubicBezTo>
                    <a:pt x="4" y="2"/>
                    <a:pt x="7" y="0"/>
                    <a:pt x="4" y="0"/>
                  </a:cubicBezTo>
                  <a:cubicBezTo>
                    <a:pt x="3" y="0"/>
                    <a:pt x="0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09" name="Freeform 9651">
              <a:extLst>
                <a:ext uri="{FF2B5EF4-FFF2-40B4-BE49-F238E27FC236}">
                  <a16:creationId xmlns:a16="http://schemas.microsoft.com/office/drawing/2014/main" id="{A7DD72B1-A681-4060-8919-DC414CDE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13" y="423863"/>
              <a:ext cx="131763" cy="82550"/>
            </a:xfrm>
            <a:custGeom>
              <a:avLst/>
              <a:gdLst>
                <a:gd name="T0" fmla="*/ 1 w 35"/>
                <a:gd name="T1" fmla="*/ 22 h 22"/>
                <a:gd name="T2" fmla="*/ 35 w 35"/>
                <a:gd name="T3" fmla="*/ 0 h 22"/>
                <a:gd name="T4" fmla="*/ 34 w 35"/>
                <a:gd name="T5" fmla="*/ 0 h 22"/>
                <a:gd name="T6" fmla="*/ 0 w 35"/>
                <a:gd name="T7" fmla="*/ 22 h 22"/>
                <a:gd name="T8" fmla="*/ 1 w 35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2">
                  <a:moveTo>
                    <a:pt x="1" y="22"/>
                  </a:moveTo>
                  <a:cubicBezTo>
                    <a:pt x="12" y="14"/>
                    <a:pt x="22" y="6"/>
                    <a:pt x="35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22" y="5"/>
                    <a:pt x="11" y="1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10" name="Freeform 9652">
              <a:extLst>
                <a:ext uri="{FF2B5EF4-FFF2-40B4-BE49-F238E27FC236}">
                  <a16:creationId xmlns:a16="http://schemas.microsoft.com/office/drawing/2014/main" id="{218D8132-D964-463D-A529-92EF94DD0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3" y="352425"/>
              <a:ext cx="184150" cy="153988"/>
            </a:xfrm>
            <a:custGeom>
              <a:avLst/>
              <a:gdLst>
                <a:gd name="T0" fmla="*/ 30 w 49"/>
                <a:gd name="T1" fmla="*/ 9 h 41"/>
                <a:gd name="T2" fmla="*/ 39 w 49"/>
                <a:gd name="T3" fmla="*/ 5 h 41"/>
                <a:gd name="T4" fmla="*/ 44 w 49"/>
                <a:gd name="T5" fmla="*/ 5 h 41"/>
                <a:gd name="T6" fmla="*/ 44 w 49"/>
                <a:gd name="T7" fmla="*/ 3 h 41"/>
                <a:gd name="T8" fmla="*/ 46 w 49"/>
                <a:gd name="T9" fmla="*/ 4 h 41"/>
                <a:gd name="T10" fmla="*/ 34 w 49"/>
                <a:gd name="T11" fmla="*/ 15 h 41"/>
                <a:gd name="T12" fmla="*/ 0 w 49"/>
                <a:gd name="T13" fmla="*/ 41 h 41"/>
                <a:gd name="T14" fmla="*/ 1 w 49"/>
                <a:gd name="T15" fmla="*/ 41 h 41"/>
                <a:gd name="T16" fmla="*/ 30 w 49"/>
                <a:gd name="T17" fmla="*/ 18 h 41"/>
                <a:gd name="T18" fmla="*/ 48 w 49"/>
                <a:gd name="T19" fmla="*/ 1 h 41"/>
                <a:gd name="T20" fmla="*/ 48 w 49"/>
                <a:gd name="T21" fmla="*/ 1 h 41"/>
                <a:gd name="T22" fmla="*/ 40 w 49"/>
                <a:gd name="T23" fmla="*/ 7 h 41"/>
                <a:gd name="T24" fmla="*/ 48 w 49"/>
                <a:gd name="T25" fmla="*/ 1 h 41"/>
                <a:gd name="T26" fmla="*/ 48 w 49"/>
                <a:gd name="T27" fmla="*/ 1 h 41"/>
                <a:gd name="T28" fmla="*/ 29 w 49"/>
                <a:gd name="T29" fmla="*/ 9 h 41"/>
                <a:gd name="T30" fmla="*/ 30 w 49"/>
                <a:gd name="T31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41">
                  <a:moveTo>
                    <a:pt x="30" y="9"/>
                  </a:moveTo>
                  <a:cubicBezTo>
                    <a:pt x="33" y="8"/>
                    <a:pt x="36" y="6"/>
                    <a:pt x="39" y="5"/>
                  </a:cubicBezTo>
                  <a:cubicBezTo>
                    <a:pt x="42" y="4"/>
                    <a:pt x="49" y="0"/>
                    <a:pt x="44" y="5"/>
                  </a:cubicBezTo>
                  <a:cubicBezTo>
                    <a:pt x="44" y="4"/>
                    <a:pt x="44" y="4"/>
                    <a:pt x="44" y="3"/>
                  </a:cubicBezTo>
                  <a:cubicBezTo>
                    <a:pt x="47" y="1"/>
                    <a:pt x="48" y="1"/>
                    <a:pt x="46" y="4"/>
                  </a:cubicBezTo>
                  <a:cubicBezTo>
                    <a:pt x="43" y="8"/>
                    <a:pt x="38" y="12"/>
                    <a:pt x="34" y="15"/>
                  </a:cubicBezTo>
                  <a:cubicBezTo>
                    <a:pt x="22" y="23"/>
                    <a:pt x="11" y="3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cubicBezTo>
                    <a:pt x="10" y="33"/>
                    <a:pt x="19" y="25"/>
                    <a:pt x="30" y="18"/>
                  </a:cubicBezTo>
                  <a:cubicBezTo>
                    <a:pt x="37" y="13"/>
                    <a:pt x="44" y="9"/>
                    <a:pt x="48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8" y="1"/>
                    <a:pt x="37" y="6"/>
                    <a:pt x="40" y="7"/>
                  </a:cubicBezTo>
                  <a:cubicBezTo>
                    <a:pt x="43" y="8"/>
                    <a:pt x="47" y="3"/>
                    <a:pt x="48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2" y="3"/>
                    <a:pt x="35" y="6"/>
                    <a:pt x="29" y="9"/>
                  </a:cubicBezTo>
                  <a:cubicBezTo>
                    <a:pt x="29" y="9"/>
                    <a:pt x="29" y="9"/>
                    <a:pt x="3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11" name="Freeform 9653">
              <a:extLst>
                <a:ext uri="{FF2B5EF4-FFF2-40B4-BE49-F238E27FC236}">
                  <a16:creationId xmlns:a16="http://schemas.microsoft.com/office/drawing/2014/main" id="{0519B23B-B760-49DB-A270-6B7EF9A3B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450850"/>
              <a:ext cx="88900" cy="63500"/>
            </a:xfrm>
            <a:custGeom>
              <a:avLst/>
              <a:gdLst>
                <a:gd name="T0" fmla="*/ 1 w 24"/>
                <a:gd name="T1" fmla="*/ 17 h 17"/>
                <a:gd name="T2" fmla="*/ 23 w 24"/>
                <a:gd name="T3" fmla="*/ 1 h 17"/>
                <a:gd name="T4" fmla="*/ 23 w 24"/>
                <a:gd name="T5" fmla="*/ 1 h 17"/>
                <a:gd name="T6" fmla="*/ 0 w 24"/>
                <a:gd name="T7" fmla="*/ 17 h 17"/>
                <a:gd name="T8" fmla="*/ 1 w 2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1" y="17"/>
                  </a:moveTo>
                  <a:cubicBezTo>
                    <a:pt x="9" y="12"/>
                    <a:pt x="16" y="6"/>
                    <a:pt x="23" y="1"/>
                  </a:cubicBezTo>
                  <a:cubicBezTo>
                    <a:pt x="24" y="0"/>
                    <a:pt x="23" y="0"/>
                    <a:pt x="23" y="1"/>
                  </a:cubicBezTo>
                  <a:cubicBezTo>
                    <a:pt x="15" y="6"/>
                    <a:pt x="8" y="12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12" name="Freeform 9654">
              <a:extLst>
                <a:ext uri="{FF2B5EF4-FFF2-40B4-BE49-F238E27FC236}">
                  <a16:creationId xmlns:a16="http://schemas.microsoft.com/office/drawing/2014/main" id="{7F9423F2-9A8C-4E9A-A3F2-58F1B104B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500063"/>
              <a:ext cx="22225" cy="19050"/>
            </a:xfrm>
            <a:custGeom>
              <a:avLst/>
              <a:gdLst>
                <a:gd name="T0" fmla="*/ 2 w 6"/>
                <a:gd name="T1" fmla="*/ 4 h 5"/>
                <a:gd name="T2" fmla="*/ 6 w 6"/>
                <a:gd name="T3" fmla="*/ 0 h 5"/>
                <a:gd name="T4" fmla="*/ 5 w 6"/>
                <a:gd name="T5" fmla="*/ 0 h 5"/>
                <a:gd name="T6" fmla="*/ 0 w 6"/>
                <a:gd name="T7" fmla="*/ 3 h 5"/>
                <a:gd name="T8" fmla="*/ 1 w 6"/>
                <a:gd name="T9" fmla="*/ 4 h 5"/>
                <a:gd name="T10" fmla="*/ 5 w 6"/>
                <a:gd name="T11" fmla="*/ 0 h 5"/>
                <a:gd name="T12" fmla="*/ 5 w 6"/>
                <a:gd name="T13" fmla="*/ 0 h 5"/>
                <a:gd name="T14" fmla="*/ 1 w 6"/>
                <a:gd name="T15" fmla="*/ 4 h 5"/>
                <a:gd name="T16" fmla="*/ 2 w 6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2" y="4"/>
                  </a:move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1" y="4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13" name="Freeform 9655">
              <a:extLst>
                <a:ext uri="{FF2B5EF4-FFF2-40B4-BE49-F238E27FC236}">
                  <a16:creationId xmlns:a16="http://schemas.microsoft.com/office/drawing/2014/main" id="{69355394-95AF-41C1-A525-D585E8BB7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458788"/>
              <a:ext cx="60325" cy="55563"/>
            </a:xfrm>
            <a:custGeom>
              <a:avLst/>
              <a:gdLst>
                <a:gd name="T0" fmla="*/ 15 w 16"/>
                <a:gd name="T1" fmla="*/ 1 h 15"/>
                <a:gd name="T2" fmla="*/ 0 w 16"/>
                <a:gd name="T3" fmla="*/ 15 h 15"/>
                <a:gd name="T4" fmla="*/ 1 w 16"/>
                <a:gd name="T5" fmla="*/ 14 h 15"/>
                <a:gd name="T6" fmla="*/ 16 w 16"/>
                <a:gd name="T7" fmla="*/ 1 h 15"/>
                <a:gd name="T8" fmla="*/ 15 w 16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15" y="1"/>
                  </a:moveTo>
                  <a:cubicBezTo>
                    <a:pt x="10" y="5"/>
                    <a:pt x="5" y="9"/>
                    <a:pt x="0" y="15"/>
                  </a:cubicBezTo>
                  <a:cubicBezTo>
                    <a:pt x="0" y="15"/>
                    <a:pt x="1" y="15"/>
                    <a:pt x="1" y="14"/>
                  </a:cubicBezTo>
                  <a:cubicBezTo>
                    <a:pt x="6" y="9"/>
                    <a:pt x="11" y="5"/>
                    <a:pt x="16" y="1"/>
                  </a:cubicBezTo>
                  <a:cubicBezTo>
                    <a:pt x="16" y="0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14" name="Freeform 9656">
              <a:extLst>
                <a:ext uri="{FF2B5EF4-FFF2-40B4-BE49-F238E27FC236}">
                  <a16:creationId xmlns:a16="http://schemas.microsoft.com/office/drawing/2014/main" id="{D613844D-9995-4ACB-9149-BA25E98C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3" y="296863"/>
              <a:ext cx="71438" cy="52388"/>
            </a:xfrm>
            <a:custGeom>
              <a:avLst/>
              <a:gdLst>
                <a:gd name="T0" fmla="*/ 18 w 19"/>
                <a:gd name="T1" fmla="*/ 1 h 14"/>
                <a:gd name="T2" fmla="*/ 1 w 19"/>
                <a:gd name="T3" fmla="*/ 14 h 14"/>
                <a:gd name="T4" fmla="*/ 1 w 19"/>
                <a:gd name="T5" fmla="*/ 14 h 14"/>
                <a:gd name="T6" fmla="*/ 19 w 19"/>
                <a:gd name="T7" fmla="*/ 1 h 14"/>
                <a:gd name="T8" fmla="*/ 18 w 19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8" y="1"/>
                  </a:moveTo>
                  <a:cubicBezTo>
                    <a:pt x="12" y="5"/>
                    <a:pt x="7" y="10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7" y="10"/>
                    <a:pt x="13" y="6"/>
                    <a:pt x="19" y="1"/>
                  </a:cubicBezTo>
                  <a:cubicBezTo>
                    <a:pt x="19" y="1"/>
                    <a:pt x="18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15" name="Freeform 9657">
              <a:extLst>
                <a:ext uri="{FF2B5EF4-FFF2-40B4-BE49-F238E27FC236}">
                  <a16:creationId xmlns:a16="http://schemas.microsoft.com/office/drawing/2014/main" id="{02338CA1-7C31-4D30-8447-184EB838C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38" y="285750"/>
              <a:ext cx="55563" cy="25400"/>
            </a:xfrm>
            <a:custGeom>
              <a:avLst/>
              <a:gdLst>
                <a:gd name="T0" fmla="*/ 1 w 15"/>
                <a:gd name="T1" fmla="*/ 6 h 7"/>
                <a:gd name="T2" fmla="*/ 15 w 15"/>
                <a:gd name="T3" fmla="*/ 0 h 7"/>
                <a:gd name="T4" fmla="*/ 14 w 15"/>
                <a:gd name="T5" fmla="*/ 0 h 7"/>
                <a:gd name="T6" fmla="*/ 1 w 15"/>
                <a:gd name="T7" fmla="*/ 6 h 7"/>
                <a:gd name="T8" fmla="*/ 1 w 1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6"/>
                  </a:moveTo>
                  <a:cubicBezTo>
                    <a:pt x="6" y="4"/>
                    <a:pt x="10" y="2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2"/>
                    <a:pt x="5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16" name="Freeform 9658">
              <a:extLst>
                <a:ext uri="{FF2B5EF4-FFF2-40B4-BE49-F238E27FC236}">
                  <a16:creationId xmlns:a16="http://schemas.microsoft.com/office/drawing/2014/main" id="{369C2971-C0C3-4664-92C8-8FB2A0272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3" y="458788"/>
              <a:ext cx="52388" cy="41275"/>
            </a:xfrm>
            <a:custGeom>
              <a:avLst/>
              <a:gdLst>
                <a:gd name="T0" fmla="*/ 1 w 14"/>
                <a:gd name="T1" fmla="*/ 10 h 11"/>
                <a:gd name="T2" fmla="*/ 14 w 14"/>
                <a:gd name="T3" fmla="*/ 1 h 11"/>
                <a:gd name="T4" fmla="*/ 13 w 14"/>
                <a:gd name="T5" fmla="*/ 1 h 11"/>
                <a:gd name="T6" fmla="*/ 1 w 14"/>
                <a:gd name="T7" fmla="*/ 10 h 11"/>
                <a:gd name="T8" fmla="*/ 1 w 1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1" y="10"/>
                  </a:moveTo>
                  <a:cubicBezTo>
                    <a:pt x="5" y="7"/>
                    <a:pt x="10" y="4"/>
                    <a:pt x="14" y="1"/>
                  </a:cubicBezTo>
                  <a:cubicBezTo>
                    <a:pt x="14" y="0"/>
                    <a:pt x="13" y="1"/>
                    <a:pt x="13" y="1"/>
                  </a:cubicBezTo>
                  <a:cubicBezTo>
                    <a:pt x="9" y="4"/>
                    <a:pt x="5" y="7"/>
                    <a:pt x="1" y="10"/>
                  </a:cubicBezTo>
                  <a:cubicBezTo>
                    <a:pt x="0" y="11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17" name="Freeform 9659">
              <a:extLst>
                <a:ext uri="{FF2B5EF4-FFF2-40B4-BE49-F238E27FC236}">
                  <a16:creationId xmlns:a16="http://schemas.microsoft.com/office/drawing/2014/main" id="{B9AF1D05-A041-43E7-AAAD-FF1E431C8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8" y="454025"/>
              <a:ext cx="41275" cy="41275"/>
            </a:xfrm>
            <a:custGeom>
              <a:avLst/>
              <a:gdLst>
                <a:gd name="T0" fmla="*/ 10 w 11"/>
                <a:gd name="T1" fmla="*/ 1 h 11"/>
                <a:gd name="T2" fmla="*/ 0 w 11"/>
                <a:gd name="T3" fmla="*/ 11 h 11"/>
                <a:gd name="T4" fmla="*/ 1 w 11"/>
                <a:gd name="T5" fmla="*/ 11 h 11"/>
                <a:gd name="T6" fmla="*/ 11 w 11"/>
                <a:gd name="T7" fmla="*/ 1 h 11"/>
                <a:gd name="T8" fmla="*/ 10 w 11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1"/>
                  </a:moveTo>
                  <a:cubicBezTo>
                    <a:pt x="6" y="4"/>
                    <a:pt x="3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4" y="7"/>
                    <a:pt x="7" y="4"/>
                    <a:pt x="11" y="1"/>
                  </a:cubicBezTo>
                  <a:cubicBezTo>
                    <a:pt x="11" y="0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18" name="Freeform 9660">
              <a:extLst>
                <a:ext uri="{FF2B5EF4-FFF2-40B4-BE49-F238E27FC236}">
                  <a16:creationId xmlns:a16="http://schemas.microsoft.com/office/drawing/2014/main" id="{B9CEE953-A683-4DD5-AD0C-C345D0BC6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38" y="231775"/>
              <a:ext cx="58738" cy="34925"/>
            </a:xfrm>
            <a:custGeom>
              <a:avLst/>
              <a:gdLst>
                <a:gd name="T0" fmla="*/ 15 w 16"/>
                <a:gd name="T1" fmla="*/ 0 h 9"/>
                <a:gd name="T2" fmla="*/ 1 w 16"/>
                <a:gd name="T3" fmla="*/ 9 h 9"/>
                <a:gd name="T4" fmla="*/ 1 w 16"/>
                <a:gd name="T5" fmla="*/ 9 h 9"/>
                <a:gd name="T6" fmla="*/ 15 w 16"/>
                <a:gd name="T7" fmla="*/ 1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6"/>
                    <a:pt x="11" y="3"/>
                    <a:pt x="15" y="1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19" name="Freeform 9661">
              <a:extLst>
                <a:ext uri="{FF2B5EF4-FFF2-40B4-BE49-F238E27FC236}">
                  <a16:creationId xmlns:a16="http://schemas.microsoft.com/office/drawing/2014/main" id="{97E73DE8-4234-4514-BF34-18B058CA2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3" y="225425"/>
              <a:ext cx="52388" cy="30163"/>
            </a:xfrm>
            <a:custGeom>
              <a:avLst/>
              <a:gdLst>
                <a:gd name="T0" fmla="*/ 1 w 14"/>
                <a:gd name="T1" fmla="*/ 8 h 8"/>
                <a:gd name="T2" fmla="*/ 13 w 14"/>
                <a:gd name="T3" fmla="*/ 1 h 8"/>
                <a:gd name="T4" fmla="*/ 13 w 14"/>
                <a:gd name="T5" fmla="*/ 0 h 8"/>
                <a:gd name="T6" fmla="*/ 0 w 14"/>
                <a:gd name="T7" fmla="*/ 7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5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20" name="Freeform 9662">
              <a:extLst>
                <a:ext uri="{FF2B5EF4-FFF2-40B4-BE49-F238E27FC236}">
                  <a16:creationId xmlns:a16="http://schemas.microsoft.com/office/drawing/2014/main" id="{6BE85518-B4C0-4F65-AE22-38D30F70F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442913"/>
              <a:ext cx="44450" cy="30163"/>
            </a:xfrm>
            <a:custGeom>
              <a:avLst/>
              <a:gdLst>
                <a:gd name="T0" fmla="*/ 1 w 12"/>
                <a:gd name="T1" fmla="*/ 8 h 8"/>
                <a:gd name="T2" fmla="*/ 11 w 12"/>
                <a:gd name="T3" fmla="*/ 0 h 8"/>
                <a:gd name="T4" fmla="*/ 10 w 12"/>
                <a:gd name="T5" fmla="*/ 0 h 8"/>
                <a:gd name="T6" fmla="*/ 1 w 12"/>
                <a:gd name="T7" fmla="*/ 8 h 8"/>
                <a:gd name="T8" fmla="*/ 1 w 1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" y="8"/>
                  </a:moveTo>
                  <a:cubicBezTo>
                    <a:pt x="5" y="5"/>
                    <a:pt x="8" y="3"/>
                    <a:pt x="11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7" y="3"/>
                    <a:pt x="4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21" name="Freeform 9663">
              <a:extLst>
                <a:ext uri="{FF2B5EF4-FFF2-40B4-BE49-F238E27FC236}">
                  <a16:creationId xmlns:a16="http://schemas.microsoft.com/office/drawing/2014/main" id="{3D0F7698-02EF-4AF0-8A3A-102095D03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442913"/>
              <a:ext cx="34925" cy="30163"/>
            </a:xfrm>
            <a:custGeom>
              <a:avLst/>
              <a:gdLst>
                <a:gd name="T0" fmla="*/ 8 w 9"/>
                <a:gd name="T1" fmla="*/ 0 h 8"/>
                <a:gd name="T2" fmla="*/ 0 w 9"/>
                <a:gd name="T3" fmla="*/ 7 h 8"/>
                <a:gd name="T4" fmla="*/ 1 w 9"/>
                <a:gd name="T5" fmla="*/ 8 h 8"/>
                <a:gd name="T6" fmla="*/ 9 w 9"/>
                <a:gd name="T7" fmla="*/ 0 h 8"/>
                <a:gd name="T8" fmla="*/ 8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cubicBezTo>
                    <a:pt x="5" y="2"/>
                    <a:pt x="3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4" y="5"/>
                    <a:pt x="6" y="3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22" name="Freeform 9664">
              <a:extLst>
                <a:ext uri="{FF2B5EF4-FFF2-40B4-BE49-F238E27FC236}">
                  <a16:creationId xmlns:a16="http://schemas.microsoft.com/office/drawing/2014/main" id="{3E5C3DB1-CA4B-443C-90AA-7707F9114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" y="190500"/>
              <a:ext cx="52388" cy="34925"/>
            </a:xfrm>
            <a:custGeom>
              <a:avLst/>
              <a:gdLst>
                <a:gd name="T0" fmla="*/ 13 w 14"/>
                <a:gd name="T1" fmla="*/ 0 h 9"/>
                <a:gd name="T2" fmla="*/ 0 w 14"/>
                <a:gd name="T3" fmla="*/ 8 h 9"/>
                <a:gd name="T4" fmla="*/ 1 w 14"/>
                <a:gd name="T5" fmla="*/ 8 h 9"/>
                <a:gd name="T6" fmla="*/ 14 w 14"/>
                <a:gd name="T7" fmla="*/ 0 h 9"/>
                <a:gd name="T8" fmla="*/ 13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3" y="0"/>
                  </a:moveTo>
                  <a:cubicBezTo>
                    <a:pt x="9" y="3"/>
                    <a:pt x="5" y="6"/>
                    <a:pt x="0" y="8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5" y="6"/>
                    <a:pt x="10" y="3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23" name="Freeform 9665">
              <a:extLst>
                <a:ext uri="{FF2B5EF4-FFF2-40B4-BE49-F238E27FC236}">
                  <a16:creationId xmlns:a16="http://schemas.microsoft.com/office/drawing/2014/main" id="{8241C399-20D0-49FB-A97B-06B9D449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8" y="184150"/>
              <a:ext cx="57150" cy="22225"/>
            </a:xfrm>
            <a:custGeom>
              <a:avLst/>
              <a:gdLst>
                <a:gd name="T0" fmla="*/ 1 w 15"/>
                <a:gd name="T1" fmla="*/ 5 h 6"/>
                <a:gd name="T2" fmla="*/ 14 w 15"/>
                <a:gd name="T3" fmla="*/ 0 h 6"/>
                <a:gd name="T4" fmla="*/ 14 w 15"/>
                <a:gd name="T5" fmla="*/ 0 h 6"/>
                <a:gd name="T6" fmla="*/ 1 w 15"/>
                <a:gd name="T7" fmla="*/ 5 h 6"/>
                <a:gd name="T8" fmla="*/ 1 w 1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" y="5"/>
                  </a:moveTo>
                  <a:cubicBezTo>
                    <a:pt x="5" y="3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1"/>
                    <a:pt x="5" y="3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24" name="Freeform 9666">
              <a:extLst>
                <a:ext uri="{FF2B5EF4-FFF2-40B4-BE49-F238E27FC236}">
                  <a16:creationId xmlns:a16="http://schemas.microsoft.com/office/drawing/2014/main" id="{322564CA-15C8-487D-8B44-1C2215185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74638"/>
              <a:ext cx="112713" cy="71438"/>
            </a:xfrm>
            <a:custGeom>
              <a:avLst/>
              <a:gdLst>
                <a:gd name="T0" fmla="*/ 2 w 30"/>
                <a:gd name="T1" fmla="*/ 19 h 19"/>
                <a:gd name="T2" fmla="*/ 29 w 30"/>
                <a:gd name="T3" fmla="*/ 0 h 19"/>
                <a:gd name="T4" fmla="*/ 28 w 30"/>
                <a:gd name="T5" fmla="*/ 0 h 19"/>
                <a:gd name="T6" fmla="*/ 1 w 30"/>
                <a:gd name="T7" fmla="*/ 19 h 19"/>
                <a:gd name="T8" fmla="*/ 2 w 30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9">
                  <a:moveTo>
                    <a:pt x="2" y="19"/>
                  </a:moveTo>
                  <a:cubicBezTo>
                    <a:pt x="11" y="13"/>
                    <a:pt x="20" y="6"/>
                    <a:pt x="29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19" y="6"/>
                    <a:pt x="10" y="12"/>
                    <a:pt x="1" y="19"/>
                  </a:cubicBezTo>
                  <a:cubicBezTo>
                    <a:pt x="0" y="19"/>
                    <a:pt x="1" y="19"/>
                    <a:pt x="2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25" name="Freeform 9667">
              <a:extLst>
                <a:ext uri="{FF2B5EF4-FFF2-40B4-BE49-F238E27FC236}">
                  <a16:creationId xmlns:a16="http://schemas.microsoft.com/office/drawing/2014/main" id="{20F1AEA1-8105-4790-972B-0B036800B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412750"/>
              <a:ext cx="41275" cy="30163"/>
            </a:xfrm>
            <a:custGeom>
              <a:avLst/>
              <a:gdLst>
                <a:gd name="T0" fmla="*/ 1 w 11"/>
                <a:gd name="T1" fmla="*/ 8 h 8"/>
                <a:gd name="T2" fmla="*/ 11 w 11"/>
                <a:gd name="T3" fmla="*/ 0 h 8"/>
                <a:gd name="T4" fmla="*/ 10 w 11"/>
                <a:gd name="T5" fmla="*/ 0 h 8"/>
                <a:gd name="T6" fmla="*/ 0 w 11"/>
                <a:gd name="T7" fmla="*/ 8 h 8"/>
                <a:gd name="T8" fmla="*/ 1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" y="8"/>
                  </a:move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26" name="Freeform 9668">
              <a:extLst>
                <a:ext uri="{FF2B5EF4-FFF2-40B4-BE49-F238E27FC236}">
                  <a16:creationId xmlns:a16="http://schemas.microsoft.com/office/drawing/2014/main" id="{A07D91F4-C716-4E42-8D7D-1D4E23026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412750"/>
              <a:ext cx="33338" cy="30163"/>
            </a:xfrm>
            <a:custGeom>
              <a:avLst/>
              <a:gdLst>
                <a:gd name="T0" fmla="*/ 2 w 9"/>
                <a:gd name="T1" fmla="*/ 8 h 8"/>
                <a:gd name="T2" fmla="*/ 7 w 9"/>
                <a:gd name="T3" fmla="*/ 1 h 8"/>
                <a:gd name="T4" fmla="*/ 0 w 9"/>
                <a:gd name="T5" fmla="*/ 6 h 8"/>
                <a:gd name="T6" fmla="*/ 1 w 9"/>
                <a:gd name="T7" fmla="*/ 6 h 8"/>
                <a:gd name="T8" fmla="*/ 3 w 9"/>
                <a:gd name="T9" fmla="*/ 4 h 8"/>
                <a:gd name="T10" fmla="*/ 5 w 9"/>
                <a:gd name="T11" fmla="*/ 2 h 8"/>
                <a:gd name="T12" fmla="*/ 7 w 9"/>
                <a:gd name="T13" fmla="*/ 2 h 8"/>
                <a:gd name="T14" fmla="*/ 1 w 9"/>
                <a:gd name="T15" fmla="*/ 8 h 8"/>
                <a:gd name="T16" fmla="*/ 2 w 9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3" y="7"/>
                    <a:pt x="9" y="2"/>
                    <a:pt x="7" y="1"/>
                  </a:cubicBezTo>
                  <a:cubicBezTo>
                    <a:pt x="5" y="0"/>
                    <a:pt x="1" y="5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6" y="2"/>
                    <a:pt x="7" y="1"/>
                    <a:pt x="7" y="2"/>
                  </a:cubicBezTo>
                  <a:cubicBezTo>
                    <a:pt x="6" y="4"/>
                    <a:pt x="3" y="6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27" name="Freeform 9669">
              <a:extLst>
                <a:ext uri="{FF2B5EF4-FFF2-40B4-BE49-F238E27FC236}">
                  <a16:creationId xmlns:a16="http://schemas.microsoft.com/office/drawing/2014/main" id="{9776BAE3-DC0F-463E-8418-D4DCBA3DB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401638"/>
              <a:ext cx="38100" cy="38100"/>
            </a:xfrm>
            <a:custGeom>
              <a:avLst/>
              <a:gdLst>
                <a:gd name="T0" fmla="*/ 9 w 10"/>
                <a:gd name="T1" fmla="*/ 0 h 10"/>
                <a:gd name="T2" fmla="*/ 0 w 10"/>
                <a:gd name="T3" fmla="*/ 10 h 10"/>
                <a:gd name="T4" fmla="*/ 1 w 10"/>
                <a:gd name="T5" fmla="*/ 9 h 10"/>
                <a:gd name="T6" fmla="*/ 10 w 10"/>
                <a:gd name="T7" fmla="*/ 0 h 10"/>
                <a:gd name="T8" fmla="*/ 9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9" y="0"/>
                  </a:moveTo>
                  <a:cubicBezTo>
                    <a:pt x="6" y="3"/>
                    <a:pt x="3" y="6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4" y="6"/>
                    <a:pt x="7" y="3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28" name="Freeform 9670">
              <a:extLst>
                <a:ext uri="{FF2B5EF4-FFF2-40B4-BE49-F238E27FC236}">
                  <a16:creationId xmlns:a16="http://schemas.microsoft.com/office/drawing/2014/main" id="{8AFBE948-31BC-4574-A69B-A740E8765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88925"/>
              <a:ext cx="93663" cy="74613"/>
            </a:xfrm>
            <a:custGeom>
              <a:avLst/>
              <a:gdLst>
                <a:gd name="T0" fmla="*/ 24 w 25"/>
                <a:gd name="T1" fmla="*/ 0 h 20"/>
                <a:gd name="T2" fmla="*/ 0 w 25"/>
                <a:gd name="T3" fmla="*/ 20 h 20"/>
                <a:gd name="T4" fmla="*/ 1 w 25"/>
                <a:gd name="T5" fmla="*/ 20 h 20"/>
                <a:gd name="T6" fmla="*/ 24 w 25"/>
                <a:gd name="T7" fmla="*/ 0 h 20"/>
                <a:gd name="T8" fmla="*/ 24 w 2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4" y="0"/>
                  </a:moveTo>
                  <a:cubicBezTo>
                    <a:pt x="16" y="6"/>
                    <a:pt x="8" y="13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8" y="13"/>
                    <a:pt x="16" y="6"/>
                    <a:pt x="24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29" name="Freeform 9671">
              <a:extLst>
                <a:ext uri="{FF2B5EF4-FFF2-40B4-BE49-F238E27FC236}">
                  <a16:creationId xmlns:a16="http://schemas.microsoft.com/office/drawing/2014/main" id="{A7F18EA6-A337-46E5-B0F5-3EEA10153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8" y="220663"/>
              <a:ext cx="65088" cy="41275"/>
            </a:xfrm>
            <a:custGeom>
              <a:avLst/>
              <a:gdLst>
                <a:gd name="T0" fmla="*/ 16 w 17"/>
                <a:gd name="T1" fmla="*/ 0 h 11"/>
                <a:gd name="T2" fmla="*/ 1 w 17"/>
                <a:gd name="T3" fmla="*/ 10 h 11"/>
                <a:gd name="T4" fmla="*/ 1 w 17"/>
                <a:gd name="T5" fmla="*/ 11 h 11"/>
                <a:gd name="T6" fmla="*/ 17 w 17"/>
                <a:gd name="T7" fmla="*/ 0 h 11"/>
                <a:gd name="T8" fmla="*/ 16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0"/>
                  </a:moveTo>
                  <a:cubicBezTo>
                    <a:pt x="11" y="3"/>
                    <a:pt x="6" y="7"/>
                    <a:pt x="1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7"/>
                    <a:pt x="11" y="3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30" name="Freeform 9672">
              <a:extLst>
                <a:ext uri="{FF2B5EF4-FFF2-40B4-BE49-F238E27FC236}">
                  <a16:creationId xmlns:a16="http://schemas.microsoft.com/office/drawing/2014/main" id="{D647DBDE-8854-4C71-BB3F-F830676B4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75" y="130175"/>
              <a:ext cx="63500" cy="34925"/>
            </a:xfrm>
            <a:custGeom>
              <a:avLst/>
              <a:gdLst>
                <a:gd name="T0" fmla="*/ 15 w 17"/>
                <a:gd name="T1" fmla="*/ 1 h 9"/>
                <a:gd name="T2" fmla="*/ 0 w 17"/>
                <a:gd name="T3" fmla="*/ 9 h 9"/>
                <a:gd name="T4" fmla="*/ 1 w 17"/>
                <a:gd name="T5" fmla="*/ 9 h 9"/>
                <a:gd name="T6" fmla="*/ 16 w 17"/>
                <a:gd name="T7" fmla="*/ 1 h 9"/>
                <a:gd name="T8" fmla="*/ 15 w 17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5" y="1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6"/>
                    <a:pt x="11" y="4"/>
                    <a:pt x="16" y="1"/>
                  </a:cubicBezTo>
                  <a:cubicBezTo>
                    <a:pt x="17" y="0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31" name="Freeform 9673">
              <a:extLst>
                <a:ext uri="{FF2B5EF4-FFF2-40B4-BE49-F238E27FC236}">
                  <a16:creationId xmlns:a16="http://schemas.microsoft.com/office/drawing/2014/main" id="{977B9541-5689-4FEF-87C6-D3FB0A57E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3" y="130175"/>
              <a:ext cx="63500" cy="34925"/>
            </a:xfrm>
            <a:custGeom>
              <a:avLst/>
              <a:gdLst>
                <a:gd name="T0" fmla="*/ 1 w 17"/>
                <a:gd name="T1" fmla="*/ 8 h 9"/>
                <a:gd name="T2" fmla="*/ 17 w 17"/>
                <a:gd name="T3" fmla="*/ 0 h 9"/>
                <a:gd name="T4" fmla="*/ 16 w 17"/>
                <a:gd name="T5" fmla="*/ 0 h 9"/>
                <a:gd name="T6" fmla="*/ 1 w 17"/>
                <a:gd name="T7" fmla="*/ 8 h 9"/>
                <a:gd name="T8" fmla="*/ 1 w 17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" y="8"/>
                  </a:moveTo>
                  <a:cubicBezTo>
                    <a:pt x="6" y="6"/>
                    <a:pt x="11" y="3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1" y="2"/>
                    <a:pt x="6" y="5"/>
                    <a:pt x="1" y="8"/>
                  </a:cubicBezTo>
                  <a:cubicBezTo>
                    <a:pt x="0" y="8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32" name="Freeform 9674">
              <a:extLst>
                <a:ext uri="{FF2B5EF4-FFF2-40B4-BE49-F238E27FC236}">
                  <a16:creationId xmlns:a16="http://schemas.microsoft.com/office/drawing/2014/main" id="{DE11DFD5-6194-40A0-B797-8045C28D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203200"/>
              <a:ext cx="77788" cy="44450"/>
            </a:xfrm>
            <a:custGeom>
              <a:avLst/>
              <a:gdLst>
                <a:gd name="T0" fmla="*/ 1 w 21"/>
                <a:gd name="T1" fmla="*/ 12 h 12"/>
                <a:gd name="T2" fmla="*/ 20 w 21"/>
                <a:gd name="T3" fmla="*/ 1 h 12"/>
                <a:gd name="T4" fmla="*/ 20 w 21"/>
                <a:gd name="T5" fmla="*/ 1 h 12"/>
                <a:gd name="T6" fmla="*/ 1 w 21"/>
                <a:gd name="T7" fmla="*/ 12 h 12"/>
                <a:gd name="T8" fmla="*/ 1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" y="12"/>
                  </a:moveTo>
                  <a:cubicBezTo>
                    <a:pt x="8" y="8"/>
                    <a:pt x="14" y="4"/>
                    <a:pt x="20" y="1"/>
                  </a:cubicBezTo>
                  <a:cubicBezTo>
                    <a:pt x="21" y="0"/>
                    <a:pt x="20" y="0"/>
                    <a:pt x="20" y="1"/>
                  </a:cubicBezTo>
                  <a:cubicBezTo>
                    <a:pt x="13" y="4"/>
                    <a:pt x="7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33" name="Freeform 9675">
              <a:extLst>
                <a:ext uri="{FF2B5EF4-FFF2-40B4-BE49-F238E27FC236}">
                  <a16:creationId xmlns:a16="http://schemas.microsoft.com/office/drawing/2014/main" id="{AADAE718-7562-4E93-A2B8-4F68C3FAE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3" y="269875"/>
              <a:ext cx="63500" cy="38100"/>
            </a:xfrm>
            <a:custGeom>
              <a:avLst/>
              <a:gdLst>
                <a:gd name="T0" fmla="*/ 1 w 17"/>
                <a:gd name="T1" fmla="*/ 10 h 10"/>
                <a:gd name="T2" fmla="*/ 16 w 17"/>
                <a:gd name="T3" fmla="*/ 0 h 10"/>
                <a:gd name="T4" fmla="*/ 16 w 17"/>
                <a:gd name="T5" fmla="*/ 0 h 10"/>
                <a:gd name="T6" fmla="*/ 0 w 17"/>
                <a:gd name="T7" fmla="*/ 10 h 10"/>
                <a:gd name="T8" fmla="*/ 1 w 1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" y="10"/>
                  </a:moveTo>
                  <a:cubicBezTo>
                    <a:pt x="6" y="7"/>
                    <a:pt x="11" y="3"/>
                    <a:pt x="16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1" y="3"/>
                    <a:pt x="5" y="7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34" name="Freeform 9676">
              <a:extLst>
                <a:ext uri="{FF2B5EF4-FFF2-40B4-BE49-F238E27FC236}">
                  <a16:creationId xmlns:a16="http://schemas.microsoft.com/office/drawing/2014/main" id="{1CA7C513-96DF-47F3-8EFA-A0FA8BA1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368300"/>
              <a:ext cx="46038" cy="25400"/>
            </a:xfrm>
            <a:custGeom>
              <a:avLst/>
              <a:gdLst>
                <a:gd name="T0" fmla="*/ 1 w 12"/>
                <a:gd name="T1" fmla="*/ 7 h 7"/>
                <a:gd name="T2" fmla="*/ 12 w 12"/>
                <a:gd name="T3" fmla="*/ 0 h 7"/>
                <a:gd name="T4" fmla="*/ 11 w 12"/>
                <a:gd name="T5" fmla="*/ 0 h 7"/>
                <a:gd name="T6" fmla="*/ 1 w 12"/>
                <a:gd name="T7" fmla="*/ 7 h 7"/>
                <a:gd name="T8" fmla="*/ 1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5" y="5"/>
                    <a:pt x="8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35" name="Freeform 9677">
              <a:extLst>
                <a:ext uri="{FF2B5EF4-FFF2-40B4-BE49-F238E27FC236}">
                  <a16:creationId xmlns:a16="http://schemas.microsoft.com/office/drawing/2014/main" id="{BFE60E3A-1869-446C-AE69-8CC40962D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352425"/>
              <a:ext cx="44450" cy="38100"/>
            </a:xfrm>
            <a:custGeom>
              <a:avLst/>
              <a:gdLst>
                <a:gd name="T0" fmla="*/ 11 w 12"/>
                <a:gd name="T1" fmla="*/ 0 h 10"/>
                <a:gd name="T2" fmla="*/ 1 w 12"/>
                <a:gd name="T3" fmla="*/ 9 h 10"/>
                <a:gd name="T4" fmla="*/ 1 w 12"/>
                <a:gd name="T5" fmla="*/ 9 h 10"/>
                <a:gd name="T6" fmla="*/ 11 w 12"/>
                <a:gd name="T7" fmla="*/ 1 h 10"/>
                <a:gd name="T8" fmla="*/ 11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1" y="0"/>
                  </a:moveTo>
                  <a:cubicBezTo>
                    <a:pt x="7" y="3"/>
                    <a:pt x="4" y="6"/>
                    <a:pt x="1" y="9"/>
                  </a:cubicBezTo>
                  <a:cubicBezTo>
                    <a:pt x="0" y="9"/>
                    <a:pt x="1" y="10"/>
                    <a:pt x="1" y="9"/>
                  </a:cubicBezTo>
                  <a:cubicBezTo>
                    <a:pt x="5" y="6"/>
                    <a:pt x="8" y="3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36" name="Freeform 9678">
              <a:extLst>
                <a:ext uri="{FF2B5EF4-FFF2-40B4-BE49-F238E27FC236}">
                  <a16:creationId xmlns:a16="http://schemas.microsoft.com/office/drawing/2014/main" id="{4F3B424A-E4ED-404B-8817-583A317CD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73038"/>
              <a:ext cx="134938" cy="85725"/>
            </a:xfrm>
            <a:custGeom>
              <a:avLst/>
              <a:gdLst>
                <a:gd name="T0" fmla="*/ 35 w 36"/>
                <a:gd name="T1" fmla="*/ 0 h 23"/>
                <a:gd name="T2" fmla="*/ 1 w 36"/>
                <a:gd name="T3" fmla="*/ 22 h 23"/>
                <a:gd name="T4" fmla="*/ 1 w 36"/>
                <a:gd name="T5" fmla="*/ 23 h 23"/>
                <a:gd name="T6" fmla="*/ 35 w 36"/>
                <a:gd name="T7" fmla="*/ 0 h 23"/>
                <a:gd name="T8" fmla="*/ 35 w 3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3">
                  <a:moveTo>
                    <a:pt x="35" y="0"/>
                  </a:moveTo>
                  <a:cubicBezTo>
                    <a:pt x="23" y="7"/>
                    <a:pt x="12" y="15"/>
                    <a:pt x="1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2" y="15"/>
                    <a:pt x="24" y="7"/>
                    <a:pt x="35" y="0"/>
                  </a:cubicBezTo>
                  <a:cubicBezTo>
                    <a:pt x="36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37" name="Freeform 9679">
              <a:extLst>
                <a:ext uri="{FF2B5EF4-FFF2-40B4-BE49-F238E27FC236}">
                  <a16:creationId xmlns:a16="http://schemas.microsoft.com/office/drawing/2014/main" id="{EC5F5AEC-ED4E-4F71-86AC-C264E8EAB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8" y="96838"/>
              <a:ext cx="57150" cy="30163"/>
            </a:xfrm>
            <a:custGeom>
              <a:avLst/>
              <a:gdLst>
                <a:gd name="T0" fmla="*/ 14 w 15"/>
                <a:gd name="T1" fmla="*/ 0 h 8"/>
                <a:gd name="T2" fmla="*/ 1 w 15"/>
                <a:gd name="T3" fmla="*/ 8 h 8"/>
                <a:gd name="T4" fmla="*/ 1 w 15"/>
                <a:gd name="T5" fmla="*/ 8 h 8"/>
                <a:gd name="T6" fmla="*/ 15 w 15"/>
                <a:gd name="T7" fmla="*/ 0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10" y="3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0" y="3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38" name="Freeform 9680">
              <a:extLst>
                <a:ext uri="{FF2B5EF4-FFF2-40B4-BE49-F238E27FC236}">
                  <a16:creationId xmlns:a16="http://schemas.microsoft.com/office/drawing/2014/main" id="{7F82881D-9FE9-49FC-B595-B0899002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88900"/>
              <a:ext cx="68263" cy="34925"/>
            </a:xfrm>
            <a:custGeom>
              <a:avLst/>
              <a:gdLst>
                <a:gd name="T0" fmla="*/ 1 w 18"/>
                <a:gd name="T1" fmla="*/ 9 h 9"/>
                <a:gd name="T2" fmla="*/ 17 w 18"/>
                <a:gd name="T3" fmla="*/ 1 h 9"/>
                <a:gd name="T4" fmla="*/ 17 w 18"/>
                <a:gd name="T5" fmla="*/ 0 h 9"/>
                <a:gd name="T6" fmla="*/ 1 w 18"/>
                <a:gd name="T7" fmla="*/ 8 h 9"/>
                <a:gd name="T8" fmla="*/ 1 w 1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9"/>
                  </a:moveTo>
                  <a:cubicBezTo>
                    <a:pt x="7" y="6"/>
                    <a:pt x="12" y="3"/>
                    <a:pt x="17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1" y="3"/>
                    <a:pt x="6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39" name="Freeform 9681">
              <a:extLst>
                <a:ext uri="{FF2B5EF4-FFF2-40B4-BE49-F238E27FC236}">
                  <a16:creationId xmlns:a16="http://schemas.microsoft.com/office/drawing/2014/main" id="{E000F7B3-CDE0-43EE-BDA3-CA73EF9AE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15913"/>
              <a:ext cx="49213" cy="30163"/>
            </a:xfrm>
            <a:custGeom>
              <a:avLst/>
              <a:gdLst>
                <a:gd name="T0" fmla="*/ 1 w 13"/>
                <a:gd name="T1" fmla="*/ 7 h 8"/>
                <a:gd name="T2" fmla="*/ 13 w 13"/>
                <a:gd name="T3" fmla="*/ 0 h 8"/>
                <a:gd name="T4" fmla="*/ 12 w 13"/>
                <a:gd name="T5" fmla="*/ 0 h 8"/>
                <a:gd name="T6" fmla="*/ 1 w 13"/>
                <a:gd name="T7" fmla="*/ 7 h 8"/>
                <a:gd name="T8" fmla="*/ 1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" y="7"/>
                  </a:move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5"/>
                    <a:pt x="1" y="7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40" name="Freeform 9682">
              <a:extLst>
                <a:ext uri="{FF2B5EF4-FFF2-40B4-BE49-F238E27FC236}">
                  <a16:creationId xmlns:a16="http://schemas.microsoft.com/office/drawing/2014/main" id="{89CD21AD-CC18-4684-9039-24ED1DBBE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303213"/>
              <a:ext cx="49213" cy="38100"/>
            </a:xfrm>
            <a:custGeom>
              <a:avLst/>
              <a:gdLst>
                <a:gd name="T0" fmla="*/ 12 w 13"/>
                <a:gd name="T1" fmla="*/ 0 h 10"/>
                <a:gd name="T2" fmla="*/ 1 w 13"/>
                <a:gd name="T3" fmla="*/ 10 h 10"/>
                <a:gd name="T4" fmla="*/ 1 w 13"/>
                <a:gd name="T5" fmla="*/ 10 h 10"/>
                <a:gd name="T6" fmla="*/ 13 w 13"/>
                <a:gd name="T7" fmla="*/ 0 h 10"/>
                <a:gd name="T8" fmla="*/ 12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2" y="0"/>
                  </a:moveTo>
                  <a:cubicBezTo>
                    <a:pt x="8" y="3"/>
                    <a:pt x="4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41" name="Freeform 9683">
              <a:extLst>
                <a:ext uri="{FF2B5EF4-FFF2-40B4-BE49-F238E27FC236}">
                  <a16:creationId xmlns:a16="http://schemas.microsoft.com/office/drawing/2014/main" id="{26D8186D-29B7-45A0-AA8F-9A3A02AB1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63500"/>
              <a:ext cx="60325" cy="33338"/>
            </a:xfrm>
            <a:custGeom>
              <a:avLst/>
              <a:gdLst>
                <a:gd name="T0" fmla="*/ 15 w 16"/>
                <a:gd name="T1" fmla="*/ 0 h 9"/>
                <a:gd name="T2" fmla="*/ 1 w 16"/>
                <a:gd name="T3" fmla="*/ 9 h 9"/>
                <a:gd name="T4" fmla="*/ 1 w 16"/>
                <a:gd name="T5" fmla="*/ 9 h 9"/>
                <a:gd name="T6" fmla="*/ 15 w 16"/>
                <a:gd name="T7" fmla="*/ 1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5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6"/>
                    <a:pt x="11" y="4"/>
                    <a:pt x="15" y="1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42" name="Freeform 9684">
              <a:extLst>
                <a:ext uri="{FF2B5EF4-FFF2-40B4-BE49-F238E27FC236}">
                  <a16:creationId xmlns:a16="http://schemas.microsoft.com/office/drawing/2014/main" id="{2215AA60-E64B-429A-BA5C-6FA29CE0D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3" y="55563"/>
              <a:ext cx="68263" cy="30163"/>
            </a:xfrm>
            <a:custGeom>
              <a:avLst/>
              <a:gdLst>
                <a:gd name="T0" fmla="*/ 1 w 18"/>
                <a:gd name="T1" fmla="*/ 8 h 8"/>
                <a:gd name="T2" fmla="*/ 17 w 18"/>
                <a:gd name="T3" fmla="*/ 1 h 8"/>
                <a:gd name="T4" fmla="*/ 17 w 18"/>
                <a:gd name="T5" fmla="*/ 0 h 8"/>
                <a:gd name="T6" fmla="*/ 0 w 18"/>
                <a:gd name="T7" fmla="*/ 8 h 8"/>
                <a:gd name="T8" fmla="*/ 1 w 1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" y="8"/>
                  </a:moveTo>
                  <a:cubicBezTo>
                    <a:pt x="6" y="5"/>
                    <a:pt x="12" y="3"/>
                    <a:pt x="17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43" name="Freeform 9685">
              <a:extLst>
                <a:ext uri="{FF2B5EF4-FFF2-40B4-BE49-F238E27FC236}">
                  <a16:creationId xmlns:a16="http://schemas.microsoft.com/office/drawing/2014/main" id="{F4B84BD2-0351-49BF-8387-CDBE7284B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44475"/>
              <a:ext cx="57150" cy="30163"/>
            </a:xfrm>
            <a:custGeom>
              <a:avLst/>
              <a:gdLst>
                <a:gd name="T0" fmla="*/ 1 w 15"/>
                <a:gd name="T1" fmla="*/ 8 h 8"/>
                <a:gd name="T2" fmla="*/ 15 w 15"/>
                <a:gd name="T3" fmla="*/ 0 h 8"/>
                <a:gd name="T4" fmla="*/ 14 w 15"/>
                <a:gd name="T5" fmla="*/ 0 h 8"/>
                <a:gd name="T6" fmla="*/ 0 w 15"/>
                <a:gd name="T7" fmla="*/ 8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6" y="6"/>
                    <a:pt x="10" y="3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3"/>
                    <a:pt x="5" y="6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44" name="Freeform 9686">
              <a:extLst>
                <a:ext uri="{FF2B5EF4-FFF2-40B4-BE49-F238E27FC236}">
                  <a16:creationId xmlns:a16="http://schemas.microsoft.com/office/drawing/2014/main" id="{7B7ADF04-0C48-4B6E-9069-266ED0AB9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225425"/>
              <a:ext cx="60325" cy="44450"/>
            </a:xfrm>
            <a:custGeom>
              <a:avLst/>
              <a:gdLst>
                <a:gd name="T0" fmla="*/ 15 w 16"/>
                <a:gd name="T1" fmla="*/ 1 h 12"/>
                <a:gd name="T2" fmla="*/ 0 w 16"/>
                <a:gd name="T3" fmla="*/ 12 h 12"/>
                <a:gd name="T4" fmla="*/ 1 w 16"/>
                <a:gd name="T5" fmla="*/ 12 h 12"/>
                <a:gd name="T6" fmla="*/ 15 w 16"/>
                <a:gd name="T7" fmla="*/ 1 h 12"/>
                <a:gd name="T8" fmla="*/ 15 w 1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5" y="1"/>
                  </a:moveTo>
                  <a:cubicBezTo>
                    <a:pt x="10" y="4"/>
                    <a:pt x="5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6" y="8"/>
                    <a:pt x="11" y="4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45" name="Freeform 9687">
              <a:extLst>
                <a:ext uri="{FF2B5EF4-FFF2-40B4-BE49-F238E27FC236}">
                  <a16:creationId xmlns:a16="http://schemas.microsoft.com/office/drawing/2014/main" id="{B4CE8B11-2989-45DA-8549-C0B4947C9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00" y="36513"/>
              <a:ext cx="60325" cy="34925"/>
            </a:xfrm>
            <a:custGeom>
              <a:avLst/>
              <a:gdLst>
                <a:gd name="T0" fmla="*/ 15 w 16"/>
                <a:gd name="T1" fmla="*/ 0 h 9"/>
                <a:gd name="T2" fmla="*/ 0 w 16"/>
                <a:gd name="T3" fmla="*/ 9 h 9"/>
                <a:gd name="T4" fmla="*/ 1 w 16"/>
                <a:gd name="T5" fmla="*/ 9 h 9"/>
                <a:gd name="T6" fmla="*/ 15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5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6"/>
                    <a:pt x="11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46" name="Freeform 9688">
              <a:extLst>
                <a:ext uri="{FF2B5EF4-FFF2-40B4-BE49-F238E27FC236}">
                  <a16:creationId xmlns:a16="http://schemas.microsoft.com/office/drawing/2014/main" id="{5BC21144-74FA-494F-8F28-2FD96299D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33338"/>
              <a:ext cx="71438" cy="33338"/>
            </a:xfrm>
            <a:custGeom>
              <a:avLst/>
              <a:gdLst>
                <a:gd name="T0" fmla="*/ 1 w 19"/>
                <a:gd name="T1" fmla="*/ 9 h 9"/>
                <a:gd name="T2" fmla="*/ 18 w 19"/>
                <a:gd name="T3" fmla="*/ 0 h 9"/>
                <a:gd name="T4" fmla="*/ 18 w 19"/>
                <a:gd name="T5" fmla="*/ 0 h 9"/>
                <a:gd name="T6" fmla="*/ 1 w 19"/>
                <a:gd name="T7" fmla="*/ 8 h 9"/>
                <a:gd name="T8" fmla="*/ 1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7" y="6"/>
                    <a:pt x="12" y="3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3"/>
                    <a:pt x="6" y="5"/>
                    <a:pt x="1" y="8"/>
                  </a:cubicBezTo>
                  <a:cubicBezTo>
                    <a:pt x="0" y="8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47" name="Freeform 9689">
              <a:extLst>
                <a:ext uri="{FF2B5EF4-FFF2-40B4-BE49-F238E27FC236}">
                  <a16:creationId xmlns:a16="http://schemas.microsoft.com/office/drawing/2014/main" id="{86FE54AF-D930-49FD-866F-1801AC11A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60338"/>
              <a:ext cx="79375" cy="49213"/>
            </a:xfrm>
            <a:custGeom>
              <a:avLst/>
              <a:gdLst>
                <a:gd name="T0" fmla="*/ 1 w 21"/>
                <a:gd name="T1" fmla="*/ 12 h 13"/>
                <a:gd name="T2" fmla="*/ 20 w 21"/>
                <a:gd name="T3" fmla="*/ 1 h 13"/>
                <a:gd name="T4" fmla="*/ 20 w 21"/>
                <a:gd name="T5" fmla="*/ 1 h 13"/>
                <a:gd name="T6" fmla="*/ 0 w 21"/>
                <a:gd name="T7" fmla="*/ 12 h 13"/>
                <a:gd name="T8" fmla="*/ 1 w 21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1" y="12"/>
                  </a:moveTo>
                  <a:cubicBezTo>
                    <a:pt x="7" y="8"/>
                    <a:pt x="14" y="5"/>
                    <a:pt x="20" y="1"/>
                  </a:cubicBezTo>
                  <a:cubicBezTo>
                    <a:pt x="21" y="1"/>
                    <a:pt x="20" y="0"/>
                    <a:pt x="20" y="1"/>
                  </a:cubicBezTo>
                  <a:cubicBezTo>
                    <a:pt x="13" y="4"/>
                    <a:pt x="7" y="8"/>
                    <a:pt x="0" y="12"/>
                  </a:cubicBezTo>
                  <a:cubicBezTo>
                    <a:pt x="0" y="12"/>
                    <a:pt x="0" y="13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48" name="Freeform 9690">
              <a:extLst>
                <a:ext uri="{FF2B5EF4-FFF2-40B4-BE49-F238E27FC236}">
                  <a16:creationId xmlns:a16="http://schemas.microsoft.com/office/drawing/2014/main" id="{3268AE97-12B9-43D8-999E-4D5806384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46050"/>
              <a:ext cx="95250" cy="60325"/>
            </a:xfrm>
            <a:custGeom>
              <a:avLst/>
              <a:gdLst>
                <a:gd name="T0" fmla="*/ 24 w 25"/>
                <a:gd name="T1" fmla="*/ 0 h 16"/>
                <a:gd name="T2" fmla="*/ 0 w 25"/>
                <a:gd name="T3" fmla="*/ 15 h 16"/>
                <a:gd name="T4" fmla="*/ 1 w 25"/>
                <a:gd name="T5" fmla="*/ 16 h 16"/>
                <a:gd name="T6" fmla="*/ 24 w 25"/>
                <a:gd name="T7" fmla="*/ 0 h 16"/>
                <a:gd name="T8" fmla="*/ 24 w 2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4" y="0"/>
                  </a:moveTo>
                  <a:cubicBezTo>
                    <a:pt x="16" y="5"/>
                    <a:pt x="8" y="10"/>
                    <a:pt x="0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0"/>
                    <a:pt x="16" y="5"/>
                    <a:pt x="24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49" name="Freeform 9691">
              <a:extLst>
                <a:ext uri="{FF2B5EF4-FFF2-40B4-BE49-F238E27FC236}">
                  <a16:creationId xmlns:a16="http://schemas.microsoft.com/office/drawing/2014/main" id="{A33B74FA-1B4D-4213-9B45-85F4D8E51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3" y="17463"/>
              <a:ext cx="101600" cy="57150"/>
            </a:xfrm>
            <a:custGeom>
              <a:avLst/>
              <a:gdLst>
                <a:gd name="T0" fmla="*/ 26 w 27"/>
                <a:gd name="T1" fmla="*/ 0 h 15"/>
                <a:gd name="T2" fmla="*/ 0 w 27"/>
                <a:gd name="T3" fmla="*/ 15 h 15"/>
                <a:gd name="T4" fmla="*/ 1 w 27"/>
                <a:gd name="T5" fmla="*/ 15 h 15"/>
                <a:gd name="T6" fmla="*/ 26 w 27"/>
                <a:gd name="T7" fmla="*/ 0 h 15"/>
                <a:gd name="T8" fmla="*/ 26 w 2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26" y="0"/>
                  </a:moveTo>
                  <a:cubicBezTo>
                    <a:pt x="17" y="4"/>
                    <a:pt x="9" y="9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9" y="10"/>
                    <a:pt x="18" y="5"/>
                    <a:pt x="26" y="0"/>
                  </a:cubicBezTo>
                  <a:cubicBezTo>
                    <a:pt x="27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50" name="Freeform 9692">
              <a:extLst>
                <a:ext uri="{FF2B5EF4-FFF2-40B4-BE49-F238E27FC236}">
                  <a16:creationId xmlns:a16="http://schemas.microsoft.com/office/drawing/2014/main" id="{37AEE68E-8A95-4BF6-8276-B6D74DE25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7463"/>
              <a:ext cx="136525" cy="68263"/>
            </a:xfrm>
            <a:custGeom>
              <a:avLst/>
              <a:gdLst>
                <a:gd name="T0" fmla="*/ 2 w 36"/>
                <a:gd name="T1" fmla="*/ 18 h 18"/>
                <a:gd name="T2" fmla="*/ 36 w 36"/>
                <a:gd name="T3" fmla="*/ 0 h 18"/>
                <a:gd name="T4" fmla="*/ 35 w 36"/>
                <a:gd name="T5" fmla="*/ 0 h 18"/>
                <a:gd name="T6" fmla="*/ 1 w 36"/>
                <a:gd name="T7" fmla="*/ 18 h 18"/>
                <a:gd name="T8" fmla="*/ 2 w 3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8">
                  <a:moveTo>
                    <a:pt x="2" y="18"/>
                  </a:moveTo>
                  <a:cubicBezTo>
                    <a:pt x="13" y="12"/>
                    <a:pt x="24" y="6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24" y="6"/>
                    <a:pt x="12" y="12"/>
                    <a:pt x="1" y="18"/>
                  </a:cubicBezTo>
                  <a:cubicBezTo>
                    <a:pt x="0" y="18"/>
                    <a:pt x="1" y="18"/>
                    <a:pt x="2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51" name="Freeform 9693">
              <a:extLst>
                <a:ext uri="{FF2B5EF4-FFF2-40B4-BE49-F238E27FC236}">
                  <a16:creationId xmlns:a16="http://schemas.microsoft.com/office/drawing/2014/main" id="{350A87DA-7E17-4375-BD5F-38A508073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101600"/>
              <a:ext cx="130175" cy="77788"/>
            </a:xfrm>
            <a:custGeom>
              <a:avLst/>
              <a:gdLst>
                <a:gd name="T0" fmla="*/ 1 w 35"/>
                <a:gd name="T1" fmla="*/ 20 h 21"/>
                <a:gd name="T2" fmla="*/ 35 w 35"/>
                <a:gd name="T3" fmla="*/ 0 h 21"/>
                <a:gd name="T4" fmla="*/ 34 w 35"/>
                <a:gd name="T5" fmla="*/ 0 h 21"/>
                <a:gd name="T6" fmla="*/ 0 w 35"/>
                <a:gd name="T7" fmla="*/ 20 h 21"/>
                <a:gd name="T8" fmla="*/ 1 w 35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1">
                  <a:moveTo>
                    <a:pt x="1" y="20"/>
                  </a:moveTo>
                  <a:cubicBezTo>
                    <a:pt x="12" y="14"/>
                    <a:pt x="23" y="7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23" y="7"/>
                    <a:pt x="12" y="14"/>
                    <a:pt x="0" y="20"/>
                  </a:cubicBezTo>
                  <a:cubicBezTo>
                    <a:pt x="0" y="21"/>
                    <a:pt x="0" y="21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52" name="Freeform 9694">
              <a:extLst>
                <a:ext uri="{FF2B5EF4-FFF2-40B4-BE49-F238E27FC236}">
                  <a16:creationId xmlns:a16="http://schemas.microsoft.com/office/drawing/2014/main" id="{47445AC5-697E-484D-94C2-6911AC2C2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3175"/>
              <a:ext cx="252413" cy="153988"/>
            </a:xfrm>
            <a:custGeom>
              <a:avLst/>
              <a:gdLst>
                <a:gd name="T0" fmla="*/ 66 w 67"/>
                <a:gd name="T1" fmla="*/ 0 h 41"/>
                <a:gd name="T2" fmla="*/ 0 w 67"/>
                <a:gd name="T3" fmla="*/ 41 h 41"/>
                <a:gd name="T4" fmla="*/ 1 w 67"/>
                <a:gd name="T5" fmla="*/ 41 h 41"/>
                <a:gd name="T6" fmla="*/ 66 w 67"/>
                <a:gd name="T7" fmla="*/ 1 h 41"/>
                <a:gd name="T8" fmla="*/ 66 w 67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1">
                  <a:moveTo>
                    <a:pt x="66" y="0"/>
                  </a:moveTo>
                  <a:cubicBezTo>
                    <a:pt x="44" y="13"/>
                    <a:pt x="21" y="26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cubicBezTo>
                    <a:pt x="22" y="26"/>
                    <a:pt x="44" y="14"/>
                    <a:pt x="66" y="1"/>
                  </a:cubicBezTo>
                  <a:cubicBezTo>
                    <a:pt x="67" y="1"/>
                    <a:pt x="66" y="0"/>
                    <a:pt x="6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53" name="Freeform 9695">
              <a:extLst>
                <a:ext uri="{FF2B5EF4-FFF2-40B4-BE49-F238E27FC236}">
                  <a16:creationId xmlns:a16="http://schemas.microsoft.com/office/drawing/2014/main" id="{4256C784-76D8-4EFF-A86D-E22B87021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3175"/>
              <a:ext cx="236538" cy="123825"/>
            </a:xfrm>
            <a:custGeom>
              <a:avLst/>
              <a:gdLst>
                <a:gd name="T0" fmla="*/ 1 w 63"/>
                <a:gd name="T1" fmla="*/ 33 h 33"/>
                <a:gd name="T2" fmla="*/ 62 w 63"/>
                <a:gd name="T3" fmla="*/ 1 h 33"/>
                <a:gd name="T4" fmla="*/ 62 w 63"/>
                <a:gd name="T5" fmla="*/ 0 h 33"/>
                <a:gd name="T6" fmla="*/ 1 w 63"/>
                <a:gd name="T7" fmla="*/ 32 h 33"/>
                <a:gd name="T8" fmla="*/ 1 w 6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3">
                  <a:moveTo>
                    <a:pt x="1" y="33"/>
                  </a:moveTo>
                  <a:cubicBezTo>
                    <a:pt x="21" y="22"/>
                    <a:pt x="41" y="9"/>
                    <a:pt x="62" y="1"/>
                  </a:cubicBezTo>
                  <a:cubicBezTo>
                    <a:pt x="63" y="1"/>
                    <a:pt x="62" y="0"/>
                    <a:pt x="62" y="0"/>
                  </a:cubicBezTo>
                  <a:cubicBezTo>
                    <a:pt x="40" y="9"/>
                    <a:pt x="21" y="21"/>
                    <a:pt x="1" y="32"/>
                  </a:cubicBezTo>
                  <a:cubicBezTo>
                    <a:pt x="0" y="32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854" name="Group 5990">
            <a:extLst>
              <a:ext uri="{FF2B5EF4-FFF2-40B4-BE49-F238E27FC236}">
                <a16:creationId xmlns:a16="http://schemas.microsoft.com/office/drawing/2014/main" id="{BEB75E04-F865-4977-9496-A01644D0A320}"/>
              </a:ext>
            </a:extLst>
          </p:cNvPr>
          <p:cNvGrpSpPr>
            <a:grpSpLocks/>
          </p:cNvGrpSpPr>
          <p:nvPr/>
        </p:nvGrpSpPr>
        <p:grpSpPr bwMode="auto">
          <a:xfrm>
            <a:off x="7131050" y="3173413"/>
            <a:ext cx="566738" cy="452437"/>
            <a:chOff x="0" y="0"/>
            <a:chExt cx="566738" cy="452438"/>
          </a:xfrm>
        </p:grpSpPr>
        <p:sp>
          <p:nvSpPr>
            <p:cNvPr id="42855" name="Freeform 9696">
              <a:extLst>
                <a:ext uri="{FF2B5EF4-FFF2-40B4-BE49-F238E27FC236}">
                  <a16:creationId xmlns:a16="http://schemas.microsoft.com/office/drawing/2014/main" id="{56C03079-DDBF-428E-AC94-DA6AE407F6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575" y="196850"/>
              <a:ext cx="90488" cy="90488"/>
            </a:xfrm>
            <a:custGeom>
              <a:avLst/>
              <a:gdLst>
                <a:gd name="T0" fmla="*/ 17 w 24"/>
                <a:gd name="T1" fmla="*/ 23 h 24"/>
                <a:gd name="T2" fmla="*/ 17 w 24"/>
                <a:gd name="T3" fmla="*/ 22 h 24"/>
                <a:gd name="T4" fmla="*/ 18 w 24"/>
                <a:gd name="T5" fmla="*/ 22 h 24"/>
                <a:gd name="T6" fmla="*/ 18 w 24"/>
                <a:gd name="T7" fmla="*/ 20 h 24"/>
                <a:gd name="T8" fmla="*/ 20 w 24"/>
                <a:gd name="T9" fmla="*/ 20 h 24"/>
                <a:gd name="T10" fmla="*/ 19 w 24"/>
                <a:gd name="T11" fmla="*/ 20 h 24"/>
                <a:gd name="T12" fmla="*/ 22 w 24"/>
                <a:gd name="T13" fmla="*/ 17 h 24"/>
                <a:gd name="T14" fmla="*/ 20 w 24"/>
                <a:gd name="T15" fmla="*/ 7 h 24"/>
                <a:gd name="T16" fmla="*/ 18 w 24"/>
                <a:gd name="T17" fmla="*/ 4 h 24"/>
                <a:gd name="T18" fmla="*/ 18 w 24"/>
                <a:gd name="T19" fmla="*/ 1 h 24"/>
                <a:gd name="T20" fmla="*/ 12 w 24"/>
                <a:gd name="T21" fmla="*/ 2 h 24"/>
                <a:gd name="T22" fmla="*/ 2 w 24"/>
                <a:gd name="T23" fmla="*/ 6 h 24"/>
                <a:gd name="T24" fmla="*/ 2 w 24"/>
                <a:gd name="T25" fmla="*/ 14 h 24"/>
                <a:gd name="T26" fmla="*/ 0 w 24"/>
                <a:gd name="T27" fmla="*/ 14 h 24"/>
                <a:gd name="T28" fmla="*/ 2 w 24"/>
                <a:gd name="T29" fmla="*/ 15 h 24"/>
                <a:gd name="T30" fmla="*/ 3 w 24"/>
                <a:gd name="T31" fmla="*/ 15 h 24"/>
                <a:gd name="T32" fmla="*/ 8 w 24"/>
                <a:gd name="T33" fmla="*/ 22 h 24"/>
                <a:gd name="T34" fmla="*/ 8 w 24"/>
                <a:gd name="T35" fmla="*/ 21 h 24"/>
                <a:gd name="T36" fmla="*/ 8 w 24"/>
                <a:gd name="T37" fmla="*/ 22 h 24"/>
                <a:gd name="T38" fmla="*/ 8 w 24"/>
                <a:gd name="T39" fmla="*/ 22 h 24"/>
                <a:gd name="T40" fmla="*/ 8 w 24"/>
                <a:gd name="T41" fmla="*/ 22 h 24"/>
                <a:gd name="T42" fmla="*/ 8 w 24"/>
                <a:gd name="T43" fmla="*/ 23 h 24"/>
                <a:gd name="T44" fmla="*/ 8 w 24"/>
                <a:gd name="T45" fmla="*/ 23 h 24"/>
                <a:gd name="T46" fmla="*/ 8 w 24"/>
                <a:gd name="T47" fmla="*/ 23 h 24"/>
                <a:gd name="T48" fmla="*/ 8 w 24"/>
                <a:gd name="T49" fmla="*/ 23 h 24"/>
                <a:gd name="T50" fmla="*/ 8 w 24"/>
                <a:gd name="T51" fmla="*/ 23 h 24"/>
                <a:gd name="T52" fmla="*/ 10 w 24"/>
                <a:gd name="T53" fmla="*/ 23 h 24"/>
                <a:gd name="T54" fmla="*/ 10 w 24"/>
                <a:gd name="T55" fmla="*/ 23 h 24"/>
                <a:gd name="T56" fmla="*/ 10 w 24"/>
                <a:gd name="T57" fmla="*/ 23 h 24"/>
                <a:gd name="T58" fmla="*/ 10 w 24"/>
                <a:gd name="T59" fmla="*/ 23 h 24"/>
                <a:gd name="T60" fmla="*/ 12 w 24"/>
                <a:gd name="T61" fmla="*/ 24 h 24"/>
                <a:gd name="T62" fmla="*/ 12 w 24"/>
                <a:gd name="T63" fmla="*/ 23 h 24"/>
                <a:gd name="T64" fmla="*/ 12 w 24"/>
                <a:gd name="T65" fmla="*/ 23 h 24"/>
                <a:gd name="T66" fmla="*/ 12 w 24"/>
                <a:gd name="T67" fmla="*/ 23 h 24"/>
                <a:gd name="T68" fmla="*/ 13 w 24"/>
                <a:gd name="T69" fmla="*/ 24 h 24"/>
                <a:gd name="T70" fmla="*/ 12 w 24"/>
                <a:gd name="T71" fmla="*/ 23 h 24"/>
                <a:gd name="T72" fmla="*/ 13 w 24"/>
                <a:gd name="T73" fmla="*/ 23 h 24"/>
                <a:gd name="T74" fmla="*/ 13 w 24"/>
                <a:gd name="T75" fmla="*/ 24 h 24"/>
                <a:gd name="T76" fmla="*/ 13 w 24"/>
                <a:gd name="T77" fmla="*/ 22 h 24"/>
                <a:gd name="T78" fmla="*/ 14 w 24"/>
                <a:gd name="T79" fmla="*/ 23 h 24"/>
                <a:gd name="T80" fmla="*/ 17 w 24"/>
                <a:gd name="T81" fmla="*/ 23 h 24"/>
                <a:gd name="T82" fmla="*/ 5 w 24"/>
                <a:gd name="T83" fmla="*/ 13 h 24"/>
                <a:gd name="T84" fmla="*/ 5 w 24"/>
                <a:gd name="T85" fmla="*/ 13 h 24"/>
                <a:gd name="T86" fmla="*/ 13 w 24"/>
                <a:gd name="T87" fmla="*/ 21 h 24"/>
                <a:gd name="T88" fmla="*/ 13 w 24"/>
                <a:gd name="T89" fmla="*/ 21 h 24"/>
                <a:gd name="T90" fmla="*/ 13 w 24"/>
                <a:gd name="T91" fmla="*/ 21 h 24"/>
                <a:gd name="T92" fmla="*/ 13 w 24"/>
                <a:gd name="T93" fmla="*/ 21 h 24"/>
                <a:gd name="T94" fmla="*/ 14 w 24"/>
                <a:gd name="T95" fmla="*/ 19 h 24"/>
                <a:gd name="T96" fmla="*/ 13 w 24"/>
                <a:gd name="T97" fmla="*/ 21 h 24"/>
                <a:gd name="T98" fmla="*/ 12 w 24"/>
                <a:gd name="T99" fmla="*/ 21 h 24"/>
                <a:gd name="T100" fmla="*/ 12 w 24"/>
                <a:gd name="T101" fmla="*/ 20 h 24"/>
                <a:gd name="T102" fmla="*/ 8 w 24"/>
                <a:gd name="T103" fmla="*/ 20 h 24"/>
                <a:gd name="T104" fmla="*/ 8 w 24"/>
                <a:gd name="T105" fmla="*/ 18 h 24"/>
                <a:gd name="T106" fmla="*/ 5 w 24"/>
                <a:gd name="T107" fmla="*/ 17 h 24"/>
                <a:gd name="T108" fmla="*/ 7 w 24"/>
                <a:gd name="T109" fmla="*/ 17 h 24"/>
                <a:gd name="T110" fmla="*/ 7 w 24"/>
                <a:gd name="T111" fmla="*/ 7 h 24"/>
                <a:gd name="T112" fmla="*/ 9 w 24"/>
                <a:gd name="T113" fmla="*/ 6 h 24"/>
                <a:gd name="T114" fmla="*/ 16 w 24"/>
                <a:gd name="T115" fmla="*/ 6 h 24"/>
                <a:gd name="T116" fmla="*/ 18 w 24"/>
                <a:gd name="T117" fmla="*/ 17 h 24"/>
                <a:gd name="T118" fmla="*/ 16 w 24"/>
                <a:gd name="T119" fmla="*/ 18 h 24"/>
                <a:gd name="T120" fmla="*/ 17 w 24"/>
                <a:gd name="T121" fmla="*/ 20 h 24"/>
                <a:gd name="T122" fmla="*/ 14 w 24"/>
                <a:gd name="T123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" h="24">
                  <a:moveTo>
                    <a:pt x="17" y="23"/>
                  </a:moveTo>
                  <a:cubicBezTo>
                    <a:pt x="17" y="23"/>
                    <a:pt x="17" y="22"/>
                    <a:pt x="17" y="22"/>
                  </a:cubicBezTo>
                  <a:cubicBezTo>
                    <a:pt x="17" y="22"/>
                    <a:pt x="18" y="23"/>
                    <a:pt x="18" y="22"/>
                  </a:cubicBezTo>
                  <a:cubicBezTo>
                    <a:pt x="18" y="22"/>
                    <a:pt x="18" y="21"/>
                    <a:pt x="18" y="20"/>
                  </a:cubicBezTo>
                  <a:cubicBezTo>
                    <a:pt x="19" y="21"/>
                    <a:pt x="20" y="21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21" y="19"/>
                    <a:pt x="21" y="18"/>
                    <a:pt x="22" y="17"/>
                  </a:cubicBezTo>
                  <a:cubicBezTo>
                    <a:pt x="24" y="15"/>
                    <a:pt x="22" y="8"/>
                    <a:pt x="20" y="7"/>
                  </a:cubicBezTo>
                  <a:cubicBezTo>
                    <a:pt x="24" y="8"/>
                    <a:pt x="18" y="2"/>
                    <a:pt x="18" y="4"/>
                  </a:cubicBezTo>
                  <a:cubicBezTo>
                    <a:pt x="18" y="3"/>
                    <a:pt x="18" y="2"/>
                    <a:pt x="18" y="1"/>
                  </a:cubicBezTo>
                  <a:cubicBezTo>
                    <a:pt x="17" y="1"/>
                    <a:pt x="14" y="2"/>
                    <a:pt x="12" y="2"/>
                  </a:cubicBezTo>
                  <a:cubicBezTo>
                    <a:pt x="6" y="0"/>
                    <a:pt x="6" y="4"/>
                    <a:pt x="2" y="6"/>
                  </a:cubicBezTo>
                  <a:cubicBezTo>
                    <a:pt x="2" y="6"/>
                    <a:pt x="2" y="14"/>
                    <a:pt x="2" y="14"/>
                  </a:cubicBezTo>
                  <a:cubicBezTo>
                    <a:pt x="2" y="13"/>
                    <a:pt x="1" y="13"/>
                    <a:pt x="0" y="14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1" y="16"/>
                    <a:pt x="0" y="17"/>
                    <a:pt x="3" y="15"/>
                  </a:cubicBezTo>
                  <a:cubicBezTo>
                    <a:pt x="1" y="16"/>
                    <a:pt x="4" y="20"/>
                    <a:pt x="8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9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4"/>
                    <a:pt x="11" y="24"/>
                    <a:pt x="12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3" y="24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4"/>
                    <a:pt x="13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15" y="22"/>
                    <a:pt x="15" y="22"/>
                    <a:pt x="17" y="23"/>
                  </a:cubicBezTo>
                  <a:close/>
                  <a:moveTo>
                    <a:pt x="5" y="13"/>
                  </a:moveTo>
                  <a:cubicBezTo>
                    <a:pt x="5" y="14"/>
                    <a:pt x="4" y="14"/>
                    <a:pt x="5" y="13"/>
                  </a:cubicBezTo>
                  <a:close/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4" y="19"/>
                  </a:moveTo>
                  <a:cubicBezTo>
                    <a:pt x="13" y="20"/>
                    <a:pt x="13" y="20"/>
                    <a:pt x="13" y="21"/>
                  </a:cubicBezTo>
                  <a:cubicBezTo>
                    <a:pt x="13" y="20"/>
                    <a:pt x="13" y="21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9" y="18"/>
                    <a:pt x="8" y="20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5" y="17"/>
                    <a:pt x="5" y="17"/>
                  </a:cubicBezTo>
                  <a:cubicBezTo>
                    <a:pt x="7" y="16"/>
                    <a:pt x="5" y="18"/>
                    <a:pt x="7" y="17"/>
                  </a:cubicBezTo>
                  <a:cubicBezTo>
                    <a:pt x="6" y="14"/>
                    <a:pt x="6" y="12"/>
                    <a:pt x="7" y="7"/>
                  </a:cubicBezTo>
                  <a:cubicBezTo>
                    <a:pt x="7" y="7"/>
                    <a:pt x="9" y="6"/>
                    <a:pt x="9" y="6"/>
                  </a:cubicBezTo>
                  <a:cubicBezTo>
                    <a:pt x="9" y="5"/>
                    <a:pt x="14" y="4"/>
                    <a:pt x="16" y="6"/>
                  </a:cubicBezTo>
                  <a:cubicBezTo>
                    <a:pt x="20" y="10"/>
                    <a:pt x="19" y="13"/>
                    <a:pt x="18" y="17"/>
                  </a:cubicBezTo>
                  <a:cubicBezTo>
                    <a:pt x="17" y="15"/>
                    <a:pt x="16" y="18"/>
                    <a:pt x="16" y="18"/>
                  </a:cubicBezTo>
                  <a:cubicBezTo>
                    <a:pt x="16" y="18"/>
                    <a:pt x="17" y="19"/>
                    <a:pt x="17" y="20"/>
                  </a:cubicBezTo>
                  <a:cubicBezTo>
                    <a:pt x="14" y="17"/>
                    <a:pt x="15" y="21"/>
                    <a:pt x="14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56" name="Freeform 9697">
              <a:extLst>
                <a:ext uri="{FF2B5EF4-FFF2-40B4-BE49-F238E27FC236}">
                  <a16:creationId xmlns:a16="http://schemas.microsoft.com/office/drawing/2014/main" id="{1B56ED77-F63F-4B9C-91A6-0C31A87148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587" y="95250"/>
              <a:ext cx="90488" cy="93663"/>
            </a:xfrm>
            <a:custGeom>
              <a:avLst/>
              <a:gdLst>
                <a:gd name="T0" fmla="*/ 17 w 24"/>
                <a:gd name="T1" fmla="*/ 21 h 25"/>
                <a:gd name="T2" fmla="*/ 21 w 24"/>
                <a:gd name="T3" fmla="*/ 19 h 25"/>
                <a:gd name="T4" fmla="*/ 23 w 24"/>
                <a:gd name="T5" fmla="*/ 19 h 25"/>
                <a:gd name="T6" fmla="*/ 24 w 24"/>
                <a:gd name="T7" fmla="*/ 11 h 25"/>
                <a:gd name="T8" fmla="*/ 18 w 24"/>
                <a:gd name="T9" fmla="*/ 3 h 25"/>
                <a:gd name="T10" fmla="*/ 10 w 24"/>
                <a:gd name="T11" fmla="*/ 1 h 25"/>
                <a:gd name="T12" fmla="*/ 9 w 24"/>
                <a:gd name="T13" fmla="*/ 2 h 25"/>
                <a:gd name="T14" fmla="*/ 9 w 24"/>
                <a:gd name="T15" fmla="*/ 4 h 25"/>
                <a:gd name="T16" fmla="*/ 2 w 24"/>
                <a:gd name="T17" fmla="*/ 8 h 25"/>
                <a:gd name="T18" fmla="*/ 3 w 24"/>
                <a:gd name="T19" fmla="*/ 8 h 25"/>
                <a:gd name="T20" fmla="*/ 2 w 24"/>
                <a:gd name="T21" fmla="*/ 9 h 25"/>
                <a:gd name="T22" fmla="*/ 2 w 24"/>
                <a:gd name="T23" fmla="*/ 9 h 25"/>
                <a:gd name="T24" fmla="*/ 2 w 24"/>
                <a:gd name="T25" fmla="*/ 9 h 25"/>
                <a:gd name="T26" fmla="*/ 1 w 24"/>
                <a:gd name="T27" fmla="*/ 10 h 25"/>
                <a:gd name="T28" fmla="*/ 1 w 24"/>
                <a:gd name="T29" fmla="*/ 11 h 25"/>
                <a:gd name="T30" fmla="*/ 1 w 24"/>
                <a:gd name="T31" fmla="*/ 11 h 25"/>
                <a:gd name="T32" fmla="*/ 0 w 24"/>
                <a:gd name="T33" fmla="*/ 12 h 25"/>
                <a:gd name="T34" fmla="*/ 1 w 24"/>
                <a:gd name="T35" fmla="*/ 13 h 25"/>
                <a:gd name="T36" fmla="*/ 1 w 24"/>
                <a:gd name="T37" fmla="*/ 13 h 25"/>
                <a:gd name="T38" fmla="*/ 1 w 24"/>
                <a:gd name="T39" fmla="*/ 13 h 25"/>
                <a:gd name="T40" fmla="*/ 0 w 24"/>
                <a:gd name="T41" fmla="*/ 13 h 25"/>
                <a:gd name="T42" fmla="*/ 1 w 24"/>
                <a:gd name="T43" fmla="*/ 13 h 25"/>
                <a:gd name="T44" fmla="*/ 1 w 24"/>
                <a:gd name="T45" fmla="*/ 14 h 25"/>
                <a:gd name="T46" fmla="*/ 0 w 24"/>
                <a:gd name="T47" fmla="*/ 14 h 25"/>
                <a:gd name="T48" fmla="*/ 2 w 24"/>
                <a:gd name="T49" fmla="*/ 14 h 25"/>
                <a:gd name="T50" fmla="*/ 1 w 24"/>
                <a:gd name="T51" fmla="*/ 14 h 25"/>
                <a:gd name="T52" fmla="*/ 1 w 24"/>
                <a:gd name="T53" fmla="*/ 18 h 25"/>
                <a:gd name="T54" fmla="*/ 2 w 24"/>
                <a:gd name="T55" fmla="*/ 17 h 25"/>
                <a:gd name="T56" fmla="*/ 2 w 24"/>
                <a:gd name="T57" fmla="*/ 19 h 25"/>
                <a:gd name="T58" fmla="*/ 4 w 24"/>
                <a:gd name="T59" fmla="*/ 19 h 25"/>
                <a:gd name="T60" fmla="*/ 4 w 24"/>
                <a:gd name="T61" fmla="*/ 21 h 25"/>
                <a:gd name="T62" fmla="*/ 4 w 24"/>
                <a:gd name="T63" fmla="*/ 20 h 25"/>
                <a:gd name="T64" fmla="*/ 7 w 24"/>
                <a:gd name="T65" fmla="*/ 23 h 25"/>
                <a:gd name="T66" fmla="*/ 17 w 24"/>
                <a:gd name="T67" fmla="*/ 21 h 25"/>
                <a:gd name="T68" fmla="*/ 11 w 24"/>
                <a:gd name="T69" fmla="*/ 5 h 25"/>
                <a:gd name="T70" fmla="*/ 11 w 24"/>
                <a:gd name="T71" fmla="*/ 5 h 25"/>
                <a:gd name="T72" fmla="*/ 3 w 24"/>
                <a:gd name="T73" fmla="*/ 14 h 25"/>
                <a:gd name="T74" fmla="*/ 3 w 24"/>
                <a:gd name="T75" fmla="*/ 13 h 25"/>
                <a:gd name="T76" fmla="*/ 3 w 24"/>
                <a:gd name="T77" fmla="*/ 14 h 25"/>
                <a:gd name="T78" fmla="*/ 3 w 24"/>
                <a:gd name="T79" fmla="*/ 14 h 25"/>
                <a:gd name="T80" fmla="*/ 6 w 24"/>
                <a:gd name="T81" fmla="*/ 17 h 25"/>
                <a:gd name="T82" fmla="*/ 4 w 24"/>
                <a:gd name="T83" fmla="*/ 17 h 25"/>
                <a:gd name="T84" fmla="*/ 5 w 24"/>
                <a:gd name="T85" fmla="*/ 14 h 25"/>
                <a:gd name="T86" fmla="*/ 3 w 24"/>
                <a:gd name="T87" fmla="*/ 14 h 25"/>
                <a:gd name="T88" fmla="*/ 3 w 24"/>
                <a:gd name="T89" fmla="*/ 13 h 25"/>
                <a:gd name="T90" fmla="*/ 4 w 24"/>
                <a:gd name="T91" fmla="*/ 13 h 25"/>
                <a:gd name="T92" fmla="*/ 5 w 24"/>
                <a:gd name="T93" fmla="*/ 9 h 25"/>
                <a:gd name="T94" fmla="*/ 6 w 24"/>
                <a:gd name="T95" fmla="*/ 9 h 25"/>
                <a:gd name="T96" fmla="*/ 7 w 24"/>
                <a:gd name="T97" fmla="*/ 6 h 25"/>
                <a:gd name="T98" fmla="*/ 7 w 24"/>
                <a:gd name="T99" fmla="*/ 8 h 25"/>
                <a:gd name="T100" fmla="*/ 17 w 24"/>
                <a:gd name="T101" fmla="*/ 7 h 25"/>
                <a:gd name="T102" fmla="*/ 18 w 24"/>
                <a:gd name="T103" fmla="*/ 10 h 25"/>
                <a:gd name="T104" fmla="*/ 18 w 24"/>
                <a:gd name="T105" fmla="*/ 16 h 25"/>
                <a:gd name="T106" fmla="*/ 7 w 24"/>
                <a:gd name="T107" fmla="*/ 18 h 25"/>
                <a:gd name="T108" fmla="*/ 6 w 24"/>
                <a:gd name="T10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25">
                  <a:moveTo>
                    <a:pt x="17" y="21"/>
                  </a:moveTo>
                  <a:cubicBezTo>
                    <a:pt x="16" y="25"/>
                    <a:pt x="22" y="19"/>
                    <a:pt x="21" y="19"/>
                  </a:cubicBezTo>
                  <a:cubicBezTo>
                    <a:pt x="21" y="19"/>
                    <a:pt x="22" y="19"/>
                    <a:pt x="23" y="19"/>
                  </a:cubicBezTo>
                  <a:cubicBezTo>
                    <a:pt x="23" y="18"/>
                    <a:pt x="21" y="11"/>
                    <a:pt x="24" y="11"/>
                  </a:cubicBezTo>
                  <a:cubicBezTo>
                    <a:pt x="24" y="7"/>
                    <a:pt x="19" y="6"/>
                    <a:pt x="18" y="3"/>
                  </a:cubicBezTo>
                  <a:cubicBezTo>
                    <a:pt x="17" y="3"/>
                    <a:pt x="10" y="3"/>
                    <a:pt x="10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9" y="2"/>
                    <a:pt x="7" y="0"/>
                    <a:pt x="9" y="4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9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1" y="15"/>
                    <a:pt x="1" y="14"/>
                  </a:cubicBezTo>
                  <a:cubicBezTo>
                    <a:pt x="2" y="16"/>
                    <a:pt x="2" y="16"/>
                    <a:pt x="1" y="18"/>
                  </a:cubicBezTo>
                  <a:cubicBezTo>
                    <a:pt x="1" y="18"/>
                    <a:pt x="2" y="18"/>
                    <a:pt x="2" y="17"/>
                  </a:cubicBezTo>
                  <a:cubicBezTo>
                    <a:pt x="2" y="18"/>
                    <a:pt x="1" y="19"/>
                    <a:pt x="2" y="19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3" y="20"/>
                    <a:pt x="3" y="20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5" y="21"/>
                    <a:pt x="7" y="22"/>
                    <a:pt x="7" y="23"/>
                  </a:cubicBezTo>
                  <a:cubicBezTo>
                    <a:pt x="9" y="25"/>
                    <a:pt x="16" y="23"/>
                    <a:pt x="17" y="21"/>
                  </a:cubicBezTo>
                  <a:close/>
                  <a:moveTo>
                    <a:pt x="11" y="5"/>
                  </a:moveTo>
                  <a:cubicBezTo>
                    <a:pt x="10" y="5"/>
                    <a:pt x="10" y="5"/>
                    <a:pt x="11" y="5"/>
                  </a:cubicBezTo>
                  <a:close/>
                  <a:moveTo>
                    <a:pt x="3" y="14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  <a:moveTo>
                    <a:pt x="6" y="17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7" y="15"/>
                    <a:pt x="3" y="16"/>
                    <a:pt x="5" y="14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4" y="14"/>
                    <a:pt x="4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2"/>
                    <a:pt x="6" y="10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7" y="6"/>
                    <a:pt x="7" y="6"/>
                  </a:cubicBezTo>
                  <a:cubicBezTo>
                    <a:pt x="8" y="7"/>
                    <a:pt x="6" y="6"/>
                    <a:pt x="7" y="8"/>
                  </a:cubicBezTo>
                  <a:cubicBezTo>
                    <a:pt x="10" y="6"/>
                    <a:pt x="12" y="7"/>
                    <a:pt x="17" y="7"/>
                  </a:cubicBezTo>
                  <a:cubicBezTo>
                    <a:pt x="17" y="8"/>
                    <a:pt x="18" y="10"/>
                    <a:pt x="18" y="10"/>
                  </a:cubicBezTo>
                  <a:cubicBezTo>
                    <a:pt x="19" y="10"/>
                    <a:pt x="20" y="15"/>
                    <a:pt x="18" y="16"/>
                  </a:cubicBezTo>
                  <a:cubicBezTo>
                    <a:pt x="14" y="20"/>
                    <a:pt x="11" y="20"/>
                    <a:pt x="7" y="18"/>
                  </a:cubicBezTo>
                  <a:cubicBezTo>
                    <a:pt x="9" y="17"/>
                    <a:pt x="6" y="17"/>
                    <a:pt x="6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57" name="Freeform 9698">
              <a:extLst>
                <a:ext uri="{FF2B5EF4-FFF2-40B4-BE49-F238E27FC236}">
                  <a16:creationId xmlns:a16="http://schemas.microsoft.com/office/drawing/2014/main" id="{152C6EC6-B855-427E-B2B2-0ED07CFF3D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812" y="42862"/>
              <a:ext cx="93663" cy="85725"/>
            </a:xfrm>
            <a:custGeom>
              <a:avLst/>
              <a:gdLst>
                <a:gd name="T0" fmla="*/ 21 w 25"/>
                <a:gd name="T1" fmla="*/ 6 h 23"/>
                <a:gd name="T2" fmla="*/ 19 w 25"/>
                <a:gd name="T3" fmla="*/ 3 h 23"/>
                <a:gd name="T4" fmla="*/ 19 w 25"/>
                <a:gd name="T5" fmla="*/ 1 h 23"/>
                <a:gd name="T6" fmla="*/ 13 w 25"/>
                <a:gd name="T7" fmla="*/ 1 h 23"/>
                <a:gd name="T8" fmla="*/ 3 w 25"/>
                <a:gd name="T9" fmla="*/ 5 h 23"/>
                <a:gd name="T10" fmla="*/ 2 w 25"/>
                <a:gd name="T11" fmla="*/ 13 h 23"/>
                <a:gd name="T12" fmla="*/ 1 w 25"/>
                <a:gd name="T13" fmla="*/ 13 h 23"/>
                <a:gd name="T14" fmla="*/ 3 w 25"/>
                <a:gd name="T15" fmla="*/ 14 h 23"/>
                <a:gd name="T16" fmla="*/ 4 w 25"/>
                <a:gd name="T17" fmla="*/ 14 h 23"/>
                <a:gd name="T18" fmla="*/ 9 w 25"/>
                <a:gd name="T19" fmla="*/ 21 h 23"/>
                <a:gd name="T20" fmla="*/ 9 w 25"/>
                <a:gd name="T21" fmla="*/ 20 h 23"/>
                <a:gd name="T22" fmla="*/ 9 w 25"/>
                <a:gd name="T23" fmla="*/ 21 h 23"/>
                <a:gd name="T24" fmla="*/ 9 w 25"/>
                <a:gd name="T25" fmla="*/ 21 h 23"/>
                <a:gd name="T26" fmla="*/ 9 w 25"/>
                <a:gd name="T27" fmla="*/ 21 h 23"/>
                <a:gd name="T28" fmla="*/ 9 w 25"/>
                <a:gd name="T29" fmla="*/ 22 h 23"/>
                <a:gd name="T30" fmla="*/ 9 w 25"/>
                <a:gd name="T31" fmla="*/ 22 h 23"/>
                <a:gd name="T32" fmla="*/ 9 w 25"/>
                <a:gd name="T33" fmla="*/ 23 h 23"/>
                <a:gd name="T34" fmla="*/ 9 w 25"/>
                <a:gd name="T35" fmla="*/ 22 h 23"/>
                <a:gd name="T36" fmla="*/ 9 w 25"/>
                <a:gd name="T37" fmla="*/ 22 h 23"/>
                <a:gd name="T38" fmla="*/ 11 w 25"/>
                <a:gd name="T39" fmla="*/ 22 h 23"/>
                <a:gd name="T40" fmla="*/ 11 w 25"/>
                <a:gd name="T41" fmla="*/ 22 h 23"/>
                <a:gd name="T42" fmla="*/ 11 w 25"/>
                <a:gd name="T43" fmla="*/ 23 h 23"/>
                <a:gd name="T44" fmla="*/ 11 w 25"/>
                <a:gd name="T45" fmla="*/ 22 h 23"/>
                <a:gd name="T46" fmla="*/ 12 w 25"/>
                <a:gd name="T47" fmla="*/ 23 h 23"/>
                <a:gd name="T48" fmla="*/ 13 w 25"/>
                <a:gd name="T49" fmla="*/ 22 h 23"/>
                <a:gd name="T50" fmla="*/ 13 w 25"/>
                <a:gd name="T51" fmla="*/ 23 h 23"/>
                <a:gd name="T52" fmla="*/ 13 w 25"/>
                <a:gd name="T53" fmla="*/ 23 h 23"/>
                <a:gd name="T54" fmla="*/ 13 w 25"/>
                <a:gd name="T55" fmla="*/ 23 h 23"/>
                <a:gd name="T56" fmla="*/ 13 w 25"/>
                <a:gd name="T57" fmla="*/ 23 h 23"/>
                <a:gd name="T58" fmla="*/ 14 w 25"/>
                <a:gd name="T59" fmla="*/ 23 h 23"/>
                <a:gd name="T60" fmla="*/ 14 w 25"/>
                <a:gd name="T61" fmla="*/ 23 h 23"/>
                <a:gd name="T62" fmla="*/ 14 w 25"/>
                <a:gd name="T63" fmla="*/ 21 h 23"/>
                <a:gd name="T64" fmla="*/ 14 w 25"/>
                <a:gd name="T65" fmla="*/ 23 h 23"/>
                <a:gd name="T66" fmla="*/ 18 w 25"/>
                <a:gd name="T67" fmla="*/ 23 h 23"/>
                <a:gd name="T68" fmla="*/ 18 w 25"/>
                <a:gd name="T69" fmla="*/ 21 h 23"/>
                <a:gd name="T70" fmla="*/ 19 w 25"/>
                <a:gd name="T71" fmla="*/ 21 h 23"/>
                <a:gd name="T72" fmla="*/ 19 w 25"/>
                <a:gd name="T73" fmla="*/ 20 h 23"/>
                <a:gd name="T74" fmla="*/ 21 w 25"/>
                <a:gd name="T75" fmla="*/ 19 h 23"/>
                <a:gd name="T76" fmla="*/ 20 w 25"/>
                <a:gd name="T77" fmla="*/ 19 h 23"/>
                <a:gd name="T78" fmla="*/ 23 w 25"/>
                <a:gd name="T79" fmla="*/ 16 h 23"/>
                <a:gd name="T80" fmla="*/ 21 w 25"/>
                <a:gd name="T81" fmla="*/ 6 h 23"/>
                <a:gd name="T82" fmla="*/ 5 w 25"/>
                <a:gd name="T83" fmla="*/ 13 h 23"/>
                <a:gd name="T84" fmla="*/ 5 w 25"/>
                <a:gd name="T85" fmla="*/ 13 h 23"/>
                <a:gd name="T86" fmla="*/ 14 w 25"/>
                <a:gd name="T87" fmla="*/ 21 h 23"/>
                <a:gd name="T88" fmla="*/ 13 w 25"/>
                <a:gd name="T89" fmla="*/ 20 h 23"/>
                <a:gd name="T90" fmla="*/ 14 w 25"/>
                <a:gd name="T91" fmla="*/ 20 h 23"/>
                <a:gd name="T92" fmla="*/ 14 w 25"/>
                <a:gd name="T93" fmla="*/ 21 h 23"/>
                <a:gd name="T94" fmla="*/ 18 w 25"/>
                <a:gd name="T95" fmla="*/ 16 h 23"/>
                <a:gd name="T96" fmla="*/ 17 w 25"/>
                <a:gd name="T97" fmla="*/ 18 h 23"/>
                <a:gd name="T98" fmla="*/ 17 w 25"/>
                <a:gd name="T99" fmla="*/ 19 h 23"/>
                <a:gd name="T100" fmla="*/ 14 w 25"/>
                <a:gd name="T101" fmla="*/ 19 h 23"/>
                <a:gd name="T102" fmla="*/ 14 w 25"/>
                <a:gd name="T103" fmla="*/ 20 h 23"/>
                <a:gd name="T104" fmla="*/ 13 w 25"/>
                <a:gd name="T105" fmla="*/ 20 h 23"/>
                <a:gd name="T106" fmla="*/ 13 w 25"/>
                <a:gd name="T107" fmla="*/ 19 h 23"/>
                <a:gd name="T108" fmla="*/ 9 w 25"/>
                <a:gd name="T109" fmla="*/ 19 h 23"/>
                <a:gd name="T110" fmla="*/ 9 w 25"/>
                <a:gd name="T111" fmla="*/ 17 h 23"/>
                <a:gd name="T112" fmla="*/ 6 w 25"/>
                <a:gd name="T113" fmla="*/ 16 h 23"/>
                <a:gd name="T114" fmla="*/ 8 w 25"/>
                <a:gd name="T115" fmla="*/ 16 h 23"/>
                <a:gd name="T116" fmla="*/ 7 w 25"/>
                <a:gd name="T117" fmla="*/ 6 h 23"/>
                <a:gd name="T118" fmla="*/ 10 w 25"/>
                <a:gd name="T119" fmla="*/ 5 h 23"/>
                <a:gd name="T120" fmla="*/ 17 w 25"/>
                <a:gd name="T121" fmla="*/ 5 h 23"/>
                <a:gd name="T122" fmla="*/ 18 w 25"/>
                <a:gd name="T123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" h="23">
                  <a:moveTo>
                    <a:pt x="21" y="6"/>
                  </a:moveTo>
                  <a:cubicBezTo>
                    <a:pt x="25" y="7"/>
                    <a:pt x="19" y="2"/>
                    <a:pt x="19" y="3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8" y="1"/>
                    <a:pt x="15" y="1"/>
                    <a:pt x="13" y="1"/>
                  </a:cubicBezTo>
                  <a:cubicBezTo>
                    <a:pt x="7" y="0"/>
                    <a:pt x="7" y="4"/>
                    <a:pt x="3" y="5"/>
                  </a:cubicBezTo>
                  <a:cubicBezTo>
                    <a:pt x="3" y="5"/>
                    <a:pt x="3" y="13"/>
                    <a:pt x="2" y="13"/>
                  </a:cubicBezTo>
                  <a:cubicBezTo>
                    <a:pt x="3" y="12"/>
                    <a:pt x="2" y="12"/>
                    <a:pt x="1" y="13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2" y="15"/>
                    <a:pt x="0" y="16"/>
                    <a:pt x="4" y="14"/>
                  </a:cubicBezTo>
                  <a:cubicBezTo>
                    <a:pt x="2" y="16"/>
                    <a:pt x="5" y="19"/>
                    <a:pt x="9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9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10" y="23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3"/>
                    <a:pt x="11" y="23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5" y="22"/>
                    <a:pt x="15" y="22"/>
                    <a:pt x="14" y="23"/>
                  </a:cubicBezTo>
                  <a:cubicBezTo>
                    <a:pt x="16" y="21"/>
                    <a:pt x="16" y="21"/>
                    <a:pt x="18" y="23"/>
                  </a:cubicBezTo>
                  <a:cubicBezTo>
                    <a:pt x="18" y="22"/>
                    <a:pt x="18" y="22"/>
                    <a:pt x="18" y="21"/>
                  </a:cubicBezTo>
                  <a:cubicBezTo>
                    <a:pt x="18" y="21"/>
                    <a:pt x="19" y="22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20" y="20"/>
                    <a:pt x="20" y="20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2" y="18"/>
                    <a:pt x="22" y="17"/>
                    <a:pt x="23" y="16"/>
                  </a:cubicBezTo>
                  <a:cubicBezTo>
                    <a:pt x="25" y="14"/>
                    <a:pt x="23" y="7"/>
                    <a:pt x="21" y="6"/>
                  </a:cubicBezTo>
                  <a:close/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14" y="21"/>
                  </a:moveTo>
                  <a:cubicBezTo>
                    <a:pt x="14" y="20"/>
                    <a:pt x="14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1"/>
                  </a:cubicBezTo>
                  <a:close/>
                  <a:moveTo>
                    <a:pt x="18" y="16"/>
                  </a:moveTo>
                  <a:cubicBezTo>
                    <a:pt x="18" y="14"/>
                    <a:pt x="17" y="17"/>
                    <a:pt x="17" y="18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5" y="17"/>
                    <a:pt x="16" y="21"/>
                    <a:pt x="14" y="19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0"/>
                    <a:pt x="10" y="17"/>
                    <a:pt x="9" y="19"/>
                  </a:cubicBezTo>
                  <a:cubicBezTo>
                    <a:pt x="9" y="18"/>
                    <a:pt x="9" y="18"/>
                    <a:pt x="9" y="17"/>
                  </a:cubicBezTo>
                  <a:cubicBezTo>
                    <a:pt x="9" y="17"/>
                    <a:pt x="6" y="17"/>
                    <a:pt x="6" y="16"/>
                  </a:cubicBezTo>
                  <a:cubicBezTo>
                    <a:pt x="8" y="16"/>
                    <a:pt x="6" y="17"/>
                    <a:pt x="8" y="16"/>
                  </a:cubicBezTo>
                  <a:cubicBezTo>
                    <a:pt x="6" y="13"/>
                    <a:pt x="6" y="11"/>
                    <a:pt x="7" y="6"/>
                  </a:cubicBezTo>
                  <a:cubicBezTo>
                    <a:pt x="8" y="6"/>
                    <a:pt x="10" y="5"/>
                    <a:pt x="10" y="5"/>
                  </a:cubicBezTo>
                  <a:cubicBezTo>
                    <a:pt x="10" y="5"/>
                    <a:pt x="15" y="3"/>
                    <a:pt x="17" y="5"/>
                  </a:cubicBezTo>
                  <a:cubicBezTo>
                    <a:pt x="20" y="9"/>
                    <a:pt x="20" y="12"/>
                    <a:pt x="18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58" name="Freeform 9699">
              <a:extLst>
                <a:ext uri="{FF2B5EF4-FFF2-40B4-BE49-F238E27FC236}">
                  <a16:creationId xmlns:a16="http://schemas.microsoft.com/office/drawing/2014/main" id="{14B076AA-69B4-47A1-8B6F-4509424089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650" y="309562"/>
              <a:ext cx="139700" cy="93663"/>
            </a:xfrm>
            <a:custGeom>
              <a:avLst/>
              <a:gdLst>
                <a:gd name="T0" fmla="*/ 12 w 37"/>
                <a:gd name="T1" fmla="*/ 2 h 25"/>
                <a:gd name="T2" fmla="*/ 4 w 37"/>
                <a:gd name="T3" fmla="*/ 14 h 25"/>
                <a:gd name="T4" fmla="*/ 3 w 37"/>
                <a:gd name="T5" fmla="*/ 16 h 25"/>
                <a:gd name="T6" fmla="*/ 5 w 37"/>
                <a:gd name="T7" fmla="*/ 15 h 25"/>
                <a:gd name="T8" fmla="*/ 12 w 37"/>
                <a:gd name="T9" fmla="*/ 23 h 25"/>
                <a:gd name="T10" fmla="*/ 14 w 37"/>
                <a:gd name="T11" fmla="*/ 24 h 25"/>
                <a:gd name="T12" fmla="*/ 15 w 37"/>
                <a:gd name="T13" fmla="*/ 24 h 25"/>
                <a:gd name="T14" fmla="*/ 17 w 37"/>
                <a:gd name="T15" fmla="*/ 24 h 25"/>
                <a:gd name="T16" fmla="*/ 17 w 37"/>
                <a:gd name="T17" fmla="*/ 23 h 25"/>
                <a:gd name="T18" fmla="*/ 17 w 37"/>
                <a:gd name="T19" fmla="*/ 23 h 25"/>
                <a:gd name="T20" fmla="*/ 18 w 37"/>
                <a:gd name="T21" fmla="*/ 23 h 25"/>
                <a:gd name="T22" fmla="*/ 18 w 37"/>
                <a:gd name="T23" fmla="*/ 23 h 25"/>
                <a:gd name="T24" fmla="*/ 19 w 37"/>
                <a:gd name="T25" fmla="*/ 23 h 25"/>
                <a:gd name="T26" fmla="*/ 19 w 37"/>
                <a:gd name="T27" fmla="*/ 23 h 25"/>
                <a:gd name="T28" fmla="*/ 19 w 37"/>
                <a:gd name="T29" fmla="*/ 23 h 25"/>
                <a:gd name="T30" fmla="*/ 19 w 37"/>
                <a:gd name="T31" fmla="*/ 23 h 25"/>
                <a:gd name="T32" fmla="*/ 19 w 37"/>
                <a:gd name="T33" fmla="*/ 23 h 25"/>
                <a:gd name="T34" fmla="*/ 19 w 37"/>
                <a:gd name="T35" fmla="*/ 24 h 25"/>
                <a:gd name="T36" fmla="*/ 22 w 37"/>
                <a:gd name="T37" fmla="*/ 24 h 25"/>
                <a:gd name="T38" fmla="*/ 24 w 37"/>
                <a:gd name="T39" fmla="*/ 22 h 25"/>
                <a:gd name="T40" fmla="*/ 27 w 37"/>
                <a:gd name="T41" fmla="*/ 19 h 25"/>
                <a:gd name="T42" fmla="*/ 29 w 37"/>
                <a:gd name="T43" fmla="*/ 8 h 25"/>
                <a:gd name="T44" fmla="*/ 7 w 37"/>
                <a:gd name="T45" fmla="*/ 14 h 25"/>
                <a:gd name="T46" fmla="*/ 23 w 37"/>
                <a:gd name="T47" fmla="*/ 19 h 25"/>
                <a:gd name="T48" fmla="*/ 20 w 37"/>
                <a:gd name="T49" fmla="*/ 21 h 25"/>
                <a:gd name="T50" fmla="*/ 19 w 37"/>
                <a:gd name="T51" fmla="*/ 21 h 25"/>
                <a:gd name="T52" fmla="*/ 17 w 37"/>
                <a:gd name="T53" fmla="*/ 21 h 25"/>
                <a:gd name="T54" fmla="*/ 17 w 37"/>
                <a:gd name="T55" fmla="*/ 21 h 25"/>
                <a:gd name="T56" fmla="*/ 17 w 37"/>
                <a:gd name="T57" fmla="*/ 21 h 25"/>
                <a:gd name="T58" fmla="*/ 16 w 37"/>
                <a:gd name="T59" fmla="*/ 20 h 25"/>
                <a:gd name="T60" fmla="*/ 11 w 37"/>
                <a:gd name="T61" fmla="*/ 18 h 25"/>
                <a:gd name="T62" fmla="*/ 10 w 37"/>
                <a:gd name="T6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25">
                  <a:moveTo>
                    <a:pt x="26" y="2"/>
                  </a:moveTo>
                  <a:cubicBezTo>
                    <a:pt x="26" y="2"/>
                    <a:pt x="11" y="0"/>
                    <a:pt x="12" y="2"/>
                  </a:cubicBezTo>
                  <a:cubicBezTo>
                    <a:pt x="8" y="4"/>
                    <a:pt x="7" y="5"/>
                    <a:pt x="5" y="7"/>
                  </a:cubicBezTo>
                  <a:cubicBezTo>
                    <a:pt x="3" y="9"/>
                    <a:pt x="6" y="12"/>
                    <a:pt x="4" y="14"/>
                  </a:cubicBezTo>
                  <a:cubicBezTo>
                    <a:pt x="4" y="14"/>
                    <a:pt x="3" y="13"/>
                    <a:pt x="3" y="13"/>
                  </a:cubicBezTo>
                  <a:cubicBezTo>
                    <a:pt x="4" y="14"/>
                    <a:pt x="4" y="15"/>
                    <a:pt x="3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3" y="17"/>
                    <a:pt x="7" y="20"/>
                    <a:pt x="11" y="22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4"/>
                    <a:pt x="13" y="24"/>
                    <a:pt x="13" y="23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4"/>
                  </a:cubicBezTo>
                  <a:cubicBezTo>
                    <a:pt x="20" y="25"/>
                    <a:pt x="19" y="24"/>
                    <a:pt x="20" y="23"/>
                  </a:cubicBezTo>
                  <a:cubicBezTo>
                    <a:pt x="20" y="24"/>
                    <a:pt x="21" y="24"/>
                    <a:pt x="22" y="24"/>
                  </a:cubicBezTo>
                  <a:cubicBezTo>
                    <a:pt x="21" y="23"/>
                    <a:pt x="22" y="23"/>
                    <a:pt x="22" y="22"/>
                  </a:cubicBezTo>
                  <a:cubicBezTo>
                    <a:pt x="22" y="22"/>
                    <a:pt x="23" y="23"/>
                    <a:pt x="24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4" y="21"/>
                    <a:pt x="27" y="19"/>
                    <a:pt x="27" y="19"/>
                  </a:cubicBezTo>
                  <a:cubicBezTo>
                    <a:pt x="29" y="18"/>
                    <a:pt x="29" y="11"/>
                    <a:pt x="31" y="10"/>
                  </a:cubicBezTo>
                  <a:cubicBezTo>
                    <a:pt x="30" y="9"/>
                    <a:pt x="30" y="9"/>
                    <a:pt x="29" y="8"/>
                  </a:cubicBezTo>
                  <a:cubicBezTo>
                    <a:pt x="31" y="9"/>
                    <a:pt x="26" y="3"/>
                    <a:pt x="26" y="2"/>
                  </a:cubicBezTo>
                  <a:close/>
                  <a:moveTo>
                    <a:pt x="7" y="14"/>
                  </a:moveTo>
                  <a:cubicBezTo>
                    <a:pt x="7" y="14"/>
                    <a:pt x="6" y="14"/>
                    <a:pt x="7" y="14"/>
                  </a:cubicBezTo>
                  <a:close/>
                  <a:moveTo>
                    <a:pt x="23" y="19"/>
                  </a:moveTo>
                  <a:cubicBezTo>
                    <a:pt x="23" y="16"/>
                    <a:pt x="21" y="19"/>
                    <a:pt x="21" y="20"/>
                  </a:cubicBezTo>
                  <a:cubicBezTo>
                    <a:pt x="21" y="20"/>
                    <a:pt x="21" y="20"/>
                    <a:pt x="20" y="21"/>
                  </a:cubicBezTo>
                  <a:cubicBezTo>
                    <a:pt x="19" y="19"/>
                    <a:pt x="18" y="20"/>
                    <a:pt x="17" y="21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6" y="21"/>
                    <a:pt x="16" y="20"/>
                  </a:cubicBezTo>
                  <a:cubicBezTo>
                    <a:pt x="15" y="22"/>
                    <a:pt x="14" y="18"/>
                    <a:pt x="12" y="20"/>
                  </a:cubicBezTo>
                  <a:cubicBezTo>
                    <a:pt x="12" y="19"/>
                    <a:pt x="12" y="19"/>
                    <a:pt x="11" y="18"/>
                  </a:cubicBezTo>
                  <a:cubicBezTo>
                    <a:pt x="11" y="18"/>
                    <a:pt x="8" y="18"/>
                    <a:pt x="8" y="18"/>
                  </a:cubicBezTo>
                  <a:cubicBezTo>
                    <a:pt x="9" y="17"/>
                    <a:pt x="8" y="19"/>
                    <a:pt x="10" y="17"/>
                  </a:cubicBezTo>
                  <a:cubicBezTo>
                    <a:pt x="0" y="2"/>
                    <a:pt x="37" y="1"/>
                    <a:pt x="23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59" name="Freeform 9700">
              <a:extLst>
                <a:ext uri="{FF2B5EF4-FFF2-40B4-BE49-F238E27FC236}">
                  <a16:creationId xmlns:a16="http://schemas.microsoft.com/office/drawing/2014/main" id="{B7B3EBC1-E50C-4A0D-A9FA-EE0749B431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975" y="42862"/>
              <a:ext cx="88900" cy="85725"/>
            </a:xfrm>
            <a:custGeom>
              <a:avLst/>
              <a:gdLst>
                <a:gd name="T0" fmla="*/ 22 w 24"/>
                <a:gd name="T1" fmla="*/ 16 h 23"/>
                <a:gd name="T2" fmla="*/ 21 w 24"/>
                <a:gd name="T3" fmla="*/ 6 h 23"/>
                <a:gd name="T4" fmla="*/ 18 w 24"/>
                <a:gd name="T5" fmla="*/ 3 h 23"/>
                <a:gd name="T6" fmla="*/ 18 w 24"/>
                <a:gd name="T7" fmla="*/ 1 h 23"/>
                <a:gd name="T8" fmla="*/ 12 w 24"/>
                <a:gd name="T9" fmla="*/ 1 h 23"/>
                <a:gd name="T10" fmla="*/ 2 w 24"/>
                <a:gd name="T11" fmla="*/ 5 h 23"/>
                <a:gd name="T12" fmla="*/ 2 w 24"/>
                <a:gd name="T13" fmla="*/ 13 h 23"/>
                <a:gd name="T14" fmla="*/ 1 w 24"/>
                <a:gd name="T15" fmla="*/ 13 h 23"/>
                <a:gd name="T16" fmla="*/ 2 w 24"/>
                <a:gd name="T17" fmla="*/ 14 h 23"/>
                <a:gd name="T18" fmla="*/ 3 w 24"/>
                <a:gd name="T19" fmla="*/ 14 h 23"/>
                <a:gd name="T20" fmla="*/ 8 w 24"/>
                <a:gd name="T21" fmla="*/ 21 h 23"/>
                <a:gd name="T22" fmla="*/ 8 w 24"/>
                <a:gd name="T23" fmla="*/ 20 h 23"/>
                <a:gd name="T24" fmla="*/ 8 w 24"/>
                <a:gd name="T25" fmla="*/ 21 h 23"/>
                <a:gd name="T26" fmla="*/ 8 w 24"/>
                <a:gd name="T27" fmla="*/ 21 h 23"/>
                <a:gd name="T28" fmla="*/ 8 w 24"/>
                <a:gd name="T29" fmla="*/ 21 h 23"/>
                <a:gd name="T30" fmla="*/ 8 w 24"/>
                <a:gd name="T31" fmla="*/ 22 h 23"/>
                <a:gd name="T32" fmla="*/ 8 w 24"/>
                <a:gd name="T33" fmla="*/ 22 h 23"/>
                <a:gd name="T34" fmla="*/ 8 w 24"/>
                <a:gd name="T35" fmla="*/ 23 h 23"/>
                <a:gd name="T36" fmla="*/ 8 w 24"/>
                <a:gd name="T37" fmla="*/ 22 h 23"/>
                <a:gd name="T38" fmla="*/ 8 w 24"/>
                <a:gd name="T39" fmla="*/ 22 h 23"/>
                <a:gd name="T40" fmla="*/ 10 w 24"/>
                <a:gd name="T41" fmla="*/ 22 h 23"/>
                <a:gd name="T42" fmla="*/ 10 w 24"/>
                <a:gd name="T43" fmla="*/ 22 h 23"/>
                <a:gd name="T44" fmla="*/ 10 w 24"/>
                <a:gd name="T45" fmla="*/ 23 h 23"/>
                <a:gd name="T46" fmla="*/ 10 w 24"/>
                <a:gd name="T47" fmla="*/ 22 h 23"/>
                <a:gd name="T48" fmla="*/ 12 w 24"/>
                <a:gd name="T49" fmla="*/ 23 h 23"/>
                <a:gd name="T50" fmla="*/ 12 w 24"/>
                <a:gd name="T51" fmla="*/ 22 h 23"/>
                <a:gd name="T52" fmla="*/ 12 w 24"/>
                <a:gd name="T53" fmla="*/ 23 h 23"/>
                <a:gd name="T54" fmla="*/ 13 w 24"/>
                <a:gd name="T55" fmla="*/ 23 h 23"/>
                <a:gd name="T56" fmla="*/ 13 w 24"/>
                <a:gd name="T57" fmla="*/ 23 h 23"/>
                <a:gd name="T58" fmla="*/ 13 w 24"/>
                <a:gd name="T59" fmla="*/ 23 h 23"/>
                <a:gd name="T60" fmla="*/ 13 w 24"/>
                <a:gd name="T61" fmla="*/ 23 h 23"/>
                <a:gd name="T62" fmla="*/ 13 w 24"/>
                <a:gd name="T63" fmla="*/ 23 h 23"/>
                <a:gd name="T64" fmla="*/ 14 w 24"/>
                <a:gd name="T65" fmla="*/ 21 h 23"/>
                <a:gd name="T66" fmla="*/ 14 w 24"/>
                <a:gd name="T67" fmla="*/ 23 h 23"/>
                <a:gd name="T68" fmla="*/ 17 w 24"/>
                <a:gd name="T69" fmla="*/ 23 h 23"/>
                <a:gd name="T70" fmla="*/ 17 w 24"/>
                <a:gd name="T71" fmla="*/ 21 h 23"/>
                <a:gd name="T72" fmla="*/ 19 w 24"/>
                <a:gd name="T73" fmla="*/ 21 h 23"/>
                <a:gd name="T74" fmla="*/ 18 w 24"/>
                <a:gd name="T75" fmla="*/ 20 h 23"/>
                <a:gd name="T76" fmla="*/ 21 w 24"/>
                <a:gd name="T77" fmla="*/ 19 h 23"/>
                <a:gd name="T78" fmla="*/ 19 w 24"/>
                <a:gd name="T79" fmla="*/ 19 h 23"/>
                <a:gd name="T80" fmla="*/ 22 w 24"/>
                <a:gd name="T81" fmla="*/ 16 h 23"/>
                <a:gd name="T82" fmla="*/ 5 w 24"/>
                <a:gd name="T83" fmla="*/ 13 h 23"/>
                <a:gd name="T84" fmla="*/ 5 w 24"/>
                <a:gd name="T85" fmla="*/ 13 h 23"/>
                <a:gd name="T86" fmla="*/ 13 w 24"/>
                <a:gd name="T87" fmla="*/ 21 h 23"/>
                <a:gd name="T88" fmla="*/ 13 w 24"/>
                <a:gd name="T89" fmla="*/ 20 h 23"/>
                <a:gd name="T90" fmla="*/ 13 w 24"/>
                <a:gd name="T91" fmla="*/ 20 h 23"/>
                <a:gd name="T92" fmla="*/ 13 w 24"/>
                <a:gd name="T93" fmla="*/ 21 h 23"/>
                <a:gd name="T94" fmla="*/ 18 w 24"/>
                <a:gd name="T95" fmla="*/ 16 h 23"/>
                <a:gd name="T96" fmla="*/ 16 w 24"/>
                <a:gd name="T97" fmla="*/ 18 h 23"/>
                <a:gd name="T98" fmla="*/ 17 w 24"/>
                <a:gd name="T99" fmla="*/ 19 h 23"/>
                <a:gd name="T100" fmla="*/ 14 w 24"/>
                <a:gd name="T101" fmla="*/ 19 h 23"/>
                <a:gd name="T102" fmla="*/ 13 w 24"/>
                <a:gd name="T103" fmla="*/ 20 h 23"/>
                <a:gd name="T104" fmla="*/ 12 w 24"/>
                <a:gd name="T105" fmla="*/ 20 h 23"/>
                <a:gd name="T106" fmla="*/ 12 w 24"/>
                <a:gd name="T107" fmla="*/ 19 h 23"/>
                <a:gd name="T108" fmla="*/ 8 w 24"/>
                <a:gd name="T109" fmla="*/ 19 h 23"/>
                <a:gd name="T110" fmla="*/ 9 w 24"/>
                <a:gd name="T111" fmla="*/ 17 h 23"/>
                <a:gd name="T112" fmla="*/ 6 w 24"/>
                <a:gd name="T113" fmla="*/ 16 h 23"/>
                <a:gd name="T114" fmla="*/ 7 w 24"/>
                <a:gd name="T115" fmla="*/ 16 h 23"/>
                <a:gd name="T116" fmla="*/ 7 w 24"/>
                <a:gd name="T117" fmla="*/ 6 h 23"/>
                <a:gd name="T118" fmla="*/ 10 w 24"/>
                <a:gd name="T119" fmla="*/ 5 h 23"/>
                <a:gd name="T120" fmla="*/ 16 w 24"/>
                <a:gd name="T121" fmla="*/ 5 h 23"/>
                <a:gd name="T122" fmla="*/ 18 w 24"/>
                <a:gd name="T123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" h="23">
                  <a:moveTo>
                    <a:pt x="22" y="16"/>
                  </a:moveTo>
                  <a:cubicBezTo>
                    <a:pt x="24" y="14"/>
                    <a:pt x="22" y="7"/>
                    <a:pt x="21" y="6"/>
                  </a:cubicBezTo>
                  <a:cubicBezTo>
                    <a:pt x="24" y="7"/>
                    <a:pt x="19" y="2"/>
                    <a:pt x="18" y="3"/>
                  </a:cubicBezTo>
                  <a:cubicBezTo>
                    <a:pt x="18" y="2"/>
                    <a:pt x="19" y="1"/>
                    <a:pt x="18" y="1"/>
                  </a:cubicBezTo>
                  <a:cubicBezTo>
                    <a:pt x="17" y="1"/>
                    <a:pt x="15" y="1"/>
                    <a:pt x="12" y="1"/>
                  </a:cubicBezTo>
                  <a:cubicBezTo>
                    <a:pt x="6" y="0"/>
                    <a:pt x="6" y="4"/>
                    <a:pt x="2" y="5"/>
                  </a:cubicBezTo>
                  <a:cubicBezTo>
                    <a:pt x="2" y="5"/>
                    <a:pt x="2" y="13"/>
                    <a:pt x="2" y="13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1" y="15"/>
                    <a:pt x="0" y="16"/>
                    <a:pt x="3" y="14"/>
                  </a:cubicBezTo>
                  <a:cubicBezTo>
                    <a:pt x="1" y="16"/>
                    <a:pt x="5" y="19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3"/>
                    <a:pt x="9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3"/>
                    <a:pt x="10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5" y="21"/>
                    <a:pt x="15" y="21"/>
                    <a:pt x="17" y="23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8" y="21"/>
                    <a:pt x="18" y="22"/>
                    <a:pt x="19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20" y="19"/>
                    <a:pt x="20" y="19"/>
                    <a:pt x="19" y="19"/>
                  </a:cubicBezTo>
                  <a:cubicBezTo>
                    <a:pt x="21" y="18"/>
                    <a:pt x="21" y="17"/>
                    <a:pt x="22" y="16"/>
                  </a:cubicBezTo>
                  <a:close/>
                  <a:moveTo>
                    <a:pt x="5" y="13"/>
                  </a:moveTo>
                  <a:cubicBezTo>
                    <a:pt x="5" y="13"/>
                    <a:pt x="4" y="13"/>
                    <a:pt x="5" y="13"/>
                  </a:cubicBezTo>
                  <a:close/>
                  <a:moveTo>
                    <a:pt x="13" y="21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lose/>
                  <a:moveTo>
                    <a:pt x="18" y="16"/>
                  </a:moveTo>
                  <a:cubicBezTo>
                    <a:pt x="17" y="14"/>
                    <a:pt x="17" y="17"/>
                    <a:pt x="16" y="18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4" y="17"/>
                    <a:pt x="16" y="21"/>
                    <a:pt x="14" y="19"/>
                  </a:cubicBezTo>
                  <a:cubicBezTo>
                    <a:pt x="14" y="19"/>
                    <a:pt x="14" y="19"/>
                    <a:pt x="13" y="20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20"/>
                    <a:pt x="10" y="17"/>
                    <a:pt x="8" y="19"/>
                  </a:cubicBezTo>
                  <a:cubicBezTo>
                    <a:pt x="9" y="18"/>
                    <a:pt x="9" y="18"/>
                    <a:pt x="9" y="17"/>
                  </a:cubicBezTo>
                  <a:cubicBezTo>
                    <a:pt x="8" y="17"/>
                    <a:pt x="6" y="17"/>
                    <a:pt x="6" y="16"/>
                  </a:cubicBezTo>
                  <a:cubicBezTo>
                    <a:pt x="7" y="16"/>
                    <a:pt x="5" y="17"/>
                    <a:pt x="7" y="16"/>
                  </a:cubicBezTo>
                  <a:cubicBezTo>
                    <a:pt x="6" y="13"/>
                    <a:pt x="6" y="11"/>
                    <a:pt x="7" y="6"/>
                  </a:cubicBezTo>
                  <a:cubicBezTo>
                    <a:pt x="7" y="6"/>
                    <a:pt x="9" y="5"/>
                    <a:pt x="10" y="5"/>
                  </a:cubicBezTo>
                  <a:cubicBezTo>
                    <a:pt x="10" y="5"/>
                    <a:pt x="14" y="3"/>
                    <a:pt x="16" y="5"/>
                  </a:cubicBezTo>
                  <a:cubicBezTo>
                    <a:pt x="20" y="9"/>
                    <a:pt x="19" y="12"/>
                    <a:pt x="18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60" name="Freeform 9701">
              <a:extLst>
                <a:ext uri="{FF2B5EF4-FFF2-40B4-BE49-F238E27FC236}">
                  <a16:creationId xmlns:a16="http://schemas.microsoft.com/office/drawing/2014/main" id="{4D19C610-2325-4DB4-99E0-88479C7600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75" y="114300"/>
              <a:ext cx="93663" cy="85725"/>
            </a:xfrm>
            <a:custGeom>
              <a:avLst/>
              <a:gdLst>
                <a:gd name="T0" fmla="*/ 21 w 25"/>
                <a:gd name="T1" fmla="*/ 6 h 23"/>
                <a:gd name="T2" fmla="*/ 19 w 25"/>
                <a:gd name="T3" fmla="*/ 3 h 23"/>
                <a:gd name="T4" fmla="*/ 19 w 25"/>
                <a:gd name="T5" fmla="*/ 1 h 23"/>
                <a:gd name="T6" fmla="*/ 13 w 25"/>
                <a:gd name="T7" fmla="*/ 1 h 23"/>
                <a:gd name="T8" fmla="*/ 2 w 25"/>
                <a:gd name="T9" fmla="*/ 5 h 23"/>
                <a:gd name="T10" fmla="*/ 2 w 25"/>
                <a:gd name="T11" fmla="*/ 13 h 23"/>
                <a:gd name="T12" fmla="*/ 1 w 25"/>
                <a:gd name="T13" fmla="*/ 13 h 23"/>
                <a:gd name="T14" fmla="*/ 2 w 25"/>
                <a:gd name="T15" fmla="*/ 14 h 23"/>
                <a:gd name="T16" fmla="*/ 4 w 25"/>
                <a:gd name="T17" fmla="*/ 14 h 23"/>
                <a:gd name="T18" fmla="*/ 8 w 25"/>
                <a:gd name="T19" fmla="*/ 21 h 23"/>
                <a:gd name="T20" fmla="*/ 8 w 25"/>
                <a:gd name="T21" fmla="*/ 20 h 23"/>
                <a:gd name="T22" fmla="*/ 8 w 25"/>
                <a:gd name="T23" fmla="*/ 21 h 23"/>
                <a:gd name="T24" fmla="*/ 8 w 25"/>
                <a:gd name="T25" fmla="*/ 21 h 23"/>
                <a:gd name="T26" fmla="*/ 8 w 25"/>
                <a:gd name="T27" fmla="*/ 21 h 23"/>
                <a:gd name="T28" fmla="*/ 8 w 25"/>
                <a:gd name="T29" fmla="*/ 22 h 23"/>
                <a:gd name="T30" fmla="*/ 8 w 25"/>
                <a:gd name="T31" fmla="*/ 22 h 23"/>
                <a:gd name="T32" fmla="*/ 8 w 25"/>
                <a:gd name="T33" fmla="*/ 23 h 23"/>
                <a:gd name="T34" fmla="*/ 8 w 25"/>
                <a:gd name="T35" fmla="*/ 22 h 23"/>
                <a:gd name="T36" fmla="*/ 9 w 25"/>
                <a:gd name="T37" fmla="*/ 22 h 23"/>
                <a:gd name="T38" fmla="*/ 10 w 25"/>
                <a:gd name="T39" fmla="*/ 22 h 23"/>
                <a:gd name="T40" fmla="*/ 10 w 25"/>
                <a:gd name="T41" fmla="*/ 22 h 23"/>
                <a:gd name="T42" fmla="*/ 10 w 25"/>
                <a:gd name="T43" fmla="*/ 23 h 23"/>
                <a:gd name="T44" fmla="*/ 11 w 25"/>
                <a:gd name="T45" fmla="*/ 22 h 23"/>
                <a:gd name="T46" fmla="*/ 12 w 25"/>
                <a:gd name="T47" fmla="*/ 23 h 23"/>
                <a:gd name="T48" fmla="*/ 13 w 25"/>
                <a:gd name="T49" fmla="*/ 22 h 23"/>
                <a:gd name="T50" fmla="*/ 13 w 25"/>
                <a:gd name="T51" fmla="*/ 23 h 23"/>
                <a:gd name="T52" fmla="*/ 13 w 25"/>
                <a:gd name="T53" fmla="*/ 23 h 23"/>
                <a:gd name="T54" fmla="*/ 13 w 25"/>
                <a:gd name="T55" fmla="*/ 23 h 23"/>
                <a:gd name="T56" fmla="*/ 13 w 25"/>
                <a:gd name="T57" fmla="*/ 23 h 23"/>
                <a:gd name="T58" fmla="*/ 13 w 25"/>
                <a:gd name="T59" fmla="*/ 22 h 23"/>
                <a:gd name="T60" fmla="*/ 14 w 25"/>
                <a:gd name="T61" fmla="*/ 23 h 23"/>
                <a:gd name="T62" fmla="*/ 14 w 25"/>
                <a:gd name="T63" fmla="*/ 21 h 23"/>
                <a:gd name="T64" fmla="*/ 14 w 25"/>
                <a:gd name="T65" fmla="*/ 23 h 23"/>
                <a:gd name="T66" fmla="*/ 18 w 25"/>
                <a:gd name="T67" fmla="*/ 23 h 23"/>
                <a:gd name="T68" fmla="*/ 17 w 25"/>
                <a:gd name="T69" fmla="*/ 21 h 23"/>
                <a:gd name="T70" fmla="*/ 19 w 25"/>
                <a:gd name="T71" fmla="*/ 21 h 23"/>
                <a:gd name="T72" fmla="*/ 19 w 25"/>
                <a:gd name="T73" fmla="*/ 20 h 23"/>
                <a:gd name="T74" fmla="*/ 21 w 25"/>
                <a:gd name="T75" fmla="*/ 19 h 23"/>
                <a:gd name="T76" fmla="*/ 19 w 25"/>
                <a:gd name="T77" fmla="*/ 19 h 23"/>
                <a:gd name="T78" fmla="*/ 23 w 25"/>
                <a:gd name="T79" fmla="*/ 16 h 23"/>
                <a:gd name="T80" fmla="*/ 21 w 25"/>
                <a:gd name="T81" fmla="*/ 6 h 23"/>
                <a:gd name="T82" fmla="*/ 5 w 25"/>
                <a:gd name="T83" fmla="*/ 13 h 23"/>
                <a:gd name="T84" fmla="*/ 5 w 25"/>
                <a:gd name="T85" fmla="*/ 13 h 23"/>
                <a:gd name="T86" fmla="*/ 14 w 25"/>
                <a:gd name="T87" fmla="*/ 21 h 23"/>
                <a:gd name="T88" fmla="*/ 13 w 25"/>
                <a:gd name="T89" fmla="*/ 20 h 23"/>
                <a:gd name="T90" fmla="*/ 14 w 25"/>
                <a:gd name="T91" fmla="*/ 20 h 23"/>
                <a:gd name="T92" fmla="*/ 14 w 25"/>
                <a:gd name="T93" fmla="*/ 21 h 23"/>
                <a:gd name="T94" fmla="*/ 18 w 25"/>
                <a:gd name="T95" fmla="*/ 16 h 23"/>
                <a:gd name="T96" fmla="*/ 17 w 25"/>
                <a:gd name="T97" fmla="*/ 18 h 23"/>
                <a:gd name="T98" fmla="*/ 17 w 25"/>
                <a:gd name="T99" fmla="*/ 19 h 23"/>
                <a:gd name="T100" fmla="*/ 14 w 25"/>
                <a:gd name="T101" fmla="*/ 19 h 23"/>
                <a:gd name="T102" fmla="*/ 14 w 25"/>
                <a:gd name="T103" fmla="*/ 20 h 23"/>
                <a:gd name="T104" fmla="*/ 13 w 25"/>
                <a:gd name="T105" fmla="*/ 20 h 23"/>
                <a:gd name="T106" fmla="*/ 13 w 25"/>
                <a:gd name="T107" fmla="*/ 19 h 23"/>
                <a:gd name="T108" fmla="*/ 8 w 25"/>
                <a:gd name="T109" fmla="*/ 19 h 23"/>
                <a:gd name="T110" fmla="*/ 9 w 25"/>
                <a:gd name="T111" fmla="*/ 17 h 23"/>
                <a:gd name="T112" fmla="*/ 6 w 25"/>
                <a:gd name="T113" fmla="*/ 16 h 23"/>
                <a:gd name="T114" fmla="*/ 8 w 25"/>
                <a:gd name="T115" fmla="*/ 16 h 23"/>
                <a:gd name="T116" fmla="*/ 7 w 25"/>
                <a:gd name="T117" fmla="*/ 6 h 23"/>
                <a:gd name="T118" fmla="*/ 10 w 25"/>
                <a:gd name="T119" fmla="*/ 5 h 23"/>
                <a:gd name="T120" fmla="*/ 16 w 25"/>
                <a:gd name="T121" fmla="*/ 5 h 23"/>
                <a:gd name="T122" fmla="*/ 18 w 25"/>
                <a:gd name="T123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" h="23">
                  <a:moveTo>
                    <a:pt x="21" y="6"/>
                  </a:moveTo>
                  <a:cubicBezTo>
                    <a:pt x="25" y="7"/>
                    <a:pt x="19" y="2"/>
                    <a:pt x="19" y="3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7" y="1"/>
                    <a:pt x="15" y="1"/>
                    <a:pt x="13" y="1"/>
                  </a:cubicBezTo>
                  <a:cubicBezTo>
                    <a:pt x="7" y="0"/>
                    <a:pt x="7" y="3"/>
                    <a:pt x="2" y="5"/>
                  </a:cubicBezTo>
                  <a:cubicBezTo>
                    <a:pt x="2" y="5"/>
                    <a:pt x="3" y="13"/>
                    <a:pt x="2" y="13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2" y="14"/>
                    <a:pt x="2" y="14"/>
                  </a:cubicBezTo>
                  <a:cubicBezTo>
                    <a:pt x="2" y="15"/>
                    <a:pt x="0" y="16"/>
                    <a:pt x="4" y="14"/>
                  </a:cubicBezTo>
                  <a:cubicBezTo>
                    <a:pt x="1" y="16"/>
                    <a:pt x="5" y="19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3"/>
                    <a:pt x="10" y="23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2"/>
                    <a:pt x="15" y="22"/>
                    <a:pt x="14" y="23"/>
                  </a:cubicBezTo>
                  <a:cubicBezTo>
                    <a:pt x="16" y="21"/>
                    <a:pt x="16" y="21"/>
                    <a:pt x="18" y="23"/>
                  </a:cubicBezTo>
                  <a:cubicBezTo>
                    <a:pt x="18" y="22"/>
                    <a:pt x="18" y="22"/>
                    <a:pt x="17" y="21"/>
                  </a:cubicBezTo>
                  <a:cubicBezTo>
                    <a:pt x="18" y="21"/>
                    <a:pt x="19" y="22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20" y="20"/>
                    <a:pt x="20" y="20"/>
                    <a:pt x="21" y="19"/>
                  </a:cubicBezTo>
                  <a:cubicBezTo>
                    <a:pt x="20" y="19"/>
                    <a:pt x="20" y="19"/>
                    <a:pt x="19" y="19"/>
                  </a:cubicBezTo>
                  <a:cubicBezTo>
                    <a:pt x="21" y="18"/>
                    <a:pt x="22" y="17"/>
                    <a:pt x="23" y="16"/>
                  </a:cubicBezTo>
                  <a:cubicBezTo>
                    <a:pt x="24" y="14"/>
                    <a:pt x="23" y="7"/>
                    <a:pt x="21" y="6"/>
                  </a:cubicBezTo>
                  <a:close/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14" y="21"/>
                  </a:moveTo>
                  <a:cubicBezTo>
                    <a:pt x="14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1"/>
                  </a:cubicBezTo>
                  <a:close/>
                  <a:moveTo>
                    <a:pt x="18" y="16"/>
                  </a:moveTo>
                  <a:cubicBezTo>
                    <a:pt x="17" y="14"/>
                    <a:pt x="17" y="17"/>
                    <a:pt x="17" y="18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5" y="17"/>
                    <a:pt x="16" y="21"/>
                    <a:pt x="14" y="19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0"/>
                    <a:pt x="10" y="17"/>
                    <a:pt x="8" y="19"/>
                  </a:cubicBezTo>
                  <a:cubicBezTo>
                    <a:pt x="9" y="18"/>
                    <a:pt x="9" y="18"/>
                    <a:pt x="9" y="17"/>
                  </a:cubicBezTo>
                  <a:cubicBezTo>
                    <a:pt x="9" y="17"/>
                    <a:pt x="6" y="17"/>
                    <a:pt x="6" y="16"/>
                  </a:cubicBezTo>
                  <a:cubicBezTo>
                    <a:pt x="7" y="16"/>
                    <a:pt x="6" y="17"/>
                    <a:pt x="8" y="16"/>
                  </a:cubicBezTo>
                  <a:cubicBezTo>
                    <a:pt x="6" y="13"/>
                    <a:pt x="6" y="11"/>
                    <a:pt x="7" y="6"/>
                  </a:cubicBezTo>
                  <a:cubicBezTo>
                    <a:pt x="8" y="6"/>
                    <a:pt x="10" y="5"/>
                    <a:pt x="10" y="5"/>
                  </a:cubicBezTo>
                  <a:cubicBezTo>
                    <a:pt x="10" y="5"/>
                    <a:pt x="14" y="3"/>
                    <a:pt x="16" y="5"/>
                  </a:cubicBezTo>
                  <a:cubicBezTo>
                    <a:pt x="20" y="9"/>
                    <a:pt x="20" y="12"/>
                    <a:pt x="18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61" name="Freeform 9702">
              <a:extLst>
                <a:ext uri="{FF2B5EF4-FFF2-40B4-BE49-F238E27FC236}">
                  <a16:creationId xmlns:a16="http://schemas.microsoft.com/office/drawing/2014/main" id="{123C7C1F-06FE-4C14-B47E-4FB593641D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566738" cy="452438"/>
            </a:xfrm>
            <a:custGeom>
              <a:avLst/>
              <a:gdLst>
                <a:gd name="T0" fmla="*/ 143 w 151"/>
                <a:gd name="T1" fmla="*/ 44 h 120"/>
                <a:gd name="T2" fmla="*/ 111 w 151"/>
                <a:gd name="T3" fmla="*/ 11 h 120"/>
                <a:gd name="T4" fmla="*/ 110 w 151"/>
                <a:gd name="T5" fmla="*/ 10 h 120"/>
                <a:gd name="T6" fmla="*/ 91 w 151"/>
                <a:gd name="T7" fmla="*/ 4 h 120"/>
                <a:gd name="T8" fmla="*/ 87 w 151"/>
                <a:gd name="T9" fmla="*/ 3 h 120"/>
                <a:gd name="T10" fmla="*/ 87 w 151"/>
                <a:gd name="T11" fmla="*/ 2 h 120"/>
                <a:gd name="T12" fmla="*/ 87 w 151"/>
                <a:gd name="T13" fmla="*/ 2 h 120"/>
                <a:gd name="T14" fmla="*/ 85 w 151"/>
                <a:gd name="T15" fmla="*/ 2 h 120"/>
                <a:gd name="T16" fmla="*/ 87 w 151"/>
                <a:gd name="T17" fmla="*/ 2 h 120"/>
                <a:gd name="T18" fmla="*/ 82 w 151"/>
                <a:gd name="T19" fmla="*/ 1 h 120"/>
                <a:gd name="T20" fmla="*/ 72 w 151"/>
                <a:gd name="T21" fmla="*/ 1 h 120"/>
                <a:gd name="T22" fmla="*/ 66 w 151"/>
                <a:gd name="T23" fmla="*/ 0 h 120"/>
                <a:gd name="T24" fmla="*/ 63 w 151"/>
                <a:gd name="T25" fmla="*/ 0 h 120"/>
                <a:gd name="T26" fmla="*/ 56 w 151"/>
                <a:gd name="T27" fmla="*/ 2 h 120"/>
                <a:gd name="T28" fmla="*/ 40 w 151"/>
                <a:gd name="T29" fmla="*/ 6 h 120"/>
                <a:gd name="T30" fmla="*/ 23 w 151"/>
                <a:gd name="T31" fmla="*/ 19 h 120"/>
                <a:gd name="T32" fmla="*/ 19 w 151"/>
                <a:gd name="T33" fmla="*/ 22 h 120"/>
                <a:gd name="T34" fmla="*/ 11 w 151"/>
                <a:gd name="T35" fmla="*/ 30 h 120"/>
                <a:gd name="T36" fmla="*/ 10 w 151"/>
                <a:gd name="T37" fmla="*/ 33 h 120"/>
                <a:gd name="T38" fmla="*/ 50 w 151"/>
                <a:gd name="T39" fmla="*/ 79 h 120"/>
                <a:gd name="T40" fmla="*/ 59 w 151"/>
                <a:gd name="T41" fmla="*/ 112 h 120"/>
                <a:gd name="T42" fmla="*/ 109 w 151"/>
                <a:gd name="T43" fmla="*/ 107 h 120"/>
                <a:gd name="T44" fmla="*/ 124 w 151"/>
                <a:gd name="T45" fmla="*/ 98 h 120"/>
                <a:gd name="T46" fmla="*/ 136 w 151"/>
                <a:gd name="T47" fmla="*/ 37 h 120"/>
                <a:gd name="T48" fmla="*/ 135 w 151"/>
                <a:gd name="T49" fmla="*/ 37 h 120"/>
                <a:gd name="T50" fmla="*/ 127 w 151"/>
                <a:gd name="T51" fmla="*/ 25 h 120"/>
                <a:gd name="T52" fmla="*/ 127 w 151"/>
                <a:gd name="T53" fmla="*/ 25 h 120"/>
                <a:gd name="T54" fmla="*/ 87 w 151"/>
                <a:gd name="T55" fmla="*/ 3 h 120"/>
                <a:gd name="T56" fmla="*/ 87 w 151"/>
                <a:gd name="T57" fmla="*/ 2 h 120"/>
                <a:gd name="T58" fmla="*/ 85 w 151"/>
                <a:gd name="T59" fmla="*/ 2 h 120"/>
                <a:gd name="T60" fmla="*/ 84 w 151"/>
                <a:gd name="T61" fmla="*/ 1 h 120"/>
                <a:gd name="T62" fmla="*/ 85 w 151"/>
                <a:gd name="T63" fmla="*/ 2 h 120"/>
                <a:gd name="T64" fmla="*/ 84 w 151"/>
                <a:gd name="T65" fmla="*/ 2 h 120"/>
                <a:gd name="T66" fmla="*/ 84 w 151"/>
                <a:gd name="T67" fmla="*/ 1 h 120"/>
                <a:gd name="T68" fmla="*/ 84 w 151"/>
                <a:gd name="T69" fmla="*/ 1 h 120"/>
                <a:gd name="T70" fmla="*/ 82 w 151"/>
                <a:gd name="T71" fmla="*/ 2 h 120"/>
                <a:gd name="T72" fmla="*/ 81 w 151"/>
                <a:gd name="T73" fmla="*/ 2 h 120"/>
                <a:gd name="T74" fmla="*/ 6 w 151"/>
                <a:gd name="T75" fmla="*/ 44 h 120"/>
                <a:gd name="T76" fmla="*/ 5 w 151"/>
                <a:gd name="T77" fmla="*/ 47 h 120"/>
                <a:gd name="T78" fmla="*/ 5 w 151"/>
                <a:gd name="T79" fmla="*/ 48 h 120"/>
                <a:gd name="T80" fmla="*/ 121 w 151"/>
                <a:gd name="T81" fmla="*/ 94 h 120"/>
                <a:gd name="T82" fmla="*/ 109 w 151"/>
                <a:gd name="T83" fmla="*/ 103 h 120"/>
                <a:gd name="T84" fmla="*/ 109 w 151"/>
                <a:gd name="T85" fmla="*/ 102 h 120"/>
                <a:gd name="T86" fmla="*/ 96 w 151"/>
                <a:gd name="T87" fmla="*/ 107 h 120"/>
                <a:gd name="T88" fmla="*/ 81 w 151"/>
                <a:gd name="T89" fmla="*/ 111 h 120"/>
                <a:gd name="T90" fmla="*/ 60 w 151"/>
                <a:gd name="T91" fmla="*/ 94 h 120"/>
                <a:gd name="T92" fmla="*/ 34 w 151"/>
                <a:gd name="T93" fmla="*/ 75 h 120"/>
                <a:gd name="T94" fmla="*/ 8 w 151"/>
                <a:gd name="T95" fmla="*/ 47 h 120"/>
                <a:gd name="T96" fmla="*/ 11 w 151"/>
                <a:gd name="T97" fmla="*/ 39 h 120"/>
                <a:gd name="T98" fmla="*/ 33 w 151"/>
                <a:gd name="T99" fmla="*/ 13 h 120"/>
                <a:gd name="T100" fmla="*/ 67 w 151"/>
                <a:gd name="T101" fmla="*/ 3 h 120"/>
                <a:gd name="T102" fmla="*/ 77 w 151"/>
                <a:gd name="T103" fmla="*/ 3 h 120"/>
                <a:gd name="T104" fmla="*/ 86 w 151"/>
                <a:gd name="T105" fmla="*/ 5 h 120"/>
                <a:gd name="T106" fmla="*/ 100 w 151"/>
                <a:gd name="T107" fmla="*/ 9 h 120"/>
                <a:gd name="T108" fmla="*/ 109 w 151"/>
                <a:gd name="T109" fmla="*/ 13 h 120"/>
                <a:gd name="T110" fmla="*/ 126 w 151"/>
                <a:gd name="T111" fmla="*/ 24 h 120"/>
                <a:gd name="T112" fmla="*/ 131 w 151"/>
                <a:gd name="T113" fmla="*/ 30 h 120"/>
                <a:gd name="T114" fmla="*/ 133 w 151"/>
                <a:gd name="T115" fmla="*/ 31 h 120"/>
                <a:gd name="T116" fmla="*/ 137 w 151"/>
                <a:gd name="T117" fmla="*/ 39 h 120"/>
                <a:gd name="T118" fmla="*/ 141 w 151"/>
                <a:gd name="T119" fmla="*/ 53 h 120"/>
                <a:gd name="T120" fmla="*/ 134 w 151"/>
                <a:gd name="T121" fmla="*/ 81 h 120"/>
                <a:gd name="T122" fmla="*/ 11 w 151"/>
                <a:gd name="T123" fmla="*/ 41 h 120"/>
                <a:gd name="T124" fmla="*/ 11 w 151"/>
                <a:gd name="T125" fmla="*/ 4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20">
                  <a:moveTo>
                    <a:pt x="141" y="40"/>
                  </a:moveTo>
                  <a:cubicBezTo>
                    <a:pt x="142" y="40"/>
                    <a:pt x="142" y="44"/>
                    <a:pt x="143" y="44"/>
                  </a:cubicBezTo>
                  <a:cubicBezTo>
                    <a:pt x="141" y="38"/>
                    <a:pt x="138" y="31"/>
                    <a:pt x="134" y="27"/>
                  </a:cubicBezTo>
                  <a:cubicBezTo>
                    <a:pt x="128" y="20"/>
                    <a:pt x="119" y="17"/>
                    <a:pt x="111" y="11"/>
                  </a:cubicBezTo>
                  <a:cubicBezTo>
                    <a:pt x="111" y="11"/>
                    <a:pt x="114" y="12"/>
                    <a:pt x="114" y="12"/>
                  </a:cubicBezTo>
                  <a:cubicBezTo>
                    <a:pt x="113" y="11"/>
                    <a:pt x="111" y="10"/>
                    <a:pt x="110" y="10"/>
                  </a:cubicBezTo>
                  <a:cubicBezTo>
                    <a:pt x="110" y="10"/>
                    <a:pt x="111" y="11"/>
                    <a:pt x="111" y="11"/>
                  </a:cubicBezTo>
                  <a:cubicBezTo>
                    <a:pt x="103" y="9"/>
                    <a:pt x="98" y="6"/>
                    <a:pt x="91" y="4"/>
                  </a:cubicBezTo>
                  <a:cubicBezTo>
                    <a:pt x="91" y="4"/>
                    <a:pt x="92" y="4"/>
                    <a:pt x="92" y="4"/>
                  </a:cubicBezTo>
                  <a:cubicBezTo>
                    <a:pt x="90" y="3"/>
                    <a:pt x="89" y="3"/>
                    <a:pt x="87" y="3"/>
                  </a:cubicBezTo>
                  <a:cubicBezTo>
                    <a:pt x="87" y="2"/>
                    <a:pt x="87" y="2"/>
                    <a:pt x="87" y="1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6" y="2"/>
                    <a:pt x="86" y="2"/>
                    <a:pt x="85" y="2"/>
                  </a:cubicBezTo>
                  <a:cubicBezTo>
                    <a:pt x="86" y="2"/>
                    <a:pt x="86" y="2"/>
                    <a:pt x="85" y="2"/>
                  </a:cubicBezTo>
                  <a:cubicBezTo>
                    <a:pt x="86" y="2"/>
                    <a:pt x="86" y="2"/>
                    <a:pt x="87" y="2"/>
                  </a:cubicBezTo>
                  <a:cubicBezTo>
                    <a:pt x="86" y="2"/>
                    <a:pt x="86" y="1"/>
                    <a:pt x="87" y="1"/>
                  </a:cubicBezTo>
                  <a:cubicBezTo>
                    <a:pt x="86" y="0"/>
                    <a:pt x="84" y="0"/>
                    <a:pt x="82" y="1"/>
                  </a:cubicBezTo>
                  <a:cubicBezTo>
                    <a:pt x="82" y="1"/>
                    <a:pt x="81" y="1"/>
                    <a:pt x="81" y="1"/>
                  </a:cubicBezTo>
                  <a:cubicBezTo>
                    <a:pt x="78" y="0"/>
                    <a:pt x="75" y="0"/>
                    <a:pt x="72" y="1"/>
                  </a:cubicBezTo>
                  <a:cubicBezTo>
                    <a:pt x="72" y="0"/>
                    <a:pt x="71" y="0"/>
                    <a:pt x="70" y="0"/>
                  </a:cubicBezTo>
                  <a:cubicBezTo>
                    <a:pt x="72" y="0"/>
                    <a:pt x="66" y="0"/>
                    <a:pt x="66" y="0"/>
                  </a:cubicBezTo>
                  <a:cubicBezTo>
                    <a:pt x="65" y="0"/>
                    <a:pt x="64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0" y="1"/>
                    <a:pt x="58" y="2"/>
                    <a:pt x="56" y="2"/>
                  </a:cubicBezTo>
                  <a:cubicBezTo>
                    <a:pt x="53" y="2"/>
                    <a:pt x="42" y="4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7"/>
                    <a:pt x="31" y="11"/>
                    <a:pt x="33" y="9"/>
                  </a:cubicBezTo>
                  <a:cubicBezTo>
                    <a:pt x="29" y="11"/>
                    <a:pt x="25" y="18"/>
                    <a:pt x="23" y="19"/>
                  </a:cubicBezTo>
                  <a:cubicBezTo>
                    <a:pt x="23" y="19"/>
                    <a:pt x="22" y="18"/>
                    <a:pt x="22" y="18"/>
                  </a:cubicBezTo>
                  <a:cubicBezTo>
                    <a:pt x="21" y="20"/>
                    <a:pt x="20" y="21"/>
                    <a:pt x="19" y="22"/>
                  </a:cubicBezTo>
                  <a:cubicBezTo>
                    <a:pt x="19" y="22"/>
                    <a:pt x="21" y="19"/>
                    <a:pt x="21" y="19"/>
                  </a:cubicBezTo>
                  <a:cubicBezTo>
                    <a:pt x="20" y="21"/>
                    <a:pt x="12" y="32"/>
                    <a:pt x="11" y="30"/>
                  </a:cubicBezTo>
                  <a:cubicBezTo>
                    <a:pt x="11" y="32"/>
                    <a:pt x="10" y="33"/>
                    <a:pt x="10" y="34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0" y="42"/>
                    <a:pt x="0" y="63"/>
                    <a:pt x="7" y="73"/>
                  </a:cubicBezTo>
                  <a:cubicBezTo>
                    <a:pt x="14" y="84"/>
                    <a:pt x="38" y="79"/>
                    <a:pt x="50" y="79"/>
                  </a:cubicBezTo>
                  <a:cubicBezTo>
                    <a:pt x="57" y="80"/>
                    <a:pt x="60" y="82"/>
                    <a:pt x="57" y="90"/>
                  </a:cubicBezTo>
                  <a:cubicBezTo>
                    <a:pt x="55" y="97"/>
                    <a:pt x="51" y="107"/>
                    <a:pt x="59" y="112"/>
                  </a:cubicBezTo>
                  <a:cubicBezTo>
                    <a:pt x="65" y="120"/>
                    <a:pt x="87" y="113"/>
                    <a:pt x="96" y="111"/>
                  </a:cubicBezTo>
                  <a:cubicBezTo>
                    <a:pt x="102" y="110"/>
                    <a:pt x="105" y="110"/>
                    <a:pt x="109" y="107"/>
                  </a:cubicBezTo>
                  <a:cubicBezTo>
                    <a:pt x="112" y="105"/>
                    <a:pt x="115" y="103"/>
                    <a:pt x="118" y="101"/>
                  </a:cubicBezTo>
                  <a:cubicBezTo>
                    <a:pt x="119" y="100"/>
                    <a:pt x="124" y="96"/>
                    <a:pt x="124" y="98"/>
                  </a:cubicBezTo>
                  <a:cubicBezTo>
                    <a:pt x="139" y="82"/>
                    <a:pt x="151" y="63"/>
                    <a:pt x="141" y="40"/>
                  </a:cubicBezTo>
                  <a:close/>
                  <a:moveTo>
                    <a:pt x="136" y="37"/>
                  </a:moveTo>
                  <a:cubicBezTo>
                    <a:pt x="136" y="38"/>
                    <a:pt x="136" y="38"/>
                    <a:pt x="136" y="38"/>
                  </a:cubicBezTo>
                  <a:cubicBezTo>
                    <a:pt x="136" y="38"/>
                    <a:pt x="136" y="37"/>
                    <a:pt x="135" y="37"/>
                  </a:cubicBezTo>
                  <a:cubicBezTo>
                    <a:pt x="136" y="37"/>
                    <a:pt x="136" y="37"/>
                    <a:pt x="136" y="37"/>
                  </a:cubicBezTo>
                  <a:close/>
                  <a:moveTo>
                    <a:pt x="127" y="25"/>
                  </a:moveTo>
                  <a:cubicBezTo>
                    <a:pt x="126" y="24"/>
                    <a:pt x="126" y="24"/>
                    <a:pt x="126" y="24"/>
                  </a:cubicBezTo>
                  <a:cubicBezTo>
                    <a:pt x="126" y="24"/>
                    <a:pt x="127" y="25"/>
                    <a:pt x="127" y="25"/>
                  </a:cubicBezTo>
                  <a:close/>
                  <a:moveTo>
                    <a:pt x="87" y="2"/>
                  </a:moveTo>
                  <a:cubicBezTo>
                    <a:pt x="87" y="3"/>
                    <a:pt x="87" y="3"/>
                    <a:pt x="87" y="3"/>
                  </a:cubicBezTo>
                  <a:cubicBezTo>
                    <a:pt x="86" y="3"/>
                    <a:pt x="86" y="3"/>
                    <a:pt x="85" y="3"/>
                  </a:cubicBezTo>
                  <a:cubicBezTo>
                    <a:pt x="86" y="3"/>
                    <a:pt x="86" y="3"/>
                    <a:pt x="87" y="2"/>
                  </a:cubicBezTo>
                  <a:close/>
                  <a:moveTo>
                    <a:pt x="84" y="1"/>
                  </a:moveTo>
                  <a:cubicBezTo>
                    <a:pt x="84" y="1"/>
                    <a:pt x="85" y="1"/>
                    <a:pt x="85" y="2"/>
                  </a:cubicBezTo>
                  <a:cubicBezTo>
                    <a:pt x="85" y="2"/>
                    <a:pt x="84" y="2"/>
                    <a:pt x="84" y="2"/>
                  </a:cubicBezTo>
                  <a:cubicBezTo>
                    <a:pt x="84" y="2"/>
                    <a:pt x="84" y="2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lose/>
                  <a:moveTo>
                    <a:pt x="85" y="2"/>
                  </a:moveTo>
                  <a:cubicBezTo>
                    <a:pt x="85" y="2"/>
                    <a:pt x="84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4" y="2"/>
                    <a:pt x="85" y="2"/>
                    <a:pt x="85" y="2"/>
                  </a:cubicBezTo>
                  <a:close/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83" y="1"/>
                    <a:pt x="83" y="1"/>
                    <a:pt x="84" y="1"/>
                  </a:cubicBezTo>
                  <a:close/>
                  <a:moveTo>
                    <a:pt x="81" y="2"/>
                  </a:moveTo>
                  <a:cubicBezTo>
                    <a:pt x="82" y="2"/>
                    <a:pt x="82" y="2"/>
                    <a:pt x="82" y="2"/>
                  </a:cubicBezTo>
                  <a:cubicBezTo>
                    <a:pt x="81" y="3"/>
                    <a:pt x="81" y="3"/>
                    <a:pt x="80" y="3"/>
                  </a:cubicBezTo>
                  <a:cubicBezTo>
                    <a:pt x="81" y="3"/>
                    <a:pt x="81" y="3"/>
                    <a:pt x="81" y="2"/>
                  </a:cubicBezTo>
                  <a:close/>
                  <a:moveTo>
                    <a:pt x="6" y="44"/>
                  </a:moveTo>
                  <a:cubicBezTo>
                    <a:pt x="6" y="42"/>
                    <a:pt x="6" y="44"/>
                    <a:pt x="6" y="44"/>
                  </a:cubicBezTo>
                  <a:close/>
                  <a:moveTo>
                    <a:pt x="5" y="46"/>
                  </a:moveTo>
                  <a:cubicBezTo>
                    <a:pt x="5" y="46"/>
                    <a:pt x="5" y="47"/>
                    <a:pt x="5" y="47"/>
                  </a:cubicBezTo>
                  <a:cubicBezTo>
                    <a:pt x="5" y="47"/>
                    <a:pt x="5" y="47"/>
                    <a:pt x="5" y="46"/>
                  </a:cubicBezTo>
                  <a:close/>
                  <a:moveTo>
                    <a:pt x="5" y="48"/>
                  </a:moveTo>
                  <a:cubicBezTo>
                    <a:pt x="5" y="47"/>
                    <a:pt x="5" y="47"/>
                    <a:pt x="5" y="48"/>
                  </a:cubicBezTo>
                  <a:close/>
                  <a:moveTo>
                    <a:pt x="121" y="94"/>
                  </a:moveTo>
                  <a:cubicBezTo>
                    <a:pt x="122" y="94"/>
                    <a:pt x="122" y="94"/>
                    <a:pt x="123" y="93"/>
                  </a:cubicBezTo>
                  <a:cubicBezTo>
                    <a:pt x="117" y="94"/>
                    <a:pt x="113" y="101"/>
                    <a:pt x="109" y="103"/>
                  </a:cubicBezTo>
                  <a:cubicBezTo>
                    <a:pt x="110" y="102"/>
                    <a:pt x="111" y="101"/>
                    <a:pt x="112" y="100"/>
                  </a:cubicBezTo>
                  <a:cubicBezTo>
                    <a:pt x="112" y="101"/>
                    <a:pt x="110" y="102"/>
                    <a:pt x="109" y="102"/>
                  </a:cubicBezTo>
                  <a:cubicBezTo>
                    <a:pt x="108" y="103"/>
                    <a:pt x="105" y="105"/>
                    <a:pt x="105" y="105"/>
                  </a:cubicBezTo>
                  <a:cubicBezTo>
                    <a:pt x="102" y="106"/>
                    <a:pt x="99" y="106"/>
                    <a:pt x="96" y="107"/>
                  </a:cubicBezTo>
                  <a:cubicBezTo>
                    <a:pt x="93" y="108"/>
                    <a:pt x="90" y="110"/>
                    <a:pt x="87" y="110"/>
                  </a:cubicBezTo>
                  <a:cubicBezTo>
                    <a:pt x="86" y="110"/>
                    <a:pt x="76" y="110"/>
                    <a:pt x="81" y="111"/>
                  </a:cubicBezTo>
                  <a:cubicBezTo>
                    <a:pt x="81" y="111"/>
                    <a:pt x="74" y="112"/>
                    <a:pt x="77" y="110"/>
                  </a:cubicBezTo>
                  <a:cubicBezTo>
                    <a:pt x="63" y="114"/>
                    <a:pt x="56" y="107"/>
                    <a:pt x="60" y="94"/>
                  </a:cubicBezTo>
                  <a:cubicBezTo>
                    <a:pt x="64" y="82"/>
                    <a:pt x="59" y="74"/>
                    <a:pt x="48" y="74"/>
                  </a:cubicBezTo>
                  <a:cubicBezTo>
                    <a:pt x="45" y="71"/>
                    <a:pt x="37" y="74"/>
                    <a:pt x="34" y="75"/>
                  </a:cubicBezTo>
                  <a:cubicBezTo>
                    <a:pt x="27" y="76"/>
                    <a:pt x="23" y="75"/>
                    <a:pt x="17" y="74"/>
                  </a:cubicBezTo>
                  <a:cubicBezTo>
                    <a:pt x="6" y="72"/>
                    <a:pt x="2" y="55"/>
                    <a:pt x="8" y="47"/>
                  </a:cubicBezTo>
                  <a:cubicBezTo>
                    <a:pt x="8" y="48"/>
                    <a:pt x="8" y="49"/>
                    <a:pt x="7" y="50"/>
                  </a:cubicBezTo>
                  <a:cubicBezTo>
                    <a:pt x="8" y="48"/>
                    <a:pt x="12" y="43"/>
                    <a:pt x="11" y="39"/>
                  </a:cubicBezTo>
                  <a:cubicBezTo>
                    <a:pt x="11" y="40"/>
                    <a:pt x="10" y="42"/>
                    <a:pt x="10" y="43"/>
                  </a:cubicBezTo>
                  <a:cubicBezTo>
                    <a:pt x="9" y="32"/>
                    <a:pt x="25" y="18"/>
                    <a:pt x="33" y="13"/>
                  </a:cubicBezTo>
                  <a:cubicBezTo>
                    <a:pt x="38" y="10"/>
                    <a:pt x="52" y="4"/>
                    <a:pt x="63" y="2"/>
                  </a:cubicBezTo>
                  <a:cubicBezTo>
                    <a:pt x="64" y="4"/>
                    <a:pt x="65" y="4"/>
                    <a:pt x="67" y="3"/>
                  </a:cubicBezTo>
                  <a:cubicBezTo>
                    <a:pt x="69" y="4"/>
                    <a:pt x="71" y="4"/>
                    <a:pt x="72" y="4"/>
                  </a:cubicBezTo>
                  <a:cubicBezTo>
                    <a:pt x="73" y="4"/>
                    <a:pt x="75" y="3"/>
                    <a:pt x="77" y="3"/>
                  </a:cubicBezTo>
                  <a:cubicBezTo>
                    <a:pt x="80" y="3"/>
                    <a:pt x="84" y="4"/>
                    <a:pt x="87" y="5"/>
                  </a:cubicBezTo>
                  <a:cubicBezTo>
                    <a:pt x="86" y="5"/>
                    <a:pt x="88" y="6"/>
                    <a:pt x="86" y="5"/>
                  </a:cubicBezTo>
                  <a:cubicBezTo>
                    <a:pt x="90" y="6"/>
                    <a:pt x="97" y="6"/>
                    <a:pt x="101" y="10"/>
                  </a:cubicBezTo>
                  <a:cubicBezTo>
                    <a:pt x="101" y="9"/>
                    <a:pt x="100" y="9"/>
                    <a:pt x="100" y="9"/>
                  </a:cubicBezTo>
                  <a:cubicBezTo>
                    <a:pt x="102" y="9"/>
                    <a:pt x="110" y="11"/>
                    <a:pt x="110" y="13"/>
                  </a:cubicBezTo>
                  <a:cubicBezTo>
                    <a:pt x="110" y="13"/>
                    <a:pt x="109" y="13"/>
                    <a:pt x="109" y="13"/>
                  </a:cubicBezTo>
                  <a:cubicBezTo>
                    <a:pt x="107" y="13"/>
                    <a:pt x="111" y="14"/>
                    <a:pt x="112" y="14"/>
                  </a:cubicBezTo>
                  <a:cubicBezTo>
                    <a:pt x="114" y="16"/>
                    <a:pt x="123" y="22"/>
                    <a:pt x="126" y="24"/>
                  </a:cubicBezTo>
                  <a:cubicBezTo>
                    <a:pt x="125" y="24"/>
                    <a:pt x="126" y="25"/>
                    <a:pt x="125" y="25"/>
                  </a:cubicBezTo>
                  <a:cubicBezTo>
                    <a:pt x="127" y="26"/>
                    <a:pt x="130" y="28"/>
                    <a:pt x="131" y="30"/>
                  </a:cubicBezTo>
                  <a:cubicBezTo>
                    <a:pt x="131" y="29"/>
                    <a:pt x="131" y="29"/>
                    <a:pt x="130" y="28"/>
                  </a:cubicBezTo>
                  <a:cubicBezTo>
                    <a:pt x="131" y="29"/>
                    <a:pt x="132" y="29"/>
                    <a:pt x="133" y="31"/>
                  </a:cubicBezTo>
                  <a:cubicBezTo>
                    <a:pt x="133" y="31"/>
                    <a:pt x="134" y="37"/>
                    <a:pt x="136" y="39"/>
                  </a:cubicBezTo>
                  <a:cubicBezTo>
                    <a:pt x="136" y="38"/>
                    <a:pt x="136" y="39"/>
                    <a:pt x="137" y="39"/>
                  </a:cubicBezTo>
                  <a:cubicBezTo>
                    <a:pt x="138" y="42"/>
                    <a:pt x="139" y="47"/>
                    <a:pt x="139" y="46"/>
                  </a:cubicBezTo>
                  <a:cubicBezTo>
                    <a:pt x="141" y="47"/>
                    <a:pt x="141" y="52"/>
                    <a:pt x="141" y="53"/>
                  </a:cubicBezTo>
                  <a:cubicBezTo>
                    <a:pt x="141" y="54"/>
                    <a:pt x="141" y="61"/>
                    <a:pt x="141" y="58"/>
                  </a:cubicBezTo>
                  <a:cubicBezTo>
                    <a:pt x="140" y="67"/>
                    <a:pt x="136" y="72"/>
                    <a:pt x="134" y="81"/>
                  </a:cubicBezTo>
                  <a:cubicBezTo>
                    <a:pt x="133" y="82"/>
                    <a:pt x="123" y="96"/>
                    <a:pt x="121" y="94"/>
                  </a:cubicBezTo>
                  <a:close/>
                  <a:moveTo>
                    <a:pt x="11" y="41"/>
                  </a:moveTo>
                  <a:cubicBezTo>
                    <a:pt x="11" y="42"/>
                    <a:pt x="11" y="42"/>
                    <a:pt x="11" y="42"/>
                  </a:cubicBezTo>
                  <a:cubicBezTo>
                    <a:pt x="10" y="43"/>
                    <a:pt x="11" y="41"/>
                    <a:pt x="11" y="4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62" name="Freeform 9703">
              <a:extLst>
                <a:ext uri="{FF2B5EF4-FFF2-40B4-BE49-F238E27FC236}">
                  <a16:creationId xmlns:a16="http://schemas.microsoft.com/office/drawing/2014/main" id="{9A7389CC-CD19-4E8A-950F-358B18663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" y="361950"/>
              <a:ext cx="63500" cy="41275"/>
            </a:xfrm>
            <a:custGeom>
              <a:avLst/>
              <a:gdLst>
                <a:gd name="T0" fmla="*/ 2 w 17"/>
                <a:gd name="T1" fmla="*/ 11 h 11"/>
                <a:gd name="T2" fmla="*/ 17 w 17"/>
                <a:gd name="T3" fmla="*/ 1 h 11"/>
                <a:gd name="T4" fmla="*/ 16 w 17"/>
                <a:gd name="T5" fmla="*/ 1 h 11"/>
                <a:gd name="T6" fmla="*/ 1 w 17"/>
                <a:gd name="T7" fmla="*/ 10 h 11"/>
                <a:gd name="T8" fmla="*/ 2 w 1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2" y="11"/>
                  </a:moveTo>
                  <a:cubicBezTo>
                    <a:pt x="6" y="7"/>
                    <a:pt x="11" y="4"/>
                    <a:pt x="17" y="1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1" y="4"/>
                    <a:pt x="6" y="7"/>
                    <a:pt x="1" y="10"/>
                  </a:cubicBezTo>
                  <a:cubicBezTo>
                    <a:pt x="0" y="11"/>
                    <a:pt x="1" y="11"/>
                    <a:pt x="2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63" name="Freeform 9704">
              <a:extLst>
                <a:ext uri="{FF2B5EF4-FFF2-40B4-BE49-F238E27FC236}">
                  <a16:creationId xmlns:a16="http://schemas.microsoft.com/office/drawing/2014/main" id="{56435F6D-F4A5-4565-9FAE-680F62551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323850"/>
              <a:ext cx="123825" cy="87313"/>
            </a:xfrm>
            <a:custGeom>
              <a:avLst/>
              <a:gdLst>
                <a:gd name="T0" fmla="*/ 32 w 33"/>
                <a:gd name="T1" fmla="*/ 1 h 23"/>
                <a:gd name="T2" fmla="*/ 1 w 33"/>
                <a:gd name="T3" fmla="*/ 23 h 23"/>
                <a:gd name="T4" fmla="*/ 1 w 33"/>
                <a:gd name="T5" fmla="*/ 23 h 23"/>
                <a:gd name="T6" fmla="*/ 33 w 33"/>
                <a:gd name="T7" fmla="*/ 1 h 23"/>
                <a:gd name="T8" fmla="*/ 32 w 3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3">
                  <a:moveTo>
                    <a:pt x="32" y="1"/>
                  </a:moveTo>
                  <a:cubicBezTo>
                    <a:pt x="22" y="8"/>
                    <a:pt x="11" y="15"/>
                    <a:pt x="1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2" y="16"/>
                    <a:pt x="22" y="9"/>
                    <a:pt x="33" y="1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64" name="Freeform 9705">
              <a:extLst>
                <a:ext uri="{FF2B5EF4-FFF2-40B4-BE49-F238E27FC236}">
                  <a16:creationId xmlns:a16="http://schemas.microsoft.com/office/drawing/2014/main" id="{AD777F3E-1BC8-49EF-8B85-A2DFB0C60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" y="312737"/>
              <a:ext cx="203200" cy="112713"/>
            </a:xfrm>
            <a:custGeom>
              <a:avLst/>
              <a:gdLst>
                <a:gd name="T0" fmla="*/ 1 w 54"/>
                <a:gd name="T1" fmla="*/ 30 h 30"/>
                <a:gd name="T2" fmla="*/ 54 w 54"/>
                <a:gd name="T3" fmla="*/ 0 h 30"/>
                <a:gd name="T4" fmla="*/ 53 w 54"/>
                <a:gd name="T5" fmla="*/ 0 h 30"/>
                <a:gd name="T6" fmla="*/ 1 w 54"/>
                <a:gd name="T7" fmla="*/ 30 h 30"/>
                <a:gd name="T8" fmla="*/ 1 w 54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0">
                  <a:moveTo>
                    <a:pt x="1" y="30"/>
                  </a:moveTo>
                  <a:cubicBezTo>
                    <a:pt x="18" y="19"/>
                    <a:pt x="35" y="8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34" y="8"/>
                    <a:pt x="18" y="19"/>
                    <a:pt x="1" y="30"/>
                  </a:cubicBezTo>
                  <a:cubicBezTo>
                    <a:pt x="0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65" name="Freeform 9706">
              <a:extLst>
                <a:ext uri="{FF2B5EF4-FFF2-40B4-BE49-F238E27FC236}">
                  <a16:creationId xmlns:a16="http://schemas.microsoft.com/office/drawing/2014/main" id="{37F945EC-086E-4384-BD66-31238A0E2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388937"/>
              <a:ext cx="47625" cy="36513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9 h 10"/>
                <a:gd name="T4" fmla="*/ 2 w 13"/>
                <a:gd name="T5" fmla="*/ 10 h 10"/>
                <a:gd name="T6" fmla="*/ 13 w 13"/>
                <a:gd name="T7" fmla="*/ 1 h 10"/>
                <a:gd name="T8" fmla="*/ 12 w 13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8" y="3"/>
                    <a:pt x="5" y="6"/>
                    <a:pt x="1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5" y="6"/>
                    <a:pt x="9" y="3"/>
                    <a:pt x="13" y="1"/>
                  </a:cubicBezTo>
                  <a:cubicBezTo>
                    <a:pt x="13" y="0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66" name="Freeform 9707">
              <a:extLst>
                <a:ext uri="{FF2B5EF4-FFF2-40B4-BE49-F238E27FC236}">
                  <a16:creationId xmlns:a16="http://schemas.microsoft.com/office/drawing/2014/main" id="{9DD0830B-8295-4B3D-9FDD-46CE1C648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252412"/>
              <a:ext cx="173038" cy="112713"/>
            </a:xfrm>
            <a:custGeom>
              <a:avLst/>
              <a:gdLst>
                <a:gd name="T0" fmla="*/ 45 w 46"/>
                <a:gd name="T1" fmla="*/ 1 h 30"/>
                <a:gd name="T2" fmla="*/ 0 w 46"/>
                <a:gd name="T3" fmla="*/ 30 h 30"/>
                <a:gd name="T4" fmla="*/ 1 w 46"/>
                <a:gd name="T5" fmla="*/ 30 h 30"/>
                <a:gd name="T6" fmla="*/ 46 w 46"/>
                <a:gd name="T7" fmla="*/ 1 h 30"/>
                <a:gd name="T8" fmla="*/ 45 w 46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0">
                  <a:moveTo>
                    <a:pt x="45" y="1"/>
                  </a:moveTo>
                  <a:cubicBezTo>
                    <a:pt x="30" y="10"/>
                    <a:pt x="15" y="20"/>
                    <a:pt x="0" y="30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15" y="20"/>
                    <a:pt x="31" y="11"/>
                    <a:pt x="46" y="1"/>
                  </a:cubicBezTo>
                  <a:cubicBezTo>
                    <a:pt x="46" y="1"/>
                    <a:pt x="45" y="0"/>
                    <a:pt x="4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67" name="Freeform 9708">
              <a:extLst>
                <a:ext uri="{FF2B5EF4-FFF2-40B4-BE49-F238E27FC236}">
                  <a16:creationId xmlns:a16="http://schemas.microsoft.com/office/drawing/2014/main" id="{BE72CB48-E327-41B7-B7AC-7B554A82E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249237"/>
              <a:ext cx="173038" cy="93663"/>
            </a:xfrm>
            <a:custGeom>
              <a:avLst/>
              <a:gdLst>
                <a:gd name="T0" fmla="*/ 1 w 46"/>
                <a:gd name="T1" fmla="*/ 24 h 25"/>
                <a:gd name="T2" fmla="*/ 45 w 46"/>
                <a:gd name="T3" fmla="*/ 1 h 25"/>
                <a:gd name="T4" fmla="*/ 45 w 46"/>
                <a:gd name="T5" fmla="*/ 0 h 25"/>
                <a:gd name="T6" fmla="*/ 0 w 46"/>
                <a:gd name="T7" fmla="*/ 24 h 25"/>
                <a:gd name="T8" fmla="*/ 1 w 46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5">
                  <a:moveTo>
                    <a:pt x="1" y="24"/>
                  </a:moveTo>
                  <a:cubicBezTo>
                    <a:pt x="15" y="16"/>
                    <a:pt x="30" y="8"/>
                    <a:pt x="45" y="1"/>
                  </a:cubicBezTo>
                  <a:cubicBezTo>
                    <a:pt x="46" y="1"/>
                    <a:pt x="45" y="0"/>
                    <a:pt x="45" y="0"/>
                  </a:cubicBezTo>
                  <a:cubicBezTo>
                    <a:pt x="29" y="7"/>
                    <a:pt x="14" y="15"/>
                    <a:pt x="0" y="24"/>
                  </a:cubicBezTo>
                  <a:cubicBezTo>
                    <a:pt x="0" y="24"/>
                    <a:pt x="0" y="25"/>
                    <a:pt x="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68" name="Freeform 9709">
              <a:extLst>
                <a:ext uri="{FF2B5EF4-FFF2-40B4-BE49-F238E27FC236}">
                  <a16:creationId xmlns:a16="http://schemas.microsoft.com/office/drawing/2014/main" id="{D54379E8-A18C-4D02-A528-C0D5BF928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381000"/>
              <a:ext cx="52388" cy="33338"/>
            </a:xfrm>
            <a:custGeom>
              <a:avLst/>
              <a:gdLst>
                <a:gd name="T0" fmla="*/ 1 w 14"/>
                <a:gd name="T1" fmla="*/ 9 h 9"/>
                <a:gd name="T2" fmla="*/ 14 w 14"/>
                <a:gd name="T3" fmla="*/ 1 h 9"/>
                <a:gd name="T4" fmla="*/ 13 w 14"/>
                <a:gd name="T5" fmla="*/ 0 h 9"/>
                <a:gd name="T6" fmla="*/ 0 w 14"/>
                <a:gd name="T7" fmla="*/ 9 h 9"/>
                <a:gd name="T8" fmla="*/ 1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5" y="6"/>
                    <a:pt x="9" y="3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3"/>
                    <a:pt x="4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69" name="Freeform 9710">
              <a:extLst>
                <a:ext uri="{FF2B5EF4-FFF2-40B4-BE49-F238E27FC236}">
                  <a16:creationId xmlns:a16="http://schemas.microsoft.com/office/drawing/2014/main" id="{D651A679-2718-4C41-9C0F-FFA98930D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384175"/>
              <a:ext cx="47625" cy="30163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8 h 8"/>
                <a:gd name="T4" fmla="*/ 1 w 13"/>
                <a:gd name="T5" fmla="*/ 8 h 8"/>
                <a:gd name="T6" fmla="*/ 13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70" name="Freeform 9711">
              <a:extLst>
                <a:ext uri="{FF2B5EF4-FFF2-40B4-BE49-F238E27FC236}">
                  <a16:creationId xmlns:a16="http://schemas.microsoft.com/office/drawing/2014/main" id="{236ACF26-FCD3-45D0-9024-42249416F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" y="274637"/>
              <a:ext cx="98425" cy="60325"/>
            </a:xfrm>
            <a:custGeom>
              <a:avLst/>
              <a:gdLst>
                <a:gd name="T0" fmla="*/ 24 w 26"/>
                <a:gd name="T1" fmla="*/ 0 h 16"/>
                <a:gd name="T2" fmla="*/ 1 w 26"/>
                <a:gd name="T3" fmla="*/ 16 h 16"/>
                <a:gd name="T4" fmla="*/ 1 w 26"/>
                <a:gd name="T5" fmla="*/ 16 h 16"/>
                <a:gd name="T6" fmla="*/ 25 w 26"/>
                <a:gd name="T7" fmla="*/ 0 h 16"/>
                <a:gd name="T8" fmla="*/ 24 w 2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4" y="0"/>
                  </a:moveTo>
                  <a:cubicBezTo>
                    <a:pt x="17" y="5"/>
                    <a:pt x="9" y="11"/>
                    <a:pt x="1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1"/>
                    <a:pt x="17" y="5"/>
                    <a:pt x="25" y="0"/>
                  </a:cubicBezTo>
                  <a:cubicBezTo>
                    <a:pt x="26" y="0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71" name="Freeform 9712">
              <a:extLst>
                <a:ext uri="{FF2B5EF4-FFF2-40B4-BE49-F238E27FC236}">
                  <a16:creationId xmlns:a16="http://schemas.microsoft.com/office/drawing/2014/main" id="{8A4C0AFE-8C95-4CEF-81A8-A5868562A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222250"/>
              <a:ext cx="38100" cy="222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1 w 10"/>
                <a:gd name="T5" fmla="*/ 6 h 6"/>
                <a:gd name="T6" fmla="*/ 9 w 10"/>
                <a:gd name="T7" fmla="*/ 1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4" y="4"/>
                    <a:pt x="7" y="2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72" name="Freeform 9713">
              <a:extLst>
                <a:ext uri="{FF2B5EF4-FFF2-40B4-BE49-F238E27FC236}">
                  <a16:creationId xmlns:a16="http://schemas.microsoft.com/office/drawing/2014/main" id="{6CF80C86-982A-4938-86FE-D52DB1407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" y="219075"/>
              <a:ext cx="46038" cy="19050"/>
            </a:xfrm>
            <a:custGeom>
              <a:avLst/>
              <a:gdLst>
                <a:gd name="T0" fmla="*/ 1 w 12"/>
                <a:gd name="T1" fmla="*/ 5 h 5"/>
                <a:gd name="T2" fmla="*/ 11 w 12"/>
                <a:gd name="T3" fmla="*/ 0 h 5"/>
                <a:gd name="T4" fmla="*/ 11 w 12"/>
                <a:gd name="T5" fmla="*/ 0 h 5"/>
                <a:gd name="T6" fmla="*/ 1 w 12"/>
                <a:gd name="T7" fmla="*/ 5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5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73" name="Freeform 9714">
              <a:extLst>
                <a:ext uri="{FF2B5EF4-FFF2-40B4-BE49-F238E27FC236}">
                  <a16:creationId xmlns:a16="http://schemas.microsoft.com/office/drawing/2014/main" id="{655E0902-015A-427D-92AA-5AE81350E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7" y="268287"/>
              <a:ext cx="96838" cy="55563"/>
            </a:xfrm>
            <a:custGeom>
              <a:avLst/>
              <a:gdLst>
                <a:gd name="T0" fmla="*/ 1 w 26"/>
                <a:gd name="T1" fmla="*/ 15 h 15"/>
                <a:gd name="T2" fmla="*/ 26 w 26"/>
                <a:gd name="T3" fmla="*/ 0 h 15"/>
                <a:gd name="T4" fmla="*/ 25 w 26"/>
                <a:gd name="T5" fmla="*/ 0 h 15"/>
                <a:gd name="T6" fmla="*/ 1 w 26"/>
                <a:gd name="T7" fmla="*/ 15 h 15"/>
                <a:gd name="T8" fmla="*/ 1 w 2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9" y="10"/>
                    <a:pt x="18" y="5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17" y="5"/>
                    <a:pt x="9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74" name="Freeform 9715">
              <a:extLst>
                <a:ext uri="{FF2B5EF4-FFF2-40B4-BE49-F238E27FC236}">
                  <a16:creationId xmlns:a16="http://schemas.microsoft.com/office/drawing/2014/main" id="{15633EF8-3CD7-4A75-B75E-9DABFB84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361950"/>
              <a:ext cx="60325" cy="33338"/>
            </a:xfrm>
            <a:custGeom>
              <a:avLst/>
              <a:gdLst>
                <a:gd name="T0" fmla="*/ 1 w 16"/>
                <a:gd name="T1" fmla="*/ 9 h 9"/>
                <a:gd name="T2" fmla="*/ 16 w 16"/>
                <a:gd name="T3" fmla="*/ 0 h 9"/>
                <a:gd name="T4" fmla="*/ 15 w 16"/>
                <a:gd name="T5" fmla="*/ 0 h 9"/>
                <a:gd name="T6" fmla="*/ 1 w 16"/>
                <a:gd name="T7" fmla="*/ 9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75" name="Freeform 9716">
              <a:extLst>
                <a:ext uri="{FF2B5EF4-FFF2-40B4-BE49-F238E27FC236}">
                  <a16:creationId xmlns:a16="http://schemas.microsoft.com/office/drawing/2014/main" id="{9800728B-3E5D-46AD-ACB3-6A990F948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" y="346075"/>
              <a:ext cx="66675" cy="46038"/>
            </a:xfrm>
            <a:custGeom>
              <a:avLst/>
              <a:gdLst>
                <a:gd name="T0" fmla="*/ 17 w 18"/>
                <a:gd name="T1" fmla="*/ 1 h 12"/>
                <a:gd name="T2" fmla="*/ 1 w 18"/>
                <a:gd name="T3" fmla="*/ 12 h 12"/>
                <a:gd name="T4" fmla="*/ 2 w 18"/>
                <a:gd name="T5" fmla="*/ 12 h 12"/>
                <a:gd name="T6" fmla="*/ 17 w 18"/>
                <a:gd name="T7" fmla="*/ 1 h 12"/>
                <a:gd name="T8" fmla="*/ 17 w 18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17" y="1"/>
                  </a:moveTo>
                  <a:cubicBezTo>
                    <a:pt x="11" y="4"/>
                    <a:pt x="6" y="8"/>
                    <a:pt x="1" y="12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7" y="8"/>
                    <a:pt x="12" y="5"/>
                    <a:pt x="17" y="1"/>
                  </a:cubicBezTo>
                  <a:cubicBezTo>
                    <a:pt x="18" y="1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76" name="Freeform 9717">
              <a:extLst>
                <a:ext uri="{FF2B5EF4-FFF2-40B4-BE49-F238E27FC236}">
                  <a16:creationId xmlns:a16="http://schemas.microsoft.com/office/drawing/2014/main" id="{14C97237-6161-4364-85EB-23E7DBDED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" y="252412"/>
              <a:ext cx="104775" cy="68263"/>
            </a:xfrm>
            <a:custGeom>
              <a:avLst/>
              <a:gdLst>
                <a:gd name="T0" fmla="*/ 27 w 28"/>
                <a:gd name="T1" fmla="*/ 0 h 18"/>
                <a:gd name="T2" fmla="*/ 0 w 28"/>
                <a:gd name="T3" fmla="*/ 18 h 18"/>
                <a:gd name="T4" fmla="*/ 1 w 28"/>
                <a:gd name="T5" fmla="*/ 18 h 18"/>
                <a:gd name="T6" fmla="*/ 28 w 28"/>
                <a:gd name="T7" fmla="*/ 1 h 18"/>
                <a:gd name="T8" fmla="*/ 27 w 2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18" y="6"/>
                    <a:pt x="9" y="12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0" y="12"/>
                    <a:pt x="19" y="6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77" name="Freeform 9718">
              <a:extLst>
                <a:ext uri="{FF2B5EF4-FFF2-40B4-BE49-F238E27FC236}">
                  <a16:creationId xmlns:a16="http://schemas.microsoft.com/office/drawing/2014/main" id="{8F837196-FA31-4114-9148-171AD757B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" y="185737"/>
              <a:ext cx="49213" cy="30163"/>
            </a:xfrm>
            <a:custGeom>
              <a:avLst/>
              <a:gdLst>
                <a:gd name="T0" fmla="*/ 12 w 13"/>
                <a:gd name="T1" fmla="*/ 1 h 8"/>
                <a:gd name="T2" fmla="*/ 0 w 13"/>
                <a:gd name="T3" fmla="*/ 8 h 8"/>
                <a:gd name="T4" fmla="*/ 1 w 13"/>
                <a:gd name="T5" fmla="*/ 8 h 8"/>
                <a:gd name="T6" fmla="*/ 12 w 13"/>
                <a:gd name="T7" fmla="*/ 1 h 8"/>
                <a:gd name="T8" fmla="*/ 12 w 13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1"/>
                  </a:moveTo>
                  <a:cubicBezTo>
                    <a:pt x="8" y="3"/>
                    <a:pt x="4" y="6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6"/>
                    <a:pt x="9" y="3"/>
                    <a:pt x="12" y="1"/>
                  </a:cubicBezTo>
                  <a:cubicBezTo>
                    <a:pt x="13" y="0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78" name="Freeform 9719">
              <a:extLst>
                <a:ext uri="{FF2B5EF4-FFF2-40B4-BE49-F238E27FC236}">
                  <a16:creationId xmlns:a16="http://schemas.microsoft.com/office/drawing/2014/main" id="{E44C8EA3-FACF-412E-AEDB-F98C93AD0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7" y="185737"/>
              <a:ext cx="65088" cy="25400"/>
            </a:xfrm>
            <a:custGeom>
              <a:avLst/>
              <a:gdLst>
                <a:gd name="T0" fmla="*/ 1 w 17"/>
                <a:gd name="T1" fmla="*/ 7 h 7"/>
                <a:gd name="T2" fmla="*/ 16 w 17"/>
                <a:gd name="T3" fmla="*/ 0 h 7"/>
                <a:gd name="T4" fmla="*/ 16 w 17"/>
                <a:gd name="T5" fmla="*/ 0 h 7"/>
                <a:gd name="T6" fmla="*/ 1 w 17"/>
                <a:gd name="T7" fmla="*/ 7 h 7"/>
                <a:gd name="T8" fmla="*/ 1 w 1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7"/>
                  </a:moveTo>
                  <a:cubicBezTo>
                    <a:pt x="6" y="5"/>
                    <a:pt x="11" y="2"/>
                    <a:pt x="16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1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79" name="Freeform 9720">
              <a:extLst>
                <a:ext uri="{FF2B5EF4-FFF2-40B4-BE49-F238E27FC236}">
                  <a16:creationId xmlns:a16="http://schemas.microsoft.com/office/drawing/2014/main" id="{074B8191-29EB-4F83-981F-EA30C1DDC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230187"/>
              <a:ext cx="211138" cy="131763"/>
            </a:xfrm>
            <a:custGeom>
              <a:avLst/>
              <a:gdLst>
                <a:gd name="T0" fmla="*/ 1 w 56"/>
                <a:gd name="T1" fmla="*/ 34 h 35"/>
                <a:gd name="T2" fmla="*/ 55 w 56"/>
                <a:gd name="T3" fmla="*/ 1 h 35"/>
                <a:gd name="T4" fmla="*/ 55 w 56"/>
                <a:gd name="T5" fmla="*/ 1 h 35"/>
                <a:gd name="T6" fmla="*/ 0 w 56"/>
                <a:gd name="T7" fmla="*/ 34 h 35"/>
                <a:gd name="T8" fmla="*/ 1 w 56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5">
                  <a:moveTo>
                    <a:pt x="1" y="34"/>
                  </a:moveTo>
                  <a:cubicBezTo>
                    <a:pt x="19" y="23"/>
                    <a:pt x="37" y="11"/>
                    <a:pt x="55" y="1"/>
                  </a:cubicBezTo>
                  <a:cubicBezTo>
                    <a:pt x="56" y="1"/>
                    <a:pt x="55" y="0"/>
                    <a:pt x="55" y="1"/>
                  </a:cubicBezTo>
                  <a:cubicBezTo>
                    <a:pt x="36" y="11"/>
                    <a:pt x="18" y="23"/>
                    <a:pt x="0" y="34"/>
                  </a:cubicBezTo>
                  <a:cubicBezTo>
                    <a:pt x="0" y="34"/>
                    <a:pt x="0" y="35"/>
                    <a:pt x="1" y="3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80" name="Freeform 9721">
              <a:extLst>
                <a:ext uri="{FF2B5EF4-FFF2-40B4-BE49-F238E27FC236}">
                  <a16:creationId xmlns:a16="http://schemas.microsoft.com/office/drawing/2014/main" id="{BB14943D-CF7A-48A2-879D-2B75AE6B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36525"/>
              <a:ext cx="295275" cy="206375"/>
            </a:xfrm>
            <a:custGeom>
              <a:avLst/>
              <a:gdLst>
                <a:gd name="T0" fmla="*/ 78 w 79"/>
                <a:gd name="T1" fmla="*/ 0 h 55"/>
                <a:gd name="T2" fmla="*/ 0 w 79"/>
                <a:gd name="T3" fmla="*/ 54 h 55"/>
                <a:gd name="T4" fmla="*/ 1 w 79"/>
                <a:gd name="T5" fmla="*/ 55 h 55"/>
                <a:gd name="T6" fmla="*/ 78 w 79"/>
                <a:gd name="T7" fmla="*/ 0 h 55"/>
                <a:gd name="T8" fmla="*/ 78 w 7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5">
                  <a:moveTo>
                    <a:pt x="78" y="0"/>
                  </a:moveTo>
                  <a:cubicBezTo>
                    <a:pt x="51" y="17"/>
                    <a:pt x="25" y="35"/>
                    <a:pt x="0" y="54"/>
                  </a:cubicBezTo>
                  <a:cubicBezTo>
                    <a:pt x="0" y="55"/>
                    <a:pt x="1" y="55"/>
                    <a:pt x="1" y="55"/>
                  </a:cubicBezTo>
                  <a:cubicBezTo>
                    <a:pt x="26" y="35"/>
                    <a:pt x="52" y="17"/>
                    <a:pt x="78" y="0"/>
                  </a:cubicBezTo>
                  <a:cubicBezTo>
                    <a:pt x="79" y="0"/>
                    <a:pt x="78" y="0"/>
                    <a:pt x="7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81" name="Freeform 9722">
              <a:extLst>
                <a:ext uri="{FF2B5EF4-FFF2-40B4-BE49-F238E27FC236}">
                  <a16:creationId xmlns:a16="http://schemas.microsoft.com/office/drawing/2014/main" id="{C17A963E-B6A0-485E-9E0E-676B31A86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" y="136525"/>
              <a:ext cx="303213" cy="165100"/>
            </a:xfrm>
            <a:custGeom>
              <a:avLst/>
              <a:gdLst>
                <a:gd name="T0" fmla="*/ 1 w 81"/>
                <a:gd name="T1" fmla="*/ 44 h 44"/>
                <a:gd name="T2" fmla="*/ 80 w 81"/>
                <a:gd name="T3" fmla="*/ 0 h 44"/>
                <a:gd name="T4" fmla="*/ 80 w 81"/>
                <a:gd name="T5" fmla="*/ 0 h 44"/>
                <a:gd name="T6" fmla="*/ 0 w 81"/>
                <a:gd name="T7" fmla="*/ 44 h 44"/>
                <a:gd name="T8" fmla="*/ 1 w 81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44">
                  <a:moveTo>
                    <a:pt x="1" y="44"/>
                  </a:moveTo>
                  <a:cubicBezTo>
                    <a:pt x="27" y="29"/>
                    <a:pt x="53" y="12"/>
                    <a:pt x="80" y="0"/>
                  </a:cubicBezTo>
                  <a:cubicBezTo>
                    <a:pt x="81" y="0"/>
                    <a:pt x="80" y="0"/>
                    <a:pt x="80" y="0"/>
                  </a:cubicBezTo>
                  <a:cubicBezTo>
                    <a:pt x="52" y="12"/>
                    <a:pt x="27" y="29"/>
                    <a:pt x="0" y="44"/>
                  </a:cubicBezTo>
                  <a:cubicBezTo>
                    <a:pt x="0" y="44"/>
                    <a:pt x="1" y="44"/>
                    <a:pt x="1" y="4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82" name="Freeform 9723">
              <a:extLst>
                <a:ext uri="{FF2B5EF4-FFF2-40B4-BE49-F238E27FC236}">
                  <a16:creationId xmlns:a16="http://schemas.microsoft.com/office/drawing/2014/main" id="{E7B78606-6584-464E-8EA9-0CA5FA3FD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161925"/>
              <a:ext cx="190500" cy="131763"/>
            </a:xfrm>
            <a:custGeom>
              <a:avLst/>
              <a:gdLst>
                <a:gd name="T0" fmla="*/ 50 w 51"/>
                <a:gd name="T1" fmla="*/ 0 h 35"/>
                <a:gd name="T2" fmla="*/ 0 w 51"/>
                <a:gd name="T3" fmla="*/ 35 h 35"/>
                <a:gd name="T4" fmla="*/ 1 w 51"/>
                <a:gd name="T5" fmla="*/ 35 h 35"/>
                <a:gd name="T6" fmla="*/ 51 w 51"/>
                <a:gd name="T7" fmla="*/ 0 h 35"/>
                <a:gd name="T8" fmla="*/ 50 w 51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5">
                  <a:moveTo>
                    <a:pt x="50" y="0"/>
                  </a:moveTo>
                  <a:cubicBezTo>
                    <a:pt x="33" y="10"/>
                    <a:pt x="16" y="22"/>
                    <a:pt x="0" y="35"/>
                  </a:cubicBezTo>
                  <a:cubicBezTo>
                    <a:pt x="0" y="35"/>
                    <a:pt x="1" y="35"/>
                    <a:pt x="1" y="35"/>
                  </a:cubicBezTo>
                  <a:cubicBezTo>
                    <a:pt x="17" y="22"/>
                    <a:pt x="33" y="11"/>
                    <a:pt x="51" y="0"/>
                  </a:cubicBezTo>
                  <a:cubicBezTo>
                    <a:pt x="51" y="0"/>
                    <a:pt x="51" y="0"/>
                    <a:pt x="5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83" name="Freeform 9724">
              <a:extLst>
                <a:ext uri="{FF2B5EF4-FFF2-40B4-BE49-F238E27FC236}">
                  <a16:creationId xmlns:a16="http://schemas.microsoft.com/office/drawing/2014/main" id="{0697942F-0901-4951-8BB4-49DE09378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" y="106362"/>
              <a:ext cx="30163" cy="14288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84" name="Freeform 9725">
              <a:extLst>
                <a:ext uri="{FF2B5EF4-FFF2-40B4-BE49-F238E27FC236}">
                  <a16:creationId xmlns:a16="http://schemas.microsoft.com/office/drawing/2014/main" id="{662CF913-71C3-4154-9625-218A1E903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87" y="101600"/>
              <a:ext cx="33338" cy="15875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85" name="Freeform 9726">
              <a:extLst>
                <a:ext uri="{FF2B5EF4-FFF2-40B4-BE49-F238E27FC236}">
                  <a16:creationId xmlns:a16="http://schemas.microsoft.com/office/drawing/2014/main" id="{06BF98B8-AC6F-4476-8163-BBD6F9CC2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" y="79375"/>
              <a:ext cx="314325" cy="214313"/>
            </a:xfrm>
            <a:custGeom>
              <a:avLst/>
              <a:gdLst>
                <a:gd name="T0" fmla="*/ 83 w 84"/>
                <a:gd name="T1" fmla="*/ 0 h 57"/>
                <a:gd name="T2" fmla="*/ 0 w 84"/>
                <a:gd name="T3" fmla="*/ 57 h 57"/>
                <a:gd name="T4" fmla="*/ 1 w 84"/>
                <a:gd name="T5" fmla="*/ 57 h 57"/>
                <a:gd name="T6" fmla="*/ 64 w 84"/>
                <a:gd name="T7" fmla="*/ 21 h 57"/>
                <a:gd name="T8" fmla="*/ 63 w 84"/>
                <a:gd name="T9" fmla="*/ 20 h 57"/>
                <a:gd name="T10" fmla="*/ 32 w 84"/>
                <a:gd name="T11" fmla="*/ 39 h 57"/>
                <a:gd name="T12" fmla="*/ 16 w 84"/>
                <a:gd name="T13" fmla="*/ 48 h 57"/>
                <a:gd name="T14" fmla="*/ 5 w 84"/>
                <a:gd name="T15" fmla="*/ 53 h 57"/>
                <a:gd name="T16" fmla="*/ 18 w 84"/>
                <a:gd name="T17" fmla="*/ 43 h 57"/>
                <a:gd name="T18" fmla="*/ 83 w 84"/>
                <a:gd name="T19" fmla="*/ 0 h 57"/>
                <a:gd name="T20" fmla="*/ 83 w 84"/>
                <a:gd name="T2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57">
                  <a:moveTo>
                    <a:pt x="83" y="0"/>
                  </a:moveTo>
                  <a:cubicBezTo>
                    <a:pt x="55" y="18"/>
                    <a:pt x="25" y="34"/>
                    <a:pt x="0" y="57"/>
                  </a:cubicBezTo>
                  <a:cubicBezTo>
                    <a:pt x="0" y="57"/>
                    <a:pt x="0" y="57"/>
                    <a:pt x="1" y="57"/>
                  </a:cubicBezTo>
                  <a:cubicBezTo>
                    <a:pt x="22" y="45"/>
                    <a:pt x="43" y="33"/>
                    <a:pt x="64" y="21"/>
                  </a:cubicBezTo>
                  <a:cubicBezTo>
                    <a:pt x="65" y="20"/>
                    <a:pt x="64" y="20"/>
                    <a:pt x="63" y="20"/>
                  </a:cubicBezTo>
                  <a:cubicBezTo>
                    <a:pt x="53" y="26"/>
                    <a:pt x="42" y="33"/>
                    <a:pt x="32" y="39"/>
                  </a:cubicBezTo>
                  <a:cubicBezTo>
                    <a:pt x="27" y="42"/>
                    <a:pt x="21" y="45"/>
                    <a:pt x="16" y="48"/>
                  </a:cubicBezTo>
                  <a:cubicBezTo>
                    <a:pt x="13" y="50"/>
                    <a:pt x="9" y="52"/>
                    <a:pt x="5" y="53"/>
                  </a:cubicBezTo>
                  <a:cubicBezTo>
                    <a:pt x="9" y="49"/>
                    <a:pt x="13" y="46"/>
                    <a:pt x="18" y="43"/>
                  </a:cubicBezTo>
                  <a:cubicBezTo>
                    <a:pt x="38" y="27"/>
                    <a:pt x="62" y="15"/>
                    <a:pt x="83" y="0"/>
                  </a:cubicBezTo>
                  <a:cubicBezTo>
                    <a:pt x="84" y="0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86" name="Freeform 9727">
              <a:extLst>
                <a:ext uri="{FF2B5EF4-FFF2-40B4-BE49-F238E27FC236}">
                  <a16:creationId xmlns:a16="http://schemas.microsoft.com/office/drawing/2014/main" id="{58447523-DF25-45FC-A900-AF27F9D9D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60325"/>
              <a:ext cx="371475" cy="233363"/>
            </a:xfrm>
            <a:custGeom>
              <a:avLst/>
              <a:gdLst>
                <a:gd name="T0" fmla="*/ 93 w 99"/>
                <a:gd name="T1" fmla="*/ 0 h 62"/>
                <a:gd name="T2" fmla="*/ 7 w 99"/>
                <a:gd name="T3" fmla="*/ 57 h 62"/>
                <a:gd name="T4" fmla="*/ 98 w 99"/>
                <a:gd name="T5" fmla="*/ 5 h 62"/>
                <a:gd name="T6" fmla="*/ 98 w 99"/>
                <a:gd name="T7" fmla="*/ 4 h 62"/>
                <a:gd name="T8" fmla="*/ 0 w 99"/>
                <a:gd name="T9" fmla="*/ 61 h 62"/>
                <a:gd name="T10" fmla="*/ 1 w 99"/>
                <a:gd name="T11" fmla="*/ 61 h 62"/>
                <a:gd name="T12" fmla="*/ 93 w 99"/>
                <a:gd name="T13" fmla="*/ 1 h 62"/>
                <a:gd name="T14" fmla="*/ 93 w 99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62">
                  <a:moveTo>
                    <a:pt x="93" y="0"/>
                  </a:moveTo>
                  <a:cubicBezTo>
                    <a:pt x="64" y="19"/>
                    <a:pt x="35" y="38"/>
                    <a:pt x="7" y="57"/>
                  </a:cubicBezTo>
                  <a:cubicBezTo>
                    <a:pt x="36" y="38"/>
                    <a:pt x="66" y="20"/>
                    <a:pt x="98" y="5"/>
                  </a:cubicBezTo>
                  <a:cubicBezTo>
                    <a:pt x="99" y="5"/>
                    <a:pt x="99" y="4"/>
                    <a:pt x="98" y="4"/>
                  </a:cubicBezTo>
                  <a:cubicBezTo>
                    <a:pt x="64" y="21"/>
                    <a:pt x="31" y="38"/>
                    <a:pt x="0" y="61"/>
                  </a:cubicBezTo>
                  <a:cubicBezTo>
                    <a:pt x="0" y="61"/>
                    <a:pt x="1" y="62"/>
                    <a:pt x="1" y="61"/>
                  </a:cubicBezTo>
                  <a:cubicBezTo>
                    <a:pt x="32" y="42"/>
                    <a:pt x="62" y="21"/>
                    <a:pt x="93" y="1"/>
                  </a:cubicBezTo>
                  <a:cubicBezTo>
                    <a:pt x="94" y="0"/>
                    <a:pt x="93" y="0"/>
                    <a:pt x="9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87" name="Freeform 9728">
              <a:extLst>
                <a:ext uri="{FF2B5EF4-FFF2-40B4-BE49-F238E27FC236}">
                  <a16:creationId xmlns:a16="http://schemas.microsoft.com/office/drawing/2014/main" id="{7ACAC267-C4AF-4A42-B47D-CF1EF9903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2" y="60325"/>
              <a:ext cx="74613" cy="38100"/>
            </a:xfrm>
            <a:custGeom>
              <a:avLst/>
              <a:gdLst>
                <a:gd name="T0" fmla="*/ 1 w 20"/>
                <a:gd name="T1" fmla="*/ 10 h 10"/>
                <a:gd name="T2" fmla="*/ 20 w 20"/>
                <a:gd name="T3" fmla="*/ 0 h 10"/>
                <a:gd name="T4" fmla="*/ 20 w 20"/>
                <a:gd name="T5" fmla="*/ 0 h 10"/>
                <a:gd name="T6" fmla="*/ 1 w 20"/>
                <a:gd name="T7" fmla="*/ 10 h 10"/>
                <a:gd name="T8" fmla="*/ 1 w 2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" y="10"/>
                  </a:moveTo>
                  <a:cubicBezTo>
                    <a:pt x="7" y="7"/>
                    <a:pt x="14" y="3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3"/>
                    <a:pt x="7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88" name="Freeform 9729">
              <a:extLst>
                <a:ext uri="{FF2B5EF4-FFF2-40B4-BE49-F238E27FC236}">
                  <a16:creationId xmlns:a16="http://schemas.microsoft.com/office/drawing/2014/main" id="{82CA7816-5478-475F-8A66-0A9894CF8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25412"/>
              <a:ext cx="266700" cy="161925"/>
            </a:xfrm>
            <a:custGeom>
              <a:avLst/>
              <a:gdLst>
                <a:gd name="T0" fmla="*/ 1 w 71"/>
                <a:gd name="T1" fmla="*/ 43 h 43"/>
                <a:gd name="T2" fmla="*/ 70 w 71"/>
                <a:gd name="T3" fmla="*/ 0 h 43"/>
                <a:gd name="T4" fmla="*/ 69 w 71"/>
                <a:gd name="T5" fmla="*/ 0 h 43"/>
                <a:gd name="T6" fmla="*/ 1 w 71"/>
                <a:gd name="T7" fmla="*/ 43 h 43"/>
                <a:gd name="T8" fmla="*/ 1 w 71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3">
                  <a:moveTo>
                    <a:pt x="1" y="43"/>
                  </a:moveTo>
                  <a:cubicBezTo>
                    <a:pt x="24" y="28"/>
                    <a:pt x="47" y="14"/>
                    <a:pt x="70" y="0"/>
                  </a:cubicBezTo>
                  <a:cubicBezTo>
                    <a:pt x="71" y="0"/>
                    <a:pt x="70" y="0"/>
                    <a:pt x="69" y="0"/>
                  </a:cubicBezTo>
                  <a:cubicBezTo>
                    <a:pt x="46" y="13"/>
                    <a:pt x="23" y="28"/>
                    <a:pt x="1" y="43"/>
                  </a:cubicBezTo>
                  <a:cubicBezTo>
                    <a:pt x="0" y="43"/>
                    <a:pt x="1" y="43"/>
                    <a:pt x="1" y="4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89" name="Freeform 9730">
              <a:extLst>
                <a:ext uri="{FF2B5EF4-FFF2-40B4-BE49-F238E27FC236}">
                  <a16:creationId xmlns:a16="http://schemas.microsoft.com/office/drawing/2014/main" id="{68F454F1-3487-4375-8845-CB75F1979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09537"/>
              <a:ext cx="252413" cy="177800"/>
            </a:xfrm>
            <a:custGeom>
              <a:avLst/>
              <a:gdLst>
                <a:gd name="T0" fmla="*/ 66 w 67"/>
                <a:gd name="T1" fmla="*/ 0 h 47"/>
                <a:gd name="T2" fmla="*/ 0 w 67"/>
                <a:gd name="T3" fmla="*/ 46 h 47"/>
                <a:gd name="T4" fmla="*/ 1 w 67"/>
                <a:gd name="T5" fmla="*/ 47 h 47"/>
                <a:gd name="T6" fmla="*/ 67 w 67"/>
                <a:gd name="T7" fmla="*/ 1 h 47"/>
                <a:gd name="T8" fmla="*/ 66 w 67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7">
                  <a:moveTo>
                    <a:pt x="66" y="0"/>
                  </a:moveTo>
                  <a:cubicBezTo>
                    <a:pt x="43" y="15"/>
                    <a:pt x="21" y="30"/>
                    <a:pt x="0" y="46"/>
                  </a:cubicBezTo>
                  <a:cubicBezTo>
                    <a:pt x="0" y="47"/>
                    <a:pt x="1" y="47"/>
                    <a:pt x="1" y="47"/>
                  </a:cubicBezTo>
                  <a:cubicBezTo>
                    <a:pt x="22" y="30"/>
                    <a:pt x="44" y="15"/>
                    <a:pt x="67" y="1"/>
                  </a:cubicBezTo>
                  <a:cubicBezTo>
                    <a:pt x="67" y="0"/>
                    <a:pt x="66" y="0"/>
                    <a:pt x="6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90" name="Freeform 9731">
              <a:extLst>
                <a:ext uri="{FF2B5EF4-FFF2-40B4-BE49-F238E27FC236}">
                  <a16:creationId xmlns:a16="http://schemas.microsoft.com/office/drawing/2014/main" id="{66622F75-D34B-4EB5-841C-AB08993AF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46037"/>
              <a:ext cx="36513" cy="25400"/>
            </a:xfrm>
            <a:custGeom>
              <a:avLst/>
              <a:gdLst>
                <a:gd name="T0" fmla="*/ 1 w 10"/>
                <a:gd name="T1" fmla="*/ 4 h 7"/>
                <a:gd name="T2" fmla="*/ 9 w 10"/>
                <a:gd name="T3" fmla="*/ 0 h 7"/>
                <a:gd name="T4" fmla="*/ 9 w 10"/>
                <a:gd name="T5" fmla="*/ 0 h 7"/>
                <a:gd name="T6" fmla="*/ 2 w 10"/>
                <a:gd name="T7" fmla="*/ 6 h 7"/>
                <a:gd name="T8" fmla="*/ 2 w 10"/>
                <a:gd name="T9" fmla="*/ 6 h 7"/>
                <a:gd name="T10" fmla="*/ 9 w 10"/>
                <a:gd name="T11" fmla="*/ 0 h 7"/>
                <a:gd name="T12" fmla="*/ 9 w 10"/>
                <a:gd name="T13" fmla="*/ 0 h 7"/>
                <a:gd name="T14" fmla="*/ 0 w 10"/>
                <a:gd name="T15" fmla="*/ 4 h 7"/>
                <a:gd name="T16" fmla="*/ 1 w 10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1" y="4"/>
                  </a:move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2"/>
                    <a:pt x="4" y="4"/>
                    <a:pt x="2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5" y="4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91" name="Freeform 9732">
              <a:extLst>
                <a:ext uri="{FF2B5EF4-FFF2-40B4-BE49-F238E27FC236}">
                  <a16:creationId xmlns:a16="http://schemas.microsoft.com/office/drawing/2014/main" id="{E71AD250-2036-45C7-8008-6AC351D13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46037"/>
              <a:ext cx="36513" cy="22225"/>
            </a:xfrm>
            <a:custGeom>
              <a:avLst/>
              <a:gdLst>
                <a:gd name="T0" fmla="*/ 1 w 10"/>
                <a:gd name="T1" fmla="*/ 4 h 6"/>
                <a:gd name="T2" fmla="*/ 9 w 10"/>
                <a:gd name="T3" fmla="*/ 0 h 6"/>
                <a:gd name="T4" fmla="*/ 9 w 10"/>
                <a:gd name="T5" fmla="*/ 0 h 6"/>
                <a:gd name="T6" fmla="*/ 1 w 10"/>
                <a:gd name="T7" fmla="*/ 6 h 6"/>
                <a:gd name="T8" fmla="*/ 2 w 10"/>
                <a:gd name="T9" fmla="*/ 6 h 6"/>
                <a:gd name="T10" fmla="*/ 9 w 10"/>
                <a:gd name="T11" fmla="*/ 0 h 6"/>
                <a:gd name="T12" fmla="*/ 9 w 10"/>
                <a:gd name="T13" fmla="*/ 0 h 6"/>
                <a:gd name="T14" fmla="*/ 1 w 10"/>
                <a:gd name="T15" fmla="*/ 3 h 6"/>
                <a:gd name="T16" fmla="*/ 1 w 10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1" y="4"/>
                  </a:moveTo>
                  <a:cubicBezTo>
                    <a:pt x="4" y="3"/>
                    <a:pt x="7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4" y="4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4" y="4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4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92" name="Freeform 9733">
              <a:extLst>
                <a:ext uri="{FF2B5EF4-FFF2-40B4-BE49-F238E27FC236}">
                  <a16:creationId xmlns:a16="http://schemas.microsoft.com/office/drawing/2014/main" id="{277E0A27-F359-4626-964B-02DD780D4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90487"/>
              <a:ext cx="142875" cy="82550"/>
            </a:xfrm>
            <a:custGeom>
              <a:avLst/>
              <a:gdLst>
                <a:gd name="T0" fmla="*/ 1 w 38"/>
                <a:gd name="T1" fmla="*/ 22 h 22"/>
                <a:gd name="T2" fmla="*/ 38 w 38"/>
                <a:gd name="T3" fmla="*/ 1 h 22"/>
                <a:gd name="T4" fmla="*/ 37 w 38"/>
                <a:gd name="T5" fmla="*/ 1 h 22"/>
                <a:gd name="T6" fmla="*/ 1 w 38"/>
                <a:gd name="T7" fmla="*/ 22 h 22"/>
                <a:gd name="T8" fmla="*/ 1 w 38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2">
                  <a:moveTo>
                    <a:pt x="1" y="22"/>
                  </a:moveTo>
                  <a:cubicBezTo>
                    <a:pt x="13" y="15"/>
                    <a:pt x="25" y="7"/>
                    <a:pt x="38" y="1"/>
                  </a:cubicBezTo>
                  <a:cubicBezTo>
                    <a:pt x="38" y="0"/>
                    <a:pt x="37" y="0"/>
                    <a:pt x="37" y="1"/>
                  </a:cubicBezTo>
                  <a:cubicBezTo>
                    <a:pt x="25" y="7"/>
                    <a:pt x="13" y="14"/>
                    <a:pt x="1" y="22"/>
                  </a:cubicBezTo>
                  <a:cubicBezTo>
                    <a:pt x="0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93" name="Freeform 9734">
              <a:extLst>
                <a:ext uri="{FF2B5EF4-FFF2-40B4-BE49-F238E27FC236}">
                  <a16:creationId xmlns:a16="http://schemas.microsoft.com/office/drawing/2014/main" id="{873D5041-65A8-4EEE-8A18-5EE79BE03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192087"/>
              <a:ext cx="104775" cy="65088"/>
            </a:xfrm>
            <a:custGeom>
              <a:avLst/>
              <a:gdLst>
                <a:gd name="T0" fmla="*/ 1 w 28"/>
                <a:gd name="T1" fmla="*/ 17 h 17"/>
                <a:gd name="T2" fmla="*/ 27 w 28"/>
                <a:gd name="T3" fmla="*/ 0 h 17"/>
                <a:gd name="T4" fmla="*/ 26 w 28"/>
                <a:gd name="T5" fmla="*/ 0 h 17"/>
                <a:gd name="T6" fmla="*/ 0 w 28"/>
                <a:gd name="T7" fmla="*/ 16 h 17"/>
                <a:gd name="T8" fmla="*/ 1 w 28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1" y="17"/>
                  </a:moveTo>
                  <a:cubicBezTo>
                    <a:pt x="10" y="11"/>
                    <a:pt x="18" y="6"/>
                    <a:pt x="27" y="0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18" y="5"/>
                    <a:pt x="9" y="11"/>
                    <a:pt x="0" y="16"/>
                  </a:cubicBezTo>
                  <a:cubicBezTo>
                    <a:pt x="0" y="16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94" name="Freeform 9735">
              <a:extLst>
                <a:ext uri="{FF2B5EF4-FFF2-40B4-BE49-F238E27FC236}">
                  <a16:creationId xmlns:a16="http://schemas.microsoft.com/office/drawing/2014/main" id="{89C2E628-17EA-4EEB-BF2E-2CE3350F6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192087"/>
              <a:ext cx="93663" cy="65088"/>
            </a:xfrm>
            <a:custGeom>
              <a:avLst/>
              <a:gdLst>
                <a:gd name="T0" fmla="*/ 24 w 25"/>
                <a:gd name="T1" fmla="*/ 0 h 17"/>
                <a:gd name="T2" fmla="*/ 1 w 25"/>
                <a:gd name="T3" fmla="*/ 16 h 17"/>
                <a:gd name="T4" fmla="*/ 1 w 25"/>
                <a:gd name="T5" fmla="*/ 16 h 17"/>
                <a:gd name="T6" fmla="*/ 25 w 25"/>
                <a:gd name="T7" fmla="*/ 0 h 17"/>
                <a:gd name="T8" fmla="*/ 24 w 2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7">
                  <a:moveTo>
                    <a:pt x="24" y="0"/>
                  </a:moveTo>
                  <a:cubicBezTo>
                    <a:pt x="16" y="6"/>
                    <a:pt x="8" y="11"/>
                    <a:pt x="1" y="16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9" y="11"/>
                    <a:pt x="17" y="6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95" name="Freeform 9736">
              <a:extLst>
                <a:ext uri="{FF2B5EF4-FFF2-40B4-BE49-F238E27FC236}">
                  <a16:creationId xmlns:a16="http://schemas.microsoft.com/office/drawing/2014/main" id="{09705A52-9A86-4A92-ACC8-61C92B5E3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2" y="120650"/>
              <a:ext cx="68263" cy="41275"/>
            </a:xfrm>
            <a:custGeom>
              <a:avLst/>
              <a:gdLst>
                <a:gd name="T0" fmla="*/ 17 w 18"/>
                <a:gd name="T1" fmla="*/ 1 h 11"/>
                <a:gd name="T2" fmla="*/ 1 w 18"/>
                <a:gd name="T3" fmla="*/ 11 h 11"/>
                <a:gd name="T4" fmla="*/ 1 w 18"/>
                <a:gd name="T5" fmla="*/ 11 h 11"/>
                <a:gd name="T6" fmla="*/ 17 w 18"/>
                <a:gd name="T7" fmla="*/ 1 h 11"/>
                <a:gd name="T8" fmla="*/ 17 w 1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7" y="1"/>
                  </a:moveTo>
                  <a:cubicBezTo>
                    <a:pt x="11" y="4"/>
                    <a:pt x="6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8"/>
                    <a:pt x="12" y="4"/>
                    <a:pt x="17" y="1"/>
                  </a:cubicBezTo>
                  <a:cubicBezTo>
                    <a:pt x="18" y="0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96" name="Freeform 9737">
              <a:extLst>
                <a:ext uri="{FF2B5EF4-FFF2-40B4-BE49-F238E27FC236}">
                  <a16:creationId xmlns:a16="http://schemas.microsoft.com/office/drawing/2014/main" id="{E2981414-112C-4E6D-980A-176CA869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76200"/>
              <a:ext cx="44450" cy="25400"/>
            </a:xfrm>
            <a:custGeom>
              <a:avLst/>
              <a:gdLst>
                <a:gd name="T0" fmla="*/ 11 w 12"/>
                <a:gd name="T1" fmla="*/ 0 h 7"/>
                <a:gd name="T2" fmla="*/ 0 w 12"/>
                <a:gd name="T3" fmla="*/ 7 h 7"/>
                <a:gd name="T4" fmla="*/ 1 w 12"/>
                <a:gd name="T5" fmla="*/ 7 h 7"/>
                <a:gd name="T6" fmla="*/ 11 w 12"/>
                <a:gd name="T7" fmla="*/ 1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4" y="5"/>
                    <a:pt x="8" y="3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97" name="Freeform 9738">
              <a:extLst>
                <a:ext uri="{FF2B5EF4-FFF2-40B4-BE49-F238E27FC236}">
                  <a16:creationId xmlns:a16="http://schemas.microsoft.com/office/drawing/2014/main" id="{33753923-7B57-43BC-87E3-E2707D537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7" y="26987"/>
              <a:ext cx="33338" cy="22225"/>
            </a:xfrm>
            <a:custGeom>
              <a:avLst/>
              <a:gdLst>
                <a:gd name="T0" fmla="*/ 8 w 9"/>
                <a:gd name="T1" fmla="*/ 1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1 h 6"/>
                <a:gd name="T8" fmla="*/ 8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1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3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98" name="Freeform 9739">
              <a:extLst>
                <a:ext uri="{FF2B5EF4-FFF2-40B4-BE49-F238E27FC236}">
                  <a16:creationId xmlns:a16="http://schemas.microsoft.com/office/drawing/2014/main" id="{71BFA323-4EAB-47BB-960D-989E5FB8E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" y="23812"/>
              <a:ext cx="106363" cy="52388"/>
            </a:xfrm>
            <a:custGeom>
              <a:avLst/>
              <a:gdLst>
                <a:gd name="T0" fmla="*/ 1 w 28"/>
                <a:gd name="T1" fmla="*/ 14 h 14"/>
                <a:gd name="T2" fmla="*/ 27 w 28"/>
                <a:gd name="T3" fmla="*/ 0 h 14"/>
                <a:gd name="T4" fmla="*/ 27 w 28"/>
                <a:gd name="T5" fmla="*/ 0 h 14"/>
                <a:gd name="T6" fmla="*/ 1 w 28"/>
                <a:gd name="T7" fmla="*/ 13 h 14"/>
                <a:gd name="T8" fmla="*/ 1 w 2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4">
                  <a:moveTo>
                    <a:pt x="1" y="14"/>
                  </a:moveTo>
                  <a:cubicBezTo>
                    <a:pt x="10" y="9"/>
                    <a:pt x="18" y="4"/>
                    <a:pt x="27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4"/>
                    <a:pt x="9" y="8"/>
                    <a:pt x="1" y="13"/>
                  </a:cubicBezTo>
                  <a:cubicBezTo>
                    <a:pt x="0" y="1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99" name="Freeform 9740">
              <a:extLst>
                <a:ext uri="{FF2B5EF4-FFF2-40B4-BE49-F238E27FC236}">
                  <a16:creationId xmlns:a16="http://schemas.microsoft.com/office/drawing/2014/main" id="{74238431-CF5C-46F9-BCEA-88F5CA2C2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106362"/>
              <a:ext cx="52388" cy="30163"/>
            </a:xfrm>
            <a:custGeom>
              <a:avLst/>
              <a:gdLst>
                <a:gd name="T0" fmla="*/ 1 w 14"/>
                <a:gd name="T1" fmla="*/ 8 h 8"/>
                <a:gd name="T2" fmla="*/ 13 w 14"/>
                <a:gd name="T3" fmla="*/ 0 h 8"/>
                <a:gd name="T4" fmla="*/ 12 w 14"/>
                <a:gd name="T5" fmla="*/ 0 h 8"/>
                <a:gd name="T6" fmla="*/ 0 w 14"/>
                <a:gd name="T7" fmla="*/ 8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6"/>
                    <a:pt x="9" y="3"/>
                    <a:pt x="13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00" name="Freeform 9741">
              <a:extLst>
                <a:ext uri="{FF2B5EF4-FFF2-40B4-BE49-F238E27FC236}">
                  <a16:creationId xmlns:a16="http://schemas.microsoft.com/office/drawing/2014/main" id="{89079E12-114A-4335-9326-1470872FF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73037"/>
              <a:ext cx="82550" cy="49213"/>
            </a:xfrm>
            <a:custGeom>
              <a:avLst/>
              <a:gdLst>
                <a:gd name="T0" fmla="*/ 1 w 22"/>
                <a:gd name="T1" fmla="*/ 12 h 13"/>
                <a:gd name="T2" fmla="*/ 22 w 22"/>
                <a:gd name="T3" fmla="*/ 0 h 13"/>
                <a:gd name="T4" fmla="*/ 21 w 22"/>
                <a:gd name="T5" fmla="*/ 0 h 13"/>
                <a:gd name="T6" fmla="*/ 1 w 22"/>
                <a:gd name="T7" fmla="*/ 12 h 13"/>
                <a:gd name="T8" fmla="*/ 1 w 22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1" y="12"/>
                  </a:moveTo>
                  <a:cubicBezTo>
                    <a:pt x="8" y="9"/>
                    <a:pt x="15" y="4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14" y="4"/>
                    <a:pt x="8" y="8"/>
                    <a:pt x="1" y="12"/>
                  </a:cubicBezTo>
                  <a:cubicBezTo>
                    <a:pt x="0" y="12"/>
                    <a:pt x="1" y="13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01" name="Freeform 9742">
              <a:extLst>
                <a:ext uri="{FF2B5EF4-FFF2-40B4-BE49-F238E27FC236}">
                  <a16:creationId xmlns:a16="http://schemas.microsoft.com/office/drawing/2014/main" id="{D3A16E0D-B1D2-4ED8-B991-92D905FDD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31762"/>
              <a:ext cx="82550" cy="57150"/>
            </a:xfrm>
            <a:custGeom>
              <a:avLst/>
              <a:gdLst>
                <a:gd name="T0" fmla="*/ 21 w 22"/>
                <a:gd name="T1" fmla="*/ 0 h 15"/>
                <a:gd name="T2" fmla="*/ 0 w 22"/>
                <a:gd name="T3" fmla="*/ 15 h 15"/>
                <a:gd name="T4" fmla="*/ 1 w 22"/>
                <a:gd name="T5" fmla="*/ 15 h 15"/>
                <a:gd name="T6" fmla="*/ 22 w 22"/>
                <a:gd name="T7" fmla="*/ 1 h 15"/>
                <a:gd name="T8" fmla="*/ 21 w 2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21" y="0"/>
                  </a:moveTo>
                  <a:cubicBezTo>
                    <a:pt x="14" y="5"/>
                    <a:pt x="7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7" y="10"/>
                    <a:pt x="14" y="5"/>
                    <a:pt x="22" y="1"/>
                  </a:cubicBezTo>
                  <a:cubicBezTo>
                    <a:pt x="2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02" name="Freeform 9743">
              <a:extLst>
                <a:ext uri="{FF2B5EF4-FFF2-40B4-BE49-F238E27FC236}">
                  <a16:creationId xmlns:a16="http://schemas.microsoft.com/office/drawing/2014/main" id="{96AE15A9-07CD-4457-87DB-C24C924C4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" y="68262"/>
              <a:ext cx="87313" cy="52388"/>
            </a:xfrm>
            <a:custGeom>
              <a:avLst/>
              <a:gdLst>
                <a:gd name="T0" fmla="*/ 21 w 23"/>
                <a:gd name="T1" fmla="*/ 1 h 14"/>
                <a:gd name="T2" fmla="*/ 1 w 23"/>
                <a:gd name="T3" fmla="*/ 13 h 14"/>
                <a:gd name="T4" fmla="*/ 1 w 23"/>
                <a:gd name="T5" fmla="*/ 14 h 14"/>
                <a:gd name="T6" fmla="*/ 22 w 23"/>
                <a:gd name="T7" fmla="*/ 1 h 14"/>
                <a:gd name="T8" fmla="*/ 21 w 2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21" y="1"/>
                  </a:moveTo>
                  <a:cubicBezTo>
                    <a:pt x="15" y="5"/>
                    <a:pt x="8" y="9"/>
                    <a:pt x="1" y="13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8" y="10"/>
                    <a:pt x="15" y="5"/>
                    <a:pt x="22" y="1"/>
                  </a:cubicBezTo>
                  <a:cubicBezTo>
                    <a:pt x="23" y="1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03" name="Freeform 9744">
              <a:extLst>
                <a:ext uri="{FF2B5EF4-FFF2-40B4-BE49-F238E27FC236}">
                  <a16:creationId xmlns:a16="http://schemas.microsoft.com/office/drawing/2014/main" id="{6A91E195-2BA9-4C6F-9848-504E21D08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" y="12700"/>
              <a:ext cx="55563" cy="36513"/>
            </a:xfrm>
            <a:custGeom>
              <a:avLst/>
              <a:gdLst>
                <a:gd name="T0" fmla="*/ 14 w 15"/>
                <a:gd name="T1" fmla="*/ 0 h 10"/>
                <a:gd name="T2" fmla="*/ 0 w 15"/>
                <a:gd name="T3" fmla="*/ 10 h 10"/>
                <a:gd name="T4" fmla="*/ 1 w 15"/>
                <a:gd name="T5" fmla="*/ 10 h 10"/>
                <a:gd name="T6" fmla="*/ 15 w 15"/>
                <a:gd name="T7" fmla="*/ 0 h 10"/>
                <a:gd name="T8" fmla="*/ 14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4" y="0"/>
                  </a:moveTo>
                  <a:cubicBezTo>
                    <a:pt x="9" y="4"/>
                    <a:pt x="5" y="7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0" y="3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04" name="Freeform 9745">
              <a:extLst>
                <a:ext uri="{FF2B5EF4-FFF2-40B4-BE49-F238E27FC236}">
                  <a16:creationId xmlns:a16="http://schemas.microsoft.com/office/drawing/2014/main" id="{7E9308FB-C2C9-4465-8C51-0BEACDA9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7937"/>
              <a:ext cx="52388" cy="34925"/>
            </a:xfrm>
            <a:custGeom>
              <a:avLst/>
              <a:gdLst>
                <a:gd name="T0" fmla="*/ 13 w 14"/>
                <a:gd name="T1" fmla="*/ 0 h 9"/>
                <a:gd name="T2" fmla="*/ 3 w 14"/>
                <a:gd name="T3" fmla="*/ 6 h 9"/>
                <a:gd name="T4" fmla="*/ 10 w 14"/>
                <a:gd name="T5" fmla="*/ 0 h 9"/>
                <a:gd name="T6" fmla="*/ 10 w 14"/>
                <a:gd name="T7" fmla="*/ 0 h 9"/>
                <a:gd name="T8" fmla="*/ 2 w 14"/>
                <a:gd name="T9" fmla="*/ 7 h 9"/>
                <a:gd name="T10" fmla="*/ 7 w 14"/>
                <a:gd name="T11" fmla="*/ 6 h 9"/>
                <a:gd name="T12" fmla="*/ 14 w 14"/>
                <a:gd name="T13" fmla="*/ 1 h 9"/>
                <a:gd name="T14" fmla="*/ 13 w 14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13" y="0"/>
                  </a:moveTo>
                  <a:cubicBezTo>
                    <a:pt x="11" y="2"/>
                    <a:pt x="6" y="9"/>
                    <a:pt x="3" y="6"/>
                  </a:cubicBezTo>
                  <a:cubicBezTo>
                    <a:pt x="1" y="5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0" y="4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10" y="5"/>
                    <a:pt x="12" y="2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05" name="Freeform 9746">
              <a:extLst>
                <a:ext uri="{FF2B5EF4-FFF2-40B4-BE49-F238E27FC236}">
                  <a16:creationId xmlns:a16="http://schemas.microsoft.com/office/drawing/2014/main" id="{BB543639-94A1-4C2B-AE53-18BB56EE7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7937"/>
              <a:ext cx="239713" cy="139700"/>
            </a:xfrm>
            <a:custGeom>
              <a:avLst/>
              <a:gdLst>
                <a:gd name="T0" fmla="*/ 1 w 64"/>
                <a:gd name="T1" fmla="*/ 36 h 37"/>
                <a:gd name="T2" fmla="*/ 64 w 64"/>
                <a:gd name="T3" fmla="*/ 0 h 37"/>
                <a:gd name="T4" fmla="*/ 63 w 64"/>
                <a:gd name="T5" fmla="*/ 0 h 37"/>
                <a:gd name="T6" fmla="*/ 1 w 64"/>
                <a:gd name="T7" fmla="*/ 36 h 37"/>
                <a:gd name="T8" fmla="*/ 1 w 64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7">
                  <a:moveTo>
                    <a:pt x="1" y="36"/>
                  </a:moveTo>
                  <a:cubicBezTo>
                    <a:pt x="22" y="24"/>
                    <a:pt x="40" y="8"/>
                    <a:pt x="64" y="0"/>
                  </a:cubicBezTo>
                  <a:cubicBezTo>
                    <a:pt x="64" y="0"/>
                    <a:pt x="64" y="0"/>
                    <a:pt x="63" y="0"/>
                  </a:cubicBezTo>
                  <a:cubicBezTo>
                    <a:pt x="40" y="8"/>
                    <a:pt x="22" y="24"/>
                    <a:pt x="1" y="36"/>
                  </a:cubicBezTo>
                  <a:cubicBezTo>
                    <a:pt x="0" y="37"/>
                    <a:pt x="1" y="37"/>
                    <a:pt x="1" y="3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906" name="Group 6042">
            <a:extLst>
              <a:ext uri="{FF2B5EF4-FFF2-40B4-BE49-F238E27FC236}">
                <a16:creationId xmlns:a16="http://schemas.microsoft.com/office/drawing/2014/main" id="{7E520402-87C7-42AC-853A-C31E0667BE55}"/>
              </a:ext>
            </a:extLst>
          </p:cNvPr>
          <p:cNvGrpSpPr>
            <a:grpSpLocks/>
          </p:cNvGrpSpPr>
          <p:nvPr/>
        </p:nvGrpSpPr>
        <p:grpSpPr bwMode="auto">
          <a:xfrm>
            <a:off x="5197475" y="3862388"/>
            <a:ext cx="165100" cy="327025"/>
            <a:chOff x="0" y="0"/>
            <a:chExt cx="165100" cy="327025"/>
          </a:xfrm>
        </p:grpSpPr>
        <p:sp>
          <p:nvSpPr>
            <p:cNvPr id="42907" name="Freeform 9747">
              <a:extLst>
                <a:ext uri="{FF2B5EF4-FFF2-40B4-BE49-F238E27FC236}">
                  <a16:creationId xmlns:a16="http://schemas.microsoft.com/office/drawing/2014/main" id="{065C49E0-45C8-4154-B54D-48D5533A92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165100" cy="327025"/>
            </a:xfrm>
            <a:custGeom>
              <a:avLst/>
              <a:gdLst>
                <a:gd name="T0" fmla="*/ 41 w 44"/>
                <a:gd name="T1" fmla="*/ 56 h 87"/>
                <a:gd name="T2" fmla="*/ 36 w 44"/>
                <a:gd name="T3" fmla="*/ 79 h 87"/>
                <a:gd name="T4" fmla="*/ 29 w 44"/>
                <a:gd name="T5" fmla="*/ 83 h 87"/>
                <a:gd name="T6" fmla="*/ 21 w 44"/>
                <a:gd name="T7" fmla="*/ 85 h 87"/>
                <a:gd name="T8" fmla="*/ 20 w 44"/>
                <a:gd name="T9" fmla="*/ 85 h 87"/>
                <a:gd name="T10" fmla="*/ 2 w 44"/>
                <a:gd name="T11" fmla="*/ 67 h 87"/>
                <a:gd name="T12" fmla="*/ 3 w 44"/>
                <a:gd name="T13" fmla="*/ 58 h 87"/>
                <a:gd name="T14" fmla="*/ 13 w 44"/>
                <a:gd name="T15" fmla="*/ 47 h 87"/>
                <a:gd name="T16" fmla="*/ 14 w 44"/>
                <a:gd name="T17" fmla="*/ 43 h 87"/>
                <a:gd name="T18" fmla="*/ 7 w 44"/>
                <a:gd name="T19" fmla="*/ 58 h 87"/>
                <a:gd name="T20" fmla="*/ 8 w 44"/>
                <a:gd name="T21" fmla="*/ 75 h 87"/>
                <a:gd name="T22" fmla="*/ 19 w 44"/>
                <a:gd name="T23" fmla="*/ 81 h 87"/>
                <a:gd name="T24" fmla="*/ 21 w 44"/>
                <a:gd name="T25" fmla="*/ 82 h 87"/>
                <a:gd name="T26" fmla="*/ 26 w 44"/>
                <a:gd name="T27" fmla="*/ 82 h 87"/>
                <a:gd name="T28" fmla="*/ 27 w 44"/>
                <a:gd name="T29" fmla="*/ 81 h 87"/>
                <a:gd name="T30" fmla="*/ 40 w 44"/>
                <a:gd name="T31" fmla="*/ 68 h 87"/>
                <a:gd name="T32" fmla="*/ 39 w 44"/>
                <a:gd name="T33" fmla="*/ 62 h 87"/>
                <a:gd name="T34" fmla="*/ 36 w 44"/>
                <a:gd name="T35" fmla="*/ 55 h 87"/>
                <a:gd name="T36" fmla="*/ 32 w 44"/>
                <a:gd name="T37" fmla="*/ 50 h 87"/>
                <a:gd name="T38" fmla="*/ 31 w 44"/>
                <a:gd name="T39" fmla="*/ 23 h 87"/>
                <a:gd name="T40" fmla="*/ 28 w 44"/>
                <a:gd name="T41" fmla="*/ 7 h 87"/>
                <a:gd name="T42" fmla="*/ 13 w 44"/>
                <a:gd name="T43" fmla="*/ 29 h 87"/>
                <a:gd name="T44" fmla="*/ 13 w 44"/>
                <a:gd name="T45" fmla="*/ 9 h 87"/>
                <a:gd name="T46" fmla="*/ 33 w 44"/>
                <a:gd name="T47" fmla="*/ 11 h 87"/>
                <a:gd name="T48" fmla="*/ 34 w 44"/>
                <a:gd name="T49" fmla="*/ 44 h 87"/>
                <a:gd name="T50" fmla="*/ 34 w 44"/>
                <a:gd name="T51" fmla="*/ 47 h 87"/>
                <a:gd name="T52" fmla="*/ 34 w 44"/>
                <a:gd name="T53" fmla="*/ 47 h 87"/>
                <a:gd name="T54" fmla="*/ 35 w 44"/>
                <a:gd name="T55" fmla="*/ 49 h 87"/>
                <a:gd name="T56" fmla="*/ 40 w 44"/>
                <a:gd name="T57" fmla="*/ 52 h 87"/>
                <a:gd name="T58" fmla="*/ 38 w 44"/>
                <a:gd name="T59" fmla="*/ 49 h 87"/>
                <a:gd name="T60" fmla="*/ 35 w 44"/>
                <a:gd name="T61" fmla="*/ 44 h 87"/>
                <a:gd name="T62" fmla="*/ 36 w 44"/>
                <a:gd name="T63" fmla="*/ 43 h 87"/>
                <a:gd name="T64" fmla="*/ 36 w 44"/>
                <a:gd name="T65" fmla="*/ 34 h 87"/>
                <a:gd name="T66" fmla="*/ 36 w 44"/>
                <a:gd name="T67" fmla="*/ 20 h 87"/>
                <a:gd name="T68" fmla="*/ 36 w 44"/>
                <a:gd name="T69" fmla="*/ 13 h 87"/>
                <a:gd name="T70" fmla="*/ 9 w 44"/>
                <a:gd name="T71" fmla="*/ 22 h 87"/>
                <a:gd name="T72" fmla="*/ 2 w 44"/>
                <a:gd name="T73" fmla="*/ 56 h 87"/>
                <a:gd name="T74" fmla="*/ 19 w 44"/>
                <a:gd name="T75" fmla="*/ 87 h 87"/>
                <a:gd name="T76" fmla="*/ 37 w 44"/>
                <a:gd name="T77" fmla="*/ 81 h 87"/>
                <a:gd name="T78" fmla="*/ 43 w 44"/>
                <a:gd name="T79" fmla="*/ 72 h 87"/>
                <a:gd name="T80" fmla="*/ 7 w 44"/>
                <a:gd name="T81" fmla="*/ 56 h 87"/>
                <a:gd name="T82" fmla="*/ 11 w 44"/>
                <a:gd name="T83" fmla="*/ 56 h 87"/>
                <a:gd name="T84" fmla="*/ 21 w 44"/>
                <a:gd name="T85" fmla="*/ 81 h 87"/>
                <a:gd name="T86" fmla="*/ 21 w 44"/>
                <a:gd name="T87" fmla="*/ 81 h 87"/>
                <a:gd name="T88" fmla="*/ 26 w 44"/>
                <a:gd name="T89" fmla="*/ 10 h 87"/>
                <a:gd name="T90" fmla="*/ 29 w 44"/>
                <a:gd name="T91" fmla="*/ 49 h 87"/>
                <a:gd name="T92" fmla="*/ 37 w 44"/>
                <a:gd name="T93" fmla="*/ 72 h 87"/>
                <a:gd name="T94" fmla="*/ 22 w 44"/>
                <a:gd name="T95" fmla="*/ 81 h 87"/>
                <a:gd name="T96" fmla="*/ 21 w 44"/>
                <a:gd name="T97" fmla="*/ 80 h 87"/>
                <a:gd name="T98" fmla="*/ 11 w 44"/>
                <a:gd name="T99" fmla="*/ 75 h 87"/>
                <a:gd name="T100" fmla="*/ 7 w 44"/>
                <a:gd name="T101" fmla="*/ 68 h 87"/>
                <a:gd name="T102" fmla="*/ 8 w 44"/>
                <a:gd name="T103" fmla="*/ 60 h 87"/>
                <a:gd name="T104" fmla="*/ 15 w 44"/>
                <a:gd name="T105" fmla="*/ 24 h 87"/>
                <a:gd name="T106" fmla="*/ 36 w 44"/>
                <a:gd name="T107" fmla="*/ 49 h 87"/>
                <a:gd name="T108" fmla="*/ 33 w 44"/>
                <a:gd name="T109" fmla="*/ 8 h 87"/>
                <a:gd name="T110" fmla="*/ 32 w 44"/>
                <a:gd name="T111" fmla="*/ 1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" h="87">
                  <a:moveTo>
                    <a:pt x="43" y="61"/>
                  </a:moveTo>
                  <a:cubicBezTo>
                    <a:pt x="43" y="60"/>
                    <a:pt x="42" y="58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9"/>
                    <a:pt x="44" y="64"/>
                    <a:pt x="42" y="69"/>
                  </a:cubicBezTo>
                  <a:cubicBezTo>
                    <a:pt x="41" y="68"/>
                    <a:pt x="40" y="74"/>
                    <a:pt x="39" y="75"/>
                  </a:cubicBezTo>
                  <a:cubicBezTo>
                    <a:pt x="41" y="74"/>
                    <a:pt x="36" y="79"/>
                    <a:pt x="36" y="79"/>
                  </a:cubicBezTo>
                  <a:cubicBezTo>
                    <a:pt x="36" y="79"/>
                    <a:pt x="36" y="78"/>
                    <a:pt x="36" y="78"/>
                  </a:cubicBezTo>
                  <a:cubicBezTo>
                    <a:pt x="36" y="78"/>
                    <a:pt x="35" y="79"/>
                    <a:pt x="36" y="79"/>
                  </a:cubicBezTo>
                  <a:cubicBezTo>
                    <a:pt x="35" y="79"/>
                    <a:pt x="30" y="82"/>
                    <a:pt x="29" y="83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4"/>
                    <a:pt x="25" y="85"/>
                    <a:pt x="25" y="85"/>
                  </a:cubicBezTo>
                  <a:cubicBezTo>
                    <a:pt x="25" y="85"/>
                    <a:pt x="23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5"/>
                    <a:pt x="20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15" y="81"/>
                    <a:pt x="7" y="83"/>
                    <a:pt x="4" y="74"/>
                  </a:cubicBezTo>
                  <a:cubicBezTo>
                    <a:pt x="6" y="73"/>
                    <a:pt x="2" y="69"/>
                    <a:pt x="2" y="67"/>
                  </a:cubicBezTo>
                  <a:cubicBezTo>
                    <a:pt x="2" y="68"/>
                    <a:pt x="2" y="67"/>
                    <a:pt x="2" y="66"/>
                  </a:cubicBezTo>
                  <a:cubicBezTo>
                    <a:pt x="3" y="65"/>
                    <a:pt x="3" y="63"/>
                    <a:pt x="3" y="63"/>
                  </a:cubicBezTo>
                  <a:cubicBezTo>
                    <a:pt x="3" y="62"/>
                    <a:pt x="3" y="60"/>
                    <a:pt x="3" y="58"/>
                  </a:cubicBezTo>
                  <a:cubicBezTo>
                    <a:pt x="3" y="62"/>
                    <a:pt x="3" y="58"/>
                    <a:pt x="5" y="56"/>
                  </a:cubicBezTo>
                  <a:cubicBezTo>
                    <a:pt x="6" y="54"/>
                    <a:pt x="11" y="50"/>
                    <a:pt x="11" y="49"/>
                  </a:cubicBezTo>
                  <a:cubicBezTo>
                    <a:pt x="11" y="49"/>
                    <a:pt x="12" y="47"/>
                    <a:pt x="13" y="47"/>
                  </a:cubicBezTo>
                  <a:cubicBezTo>
                    <a:pt x="11" y="47"/>
                    <a:pt x="13" y="46"/>
                    <a:pt x="13" y="46"/>
                  </a:cubicBezTo>
                  <a:cubicBezTo>
                    <a:pt x="13" y="43"/>
                    <a:pt x="13" y="40"/>
                    <a:pt x="13" y="37"/>
                  </a:cubicBezTo>
                  <a:cubicBezTo>
                    <a:pt x="13" y="40"/>
                    <a:pt x="14" y="42"/>
                    <a:pt x="14" y="43"/>
                  </a:cubicBezTo>
                  <a:cubicBezTo>
                    <a:pt x="15" y="47"/>
                    <a:pt x="14" y="53"/>
                    <a:pt x="9" y="55"/>
                  </a:cubicBezTo>
                  <a:cubicBezTo>
                    <a:pt x="10" y="55"/>
                    <a:pt x="10" y="54"/>
                    <a:pt x="10" y="54"/>
                  </a:cubicBezTo>
                  <a:cubicBezTo>
                    <a:pt x="10" y="54"/>
                    <a:pt x="7" y="56"/>
                    <a:pt x="7" y="58"/>
                  </a:cubicBezTo>
                  <a:cubicBezTo>
                    <a:pt x="7" y="58"/>
                    <a:pt x="8" y="57"/>
                    <a:pt x="8" y="56"/>
                  </a:cubicBezTo>
                  <a:cubicBezTo>
                    <a:pt x="8" y="59"/>
                    <a:pt x="5" y="61"/>
                    <a:pt x="5" y="64"/>
                  </a:cubicBezTo>
                  <a:cubicBezTo>
                    <a:pt x="6" y="68"/>
                    <a:pt x="6" y="71"/>
                    <a:pt x="8" y="75"/>
                  </a:cubicBezTo>
                  <a:cubicBezTo>
                    <a:pt x="10" y="78"/>
                    <a:pt x="13" y="79"/>
                    <a:pt x="16" y="80"/>
                  </a:cubicBezTo>
                  <a:cubicBezTo>
                    <a:pt x="16" y="81"/>
                    <a:pt x="18" y="81"/>
                    <a:pt x="19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2"/>
                    <a:pt x="20" y="82"/>
                  </a:cubicBezTo>
                  <a:cubicBezTo>
                    <a:pt x="20" y="82"/>
                    <a:pt x="20" y="82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2"/>
                    <a:pt x="22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2"/>
                    <a:pt x="26" y="82"/>
                    <a:pt x="26" y="82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0"/>
                    <a:pt x="26" y="80"/>
                    <a:pt x="27" y="80"/>
                  </a:cubicBezTo>
                  <a:cubicBezTo>
                    <a:pt x="27" y="80"/>
                    <a:pt x="27" y="81"/>
                    <a:pt x="27" y="81"/>
                  </a:cubicBezTo>
                  <a:cubicBezTo>
                    <a:pt x="28" y="81"/>
                    <a:pt x="30" y="80"/>
                    <a:pt x="31" y="79"/>
                  </a:cubicBezTo>
                  <a:cubicBezTo>
                    <a:pt x="33" y="78"/>
                    <a:pt x="37" y="74"/>
                    <a:pt x="37" y="74"/>
                  </a:cubicBezTo>
                  <a:cubicBezTo>
                    <a:pt x="38" y="72"/>
                    <a:pt x="38" y="70"/>
                    <a:pt x="40" y="68"/>
                  </a:cubicBezTo>
                  <a:cubicBezTo>
                    <a:pt x="38" y="68"/>
                    <a:pt x="39" y="63"/>
                    <a:pt x="39" y="63"/>
                  </a:cubicBezTo>
                  <a:cubicBezTo>
                    <a:pt x="39" y="63"/>
                    <a:pt x="39" y="64"/>
                    <a:pt x="40" y="64"/>
                  </a:cubicBezTo>
                  <a:cubicBezTo>
                    <a:pt x="40" y="63"/>
                    <a:pt x="39" y="63"/>
                    <a:pt x="39" y="62"/>
                  </a:cubicBezTo>
                  <a:cubicBezTo>
                    <a:pt x="40" y="63"/>
                    <a:pt x="37" y="57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4"/>
                    <a:pt x="34" y="53"/>
                    <a:pt x="33" y="52"/>
                  </a:cubicBezTo>
                  <a:cubicBezTo>
                    <a:pt x="34" y="53"/>
                    <a:pt x="32" y="51"/>
                    <a:pt x="32" y="50"/>
                  </a:cubicBezTo>
                  <a:cubicBezTo>
                    <a:pt x="32" y="52"/>
                    <a:pt x="31" y="46"/>
                    <a:pt x="31" y="45"/>
                  </a:cubicBezTo>
                  <a:cubicBezTo>
                    <a:pt x="29" y="41"/>
                    <a:pt x="31" y="40"/>
                    <a:pt x="31" y="36"/>
                  </a:cubicBezTo>
                  <a:cubicBezTo>
                    <a:pt x="30" y="32"/>
                    <a:pt x="33" y="27"/>
                    <a:pt x="31" y="23"/>
                  </a:cubicBezTo>
                  <a:cubicBezTo>
                    <a:pt x="32" y="24"/>
                    <a:pt x="29" y="13"/>
                    <a:pt x="32" y="18"/>
                  </a:cubicBezTo>
                  <a:cubicBezTo>
                    <a:pt x="31" y="18"/>
                    <a:pt x="31" y="17"/>
                    <a:pt x="31" y="17"/>
                  </a:cubicBezTo>
                  <a:cubicBezTo>
                    <a:pt x="29" y="14"/>
                    <a:pt x="31" y="10"/>
                    <a:pt x="28" y="7"/>
                  </a:cubicBezTo>
                  <a:cubicBezTo>
                    <a:pt x="28" y="7"/>
                    <a:pt x="22" y="4"/>
                    <a:pt x="24" y="6"/>
                  </a:cubicBezTo>
                  <a:cubicBezTo>
                    <a:pt x="19" y="6"/>
                    <a:pt x="16" y="6"/>
                    <a:pt x="14" y="13"/>
                  </a:cubicBezTo>
                  <a:cubicBezTo>
                    <a:pt x="13" y="17"/>
                    <a:pt x="12" y="25"/>
                    <a:pt x="13" y="29"/>
                  </a:cubicBezTo>
                  <a:cubicBezTo>
                    <a:pt x="13" y="29"/>
                    <a:pt x="13" y="30"/>
                    <a:pt x="13" y="30"/>
                  </a:cubicBezTo>
                  <a:cubicBezTo>
                    <a:pt x="12" y="25"/>
                    <a:pt x="12" y="21"/>
                    <a:pt x="11" y="16"/>
                  </a:cubicBezTo>
                  <a:cubicBezTo>
                    <a:pt x="12" y="16"/>
                    <a:pt x="12" y="10"/>
                    <a:pt x="13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22" y="3"/>
                    <a:pt x="31" y="3"/>
                    <a:pt x="31" y="8"/>
                  </a:cubicBezTo>
                  <a:cubicBezTo>
                    <a:pt x="29" y="4"/>
                    <a:pt x="32" y="11"/>
                    <a:pt x="33" y="11"/>
                  </a:cubicBezTo>
                  <a:cubicBezTo>
                    <a:pt x="33" y="11"/>
                    <a:pt x="32" y="10"/>
                    <a:pt x="32" y="10"/>
                  </a:cubicBezTo>
                  <a:cubicBezTo>
                    <a:pt x="37" y="13"/>
                    <a:pt x="34" y="27"/>
                    <a:pt x="34" y="31"/>
                  </a:cubicBezTo>
                  <a:cubicBezTo>
                    <a:pt x="33" y="34"/>
                    <a:pt x="35" y="39"/>
                    <a:pt x="34" y="44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3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8"/>
                  </a:cubicBezTo>
                  <a:cubicBezTo>
                    <a:pt x="34" y="48"/>
                    <a:pt x="34" y="47"/>
                    <a:pt x="34" y="47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48"/>
                    <a:pt x="33" y="48"/>
                    <a:pt x="34" y="48"/>
                  </a:cubicBezTo>
                  <a:cubicBezTo>
                    <a:pt x="34" y="48"/>
                    <a:pt x="35" y="49"/>
                    <a:pt x="35" y="49"/>
                  </a:cubicBezTo>
                  <a:cubicBezTo>
                    <a:pt x="35" y="49"/>
                    <a:pt x="35" y="50"/>
                    <a:pt x="36" y="50"/>
                  </a:cubicBezTo>
                  <a:cubicBezTo>
                    <a:pt x="37" y="52"/>
                    <a:pt x="40" y="54"/>
                    <a:pt x="41" y="55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2"/>
                    <a:pt x="40" y="53"/>
                    <a:pt x="40" y="53"/>
                  </a:cubicBezTo>
                  <a:cubicBezTo>
                    <a:pt x="39" y="52"/>
                    <a:pt x="38" y="51"/>
                    <a:pt x="37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8"/>
                    <a:pt x="36" y="47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5" y="45"/>
                    <a:pt x="35" y="44"/>
                  </a:cubicBezTo>
                  <a:cubicBezTo>
                    <a:pt x="36" y="46"/>
                    <a:pt x="35" y="45"/>
                    <a:pt x="36" y="47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5" y="42"/>
                    <a:pt x="35" y="41"/>
                    <a:pt x="36" y="40"/>
                  </a:cubicBezTo>
                  <a:cubicBezTo>
                    <a:pt x="36" y="38"/>
                    <a:pt x="37" y="36"/>
                    <a:pt x="36" y="34"/>
                  </a:cubicBezTo>
                  <a:cubicBezTo>
                    <a:pt x="36" y="34"/>
                    <a:pt x="35" y="31"/>
                    <a:pt x="36" y="31"/>
                  </a:cubicBezTo>
                  <a:cubicBezTo>
                    <a:pt x="36" y="30"/>
                    <a:pt x="37" y="28"/>
                    <a:pt x="37" y="28"/>
                  </a:cubicBezTo>
                  <a:cubicBezTo>
                    <a:pt x="37" y="24"/>
                    <a:pt x="36" y="23"/>
                    <a:pt x="36" y="20"/>
                  </a:cubicBezTo>
                  <a:cubicBezTo>
                    <a:pt x="36" y="20"/>
                    <a:pt x="37" y="22"/>
                    <a:pt x="37" y="21"/>
                  </a:cubicBezTo>
                  <a:cubicBezTo>
                    <a:pt x="35" y="18"/>
                    <a:pt x="36" y="15"/>
                    <a:pt x="35" y="12"/>
                  </a:cubicBezTo>
                  <a:cubicBezTo>
                    <a:pt x="35" y="13"/>
                    <a:pt x="35" y="13"/>
                    <a:pt x="36" y="13"/>
                  </a:cubicBezTo>
                  <a:cubicBezTo>
                    <a:pt x="37" y="3"/>
                    <a:pt x="23" y="0"/>
                    <a:pt x="17" y="3"/>
                  </a:cubicBezTo>
                  <a:cubicBezTo>
                    <a:pt x="9" y="7"/>
                    <a:pt x="8" y="13"/>
                    <a:pt x="8" y="22"/>
                  </a:cubicBez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7" y="30"/>
                    <a:pt x="14" y="40"/>
                    <a:pt x="9" y="48"/>
                  </a:cubicBezTo>
                  <a:cubicBezTo>
                    <a:pt x="6" y="51"/>
                    <a:pt x="3" y="52"/>
                    <a:pt x="2" y="56"/>
                  </a:cubicBezTo>
                  <a:cubicBezTo>
                    <a:pt x="2" y="58"/>
                    <a:pt x="0" y="66"/>
                    <a:pt x="0" y="65"/>
                  </a:cubicBezTo>
                  <a:cubicBezTo>
                    <a:pt x="2" y="75"/>
                    <a:pt x="8" y="86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0" y="87"/>
                    <a:pt x="22" y="87"/>
                    <a:pt x="21" y="87"/>
                  </a:cubicBezTo>
                  <a:cubicBezTo>
                    <a:pt x="28" y="87"/>
                    <a:pt x="31" y="84"/>
                    <a:pt x="37" y="80"/>
                  </a:cubicBezTo>
                  <a:cubicBezTo>
                    <a:pt x="37" y="80"/>
                    <a:pt x="37" y="80"/>
                    <a:pt x="37" y="81"/>
                  </a:cubicBezTo>
                  <a:cubicBezTo>
                    <a:pt x="37" y="80"/>
                    <a:pt x="38" y="80"/>
                    <a:pt x="38" y="79"/>
                  </a:cubicBezTo>
                  <a:cubicBezTo>
                    <a:pt x="37" y="80"/>
                    <a:pt x="40" y="75"/>
                    <a:pt x="41" y="74"/>
                  </a:cubicBezTo>
                  <a:cubicBezTo>
                    <a:pt x="41" y="74"/>
                    <a:pt x="42" y="70"/>
                    <a:pt x="43" y="72"/>
                  </a:cubicBezTo>
                  <a:cubicBezTo>
                    <a:pt x="43" y="68"/>
                    <a:pt x="44" y="65"/>
                    <a:pt x="43" y="61"/>
                  </a:cubicBezTo>
                  <a:close/>
                  <a:moveTo>
                    <a:pt x="7" y="57"/>
                  </a:moveTo>
                  <a:cubicBezTo>
                    <a:pt x="8" y="56"/>
                    <a:pt x="8" y="56"/>
                    <a:pt x="7" y="56"/>
                  </a:cubicBezTo>
                  <a:cubicBezTo>
                    <a:pt x="8" y="56"/>
                    <a:pt x="7" y="57"/>
                    <a:pt x="7" y="57"/>
                  </a:cubicBezTo>
                  <a:close/>
                  <a:moveTo>
                    <a:pt x="11" y="56"/>
                  </a:moveTo>
                  <a:cubicBezTo>
                    <a:pt x="11" y="56"/>
                    <a:pt x="11" y="56"/>
                    <a:pt x="11" y="56"/>
                  </a:cubicBezTo>
                  <a:cubicBezTo>
                    <a:pt x="10" y="56"/>
                    <a:pt x="11" y="56"/>
                    <a:pt x="11" y="56"/>
                  </a:cubicBezTo>
                  <a:close/>
                  <a:moveTo>
                    <a:pt x="21" y="81"/>
                  </a:move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lose/>
                  <a:moveTo>
                    <a:pt x="16" y="18"/>
                  </a:moveTo>
                  <a:cubicBezTo>
                    <a:pt x="15" y="16"/>
                    <a:pt x="18" y="13"/>
                    <a:pt x="17" y="11"/>
                  </a:cubicBezTo>
                  <a:cubicBezTo>
                    <a:pt x="18" y="7"/>
                    <a:pt x="24" y="8"/>
                    <a:pt x="26" y="10"/>
                  </a:cubicBezTo>
                  <a:cubicBezTo>
                    <a:pt x="28" y="12"/>
                    <a:pt x="29" y="15"/>
                    <a:pt x="29" y="17"/>
                  </a:cubicBezTo>
                  <a:cubicBezTo>
                    <a:pt x="29" y="18"/>
                    <a:pt x="30" y="24"/>
                    <a:pt x="29" y="23"/>
                  </a:cubicBezTo>
                  <a:cubicBezTo>
                    <a:pt x="31" y="31"/>
                    <a:pt x="26" y="40"/>
                    <a:pt x="29" y="49"/>
                  </a:cubicBezTo>
                  <a:cubicBezTo>
                    <a:pt x="29" y="49"/>
                    <a:pt x="29" y="49"/>
                    <a:pt x="29" y="48"/>
                  </a:cubicBezTo>
                  <a:cubicBezTo>
                    <a:pt x="30" y="50"/>
                    <a:pt x="30" y="51"/>
                    <a:pt x="30" y="51"/>
                  </a:cubicBezTo>
                  <a:cubicBezTo>
                    <a:pt x="34" y="57"/>
                    <a:pt x="42" y="64"/>
                    <a:pt x="37" y="72"/>
                  </a:cubicBezTo>
                  <a:cubicBezTo>
                    <a:pt x="36" y="71"/>
                    <a:pt x="34" y="76"/>
                    <a:pt x="32" y="77"/>
                  </a:cubicBezTo>
                  <a:cubicBezTo>
                    <a:pt x="30" y="78"/>
                    <a:pt x="26" y="79"/>
                    <a:pt x="24" y="81"/>
                  </a:cubicBezTo>
                  <a:cubicBezTo>
                    <a:pt x="24" y="81"/>
                    <a:pt x="23" y="81"/>
                    <a:pt x="22" y="81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0"/>
                    <a:pt x="22" y="80"/>
                    <a:pt x="21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1" y="79"/>
                    <a:pt x="20" y="80"/>
                    <a:pt x="19" y="79"/>
                  </a:cubicBezTo>
                  <a:cubicBezTo>
                    <a:pt x="19" y="81"/>
                    <a:pt x="16" y="78"/>
                    <a:pt x="16" y="78"/>
                  </a:cubicBezTo>
                  <a:cubicBezTo>
                    <a:pt x="16" y="78"/>
                    <a:pt x="11" y="75"/>
                    <a:pt x="11" y="75"/>
                  </a:cubicBezTo>
                  <a:cubicBezTo>
                    <a:pt x="10" y="75"/>
                    <a:pt x="10" y="73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1"/>
                    <a:pt x="7" y="68"/>
                    <a:pt x="7" y="68"/>
                  </a:cubicBezTo>
                  <a:cubicBezTo>
                    <a:pt x="7" y="67"/>
                    <a:pt x="7" y="66"/>
                    <a:pt x="7" y="66"/>
                  </a:cubicBezTo>
                  <a:cubicBezTo>
                    <a:pt x="7" y="66"/>
                    <a:pt x="7" y="66"/>
                    <a:pt x="7" y="67"/>
                  </a:cubicBezTo>
                  <a:cubicBezTo>
                    <a:pt x="8" y="67"/>
                    <a:pt x="7" y="62"/>
                    <a:pt x="8" y="60"/>
                  </a:cubicBezTo>
                  <a:cubicBezTo>
                    <a:pt x="8" y="60"/>
                    <a:pt x="8" y="60"/>
                    <a:pt x="8" y="61"/>
                  </a:cubicBezTo>
                  <a:cubicBezTo>
                    <a:pt x="18" y="53"/>
                    <a:pt x="18" y="43"/>
                    <a:pt x="16" y="32"/>
                  </a:cubicBezTo>
                  <a:cubicBezTo>
                    <a:pt x="16" y="30"/>
                    <a:pt x="17" y="26"/>
                    <a:pt x="15" y="24"/>
                  </a:cubicBezTo>
                  <a:cubicBezTo>
                    <a:pt x="16" y="22"/>
                    <a:pt x="16" y="20"/>
                    <a:pt x="16" y="18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3" y="8"/>
                  </a:moveTo>
                  <a:cubicBezTo>
                    <a:pt x="34" y="8"/>
                    <a:pt x="33" y="8"/>
                    <a:pt x="33" y="8"/>
                  </a:cubicBezTo>
                  <a:close/>
                  <a:moveTo>
                    <a:pt x="32" y="6"/>
                  </a:moveTo>
                  <a:cubicBezTo>
                    <a:pt x="33" y="7"/>
                    <a:pt x="33" y="7"/>
                    <a:pt x="32" y="6"/>
                  </a:cubicBezTo>
                  <a:close/>
                  <a:moveTo>
                    <a:pt x="32" y="10"/>
                  </a:moveTo>
                  <a:cubicBezTo>
                    <a:pt x="32" y="10"/>
                    <a:pt x="33" y="11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08" name="Freeform 9748">
              <a:extLst>
                <a:ext uri="{FF2B5EF4-FFF2-40B4-BE49-F238E27FC236}">
                  <a16:creationId xmlns:a16="http://schemas.microsoft.com/office/drawing/2014/main" id="{B049073A-FE95-4EEC-B641-B6BEF8E2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2" y="131762"/>
              <a:ext cx="101600" cy="161925"/>
            </a:xfrm>
            <a:custGeom>
              <a:avLst/>
              <a:gdLst>
                <a:gd name="T0" fmla="*/ 10 w 27"/>
                <a:gd name="T1" fmla="*/ 42 h 43"/>
                <a:gd name="T2" fmla="*/ 20 w 27"/>
                <a:gd name="T3" fmla="*/ 40 h 43"/>
                <a:gd name="T4" fmla="*/ 26 w 27"/>
                <a:gd name="T5" fmla="*/ 27 h 43"/>
                <a:gd name="T6" fmla="*/ 22 w 27"/>
                <a:gd name="T7" fmla="*/ 21 h 43"/>
                <a:gd name="T8" fmla="*/ 23 w 27"/>
                <a:gd name="T9" fmla="*/ 21 h 43"/>
                <a:gd name="T10" fmla="*/ 21 w 27"/>
                <a:gd name="T11" fmla="*/ 20 h 43"/>
                <a:gd name="T12" fmla="*/ 21 w 27"/>
                <a:gd name="T13" fmla="*/ 20 h 43"/>
                <a:gd name="T14" fmla="*/ 20 w 27"/>
                <a:gd name="T15" fmla="*/ 20 h 43"/>
                <a:gd name="T16" fmla="*/ 20 w 27"/>
                <a:gd name="T17" fmla="*/ 20 h 43"/>
                <a:gd name="T18" fmla="*/ 20 w 27"/>
                <a:gd name="T19" fmla="*/ 20 h 43"/>
                <a:gd name="T20" fmla="*/ 20 w 27"/>
                <a:gd name="T21" fmla="*/ 20 h 43"/>
                <a:gd name="T22" fmla="*/ 20 w 27"/>
                <a:gd name="T23" fmla="*/ 20 h 43"/>
                <a:gd name="T24" fmla="*/ 20 w 27"/>
                <a:gd name="T25" fmla="*/ 19 h 43"/>
                <a:gd name="T26" fmla="*/ 20 w 27"/>
                <a:gd name="T27" fmla="*/ 19 h 43"/>
                <a:gd name="T28" fmla="*/ 17 w 27"/>
                <a:gd name="T29" fmla="*/ 14 h 43"/>
                <a:gd name="T30" fmla="*/ 18 w 27"/>
                <a:gd name="T31" fmla="*/ 8 h 43"/>
                <a:gd name="T32" fmla="*/ 18 w 27"/>
                <a:gd name="T33" fmla="*/ 4 h 43"/>
                <a:gd name="T34" fmla="*/ 13 w 27"/>
                <a:gd name="T35" fmla="*/ 0 h 43"/>
                <a:gd name="T36" fmla="*/ 7 w 27"/>
                <a:gd name="T37" fmla="*/ 20 h 43"/>
                <a:gd name="T38" fmla="*/ 17 w 27"/>
                <a:gd name="T39" fmla="*/ 40 h 43"/>
                <a:gd name="T40" fmla="*/ 17 w 27"/>
                <a:gd name="T41" fmla="*/ 40 h 43"/>
                <a:gd name="T42" fmla="*/ 17 w 27"/>
                <a:gd name="T43" fmla="*/ 2 h 43"/>
                <a:gd name="T44" fmla="*/ 16 w 27"/>
                <a:gd name="T45" fmla="*/ 1 h 43"/>
                <a:gd name="T46" fmla="*/ 15 w 27"/>
                <a:gd name="T47" fmla="*/ 3 h 43"/>
                <a:gd name="T48" fmla="*/ 15 w 27"/>
                <a:gd name="T49" fmla="*/ 4 h 43"/>
                <a:gd name="T50" fmla="*/ 11 w 27"/>
                <a:gd name="T51" fmla="*/ 20 h 43"/>
                <a:gd name="T52" fmla="*/ 13 w 27"/>
                <a:gd name="T53" fmla="*/ 6 h 43"/>
                <a:gd name="T54" fmla="*/ 15 w 27"/>
                <a:gd name="T55" fmla="*/ 2 h 43"/>
                <a:gd name="T56" fmla="*/ 16 w 27"/>
                <a:gd name="T57" fmla="*/ 4 h 43"/>
                <a:gd name="T58" fmla="*/ 19 w 27"/>
                <a:gd name="T59" fmla="*/ 20 h 43"/>
                <a:gd name="T60" fmla="*/ 21 w 27"/>
                <a:gd name="T61" fmla="*/ 20 h 43"/>
                <a:gd name="T62" fmla="*/ 21 w 27"/>
                <a:gd name="T63" fmla="*/ 21 h 43"/>
                <a:gd name="T64" fmla="*/ 25 w 27"/>
                <a:gd name="T65" fmla="*/ 24 h 43"/>
                <a:gd name="T66" fmla="*/ 24 w 27"/>
                <a:gd name="T67" fmla="*/ 35 h 43"/>
                <a:gd name="T68" fmla="*/ 21 w 27"/>
                <a:gd name="T69" fmla="*/ 37 h 43"/>
                <a:gd name="T70" fmla="*/ 20 w 27"/>
                <a:gd name="T71" fmla="*/ 38 h 43"/>
                <a:gd name="T72" fmla="*/ 10 w 27"/>
                <a:gd name="T73" fmla="*/ 40 h 43"/>
                <a:gd name="T74" fmla="*/ 5 w 27"/>
                <a:gd name="T75" fmla="*/ 36 h 43"/>
                <a:gd name="T76" fmla="*/ 3 w 27"/>
                <a:gd name="T77" fmla="*/ 32 h 43"/>
                <a:gd name="T78" fmla="*/ 11 w 27"/>
                <a:gd name="T7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43">
                  <a:moveTo>
                    <a:pt x="3" y="36"/>
                  </a:moveTo>
                  <a:cubicBezTo>
                    <a:pt x="4" y="39"/>
                    <a:pt x="6" y="42"/>
                    <a:pt x="10" y="42"/>
                  </a:cubicBezTo>
                  <a:cubicBezTo>
                    <a:pt x="12" y="43"/>
                    <a:pt x="17" y="42"/>
                    <a:pt x="16" y="43"/>
                  </a:cubicBezTo>
                  <a:cubicBezTo>
                    <a:pt x="17" y="43"/>
                    <a:pt x="21" y="42"/>
                    <a:pt x="20" y="40"/>
                  </a:cubicBezTo>
                  <a:cubicBezTo>
                    <a:pt x="23" y="41"/>
                    <a:pt x="26" y="35"/>
                    <a:pt x="26" y="33"/>
                  </a:cubicBezTo>
                  <a:cubicBezTo>
                    <a:pt x="27" y="31"/>
                    <a:pt x="27" y="30"/>
                    <a:pt x="26" y="27"/>
                  </a:cubicBezTo>
                  <a:cubicBezTo>
                    <a:pt x="26" y="27"/>
                    <a:pt x="24" y="21"/>
                    <a:pt x="24" y="23"/>
                  </a:cubicBezTo>
                  <a:cubicBezTo>
                    <a:pt x="24" y="22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2" y="20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0" y="18"/>
                    <a:pt x="19" y="18"/>
                  </a:cubicBezTo>
                  <a:cubicBezTo>
                    <a:pt x="19" y="17"/>
                    <a:pt x="18" y="14"/>
                    <a:pt x="17" y="14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0"/>
                    <a:pt x="17" y="9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20" y="9"/>
                    <a:pt x="18" y="5"/>
                    <a:pt x="18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20" y="2"/>
                    <a:pt x="15" y="0"/>
                    <a:pt x="13" y="0"/>
                  </a:cubicBezTo>
                  <a:cubicBezTo>
                    <a:pt x="10" y="4"/>
                    <a:pt x="10" y="6"/>
                    <a:pt x="10" y="11"/>
                  </a:cubicBezTo>
                  <a:cubicBezTo>
                    <a:pt x="11" y="16"/>
                    <a:pt x="11" y="16"/>
                    <a:pt x="7" y="20"/>
                  </a:cubicBezTo>
                  <a:cubicBezTo>
                    <a:pt x="3" y="24"/>
                    <a:pt x="0" y="30"/>
                    <a:pt x="3" y="36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8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7" y="2"/>
                  </a:moveTo>
                  <a:cubicBezTo>
                    <a:pt x="17" y="1"/>
                    <a:pt x="17" y="2"/>
                    <a:pt x="17" y="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lose/>
                  <a:moveTo>
                    <a:pt x="15" y="4"/>
                  </a:moveTo>
                  <a:cubicBezTo>
                    <a:pt x="15" y="3"/>
                    <a:pt x="15" y="4"/>
                    <a:pt x="15" y="4"/>
                  </a:cubicBezTo>
                  <a:close/>
                  <a:moveTo>
                    <a:pt x="11" y="20"/>
                  </a:moveTo>
                  <a:cubicBezTo>
                    <a:pt x="13" y="17"/>
                    <a:pt x="14" y="15"/>
                    <a:pt x="13" y="11"/>
                  </a:cubicBezTo>
                  <a:cubicBezTo>
                    <a:pt x="13" y="9"/>
                    <a:pt x="13" y="8"/>
                    <a:pt x="13" y="6"/>
                  </a:cubicBezTo>
                  <a:cubicBezTo>
                    <a:pt x="13" y="5"/>
                    <a:pt x="13" y="4"/>
                    <a:pt x="13" y="3"/>
                  </a:cubicBezTo>
                  <a:cubicBezTo>
                    <a:pt x="13" y="3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6" y="4"/>
                  </a:cubicBezTo>
                  <a:cubicBezTo>
                    <a:pt x="17" y="6"/>
                    <a:pt x="16" y="12"/>
                    <a:pt x="16" y="15"/>
                  </a:cubicBezTo>
                  <a:cubicBezTo>
                    <a:pt x="16" y="17"/>
                    <a:pt x="17" y="19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23"/>
                    <a:pt x="23" y="23"/>
                    <a:pt x="25" y="24"/>
                  </a:cubicBezTo>
                  <a:cubicBezTo>
                    <a:pt x="24" y="25"/>
                    <a:pt x="25" y="25"/>
                    <a:pt x="25" y="26"/>
                  </a:cubicBezTo>
                  <a:cubicBezTo>
                    <a:pt x="26" y="29"/>
                    <a:pt x="24" y="33"/>
                    <a:pt x="24" y="35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2" y="37"/>
                    <a:pt x="22" y="38"/>
                    <a:pt x="21" y="37"/>
                  </a:cubicBezTo>
                  <a:cubicBezTo>
                    <a:pt x="20" y="38"/>
                    <a:pt x="21" y="38"/>
                    <a:pt x="21" y="38"/>
                  </a:cubicBezTo>
                  <a:cubicBezTo>
                    <a:pt x="20" y="39"/>
                    <a:pt x="20" y="39"/>
                    <a:pt x="20" y="38"/>
                  </a:cubicBezTo>
                  <a:cubicBezTo>
                    <a:pt x="19" y="39"/>
                    <a:pt x="18" y="39"/>
                    <a:pt x="17" y="40"/>
                  </a:cubicBezTo>
                  <a:cubicBezTo>
                    <a:pt x="15" y="40"/>
                    <a:pt x="12" y="40"/>
                    <a:pt x="10" y="40"/>
                  </a:cubicBezTo>
                  <a:cubicBezTo>
                    <a:pt x="8" y="40"/>
                    <a:pt x="6" y="37"/>
                    <a:pt x="5" y="36"/>
                  </a:cubicBezTo>
                  <a:cubicBezTo>
                    <a:pt x="5" y="35"/>
                    <a:pt x="5" y="35"/>
                    <a:pt x="5" y="36"/>
                  </a:cubicBezTo>
                  <a:cubicBezTo>
                    <a:pt x="6" y="35"/>
                    <a:pt x="4" y="33"/>
                    <a:pt x="3" y="32"/>
                  </a:cubicBezTo>
                  <a:cubicBezTo>
                    <a:pt x="6" y="34"/>
                    <a:pt x="3" y="32"/>
                    <a:pt x="3" y="32"/>
                  </a:cubicBezTo>
                  <a:cubicBezTo>
                    <a:pt x="3" y="31"/>
                    <a:pt x="4" y="29"/>
                    <a:pt x="5" y="27"/>
                  </a:cubicBezTo>
                  <a:cubicBezTo>
                    <a:pt x="6" y="26"/>
                    <a:pt x="9" y="23"/>
                    <a:pt x="1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09" name="Freeform 9749">
              <a:extLst>
                <a:ext uri="{FF2B5EF4-FFF2-40B4-BE49-F238E27FC236}">
                  <a16:creationId xmlns:a16="http://schemas.microsoft.com/office/drawing/2014/main" id="{63CD8574-F2E2-4C85-BC69-FC7A87DC1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" y="282575"/>
              <a:ext cx="41275" cy="30163"/>
            </a:xfrm>
            <a:custGeom>
              <a:avLst/>
              <a:gdLst>
                <a:gd name="T0" fmla="*/ 10 w 11"/>
                <a:gd name="T1" fmla="*/ 0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0 h 8"/>
                <a:gd name="T8" fmla="*/ 10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0"/>
                  </a:moveTo>
                  <a:cubicBezTo>
                    <a:pt x="7" y="3"/>
                    <a:pt x="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7" y="3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10" name="Freeform 9750">
              <a:extLst>
                <a:ext uri="{FF2B5EF4-FFF2-40B4-BE49-F238E27FC236}">
                  <a16:creationId xmlns:a16="http://schemas.microsoft.com/office/drawing/2014/main" id="{82BE169B-E605-4895-91A9-A0D3061B9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60350"/>
              <a:ext cx="22225" cy="17463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6 w 6"/>
                <a:gd name="T5" fmla="*/ 0 h 5"/>
                <a:gd name="T6" fmla="*/ 0 w 6"/>
                <a:gd name="T7" fmla="*/ 5 h 5"/>
                <a:gd name="T8" fmla="*/ 0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11" name="Freeform 9751">
              <a:extLst>
                <a:ext uri="{FF2B5EF4-FFF2-40B4-BE49-F238E27FC236}">
                  <a16:creationId xmlns:a16="http://schemas.microsoft.com/office/drawing/2014/main" id="{9916E4A0-DC36-463F-A66C-1E67156F5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304800"/>
              <a:ext cx="25400" cy="19050"/>
            </a:xfrm>
            <a:custGeom>
              <a:avLst/>
              <a:gdLst>
                <a:gd name="T0" fmla="*/ 1 w 7"/>
                <a:gd name="T1" fmla="*/ 4 h 5"/>
                <a:gd name="T2" fmla="*/ 6 w 7"/>
                <a:gd name="T3" fmla="*/ 0 h 5"/>
                <a:gd name="T4" fmla="*/ 6 w 7"/>
                <a:gd name="T5" fmla="*/ 0 h 5"/>
                <a:gd name="T6" fmla="*/ 0 w 7"/>
                <a:gd name="T7" fmla="*/ 4 h 5"/>
                <a:gd name="T8" fmla="*/ 1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4"/>
                  </a:moveTo>
                  <a:cubicBezTo>
                    <a:pt x="3" y="3"/>
                    <a:pt x="5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12" name="Freeform 9752">
              <a:extLst>
                <a:ext uri="{FF2B5EF4-FFF2-40B4-BE49-F238E27FC236}">
                  <a16:creationId xmlns:a16="http://schemas.microsoft.com/office/drawing/2014/main" id="{AAE9C3A3-3B84-4E13-A5AF-81AD1132C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293687"/>
              <a:ext cx="33338" cy="26988"/>
            </a:xfrm>
            <a:custGeom>
              <a:avLst/>
              <a:gdLst>
                <a:gd name="T0" fmla="*/ 8 w 9"/>
                <a:gd name="T1" fmla="*/ 0 h 7"/>
                <a:gd name="T2" fmla="*/ 1 w 9"/>
                <a:gd name="T3" fmla="*/ 6 h 7"/>
                <a:gd name="T4" fmla="*/ 1 w 9"/>
                <a:gd name="T5" fmla="*/ 7 h 7"/>
                <a:gd name="T6" fmla="*/ 8 w 9"/>
                <a:gd name="T7" fmla="*/ 0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5" y="2"/>
                    <a:pt x="3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13" name="Freeform 9753">
              <a:extLst>
                <a:ext uri="{FF2B5EF4-FFF2-40B4-BE49-F238E27FC236}">
                  <a16:creationId xmlns:a16="http://schemas.microsoft.com/office/drawing/2014/main" id="{864B0419-DEF1-4730-83A2-C5A7DABBF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36537"/>
              <a:ext cx="15875" cy="11113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14" name="Freeform 9754">
              <a:extLst>
                <a:ext uri="{FF2B5EF4-FFF2-40B4-BE49-F238E27FC236}">
                  <a16:creationId xmlns:a16="http://schemas.microsoft.com/office/drawing/2014/main" id="{C28133EF-578D-4A4A-96CC-F22FD59D9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225425"/>
              <a:ext cx="11113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2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15" name="Freeform 9755">
              <a:extLst>
                <a:ext uri="{FF2B5EF4-FFF2-40B4-BE49-F238E27FC236}">
                  <a16:creationId xmlns:a16="http://schemas.microsoft.com/office/drawing/2014/main" id="{00E19726-F40D-4975-AB21-AD461F07F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247650"/>
              <a:ext cx="87313" cy="60325"/>
            </a:xfrm>
            <a:custGeom>
              <a:avLst/>
              <a:gdLst>
                <a:gd name="T0" fmla="*/ 1 w 23"/>
                <a:gd name="T1" fmla="*/ 16 h 16"/>
                <a:gd name="T2" fmla="*/ 23 w 23"/>
                <a:gd name="T3" fmla="*/ 0 h 16"/>
                <a:gd name="T4" fmla="*/ 22 w 23"/>
                <a:gd name="T5" fmla="*/ 0 h 16"/>
                <a:gd name="T6" fmla="*/ 0 w 23"/>
                <a:gd name="T7" fmla="*/ 16 h 16"/>
                <a:gd name="T8" fmla="*/ 1 w 2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1" y="16"/>
                  </a:moveTo>
                  <a:cubicBezTo>
                    <a:pt x="9" y="12"/>
                    <a:pt x="16" y="6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5"/>
                    <a:pt x="8" y="11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16" name="Freeform 9756">
              <a:extLst>
                <a:ext uri="{FF2B5EF4-FFF2-40B4-BE49-F238E27FC236}">
                  <a16:creationId xmlns:a16="http://schemas.microsoft.com/office/drawing/2014/main" id="{A2844A9E-5653-4646-B981-30A9174FE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36537"/>
              <a:ext cx="88900" cy="71438"/>
            </a:xfrm>
            <a:custGeom>
              <a:avLst/>
              <a:gdLst>
                <a:gd name="T0" fmla="*/ 23 w 24"/>
                <a:gd name="T1" fmla="*/ 0 h 19"/>
                <a:gd name="T2" fmla="*/ 0 w 24"/>
                <a:gd name="T3" fmla="*/ 18 h 19"/>
                <a:gd name="T4" fmla="*/ 1 w 24"/>
                <a:gd name="T5" fmla="*/ 18 h 19"/>
                <a:gd name="T6" fmla="*/ 24 w 24"/>
                <a:gd name="T7" fmla="*/ 0 h 19"/>
                <a:gd name="T8" fmla="*/ 23 w 2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3" y="0"/>
                  </a:moveTo>
                  <a:cubicBezTo>
                    <a:pt x="15" y="6"/>
                    <a:pt x="8" y="12"/>
                    <a:pt x="0" y="18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8" y="12"/>
                    <a:pt x="16" y="6"/>
                    <a:pt x="24" y="0"/>
                  </a:cubicBezTo>
                  <a:cubicBezTo>
                    <a:pt x="24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17" name="Freeform 9757">
              <a:extLst>
                <a:ext uri="{FF2B5EF4-FFF2-40B4-BE49-F238E27FC236}">
                  <a16:creationId xmlns:a16="http://schemas.microsoft.com/office/drawing/2014/main" id="{BE36B38B-8E70-4EDA-ABCA-F3C509DFD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206375"/>
              <a:ext cx="15875" cy="7938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18" name="Freeform 9758">
              <a:extLst>
                <a:ext uri="{FF2B5EF4-FFF2-40B4-BE49-F238E27FC236}">
                  <a16:creationId xmlns:a16="http://schemas.microsoft.com/office/drawing/2014/main" id="{ACCAC4AF-7224-4A37-812A-595E4731C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230187"/>
              <a:ext cx="95250" cy="66675"/>
            </a:xfrm>
            <a:custGeom>
              <a:avLst/>
              <a:gdLst>
                <a:gd name="T0" fmla="*/ 1 w 25"/>
                <a:gd name="T1" fmla="*/ 18 h 18"/>
                <a:gd name="T2" fmla="*/ 25 w 25"/>
                <a:gd name="T3" fmla="*/ 0 h 18"/>
                <a:gd name="T4" fmla="*/ 24 w 25"/>
                <a:gd name="T5" fmla="*/ 0 h 18"/>
                <a:gd name="T6" fmla="*/ 1 w 25"/>
                <a:gd name="T7" fmla="*/ 18 h 18"/>
                <a:gd name="T8" fmla="*/ 1 w 25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8">
                  <a:moveTo>
                    <a:pt x="1" y="18"/>
                  </a:moveTo>
                  <a:cubicBezTo>
                    <a:pt x="9" y="12"/>
                    <a:pt x="17" y="6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6" y="6"/>
                    <a:pt x="9" y="12"/>
                    <a:pt x="1" y="18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19" name="Freeform 9759">
              <a:extLst>
                <a:ext uri="{FF2B5EF4-FFF2-40B4-BE49-F238E27FC236}">
                  <a16:creationId xmlns:a16="http://schemas.microsoft.com/office/drawing/2014/main" id="{AB96478B-DCE2-443A-A574-1E6807271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14312"/>
              <a:ext cx="90488" cy="76200"/>
            </a:xfrm>
            <a:custGeom>
              <a:avLst/>
              <a:gdLst>
                <a:gd name="T0" fmla="*/ 24 w 24"/>
                <a:gd name="T1" fmla="*/ 1 h 20"/>
                <a:gd name="T2" fmla="*/ 0 w 24"/>
                <a:gd name="T3" fmla="*/ 20 h 20"/>
                <a:gd name="T4" fmla="*/ 1 w 24"/>
                <a:gd name="T5" fmla="*/ 20 h 20"/>
                <a:gd name="T6" fmla="*/ 24 w 24"/>
                <a:gd name="T7" fmla="*/ 1 h 20"/>
                <a:gd name="T8" fmla="*/ 24 w 24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24" y="1"/>
                  </a:moveTo>
                  <a:cubicBezTo>
                    <a:pt x="16" y="7"/>
                    <a:pt x="8" y="13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8" y="13"/>
                    <a:pt x="16" y="7"/>
                    <a:pt x="24" y="1"/>
                  </a:cubicBezTo>
                  <a:cubicBezTo>
                    <a:pt x="24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20" name="Freeform 9760">
              <a:extLst>
                <a:ext uri="{FF2B5EF4-FFF2-40B4-BE49-F238E27FC236}">
                  <a16:creationId xmlns:a16="http://schemas.microsoft.com/office/drawing/2014/main" id="{5906DE2C-AE67-4170-88B0-557D2CE86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92087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21" name="Freeform 9761">
              <a:extLst>
                <a:ext uri="{FF2B5EF4-FFF2-40B4-BE49-F238E27FC236}">
                  <a16:creationId xmlns:a16="http://schemas.microsoft.com/office/drawing/2014/main" id="{204DFC6A-83BC-43B9-B7DA-5E59B61CF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184150"/>
              <a:ext cx="17463" cy="1111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5 w 5"/>
                <a:gd name="T5" fmla="*/ 1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22" name="Freeform 9762">
              <a:extLst>
                <a:ext uri="{FF2B5EF4-FFF2-40B4-BE49-F238E27FC236}">
                  <a16:creationId xmlns:a16="http://schemas.microsoft.com/office/drawing/2014/main" id="{846C0350-B7D9-4561-8E20-45D2954C8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206375"/>
              <a:ext cx="93663" cy="65088"/>
            </a:xfrm>
            <a:custGeom>
              <a:avLst/>
              <a:gdLst>
                <a:gd name="T0" fmla="*/ 0 w 25"/>
                <a:gd name="T1" fmla="*/ 17 h 17"/>
                <a:gd name="T2" fmla="*/ 25 w 25"/>
                <a:gd name="T3" fmla="*/ 0 h 17"/>
                <a:gd name="T4" fmla="*/ 25 w 25"/>
                <a:gd name="T5" fmla="*/ 0 h 17"/>
                <a:gd name="T6" fmla="*/ 0 w 25"/>
                <a:gd name="T7" fmla="*/ 17 h 17"/>
                <a:gd name="T8" fmla="*/ 0 w 25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7">
                  <a:moveTo>
                    <a:pt x="0" y="17"/>
                  </a:moveTo>
                  <a:cubicBezTo>
                    <a:pt x="9" y="12"/>
                    <a:pt x="17" y="6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6"/>
                    <a:pt x="9" y="12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23" name="Freeform 9763">
              <a:extLst>
                <a:ext uri="{FF2B5EF4-FFF2-40B4-BE49-F238E27FC236}">
                  <a16:creationId xmlns:a16="http://schemas.microsoft.com/office/drawing/2014/main" id="{87E4B379-E8D5-4FDC-8B11-59B1E7614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192087"/>
              <a:ext cx="88900" cy="68263"/>
            </a:xfrm>
            <a:custGeom>
              <a:avLst/>
              <a:gdLst>
                <a:gd name="T0" fmla="*/ 24 w 24"/>
                <a:gd name="T1" fmla="*/ 0 h 18"/>
                <a:gd name="T2" fmla="*/ 0 w 24"/>
                <a:gd name="T3" fmla="*/ 18 h 18"/>
                <a:gd name="T4" fmla="*/ 1 w 24"/>
                <a:gd name="T5" fmla="*/ 18 h 18"/>
                <a:gd name="T6" fmla="*/ 24 w 24"/>
                <a:gd name="T7" fmla="*/ 0 h 18"/>
                <a:gd name="T8" fmla="*/ 24 w 2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cubicBezTo>
                    <a:pt x="16" y="6"/>
                    <a:pt x="7" y="11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8" y="11"/>
                    <a:pt x="16" y="6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24" name="Freeform 9764">
              <a:extLst>
                <a:ext uri="{FF2B5EF4-FFF2-40B4-BE49-F238E27FC236}">
                  <a16:creationId xmlns:a16="http://schemas.microsoft.com/office/drawing/2014/main" id="{B275266C-61A8-412E-84D9-15D3E9436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65100"/>
              <a:ext cx="19050" cy="15875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3 h 4"/>
                <a:gd name="T4" fmla="*/ 1 w 5"/>
                <a:gd name="T5" fmla="*/ 3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25" name="Freeform 9765">
              <a:extLst>
                <a:ext uri="{FF2B5EF4-FFF2-40B4-BE49-F238E27FC236}">
                  <a16:creationId xmlns:a16="http://schemas.microsoft.com/office/drawing/2014/main" id="{50336248-79EC-4394-9AD6-9847DB982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53987"/>
              <a:ext cx="19050" cy="1111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26" name="Freeform 9766">
              <a:extLst>
                <a:ext uri="{FF2B5EF4-FFF2-40B4-BE49-F238E27FC236}">
                  <a16:creationId xmlns:a16="http://schemas.microsoft.com/office/drawing/2014/main" id="{4B408977-990F-4266-BB85-C3F5F0827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176212"/>
              <a:ext cx="88900" cy="60325"/>
            </a:xfrm>
            <a:custGeom>
              <a:avLst/>
              <a:gdLst>
                <a:gd name="T0" fmla="*/ 0 w 24"/>
                <a:gd name="T1" fmla="*/ 16 h 16"/>
                <a:gd name="T2" fmla="*/ 23 w 24"/>
                <a:gd name="T3" fmla="*/ 0 h 16"/>
                <a:gd name="T4" fmla="*/ 23 w 24"/>
                <a:gd name="T5" fmla="*/ 0 h 16"/>
                <a:gd name="T6" fmla="*/ 0 w 24"/>
                <a:gd name="T7" fmla="*/ 16 h 16"/>
                <a:gd name="T8" fmla="*/ 0 w 24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0" y="16"/>
                  </a:moveTo>
                  <a:cubicBezTo>
                    <a:pt x="9" y="12"/>
                    <a:pt x="16" y="6"/>
                    <a:pt x="23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6" y="6"/>
                    <a:pt x="8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27" name="Freeform 9767">
              <a:extLst>
                <a:ext uri="{FF2B5EF4-FFF2-40B4-BE49-F238E27FC236}">
                  <a16:creationId xmlns:a16="http://schemas.microsoft.com/office/drawing/2014/main" id="{04996999-F64C-4782-88F6-336AB9909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225425"/>
              <a:ext cx="11113" cy="11113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1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3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2" y="2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28" name="Freeform 9768">
              <a:extLst>
                <a:ext uri="{FF2B5EF4-FFF2-40B4-BE49-F238E27FC236}">
                  <a16:creationId xmlns:a16="http://schemas.microsoft.com/office/drawing/2014/main" id="{455349A4-8408-4BE0-9AD6-A4648C3E1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169862"/>
              <a:ext cx="85725" cy="55563"/>
            </a:xfrm>
            <a:custGeom>
              <a:avLst/>
              <a:gdLst>
                <a:gd name="T0" fmla="*/ 22 w 23"/>
                <a:gd name="T1" fmla="*/ 0 h 15"/>
                <a:gd name="T2" fmla="*/ 0 w 23"/>
                <a:gd name="T3" fmla="*/ 15 h 15"/>
                <a:gd name="T4" fmla="*/ 1 w 23"/>
                <a:gd name="T5" fmla="*/ 15 h 15"/>
                <a:gd name="T6" fmla="*/ 23 w 23"/>
                <a:gd name="T7" fmla="*/ 0 h 15"/>
                <a:gd name="T8" fmla="*/ 22 w 2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2" y="0"/>
                  </a:moveTo>
                  <a:cubicBezTo>
                    <a:pt x="15" y="5"/>
                    <a:pt x="7" y="9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8" y="9"/>
                    <a:pt x="15" y="5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29" name="Freeform 9769">
              <a:extLst>
                <a:ext uri="{FF2B5EF4-FFF2-40B4-BE49-F238E27FC236}">
                  <a16:creationId xmlns:a16="http://schemas.microsoft.com/office/drawing/2014/main" id="{A7409B37-89D0-4406-9DF4-7FE90336F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42875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30" name="Freeform 9770">
              <a:extLst>
                <a:ext uri="{FF2B5EF4-FFF2-40B4-BE49-F238E27FC236}">
                  <a16:creationId xmlns:a16="http://schemas.microsoft.com/office/drawing/2014/main" id="{94E0BEE2-4F63-4644-BA1E-9DCCB5C5A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34937"/>
              <a:ext cx="19050" cy="12700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31" name="Freeform 9771">
              <a:extLst>
                <a:ext uri="{FF2B5EF4-FFF2-40B4-BE49-F238E27FC236}">
                  <a16:creationId xmlns:a16="http://schemas.microsoft.com/office/drawing/2014/main" id="{E4928A8B-FA61-4B8A-819F-83AB87885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158750"/>
              <a:ext cx="71438" cy="44450"/>
            </a:xfrm>
            <a:custGeom>
              <a:avLst/>
              <a:gdLst>
                <a:gd name="T0" fmla="*/ 1 w 19"/>
                <a:gd name="T1" fmla="*/ 12 h 12"/>
                <a:gd name="T2" fmla="*/ 19 w 19"/>
                <a:gd name="T3" fmla="*/ 1 h 12"/>
                <a:gd name="T4" fmla="*/ 19 w 19"/>
                <a:gd name="T5" fmla="*/ 0 h 12"/>
                <a:gd name="T6" fmla="*/ 1 w 19"/>
                <a:gd name="T7" fmla="*/ 12 h 12"/>
                <a:gd name="T8" fmla="*/ 1 w 19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" y="12"/>
                  </a:moveTo>
                  <a:cubicBezTo>
                    <a:pt x="7" y="8"/>
                    <a:pt x="13" y="4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4"/>
                    <a:pt x="7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32" name="Freeform 9772">
              <a:extLst>
                <a:ext uri="{FF2B5EF4-FFF2-40B4-BE49-F238E27FC236}">
                  <a16:creationId xmlns:a16="http://schemas.microsoft.com/office/drawing/2014/main" id="{B6C1F913-0ED0-4A05-8519-6665F1BE5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150812"/>
              <a:ext cx="49213" cy="30163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8 h 8"/>
                <a:gd name="T4" fmla="*/ 0 w 13"/>
                <a:gd name="T5" fmla="*/ 8 h 8"/>
                <a:gd name="T6" fmla="*/ 13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9" y="3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33" name="Freeform 9773">
              <a:extLst>
                <a:ext uri="{FF2B5EF4-FFF2-40B4-BE49-F238E27FC236}">
                  <a16:creationId xmlns:a16="http://schemas.microsoft.com/office/drawing/2014/main" id="{768BA034-38E7-4C7B-B685-59FC0DEA3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" y="123825"/>
              <a:ext cx="15875" cy="11113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34" name="Freeform 9774">
              <a:extLst>
                <a:ext uri="{FF2B5EF4-FFF2-40B4-BE49-F238E27FC236}">
                  <a16:creationId xmlns:a16="http://schemas.microsoft.com/office/drawing/2014/main" id="{9544965E-DE86-4D00-AD6E-33D9057D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" y="139700"/>
              <a:ext cx="41275" cy="25400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1 h 7"/>
                <a:gd name="T4" fmla="*/ 11 w 11"/>
                <a:gd name="T5" fmla="*/ 1 h 7"/>
                <a:gd name="T6" fmla="*/ 0 w 11"/>
                <a:gd name="T7" fmla="*/ 7 h 7"/>
                <a:gd name="T8" fmla="*/ 0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5"/>
                    <a:pt x="7" y="3"/>
                    <a:pt x="11" y="1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7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35" name="Freeform 9775">
              <a:extLst>
                <a:ext uri="{FF2B5EF4-FFF2-40B4-BE49-F238E27FC236}">
                  <a16:creationId xmlns:a16="http://schemas.microsoft.com/office/drawing/2014/main" id="{A62898B2-5D18-4C03-B7E4-B1F3B4791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" y="147637"/>
              <a:ext cx="17463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36" name="Freeform 9776">
              <a:extLst>
                <a:ext uri="{FF2B5EF4-FFF2-40B4-BE49-F238E27FC236}">
                  <a16:creationId xmlns:a16="http://schemas.microsoft.com/office/drawing/2014/main" id="{9C5A8E1A-E50D-48B4-A269-388FA4D90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104775"/>
              <a:ext cx="14288" cy="7938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37" name="Freeform 9777">
              <a:extLst>
                <a:ext uri="{FF2B5EF4-FFF2-40B4-BE49-F238E27FC236}">
                  <a16:creationId xmlns:a16="http://schemas.microsoft.com/office/drawing/2014/main" id="{C18CFC8F-F2FF-4271-98ED-EC707114E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98425"/>
              <a:ext cx="14288" cy="11113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0 h 3"/>
                <a:gd name="T4" fmla="*/ 3 w 4"/>
                <a:gd name="T5" fmla="*/ 0 h 3"/>
                <a:gd name="T6" fmla="*/ 0 w 4"/>
                <a:gd name="T7" fmla="*/ 2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38" name="Freeform 9778">
              <a:extLst>
                <a:ext uri="{FF2B5EF4-FFF2-40B4-BE49-F238E27FC236}">
                  <a16:creationId xmlns:a16="http://schemas.microsoft.com/office/drawing/2014/main" id="{485AC8CB-5F80-4C2C-9DE7-624FFD77A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" y="147637"/>
              <a:ext cx="14288" cy="635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39" name="Freeform 9779">
              <a:extLst>
                <a:ext uri="{FF2B5EF4-FFF2-40B4-BE49-F238E27FC236}">
                  <a16:creationId xmlns:a16="http://schemas.microsoft.com/office/drawing/2014/main" id="{2CE65D95-86D9-40E8-928E-1BF41230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120650"/>
              <a:ext cx="15875" cy="1111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40" name="Freeform 9780">
              <a:extLst>
                <a:ext uri="{FF2B5EF4-FFF2-40B4-BE49-F238E27FC236}">
                  <a16:creationId xmlns:a16="http://schemas.microsoft.com/office/drawing/2014/main" id="{9414689B-16FC-43C2-9C54-F1B85AE49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" y="74612"/>
              <a:ext cx="19050" cy="12700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41" name="Freeform 9781">
              <a:extLst>
                <a:ext uri="{FF2B5EF4-FFF2-40B4-BE49-F238E27FC236}">
                  <a16:creationId xmlns:a16="http://schemas.microsoft.com/office/drawing/2014/main" id="{872D4562-00DB-4F0C-8AA4-BAB0319D6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" y="71437"/>
              <a:ext cx="19050" cy="1111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42" name="Freeform 9782">
              <a:extLst>
                <a:ext uri="{FF2B5EF4-FFF2-40B4-BE49-F238E27FC236}">
                  <a16:creationId xmlns:a16="http://schemas.microsoft.com/office/drawing/2014/main" id="{0A07470C-0039-406E-893A-4E1D6AAF0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98425"/>
              <a:ext cx="14288" cy="635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43" name="Freeform 9783">
              <a:extLst>
                <a:ext uri="{FF2B5EF4-FFF2-40B4-BE49-F238E27FC236}">
                  <a16:creationId xmlns:a16="http://schemas.microsoft.com/office/drawing/2014/main" id="{6935338C-BB11-4572-BC92-7456BEB12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" y="57150"/>
              <a:ext cx="22225" cy="11113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44" name="Freeform 9784">
              <a:extLst>
                <a:ext uri="{FF2B5EF4-FFF2-40B4-BE49-F238E27FC236}">
                  <a16:creationId xmlns:a16="http://schemas.microsoft.com/office/drawing/2014/main" id="{2EAF4591-B6E9-46F4-BEA6-321A23023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" y="52387"/>
              <a:ext cx="22225" cy="1111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45" name="Freeform 9785">
              <a:extLst>
                <a:ext uri="{FF2B5EF4-FFF2-40B4-BE49-F238E27FC236}">
                  <a16:creationId xmlns:a16="http://schemas.microsoft.com/office/drawing/2014/main" id="{2D757221-3050-4DED-93AF-6566079D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41275"/>
              <a:ext cx="22225" cy="15875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3 h 4"/>
                <a:gd name="T4" fmla="*/ 1 w 6"/>
                <a:gd name="T5" fmla="*/ 3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2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46" name="Freeform 9786">
              <a:extLst>
                <a:ext uri="{FF2B5EF4-FFF2-40B4-BE49-F238E27FC236}">
                  <a16:creationId xmlns:a16="http://schemas.microsoft.com/office/drawing/2014/main" id="{4662C1D9-1B15-4563-91D6-B6686D556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38100"/>
              <a:ext cx="19050" cy="1111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47" name="Freeform 9787">
              <a:extLst>
                <a:ext uri="{FF2B5EF4-FFF2-40B4-BE49-F238E27FC236}">
                  <a16:creationId xmlns:a16="http://schemas.microsoft.com/office/drawing/2014/main" id="{C60EB818-2637-4FB5-9C67-26870EB9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33337"/>
              <a:ext cx="19050" cy="1270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48" name="Freeform 9788">
              <a:extLst>
                <a:ext uri="{FF2B5EF4-FFF2-40B4-BE49-F238E27FC236}">
                  <a16:creationId xmlns:a16="http://schemas.microsoft.com/office/drawing/2014/main" id="{E647BB90-65E4-43CB-AF80-1396D9BCB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22225"/>
              <a:ext cx="22225" cy="1111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49" name="Freeform 9789">
              <a:extLst>
                <a:ext uri="{FF2B5EF4-FFF2-40B4-BE49-F238E27FC236}">
                  <a16:creationId xmlns:a16="http://schemas.microsoft.com/office/drawing/2014/main" id="{D6913DFB-24B4-41CB-BC88-DF7F8A5EB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19050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50" name="Freeform 9790">
              <a:extLst>
                <a:ext uri="{FF2B5EF4-FFF2-40B4-BE49-F238E27FC236}">
                  <a16:creationId xmlns:a16="http://schemas.microsoft.com/office/drawing/2014/main" id="{D6B29684-D040-499F-B179-B7A6CCD71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15875"/>
              <a:ext cx="19050" cy="14288"/>
            </a:xfrm>
            <a:custGeom>
              <a:avLst/>
              <a:gdLst>
                <a:gd name="T0" fmla="*/ 1 w 5"/>
                <a:gd name="T1" fmla="*/ 3 h 4"/>
                <a:gd name="T2" fmla="*/ 5 w 5"/>
                <a:gd name="T3" fmla="*/ 1 h 4"/>
                <a:gd name="T4" fmla="*/ 4 w 5"/>
                <a:gd name="T5" fmla="*/ 1 h 4"/>
                <a:gd name="T6" fmla="*/ 0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51" name="Freeform 9791">
              <a:extLst>
                <a:ext uri="{FF2B5EF4-FFF2-40B4-BE49-F238E27FC236}">
                  <a16:creationId xmlns:a16="http://schemas.microsoft.com/office/drawing/2014/main" id="{3693B3B0-6B6D-4012-8B69-C52D88C93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3337"/>
              <a:ext cx="22225" cy="1587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3 h 4"/>
                <a:gd name="T4" fmla="*/ 1 w 6"/>
                <a:gd name="T5" fmla="*/ 3 h 4"/>
                <a:gd name="T6" fmla="*/ 5 w 6"/>
                <a:gd name="T7" fmla="*/ 1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52" name="Freeform 9792">
              <a:extLst>
                <a:ext uri="{FF2B5EF4-FFF2-40B4-BE49-F238E27FC236}">
                  <a16:creationId xmlns:a16="http://schemas.microsoft.com/office/drawing/2014/main" id="{B01956F4-1BDC-407B-BFB2-A1EE750D4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" y="15875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53" name="Freeform 9793">
              <a:extLst>
                <a:ext uri="{FF2B5EF4-FFF2-40B4-BE49-F238E27FC236}">
                  <a16:creationId xmlns:a16="http://schemas.microsoft.com/office/drawing/2014/main" id="{646A513C-752F-472C-9B1F-4ECDDCF3B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" y="15875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54" name="Freeform 9794">
              <a:extLst>
                <a:ext uri="{FF2B5EF4-FFF2-40B4-BE49-F238E27FC236}">
                  <a16:creationId xmlns:a16="http://schemas.microsoft.com/office/drawing/2014/main" id="{029D3FD2-012C-47DF-BF5B-1E5BB4AFC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" y="11112"/>
              <a:ext cx="17463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1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955" name="Group 6091">
            <a:extLst>
              <a:ext uri="{FF2B5EF4-FFF2-40B4-BE49-F238E27FC236}">
                <a16:creationId xmlns:a16="http://schemas.microsoft.com/office/drawing/2014/main" id="{46C5F77F-CE9C-4C9D-9FFB-2AD62FF162F3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3873500"/>
            <a:ext cx="288925" cy="320675"/>
            <a:chOff x="0" y="0"/>
            <a:chExt cx="288925" cy="320675"/>
          </a:xfrm>
        </p:grpSpPr>
        <p:sp>
          <p:nvSpPr>
            <p:cNvPr id="42956" name="Freeform 9795">
              <a:extLst>
                <a:ext uri="{FF2B5EF4-FFF2-40B4-BE49-F238E27FC236}">
                  <a16:creationId xmlns:a16="http://schemas.microsoft.com/office/drawing/2014/main" id="{FFC213C8-676B-42FA-854E-9CFF477F87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88925" cy="320675"/>
            </a:xfrm>
            <a:custGeom>
              <a:avLst/>
              <a:gdLst>
                <a:gd name="T0" fmla="*/ 60 w 77"/>
                <a:gd name="T1" fmla="*/ 47 h 85"/>
                <a:gd name="T2" fmla="*/ 60 w 77"/>
                <a:gd name="T3" fmla="*/ 48 h 85"/>
                <a:gd name="T4" fmla="*/ 60 w 77"/>
                <a:gd name="T5" fmla="*/ 63 h 85"/>
                <a:gd name="T6" fmla="*/ 60 w 77"/>
                <a:gd name="T7" fmla="*/ 65 h 85"/>
                <a:gd name="T8" fmla="*/ 60 w 77"/>
                <a:gd name="T9" fmla="*/ 77 h 85"/>
                <a:gd name="T10" fmla="*/ 60 w 77"/>
                <a:gd name="T11" fmla="*/ 77 h 85"/>
                <a:gd name="T12" fmla="*/ 52 w 77"/>
                <a:gd name="T13" fmla="*/ 81 h 85"/>
                <a:gd name="T14" fmla="*/ 48 w 77"/>
                <a:gd name="T15" fmla="*/ 82 h 85"/>
                <a:gd name="T16" fmla="*/ 45 w 77"/>
                <a:gd name="T17" fmla="*/ 81 h 85"/>
                <a:gd name="T18" fmla="*/ 44 w 77"/>
                <a:gd name="T19" fmla="*/ 81 h 85"/>
                <a:gd name="T20" fmla="*/ 44 w 77"/>
                <a:gd name="T21" fmla="*/ 81 h 85"/>
                <a:gd name="T22" fmla="*/ 43 w 77"/>
                <a:gd name="T23" fmla="*/ 81 h 85"/>
                <a:gd name="T24" fmla="*/ 38 w 77"/>
                <a:gd name="T25" fmla="*/ 81 h 85"/>
                <a:gd name="T26" fmla="*/ 20 w 77"/>
                <a:gd name="T27" fmla="*/ 79 h 85"/>
                <a:gd name="T28" fmla="*/ 19 w 77"/>
                <a:gd name="T29" fmla="*/ 61 h 85"/>
                <a:gd name="T30" fmla="*/ 20 w 77"/>
                <a:gd name="T31" fmla="*/ 61 h 85"/>
                <a:gd name="T32" fmla="*/ 16 w 77"/>
                <a:gd name="T33" fmla="*/ 45 h 85"/>
                <a:gd name="T34" fmla="*/ 14 w 77"/>
                <a:gd name="T35" fmla="*/ 45 h 85"/>
                <a:gd name="T36" fmla="*/ 15 w 77"/>
                <a:gd name="T37" fmla="*/ 29 h 85"/>
                <a:gd name="T38" fmla="*/ 41 w 77"/>
                <a:gd name="T39" fmla="*/ 7 h 85"/>
                <a:gd name="T40" fmla="*/ 44 w 77"/>
                <a:gd name="T41" fmla="*/ 9 h 85"/>
                <a:gd name="T42" fmla="*/ 60 w 77"/>
                <a:gd name="T43" fmla="*/ 25 h 85"/>
                <a:gd name="T44" fmla="*/ 75 w 77"/>
                <a:gd name="T45" fmla="*/ 39 h 85"/>
                <a:gd name="T46" fmla="*/ 76 w 77"/>
                <a:gd name="T47" fmla="*/ 39 h 85"/>
                <a:gd name="T48" fmla="*/ 77 w 77"/>
                <a:gd name="T49" fmla="*/ 41 h 85"/>
                <a:gd name="T50" fmla="*/ 75 w 77"/>
                <a:gd name="T51" fmla="*/ 38 h 85"/>
                <a:gd name="T52" fmla="*/ 75 w 77"/>
                <a:gd name="T53" fmla="*/ 37 h 85"/>
                <a:gd name="T54" fmla="*/ 75 w 77"/>
                <a:gd name="T55" fmla="*/ 36 h 85"/>
                <a:gd name="T56" fmla="*/ 64 w 77"/>
                <a:gd name="T57" fmla="*/ 25 h 85"/>
                <a:gd name="T58" fmla="*/ 56 w 77"/>
                <a:gd name="T59" fmla="*/ 18 h 85"/>
                <a:gd name="T60" fmla="*/ 54 w 77"/>
                <a:gd name="T61" fmla="*/ 16 h 85"/>
                <a:gd name="T62" fmla="*/ 50 w 77"/>
                <a:gd name="T63" fmla="*/ 11 h 85"/>
                <a:gd name="T64" fmla="*/ 37 w 77"/>
                <a:gd name="T65" fmla="*/ 5 h 85"/>
                <a:gd name="T66" fmla="*/ 9 w 77"/>
                <a:gd name="T67" fmla="*/ 31 h 85"/>
                <a:gd name="T68" fmla="*/ 9 w 77"/>
                <a:gd name="T69" fmla="*/ 31 h 85"/>
                <a:gd name="T70" fmla="*/ 15 w 77"/>
                <a:gd name="T71" fmla="*/ 48 h 85"/>
                <a:gd name="T72" fmla="*/ 17 w 77"/>
                <a:gd name="T73" fmla="*/ 69 h 85"/>
                <a:gd name="T74" fmla="*/ 41 w 77"/>
                <a:gd name="T75" fmla="*/ 83 h 85"/>
                <a:gd name="T76" fmla="*/ 43 w 77"/>
                <a:gd name="T77" fmla="*/ 83 h 85"/>
                <a:gd name="T78" fmla="*/ 62 w 77"/>
                <a:gd name="T79" fmla="*/ 76 h 85"/>
                <a:gd name="T80" fmla="*/ 62 w 77"/>
                <a:gd name="T81" fmla="*/ 66 h 85"/>
                <a:gd name="T82" fmla="*/ 61 w 77"/>
                <a:gd name="T83" fmla="*/ 48 h 85"/>
                <a:gd name="T84" fmla="*/ 70 w 77"/>
                <a:gd name="T85" fmla="*/ 47 h 85"/>
                <a:gd name="T86" fmla="*/ 76 w 77"/>
                <a:gd name="T87" fmla="*/ 46 h 85"/>
                <a:gd name="T88" fmla="*/ 73 w 77"/>
                <a:gd name="T89" fmla="*/ 45 h 85"/>
                <a:gd name="T90" fmla="*/ 44 w 77"/>
                <a:gd name="T91" fmla="*/ 10 h 85"/>
                <a:gd name="T92" fmla="*/ 73 w 77"/>
                <a:gd name="T93" fmla="*/ 35 h 85"/>
                <a:gd name="T94" fmla="*/ 73 w 77"/>
                <a:gd name="T95" fmla="*/ 35 h 85"/>
                <a:gd name="T96" fmla="*/ 73 w 77"/>
                <a:gd name="T97" fmla="*/ 35 h 85"/>
                <a:gd name="T98" fmla="*/ 42 w 77"/>
                <a:gd name="T99" fmla="*/ 6 h 85"/>
                <a:gd name="T100" fmla="*/ 42 w 77"/>
                <a:gd name="T101" fmla="*/ 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" h="85">
                  <a:moveTo>
                    <a:pt x="73" y="45"/>
                  </a:moveTo>
                  <a:cubicBezTo>
                    <a:pt x="73" y="47"/>
                    <a:pt x="62" y="44"/>
                    <a:pt x="60" y="47"/>
                  </a:cubicBezTo>
                  <a:cubicBezTo>
                    <a:pt x="61" y="47"/>
                    <a:pt x="61" y="47"/>
                    <a:pt x="61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53"/>
                    <a:pt x="61" y="59"/>
                    <a:pt x="60" y="64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4"/>
                    <a:pt x="60" y="65"/>
                    <a:pt x="60" y="66"/>
                  </a:cubicBezTo>
                  <a:cubicBezTo>
                    <a:pt x="60" y="66"/>
                    <a:pt x="60" y="66"/>
                    <a:pt x="60" y="65"/>
                  </a:cubicBezTo>
                  <a:cubicBezTo>
                    <a:pt x="60" y="67"/>
                    <a:pt x="60" y="72"/>
                    <a:pt x="61" y="71"/>
                  </a:cubicBezTo>
                  <a:cubicBezTo>
                    <a:pt x="61" y="72"/>
                    <a:pt x="61" y="77"/>
                    <a:pt x="60" y="77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0" y="76"/>
                    <a:pt x="60" y="77"/>
                    <a:pt x="60" y="77"/>
                  </a:cubicBezTo>
                  <a:cubicBezTo>
                    <a:pt x="58" y="79"/>
                    <a:pt x="55" y="80"/>
                    <a:pt x="55" y="80"/>
                  </a:cubicBezTo>
                  <a:cubicBezTo>
                    <a:pt x="54" y="80"/>
                    <a:pt x="52" y="82"/>
                    <a:pt x="52" y="81"/>
                  </a:cubicBezTo>
                  <a:cubicBezTo>
                    <a:pt x="53" y="81"/>
                    <a:pt x="52" y="81"/>
                    <a:pt x="52" y="81"/>
                  </a:cubicBezTo>
                  <a:cubicBezTo>
                    <a:pt x="51" y="81"/>
                    <a:pt x="49" y="82"/>
                    <a:pt x="48" y="82"/>
                  </a:cubicBezTo>
                  <a:cubicBezTo>
                    <a:pt x="48" y="82"/>
                    <a:pt x="46" y="81"/>
                    <a:pt x="45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1"/>
                    <a:pt x="44" y="81"/>
                    <a:pt x="44" y="82"/>
                  </a:cubicBezTo>
                  <a:cubicBezTo>
                    <a:pt x="44" y="82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2" y="81"/>
                    <a:pt x="43" y="81"/>
                  </a:cubicBezTo>
                  <a:cubicBezTo>
                    <a:pt x="41" y="81"/>
                    <a:pt x="40" y="81"/>
                    <a:pt x="38" y="81"/>
                  </a:cubicBezTo>
                  <a:cubicBezTo>
                    <a:pt x="39" y="81"/>
                    <a:pt x="30" y="81"/>
                    <a:pt x="32" y="81"/>
                  </a:cubicBezTo>
                  <a:cubicBezTo>
                    <a:pt x="29" y="81"/>
                    <a:pt x="21" y="83"/>
                    <a:pt x="20" y="79"/>
                  </a:cubicBezTo>
                  <a:cubicBezTo>
                    <a:pt x="22" y="78"/>
                    <a:pt x="18" y="71"/>
                    <a:pt x="19" y="70"/>
                  </a:cubicBezTo>
                  <a:cubicBezTo>
                    <a:pt x="20" y="68"/>
                    <a:pt x="19" y="64"/>
                    <a:pt x="19" y="61"/>
                  </a:cubicBezTo>
                  <a:cubicBezTo>
                    <a:pt x="20" y="62"/>
                    <a:pt x="20" y="63"/>
                    <a:pt x="20" y="63"/>
                  </a:cubicBezTo>
                  <a:cubicBezTo>
                    <a:pt x="20" y="63"/>
                    <a:pt x="20" y="62"/>
                    <a:pt x="20" y="61"/>
                  </a:cubicBezTo>
                  <a:cubicBezTo>
                    <a:pt x="20" y="61"/>
                    <a:pt x="20" y="62"/>
                    <a:pt x="20" y="62"/>
                  </a:cubicBezTo>
                  <a:cubicBezTo>
                    <a:pt x="18" y="57"/>
                    <a:pt x="24" y="47"/>
                    <a:pt x="16" y="45"/>
                  </a:cubicBezTo>
                  <a:cubicBezTo>
                    <a:pt x="16" y="45"/>
                    <a:pt x="17" y="45"/>
                    <a:pt x="17" y="45"/>
                  </a:cubicBezTo>
                  <a:cubicBezTo>
                    <a:pt x="17" y="45"/>
                    <a:pt x="13" y="45"/>
                    <a:pt x="14" y="45"/>
                  </a:cubicBezTo>
                  <a:cubicBezTo>
                    <a:pt x="11" y="45"/>
                    <a:pt x="0" y="46"/>
                    <a:pt x="5" y="40"/>
                  </a:cubicBezTo>
                  <a:cubicBezTo>
                    <a:pt x="8" y="36"/>
                    <a:pt x="12" y="32"/>
                    <a:pt x="15" y="29"/>
                  </a:cubicBezTo>
                  <a:cubicBezTo>
                    <a:pt x="23" y="30"/>
                    <a:pt x="35" y="0"/>
                    <a:pt x="42" y="8"/>
                  </a:cubicBezTo>
                  <a:cubicBezTo>
                    <a:pt x="42" y="8"/>
                    <a:pt x="41" y="7"/>
                    <a:pt x="41" y="7"/>
                  </a:cubicBezTo>
                  <a:cubicBezTo>
                    <a:pt x="41" y="8"/>
                    <a:pt x="44" y="10"/>
                    <a:pt x="45" y="10"/>
                  </a:cubicBezTo>
                  <a:cubicBezTo>
                    <a:pt x="45" y="10"/>
                    <a:pt x="44" y="9"/>
                    <a:pt x="44" y="9"/>
                  </a:cubicBezTo>
                  <a:cubicBezTo>
                    <a:pt x="47" y="9"/>
                    <a:pt x="48" y="14"/>
                    <a:pt x="50" y="14"/>
                  </a:cubicBezTo>
                  <a:cubicBezTo>
                    <a:pt x="54" y="17"/>
                    <a:pt x="57" y="21"/>
                    <a:pt x="60" y="25"/>
                  </a:cubicBezTo>
                  <a:cubicBezTo>
                    <a:pt x="63" y="28"/>
                    <a:pt x="66" y="30"/>
                    <a:pt x="69" y="33"/>
                  </a:cubicBezTo>
                  <a:cubicBezTo>
                    <a:pt x="71" y="35"/>
                    <a:pt x="75" y="37"/>
                    <a:pt x="75" y="39"/>
                  </a:cubicBezTo>
                  <a:cubicBezTo>
                    <a:pt x="75" y="39"/>
                    <a:pt x="75" y="39"/>
                    <a:pt x="75" y="38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40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0"/>
                    <a:pt x="77" y="39"/>
                    <a:pt x="77" y="39"/>
                  </a:cubicBezTo>
                  <a:cubicBezTo>
                    <a:pt x="77" y="39"/>
                    <a:pt x="76" y="38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7"/>
                    <a:pt x="75" y="36"/>
                    <a:pt x="75" y="36"/>
                  </a:cubicBezTo>
                  <a:cubicBezTo>
                    <a:pt x="74" y="34"/>
                    <a:pt x="70" y="31"/>
                    <a:pt x="69" y="30"/>
                  </a:cubicBezTo>
                  <a:cubicBezTo>
                    <a:pt x="68" y="29"/>
                    <a:pt x="64" y="26"/>
                    <a:pt x="64" y="25"/>
                  </a:cubicBezTo>
                  <a:cubicBezTo>
                    <a:pt x="63" y="25"/>
                    <a:pt x="62" y="21"/>
                    <a:pt x="62" y="22"/>
                  </a:cubicBezTo>
                  <a:cubicBezTo>
                    <a:pt x="61" y="20"/>
                    <a:pt x="56" y="18"/>
                    <a:pt x="56" y="18"/>
                  </a:cubicBezTo>
                  <a:cubicBezTo>
                    <a:pt x="56" y="18"/>
                    <a:pt x="56" y="17"/>
                    <a:pt x="56" y="17"/>
                  </a:cubicBezTo>
                  <a:cubicBezTo>
                    <a:pt x="56" y="17"/>
                    <a:pt x="55" y="16"/>
                    <a:pt x="54" y="16"/>
                  </a:cubicBezTo>
                  <a:cubicBezTo>
                    <a:pt x="54" y="16"/>
                    <a:pt x="56" y="17"/>
                    <a:pt x="56" y="17"/>
                  </a:cubicBezTo>
                  <a:cubicBezTo>
                    <a:pt x="55" y="16"/>
                    <a:pt x="49" y="11"/>
                    <a:pt x="50" y="11"/>
                  </a:cubicBezTo>
                  <a:cubicBezTo>
                    <a:pt x="50" y="11"/>
                    <a:pt x="49" y="9"/>
                    <a:pt x="49" y="10"/>
                  </a:cubicBezTo>
                  <a:cubicBezTo>
                    <a:pt x="47" y="6"/>
                    <a:pt x="41" y="4"/>
                    <a:pt x="37" y="5"/>
                  </a:cubicBezTo>
                  <a:cubicBezTo>
                    <a:pt x="34" y="8"/>
                    <a:pt x="31" y="11"/>
                    <a:pt x="28" y="14"/>
                  </a:cubicBezTo>
                  <a:cubicBezTo>
                    <a:pt x="21" y="20"/>
                    <a:pt x="15" y="25"/>
                    <a:pt x="9" y="31"/>
                  </a:cubicBezTo>
                  <a:cubicBezTo>
                    <a:pt x="10" y="30"/>
                    <a:pt x="9" y="31"/>
                    <a:pt x="9" y="31"/>
                  </a:cubicBezTo>
                  <a:cubicBezTo>
                    <a:pt x="9" y="32"/>
                    <a:pt x="8" y="32"/>
                    <a:pt x="9" y="31"/>
                  </a:cubicBezTo>
                  <a:cubicBezTo>
                    <a:pt x="6" y="33"/>
                    <a:pt x="1" y="38"/>
                    <a:pt x="1" y="42"/>
                  </a:cubicBezTo>
                  <a:cubicBezTo>
                    <a:pt x="1" y="46"/>
                    <a:pt x="11" y="50"/>
                    <a:pt x="15" y="48"/>
                  </a:cubicBezTo>
                  <a:cubicBezTo>
                    <a:pt x="18" y="45"/>
                    <a:pt x="17" y="55"/>
                    <a:pt x="17" y="56"/>
                  </a:cubicBezTo>
                  <a:cubicBezTo>
                    <a:pt x="17" y="59"/>
                    <a:pt x="17" y="69"/>
                    <a:pt x="17" y="69"/>
                  </a:cubicBezTo>
                  <a:cubicBezTo>
                    <a:pt x="17" y="72"/>
                    <a:pt x="16" y="80"/>
                    <a:pt x="20" y="82"/>
                  </a:cubicBezTo>
                  <a:cubicBezTo>
                    <a:pt x="26" y="85"/>
                    <a:pt x="34" y="83"/>
                    <a:pt x="41" y="83"/>
                  </a:cubicBezTo>
                  <a:cubicBezTo>
                    <a:pt x="41" y="83"/>
                    <a:pt x="39" y="83"/>
                    <a:pt x="39" y="83"/>
                  </a:cubicBezTo>
                  <a:cubicBezTo>
                    <a:pt x="39" y="83"/>
                    <a:pt x="45" y="83"/>
                    <a:pt x="43" y="83"/>
                  </a:cubicBezTo>
                  <a:cubicBezTo>
                    <a:pt x="44" y="83"/>
                    <a:pt x="49" y="84"/>
                    <a:pt x="49" y="84"/>
                  </a:cubicBezTo>
                  <a:cubicBezTo>
                    <a:pt x="54" y="84"/>
                    <a:pt x="60" y="82"/>
                    <a:pt x="62" y="76"/>
                  </a:cubicBezTo>
                  <a:cubicBezTo>
                    <a:pt x="61" y="77"/>
                    <a:pt x="62" y="70"/>
                    <a:pt x="62" y="69"/>
                  </a:cubicBezTo>
                  <a:cubicBezTo>
                    <a:pt x="62" y="69"/>
                    <a:pt x="61" y="64"/>
                    <a:pt x="62" y="66"/>
                  </a:cubicBezTo>
                  <a:cubicBezTo>
                    <a:pt x="62" y="67"/>
                    <a:pt x="61" y="58"/>
                    <a:pt x="61" y="61"/>
                  </a:cubicBezTo>
                  <a:cubicBezTo>
                    <a:pt x="60" y="60"/>
                    <a:pt x="61" y="49"/>
                    <a:pt x="61" y="48"/>
                  </a:cubicBezTo>
                  <a:cubicBezTo>
                    <a:pt x="63" y="45"/>
                    <a:pt x="68" y="47"/>
                    <a:pt x="69" y="47"/>
                  </a:cubicBezTo>
                  <a:cubicBezTo>
                    <a:pt x="67" y="47"/>
                    <a:pt x="69" y="47"/>
                    <a:pt x="70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3" y="46"/>
                    <a:pt x="74" y="47"/>
                    <a:pt x="76" y="46"/>
                  </a:cubicBezTo>
                  <a:cubicBezTo>
                    <a:pt x="77" y="45"/>
                    <a:pt x="77" y="44"/>
                    <a:pt x="77" y="42"/>
                  </a:cubicBezTo>
                  <a:cubicBezTo>
                    <a:pt x="77" y="44"/>
                    <a:pt x="74" y="45"/>
                    <a:pt x="73" y="45"/>
                  </a:cubicBezTo>
                  <a:close/>
                  <a:moveTo>
                    <a:pt x="44" y="10"/>
                  </a:moveTo>
                  <a:cubicBezTo>
                    <a:pt x="44" y="9"/>
                    <a:pt x="44" y="10"/>
                    <a:pt x="44" y="10"/>
                  </a:cubicBezTo>
                  <a:cubicBezTo>
                    <a:pt x="44" y="9"/>
                    <a:pt x="45" y="10"/>
                    <a:pt x="44" y="10"/>
                  </a:cubicBezTo>
                  <a:close/>
                  <a:moveTo>
                    <a:pt x="73" y="35"/>
                  </a:moveTo>
                  <a:cubicBezTo>
                    <a:pt x="73" y="36"/>
                    <a:pt x="73" y="36"/>
                    <a:pt x="73" y="36"/>
                  </a:cubicBezTo>
                  <a:cubicBezTo>
                    <a:pt x="73" y="36"/>
                    <a:pt x="73" y="36"/>
                    <a:pt x="73" y="35"/>
                  </a:cubicBezTo>
                  <a:close/>
                  <a:moveTo>
                    <a:pt x="73" y="35"/>
                  </a:moveTo>
                  <a:cubicBezTo>
                    <a:pt x="73" y="35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lose/>
                  <a:moveTo>
                    <a:pt x="42" y="6"/>
                  </a:moveTo>
                  <a:cubicBezTo>
                    <a:pt x="42" y="6"/>
                    <a:pt x="42" y="6"/>
                    <a:pt x="42" y="6"/>
                  </a:cubicBezTo>
                  <a:cubicBezTo>
                    <a:pt x="43" y="6"/>
                    <a:pt x="43" y="6"/>
                    <a:pt x="4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57" name="Freeform 9796">
              <a:extLst>
                <a:ext uri="{FF2B5EF4-FFF2-40B4-BE49-F238E27FC236}">
                  <a16:creationId xmlns:a16="http://schemas.microsoft.com/office/drawing/2014/main" id="{3A4539D1-2A16-4171-BA3F-379E2C51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279400"/>
              <a:ext cx="57150" cy="33338"/>
            </a:xfrm>
            <a:custGeom>
              <a:avLst/>
              <a:gdLst>
                <a:gd name="T0" fmla="*/ 1 w 15"/>
                <a:gd name="T1" fmla="*/ 9 h 9"/>
                <a:gd name="T2" fmla="*/ 15 w 15"/>
                <a:gd name="T3" fmla="*/ 0 h 9"/>
                <a:gd name="T4" fmla="*/ 15 w 15"/>
                <a:gd name="T5" fmla="*/ 0 h 9"/>
                <a:gd name="T6" fmla="*/ 1 w 15"/>
                <a:gd name="T7" fmla="*/ 8 h 9"/>
                <a:gd name="T8" fmla="*/ 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9"/>
                  </a:moveTo>
                  <a:cubicBezTo>
                    <a:pt x="6" y="6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6"/>
                    <a:pt x="1" y="8"/>
                  </a:cubicBezTo>
                  <a:cubicBezTo>
                    <a:pt x="0" y="8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58" name="Freeform 9797">
              <a:extLst>
                <a:ext uri="{FF2B5EF4-FFF2-40B4-BE49-F238E27FC236}">
                  <a16:creationId xmlns:a16="http://schemas.microsoft.com/office/drawing/2014/main" id="{10781244-429C-4F18-81A1-C46D6A574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255588"/>
              <a:ext cx="74613" cy="53975"/>
            </a:xfrm>
            <a:custGeom>
              <a:avLst/>
              <a:gdLst>
                <a:gd name="T0" fmla="*/ 20 w 20"/>
                <a:gd name="T1" fmla="*/ 0 h 14"/>
                <a:gd name="T2" fmla="*/ 1 w 20"/>
                <a:gd name="T3" fmla="*/ 14 h 14"/>
                <a:gd name="T4" fmla="*/ 1 w 20"/>
                <a:gd name="T5" fmla="*/ 14 h 14"/>
                <a:gd name="T6" fmla="*/ 20 w 20"/>
                <a:gd name="T7" fmla="*/ 1 h 14"/>
                <a:gd name="T8" fmla="*/ 20 w 2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cubicBezTo>
                    <a:pt x="13" y="5"/>
                    <a:pt x="7" y="9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7" y="9"/>
                    <a:pt x="14" y="5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59" name="Freeform 9798">
              <a:extLst>
                <a:ext uri="{FF2B5EF4-FFF2-40B4-BE49-F238E27FC236}">
                  <a16:creationId xmlns:a16="http://schemas.microsoft.com/office/drawing/2014/main" id="{73D33A92-4ECC-4CBF-B7D4-289195DDD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" y="244475"/>
              <a:ext cx="96838" cy="60325"/>
            </a:xfrm>
            <a:custGeom>
              <a:avLst/>
              <a:gdLst>
                <a:gd name="T0" fmla="*/ 1 w 26"/>
                <a:gd name="T1" fmla="*/ 16 h 16"/>
                <a:gd name="T2" fmla="*/ 26 w 26"/>
                <a:gd name="T3" fmla="*/ 0 h 16"/>
                <a:gd name="T4" fmla="*/ 25 w 26"/>
                <a:gd name="T5" fmla="*/ 0 h 16"/>
                <a:gd name="T6" fmla="*/ 0 w 26"/>
                <a:gd name="T7" fmla="*/ 16 h 16"/>
                <a:gd name="T8" fmla="*/ 1 w 2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1" y="16"/>
                  </a:moveTo>
                  <a:cubicBezTo>
                    <a:pt x="9" y="10"/>
                    <a:pt x="17" y="5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17" y="5"/>
                    <a:pt x="8" y="10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60" name="Freeform 9799">
              <a:extLst>
                <a:ext uri="{FF2B5EF4-FFF2-40B4-BE49-F238E27FC236}">
                  <a16:creationId xmlns:a16="http://schemas.microsoft.com/office/drawing/2014/main" id="{ADFB0625-FE0A-40D1-8D12-49A7323CF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" y="230188"/>
              <a:ext cx="120650" cy="71438"/>
            </a:xfrm>
            <a:custGeom>
              <a:avLst/>
              <a:gdLst>
                <a:gd name="T0" fmla="*/ 31 w 32"/>
                <a:gd name="T1" fmla="*/ 0 h 19"/>
                <a:gd name="T2" fmla="*/ 0 w 32"/>
                <a:gd name="T3" fmla="*/ 19 h 19"/>
                <a:gd name="T4" fmla="*/ 1 w 32"/>
                <a:gd name="T5" fmla="*/ 19 h 19"/>
                <a:gd name="T6" fmla="*/ 31 w 32"/>
                <a:gd name="T7" fmla="*/ 1 h 19"/>
                <a:gd name="T8" fmla="*/ 31 w 3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31" y="0"/>
                  </a:moveTo>
                  <a:cubicBezTo>
                    <a:pt x="21" y="6"/>
                    <a:pt x="10" y="12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1" y="12"/>
                    <a:pt x="21" y="6"/>
                    <a:pt x="31" y="1"/>
                  </a:cubicBezTo>
                  <a:cubicBezTo>
                    <a:pt x="32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61" name="Freeform 9800">
              <a:extLst>
                <a:ext uri="{FF2B5EF4-FFF2-40B4-BE49-F238E27FC236}">
                  <a16:creationId xmlns:a16="http://schemas.microsoft.com/office/drawing/2014/main" id="{76EACD3E-B286-4491-9B20-8F82E6CDD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211138"/>
              <a:ext cx="153988" cy="93663"/>
            </a:xfrm>
            <a:custGeom>
              <a:avLst/>
              <a:gdLst>
                <a:gd name="T0" fmla="*/ 1 w 41"/>
                <a:gd name="T1" fmla="*/ 25 h 25"/>
                <a:gd name="T2" fmla="*/ 41 w 41"/>
                <a:gd name="T3" fmla="*/ 1 h 25"/>
                <a:gd name="T4" fmla="*/ 40 w 41"/>
                <a:gd name="T5" fmla="*/ 0 h 25"/>
                <a:gd name="T6" fmla="*/ 1 w 41"/>
                <a:gd name="T7" fmla="*/ 25 h 25"/>
                <a:gd name="T8" fmla="*/ 1 w 41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5">
                  <a:moveTo>
                    <a:pt x="1" y="25"/>
                  </a:moveTo>
                  <a:cubicBezTo>
                    <a:pt x="15" y="17"/>
                    <a:pt x="27" y="9"/>
                    <a:pt x="41" y="1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27" y="8"/>
                    <a:pt x="14" y="17"/>
                    <a:pt x="1" y="25"/>
                  </a:cubicBezTo>
                  <a:cubicBezTo>
                    <a:pt x="0" y="25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62" name="Freeform 9801">
              <a:extLst>
                <a:ext uri="{FF2B5EF4-FFF2-40B4-BE49-F238E27FC236}">
                  <a16:creationId xmlns:a16="http://schemas.microsoft.com/office/drawing/2014/main" id="{DA44A558-60B2-4AFB-A0E3-4ABFF524D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192088"/>
              <a:ext cx="153988" cy="104775"/>
            </a:xfrm>
            <a:custGeom>
              <a:avLst/>
              <a:gdLst>
                <a:gd name="T0" fmla="*/ 40 w 41"/>
                <a:gd name="T1" fmla="*/ 0 h 28"/>
                <a:gd name="T2" fmla="*/ 0 w 41"/>
                <a:gd name="T3" fmla="*/ 27 h 28"/>
                <a:gd name="T4" fmla="*/ 0 w 41"/>
                <a:gd name="T5" fmla="*/ 28 h 28"/>
                <a:gd name="T6" fmla="*/ 41 w 41"/>
                <a:gd name="T7" fmla="*/ 0 h 28"/>
                <a:gd name="T8" fmla="*/ 40 w 4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8">
                  <a:moveTo>
                    <a:pt x="40" y="0"/>
                  </a:moveTo>
                  <a:cubicBezTo>
                    <a:pt x="26" y="9"/>
                    <a:pt x="13" y="1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3" y="17"/>
                    <a:pt x="27" y="9"/>
                    <a:pt x="41" y="0"/>
                  </a:cubicBezTo>
                  <a:cubicBezTo>
                    <a:pt x="41" y="0"/>
                    <a:pt x="41" y="0"/>
                    <a:pt x="4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63" name="Freeform 9802">
              <a:extLst>
                <a:ext uri="{FF2B5EF4-FFF2-40B4-BE49-F238E27FC236}">
                  <a16:creationId xmlns:a16="http://schemas.microsoft.com/office/drawing/2014/main" id="{D9F0E400-599A-4F3B-9EA9-57966108D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" y="153988"/>
              <a:ext cx="26988" cy="1587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64" name="Freeform 9803">
              <a:extLst>
                <a:ext uri="{FF2B5EF4-FFF2-40B4-BE49-F238E27FC236}">
                  <a16:creationId xmlns:a16="http://schemas.microsoft.com/office/drawing/2014/main" id="{5806CADF-A7CC-4E4B-89B4-AAB59D3D6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147638"/>
              <a:ext cx="46038" cy="22225"/>
            </a:xfrm>
            <a:custGeom>
              <a:avLst/>
              <a:gdLst>
                <a:gd name="T0" fmla="*/ 1 w 12"/>
                <a:gd name="T1" fmla="*/ 6 h 6"/>
                <a:gd name="T2" fmla="*/ 11 w 12"/>
                <a:gd name="T3" fmla="*/ 0 h 6"/>
                <a:gd name="T4" fmla="*/ 11 w 12"/>
                <a:gd name="T5" fmla="*/ 0 h 6"/>
                <a:gd name="T6" fmla="*/ 1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65" name="Freeform 9804">
              <a:extLst>
                <a:ext uri="{FF2B5EF4-FFF2-40B4-BE49-F238E27FC236}">
                  <a16:creationId xmlns:a16="http://schemas.microsoft.com/office/drawing/2014/main" id="{1441CEEA-E4E1-4B2B-92FB-216BFE2D2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" y="177800"/>
              <a:ext cx="161925" cy="104775"/>
            </a:xfrm>
            <a:custGeom>
              <a:avLst/>
              <a:gdLst>
                <a:gd name="T0" fmla="*/ 1 w 43"/>
                <a:gd name="T1" fmla="*/ 28 h 28"/>
                <a:gd name="T2" fmla="*/ 42 w 43"/>
                <a:gd name="T3" fmla="*/ 0 h 28"/>
                <a:gd name="T4" fmla="*/ 42 w 43"/>
                <a:gd name="T5" fmla="*/ 0 h 28"/>
                <a:gd name="T6" fmla="*/ 0 w 43"/>
                <a:gd name="T7" fmla="*/ 27 h 28"/>
                <a:gd name="T8" fmla="*/ 1 w 43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8">
                  <a:moveTo>
                    <a:pt x="1" y="28"/>
                  </a:moveTo>
                  <a:cubicBezTo>
                    <a:pt x="14" y="18"/>
                    <a:pt x="28" y="9"/>
                    <a:pt x="42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28" y="9"/>
                    <a:pt x="14" y="18"/>
                    <a:pt x="0" y="27"/>
                  </a:cubicBezTo>
                  <a:cubicBezTo>
                    <a:pt x="0" y="28"/>
                    <a:pt x="0" y="28"/>
                    <a:pt x="1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66" name="Freeform 9805">
              <a:extLst>
                <a:ext uri="{FF2B5EF4-FFF2-40B4-BE49-F238E27FC236}">
                  <a16:creationId xmlns:a16="http://schemas.microsoft.com/office/drawing/2014/main" id="{B0FD0EEC-E28C-4E11-9F69-CCF22D483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" y="139700"/>
              <a:ext cx="207963" cy="139700"/>
            </a:xfrm>
            <a:custGeom>
              <a:avLst/>
              <a:gdLst>
                <a:gd name="T0" fmla="*/ 55 w 55"/>
                <a:gd name="T1" fmla="*/ 0 h 37"/>
                <a:gd name="T2" fmla="*/ 0 w 55"/>
                <a:gd name="T3" fmla="*/ 37 h 37"/>
                <a:gd name="T4" fmla="*/ 0 w 55"/>
                <a:gd name="T5" fmla="*/ 37 h 37"/>
                <a:gd name="T6" fmla="*/ 55 w 55"/>
                <a:gd name="T7" fmla="*/ 0 h 37"/>
                <a:gd name="T8" fmla="*/ 55 w 55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7">
                  <a:moveTo>
                    <a:pt x="55" y="0"/>
                  </a:moveTo>
                  <a:cubicBezTo>
                    <a:pt x="36" y="12"/>
                    <a:pt x="17" y="23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7" y="23"/>
                    <a:pt x="37" y="12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67" name="Freeform 9806">
              <a:extLst>
                <a:ext uri="{FF2B5EF4-FFF2-40B4-BE49-F238E27FC236}">
                  <a16:creationId xmlns:a16="http://schemas.microsoft.com/office/drawing/2014/main" id="{D9678A9B-252B-4AA4-AAC9-DFC06CE3A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" y="123825"/>
              <a:ext cx="195263" cy="117475"/>
            </a:xfrm>
            <a:custGeom>
              <a:avLst/>
              <a:gdLst>
                <a:gd name="T0" fmla="*/ 1 w 52"/>
                <a:gd name="T1" fmla="*/ 31 h 31"/>
                <a:gd name="T2" fmla="*/ 51 w 52"/>
                <a:gd name="T3" fmla="*/ 0 h 31"/>
                <a:gd name="T4" fmla="*/ 51 w 52"/>
                <a:gd name="T5" fmla="*/ 0 h 31"/>
                <a:gd name="T6" fmla="*/ 1 w 52"/>
                <a:gd name="T7" fmla="*/ 31 h 31"/>
                <a:gd name="T8" fmla="*/ 1 w 52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1">
                  <a:moveTo>
                    <a:pt x="1" y="31"/>
                  </a:moveTo>
                  <a:cubicBezTo>
                    <a:pt x="18" y="21"/>
                    <a:pt x="34" y="9"/>
                    <a:pt x="51" y="0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34" y="9"/>
                    <a:pt x="18" y="21"/>
                    <a:pt x="1" y="31"/>
                  </a:cubicBezTo>
                  <a:cubicBezTo>
                    <a:pt x="0" y="31"/>
                    <a:pt x="1" y="31"/>
                    <a:pt x="1" y="3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68" name="Freeform 9807">
              <a:extLst>
                <a:ext uri="{FF2B5EF4-FFF2-40B4-BE49-F238E27FC236}">
                  <a16:creationId xmlns:a16="http://schemas.microsoft.com/office/drawing/2014/main" id="{64CD5ECA-80E5-4496-89D8-66436D4EE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109538"/>
              <a:ext cx="176213" cy="112713"/>
            </a:xfrm>
            <a:custGeom>
              <a:avLst/>
              <a:gdLst>
                <a:gd name="T0" fmla="*/ 46 w 47"/>
                <a:gd name="T1" fmla="*/ 0 h 30"/>
                <a:gd name="T2" fmla="*/ 0 w 47"/>
                <a:gd name="T3" fmla="*/ 30 h 30"/>
                <a:gd name="T4" fmla="*/ 1 w 47"/>
                <a:gd name="T5" fmla="*/ 30 h 30"/>
                <a:gd name="T6" fmla="*/ 47 w 47"/>
                <a:gd name="T7" fmla="*/ 0 h 30"/>
                <a:gd name="T8" fmla="*/ 46 w 4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0">
                  <a:moveTo>
                    <a:pt x="46" y="0"/>
                  </a:moveTo>
                  <a:cubicBezTo>
                    <a:pt x="32" y="12"/>
                    <a:pt x="15" y="20"/>
                    <a:pt x="0" y="30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16" y="20"/>
                    <a:pt x="32" y="12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69" name="Freeform 9808">
              <a:extLst>
                <a:ext uri="{FF2B5EF4-FFF2-40B4-BE49-F238E27FC236}">
                  <a16:creationId xmlns:a16="http://schemas.microsoft.com/office/drawing/2014/main" id="{3CB95101-8109-4179-BD7E-263646E58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106363"/>
              <a:ext cx="173038" cy="96838"/>
            </a:xfrm>
            <a:custGeom>
              <a:avLst/>
              <a:gdLst>
                <a:gd name="T0" fmla="*/ 1 w 46"/>
                <a:gd name="T1" fmla="*/ 26 h 26"/>
                <a:gd name="T2" fmla="*/ 46 w 46"/>
                <a:gd name="T3" fmla="*/ 1 h 26"/>
                <a:gd name="T4" fmla="*/ 45 w 46"/>
                <a:gd name="T5" fmla="*/ 1 h 26"/>
                <a:gd name="T6" fmla="*/ 0 w 46"/>
                <a:gd name="T7" fmla="*/ 26 h 26"/>
                <a:gd name="T8" fmla="*/ 1 w 4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6">
                  <a:moveTo>
                    <a:pt x="1" y="26"/>
                  </a:moveTo>
                  <a:cubicBezTo>
                    <a:pt x="15" y="16"/>
                    <a:pt x="30" y="7"/>
                    <a:pt x="46" y="1"/>
                  </a:cubicBezTo>
                  <a:cubicBezTo>
                    <a:pt x="46" y="1"/>
                    <a:pt x="46" y="0"/>
                    <a:pt x="45" y="1"/>
                  </a:cubicBezTo>
                  <a:cubicBezTo>
                    <a:pt x="30" y="7"/>
                    <a:pt x="15" y="1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70" name="Freeform 9809">
              <a:extLst>
                <a:ext uri="{FF2B5EF4-FFF2-40B4-BE49-F238E27FC236}">
                  <a16:creationId xmlns:a16="http://schemas.microsoft.com/office/drawing/2014/main" id="{3208042B-B035-45C9-B144-07BB4297F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98425"/>
              <a:ext cx="165100" cy="101600"/>
            </a:xfrm>
            <a:custGeom>
              <a:avLst/>
              <a:gdLst>
                <a:gd name="T0" fmla="*/ 43 w 44"/>
                <a:gd name="T1" fmla="*/ 0 h 27"/>
                <a:gd name="T2" fmla="*/ 0 w 44"/>
                <a:gd name="T3" fmla="*/ 27 h 27"/>
                <a:gd name="T4" fmla="*/ 0 w 44"/>
                <a:gd name="T5" fmla="*/ 27 h 27"/>
                <a:gd name="T6" fmla="*/ 43 w 44"/>
                <a:gd name="T7" fmla="*/ 0 h 27"/>
                <a:gd name="T8" fmla="*/ 43 w 44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7">
                  <a:moveTo>
                    <a:pt x="43" y="0"/>
                  </a:moveTo>
                  <a:cubicBezTo>
                    <a:pt x="29" y="10"/>
                    <a:pt x="14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5" y="18"/>
                    <a:pt x="29" y="10"/>
                    <a:pt x="43" y="0"/>
                  </a:cubicBezTo>
                  <a:cubicBezTo>
                    <a:pt x="44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71" name="Freeform 9810">
              <a:extLst>
                <a:ext uri="{FF2B5EF4-FFF2-40B4-BE49-F238E27FC236}">
                  <a16:creationId xmlns:a16="http://schemas.microsoft.com/office/drawing/2014/main" id="{BAF83D13-016C-4B4B-8112-8DB432BA7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87313"/>
              <a:ext cx="161925" cy="96838"/>
            </a:xfrm>
            <a:custGeom>
              <a:avLst/>
              <a:gdLst>
                <a:gd name="T0" fmla="*/ 0 w 43"/>
                <a:gd name="T1" fmla="*/ 26 h 26"/>
                <a:gd name="T2" fmla="*/ 42 w 43"/>
                <a:gd name="T3" fmla="*/ 0 h 26"/>
                <a:gd name="T4" fmla="*/ 42 w 43"/>
                <a:gd name="T5" fmla="*/ 0 h 26"/>
                <a:gd name="T6" fmla="*/ 0 w 43"/>
                <a:gd name="T7" fmla="*/ 25 h 26"/>
                <a:gd name="T8" fmla="*/ 0 w 43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6">
                  <a:moveTo>
                    <a:pt x="0" y="26"/>
                  </a:moveTo>
                  <a:cubicBezTo>
                    <a:pt x="15" y="18"/>
                    <a:pt x="28" y="8"/>
                    <a:pt x="42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28" y="8"/>
                    <a:pt x="14" y="18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72" name="Freeform 9811">
              <a:extLst>
                <a:ext uri="{FF2B5EF4-FFF2-40B4-BE49-F238E27FC236}">
                  <a16:creationId xmlns:a16="http://schemas.microsoft.com/office/drawing/2014/main" id="{34713A40-CB4C-4518-8194-2E188C0D4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71438"/>
              <a:ext cx="157163" cy="101600"/>
            </a:xfrm>
            <a:custGeom>
              <a:avLst/>
              <a:gdLst>
                <a:gd name="T0" fmla="*/ 41 w 42"/>
                <a:gd name="T1" fmla="*/ 0 h 27"/>
                <a:gd name="T2" fmla="*/ 0 w 42"/>
                <a:gd name="T3" fmla="*/ 27 h 27"/>
                <a:gd name="T4" fmla="*/ 0 w 42"/>
                <a:gd name="T5" fmla="*/ 27 h 27"/>
                <a:gd name="T6" fmla="*/ 41 w 42"/>
                <a:gd name="T7" fmla="*/ 0 h 27"/>
                <a:gd name="T8" fmla="*/ 41 w 4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41" y="0"/>
                  </a:moveTo>
                  <a:cubicBezTo>
                    <a:pt x="27" y="9"/>
                    <a:pt x="13" y="1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3" y="17"/>
                    <a:pt x="28" y="9"/>
                    <a:pt x="41" y="0"/>
                  </a:cubicBezTo>
                  <a:cubicBezTo>
                    <a:pt x="42" y="0"/>
                    <a:pt x="41" y="0"/>
                    <a:pt x="4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73" name="Freeform 9812">
              <a:extLst>
                <a:ext uri="{FF2B5EF4-FFF2-40B4-BE49-F238E27FC236}">
                  <a16:creationId xmlns:a16="http://schemas.microsoft.com/office/drawing/2014/main" id="{40493999-2CFC-48F1-B8B4-2B6C3C212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68263"/>
              <a:ext cx="176213" cy="101600"/>
            </a:xfrm>
            <a:custGeom>
              <a:avLst/>
              <a:gdLst>
                <a:gd name="T0" fmla="*/ 0 w 47"/>
                <a:gd name="T1" fmla="*/ 27 h 27"/>
                <a:gd name="T2" fmla="*/ 46 w 47"/>
                <a:gd name="T3" fmla="*/ 0 h 27"/>
                <a:gd name="T4" fmla="*/ 46 w 47"/>
                <a:gd name="T5" fmla="*/ 0 h 27"/>
                <a:gd name="T6" fmla="*/ 0 w 47"/>
                <a:gd name="T7" fmla="*/ 27 h 27"/>
                <a:gd name="T8" fmla="*/ 0 w 47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7">
                  <a:moveTo>
                    <a:pt x="0" y="27"/>
                  </a:moveTo>
                  <a:cubicBezTo>
                    <a:pt x="16" y="19"/>
                    <a:pt x="31" y="8"/>
                    <a:pt x="46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30" y="8"/>
                    <a:pt x="16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74" name="Freeform 9813">
              <a:extLst>
                <a:ext uri="{FF2B5EF4-FFF2-40B4-BE49-F238E27FC236}">
                  <a16:creationId xmlns:a16="http://schemas.microsoft.com/office/drawing/2014/main" id="{7B2FC6DB-FDA3-4AB0-B12D-7E12FE2D7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52388"/>
              <a:ext cx="168275" cy="117475"/>
            </a:xfrm>
            <a:custGeom>
              <a:avLst/>
              <a:gdLst>
                <a:gd name="T0" fmla="*/ 44 w 45"/>
                <a:gd name="T1" fmla="*/ 0 h 31"/>
                <a:gd name="T2" fmla="*/ 0 w 45"/>
                <a:gd name="T3" fmla="*/ 30 h 31"/>
                <a:gd name="T4" fmla="*/ 0 w 45"/>
                <a:gd name="T5" fmla="*/ 30 h 31"/>
                <a:gd name="T6" fmla="*/ 44 w 45"/>
                <a:gd name="T7" fmla="*/ 0 h 31"/>
                <a:gd name="T8" fmla="*/ 44 w 45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1">
                  <a:moveTo>
                    <a:pt x="44" y="0"/>
                  </a:moveTo>
                  <a:cubicBezTo>
                    <a:pt x="29" y="10"/>
                    <a:pt x="14" y="19"/>
                    <a:pt x="0" y="30"/>
                  </a:cubicBezTo>
                  <a:cubicBezTo>
                    <a:pt x="0" y="30"/>
                    <a:pt x="0" y="31"/>
                    <a:pt x="0" y="30"/>
                  </a:cubicBezTo>
                  <a:cubicBezTo>
                    <a:pt x="14" y="19"/>
                    <a:pt x="30" y="11"/>
                    <a:pt x="44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75" name="Freeform 9814">
              <a:extLst>
                <a:ext uri="{FF2B5EF4-FFF2-40B4-BE49-F238E27FC236}">
                  <a16:creationId xmlns:a16="http://schemas.microsoft.com/office/drawing/2014/main" id="{A8486EE0-E7BD-4CB5-B32C-80CE99F11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49213"/>
              <a:ext cx="173038" cy="104775"/>
            </a:xfrm>
            <a:custGeom>
              <a:avLst/>
              <a:gdLst>
                <a:gd name="T0" fmla="*/ 1 w 46"/>
                <a:gd name="T1" fmla="*/ 28 h 28"/>
                <a:gd name="T2" fmla="*/ 46 w 46"/>
                <a:gd name="T3" fmla="*/ 0 h 28"/>
                <a:gd name="T4" fmla="*/ 46 w 46"/>
                <a:gd name="T5" fmla="*/ 0 h 28"/>
                <a:gd name="T6" fmla="*/ 0 w 46"/>
                <a:gd name="T7" fmla="*/ 27 h 28"/>
                <a:gd name="T8" fmla="*/ 1 w 4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8">
                  <a:moveTo>
                    <a:pt x="1" y="28"/>
                  </a:moveTo>
                  <a:cubicBezTo>
                    <a:pt x="16" y="18"/>
                    <a:pt x="30" y="7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9" y="7"/>
                    <a:pt x="15" y="18"/>
                    <a:pt x="0" y="27"/>
                  </a:cubicBezTo>
                  <a:cubicBezTo>
                    <a:pt x="0" y="28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76" name="Freeform 9815">
              <a:extLst>
                <a:ext uri="{FF2B5EF4-FFF2-40B4-BE49-F238E27FC236}">
                  <a16:creationId xmlns:a16="http://schemas.microsoft.com/office/drawing/2014/main" id="{3DACC3CB-3933-4BB9-801F-C36A43713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26988"/>
              <a:ext cx="68263" cy="41275"/>
            </a:xfrm>
            <a:custGeom>
              <a:avLst/>
              <a:gdLst>
                <a:gd name="T0" fmla="*/ 18 w 18"/>
                <a:gd name="T1" fmla="*/ 0 h 11"/>
                <a:gd name="T2" fmla="*/ 1 w 18"/>
                <a:gd name="T3" fmla="*/ 11 h 11"/>
                <a:gd name="T4" fmla="*/ 1 w 18"/>
                <a:gd name="T5" fmla="*/ 11 h 11"/>
                <a:gd name="T6" fmla="*/ 18 w 18"/>
                <a:gd name="T7" fmla="*/ 1 h 11"/>
                <a:gd name="T8" fmla="*/ 18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2" y="4"/>
                    <a:pt x="6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7"/>
                    <a:pt x="12" y="4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977" name="Group 6113">
            <a:extLst>
              <a:ext uri="{FF2B5EF4-FFF2-40B4-BE49-F238E27FC236}">
                <a16:creationId xmlns:a16="http://schemas.microsoft.com/office/drawing/2014/main" id="{93D440F3-B978-4E58-A1BE-79D2E4B891A9}"/>
              </a:ext>
            </a:extLst>
          </p:cNvPr>
          <p:cNvGrpSpPr>
            <a:grpSpLocks/>
          </p:cNvGrpSpPr>
          <p:nvPr/>
        </p:nvGrpSpPr>
        <p:grpSpPr bwMode="auto">
          <a:xfrm>
            <a:off x="4322763" y="3895725"/>
            <a:ext cx="195262" cy="290513"/>
            <a:chOff x="0" y="0"/>
            <a:chExt cx="195263" cy="290513"/>
          </a:xfrm>
        </p:grpSpPr>
        <p:sp>
          <p:nvSpPr>
            <p:cNvPr id="42978" name="Freeform 9816">
              <a:extLst>
                <a:ext uri="{FF2B5EF4-FFF2-40B4-BE49-F238E27FC236}">
                  <a16:creationId xmlns:a16="http://schemas.microsoft.com/office/drawing/2014/main" id="{E4E4B863-BDE6-4CEB-B5B9-81EB899D35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95250"/>
              <a:ext cx="195263" cy="195263"/>
            </a:xfrm>
            <a:custGeom>
              <a:avLst/>
              <a:gdLst>
                <a:gd name="T0" fmla="*/ 51 w 52"/>
                <a:gd name="T1" fmla="*/ 14 h 52"/>
                <a:gd name="T2" fmla="*/ 51 w 52"/>
                <a:gd name="T3" fmla="*/ 5 h 52"/>
                <a:gd name="T4" fmla="*/ 34 w 52"/>
                <a:gd name="T5" fmla="*/ 5 h 52"/>
                <a:gd name="T6" fmla="*/ 32 w 52"/>
                <a:gd name="T7" fmla="*/ 6 h 52"/>
                <a:gd name="T8" fmla="*/ 27 w 52"/>
                <a:gd name="T9" fmla="*/ 8 h 52"/>
                <a:gd name="T10" fmla="*/ 27 w 52"/>
                <a:gd name="T11" fmla="*/ 8 h 52"/>
                <a:gd name="T12" fmla="*/ 27 w 52"/>
                <a:gd name="T13" fmla="*/ 9 h 52"/>
                <a:gd name="T14" fmla="*/ 27 w 52"/>
                <a:gd name="T15" fmla="*/ 8 h 52"/>
                <a:gd name="T16" fmla="*/ 26 w 52"/>
                <a:gd name="T17" fmla="*/ 9 h 52"/>
                <a:gd name="T18" fmla="*/ 27 w 52"/>
                <a:gd name="T19" fmla="*/ 8 h 52"/>
                <a:gd name="T20" fmla="*/ 26 w 52"/>
                <a:gd name="T21" fmla="*/ 8 h 52"/>
                <a:gd name="T22" fmla="*/ 20 w 52"/>
                <a:gd name="T23" fmla="*/ 3 h 52"/>
                <a:gd name="T24" fmla="*/ 13 w 52"/>
                <a:gd name="T25" fmla="*/ 2 h 52"/>
                <a:gd name="T26" fmla="*/ 8 w 52"/>
                <a:gd name="T27" fmla="*/ 3 h 52"/>
                <a:gd name="T28" fmla="*/ 2 w 52"/>
                <a:gd name="T29" fmla="*/ 6 h 52"/>
                <a:gd name="T30" fmla="*/ 3 w 52"/>
                <a:gd name="T31" fmla="*/ 32 h 52"/>
                <a:gd name="T32" fmla="*/ 26 w 52"/>
                <a:gd name="T33" fmla="*/ 52 h 52"/>
                <a:gd name="T34" fmla="*/ 45 w 52"/>
                <a:gd name="T35" fmla="*/ 44 h 52"/>
                <a:gd name="T36" fmla="*/ 51 w 52"/>
                <a:gd name="T37" fmla="*/ 31 h 52"/>
                <a:gd name="T38" fmla="*/ 52 w 52"/>
                <a:gd name="T39" fmla="*/ 23 h 52"/>
                <a:gd name="T40" fmla="*/ 3 w 52"/>
                <a:gd name="T41" fmla="*/ 11 h 52"/>
                <a:gd name="T42" fmla="*/ 49 w 52"/>
                <a:gd name="T43" fmla="*/ 28 h 52"/>
                <a:gd name="T44" fmla="*/ 49 w 52"/>
                <a:gd name="T45" fmla="*/ 28 h 52"/>
                <a:gd name="T46" fmla="*/ 49 w 52"/>
                <a:gd name="T47" fmla="*/ 27 h 52"/>
                <a:gd name="T48" fmla="*/ 49 w 52"/>
                <a:gd name="T49" fmla="*/ 28 h 52"/>
                <a:gd name="T50" fmla="*/ 49 w 52"/>
                <a:gd name="T51" fmla="*/ 28 h 52"/>
                <a:gd name="T52" fmla="*/ 45 w 52"/>
                <a:gd name="T53" fmla="*/ 40 h 52"/>
                <a:gd name="T54" fmla="*/ 38 w 52"/>
                <a:gd name="T55" fmla="*/ 47 h 52"/>
                <a:gd name="T56" fmla="*/ 28 w 52"/>
                <a:gd name="T57" fmla="*/ 50 h 52"/>
                <a:gd name="T58" fmla="*/ 8 w 52"/>
                <a:gd name="T59" fmla="*/ 37 h 52"/>
                <a:gd name="T60" fmla="*/ 4 w 52"/>
                <a:gd name="T61" fmla="*/ 10 h 52"/>
                <a:gd name="T62" fmla="*/ 5 w 52"/>
                <a:gd name="T63" fmla="*/ 8 h 52"/>
                <a:gd name="T64" fmla="*/ 5 w 52"/>
                <a:gd name="T65" fmla="*/ 5 h 52"/>
                <a:gd name="T66" fmla="*/ 26 w 52"/>
                <a:gd name="T67" fmla="*/ 8 h 52"/>
                <a:gd name="T68" fmla="*/ 26 w 52"/>
                <a:gd name="T69" fmla="*/ 9 h 52"/>
                <a:gd name="T70" fmla="*/ 26 w 52"/>
                <a:gd name="T71" fmla="*/ 9 h 52"/>
                <a:gd name="T72" fmla="*/ 26 w 52"/>
                <a:gd name="T73" fmla="*/ 9 h 52"/>
                <a:gd name="T74" fmla="*/ 27 w 52"/>
                <a:gd name="T75" fmla="*/ 9 h 52"/>
                <a:gd name="T76" fmla="*/ 40 w 52"/>
                <a:gd name="T77" fmla="*/ 4 h 52"/>
                <a:gd name="T78" fmla="*/ 44 w 52"/>
                <a:gd name="T79" fmla="*/ 4 h 52"/>
                <a:gd name="T80" fmla="*/ 50 w 52"/>
                <a:gd name="T81" fmla="*/ 14 h 52"/>
                <a:gd name="T82" fmla="*/ 49 w 52"/>
                <a:gd name="T83" fmla="*/ 22 h 52"/>
                <a:gd name="T84" fmla="*/ 5 w 52"/>
                <a:gd name="T85" fmla="*/ 8 h 52"/>
                <a:gd name="T86" fmla="*/ 5 w 52"/>
                <a:gd name="T87" fmla="*/ 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52">
                  <a:moveTo>
                    <a:pt x="52" y="23"/>
                  </a:moveTo>
                  <a:cubicBezTo>
                    <a:pt x="51" y="20"/>
                    <a:pt x="51" y="17"/>
                    <a:pt x="51" y="14"/>
                  </a:cubicBezTo>
                  <a:cubicBezTo>
                    <a:pt x="51" y="16"/>
                    <a:pt x="50" y="10"/>
                    <a:pt x="51" y="9"/>
                  </a:cubicBezTo>
                  <a:cubicBezTo>
                    <a:pt x="51" y="10"/>
                    <a:pt x="51" y="6"/>
                    <a:pt x="51" y="5"/>
                  </a:cubicBezTo>
                  <a:cubicBezTo>
                    <a:pt x="49" y="1"/>
                    <a:pt x="41" y="3"/>
                    <a:pt x="37" y="3"/>
                  </a:cubicBezTo>
                  <a:cubicBezTo>
                    <a:pt x="38" y="4"/>
                    <a:pt x="34" y="5"/>
                    <a:pt x="34" y="5"/>
                  </a:cubicBezTo>
                  <a:cubicBezTo>
                    <a:pt x="35" y="4"/>
                    <a:pt x="34" y="4"/>
                    <a:pt x="34" y="4"/>
                  </a:cubicBezTo>
                  <a:cubicBezTo>
                    <a:pt x="32" y="6"/>
                    <a:pt x="32" y="4"/>
                    <a:pt x="32" y="6"/>
                  </a:cubicBezTo>
                  <a:cubicBezTo>
                    <a:pt x="32" y="5"/>
                    <a:pt x="29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9"/>
                    <a:pt x="27" y="9"/>
                  </a:cubicBezTo>
                  <a:cubicBezTo>
                    <a:pt x="27" y="9"/>
                    <a:pt x="27" y="9"/>
                    <a:pt x="26" y="9"/>
                  </a:cubicBezTo>
                  <a:cubicBezTo>
                    <a:pt x="26" y="9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7"/>
                    <a:pt x="24" y="6"/>
                    <a:pt x="24" y="6"/>
                  </a:cubicBezTo>
                  <a:cubicBezTo>
                    <a:pt x="22" y="6"/>
                    <a:pt x="22" y="3"/>
                    <a:pt x="20" y="3"/>
                  </a:cubicBezTo>
                  <a:cubicBezTo>
                    <a:pt x="19" y="3"/>
                    <a:pt x="16" y="3"/>
                    <a:pt x="16" y="2"/>
                  </a:cubicBezTo>
                  <a:cubicBezTo>
                    <a:pt x="15" y="3"/>
                    <a:pt x="14" y="2"/>
                    <a:pt x="13" y="2"/>
                  </a:cubicBezTo>
                  <a:cubicBezTo>
                    <a:pt x="11" y="2"/>
                    <a:pt x="9" y="4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7" y="0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9"/>
                    <a:pt x="3" y="15"/>
                    <a:pt x="2" y="19"/>
                  </a:cubicBezTo>
                  <a:cubicBezTo>
                    <a:pt x="1" y="23"/>
                    <a:pt x="2" y="28"/>
                    <a:pt x="3" y="32"/>
                  </a:cubicBezTo>
                  <a:cubicBezTo>
                    <a:pt x="5" y="37"/>
                    <a:pt x="8" y="47"/>
                    <a:pt x="13" y="48"/>
                  </a:cubicBezTo>
                  <a:cubicBezTo>
                    <a:pt x="18" y="49"/>
                    <a:pt x="21" y="51"/>
                    <a:pt x="26" y="52"/>
                  </a:cubicBezTo>
                  <a:cubicBezTo>
                    <a:pt x="29" y="52"/>
                    <a:pt x="33" y="51"/>
                    <a:pt x="36" y="50"/>
                  </a:cubicBezTo>
                  <a:cubicBezTo>
                    <a:pt x="40" y="49"/>
                    <a:pt x="42" y="46"/>
                    <a:pt x="45" y="44"/>
                  </a:cubicBezTo>
                  <a:cubicBezTo>
                    <a:pt x="46" y="42"/>
                    <a:pt x="48" y="39"/>
                    <a:pt x="49" y="37"/>
                  </a:cubicBezTo>
                  <a:cubicBezTo>
                    <a:pt x="49" y="35"/>
                    <a:pt x="50" y="28"/>
                    <a:pt x="51" y="31"/>
                  </a:cubicBezTo>
                  <a:cubicBezTo>
                    <a:pt x="51" y="31"/>
                    <a:pt x="51" y="24"/>
                    <a:pt x="51" y="24"/>
                  </a:cubicBezTo>
                  <a:cubicBezTo>
                    <a:pt x="51" y="24"/>
                    <a:pt x="50" y="22"/>
                    <a:pt x="52" y="23"/>
                  </a:cubicBezTo>
                  <a:close/>
                  <a:moveTo>
                    <a:pt x="3" y="11"/>
                  </a:moveTo>
                  <a:cubicBezTo>
                    <a:pt x="3" y="10"/>
                    <a:pt x="3" y="11"/>
                    <a:pt x="3" y="11"/>
                  </a:cubicBezTo>
                  <a:close/>
                  <a:moveTo>
                    <a:pt x="49" y="28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7"/>
                  </a:cubicBezTo>
                  <a:cubicBezTo>
                    <a:pt x="49" y="28"/>
                    <a:pt x="49" y="28"/>
                    <a:pt x="49" y="28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6"/>
                    <a:pt x="49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7" y="30"/>
                    <a:pt x="48" y="34"/>
                    <a:pt x="47" y="36"/>
                  </a:cubicBezTo>
                  <a:cubicBezTo>
                    <a:pt x="46" y="35"/>
                    <a:pt x="46" y="39"/>
                    <a:pt x="45" y="40"/>
                  </a:cubicBezTo>
                  <a:cubicBezTo>
                    <a:pt x="44" y="43"/>
                    <a:pt x="42" y="43"/>
                    <a:pt x="40" y="45"/>
                  </a:cubicBezTo>
                  <a:cubicBezTo>
                    <a:pt x="39" y="47"/>
                    <a:pt x="38" y="47"/>
                    <a:pt x="38" y="47"/>
                  </a:cubicBezTo>
                  <a:cubicBezTo>
                    <a:pt x="37" y="46"/>
                    <a:pt x="34" y="49"/>
                    <a:pt x="33" y="50"/>
                  </a:cubicBezTo>
                  <a:cubicBezTo>
                    <a:pt x="35" y="48"/>
                    <a:pt x="31" y="50"/>
                    <a:pt x="28" y="50"/>
                  </a:cubicBezTo>
                  <a:cubicBezTo>
                    <a:pt x="27" y="50"/>
                    <a:pt x="22" y="48"/>
                    <a:pt x="23" y="49"/>
                  </a:cubicBezTo>
                  <a:cubicBezTo>
                    <a:pt x="16" y="50"/>
                    <a:pt x="10" y="41"/>
                    <a:pt x="8" y="37"/>
                  </a:cubicBezTo>
                  <a:cubicBezTo>
                    <a:pt x="6" y="34"/>
                    <a:pt x="4" y="29"/>
                    <a:pt x="5" y="26"/>
                  </a:cubicBezTo>
                  <a:cubicBezTo>
                    <a:pt x="5" y="21"/>
                    <a:pt x="2" y="15"/>
                    <a:pt x="4" y="10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5" y="11"/>
                    <a:pt x="6" y="9"/>
                    <a:pt x="5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8"/>
                    <a:pt x="5" y="6"/>
                    <a:pt x="5" y="5"/>
                  </a:cubicBezTo>
                  <a:cubicBezTo>
                    <a:pt x="8" y="6"/>
                    <a:pt x="17" y="4"/>
                    <a:pt x="19" y="5"/>
                  </a:cubicBezTo>
                  <a:cubicBezTo>
                    <a:pt x="21" y="6"/>
                    <a:pt x="24" y="7"/>
                    <a:pt x="26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0" y="9"/>
                    <a:pt x="38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5"/>
                    <a:pt x="43" y="5"/>
                    <a:pt x="44" y="4"/>
                  </a:cubicBezTo>
                  <a:cubicBezTo>
                    <a:pt x="45" y="4"/>
                    <a:pt x="49" y="4"/>
                    <a:pt x="49" y="6"/>
                  </a:cubicBezTo>
                  <a:cubicBezTo>
                    <a:pt x="48" y="6"/>
                    <a:pt x="50" y="15"/>
                    <a:pt x="50" y="14"/>
                  </a:cubicBezTo>
                  <a:cubicBezTo>
                    <a:pt x="50" y="15"/>
                    <a:pt x="49" y="15"/>
                    <a:pt x="49" y="14"/>
                  </a:cubicBezTo>
                  <a:cubicBezTo>
                    <a:pt x="49" y="16"/>
                    <a:pt x="49" y="22"/>
                    <a:pt x="49" y="22"/>
                  </a:cubicBezTo>
                  <a:cubicBezTo>
                    <a:pt x="49" y="22"/>
                    <a:pt x="49" y="24"/>
                    <a:pt x="49" y="25"/>
                  </a:cubicBezTo>
                  <a:close/>
                  <a:moveTo>
                    <a:pt x="5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79" name="Freeform 9817">
              <a:extLst>
                <a:ext uri="{FF2B5EF4-FFF2-40B4-BE49-F238E27FC236}">
                  <a16:creationId xmlns:a16="http://schemas.microsoft.com/office/drawing/2014/main" id="{8FC8927B-7536-4F07-9B05-EF6AAC58F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3" y="0"/>
              <a:ext cx="184150" cy="106363"/>
            </a:xfrm>
            <a:custGeom>
              <a:avLst/>
              <a:gdLst>
                <a:gd name="T0" fmla="*/ 15 w 49"/>
                <a:gd name="T1" fmla="*/ 21 h 28"/>
                <a:gd name="T2" fmla="*/ 15 w 49"/>
                <a:gd name="T3" fmla="*/ 19 h 28"/>
                <a:gd name="T4" fmla="*/ 16 w 49"/>
                <a:gd name="T5" fmla="*/ 16 h 28"/>
                <a:gd name="T6" fmla="*/ 20 w 49"/>
                <a:gd name="T7" fmla="*/ 10 h 28"/>
                <a:gd name="T8" fmla="*/ 26 w 49"/>
                <a:gd name="T9" fmla="*/ 9 h 28"/>
                <a:gd name="T10" fmla="*/ 26 w 49"/>
                <a:gd name="T11" fmla="*/ 10 h 28"/>
                <a:gd name="T12" fmla="*/ 32 w 49"/>
                <a:gd name="T13" fmla="*/ 24 h 28"/>
                <a:gd name="T14" fmla="*/ 37 w 49"/>
                <a:gd name="T15" fmla="*/ 4 h 28"/>
                <a:gd name="T16" fmla="*/ 16 w 49"/>
                <a:gd name="T17" fmla="*/ 2 h 28"/>
                <a:gd name="T18" fmla="*/ 8 w 49"/>
                <a:gd name="T19" fmla="*/ 5 h 28"/>
                <a:gd name="T20" fmla="*/ 1 w 49"/>
                <a:gd name="T21" fmla="*/ 19 h 28"/>
                <a:gd name="T22" fmla="*/ 14 w 49"/>
                <a:gd name="T23" fmla="*/ 25 h 28"/>
                <a:gd name="T24" fmla="*/ 32 w 49"/>
                <a:gd name="T25" fmla="*/ 16 h 28"/>
                <a:gd name="T26" fmla="*/ 3 w 49"/>
                <a:gd name="T27" fmla="*/ 19 h 28"/>
                <a:gd name="T28" fmla="*/ 8 w 49"/>
                <a:gd name="T29" fmla="*/ 9 h 28"/>
                <a:gd name="T30" fmla="*/ 8 w 49"/>
                <a:gd name="T31" fmla="*/ 9 h 28"/>
                <a:gd name="T32" fmla="*/ 9 w 49"/>
                <a:gd name="T33" fmla="*/ 9 h 28"/>
                <a:gd name="T34" fmla="*/ 17 w 49"/>
                <a:gd name="T35" fmla="*/ 3 h 28"/>
                <a:gd name="T36" fmla="*/ 26 w 49"/>
                <a:gd name="T37" fmla="*/ 3 h 28"/>
                <a:gd name="T38" fmla="*/ 38 w 49"/>
                <a:gd name="T39" fmla="*/ 9 h 28"/>
                <a:gd name="T40" fmla="*/ 45 w 49"/>
                <a:gd name="T41" fmla="*/ 23 h 28"/>
                <a:gd name="T42" fmla="*/ 34 w 49"/>
                <a:gd name="T43" fmla="*/ 15 h 28"/>
                <a:gd name="T44" fmla="*/ 33 w 49"/>
                <a:gd name="T45" fmla="*/ 14 h 28"/>
                <a:gd name="T46" fmla="*/ 15 w 49"/>
                <a:gd name="T47" fmla="*/ 13 h 28"/>
                <a:gd name="T48" fmla="*/ 14 w 49"/>
                <a:gd name="T49" fmla="*/ 14 h 28"/>
                <a:gd name="T50" fmla="*/ 14 w 49"/>
                <a:gd name="T51" fmla="*/ 17 h 28"/>
                <a:gd name="T52" fmla="*/ 14 w 49"/>
                <a:gd name="T53" fmla="*/ 18 h 28"/>
                <a:gd name="T54" fmla="*/ 11 w 49"/>
                <a:gd name="T55" fmla="*/ 25 h 28"/>
                <a:gd name="T56" fmla="*/ 2 w 49"/>
                <a:gd name="T57" fmla="*/ 18 h 28"/>
                <a:gd name="T58" fmla="*/ 34 w 49"/>
                <a:gd name="T59" fmla="*/ 13 h 28"/>
                <a:gd name="T60" fmla="*/ 14 w 49"/>
                <a:gd name="T61" fmla="*/ 15 h 28"/>
                <a:gd name="T62" fmla="*/ 14 w 49"/>
                <a:gd name="T63" fmla="*/ 15 h 28"/>
                <a:gd name="T64" fmla="*/ 14 w 49"/>
                <a:gd name="T65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28">
                  <a:moveTo>
                    <a:pt x="14" y="25"/>
                  </a:moveTo>
                  <a:cubicBezTo>
                    <a:pt x="14" y="25"/>
                    <a:pt x="15" y="22"/>
                    <a:pt x="15" y="21"/>
                  </a:cubicBezTo>
                  <a:cubicBezTo>
                    <a:pt x="15" y="22"/>
                    <a:pt x="16" y="22"/>
                    <a:pt x="16" y="21"/>
                  </a:cubicBezTo>
                  <a:cubicBezTo>
                    <a:pt x="15" y="20"/>
                    <a:pt x="16" y="21"/>
                    <a:pt x="15" y="19"/>
                  </a:cubicBezTo>
                  <a:cubicBezTo>
                    <a:pt x="15" y="20"/>
                    <a:pt x="16" y="18"/>
                    <a:pt x="16" y="17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6" y="15"/>
                    <a:pt x="16" y="14"/>
                  </a:cubicBezTo>
                  <a:cubicBezTo>
                    <a:pt x="17" y="12"/>
                    <a:pt x="19" y="12"/>
                    <a:pt x="20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10"/>
                    <a:pt x="26" y="9"/>
                    <a:pt x="26" y="9"/>
                  </a:cubicBezTo>
                  <a:cubicBezTo>
                    <a:pt x="27" y="9"/>
                    <a:pt x="27" y="9"/>
                    <a:pt x="27" y="10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6" y="11"/>
                    <a:pt x="29" y="11"/>
                    <a:pt x="30" y="12"/>
                  </a:cubicBezTo>
                  <a:cubicBezTo>
                    <a:pt x="30" y="12"/>
                    <a:pt x="31" y="22"/>
                    <a:pt x="32" y="24"/>
                  </a:cubicBezTo>
                  <a:cubicBezTo>
                    <a:pt x="34" y="28"/>
                    <a:pt x="45" y="26"/>
                    <a:pt x="49" y="26"/>
                  </a:cubicBezTo>
                  <a:cubicBezTo>
                    <a:pt x="48" y="17"/>
                    <a:pt x="44" y="10"/>
                    <a:pt x="37" y="4"/>
                  </a:cubicBezTo>
                  <a:cubicBezTo>
                    <a:pt x="34" y="2"/>
                    <a:pt x="30" y="2"/>
                    <a:pt x="27" y="0"/>
                  </a:cubicBezTo>
                  <a:cubicBezTo>
                    <a:pt x="23" y="1"/>
                    <a:pt x="19" y="1"/>
                    <a:pt x="16" y="2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11" y="4"/>
                    <a:pt x="7" y="9"/>
                    <a:pt x="8" y="5"/>
                  </a:cubicBezTo>
                  <a:cubicBezTo>
                    <a:pt x="8" y="6"/>
                    <a:pt x="3" y="10"/>
                    <a:pt x="5" y="11"/>
                  </a:cubicBezTo>
                  <a:cubicBezTo>
                    <a:pt x="4" y="10"/>
                    <a:pt x="1" y="17"/>
                    <a:pt x="1" y="19"/>
                  </a:cubicBezTo>
                  <a:cubicBezTo>
                    <a:pt x="1" y="19"/>
                    <a:pt x="0" y="25"/>
                    <a:pt x="0" y="25"/>
                  </a:cubicBezTo>
                  <a:cubicBezTo>
                    <a:pt x="4" y="25"/>
                    <a:pt x="10" y="27"/>
                    <a:pt x="14" y="25"/>
                  </a:cubicBezTo>
                  <a:close/>
                  <a:moveTo>
                    <a:pt x="32" y="16"/>
                  </a:moveTo>
                  <a:cubicBezTo>
                    <a:pt x="32" y="15"/>
                    <a:pt x="32" y="15"/>
                    <a:pt x="32" y="16"/>
                  </a:cubicBezTo>
                  <a:close/>
                  <a:moveTo>
                    <a:pt x="2" y="18"/>
                  </a:moveTo>
                  <a:cubicBezTo>
                    <a:pt x="2" y="19"/>
                    <a:pt x="2" y="19"/>
                    <a:pt x="3" y="19"/>
                  </a:cubicBezTo>
                  <a:cubicBezTo>
                    <a:pt x="3" y="19"/>
                    <a:pt x="5" y="13"/>
                    <a:pt x="5" y="13"/>
                  </a:cubicBezTo>
                  <a:cubicBezTo>
                    <a:pt x="5" y="13"/>
                    <a:pt x="7" y="11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5"/>
                    <a:pt x="14" y="5"/>
                    <a:pt x="17" y="3"/>
                  </a:cubicBezTo>
                  <a:cubicBezTo>
                    <a:pt x="19" y="2"/>
                    <a:pt x="24" y="2"/>
                    <a:pt x="26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34" y="3"/>
                    <a:pt x="29" y="4"/>
                  </a:cubicBezTo>
                  <a:cubicBezTo>
                    <a:pt x="32" y="4"/>
                    <a:pt x="36" y="5"/>
                    <a:pt x="38" y="9"/>
                  </a:cubicBezTo>
                  <a:cubicBezTo>
                    <a:pt x="38" y="9"/>
                    <a:pt x="43" y="13"/>
                    <a:pt x="44" y="15"/>
                  </a:cubicBezTo>
                  <a:cubicBezTo>
                    <a:pt x="45" y="17"/>
                    <a:pt x="44" y="21"/>
                    <a:pt x="45" y="23"/>
                  </a:cubicBezTo>
                  <a:cubicBezTo>
                    <a:pt x="43" y="23"/>
                    <a:pt x="38" y="22"/>
                    <a:pt x="37" y="24"/>
                  </a:cubicBezTo>
                  <a:cubicBezTo>
                    <a:pt x="33" y="23"/>
                    <a:pt x="32" y="18"/>
                    <a:pt x="34" y="15"/>
                  </a:cubicBezTo>
                  <a:cubicBezTo>
                    <a:pt x="34" y="19"/>
                    <a:pt x="34" y="13"/>
                    <a:pt x="33" y="12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0" y="11"/>
                    <a:pt x="31" y="9"/>
                    <a:pt x="26" y="8"/>
                  </a:cubicBezTo>
                  <a:cubicBezTo>
                    <a:pt x="22" y="7"/>
                    <a:pt x="17" y="8"/>
                    <a:pt x="15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20"/>
                    <a:pt x="13" y="24"/>
                    <a:pt x="11" y="25"/>
                  </a:cubicBezTo>
                  <a:cubicBezTo>
                    <a:pt x="11" y="24"/>
                    <a:pt x="3" y="24"/>
                    <a:pt x="1" y="24"/>
                  </a:cubicBezTo>
                  <a:cubicBezTo>
                    <a:pt x="2" y="23"/>
                    <a:pt x="1" y="18"/>
                    <a:pt x="2" y="18"/>
                  </a:cubicBezTo>
                  <a:close/>
                  <a:moveTo>
                    <a:pt x="33" y="13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3" y="13"/>
                    <a:pt x="33" y="13"/>
                  </a:cubicBezTo>
                  <a:close/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80" name="Freeform 9818">
              <a:extLst>
                <a:ext uri="{FF2B5EF4-FFF2-40B4-BE49-F238E27FC236}">
                  <a16:creationId xmlns:a16="http://schemas.microsoft.com/office/drawing/2014/main" id="{BF2DA8DC-E1EA-4B85-A710-6DB2094092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75" y="38100"/>
              <a:ext cx="65088" cy="82550"/>
            </a:xfrm>
            <a:custGeom>
              <a:avLst/>
              <a:gdLst>
                <a:gd name="T0" fmla="*/ 2 w 17"/>
                <a:gd name="T1" fmla="*/ 13 h 22"/>
                <a:gd name="T2" fmla="*/ 13 w 17"/>
                <a:gd name="T3" fmla="*/ 19 h 22"/>
                <a:gd name="T4" fmla="*/ 11 w 17"/>
                <a:gd name="T5" fmla="*/ 2 h 22"/>
                <a:gd name="T6" fmla="*/ 11 w 17"/>
                <a:gd name="T7" fmla="*/ 3 h 22"/>
                <a:gd name="T8" fmla="*/ 8 w 17"/>
                <a:gd name="T9" fmla="*/ 3 h 22"/>
                <a:gd name="T10" fmla="*/ 3 w 17"/>
                <a:gd name="T11" fmla="*/ 6 h 22"/>
                <a:gd name="T12" fmla="*/ 2 w 17"/>
                <a:gd name="T13" fmla="*/ 11 h 22"/>
                <a:gd name="T14" fmla="*/ 3 w 17"/>
                <a:gd name="T15" fmla="*/ 13 h 22"/>
                <a:gd name="T16" fmla="*/ 2 w 17"/>
                <a:gd name="T17" fmla="*/ 13 h 22"/>
                <a:gd name="T18" fmla="*/ 2 w 17"/>
                <a:gd name="T19" fmla="*/ 13 h 22"/>
                <a:gd name="T20" fmla="*/ 8 w 17"/>
                <a:gd name="T21" fmla="*/ 4 h 22"/>
                <a:gd name="T22" fmla="*/ 8 w 17"/>
                <a:gd name="T23" fmla="*/ 3 h 22"/>
                <a:gd name="T24" fmla="*/ 9 w 17"/>
                <a:gd name="T25" fmla="*/ 5 h 22"/>
                <a:gd name="T26" fmla="*/ 10 w 17"/>
                <a:gd name="T27" fmla="*/ 4 h 22"/>
                <a:gd name="T28" fmla="*/ 11 w 17"/>
                <a:gd name="T29" fmla="*/ 4 h 22"/>
                <a:gd name="T30" fmla="*/ 11 w 17"/>
                <a:gd name="T31" fmla="*/ 5 h 22"/>
                <a:gd name="T32" fmla="*/ 14 w 17"/>
                <a:gd name="T33" fmla="*/ 11 h 22"/>
                <a:gd name="T34" fmla="*/ 13 w 17"/>
                <a:gd name="T35" fmla="*/ 13 h 22"/>
                <a:gd name="T36" fmla="*/ 10 w 17"/>
                <a:gd name="T37" fmla="*/ 17 h 22"/>
                <a:gd name="T38" fmla="*/ 5 w 17"/>
                <a:gd name="T39" fmla="*/ 15 h 22"/>
                <a:gd name="T40" fmla="*/ 6 w 17"/>
                <a:gd name="T41" fmla="*/ 15 h 22"/>
                <a:gd name="T42" fmla="*/ 4 w 17"/>
                <a:gd name="T43" fmla="*/ 15 h 22"/>
                <a:gd name="T44" fmla="*/ 4 w 17"/>
                <a:gd name="T45" fmla="*/ 7 h 22"/>
                <a:gd name="T46" fmla="*/ 4 w 17"/>
                <a:gd name="T47" fmla="*/ 7 h 22"/>
                <a:gd name="T48" fmla="*/ 5 w 17"/>
                <a:gd name="T49" fmla="*/ 6 h 22"/>
                <a:gd name="T50" fmla="*/ 8 w 17"/>
                <a:gd name="T51" fmla="*/ 4 h 22"/>
                <a:gd name="T52" fmla="*/ 8 w 17"/>
                <a:gd name="T53" fmla="*/ 4 h 22"/>
                <a:gd name="T54" fmla="*/ 4 w 17"/>
                <a:gd name="T55" fmla="*/ 16 h 22"/>
                <a:gd name="T56" fmla="*/ 4 w 17"/>
                <a:gd name="T5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22">
                  <a:moveTo>
                    <a:pt x="2" y="13"/>
                  </a:moveTo>
                  <a:cubicBezTo>
                    <a:pt x="0" y="18"/>
                    <a:pt x="10" y="22"/>
                    <a:pt x="13" y="19"/>
                  </a:cubicBezTo>
                  <a:cubicBezTo>
                    <a:pt x="17" y="15"/>
                    <a:pt x="16" y="4"/>
                    <a:pt x="11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0"/>
                    <a:pt x="8" y="2"/>
                    <a:pt x="8" y="3"/>
                  </a:cubicBezTo>
                  <a:cubicBezTo>
                    <a:pt x="4" y="3"/>
                    <a:pt x="5" y="6"/>
                    <a:pt x="3" y="6"/>
                  </a:cubicBezTo>
                  <a:cubicBezTo>
                    <a:pt x="3" y="6"/>
                    <a:pt x="3" y="11"/>
                    <a:pt x="2" y="11"/>
                  </a:cubicBezTo>
                  <a:cubicBezTo>
                    <a:pt x="2" y="12"/>
                    <a:pt x="4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0" y="18"/>
                    <a:pt x="3" y="13"/>
                    <a:pt x="2" y="13"/>
                  </a:cubicBezTo>
                  <a:close/>
                  <a:moveTo>
                    <a:pt x="8" y="4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9" y="4"/>
                    <a:pt x="9" y="3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2" y="3"/>
                    <a:pt x="13" y="10"/>
                    <a:pt x="14" y="11"/>
                  </a:cubicBezTo>
                  <a:cubicBezTo>
                    <a:pt x="12" y="10"/>
                    <a:pt x="13" y="13"/>
                    <a:pt x="13" y="13"/>
                  </a:cubicBezTo>
                  <a:cubicBezTo>
                    <a:pt x="12" y="14"/>
                    <a:pt x="11" y="16"/>
                    <a:pt x="10" y="17"/>
                  </a:cubicBezTo>
                  <a:cubicBezTo>
                    <a:pt x="9" y="18"/>
                    <a:pt x="4" y="16"/>
                    <a:pt x="5" y="15"/>
                  </a:cubicBezTo>
                  <a:cubicBezTo>
                    <a:pt x="5" y="16"/>
                    <a:pt x="6" y="16"/>
                    <a:pt x="6" y="15"/>
                  </a:cubicBezTo>
                  <a:cubicBezTo>
                    <a:pt x="4" y="14"/>
                    <a:pt x="6" y="16"/>
                    <a:pt x="4" y="15"/>
                  </a:cubicBezTo>
                  <a:cubicBezTo>
                    <a:pt x="6" y="14"/>
                    <a:pt x="6" y="7"/>
                    <a:pt x="4" y="7"/>
                  </a:cubicBezTo>
                  <a:cubicBezTo>
                    <a:pt x="4" y="8"/>
                    <a:pt x="6" y="6"/>
                    <a:pt x="4" y="7"/>
                  </a:cubicBezTo>
                  <a:cubicBezTo>
                    <a:pt x="5" y="7"/>
                    <a:pt x="4" y="6"/>
                    <a:pt x="5" y="6"/>
                  </a:cubicBezTo>
                  <a:cubicBezTo>
                    <a:pt x="3" y="6"/>
                    <a:pt x="8" y="4"/>
                    <a:pt x="8" y="4"/>
                  </a:cubicBezTo>
                  <a:cubicBezTo>
                    <a:pt x="8" y="4"/>
                    <a:pt x="7" y="3"/>
                    <a:pt x="8" y="4"/>
                  </a:cubicBezTo>
                  <a:close/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81" name="Freeform 9819">
              <a:extLst>
                <a:ext uri="{FF2B5EF4-FFF2-40B4-BE49-F238E27FC236}">
                  <a16:creationId xmlns:a16="http://schemas.microsoft.com/office/drawing/2014/main" id="{41A7C6BF-4323-4960-9354-A8F14C8C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238125"/>
              <a:ext cx="71438" cy="41275"/>
            </a:xfrm>
            <a:custGeom>
              <a:avLst/>
              <a:gdLst>
                <a:gd name="T0" fmla="*/ 18 w 19"/>
                <a:gd name="T1" fmla="*/ 0 h 11"/>
                <a:gd name="T2" fmla="*/ 1 w 19"/>
                <a:gd name="T3" fmla="*/ 11 h 11"/>
                <a:gd name="T4" fmla="*/ 1 w 19"/>
                <a:gd name="T5" fmla="*/ 11 h 11"/>
                <a:gd name="T6" fmla="*/ 19 w 19"/>
                <a:gd name="T7" fmla="*/ 0 h 11"/>
                <a:gd name="T8" fmla="*/ 18 w 1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8" y="0"/>
                  </a:moveTo>
                  <a:cubicBezTo>
                    <a:pt x="12" y="4"/>
                    <a:pt x="6" y="8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8"/>
                    <a:pt x="13" y="4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82" name="Freeform 9820">
              <a:extLst>
                <a:ext uri="{FF2B5EF4-FFF2-40B4-BE49-F238E27FC236}">
                  <a16:creationId xmlns:a16="http://schemas.microsoft.com/office/drawing/2014/main" id="{F1527362-BBA4-48AE-BDC6-BB954A253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196850"/>
              <a:ext cx="123825" cy="74613"/>
            </a:xfrm>
            <a:custGeom>
              <a:avLst/>
              <a:gdLst>
                <a:gd name="T0" fmla="*/ 1 w 33"/>
                <a:gd name="T1" fmla="*/ 20 h 20"/>
                <a:gd name="T2" fmla="*/ 32 w 33"/>
                <a:gd name="T3" fmla="*/ 0 h 20"/>
                <a:gd name="T4" fmla="*/ 32 w 33"/>
                <a:gd name="T5" fmla="*/ 0 h 20"/>
                <a:gd name="T6" fmla="*/ 0 w 33"/>
                <a:gd name="T7" fmla="*/ 19 h 20"/>
                <a:gd name="T8" fmla="*/ 1 w 33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1" y="20"/>
                  </a:moveTo>
                  <a:cubicBezTo>
                    <a:pt x="11" y="13"/>
                    <a:pt x="22" y="6"/>
                    <a:pt x="32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21" y="6"/>
                    <a:pt x="11" y="13"/>
                    <a:pt x="0" y="19"/>
                  </a:cubicBezTo>
                  <a:cubicBezTo>
                    <a:pt x="0" y="20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83" name="Freeform 9821">
              <a:extLst>
                <a:ext uri="{FF2B5EF4-FFF2-40B4-BE49-F238E27FC236}">
                  <a16:creationId xmlns:a16="http://schemas.microsoft.com/office/drawing/2014/main" id="{9C32A0AB-4345-45B6-A3E2-AD45FD81F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185738"/>
              <a:ext cx="139700" cy="71438"/>
            </a:xfrm>
            <a:custGeom>
              <a:avLst/>
              <a:gdLst>
                <a:gd name="T0" fmla="*/ 36 w 37"/>
                <a:gd name="T1" fmla="*/ 0 h 19"/>
                <a:gd name="T2" fmla="*/ 1 w 37"/>
                <a:gd name="T3" fmla="*/ 19 h 19"/>
                <a:gd name="T4" fmla="*/ 1 w 37"/>
                <a:gd name="T5" fmla="*/ 19 h 19"/>
                <a:gd name="T6" fmla="*/ 36 w 37"/>
                <a:gd name="T7" fmla="*/ 0 h 19"/>
                <a:gd name="T8" fmla="*/ 36 w 3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9">
                  <a:moveTo>
                    <a:pt x="36" y="0"/>
                  </a:moveTo>
                  <a:cubicBezTo>
                    <a:pt x="24" y="6"/>
                    <a:pt x="12" y="13"/>
                    <a:pt x="1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3" y="13"/>
                    <a:pt x="25" y="6"/>
                    <a:pt x="36" y="0"/>
                  </a:cubicBezTo>
                  <a:cubicBezTo>
                    <a:pt x="37" y="0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84" name="Freeform 9822">
              <a:extLst>
                <a:ext uri="{FF2B5EF4-FFF2-40B4-BE49-F238E27FC236}">
                  <a16:creationId xmlns:a16="http://schemas.microsoft.com/office/drawing/2014/main" id="{80508E81-D8FE-470D-BBFD-903C0E530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6688"/>
              <a:ext cx="142875" cy="82550"/>
            </a:xfrm>
            <a:custGeom>
              <a:avLst/>
              <a:gdLst>
                <a:gd name="T0" fmla="*/ 0 w 38"/>
                <a:gd name="T1" fmla="*/ 22 h 22"/>
                <a:gd name="T2" fmla="*/ 38 w 38"/>
                <a:gd name="T3" fmla="*/ 0 h 22"/>
                <a:gd name="T4" fmla="*/ 37 w 38"/>
                <a:gd name="T5" fmla="*/ 0 h 22"/>
                <a:gd name="T6" fmla="*/ 0 w 38"/>
                <a:gd name="T7" fmla="*/ 22 h 22"/>
                <a:gd name="T8" fmla="*/ 0 w 38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2">
                  <a:moveTo>
                    <a:pt x="0" y="22"/>
                  </a:moveTo>
                  <a:cubicBezTo>
                    <a:pt x="13" y="15"/>
                    <a:pt x="25" y="7"/>
                    <a:pt x="38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25" y="7"/>
                    <a:pt x="12" y="1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85" name="Freeform 9823">
              <a:extLst>
                <a:ext uri="{FF2B5EF4-FFF2-40B4-BE49-F238E27FC236}">
                  <a16:creationId xmlns:a16="http://schemas.microsoft.com/office/drawing/2014/main" id="{6669EE2C-B0C4-495A-878A-E2E5CFF13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50813"/>
              <a:ext cx="150813" cy="90488"/>
            </a:xfrm>
            <a:custGeom>
              <a:avLst/>
              <a:gdLst>
                <a:gd name="T0" fmla="*/ 40 w 40"/>
                <a:gd name="T1" fmla="*/ 1 h 24"/>
                <a:gd name="T2" fmla="*/ 0 w 40"/>
                <a:gd name="T3" fmla="*/ 23 h 24"/>
                <a:gd name="T4" fmla="*/ 0 w 40"/>
                <a:gd name="T5" fmla="*/ 23 h 24"/>
                <a:gd name="T6" fmla="*/ 40 w 40"/>
                <a:gd name="T7" fmla="*/ 1 h 24"/>
                <a:gd name="T8" fmla="*/ 40 w 40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4">
                  <a:moveTo>
                    <a:pt x="40" y="1"/>
                  </a:moveTo>
                  <a:cubicBezTo>
                    <a:pt x="26" y="8"/>
                    <a:pt x="13" y="15"/>
                    <a:pt x="0" y="23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13" y="15"/>
                    <a:pt x="27" y="8"/>
                    <a:pt x="40" y="1"/>
                  </a:cubicBezTo>
                  <a:cubicBezTo>
                    <a:pt x="40" y="0"/>
                    <a:pt x="40" y="0"/>
                    <a:pt x="4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86" name="Freeform 9824">
              <a:extLst>
                <a:ext uri="{FF2B5EF4-FFF2-40B4-BE49-F238E27FC236}">
                  <a16:creationId xmlns:a16="http://schemas.microsoft.com/office/drawing/2014/main" id="{E89C99BD-8F5A-4A6E-A6BD-E32544A1E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128588"/>
              <a:ext cx="161925" cy="93663"/>
            </a:xfrm>
            <a:custGeom>
              <a:avLst/>
              <a:gdLst>
                <a:gd name="T0" fmla="*/ 1 w 43"/>
                <a:gd name="T1" fmla="*/ 25 h 25"/>
                <a:gd name="T2" fmla="*/ 43 w 43"/>
                <a:gd name="T3" fmla="*/ 1 h 25"/>
                <a:gd name="T4" fmla="*/ 42 w 43"/>
                <a:gd name="T5" fmla="*/ 0 h 25"/>
                <a:gd name="T6" fmla="*/ 0 w 43"/>
                <a:gd name="T7" fmla="*/ 25 h 25"/>
                <a:gd name="T8" fmla="*/ 1 w 43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5">
                  <a:moveTo>
                    <a:pt x="1" y="25"/>
                  </a:moveTo>
                  <a:cubicBezTo>
                    <a:pt x="15" y="17"/>
                    <a:pt x="29" y="9"/>
                    <a:pt x="43" y="1"/>
                  </a:cubicBezTo>
                  <a:cubicBezTo>
                    <a:pt x="43" y="1"/>
                    <a:pt x="43" y="0"/>
                    <a:pt x="42" y="0"/>
                  </a:cubicBezTo>
                  <a:cubicBezTo>
                    <a:pt x="28" y="8"/>
                    <a:pt x="14" y="16"/>
                    <a:pt x="0" y="25"/>
                  </a:cubicBezTo>
                  <a:cubicBezTo>
                    <a:pt x="0" y="25"/>
                    <a:pt x="0" y="25"/>
                    <a:pt x="1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87" name="Freeform 9825">
              <a:extLst>
                <a:ext uri="{FF2B5EF4-FFF2-40B4-BE49-F238E27FC236}">
                  <a16:creationId xmlns:a16="http://schemas.microsoft.com/office/drawing/2014/main" id="{04FA1E9C-48BA-4A14-90F8-3B7EF973B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20650"/>
              <a:ext cx="127000" cy="79375"/>
            </a:xfrm>
            <a:custGeom>
              <a:avLst/>
              <a:gdLst>
                <a:gd name="T0" fmla="*/ 33 w 34"/>
                <a:gd name="T1" fmla="*/ 0 h 21"/>
                <a:gd name="T2" fmla="*/ 1 w 34"/>
                <a:gd name="T3" fmla="*/ 21 h 21"/>
                <a:gd name="T4" fmla="*/ 1 w 34"/>
                <a:gd name="T5" fmla="*/ 21 h 21"/>
                <a:gd name="T6" fmla="*/ 34 w 34"/>
                <a:gd name="T7" fmla="*/ 0 h 21"/>
                <a:gd name="T8" fmla="*/ 33 w 3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1">
                  <a:moveTo>
                    <a:pt x="33" y="0"/>
                  </a:moveTo>
                  <a:cubicBezTo>
                    <a:pt x="22" y="7"/>
                    <a:pt x="11" y="14"/>
                    <a:pt x="1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2" y="14"/>
                    <a:pt x="23" y="7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88" name="Freeform 9826">
              <a:extLst>
                <a:ext uri="{FF2B5EF4-FFF2-40B4-BE49-F238E27FC236}">
                  <a16:creationId xmlns:a16="http://schemas.microsoft.com/office/drawing/2014/main" id="{577D5942-4538-4B0D-A715-767CDDB61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20650"/>
              <a:ext cx="120650" cy="71438"/>
            </a:xfrm>
            <a:custGeom>
              <a:avLst/>
              <a:gdLst>
                <a:gd name="T0" fmla="*/ 1 w 32"/>
                <a:gd name="T1" fmla="*/ 19 h 19"/>
                <a:gd name="T2" fmla="*/ 31 w 32"/>
                <a:gd name="T3" fmla="*/ 0 h 19"/>
                <a:gd name="T4" fmla="*/ 31 w 32"/>
                <a:gd name="T5" fmla="*/ 0 h 19"/>
                <a:gd name="T6" fmla="*/ 0 w 32"/>
                <a:gd name="T7" fmla="*/ 19 h 19"/>
                <a:gd name="T8" fmla="*/ 1 w 32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1" y="19"/>
                  </a:moveTo>
                  <a:cubicBezTo>
                    <a:pt x="11" y="12"/>
                    <a:pt x="21" y="6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21" y="6"/>
                    <a:pt x="10" y="12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89" name="Freeform 9827">
              <a:extLst>
                <a:ext uri="{FF2B5EF4-FFF2-40B4-BE49-F238E27FC236}">
                  <a16:creationId xmlns:a16="http://schemas.microsoft.com/office/drawing/2014/main" id="{75F42BC6-D24C-44BA-817A-0E378F55C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17475"/>
              <a:ext cx="109538" cy="82550"/>
            </a:xfrm>
            <a:custGeom>
              <a:avLst/>
              <a:gdLst>
                <a:gd name="T0" fmla="*/ 28 w 29"/>
                <a:gd name="T1" fmla="*/ 0 h 22"/>
                <a:gd name="T2" fmla="*/ 0 w 29"/>
                <a:gd name="T3" fmla="*/ 21 h 22"/>
                <a:gd name="T4" fmla="*/ 1 w 29"/>
                <a:gd name="T5" fmla="*/ 21 h 22"/>
                <a:gd name="T6" fmla="*/ 28 w 29"/>
                <a:gd name="T7" fmla="*/ 0 h 22"/>
                <a:gd name="T8" fmla="*/ 28 w 2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2">
                  <a:moveTo>
                    <a:pt x="28" y="0"/>
                  </a:moveTo>
                  <a:cubicBezTo>
                    <a:pt x="18" y="7"/>
                    <a:pt x="9" y="14"/>
                    <a:pt x="0" y="21"/>
                  </a:cubicBezTo>
                  <a:cubicBezTo>
                    <a:pt x="0" y="22"/>
                    <a:pt x="1" y="22"/>
                    <a:pt x="1" y="21"/>
                  </a:cubicBezTo>
                  <a:cubicBezTo>
                    <a:pt x="10" y="14"/>
                    <a:pt x="19" y="7"/>
                    <a:pt x="28" y="0"/>
                  </a:cubicBezTo>
                  <a:cubicBezTo>
                    <a:pt x="29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90" name="Freeform 9828">
              <a:extLst>
                <a:ext uri="{FF2B5EF4-FFF2-40B4-BE49-F238E27FC236}">
                  <a16:creationId xmlns:a16="http://schemas.microsoft.com/office/drawing/2014/main" id="{DF6B0DB9-1A40-40C7-A15A-BAF9E6E0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71438"/>
              <a:ext cx="14288" cy="1270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91" name="Freeform 9829">
              <a:extLst>
                <a:ext uri="{FF2B5EF4-FFF2-40B4-BE49-F238E27FC236}">
                  <a16:creationId xmlns:a16="http://schemas.microsoft.com/office/drawing/2014/main" id="{9F2FEFD5-27AA-4EE3-8D1A-8A1DB2554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53975"/>
              <a:ext cx="38100" cy="22225"/>
            </a:xfrm>
            <a:custGeom>
              <a:avLst/>
              <a:gdLst>
                <a:gd name="T0" fmla="*/ 0 w 10"/>
                <a:gd name="T1" fmla="*/ 6 h 6"/>
                <a:gd name="T2" fmla="*/ 9 w 10"/>
                <a:gd name="T3" fmla="*/ 0 h 6"/>
                <a:gd name="T4" fmla="*/ 9 w 10"/>
                <a:gd name="T5" fmla="*/ 0 h 6"/>
                <a:gd name="T6" fmla="*/ 0 w 10"/>
                <a:gd name="T7" fmla="*/ 5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92" name="Freeform 9830">
              <a:extLst>
                <a:ext uri="{FF2B5EF4-FFF2-40B4-BE49-F238E27FC236}">
                  <a16:creationId xmlns:a16="http://schemas.microsoft.com/office/drawing/2014/main" id="{58D00869-A865-4727-9AC3-F5E629CC8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90488"/>
              <a:ext cx="19050" cy="7938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93" name="Freeform 9831">
              <a:extLst>
                <a:ext uri="{FF2B5EF4-FFF2-40B4-BE49-F238E27FC236}">
                  <a16:creationId xmlns:a16="http://schemas.microsoft.com/office/drawing/2014/main" id="{AEE86DF3-30EE-4816-A0EE-F9266EB2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" y="117475"/>
              <a:ext cx="66675" cy="44450"/>
            </a:xfrm>
            <a:custGeom>
              <a:avLst/>
              <a:gdLst>
                <a:gd name="T0" fmla="*/ 0 w 18"/>
                <a:gd name="T1" fmla="*/ 11 h 12"/>
                <a:gd name="T2" fmla="*/ 17 w 18"/>
                <a:gd name="T3" fmla="*/ 0 h 12"/>
                <a:gd name="T4" fmla="*/ 17 w 18"/>
                <a:gd name="T5" fmla="*/ 0 h 12"/>
                <a:gd name="T6" fmla="*/ 0 w 18"/>
                <a:gd name="T7" fmla="*/ 11 h 12"/>
                <a:gd name="T8" fmla="*/ 0 w 1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0" y="11"/>
                  </a:moveTo>
                  <a:cubicBezTo>
                    <a:pt x="6" y="8"/>
                    <a:pt x="12" y="4"/>
                    <a:pt x="17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1" y="4"/>
                    <a:pt x="6" y="8"/>
                    <a:pt x="0" y="11"/>
                  </a:cubicBezTo>
                  <a:cubicBezTo>
                    <a:pt x="0" y="12"/>
                    <a:pt x="0" y="12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94" name="Freeform 9832">
              <a:extLst>
                <a:ext uri="{FF2B5EF4-FFF2-40B4-BE49-F238E27FC236}">
                  <a16:creationId xmlns:a16="http://schemas.microsoft.com/office/drawing/2014/main" id="{D69BE916-7B6B-4374-BD6A-10CB3B27F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" y="109538"/>
              <a:ext cx="44450" cy="30163"/>
            </a:xfrm>
            <a:custGeom>
              <a:avLst/>
              <a:gdLst>
                <a:gd name="T0" fmla="*/ 11 w 12"/>
                <a:gd name="T1" fmla="*/ 0 h 8"/>
                <a:gd name="T2" fmla="*/ 0 w 12"/>
                <a:gd name="T3" fmla="*/ 8 h 8"/>
                <a:gd name="T4" fmla="*/ 0 w 12"/>
                <a:gd name="T5" fmla="*/ 8 h 8"/>
                <a:gd name="T6" fmla="*/ 12 w 12"/>
                <a:gd name="T7" fmla="*/ 0 h 8"/>
                <a:gd name="T8" fmla="*/ 11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8" y="2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95" name="Freeform 9833">
              <a:extLst>
                <a:ext uri="{FF2B5EF4-FFF2-40B4-BE49-F238E27FC236}">
                  <a16:creationId xmlns:a16="http://schemas.microsoft.com/office/drawing/2014/main" id="{FF7B87F9-9B2D-443D-AA02-53C4E3C22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68263"/>
              <a:ext cx="30163" cy="19050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96" name="Freeform 9835">
              <a:extLst>
                <a:ext uri="{FF2B5EF4-FFF2-40B4-BE49-F238E27FC236}">
                  <a16:creationId xmlns:a16="http://schemas.microsoft.com/office/drawing/2014/main" id="{06A55CBC-883E-4E4D-A9F9-531E0F754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3" y="34926"/>
              <a:ext cx="30163" cy="19050"/>
            </a:xfrm>
            <a:custGeom>
              <a:avLst/>
              <a:gdLst>
                <a:gd name="T0" fmla="*/ 7 w 8"/>
                <a:gd name="T1" fmla="*/ 0 h 5"/>
                <a:gd name="T2" fmla="*/ 1 w 8"/>
                <a:gd name="T3" fmla="*/ 5 h 5"/>
                <a:gd name="T4" fmla="*/ 1 w 8"/>
                <a:gd name="T5" fmla="*/ 5 h 5"/>
                <a:gd name="T6" fmla="*/ 8 w 8"/>
                <a:gd name="T7" fmla="*/ 1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97" name="Freeform 9836">
              <a:extLst>
                <a:ext uri="{FF2B5EF4-FFF2-40B4-BE49-F238E27FC236}">
                  <a16:creationId xmlns:a16="http://schemas.microsoft.com/office/drawing/2014/main" id="{F6076AB7-7398-451C-AAEF-74107C69E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" y="23813"/>
              <a:ext cx="22225" cy="1111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2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98" name="Freeform 9837">
              <a:extLst>
                <a:ext uri="{FF2B5EF4-FFF2-40B4-BE49-F238E27FC236}">
                  <a16:creationId xmlns:a16="http://schemas.microsoft.com/office/drawing/2014/main" id="{114FB6B9-41E6-4CF4-922F-54C4A7745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71438"/>
              <a:ext cx="17463" cy="1587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1 h 4"/>
                <a:gd name="T4" fmla="*/ 4 w 5"/>
                <a:gd name="T5" fmla="*/ 0 h 4"/>
                <a:gd name="T6" fmla="*/ 0 w 5"/>
                <a:gd name="T7" fmla="*/ 3 h 4"/>
                <a:gd name="T8" fmla="*/ 0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99" name="Freeform 9838">
              <a:extLst>
                <a:ext uri="{FF2B5EF4-FFF2-40B4-BE49-F238E27FC236}">
                  <a16:creationId xmlns:a16="http://schemas.microsoft.com/office/drawing/2014/main" id="{7F154DEB-3446-494B-8CC7-6515674C7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8" y="53976"/>
              <a:ext cx="57150" cy="36513"/>
            </a:xfrm>
            <a:custGeom>
              <a:avLst/>
              <a:gdLst>
                <a:gd name="T0" fmla="*/ 14 w 15"/>
                <a:gd name="T1" fmla="*/ 0 h 10"/>
                <a:gd name="T2" fmla="*/ 0 w 15"/>
                <a:gd name="T3" fmla="*/ 9 h 10"/>
                <a:gd name="T4" fmla="*/ 1 w 15"/>
                <a:gd name="T5" fmla="*/ 9 h 10"/>
                <a:gd name="T6" fmla="*/ 14 w 15"/>
                <a:gd name="T7" fmla="*/ 0 h 10"/>
                <a:gd name="T8" fmla="*/ 14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4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0" y="9"/>
                    <a:pt x="0" y="10"/>
                    <a:pt x="1" y="9"/>
                  </a:cubicBezTo>
                  <a:cubicBezTo>
                    <a:pt x="5" y="6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00" name="Freeform 9839">
              <a:extLst>
                <a:ext uri="{FF2B5EF4-FFF2-40B4-BE49-F238E27FC236}">
                  <a16:creationId xmlns:a16="http://schemas.microsoft.com/office/drawing/2014/main" id="{E5CDBA99-523D-457A-9E57-3926C5802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1" y="15876"/>
              <a:ext cx="22225" cy="14288"/>
            </a:xfrm>
            <a:custGeom>
              <a:avLst/>
              <a:gdLst>
                <a:gd name="T0" fmla="*/ 5 w 6"/>
                <a:gd name="T1" fmla="*/ 0 h 4"/>
                <a:gd name="T2" fmla="*/ 1 w 6"/>
                <a:gd name="T3" fmla="*/ 3 h 4"/>
                <a:gd name="T4" fmla="*/ 1 w 6"/>
                <a:gd name="T5" fmla="*/ 3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01" name="Freeform 9840">
              <a:extLst>
                <a:ext uri="{FF2B5EF4-FFF2-40B4-BE49-F238E27FC236}">
                  <a16:creationId xmlns:a16="http://schemas.microsoft.com/office/drawing/2014/main" id="{C31560C4-6442-470E-A3C9-B3E50DD6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1" y="12701"/>
              <a:ext cx="93663" cy="58738"/>
            </a:xfrm>
            <a:custGeom>
              <a:avLst/>
              <a:gdLst>
                <a:gd name="T0" fmla="*/ 1 w 25"/>
                <a:gd name="T1" fmla="*/ 16 h 16"/>
                <a:gd name="T2" fmla="*/ 25 w 25"/>
                <a:gd name="T3" fmla="*/ 0 h 16"/>
                <a:gd name="T4" fmla="*/ 24 w 25"/>
                <a:gd name="T5" fmla="*/ 0 h 16"/>
                <a:gd name="T6" fmla="*/ 0 w 25"/>
                <a:gd name="T7" fmla="*/ 16 h 16"/>
                <a:gd name="T8" fmla="*/ 1 w 2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1" y="16"/>
                  </a:moveTo>
                  <a:cubicBezTo>
                    <a:pt x="9" y="10"/>
                    <a:pt x="16" y="5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16" y="5"/>
                    <a:pt x="8" y="1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002" name="Group 6138">
            <a:extLst>
              <a:ext uri="{FF2B5EF4-FFF2-40B4-BE49-F238E27FC236}">
                <a16:creationId xmlns:a16="http://schemas.microsoft.com/office/drawing/2014/main" id="{7F70A369-250C-4499-9A66-77A22A18D2DA}"/>
              </a:ext>
            </a:extLst>
          </p:cNvPr>
          <p:cNvGrpSpPr>
            <a:grpSpLocks/>
          </p:cNvGrpSpPr>
          <p:nvPr/>
        </p:nvGrpSpPr>
        <p:grpSpPr bwMode="auto">
          <a:xfrm>
            <a:off x="3759200" y="3884613"/>
            <a:ext cx="315913" cy="312737"/>
            <a:chOff x="0" y="0"/>
            <a:chExt cx="315913" cy="312738"/>
          </a:xfrm>
        </p:grpSpPr>
        <p:sp>
          <p:nvSpPr>
            <p:cNvPr id="43003" name="Freeform 9841">
              <a:extLst>
                <a:ext uri="{FF2B5EF4-FFF2-40B4-BE49-F238E27FC236}">
                  <a16:creationId xmlns:a16="http://schemas.microsoft.com/office/drawing/2014/main" id="{BF61982C-25E5-4B63-A35F-221A8D32B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85750"/>
              <a:ext cx="4763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04" name="Freeform 9842">
              <a:extLst>
                <a:ext uri="{FF2B5EF4-FFF2-40B4-BE49-F238E27FC236}">
                  <a16:creationId xmlns:a16="http://schemas.microsoft.com/office/drawing/2014/main" id="{CE2B9006-8B91-4744-BA49-E7B213A53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492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05" name="Rectangle 9843">
              <a:extLst>
                <a:ext uri="{FF2B5EF4-FFF2-40B4-BE49-F238E27FC236}">
                  <a16:creationId xmlns:a16="http://schemas.microsoft.com/office/drawing/2014/main" id="{BA11771F-83A2-4EE0-BE57-78AE6F01D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5" y="252413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3006" name="Freeform 9844">
              <a:extLst>
                <a:ext uri="{FF2B5EF4-FFF2-40B4-BE49-F238E27FC236}">
                  <a16:creationId xmlns:a16="http://schemas.microsoft.com/office/drawing/2014/main" id="{7F6DA430-200B-4275-8C71-0E3E9F229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49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07" name="Freeform 9845">
              <a:extLst>
                <a:ext uri="{FF2B5EF4-FFF2-40B4-BE49-F238E27FC236}">
                  <a16:creationId xmlns:a16="http://schemas.microsoft.com/office/drawing/2014/main" id="{6CB0D90A-C739-4071-85BF-4168AF276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244475"/>
              <a:ext cx="68263" cy="60325"/>
            </a:xfrm>
            <a:custGeom>
              <a:avLst/>
              <a:gdLst>
                <a:gd name="T0" fmla="*/ 16 w 18"/>
                <a:gd name="T1" fmla="*/ 4 h 16"/>
                <a:gd name="T2" fmla="*/ 11 w 18"/>
                <a:gd name="T3" fmla="*/ 1 h 16"/>
                <a:gd name="T4" fmla="*/ 10 w 18"/>
                <a:gd name="T5" fmla="*/ 2 h 16"/>
                <a:gd name="T6" fmla="*/ 10 w 18"/>
                <a:gd name="T7" fmla="*/ 1 h 16"/>
                <a:gd name="T8" fmla="*/ 11 w 18"/>
                <a:gd name="T9" fmla="*/ 1 h 16"/>
                <a:gd name="T10" fmla="*/ 9 w 18"/>
                <a:gd name="T11" fmla="*/ 2 h 16"/>
                <a:gd name="T12" fmla="*/ 6 w 18"/>
                <a:gd name="T13" fmla="*/ 3 h 16"/>
                <a:gd name="T14" fmla="*/ 6 w 18"/>
                <a:gd name="T15" fmla="*/ 2 h 16"/>
                <a:gd name="T16" fmla="*/ 11 w 18"/>
                <a:gd name="T17" fmla="*/ 15 h 16"/>
                <a:gd name="T18" fmla="*/ 18 w 18"/>
                <a:gd name="T19" fmla="*/ 9 h 16"/>
                <a:gd name="T20" fmla="*/ 16 w 18"/>
                <a:gd name="T21" fmla="*/ 4 h 16"/>
                <a:gd name="T22" fmla="*/ 12 w 18"/>
                <a:gd name="T23" fmla="*/ 1 h 16"/>
                <a:gd name="T24" fmla="*/ 12 w 18"/>
                <a:gd name="T25" fmla="*/ 1 h 16"/>
                <a:gd name="T26" fmla="*/ 12 w 18"/>
                <a:gd name="T27" fmla="*/ 1 h 16"/>
                <a:gd name="T28" fmla="*/ 11 w 18"/>
                <a:gd name="T29" fmla="*/ 2 h 16"/>
                <a:gd name="T30" fmla="*/ 10 w 18"/>
                <a:gd name="T31" fmla="*/ 2 h 16"/>
                <a:gd name="T32" fmla="*/ 11 w 18"/>
                <a:gd name="T33" fmla="*/ 2 h 16"/>
                <a:gd name="T34" fmla="*/ 10 w 18"/>
                <a:gd name="T35" fmla="*/ 2 h 16"/>
                <a:gd name="T36" fmla="*/ 10 w 18"/>
                <a:gd name="T37" fmla="*/ 2 h 16"/>
                <a:gd name="T38" fmla="*/ 10 w 18"/>
                <a:gd name="T39" fmla="*/ 2 h 16"/>
                <a:gd name="T40" fmla="*/ 10 w 18"/>
                <a:gd name="T41" fmla="*/ 2 h 16"/>
                <a:gd name="T42" fmla="*/ 10 w 18"/>
                <a:gd name="T43" fmla="*/ 3 h 16"/>
                <a:gd name="T44" fmla="*/ 10 w 18"/>
                <a:gd name="T45" fmla="*/ 2 h 16"/>
                <a:gd name="T46" fmla="*/ 5 w 18"/>
                <a:gd name="T47" fmla="*/ 6 h 16"/>
                <a:gd name="T48" fmla="*/ 5 w 18"/>
                <a:gd name="T49" fmla="*/ 6 h 16"/>
                <a:gd name="T50" fmla="*/ 15 w 18"/>
                <a:gd name="T51" fmla="*/ 12 h 16"/>
                <a:gd name="T52" fmla="*/ 13 w 18"/>
                <a:gd name="T53" fmla="*/ 13 h 16"/>
                <a:gd name="T54" fmla="*/ 8 w 18"/>
                <a:gd name="T55" fmla="*/ 11 h 16"/>
                <a:gd name="T56" fmla="*/ 7 w 18"/>
                <a:gd name="T57" fmla="*/ 6 h 16"/>
                <a:gd name="T58" fmla="*/ 7 w 18"/>
                <a:gd name="T59" fmla="*/ 7 h 16"/>
                <a:gd name="T60" fmla="*/ 6 w 18"/>
                <a:gd name="T61" fmla="*/ 5 h 16"/>
                <a:gd name="T62" fmla="*/ 13 w 18"/>
                <a:gd name="T63" fmla="*/ 3 h 16"/>
                <a:gd name="T64" fmla="*/ 14 w 18"/>
                <a:gd name="T65" fmla="*/ 2 h 16"/>
                <a:gd name="T66" fmla="*/ 14 w 18"/>
                <a:gd name="T67" fmla="*/ 4 h 16"/>
                <a:gd name="T68" fmla="*/ 16 w 18"/>
                <a:gd name="T69" fmla="*/ 4 h 16"/>
                <a:gd name="T70" fmla="*/ 15 w 18"/>
                <a:gd name="T71" fmla="*/ 5 h 16"/>
                <a:gd name="T72" fmla="*/ 15 w 18"/>
                <a:gd name="T7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6">
                  <a:moveTo>
                    <a:pt x="16" y="4"/>
                  </a:moveTo>
                  <a:cubicBezTo>
                    <a:pt x="17" y="2"/>
                    <a:pt x="14" y="1"/>
                    <a:pt x="11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1"/>
                    <a:pt x="9" y="2"/>
                  </a:cubicBezTo>
                  <a:cubicBezTo>
                    <a:pt x="8" y="0"/>
                    <a:pt x="7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0" y="5"/>
                    <a:pt x="5" y="16"/>
                    <a:pt x="11" y="15"/>
                  </a:cubicBezTo>
                  <a:cubicBezTo>
                    <a:pt x="14" y="15"/>
                    <a:pt x="17" y="12"/>
                    <a:pt x="18" y="9"/>
                  </a:cubicBezTo>
                  <a:cubicBezTo>
                    <a:pt x="18" y="8"/>
                    <a:pt x="18" y="2"/>
                    <a:pt x="16" y="4"/>
                  </a:cubicBezTo>
                  <a:close/>
                  <a:moveTo>
                    <a:pt x="12" y="1"/>
                  </a:moveTo>
                  <a:cubicBezTo>
                    <a:pt x="12" y="2"/>
                    <a:pt x="11" y="2"/>
                    <a:pt x="12" y="1"/>
                  </a:cubicBezTo>
                  <a:cubicBezTo>
                    <a:pt x="11" y="1"/>
                    <a:pt x="12" y="1"/>
                    <a:pt x="12" y="1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0" y="2"/>
                  </a:cubicBezTo>
                  <a:cubicBezTo>
                    <a:pt x="11" y="2"/>
                    <a:pt x="11" y="1"/>
                    <a:pt x="11" y="2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lose/>
                  <a:moveTo>
                    <a:pt x="15" y="12"/>
                  </a:moveTo>
                  <a:cubicBezTo>
                    <a:pt x="14" y="11"/>
                    <a:pt x="13" y="12"/>
                    <a:pt x="13" y="13"/>
                  </a:cubicBezTo>
                  <a:cubicBezTo>
                    <a:pt x="11" y="12"/>
                    <a:pt x="10" y="12"/>
                    <a:pt x="8" y="11"/>
                  </a:cubicBezTo>
                  <a:cubicBezTo>
                    <a:pt x="7" y="11"/>
                    <a:pt x="5" y="6"/>
                    <a:pt x="7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5"/>
                    <a:pt x="7" y="7"/>
                    <a:pt x="6" y="5"/>
                  </a:cubicBezTo>
                  <a:cubicBezTo>
                    <a:pt x="6" y="6"/>
                    <a:pt x="13" y="0"/>
                    <a:pt x="13" y="3"/>
                  </a:cubicBezTo>
                  <a:cubicBezTo>
                    <a:pt x="13" y="3"/>
                    <a:pt x="14" y="3"/>
                    <a:pt x="14" y="2"/>
                  </a:cubicBezTo>
                  <a:cubicBezTo>
                    <a:pt x="14" y="3"/>
                    <a:pt x="15" y="3"/>
                    <a:pt x="14" y="4"/>
                  </a:cubicBezTo>
                  <a:cubicBezTo>
                    <a:pt x="15" y="4"/>
                    <a:pt x="14" y="4"/>
                    <a:pt x="16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7" y="4"/>
                    <a:pt x="15" y="10"/>
                    <a:pt x="15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08" name="Freeform 9846">
              <a:extLst>
                <a:ext uri="{FF2B5EF4-FFF2-40B4-BE49-F238E27FC236}">
                  <a16:creationId xmlns:a16="http://schemas.microsoft.com/office/drawing/2014/main" id="{685AB69A-9517-4F0E-B85D-B62157D6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252413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09" name="Freeform 9847">
              <a:extLst>
                <a:ext uri="{FF2B5EF4-FFF2-40B4-BE49-F238E27FC236}">
                  <a16:creationId xmlns:a16="http://schemas.microsoft.com/office/drawing/2014/main" id="{118E3741-13EC-436B-A33F-FB95D09D60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5" y="184150"/>
              <a:ext cx="65088" cy="57150"/>
            </a:xfrm>
            <a:custGeom>
              <a:avLst/>
              <a:gdLst>
                <a:gd name="T0" fmla="*/ 13 w 17"/>
                <a:gd name="T1" fmla="*/ 2 h 15"/>
                <a:gd name="T2" fmla="*/ 11 w 17"/>
                <a:gd name="T3" fmla="*/ 1 h 15"/>
                <a:gd name="T4" fmla="*/ 11 w 17"/>
                <a:gd name="T5" fmla="*/ 1 h 15"/>
                <a:gd name="T6" fmla="*/ 11 w 17"/>
                <a:gd name="T7" fmla="*/ 0 h 15"/>
                <a:gd name="T8" fmla="*/ 6 w 17"/>
                <a:gd name="T9" fmla="*/ 1 h 15"/>
                <a:gd name="T10" fmla="*/ 5 w 17"/>
                <a:gd name="T11" fmla="*/ 3 h 15"/>
                <a:gd name="T12" fmla="*/ 8 w 17"/>
                <a:gd name="T13" fmla="*/ 15 h 15"/>
                <a:gd name="T14" fmla="*/ 15 w 17"/>
                <a:gd name="T15" fmla="*/ 3 h 15"/>
                <a:gd name="T16" fmla="*/ 4 w 17"/>
                <a:gd name="T17" fmla="*/ 6 h 15"/>
                <a:gd name="T18" fmla="*/ 11 w 17"/>
                <a:gd name="T19" fmla="*/ 1 h 15"/>
                <a:gd name="T20" fmla="*/ 11 w 17"/>
                <a:gd name="T21" fmla="*/ 1 h 15"/>
                <a:gd name="T22" fmla="*/ 11 w 17"/>
                <a:gd name="T23" fmla="*/ 1 h 15"/>
                <a:gd name="T24" fmla="*/ 11 w 17"/>
                <a:gd name="T25" fmla="*/ 1 h 15"/>
                <a:gd name="T26" fmla="*/ 11 w 17"/>
                <a:gd name="T27" fmla="*/ 1 h 15"/>
                <a:gd name="T28" fmla="*/ 11 w 17"/>
                <a:gd name="T29" fmla="*/ 1 h 15"/>
                <a:gd name="T30" fmla="*/ 9 w 17"/>
                <a:gd name="T31" fmla="*/ 1 h 15"/>
                <a:gd name="T32" fmla="*/ 10 w 17"/>
                <a:gd name="T33" fmla="*/ 1 h 15"/>
                <a:gd name="T34" fmla="*/ 9 w 17"/>
                <a:gd name="T35" fmla="*/ 1 h 15"/>
                <a:gd name="T36" fmla="*/ 10 w 17"/>
                <a:gd name="T37" fmla="*/ 1 h 15"/>
                <a:gd name="T38" fmla="*/ 9 w 17"/>
                <a:gd name="T39" fmla="*/ 2 h 15"/>
                <a:gd name="T40" fmla="*/ 10 w 17"/>
                <a:gd name="T41" fmla="*/ 1 h 15"/>
                <a:gd name="T42" fmla="*/ 9 w 17"/>
                <a:gd name="T43" fmla="*/ 2 h 15"/>
                <a:gd name="T44" fmla="*/ 9 w 17"/>
                <a:gd name="T45" fmla="*/ 2 h 15"/>
                <a:gd name="T46" fmla="*/ 9 w 17"/>
                <a:gd name="T47" fmla="*/ 2 h 15"/>
                <a:gd name="T48" fmla="*/ 14 w 17"/>
                <a:gd name="T49" fmla="*/ 12 h 15"/>
                <a:gd name="T50" fmla="*/ 11 w 17"/>
                <a:gd name="T51" fmla="*/ 11 h 15"/>
                <a:gd name="T52" fmla="*/ 5 w 17"/>
                <a:gd name="T53" fmla="*/ 9 h 15"/>
                <a:gd name="T54" fmla="*/ 6 w 17"/>
                <a:gd name="T55" fmla="*/ 7 h 15"/>
                <a:gd name="T56" fmla="*/ 5 w 17"/>
                <a:gd name="T57" fmla="*/ 5 h 15"/>
                <a:gd name="T58" fmla="*/ 11 w 17"/>
                <a:gd name="T59" fmla="*/ 2 h 15"/>
                <a:gd name="T60" fmla="*/ 12 w 17"/>
                <a:gd name="T61" fmla="*/ 3 h 15"/>
                <a:gd name="T62" fmla="*/ 13 w 17"/>
                <a:gd name="T63" fmla="*/ 3 h 15"/>
                <a:gd name="T64" fmla="*/ 13 w 17"/>
                <a:gd name="T65" fmla="*/ 4 h 15"/>
                <a:gd name="T66" fmla="*/ 14 w 17"/>
                <a:gd name="T67" fmla="*/ 5 h 15"/>
                <a:gd name="T68" fmla="*/ 15 w 17"/>
                <a:gd name="T6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15">
                  <a:moveTo>
                    <a:pt x="15" y="3"/>
                  </a:moveTo>
                  <a:cubicBezTo>
                    <a:pt x="17" y="1"/>
                    <a:pt x="13" y="1"/>
                    <a:pt x="13" y="2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8" y="0"/>
                    <a:pt x="8" y="1"/>
                  </a:cubicBezTo>
                  <a:cubicBezTo>
                    <a:pt x="7" y="0"/>
                    <a:pt x="8" y="1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0" y="4"/>
                    <a:pt x="3" y="14"/>
                    <a:pt x="8" y="15"/>
                  </a:cubicBezTo>
                  <a:cubicBezTo>
                    <a:pt x="12" y="15"/>
                    <a:pt x="16" y="13"/>
                    <a:pt x="17" y="9"/>
                  </a:cubicBezTo>
                  <a:cubicBezTo>
                    <a:pt x="17" y="7"/>
                    <a:pt x="17" y="2"/>
                    <a:pt x="15" y="3"/>
                  </a:cubicBezTo>
                  <a:close/>
                  <a:moveTo>
                    <a:pt x="4" y="6"/>
                  </a:moveTo>
                  <a:cubicBezTo>
                    <a:pt x="4" y="5"/>
                    <a:pt x="4" y="5"/>
                    <a:pt x="4" y="6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9" y="1"/>
                  </a:moveTo>
                  <a:cubicBezTo>
                    <a:pt x="10" y="1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10" y="1"/>
                  </a:move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14" y="12"/>
                  </a:moveTo>
                  <a:cubicBezTo>
                    <a:pt x="13" y="10"/>
                    <a:pt x="12" y="12"/>
                    <a:pt x="12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0" y="13"/>
                    <a:pt x="7" y="11"/>
                    <a:pt x="6" y="11"/>
                  </a:cubicBezTo>
                  <a:cubicBezTo>
                    <a:pt x="7" y="10"/>
                    <a:pt x="6" y="9"/>
                    <a:pt x="5" y="9"/>
                  </a:cubicBezTo>
                  <a:cubicBezTo>
                    <a:pt x="5" y="9"/>
                    <a:pt x="5" y="6"/>
                    <a:pt x="6" y="6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7" y="6"/>
                    <a:pt x="6" y="3"/>
                    <a:pt x="8" y="3"/>
                  </a:cubicBezTo>
                  <a:cubicBezTo>
                    <a:pt x="8" y="3"/>
                    <a:pt x="11" y="3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4" y="3"/>
                    <a:pt x="14" y="2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4" y="6"/>
                    <a:pt x="16" y="6"/>
                    <a:pt x="15" y="7"/>
                  </a:cubicBezTo>
                  <a:cubicBezTo>
                    <a:pt x="15" y="7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0" name="Freeform 9848">
              <a:extLst>
                <a:ext uri="{FF2B5EF4-FFF2-40B4-BE49-F238E27FC236}">
                  <a16:creationId xmlns:a16="http://schemas.microsoft.com/office/drawing/2014/main" id="{D201A79D-5E6D-4A3C-B409-917DC6FAAA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00" y="244475"/>
              <a:ext cx="65088" cy="60325"/>
            </a:xfrm>
            <a:custGeom>
              <a:avLst/>
              <a:gdLst>
                <a:gd name="T0" fmla="*/ 13 w 17"/>
                <a:gd name="T1" fmla="*/ 2 h 16"/>
                <a:gd name="T2" fmla="*/ 11 w 17"/>
                <a:gd name="T3" fmla="*/ 1 h 16"/>
                <a:gd name="T4" fmla="*/ 11 w 17"/>
                <a:gd name="T5" fmla="*/ 1 h 16"/>
                <a:gd name="T6" fmla="*/ 10 w 17"/>
                <a:gd name="T7" fmla="*/ 0 h 16"/>
                <a:gd name="T8" fmla="*/ 6 w 17"/>
                <a:gd name="T9" fmla="*/ 1 h 16"/>
                <a:gd name="T10" fmla="*/ 5 w 17"/>
                <a:gd name="T11" fmla="*/ 3 h 16"/>
                <a:gd name="T12" fmla="*/ 8 w 17"/>
                <a:gd name="T13" fmla="*/ 15 h 16"/>
                <a:gd name="T14" fmla="*/ 15 w 17"/>
                <a:gd name="T15" fmla="*/ 4 h 16"/>
                <a:gd name="T16" fmla="*/ 3 w 17"/>
                <a:gd name="T17" fmla="*/ 6 h 16"/>
                <a:gd name="T18" fmla="*/ 11 w 17"/>
                <a:gd name="T19" fmla="*/ 2 h 16"/>
                <a:gd name="T20" fmla="*/ 11 w 17"/>
                <a:gd name="T21" fmla="*/ 2 h 16"/>
                <a:gd name="T22" fmla="*/ 11 w 17"/>
                <a:gd name="T23" fmla="*/ 1 h 16"/>
                <a:gd name="T24" fmla="*/ 11 w 17"/>
                <a:gd name="T25" fmla="*/ 1 h 16"/>
                <a:gd name="T26" fmla="*/ 11 w 17"/>
                <a:gd name="T27" fmla="*/ 1 h 16"/>
                <a:gd name="T28" fmla="*/ 10 w 17"/>
                <a:gd name="T29" fmla="*/ 2 h 16"/>
                <a:gd name="T30" fmla="*/ 9 w 17"/>
                <a:gd name="T31" fmla="*/ 1 h 16"/>
                <a:gd name="T32" fmla="*/ 10 w 17"/>
                <a:gd name="T33" fmla="*/ 1 h 16"/>
                <a:gd name="T34" fmla="*/ 8 w 17"/>
                <a:gd name="T35" fmla="*/ 2 h 16"/>
                <a:gd name="T36" fmla="*/ 10 w 17"/>
                <a:gd name="T37" fmla="*/ 2 h 16"/>
                <a:gd name="T38" fmla="*/ 9 w 17"/>
                <a:gd name="T39" fmla="*/ 2 h 16"/>
                <a:gd name="T40" fmla="*/ 10 w 17"/>
                <a:gd name="T41" fmla="*/ 2 h 16"/>
                <a:gd name="T42" fmla="*/ 8 w 17"/>
                <a:gd name="T43" fmla="*/ 2 h 16"/>
                <a:gd name="T44" fmla="*/ 9 w 17"/>
                <a:gd name="T45" fmla="*/ 2 h 16"/>
                <a:gd name="T46" fmla="*/ 8 w 17"/>
                <a:gd name="T47" fmla="*/ 3 h 16"/>
                <a:gd name="T48" fmla="*/ 13 w 17"/>
                <a:gd name="T49" fmla="*/ 12 h 16"/>
                <a:gd name="T50" fmla="*/ 11 w 17"/>
                <a:gd name="T51" fmla="*/ 12 h 16"/>
                <a:gd name="T52" fmla="*/ 5 w 17"/>
                <a:gd name="T53" fmla="*/ 10 h 16"/>
                <a:gd name="T54" fmla="*/ 6 w 17"/>
                <a:gd name="T55" fmla="*/ 7 h 16"/>
                <a:gd name="T56" fmla="*/ 5 w 17"/>
                <a:gd name="T57" fmla="*/ 5 h 16"/>
                <a:gd name="T58" fmla="*/ 11 w 17"/>
                <a:gd name="T59" fmla="*/ 2 h 16"/>
                <a:gd name="T60" fmla="*/ 12 w 17"/>
                <a:gd name="T61" fmla="*/ 3 h 16"/>
                <a:gd name="T62" fmla="*/ 12 w 17"/>
                <a:gd name="T63" fmla="*/ 3 h 16"/>
                <a:gd name="T64" fmla="*/ 13 w 17"/>
                <a:gd name="T65" fmla="*/ 4 h 16"/>
                <a:gd name="T66" fmla="*/ 14 w 17"/>
                <a:gd name="T67" fmla="*/ 5 h 16"/>
                <a:gd name="T68" fmla="*/ 15 w 17"/>
                <a:gd name="T6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16">
                  <a:moveTo>
                    <a:pt x="15" y="4"/>
                  </a:moveTo>
                  <a:cubicBezTo>
                    <a:pt x="16" y="2"/>
                    <a:pt x="13" y="2"/>
                    <a:pt x="13" y="2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0"/>
                  </a:cubicBezTo>
                  <a:cubicBezTo>
                    <a:pt x="10" y="1"/>
                    <a:pt x="7" y="0"/>
                    <a:pt x="7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0" y="5"/>
                    <a:pt x="3" y="14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7" y="8"/>
                    <a:pt x="17" y="2"/>
                    <a:pt x="15" y="4"/>
                  </a:cubicBezTo>
                  <a:close/>
                  <a:moveTo>
                    <a:pt x="3" y="6"/>
                  </a:moveTo>
                  <a:cubicBezTo>
                    <a:pt x="3" y="6"/>
                    <a:pt x="4" y="6"/>
                    <a:pt x="3" y="6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10" y="1"/>
                  </a:move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9" y="1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2"/>
                    <a:pt x="8" y="2"/>
                    <a:pt x="9" y="1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8" y="3"/>
                  </a:cubicBezTo>
                  <a:cubicBezTo>
                    <a:pt x="8" y="2"/>
                    <a:pt x="9" y="2"/>
                    <a:pt x="9" y="2"/>
                  </a:cubicBezTo>
                  <a:close/>
                  <a:moveTo>
                    <a:pt x="13" y="12"/>
                  </a:moveTo>
                  <a:cubicBezTo>
                    <a:pt x="13" y="11"/>
                    <a:pt x="11" y="12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4"/>
                    <a:pt x="6" y="11"/>
                    <a:pt x="6" y="11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9"/>
                    <a:pt x="4" y="6"/>
                    <a:pt x="5" y="6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6" y="4"/>
                    <a:pt x="7" y="3"/>
                  </a:cubicBezTo>
                  <a:cubicBezTo>
                    <a:pt x="8" y="3"/>
                    <a:pt x="10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3" y="2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3" y="3"/>
                    <a:pt x="14" y="3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3" y="6"/>
                    <a:pt x="15" y="6"/>
                    <a:pt x="15" y="7"/>
                  </a:cubicBezTo>
                  <a:cubicBezTo>
                    <a:pt x="15" y="7"/>
                    <a:pt x="13" y="11"/>
                    <a:pt x="13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1" name="Freeform 9849">
              <a:extLst>
                <a:ext uri="{FF2B5EF4-FFF2-40B4-BE49-F238E27FC236}">
                  <a16:creationId xmlns:a16="http://schemas.microsoft.com/office/drawing/2014/main" id="{607F0964-1323-41AA-8E74-7E7E4DF9D2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00" y="184150"/>
              <a:ext cx="65088" cy="57150"/>
            </a:xfrm>
            <a:custGeom>
              <a:avLst/>
              <a:gdLst>
                <a:gd name="T0" fmla="*/ 13 w 17"/>
                <a:gd name="T1" fmla="*/ 2 h 15"/>
                <a:gd name="T2" fmla="*/ 11 w 17"/>
                <a:gd name="T3" fmla="*/ 1 h 15"/>
                <a:gd name="T4" fmla="*/ 11 w 17"/>
                <a:gd name="T5" fmla="*/ 1 h 15"/>
                <a:gd name="T6" fmla="*/ 10 w 17"/>
                <a:gd name="T7" fmla="*/ 0 h 15"/>
                <a:gd name="T8" fmla="*/ 6 w 17"/>
                <a:gd name="T9" fmla="*/ 1 h 15"/>
                <a:gd name="T10" fmla="*/ 5 w 17"/>
                <a:gd name="T11" fmla="*/ 3 h 15"/>
                <a:gd name="T12" fmla="*/ 8 w 17"/>
                <a:gd name="T13" fmla="*/ 15 h 15"/>
                <a:gd name="T14" fmla="*/ 15 w 17"/>
                <a:gd name="T15" fmla="*/ 3 h 15"/>
                <a:gd name="T16" fmla="*/ 3 w 17"/>
                <a:gd name="T17" fmla="*/ 6 h 15"/>
                <a:gd name="T18" fmla="*/ 11 w 17"/>
                <a:gd name="T19" fmla="*/ 1 h 15"/>
                <a:gd name="T20" fmla="*/ 11 w 17"/>
                <a:gd name="T21" fmla="*/ 1 h 15"/>
                <a:gd name="T22" fmla="*/ 11 w 17"/>
                <a:gd name="T23" fmla="*/ 1 h 15"/>
                <a:gd name="T24" fmla="*/ 11 w 17"/>
                <a:gd name="T25" fmla="*/ 1 h 15"/>
                <a:gd name="T26" fmla="*/ 11 w 17"/>
                <a:gd name="T27" fmla="*/ 1 h 15"/>
                <a:gd name="T28" fmla="*/ 10 w 17"/>
                <a:gd name="T29" fmla="*/ 1 h 15"/>
                <a:gd name="T30" fmla="*/ 9 w 17"/>
                <a:gd name="T31" fmla="*/ 1 h 15"/>
                <a:gd name="T32" fmla="*/ 10 w 17"/>
                <a:gd name="T33" fmla="*/ 1 h 15"/>
                <a:gd name="T34" fmla="*/ 8 w 17"/>
                <a:gd name="T35" fmla="*/ 1 h 15"/>
                <a:gd name="T36" fmla="*/ 10 w 17"/>
                <a:gd name="T37" fmla="*/ 1 h 15"/>
                <a:gd name="T38" fmla="*/ 9 w 17"/>
                <a:gd name="T39" fmla="*/ 2 h 15"/>
                <a:gd name="T40" fmla="*/ 10 w 17"/>
                <a:gd name="T41" fmla="*/ 1 h 15"/>
                <a:gd name="T42" fmla="*/ 8 w 17"/>
                <a:gd name="T43" fmla="*/ 2 h 15"/>
                <a:gd name="T44" fmla="*/ 9 w 17"/>
                <a:gd name="T45" fmla="*/ 2 h 15"/>
                <a:gd name="T46" fmla="*/ 8 w 17"/>
                <a:gd name="T47" fmla="*/ 2 h 15"/>
                <a:gd name="T48" fmla="*/ 13 w 17"/>
                <a:gd name="T49" fmla="*/ 12 h 15"/>
                <a:gd name="T50" fmla="*/ 11 w 17"/>
                <a:gd name="T51" fmla="*/ 11 h 15"/>
                <a:gd name="T52" fmla="*/ 5 w 17"/>
                <a:gd name="T53" fmla="*/ 9 h 15"/>
                <a:gd name="T54" fmla="*/ 6 w 17"/>
                <a:gd name="T55" fmla="*/ 7 h 15"/>
                <a:gd name="T56" fmla="*/ 5 w 17"/>
                <a:gd name="T57" fmla="*/ 5 h 15"/>
                <a:gd name="T58" fmla="*/ 11 w 17"/>
                <a:gd name="T59" fmla="*/ 2 h 15"/>
                <a:gd name="T60" fmla="*/ 12 w 17"/>
                <a:gd name="T61" fmla="*/ 3 h 15"/>
                <a:gd name="T62" fmla="*/ 12 w 17"/>
                <a:gd name="T63" fmla="*/ 3 h 15"/>
                <a:gd name="T64" fmla="*/ 13 w 17"/>
                <a:gd name="T65" fmla="*/ 4 h 15"/>
                <a:gd name="T66" fmla="*/ 14 w 17"/>
                <a:gd name="T67" fmla="*/ 5 h 15"/>
                <a:gd name="T68" fmla="*/ 15 w 17"/>
                <a:gd name="T6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15">
                  <a:moveTo>
                    <a:pt x="15" y="3"/>
                  </a:moveTo>
                  <a:cubicBezTo>
                    <a:pt x="16" y="1"/>
                    <a:pt x="13" y="1"/>
                    <a:pt x="13" y="2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1"/>
                    <a:pt x="7" y="0"/>
                    <a:pt x="7" y="1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0" y="4"/>
                    <a:pt x="3" y="14"/>
                    <a:pt x="8" y="15"/>
                  </a:cubicBezTo>
                  <a:cubicBezTo>
                    <a:pt x="12" y="15"/>
                    <a:pt x="16" y="13"/>
                    <a:pt x="17" y="9"/>
                  </a:cubicBezTo>
                  <a:cubicBezTo>
                    <a:pt x="17" y="7"/>
                    <a:pt x="17" y="2"/>
                    <a:pt x="15" y="3"/>
                  </a:cubicBezTo>
                  <a:close/>
                  <a:moveTo>
                    <a:pt x="3" y="6"/>
                  </a:moveTo>
                  <a:cubicBezTo>
                    <a:pt x="3" y="5"/>
                    <a:pt x="4" y="5"/>
                    <a:pt x="3" y="6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0" y="1"/>
                  </a:move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9" y="1"/>
                  </a:moveTo>
                  <a:cubicBezTo>
                    <a:pt x="9" y="1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lose/>
                  <a:moveTo>
                    <a:pt x="10" y="1"/>
                  </a:moveTo>
                  <a:cubicBezTo>
                    <a:pt x="10" y="1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lose/>
                  <a:moveTo>
                    <a:pt x="13" y="12"/>
                  </a:moveTo>
                  <a:cubicBezTo>
                    <a:pt x="13" y="10"/>
                    <a:pt x="11" y="12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0" y="13"/>
                    <a:pt x="6" y="11"/>
                    <a:pt x="6" y="11"/>
                  </a:cubicBezTo>
                  <a:cubicBezTo>
                    <a:pt x="6" y="10"/>
                    <a:pt x="5" y="9"/>
                    <a:pt x="5" y="9"/>
                  </a:cubicBezTo>
                  <a:cubicBezTo>
                    <a:pt x="5" y="9"/>
                    <a:pt x="4" y="6"/>
                    <a:pt x="5" y="6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6" y="3"/>
                    <a:pt x="7" y="3"/>
                  </a:cubicBezTo>
                  <a:cubicBezTo>
                    <a:pt x="8" y="3"/>
                    <a:pt x="10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3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3" y="3"/>
                    <a:pt x="14" y="2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3" y="6"/>
                    <a:pt x="15" y="6"/>
                    <a:pt x="15" y="7"/>
                  </a:cubicBezTo>
                  <a:cubicBezTo>
                    <a:pt x="15" y="7"/>
                    <a:pt x="13" y="11"/>
                    <a:pt x="13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2" name="Freeform 9850">
              <a:extLst>
                <a:ext uri="{FF2B5EF4-FFF2-40B4-BE49-F238E27FC236}">
                  <a16:creationId xmlns:a16="http://schemas.microsoft.com/office/drawing/2014/main" id="{F8552AAB-27C4-4145-AB45-24AC5278F4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650" y="244475"/>
              <a:ext cx="68263" cy="60325"/>
            </a:xfrm>
            <a:custGeom>
              <a:avLst/>
              <a:gdLst>
                <a:gd name="T0" fmla="*/ 13 w 18"/>
                <a:gd name="T1" fmla="*/ 2 h 16"/>
                <a:gd name="T2" fmla="*/ 12 w 18"/>
                <a:gd name="T3" fmla="*/ 1 h 16"/>
                <a:gd name="T4" fmla="*/ 12 w 18"/>
                <a:gd name="T5" fmla="*/ 1 h 16"/>
                <a:gd name="T6" fmla="*/ 11 w 18"/>
                <a:gd name="T7" fmla="*/ 0 h 16"/>
                <a:gd name="T8" fmla="*/ 7 w 18"/>
                <a:gd name="T9" fmla="*/ 1 h 16"/>
                <a:gd name="T10" fmla="*/ 6 w 18"/>
                <a:gd name="T11" fmla="*/ 3 h 16"/>
                <a:gd name="T12" fmla="*/ 8 w 18"/>
                <a:gd name="T13" fmla="*/ 15 h 16"/>
                <a:gd name="T14" fmla="*/ 15 w 18"/>
                <a:gd name="T15" fmla="*/ 4 h 16"/>
                <a:gd name="T16" fmla="*/ 4 w 18"/>
                <a:gd name="T17" fmla="*/ 6 h 16"/>
                <a:gd name="T18" fmla="*/ 12 w 18"/>
                <a:gd name="T19" fmla="*/ 2 h 16"/>
                <a:gd name="T20" fmla="*/ 11 w 18"/>
                <a:gd name="T21" fmla="*/ 2 h 16"/>
                <a:gd name="T22" fmla="*/ 11 w 18"/>
                <a:gd name="T23" fmla="*/ 1 h 16"/>
                <a:gd name="T24" fmla="*/ 11 w 18"/>
                <a:gd name="T25" fmla="*/ 1 h 16"/>
                <a:gd name="T26" fmla="*/ 11 w 18"/>
                <a:gd name="T27" fmla="*/ 1 h 16"/>
                <a:gd name="T28" fmla="*/ 11 w 18"/>
                <a:gd name="T29" fmla="*/ 2 h 16"/>
                <a:gd name="T30" fmla="*/ 10 w 18"/>
                <a:gd name="T31" fmla="*/ 1 h 16"/>
                <a:gd name="T32" fmla="*/ 10 w 18"/>
                <a:gd name="T33" fmla="*/ 1 h 16"/>
                <a:gd name="T34" fmla="*/ 9 w 18"/>
                <a:gd name="T35" fmla="*/ 2 h 16"/>
                <a:gd name="T36" fmla="*/ 10 w 18"/>
                <a:gd name="T37" fmla="*/ 2 h 16"/>
                <a:gd name="T38" fmla="*/ 10 w 18"/>
                <a:gd name="T39" fmla="*/ 2 h 16"/>
                <a:gd name="T40" fmla="*/ 10 w 18"/>
                <a:gd name="T41" fmla="*/ 2 h 16"/>
                <a:gd name="T42" fmla="*/ 9 w 18"/>
                <a:gd name="T43" fmla="*/ 2 h 16"/>
                <a:gd name="T44" fmla="*/ 9 w 18"/>
                <a:gd name="T45" fmla="*/ 2 h 16"/>
                <a:gd name="T46" fmla="*/ 9 w 18"/>
                <a:gd name="T47" fmla="*/ 3 h 16"/>
                <a:gd name="T48" fmla="*/ 14 w 18"/>
                <a:gd name="T49" fmla="*/ 12 h 16"/>
                <a:gd name="T50" fmla="*/ 11 w 18"/>
                <a:gd name="T51" fmla="*/ 12 h 16"/>
                <a:gd name="T52" fmla="*/ 5 w 18"/>
                <a:gd name="T53" fmla="*/ 10 h 16"/>
                <a:gd name="T54" fmla="*/ 6 w 18"/>
                <a:gd name="T55" fmla="*/ 7 h 16"/>
                <a:gd name="T56" fmla="*/ 5 w 18"/>
                <a:gd name="T57" fmla="*/ 5 h 16"/>
                <a:gd name="T58" fmla="*/ 12 w 18"/>
                <a:gd name="T59" fmla="*/ 2 h 16"/>
                <a:gd name="T60" fmla="*/ 12 w 18"/>
                <a:gd name="T61" fmla="*/ 3 h 16"/>
                <a:gd name="T62" fmla="*/ 13 w 18"/>
                <a:gd name="T63" fmla="*/ 3 h 16"/>
                <a:gd name="T64" fmla="*/ 14 w 18"/>
                <a:gd name="T65" fmla="*/ 4 h 16"/>
                <a:gd name="T66" fmla="*/ 14 w 18"/>
                <a:gd name="T67" fmla="*/ 5 h 16"/>
                <a:gd name="T68" fmla="*/ 16 w 18"/>
                <a:gd name="T6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6">
                  <a:moveTo>
                    <a:pt x="15" y="4"/>
                  </a:moveTo>
                  <a:cubicBezTo>
                    <a:pt x="17" y="2"/>
                    <a:pt x="14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0" y="1"/>
                    <a:pt x="8" y="0"/>
                    <a:pt x="8" y="2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6" y="3"/>
                    <a:pt x="5" y="2"/>
                  </a:cubicBezTo>
                  <a:cubicBezTo>
                    <a:pt x="0" y="5"/>
                    <a:pt x="4" y="14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8" y="8"/>
                    <a:pt x="17" y="2"/>
                    <a:pt x="15" y="4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0" y="1"/>
                  </a:moveTo>
                  <a:cubicBezTo>
                    <a:pt x="10" y="1"/>
                    <a:pt x="10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2"/>
                    <a:pt x="9" y="2"/>
                    <a:pt x="10" y="1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14" y="12"/>
                  </a:moveTo>
                  <a:cubicBezTo>
                    <a:pt x="14" y="11"/>
                    <a:pt x="12" y="12"/>
                    <a:pt x="12" y="13"/>
                  </a:cubicBezTo>
                  <a:cubicBezTo>
                    <a:pt x="12" y="13"/>
                    <a:pt x="11" y="12"/>
                    <a:pt x="11" y="12"/>
                  </a:cubicBezTo>
                  <a:cubicBezTo>
                    <a:pt x="10" y="14"/>
                    <a:pt x="7" y="11"/>
                    <a:pt x="6" y="11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6" y="9"/>
                    <a:pt x="5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7" y="6"/>
                    <a:pt x="6" y="4"/>
                    <a:pt x="8" y="3"/>
                  </a:cubicBezTo>
                  <a:cubicBezTo>
                    <a:pt x="9" y="3"/>
                    <a:pt x="11" y="3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6"/>
                    <a:pt x="16" y="6"/>
                    <a:pt x="16" y="7"/>
                  </a:cubicBezTo>
                  <a:cubicBezTo>
                    <a:pt x="16" y="7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3" name="Freeform 9851">
              <a:extLst>
                <a:ext uri="{FF2B5EF4-FFF2-40B4-BE49-F238E27FC236}">
                  <a16:creationId xmlns:a16="http://schemas.microsoft.com/office/drawing/2014/main" id="{2B91B9CE-8ECB-4BC4-946A-AF742873CD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650" y="184150"/>
              <a:ext cx="68263" cy="57150"/>
            </a:xfrm>
            <a:custGeom>
              <a:avLst/>
              <a:gdLst>
                <a:gd name="T0" fmla="*/ 17 w 18"/>
                <a:gd name="T1" fmla="*/ 9 h 15"/>
                <a:gd name="T2" fmla="*/ 13 w 18"/>
                <a:gd name="T3" fmla="*/ 2 h 15"/>
                <a:gd name="T4" fmla="*/ 12 w 18"/>
                <a:gd name="T5" fmla="*/ 1 h 15"/>
                <a:gd name="T6" fmla="*/ 12 w 18"/>
                <a:gd name="T7" fmla="*/ 1 h 15"/>
                <a:gd name="T8" fmla="*/ 11 w 18"/>
                <a:gd name="T9" fmla="*/ 0 h 15"/>
                <a:gd name="T10" fmla="*/ 7 w 18"/>
                <a:gd name="T11" fmla="*/ 1 h 15"/>
                <a:gd name="T12" fmla="*/ 6 w 18"/>
                <a:gd name="T13" fmla="*/ 3 h 15"/>
                <a:gd name="T14" fmla="*/ 8 w 18"/>
                <a:gd name="T15" fmla="*/ 15 h 15"/>
                <a:gd name="T16" fmla="*/ 4 w 18"/>
                <a:gd name="T17" fmla="*/ 6 h 15"/>
                <a:gd name="T18" fmla="*/ 12 w 18"/>
                <a:gd name="T19" fmla="*/ 1 h 15"/>
                <a:gd name="T20" fmla="*/ 11 w 18"/>
                <a:gd name="T21" fmla="*/ 1 h 15"/>
                <a:gd name="T22" fmla="*/ 11 w 18"/>
                <a:gd name="T23" fmla="*/ 1 h 15"/>
                <a:gd name="T24" fmla="*/ 11 w 18"/>
                <a:gd name="T25" fmla="*/ 1 h 15"/>
                <a:gd name="T26" fmla="*/ 11 w 18"/>
                <a:gd name="T27" fmla="*/ 1 h 15"/>
                <a:gd name="T28" fmla="*/ 11 w 18"/>
                <a:gd name="T29" fmla="*/ 1 h 15"/>
                <a:gd name="T30" fmla="*/ 10 w 18"/>
                <a:gd name="T31" fmla="*/ 1 h 15"/>
                <a:gd name="T32" fmla="*/ 10 w 18"/>
                <a:gd name="T33" fmla="*/ 1 h 15"/>
                <a:gd name="T34" fmla="*/ 9 w 18"/>
                <a:gd name="T35" fmla="*/ 1 h 15"/>
                <a:gd name="T36" fmla="*/ 10 w 18"/>
                <a:gd name="T37" fmla="*/ 1 h 15"/>
                <a:gd name="T38" fmla="*/ 10 w 18"/>
                <a:gd name="T39" fmla="*/ 2 h 15"/>
                <a:gd name="T40" fmla="*/ 10 w 18"/>
                <a:gd name="T41" fmla="*/ 1 h 15"/>
                <a:gd name="T42" fmla="*/ 9 w 18"/>
                <a:gd name="T43" fmla="*/ 2 h 15"/>
                <a:gd name="T44" fmla="*/ 9 w 18"/>
                <a:gd name="T45" fmla="*/ 2 h 15"/>
                <a:gd name="T46" fmla="*/ 9 w 18"/>
                <a:gd name="T47" fmla="*/ 2 h 15"/>
                <a:gd name="T48" fmla="*/ 6 w 18"/>
                <a:gd name="T49" fmla="*/ 6 h 15"/>
                <a:gd name="T50" fmla="*/ 6 w 18"/>
                <a:gd name="T51" fmla="*/ 5 h 15"/>
                <a:gd name="T52" fmla="*/ 8 w 18"/>
                <a:gd name="T53" fmla="*/ 3 h 15"/>
                <a:gd name="T54" fmla="*/ 12 w 18"/>
                <a:gd name="T55" fmla="*/ 2 h 15"/>
                <a:gd name="T56" fmla="*/ 13 w 18"/>
                <a:gd name="T57" fmla="*/ 2 h 15"/>
                <a:gd name="T58" fmla="*/ 13 w 18"/>
                <a:gd name="T59" fmla="*/ 4 h 15"/>
                <a:gd name="T60" fmla="*/ 15 w 18"/>
                <a:gd name="T61" fmla="*/ 4 h 15"/>
                <a:gd name="T62" fmla="*/ 15 w 18"/>
                <a:gd name="T63" fmla="*/ 5 h 15"/>
                <a:gd name="T64" fmla="*/ 14 w 18"/>
                <a:gd name="T65" fmla="*/ 12 h 15"/>
                <a:gd name="T66" fmla="*/ 11 w 18"/>
                <a:gd name="T67" fmla="*/ 11 h 15"/>
                <a:gd name="T68" fmla="*/ 5 w 18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5">
                  <a:moveTo>
                    <a:pt x="8" y="15"/>
                  </a:moveTo>
                  <a:cubicBezTo>
                    <a:pt x="12" y="15"/>
                    <a:pt x="16" y="13"/>
                    <a:pt x="17" y="9"/>
                  </a:cubicBezTo>
                  <a:cubicBezTo>
                    <a:pt x="18" y="7"/>
                    <a:pt x="17" y="2"/>
                    <a:pt x="15" y="3"/>
                  </a:cubicBezTo>
                  <a:cubicBezTo>
                    <a:pt x="17" y="1"/>
                    <a:pt x="14" y="1"/>
                    <a:pt x="13" y="2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8" y="0"/>
                    <a:pt x="8" y="1"/>
                  </a:cubicBezTo>
                  <a:cubicBezTo>
                    <a:pt x="7" y="0"/>
                    <a:pt x="8" y="1"/>
                    <a:pt x="7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6" y="3"/>
                    <a:pt x="5" y="2"/>
                  </a:cubicBezTo>
                  <a:cubicBezTo>
                    <a:pt x="0" y="4"/>
                    <a:pt x="4" y="14"/>
                    <a:pt x="8" y="15"/>
                  </a:cubicBezTo>
                  <a:close/>
                  <a:moveTo>
                    <a:pt x="4" y="6"/>
                  </a:moveTo>
                  <a:cubicBezTo>
                    <a:pt x="4" y="5"/>
                    <a:pt x="4" y="5"/>
                    <a:pt x="4" y="6"/>
                  </a:cubicBezTo>
                  <a:close/>
                  <a:moveTo>
                    <a:pt x="1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0" y="1"/>
                  </a:moveTo>
                  <a:cubicBezTo>
                    <a:pt x="10" y="1"/>
                    <a:pt x="10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lose/>
                  <a:moveTo>
                    <a:pt x="10" y="1"/>
                  </a:move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7" y="6"/>
                    <a:pt x="6" y="3"/>
                    <a:pt x="8" y="3"/>
                  </a:cubicBezTo>
                  <a:cubicBezTo>
                    <a:pt x="9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4" y="3"/>
                    <a:pt x="14" y="2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6"/>
                    <a:pt x="16" y="6"/>
                    <a:pt x="16" y="7"/>
                  </a:cubicBezTo>
                  <a:cubicBezTo>
                    <a:pt x="16" y="7"/>
                    <a:pt x="14" y="11"/>
                    <a:pt x="14" y="12"/>
                  </a:cubicBezTo>
                  <a:cubicBezTo>
                    <a:pt x="14" y="10"/>
                    <a:pt x="12" y="12"/>
                    <a:pt x="12" y="12"/>
                  </a:cubicBezTo>
                  <a:cubicBezTo>
                    <a:pt x="12" y="12"/>
                    <a:pt x="11" y="12"/>
                    <a:pt x="11" y="11"/>
                  </a:cubicBezTo>
                  <a:cubicBezTo>
                    <a:pt x="10" y="13"/>
                    <a:pt x="7" y="11"/>
                    <a:pt x="6" y="11"/>
                  </a:cubicBezTo>
                  <a:cubicBezTo>
                    <a:pt x="7" y="10"/>
                    <a:pt x="6" y="9"/>
                    <a:pt x="5" y="9"/>
                  </a:cubicBezTo>
                  <a:cubicBezTo>
                    <a:pt x="6" y="9"/>
                    <a:pt x="5" y="6"/>
                    <a:pt x="6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4" name="Freeform 9852">
              <a:extLst>
                <a:ext uri="{FF2B5EF4-FFF2-40B4-BE49-F238E27FC236}">
                  <a16:creationId xmlns:a16="http://schemas.microsoft.com/office/drawing/2014/main" id="{C9E92A9E-8328-4135-B9C6-53C2E81AA0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8" y="120650"/>
              <a:ext cx="66675" cy="63500"/>
            </a:xfrm>
            <a:custGeom>
              <a:avLst/>
              <a:gdLst>
                <a:gd name="T0" fmla="*/ 3 w 18"/>
                <a:gd name="T1" fmla="*/ 12 h 17"/>
                <a:gd name="T2" fmla="*/ 3 w 18"/>
                <a:gd name="T3" fmla="*/ 12 h 17"/>
                <a:gd name="T4" fmla="*/ 3 w 18"/>
                <a:gd name="T5" fmla="*/ 12 h 17"/>
                <a:gd name="T6" fmla="*/ 6 w 18"/>
                <a:gd name="T7" fmla="*/ 14 h 17"/>
                <a:gd name="T8" fmla="*/ 8 w 18"/>
                <a:gd name="T9" fmla="*/ 14 h 17"/>
                <a:gd name="T10" fmla="*/ 9 w 18"/>
                <a:gd name="T11" fmla="*/ 15 h 17"/>
                <a:gd name="T12" fmla="*/ 5 w 18"/>
                <a:gd name="T13" fmla="*/ 2 h 17"/>
                <a:gd name="T14" fmla="*/ 3 w 18"/>
                <a:gd name="T15" fmla="*/ 10 h 17"/>
                <a:gd name="T16" fmla="*/ 3 w 18"/>
                <a:gd name="T17" fmla="*/ 12 h 17"/>
                <a:gd name="T18" fmla="*/ 3 w 18"/>
                <a:gd name="T19" fmla="*/ 12 h 17"/>
                <a:gd name="T20" fmla="*/ 4 w 18"/>
                <a:gd name="T21" fmla="*/ 12 h 17"/>
                <a:gd name="T22" fmla="*/ 4 w 18"/>
                <a:gd name="T23" fmla="*/ 12 h 17"/>
                <a:gd name="T24" fmla="*/ 4 w 18"/>
                <a:gd name="T25" fmla="*/ 12 h 17"/>
                <a:gd name="T26" fmla="*/ 4 w 18"/>
                <a:gd name="T27" fmla="*/ 12 h 17"/>
                <a:gd name="T28" fmla="*/ 5 w 18"/>
                <a:gd name="T29" fmla="*/ 13 h 17"/>
                <a:gd name="T30" fmla="*/ 4 w 18"/>
                <a:gd name="T31" fmla="*/ 12 h 17"/>
                <a:gd name="T32" fmla="*/ 5 w 18"/>
                <a:gd name="T33" fmla="*/ 13 h 17"/>
                <a:gd name="T34" fmla="*/ 4 w 18"/>
                <a:gd name="T35" fmla="*/ 12 h 17"/>
                <a:gd name="T36" fmla="*/ 5 w 18"/>
                <a:gd name="T37" fmla="*/ 12 h 17"/>
                <a:gd name="T38" fmla="*/ 4 w 18"/>
                <a:gd name="T39" fmla="*/ 12 h 17"/>
                <a:gd name="T40" fmla="*/ 6 w 18"/>
                <a:gd name="T41" fmla="*/ 13 h 17"/>
                <a:gd name="T42" fmla="*/ 6 w 18"/>
                <a:gd name="T43" fmla="*/ 13 h 17"/>
                <a:gd name="T44" fmla="*/ 6 w 18"/>
                <a:gd name="T45" fmla="*/ 13 h 17"/>
                <a:gd name="T46" fmla="*/ 12 w 18"/>
                <a:gd name="T47" fmla="*/ 14 h 17"/>
                <a:gd name="T48" fmla="*/ 4 w 18"/>
                <a:gd name="T49" fmla="*/ 8 h 17"/>
                <a:gd name="T50" fmla="*/ 3 w 18"/>
                <a:gd name="T51" fmla="*/ 7 h 17"/>
                <a:gd name="T52" fmla="*/ 3 w 18"/>
                <a:gd name="T53" fmla="*/ 7 h 17"/>
                <a:gd name="T54" fmla="*/ 9 w 18"/>
                <a:gd name="T55" fmla="*/ 3 h 17"/>
                <a:gd name="T56" fmla="*/ 11 w 18"/>
                <a:gd name="T57" fmla="*/ 5 h 17"/>
                <a:gd name="T58" fmla="*/ 14 w 18"/>
                <a:gd name="T59" fmla="*/ 10 h 17"/>
                <a:gd name="T60" fmla="*/ 11 w 18"/>
                <a:gd name="T61" fmla="*/ 11 h 17"/>
                <a:gd name="T62" fmla="*/ 11 w 18"/>
                <a:gd name="T63" fmla="*/ 13 h 17"/>
                <a:gd name="T64" fmla="*/ 4 w 18"/>
                <a:gd name="T65" fmla="*/ 11 h 17"/>
                <a:gd name="T66" fmla="*/ 4 w 18"/>
                <a:gd name="T67" fmla="*/ 10 h 17"/>
                <a:gd name="T68" fmla="*/ 4 w 18"/>
                <a:gd name="T6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7">
                  <a:moveTo>
                    <a:pt x="3" y="10"/>
                  </a:moveTo>
                  <a:cubicBezTo>
                    <a:pt x="2" y="10"/>
                    <a:pt x="3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4" y="13"/>
                    <a:pt x="3" y="13"/>
                  </a:cubicBezTo>
                  <a:cubicBezTo>
                    <a:pt x="4" y="13"/>
                    <a:pt x="5" y="15"/>
                    <a:pt x="6" y="14"/>
                  </a:cubicBezTo>
                  <a:cubicBezTo>
                    <a:pt x="6" y="15"/>
                    <a:pt x="6" y="14"/>
                    <a:pt x="7" y="15"/>
                  </a:cubicBezTo>
                  <a:cubicBezTo>
                    <a:pt x="7" y="15"/>
                    <a:pt x="8" y="15"/>
                    <a:pt x="8" y="14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4" y="17"/>
                    <a:pt x="18" y="8"/>
                    <a:pt x="15" y="4"/>
                  </a:cubicBezTo>
                  <a:cubicBezTo>
                    <a:pt x="13" y="1"/>
                    <a:pt x="9" y="0"/>
                    <a:pt x="5" y="2"/>
                  </a:cubicBezTo>
                  <a:cubicBezTo>
                    <a:pt x="4" y="3"/>
                    <a:pt x="0" y="7"/>
                    <a:pt x="2" y="7"/>
                  </a:cubicBezTo>
                  <a:cubicBezTo>
                    <a:pt x="0" y="8"/>
                    <a:pt x="2" y="10"/>
                    <a:pt x="3" y="10"/>
                  </a:cubicBezTo>
                  <a:close/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3" y="12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5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5" y="13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2"/>
                    <a:pt x="5" y="12"/>
                    <a:pt x="4" y="12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12" y="14"/>
                  </a:moveTo>
                  <a:cubicBezTo>
                    <a:pt x="12" y="14"/>
                    <a:pt x="12" y="14"/>
                    <a:pt x="12" y="14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5" y="7"/>
                    <a:pt x="4" y="5"/>
                    <a:pt x="5" y="5"/>
                  </a:cubicBezTo>
                  <a:cubicBezTo>
                    <a:pt x="5" y="5"/>
                    <a:pt x="8" y="3"/>
                    <a:pt x="9" y="3"/>
                  </a:cubicBezTo>
                  <a:cubicBezTo>
                    <a:pt x="9" y="4"/>
                    <a:pt x="11" y="4"/>
                    <a:pt x="11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3" y="4"/>
                    <a:pt x="14" y="8"/>
                    <a:pt x="14" y="8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3" y="11"/>
                    <a:pt x="12" y="13"/>
                    <a:pt x="11" y="12"/>
                  </a:cubicBezTo>
                  <a:cubicBezTo>
                    <a:pt x="12" y="12"/>
                    <a:pt x="12" y="12"/>
                    <a:pt x="11" y="11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0" y="12"/>
                    <a:pt x="9" y="14"/>
                    <a:pt x="7" y="13"/>
                  </a:cubicBezTo>
                  <a:cubicBezTo>
                    <a:pt x="7" y="13"/>
                    <a:pt x="5" y="11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3" y="9"/>
                    <a:pt x="2" y="9"/>
                    <a:pt x="4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5" name="Freeform 9853">
              <a:extLst>
                <a:ext uri="{FF2B5EF4-FFF2-40B4-BE49-F238E27FC236}">
                  <a16:creationId xmlns:a16="http://schemas.microsoft.com/office/drawing/2014/main" id="{9C47DCFE-93AB-4315-B2BC-F584BDAB66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63" y="244475"/>
              <a:ext cx="60325" cy="68263"/>
            </a:xfrm>
            <a:custGeom>
              <a:avLst/>
              <a:gdLst>
                <a:gd name="T0" fmla="*/ 4 w 16"/>
                <a:gd name="T1" fmla="*/ 3 h 18"/>
                <a:gd name="T2" fmla="*/ 1 w 16"/>
                <a:gd name="T3" fmla="*/ 6 h 18"/>
                <a:gd name="T4" fmla="*/ 1 w 16"/>
                <a:gd name="T5" fmla="*/ 6 h 18"/>
                <a:gd name="T6" fmla="*/ 1 w 16"/>
                <a:gd name="T7" fmla="*/ 7 h 18"/>
                <a:gd name="T8" fmla="*/ 2 w 16"/>
                <a:gd name="T9" fmla="*/ 10 h 18"/>
                <a:gd name="T10" fmla="*/ 3 w 16"/>
                <a:gd name="T11" fmla="*/ 12 h 18"/>
                <a:gd name="T12" fmla="*/ 3 w 16"/>
                <a:gd name="T13" fmla="*/ 13 h 18"/>
                <a:gd name="T14" fmla="*/ 9 w 16"/>
                <a:gd name="T15" fmla="*/ 1 h 18"/>
                <a:gd name="T16" fmla="*/ 2 w 16"/>
                <a:gd name="T17" fmla="*/ 6 h 18"/>
                <a:gd name="T18" fmla="*/ 2 w 16"/>
                <a:gd name="T19" fmla="*/ 6 h 18"/>
                <a:gd name="T20" fmla="*/ 1 w 16"/>
                <a:gd name="T21" fmla="*/ 7 h 18"/>
                <a:gd name="T22" fmla="*/ 2 w 16"/>
                <a:gd name="T23" fmla="*/ 7 h 18"/>
                <a:gd name="T24" fmla="*/ 1 w 16"/>
                <a:gd name="T25" fmla="*/ 7 h 18"/>
                <a:gd name="T26" fmla="*/ 1 w 16"/>
                <a:gd name="T27" fmla="*/ 7 h 18"/>
                <a:gd name="T28" fmla="*/ 1 w 16"/>
                <a:gd name="T29" fmla="*/ 8 h 18"/>
                <a:gd name="T30" fmla="*/ 2 w 16"/>
                <a:gd name="T31" fmla="*/ 8 h 18"/>
                <a:gd name="T32" fmla="*/ 2 w 16"/>
                <a:gd name="T33" fmla="*/ 9 h 18"/>
                <a:gd name="T34" fmla="*/ 2 w 16"/>
                <a:gd name="T35" fmla="*/ 8 h 18"/>
                <a:gd name="T36" fmla="*/ 2 w 16"/>
                <a:gd name="T37" fmla="*/ 8 h 18"/>
                <a:gd name="T38" fmla="*/ 2 w 16"/>
                <a:gd name="T39" fmla="*/ 8 h 18"/>
                <a:gd name="T40" fmla="*/ 2 w 16"/>
                <a:gd name="T41" fmla="*/ 9 h 18"/>
                <a:gd name="T42" fmla="*/ 2 w 16"/>
                <a:gd name="T43" fmla="*/ 9 h 18"/>
                <a:gd name="T44" fmla="*/ 3 w 16"/>
                <a:gd name="T45" fmla="*/ 9 h 18"/>
                <a:gd name="T46" fmla="*/ 6 w 16"/>
                <a:gd name="T47" fmla="*/ 14 h 18"/>
                <a:gd name="T48" fmla="*/ 13 w 16"/>
                <a:gd name="T49" fmla="*/ 6 h 18"/>
                <a:gd name="T50" fmla="*/ 11 w 16"/>
                <a:gd name="T51" fmla="*/ 12 h 18"/>
                <a:gd name="T52" fmla="*/ 6 w 16"/>
                <a:gd name="T53" fmla="*/ 12 h 18"/>
                <a:gd name="T54" fmla="*/ 6 w 16"/>
                <a:gd name="T55" fmla="*/ 12 h 18"/>
                <a:gd name="T56" fmla="*/ 3 w 16"/>
                <a:gd name="T57" fmla="*/ 10 h 18"/>
                <a:gd name="T58" fmla="*/ 3 w 16"/>
                <a:gd name="T59" fmla="*/ 6 h 18"/>
                <a:gd name="T60" fmla="*/ 3 w 16"/>
                <a:gd name="T61" fmla="*/ 5 h 18"/>
                <a:gd name="T62" fmla="*/ 4 w 16"/>
                <a:gd name="T63" fmla="*/ 5 h 18"/>
                <a:gd name="T64" fmla="*/ 5 w 16"/>
                <a:gd name="T65" fmla="*/ 3 h 18"/>
                <a:gd name="T66" fmla="*/ 5 w 16"/>
                <a:gd name="T67" fmla="*/ 3 h 18"/>
                <a:gd name="T68" fmla="*/ 12 w 16"/>
                <a:gd name="T6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18">
                  <a:moveTo>
                    <a:pt x="9" y="1"/>
                  </a:moveTo>
                  <a:cubicBezTo>
                    <a:pt x="8" y="0"/>
                    <a:pt x="2" y="1"/>
                    <a:pt x="4" y="3"/>
                  </a:cubicBezTo>
                  <a:cubicBezTo>
                    <a:pt x="2" y="1"/>
                    <a:pt x="2" y="4"/>
                    <a:pt x="2" y="5"/>
                  </a:cubicBezTo>
                  <a:cubicBezTo>
                    <a:pt x="2" y="4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0" y="10"/>
                    <a:pt x="2" y="10"/>
                  </a:cubicBezTo>
                  <a:cubicBezTo>
                    <a:pt x="1" y="11"/>
                    <a:pt x="1" y="10"/>
                    <a:pt x="1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5" y="18"/>
                    <a:pt x="14" y="14"/>
                    <a:pt x="15" y="10"/>
                  </a:cubicBezTo>
                  <a:cubicBezTo>
                    <a:pt x="16" y="6"/>
                    <a:pt x="14" y="2"/>
                    <a:pt x="9" y="1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1" y="8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13" y="6"/>
                  </a:moveTo>
                  <a:cubicBezTo>
                    <a:pt x="13" y="6"/>
                    <a:pt x="12" y="7"/>
                    <a:pt x="12" y="7"/>
                  </a:cubicBezTo>
                  <a:cubicBezTo>
                    <a:pt x="14" y="8"/>
                    <a:pt x="11" y="11"/>
                    <a:pt x="11" y="12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9" y="12"/>
                    <a:pt x="6" y="13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4" y="12"/>
                    <a:pt x="3" y="10"/>
                  </a:cubicBezTo>
                  <a:cubicBezTo>
                    <a:pt x="3" y="9"/>
                    <a:pt x="3" y="7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2"/>
                    <a:pt x="7" y="2"/>
                  </a:cubicBezTo>
                  <a:cubicBezTo>
                    <a:pt x="7" y="2"/>
                    <a:pt x="11" y="4"/>
                    <a:pt x="12" y="4"/>
                  </a:cubicBezTo>
                  <a:cubicBezTo>
                    <a:pt x="11" y="4"/>
                    <a:pt x="12" y="6"/>
                    <a:pt x="13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6" name="Rectangle 9854">
              <a:extLst>
                <a:ext uri="{FF2B5EF4-FFF2-40B4-BE49-F238E27FC236}">
                  <a16:creationId xmlns:a16="http://schemas.microsoft.com/office/drawing/2014/main" id="{C796313E-E188-454A-A796-4F6BA438D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25" y="188913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3017" name="Freeform 9855">
              <a:extLst>
                <a:ext uri="{FF2B5EF4-FFF2-40B4-BE49-F238E27FC236}">
                  <a16:creationId xmlns:a16="http://schemas.microsoft.com/office/drawing/2014/main" id="{00FDBAA2-5C77-4B7B-86CC-9F4E45482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84150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8" name="Freeform 9856">
              <a:extLst>
                <a:ext uri="{FF2B5EF4-FFF2-40B4-BE49-F238E27FC236}">
                  <a16:creationId xmlns:a16="http://schemas.microsoft.com/office/drawing/2014/main" id="{FBF46855-B7BD-4FF6-A074-F4E7D19A1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188913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1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9" name="Freeform 9857">
              <a:extLst>
                <a:ext uri="{FF2B5EF4-FFF2-40B4-BE49-F238E27FC236}">
                  <a16:creationId xmlns:a16="http://schemas.microsoft.com/office/drawing/2014/main" id="{7F56EB36-B56E-4B8D-B2CF-EA6191DD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8" y="222250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0" name="Freeform 9858">
              <a:extLst>
                <a:ext uri="{FF2B5EF4-FFF2-40B4-BE49-F238E27FC236}">
                  <a16:creationId xmlns:a16="http://schemas.microsoft.com/office/drawing/2014/main" id="{F4547373-3AF8-4E7E-806C-BE1568234B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325" y="184150"/>
              <a:ext cx="71438" cy="65088"/>
            </a:xfrm>
            <a:custGeom>
              <a:avLst/>
              <a:gdLst>
                <a:gd name="T0" fmla="*/ 8 w 19"/>
                <a:gd name="T1" fmla="*/ 15 h 17"/>
                <a:gd name="T2" fmla="*/ 15 w 19"/>
                <a:gd name="T3" fmla="*/ 3 h 17"/>
                <a:gd name="T4" fmla="*/ 11 w 19"/>
                <a:gd name="T5" fmla="*/ 1 h 17"/>
                <a:gd name="T6" fmla="*/ 10 w 19"/>
                <a:gd name="T7" fmla="*/ 1 h 17"/>
                <a:gd name="T8" fmla="*/ 10 w 19"/>
                <a:gd name="T9" fmla="*/ 1 h 17"/>
                <a:gd name="T10" fmla="*/ 10 w 19"/>
                <a:gd name="T11" fmla="*/ 1 h 17"/>
                <a:gd name="T12" fmla="*/ 9 w 19"/>
                <a:gd name="T13" fmla="*/ 1 h 17"/>
                <a:gd name="T14" fmla="*/ 9 w 19"/>
                <a:gd name="T15" fmla="*/ 1 h 17"/>
                <a:gd name="T16" fmla="*/ 9 w 19"/>
                <a:gd name="T17" fmla="*/ 1 h 17"/>
                <a:gd name="T18" fmla="*/ 6 w 19"/>
                <a:gd name="T19" fmla="*/ 1 h 17"/>
                <a:gd name="T20" fmla="*/ 5 w 19"/>
                <a:gd name="T21" fmla="*/ 3 h 17"/>
                <a:gd name="T22" fmla="*/ 5 w 19"/>
                <a:gd name="T23" fmla="*/ 2 h 17"/>
                <a:gd name="T24" fmla="*/ 8 w 19"/>
                <a:gd name="T25" fmla="*/ 15 h 17"/>
                <a:gd name="T26" fmla="*/ 11 w 19"/>
                <a:gd name="T27" fmla="*/ 1 h 17"/>
                <a:gd name="T28" fmla="*/ 11 w 19"/>
                <a:gd name="T29" fmla="*/ 1 h 17"/>
                <a:gd name="T30" fmla="*/ 11 w 19"/>
                <a:gd name="T31" fmla="*/ 1 h 17"/>
                <a:gd name="T32" fmla="*/ 11 w 19"/>
                <a:gd name="T33" fmla="*/ 1 h 17"/>
                <a:gd name="T34" fmla="*/ 11 w 19"/>
                <a:gd name="T35" fmla="*/ 1 h 17"/>
                <a:gd name="T36" fmla="*/ 10 w 19"/>
                <a:gd name="T37" fmla="*/ 1 h 17"/>
                <a:gd name="T38" fmla="*/ 11 w 19"/>
                <a:gd name="T39" fmla="*/ 1 h 17"/>
                <a:gd name="T40" fmla="*/ 10 w 19"/>
                <a:gd name="T41" fmla="*/ 1 h 17"/>
                <a:gd name="T42" fmla="*/ 10 w 19"/>
                <a:gd name="T43" fmla="*/ 1 h 17"/>
                <a:gd name="T44" fmla="*/ 9 w 19"/>
                <a:gd name="T45" fmla="*/ 2 h 17"/>
                <a:gd name="T46" fmla="*/ 10 w 19"/>
                <a:gd name="T47" fmla="*/ 1 h 17"/>
                <a:gd name="T48" fmla="*/ 9 w 19"/>
                <a:gd name="T49" fmla="*/ 2 h 17"/>
                <a:gd name="T50" fmla="*/ 9 w 19"/>
                <a:gd name="T51" fmla="*/ 2 h 17"/>
                <a:gd name="T52" fmla="*/ 9 w 19"/>
                <a:gd name="T53" fmla="*/ 2 h 17"/>
                <a:gd name="T54" fmla="*/ 9 w 19"/>
                <a:gd name="T55" fmla="*/ 2 h 17"/>
                <a:gd name="T56" fmla="*/ 9 w 19"/>
                <a:gd name="T57" fmla="*/ 2 h 17"/>
                <a:gd name="T58" fmla="*/ 9 w 19"/>
                <a:gd name="T59" fmla="*/ 2 h 17"/>
                <a:gd name="T60" fmla="*/ 9 w 19"/>
                <a:gd name="T61" fmla="*/ 2 h 17"/>
                <a:gd name="T62" fmla="*/ 4 w 19"/>
                <a:gd name="T63" fmla="*/ 6 h 17"/>
                <a:gd name="T64" fmla="*/ 4 w 19"/>
                <a:gd name="T65" fmla="*/ 6 h 17"/>
                <a:gd name="T66" fmla="*/ 5 w 19"/>
                <a:gd name="T67" fmla="*/ 6 h 17"/>
                <a:gd name="T68" fmla="*/ 6 w 19"/>
                <a:gd name="T69" fmla="*/ 7 h 17"/>
                <a:gd name="T70" fmla="*/ 5 w 19"/>
                <a:gd name="T71" fmla="*/ 5 h 17"/>
                <a:gd name="T72" fmla="*/ 12 w 19"/>
                <a:gd name="T73" fmla="*/ 3 h 17"/>
                <a:gd name="T74" fmla="*/ 13 w 19"/>
                <a:gd name="T75" fmla="*/ 2 h 17"/>
                <a:gd name="T76" fmla="*/ 13 w 19"/>
                <a:gd name="T77" fmla="*/ 4 h 17"/>
                <a:gd name="T78" fmla="*/ 15 w 19"/>
                <a:gd name="T79" fmla="*/ 4 h 17"/>
                <a:gd name="T80" fmla="*/ 14 w 19"/>
                <a:gd name="T81" fmla="*/ 5 h 17"/>
                <a:gd name="T82" fmla="*/ 15 w 19"/>
                <a:gd name="T83" fmla="*/ 5 h 17"/>
                <a:gd name="T84" fmla="*/ 14 w 19"/>
                <a:gd name="T85" fmla="*/ 12 h 17"/>
                <a:gd name="T86" fmla="*/ 5 w 19"/>
                <a:gd name="T8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7">
                  <a:moveTo>
                    <a:pt x="8" y="15"/>
                  </a:moveTo>
                  <a:cubicBezTo>
                    <a:pt x="19" y="17"/>
                    <a:pt x="15" y="3"/>
                    <a:pt x="15" y="3"/>
                  </a:cubicBezTo>
                  <a:cubicBezTo>
                    <a:pt x="17" y="1"/>
                    <a:pt x="11" y="2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0" y="5"/>
                    <a:pt x="3" y="14"/>
                    <a:pt x="8" y="15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10" y="2"/>
                    <a:pt x="10" y="1"/>
                    <a:pt x="10" y="1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4" y="6"/>
                  </a:moveTo>
                  <a:cubicBezTo>
                    <a:pt x="4" y="5"/>
                    <a:pt x="4" y="5"/>
                    <a:pt x="4" y="6"/>
                  </a:cubicBezTo>
                  <a:close/>
                  <a:moveTo>
                    <a:pt x="5" y="6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6" y="5"/>
                    <a:pt x="12" y="0"/>
                    <a:pt x="12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3"/>
                    <a:pt x="14" y="3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5"/>
                    <a:pt x="14" y="11"/>
                    <a:pt x="14" y="12"/>
                  </a:cubicBezTo>
                  <a:cubicBezTo>
                    <a:pt x="14" y="16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1" name="Freeform 9859">
              <a:extLst>
                <a:ext uri="{FF2B5EF4-FFF2-40B4-BE49-F238E27FC236}">
                  <a16:creationId xmlns:a16="http://schemas.microsoft.com/office/drawing/2014/main" id="{A22C16A0-E742-47FD-AB3E-98227FBE9E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325" y="120650"/>
              <a:ext cx="65088" cy="60325"/>
            </a:xfrm>
            <a:custGeom>
              <a:avLst/>
              <a:gdLst>
                <a:gd name="T0" fmla="*/ 11 w 17"/>
                <a:gd name="T1" fmla="*/ 1 h 16"/>
                <a:gd name="T2" fmla="*/ 8 w 17"/>
                <a:gd name="T3" fmla="*/ 2 h 16"/>
                <a:gd name="T4" fmla="*/ 6 w 17"/>
                <a:gd name="T5" fmla="*/ 4 h 16"/>
                <a:gd name="T6" fmla="*/ 5 w 17"/>
                <a:gd name="T7" fmla="*/ 3 h 16"/>
                <a:gd name="T8" fmla="*/ 17 w 17"/>
                <a:gd name="T9" fmla="*/ 10 h 16"/>
                <a:gd name="T10" fmla="*/ 13 w 17"/>
                <a:gd name="T11" fmla="*/ 2 h 16"/>
                <a:gd name="T12" fmla="*/ 11 w 17"/>
                <a:gd name="T13" fmla="*/ 1 h 16"/>
                <a:gd name="T14" fmla="*/ 11 w 17"/>
                <a:gd name="T15" fmla="*/ 1 h 16"/>
                <a:gd name="T16" fmla="*/ 4 w 17"/>
                <a:gd name="T17" fmla="*/ 6 h 16"/>
                <a:gd name="T18" fmla="*/ 11 w 17"/>
                <a:gd name="T19" fmla="*/ 2 h 16"/>
                <a:gd name="T20" fmla="*/ 11 w 17"/>
                <a:gd name="T21" fmla="*/ 2 h 16"/>
                <a:gd name="T22" fmla="*/ 11 w 17"/>
                <a:gd name="T23" fmla="*/ 1 h 16"/>
                <a:gd name="T24" fmla="*/ 11 w 17"/>
                <a:gd name="T25" fmla="*/ 1 h 16"/>
                <a:gd name="T26" fmla="*/ 11 w 17"/>
                <a:gd name="T27" fmla="*/ 1 h 16"/>
                <a:gd name="T28" fmla="*/ 10 w 17"/>
                <a:gd name="T29" fmla="*/ 2 h 16"/>
                <a:gd name="T30" fmla="*/ 9 w 17"/>
                <a:gd name="T31" fmla="*/ 1 h 16"/>
                <a:gd name="T32" fmla="*/ 10 w 17"/>
                <a:gd name="T33" fmla="*/ 2 h 16"/>
                <a:gd name="T34" fmla="*/ 9 w 17"/>
                <a:gd name="T35" fmla="*/ 2 h 16"/>
                <a:gd name="T36" fmla="*/ 10 w 17"/>
                <a:gd name="T37" fmla="*/ 2 h 16"/>
                <a:gd name="T38" fmla="*/ 9 w 17"/>
                <a:gd name="T39" fmla="*/ 2 h 16"/>
                <a:gd name="T40" fmla="*/ 10 w 17"/>
                <a:gd name="T41" fmla="*/ 2 h 16"/>
                <a:gd name="T42" fmla="*/ 9 w 17"/>
                <a:gd name="T43" fmla="*/ 3 h 16"/>
                <a:gd name="T44" fmla="*/ 9 w 17"/>
                <a:gd name="T45" fmla="*/ 3 h 16"/>
                <a:gd name="T46" fmla="*/ 9 w 17"/>
                <a:gd name="T47" fmla="*/ 3 h 16"/>
                <a:gd name="T48" fmla="*/ 11 w 17"/>
                <a:gd name="T49" fmla="*/ 3 h 16"/>
                <a:gd name="T50" fmla="*/ 12 w 17"/>
                <a:gd name="T51" fmla="*/ 4 h 16"/>
                <a:gd name="T52" fmla="*/ 13 w 17"/>
                <a:gd name="T53" fmla="*/ 4 h 16"/>
                <a:gd name="T54" fmla="*/ 13 w 17"/>
                <a:gd name="T55" fmla="*/ 5 h 16"/>
                <a:gd name="T56" fmla="*/ 14 w 17"/>
                <a:gd name="T57" fmla="*/ 6 h 16"/>
                <a:gd name="T58" fmla="*/ 15 w 17"/>
                <a:gd name="T59" fmla="*/ 7 h 16"/>
                <a:gd name="T60" fmla="*/ 12 w 17"/>
                <a:gd name="T61" fmla="*/ 13 h 16"/>
                <a:gd name="T62" fmla="*/ 6 w 17"/>
                <a:gd name="T63" fmla="*/ 12 h 16"/>
                <a:gd name="T64" fmla="*/ 5 w 17"/>
                <a:gd name="T65" fmla="*/ 7 h 16"/>
                <a:gd name="T66" fmla="*/ 6 w 17"/>
                <a:gd name="T67" fmla="*/ 6 h 16"/>
                <a:gd name="T68" fmla="*/ 8 w 17"/>
                <a:gd name="T6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16"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8" y="0"/>
                    <a:pt x="8" y="2"/>
                  </a:cubicBezTo>
                  <a:cubicBezTo>
                    <a:pt x="7" y="1"/>
                    <a:pt x="8" y="1"/>
                    <a:pt x="6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0" y="5"/>
                    <a:pt x="3" y="15"/>
                    <a:pt x="8" y="15"/>
                  </a:cubicBezTo>
                  <a:cubicBezTo>
                    <a:pt x="12" y="16"/>
                    <a:pt x="16" y="14"/>
                    <a:pt x="17" y="10"/>
                  </a:cubicBezTo>
                  <a:cubicBezTo>
                    <a:pt x="17" y="8"/>
                    <a:pt x="17" y="3"/>
                    <a:pt x="15" y="4"/>
                  </a:cubicBezTo>
                  <a:cubicBezTo>
                    <a:pt x="17" y="2"/>
                    <a:pt x="13" y="2"/>
                    <a:pt x="13" y="2"/>
                  </a:cubicBezTo>
                  <a:cubicBezTo>
                    <a:pt x="13" y="2"/>
                    <a:pt x="12" y="1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11" y="3"/>
                  </a:move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4" y="4"/>
                    <a:pt x="14" y="3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5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5" y="5"/>
                    <a:pt x="15" y="5"/>
                  </a:cubicBezTo>
                  <a:cubicBezTo>
                    <a:pt x="14" y="6"/>
                    <a:pt x="16" y="7"/>
                    <a:pt x="15" y="7"/>
                  </a:cubicBezTo>
                  <a:cubicBezTo>
                    <a:pt x="15" y="7"/>
                    <a:pt x="14" y="11"/>
                    <a:pt x="14" y="12"/>
                  </a:cubicBezTo>
                  <a:cubicBezTo>
                    <a:pt x="13" y="11"/>
                    <a:pt x="12" y="13"/>
                    <a:pt x="12" y="13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0" y="14"/>
                    <a:pt x="6" y="11"/>
                    <a:pt x="6" y="12"/>
                  </a:cubicBezTo>
                  <a:cubicBezTo>
                    <a:pt x="7" y="11"/>
                    <a:pt x="6" y="10"/>
                    <a:pt x="5" y="10"/>
                  </a:cubicBezTo>
                  <a:cubicBezTo>
                    <a:pt x="5" y="9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7"/>
                    <a:pt x="5" y="7"/>
                    <a:pt x="5" y="6"/>
                  </a:cubicBezTo>
                  <a:cubicBezTo>
                    <a:pt x="7" y="6"/>
                    <a:pt x="6" y="4"/>
                    <a:pt x="8" y="4"/>
                  </a:cubicBezTo>
                  <a:cubicBezTo>
                    <a:pt x="8" y="3"/>
                    <a:pt x="11" y="4"/>
                    <a:pt x="1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2" name="Freeform 9860">
              <a:extLst>
                <a:ext uri="{FF2B5EF4-FFF2-40B4-BE49-F238E27FC236}">
                  <a16:creationId xmlns:a16="http://schemas.microsoft.com/office/drawing/2014/main" id="{5E03CD09-A441-4177-94EC-9941663BB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57150"/>
              <a:ext cx="3175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3" name="Freeform 9861">
              <a:extLst>
                <a:ext uri="{FF2B5EF4-FFF2-40B4-BE49-F238E27FC236}">
                  <a16:creationId xmlns:a16="http://schemas.microsoft.com/office/drawing/2014/main" id="{87235222-2B88-45A2-8AD0-CEAA89CE5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57150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1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4" name="Freeform 9862">
              <a:extLst>
                <a:ext uri="{FF2B5EF4-FFF2-40B4-BE49-F238E27FC236}">
                  <a16:creationId xmlns:a16="http://schemas.microsoft.com/office/drawing/2014/main" id="{554F3FD4-14C3-438C-B311-D2D821691C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150" y="52388"/>
              <a:ext cx="68263" cy="57150"/>
            </a:xfrm>
            <a:custGeom>
              <a:avLst/>
              <a:gdLst>
                <a:gd name="T0" fmla="*/ 11 w 18"/>
                <a:gd name="T1" fmla="*/ 15 h 15"/>
                <a:gd name="T2" fmla="*/ 18 w 18"/>
                <a:gd name="T3" fmla="*/ 9 h 15"/>
                <a:gd name="T4" fmla="*/ 16 w 18"/>
                <a:gd name="T5" fmla="*/ 3 h 15"/>
                <a:gd name="T6" fmla="*/ 11 w 18"/>
                <a:gd name="T7" fmla="*/ 0 h 15"/>
                <a:gd name="T8" fmla="*/ 10 w 18"/>
                <a:gd name="T9" fmla="*/ 1 h 15"/>
                <a:gd name="T10" fmla="*/ 10 w 18"/>
                <a:gd name="T11" fmla="*/ 1 h 15"/>
                <a:gd name="T12" fmla="*/ 11 w 18"/>
                <a:gd name="T13" fmla="*/ 0 h 15"/>
                <a:gd name="T14" fmla="*/ 9 w 18"/>
                <a:gd name="T15" fmla="*/ 1 h 15"/>
                <a:gd name="T16" fmla="*/ 6 w 18"/>
                <a:gd name="T17" fmla="*/ 3 h 15"/>
                <a:gd name="T18" fmla="*/ 6 w 18"/>
                <a:gd name="T19" fmla="*/ 2 h 15"/>
                <a:gd name="T20" fmla="*/ 11 w 18"/>
                <a:gd name="T21" fmla="*/ 15 h 15"/>
                <a:gd name="T22" fmla="*/ 12 w 18"/>
                <a:gd name="T23" fmla="*/ 1 h 15"/>
                <a:gd name="T24" fmla="*/ 12 w 18"/>
                <a:gd name="T25" fmla="*/ 1 h 15"/>
                <a:gd name="T26" fmla="*/ 12 w 18"/>
                <a:gd name="T27" fmla="*/ 1 h 15"/>
                <a:gd name="T28" fmla="*/ 11 w 18"/>
                <a:gd name="T29" fmla="*/ 1 h 15"/>
                <a:gd name="T30" fmla="*/ 10 w 18"/>
                <a:gd name="T31" fmla="*/ 2 h 15"/>
                <a:gd name="T32" fmla="*/ 11 w 18"/>
                <a:gd name="T33" fmla="*/ 1 h 15"/>
                <a:gd name="T34" fmla="*/ 10 w 18"/>
                <a:gd name="T35" fmla="*/ 2 h 15"/>
                <a:gd name="T36" fmla="*/ 10 w 18"/>
                <a:gd name="T37" fmla="*/ 2 h 15"/>
                <a:gd name="T38" fmla="*/ 10 w 18"/>
                <a:gd name="T39" fmla="*/ 2 h 15"/>
                <a:gd name="T40" fmla="*/ 10 w 18"/>
                <a:gd name="T41" fmla="*/ 2 h 15"/>
                <a:gd name="T42" fmla="*/ 10 w 18"/>
                <a:gd name="T43" fmla="*/ 2 h 15"/>
                <a:gd name="T44" fmla="*/ 10 w 18"/>
                <a:gd name="T45" fmla="*/ 2 h 15"/>
                <a:gd name="T46" fmla="*/ 5 w 18"/>
                <a:gd name="T47" fmla="*/ 6 h 15"/>
                <a:gd name="T48" fmla="*/ 5 w 18"/>
                <a:gd name="T49" fmla="*/ 6 h 15"/>
                <a:gd name="T50" fmla="*/ 6 w 18"/>
                <a:gd name="T51" fmla="*/ 6 h 15"/>
                <a:gd name="T52" fmla="*/ 7 w 18"/>
                <a:gd name="T53" fmla="*/ 7 h 15"/>
                <a:gd name="T54" fmla="*/ 6 w 18"/>
                <a:gd name="T55" fmla="*/ 5 h 15"/>
                <a:gd name="T56" fmla="*/ 13 w 18"/>
                <a:gd name="T57" fmla="*/ 3 h 15"/>
                <a:gd name="T58" fmla="*/ 14 w 18"/>
                <a:gd name="T59" fmla="*/ 2 h 15"/>
                <a:gd name="T60" fmla="*/ 14 w 18"/>
                <a:gd name="T61" fmla="*/ 4 h 15"/>
                <a:gd name="T62" fmla="*/ 16 w 18"/>
                <a:gd name="T63" fmla="*/ 4 h 15"/>
                <a:gd name="T64" fmla="*/ 15 w 18"/>
                <a:gd name="T65" fmla="*/ 5 h 15"/>
                <a:gd name="T66" fmla="*/ 15 w 18"/>
                <a:gd name="T67" fmla="*/ 12 h 15"/>
                <a:gd name="T68" fmla="*/ 13 w 18"/>
                <a:gd name="T69" fmla="*/ 12 h 15"/>
                <a:gd name="T70" fmla="*/ 8 w 18"/>
                <a:gd name="T71" fmla="*/ 11 h 15"/>
                <a:gd name="T72" fmla="*/ 6 w 18"/>
                <a:gd name="T73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15">
                  <a:moveTo>
                    <a:pt x="11" y="15"/>
                  </a:moveTo>
                  <a:cubicBezTo>
                    <a:pt x="14" y="15"/>
                    <a:pt x="17" y="12"/>
                    <a:pt x="18" y="9"/>
                  </a:cubicBezTo>
                  <a:cubicBezTo>
                    <a:pt x="18" y="8"/>
                    <a:pt x="18" y="2"/>
                    <a:pt x="16" y="3"/>
                  </a:cubicBezTo>
                  <a:cubicBezTo>
                    <a:pt x="17" y="2"/>
                    <a:pt x="14" y="1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0"/>
                    <a:pt x="7" y="2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0" y="5"/>
                    <a:pt x="5" y="15"/>
                    <a:pt x="11" y="15"/>
                  </a:cubicBezTo>
                  <a:close/>
                  <a:moveTo>
                    <a:pt x="12" y="1"/>
                  </a:moveTo>
                  <a:cubicBezTo>
                    <a:pt x="12" y="1"/>
                    <a:pt x="11" y="1"/>
                    <a:pt x="12" y="1"/>
                  </a:cubicBezTo>
                  <a:cubicBezTo>
                    <a:pt x="11" y="1"/>
                    <a:pt x="12" y="1"/>
                    <a:pt x="12" y="1"/>
                  </a:cubicBezTo>
                  <a:close/>
                  <a:moveTo>
                    <a:pt x="11" y="1"/>
                  </a:moveTo>
                  <a:cubicBezTo>
                    <a:pt x="11" y="2"/>
                    <a:pt x="11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6"/>
                  </a:cubicBezTo>
                  <a:close/>
                  <a:moveTo>
                    <a:pt x="6" y="6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7" y="4"/>
                    <a:pt x="7" y="7"/>
                    <a:pt x="6" y="5"/>
                  </a:cubicBezTo>
                  <a:cubicBezTo>
                    <a:pt x="6" y="5"/>
                    <a:pt x="13" y="0"/>
                    <a:pt x="13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4" y="3"/>
                    <a:pt x="15" y="3"/>
                    <a:pt x="14" y="4"/>
                  </a:cubicBezTo>
                  <a:cubicBezTo>
                    <a:pt x="15" y="4"/>
                    <a:pt x="14" y="4"/>
                    <a:pt x="16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7" y="4"/>
                    <a:pt x="15" y="10"/>
                    <a:pt x="15" y="12"/>
                  </a:cubicBezTo>
                  <a:cubicBezTo>
                    <a:pt x="14" y="10"/>
                    <a:pt x="12" y="12"/>
                    <a:pt x="13" y="12"/>
                  </a:cubicBezTo>
                  <a:cubicBezTo>
                    <a:pt x="11" y="12"/>
                    <a:pt x="10" y="12"/>
                    <a:pt x="8" y="11"/>
                  </a:cubicBezTo>
                  <a:cubicBezTo>
                    <a:pt x="7" y="11"/>
                    <a:pt x="5" y="6"/>
                    <a:pt x="6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5" name="Freeform 9863">
              <a:extLst>
                <a:ext uri="{FF2B5EF4-FFF2-40B4-BE49-F238E27FC236}">
                  <a16:creationId xmlns:a16="http://schemas.microsoft.com/office/drawing/2014/main" id="{62A0BFA7-2CCE-4F16-B871-94541646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" y="52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6" name="Freeform 9864">
              <a:extLst>
                <a:ext uri="{FF2B5EF4-FFF2-40B4-BE49-F238E27FC236}">
                  <a16:creationId xmlns:a16="http://schemas.microsoft.com/office/drawing/2014/main" id="{6B2357BE-20A2-4BA4-9DEF-18CEC1CAB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8" y="90488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7" name="Freeform 9865">
              <a:extLst>
                <a:ext uri="{FF2B5EF4-FFF2-40B4-BE49-F238E27FC236}">
                  <a16:creationId xmlns:a16="http://schemas.microsoft.com/office/drawing/2014/main" id="{2A531375-E4D6-4054-9AB5-9647EC004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" y="57150"/>
              <a:ext cx="0" cy="3175"/>
            </a:xfrm>
            <a:custGeom>
              <a:avLst/>
              <a:gdLst>
                <a:gd name="T0" fmla="*/ 0 h 1"/>
                <a:gd name="T1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8" name="Freeform 9866">
              <a:extLst>
                <a:ext uri="{FF2B5EF4-FFF2-40B4-BE49-F238E27FC236}">
                  <a16:creationId xmlns:a16="http://schemas.microsoft.com/office/drawing/2014/main" id="{1A444E14-B8E7-48E9-9852-ADAD9DC88E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" y="244475"/>
              <a:ext cx="68263" cy="60325"/>
            </a:xfrm>
            <a:custGeom>
              <a:avLst/>
              <a:gdLst>
                <a:gd name="T0" fmla="*/ 13 w 18"/>
                <a:gd name="T1" fmla="*/ 2 h 16"/>
                <a:gd name="T2" fmla="*/ 12 w 18"/>
                <a:gd name="T3" fmla="*/ 1 h 16"/>
                <a:gd name="T4" fmla="*/ 12 w 18"/>
                <a:gd name="T5" fmla="*/ 1 h 16"/>
                <a:gd name="T6" fmla="*/ 11 w 18"/>
                <a:gd name="T7" fmla="*/ 0 h 16"/>
                <a:gd name="T8" fmla="*/ 7 w 18"/>
                <a:gd name="T9" fmla="*/ 1 h 16"/>
                <a:gd name="T10" fmla="*/ 6 w 18"/>
                <a:gd name="T11" fmla="*/ 3 h 16"/>
                <a:gd name="T12" fmla="*/ 8 w 18"/>
                <a:gd name="T13" fmla="*/ 15 h 16"/>
                <a:gd name="T14" fmla="*/ 15 w 18"/>
                <a:gd name="T15" fmla="*/ 4 h 16"/>
                <a:gd name="T16" fmla="*/ 4 w 18"/>
                <a:gd name="T17" fmla="*/ 6 h 16"/>
                <a:gd name="T18" fmla="*/ 12 w 18"/>
                <a:gd name="T19" fmla="*/ 2 h 16"/>
                <a:gd name="T20" fmla="*/ 12 w 18"/>
                <a:gd name="T21" fmla="*/ 2 h 16"/>
                <a:gd name="T22" fmla="*/ 11 w 18"/>
                <a:gd name="T23" fmla="*/ 1 h 16"/>
                <a:gd name="T24" fmla="*/ 11 w 18"/>
                <a:gd name="T25" fmla="*/ 1 h 16"/>
                <a:gd name="T26" fmla="*/ 11 w 18"/>
                <a:gd name="T27" fmla="*/ 1 h 16"/>
                <a:gd name="T28" fmla="*/ 11 w 18"/>
                <a:gd name="T29" fmla="*/ 2 h 16"/>
                <a:gd name="T30" fmla="*/ 10 w 18"/>
                <a:gd name="T31" fmla="*/ 1 h 16"/>
                <a:gd name="T32" fmla="*/ 10 w 18"/>
                <a:gd name="T33" fmla="*/ 1 h 16"/>
                <a:gd name="T34" fmla="*/ 9 w 18"/>
                <a:gd name="T35" fmla="*/ 2 h 16"/>
                <a:gd name="T36" fmla="*/ 11 w 18"/>
                <a:gd name="T37" fmla="*/ 2 h 16"/>
                <a:gd name="T38" fmla="*/ 10 w 18"/>
                <a:gd name="T39" fmla="*/ 2 h 16"/>
                <a:gd name="T40" fmla="*/ 11 w 18"/>
                <a:gd name="T41" fmla="*/ 2 h 16"/>
                <a:gd name="T42" fmla="*/ 9 w 18"/>
                <a:gd name="T43" fmla="*/ 2 h 16"/>
                <a:gd name="T44" fmla="*/ 9 w 18"/>
                <a:gd name="T45" fmla="*/ 2 h 16"/>
                <a:gd name="T46" fmla="*/ 9 w 18"/>
                <a:gd name="T47" fmla="*/ 3 h 16"/>
                <a:gd name="T48" fmla="*/ 14 w 18"/>
                <a:gd name="T49" fmla="*/ 12 h 16"/>
                <a:gd name="T50" fmla="*/ 11 w 18"/>
                <a:gd name="T51" fmla="*/ 12 h 16"/>
                <a:gd name="T52" fmla="*/ 5 w 18"/>
                <a:gd name="T53" fmla="*/ 10 h 16"/>
                <a:gd name="T54" fmla="*/ 6 w 18"/>
                <a:gd name="T55" fmla="*/ 7 h 16"/>
                <a:gd name="T56" fmla="*/ 6 w 18"/>
                <a:gd name="T57" fmla="*/ 5 h 16"/>
                <a:gd name="T58" fmla="*/ 12 w 18"/>
                <a:gd name="T59" fmla="*/ 2 h 16"/>
                <a:gd name="T60" fmla="*/ 13 w 18"/>
                <a:gd name="T61" fmla="*/ 3 h 16"/>
                <a:gd name="T62" fmla="*/ 13 w 18"/>
                <a:gd name="T63" fmla="*/ 3 h 16"/>
                <a:gd name="T64" fmla="*/ 14 w 18"/>
                <a:gd name="T65" fmla="*/ 4 h 16"/>
                <a:gd name="T66" fmla="*/ 14 w 18"/>
                <a:gd name="T67" fmla="*/ 5 h 16"/>
                <a:gd name="T68" fmla="*/ 16 w 18"/>
                <a:gd name="T6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6">
                  <a:moveTo>
                    <a:pt x="15" y="4"/>
                  </a:moveTo>
                  <a:cubicBezTo>
                    <a:pt x="17" y="2"/>
                    <a:pt x="14" y="2"/>
                    <a:pt x="13" y="2"/>
                  </a:cubicBezTo>
                  <a:cubicBezTo>
                    <a:pt x="14" y="2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0" y="1"/>
                    <a:pt x="8" y="0"/>
                    <a:pt x="8" y="2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0" y="5"/>
                    <a:pt x="4" y="14"/>
                    <a:pt x="8" y="15"/>
                  </a:cubicBezTo>
                  <a:cubicBezTo>
                    <a:pt x="12" y="16"/>
                    <a:pt x="16" y="13"/>
                    <a:pt x="17" y="9"/>
                  </a:cubicBezTo>
                  <a:cubicBezTo>
                    <a:pt x="18" y="8"/>
                    <a:pt x="17" y="2"/>
                    <a:pt x="15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4" y="6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0" y="1"/>
                  </a:moveTo>
                  <a:cubicBezTo>
                    <a:pt x="10" y="1"/>
                    <a:pt x="10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2"/>
                    <a:pt x="9" y="2"/>
                    <a:pt x="10" y="1"/>
                  </a:cubicBezTo>
                  <a:close/>
                  <a:moveTo>
                    <a:pt x="11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14" y="12"/>
                  </a:moveTo>
                  <a:cubicBezTo>
                    <a:pt x="14" y="11"/>
                    <a:pt x="12" y="12"/>
                    <a:pt x="12" y="13"/>
                  </a:cubicBezTo>
                  <a:cubicBezTo>
                    <a:pt x="12" y="13"/>
                    <a:pt x="11" y="12"/>
                    <a:pt x="11" y="12"/>
                  </a:cubicBezTo>
                  <a:cubicBezTo>
                    <a:pt x="10" y="14"/>
                    <a:pt x="7" y="11"/>
                    <a:pt x="6" y="11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6" y="9"/>
                    <a:pt x="5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6" y="4"/>
                    <a:pt x="8" y="3"/>
                  </a:cubicBezTo>
                  <a:cubicBezTo>
                    <a:pt x="9" y="3"/>
                    <a:pt x="11" y="3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6"/>
                    <a:pt x="16" y="6"/>
                    <a:pt x="16" y="7"/>
                  </a:cubicBezTo>
                  <a:cubicBezTo>
                    <a:pt x="16" y="7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9" name="Rectangle 9867">
              <a:extLst>
                <a:ext uri="{FF2B5EF4-FFF2-40B4-BE49-F238E27FC236}">
                  <a16:creationId xmlns:a16="http://schemas.microsoft.com/office/drawing/2014/main" id="{785937D9-EFE9-404A-82C5-AB67286C0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25" y="214313"/>
              <a:ext cx="1588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3030" name="Freeform 9868">
              <a:extLst>
                <a:ext uri="{FF2B5EF4-FFF2-40B4-BE49-F238E27FC236}">
                  <a16:creationId xmlns:a16="http://schemas.microsoft.com/office/drawing/2014/main" id="{4D262E8A-A16F-48DF-9FA3-13FA17425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225425"/>
              <a:ext cx="4763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1" name="Freeform 9869">
              <a:extLst>
                <a:ext uri="{FF2B5EF4-FFF2-40B4-BE49-F238E27FC236}">
                  <a16:creationId xmlns:a16="http://schemas.microsoft.com/office/drawing/2014/main" id="{9A29EE53-A6C9-4F8A-AB60-A788C2362F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8" y="173038"/>
              <a:ext cx="60325" cy="68263"/>
            </a:xfrm>
            <a:custGeom>
              <a:avLst/>
              <a:gdLst>
                <a:gd name="T0" fmla="*/ 7 w 16"/>
                <a:gd name="T1" fmla="*/ 18 h 18"/>
                <a:gd name="T2" fmla="*/ 12 w 16"/>
                <a:gd name="T3" fmla="*/ 16 h 18"/>
                <a:gd name="T4" fmla="*/ 15 w 16"/>
                <a:gd name="T5" fmla="*/ 11 h 18"/>
                <a:gd name="T6" fmla="*/ 14 w 16"/>
                <a:gd name="T7" fmla="*/ 10 h 18"/>
                <a:gd name="T8" fmla="*/ 15 w 16"/>
                <a:gd name="T9" fmla="*/ 10 h 18"/>
                <a:gd name="T10" fmla="*/ 15 w 16"/>
                <a:gd name="T11" fmla="*/ 11 h 18"/>
                <a:gd name="T12" fmla="*/ 14 w 16"/>
                <a:gd name="T13" fmla="*/ 8 h 18"/>
                <a:gd name="T14" fmla="*/ 13 w 16"/>
                <a:gd name="T15" fmla="*/ 6 h 18"/>
                <a:gd name="T16" fmla="*/ 14 w 16"/>
                <a:gd name="T17" fmla="*/ 6 h 18"/>
                <a:gd name="T18" fmla="*/ 1 w 16"/>
                <a:gd name="T19" fmla="*/ 11 h 18"/>
                <a:gd name="T20" fmla="*/ 7 w 16"/>
                <a:gd name="T21" fmla="*/ 18 h 18"/>
                <a:gd name="T22" fmla="*/ 15 w 16"/>
                <a:gd name="T23" fmla="*/ 11 h 18"/>
                <a:gd name="T24" fmla="*/ 15 w 16"/>
                <a:gd name="T25" fmla="*/ 12 h 18"/>
                <a:gd name="T26" fmla="*/ 15 w 16"/>
                <a:gd name="T27" fmla="*/ 11 h 18"/>
                <a:gd name="T28" fmla="*/ 14 w 16"/>
                <a:gd name="T29" fmla="*/ 10 h 18"/>
                <a:gd name="T30" fmla="*/ 14 w 16"/>
                <a:gd name="T31" fmla="*/ 11 h 18"/>
                <a:gd name="T32" fmla="*/ 14 w 16"/>
                <a:gd name="T33" fmla="*/ 10 h 18"/>
                <a:gd name="T34" fmla="*/ 14 w 16"/>
                <a:gd name="T35" fmla="*/ 10 h 18"/>
                <a:gd name="T36" fmla="*/ 14 w 16"/>
                <a:gd name="T37" fmla="*/ 10 h 18"/>
                <a:gd name="T38" fmla="*/ 14 w 16"/>
                <a:gd name="T39" fmla="*/ 10 h 18"/>
                <a:gd name="T40" fmla="*/ 14 w 16"/>
                <a:gd name="T41" fmla="*/ 10 h 18"/>
                <a:gd name="T42" fmla="*/ 13 w 16"/>
                <a:gd name="T43" fmla="*/ 9 h 18"/>
                <a:gd name="T44" fmla="*/ 14 w 16"/>
                <a:gd name="T45" fmla="*/ 10 h 18"/>
                <a:gd name="T46" fmla="*/ 10 w 16"/>
                <a:gd name="T47" fmla="*/ 4 h 18"/>
                <a:gd name="T48" fmla="*/ 10 w 16"/>
                <a:gd name="T49" fmla="*/ 4 h 18"/>
                <a:gd name="T50" fmla="*/ 3 w 16"/>
                <a:gd name="T51" fmla="*/ 13 h 18"/>
                <a:gd name="T52" fmla="*/ 5 w 16"/>
                <a:gd name="T53" fmla="*/ 7 h 18"/>
                <a:gd name="T54" fmla="*/ 10 w 16"/>
                <a:gd name="T55" fmla="*/ 6 h 18"/>
                <a:gd name="T56" fmla="*/ 9 w 16"/>
                <a:gd name="T57" fmla="*/ 7 h 18"/>
                <a:gd name="T58" fmla="*/ 11 w 16"/>
                <a:gd name="T59" fmla="*/ 6 h 18"/>
                <a:gd name="T60" fmla="*/ 13 w 16"/>
                <a:gd name="T61" fmla="*/ 13 h 18"/>
                <a:gd name="T62" fmla="*/ 14 w 16"/>
                <a:gd name="T63" fmla="*/ 14 h 18"/>
                <a:gd name="T64" fmla="*/ 12 w 16"/>
                <a:gd name="T65" fmla="*/ 14 h 18"/>
                <a:gd name="T66" fmla="*/ 12 w 16"/>
                <a:gd name="T67" fmla="*/ 15 h 18"/>
                <a:gd name="T68" fmla="*/ 11 w 16"/>
                <a:gd name="T69" fmla="*/ 15 h 18"/>
                <a:gd name="T70" fmla="*/ 4 w 16"/>
                <a:gd name="T71" fmla="*/ 14 h 18"/>
                <a:gd name="T72" fmla="*/ 3 w 16"/>
                <a:gd name="T7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8">
                  <a:moveTo>
                    <a:pt x="7" y="18"/>
                  </a:moveTo>
                  <a:cubicBezTo>
                    <a:pt x="8" y="18"/>
                    <a:pt x="14" y="18"/>
                    <a:pt x="12" y="16"/>
                  </a:cubicBezTo>
                  <a:cubicBezTo>
                    <a:pt x="14" y="17"/>
                    <a:pt x="15" y="14"/>
                    <a:pt x="15" y="11"/>
                  </a:cubicBezTo>
                  <a:cubicBezTo>
                    <a:pt x="15" y="10"/>
                    <a:pt x="14" y="11"/>
                    <a:pt x="14" y="10"/>
                  </a:cubicBezTo>
                  <a:cubicBezTo>
                    <a:pt x="14" y="9"/>
                    <a:pt x="14" y="9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0"/>
                    <a:pt x="15" y="8"/>
                    <a:pt x="14" y="8"/>
                  </a:cubicBezTo>
                  <a:cubicBezTo>
                    <a:pt x="16" y="7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1" y="0"/>
                    <a:pt x="0" y="5"/>
                    <a:pt x="1" y="11"/>
                  </a:cubicBezTo>
                  <a:cubicBezTo>
                    <a:pt x="1" y="14"/>
                    <a:pt x="4" y="17"/>
                    <a:pt x="7" y="18"/>
                  </a:cubicBezTo>
                  <a:close/>
                  <a:moveTo>
                    <a:pt x="15" y="11"/>
                  </a:moveTo>
                  <a:cubicBezTo>
                    <a:pt x="15" y="11"/>
                    <a:pt x="15" y="12"/>
                    <a:pt x="15" y="12"/>
                  </a:cubicBezTo>
                  <a:cubicBezTo>
                    <a:pt x="14" y="12"/>
                    <a:pt x="14" y="11"/>
                    <a:pt x="15" y="11"/>
                  </a:cubicBezTo>
                  <a:close/>
                  <a:moveTo>
                    <a:pt x="14" y="10"/>
                  </a:move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3" y="9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0" y="4"/>
                  </a:moveTo>
                  <a:cubicBezTo>
                    <a:pt x="10" y="5"/>
                    <a:pt x="10" y="5"/>
                    <a:pt x="10" y="4"/>
                  </a:cubicBezTo>
                  <a:close/>
                  <a:moveTo>
                    <a:pt x="3" y="13"/>
                  </a:moveTo>
                  <a:cubicBezTo>
                    <a:pt x="4" y="11"/>
                    <a:pt x="4" y="10"/>
                    <a:pt x="5" y="7"/>
                  </a:cubicBezTo>
                  <a:cubicBezTo>
                    <a:pt x="5" y="7"/>
                    <a:pt x="10" y="4"/>
                    <a:pt x="10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12" y="7"/>
                    <a:pt x="9" y="7"/>
                    <a:pt x="11" y="6"/>
                  </a:cubicBezTo>
                  <a:cubicBezTo>
                    <a:pt x="10" y="6"/>
                    <a:pt x="16" y="13"/>
                    <a:pt x="13" y="13"/>
                  </a:cubicBezTo>
                  <a:cubicBezTo>
                    <a:pt x="13" y="13"/>
                    <a:pt x="13" y="13"/>
                    <a:pt x="14" y="14"/>
                  </a:cubicBezTo>
                  <a:cubicBezTo>
                    <a:pt x="13" y="14"/>
                    <a:pt x="13" y="15"/>
                    <a:pt x="12" y="14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6" y="15"/>
                    <a:pt x="4" y="14"/>
                  </a:cubicBezTo>
                  <a:cubicBezTo>
                    <a:pt x="5" y="14"/>
                    <a:pt x="4" y="12"/>
                    <a:pt x="3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2" name="Freeform 9870">
              <a:extLst>
                <a:ext uri="{FF2B5EF4-FFF2-40B4-BE49-F238E27FC236}">
                  <a16:creationId xmlns:a16="http://schemas.microsoft.com/office/drawing/2014/main" id="{AACC5D13-DDBC-4FB9-934D-9709B6E6B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07963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3" name="Freeform 9871">
              <a:extLst>
                <a:ext uri="{FF2B5EF4-FFF2-40B4-BE49-F238E27FC236}">
                  <a16:creationId xmlns:a16="http://schemas.microsoft.com/office/drawing/2014/main" id="{0E5D2DC0-D7C4-4E73-8B03-BF4789AB7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214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4" name="Freeform 9872">
              <a:extLst>
                <a:ext uri="{FF2B5EF4-FFF2-40B4-BE49-F238E27FC236}">
                  <a16:creationId xmlns:a16="http://schemas.microsoft.com/office/drawing/2014/main" id="{58B389FD-95C3-4475-A72F-399A120D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233363"/>
              <a:ext cx="7938" cy="7938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5" name="Freeform 9873">
              <a:extLst>
                <a:ext uri="{FF2B5EF4-FFF2-40B4-BE49-F238E27FC236}">
                  <a16:creationId xmlns:a16="http://schemas.microsoft.com/office/drawing/2014/main" id="{089486B3-9B6E-4130-94E2-5F3263F9EB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" y="120650"/>
              <a:ext cx="68263" cy="60325"/>
            </a:xfrm>
            <a:custGeom>
              <a:avLst/>
              <a:gdLst>
                <a:gd name="T0" fmla="*/ 13 w 18"/>
                <a:gd name="T1" fmla="*/ 2 h 16"/>
                <a:gd name="T2" fmla="*/ 12 w 18"/>
                <a:gd name="T3" fmla="*/ 1 h 16"/>
                <a:gd name="T4" fmla="*/ 12 w 18"/>
                <a:gd name="T5" fmla="*/ 1 h 16"/>
                <a:gd name="T6" fmla="*/ 11 w 18"/>
                <a:gd name="T7" fmla="*/ 1 h 16"/>
                <a:gd name="T8" fmla="*/ 7 w 18"/>
                <a:gd name="T9" fmla="*/ 1 h 16"/>
                <a:gd name="T10" fmla="*/ 6 w 18"/>
                <a:gd name="T11" fmla="*/ 4 h 16"/>
                <a:gd name="T12" fmla="*/ 8 w 18"/>
                <a:gd name="T13" fmla="*/ 15 h 16"/>
                <a:gd name="T14" fmla="*/ 15 w 18"/>
                <a:gd name="T15" fmla="*/ 4 h 16"/>
                <a:gd name="T16" fmla="*/ 4 w 18"/>
                <a:gd name="T17" fmla="*/ 6 h 16"/>
                <a:gd name="T18" fmla="*/ 12 w 18"/>
                <a:gd name="T19" fmla="*/ 2 h 16"/>
                <a:gd name="T20" fmla="*/ 12 w 18"/>
                <a:gd name="T21" fmla="*/ 2 h 16"/>
                <a:gd name="T22" fmla="*/ 11 w 18"/>
                <a:gd name="T23" fmla="*/ 1 h 16"/>
                <a:gd name="T24" fmla="*/ 11 w 18"/>
                <a:gd name="T25" fmla="*/ 1 h 16"/>
                <a:gd name="T26" fmla="*/ 11 w 18"/>
                <a:gd name="T27" fmla="*/ 1 h 16"/>
                <a:gd name="T28" fmla="*/ 11 w 18"/>
                <a:gd name="T29" fmla="*/ 2 h 16"/>
                <a:gd name="T30" fmla="*/ 10 w 18"/>
                <a:gd name="T31" fmla="*/ 1 h 16"/>
                <a:gd name="T32" fmla="*/ 10 w 18"/>
                <a:gd name="T33" fmla="*/ 2 h 16"/>
                <a:gd name="T34" fmla="*/ 9 w 18"/>
                <a:gd name="T35" fmla="*/ 2 h 16"/>
                <a:gd name="T36" fmla="*/ 11 w 18"/>
                <a:gd name="T37" fmla="*/ 2 h 16"/>
                <a:gd name="T38" fmla="*/ 10 w 18"/>
                <a:gd name="T39" fmla="*/ 2 h 16"/>
                <a:gd name="T40" fmla="*/ 11 w 18"/>
                <a:gd name="T41" fmla="*/ 2 h 16"/>
                <a:gd name="T42" fmla="*/ 9 w 18"/>
                <a:gd name="T43" fmla="*/ 3 h 16"/>
                <a:gd name="T44" fmla="*/ 9 w 18"/>
                <a:gd name="T45" fmla="*/ 3 h 16"/>
                <a:gd name="T46" fmla="*/ 9 w 18"/>
                <a:gd name="T47" fmla="*/ 3 h 16"/>
                <a:gd name="T48" fmla="*/ 14 w 18"/>
                <a:gd name="T49" fmla="*/ 12 h 16"/>
                <a:gd name="T50" fmla="*/ 11 w 18"/>
                <a:gd name="T51" fmla="*/ 12 h 16"/>
                <a:gd name="T52" fmla="*/ 5 w 18"/>
                <a:gd name="T53" fmla="*/ 10 h 16"/>
                <a:gd name="T54" fmla="*/ 6 w 18"/>
                <a:gd name="T55" fmla="*/ 7 h 16"/>
                <a:gd name="T56" fmla="*/ 6 w 18"/>
                <a:gd name="T57" fmla="*/ 6 h 16"/>
                <a:gd name="T58" fmla="*/ 12 w 18"/>
                <a:gd name="T59" fmla="*/ 3 h 16"/>
                <a:gd name="T60" fmla="*/ 13 w 18"/>
                <a:gd name="T61" fmla="*/ 4 h 16"/>
                <a:gd name="T62" fmla="*/ 13 w 18"/>
                <a:gd name="T63" fmla="*/ 4 h 16"/>
                <a:gd name="T64" fmla="*/ 14 w 18"/>
                <a:gd name="T65" fmla="*/ 5 h 16"/>
                <a:gd name="T66" fmla="*/ 14 w 18"/>
                <a:gd name="T67" fmla="*/ 6 h 16"/>
                <a:gd name="T68" fmla="*/ 16 w 18"/>
                <a:gd name="T6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6">
                  <a:moveTo>
                    <a:pt x="15" y="4"/>
                  </a:moveTo>
                  <a:cubicBezTo>
                    <a:pt x="17" y="2"/>
                    <a:pt x="14" y="2"/>
                    <a:pt x="13" y="2"/>
                  </a:cubicBezTo>
                  <a:cubicBezTo>
                    <a:pt x="14" y="2"/>
                    <a:pt x="12" y="1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8" y="0"/>
                    <a:pt x="8" y="2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0" y="5"/>
                    <a:pt x="4" y="15"/>
                    <a:pt x="8" y="15"/>
                  </a:cubicBezTo>
                  <a:cubicBezTo>
                    <a:pt x="12" y="16"/>
                    <a:pt x="16" y="14"/>
                    <a:pt x="17" y="10"/>
                  </a:cubicBezTo>
                  <a:cubicBezTo>
                    <a:pt x="18" y="8"/>
                    <a:pt x="17" y="3"/>
                    <a:pt x="15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4" y="6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10" y="1"/>
                  </a:moveTo>
                  <a:cubicBezTo>
                    <a:pt x="10" y="1"/>
                    <a:pt x="10" y="1"/>
                    <a:pt x="11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10" y="1"/>
                  </a:cubicBezTo>
                  <a:close/>
                  <a:moveTo>
                    <a:pt x="11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14" y="12"/>
                  </a:moveTo>
                  <a:cubicBezTo>
                    <a:pt x="14" y="11"/>
                    <a:pt x="12" y="13"/>
                    <a:pt x="12" y="13"/>
                  </a:cubicBezTo>
                  <a:cubicBezTo>
                    <a:pt x="12" y="13"/>
                    <a:pt x="11" y="13"/>
                    <a:pt x="11" y="12"/>
                  </a:cubicBezTo>
                  <a:cubicBezTo>
                    <a:pt x="10" y="14"/>
                    <a:pt x="7" y="11"/>
                    <a:pt x="6" y="12"/>
                  </a:cubicBezTo>
                  <a:cubicBezTo>
                    <a:pt x="7" y="11"/>
                    <a:pt x="6" y="10"/>
                    <a:pt x="5" y="10"/>
                  </a:cubicBezTo>
                  <a:cubicBezTo>
                    <a:pt x="6" y="9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7" y="6"/>
                    <a:pt x="6" y="4"/>
                    <a:pt x="8" y="4"/>
                  </a:cubicBezTo>
                  <a:cubicBezTo>
                    <a:pt x="9" y="3"/>
                    <a:pt x="11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4" y="4"/>
                    <a:pt x="14" y="3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5" y="5"/>
                  </a:cubicBezTo>
                  <a:cubicBezTo>
                    <a:pt x="15" y="5"/>
                    <a:pt x="15" y="5"/>
                    <a:pt x="14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4" y="6"/>
                    <a:pt x="16" y="7"/>
                    <a:pt x="16" y="7"/>
                  </a:cubicBezTo>
                  <a:cubicBezTo>
                    <a:pt x="16" y="7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6" name="Freeform 9874">
              <a:extLst>
                <a:ext uri="{FF2B5EF4-FFF2-40B4-BE49-F238E27FC236}">
                  <a16:creationId xmlns:a16="http://schemas.microsoft.com/office/drawing/2014/main" id="{E1347A28-B535-4A8F-A374-AE5C66491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68263"/>
              <a:ext cx="6350" cy="7938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2 h 2"/>
                <a:gd name="T4" fmla="*/ 1 w 2"/>
                <a:gd name="T5" fmla="*/ 1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0"/>
                    <a:pt x="2" y="0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7" name="Freeform 9875">
              <a:extLst>
                <a:ext uri="{FF2B5EF4-FFF2-40B4-BE49-F238E27FC236}">
                  <a16:creationId xmlns:a16="http://schemas.microsoft.com/office/drawing/2014/main" id="{44DBF146-7ECA-44D9-AD65-85CE26EF9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65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8" name="Freeform 9876">
              <a:extLst>
                <a:ext uri="{FF2B5EF4-FFF2-40B4-BE49-F238E27FC236}">
                  <a16:creationId xmlns:a16="http://schemas.microsoft.com/office/drawing/2014/main" id="{CC49EEFD-66FF-451D-A7D5-F7640CE7B3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" y="65088"/>
              <a:ext cx="60325" cy="60325"/>
            </a:xfrm>
            <a:custGeom>
              <a:avLst/>
              <a:gdLst>
                <a:gd name="T0" fmla="*/ 9 w 16"/>
                <a:gd name="T1" fmla="*/ 0 h 16"/>
                <a:gd name="T2" fmla="*/ 10 w 16"/>
                <a:gd name="T3" fmla="*/ 0 h 16"/>
                <a:gd name="T4" fmla="*/ 6 w 16"/>
                <a:gd name="T5" fmla="*/ 0 h 16"/>
                <a:gd name="T6" fmla="*/ 5 w 16"/>
                <a:gd name="T7" fmla="*/ 12 h 16"/>
                <a:gd name="T8" fmla="*/ 16 w 16"/>
                <a:gd name="T9" fmla="*/ 10 h 16"/>
                <a:gd name="T10" fmla="*/ 16 w 16"/>
                <a:gd name="T11" fmla="*/ 2 h 16"/>
                <a:gd name="T12" fmla="*/ 15 w 16"/>
                <a:gd name="T13" fmla="*/ 3 h 16"/>
                <a:gd name="T14" fmla="*/ 11 w 16"/>
                <a:gd name="T15" fmla="*/ 0 h 16"/>
                <a:gd name="T16" fmla="*/ 11 w 16"/>
                <a:gd name="T17" fmla="*/ 0 h 16"/>
                <a:gd name="T18" fmla="*/ 10 w 16"/>
                <a:gd name="T19" fmla="*/ 0 h 16"/>
                <a:gd name="T20" fmla="*/ 9 w 16"/>
                <a:gd name="T21" fmla="*/ 0 h 16"/>
                <a:gd name="T22" fmla="*/ 4 w 16"/>
                <a:gd name="T23" fmla="*/ 5 h 16"/>
                <a:gd name="T24" fmla="*/ 4 w 16"/>
                <a:gd name="T25" fmla="*/ 5 h 16"/>
                <a:gd name="T26" fmla="*/ 13 w 16"/>
                <a:gd name="T27" fmla="*/ 1 h 16"/>
                <a:gd name="T28" fmla="*/ 15 w 16"/>
                <a:gd name="T29" fmla="*/ 4 h 16"/>
                <a:gd name="T30" fmla="*/ 14 w 16"/>
                <a:gd name="T31" fmla="*/ 11 h 16"/>
                <a:gd name="T32" fmla="*/ 6 w 16"/>
                <a:gd name="T33" fmla="*/ 6 h 16"/>
                <a:gd name="T34" fmla="*/ 13 w 16"/>
                <a:gd name="T35" fmla="*/ 1 h 16"/>
                <a:gd name="T36" fmla="*/ 11 w 16"/>
                <a:gd name="T37" fmla="*/ 1 h 16"/>
                <a:gd name="T38" fmla="*/ 11 w 16"/>
                <a:gd name="T39" fmla="*/ 1 h 16"/>
                <a:gd name="T40" fmla="*/ 9 w 16"/>
                <a:gd name="T41" fmla="*/ 2 h 16"/>
                <a:gd name="T42" fmla="*/ 9 w 16"/>
                <a:gd name="T43" fmla="*/ 1 h 16"/>
                <a:gd name="T44" fmla="*/ 9 w 16"/>
                <a:gd name="T4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16">
                  <a:moveTo>
                    <a:pt x="9" y="0"/>
                  </a:moveTo>
                  <a:cubicBezTo>
                    <a:pt x="9" y="0"/>
                    <a:pt x="9" y="0"/>
                    <a:pt x="10" y="0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2" y="1"/>
                    <a:pt x="3" y="9"/>
                    <a:pt x="5" y="12"/>
                  </a:cubicBezTo>
                  <a:cubicBezTo>
                    <a:pt x="8" y="16"/>
                    <a:pt x="15" y="15"/>
                    <a:pt x="16" y="10"/>
                  </a:cubicBezTo>
                  <a:cubicBezTo>
                    <a:pt x="16" y="10"/>
                    <a:pt x="16" y="4"/>
                    <a:pt x="16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6" y="2"/>
                    <a:pt x="14" y="1"/>
                    <a:pt x="11" y="0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1"/>
                    <a:pt x="9" y="1"/>
                    <a:pt x="9" y="0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4" y="5"/>
                  </a:cubicBezTo>
                  <a:close/>
                  <a:moveTo>
                    <a:pt x="13" y="1"/>
                  </a:moveTo>
                  <a:cubicBezTo>
                    <a:pt x="14" y="3"/>
                    <a:pt x="14" y="5"/>
                    <a:pt x="15" y="4"/>
                  </a:cubicBezTo>
                  <a:cubicBezTo>
                    <a:pt x="14" y="5"/>
                    <a:pt x="14" y="10"/>
                    <a:pt x="14" y="11"/>
                  </a:cubicBezTo>
                  <a:cubicBezTo>
                    <a:pt x="14" y="13"/>
                    <a:pt x="0" y="7"/>
                    <a:pt x="6" y="6"/>
                  </a:cubicBezTo>
                  <a:cubicBezTo>
                    <a:pt x="6" y="1"/>
                    <a:pt x="12" y="4"/>
                    <a:pt x="13" y="1"/>
                  </a:cubicBezTo>
                  <a:close/>
                  <a:moveTo>
                    <a:pt x="11" y="1"/>
                  </a:moveTo>
                  <a:cubicBezTo>
                    <a:pt x="10" y="1"/>
                    <a:pt x="10" y="1"/>
                    <a:pt x="11" y="1"/>
                  </a:cubicBezTo>
                  <a:close/>
                  <a:moveTo>
                    <a:pt x="9" y="2"/>
                  </a:move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9" name="Freeform 9877">
              <a:extLst>
                <a:ext uri="{FF2B5EF4-FFF2-40B4-BE49-F238E27FC236}">
                  <a16:creationId xmlns:a16="http://schemas.microsoft.com/office/drawing/2014/main" id="{A3CA0B4E-B507-4419-A1E2-D2F1F973F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65088"/>
              <a:ext cx="6350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1 w 2"/>
                <a:gd name="T4" fmla="*/ 0 w 2"/>
                <a:gd name="T5" fmla="*/ 1 w 2"/>
                <a:gd name="T6" fmla="*/ 1 w 2"/>
                <a:gd name="T7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0" name="Freeform 9878">
              <a:extLst>
                <a:ext uri="{FF2B5EF4-FFF2-40B4-BE49-F238E27FC236}">
                  <a16:creationId xmlns:a16="http://schemas.microsoft.com/office/drawing/2014/main" id="{0FCB9B41-A985-4E0D-AF41-36F2C1DF5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47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1" name="Freeform 9879">
              <a:extLst>
                <a:ext uri="{FF2B5EF4-FFF2-40B4-BE49-F238E27FC236}">
                  <a16:creationId xmlns:a16="http://schemas.microsoft.com/office/drawing/2014/main" id="{3F8231C7-DC94-40ED-87AD-CC1038DE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4763"/>
              <a:ext cx="3175" cy="0"/>
            </a:xfrm>
            <a:custGeom>
              <a:avLst/>
              <a:gdLst>
                <a:gd name="T0" fmla="*/ 1 w 1"/>
                <a:gd name="T1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2" name="Freeform 9880">
              <a:extLst>
                <a:ext uri="{FF2B5EF4-FFF2-40B4-BE49-F238E27FC236}">
                  <a16:creationId xmlns:a16="http://schemas.microsoft.com/office/drawing/2014/main" id="{B09EBF1C-7A35-4598-A625-CFE184EB5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4763"/>
              <a:ext cx="6350" cy="63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1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3" name="Freeform 9881">
              <a:extLst>
                <a:ext uri="{FF2B5EF4-FFF2-40B4-BE49-F238E27FC236}">
                  <a16:creationId xmlns:a16="http://schemas.microsoft.com/office/drawing/2014/main" id="{E51DF2E9-E762-42AB-9B1D-DE8661AB7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38100"/>
              <a:ext cx="0" cy="7938"/>
            </a:xfrm>
            <a:custGeom>
              <a:avLst/>
              <a:gdLst>
                <a:gd name="T0" fmla="*/ 2 h 2"/>
                <a:gd name="T1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4" name="Freeform 9882">
              <a:extLst>
                <a:ext uri="{FF2B5EF4-FFF2-40B4-BE49-F238E27FC236}">
                  <a16:creationId xmlns:a16="http://schemas.microsoft.com/office/drawing/2014/main" id="{D5275DC4-E00D-4646-999D-346B420CB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5" name="Freeform 9883">
              <a:extLst>
                <a:ext uri="{FF2B5EF4-FFF2-40B4-BE49-F238E27FC236}">
                  <a16:creationId xmlns:a16="http://schemas.microsoft.com/office/drawing/2014/main" id="{385D9CBF-B9DD-467C-BB8B-D5801CA627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" y="0"/>
              <a:ext cx="68263" cy="57150"/>
            </a:xfrm>
            <a:custGeom>
              <a:avLst/>
              <a:gdLst>
                <a:gd name="T0" fmla="*/ 8 w 18"/>
                <a:gd name="T1" fmla="*/ 15 h 15"/>
                <a:gd name="T2" fmla="*/ 17 w 18"/>
                <a:gd name="T3" fmla="*/ 9 h 15"/>
                <a:gd name="T4" fmla="*/ 15 w 18"/>
                <a:gd name="T5" fmla="*/ 3 h 15"/>
                <a:gd name="T6" fmla="*/ 11 w 18"/>
                <a:gd name="T7" fmla="*/ 0 h 15"/>
                <a:gd name="T8" fmla="*/ 10 w 18"/>
                <a:gd name="T9" fmla="*/ 1 h 15"/>
                <a:gd name="T10" fmla="*/ 9 w 18"/>
                <a:gd name="T11" fmla="*/ 1 h 15"/>
                <a:gd name="T12" fmla="*/ 10 w 18"/>
                <a:gd name="T13" fmla="*/ 1 h 15"/>
                <a:gd name="T14" fmla="*/ 11 w 18"/>
                <a:gd name="T15" fmla="*/ 0 h 15"/>
                <a:gd name="T16" fmla="*/ 8 w 18"/>
                <a:gd name="T17" fmla="*/ 1 h 15"/>
                <a:gd name="T18" fmla="*/ 6 w 18"/>
                <a:gd name="T19" fmla="*/ 3 h 15"/>
                <a:gd name="T20" fmla="*/ 5 w 18"/>
                <a:gd name="T21" fmla="*/ 2 h 15"/>
                <a:gd name="T22" fmla="*/ 8 w 18"/>
                <a:gd name="T23" fmla="*/ 15 h 15"/>
                <a:gd name="T24" fmla="*/ 11 w 18"/>
                <a:gd name="T25" fmla="*/ 1 h 15"/>
                <a:gd name="T26" fmla="*/ 11 w 18"/>
                <a:gd name="T27" fmla="*/ 1 h 15"/>
                <a:gd name="T28" fmla="*/ 11 w 18"/>
                <a:gd name="T29" fmla="*/ 1 h 15"/>
                <a:gd name="T30" fmla="*/ 11 w 18"/>
                <a:gd name="T31" fmla="*/ 1 h 15"/>
                <a:gd name="T32" fmla="*/ 11 w 18"/>
                <a:gd name="T33" fmla="*/ 1 h 15"/>
                <a:gd name="T34" fmla="*/ 11 w 18"/>
                <a:gd name="T35" fmla="*/ 1 h 15"/>
                <a:gd name="T36" fmla="*/ 11 w 18"/>
                <a:gd name="T37" fmla="*/ 1 h 15"/>
                <a:gd name="T38" fmla="*/ 10 w 18"/>
                <a:gd name="T39" fmla="*/ 2 h 15"/>
                <a:gd name="T40" fmla="*/ 11 w 18"/>
                <a:gd name="T41" fmla="*/ 1 h 15"/>
                <a:gd name="T42" fmla="*/ 9 w 18"/>
                <a:gd name="T43" fmla="*/ 2 h 15"/>
                <a:gd name="T44" fmla="*/ 9 w 18"/>
                <a:gd name="T45" fmla="*/ 2 h 15"/>
                <a:gd name="T46" fmla="*/ 9 w 18"/>
                <a:gd name="T47" fmla="*/ 2 h 15"/>
                <a:gd name="T48" fmla="*/ 9 w 18"/>
                <a:gd name="T49" fmla="*/ 2 h 15"/>
                <a:gd name="T50" fmla="*/ 9 w 18"/>
                <a:gd name="T51" fmla="*/ 2 h 15"/>
                <a:gd name="T52" fmla="*/ 9 w 18"/>
                <a:gd name="T53" fmla="*/ 2 h 15"/>
                <a:gd name="T54" fmla="*/ 4 w 18"/>
                <a:gd name="T55" fmla="*/ 6 h 15"/>
                <a:gd name="T56" fmla="*/ 4 w 18"/>
                <a:gd name="T57" fmla="*/ 6 h 15"/>
                <a:gd name="T58" fmla="*/ 6 w 18"/>
                <a:gd name="T59" fmla="*/ 6 h 15"/>
                <a:gd name="T60" fmla="*/ 6 w 18"/>
                <a:gd name="T61" fmla="*/ 7 h 15"/>
                <a:gd name="T62" fmla="*/ 6 w 18"/>
                <a:gd name="T63" fmla="*/ 5 h 15"/>
                <a:gd name="T64" fmla="*/ 13 w 18"/>
                <a:gd name="T65" fmla="*/ 3 h 15"/>
                <a:gd name="T66" fmla="*/ 13 w 18"/>
                <a:gd name="T67" fmla="*/ 2 h 15"/>
                <a:gd name="T68" fmla="*/ 13 w 18"/>
                <a:gd name="T69" fmla="*/ 3 h 15"/>
                <a:gd name="T70" fmla="*/ 13 w 18"/>
                <a:gd name="T71" fmla="*/ 4 h 15"/>
                <a:gd name="T72" fmla="*/ 15 w 18"/>
                <a:gd name="T73" fmla="*/ 4 h 15"/>
                <a:gd name="T74" fmla="*/ 14 w 18"/>
                <a:gd name="T75" fmla="*/ 5 h 15"/>
                <a:gd name="T76" fmla="*/ 15 w 18"/>
                <a:gd name="T77" fmla="*/ 5 h 15"/>
                <a:gd name="T78" fmla="*/ 14 w 18"/>
                <a:gd name="T79" fmla="*/ 12 h 15"/>
                <a:gd name="T80" fmla="*/ 12 w 18"/>
                <a:gd name="T81" fmla="*/ 12 h 15"/>
                <a:gd name="T82" fmla="*/ 6 w 18"/>
                <a:gd name="T83" fmla="*/ 11 h 15"/>
                <a:gd name="T84" fmla="*/ 6 w 18"/>
                <a:gd name="T8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15">
                  <a:moveTo>
                    <a:pt x="8" y="15"/>
                  </a:moveTo>
                  <a:cubicBezTo>
                    <a:pt x="12" y="15"/>
                    <a:pt x="16" y="13"/>
                    <a:pt x="17" y="9"/>
                  </a:cubicBezTo>
                  <a:cubicBezTo>
                    <a:pt x="18" y="8"/>
                    <a:pt x="18" y="2"/>
                    <a:pt x="15" y="3"/>
                  </a:cubicBezTo>
                  <a:cubicBezTo>
                    <a:pt x="16" y="2"/>
                    <a:pt x="13" y="1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1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7" y="0"/>
                    <a:pt x="6" y="2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0" y="5"/>
                    <a:pt x="4" y="14"/>
                    <a:pt x="8" y="15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1" y="1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1" y="1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4" y="6"/>
                  </a:moveTo>
                  <a:cubicBezTo>
                    <a:pt x="4" y="5"/>
                    <a:pt x="5" y="5"/>
                    <a:pt x="4" y="6"/>
                  </a:cubicBezTo>
                  <a:close/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4"/>
                    <a:pt x="6" y="7"/>
                    <a:pt x="6" y="5"/>
                  </a:cubicBezTo>
                  <a:cubicBezTo>
                    <a:pt x="6" y="5"/>
                    <a:pt x="12" y="0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4" y="11"/>
                    <a:pt x="14" y="12"/>
                  </a:cubicBezTo>
                  <a:cubicBezTo>
                    <a:pt x="14" y="10"/>
                    <a:pt x="12" y="12"/>
                    <a:pt x="12" y="12"/>
                  </a:cubicBezTo>
                  <a:cubicBezTo>
                    <a:pt x="12" y="12"/>
                    <a:pt x="7" y="11"/>
                    <a:pt x="6" y="11"/>
                  </a:cubicBezTo>
                  <a:cubicBezTo>
                    <a:pt x="6" y="11"/>
                    <a:pt x="4" y="6"/>
                    <a:pt x="6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6" name="Freeform 9884">
              <a:extLst>
                <a:ext uri="{FF2B5EF4-FFF2-40B4-BE49-F238E27FC236}">
                  <a16:creationId xmlns:a16="http://schemas.microsoft.com/office/drawing/2014/main" id="{2F7E21A6-6E8F-4AE4-AA61-9A57F483F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260350"/>
              <a:ext cx="41275" cy="22225"/>
            </a:xfrm>
            <a:custGeom>
              <a:avLst/>
              <a:gdLst>
                <a:gd name="T0" fmla="*/ 1 w 11"/>
                <a:gd name="T1" fmla="*/ 6 h 6"/>
                <a:gd name="T2" fmla="*/ 10 w 11"/>
                <a:gd name="T3" fmla="*/ 1 h 6"/>
                <a:gd name="T4" fmla="*/ 10 w 11"/>
                <a:gd name="T5" fmla="*/ 0 h 6"/>
                <a:gd name="T6" fmla="*/ 1 w 11"/>
                <a:gd name="T7" fmla="*/ 5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7" name="Freeform 9885">
              <a:extLst>
                <a:ext uri="{FF2B5EF4-FFF2-40B4-BE49-F238E27FC236}">
                  <a16:creationId xmlns:a16="http://schemas.microsoft.com/office/drawing/2014/main" id="{EBF60BDF-0D76-42D2-84AA-5270E2773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260350"/>
              <a:ext cx="30163" cy="222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5 h 6"/>
                <a:gd name="T4" fmla="*/ 0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8" name="Freeform 9886">
              <a:extLst>
                <a:ext uri="{FF2B5EF4-FFF2-40B4-BE49-F238E27FC236}">
                  <a16:creationId xmlns:a16="http://schemas.microsoft.com/office/drawing/2014/main" id="{0C9BC809-BCC4-4018-8175-8485A7B51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3" y="252413"/>
              <a:ext cx="34925" cy="15875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9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9" name="Freeform 9887">
              <a:extLst>
                <a:ext uri="{FF2B5EF4-FFF2-40B4-BE49-F238E27FC236}">
                  <a16:creationId xmlns:a16="http://schemas.microsoft.com/office/drawing/2014/main" id="{1E0A5829-3EB1-4D7C-881F-7CD310198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279400"/>
              <a:ext cx="22225" cy="1111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0" name="Freeform 9888">
              <a:extLst>
                <a:ext uri="{FF2B5EF4-FFF2-40B4-BE49-F238E27FC236}">
                  <a16:creationId xmlns:a16="http://schemas.microsoft.com/office/drawing/2014/main" id="{664BE03B-7D6C-4875-81CB-3DD12695B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50" y="263525"/>
              <a:ext cx="34925" cy="22225"/>
            </a:xfrm>
            <a:custGeom>
              <a:avLst/>
              <a:gdLst>
                <a:gd name="T0" fmla="*/ 8 w 9"/>
                <a:gd name="T1" fmla="*/ 1 h 6"/>
                <a:gd name="T2" fmla="*/ 0 w 9"/>
                <a:gd name="T3" fmla="*/ 6 h 6"/>
                <a:gd name="T4" fmla="*/ 0 w 9"/>
                <a:gd name="T5" fmla="*/ 6 h 6"/>
                <a:gd name="T6" fmla="*/ 9 w 9"/>
                <a:gd name="T7" fmla="*/ 1 h 6"/>
                <a:gd name="T8" fmla="*/ 8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1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3"/>
                    <a:pt x="9" y="1"/>
                  </a:cubicBezTo>
                  <a:cubicBezTo>
                    <a:pt x="9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1" name="Freeform 9889">
              <a:extLst>
                <a:ext uri="{FF2B5EF4-FFF2-40B4-BE49-F238E27FC236}">
                  <a16:creationId xmlns:a16="http://schemas.microsoft.com/office/drawing/2014/main" id="{C9FA5DDF-48BF-4E82-8D25-34E8BFA21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225425"/>
              <a:ext cx="15875" cy="1270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2" name="Freeform 9890">
              <a:extLst>
                <a:ext uri="{FF2B5EF4-FFF2-40B4-BE49-F238E27FC236}">
                  <a16:creationId xmlns:a16="http://schemas.microsoft.com/office/drawing/2014/main" id="{534D3CE6-8F2D-485E-9827-A299EBCC8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214313"/>
              <a:ext cx="34925" cy="15875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2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3" name="Freeform 9891">
              <a:extLst>
                <a:ext uri="{FF2B5EF4-FFF2-40B4-BE49-F238E27FC236}">
                  <a16:creationId xmlns:a16="http://schemas.microsoft.com/office/drawing/2014/main" id="{DE347CBC-1CF3-4D9C-935B-FC6EDEC8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255588"/>
              <a:ext cx="25400" cy="12700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6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4" name="Freeform 9892">
              <a:extLst>
                <a:ext uri="{FF2B5EF4-FFF2-40B4-BE49-F238E27FC236}">
                  <a16:creationId xmlns:a16="http://schemas.microsoft.com/office/drawing/2014/main" id="{06D3397D-B73B-4863-982F-D065652F5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282575"/>
              <a:ext cx="23813" cy="15875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5" name="Freeform 9893">
              <a:extLst>
                <a:ext uri="{FF2B5EF4-FFF2-40B4-BE49-F238E27FC236}">
                  <a16:creationId xmlns:a16="http://schemas.microsoft.com/office/drawing/2014/main" id="{10398B42-04B2-4944-93DA-BBCDFCCA3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3" y="274638"/>
              <a:ext cx="30163" cy="23813"/>
            </a:xfrm>
            <a:custGeom>
              <a:avLst/>
              <a:gdLst>
                <a:gd name="T0" fmla="*/ 8 w 8"/>
                <a:gd name="T1" fmla="*/ 1 h 6"/>
                <a:gd name="T2" fmla="*/ 0 w 8"/>
                <a:gd name="T3" fmla="*/ 5 h 6"/>
                <a:gd name="T4" fmla="*/ 1 w 8"/>
                <a:gd name="T5" fmla="*/ 6 h 6"/>
                <a:gd name="T6" fmla="*/ 8 w 8"/>
                <a:gd name="T7" fmla="*/ 1 h 6"/>
                <a:gd name="T8" fmla="*/ 8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6" name="Freeform 9894">
              <a:extLst>
                <a:ext uri="{FF2B5EF4-FFF2-40B4-BE49-F238E27FC236}">
                  <a16:creationId xmlns:a16="http://schemas.microsoft.com/office/drawing/2014/main" id="{76707C5C-9DE5-4A43-80CF-6F13E29B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249238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7" name="Freeform 9895">
              <a:extLst>
                <a:ext uri="{FF2B5EF4-FFF2-40B4-BE49-F238E27FC236}">
                  <a16:creationId xmlns:a16="http://schemas.microsoft.com/office/drawing/2014/main" id="{934C6762-A8B8-4B49-A715-C8AD19DBE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203200"/>
              <a:ext cx="33338" cy="19050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8" name="Freeform 9896">
              <a:extLst>
                <a:ext uri="{FF2B5EF4-FFF2-40B4-BE49-F238E27FC236}">
                  <a16:creationId xmlns:a16="http://schemas.microsoft.com/office/drawing/2014/main" id="{28B85803-3FE3-4BF5-A5D8-6C652F293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192088"/>
              <a:ext cx="26988" cy="1587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7 w 7"/>
                <a:gd name="T5" fmla="*/ 0 h 4"/>
                <a:gd name="T6" fmla="*/ 1 w 7"/>
                <a:gd name="T7" fmla="*/ 3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9" name="Freeform 9897">
              <a:extLst>
                <a:ext uri="{FF2B5EF4-FFF2-40B4-BE49-F238E27FC236}">
                  <a16:creationId xmlns:a16="http://schemas.microsoft.com/office/drawing/2014/main" id="{BEA10E45-01B9-4F9D-BB81-6C65D0AE0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219075"/>
              <a:ext cx="26988" cy="14288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0" name="Freeform 9898">
              <a:extLst>
                <a:ext uri="{FF2B5EF4-FFF2-40B4-BE49-F238E27FC236}">
                  <a16:creationId xmlns:a16="http://schemas.microsoft.com/office/drawing/2014/main" id="{D8A8C9FC-A368-4246-90DE-852E9F66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252413"/>
              <a:ext cx="38100" cy="222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1 h 6"/>
                <a:gd name="T4" fmla="*/ 10 w 10"/>
                <a:gd name="T5" fmla="*/ 0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1" name="Freeform 9899">
              <a:extLst>
                <a:ext uri="{FF2B5EF4-FFF2-40B4-BE49-F238E27FC236}">
                  <a16:creationId xmlns:a16="http://schemas.microsoft.com/office/drawing/2014/main" id="{99C2BA8D-2EF6-425B-86A3-CB8CAE0F3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290513"/>
              <a:ext cx="14288" cy="7938"/>
            </a:xfrm>
            <a:custGeom>
              <a:avLst/>
              <a:gdLst>
                <a:gd name="T0" fmla="*/ 2 w 4"/>
                <a:gd name="T1" fmla="*/ 1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  <a:gd name="T10" fmla="*/ 4 w 4"/>
                <a:gd name="T11" fmla="*/ 0 h 2"/>
                <a:gd name="T12" fmla="*/ 4 w 4"/>
                <a:gd name="T13" fmla="*/ 0 h 2"/>
                <a:gd name="T14" fmla="*/ 1 w 4"/>
                <a:gd name="T15" fmla="*/ 1 h 2"/>
                <a:gd name="T16" fmla="*/ 2 w 4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2" name="Freeform 9900">
              <a:extLst>
                <a:ext uri="{FF2B5EF4-FFF2-40B4-BE49-F238E27FC236}">
                  <a16:creationId xmlns:a16="http://schemas.microsoft.com/office/drawing/2014/main" id="{D092D893-F4FB-4227-84E3-81F850954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282575"/>
              <a:ext cx="22225" cy="1587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3" name="Freeform 9901">
              <a:extLst>
                <a:ext uri="{FF2B5EF4-FFF2-40B4-BE49-F238E27FC236}">
                  <a16:creationId xmlns:a16="http://schemas.microsoft.com/office/drawing/2014/main" id="{62A62BDC-5347-4C20-BA1A-57DA35ED8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49238"/>
              <a:ext cx="28575" cy="22225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5 h 6"/>
                <a:gd name="T4" fmla="*/ 1 w 8"/>
                <a:gd name="T5" fmla="*/ 5 h 6"/>
                <a:gd name="T6" fmla="*/ 8 w 8"/>
                <a:gd name="T7" fmla="*/ 1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4" name="Freeform 9902">
              <a:extLst>
                <a:ext uri="{FF2B5EF4-FFF2-40B4-BE49-F238E27FC236}">
                  <a16:creationId xmlns:a16="http://schemas.microsoft.com/office/drawing/2014/main" id="{CE00E2A3-A83E-4D87-8F60-785175C1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200025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1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5" name="Freeform 9903">
              <a:extLst>
                <a:ext uri="{FF2B5EF4-FFF2-40B4-BE49-F238E27FC236}">
                  <a16:creationId xmlns:a16="http://schemas.microsoft.com/office/drawing/2014/main" id="{E2055696-0562-4389-AB86-A52665927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192088"/>
              <a:ext cx="25400" cy="15875"/>
            </a:xfrm>
            <a:custGeom>
              <a:avLst/>
              <a:gdLst>
                <a:gd name="T0" fmla="*/ 1 w 7"/>
                <a:gd name="T1" fmla="*/ 3 h 4"/>
                <a:gd name="T2" fmla="*/ 7 w 7"/>
                <a:gd name="T3" fmla="*/ 1 h 4"/>
                <a:gd name="T4" fmla="*/ 7 w 7"/>
                <a:gd name="T5" fmla="*/ 0 h 4"/>
                <a:gd name="T6" fmla="*/ 1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2"/>
                    <a:pt x="5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6" name="Freeform 9904">
              <a:extLst>
                <a:ext uri="{FF2B5EF4-FFF2-40B4-BE49-F238E27FC236}">
                  <a16:creationId xmlns:a16="http://schemas.microsoft.com/office/drawing/2014/main" id="{76366BFF-9DEC-4BA5-803F-9CD436BEA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3" y="214313"/>
              <a:ext cx="36513" cy="23813"/>
            </a:xfrm>
            <a:custGeom>
              <a:avLst/>
              <a:gdLst>
                <a:gd name="T0" fmla="*/ 1 w 10"/>
                <a:gd name="T1" fmla="*/ 5 h 6"/>
                <a:gd name="T2" fmla="*/ 9 w 10"/>
                <a:gd name="T3" fmla="*/ 1 h 6"/>
                <a:gd name="T4" fmla="*/ 9 w 10"/>
                <a:gd name="T5" fmla="*/ 0 h 6"/>
                <a:gd name="T6" fmla="*/ 1 w 10"/>
                <a:gd name="T7" fmla="*/ 5 h 6"/>
                <a:gd name="T8" fmla="*/ 1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5"/>
                  </a:moveTo>
                  <a:cubicBezTo>
                    <a:pt x="4" y="4"/>
                    <a:pt x="6" y="2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7" name="Freeform 9905">
              <a:extLst>
                <a:ext uri="{FF2B5EF4-FFF2-40B4-BE49-F238E27FC236}">
                  <a16:creationId xmlns:a16="http://schemas.microsoft.com/office/drawing/2014/main" id="{E92E9613-F67A-4EAF-898D-7C937F71A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55588"/>
              <a:ext cx="33338" cy="19050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1 h 5"/>
                <a:gd name="T4" fmla="*/ 8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8" name="Freeform 9906">
              <a:extLst>
                <a:ext uri="{FF2B5EF4-FFF2-40B4-BE49-F238E27FC236}">
                  <a16:creationId xmlns:a16="http://schemas.microsoft.com/office/drawing/2014/main" id="{3CA58B88-532F-4FA4-8990-A6C840C9B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90513"/>
              <a:ext cx="22225" cy="1111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9" name="Freeform 9907">
              <a:extLst>
                <a:ext uri="{FF2B5EF4-FFF2-40B4-BE49-F238E27FC236}">
                  <a16:creationId xmlns:a16="http://schemas.microsoft.com/office/drawing/2014/main" id="{C4B4D4BA-6909-46D2-97B7-C6007DB54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90513"/>
              <a:ext cx="15875" cy="14288"/>
            </a:xfrm>
            <a:custGeom>
              <a:avLst/>
              <a:gdLst>
                <a:gd name="T0" fmla="*/ 0 w 4"/>
                <a:gd name="T1" fmla="*/ 3 h 4"/>
                <a:gd name="T2" fmla="*/ 1 w 4"/>
                <a:gd name="T3" fmla="*/ 2 h 4"/>
                <a:gd name="T4" fmla="*/ 3 w 4"/>
                <a:gd name="T5" fmla="*/ 1 h 4"/>
                <a:gd name="T6" fmla="*/ 0 w 4"/>
                <a:gd name="T7" fmla="*/ 3 h 4"/>
                <a:gd name="T8" fmla="*/ 1 w 4"/>
                <a:gd name="T9" fmla="*/ 3 h 4"/>
                <a:gd name="T10" fmla="*/ 4 w 4"/>
                <a:gd name="T11" fmla="*/ 0 h 4"/>
                <a:gd name="T12" fmla="*/ 4 w 4"/>
                <a:gd name="T13" fmla="*/ 0 h 4"/>
                <a:gd name="T14" fmla="*/ 0 w 4"/>
                <a:gd name="T15" fmla="*/ 3 h 4"/>
                <a:gd name="T16" fmla="*/ 0 w 4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2" y="2"/>
                    <a:pt x="4" y="1"/>
                    <a:pt x="3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" y="2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0" name="Freeform 9908">
              <a:extLst>
                <a:ext uri="{FF2B5EF4-FFF2-40B4-BE49-F238E27FC236}">
                  <a16:creationId xmlns:a16="http://schemas.microsoft.com/office/drawing/2014/main" id="{D4696F7B-D054-42B7-B899-0633AA20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93688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1 w 5"/>
                <a:gd name="T5" fmla="*/ 2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1" name="Freeform 9909">
              <a:extLst>
                <a:ext uri="{FF2B5EF4-FFF2-40B4-BE49-F238E27FC236}">
                  <a16:creationId xmlns:a16="http://schemas.microsoft.com/office/drawing/2014/main" id="{FECABDAE-69E8-41E6-8F96-178F3E9A3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255588"/>
              <a:ext cx="36513" cy="23813"/>
            </a:xfrm>
            <a:custGeom>
              <a:avLst/>
              <a:gdLst>
                <a:gd name="T0" fmla="*/ 9 w 10"/>
                <a:gd name="T1" fmla="*/ 0 h 6"/>
                <a:gd name="T2" fmla="*/ 1 w 10"/>
                <a:gd name="T3" fmla="*/ 6 h 6"/>
                <a:gd name="T4" fmla="*/ 1 w 10"/>
                <a:gd name="T5" fmla="*/ 6 h 6"/>
                <a:gd name="T6" fmla="*/ 10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2" name="Freeform 9910">
              <a:extLst>
                <a:ext uri="{FF2B5EF4-FFF2-40B4-BE49-F238E27FC236}">
                  <a16:creationId xmlns:a16="http://schemas.microsoft.com/office/drawing/2014/main" id="{1F89850E-4862-4939-92A2-929F84B6A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3" y="214313"/>
              <a:ext cx="36513" cy="23813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5 h 6"/>
                <a:gd name="T4" fmla="*/ 1 w 10"/>
                <a:gd name="T5" fmla="*/ 6 h 6"/>
                <a:gd name="T6" fmla="*/ 9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4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3" name="Freeform 9911">
              <a:extLst>
                <a:ext uri="{FF2B5EF4-FFF2-40B4-BE49-F238E27FC236}">
                  <a16:creationId xmlns:a16="http://schemas.microsoft.com/office/drawing/2014/main" id="{46631A6C-F49F-4F05-9C9D-05AAFA7FA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188913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4" name="Freeform 9912">
              <a:extLst>
                <a:ext uri="{FF2B5EF4-FFF2-40B4-BE49-F238E27FC236}">
                  <a16:creationId xmlns:a16="http://schemas.microsoft.com/office/drawing/2014/main" id="{D5DA3860-4356-462A-B156-2227FEEB4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61925"/>
              <a:ext cx="26988" cy="1111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1 w 7"/>
                <a:gd name="T7" fmla="*/ 2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5" name="Freeform 9913">
              <a:extLst>
                <a:ext uri="{FF2B5EF4-FFF2-40B4-BE49-F238E27FC236}">
                  <a16:creationId xmlns:a16="http://schemas.microsoft.com/office/drawing/2014/main" id="{B0554C95-4098-467D-BD2D-FB391724F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196850"/>
              <a:ext cx="33338" cy="14288"/>
            </a:xfrm>
            <a:custGeom>
              <a:avLst/>
              <a:gdLst>
                <a:gd name="T0" fmla="*/ 1 w 9"/>
                <a:gd name="T1" fmla="*/ 4 h 4"/>
                <a:gd name="T2" fmla="*/ 9 w 9"/>
                <a:gd name="T3" fmla="*/ 0 h 4"/>
                <a:gd name="T4" fmla="*/ 8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6" name="Freeform 9914">
              <a:extLst>
                <a:ext uri="{FF2B5EF4-FFF2-40B4-BE49-F238E27FC236}">
                  <a16:creationId xmlns:a16="http://schemas.microsoft.com/office/drawing/2014/main" id="{16C66C51-C54C-4D0F-B60F-ABE2FE461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22250"/>
              <a:ext cx="30163" cy="15875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1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7" name="Freeform 9915">
              <a:extLst>
                <a:ext uri="{FF2B5EF4-FFF2-40B4-BE49-F238E27FC236}">
                  <a16:creationId xmlns:a16="http://schemas.microsoft.com/office/drawing/2014/main" id="{F79FBF57-C536-461D-A18D-952274C16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60350"/>
              <a:ext cx="38100" cy="22225"/>
            </a:xfrm>
            <a:custGeom>
              <a:avLst/>
              <a:gdLst>
                <a:gd name="T0" fmla="*/ 1 w 10"/>
                <a:gd name="T1" fmla="*/ 5 h 6"/>
                <a:gd name="T2" fmla="*/ 10 w 10"/>
                <a:gd name="T3" fmla="*/ 1 h 6"/>
                <a:gd name="T4" fmla="*/ 9 w 10"/>
                <a:gd name="T5" fmla="*/ 0 h 6"/>
                <a:gd name="T6" fmla="*/ 1 w 10"/>
                <a:gd name="T7" fmla="*/ 5 h 6"/>
                <a:gd name="T8" fmla="*/ 1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5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4" y="4"/>
                    <a:pt x="1" y="5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8" name="Freeform 9916">
              <a:extLst>
                <a:ext uri="{FF2B5EF4-FFF2-40B4-BE49-F238E27FC236}">
                  <a16:creationId xmlns:a16="http://schemas.microsoft.com/office/drawing/2014/main" id="{323F659C-D01D-4029-8E95-242B33B8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63525"/>
              <a:ext cx="25400" cy="15875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1 w 7"/>
                <a:gd name="T7" fmla="*/ 4 h 4"/>
                <a:gd name="T8" fmla="*/ 1 w 7"/>
                <a:gd name="T9" fmla="*/ 4 h 4"/>
                <a:gd name="T10" fmla="*/ 3 w 7"/>
                <a:gd name="T11" fmla="*/ 2 h 4"/>
                <a:gd name="T12" fmla="*/ 5 w 7"/>
                <a:gd name="T13" fmla="*/ 1 h 4"/>
                <a:gd name="T14" fmla="*/ 6 w 7"/>
                <a:gd name="T15" fmla="*/ 1 h 4"/>
                <a:gd name="T16" fmla="*/ 1 w 7"/>
                <a:gd name="T17" fmla="*/ 4 h 4"/>
                <a:gd name="T18" fmla="*/ 1 w 7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7" y="0"/>
                    <a:pt x="6" y="1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9" name="Freeform 9917">
              <a:extLst>
                <a:ext uri="{FF2B5EF4-FFF2-40B4-BE49-F238E27FC236}">
                  <a16:creationId xmlns:a16="http://schemas.microsoft.com/office/drawing/2014/main" id="{C18C0D97-6A2F-4FDB-BF78-833AB144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255588"/>
              <a:ext cx="34925" cy="23813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5 h 6"/>
                <a:gd name="T4" fmla="*/ 0 w 9"/>
                <a:gd name="T5" fmla="*/ 6 h 6"/>
                <a:gd name="T6" fmla="*/ 9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0" name="Freeform 9918">
              <a:extLst>
                <a:ext uri="{FF2B5EF4-FFF2-40B4-BE49-F238E27FC236}">
                  <a16:creationId xmlns:a16="http://schemas.microsoft.com/office/drawing/2014/main" id="{E4D92190-603F-451E-9ABA-2EE06817C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8" y="214313"/>
              <a:ext cx="30163" cy="15875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7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1" name="Freeform 9919">
              <a:extLst>
                <a:ext uri="{FF2B5EF4-FFF2-40B4-BE49-F238E27FC236}">
                  <a16:creationId xmlns:a16="http://schemas.microsoft.com/office/drawing/2014/main" id="{8D83DF72-2065-4108-97B5-AAF8706A9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42875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1 w 9"/>
                <a:gd name="T3" fmla="*/ 5 h 5"/>
                <a:gd name="T4" fmla="*/ 1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2" name="Freeform 9920">
              <a:extLst>
                <a:ext uri="{FF2B5EF4-FFF2-40B4-BE49-F238E27FC236}">
                  <a16:creationId xmlns:a16="http://schemas.microsoft.com/office/drawing/2014/main" id="{651DC0AE-4C3D-43A7-9056-C6787DCF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136525"/>
              <a:ext cx="25400" cy="1111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3" name="Freeform 9921">
              <a:extLst>
                <a:ext uri="{FF2B5EF4-FFF2-40B4-BE49-F238E27FC236}">
                  <a16:creationId xmlns:a16="http://schemas.microsoft.com/office/drawing/2014/main" id="{EA34C49F-A9C2-4693-B809-2D4F04ACA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196850"/>
              <a:ext cx="36513" cy="17463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4" name="Freeform 9922">
              <a:extLst>
                <a:ext uri="{FF2B5EF4-FFF2-40B4-BE49-F238E27FC236}">
                  <a16:creationId xmlns:a16="http://schemas.microsoft.com/office/drawing/2014/main" id="{DF274A6E-C1EE-4407-AA8C-F8F8BF68E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30188"/>
              <a:ext cx="19050" cy="1111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5" name="Freeform 9923">
              <a:extLst>
                <a:ext uri="{FF2B5EF4-FFF2-40B4-BE49-F238E27FC236}">
                  <a16:creationId xmlns:a16="http://schemas.microsoft.com/office/drawing/2014/main" id="{3C0077A7-C6FA-4A37-8CC7-8F2817021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30188"/>
              <a:ext cx="14288" cy="1111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2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6" name="Freeform 9924">
              <a:extLst>
                <a:ext uri="{FF2B5EF4-FFF2-40B4-BE49-F238E27FC236}">
                  <a16:creationId xmlns:a16="http://schemas.microsoft.com/office/drawing/2014/main" id="{10F412E9-686F-4AF9-B97F-9345F9FB1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196850"/>
              <a:ext cx="33338" cy="17463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7" name="Freeform 9925">
              <a:extLst>
                <a:ext uri="{FF2B5EF4-FFF2-40B4-BE49-F238E27FC236}">
                  <a16:creationId xmlns:a16="http://schemas.microsoft.com/office/drawing/2014/main" id="{63985D13-752B-455B-BCD9-B3DBEC2B7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166688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8" name="Freeform 9926">
              <a:extLst>
                <a:ext uri="{FF2B5EF4-FFF2-40B4-BE49-F238E27FC236}">
                  <a16:creationId xmlns:a16="http://schemas.microsoft.com/office/drawing/2014/main" id="{5437DFDF-3E5E-4D84-8270-5418FB661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00025"/>
              <a:ext cx="38100" cy="19050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9" name="Freeform 9927">
              <a:extLst>
                <a:ext uri="{FF2B5EF4-FFF2-40B4-BE49-F238E27FC236}">
                  <a16:creationId xmlns:a16="http://schemas.microsoft.com/office/drawing/2014/main" id="{407519AE-F303-4E81-8180-F589E238B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192088"/>
              <a:ext cx="36513" cy="22225"/>
            </a:xfrm>
            <a:custGeom>
              <a:avLst/>
              <a:gdLst>
                <a:gd name="T0" fmla="*/ 10 w 10"/>
                <a:gd name="T1" fmla="*/ 0 h 6"/>
                <a:gd name="T2" fmla="*/ 1 w 10"/>
                <a:gd name="T3" fmla="*/ 5 h 6"/>
                <a:gd name="T4" fmla="*/ 1 w 10"/>
                <a:gd name="T5" fmla="*/ 6 h 6"/>
                <a:gd name="T6" fmla="*/ 10 w 10"/>
                <a:gd name="T7" fmla="*/ 0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0" name="Freeform 9928">
              <a:extLst>
                <a:ext uri="{FF2B5EF4-FFF2-40B4-BE49-F238E27FC236}">
                  <a16:creationId xmlns:a16="http://schemas.microsoft.com/office/drawing/2014/main" id="{CF74930F-2F23-4EC8-95D3-D4B700A4D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8" y="150813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1" name="Freeform 9929">
              <a:extLst>
                <a:ext uri="{FF2B5EF4-FFF2-40B4-BE49-F238E27FC236}">
                  <a16:creationId xmlns:a16="http://schemas.microsoft.com/office/drawing/2014/main" id="{2B802673-E536-4F09-BD7A-AC08EB20A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79375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0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2" name="Freeform 9930">
              <a:extLst>
                <a:ext uri="{FF2B5EF4-FFF2-40B4-BE49-F238E27FC236}">
                  <a16:creationId xmlns:a16="http://schemas.microsoft.com/office/drawing/2014/main" id="{1812970E-364D-4F49-9693-66E8298B3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3" y="71438"/>
              <a:ext cx="38100" cy="15875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0 h 4"/>
                <a:gd name="T4" fmla="*/ 9 w 10"/>
                <a:gd name="T5" fmla="*/ 0 h 4"/>
                <a:gd name="T6" fmla="*/ 0 w 10"/>
                <a:gd name="T7" fmla="*/ 4 h 4"/>
                <a:gd name="T8" fmla="*/ 0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3" name="Freeform 9931">
              <a:extLst>
                <a:ext uri="{FF2B5EF4-FFF2-40B4-BE49-F238E27FC236}">
                  <a16:creationId xmlns:a16="http://schemas.microsoft.com/office/drawing/2014/main" id="{F26ABE11-2E14-4A18-A2E1-AA985F50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31763"/>
              <a:ext cx="38100" cy="222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1 h 6"/>
                <a:gd name="T4" fmla="*/ 10 w 10"/>
                <a:gd name="T5" fmla="*/ 0 h 6"/>
                <a:gd name="T6" fmla="*/ 0 w 10"/>
                <a:gd name="T7" fmla="*/ 5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4" name="Freeform 9932">
              <a:extLst>
                <a:ext uri="{FF2B5EF4-FFF2-40B4-BE49-F238E27FC236}">
                  <a16:creationId xmlns:a16="http://schemas.microsoft.com/office/drawing/2014/main" id="{D480F7C3-167F-4C37-A874-0CD1C22E8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6688"/>
              <a:ext cx="19050" cy="11113"/>
            </a:xfrm>
            <a:custGeom>
              <a:avLst/>
              <a:gdLst>
                <a:gd name="T0" fmla="*/ 1 w 5"/>
                <a:gd name="T1" fmla="*/ 3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5" name="Freeform 9933">
              <a:extLst>
                <a:ext uri="{FF2B5EF4-FFF2-40B4-BE49-F238E27FC236}">
                  <a16:creationId xmlns:a16="http://schemas.microsoft.com/office/drawing/2014/main" id="{1540B160-4094-4557-8621-B063392BC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142875"/>
              <a:ext cx="38100" cy="26988"/>
            </a:xfrm>
            <a:custGeom>
              <a:avLst/>
              <a:gdLst>
                <a:gd name="T0" fmla="*/ 10 w 10"/>
                <a:gd name="T1" fmla="*/ 0 h 7"/>
                <a:gd name="T2" fmla="*/ 1 w 10"/>
                <a:gd name="T3" fmla="*/ 6 h 7"/>
                <a:gd name="T4" fmla="*/ 1 w 10"/>
                <a:gd name="T5" fmla="*/ 6 h 7"/>
                <a:gd name="T6" fmla="*/ 10 w 10"/>
                <a:gd name="T7" fmla="*/ 0 h 7"/>
                <a:gd name="T8" fmla="*/ 1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6" name="Freeform 9934">
              <a:extLst>
                <a:ext uri="{FF2B5EF4-FFF2-40B4-BE49-F238E27FC236}">
                  <a16:creationId xmlns:a16="http://schemas.microsoft.com/office/drawing/2014/main" id="{D78C33BE-901B-428A-B04F-3B21836D1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95250"/>
              <a:ext cx="14288" cy="11113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0 w 4"/>
                <a:gd name="T7" fmla="*/ 2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7" name="Freeform 9935">
              <a:extLst>
                <a:ext uri="{FF2B5EF4-FFF2-40B4-BE49-F238E27FC236}">
                  <a16:creationId xmlns:a16="http://schemas.microsoft.com/office/drawing/2014/main" id="{BED37F2B-3339-4F1D-8353-8A5D530D9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136525"/>
              <a:ext cx="36513" cy="17463"/>
            </a:xfrm>
            <a:custGeom>
              <a:avLst/>
              <a:gdLst>
                <a:gd name="T0" fmla="*/ 0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4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8" name="Freeform 9936">
              <a:extLst>
                <a:ext uri="{FF2B5EF4-FFF2-40B4-BE49-F238E27FC236}">
                  <a16:creationId xmlns:a16="http://schemas.microsoft.com/office/drawing/2014/main" id="{0CD59C1A-F09C-49B0-9E3D-12B1B8479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82550"/>
              <a:ext cx="34925" cy="19050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4 h 5"/>
                <a:gd name="T4" fmla="*/ 0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9" name="Freeform 9937">
              <a:extLst>
                <a:ext uri="{FF2B5EF4-FFF2-40B4-BE49-F238E27FC236}">
                  <a16:creationId xmlns:a16="http://schemas.microsoft.com/office/drawing/2014/main" id="{7F6B1ACA-E1FA-4680-B7BF-F291CF350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71438"/>
              <a:ext cx="36513" cy="19050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10 w 10"/>
                <a:gd name="T5" fmla="*/ 0 h 5"/>
                <a:gd name="T6" fmla="*/ 0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00" name="Freeform 9938">
              <a:extLst>
                <a:ext uri="{FF2B5EF4-FFF2-40B4-BE49-F238E27FC236}">
                  <a16:creationId xmlns:a16="http://schemas.microsoft.com/office/drawing/2014/main" id="{B46CF054-79DD-40AF-96A6-8FB84BB85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41275"/>
              <a:ext cx="15875" cy="7938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01" name="Freeform 9939">
              <a:extLst>
                <a:ext uri="{FF2B5EF4-FFF2-40B4-BE49-F238E27FC236}">
                  <a16:creationId xmlns:a16="http://schemas.microsoft.com/office/drawing/2014/main" id="{44DB71C2-1977-43B1-B5D1-06020F561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19050"/>
              <a:ext cx="41275" cy="22225"/>
            </a:xfrm>
            <a:custGeom>
              <a:avLst/>
              <a:gdLst>
                <a:gd name="T0" fmla="*/ 0 w 11"/>
                <a:gd name="T1" fmla="*/ 5 h 6"/>
                <a:gd name="T2" fmla="*/ 10 w 11"/>
                <a:gd name="T3" fmla="*/ 1 h 6"/>
                <a:gd name="T4" fmla="*/ 7 w 11"/>
                <a:gd name="T5" fmla="*/ 3 h 6"/>
                <a:gd name="T6" fmla="*/ 2 w 11"/>
                <a:gd name="T7" fmla="*/ 6 h 6"/>
                <a:gd name="T8" fmla="*/ 2 w 11"/>
                <a:gd name="T9" fmla="*/ 6 h 6"/>
                <a:gd name="T10" fmla="*/ 11 w 11"/>
                <a:gd name="T11" fmla="*/ 1 h 6"/>
                <a:gd name="T12" fmla="*/ 11 w 11"/>
                <a:gd name="T13" fmla="*/ 0 h 6"/>
                <a:gd name="T14" fmla="*/ 0 w 11"/>
                <a:gd name="T15" fmla="*/ 5 h 6"/>
                <a:gd name="T16" fmla="*/ 0 w 11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0" y="5"/>
                  </a:moveTo>
                  <a:cubicBezTo>
                    <a:pt x="4" y="3"/>
                    <a:pt x="7" y="2"/>
                    <a:pt x="10" y="1"/>
                  </a:cubicBezTo>
                  <a:cubicBezTo>
                    <a:pt x="9" y="1"/>
                    <a:pt x="8" y="3"/>
                    <a:pt x="7" y="3"/>
                  </a:cubicBezTo>
                  <a:cubicBezTo>
                    <a:pt x="5" y="4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8" y="3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02" name="Freeform 9940">
              <a:extLst>
                <a:ext uri="{FF2B5EF4-FFF2-40B4-BE49-F238E27FC236}">
                  <a16:creationId xmlns:a16="http://schemas.microsoft.com/office/drawing/2014/main" id="{4D86699E-0B1E-4A0B-B9B4-8CDE9C7E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11113"/>
              <a:ext cx="33338" cy="15875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1 w 9"/>
                <a:gd name="T5" fmla="*/ 4 h 4"/>
                <a:gd name="T6" fmla="*/ 1 w 9"/>
                <a:gd name="T7" fmla="*/ 4 h 4"/>
                <a:gd name="T8" fmla="*/ 9 w 9"/>
                <a:gd name="T9" fmla="*/ 0 h 4"/>
                <a:gd name="T10" fmla="*/ 8 w 9"/>
                <a:gd name="T11" fmla="*/ 0 h 4"/>
                <a:gd name="T12" fmla="*/ 0 w 9"/>
                <a:gd name="T13" fmla="*/ 4 h 4"/>
                <a:gd name="T14" fmla="*/ 1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4" y="3"/>
                    <a:pt x="6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103" name="Group 6239">
            <a:extLst>
              <a:ext uri="{FF2B5EF4-FFF2-40B4-BE49-F238E27FC236}">
                <a16:creationId xmlns:a16="http://schemas.microsoft.com/office/drawing/2014/main" id="{A584F985-E9A9-4228-A5E0-B06293A52C4E}"/>
              </a:ext>
            </a:extLst>
          </p:cNvPr>
          <p:cNvGrpSpPr>
            <a:grpSpLocks/>
          </p:cNvGrpSpPr>
          <p:nvPr/>
        </p:nvGrpSpPr>
        <p:grpSpPr bwMode="auto">
          <a:xfrm>
            <a:off x="3282950" y="3865563"/>
            <a:ext cx="284163" cy="334962"/>
            <a:chOff x="0" y="0"/>
            <a:chExt cx="284163" cy="334963"/>
          </a:xfrm>
        </p:grpSpPr>
        <p:sp>
          <p:nvSpPr>
            <p:cNvPr id="43104" name="Freeform 9941">
              <a:extLst>
                <a:ext uri="{FF2B5EF4-FFF2-40B4-BE49-F238E27FC236}">
                  <a16:creationId xmlns:a16="http://schemas.microsoft.com/office/drawing/2014/main" id="{E9BEF0C2-C679-4004-8BE8-9D71B1DE3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36525"/>
              <a:ext cx="33338" cy="161925"/>
            </a:xfrm>
            <a:custGeom>
              <a:avLst/>
              <a:gdLst>
                <a:gd name="T0" fmla="*/ 8 w 9"/>
                <a:gd name="T1" fmla="*/ 16 h 43"/>
                <a:gd name="T2" fmla="*/ 9 w 9"/>
                <a:gd name="T3" fmla="*/ 4 h 43"/>
                <a:gd name="T4" fmla="*/ 6 w 9"/>
                <a:gd name="T5" fmla="*/ 0 h 43"/>
                <a:gd name="T6" fmla="*/ 3 w 9"/>
                <a:gd name="T7" fmla="*/ 0 h 43"/>
                <a:gd name="T8" fmla="*/ 1 w 9"/>
                <a:gd name="T9" fmla="*/ 3 h 43"/>
                <a:gd name="T10" fmla="*/ 2 w 9"/>
                <a:gd name="T11" fmla="*/ 3 h 43"/>
                <a:gd name="T12" fmla="*/ 1 w 9"/>
                <a:gd name="T13" fmla="*/ 16 h 43"/>
                <a:gd name="T14" fmla="*/ 1 w 9"/>
                <a:gd name="T15" fmla="*/ 15 h 43"/>
                <a:gd name="T16" fmla="*/ 1 w 9"/>
                <a:gd name="T17" fmla="*/ 19 h 43"/>
                <a:gd name="T18" fmla="*/ 0 w 9"/>
                <a:gd name="T19" fmla="*/ 19 h 43"/>
                <a:gd name="T20" fmla="*/ 1 w 9"/>
                <a:gd name="T21" fmla="*/ 22 h 43"/>
                <a:gd name="T22" fmla="*/ 2 w 9"/>
                <a:gd name="T23" fmla="*/ 22 h 43"/>
                <a:gd name="T24" fmla="*/ 2 w 9"/>
                <a:gd name="T25" fmla="*/ 32 h 43"/>
                <a:gd name="T26" fmla="*/ 2 w 9"/>
                <a:gd name="T27" fmla="*/ 24 h 43"/>
                <a:gd name="T28" fmla="*/ 2 w 9"/>
                <a:gd name="T29" fmla="*/ 18 h 43"/>
                <a:gd name="T30" fmla="*/ 3 w 9"/>
                <a:gd name="T31" fmla="*/ 17 h 43"/>
                <a:gd name="T32" fmla="*/ 3 w 9"/>
                <a:gd name="T33" fmla="*/ 14 h 43"/>
                <a:gd name="T34" fmla="*/ 3 w 9"/>
                <a:gd name="T35" fmla="*/ 10 h 43"/>
                <a:gd name="T36" fmla="*/ 3 w 9"/>
                <a:gd name="T37" fmla="*/ 9 h 43"/>
                <a:gd name="T38" fmla="*/ 3 w 9"/>
                <a:gd name="T39" fmla="*/ 8 h 43"/>
                <a:gd name="T40" fmla="*/ 3 w 9"/>
                <a:gd name="T41" fmla="*/ 4 h 43"/>
                <a:gd name="T42" fmla="*/ 5 w 9"/>
                <a:gd name="T43" fmla="*/ 2 h 43"/>
                <a:gd name="T44" fmla="*/ 6 w 9"/>
                <a:gd name="T45" fmla="*/ 10 h 43"/>
                <a:gd name="T46" fmla="*/ 6 w 9"/>
                <a:gd name="T47" fmla="*/ 38 h 43"/>
                <a:gd name="T48" fmla="*/ 5 w 9"/>
                <a:gd name="T49" fmla="*/ 39 h 43"/>
                <a:gd name="T50" fmla="*/ 4 w 9"/>
                <a:gd name="T51" fmla="*/ 41 h 43"/>
                <a:gd name="T52" fmla="*/ 2 w 9"/>
                <a:gd name="T53" fmla="*/ 40 h 43"/>
                <a:gd name="T54" fmla="*/ 2 w 9"/>
                <a:gd name="T55" fmla="*/ 37 h 43"/>
                <a:gd name="T56" fmla="*/ 2 w 9"/>
                <a:gd name="T57" fmla="*/ 36 h 43"/>
                <a:gd name="T58" fmla="*/ 2 w 9"/>
                <a:gd name="T59" fmla="*/ 33 h 43"/>
                <a:gd name="T60" fmla="*/ 2 w 9"/>
                <a:gd name="T61" fmla="*/ 41 h 43"/>
                <a:gd name="T62" fmla="*/ 2 w 9"/>
                <a:gd name="T63" fmla="*/ 41 h 43"/>
                <a:gd name="T64" fmla="*/ 4 w 9"/>
                <a:gd name="T65" fmla="*/ 42 h 43"/>
                <a:gd name="T66" fmla="*/ 7 w 9"/>
                <a:gd name="T67" fmla="*/ 31 h 43"/>
                <a:gd name="T68" fmla="*/ 8 w 9"/>
                <a:gd name="T69" fmla="*/ 31 h 43"/>
                <a:gd name="T70" fmla="*/ 8 w 9"/>
                <a:gd name="T71" fmla="*/ 29 h 43"/>
                <a:gd name="T72" fmla="*/ 7 w 9"/>
                <a:gd name="T73" fmla="*/ 29 h 43"/>
                <a:gd name="T74" fmla="*/ 8 w 9"/>
                <a:gd name="T7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" h="43">
                  <a:moveTo>
                    <a:pt x="8" y="16"/>
                  </a:moveTo>
                  <a:cubicBezTo>
                    <a:pt x="9" y="12"/>
                    <a:pt x="8" y="7"/>
                    <a:pt x="9" y="4"/>
                  </a:cubicBezTo>
                  <a:cubicBezTo>
                    <a:pt x="8" y="3"/>
                    <a:pt x="8" y="1"/>
                    <a:pt x="6" y="0"/>
                  </a:cubicBezTo>
                  <a:cubicBezTo>
                    <a:pt x="5" y="0"/>
                    <a:pt x="3" y="1"/>
                    <a:pt x="3" y="0"/>
                  </a:cubicBezTo>
                  <a:cubicBezTo>
                    <a:pt x="4" y="2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0" y="15"/>
                    <a:pt x="1" y="16"/>
                  </a:cubicBezTo>
                  <a:cubicBezTo>
                    <a:pt x="1" y="15"/>
                    <a:pt x="0" y="16"/>
                    <a:pt x="1" y="15"/>
                  </a:cubicBezTo>
                  <a:cubicBezTo>
                    <a:pt x="0" y="16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2" y="20"/>
                    <a:pt x="1" y="21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1" y="23"/>
                    <a:pt x="0" y="31"/>
                    <a:pt x="2" y="32"/>
                  </a:cubicBezTo>
                  <a:cubicBezTo>
                    <a:pt x="2" y="29"/>
                    <a:pt x="2" y="25"/>
                    <a:pt x="2" y="24"/>
                  </a:cubicBezTo>
                  <a:cubicBezTo>
                    <a:pt x="3" y="23"/>
                    <a:pt x="3" y="18"/>
                    <a:pt x="2" y="18"/>
                  </a:cubicBezTo>
                  <a:cubicBezTo>
                    <a:pt x="2" y="18"/>
                    <a:pt x="3" y="17"/>
                    <a:pt x="3" y="17"/>
                  </a:cubicBezTo>
                  <a:cubicBezTo>
                    <a:pt x="2" y="17"/>
                    <a:pt x="4" y="12"/>
                    <a:pt x="3" y="14"/>
                  </a:cubicBezTo>
                  <a:cubicBezTo>
                    <a:pt x="3" y="13"/>
                    <a:pt x="3" y="11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7"/>
                    <a:pt x="3" y="5"/>
                    <a:pt x="3" y="4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3"/>
                    <a:pt x="6" y="10"/>
                    <a:pt x="6" y="10"/>
                  </a:cubicBezTo>
                  <a:cubicBezTo>
                    <a:pt x="7" y="19"/>
                    <a:pt x="5" y="29"/>
                    <a:pt x="6" y="38"/>
                  </a:cubicBezTo>
                  <a:cubicBezTo>
                    <a:pt x="6" y="39"/>
                    <a:pt x="6" y="39"/>
                    <a:pt x="5" y="39"/>
                  </a:cubicBezTo>
                  <a:cubicBezTo>
                    <a:pt x="5" y="40"/>
                    <a:pt x="4" y="40"/>
                    <a:pt x="4" y="41"/>
                  </a:cubicBezTo>
                  <a:cubicBezTo>
                    <a:pt x="3" y="40"/>
                    <a:pt x="3" y="40"/>
                    <a:pt x="2" y="40"/>
                  </a:cubicBezTo>
                  <a:cubicBezTo>
                    <a:pt x="3" y="39"/>
                    <a:pt x="3" y="36"/>
                    <a:pt x="2" y="37"/>
                  </a:cubicBezTo>
                  <a:cubicBezTo>
                    <a:pt x="2" y="37"/>
                    <a:pt x="3" y="35"/>
                    <a:pt x="2" y="36"/>
                  </a:cubicBezTo>
                  <a:cubicBezTo>
                    <a:pt x="2" y="36"/>
                    <a:pt x="2" y="35"/>
                    <a:pt x="2" y="33"/>
                  </a:cubicBezTo>
                  <a:cubicBezTo>
                    <a:pt x="1" y="36"/>
                    <a:pt x="1" y="40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3"/>
                    <a:pt x="4" y="42"/>
                  </a:cubicBezTo>
                  <a:cubicBezTo>
                    <a:pt x="9" y="41"/>
                    <a:pt x="8" y="35"/>
                    <a:pt x="7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0"/>
                    <a:pt x="8" y="29"/>
                    <a:pt x="8" y="29"/>
                  </a:cubicBezTo>
                  <a:cubicBezTo>
                    <a:pt x="7" y="29"/>
                    <a:pt x="7" y="28"/>
                    <a:pt x="7" y="29"/>
                  </a:cubicBezTo>
                  <a:cubicBezTo>
                    <a:pt x="6" y="28"/>
                    <a:pt x="8" y="18"/>
                    <a:pt x="8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05" name="Freeform 9942">
              <a:extLst>
                <a:ext uri="{FF2B5EF4-FFF2-40B4-BE49-F238E27FC236}">
                  <a16:creationId xmlns:a16="http://schemas.microsoft.com/office/drawing/2014/main" id="{2B444EB0-A8F1-45CC-97FC-BF0DCDB2C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" y="2873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06" name="Freeform 9943">
              <a:extLst>
                <a:ext uri="{FF2B5EF4-FFF2-40B4-BE49-F238E27FC236}">
                  <a16:creationId xmlns:a16="http://schemas.microsoft.com/office/drawing/2014/main" id="{DF365F6B-6D30-40DF-963C-D34E6417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290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07" name="Freeform 9944">
              <a:extLst>
                <a:ext uri="{FF2B5EF4-FFF2-40B4-BE49-F238E27FC236}">
                  <a16:creationId xmlns:a16="http://schemas.microsoft.com/office/drawing/2014/main" id="{EF54CDB0-28DB-4ADF-BCB0-355059644B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38" y="128588"/>
              <a:ext cx="38100" cy="169863"/>
            </a:xfrm>
            <a:custGeom>
              <a:avLst/>
              <a:gdLst>
                <a:gd name="T0" fmla="*/ 9 w 10"/>
                <a:gd name="T1" fmla="*/ 29 h 45"/>
                <a:gd name="T2" fmla="*/ 8 w 10"/>
                <a:gd name="T3" fmla="*/ 15 h 45"/>
                <a:gd name="T4" fmla="*/ 9 w 10"/>
                <a:gd name="T5" fmla="*/ 16 h 45"/>
                <a:gd name="T6" fmla="*/ 8 w 10"/>
                <a:gd name="T7" fmla="*/ 7 h 45"/>
                <a:gd name="T8" fmla="*/ 2 w 10"/>
                <a:gd name="T9" fmla="*/ 3 h 45"/>
                <a:gd name="T10" fmla="*/ 2 w 10"/>
                <a:gd name="T11" fmla="*/ 11 h 45"/>
                <a:gd name="T12" fmla="*/ 2 w 10"/>
                <a:gd name="T13" fmla="*/ 7 h 45"/>
                <a:gd name="T14" fmla="*/ 3 w 10"/>
                <a:gd name="T15" fmla="*/ 4 h 45"/>
                <a:gd name="T16" fmla="*/ 6 w 10"/>
                <a:gd name="T17" fmla="*/ 5 h 45"/>
                <a:gd name="T18" fmla="*/ 6 w 10"/>
                <a:gd name="T19" fmla="*/ 10 h 45"/>
                <a:gd name="T20" fmla="*/ 5 w 10"/>
                <a:gd name="T21" fmla="*/ 9 h 45"/>
                <a:gd name="T22" fmla="*/ 6 w 10"/>
                <a:gd name="T23" fmla="*/ 20 h 45"/>
                <a:gd name="T24" fmla="*/ 5 w 10"/>
                <a:gd name="T25" fmla="*/ 29 h 45"/>
                <a:gd name="T26" fmla="*/ 6 w 10"/>
                <a:gd name="T27" fmla="*/ 35 h 45"/>
                <a:gd name="T28" fmla="*/ 5 w 10"/>
                <a:gd name="T29" fmla="*/ 42 h 45"/>
                <a:gd name="T30" fmla="*/ 4 w 10"/>
                <a:gd name="T31" fmla="*/ 39 h 45"/>
                <a:gd name="T32" fmla="*/ 3 w 10"/>
                <a:gd name="T33" fmla="*/ 30 h 45"/>
                <a:gd name="T34" fmla="*/ 2 w 10"/>
                <a:gd name="T35" fmla="*/ 27 h 45"/>
                <a:gd name="T36" fmla="*/ 2 w 10"/>
                <a:gd name="T37" fmla="*/ 12 h 45"/>
                <a:gd name="T38" fmla="*/ 1 w 10"/>
                <a:gd name="T39" fmla="*/ 17 h 45"/>
                <a:gd name="T40" fmla="*/ 1 w 10"/>
                <a:gd name="T41" fmla="*/ 22 h 45"/>
                <a:gd name="T42" fmla="*/ 0 w 10"/>
                <a:gd name="T43" fmla="*/ 25 h 45"/>
                <a:gd name="T44" fmla="*/ 1 w 10"/>
                <a:gd name="T45" fmla="*/ 29 h 45"/>
                <a:gd name="T46" fmla="*/ 2 w 10"/>
                <a:gd name="T47" fmla="*/ 29 h 45"/>
                <a:gd name="T48" fmla="*/ 1 w 10"/>
                <a:gd name="T49" fmla="*/ 36 h 45"/>
                <a:gd name="T50" fmla="*/ 1 w 10"/>
                <a:gd name="T51" fmla="*/ 41 h 45"/>
                <a:gd name="T52" fmla="*/ 3 w 10"/>
                <a:gd name="T53" fmla="*/ 44 h 45"/>
                <a:gd name="T54" fmla="*/ 9 w 10"/>
                <a:gd name="T55" fmla="*/ 41 h 45"/>
                <a:gd name="T56" fmla="*/ 9 w 10"/>
                <a:gd name="T57" fmla="*/ 29 h 45"/>
                <a:gd name="T58" fmla="*/ 9 w 10"/>
                <a:gd name="T59" fmla="*/ 29 h 45"/>
                <a:gd name="T60" fmla="*/ 2 w 10"/>
                <a:gd name="T61" fmla="*/ 3 h 45"/>
                <a:gd name="T62" fmla="*/ 2 w 10"/>
                <a:gd name="T63" fmla="*/ 3 h 45"/>
                <a:gd name="T64" fmla="*/ 3 w 10"/>
                <a:gd name="T65" fmla="*/ 3 h 45"/>
                <a:gd name="T66" fmla="*/ 3 w 10"/>
                <a:gd name="T67" fmla="*/ 3 h 45"/>
                <a:gd name="T68" fmla="*/ 3 w 10"/>
                <a:gd name="T69" fmla="*/ 3 h 45"/>
                <a:gd name="T70" fmla="*/ 6 w 10"/>
                <a:gd name="T71" fmla="*/ 15 h 45"/>
                <a:gd name="T72" fmla="*/ 6 w 10"/>
                <a:gd name="T73" fmla="*/ 15 h 45"/>
                <a:gd name="T74" fmla="*/ 6 w 10"/>
                <a:gd name="T75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" h="45">
                  <a:moveTo>
                    <a:pt x="9" y="29"/>
                  </a:moveTo>
                  <a:cubicBezTo>
                    <a:pt x="8" y="26"/>
                    <a:pt x="6" y="16"/>
                    <a:pt x="8" y="15"/>
                  </a:cubicBezTo>
                  <a:cubicBezTo>
                    <a:pt x="8" y="16"/>
                    <a:pt x="8" y="15"/>
                    <a:pt x="9" y="16"/>
                  </a:cubicBezTo>
                  <a:cubicBezTo>
                    <a:pt x="7" y="14"/>
                    <a:pt x="8" y="9"/>
                    <a:pt x="8" y="7"/>
                  </a:cubicBezTo>
                  <a:cubicBezTo>
                    <a:pt x="8" y="4"/>
                    <a:pt x="2" y="0"/>
                    <a:pt x="2" y="3"/>
                  </a:cubicBezTo>
                  <a:cubicBezTo>
                    <a:pt x="1" y="4"/>
                    <a:pt x="1" y="9"/>
                    <a:pt x="2" y="11"/>
                  </a:cubicBezTo>
                  <a:cubicBezTo>
                    <a:pt x="2" y="10"/>
                    <a:pt x="3" y="8"/>
                    <a:pt x="2" y="7"/>
                  </a:cubicBezTo>
                  <a:cubicBezTo>
                    <a:pt x="3" y="8"/>
                    <a:pt x="3" y="4"/>
                    <a:pt x="3" y="4"/>
                  </a:cubicBezTo>
                  <a:cubicBezTo>
                    <a:pt x="3" y="4"/>
                    <a:pt x="5" y="4"/>
                    <a:pt x="6" y="5"/>
                  </a:cubicBezTo>
                  <a:cubicBezTo>
                    <a:pt x="3" y="6"/>
                    <a:pt x="7" y="9"/>
                    <a:pt x="6" y="10"/>
                  </a:cubicBezTo>
                  <a:cubicBezTo>
                    <a:pt x="6" y="10"/>
                    <a:pt x="6" y="9"/>
                    <a:pt x="5" y="9"/>
                  </a:cubicBezTo>
                  <a:cubicBezTo>
                    <a:pt x="4" y="13"/>
                    <a:pt x="5" y="17"/>
                    <a:pt x="6" y="20"/>
                  </a:cubicBezTo>
                  <a:cubicBezTo>
                    <a:pt x="6" y="23"/>
                    <a:pt x="5" y="26"/>
                    <a:pt x="5" y="29"/>
                  </a:cubicBezTo>
                  <a:cubicBezTo>
                    <a:pt x="5" y="31"/>
                    <a:pt x="6" y="33"/>
                    <a:pt x="6" y="35"/>
                  </a:cubicBezTo>
                  <a:cubicBezTo>
                    <a:pt x="6" y="37"/>
                    <a:pt x="5" y="40"/>
                    <a:pt x="5" y="42"/>
                  </a:cubicBezTo>
                  <a:cubicBezTo>
                    <a:pt x="4" y="44"/>
                    <a:pt x="4" y="37"/>
                    <a:pt x="4" y="39"/>
                  </a:cubicBezTo>
                  <a:cubicBezTo>
                    <a:pt x="4" y="36"/>
                    <a:pt x="4" y="33"/>
                    <a:pt x="3" y="30"/>
                  </a:cubicBezTo>
                  <a:cubicBezTo>
                    <a:pt x="4" y="32"/>
                    <a:pt x="4" y="27"/>
                    <a:pt x="2" y="27"/>
                  </a:cubicBezTo>
                  <a:cubicBezTo>
                    <a:pt x="5" y="25"/>
                    <a:pt x="2" y="14"/>
                    <a:pt x="2" y="12"/>
                  </a:cubicBezTo>
                  <a:cubicBezTo>
                    <a:pt x="1" y="13"/>
                    <a:pt x="1" y="16"/>
                    <a:pt x="1" y="17"/>
                  </a:cubicBezTo>
                  <a:cubicBezTo>
                    <a:pt x="1" y="17"/>
                    <a:pt x="2" y="23"/>
                    <a:pt x="1" y="22"/>
                  </a:cubicBezTo>
                  <a:cubicBezTo>
                    <a:pt x="2" y="23"/>
                    <a:pt x="2" y="24"/>
                    <a:pt x="0" y="25"/>
                  </a:cubicBezTo>
                  <a:cubicBezTo>
                    <a:pt x="2" y="26"/>
                    <a:pt x="0" y="28"/>
                    <a:pt x="1" y="29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0" y="29"/>
                    <a:pt x="1" y="34"/>
                    <a:pt x="1" y="36"/>
                  </a:cubicBezTo>
                  <a:cubicBezTo>
                    <a:pt x="1" y="37"/>
                    <a:pt x="1" y="42"/>
                    <a:pt x="1" y="41"/>
                  </a:cubicBezTo>
                  <a:cubicBezTo>
                    <a:pt x="1" y="42"/>
                    <a:pt x="4" y="43"/>
                    <a:pt x="3" y="44"/>
                  </a:cubicBezTo>
                  <a:cubicBezTo>
                    <a:pt x="5" y="42"/>
                    <a:pt x="7" y="45"/>
                    <a:pt x="9" y="41"/>
                  </a:cubicBezTo>
                  <a:cubicBezTo>
                    <a:pt x="10" y="38"/>
                    <a:pt x="9" y="32"/>
                    <a:pt x="9" y="29"/>
                  </a:cubicBezTo>
                  <a:cubicBezTo>
                    <a:pt x="8" y="26"/>
                    <a:pt x="9" y="32"/>
                    <a:pt x="9" y="29"/>
                  </a:cubicBezTo>
                  <a:close/>
                  <a:moveTo>
                    <a:pt x="2" y="3"/>
                  </a:moveTo>
                  <a:cubicBezTo>
                    <a:pt x="2" y="4"/>
                    <a:pt x="2" y="4"/>
                    <a:pt x="2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08" name="Freeform 9945">
              <a:extLst>
                <a:ext uri="{FF2B5EF4-FFF2-40B4-BE49-F238E27FC236}">
                  <a16:creationId xmlns:a16="http://schemas.microsoft.com/office/drawing/2014/main" id="{8B9227A3-4BB3-45E8-9AB6-12C9194557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938" y="131763"/>
              <a:ext cx="30163" cy="161925"/>
            </a:xfrm>
            <a:custGeom>
              <a:avLst/>
              <a:gdLst>
                <a:gd name="T0" fmla="*/ 8 w 8"/>
                <a:gd name="T1" fmla="*/ 28 h 43"/>
                <a:gd name="T2" fmla="*/ 7 w 8"/>
                <a:gd name="T3" fmla="*/ 14 h 43"/>
                <a:gd name="T4" fmla="*/ 8 w 8"/>
                <a:gd name="T5" fmla="*/ 15 h 43"/>
                <a:gd name="T6" fmla="*/ 8 w 8"/>
                <a:gd name="T7" fmla="*/ 12 h 43"/>
                <a:gd name="T8" fmla="*/ 7 w 8"/>
                <a:gd name="T9" fmla="*/ 12 h 43"/>
                <a:gd name="T10" fmla="*/ 3 w 8"/>
                <a:gd name="T11" fmla="*/ 1 h 43"/>
                <a:gd name="T12" fmla="*/ 2 w 8"/>
                <a:gd name="T13" fmla="*/ 2 h 43"/>
                <a:gd name="T14" fmla="*/ 1 w 8"/>
                <a:gd name="T15" fmla="*/ 2 h 43"/>
                <a:gd name="T16" fmla="*/ 1 w 8"/>
                <a:gd name="T17" fmla="*/ 10 h 43"/>
                <a:gd name="T18" fmla="*/ 2 w 8"/>
                <a:gd name="T19" fmla="*/ 8 h 43"/>
                <a:gd name="T20" fmla="*/ 2 w 8"/>
                <a:gd name="T21" fmla="*/ 6 h 43"/>
                <a:gd name="T22" fmla="*/ 2 w 8"/>
                <a:gd name="T23" fmla="*/ 3 h 43"/>
                <a:gd name="T24" fmla="*/ 3 w 8"/>
                <a:gd name="T25" fmla="*/ 3 h 43"/>
                <a:gd name="T26" fmla="*/ 5 w 8"/>
                <a:gd name="T27" fmla="*/ 4 h 43"/>
                <a:gd name="T28" fmla="*/ 4 w 8"/>
                <a:gd name="T29" fmla="*/ 5 h 43"/>
                <a:gd name="T30" fmla="*/ 5 w 8"/>
                <a:gd name="T31" fmla="*/ 9 h 43"/>
                <a:gd name="T32" fmla="*/ 5 w 8"/>
                <a:gd name="T33" fmla="*/ 8 h 43"/>
                <a:gd name="T34" fmla="*/ 5 w 8"/>
                <a:gd name="T35" fmla="*/ 23 h 43"/>
                <a:gd name="T36" fmla="*/ 6 w 8"/>
                <a:gd name="T37" fmla="*/ 33 h 43"/>
                <a:gd name="T38" fmla="*/ 5 w 8"/>
                <a:gd name="T39" fmla="*/ 41 h 43"/>
                <a:gd name="T40" fmla="*/ 3 w 8"/>
                <a:gd name="T41" fmla="*/ 40 h 43"/>
                <a:gd name="T42" fmla="*/ 2 w 8"/>
                <a:gd name="T43" fmla="*/ 29 h 43"/>
                <a:gd name="T44" fmla="*/ 3 w 8"/>
                <a:gd name="T45" fmla="*/ 26 h 43"/>
                <a:gd name="T46" fmla="*/ 2 w 8"/>
                <a:gd name="T47" fmla="*/ 26 h 43"/>
                <a:gd name="T48" fmla="*/ 2 w 8"/>
                <a:gd name="T49" fmla="*/ 19 h 43"/>
                <a:gd name="T50" fmla="*/ 1 w 8"/>
                <a:gd name="T51" fmla="*/ 11 h 43"/>
                <a:gd name="T52" fmla="*/ 1 w 8"/>
                <a:gd name="T53" fmla="*/ 21 h 43"/>
                <a:gd name="T54" fmla="*/ 0 w 8"/>
                <a:gd name="T55" fmla="*/ 21 h 43"/>
                <a:gd name="T56" fmla="*/ 0 w 8"/>
                <a:gd name="T57" fmla="*/ 24 h 43"/>
                <a:gd name="T58" fmla="*/ 1 w 8"/>
                <a:gd name="T59" fmla="*/ 24 h 43"/>
                <a:gd name="T60" fmla="*/ 0 w 8"/>
                <a:gd name="T61" fmla="*/ 28 h 43"/>
                <a:gd name="T62" fmla="*/ 1 w 8"/>
                <a:gd name="T63" fmla="*/ 28 h 43"/>
                <a:gd name="T64" fmla="*/ 1 w 8"/>
                <a:gd name="T65" fmla="*/ 40 h 43"/>
                <a:gd name="T66" fmla="*/ 1 w 8"/>
                <a:gd name="T67" fmla="*/ 40 h 43"/>
                <a:gd name="T68" fmla="*/ 2 w 8"/>
                <a:gd name="T69" fmla="*/ 43 h 43"/>
                <a:gd name="T70" fmla="*/ 6 w 8"/>
                <a:gd name="T71" fmla="*/ 43 h 43"/>
                <a:gd name="T72" fmla="*/ 8 w 8"/>
                <a:gd name="T73" fmla="*/ 39 h 43"/>
                <a:gd name="T74" fmla="*/ 8 w 8"/>
                <a:gd name="T75" fmla="*/ 28 h 43"/>
                <a:gd name="T76" fmla="*/ 2 w 8"/>
                <a:gd name="T77" fmla="*/ 2 h 43"/>
                <a:gd name="T78" fmla="*/ 2 w 8"/>
                <a:gd name="T79" fmla="*/ 2 h 43"/>
                <a:gd name="T80" fmla="*/ 2 w 8"/>
                <a:gd name="T81" fmla="*/ 2 h 43"/>
                <a:gd name="T82" fmla="*/ 2 w 8"/>
                <a:gd name="T83" fmla="*/ 2 h 43"/>
                <a:gd name="T84" fmla="*/ 2 w 8"/>
                <a:gd name="T85" fmla="*/ 2 h 43"/>
                <a:gd name="T86" fmla="*/ 5 w 8"/>
                <a:gd name="T87" fmla="*/ 14 h 43"/>
                <a:gd name="T88" fmla="*/ 5 w 8"/>
                <a:gd name="T89" fmla="*/ 14 h 43"/>
                <a:gd name="T90" fmla="*/ 5 w 8"/>
                <a:gd name="T91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" h="43">
                  <a:moveTo>
                    <a:pt x="8" y="28"/>
                  </a:moveTo>
                  <a:cubicBezTo>
                    <a:pt x="8" y="25"/>
                    <a:pt x="6" y="15"/>
                    <a:pt x="7" y="14"/>
                  </a:cubicBezTo>
                  <a:cubicBezTo>
                    <a:pt x="7" y="15"/>
                    <a:pt x="7" y="14"/>
                    <a:pt x="8" y="15"/>
                  </a:cubicBezTo>
                  <a:cubicBezTo>
                    <a:pt x="7" y="14"/>
                    <a:pt x="7" y="13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8" y="2"/>
                    <a:pt x="3" y="1"/>
                  </a:cubicBezTo>
                  <a:cubicBezTo>
                    <a:pt x="2" y="0"/>
                    <a:pt x="1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8"/>
                    <a:pt x="1" y="10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9"/>
                    <a:pt x="2" y="6"/>
                    <a:pt x="2" y="6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4"/>
                    <a:pt x="4" y="3"/>
                    <a:pt x="5" y="4"/>
                  </a:cubicBezTo>
                  <a:cubicBezTo>
                    <a:pt x="4" y="4"/>
                    <a:pt x="5" y="5"/>
                    <a:pt x="4" y="5"/>
                  </a:cubicBezTo>
                  <a:cubicBezTo>
                    <a:pt x="4" y="7"/>
                    <a:pt x="6" y="7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4" y="12"/>
                    <a:pt x="5" y="18"/>
                    <a:pt x="5" y="23"/>
                  </a:cubicBezTo>
                  <a:cubicBezTo>
                    <a:pt x="5" y="24"/>
                    <a:pt x="4" y="32"/>
                    <a:pt x="6" y="33"/>
                  </a:cubicBezTo>
                  <a:cubicBezTo>
                    <a:pt x="6" y="33"/>
                    <a:pt x="4" y="40"/>
                    <a:pt x="5" y="41"/>
                  </a:cubicBezTo>
                  <a:cubicBezTo>
                    <a:pt x="4" y="41"/>
                    <a:pt x="3" y="40"/>
                    <a:pt x="3" y="40"/>
                  </a:cubicBezTo>
                  <a:cubicBezTo>
                    <a:pt x="3" y="36"/>
                    <a:pt x="3" y="32"/>
                    <a:pt x="2" y="29"/>
                  </a:cubicBezTo>
                  <a:cubicBezTo>
                    <a:pt x="4" y="31"/>
                    <a:pt x="2" y="26"/>
                    <a:pt x="3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5"/>
                    <a:pt x="2" y="20"/>
                    <a:pt x="2" y="19"/>
                  </a:cubicBezTo>
                  <a:cubicBezTo>
                    <a:pt x="2" y="18"/>
                    <a:pt x="2" y="14"/>
                    <a:pt x="1" y="11"/>
                  </a:cubicBezTo>
                  <a:cubicBezTo>
                    <a:pt x="0" y="12"/>
                    <a:pt x="1" y="20"/>
                    <a:pt x="1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1" y="22"/>
                    <a:pt x="1" y="23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0" y="25"/>
                    <a:pt x="0" y="28"/>
                    <a:pt x="0" y="28"/>
                  </a:cubicBezTo>
                  <a:cubicBezTo>
                    <a:pt x="0" y="27"/>
                    <a:pt x="0" y="28"/>
                    <a:pt x="1" y="28"/>
                  </a:cubicBezTo>
                  <a:cubicBezTo>
                    <a:pt x="0" y="28"/>
                    <a:pt x="0" y="39"/>
                    <a:pt x="1" y="40"/>
                  </a:cubicBezTo>
                  <a:cubicBezTo>
                    <a:pt x="1" y="41"/>
                    <a:pt x="1" y="41"/>
                    <a:pt x="1" y="40"/>
                  </a:cubicBezTo>
                  <a:cubicBezTo>
                    <a:pt x="0" y="41"/>
                    <a:pt x="4" y="42"/>
                    <a:pt x="2" y="43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8" y="40"/>
                    <a:pt x="8" y="39"/>
                  </a:cubicBezTo>
                  <a:cubicBezTo>
                    <a:pt x="7" y="36"/>
                    <a:pt x="8" y="31"/>
                    <a:pt x="8" y="28"/>
                  </a:cubicBezTo>
                  <a:close/>
                  <a:moveTo>
                    <a:pt x="2" y="2"/>
                  </a:moveTo>
                  <a:cubicBezTo>
                    <a:pt x="1" y="3"/>
                    <a:pt x="1" y="3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4"/>
                    <a:pt x="5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09" name="Freeform 9946">
              <a:extLst>
                <a:ext uri="{FF2B5EF4-FFF2-40B4-BE49-F238E27FC236}">
                  <a16:creationId xmlns:a16="http://schemas.microsoft.com/office/drawing/2014/main" id="{447660AA-77ED-4655-B89E-1BC161F22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8" y="128588"/>
              <a:ext cx="52388" cy="180975"/>
            </a:xfrm>
            <a:custGeom>
              <a:avLst/>
              <a:gdLst>
                <a:gd name="T0" fmla="*/ 10 w 14"/>
                <a:gd name="T1" fmla="*/ 34 h 48"/>
                <a:gd name="T2" fmla="*/ 8 w 14"/>
                <a:gd name="T3" fmla="*/ 2 h 48"/>
                <a:gd name="T4" fmla="*/ 4 w 14"/>
                <a:gd name="T5" fmla="*/ 20 h 48"/>
                <a:gd name="T6" fmla="*/ 4 w 14"/>
                <a:gd name="T7" fmla="*/ 34 h 48"/>
                <a:gd name="T8" fmla="*/ 5 w 14"/>
                <a:gd name="T9" fmla="*/ 24 h 48"/>
                <a:gd name="T10" fmla="*/ 5 w 14"/>
                <a:gd name="T11" fmla="*/ 16 h 48"/>
                <a:gd name="T12" fmla="*/ 7 w 14"/>
                <a:gd name="T13" fmla="*/ 4 h 48"/>
                <a:gd name="T14" fmla="*/ 7 w 14"/>
                <a:gd name="T15" fmla="*/ 13 h 48"/>
                <a:gd name="T16" fmla="*/ 7 w 14"/>
                <a:gd name="T17" fmla="*/ 28 h 48"/>
                <a:gd name="T18" fmla="*/ 8 w 14"/>
                <a:gd name="T19" fmla="*/ 38 h 48"/>
                <a:gd name="T20" fmla="*/ 4 w 14"/>
                <a:gd name="T21" fmla="*/ 42 h 48"/>
                <a:gd name="T22" fmla="*/ 4 w 14"/>
                <a:gd name="T23" fmla="*/ 35 h 48"/>
                <a:gd name="T24" fmla="*/ 10 w 14"/>
                <a:gd name="T25" fmla="*/ 34 h 48"/>
                <a:gd name="T26" fmla="*/ 10 w 14"/>
                <a:gd name="T27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48">
                  <a:moveTo>
                    <a:pt x="10" y="34"/>
                  </a:moveTo>
                  <a:cubicBezTo>
                    <a:pt x="9" y="29"/>
                    <a:pt x="14" y="4"/>
                    <a:pt x="8" y="2"/>
                  </a:cubicBezTo>
                  <a:cubicBezTo>
                    <a:pt x="1" y="0"/>
                    <a:pt x="3" y="17"/>
                    <a:pt x="4" y="20"/>
                  </a:cubicBezTo>
                  <a:cubicBezTo>
                    <a:pt x="4" y="23"/>
                    <a:pt x="1" y="32"/>
                    <a:pt x="4" y="34"/>
                  </a:cubicBezTo>
                  <a:cubicBezTo>
                    <a:pt x="3" y="32"/>
                    <a:pt x="3" y="24"/>
                    <a:pt x="5" y="24"/>
                  </a:cubicBezTo>
                  <a:cubicBezTo>
                    <a:pt x="5" y="22"/>
                    <a:pt x="5" y="16"/>
                    <a:pt x="5" y="16"/>
                  </a:cubicBezTo>
                  <a:cubicBezTo>
                    <a:pt x="5" y="15"/>
                    <a:pt x="6" y="3"/>
                    <a:pt x="7" y="4"/>
                  </a:cubicBezTo>
                  <a:cubicBezTo>
                    <a:pt x="6" y="7"/>
                    <a:pt x="8" y="10"/>
                    <a:pt x="7" y="13"/>
                  </a:cubicBezTo>
                  <a:cubicBezTo>
                    <a:pt x="6" y="18"/>
                    <a:pt x="7" y="23"/>
                    <a:pt x="7" y="28"/>
                  </a:cubicBezTo>
                  <a:cubicBezTo>
                    <a:pt x="7" y="31"/>
                    <a:pt x="8" y="34"/>
                    <a:pt x="8" y="38"/>
                  </a:cubicBezTo>
                  <a:cubicBezTo>
                    <a:pt x="8" y="43"/>
                    <a:pt x="6" y="41"/>
                    <a:pt x="4" y="42"/>
                  </a:cubicBezTo>
                  <a:cubicBezTo>
                    <a:pt x="5" y="40"/>
                    <a:pt x="4" y="38"/>
                    <a:pt x="4" y="35"/>
                  </a:cubicBezTo>
                  <a:cubicBezTo>
                    <a:pt x="0" y="48"/>
                    <a:pt x="11" y="44"/>
                    <a:pt x="10" y="34"/>
                  </a:cubicBezTo>
                  <a:cubicBezTo>
                    <a:pt x="9" y="33"/>
                    <a:pt x="10" y="34"/>
                    <a:pt x="10" y="3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10" name="Freeform 9947">
              <a:extLst>
                <a:ext uri="{FF2B5EF4-FFF2-40B4-BE49-F238E27FC236}">
                  <a16:creationId xmlns:a16="http://schemas.microsoft.com/office/drawing/2014/main" id="{D7AB833F-1B18-441D-978F-846A0DA42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50" y="2873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11" name="Freeform 9948">
              <a:extLst>
                <a:ext uri="{FF2B5EF4-FFF2-40B4-BE49-F238E27FC236}">
                  <a16:creationId xmlns:a16="http://schemas.microsoft.com/office/drawing/2014/main" id="{C84932F0-D1E0-4091-BA1E-D05112D36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90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12" name="Freeform 9949">
              <a:extLst>
                <a:ext uri="{FF2B5EF4-FFF2-40B4-BE49-F238E27FC236}">
                  <a16:creationId xmlns:a16="http://schemas.microsoft.com/office/drawing/2014/main" id="{332838F3-DB21-46E5-A9C2-EA09AC41E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28588"/>
              <a:ext cx="38100" cy="169863"/>
            </a:xfrm>
            <a:custGeom>
              <a:avLst/>
              <a:gdLst>
                <a:gd name="T0" fmla="*/ 9 w 10"/>
                <a:gd name="T1" fmla="*/ 29 h 45"/>
                <a:gd name="T2" fmla="*/ 9 w 10"/>
                <a:gd name="T3" fmla="*/ 10 h 45"/>
                <a:gd name="T4" fmla="*/ 3 w 10"/>
                <a:gd name="T5" fmla="*/ 11 h 45"/>
                <a:gd name="T6" fmla="*/ 7 w 10"/>
                <a:gd name="T7" fmla="*/ 5 h 45"/>
                <a:gd name="T8" fmla="*/ 7 w 10"/>
                <a:gd name="T9" fmla="*/ 27 h 45"/>
                <a:gd name="T10" fmla="*/ 6 w 10"/>
                <a:gd name="T11" fmla="*/ 42 h 45"/>
                <a:gd name="T12" fmla="*/ 4 w 10"/>
                <a:gd name="T13" fmla="*/ 30 h 45"/>
                <a:gd name="T14" fmla="*/ 4 w 10"/>
                <a:gd name="T15" fmla="*/ 26 h 45"/>
                <a:gd name="T16" fmla="*/ 3 w 10"/>
                <a:gd name="T17" fmla="*/ 12 h 45"/>
                <a:gd name="T18" fmla="*/ 3 w 10"/>
                <a:gd name="T19" fmla="*/ 19 h 45"/>
                <a:gd name="T20" fmla="*/ 2 w 10"/>
                <a:gd name="T21" fmla="*/ 31 h 45"/>
                <a:gd name="T22" fmla="*/ 4 w 10"/>
                <a:gd name="T23" fmla="*/ 44 h 45"/>
                <a:gd name="T24" fmla="*/ 8 w 10"/>
                <a:gd name="T25" fmla="*/ 44 h 45"/>
                <a:gd name="T26" fmla="*/ 10 w 10"/>
                <a:gd name="T27" fmla="*/ 40 h 45"/>
                <a:gd name="T28" fmla="*/ 9 w 10"/>
                <a:gd name="T29" fmla="*/ 29 h 45"/>
                <a:gd name="T30" fmla="*/ 9 w 10"/>
                <a:gd name="T31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45">
                  <a:moveTo>
                    <a:pt x="9" y="29"/>
                  </a:moveTo>
                  <a:cubicBezTo>
                    <a:pt x="9" y="22"/>
                    <a:pt x="9" y="16"/>
                    <a:pt x="9" y="10"/>
                  </a:cubicBezTo>
                  <a:cubicBezTo>
                    <a:pt x="9" y="0"/>
                    <a:pt x="0" y="0"/>
                    <a:pt x="3" y="11"/>
                  </a:cubicBezTo>
                  <a:cubicBezTo>
                    <a:pt x="3" y="9"/>
                    <a:pt x="3" y="0"/>
                    <a:pt x="7" y="5"/>
                  </a:cubicBezTo>
                  <a:cubicBezTo>
                    <a:pt x="10" y="7"/>
                    <a:pt x="7" y="23"/>
                    <a:pt x="7" y="27"/>
                  </a:cubicBezTo>
                  <a:cubicBezTo>
                    <a:pt x="6" y="29"/>
                    <a:pt x="6" y="40"/>
                    <a:pt x="6" y="42"/>
                  </a:cubicBezTo>
                  <a:cubicBezTo>
                    <a:pt x="6" y="43"/>
                    <a:pt x="4" y="31"/>
                    <a:pt x="4" y="30"/>
                  </a:cubicBezTo>
                  <a:cubicBezTo>
                    <a:pt x="5" y="31"/>
                    <a:pt x="4" y="26"/>
                    <a:pt x="4" y="26"/>
                  </a:cubicBezTo>
                  <a:cubicBezTo>
                    <a:pt x="4" y="21"/>
                    <a:pt x="3" y="17"/>
                    <a:pt x="3" y="12"/>
                  </a:cubicBezTo>
                  <a:cubicBezTo>
                    <a:pt x="1" y="13"/>
                    <a:pt x="2" y="17"/>
                    <a:pt x="3" y="19"/>
                  </a:cubicBezTo>
                  <a:cubicBezTo>
                    <a:pt x="4" y="24"/>
                    <a:pt x="2" y="27"/>
                    <a:pt x="2" y="31"/>
                  </a:cubicBezTo>
                  <a:cubicBezTo>
                    <a:pt x="2" y="33"/>
                    <a:pt x="4" y="45"/>
                    <a:pt x="4" y="44"/>
                  </a:cubicBezTo>
                  <a:cubicBezTo>
                    <a:pt x="5" y="44"/>
                    <a:pt x="6" y="44"/>
                    <a:pt x="8" y="44"/>
                  </a:cubicBezTo>
                  <a:cubicBezTo>
                    <a:pt x="9" y="43"/>
                    <a:pt x="10" y="42"/>
                    <a:pt x="10" y="40"/>
                  </a:cubicBezTo>
                  <a:cubicBezTo>
                    <a:pt x="9" y="36"/>
                    <a:pt x="10" y="32"/>
                    <a:pt x="9" y="29"/>
                  </a:cubicBezTo>
                  <a:cubicBezTo>
                    <a:pt x="9" y="27"/>
                    <a:pt x="10" y="32"/>
                    <a:pt x="9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13" name="Rectangle 9950">
              <a:extLst>
                <a:ext uri="{FF2B5EF4-FFF2-40B4-BE49-F238E27FC236}">
                  <a16:creationId xmlns:a16="http://schemas.microsoft.com/office/drawing/2014/main" id="{A61A05EB-BC43-477B-B090-0E76C8FDD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50" y="139700"/>
              <a:ext cx="1588" cy="4763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43114" name="Freeform 9951">
              <a:extLst>
                <a:ext uri="{FF2B5EF4-FFF2-40B4-BE49-F238E27FC236}">
                  <a16:creationId xmlns:a16="http://schemas.microsoft.com/office/drawing/2014/main" id="{641285DE-EC1F-47BB-8A19-BE5F56184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25" y="139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15" name="Freeform 9952">
              <a:extLst>
                <a:ext uri="{FF2B5EF4-FFF2-40B4-BE49-F238E27FC236}">
                  <a16:creationId xmlns:a16="http://schemas.microsoft.com/office/drawing/2014/main" id="{D208C69C-4D84-4209-8F57-1945B6B724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3" y="109538"/>
              <a:ext cx="247650" cy="225425"/>
            </a:xfrm>
            <a:custGeom>
              <a:avLst/>
              <a:gdLst>
                <a:gd name="T0" fmla="*/ 63 w 66"/>
                <a:gd name="T1" fmla="*/ 38 h 60"/>
                <a:gd name="T2" fmla="*/ 59 w 66"/>
                <a:gd name="T3" fmla="*/ 2 h 60"/>
                <a:gd name="T4" fmla="*/ 20 w 66"/>
                <a:gd name="T5" fmla="*/ 2 h 60"/>
                <a:gd name="T6" fmla="*/ 17 w 66"/>
                <a:gd name="T7" fmla="*/ 2 h 60"/>
                <a:gd name="T8" fmla="*/ 13 w 66"/>
                <a:gd name="T9" fmla="*/ 2 h 60"/>
                <a:gd name="T10" fmla="*/ 1 w 66"/>
                <a:gd name="T11" fmla="*/ 13 h 60"/>
                <a:gd name="T12" fmla="*/ 1 w 66"/>
                <a:gd name="T13" fmla="*/ 20 h 60"/>
                <a:gd name="T14" fmla="*/ 1 w 66"/>
                <a:gd name="T15" fmla="*/ 40 h 60"/>
                <a:gd name="T16" fmla="*/ 1 w 66"/>
                <a:gd name="T17" fmla="*/ 44 h 60"/>
                <a:gd name="T18" fmla="*/ 1 w 66"/>
                <a:gd name="T19" fmla="*/ 51 h 60"/>
                <a:gd name="T20" fmla="*/ 1 w 66"/>
                <a:gd name="T21" fmla="*/ 54 h 60"/>
                <a:gd name="T22" fmla="*/ 8 w 66"/>
                <a:gd name="T23" fmla="*/ 59 h 60"/>
                <a:gd name="T24" fmla="*/ 18 w 66"/>
                <a:gd name="T25" fmla="*/ 59 h 60"/>
                <a:gd name="T26" fmla="*/ 27 w 66"/>
                <a:gd name="T27" fmla="*/ 58 h 60"/>
                <a:gd name="T28" fmla="*/ 34 w 66"/>
                <a:gd name="T29" fmla="*/ 58 h 60"/>
                <a:gd name="T30" fmla="*/ 45 w 66"/>
                <a:gd name="T31" fmla="*/ 58 h 60"/>
                <a:gd name="T32" fmla="*/ 64 w 66"/>
                <a:gd name="T33" fmla="*/ 39 h 60"/>
                <a:gd name="T34" fmla="*/ 1 w 66"/>
                <a:gd name="T35" fmla="*/ 55 h 60"/>
                <a:gd name="T36" fmla="*/ 1 w 66"/>
                <a:gd name="T37" fmla="*/ 53 h 60"/>
                <a:gd name="T38" fmla="*/ 1 w 66"/>
                <a:gd name="T39" fmla="*/ 55 h 60"/>
                <a:gd name="T40" fmla="*/ 25 w 66"/>
                <a:gd name="T41" fmla="*/ 58 h 60"/>
                <a:gd name="T42" fmla="*/ 39 w 66"/>
                <a:gd name="T43" fmla="*/ 58 h 60"/>
                <a:gd name="T44" fmla="*/ 41 w 66"/>
                <a:gd name="T45" fmla="*/ 58 h 60"/>
                <a:gd name="T46" fmla="*/ 41 w 66"/>
                <a:gd name="T47" fmla="*/ 58 h 60"/>
                <a:gd name="T48" fmla="*/ 56 w 66"/>
                <a:gd name="T49" fmla="*/ 56 h 60"/>
                <a:gd name="T50" fmla="*/ 42 w 66"/>
                <a:gd name="T51" fmla="*/ 56 h 60"/>
                <a:gd name="T52" fmla="*/ 38 w 66"/>
                <a:gd name="T53" fmla="*/ 56 h 60"/>
                <a:gd name="T54" fmla="*/ 16 w 66"/>
                <a:gd name="T55" fmla="*/ 56 h 60"/>
                <a:gd name="T56" fmla="*/ 2 w 66"/>
                <a:gd name="T57" fmla="*/ 53 h 60"/>
                <a:gd name="T58" fmla="*/ 2 w 66"/>
                <a:gd name="T59" fmla="*/ 43 h 60"/>
                <a:gd name="T60" fmla="*/ 1 w 66"/>
                <a:gd name="T61" fmla="*/ 32 h 60"/>
                <a:gd name="T62" fmla="*/ 2 w 66"/>
                <a:gd name="T63" fmla="*/ 17 h 60"/>
                <a:gd name="T64" fmla="*/ 3 w 66"/>
                <a:gd name="T65" fmla="*/ 10 h 60"/>
                <a:gd name="T66" fmla="*/ 3 w 66"/>
                <a:gd name="T67" fmla="*/ 6 h 60"/>
                <a:gd name="T68" fmla="*/ 9 w 66"/>
                <a:gd name="T69" fmla="*/ 4 h 60"/>
                <a:gd name="T70" fmla="*/ 14 w 66"/>
                <a:gd name="T71" fmla="*/ 4 h 60"/>
                <a:gd name="T72" fmla="*/ 18 w 66"/>
                <a:gd name="T73" fmla="*/ 4 h 60"/>
                <a:gd name="T74" fmla="*/ 18 w 66"/>
                <a:gd name="T75" fmla="*/ 4 h 60"/>
                <a:gd name="T76" fmla="*/ 28 w 66"/>
                <a:gd name="T77" fmla="*/ 4 h 60"/>
                <a:gd name="T78" fmla="*/ 49 w 66"/>
                <a:gd name="T79" fmla="*/ 4 h 60"/>
                <a:gd name="T80" fmla="*/ 56 w 66"/>
                <a:gd name="T81" fmla="*/ 4 h 60"/>
                <a:gd name="T82" fmla="*/ 61 w 66"/>
                <a:gd name="T83" fmla="*/ 12 h 60"/>
                <a:gd name="T84" fmla="*/ 61 w 66"/>
                <a:gd name="T85" fmla="*/ 19 h 60"/>
                <a:gd name="T86" fmla="*/ 62 w 66"/>
                <a:gd name="T87" fmla="*/ 44 h 60"/>
                <a:gd name="T88" fmla="*/ 37 w 66"/>
                <a:gd name="T89" fmla="*/ 56 h 60"/>
                <a:gd name="T90" fmla="*/ 37 w 66"/>
                <a:gd name="T91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60">
                  <a:moveTo>
                    <a:pt x="63" y="39"/>
                  </a:moveTo>
                  <a:cubicBezTo>
                    <a:pt x="64" y="38"/>
                    <a:pt x="64" y="38"/>
                    <a:pt x="63" y="38"/>
                  </a:cubicBezTo>
                  <a:cubicBezTo>
                    <a:pt x="65" y="30"/>
                    <a:pt x="63" y="21"/>
                    <a:pt x="64" y="12"/>
                  </a:cubicBezTo>
                  <a:cubicBezTo>
                    <a:pt x="64" y="6"/>
                    <a:pt x="65" y="2"/>
                    <a:pt x="59" y="2"/>
                  </a:cubicBezTo>
                  <a:cubicBezTo>
                    <a:pt x="57" y="2"/>
                    <a:pt x="49" y="2"/>
                    <a:pt x="50" y="1"/>
                  </a:cubicBezTo>
                  <a:cubicBezTo>
                    <a:pt x="40" y="3"/>
                    <a:pt x="3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8" y="3"/>
                    <a:pt x="17" y="2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7" y="2"/>
                    <a:pt x="13" y="2"/>
                    <a:pt x="13" y="2"/>
                  </a:cubicBezTo>
                  <a:cubicBezTo>
                    <a:pt x="9" y="2"/>
                    <a:pt x="1" y="0"/>
                    <a:pt x="1" y="6"/>
                  </a:cubicBezTo>
                  <a:cubicBezTo>
                    <a:pt x="1" y="7"/>
                    <a:pt x="1" y="11"/>
                    <a:pt x="1" y="13"/>
                  </a:cubicBezTo>
                  <a:cubicBezTo>
                    <a:pt x="1" y="12"/>
                    <a:pt x="1" y="17"/>
                    <a:pt x="0" y="15"/>
                  </a:cubicBezTo>
                  <a:cubicBezTo>
                    <a:pt x="1" y="16"/>
                    <a:pt x="1" y="20"/>
                    <a:pt x="1" y="20"/>
                  </a:cubicBezTo>
                  <a:cubicBezTo>
                    <a:pt x="2" y="20"/>
                    <a:pt x="1" y="33"/>
                    <a:pt x="1" y="35"/>
                  </a:cubicBezTo>
                  <a:cubicBezTo>
                    <a:pt x="1" y="34"/>
                    <a:pt x="1" y="40"/>
                    <a:pt x="1" y="40"/>
                  </a:cubicBezTo>
                  <a:cubicBezTo>
                    <a:pt x="1" y="38"/>
                    <a:pt x="1" y="40"/>
                    <a:pt x="1" y="40"/>
                  </a:cubicBezTo>
                  <a:cubicBezTo>
                    <a:pt x="1" y="42"/>
                    <a:pt x="1" y="43"/>
                    <a:pt x="1" y="44"/>
                  </a:cubicBezTo>
                  <a:cubicBezTo>
                    <a:pt x="1" y="43"/>
                    <a:pt x="1" y="49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4"/>
                    <a:pt x="1" y="53"/>
                  </a:cubicBezTo>
                  <a:cubicBezTo>
                    <a:pt x="1" y="53"/>
                    <a:pt x="1" y="54"/>
                    <a:pt x="1" y="54"/>
                  </a:cubicBezTo>
                  <a:cubicBezTo>
                    <a:pt x="1" y="54"/>
                    <a:pt x="1" y="54"/>
                    <a:pt x="0" y="54"/>
                  </a:cubicBezTo>
                  <a:cubicBezTo>
                    <a:pt x="0" y="57"/>
                    <a:pt x="6" y="58"/>
                    <a:pt x="8" y="59"/>
                  </a:cubicBezTo>
                  <a:cubicBezTo>
                    <a:pt x="9" y="59"/>
                    <a:pt x="15" y="59"/>
                    <a:pt x="15" y="59"/>
                  </a:cubicBezTo>
                  <a:cubicBezTo>
                    <a:pt x="15" y="59"/>
                    <a:pt x="18" y="59"/>
                    <a:pt x="18" y="59"/>
                  </a:cubicBezTo>
                  <a:cubicBezTo>
                    <a:pt x="19" y="59"/>
                    <a:pt x="23" y="58"/>
                    <a:pt x="24" y="58"/>
                  </a:cubicBezTo>
                  <a:cubicBezTo>
                    <a:pt x="25" y="58"/>
                    <a:pt x="26" y="58"/>
                    <a:pt x="27" y="58"/>
                  </a:cubicBezTo>
                  <a:cubicBezTo>
                    <a:pt x="27" y="58"/>
                    <a:pt x="25" y="58"/>
                    <a:pt x="26" y="58"/>
                  </a:cubicBezTo>
                  <a:cubicBezTo>
                    <a:pt x="29" y="57"/>
                    <a:pt x="32" y="58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7" y="60"/>
                    <a:pt x="42" y="59"/>
                    <a:pt x="45" y="58"/>
                  </a:cubicBezTo>
                  <a:cubicBezTo>
                    <a:pt x="50" y="58"/>
                    <a:pt x="55" y="59"/>
                    <a:pt x="59" y="57"/>
                  </a:cubicBezTo>
                  <a:cubicBezTo>
                    <a:pt x="66" y="54"/>
                    <a:pt x="65" y="45"/>
                    <a:pt x="64" y="39"/>
                  </a:cubicBezTo>
                  <a:cubicBezTo>
                    <a:pt x="64" y="39"/>
                    <a:pt x="64" y="39"/>
                    <a:pt x="63" y="39"/>
                  </a:cubicBezTo>
                  <a:close/>
                  <a:moveTo>
                    <a:pt x="1" y="55"/>
                  </a:moveTo>
                  <a:cubicBezTo>
                    <a:pt x="1" y="54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4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lose/>
                  <a:moveTo>
                    <a:pt x="25" y="58"/>
                  </a:move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lose/>
                  <a:moveTo>
                    <a:pt x="39" y="58"/>
                  </a:moveTo>
                  <a:cubicBezTo>
                    <a:pt x="39" y="58"/>
                    <a:pt x="39" y="58"/>
                    <a:pt x="39" y="58"/>
                  </a:cubicBezTo>
                  <a:close/>
                  <a:moveTo>
                    <a:pt x="41" y="58"/>
                  </a:moveTo>
                  <a:cubicBezTo>
                    <a:pt x="41" y="58"/>
                    <a:pt x="41" y="58"/>
                    <a:pt x="41" y="58"/>
                  </a:cubicBezTo>
                  <a:cubicBezTo>
                    <a:pt x="40" y="58"/>
                    <a:pt x="40" y="58"/>
                    <a:pt x="41" y="58"/>
                  </a:cubicBezTo>
                  <a:close/>
                  <a:moveTo>
                    <a:pt x="60" y="53"/>
                  </a:moveTo>
                  <a:cubicBezTo>
                    <a:pt x="59" y="55"/>
                    <a:pt x="58" y="56"/>
                    <a:pt x="56" y="56"/>
                  </a:cubicBezTo>
                  <a:cubicBezTo>
                    <a:pt x="51" y="56"/>
                    <a:pt x="44" y="58"/>
                    <a:pt x="40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38" y="54"/>
                    <a:pt x="36" y="56"/>
                  </a:cubicBezTo>
                  <a:cubicBezTo>
                    <a:pt x="37" y="56"/>
                    <a:pt x="37" y="56"/>
                    <a:pt x="38" y="56"/>
                  </a:cubicBezTo>
                  <a:cubicBezTo>
                    <a:pt x="36" y="57"/>
                    <a:pt x="32" y="55"/>
                    <a:pt x="31" y="56"/>
                  </a:cubicBezTo>
                  <a:cubicBezTo>
                    <a:pt x="26" y="57"/>
                    <a:pt x="21" y="56"/>
                    <a:pt x="16" y="56"/>
                  </a:cubicBezTo>
                  <a:cubicBezTo>
                    <a:pt x="11" y="56"/>
                    <a:pt x="10" y="57"/>
                    <a:pt x="6" y="56"/>
                  </a:cubicBezTo>
                  <a:cubicBezTo>
                    <a:pt x="3" y="55"/>
                    <a:pt x="3" y="54"/>
                    <a:pt x="2" y="53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49"/>
                    <a:pt x="2" y="45"/>
                    <a:pt x="2" y="43"/>
                  </a:cubicBezTo>
                  <a:cubicBezTo>
                    <a:pt x="2" y="41"/>
                    <a:pt x="2" y="39"/>
                    <a:pt x="2" y="36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2" y="31"/>
                    <a:pt x="2" y="31"/>
                    <a:pt x="2" y="32"/>
                  </a:cubicBezTo>
                  <a:cubicBezTo>
                    <a:pt x="3" y="28"/>
                    <a:pt x="1" y="22"/>
                    <a:pt x="2" y="17"/>
                  </a:cubicBezTo>
                  <a:cubicBezTo>
                    <a:pt x="3" y="19"/>
                    <a:pt x="2" y="16"/>
                    <a:pt x="2" y="15"/>
                  </a:cubicBezTo>
                  <a:cubicBezTo>
                    <a:pt x="2" y="14"/>
                    <a:pt x="2" y="11"/>
                    <a:pt x="3" y="10"/>
                  </a:cubicBezTo>
                  <a:cubicBezTo>
                    <a:pt x="1" y="12"/>
                    <a:pt x="2" y="7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8" y="4"/>
                    <a:pt x="9" y="4"/>
                  </a:cubicBezTo>
                  <a:cubicBezTo>
                    <a:pt x="9" y="4"/>
                    <a:pt x="10" y="5"/>
                    <a:pt x="9" y="5"/>
                  </a:cubicBezTo>
                  <a:cubicBezTo>
                    <a:pt x="11" y="4"/>
                    <a:pt x="13" y="4"/>
                    <a:pt x="14" y="4"/>
                  </a:cubicBezTo>
                  <a:cubicBezTo>
                    <a:pt x="13" y="4"/>
                    <a:pt x="16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20" y="5"/>
                    <a:pt x="22" y="4"/>
                    <a:pt x="23" y="4"/>
                  </a:cubicBezTo>
                  <a:cubicBezTo>
                    <a:pt x="24" y="4"/>
                    <a:pt x="30" y="4"/>
                    <a:pt x="28" y="4"/>
                  </a:cubicBezTo>
                  <a:cubicBezTo>
                    <a:pt x="33" y="4"/>
                    <a:pt x="37" y="3"/>
                    <a:pt x="41" y="4"/>
                  </a:cubicBezTo>
                  <a:cubicBezTo>
                    <a:pt x="43" y="4"/>
                    <a:pt x="47" y="4"/>
                    <a:pt x="49" y="4"/>
                  </a:cubicBezTo>
                  <a:cubicBezTo>
                    <a:pt x="48" y="4"/>
                    <a:pt x="55" y="4"/>
                    <a:pt x="57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9" y="3"/>
                    <a:pt x="60" y="4"/>
                  </a:cubicBezTo>
                  <a:cubicBezTo>
                    <a:pt x="61" y="6"/>
                    <a:pt x="62" y="9"/>
                    <a:pt x="61" y="12"/>
                  </a:cubicBezTo>
                  <a:cubicBezTo>
                    <a:pt x="61" y="11"/>
                    <a:pt x="60" y="11"/>
                    <a:pt x="61" y="13"/>
                  </a:cubicBezTo>
                  <a:cubicBezTo>
                    <a:pt x="61" y="12"/>
                    <a:pt x="61" y="17"/>
                    <a:pt x="61" y="19"/>
                  </a:cubicBezTo>
                  <a:cubicBezTo>
                    <a:pt x="61" y="22"/>
                    <a:pt x="61" y="25"/>
                    <a:pt x="61" y="28"/>
                  </a:cubicBezTo>
                  <a:cubicBezTo>
                    <a:pt x="61" y="33"/>
                    <a:pt x="60" y="41"/>
                    <a:pt x="62" y="44"/>
                  </a:cubicBezTo>
                  <a:cubicBezTo>
                    <a:pt x="61" y="45"/>
                    <a:pt x="61" y="51"/>
                    <a:pt x="60" y="53"/>
                  </a:cubicBezTo>
                  <a:close/>
                  <a:moveTo>
                    <a:pt x="37" y="56"/>
                  </a:move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7" y="56"/>
                    <a:pt x="37" y="5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16" name="Freeform 9953">
              <a:extLst>
                <a:ext uri="{FF2B5EF4-FFF2-40B4-BE49-F238E27FC236}">
                  <a16:creationId xmlns:a16="http://schemas.microsoft.com/office/drawing/2014/main" id="{50FFFA31-87BE-4A2A-94E8-E347C753AC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00" y="34925"/>
              <a:ext cx="44450" cy="41275"/>
            </a:xfrm>
            <a:custGeom>
              <a:avLst/>
              <a:gdLst>
                <a:gd name="T0" fmla="*/ 11 w 12"/>
                <a:gd name="T1" fmla="*/ 1 h 11"/>
                <a:gd name="T2" fmla="*/ 7 w 12"/>
                <a:gd name="T3" fmla="*/ 0 h 11"/>
                <a:gd name="T4" fmla="*/ 7 w 12"/>
                <a:gd name="T5" fmla="*/ 1 h 11"/>
                <a:gd name="T6" fmla="*/ 6 w 12"/>
                <a:gd name="T7" fmla="*/ 2 h 11"/>
                <a:gd name="T8" fmla="*/ 3 w 12"/>
                <a:gd name="T9" fmla="*/ 2 h 11"/>
                <a:gd name="T10" fmla="*/ 2 w 12"/>
                <a:gd name="T11" fmla="*/ 2 h 11"/>
                <a:gd name="T12" fmla="*/ 2 w 12"/>
                <a:gd name="T13" fmla="*/ 2 h 11"/>
                <a:gd name="T14" fmla="*/ 2 w 12"/>
                <a:gd name="T15" fmla="*/ 2 h 11"/>
                <a:gd name="T16" fmla="*/ 2 w 12"/>
                <a:gd name="T17" fmla="*/ 2 h 11"/>
                <a:gd name="T18" fmla="*/ 2 w 12"/>
                <a:gd name="T19" fmla="*/ 2 h 11"/>
                <a:gd name="T20" fmla="*/ 2 w 12"/>
                <a:gd name="T21" fmla="*/ 2 h 11"/>
                <a:gd name="T22" fmla="*/ 2 w 12"/>
                <a:gd name="T23" fmla="*/ 1 h 11"/>
                <a:gd name="T24" fmla="*/ 2 w 12"/>
                <a:gd name="T25" fmla="*/ 2 h 11"/>
                <a:gd name="T26" fmla="*/ 1 w 12"/>
                <a:gd name="T27" fmla="*/ 1 h 11"/>
                <a:gd name="T28" fmla="*/ 1 w 12"/>
                <a:gd name="T29" fmla="*/ 2 h 11"/>
                <a:gd name="T30" fmla="*/ 0 w 12"/>
                <a:gd name="T31" fmla="*/ 3 h 11"/>
                <a:gd name="T32" fmla="*/ 1 w 12"/>
                <a:gd name="T33" fmla="*/ 4 h 11"/>
                <a:gd name="T34" fmla="*/ 0 w 12"/>
                <a:gd name="T35" fmla="*/ 4 h 11"/>
                <a:gd name="T36" fmla="*/ 0 w 12"/>
                <a:gd name="T37" fmla="*/ 7 h 11"/>
                <a:gd name="T38" fmla="*/ 1 w 12"/>
                <a:gd name="T39" fmla="*/ 8 h 11"/>
                <a:gd name="T40" fmla="*/ 0 w 12"/>
                <a:gd name="T41" fmla="*/ 8 h 11"/>
                <a:gd name="T42" fmla="*/ 1 w 12"/>
                <a:gd name="T43" fmla="*/ 10 h 11"/>
                <a:gd name="T44" fmla="*/ 1 w 12"/>
                <a:gd name="T45" fmla="*/ 9 h 11"/>
                <a:gd name="T46" fmla="*/ 2 w 12"/>
                <a:gd name="T47" fmla="*/ 10 h 11"/>
                <a:gd name="T48" fmla="*/ 2 w 12"/>
                <a:gd name="T49" fmla="*/ 10 h 11"/>
                <a:gd name="T50" fmla="*/ 3 w 12"/>
                <a:gd name="T51" fmla="*/ 11 h 11"/>
                <a:gd name="T52" fmla="*/ 3 w 12"/>
                <a:gd name="T53" fmla="*/ 10 h 11"/>
                <a:gd name="T54" fmla="*/ 3 w 12"/>
                <a:gd name="T55" fmla="*/ 11 h 11"/>
                <a:gd name="T56" fmla="*/ 9 w 12"/>
                <a:gd name="T57" fmla="*/ 10 h 11"/>
                <a:gd name="T58" fmla="*/ 12 w 12"/>
                <a:gd name="T59" fmla="*/ 10 h 11"/>
                <a:gd name="T60" fmla="*/ 12 w 12"/>
                <a:gd name="T61" fmla="*/ 4 h 11"/>
                <a:gd name="T62" fmla="*/ 11 w 12"/>
                <a:gd name="T63" fmla="*/ 1 h 11"/>
                <a:gd name="T64" fmla="*/ 7 w 12"/>
                <a:gd name="T65" fmla="*/ 3 h 11"/>
                <a:gd name="T66" fmla="*/ 7 w 12"/>
                <a:gd name="T67" fmla="*/ 3 h 11"/>
                <a:gd name="T68" fmla="*/ 2 w 12"/>
                <a:gd name="T69" fmla="*/ 2 h 11"/>
                <a:gd name="T70" fmla="*/ 2 w 12"/>
                <a:gd name="T71" fmla="*/ 2 h 11"/>
                <a:gd name="T72" fmla="*/ 2 w 12"/>
                <a:gd name="T73" fmla="*/ 2 h 11"/>
                <a:gd name="T74" fmla="*/ 2 w 12"/>
                <a:gd name="T75" fmla="*/ 2 h 11"/>
                <a:gd name="T76" fmla="*/ 2 w 12"/>
                <a:gd name="T77" fmla="*/ 2 h 11"/>
                <a:gd name="T78" fmla="*/ 2 w 12"/>
                <a:gd name="T79" fmla="*/ 2 h 11"/>
                <a:gd name="T80" fmla="*/ 9 w 12"/>
                <a:gd name="T81" fmla="*/ 8 h 11"/>
                <a:gd name="T82" fmla="*/ 4 w 12"/>
                <a:gd name="T83" fmla="*/ 9 h 11"/>
                <a:gd name="T84" fmla="*/ 3 w 12"/>
                <a:gd name="T85" fmla="*/ 8 h 11"/>
                <a:gd name="T86" fmla="*/ 3 w 12"/>
                <a:gd name="T87" fmla="*/ 9 h 11"/>
                <a:gd name="T88" fmla="*/ 3 w 12"/>
                <a:gd name="T89" fmla="*/ 8 h 11"/>
                <a:gd name="T90" fmla="*/ 2 w 12"/>
                <a:gd name="T91" fmla="*/ 3 h 11"/>
                <a:gd name="T92" fmla="*/ 3 w 12"/>
                <a:gd name="T93" fmla="*/ 4 h 11"/>
                <a:gd name="T94" fmla="*/ 4 w 12"/>
                <a:gd name="T95" fmla="*/ 3 h 11"/>
                <a:gd name="T96" fmla="*/ 4 w 12"/>
                <a:gd name="T97" fmla="*/ 4 h 11"/>
                <a:gd name="T98" fmla="*/ 4 w 12"/>
                <a:gd name="T99" fmla="*/ 3 h 11"/>
                <a:gd name="T100" fmla="*/ 4 w 12"/>
                <a:gd name="T101" fmla="*/ 4 h 11"/>
                <a:gd name="T102" fmla="*/ 5 w 12"/>
                <a:gd name="T103" fmla="*/ 2 h 11"/>
                <a:gd name="T104" fmla="*/ 5 w 12"/>
                <a:gd name="T105" fmla="*/ 4 h 11"/>
                <a:gd name="T106" fmla="*/ 6 w 12"/>
                <a:gd name="T107" fmla="*/ 3 h 11"/>
                <a:gd name="T108" fmla="*/ 9 w 12"/>
                <a:gd name="T109" fmla="*/ 3 h 11"/>
                <a:gd name="T110" fmla="*/ 9 w 12"/>
                <a:gd name="T111" fmla="*/ 4 h 11"/>
                <a:gd name="T112" fmla="*/ 9 w 12"/>
                <a:gd name="T113" fmla="*/ 5 h 11"/>
                <a:gd name="T114" fmla="*/ 9 w 12"/>
                <a:gd name="T115" fmla="*/ 8 h 11"/>
                <a:gd name="T116" fmla="*/ 9 w 12"/>
                <a:gd name="T117" fmla="*/ 4 h 11"/>
                <a:gd name="T118" fmla="*/ 9 w 12"/>
                <a:gd name="T119" fmla="*/ 4 h 11"/>
                <a:gd name="T120" fmla="*/ 9 w 12"/>
                <a:gd name="T12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" h="11">
                  <a:moveTo>
                    <a:pt x="11" y="1"/>
                  </a:moveTo>
                  <a:cubicBezTo>
                    <a:pt x="10" y="2"/>
                    <a:pt x="8" y="1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6" y="0"/>
                    <a:pt x="4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4"/>
                    <a:pt x="0" y="7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9"/>
                    <a:pt x="1" y="8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8" y="10"/>
                    <a:pt x="9" y="10"/>
                  </a:cubicBezTo>
                  <a:cubicBezTo>
                    <a:pt x="8" y="11"/>
                    <a:pt x="11" y="10"/>
                    <a:pt x="12" y="10"/>
                  </a:cubicBezTo>
                  <a:cubicBezTo>
                    <a:pt x="12" y="8"/>
                    <a:pt x="12" y="5"/>
                    <a:pt x="12" y="4"/>
                  </a:cubicBezTo>
                  <a:cubicBezTo>
                    <a:pt x="11" y="4"/>
                    <a:pt x="11" y="2"/>
                    <a:pt x="11" y="1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9" y="8"/>
                  </a:moveTo>
                  <a:cubicBezTo>
                    <a:pt x="9" y="8"/>
                    <a:pt x="4" y="8"/>
                    <a:pt x="4" y="9"/>
                  </a:cubicBezTo>
                  <a:cubicBezTo>
                    <a:pt x="5" y="7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5"/>
                    <a:pt x="2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3" y="2"/>
                    <a:pt x="3" y="6"/>
                    <a:pt x="4" y="3"/>
                  </a:cubicBezTo>
                  <a:cubicBezTo>
                    <a:pt x="4" y="5"/>
                    <a:pt x="3" y="2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8" y="4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6"/>
                    <a:pt x="9" y="5"/>
                  </a:cubicBezTo>
                  <a:cubicBezTo>
                    <a:pt x="9" y="5"/>
                    <a:pt x="10" y="9"/>
                    <a:pt x="9" y="8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17" name="Freeform 9954">
              <a:extLst>
                <a:ext uri="{FF2B5EF4-FFF2-40B4-BE49-F238E27FC236}">
                  <a16:creationId xmlns:a16="http://schemas.microsoft.com/office/drawing/2014/main" id="{77CE8708-46A8-4513-9001-CB2941E933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84163" cy="114300"/>
            </a:xfrm>
            <a:custGeom>
              <a:avLst/>
              <a:gdLst>
                <a:gd name="T0" fmla="*/ 70 w 76"/>
                <a:gd name="T1" fmla="*/ 18 h 30"/>
                <a:gd name="T2" fmla="*/ 68 w 76"/>
                <a:gd name="T3" fmla="*/ 17 h 30"/>
                <a:gd name="T4" fmla="*/ 58 w 76"/>
                <a:gd name="T5" fmla="*/ 17 h 30"/>
                <a:gd name="T6" fmla="*/ 53 w 76"/>
                <a:gd name="T7" fmla="*/ 17 h 30"/>
                <a:gd name="T8" fmla="*/ 51 w 76"/>
                <a:gd name="T9" fmla="*/ 10 h 30"/>
                <a:gd name="T10" fmla="*/ 26 w 76"/>
                <a:gd name="T11" fmla="*/ 17 h 30"/>
                <a:gd name="T12" fmla="*/ 3 w 76"/>
                <a:gd name="T13" fmla="*/ 24 h 30"/>
                <a:gd name="T14" fmla="*/ 25 w 76"/>
                <a:gd name="T15" fmla="*/ 29 h 30"/>
                <a:gd name="T16" fmla="*/ 34 w 76"/>
                <a:gd name="T17" fmla="*/ 30 h 30"/>
                <a:gd name="T18" fmla="*/ 41 w 76"/>
                <a:gd name="T19" fmla="*/ 28 h 30"/>
                <a:gd name="T20" fmla="*/ 57 w 76"/>
                <a:gd name="T21" fmla="*/ 29 h 30"/>
                <a:gd name="T22" fmla="*/ 75 w 76"/>
                <a:gd name="T23" fmla="*/ 24 h 30"/>
                <a:gd name="T24" fmla="*/ 53 w 76"/>
                <a:gd name="T25" fmla="*/ 17 h 30"/>
                <a:gd name="T26" fmla="*/ 52 w 76"/>
                <a:gd name="T27" fmla="*/ 15 h 30"/>
                <a:gd name="T28" fmla="*/ 48 w 76"/>
                <a:gd name="T29" fmla="*/ 5 h 30"/>
                <a:gd name="T30" fmla="*/ 48 w 76"/>
                <a:gd name="T31" fmla="*/ 9 h 30"/>
                <a:gd name="T32" fmla="*/ 48 w 76"/>
                <a:gd name="T33" fmla="*/ 9 h 30"/>
                <a:gd name="T34" fmla="*/ 59 w 76"/>
                <a:gd name="T35" fmla="*/ 27 h 30"/>
                <a:gd name="T36" fmla="*/ 50 w 76"/>
                <a:gd name="T37" fmla="*/ 28 h 30"/>
                <a:gd name="T38" fmla="*/ 43 w 76"/>
                <a:gd name="T39" fmla="*/ 26 h 30"/>
                <a:gd name="T40" fmla="*/ 37 w 76"/>
                <a:gd name="T41" fmla="*/ 27 h 30"/>
                <a:gd name="T42" fmla="*/ 33 w 76"/>
                <a:gd name="T43" fmla="*/ 27 h 30"/>
                <a:gd name="T44" fmla="*/ 19 w 76"/>
                <a:gd name="T45" fmla="*/ 28 h 30"/>
                <a:gd name="T46" fmla="*/ 9 w 76"/>
                <a:gd name="T47" fmla="*/ 26 h 30"/>
                <a:gd name="T48" fmla="*/ 9 w 76"/>
                <a:gd name="T49" fmla="*/ 20 h 30"/>
                <a:gd name="T50" fmla="*/ 47 w 76"/>
                <a:gd name="T51" fmla="*/ 7 h 30"/>
                <a:gd name="T52" fmla="*/ 48 w 76"/>
                <a:gd name="T53" fmla="*/ 10 h 30"/>
                <a:gd name="T54" fmla="*/ 51 w 76"/>
                <a:gd name="T55" fmla="*/ 15 h 30"/>
                <a:gd name="T56" fmla="*/ 52 w 76"/>
                <a:gd name="T57" fmla="*/ 17 h 30"/>
                <a:gd name="T58" fmla="*/ 53 w 76"/>
                <a:gd name="T59" fmla="*/ 18 h 30"/>
                <a:gd name="T60" fmla="*/ 65 w 76"/>
                <a:gd name="T61" fmla="*/ 19 h 30"/>
                <a:gd name="T62" fmla="*/ 68 w 76"/>
                <a:gd name="T63" fmla="*/ 19 h 30"/>
                <a:gd name="T64" fmla="*/ 70 w 76"/>
                <a:gd name="T65" fmla="*/ 19 h 30"/>
                <a:gd name="T66" fmla="*/ 70 w 76"/>
                <a:gd name="T67" fmla="*/ 18 h 30"/>
                <a:gd name="T68" fmla="*/ 70 w 76"/>
                <a:gd name="T69" fmla="*/ 18 h 30"/>
                <a:gd name="T70" fmla="*/ 71 w 76"/>
                <a:gd name="T71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30">
                  <a:moveTo>
                    <a:pt x="74" y="21"/>
                  </a:moveTo>
                  <a:cubicBezTo>
                    <a:pt x="75" y="19"/>
                    <a:pt x="73" y="16"/>
                    <a:pt x="70" y="18"/>
                  </a:cubicBezTo>
                  <a:cubicBezTo>
                    <a:pt x="70" y="18"/>
                    <a:pt x="70" y="18"/>
                    <a:pt x="69" y="18"/>
                  </a:cubicBezTo>
                  <a:cubicBezTo>
                    <a:pt x="69" y="17"/>
                    <a:pt x="69" y="17"/>
                    <a:pt x="68" y="17"/>
                  </a:cubicBezTo>
                  <a:cubicBezTo>
                    <a:pt x="67" y="17"/>
                    <a:pt x="67" y="17"/>
                    <a:pt x="66" y="17"/>
                  </a:cubicBezTo>
                  <a:cubicBezTo>
                    <a:pt x="64" y="17"/>
                    <a:pt x="58" y="17"/>
                    <a:pt x="58" y="17"/>
                  </a:cubicBezTo>
                  <a:cubicBezTo>
                    <a:pt x="58" y="18"/>
                    <a:pt x="55" y="16"/>
                    <a:pt x="55" y="16"/>
                  </a:cubicBezTo>
                  <a:cubicBezTo>
                    <a:pt x="55" y="16"/>
                    <a:pt x="54" y="16"/>
                    <a:pt x="53" y="17"/>
                  </a:cubicBezTo>
                  <a:cubicBezTo>
                    <a:pt x="52" y="15"/>
                    <a:pt x="52" y="12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3" y="0"/>
                    <a:pt x="29" y="0"/>
                    <a:pt x="27" y="11"/>
                  </a:cubicBezTo>
                  <a:cubicBezTo>
                    <a:pt x="27" y="10"/>
                    <a:pt x="27" y="17"/>
                    <a:pt x="26" y="17"/>
                  </a:cubicBezTo>
                  <a:cubicBezTo>
                    <a:pt x="22" y="17"/>
                    <a:pt x="17" y="17"/>
                    <a:pt x="13" y="16"/>
                  </a:cubicBezTo>
                  <a:cubicBezTo>
                    <a:pt x="10" y="16"/>
                    <a:pt x="0" y="21"/>
                    <a:pt x="3" y="24"/>
                  </a:cubicBezTo>
                  <a:cubicBezTo>
                    <a:pt x="5" y="27"/>
                    <a:pt x="9" y="28"/>
                    <a:pt x="12" y="29"/>
                  </a:cubicBezTo>
                  <a:cubicBezTo>
                    <a:pt x="15" y="30"/>
                    <a:pt x="22" y="30"/>
                    <a:pt x="25" y="29"/>
                  </a:cubicBezTo>
                  <a:cubicBezTo>
                    <a:pt x="26" y="29"/>
                    <a:pt x="28" y="29"/>
                    <a:pt x="30" y="29"/>
                  </a:cubicBezTo>
                  <a:cubicBezTo>
                    <a:pt x="32" y="29"/>
                    <a:pt x="37" y="28"/>
                    <a:pt x="34" y="30"/>
                  </a:cubicBezTo>
                  <a:cubicBezTo>
                    <a:pt x="34" y="29"/>
                    <a:pt x="40" y="28"/>
                    <a:pt x="41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9"/>
                    <a:pt x="49" y="28"/>
                    <a:pt x="51" y="28"/>
                  </a:cubicBezTo>
                  <a:cubicBezTo>
                    <a:pt x="50" y="28"/>
                    <a:pt x="58" y="28"/>
                    <a:pt x="57" y="29"/>
                  </a:cubicBezTo>
                  <a:cubicBezTo>
                    <a:pt x="62" y="28"/>
                    <a:pt x="69" y="30"/>
                    <a:pt x="73" y="28"/>
                  </a:cubicBezTo>
                  <a:cubicBezTo>
                    <a:pt x="73" y="28"/>
                    <a:pt x="74" y="25"/>
                    <a:pt x="75" y="24"/>
                  </a:cubicBezTo>
                  <a:cubicBezTo>
                    <a:pt x="75" y="26"/>
                    <a:pt x="74" y="21"/>
                    <a:pt x="74" y="21"/>
                  </a:cubicBezTo>
                  <a:close/>
                  <a:moveTo>
                    <a:pt x="53" y="17"/>
                  </a:moveTo>
                  <a:cubicBezTo>
                    <a:pt x="53" y="17"/>
                    <a:pt x="53" y="17"/>
                    <a:pt x="53" y="17"/>
                  </a:cubicBezTo>
                  <a:cubicBezTo>
                    <a:pt x="52" y="16"/>
                    <a:pt x="52" y="16"/>
                    <a:pt x="52" y="15"/>
                  </a:cubicBezTo>
                  <a:cubicBezTo>
                    <a:pt x="53" y="15"/>
                    <a:pt x="53" y="16"/>
                    <a:pt x="53" y="17"/>
                  </a:cubicBezTo>
                  <a:close/>
                  <a:moveTo>
                    <a:pt x="48" y="5"/>
                  </a:moveTo>
                  <a:cubicBezTo>
                    <a:pt x="49" y="6"/>
                    <a:pt x="49" y="6"/>
                    <a:pt x="48" y="5"/>
                  </a:cubicBezTo>
                  <a:close/>
                  <a:moveTo>
                    <a:pt x="48" y="9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lose/>
                  <a:moveTo>
                    <a:pt x="70" y="28"/>
                  </a:moveTo>
                  <a:cubicBezTo>
                    <a:pt x="69" y="26"/>
                    <a:pt x="61" y="27"/>
                    <a:pt x="59" y="27"/>
                  </a:cubicBezTo>
                  <a:cubicBezTo>
                    <a:pt x="58" y="27"/>
                    <a:pt x="56" y="27"/>
                    <a:pt x="55" y="27"/>
                  </a:cubicBezTo>
                  <a:cubicBezTo>
                    <a:pt x="55" y="27"/>
                    <a:pt x="50" y="27"/>
                    <a:pt x="50" y="28"/>
                  </a:cubicBezTo>
                  <a:cubicBezTo>
                    <a:pt x="50" y="27"/>
                    <a:pt x="50" y="27"/>
                    <a:pt x="51" y="27"/>
                  </a:cubicBezTo>
                  <a:cubicBezTo>
                    <a:pt x="49" y="26"/>
                    <a:pt x="43" y="26"/>
                    <a:pt x="43" y="26"/>
                  </a:cubicBezTo>
                  <a:cubicBezTo>
                    <a:pt x="42" y="27"/>
                    <a:pt x="40" y="27"/>
                    <a:pt x="39" y="27"/>
                  </a:cubicBezTo>
                  <a:cubicBezTo>
                    <a:pt x="40" y="27"/>
                    <a:pt x="38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7"/>
                    <a:pt x="34" y="27"/>
                    <a:pt x="33" y="27"/>
                  </a:cubicBezTo>
                  <a:cubicBezTo>
                    <a:pt x="33" y="27"/>
                    <a:pt x="27" y="28"/>
                    <a:pt x="29" y="27"/>
                  </a:cubicBezTo>
                  <a:cubicBezTo>
                    <a:pt x="25" y="27"/>
                    <a:pt x="22" y="28"/>
                    <a:pt x="19" y="28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4" y="27"/>
                    <a:pt x="4" y="26"/>
                    <a:pt x="9" y="26"/>
                  </a:cubicBezTo>
                  <a:cubicBezTo>
                    <a:pt x="8" y="25"/>
                    <a:pt x="7" y="26"/>
                    <a:pt x="6" y="24"/>
                  </a:cubicBezTo>
                  <a:cubicBezTo>
                    <a:pt x="6" y="21"/>
                    <a:pt x="9" y="20"/>
                    <a:pt x="9" y="20"/>
                  </a:cubicBezTo>
                  <a:cubicBezTo>
                    <a:pt x="13" y="16"/>
                    <a:pt x="31" y="25"/>
                    <a:pt x="30" y="13"/>
                  </a:cubicBezTo>
                  <a:cubicBezTo>
                    <a:pt x="29" y="5"/>
                    <a:pt x="47" y="3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9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9"/>
                    <a:pt x="50" y="13"/>
                    <a:pt x="51" y="15"/>
                  </a:cubicBezTo>
                  <a:cubicBezTo>
                    <a:pt x="51" y="16"/>
                    <a:pt x="51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9" y="17"/>
                    <a:pt x="52" y="21"/>
                    <a:pt x="53" y="19"/>
                  </a:cubicBezTo>
                  <a:cubicBezTo>
                    <a:pt x="53" y="19"/>
                    <a:pt x="53" y="18"/>
                    <a:pt x="53" y="18"/>
                  </a:cubicBezTo>
                  <a:cubicBezTo>
                    <a:pt x="54" y="18"/>
                    <a:pt x="54" y="18"/>
                    <a:pt x="56" y="19"/>
                  </a:cubicBezTo>
                  <a:cubicBezTo>
                    <a:pt x="59" y="19"/>
                    <a:pt x="62" y="19"/>
                    <a:pt x="65" y="19"/>
                  </a:cubicBezTo>
                  <a:cubicBezTo>
                    <a:pt x="65" y="19"/>
                    <a:pt x="67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9" y="19"/>
                    <a:pt x="69" y="19"/>
                    <a:pt x="70" y="19"/>
                  </a:cubicBezTo>
                  <a:cubicBezTo>
                    <a:pt x="70" y="19"/>
                    <a:pt x="70" y="18"/>
                    <a:pt x="69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1" y="18"/>
                    <a:pt x="71" y="18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6" y="19"/>
                    <a:pt x="74" y="27"/>
                    <a:pt x="70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18" name="Freeform 9955">
              <a:extLst>
                <a:ext uri="{FF2B5EF4-FFF2-40B4-BE49-F238E27FC236}">
                  <a16:creationId xmlns:a16="http://schemas.microsoft.com/office/drawing/2014/main" id="{9E29BD29-12AF-460E-B0A1-07AE9F659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304800"/>
              <a:ext cx="19050" cy="19050"/>
            </a:xfrm>
            <a:custGeom>
              <a:avLst/>
              <a:gdLst>
                <a:gd name="T0" fmla="*/ 1 w 5"/>
                <a:gd name="T1" fmla="*/ 5 h 5"/>
                <a:gd name="T2" fmla="*/ 5 w 5"/>
                <a:gd name="T3" fmla="*/ 1 h 5"/>
                <a:gd name="T4" fmla="*/ 4 w 5"/>
                <a:gd name="T5" fmla="*/ 1 h 5"/>
                <a:gd name="T6" fmla="*/ 0 w 5"/>
                <a:gd name="T7" fmla="*/ 5 h 5"/>
                <a:gd name="T8" fmla="*/ 1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2" y="4"/>
                    <a:pt x="3" y="2"/>
                    <a:pt x="5" y="1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19" name="Freeform 9956">
              <a:extLst>
                <a:ext uri="{FF2B5EF4-FFF2-40B4-BE49-F238E27FC236}">
                  <a16:creationId xmlns:a16="http://schemas.microsoft.com/office/drawing/2014/main" id="{12226777-1E31-4582-A8D2-3D2330679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75" y="293688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20" name="Freeform 9957">
              <a:extLst>
                <a:ext uri="{FF2B5EF4-FFF2-40B4-BE49-F238E27FC236}">
                  <a16:creationId xmlns:a16="http://schemas.microsoft.com/office/drawing/2014/main" id="{C9080A44-E112-4B45-B3A9-E03B8F257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271463"/>
              <a:ext cx="63500" cy="52388"/>
            </a:xfrm>
            <a:custGeom>
              <a:avLst/>
              <a:gdLst>
                <a:gd name="T0" fmla="*/ 1 w 17"/>
                <a:gd name="T1" fmla="*/ 13 h 14"/>
                <a:gd name="T2" fmla="*/ 17 w 17"/>
                <a:gd name="T3" fmla="*/ 0 h 14"/>
                <a:gd name="T4" fmla="*/ 16 w 17"/>
                <a:gd name="T5" fmla="*/ 0 h 14"/>
                <a:gd name="T6" fmla="*/ 1 w 17"/>
                <a:gd name="T7" fmla="*/ 13 h 14"/>
                <a:gd name="T8" fmla="*/ 1 w 17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" y="13"/>
                  </a:moveTo>
                  <a:cubicBezTo>
                    <a:pt x="6" y="9"/>
                    <a:pt x="11" y="4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0" y="4"/>
                    <a:pt x="5" y="9"/>
                    <a:pt x="1" y="13"/>
                  </a:cubicBezTo>
                  <a:cubicBezTo>
                    <a:pt x="0" y="14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21" name="Freeform 9958">
              <a:extLst>
                <a:ext uri="{FF2B5EF4-FFF2-40B4-BE49-F238E27FC236}">
                  <a16:creationId xmlns:a16="http://schemas.microsoft.com/office/drawing/2014/main" id="{B2EDC049-1589-4015-A582-FD9887A3C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13" y="263525"/>
              <a:ext cx="65088" cy="60325"/>
            </a:xfrm>
            <a:custGeom>
              <a:avLst/>
              <a:gdLst>
                <a:gd name="T0" fmla="*/ 17 w 17"/>
                <a:gd name="T1" fmla="*/ 0 h 16"/>
                <a:gd name="T2" fmla="*/ 0 w 17"/>
                <a:gd name="T3" fmla="*/ 15 h 16"/>
                <a:gd name="T4" fmla="*/ 0 w 17"/>
                <a:gd name="T5" fmla="*/ 15 h 16"/>
                <a:gd name="T6" fmla="*/ 17 w 17"/>
                <a:gd name="T7" fmla="*/ 0 h 16"/>
                <a:gd name="T8" fmla="*/ 17 w 17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11" y="5"/>
                    <a:pt x="6" y="10"/>
                    <a:pt x="0" y="15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6" y="10"/>
                    <a:pt x="12" y="5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22" name="Freeform 9959">
              <a:extLst>
                <a:ext uri="{FF2B5EF4-FFF2-40B4-BE49-F238E27FC236}">
                  <a16:creationId xmlns:a16="http://schemas.microsoft.com/office/drawing/2014/main" id="{5B554A56-B04E-4632-A19B-836B9C288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75" y="249238"/>
              <a:ext cx="34925" cy="22225"/>
            </a:xfrm>
            <a:custGeom>
              <a:avLst/>
              <a:gdLst>
                <a:gd name="T0" fmla="*/ 1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0 w 9"/>
                <a:gd name="T7" fmla="*/ 6 h 6"/>
                <a:gd name="T8" fmla="*/ 1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23" name="Freeform 9960">
              <a:extLst>
                <a:ext uri="{FF2B5EF4-FFF2-40B4-BE49-F238E27FC236}">
                  <a16:creationId xmlns:a16="http://schemas.microsoft.com/office/drawing/2014/main" id="{B63004C7-4E9A-43B6-B1A8-4A182F095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50" y="290513"/>
              <a:ext cx="38100" cy="33338"/>
            </a:xfrm>
            <a:custGeom>
              <a:avLst/>
              <a:gdLst>
                <a:gd name="T0" fmla="*/ 1 w 10"/>
                <a:gd name="T1" fmla="*/ 9 h 9"/>
                <a:gd name="T2" fmla="*/ 10 w 10"/>
                <a:gd name="T3" fmla="*/ 0 h 9"/>
                <a:gd name="T4" fmla="*/ 10 w 10"/>
                <a:gd name="T5" fmla="*/ 0 h 9"/>
                <a:gd name="T6" fmla="*/ 0 w 10"/>
                <a:gd name="T7" fmla="*/ 8 h 9"/>
                <a:gd name="T8" fmla="*/ 1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1" y="9"/>
                  </a:moveTo>
                  <a:cubicBezTo>
                    <a:pt x="4" y="6"/>
                    <a:pt x="7" y="3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3" y="6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24" name="Freeform 9961">
              <a:extLst>
                <a:ext uri="{FF2B5EF4-FFF2-40B4-BE49-F238E27FC236}">
                  <a16:creationId xmlns:a16="http://schemas.microsoft.com/office/drawing/2014/main" id="{18AAB838-7D58-462C-870F-8DCE5D431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8" y="279400"/>
              <a:ext cx="49213" cy="44450"/>
            </a:xfrm>
            <a:custGeom>
              <a:avLst/>
              <a:gdLst>
                <a:gd name="T0" fmla="*/ 13 w 13"/>
                <a:gd name="T1" fmla="*/ 0 h 12"/>
                <a:gd name="T2" fmla="*/ 0 w 13"/>
                <a:gd name="T3" fmla="*/ 12 h 12"/>
                <a:gd name="T4" fmla="*/ 0 w 13"/>
                <a:gd name="T5" fmla="*/ 12 h 12"/>
                <a:gd name="T6" fmla="*/ 13 w 13"/>
                <a:gd name="T7" fmla="*/ 0 h 12"/>
                <a:gd name="T8" fmla="*/ 13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8" y="3"/>
                    <a:pt x="4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7"/>
                    <a:pt x="9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25" name="Freeform 9962">
              <a:extLst>
                <a:ext uri="{FF2B5EF4-FFF2-40B4-BE49-F238E27FC236}">
                  <a16:creationId xmlns:a16="http://schemas.microsoft.com/office/drawing/2014/main" id="{7966274C-7C15-4452-A119-01CA2447C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75" y="233363"/>
              <a:ext cx="34925" cy="26988"/>
            </a:xfrm>
            <a:custGeom>
              <a:avLst/>
              <a:gdLst>
                <a:gd name="T0" fmla="*/ 8 w 9"/>
                <a:gd name="T1" fmla="*/ 0 h 7"/>
                <a:gd name="T2" fmla="*/ 0 w 9"/>
                <a:gd name="T3" fmla="*/ 6 h 7"/>
                <a:gd name="T4" fmla="*/ 0 w 9"/>
                <a:gd name="T5" fmla="*/ 7 h 7"/>
                <a:gd name="T6" fmla="*/ 8 w 9"/>
                <a:gd name="T7" fmla="*/ 0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26" name="Freeform 9963">
              <a:extLst>
                <a:ext uri="{FF2B5EF4-FFF2-40B4-BE49-F238E27FC236}">
                  <a16:creationId xmlns:a16="http://schemas.microsoft.com/office/drawing/2014/main" id="{8AB8C64D-0935-4166-A982-33170784A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75" y="219075"/>
              <a:ext cx="30163" cy="25400"/>
            </a:xfrm>
            <a:custGeom>
              <a:avLst/>
              <a:gdLst>
                <a:gd name="T0" fmla="*/ 0 w 8"/>
                <a:gd name="T1" fmla="*/ 7 h 7"/>
                <a:gd name="T2" fmla="*/ 8 w 8"/>
                <a:gd name="T3" fmla="*/ 1 h 7"/>
                <a:gd name="T4" fmla="*/ 8 w 8"/>
                <a:gd name="T5" fmla="*/ 1 h 7"/>
                <a:gd name="T6" fmla="*/ 0 w 8"/>
                <a:gd name="T7" fmla="*/ 7 h 7"/>
                <a:gd name="T8" fmla="*/ 0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3" y="4"/>
                    <a:pt x="5" y="3"/>
                    <a:pt x="8" y="1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5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27" name="Freeform 9964">
              <a:extLst>
                <a:ext uri="{FF2B5EF4-FFF2-40B4-BE49-F238E27FC236}">
                  <a16:creationId xmlns:a16="http://schemas.microsoft.com/office/drawing/2014/main" id="{2D5A6D69-FF47-491A-8ED2-F1203774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0" y="263525"/>
              <a:ext cx="19050" cy="1111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28" name="Freeform 9965">
              <a:extLst>
                <a:ext uri="{FF2B5EF4-FFF2-40B4-BE49-F238E27FC236}">
                  <a16:creationId xmlns:a16="http://schemas.microsoft.com/office/drawing/2014/main" id="{8EFEE022-4DE3-45B6-88A3-6A301AD53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287338"/>
              <a:ext cx="41275" cy="36513"/>
            </a:xfrm>
            <a:custGeom>
              <a:avLst/>
              <a:gdLst>
                <a:gd name="T0" fmla="*/ 1 w 11"/>
                <a:gd name="T1" fmla="*/ 9 h 10"/>
                <a:gd name="T2" fmla="*/ 11 w 11"/>
                <a:gd name="T3" fmla="*/ 0 h 10"/>
                <a:gd name="T4" fmla="*/ 11 w 11"/>
                <a:gd name="T5" fmla="*/ 0 h 10"/>
                <a:gd name="T6" fmla="*/ 0 w 11"/>
                <a:gd name="T7" fmla="*/ 9 h 10"/>
                <a:gd name="T8" fmla="*/ 1 w 11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" y="9"/>
                  </a:moveTo>
                  <a:cubicBezTo>
                    <a:pt x="4" y="6"/>
                    <a:pt x="8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9"/>
                  </a:cubicBezTo>
                  <a:cubicBezTo>
                    <a:pt x="0" y="10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29" name="Freeform 9966">
              <a:extLst>
                <a:ext uri="{FF2B5EF4-FFF2-40B4-BE49-F238E27FC236}">
                  <a16:creationId xmlns:a16="http://schemas.microsoft.com/office/drawing/2014/main" id="{4257CF46-E581-43B6-99C7-B72FAA6D1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274638"/>
              <a:ext cx="55563" cy="49213"/>
            </a:xfrm>
            <a:custGeom>
              <a:avLst/>
              <a:gdLst>
                <a:gd name="T0" fmla="*/ 14 w 15"/>
                <a:gd name="T1" fmla="*/ 0 h 13"/>
                <a:gd name="T2" fmla="*/ 0 w 15"/>
                <a:gd name="T3" fmla="*/ 13 h 13"/>
                <a:gd name="T4" fmla="*/ 0 w 15"/>
                <a:gd name="T5" fmla="*/ 13 h 13"/>
                <a:gd name="T6" fmla="*/ 15 w 15"/>
                <a:gd name="T7" fmla="*/ 0 h 13"/>
                <a:gd name="T8" fmla="*/ 14 w 1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4" y="0"/>
                  </a:moveTo>
                  <a:cubicBezTo>
                    <a:pt x="9" y="5"/>
                    <a:pt x="5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9"/>
                    <a:pt x="10" y="5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30" name="Freeform 9967">
              <a:extLst>
                <a:ext uri="{FF2B5EF4-FFF2-40B4-BE49-F238E27FC236}">
                  <a16:creationId xmlns:a16="http://schemas.microsoft.com/office/drawing/2014/main" id="{E57CEAB5-BB3B-402D-B6C9-F31130D10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0" y="241300"/>
              <a:ext cx="19050" cy="1587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31" name="Freeform 9968">
              <a:extLst>
                <a:ext uri="{FF2B5EF4-FFF2-40B4-BE49-F238E27FC236}">
                  <a16:creationId xmlns:a16="http://schemas.microsoft.com/office/drawing/2014/main" id="{2CC9713E-71DB-45DD-BE6D-B8DA0296A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00025"/>
              <a:ext cx="33338" cy="22225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0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32" name="Freeform 9969">
              <a:extLst>
                <a:ext uri="{FF2B5EF4-FFF2-40B4-BE49-F238E27FC236}">
                  <a16:creationId xmlns:a16="http://schemas.microsoft.com/office/drawing/2014/main" id="{BB027E41-41C1-4D4E-8D11-FD940767B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92088"/>
              <a:ext cx="30163" cy="19050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0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33" name="Freeform 9970">
              <a:extLst>
                <a:ext uri="{FF2B5EF4-FFF2-40B4-BE49-F238E27FC236}">
                  <a16:creationId xmlns:a16="http://schemas.microsoft.com/office/drawing/2014/main" id="{AE9A744A-708E-48ED-9CC5-531C66464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0" y="227013"/>
              <a:ext cx="19050" cy="1111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34" name="Freeform 9971">
              <a:extLst>
                <a:ext uri="{FF2B5EF4-FFF2-40B4-BE49-F238E27FC236}">
                  <a16:creationId xmlns:a16="http://schemas.microsoft.com/office/drawing/2014/main" id="{A7DB314B-00E9-48CF-8368-1AD85F652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82575"/>
              <a:ext cx="49213" cy="38100"/>
            </a:xfrm>
            <a:custGeom>
              <a:avLst/>
              <a:gdLst>
                <a:gd name="T0" fmla="*/ 7 w 13"/>
                <a:gd name="T1" fmla="*/ 2 h 10"/>
                <a:gd name="T2" fmla="*/ 0 w 13"/>
                <a:gd name="T3" fmla="*/ 9 h 10"/>
                <a:gd name="T4" fmla="*/ 1 w 13"/>
                <a:gd name="T5" fmla="*/ 10 h 10"/>
                <a:gd name="T6" fmla="*/ 13 w 13"/>
                <a:gd name="T7" fmla="*/ 0 h 10"/>
                <a:gd name="T8" fmla="*/ 12 w 13"/>
                <a:gd name="T9" fmla="*/ 0 h 10"/>
                <a:gd name="T10" fmla="*/ 3 w 13"/>
                <a:gd name="T11" fmla="*/ 8 h 10"/>
                <a:gd name="T12" fmla="*/ 2 w 13"/>
                <a:gd name="T13" fmla="*/ 8 h 10"/>
                <a:gd name="T14" fmla="*/ 1 w 13"/>
                <a:gd name="T15" fmla="*/ 9 h 10"/>
                <a:gd name="T16" fmla="*/ 3 w 13"/>
                <a:gd name="T17" fmla="*/ 6 h 10"/>
                <a:gd name="T18" fmla="*/ 7 w 13"/>
                <a:gd name="T19" fmla="*/ 2 h 10"/>
                <a:gd name="T20" fmla="*/ 7 w 13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0">
                  <a:moveTo>
                    <a:pt x="7" y="2"/>
                  </a:moveTo>
                  <a:cubicBezTo>
                    <a:pt x="5" y="4"/>
                    <a:pt x="2" y="7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7"/>
                    <a:pt x="9" y="4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9" y="3"/>
                    <a:pt x="6" y="5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3" y="7"/>
                    <a:pt x="3" y="6"/>
                  </a:cubicBezTo>
                  <a:cubicBezTo>
                    <a:pt x="5" y="5"/>
                    <a:pt x="6" y="3"/>
                    <a:pt x="7" y="2"/>
                  </a:cubicBezTo>
                  <a:cubicBezTo>
                    <a:pt x="8" y="2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35" name="Freeform 9972">
              <a:extLst>
                <a:ext uri="{FF2B5EF4-FFF2-40B4-BE49-F238E27FC236}">
                  <a16:creationId xmlns:a16="http://schemas.microsoft.com/office/drawing/2014/main" id="{AAEF3221-3DE8-4E72-B29C-E41A8E57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63" y="271463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1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36" name="Freeform 9973">
              <a:extLst>
                <a:ext uri="{FF2B5EF4-FFF2-40B4-BE49-F238E27FC236}">
                  <a16:creationId xmlns:a16="http://schemas.microsoft.com/office/drawing/2014/main" id="{FA8778D1-A6FB-4F85-A943-F66C11117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0" y="211138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37" name="Freeform 9974">
              <a:extLst>
                <a:ext uri="{FF2B5EF4-FFF2-40B4-BE49-F238E27FC236}">
                  <a16:creationId xmlns:a16="http://schemas.microsoft.com/office/drawing/2014/main" id="{10B1A006-23FD-4816-BFEC-D7E781533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66688"/>
              <a:ext cx="30163" cy="25400"/>
            </a:xfrm>
            <a:custGeom>
              <a:avLst/>
              <a:gdLst>
                <a:gd name="T0" fmla="*/ 8 w 8"/>
                <a:gd name="T1" fmla="*/ 0 h 7"/>
                <a:gd name="T2" fmla="*/ 0 w 8"/>
                <a:gd name="T3" fmla="*/ 7 h 7"/>
                <a:gd name="T4" fmla="*/ 1 w 8"/>
                <a:gd name="T5" fmla="*/ 7 h 7"/>
                <a:gd name="T6" fmla="*/ 8 w 8"/>
                <a:gd name="T7" fmla="*/ 0 h 7"/>
                <a:gd name="T8" fmla="*/ 8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5" y="2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5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38" name="Freeform 9975">
              <a:extLst>
                <a:ext uri="{FF2B5EF4-FFF2-40B4-BE49-F238E27FC236}">
                  <a16:creationId xmlns:a16="http://schemas.microsoft.com/office/drawing/2014/main" id="{44D80D41-3AEF-4B8E-B76A-6A9B78C26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61925"/>
              <a:ext cx="30163" cy="19050"/>
            </a:xfrm>
            <a:custGeom>
              <a:avLst/>
              <a:gdLst>
                <a:gd name="T0" fmla="*/ 1 w 8"/>
                <a:gd name="T1" fmla="*/ 4 h 5"/>
                <a:gd name="T2" fmla="*/ 7 w 8"/>
                <a:gd name="T3" fmla="*/ 0 h 5"/>
                <a:gd name="T4" fmla="*/ 7 w 8"/>
                <a:gd name="T5" fmla="*/ 0 h 5"/>
                <a:gd name="T6" fmla="*/ 0 w 8"/>
                <a:gd name="T7" fmla="*/ 4 h 5"/>
                <a:gd name="T8" fmla="*/ 1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4"/>
                  </a:move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3"/>
                    <a:pt x="0" y="4"/>
                  </a:cubicBezTo>
                  <a:cubicBezTo>
                    <a:pt x="0" y="5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39" name="Freeform 9976">
              <a:extLst>
                <a:ext uri="{FF2B5EF4-FFF2-40B4-BE49-F238E27FC236}">
                  <a16:creationId xmlns:a16="http://schemas.microsoft.com/office/drawing/2014/main" id="{1894DFCC-303A-459A-B6B4-F9EEEA689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0" y="196850"/>
              <a:ext cx="15875" cy="11113"/>
            </a:xfrm>
            <a:custGeom>
              <a:avLst/>
              <a:gdLst>
                <a:gd name="T0" fmla="*/ 1 w 4"/>
                <a:gd name="T1" fmla="*/ 3 h 3"/>
                <a:gd name="T2" fmla="*/ 4 w 4"/>
                <a:gd name="T3" fmla="*/ 1 h 3"/>
                <a:gd name="T4" fmla="*/ 3 w 4"/>
                <a:gd name="T5" fmla="*/ 0 h 3"/>
                <a:gd name="T6" fmla="*/ 0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40" name="Freeform 9977">
              <a:extLst>
                <a:ext uri="{FF2B5EF4-FFF2-40B4-BE49-F238E27FC236}">
                  <a16:creationId xmlns:a16="http://schemas.microsoft.com/office/drawing/2014/main" id="{A9D91860-C49D-4BC8-82F1-EF3C24398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63" y="252413"/>
              <a:ext cx="19050" cy="15875"/>
            </a:xfrm>
            <a:custGeom>
              <a:avLst/>
              <a:gdLst>
                <a:gd name="T0" fmla="*/ 1 w 5"/>
                <a:gd name="T1" fmla="*/ 4 h 4"/>
                <a:gd name="T2" fmla="*/ 5 w 5"/>
                <a:gd name="T3" fmla="*/ 1 h 4"/>
                <a:gd name="T4" fmla="*/ 4 w 5"/>
                <a:gd name="T5" fmla="*/ 0 h 4"/>
                <a:gd name="T6" fmla="*/ 0 w 5"/>
                <a:gd name="T7" fmla="*/ 4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41" name="Freeform 9978">
              <a:extLst>
                <a:ext uri="{FF2B5EF4-FFF2-40B4-BE49-F238E27FC236}">
                  <a16:creationId xmlns:a16="http://schemas.microsoft.com/office/drawing/2014/main" id="{EC9F373B-19B9-43E5-BCF0-65BD94DEA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8" y="282575"/>
              <a:ext cx="23813" cy="15875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  <a:gd name="T10" fmla="*/ 0 w 6"/>
                <a:gd name="T11" fmla="*/ 4 h 4"/>
                <a:gd name="T12" fmla="*/ 0 w 6"/>
                <a:gd name="T13" fmla="*/ 4 h 4"/>
                <a:gd name="T14" fmla="*/ 2 w 6"/>
                <a:gd name="T15" fmla="*/ 2 h 4"/>
                <a:gd name="T16" fmla="*/ 1 w 6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42" name="Freeform 9979">
              <a:extLst>
                <a:ext uri="{FF2B5EF4-FFF2-40B4-BE49-F238E27FC236}">
                  <a16:creationId xmlns:a16="http://schemas.microsoft.com/office/drawing/2014/main" id="{02B9F1D1-872E-46E7-A796-A2631397E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274638"/>
              <a:ext cx="15875" cy="12700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43" name="Freeform 9980">
              <a:extLst>
                <a:ext uri="{FF2B5EF4-FFF2-40B4-BE49-F238E27FC236}">
                  <a16:creationId xmlns:a16="http://schemas.microsoft.com/office/drawing/2014/main" id="{27DA9875-5974-40D7-8B29-BDBBF9BB6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8" y="274638"/>
              <a:ext cx="26988" cy="23813"/>
            </a:xfrm>
            <a:custGeom>
              <a:avLst/>
              <a:gdLst>
                <a:gd name="T0" fmla="*/ 5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6 w 7"/>
                <a:gd name="T7" fmla="*/ 2 h 6"/>
                <a:gd name="T8" fmla="*/ 6 w 7"/>
                <a:gd name="T9" fmla="*/ 2 h 6"/>
                <a:gd name="T10" fmla="*/ 3 w 7"/>
                <a:gd name="T11" fmla="*/ 4 h 6"/>
                <a:gd name="T12" fmla="*/ 2 w 7"/>
                <a:gd name="T13" fmla="*/ 5 h 6"/>
                <a:gd name="T14" fmla="*/ 1 w 7"/>
                <a:gd name="T15" fmla="*/ 5 h 6"/>
                <a:gd name="T16" fmla="*/ 6 w 7"/>
                <a:gd name="T17" fmla="*/ 0 h 6"/>
                <a:gd name="T18" fmla="*/ 5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3"/>
                    <a:pt x="6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0" y="6"/>
                    <a:pt x="1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44" name="Freeform 9981">
              <a:extLst>
                <a:ext uri="{FF2B5EF4-FFF2-40B4-BE49-F238E27FC236}">
                  <a16:creationId xmlns:a16="http://schemas.microsoft.com/office/drawing/2014/main" id="{57490209-4174-4FF6-BD77-2B8D2CBC7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63" y="238125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5 h 5"/>
                <a:gd name="T4" fmla="*/ 0 w 6"/>
                <a:gd name="T5" fmla="*/ 5 h 5"/>
                <a:gd name="T6" fmla="*/ 5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45" name="Freeform 9982">
              <a:extLst>
                <a:ext uri="{FF2B5EF4-FFF2-40B4-BE49-F238E27FC236}">
                  <a16:creationId xmlns:a16="http://schemas.microsoft.com/office/drawing/2014/main" id="{4107FD4F-F581-49F7-80C3-5EF609AE7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0" y="188913"/>
              <a:ext cx="15875" cy="11113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46" name="Freeform 9983">
              <a:extLst>
                <a:ext uri="{FF2B5EF4-FFF2-40B4-BE49-F238E27FC236}">
                  <a16:creationId xmlns:a16="http://schemas.microsoft.com/office/drawing/2014/main" id="{96586941-638A-4160-AA6B-1373AC44A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44463"/>
              <a:ext cx="30163" cy="25400"/>
            </a:xfrm>
            <a:custGeom>
              <a:avLst/>
              <a:gdLst>
                <a:gd name="T0" fmla="*/ 7 w 8"/>
                <a:gd name="T1" fmla="*/ 0 h 7"/>
                <a:gd name="T2" fmla="*/ 0 w 8"/>
                <a:gd name="T3" fmla="*/ 7 h 7"/>
                <a:gd name="T4" fmla="*/ 1 w 8"/>
                <a:gd name="T5" fmla="*/ 7 h 7"/>
                <a:gd name="T6" fmla="*/ 8 w 8"/>
                <a:gd name="T7" fmla="*/ 0 h 7"/>
                <a:gd name="T8" fmla="*/ 7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47" name="Freeform 9984">
              <a:extLst>
                <a:ext uri="{FF2B5EF4-FFF2-40B4-BE49-F238E27FC236}">
                  <a16:creationId xmlns:a16="http://schemas.microsoft.com/office/drawing/2014/main" id="{7B9BD348-07EA-44E4-B7E1-FBD9B4992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28588"/>
              <a:ext cx="30163" cy="22225"/>
            </a:xfrm>
            <a:custGeom>
              <a:avLst/>
              <a:gdLst>
                <a:gd name="T0" fmla="*/ 0 w 8"/>
                <a:gd name="T1" fmla="*/ 6 h 6"/>
                <a:gd name="T2" fmla="*/ 8 w 8"/>
                <a:gd name="T3" fmla="*/ 1 h 6"/>
                <a:gd name="T4" fmla="*/ 7 w 8"/>
                <a:gd name="T5" fmla="*/ 0 h 6"/>
                <a:gd name="T6" fmla="*/ 0 w 8"/>
                <a:gd name="T7" fmla="*/ 5 h 6"/>
                <a:gd name="T8" fmla="*/ 0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48" name="Freeform 9985">
              <a:extLst>
                <a:ext uri="{FF2B5EF4-FFF2-40B4-BE49-F238E27FC236}">
                  <a16:creationId xmlns:a16="http://schemas.microsoft.com/office/drawing/2014/main" id="{ECEF38D7-B709-4742-A0E4-C93A84E66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68288"/>
              <a:ext cx="34925" cy="25400"/>
            </a:xfrm>
            <a:custGeom>
              <a:avLst/>
              <a:gdLst>
                <a:gd name="T0" fmla="*/ 1 w 9"/>
                <a:gd name="T1" fmla="*/ 7 h 7"/>
                <a:gd name="T2" fmla="*/ 9 w 9"/>
                <a:gd name="T3" fmla="*/ 0 h 7"/>
                <a:gd name="T4" fmla="*/ 8 w 9"/>
                <a:gd name="T5" fmla="*/ 0 h 7"/>
                <a:gd name="T6" fmla="*/ 0 w 9"/>
                <a:gd name="T7" fmla="*/ 7 h 7"/>
                <a:gd name="T8" fmla="*/ 1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3" y="5"/>
                    <a:pt x="6" y="3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49" name="Freeform 9986">
              <a:extLst>
                <a:ext uri="{FF2B5EF4-FFF2-40B4-BE49-F238E27FC236}">
                  <a16:creationId xmlns:a16="http://schemas.microsoft.com/office/drawing/2014/main" id="{538B5103-D211-4E06-B891-166EB5ECD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60350"/>
              <a:ext cx="34925" cy="33338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8 h 9"/>
                <a:gd name="T4" fmla="*/ 1 w 9"/>
                <a:gd name="T5" fmla="*/ 9 h 9"/>
                <a:gd name="T6" fmla="*/ 9 w 9"/>
                <a:gd name="T7" fmla="*/ 0 h 9"/>
                <a:gd name="T8" fmla="*/ 9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3"/>
                    <a:pt x="3" y="6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3" y="6"/>
                    <a:pt x="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50" name="Freeform 9987">
              <a:extLst>
                <a:ext uri="{FF2B5EF4-FFF2-40B4-BE49-F238E27FC236}">
                  <a16:creationId xmlns:a16="http://schemas.microsoft.com/office/drawing/2014/main" id="{7F32CE6E-46F5-4DFF-A420-BD9C54B3A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125413"/>
              <a:ext cx="22225" cy="19050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4 h 5"/>
                <a:gd name="T4" fmla="*/ 0 w 6"/>
                <a:gd name="T5" fmla="*/ 4 h 5"/>
                <a:gd name="T6" fmla="*/ 5 w 6"/>
                <a:gd name="T7" fmla="*/ 0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2" y="3"/>
                    <a:pt x="4" y="2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51" name="Freeform 9988">
              <a:extLst>
                <a:ext uri="{FF2B5EF4-FFF2-40B4-BE49-F238E27FC236}">
                  <a16:creationId xmlns:a16="http://schemas.microsoft.com/office/drawing/2014/main" id="{07656C46-2F18-4754-B82F-6F8F16EED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8" y="90488"/>
              <a:ext cx="19050" cy="1587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52" name="Freeform 9989">
              <a:extLst>
                <a:ext uri="{FF2B5EF4-FFF2-40B4-BE49-F238E27FC236}">
                  <a16:creationId xmlns:a16="http://schemas.microsoft.com/office/drawing/2014/main" id="{C94017EE-0D16-4968-AF83-1A91100D9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3" y="87313"/>
              <a:ext cx="22225" cy="22225"/>
            </a:xfrm>
            <a:custGeom>
              <a:avLst/>
              <a:gdLst>
                <a:gd name="T0" fmla="*/ 6 w 6"/>
                <a:gd name="T1" fmla="*/ 1 h 6"/>
                <a:gd name="T2" fmla="*/ 2 w 6"/>
                <a:gd name="T3" fmla="*/ 4 h 6"/>
                <a:gd name="T4" fmla="*/ 2 w 6"/>
                <a:gd name="T5" fmla="*/ 3 h 6"/>
                <a:gd name="T6" fmla="*/ 3 w 6"/>
                <a:gd name="T7" fmla="*/ 2 h 6"/>
                <a:gd name="T8" fmla="*/ 6 w 6"/>
                <a:gd name="T9" fmla="*/ 0 h 6"/>
                <a:gd name="T10" fmla="*/ 5 w 6"/>
                <a:gd name="T11" fmla="*/ 0 h 6"/>
                <a:gd name="T12" fmla="*/ 1 w 6"/>
                <a:gd name="T13" fmla="*/ 4 h 6"/>
                <a:gd name="T14" fmla="*/ 6 w 6"/>
                <a:gd name="T15" fmla="*/ 1 h 6"/>
                <a:gd name="T16" fmla="*/ 6 w 6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0" y="3"/>
                    <a:pt x="1" y="4"/>
                  </a:cubicBezTo>
                  <a:cubicBezTo>
                    <a:pt x="2" y="6"/>
                    <a:pt x="5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53" name="Freeform 9990">
              <a:extLst>
                <a:ext uri="{FF2B5EF4-FFF2-40B4-BE49-F238E27FC236}">
                  <a16:creationId xmlns:a16="http://schemas.microsoft.com/office/drawing/2014/main" id="{672324C8-CF8E-4202-8312-BE1ABB0BF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" y="84138"/>
              <a:ext cx="30163" cy="17463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1 h 5"/>
                <a:gd name="T4" fmla="*/ 8 w 8"/>
                <a:gd name="T5" fmla="*/ 1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5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54" name="Freeform 9991">
              <a:extLst>
                <a:ext uri="{FF2B5EF4-FFF2-40B4-BE49-F238E27FC236}">
                  <a16:creationId xmlns:a16="http://schemas.microsoft.com/office/drawing/2014/main" id="{D8123C94-86AB-411E-9272-51B4FC86B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3" y="125413"/>
              <a:ext cx="22225" cy="14288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5 w 6"/>
                <a:gd name="T5" fmla="*/ 0 h 4"/>
                <a:gd name="T6" fmla="*/ 0 w 6"/>
                <a:gd name="T7" fmla="*/ 3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55" name="Freeform 9992">
              <a:extLst>
                <a:ext uri="{FF2B5EF4-FFF2-40B4-BE49-F238E27FC236}">
                  <a16:creationId xmlns:a16="http://schemas.microsoft.com/office/drawing/2014/main" id="{8BD3B95E-66DC-4FBF-84F4-F24BF49AB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8" y="150813"/>
              <a:ext cx="22225" cy="15875"/>
            </a:xfrm>
            <a:custGeom>
              <a:avLst/>
              <a:gdLst>
                <a:gd name="T0" fmla="*/ 1 w 6"/>
                <a:gd name="T1" fmla="*/ 3 h 4"/>
                <a:gd name="T2" fmla="*/ 6 w 6"/>
                <a:gd name="T3" fmla="*/ 0 h 4"/>
                <a:gd name="T4" fmla="*/ 5 w 6"/>
                <a:gd name="T5" fmla="*/ 0 h 4"/>
                <a:gd name="T6" fmla="*/ 1 w 6"/>
                <a:gd name="T7" fmla="*/ 3 h 4"/>
                <a:gd name="T8" fmla="*/ 1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56" name="Freeform 9993">
              <a:extLst>
                <a:ext uri="{FF2B5EF4-FFF2-40B4-BE49-F238E27FC236}">
                  <a16:creationId xmlns:a16="http://schemas.microsoft.com/office/drawing/2014/main" id="{38E9EB9B-2353-42C0-854B-CF63C7EC3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27013"/>
              <a:ext cx="34925" cy="25400"/>
            </a:xfrm>
            <a:custGeom>
              <a:avLst/>
              <a:gdLst>
                <a:gd name="T0" fmla="*/ 1 w 9"/>
                <a:gd name="T1" fmla="*/ 7 h 7"/>
                <a:gd name="T2" fmla="*/ 8 w 9"/>
                <a:gd name="T3" fmla="*/ 1 h 7"/>
                <a:gd name="T4" fmla="*/ 8 w 9"/>
                <a:gd name="T5" fmla="*/ 1 h 7"/>
                <a:gd name="T6" fmla="*/ 0 w 9"/>
                <a:gd name="T7" fmla="*/ 7 h 7"/>
                <a:gd name="T8" fmla="*/ 1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3" y="5"/>
                    <a:pt x="6" y="3"/>
                    <a:pt x="8" y="1"/>
                  </a:cubicBezTo>
                  <a:cubicBezTo>
                    <a:pt x="9" y="1"/>
                    <a:pt x="8" y="0"/>
                    <a:pt x="8" y="1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57" name="Freeform 9994">
              <a:extLst>
                <a:ext uri="{FF2B5EF4-FFF2-40B4-BE49-F238E27FC236}">
                  <a16:creationId xmlns:a16="http://schemas.microsoft.com/office/drawing/2014/main" id="{609B47CC-FCEC-4EAE-A1FB-890BB4793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19075"/>
              <a:ext cx="30163" cy="22225"/>
            </a:xfrm>
            <a:custGeom>
              <a:avLst/>
              <a:gdLst>
                <a:gd name="T0" fmla="*/ 8 w 8"/>
                <a:gd name="T1" fmla="*/ 0 h 6"/>
                <a:gd name="T2" fmla="*/ 0 w 8"/>
                <a:gd name="T3" fmla="*/ 6 h 6"/>
                <a:gd name="T4" fmla="*/ 1 w 8"/>
                <a:gd name="T5" fmla="*/ 6 h 6"/>
                <a:gd name="T6" fmla="*/ 8 w 8"/>
                <a:gd name="T7" fmla="*/ 0 h 6"/>
                <a:gd name="T8" fmla="*/ 8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5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58" name="Freeform 9995">
              <a:extLst>
                <a:ext uri="{FF2B5EF4-FFF2-40B4-BE49-F238E27FC236}">
                  <a16:creationId xmlns:a16="http://schemas.microsoft.com/office/drawing/2014/main" id="{C5016366-64D8-4DA8-AA43-5DCC78995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192088"/>
              <a:ext cx="15875" cy="7938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59" name="Freeform 9996">
              <a:extLst>
                <a:ext uri="{FF2B5EF4-FFF2-40B4-BE49-F238E27FC236}">
                  <a16:creationId xmlns:a16="http://schemas.microsoft.com/office/drawing/2014/main" id="{5E74E668-458F-4E82-A40E-F54593F64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120650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0 w 10"/>
                <a:gd name="T3" fmla="*/ 7 h 8"/>
                <a:gd name="T4" fmla="*/ 1 w 10"/>
                <a:gd name="T5" fmla="*/ 8 h 8"/>
                <a:gd name="T6" fmla="*/ 10 w 10"/>
                <a:gd name="T7" fmla="*/ 1 h 8"/>
                <a:gd name="T8" fmla="*/ 10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7" y="3"/>
                    <a:pt x="3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60" name="Freeform 9997">
              <a:extLst>
                <a:ext uri="{FF2B5EF4-FFF2-40B4-BE49-F238E27FC236}">
                  <a16:creationId xmlns:a16="http://schemas.microsoft.com/office/drawing/2014/main" id="{EAB3AE55-7CF4-4993-9CFE-38771639C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" y="71438"/>
              <a:ext cx="44450" cy="30163"/>
            </a:xfrm>
            <a:custGeom>
              <a:avLst/>
              <a:gdLst>
                <a:gd name="T0" fmla="*/ 11 w 12"/>
                <a:gd name="T1" fmla="*/ 0 h 8"/>
                <a:gd name="T2" fmla="*/ 0 w 12"/>
                <a:gd name="T3" fmla="*/ 8 h 8"/>
                <a:gd name="T4" fmla="*/ 1 w 12"/>
                <a:gd name="T5" fmla="*/ 8 h 8"/>
                <a:gd name="T6" fmla="*/ 11 w 12"/>
                <a:gd name="T7" fmla="*/ 0 h 8"/>
                <a:gd name="T8" fmla="*/ 11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7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4" y="5"/>
                    <a:pt x="8" y="3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61" name="Freeform 9998">
              <a:extLst>
                <a:ext uri="{FF2B5EF4-FFF2-40B4-BE49-F238E27FC236}">
                  <a16:creationId xmlns:a16="http://schemas.microsoft.com/office/drawing/2014/main" id="{B19199CE-86B4-493B-BF5F-05C86E097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13" y="68263"/>
              <a:ext cx="57150" cy="33338"/>
            </a:xfrm>
            <a:custGeom>
              <a:avLst/>
              <a:gdLst>
                <a:gd name="T0" fmla="*/ 1 w 15"/>
                <a:gd name="T1" fmla="*/ 8 h 9"/>
                <a:gd name="T2" fmla="*/ 15 w 15"/>
                <a:gd name="T3" fmla="*/ 1 h 9"/>
                <a:gd name="T4" fmla="*/ 15 w 15"/>
                <a:gd name="T5" fmla="*/ 1 h 9"/>
                <a:gd name="T6" fmla="*/ 1 w 15"/>
                <a:gd name="T7" fmla="*/ 8 h 9"/>
                <a:gd name="T8" fmla="*/ 1 w 1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8"/>
                  </a:moveTo>
                  <a:cubicBezTo>
                    <a:pt x="6" y="6"/>
                    <a:pt x="10" y="3"/>
                    <a:pt x="15" y="1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0" y="3"/>
                    <a:pt x="5" y="6"/>
                    <a:pt x="1" y="8"/>
                  </a:cubicBezTo>
                  <a:cubicBezTo>
                    <a:pt x="0" y="9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62" name="Freeform 9999">
              <a:extLst>
                <a:ext uri="{FF2B5EF4-FFF2-40B4-BE49-F238E27FC236}">
                  <a16:creationId xmlns:a16="http://schemas.microsoft.com/office/drawing/2014/main" id="{564CA281-0C1F-4645-95FE-6211278F5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25413"/>
              <a:ext cx="22225" cy="14288"/>
            </a:xfrm>
            <a:custGeom>
              <a:avLst/>
              <a:gdLst>
                <a:gd name="T0" fmla="*/ 1 w 6"/>
                <a:gd name="T1" fmla="*/ 4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63" name="Freeform 10000">
              <a:extLst>
                <a:ext uri="{FF2B5EF4-FFF2-40B4-BE49-F238E27FC236}">
                  <a16:creationId xmlns:a16="http://schemas.microsoft.com/office/drawing/2014/main" id="{65AA84CD-FAFA-4DAF-AA4B-AAEF0FEC2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47638"/>
              <a:ext cx="14288" cy="11113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0 h 3"/>
                <a:gd name="T4" fmla="*/ 3 w 4"/>
                <a:gd name="T5" fmla="*/ 0 h 3"/>
                <a:gd name="T6" fmla="*/ 0 w 4"/>
                <a:gd name="T7" fmla="*/ 2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64" name="Freeform 10001">
              <a:extLst>
                <a:ext uri="{FF2B5EF4-FFF2-40B4-BE49-F238E27FC236}">
                  <a16:creationId xmlns:a16="http://schemas.microsoft.com/office/drawing/2014/main" id="{BD0E1D85-1A8E-4B2F-BF8D-AD3BD1841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173038"/>
              <a:ext cx="15875" cy="12700"/>
            </a:xfrm>
            <a:custGeom>
              <a:avLst/>
              <a:gdLst>
                <a:gd name="T0" fmla="*/ 1 w 4"/>
                <a:gd name="T1" fmla="*/ 2 h 3"/>
                <a:gd name="T2" fmla="*/ 4 w 4"/>
                <a:gd name="T3" fmla="*/ 0 h 3"/>
                <a:gd name="T4" fmla="*/ 4 w 4"/>
                <a:gd name="T5" fmla="*/ 0 h 3"/>
                <a:gd name="T6" fmla="*/ 1 w 4"/>
                <a:gd name="T7" fmla="*/ 2 h 3"/>
                <a:gd name="T8" fmla="*/ 1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65" name="Freeform 10002">
              <a:extLst>
                <a:ext uri="{FF2B5EF4-FFF2-40B4-BE49-F238E27FC236}">
                  <a16:creationId xmlns:a16="http://schemas.microsoft.com/office/drawing/2014/main" id="{A306F587-EF5C-4F2E-B5EA-387994D10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00025"/>
              <a:ext cx="30163" cy="22225"/>
            </a:xfrm>
            <a:custGeom>
              <a:avLst/>
              <a:gdLst>
                <a:gd name="T0" fmla="*/ 1 w 8"/>
                <a:gd name="T1" fmla="*/ 6 h 6"/>
                <a:gd name="T2" fmla="*/ 8 w 8"/>
                <a:gd name="T3" fmla="*/ 0 h 6"/>
                <a:gd name="T4" fmla="*/ 8 w 8"/>
                <a:gd name="T5" fmla="*/ 0 h 6"/>
                <a:gd name="T6" fmla="*/ 0 w 8"/>
                <a:gd name="T7" fmla="*/ 5 h 6"/>
                <a:gd name="T8" fmla="*/ 1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6"/>
                  </a:move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66" name="Freeform 10003">
              <a:extLst>
                <a:ext uri="{FF2B5EF4-FFF2-40B4-BE49-F238E27FC236}">
                  <a16:creationId xmlns:a16="http://schemas.microsoft.com/office/drawing/2014/main" id="{F5C009AA-4845-4D60-A27E-CBE9C010C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85738"/>
              <a:ext cx="30163" cy="22225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67" name="Freeform 10004">
              <a:extLst>
                <a:ext uri="{FF2B5EF4-FFF2-40B4-BE49-F238E27FC236}">
                  <a16:creationId xmlns:a16="http://schemas.microsoft.com/office/drawing/2014/main" id="{95EC0E3F-037B-4EE3-940E-B82CCAAB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63" y="120650"/>
              <a:ext cx="38100" cy="26988"/>
            </a:xfrm>
            <a:custGeom>
              <a:avLst/>
              <a:gdLst>
                <a:gd name="T0" fmla="*/ 9 w 10"/>
                <a:gd name="T1" fmla="*/ 0 h 7"/>
                <a:gd name="T2" fmla="*/ 0 w 10"/>
                <a:gd name="T3" fmla="*/ 6 h 7"/>
                <a:gd name="T4" fmla="*/ 1 w 10"/>
                <a:gd name="T5" fmla="*/ 7 h 7"/>
                <a:gd name="T6" fmla="*/ 10 w 10"/>
                <a:gd name="T7" fmla="*/ 1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68" name="Freeform 10005">
              <a:extLst>
                <a:ext uri="{FF2B5EF4-FFF2-40B4-BE49-F238E27FC236}">
                  <a16:creationId xmlns:a16="http://schemas.microsoft.com/office/drawing/2014/main" id="{40940949-5C42-4329-B26A-48AEB89D4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68263"/>
              <a:ext cx="44450" cy="33338"/>
            </a:xfrm>
            <a:custGeom>
              <a:avLst/>
              <a:gdLst>
                <a:gd name="T0" fmla="*/ 11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0 h 9"/>
                <a:gd name="T8" fmla="*/ 11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7" y="3"/>
                    <a:pt x="4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69" name="Freeform 10006">
              <a:extLst>
                <a:ext uri="{FF2B5EF4-FFF2-40B4-BE49-F238E27FC236}">
                  <a16:creationId xmlns:a16="http://schemas.microsoft.com/office/drawing/2014/main" id="{C35E0E5C-B61C-4015-861B-9190BED7A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25" y="68263"/>
              <a:ext cx="19050" cy="7938"/>
            </a:xfrm>
            <a:custGeom>
              <a:avLst/>
              <a:gdLst>
                <a:gd name="T0" fmla="*/ 4 w 5"/>
                <a:gd name="T1" fmla="*/ 0 h 2"/>
                <a:gd name="T2" fmla="*/ 2 w 5"/>
                <a:gd name="T3" fmla="*/ 1 h 2"/>
                <a:gd name="T4" fmla="*/ 1 w 5"/>
                <a:gd name="T5" fmla="*/ 1 h 2"/>
                <a:gd name="T6" fmla="*/ 3 w 5"/>
                <a:gd name="T7" fmla="*/ 0 h 2"/>
                <a:gd name="T8" fmla="*/ 2 w 5"/>
                <a:gd name="T9" fmla="*/ 0 h 2"/>
                <a:gd name="T10" fmla="*/ 0 w 5"/>
                <a:gd name="T11" fmla="*/ 2 h 2"/>
                <a:gd name="T12" fmla="*/ 0 w 5"/>
                <a:gd name="T13" fmla="*/ 2 h 2"/>
                <a:gd name="T14" fmla="*/ 4 w 5"/>
                <a:gd name="T15" fmla="*/ 0 h 2"/>
                <a:gd name="T16" fmla="*/ 4 w 5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70" name="Freeform 10007">
              <a:extLst>
                <a:ext uri="{FF2B5EF4-FFF2-40B4-BE49-F238E27FC236}">
                  <a16:creationId xmlns:a16="http://schemas.microsoft.com/office/drawing/2014/main" id="{5B1E9B78-9A13-4CD6-B151-CC47ECC13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68263"/>
              <a:ext cx="55563" cy="33338"/>
            </a:xfrm>
            <a:custGeom>
              <a:avLst/>
              <a:gdLst>
                <a:gd name="T0" fmla="*/ 1 w 15"/>
                <a:gd name="T1" fmla="*/ 9 h 9"/>
                <a:gd name="T2" fmla="*/ 14 w 15"/>
                <a:gd name="T3" fmla="*/ 1 h 9"/>
                <a:gd name="T4" fmla="*/ 14 w 15"/>
                <a:gd name="T5" fmla="*/ 0 h 9"/>
                <a:gd name="T6" fmla="*/ 0 w 15"/>
                <a:gd name="T7" fmla="*/ 8 h 9"/>
                <a:gd name="T8" fmla="*/ 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9"/>
                  </a:moveTo>
                  <a:cubicBezTo>
                    <a:pt x="5" y="6"/>
                    <a:pt x="10" y="3"/>
                    <a:pt x="14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9" y="3"/>
                    <a:pt x="5" y="6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71" name="Freeform 10008">
              <a:extLst>
                <a:ext uri="{FF2B5EF4-FFF2-40B4-BE49-F238E27FC236}">
                  <a16:creationId xmlns:a16="http://schemas.microsoft.com/office/drawing/2014/main" id="{724516C5-CBC6-4133-B70B-42A3F41AB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25413"/>
              <a:ext cx="36513" cy="25400"/>
            </a:xfrm>
            <a:custGeom>
              <a:avLst/>
              <a:gdLst>
                <a:gd name="T0" fmla="*/ 0 w 10"/>
                <a:gd name="T1" fmla="*/ 7 h 7"/>
                <a:gd name="T2" fmla="*/ 10 w 10"/>
                <a:gd name="T3" fmla="*/ 0 h 7"/>
                <a:gd name="T4" fmla="*/ 10 w 10"/>
                <a:gd name="T5" fmla="*/ 0 h 7"/>
                <a:gd name="T6" fmla="*/ 0 w 10"/>
                <a:gd name="T7" fmla="*/ 6 h 7"/>
                <a:gd name="T8" fmla="*/ 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72" name="Freeform 10009">
              <a:extLst>
                <a:ext uri="{FF2B5EF4-FFF2-40B4-BE49-F238E27FC236}">
                  <a16:creationId xmlns:a16="http://schemas.microsoft.com/office/drawing/2014/main" id="{FEB916E9-C6EE-4166-B76D-29E80624F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69863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0 w 8"/>
                <a:gd name="T7" fmla="*/ 5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73" name="Freeform 10010">
              <a:extLst>
                <a:ext uri="{FF2B5EF4-FFF2-40B4-BE49-F238E27FC236}">
                  <a16:creationId xmlns:a16="http://schemas.microsoft.com/office/drawing/2014/main" id="{6B38021E-FC64-4D57-9735-BE2781BFA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50813"/>
              <a:ext cx="38100" cy="26988"/>
            </a:xfrm>
            <a:custGeom>
              <a:avLst/>
              <a:gdLst>
                <a:gd name="T0" fmla="*/ 9 w 10"/>
                <a:gd name="T1" fmla="*/ 1 h 7"/>
                <a:gd name="T2" fmla="*/ 1 w 10"/>
                <a:gd name="T3" fmla="*/ 7 h 7"/>
                <a:gd name="T4" fmla="*/ 1 w 10"/>
                <a:gd name="T5" fmla="*/ 7 h 7"/>
                <a:gd name="T6" fmla="*/ 10 w 10"/>
                <a:gd name="T7" fmla="*/ 1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74" name="Freeform 10011">
              <a:extLst>
                <a:ext uri="{FF2B5EF4-FFF2-40B4-BE49-F238E27FC236}">
                  <a16:creationId xmlns:a16="http://schemas.microsoft.com/office/drawing/2014/main" id="{CBAD557C-23C3-4BEF-A04C-355F2657B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125413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75" name="Freeform 10012">
              <a:extLst>
                <a:ext uri="{FF2B5EF4-FFF2-40B4-BE49-F238E27FC236}">
                  <a16:creationId xmlns:a16="http://schemas.microsoft.com/office/drawing/2014/main" id="{C940B9E6-0733-4AC3-93CF-9102C0924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65088"/>
              <a:ext cx="58738" cy="36513"/>
            </a:xfrm>
            <a:custGeom>
              <a:avLst/>
              <a:gdLst>
                <a:gd name="T0" fmla="*/ 15 w 16"/>
                <a:gd name="T1" fmla="*/ 0 h 10"/>
                <a:gd name="T2" fmla="*/ 1 w 16"/>
                <a:gd name="T3" fmla="*/ 9 h 10"/>
                <a:gd name="T4" fmla="*/ 1 w 16"/>
                <a:gd name="T5" fmla="*/ 10 h 10"/>
                <a:gd name="T6" fmla="*/ 16 w 16"/>
                <a:gd name="T7" fmla="*/ 0 h 10"/>
                <a:gd name="T8" fmla="*/ 15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5" y="0"/>
                  </a:moveTo>
                  <a:cubicBezTo>
                    <a:pt x="10" y="3"/>
                    <a:pt x="5" y="6"/>
                    <a:pt x="1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76" name="Freeform 10013">
              <a:extLst>
                <a:ext uri="{FF2B5EF4-FFF2-40B4-BE49-F238E27FC236}">
                  <a16:creationId xmlns:a16="http://schemas.microsoft.com/office/drawing/2014/main" id="{666CC048-5735-429B-B038-744074DD9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60325"/>
              <a:ext cx="63500" cy="41275"/>
            </a:xfrm>
            <a:custGeom>
              <a:avLst/>
              <a:gdLst>
                <a:gd name="T0" fmla="*/ 1 w 17"/>
                <a:gd name="T1" fmla="*/ 11 h 11"/>
                <a:gd name="T2" fmla="*/ 17 w 17"/>
                <a:gd name="T3" fmla="*/ 0 h 11"/>
                <a:gd name="T4" fmla="*/ 17 w 17"/>
                <a:gd name="T5" fmla="*/ 0 h 11"/>
                <a:gd name="T6" fmla="*/ 0 w 17"/>
                <a:gd name="T7" fmla="*/ 11 h 11"/>
                <a:gd name="T8" fmla="*/ 1 w 1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" y="11"/>
                  </a:moveTo>
                  <a:cubicBezTo>
                    <a:pt x="6" y="7"/>
                    <a:pt x="12" y="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77" name="Freeform 10014">
              <a:extLst>
                <a:ext uri="{FF2B5EF4-FFF2-40B4-BE49-F238E27FC236}">
                  <a16:creationId xmlns:a16="http://schemas.microsoft.com/office/drawing/2014/main" id="{B31487F3-D368-474F-812E-32B4B4F4D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3" y="125413"/>
              <a:ext cx="26988" cy="14288"/>
            </a:xfrm>
            <a:custGeom>
              <a:avLst/>
              <a:gdLst>
                <a:gd name="T0" fmla="*/ 1 w 7"/>
                <a:gd name="T1" fmla="*/ 4 h 4"/>
                <a:gd name="T2" fmla="*/ 6 w 7"/>
                <a:gd name="T3" fmla="*/ 1 h 4"/>
                <a:gd name="T4" fmla="*/ 6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78" name="Freeform 10015">
              <a:extLst>
                <a:ext uri="{FF2B5EF4-FFF2-40B4-BE49-F238E27FC236}">
                  <a16:creationId xmlns:a16="http://schemas.microsoft.com/office/drawing/2014/main" id="{891161BF-7349-4B49-B611-5EF22D05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44463"/>
              <a:ext cx="38100" cy="22225"/>
            </a:xfrm>
            <a:custGeom>
              <a:avLst/>
              <a:gdLst>
                <a:gd name="T0" fmla="*/ 1 w 10"/>
                <a:gd name="T1" fmla="*/ 6 h 6"/>
                <a:gd name="T2" fmla="*/ 10 w 10"/>
                <a:gd name="T3" fmla="*/ 0 h 6"/>
                <a:gd name="T4" fmla="*/ 10 w 10"/>
                <a:gd name="T5" fmla="*/ 0 h 6"/>
                <a:gd name="T6" fmla="*/ 0 w 10"/>
                <a:gd name="T7" fmla="*/ 6 h 6"/>
                <a:gd name="T8" fmla="*/ 1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79" name="Freeform 10016">
              <a:extLst>
                <a:ext uri="{FF2B5EF4-FFF2-40B4-BE49-F238E27FC236}">
                  <a16:creationId xmlns:a16="http://schemas.microsoft.com/office/drawing/2014/main" id="{0081A13A-96C3-4A17-90D4-82D240625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58750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80" name="Freeform 10017">
              <a:extLst>
                <a:ext uri="{FF2B5EF4-FFF2-40B4-BE49-F238E27FC236}">
                  <a16:creationId xmlns:a16="http://schemas.microsoft.com/office/drawing/2014/main" id="{32E73605-3A29-4073-B989-8E15A601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28588"/>
              <a:ext cx="44450" cy="33338"/>
            </a:xfrm>
            <a:custGeom>
              <a:avLst/>
              <a:gdLst>
                <a:gd name="T0" fmla="*/ 11 w 12"/>
                <a:gd name="T1" fmla="*/ 0 h 9"/>
                <a:gd name="T2" fmla="*/ 0 w 12"/>
                <a:gd name="T3" fmla="*/ 8 h 9"/>
                <a:gd name="T4" fmla="*/ 0 w 12"/>
                <a:gd name="T5" fmla="*/ 9 h 9"/>
                <a:gd name="T6" fmla="*/ 12 w 12"/>
                <a:gd name="T7" fmla="*/ 0 h 9"/>
                <a:gd name="T8" fmla="*/ 11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7" y="3"/>
                    <a:pt x="4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81" name="Freeform 10018">
              <a:extLst>
                <a:ext uri="{FF2B5EF4-FFF2-40B4-BE49-F238E27FC236}">
                  <a16:creationId xmlns:a16="http://schemas.microsoft.com/office/drawing/2014/main" id="{E99C056F-A026-4E7B-9332-9573928B9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49213"/>
              <a:ext cx="79375" cy="52388"/>
            </a:xfrm>
            <a:custGeom>
              <a:avLst/>
              <a:gdLst>
                <a:gd name="T0" fmla="*/ 20 w 21"/>
                <a:gd name="T1" fmla="*/ 1 h 14"/>
                <a:gd name="T2" fmla="*/ 0 w 21"/>
                <a:gd name="T3" fmla="*/ 14 h 14"/>
                <a:gd name="T4" fmla="*/ 1 w 21"/>
                <a:gd name="T5" fmla="*/ 14 h 14"/>
                <a:gd name="T6" fmla="*/ 21 w 21"/>
                <a:gd name="T7" fmla="*/ 1 h 14"/>
                <a:gd name="T8" fmla="*/ 20 w 21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20" y="1"/>
                  </a:moveTo>
                  <a:cubicBezTo>
                    <a:pt x="14" y="5"/>
                    <a:pt x="7" y="9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7" y="10"/>
                    <a:pt x="14" y="5"/>
                    <a:pt x="21" y="1"/>
                  </a:cubicBezTo>
                  <a:cubicBezTo>
                    <a:pt x="21" y="1"/>
                    <a:pt x="20" y="0"/>
                    <a:pt x="2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82" name="Freeform 10019">
              <a:extLst>
                <a:ext uri="{FF2B5EF4-FFF2-40B4-BE49-F238E27FC236}">
                  <a16:creationId xmlns:a16="http://schemas.microsoft.com/office/drawing/2014/main" id="{0ACFC80B-35B2-4839-BE42-E796E5F40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" y="49213"/>
              <a:ext cx="87313" cy="52388"/>
            </a:xfrm>
            <a:custGeom>
              <a:avLst/>
              <a:gdLst>
                <a:gd name="T0" fmla="*/ 0 w 23"/>
                <a:gd name="T1" fmla="*/ 14 h 14"/>
                <a:gd name="T2" fmla="*/ 22 w 23"/>
                <a:gd name="T3" fmla="*/ 1 h 14"/>
                <a:gd name="T4" fmla="*/ 22 w 23"/>
                <a:gd name="T5" fmla="*/ 0 h 14"/>
                <a:gd name="T6" fmla="*/ 0 w 23"/>
                <a:gd name="T7" fmla="*/ 14 h 14"/>
                <a:gd name="T8" fmla="*/ 0 w 2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0" y="14"/>
                  </a:moveTo>
                  <a:cubicBezTo>
                    <a:pt x="8" y="9"/>
                    <a:pt x="15" y="5"/>
                    <a:pt x="22" y="1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5"/>
                    <a:pt x="7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83" name="Freeform 10020">
              <a:extLst>
                <a:ext uri="{FF2B5EF4-FFF2-40B4-BE49-F238E27FC236}">
                  <a16:creationId xmlns:a16="http://schemas.microsoft.com/office/drawing/2014/main" id="{A192B8FE-68D5-4E77-BB9F-EC7DDE4E2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28588"/>
              <a:ext cx="26988" cy="7938"/>
            </a:xfrm>
            <a:custGeom>
              <a:avLst/>
              <a:gdLst>
                <a:gd name="T0" fmla="*/ 3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6 w 7"/>
                <a:gd name="T7" fmla="*/ 0 h 2"/>
                <a:gd name="T8" fmla="*/ 6 w 7"/>
                <a:gd name="T9" fmla="*/ 0 h 2"/>
                <a:gd name="T10" fmla="*/ 2 w 7"/>
                <a:gd name="T11" fmla="*/ 2 h 2"/>
                <a:gd name="T12" fmla="*/ 2 w 7"/>
                <a:gd name="T13" fmla="*/ 1 h 2"/>
                <a:gd name="T14" fmla="*/ 3 w 7"/>
                <a:gd name="T15" fmla="*/ 0 h 2"/>
                <a:gd name="T16" fmla="*/ 3 w 7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84" name="Freeform 10021">
              <a:extLst>
                <a:ext uri="{FF2B5EF4-FFF2-40B4-BE49-F238E27FC236}">
                  <a16:creationId xmlns:a16="http://schemas.microsoft.com/office/drawing/2014/main" id="{EE62F55E-C41E-490A-9AC6-B6124E6F9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68263"/>
              <a:ext cx="53975" cy="33338"/>
            </a:xfrm>
            <a:custGeom>
              <a:avLst/>
              <a:gdLst>
                <a:gd name="T0" fmla="*/ 14 w 14"/>
                <a:gd name="T1" fmla="*/ 0 h 9"/>
                <a:gd name="T2" fmla="*/ 1 w 14"/>
                <a:gd name="T3" fmla="*/ 9 h 9"/>
                <a:gd name="T4" fmla="*/ 1 w 14"/>
                <a:gd name="T5" fmla="*/ 9 h 9"/>
                <a:gd name="T6" fmla="*/ 14 w 14"/>
                <a:gd name="T7" fmla="*/ 1 h 9"/>
                <a:gd name="T8" fmla="*/ 14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9" y="3"/>
                    <a:pt x="5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6"/>
                    <a:pt x="10" y="3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85" name="Freeform 10022">
              <a:extLst>
                <a:ext uri="{FF2B5EF4-FFF2-40B4-BE49-F238E27FC236}">
                  <a16:creationId xmlns:a16="http://schemas.microsoft.com/office/drawing/2014/main" id="{4D71063C-9D5E-4E5C-B088-195144542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42863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86" name="Freeform 10023">
              <a:extLst>
                <a:ext uri="{FF2B5EF4-FFF2-40B4-BE49-F238E27FC236}">
                  <a16:creationId xmlns:a16="http://schemas.microsoft.com/office/drawing/2014/main" id="{76F86555-E9F0-44EA-A2C9-203454ACE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34925"/>
              <a:ext cx="19050" cy="14288"/>
            </a:xfrm>
            <a:custGeom>
              <a:avLst/>
              <a:gdLst>
                <a:gd name="T0" fmla="*/ 0 w 5"/>
                <a:gd name="T1" fmla="*/ 3 h 4"/>
                <a:gd name="T2" fmla="*/ 5 w 5"/>
                <a:gd name="T3" fmla="*/ 0 h 4"/>
                <a:gd name="T4" fmla="*/ 5 w 5"/>
                <a:gd name="T5" fmla="*/ 0 h 4"/>
                <a:gd name="T6" fmla="*/ 0 w 5"/>
                <a:gd name="T7" fmla="*/ 3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87" name="Freeform 10024">
              <a:extLst>
                <a:ext uri="{FF2B5EF4-FFF2-40B4-BE49-F238E27FC236}">
                  <a16:creationId xmlns:a16="http://schemas.microsoft.com/office/drawing/2014/main" id="{892BD115-8D97-4FB6-8D9F-02AD8F2F5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8" y="68263"/>
              <a:ext cx="60325" cy="33338"/>
            </a:xfrm>
            <a:custGeom>
              <a:avLst/>
              <a:gdLst>
                <a:gd name="T0" fmla="*/ 0 w 16"/>
                <a:gd name="T1" fmla="*/ 9 h 9"/>
                <a:gd name="T2" fmla="*/ 16 w 16"/>
                <a:gd name="T3" fmla="*/ 0 h 9"/>
                <a:gd name="T4" fmla="*/ 15 w 16"/>
                <a:gd name="T5" fmla="*/ 0 h 9"/>
                <a:gd name="T6" fmla="*/ 0 w 16"/>
                <a:gd name="T7" fmla="*/ 9 h 9"/>
                <a:gd name="T8" fmla="*/ 0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6" y="7"/>
                    <a:pt x="11" y="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3"/>
                    <a:pt x="6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88" name="Freeform 10025">
              <a:extLst>
                <a:ext uri="{FF2B5EF4-FFF2-40B4-BE49-F238E27FC236}">
                  <a16:creationId xmlns:a16="http://schemas.microsoft.com/office/drawing/2014/main" id="{EA9356E1-E796-440F-994D-F27F895EB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3" y="87313"/>
              <a:ext cx="26988" cy="19050"/>
            </a:xfrm>
            <a:custGeom>
              <a:avLst/>
              <a:gdLst>
                <a:gd name="T0" fmla="*/ 1 w 7"/>
                <a:gd name="T1" fmla="*/ 5 h 5"/>
                <a:gd name="T2" fmla="*/ 5 w 7"/>
                <a:gd name="T3" fmla="*/ 1 h 5"/>
                <a:gd name="T4" fmla="*/ 0 w 7"/>
                <a:gd name="T5" fmla="*/ 5 h 5"/>
                <a:gd name="T6" fmla="*/ 1 w 7"/>
                <a:gd name="T7" fmla="*/ 5 h 5"/>
                <a:gd name="T8" fmla="*/ 5 w 7"/>
                <a:gd name="T9" fmla="*/ 2 h 5"/>
                <a:gd name="T10" fmla="*/ 1 w 7"/>
                <a:gd name="T11" fmla="*/ 4 h 5"/>
                <a:gd name="T12" fmla="*/ 1 w 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2" y="4"/>
                    <a:pt x="7" y="2"/>
                    <a:pt x="5" y="1"/>
                  </a:cubicBezTo>
                  <a:cubicBezTo>
                    <a:pt x="4" y="0"/>
                    <a:pt x="1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4" y="1"/>
                    <a:pt x="5" y="2"/>
                  </a:cubicBezTo>
                  <a:cubicBezTo>
                    <a:pt x="6" y="2"/>
                    <a:pt x="1" y="4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89" name="Freeform 10026">
              <a:extLst>
                <a:ext uri="{FF2B5EF4-FFF2-40B4-BE49-F238E27FC236}">
                  <a16:creationId xmlns:a16="http://schemas.microsoft.com/office/drawing/2014/main" id="{5A5516BF-5729-4532-AAEB-171D30B09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3" y="65088"/>
              <a:ext cx="60325" cy="41275"/>
            </a:xfrm>
            <a:custGeom>
              <a:avLst/>
              <a:gdLst>
                <a:gd name="T0" fmla="*/ 16 w 16"/>
                <a:gd name="T1" fmla="*/ 0 h 11"/>
                <a:gd name="T2" fmla="*/ 0 w 16"/>
                <a:gd name="T3" fmla="*/ 10 h 11"/>
                <a:gd name="T4" fmla="*/ 1 w 16"/>
                <a:gd name="T5" fmla="*/ 10 h 11"/>
                <a:gd name="T6" fmla="*/ 16 w 16"/>
                <a:gd name="T7" fmla="*/ 0 h 11"/>
                <a:gd name="T8" fmla="*/ 16 w 1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6" y="0"/>
                  </a:moveTo>
                  <a:cubicBezTo>
                    <a:pt x="10" y="3"/>
                    <a:pt x="4" y="5"/>
                    <a:pt x="0" y="10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5" y="6"/>
                    <a:pt x="10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90" name="Freeform 10027">
              <a:extLst>
                <a:ext uri="{FF2B5EF4-FFF2-40B4-BE49-F238E27FC236}">
                  <a16:creationId xmlns:a16="http://schemas.microsoft.com/office/drawing/2014/main" id="{22C11F3C-99CD-428A-AE03-058275BF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30163"/>
              <a:ext cx="19050" cy="1587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91" name="Freeform 10028">
              <a:extLst>
                <a:ext uri="{FF2B5EF4-FFF2-40B4-BE49-F238E27FC236}">
                  <a16:creationId xmlns:a16="http://schemas.microsoft.com/office/drawing/2014/main" id="{8CC5EB6A-7BE5-4C22-99D7-9E9CEF8E4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30163"/>
              <a:ext cx="26988" cy="15875"/>
            </a:xfrm>
            <a:custGeom>
              <a:avLst/>
              <a:gdLst>
                <a:gd name="T0" fmla="*/ 1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92" name="Freeform 10029">
              <a:extLst>
                <a:ext uri="{FF2B5EF4-FFF2-40B4-BE49-F238E27FC236}">
                  <a16:creationId xmlns:a16="http://schemas.microsoft.com/office/drawing/2014/main" id="{01552AA8-513D-43EF-9DB9-A1818DDA4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60325"/>
              <a:ext cx="74613" cy="46038"/>
            </a:xfrm>
            <a:custGeom>
              <a:avLst/>
              <a:gdLst>
                <a:gd name="T0" fmla="*/ 0 w 20"/>
                <a:gd name="T1" fmla="*/ 12 h 12"/>
                <a:gd name="T2" fmla="*/ 19 w 20"/>
                <a:gd name="T3" fmla="*/ 0 h 12"/>
                <a:gd name="T4" fmla="*/ 19 w 20"/>
                <a:gd name="T5" fmla="*/ 0 h 12"/>
                <a:gd name="T6" fmla="*/ 0 w 20"/>
                <a:gd name="T7" fmla="*/ 11 h 12"/>
                <a:gd name="T8" fmla="*/ 0 w 2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7" y="8"/>
                    <a:pt x="13" y="4"/>
                    <a:pt x="19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3" y="4"/>
                    <a:pt x="7" y="8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93" name="Freeform 10030">
              <a:extLst>
                <a:ext uri="{FF2B5EF4-FFF2-40B4-BE49-F238E27FC236}">
                  <a16:creationId xmlns:a16="http://schemas.microsoft.com/office/drawing/2014/main" id="{2AE4784E-5FDD-4AFF-B442-28EC3E07C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5875"/>
              <a:ext cx="117475" cy="85725"/>
            </a:xfrm>
            <a:custGeom>
              <a:avLst/>
              <a:gdLst>
                <a:gd name="T0" fmla="*/ 15 w 31"/>
                <a:gd name="T1" fmla="*/ 10 h 23"/>
                <a:gd name="T2" fmla="*/ 29 w 31"/>
                <a:gd name="T3" fmla="*/ 2 h 23"/>
                <a:gd name="T4" fmla="*/ 17 w 31"/>
                <a:gd name="T5" fmla="*/ 10 h 23"/>
                <a:gd name="T6" fmla="*/ 0 w 31"/>
                <a:gd name="T7" fmla="*/ 23 h 23"/>
                <a:gd name="T8" fmla="*/ 0 w 31"/>
                <a:gd name="T9" fmla="*/ 23 h 23"/>
                <a:gd name="T10" fmla="*/ 16 w 31"/>
                <a:gd name="T11" fmla="*/ 12 h 23"/>
                <a:gd name="T12" fmla="*/ 31 w 31"/>
                <a:gd name="T13" fmla="*/ 1 h 23"/>
                <a:gd name="T14" fmla="*/ 30 w 31"/>
                <a:gd name="T15" fmla="*/ 1 h 23"/>
                <a:gd name="T16" fmla="*/ 15 w 31"/>
                <a:gd name="T17" fmla="*/ 10 h 23"/>
                <a:gd name="T18" fmla="*/ 15 w 31"/>
                <a:gd name="T1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3">
                  <a:moveTo>
                    <a:pt x="15" y="10"/>
                  </a:moveTo>
                  <a:cubicBezTo>
                    <a:pt x="20" y="7"/>
                    <a:pt x="24" y="4"/>
                    <a:pt x="29" y="2"/>
                  </a:cubicBezTo>
                  <a:cubicBezTo>
                    <a:pt x="25" y="4"/>
                    <a:pt x="21" y="8"/>
                    <a:pt x="17" y="10"/>
                  </a:cubicBezTo>
                  <a:cubicBezTo>
                    <a:pt x="11" y="14"/>
                    <a:pt x="5" y="1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5" y="18"/>
                    <a:pt x="10" y="15"/>
                    <a:pt x="16" y="12"/>
                  </a:cubicBezTo>
                  <a:cubicBezTo>
                    <a:pt x="21" y="8"/>
                    <a:pt x="26" y="4"/>
                    <a:pt x="31" y="1"/>
                  </a:cubicBezTo>
                  <a:cubicBezTo>
                    <a:pt x="31" y="0"/>
                    <a:pt x="31" y="1"/>
                    <a:pt x="30" y="1"/>
                  </a:cubicBezTo>
                  <a:cubicBezTo>
                    <a:pt x="25" y="3"/>
                    <a:pt x="20" y="6"/>
                    <a:pt x="15" y="10"/>
                  </a:cubicBezTo>
                  <a:cubicBezTo>
                    <a:pt x="14" y="10"/>
                    <a:pt x="15" y="10"/>
                    <a:pt x="15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94" name="Freeform 10031">
              <a:extLst>
                <a:ext uri="{FF2B5EF4-FFF2-40B4-BE49-F238E27FC236}">
                  <a16:creationId xmlns:a16="http://schemas.microsoft.com/office/drawing/2014/main" id="{06C090AB-74B9-4A93-9571-B010BFA57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71438"/>
              <a:ext cx="41275" cy="26988"/>
            </a:xfrm>
            <a:custGeom>
              <a:avLst/>
              <a:gdLst>
                <a:gd name="T0" fmla="*/ 1 w 11"/>
                <a:gd name="T1" fmla="*/ 7 h 7"/>
                <a:gd name="T2" fmla="*/ 11 w 11"/>
                <a:gd name="T3" fmla="*/ 0 h 7"/>
                <a:gd name="T4" fmla="*/ 11 w 11"/>
                <a:gd name="T5" fmla="*/ 0 h 7"/>
                <a:gd name="T6" fmla="*/ 0 w 11"/>
                <a:gd name="T7" fmla="*/ 7 h 7"/>
                <a:gd name="T8" fmla="*/ 1 w 1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cubicBezTo>
                    <a:pt x="4" y="5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95" name="Freeform 10032">
              <a:extLst>
                <a:ext uri="{FF2B5EF4-FFF2-40B4-BE49-F238E27FC236}">
                  <a16:creationId xmlns:a16="http://schemas.microsoft.com/office/drawing/2014/main" id="{292262C1-44A6-49B9-89C4-722A2CD88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71438"/>
              <a:ext cx="38100" cy="26988"/>
            </a:xfrm>
            <a:custGeom>
              <a:avLst/>
              <a:gdLst>
                <a:gd name="T0" fmla="*/ 9 w 10"/>
                <a:gd name="T1" fmla="*/ 0 h 7"/>
                <a:gd name="T2" fmla="*/ 1 w 10"/>
                <a:gd name="T3" fmla="*/ 6 h 7"/>
                <a:gd name="T4" fmla="*/ 1 w 10"/>
                <a:gd name="T5" fmla="*/ 6 h 7"/>
                <a:gd name="T6" fmla="*/ 9 w 10"/>
                <a:gd name="T7" fmla="*/ 0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6" y="2"/>
                    <a:pt x="3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4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96" name="Freeform 10033">
              <a:extLst>
                <a:ext uri="{FF2B5EF4-FFF2-40B4-BE49-F238E27FC236}">
                  <a16:creationId xmlns:a16="http://schemas.microsoft.com/office/drawing/2014/main" id="{B1E85950-C2D1-4AF6-AF62-240780E77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" y="19050"/>
              <a:ext cx="22225" cy="1587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97" name="Freeform 10034">
              <a:extLst>
                <a:ext uri="{FF2B5EF4-FFF2-40B4-BE49-F238E27FC236}">
                  <a16:creationId xmlns:a16="http://schemas.microsoft.com/office/drawing/2014/main" id="{4252ED09-3A2D-4AA5-BF14-E3B9E570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" y="65088"/>
              <a:ext cx="23813" cy="14288"/>
            </a:xfrm>
            <a:custGeom>
              <a:avLst/>
              <a:gdLst>
                <a:gd name="T0" fmla="*/ 3 w 6"/>
                <a:gd name="T1" fmla="*/ 1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2 h 4"/>
                <a:gd name="T8" fmla="*/ 6 w 6"/>
                <a:gd name="T9" fmla="*/ 1 h 4"/>
                <a:gd name="T10" fmla="*/ 0 w 6"/>
                <a:gd name="T11" fmla="*/ 3 h 4"/>
                <a:gd name="T12" fmla="*/ 1 w 6"/>
                <a:gd name="T13" fmla="*/ 4 h 4"/>
                <a:gd name="T14" fmla="*/ 4 w 6"/>
                <a:gd name="T15" fmla="*/ 1 h 4"/>
                <a:gd name="T16" fmla="*/ 3 w 6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3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198" name="Group 6334">
            <a:extLst>
              <a:ext uri="{FF2B5EF4-FFF2-40B4-BE49-F238E27FC236}">
                <a16:creationId xmlns:a16="http://schemas.microsoft.com/office/drawing/2014/main" id="{57D7E46D-D75E-4A46-8DD0-BE25738E24B6}"/>
              </a:ext>
            </a:extLst>
          </p:cNvPr>
          <p:cNvGrpSpPr>
            <a:grpSpLocks/>
          </p:cNvGrpSpPr>
          <p:nvPr/>
        </p:nvGrpSpPr>
        <p:grpSpPr bwMode="auto">
          <a:xfrm>
            <a:off x="2782888" y="3884613"/>
            <a:ext cx="304800" cy="304800"/>
            <a:chOff x="0" y="0"/>
            <a:chExt cx="304800" cy="304800"/>
          </a:xfrm>
        </p:grpSpPr>
        <p:sp>
          <p:nvSpPr>
            <p:cNvPr id="43199" name="Freeform 10036">
              <a:extLst>
                <a:ext uri="{FF2B5EF4-FFF2-40B4-BE49-F238E27FC236}">
                  <a16:creationId xmlns:a16="http://schemas.microsoft.com/office/drawing/2014/main" id="{3C3694DD-EF4D-4B68-B1F9-86D9F56691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04800" cy="304800"/>
            </a:xfrm>
            <a:custGeom>
              <a:avLst/>
              <a:gdLst>
                <a:gd name="T0" fmla="*/ 79 w 81"/>
                <a:gd name="T1" fmla="*/ 34 h 81"/>
                <a:gd name="T2" fmla="*/ 74 w 81"/>
                <a:gd name="T3" fmla="*/ 29 h 81"/>
                <a:gd name="T4" fmla="*/ 79 w 81"/>
                <a:gd name="T5" fmla="*/ 42 h 81"/>
                <a:gd name="T6" fmla="*/ 72 w 81"/>
                <a:gd name="T7" fmla="*/ 53 h 81"/>
                <a:gd name="T8" fmla="*/ 71 w 81"/>
                <a:gd name="T9" fmla="*/ 53 h 81"/>
                <a:gd name="T10" fmla="*/ 55 w 81"/>
                <a:gd name="T11" fmla="*/ 52 h 81"/>
                <a:gd name="T12" fmla="*/ 53 w 81"/>
                <a:gd name="T13" fmla="*/ 54 h 81"/>
                <a:gd name="T14" fmla="*/ 51 w 81"/>
                <a:gd name="T15" fmla="*/ 60 h 81"/>
                <a:gd name="T16" fmla="*/ 52 w 81"/>
                <a:gd name="T17" fmla="*/ 66 h 81"/>
                <a:gd name="T18" fmla="*/ 52 w 81"/>
                <a:gd name="T19" fmla="*/ 67 h 81"/>
                <a:gd name="T20" fmla="*/ 50 w 81"/>
                <a:gd name="T21" fmla="*/ 76 h 81"/>
                <a:gd name="T22" fmla="*/ 46 w 81"/>
                <a:gd name="T23" fmla="*/ 78 h 81"/>
                <a:gd name="T24" fmla="*/ 46 w 81"/>
                <a:gd name="T25" fmla="*/ 78 h 81"/>
                <a:gd name="T26" fmla="*/ 40 w 81"/>
                <a:gd name="T27" fmla="*/ 78 h 81"/>
                <a:gd name="T28" fmla="*/ 30 w 81"/>
                <a:gd name="T29" fmla="*/ 75 h 81"/>
                <a:gd name="T30" fmla="*/ 30 w 81"/>
                <a:gd name="T31" fmla="*/ 61 h 81"/>
                <a:gd name="T32" fmla="*/ 27 w 81"/>
                <a:gd name="T33" fmla="*/ 53 h 81"/>
                <a:gd name="T34" fmla="*/ 26 w 81"/>
                <a:gd name="T35" fmla="*/ 52 h 81"/>
                <a:gd name="T36" fmla="*/ 18 w 81"/>
                <a:gd name="T37" fmla="*/ 52 h 81"/>
                <a:gd name="T38" fmla="*/ 15 w 81"/>
                <a:gd name="T39" fmla="*/ 53 h 81"/>
                <a:gd name="T40" fmla="*/ 4 w 81"/>
                <a:gd name="T41" fmla="*/ 46 h 81"/>
                <a:gd name="T42" fmla="*/ 8 w 81"/>
                <a:gd name="T43" fmla="*/ 31 h 81"/>
                <a:gd name="T44" fmla="*/ 31 w 81"/>
                <a:gd name="T45" fmla="*/ 14 h 81"/>
                <a:gd name="T46" fmla="*/ 46 w 81"/>
                <a:gd name="T47" fmla="*/ 5 h 81"/>
                <a:gd name="T48" fmla="*/ 50 w 81"/>
                <a:gd name="T49" fmla="*/ 6 h 81"/>
                <a:gd name="T50" fmla="*/ 52 w 81"/>
                <a:gd name="T51" fmla="*/ 12 h 81"/>
                <a:gd name="T52" fmla="*/ 64 w 81"/>
                <a:gd name="T53" fmla="*/ 31 h 81"/>
                <a:gd name="T54" fmla="*/ 71 w 81"/>
                <a:gd name="T55" fmla="*/ 28 h 81"/>
                <a:gd name="T56" fmla="*/ 63 w 81"/>
                <a:gd name="T57" fmla="*/ 29 h 81"/>
                <a:gd name="T58" fmla="*/ 54 w 81"/>
                <a:gd name="T59" fmla="*/ 26 h 81"/>
                <a:gd name="T60" fmla="*/ 52 w 81"/>
                <a:gd name="T61" fmla="*/ 19 h 81"/>
                <a:gd name="T62" fmla="*/ 53 w 81"/>
                <a:gd name="T63" fmla="*/ 16 h 81"/>
                <a:gd name="T64" fmla="*/ 54 w 81"/>
                <a:gd name="T65" fmla="*/ 9 h 81"/>
                <a:gd name="T66" fmla="*/ 54 w 81"/>
                <a:gd name="T67" fmla="*/ 8 h 81"/>
                <a:gd name="T68" fmla="*/ 28 w 81"/>
                <a:gd name="T69" fmla="*/ 19 h 81"/>
                <a:gd name="T70" fmla="*/ 21 w 81"/>
                <a:gd name="T71" fmla="*/ 29 h 81"/>
                <a:gd name="T72" fmla="*/ 3 w 81"/>
                <a:gd name="T73" fmla="*/ 33 h 81"/>
                <a:gd name="T74" fmla="*/ 16 w 81"/>
                <a:gd name="T75" fmla="*/ 55 h 81"/>
                <a:gd name="T76" fmla="*/ 27 w 81"/>
                <a:gd name="T77" fmla="*/ 70 h 81"/>
                <a:gd name="T78" fmla="*/ 39 w 81"/>
                <a:gd name="T79" fmla="*/ 80 h 81"/>
                <a:gd name="T80" fmla="*/ 53 w 81"/>
                <a:gd name="T81" fmla="*/ 75 h 81"/>
                <a:gd name="T82" fmla="*/ 53 w 81"/>
                <a:gd name="T83" fmla="*/ 61 h 81"/>
                <a:gd name="T84" fmla="*/ 58 w 81"/>
                <a:gd name="T85" fmla="*/ 53 h 81"/>
                <a:gd name="T86" fmla="*/ 77 w 81"/>
                <a:gd name="T87" fmla="*/ 52 h 81"/>
                <a:gd name="T88" fmla="*/ 79 w 81"/>
                <a:gd name="T89" fmla="*/ 46 h 81"/>
                <a:gd name="T90" fmla="*/ 79 w 81"/>
                <a:gd name="T91" fmla="*/ 42 h 81"/>
                <a:gd name="T92" fmla="*/ 49 w 81"/>
                <a:gd name="T93" fmla="*/ 6 h 81"/>
                <a:gd name="T94" fmla="*/ 49 w 81"/>
                <a:gd name="T95" fmla="*/ 6 h 81"/>
                <a:gd name="T96" fmla="*/ 48 w 81"/>
                <a:gd name="T97" fmla="*/ 3 h 81"/>
                <a:gd name="T98" fmla="*/ 46 w 81"/>
                <a:gd name="T99" fmla="*/ 3 h 81"/>
                <a:gd name="T100" fmla="*/ 40 w 81"/>
                <a:gd name="T101" fmla="*/ 78 h 81"/>
                <a:gd name="T102" fmla="*/ 40 w 81"/>
                <a:gd name="T103" fmla="*/ 78 h 81"/>
                <a:gd name="T104" fmla="*/ 41 w 81"/>
                <a:gd name="T105" fmla="*/ 78 h 81"/>
                <a:gd name="T106" fmla="*/ 42 w 81"/>
                <a:gd name="T107" fmla="*/ 79 h 81"/>
                <a:gd name="T108" fmla="*/ 43 w 81"/>
                <a:gd name="T109" fmla="*/ 7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" h="81">
                  <a:moveTo>
                    <a:pt x="80" y="40"/>
                  </a:moveTo>
                  <a:cubicBezTo>
                    <a:pt x="80" y="38"/>
                    <a:pt x="80" y="36"/>
                    <a:pt x="79" y="34"/>
                  </a:cubicBezTo>
                  <a:cubicBezTo>
                    <a:pt x="78" y="33"/>
                    <a:pt x="77" y="31"/>
                    <a:pt x="76" y="30"/>
                  </a:cubicBezTo>
                  <a:cubicBezTo>
                    <a:pt x="76" y="30"/>
                    <a:pt x="75" y="30"/>
                    <a:pt x="74" y="29"/>
                  </a:cubicBezTo>
                  <a:cubicBezTo>
                    <a:pt x="75" y="30"/>
                    <a:pt x="76" y="31"/>
                    <a:pt x="75" y="30"/>
                  </a:cubicBezTo>
                  <a:cubicBezTo>
                    <a:pt x="77" y="32"/>
                    <a:pt x="81" y="37"/>
                    <a:pt x="79" y="42"/>
                  </a:cubicBezTo>
                  <a:cubicBezTo>
                    <a:pt x="81" y="44"/>
                    <a:pt x="76" y="53"/>
                    <a:pt x="73" y="52"/>
                  </a:cubicBezTo>
                  <a:cubicBezTo>
                    <a:pt x="72" y="53"/>
                    <a:pt x="74" y="53"/>
                    <a:pt x="72" y="53"/>
                  </a:cubicBezTo>
                  <a:cubicBezTo>
                    <a:pt x="73" y="52"/>
                    <a:pt x="71" y="54"/>
                    <a:pt x="72" y="53"/>
                  </a:cubicBezTo>
                  <a:cubicBezTo>
                    <a:pt x="72" y="53"/>
                    <a:pt x="71" y="53"/>
                    <a:pt x="71" y="53"/>
                  </a:cubicBezTo>
                  <a:cubicBezTo>
                    <a:pt x="66" y="53"/>
                    <a:pt x="60" y="51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4" y="52"/>
                    <a:pt x="53" y="53"/>
                    <a:pt x="52" y="54"/>
                  </a:cubicBezTo>
                  <a:cubicBezTo>
                    <a:pt x="53" y="53"/>
                    <a:pt x="53" y="53"/>
                    <a:pt x="53" y="54"/>
                  </a:cubicBezTo>
                  <a:cubicBezTo>
                    <a:pt x="53" y="55"/>
                    <a:pt x="52" y="55"/>
                    <a:pt x="52" y="54"/>
                  </a:cubicBezTo>
                  <a:cubicBezTo>
                    <a:pt x="51" y="56"/>
                    <a:pt x="52" y="58"/>
                    <a:pt x="51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3" y="66"/>
                    <a:pt x="52" y="66"/>
                  </a:cubicBezTo>
                  <a:cubicBezTo>
                    <a:pt x="52" y="66"/>
                    <a:pt x="52" y="65"/>
                    <a:pt x="52" y="65"/>
                  </a:cubicBezTo>
                  <a:cubicBezTo>
                    <a:pt x="52" y="64"/>
                    <a:pt x="52" y="67"/>
                    <a:pt x="52" y="67"/>
                  </a:cubicBezTo>
                  <a:cubicBezTo>
                    <a:pt x="52" y="69"/>
                    <a:pt x="52" y="72"/>
                    <a:pt x="50" y="74"/>
                  </a:cubicBezTo>
                  <a:cubicBezTo>
                    <a:pt x="51" y="73"/>
                    <a:pt x="50" y="77"/>
                    <a:pt x="50" y="76"/>
                  </a:cubicBezTo>
                  <a:cubicBezTo>
                    <a:pt x="51" y="75"/>
                    <a:pt x="49" y="76"/>
                    <a:pt x="50" y="75"/>
                  </a:cubicBezTo>
                  <a:cubicBezTo>
                    <a:pt x="49" y="77"/>
                    <a:pt x="48" y="77"/>
                    <a:pt x="46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6" y="78"/>
                    <a:pt x="46" y="78"/>
                  </a:cubicBezTo>
                  <a:cubicBezTo>
                    <a:pt x="45" y="78"/>
                    <a:pt x="42" y="77"/>
                    <a:pt x="40" y="78"/>
                  </a:cubicBezTo>
                  <a:cubicBezTo>
                    <a:pt x="41" y="78"/>
                    <a:pt x="40" y="78"/>
                    <a:pt x="40" y="78"/>
                  </a:cubicBezTo>
                  <a:cubicBezTo>
                    <a:pt x="38" y="78"/>
                    <a:pt x="35" y="78"/>
                    <a:pt x="36" y="78"/>
                  </a:cubicBezTo>
                  <a:cubicBezTo>
                    <a:pt x="35" y="79"/>
                    <a:pt x="30" y="76"/>
                    <a:pt x="30" y="75"/>
                  </a:cubicBezTo>
                  <a:cubicBezTo>
                    <a:pt x="31" y="75"/>
                    <a:pt x="29" y="72"/>
                    <a:pt x="29" y="70"/>
                  </a:cubicBezTo>
                  <a:cubicBezTo>
                    <a:pt x="30" y="67"/>
                    <a:pt x="31" y="64"/>
                    <a:pt x="30" y="61"/>
                  </a:cubicBezTo>
                  <a:cubicBezTo>
                    <a:pt x="29" y="62"/>
                    <a:pt x="30" y="59"/>
                    <a:pt x="30" y="59"/>
                  </a:cubicBezTo>
                  <a:cubicBezTo>
                    <a:pt x="31" y="56"/>
                    <a:pt x="27" y="54"/>
                    <a:pt x="27" y="53"/>
                  </a:cubicBezTo>
                  <a:cubicBezTo>
                    <a:pt x="26" y="53"/>
                    <a:pt x="25" y="53"/>
                    <a:pt x="25" y="52"/>
                  </a:cubicBezTo>
                  <a:cubicBezTo>
                    <a:pt x="25" y="52"/>
                    <a:pt x="26" y="52"/>
                    <a:pt x="26" y="52"/>
                  </a:cubicBezTo>
                  <a:cubicBezTo>
                    <a:pt x="24" y="50"/>
                    <a:pt x="18" y="52"/>
                    <a:pt x="16" y="53"/>
                  </a:cubicBezTo>
                  <a:cubicBezTo>
                    <a:pt x="17" y="52"/>
                    <a:pt x="17" y="52"/>
                    <a:pt x="18" y="52"/>
                  </a:cubicBezTo>
                  <a:cubicBezTo>
                    <a:pt x="18" y="52"/>
                    <a:pt x="16" y="52"/>
                    <a:pt x="16" y="52"/>
                  </a:cubicBezTo>
                  <a:cubicBezTo>
                    <a:pt x="17" y="52"/>
                    <a:pt x="17" y="52"/>
                    <a:pt x="15" y="53"/>
                  </a:cubicBezTo>
                  <a:cubicBezTo>
                    <a:pt x="14" y="53"/>
                    <a:pt x="12" y="53"/>
                    <a:pt x="10" y="52"/>
                  </a:cubicBezTo>
                  <a:cubicBezTo>
                    <a:pt x="8" y="51"/>
                    <a:pt x="4" y="49"/>
                    <a:pt x="4" y="46"/>
                  </a:cubicBezTo>
                  <a:cubicBezTo>
                    <a:pt x="5" y="46"/>
                    <a:pt x="5" y="43"/>
                    <a:pt x="4" y="45"/>
                  </a:cubicBezTo>
                  <a:cubicBezTo>
                    <a:pt x="2" y="41"/>
                    <a:pt x="4" y="32"/>
                    <a:pt x="8" y="31"/>
                  </a:cubicBezTo>
                  <a:cubicBezTo>
                    <a:pt x="14" y="28"/>
                    <a:pt x="24" y="34"/>
                    <a:pt x="29" y="29"/>
                  </a:cubicBezTo>
                  <a:cubicBezTo>
                    <a:pt x="32" y="29"/>
                    <a:pt x="30" y="16"/>
                    <a:pt x="31" y="14"/>
                  </a:cubicBezTo>
                  <a:cubicBezTo>
                    <a:pt x="31" y="10"/>
                    <a:pt x="30" y="7"/>
                    <a:pt x="34" y="6"/>
                  </a:cubicBezTo>
                  <a:cubicBezTo>
                    <a:pt x="37" y="5"/>
                    <a:pt x="43" y="3"/>
                    <a:pt x="46" y="5"/>
                  </a:cubicBezTo>
                  <a:cubicBezTo>
                    <a:pt x="46" y="5"/>
                    <a:pt x="45" y="5"/>
                    <a:pt x="44" y="5"/>
                  </a:cubicBezTo>
                  <a:cubicBezTo>
                    <a:pt x="45" y="5"/>
                    <a:pt x="48" y="6"/>
                    <a:pt x="50" y="6"/>
                  </a:cubicBezTo>
                  <a:cubicBezTo>
                    <a:pt x="50" y="6"/>
                    <a:pt x="49" y="5"/>
                    <a:pt x="49" y="5"/>
                  </a:cubicBezTo>
                  <a:cubicBezTo>
                    <a:pt x="52" y="5"/>
                    <a:pt x="52" y="11"/>
                    <a:pt x="52" y="12"/>
                  </a:cubicBezTo>
                  <a:cubicBezTo>
                    <a:pt x="53" y="17"/>
                    <a:pt x="47" y="28"/>
                    <a:pt x="55" y="30"/>
                  </a:cubicBezTo>
                  <a:cubicBezTo>
                    <a:pt x="58" y="31"/>
                    <a:pt x="61" y="31"/>
                    <a:pt x="64" y="31"/>
                  </a:cubicBezTo>
                  <a:cubicBezTo>
                    <a:pt x="67" y="31"/>
                    <a:pt x="71" y="29"/>
                    <a:pt x="73" y="30"/>
                  </a:cubicBezTo>
                  <a:cubicBezTo>
                    <a:pt x="72" y="30"/>
                    <a:pt x="73" y="28"/>
                    <a:pt x="71" y="28"/>
                  </a:cubicBezTo>
                  <a:cubicBezTo>
                    <a:pt x="73" y="28"/>
                    <a:pt x="69" y="29"/>
                    <a:pt x="69" y="29"/>
                  </a:cubicBezTo>
                  <a:cubicBezTo>
                    <a:pt x="69" y="29"/>
                    <a:pt x="64" y="29"/>
                    <a:pt x="63" y="29"/>
                  </a:cubicBezTo>
                  <a:cubicBezTo>
                    <a:pt x="60" y="29"/>
                    <a:pt x="57" y="29"/>
                    <a:pt x="54" y="29"/>
                  </a:cubicBezTo>
                  <a:cubicBezTo>
                    <a:pt x="54" y="29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4"/>
                    <a:pt x="52" y="20"/>
                    <a:pt x="52" y="19"/>
                  </a:cubicBezTo>
                  <a:cubicBezTo>
                    <a:pt x="52" y="19"/>
                    <a:pt x="53" y="19"/>
                    <a:pt x="53" y="19"/>
                  </a:cubicBezTo>
                  <a:cubicBezTo>
                    <a:pt x="53" y="18"/>
                    <a:pt x="53" y="17"/>
                    <a:pt x="53" y="16"/>
                  </a:cubicBezTo>
                  <a:cubicBezTo>
                    <a:pt x="53" y="16"/>
                    <a:pt x="53" y="19"/>
                    <a:pt x="53" y="18"/>
                  </a:cubicBezTo>
                  <a:cubicBezTo>
                    <a:pt x="53" y="17"/>
                    <a:pt x="53" y="9"/>
                    <a:pt x="54" y="9"/>
                  </a:cubicBezTo>
                  <a:cubicBezTo>
                    <a:pt x="54" y="9"/>
                    <a:pt x="53" y="8"/>
                    <a:pt x="53" y="7"/>
                  </a:cubicBezTo>
                  <a:cubicBezTo>
                    <a:pt x="53" y="7"/>
                    <a:pt x="53" y="7"/>
                    <a:pt x="54" y="8"/>
                  </a:cubicBezTo>
                  <a:cubicBezTo>
                    <a:pt x="53" y="0"/>
                    <a:pt x="35" y="1"/>
                    <a:pt x="31" y="4"/>
                  </a:cubicBezTo>
                  <a:cubicBezTo>
                    <a:pt x="27" y="7"/>
                    <a:pt x="27" y="16"/>
                    <a:pt x="28" y="19"/>
                  </a:cubicBezTo>
                  <a:cubicBezTo>
                    <a:pt x="28" y="25"/>
                    <a:pt x="29" y="28"/>
                    <a:pt x="22" y="28"/>
                  </a:cubicBezTo>
                  <a:cubicBezTo>
                    <a:pt x="23" y="28"/>
                    <a:pt x="22" y="29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16" y="27"/>
                    <a:pt x="6" y="26"/>
                    <a:pt x="3" y="33"/>
                  </a:cubicBezTo>
                  <a:cubicBezTo>
                    <a:pt x="0" y="35"/>
                    <a:pt x="0" y="50"/>
                    <a:pt x="6" y="53"/>
                  </a:cubicBezTo>
                  <a:cubicBezTo>
                    <a:pt x="9" y="55"/>
                    <a:pt x="12" y="55"/>
                    <a:pt x="16" y="55"/>
                  </a:cubicBezTo>
                  <a:cubicBezTo>
                    <a:pt x="17" y="55"/>
                    <a:pt x="25" y="54"/>
                    <a:pt x="24" y="55"/>
                  </a:cubicBezTo>
                  <a:cubicBezTo>
                    <a:pt x="30" y="54"/>
                    <a:pt x="26" y="67"/>
                    <a:pt x="27" y="70"/>
                  </a:cubicBezTo>
                  <a:cubicBezTo>
                    <a:pt x="27" y="70"/>
                    <a:pt x="28" y="75"/>
                    <a:pt x="28" y="75"/>
                  </a:cubicBezTo>
                  <a:cubicBezTo>
                    <a:pt x="28" y="80"/>
                    <a:pt x="35" y="80"/>
                    <a:pt x="39" y="80"/>
                  </a:cubicBezTo>
                  <a:cubicBezTo>
                    <a:pt x="38" y="81"/>
                    <a:pt x="36" y="80"/>
                    <a:pt x="36" y="80"/>
                  </a:cubicBezTo>
                  <a:cubicBezTo>
                    <a:pt x="42" y="80"/>
                    <a:pt x="50" y="81"/>
                    <a:pt x="53" y="75"/>
                  </a:cubicBezTo>
                  <a:cubicBezTo>
                    <a:pt x="54" y="72"/>
                    <a:pt x="54" y="66"/>
                    <a:pt x="54" y="65"/>
                  </a:cubicBezTo>
                  <a:cubicBezTo>
                    <a:pt x="53" y="68"/>
                    <a:pt x="53" y="62"/>
                    <a:pt x="53" y="61"/>
                  </a:cubicBezTo>
                  <a:cubicBezTo>
                    <a:pt x="53" y="60"/>
                    <a:pt x="52" y="55"/>
                    <a:pt x="54" y="54"/>
                  </a:cubicBezTo>
                  <a:cubicBezTo>
                    <a:pt x="54" y="55"/>
                    <a:pt x="57" y="53"/>
                    <a:pt x="58" y="53"/>
                  </a:cubicBezTo>
                  <a:cubicBezTo>
                    <a:pt x="58" y="53"/>
                    <a:pt x="62" y="53"/>
                    <a:pt x="62" y="53"/>
                  </a:cubicBezTo>
                  <a:cubicBezTo>
                    <a:pt x="67" y="53"/>
                    <a:pt x="73" y="55"/>
                    <a:pt x="77" y="52"/>
                  </a:cubicBezTo>
                  <a:cubicBezTo>
                    <a:pt x="75" y="53"/>
                    <a:pt x="77" y="51"/>
                    <a:pt x="77" y="51"/>
                  </a:cubicBezTo>
                  <a:cubicBezTo>
                    <a:pt x="78" y="47"/>
                    <a:pt x="78" y="49"/>
                    <a:pt x="79" y="46"/>
                  </a:cubicBezTo>
                  <a:cubicBezTo>
                    <a:pt x="78" y="49"/>
                    <a:pt x="79" y="46"/>
                    <a:pt x="79" y="46"/>
                  </a:cubicBezTo>
                  <a:cubicBezTo>
                    <a:pt x="80" y="45"/>
                    <a:pt x="80" y="44"/>
                    <a:pt x="79" y="42"/>
                  </a:cubicBezTo>
                  <a:cubicBezTo>
                    <a:pt x="80" y="43"/>
                    <a:pt x="80" y="40"/>
                    <a:pt x="80" y="40"/>
                  </a:cubicBezTo>
                  <a:close/>
                  <a:moveTo>
                    <a:pt x="49" y="6"/>
                  </a:moveTo>
                  <a:cubicBezTo>
                    <a:pt x="49" y="6"/>
                    <a:pt x="50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48" y="3"/>
                  </a:moveTo>
                  <a:cubicBezTo>
                    <a:pt x="48" y="3"/>
                    <a:pt x="48" y="3"/>
                    <a:pt x="48" y="3"/>
                  </a:cubicBezTo>
                  <a:close/>
                  <a:moveTo>
                    <a:pt x="46" y="3"/>
                  </a:moveTo>
                  <a:cubicBezTo>
                    <a:pt x="47" y="3"/>
                    <a:pt x="47" y="3"/>
                    <a:pt x="46" y="3"/>
                  </a:cubicBezTo>
                  <a:close/>
                  <a:moveTo>
                    <a:pt x="39" y="78"/>
                  </a:move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39" y="78"/>
                    <a:pt x="39" y="78"/>
                  </a:cubicBezTo>
                  <a:close/>
                  <a:moveTo>
                    <a:pt x="40" y="78"/>
                  </a:moveTo>
                  <a:cubicBezTo>
                    <a:pt x="41" y="78"/>
                    <a:pt x="41" y="78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0" y="78"/>
                    <a:pt x="40" y="78"/>
                  </a:cubicBezTo>
                  <a:close/>
                  <a:moveTo>
                    <a:pt x="42" y="79"/>
                  </a:moveTo>
                  <a:cubicBezTo>
                    <a:pt x="42" y="78"/>
                    <a:pt x="41" y="78"/>
                    <a:pt x="41" y="78"/>
                  </a:cubicBezTo>
                  <a:cubicBezTo>
                    <a:pt x="42" y="78"/>
                    <a:pt x="42" y="78"/>
                    <a:pt x="43" y="78"/>
                  </a:cubicBezTo>
                  <a:cubicBezTo>
                    <a:pt x="42" y="78"/>
                    <a:pt x="42" y="78"/>
                    <a:pt x="42" y="7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00" name="Freeform 10037">
              <a:extLst>
                <a:ext uri="{FF2B5EF4-FFF2-40B4-BE49-F238E27FC236}">
                  <a16:creationId xmlns:a16="http://schemas.microsoft.com/office/drawing/2014/main" id="{37702645-2023-40B2-B1B5-310E8BC33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96850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01" name="Freeform 10038">
              <a:extLst>
                <a:ext uri="{FF2B5EF4-FFF2-40B4-BE49-F238E27FC236}">
                  <a16:creationId xmlns:a16="http://schemas.microsoft.com/office/drawing/2014/main" id="{E1D1A22A-C2C6-4CA5-8A4D-A951C2177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37" y="282575"/>
              <a:ext cx="22225" cy="1587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1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02" name="Freeform 10039">
              <a:extLst>
                <a:ext uri="{FF2B5EF4-FFF2-40B4-BE49-F238E27FC236}">
                  <a16:creationId xmlns:a16="http://schemas.microsoft.com/office/drawing/2014/main" id="{5F78A809-BCA9-4FCA-BC48-BA38041A0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55587"/>
              <a:ext cx="79375" cy="38100"/>
            </a:xfrm>
            <a:custGeom>
              <a:avLst/>
              <a:gdLst>
                <a:gd name="T0" fmla="*/ 20 w 21"/>
                <a:gd name="T1" fmla="*/ 0 h 10"/>
                <a:gd name="T2" fmla="*/ 1 w 21"/>
                <a:gd name="T3" fmla="*/ 10 h 10"/>
                <a:gd name="T4" fmla="*/ 1 w 21"/>
                <a:gd name="T5" fmla="*/ 10 h 10"/>
                <a:gd name="T6" fmla="*/ 20 w 21"/>
                <a:gd name="T7" fmla="*/ 0 h 10"/>
                <a:gd name="T8" fmla="*/ 20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0" y="0"/>
                  </a:moveTo>
                  <a:cubicBezTo>
                    <a:pt x="14" y="3"/>
                    <a:pt x="7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7" y="6"/>
                    <a:pt x="14" y="4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03" name="Freeform 10040">
              <a:extLst>
                <a:ext uri="{FF2B5EF4-FFF2-40B4-BE49-F238E27FC236}">
                  <a16:creationId xmlns:a16="http://schemas.microsoft.com/office/drawing/2014/main" id="{62743A15-FF87-4A60-8DD9-F07C7C6C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" y="241300"/>
              <a:ext cx="88900" cy="49213"/>
            </a:xfrm>
            <a:custGeom>
              <a:avLst/>
              <a:gdLst>
                <a:gd name="T0" fmla="*/ 1 w 24"/>
                <a:gd name="T1" fmla="*/ 13 h 13"/>
                <a:gd name="T2" fmla="*/ 24 w 24"/>
                <a:gd name="T3" fmla="*/ 0 h 13"/>
                <a:gd name="T4" fmla="*/ 24 w 24"/>
                <a:gd name="T5" fmla="*/ 0 h 13"/>
                <a:gd name="T6" fmla="*/ 0 w 24"/>
                <a:gd name="T7" fmla="*/ 13 h 13"/>
                <a:gd name="T8" fmla="*/ 1 w 2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1" y="13"/>
                  </a:moveTo>
                  <a:cubicBezTo>
                    <a:pt x="9" y="9"/>
                    <a:pt x="16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6" y="4"/>
                    <a:pt x="9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04" name="Freeform 10041">
              <a:extLst>
                <a:ext uri="{FF2B5EF4-FFF2-40B4-BE49-F238E27FC236}">
                  <a16:creationId xmlns:a16="http://schemas.microsoft.com/office/drawing/2014/main" id="{FD6B312D-EC7B-47D7-8910-4C4C7D89C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150812"/>
              <a:ext cx="198438" cy="112713"/>
            </a:xfrm>
            <a:custGeom>
              <a:avLst/>
              <a:gdLst>
                <a:gd name="T0" fmla="*/ 52 w 53"/>
                <a:gd name="T1" fmla="*/ 0 h 30"/>
                <a:gd name="T2" fmla="*/ 1 w 53"/>
                <a:gd name="T3" fmla="*/ 30 h 30"/>
                <a:gd name="T4" fmla="*/ 1 w 53"/>
                <a:gd name="T5" fmla="*/ 30 h 30"/>
                <a:gd name="T6" fmla="*/ 53 w 53"/>
                <a:gd name="T7" fmla="*/ 1 h 30"/>
                <a:gd name="T8" fmla="*/ 52 w 5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0">
                  <a:moveTo>
                    <a:pt x="52" y="0"/>
                  </a:moveTo>
                  <a:cubicBezTo>
                    <a:pt x="35" y="11"/>
                    <a:pt x="17" y="19"/>
                    <a:pt x="1" y="30"/>
                  </a:cubicBezTo>
                  <a:cubicBezTo>
                    <a:pt x="0" y="30"/>
                    <a:pt x="1" y="30"/>
                    <a:pt x="1" y="30"/>
                  </a:cubicBezTo>
                  <a:cubicBezTo>
                    <a:pt x="17" y="19"/>
                    <a:pt x="36" y="11"/>
                    <a:pt x="53" y="1"/>
                  </a:cubicBezTo>
                  <a:cubicBezTo>
                    <a:pt x="53" y="0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05" name="Freeform 10042">
              <a:extLst>
                <a:ext uri="{FF2B5EF4-FFF2-40B4-BE49-F238E27FC236}">
                  <a16:creationId xmlns:a16="http://schemas.microsoft.com/office/drawing/2014/main" id="{004F4874-F102-449B-8322-BDE75DE66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147637"/>
              <a:ext cx="198438" cy="96838"/>
            </a:xfrm>
            <a:custGeom>
              <a:avLst/>
              <a:gdLst>
                <a:gd name="T0" fmla="*/ 1 w 53"/>
                <a:gd name="T1" fmla="*/ 26 h 26"/>
                <a:gd name="T2" fmla="*/ 53 w 53"/>
                <a:gd name="T3" fmla="*/ 0 h 26"/>
                <a:gd name="T4" fmla="*/ 52 w 53"/>
                <a:gd name="T5" fmla="*/ 0 h 26"/>
                <a:gd name="T6" fmla="*/ 1 w 53"/>
                <a:gd name="T7" fmla="*/ 26 h 26"/>
                <a:gd name="T8" fmla="*/ 1 w 53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6">
                  <a:moveTo>
                    <a:pt x="1" y="26"/>
                  </a:moveTo>
                  <a:cubicBezTo>
                    <a:pt x="18" y="17"/>
                    <a:pt x="35" y="8"/>
                    <a:pt x="53" y="0"/>
                  </a:cubicBezTo>
                  <a:cubicBezTo>
                    <a:pt x="53" y="0"/>
                    <a:pt x="53" y="0"/>
                    <a:pt x="52" y="0"/>
                  </a:cubicBezTo>
                  <a:cubicBezTo>
                    <a:pt x="35" y="8"/>
                    <a:pt x="18" y="17"/>
                    <a:pt x="1" y="26"/>
                  </a:cubicBezTo>
                  <a:cubicBezTo>
                    <a:pt x="0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06" name="Freeform 10043">
              <a:extLst>
                <a:ext uri="{FF2B5EF4-FFF2-40B4-BE49-F238E27FC236}">
                  <a16:creationId xmlns:a16="http://schemas.microsoft.com/office/drawing/2014/main" id="{DC1AB948-F931-4772-BAE8-34D7423F8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20650"/>
              <a:ext cx="184150" cy="101600"/>
            </a:xfrm>
            <a:custGeom>
              <a:avLst/>
              <a:gdLst>
                <a:gd name="T0" fmla="*/ 48 w 49"/>
                <a:gd name="T1" fmla="*/ 0 h 27"/>
                <a:gd name="T2" fmla="*/ 0 w 49"/>
                <a:gd name="T3" fmla="*/ 26 h 27"/>
                <a:gd name="T4" fmla="*/ 0 w 49"/>
                <a:gd name="T5" fmla="*/ 27 h 27"/>
                <a:gd name="T6" fmla="*/ 49 w 49"/>
                <a:gd name="T7" fmla="*/ 1 h 27"/>
                <a:gd name="T8" fmla="*/ 48 w 4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7">
                  <a:moveTo>
                    <a:pt x="48" y="0"/>
                  </a:moveTo>
                  <a:cubicBezTo>
                    <a:pt x="33" y="10"/>
                    <a:pt x="16" y="18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7" y="18"/>
                    <a:pt x="33" y="10"/>
                    <a:pt x="49" y="1"/>
                  </a:cubicBezTo>
                  <a:cubicBezTo>
                    <a:pt x="49" y="0"/>
                    <a:pt x="49" y="0"/>
                    <a:pt x="4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07" name="Freeform 10044">
              <a:extLst>
                <a:ext uri="{FF2B5EF4-FFF2-40B4-BE49-F238E27FC236}">
                  <a16:creationId xmlns:a16="http://schemas.microsoft.com/office/drawing/2014/main" id="{B27C5065-C771-4173-871B-2557A1329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117475"/>
              <a:ext cx="182563" cy="93663"/>
            </a:xfrm>
            <a:custGeom>
              <a:avLst/>
              <a:gdLst>
                <a:gd name="T0" fmla="*/ 1 w 49"/>
                <a:gd name="T1" fmla="*/ 25 h 25"/>
                <a:gd name="T2" fmla="*/ 49 w 49"/>
                <a:gd name="T3" fmla="*/ 1 h 25"/>
                <a:gd name="T4" fmla="*/ 49 w 49"/>
                <a:gd name="T5" fmla="*/ 0 h 25"/>
                <a:gd name="T6" fmla="*/ 0 w 49"/>
                <a:gd name="T7" fmla="*/ 25 h 25"/>
                <a:gd name="T8" fmla="*/ 1 w 4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5">
                  <a:moveTo>
                    <a:pt x="1" y="25"/>
                  </a:moveTo>
                  <a:cubicBezTo>
                    <a:pt x="17" y="16"/>
                    <a:pt x="32" y="8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2" y="8"/>
                    <a:pt x="16" y="16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08" name="Freeform 10045">
              <a:extLst>
                <a:ext uri="{FF2B5EF4-FFF2-40B4-BE49-F238E27FC236}">
                  <a16:creationId xmlns:a16="http://schemas.microsoft.com/office/drawing/2014/main" id="{B2A8C74D-D9EC-40CA-9E47-D7DB30201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112712"/>
              <a:ext cx="179388" cy="90488"/>
            </a:xfrm>
            <a:custGeom>
              <a:avLst/>
              <a:gdLst>
                <a:gd name="T0" fmla="*/ 48 w 48"/>
                <a:gd name="T1" fmla="*/ 0 h 24"/>
                <a:gd name="T2" fmla="*/ 1 w 48"/>
                <a:gd name="T3" fmla="*/ 24 h 24"/>
                <a:gd name="T4" fmla="*/ 1 w 48"/>
                <a:gd name="T5" fmla="*/ 24 h 24"/>
                <a:gd name="T6" fmla="*/ 48 w 48"/>
                <a:gd name="T7" fmla="*/ 0 h 24"/>
                <a:gd name="T8" fmla="*/ 48 w 4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4">
                  <a:moveTo>
                    <a:pt x="48" y="0"/>
                  </a:moveTo>
                  <a:cubicBezTo>
                    <a:pt x="32" y="8"/>
                    <a:pt x="16" y="16"/>
                    <a:pt x="1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7" y="16"/>
                    <a:pt x="32" y="8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09" name="Freeform 10046">
              <a:extLst>
                <a:ext uri="{FF2B5EF4-FFF2-40B4-BE49-F238E27FC236}">
                  <a16:creationId xmlns:a16="http://schemas.microsoft.com/office/drawing/2014/main" id="{6457F6CE-4227-41E7-BF52-5EE30FA75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112712"/>
              <a:ext cx="179388" cy="90488"/>
            </a:xfrm>
            <a:custGeom>
              <a:avLst/>
              <a:gdLst>
                <a:gd name="T0" fmla="*/ 1 w 48"/>
                <a:gd name="T1" fmla="*/ 24 h 24"/>
                <a:gd name="T2" fmla="*/ 47 w 48"/>
                <a:gd name="T3" fmla="*/ 0 h 24"/>
                <a:gd name="T4" fmla="*/ 47 w 48"/>
                <a:gd name="T5" fmla="*/ 0 h 24"/>
                <a:gd name="T6" fmla="*/ 0 w 48"/>
                <a:gd name="T7" fmla="*/ 24 h 24"/>
                <a:gd name="T8" fmla="*/ 1 w 4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4">
                  <a:moveTo>
                    <a:pt x="1" y="24"/>
                  </a:moveTo>
                  <a:cubicBezTo>
                    <a:pt x="16" y="17"/>
                    <a:pt x="32" y="8"/>
                    <a:pt x="47" y="0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31" y="8"/>
                    <a:pt x="16" y="16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10" name="Freeform 10047">
              <a:extLst>
                <a:ext uri="{FF2B5EF4-FFF2-40B4-BE49-F238E27FC236}">
                  <a16:creationId xmlns:a16="http://schemas.microsoft.com/office/drawing/2014/main" id="{79DCB0D8-41DB-48B6-A2AA-CFC0EA213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106362"/>
              <a:ext cx="171450" cy="90488"/>
            </a:xfrm>
            <a:custGeom>
              <a:avLst/>
              <a:gdLst>
                <a:gd name="T0" fmla="*/ 45 w 46"/>
                <a:gd name="T1" fmla="*/ 0 h 24"/>
                <a:gd name="T2" fmla="*/ 0 w 46"/>
                <a:gd name="T3" fmla="*/ 24 h 24"/>
                <a:gd name="T4" fmla="*/ 0 w 46"/>
                <a:gd name="T5" fmla="*/ 24 h 24"/>
                <a:gd name="T6" fmla="*/ 46 w 46"/>
                <a:gd name="T7" fmla="*/ 0 h 24"/>
                <a:gd name="T8" fmla="*/ 45 w 4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4">
                  <a:moveTo>
                    <a:pt x="45" y="0"/>
                  </a:moveTo>
                  <a:cubicBezTo>
                    <a:pt x="31" y="9"/>
                    <a:pt x="15" y="1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5" y="15"/>
                    <a:pt x="31" y="9"/>
                    <a:pt x="46" y="0"/>
                  </a:cubicBezTo>
                  <a:cubicBezTo>
                    <a:pt x="46" y="0"/>
                    <a:pt x="46" y="0"/>
                    <a:pt x="4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11" name="Freeform 10048">
              <a:extLst>
                <a:ext uri="{FF2B5EF4-FFF2-40B4-BE49-F238E27FC236}">
                  <a16:creationId xmlns:a16="http://schemas.microsoft.com/office/drawing/2014/main" id="{22FB7DE5-4E43-4700-BA00-33478A22A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01600"/>
              <a:ext cx="179388" cy="90488"/>
            </a:xfrm>
            <a:custGeom>
              <a:avLst/>
              <a:gdLst>
                <a:gd name="T0" fmla="*/ 1 w 48"/>
                <a:gd name="T1" fmla="*/ 24 h 24"/>
                <a:gd name="T2" fmla="*/ 47 w 48"/>
                <a:gd name="T3" fmla="*/ 0 h 24"/>
                <a:gd name="T4" fmla="*/ 47 w 48"/>
                <a:gd name="T5" fmla="*/ 0 h 24"/>
                <a:gd name="T6" fmla="*/ 1 w 48"/>
                <a:gd name="T7" fmla="*/ 24 h 24"/>
                <a:gd name="T8" fmla="*/ 1 w 4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4">
                  <a:moveTo>
                    <a:pt x="1" y="24"/>
                  </a:moveTo>
                  <a:cubicBezTo>
                    <a:pt x="16" y="16"/>
                    <a:pt x="32" y="8"/>
                    <a:pt x="47" y="0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31" y="8"/>
                    <a:pt x="16" y="16"/>
                    <a:pt x="1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12" name="Freeform 10049">
              <a:extLst>
                <a:ext uri="{FF2B5EF4-FFF2-40B4-BE49-F238E27FC236}">
                  <a16:creationId xmlns:a16="http://schemas.microsoft.com/office/drawing/2014/main" id="{EF8478C1-6E7A-4DA5-8EDC-C38F7F5ED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79375"/>
              <a:ext cx="180975" cy="93663"/>
            </a:xfrm>
            <a:custGeom>
              <a:avLst/>
              <a:gdLst>
                <a:gd name="T0" fmla="*/ 48 w 48"/>
                <a:gd name="T1" fmla="*/ 0 h 25"/>
                <a:gd name="T2" fmla="*/ 0 w 48"/>
                <a:gd name="T3" fmla="*/ 25 h 25"/>
                <a:gd name="T4" fmla="*/ 0 w 48"/>
                <a:gd name="T5" fmla="*/ 25 h 25"/>
                <a:gd name="T6" fmla="*/ 48 w 48"/>
                <a:gd name="T7" fmla="*/ 0 h 25"/>
                <a:gd name="T8" fmla="*/ 48 w 48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5">
                  <a:moveTo>
                    <a:pt x="48" y="0"/>
                  </a:moveTo>
                  <a:cubicBezTo>
                    <a:pt x="32" y="8"/>
                    <a:pt x="16" y="1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6" y="17"/>
                    <a:pt x="32" y="8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13" name="Freeform 10050">
              <a:extLst>
                <a:ext uri="{FF2B5EF4-FFF2-40B4-BE49-F238E27FC236}">
                  <a16:creationId xmlns:a16="http://schemas.microsoft.com/office/drawing/2014/main" id="{2962351E-AB1C-416C-88CE-CA9EF7ABF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71437"/>
              <a:ext cx="187325" cy="87313"/>
            </a:xfrm>
            <a:custGeom>
              <a:avLst/>
              <a:gdLst>
                <a:gd name="T0" fmla="*/ 1 w 50"/>
                <a:gd name="T1" fmla="*/ 23 h 23"/>
                <a:gd name="T2" fmla="*/ 49 w 50"/>
                <a:gd name="T3" fmla="*/ 0 h 23"/>
                <a:gd name="T4" fmla="*/ 49 w 50"/>
                <a:gd name="T5" fmla="*/ 0 h 23"/>
                <a:gd name="T6" fmla="*/ 1 w 50"/>
                <a:gd name="T7" fmla="*/ 23 h 23"/>
                <a:gd name="T8" fmla="*/ 1 w 50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3">
                  <a:moveTo>
                    <a:pt x="1" y="23"/>
                  </a:moveTo>
                  <a:cubicBezTo>
                    <a:pt x="17" y="15"/>
                    <a:pt x="33" y="7"/>
                    <a:pt x="49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33" y="7"/>
                    <a:pt x="17" y="15"/>
                    <a:pt x="1" y="23"/>
                  </a:cubicBezTo>
                  <a:cubicBezTo>
                    <a:pt x="0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14" name="Freeform 10051">
              <a:extLst>
                <a:ext uri="{FF2B5EF4-FFF2-40B4-BE49-F238E27FC236}">
                  <a16:creationId xmlns:a16="http://schemas.microsoft.com/office/drawing/2014/main" id="{51D1E8F1-2B73-4B96-AAF4-AED645C04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112712"/>
              <a:ext cx="55563" cy="26988"/>
            </a:xfrm>
            <a:custGeom>
              <a:avLst/>
              <a:gdLst>
                <a:gd name="T0" fmla="*/ 14 w 15"/>
                <a:gd name="T1" fmla="*/ 0 h 7"/>
                <a:gd name="T2" fmla="*/ 1 w 15"/>
                <a:gd name="T3" fmla="*/ 7 h 7"/>
                <a:gd name="T4" fmla="*/ 1 w 15"/>
                <a:gd name="T5" fmla="*/ 7 h 7"/>
                <a:gd name="T6" fmla="*/ 14 w 15"/>
                <a:gd name="T7" fmla="*/ 0 h 7"/>
                <a:gd name="T8" fmla="*/ 14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4" y="0"/>
                  </a:moveTo>
                  <a:cubicBezTo>
                    <a:pt x="10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4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15" name="Freeform 10052">
              <a:extLst>
                <a:ext uri="{FF2B5EF4-FFF2-40B4-BE49-F238E27FC236}">
                  <a16:creationId xmlns:a16="http://schemas.microsoft.com/office/drawing/2014/main" id="{2194079D-ACA0-4B78-91F8-C7C63A46A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" y="41275"/>
              <a:ext cx="88900" cy="46038"/>
            </a:xfrm>
            <a:custGeom>
              <a:avLst/>
              <a:gdLst>
                <a:gd name="T0" fmla="*/ 23 w 24"/>
                <a:gd name="T1" fmla="*/ 0 h 12"/>
                <a:gd name="T2" fmla="*/ 0 w 24"/>
                <a:gd name="T3" fmla="*/ 12 h 12"/>
                <a:gd name="T4" fmla="*/ 1 w 24"/>
                <a:gd name="T5" fmla="*/ 12 h 12"/>
                <a:gd name="T6" fmla="*/ 24 w 24"/>
                <a:gd name="T7" fmla="*/ 0 h 12"/>
                <a:gd name="T8" fmla="*/ 23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3" y="0"/>
                  </a:moveTo>
                  <a:cubicBezTo>
                    <a:pt x="16" y="5"/>
                    <a:pt x="8" y="8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8" y="8"/>
                    <a:pt x="16" y="5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16" name="Freeform 10053">
              <a:extLst>
                <a:ext uri="{FF2B5EF4-FFF2-40B4-BE49-F238E27FC236}">
                  <a16:creationId xmlns:a16="http://schemas.microsoft.com/office/drawing/2014/main" id="{A89A064D-BC09-4823-8816-BBDA2E52F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" y="34925"/>
              <a:ext cx="88900" cy="41275"/>
            </a:xfrm>
            <a:custGeom>
              <a:avLst/>
              <a:gdLst>
                <a:gd name="T0" fmla="*/ 1 w 24"/>
                <a:gd name="T1" fmla="*/ 11 h 11"/>
                <a:gd name="T2" fmla="*/ 24 w 24"/>
                <a:gd name="T3" fmla="*/ 1 h 11"/>
                <a:gd name="T4" fmla="*/ 24 w 24"/>
                <a:gd name="T5" fmla="*/ 0 h 11"/>
                <a:gd name="T6" fmla="*/ 0 w 24"/>
                <a:gd name="T7" fmla="*/ 11 h 11"/>
                <a:gd name="T8" fmla="*/ 1 w 2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1" y="11"/>
                  </a:moveTo>
                  <a:cubicBezTo>
                    <a:pt x="8" y="7"/>
                    <a:pt x="16" y="4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6" y="4"/>
                    <a:pt x="8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17" name="Freeform 10054">
              <a:extLst>
                <a:ext uri="{FF2B5EF4-FFF2-40B4-BE49-F238E27FC236}">
                  <a16:creationId xmlns:a16="http://schemas.microsoft.com/office/drawing/2014/main" id="{711347C3-F6CB-4DE9-A462-B099B3124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109537"/>
              <a:ext cx="41275" cy="22225"/>
            </a:xfrm>
            <a:custGeom>
              <a:avLst/>
              <a:gdLst>
                <a:gd name="T0" fmla="*/ 1 w 11"/>
                <a:gd name="T1" fmla="*/ 5 h 6"/>
                <a:gd name="T2" fmla="*/ 11 w 11"/>
                <a:gd name="T3" fmla="*/ 1 h 6"/>
                <a:gd name="T4" fmla="*/ 10 w 11"/>
                <a:gd name="T5" fmla="*/ 1 h 6"/>
                <a:gd name="T6" fmla="*/ 1 w 11"/>
                <a:gd name="T7" fmla="*/ 5 h 6"/>
                <a:gd name="T8" fmla="*/ 1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5"/>
                  </a:moveTo>
                  <a:cubicBezTo>
                    <a:pt x="4" y="4"/>
                    <a:pt x="7" y="2"/>
                    <a:pt x="11" y="1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18" name="Freeform 10055">
              <a:extLst>
                <a:ext uri="{FF2B5EF4-FFF2-40B4-BE49-F238E27FC236}">
                  <a16:creationId xmlns:a16="http://schemas.microsoft.com/office/drawing/2014/main" id="{B562AEEB-7D0D-4E50-9589-A0C13A7E7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09537"/>
              <a:ext cx="19050" cy="15875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3 h 4"/>
                <a:gd name="T4" fmla="*/ 1 w 5"/>
                <a:gd name="T5" fmla="*/ 3 h 4"/>
                <a:gd name="T6" fmla="*/ 5 w 5"/>
                <a:gd name="T7" fmla="*/ 0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19" name="Freeform 10056">
              <a:extLst>
                <a:ext uri="{FF2B5EF4-FFF2-40B4-BE49-F238E27FC236}">
                  <a16:creationId xmlns:a16="http://schemas.microsoft.com/office/drawing/2014/main" id="{DAD56A74-7751-443D-950F-6C8584F32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" y="34925"/>
              <a:ext cx="36513" cy="222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1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220" name="Group 6356">
            <a:extLst>
              <a:ext uri="{FF2B5EF4-FFF2-40B4-BE49-F238E27FC236}">
                <a16:creationId xmlns:a16="http://schemas.microsoft.com/office/drawing/2014/main" id="{0DC5C586-1225-4043-981F-E2FEFCDA7490}"/>
              </a:ext>
            </a:extLst>
          </p:cNvPr>
          <p:cNvGrpSpPr>
            <a:grpSpLocks/>
          </p:cNvGrpSpPr>
          <p:nvPr/>
        </p:nvGrpSpPr>
        <p:grpSpPr bwMode="auto">
          <a:xfrm>
            <a:off x="2271713" y="3881438"/>
            <a:ext cx="319087" cy="315912"/>
            <a:chOff x="0" y="0"/>
            <a:chExt cx="319088" cy="315913"/>
          </a:xfrm>
        </p:grpSpPr>
        <p:sp>
          <p:nvSpPr>
            <p:cNvPr id="43221" name="Freeform 10057">
              <a:extLst>
                <a:ext uri="{FF2B5EF4-FFF2-40B4-BE49-F238E27FC236}">
                  <a16:creationId xmlns:a16="http://schemas.microsoft.com/office/drawing/2014/main" id="{CC0818CB-C845-464F-8CC4-06F9FF275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19088" cy="315913"/>
            </a:xfrm>
            <a:custGeom>
              <a:avLst/>
              <a:gdLst>
                <a:gd name="T0" fmla="*/ 80 w 85"/>
                <a:gd name="T1" fmla="*/ 72 h 84"/>
                <a:gd name="T2" fmla="*/ 78 w 85"/>
                <a:gd name="T3" fmla="*/ 71 h 84"/>
                <a:gd name="T4" fmla="*/ 71 w 85"/>
                <a:gd name="T5" fmla="*/ 71 h 84"/>
                <a:gd name="T6" fmla="*/ 57 w 85"/>
                <a:gd name="T7" fmla="*/ 71 h 84"/>
                <a:gd name="T8" fmla="*/ 43 w 85"/>
                <a:gd name="T9" fmla="*/ 72 h 84"/>
                <a:gd name="T10" fmla="*/ 33 w 85"/>
                <a:gd name="T11" fmla="*/ 71 h 84"/>
                <a:gd name="T12" fmla="*/ 15 w 85"/>
                <a:gd name="T13" fmla="*/ 70 h 84"/>
                <a:gd name="T14" fmla="*/ 17 w 85"/>
                <a:gd name="T15" fmla="*/ 25 h 84"/>
                <a:gd name="T16" fmla="*/ 4 w 85"/>
                <a:gd name="T17" fmla="*/ 19 h 84"/>
                <a:gd name="T18" fmla="*/ 3 w 85"/>
                <a:gd name="T19" fmla="*/ 41 h 84"/>
                <a:gd name="T20" fmla="*/ 4 w 85"/>
                <a:gd name="T21" fmla="*/ 80 h 84"/>
                <a:gd name="T22" fmla="*/ 7 w 85"/>
                <a:gd name="T23" fmla="*/ 82 h 84"/>
                <a:gd name="T24" fmla="*/ 36 w 85"/>
                <a:gd name="T25" fmla="*/ 83 h 84"/>
                <a:gd name="T26" fmla="*/ 49 w 85"/>
                <a:gd name="T27" fmla="*/ 83 h 84"/>
                <a:gd name="T28" fmla="*/ 76 w 85"/>
                <a:gd name="T29" fmla="*/ 83 h 84"/>
                <a:gd name="T30" fmla="*/ 85 w 85"/>
                <a:gd name="T31" fmla="*/ 79 h 84"/>
                <a:gd name="T32" fmla="*/ 75 w 85"/>
                <a:gd name="T33" fmla="*/ 73 h 84"/>
                <a:gd name="T34" fmla="*/ 72 w 85"/>
                <a:gd name="T35" fmla="*/ 72 h 84"/>
                <a:gd name="T36" fmla="*/ 72 w 85"/>
                <a:gd name="T37" fmla="*/ 72 h 84"/>
                <a:gd name="T38" fmla="*/ 72 w 85"/>
                <a:gd name="T39" fmla="*/ 73 h 84"/>
                <a:gd name="T40" fmla="*/ 72 w 85"/>
                <a:gd name="T41" fmla="*/ 73 h 84"/>
                <a:gd name="T42" fmla="*/ 23 w 85"/>
                <a:gd name="T43" fmla="*/ 72 h 84"/>
                <a:gd name="T44" fmla="*/ 21 w 85"/>
                <a:gd name="T45" fmla="*/ 72 h 84"/>
                <a:gd name="T46" fmla="*/ 83 w 85"/>
                <a:gd name="T47" fmla="*/ 79 h 84"/>
                <a:gd name="T48" fmla="*/ 72 w 85"/>
                <a:gd name="T49" fmla="*/ 82 h 84"/>
                <a:gd name="T50" fmla="*/ 65 w 85"/>
                <a:gd name="T51" fmla="*/ 82 h 84"/>
                <a:gd name="T52" fmla="*/ 42 w 85"/>
                <a:gd name="T53" fmla="*/ 81 h 84"/>
                <a:gd name="T54" fmla="*/ 36 w 85"/>
                <a:gd name="T55" fmla="*/ 81 h 84"/>
                <a:gd name="T56" fmla="*/ 21 w 85"/>
                <a:gd name="T57" fmla="*/ 81 h 84"/>
                <a:gd name="T58" fmla="*/ 18 w 85"/>
                <a:gd name="T59" fmla="*/ 82 h 84"/>
                <a:gd name="T60" fmla="*/ 10 w 85"/>
                <a:gd name="T61" fmla="*/ 81 h 84"/>
                <a:gd name="T62" fmla="*/ 6 w 85"/>
                <a:gd name="T63" fmla="*/ 64 h 84"/>
                <a:gd name="T64" fmla="*/ 6 w 85"/>
                <a:gd name="T65" fmla="*/ 42 h 84"/>
                <a:gd name="T66" fmla="*/ 6 w 85"/>
                <a:gd name="T67" fmla="*/ 31 h 84"/>
                <a:gd name="T68" fmla="*/ 7 w 85"/>
                <a:gd name="T69" fmla="*/ 10 h 84"/>
                <a:gd name="T70" fmla="*/ 14 w 85"/>
                <a:gd name="T71" fmla="*/ 14 h 84"/>
                <a:gd name="T72" fmla="*/ 13 w 85"/>
                <a:gd name="T73" fmla="*/ 70 h 84"/>
                <a:gd name="T74" fmla="*/ 25 w 85"/>
                <a:gd name="T75" fmla="*/ 74 h 84"/>
                <a:gd name="T76" fmla="*/ 49 w 85"/>
                <a:gd name="T77" fmla="*/ 74 h 84"/>
                <a:gd name="T78" fmla="*/ 71 w 85"/>
                <a:gd name="T79" fmla="*/ 73 h 84"/>
                <a:gd name="T80" fmla="*/ 74 w 85"/>
                <a:gd name="T81" fmla="*/ 73 h 84"/>
                <a:gd name="T82" fmla="*/ 75 w 85"/>
                <a:gd name="T83" fmla="*/ 73 h 84"/>
                <a:gd name="T84" fmla="*/ 79 w 85"/>
                <a:gd name="T85" fmla="*/ 73 h 84"/>
                <a:gd name="T86" fmla="*/ 80 w 85"/>
                <a:gd name="T87" fmla="*/ 73 h 84"/>
                <a:gd name="T88" fmla="*/ 25 w 85"/>
                <a:gd name="T89" fmla="*/ 7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84">
                  <a:moveTo>
                    <a:pt x="84" y="75"/>
                  </a:moveTo>
                  <a:cubicBezTo>
                    <a:pt x="85" y="77"/>
                    <a:pt x="83" y="73"/>
                    <a:pt x="82" y="72"/>
                  </a:cubicBezTo>
                  <a:cubicBezTo>
                    <a:pt x="81" y="72"/>
                    <a:pt x="80" y="71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4" y="71"/>
                    <a:pt x="74" y="71"/>
                  </a:cubicBezTo>
                  <a:cubicBezTo>
                    <a:pt x="73" y="71"/>
                    <a:pt x="72" y="71"/>
                    <a:pt x="72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2"/>
                  </a:cubicBezTo>
                  <a:cubicBezTo>
                    <a:pt x="70" y="72"/>
                    <a:pt x="69" y="72"/>
                    <a:pt x="68" y="71"/>
                  </a:cubicBezTo>
                  <a:cubicBezTo>
                    <a:pt x="66" y="71"/>
                    <a:pt x="57" y="72"/>
                    <a:pt x="57" y="71"/>
                  </a:cubicBezTo>
                  <a:cubicBezTo>
                    <a:pt x="57" y="71"/>
                    <a:pt x="52" y="72"/>
                    <a:pt x="52" y="71"/>
                  </a:cubicBezTo>
                  <a:cubicBezTo>
                    <a:pt x="50" y="71"/>
                    <a:pt x="45" y="73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3" y="72"/>
                    <a:pt x="41" y="72"/>
                    <a:pt x="40" y="72"/>
                  </a:cubicBezTo>
                  <a:cubicBezTo>
                    <a:pt x="40" y="72"/>
                    <a:pt x="43" y="71"/>
                    <a:pt x="42" y="71"/>
                  </a:cubicBezTo>
                  <a:cubicBezTo>
                    <a:pt x="41" y="72"/>
                    <a:pt x="32" y="72"/>
                    <a:pt x="33" y="71"/>
                  </a:cubicBezTo>
                  <a:cubicBezTo>
                    <a:pt x="32" y="71"/>
                    <a:pt x="31" y="71"/>
                    <a:pt x="30" y="72"/>
                  </a:cubicBezTo>
                  <a:cubicBezTo>
                    <a:pt x="30" y="71"/>
                    <a:pt x="31" y="71"/>
                    <a:pt x="31" y="71"/>
                  </a:cubicBezTo>
                  <a:cubicBezTo>
                    <a:pt x="28" y="70"/>
                    <a:pt x="15" y="73"/>
                    <a:pt x="15" y="70"/>
                  </a:cubicBezTo>
                  <a:cubicBezTo>
                    <a:pt x="15" y="65"/>
                    <a:pt x="15" y="61"/>
                    <a:pt x="16" y="57"/>
                  </a:cubicBezTo>
                  <a:cubicBezTo>
                    <a:pt x="16" y="46"/>
                    <a:pt x="16" y="36"/>
                    <a:pt x="17" y="26"/>
                  </a:cubicBezTo>
                  <a:cubicBezTo>
                    <a:pt x="16" y="28"/>
                    <a:pt x="17" y="24"/>
                    <a:pt x="17" y="25"/>
                  </a:cubicBezTo>
                  <a:cubicBezTo>
                    <a:pt x="18" y="18"/>
                    <a:pt x="17" y="8"/>
                    <a:pt x="14" y="4"/>
                  </a:cubicBezTo>
                  <a:cubicBezTo>
                    <a:pt x="11" y="1"/>
                    <a:pt x="5" y="0"/>
                    <a:pt x="4" y="5"/>
                  </a:cubicBezTo>
                  <a:cubicBezTo>
                    <a:pt x="5" y="10"/>
                    <a:pt x="4" y="15"/>
                    <a:pt x="4" y="19"/>
                  </a:cubicBezTo>
                  <a:cubicBezTo>
                    <a:pt x="3" y="23"/>
                    <a:pt x="3" y="26"/>
                    <a:pt x="3" y="30"/>
                  </a:cubicBezTo>
                  <a:cubicBezTo>
                    <a:pt x="3" y="32"/>
                    <a:pt x="4" y="34"/>
                    <a:pt x="4" y="37"/>
                  </a:cubicBezTo>
                  <a:cubicBezTo>
                    <a:pt x="4" y="37"/>
                    <a:pt x="4" y="42"/>
                    <a:pt x="3" y="41"/>
                  </a:cubicBezTo>
                  <a:cubicBezTo>
                    <a:pt x="4" y="47"/>
                    <a:pt x="4" y="53"/>
                    <a:pt x="4" y="59"/>
                  </a:cubicBezTo>
                  <a:cubicBezTo>
                    <a:pt x="4" y="66"/>
                    <a:pt x="0" y="75"/>
                    <a:pt x="5" y="80"/>
                  </a:cubicBezTo>
                  <a:cubicBezTo>
                    <a:pt x="5" y="80"/>
                    <a:pt x="5" y="80"/>
                    <a:pt x="4" y="80"/>
                  </a:cubicBezTo>
                  <a:cubicBezTo>
                    <a:pt x="5" y="80"/>
                    <a:pt x="5" y="81"/>
                    <a:pt x="6" y="81"/>
                  </a:cubicBezTo>
                  <a:cubicBezTo>
                    <a:pt x="6" y="81"/>
                    <a:pt x="5" y="81"/>
                    <a:pt x="5" y="81"/>
                  </a:cubicBezTo>
                  <a:cubicBezTo>
                    <a:pt x="6" y="81"/>
                    <a:pt x="6" y="82"/>
                    <a:pt x="7" y="82"/>
                  </a:cubicBezTo>
                  <a:cubicBezTo>
                    <a:pt x="8" y="83"/>
                    <a:pt x="10" y="83"/>
                    <a:pt x="10" y="83"/>
                  </a:cubicBezTo>
                  <a:cubicBezTo>
                    <a:pt x="19" y="84"/>
                    <a:pt x="27" y="83"/>
                    <a:pt x="35" y="83"/>
                  </a:cubicBezTo>
                  <a:cubicBezTo>
                    <a:pt x="35" y="83"/>
                    <a:pt x="35" y="83"/>
                    <a:pt x="36" y="83"/>
                  </a:cubicBezTo>
                  <a:cubicBezTo>
                    <a:pt x="36" y="83"/>
                    <a:pt x="36" y="83"/>
                    <a:pt x="35" y="83"/>
                  </a:cubicBezTo>
                  <a:cubicBezTo>
                    <a:pt x="40" y="81"/>
                    <a:pt x="45" y="82"/>
                    <a:pt x="50" y="82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3" y="83"/>
                    <a:pt x="75" y="83"/>
                    <a:pt x="75" y="84"/>
                  </a:cubicBezTo>
                  <a:cubicBezTo>
                    <a:pt x="75" y="84"/>
                    <a:pt x="78" y="83"/>
                    <a:pt x="78" y="83"/>
                  </a:cubicBezTo>
                  <a:cubicBezTo>
                    <a:pt x="77" y="83"/>
                    <a:pt x="76" y="83"/>
                    <a:pt x="76" y="83"/>
                  </a:cubicBezTo>
                  <a:cubicBezTo>
                    <a:pt x="76" y="82"/>
                    <a:pt x="78" y="83"/>
                    <a:pt x="78" y="82"/>
                  </a:cubicBezTo>
                  <a:cubicBezTo>
                    <a:pt x="82" y="82"/>
                    <a:pt x="81" y="83"/>
                    <a:pt x="83" y="81"/>
                  </a:cubicBezTo>
                  <a:cubicBezTo>
                    <a:pt x="81" y="83"/>
                    <a:pt x="85" y="80"/>
                    <a:pt x="85" y="79"/>
                  </a:cubicBezTo>
                  <a:cubicBezTo>
                    <a:pt x="85" y="79"/>
                    <a:pt x="84" y="76"/>
                    <a:pt x="84" y="75"/>
                  </a:cubicBezTo>
                  <a:close/>
                  <a:moveTo>
                    <a:pt x="75" y="73"/>
                  </a:moveTo>
                  <a:cubicBezTo>
                    <a:pt x="75" y="73"/>
                    <a:pt x="75" y="73"/>
                    <a:pt x="75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5" y="73"/>
                    <a:pt x="75" y="73"/>
                    <a:pt x="75" y="73"/>
                  </a:cubicBezTo>
                  <a:close/>
                  <a:moveTo>
                    <a:pt x="72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lose/>
                  <a:moveTo>
                    <a:pt x="73" y="73"/>
                  </a:move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72" y="73"/>
                  </a:move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lose/>
                  <a:moveTo>
                    <a:pt x="23" y="72"/>
                  </a:moveTo>
                  <a:cubicBezTo>
                    <a:pt x="24" y="72"/>
                    <a:pt x="23" y="72"/>
                    <a:pt x="23" y="72"/>
                  </a:cubicBezTo>
                  <a:close/>
                  <a:moveTo>
                    <a:pt x="22" y="72"/>
                  </a:moveTo>
                  <a:cubicBezTo>
                    <a:pt x="22" y="72"/>
                    <a:pt x="21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1" y="72"/>
                    <a:pt x="22" y="72"/>
                  </a:cubicBezTo>
                  <a:close/>
                  <a:moveTo>
                    <a:pt x="83" y="79"/>
                  </a:moveTo>
                  <a:cubicBezTo>
                    <a:pt x="83" y="83"/>
                    <a:pt x="75" y="82"/>
                    <a:pt x="72" y="82"/>
                  </a:cubicBezTo>
                  <a:cubicBezTo>
                    <a:pt x="72" y="83"/>
                    <a:pt x="74" y="83"/>
                    <a:pt x="72" y="83"/>
                  </a:cubicBezTo>
                  <a:cubicBezTo>
                    <a:pt x="73" y="82"/>
                    <a:pt x="72" y="82"/>
                    <a:pt x="72" y="82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2" y="82"/>
                    <a:pt x="70" y="83"/>
                    <a:pt x="72" y="82"/>
                  </a:cubicBezTo>
                  <a:cubicBezTo>
                    <a:pt x="69" y="82"/>
                    <a:pt x="67" y="81"/>
                    <a:pt x="65" y="82"/>
                  </a:cubicBezTo>
                  <a:cubicBezTo>
                    <a:pt x="60" y="81"/>
                    <a:pt x="56" y="82"/>
                    <a:pt x="52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49" y="81"/>
                    <a:pt x="45" y="82"/>
                    <a:pt x="42" y="81"/>
                  </a:cubicBezTo>
                  <a:cubicBezTo>
                    <a:pt x="42" y="81"/>
                    <a:pt x="42" y="81"/>
                    <a:pt x="43" y="81"/>
                  </a:cubicBezTo>
                  <a:cubicBezTo>
                    <a:pt x="41" y="81"/>
                    <a:pt x="36" y="82"/>
                    <a:pt x="35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7" y="81"/>
                    <a:pt x="34" y="81"/>
                    <a:pt x="34" y="81"/>
                  </a:cubicBezTo>
                  <a:cubicBezTo>
                    <a:pt x="32" y="81"/>
                    <a:pt x="25" y="80"/>
                    <a:pt x="25" y="81"/>
                  </a:cubicBezTo>
                  <a:cubicBezTo>
                    <a:pt x="25" y="81"/>
                    <a:pt x="22" y="82"/>
                    <a:pt x="21" y="81"/>
                  </a:cubicBezTo>
                  <a:cubicBezTo>
                    <a:pt x="23" y="81"/>
                    <a:pt x="22" y="81"/>
                    <a:pt x="22" y="81"/>
                  </a:cubicBezTo>
                  <a:cubicBezTo>
                    <a:pt x="20" y="81"/>
                    <a:pt x="18" y="82"/>
                    <a:pt x="17" y="82"/>
                  </a:cubicBezTo>
                  <a:cubicBezTo>
                    <a:pt x="17" y="82"/>
                    <a:pt x="17" y="82"/>
                    <a:pt x="18" y="82"/>
                  </a:cubicBezTo>
                  <a:cubicBezTo>
                    <a:pt x="17" y="82"/>
                    <a:pt x="16" y="82"/>
                    <a:pt x="16" y="82"/>
                  </a:cubicBezTo>
                  <a:cubicBezTo>
                    <a:pt x="16" y="82"/>
                    <a:pt x="13" y="82"/>
                    <a:pt x="11" y="81"/>
                  </a:cubicBezTo>
                  <a:cubicBezTo>
                    <a:pt x="11" y="81"/>
                    <a:pt x="11" y="81"/>
                    <a:pt x="10" y="81"/>
                  </a:cubicBezTo>
                  <a:cubicBezTo>
                    <a:pt x="11" y="82"/>
                    <a:pt x="12" y="82"/>
                    <a:pt x="13" y="82"/>
                  </a:cubicBezTo>
                  <a:cubicBezTo>
                    <a:pt x="8" y="84"/>
                    <a:pt x="5" y="74"/>
                    <a:pt x="5" y="70"/>
                  </a:cubicBezTo>
                  <a:cubicBezTo>
                    <a:pt x="6" y="70"/>
                    <a:pt x="6" y="66"/>
                    <a:pt x="6" y="64"/>
                  </a:cubicBezTo>
                  <a:cubicBezTo>
                    <a:pt x="6" y="61"/>
                    <a:pt x="7" y="57"/>
                    <a:pt x="6" y="54"/>
                  </a:cubicBezTo>
                  <a:cubicBezTo>
                    <a:pt x="6" y="52"/>
                    <a:pt x="5" y="41"/>
                    <a:pt x="6" y="41"/>
                  </a:cubicBezTo>
                  <a:cubicBezTo>
                    <a:pt x="6" y="41"/>
                    <a:pt x="6" y="42"/>
                    <a:pt x="6" y="42"/>
                  </a:cubicBezTo>
                  <a:cubicBezTo>
                    <a:pt x="8" y="39"/>
                    <a:pt x="6" y="34"/>
                    <a:pt x="5" y="31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6" y="33"/>
                    <a:pt x="6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4" y="28"/>
                    <a:pt x="6" y="23"/>
                    <a:pt x="6" y="19"/>
                  </a:cubicBezTo>
                  <a:cubicBezTo>
                    <a:pt x="5" y="15"/>
                    <a:pt x="6" y="13"/>
                    <a:pt x="7" y="10"/>
                  </a:cubicBezTo>
                  <a:cubicBezTo>
                    <a:pt x="5" y="14"/>
                    <a:pt x="6" y="6"/>
                    <a:pt x="7" y="8"/>
                  </a:cubicBezTo>
                  <a:cubicBezTo>
                    <a:pt x="7" y="7"/>
                    <a:pt x="8" y="4"/>
                    <a:pt x="10" y="4"/>
                  </a:cubicBezTo>
                  <a:cubicBezTo>
                    <a:pt x="13" y="3"/>
                    <a:pt x="14" y="12"/>
                    <a:pt x="14" y="14"/>
                  </a:cubicBezTo>
                  <a:cubicBezTo>
                    <a:pt x="14" y="19"/>
                    <a:pt x="12" y="29"/>
                    <a:pt x="13" y="33"/>
                  </a:cubicBezTo>
                  <a:cubicBezTo>
                    <a:pt x="11" y="35"/>
                    <a:pt x="13" y="47"/>
                    <a:pt x="13" y="50"/>
                  </a:cubicBezTo>
                  <a:cubicBezTo>
                    <a:pt x="12" y="55"/>
                    <a:pt x="12" y="67"/>
                    <a:pt x="13" y="70"/>
                  </a:cubicBezTo>
                  <a:cubicBezTo>
                    <a:pt x="13" y="75"/>
                    <a:pt x="19" y="73"/>
                    <a:pt x="22" y="74"/>
                  </a:cubicBezTo>
                  <a:cubicBezTo>
                    <a:pt x="15" y="74"/>
                    <a:pt x="25" y="75"/>
                    <a:pt x="27" y="74"/>
                  </a:cubicBezTo>
                  <a:cubicBezTo>
                    <a:pt x="27" y="74"/>
                    <a:pt x="25" y="74"/>
                    <a:pt x="25" y="74"/>
                  </a:cubicBezTo>
                  <a:cubicBezTo>
                    <a:pt x="27" y="73"/>
                    <a:pt x="29" y="73"/>
                    <a:pt x="31" y="73"/>
                  </a:cubicBezTo>
                  <a:cubicBezTo>
                    <a:pt x="32" y="73"/>
                    <a:pt x="35" y="73"/>
                    <a:pt x="36" y="74"/>
                  </a:cubicBezTo>
                  <a:cubicBezTo>
                    <a:pt x="40" y="73"/>
                    <a:pt x="45" y="73"/>
                    <a:pt x="49" y="74"/>
                  </a:cubicBezTo>
                  <a:cubicBezTo>
                    <a:pt x="54" y="74"/>
                    <a:pt x="60" y="73"/>
                    <a:pt x="65" y="73"/>
                  </a:cubicBezTo>
                  <a:cubicBezTo>
                    <a:pt x="66" y="73"/>
                    <a:pt x="69" y="73"/>
                    <a:pt x="71" y="73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4" y="74"/>
                    <a:pt x="73" y="74"/>
                    <a:pt x="75" y="73"/>
                  </a:cubicBezTo>
                  <a:cubicBezTo>
                    <a:pt x="75" y="73"/>
                    <a:pt x="74" y="74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3"/>
                    <a:pt x="75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6" y="73"/>
                    <a:pt x="78" y="73"/>
                    <a:pt x="7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0" y="73"/>
                    <a:pt x="81" y="73"/>
                    <a:pt x="81" y="73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3" y="73"/>
                    <a:pt x="84" y="76"/>
                    <a:pt x="83" y="79"/>
                  </a:cubicBezTo>
                  <a:close/>
                  <a:moveTo>
                    <a:pt x="26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6" y="74"/>
                    <a:pt x="26" y="7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22" name="Freeform 10058">
              <a:extLst>
                <a:ext uri="{FF2B5EF4-FFF2-40B4-BE49-F238E27FC236}">
                  <a16:creationId xmlns:a16="http://schemas.microsoft.com/office/drawing/2014/main" id="{CABB3F0B-D326-4C05-88B2-69CD1290F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62" y="0"/>
              <a:ext cx="247650" cy="255588"/>
            </a:xfrm>
            <a:custGeom>
              <a:avLst/>
              <a:gdLst>
                <a:gd name="T0" fmla="*/ 10 w 66"/>
                <a:gd name="T1" fmla="*/ 46 h 68"/>
                <a:gd name="T2" fmla="*/ 10 w 66"/>
                <a:gd name="T3" fmla="*/ 46 h 68"/>
                <a:gd name="T4" fmla="*/ 19 w 66"/>
                <a:gd name="T5" fmla="*/ 33 h 68"/>
                <a:gd name="T6" fmla="*/ 28 w 66"/>
                <a:gd name="T7" fmla="*/ 29 h 68"/>
                <a:gd name="T8" fmla="*/ 28 w 66"/>
                <a:gd name="T9" fmla="*/ 29 h 68"/>
                <a:gd name="T10" fmla="*/ 35 w 66"/>
                <a:gd name="T11" fmla="*/ 35 h 68"/>
                <a:gd name="T12" fmla="*/ 39 w 66"/>
                <a:gd name="T13" fmla="*/ 34 h 68"/>
                <a:gd name="T14" fmla="*/ 41 w 66"/>
                <a:gd name="T15" fmla="*/ 30 h 68"/>
                <a:gd name="T16" fmla="*/ 41 w 66"/>
                <a:gd name="T17" fmla="*/ 29 h 68"/>
                <a:gd name="T18" fmla="*/ 44 w 66"/>
                <a:gd name="T19" fmla="*/ 25 h 68"/>
                <a:gd name="T20" fmla="*/ 41 w 66"/>
                <a:gd name="T21" fmla="*/ 13 h 68"/>
                <a:gd name="T22" fmla="*/ 41 w 66"/>
                <a:gd name="T23" fmla="*/ 12 h 68"/>
                <a:gd name="T24" fmla="*/ 53 w 66"/>
                <a:gd name="T25" fmla="*/ 6 h 68"/>
                <a:gd name="T26" fmla="*/ 53 w 66"/>
                <a:gd name="T27" fmla="*/ 6 h 68"/>
                <a:gd name="T28" fmla="*/ 59 w 66"/>
                <a:gd name="T29" fmla="*/ 6 h 68"/>
                <a:gd name="T30" fmla="*/ 62 w 66"/>
                <a:gd name="T31" fmla="*/ 21 h 68"/>
                <a:gd name="T32" fmla="*/ 49 w 66"/>
                <a:gd name="T33" fmla="*/ 25 h 68"/>
                <a:gd name="T34" fmla="*/ 38 w 66"/>
                <a:gd name="T35" fmla="*/ 42 h 68"/>
                <a:gd name="T36" fmla="*/ 29 w 66"/>
                <a:gd name="T37" fmla="*/ 37 h 68"/>
                <a:gd name="T38" fmla="*/ 25 w 66"/>
                <a:gd name="T39" fmla="*/ 34 h 68"/>
                <a:gd name="T40" fmla="*/ 25 w 66"/>
                <a:gd name="T41" fmla="*/ 34 h 68"/>
                <a:gd name="T42" fmla="*/ 26 w 66"/>
                <a:gd name="T43" fmla="*/ 34 h 68"/>
                <a:gd name="T44" fmla="*/ 8 w 66"/>
                <a:gd name="T45" fmla="*/ 62 h 68"/>
                <a:gd name="T46" fmla="*/ 1 w 66"/>
                <a:gd name="T47" fmla="*/ 66 h 68"/>
                <a:gd name="T48" fmla="*/ 1 w 66"/>
                <a:gd name="T49" fmla="*/ 65 h 68"/>
                <a:gd name="T50" fmla="*/ 1 w 66"/>
                <a:gd name="T51" fmla="*/ 66 h 68"/>
                <a:gd name="T52" fmla="*/ 1 w 66"/>
                <a:gd name="T53" fmla="*/ 67 h 68"/>
                <a:gd name="T54" fmla="*/ 0 w 66"/>
                <a:gd name="T55" fmla="*/ 66 h 68"/>
                <a:gd name="T56" fmla="*/ 4 w 66"/>
                <a:gd name="T57" fmla="*/ 68 h 68"/>
                <a:gd name="T58" fmla="*/ 13 w 66"/>
                <a:gd name="T59" fmla="*/ 59 h 68"/>
                <a:gd name="T60" fmla="*/ 17 w 66"/>
                <a:gd name="T61" fmla="*/ 54 h 68"/>
                <a:gd name="T62" fmla="*/ 21 w 66"/>
                <a:gd name="T63" fmla="*/ 45 h 68"/>
                <a:gd name="T64" fmla="*/ 24 w 66"/>
                <a:gd name="T65" fmla="*/ 41 h 68"/>
                <a:gd name="T66" fmla="*/ 25 w 66"/>
                <a:gd name="T67" fmla="*/ 40 h 68"/>
                <a:gd name="T68" fmla="*/ 31 w 66"/>
                <a:gd name="T69" fmla="*/ 41 h 68"/>
                <a:gd name="T70" fmla="*/ 45 w 66"/>
                <a:gd name="T71" fmla="*/ 38 h 68"/>
                <a:gd name="T72" fmla="*/ 55 w 66"/>
                <a:gd name="T73" fmla="*/ 21 h 68"/>
                <a:gd name="T74" fmla="*/ 64 w 66"/>
                <a:gd name="T75" fmla="*/ 15 h 68"/>
                <a:gd name="T76" fmla="*/ 52 w 66"/>
                <a:gd name="T77" fmla="*/ 4 h 68"/>
                <a:gd name="T78" fmla="*/ 35 w 66"/>
                <a:gd name="T79" fmla="*/ 12 h 68"/>
                <a:gd name="T80" fmla="*/ 46 w 66"/>
                <a:gd name="T81" fmla="*/ 17 h 68"/>
                <a:gd name="T82" fmla="*/ 41 w 66"/>
                <a:gd name="T83" fmla="*/ 25 h 68"/>
                <a:gd name="T84" fmla="*/ 29 w 66"/>
                <a:gd name="T85" fmla="*/ 27 h 68"/>
                <a:gd name="T86" fmla="*/ 19 w 66"/>
                <a:gd name="T87" fmla="*/ 31 h 68"/>
                <a:gd name="T88" fmla="*/ 7 w 66"/>
                <a:gd name="T89" fmla="*/ 48 h 68"/>
                <a:gd name="T90" fmla="*/ 4 w 66"/>
                <a:gd name="T91" fmla="*/ 52 h 68"/>
                <a:gd name="T92" fmla="*/ 0 w 66"/>
                <a:gd name="T93" fmla="*/ 61 h 68"/>
                <a:gd name="T94" fmla="*/ 1 w 66"/>
                <a:gd name="T95" fmla="*/ 63 h 68"/>
                <a:gd name="T96" fmla="*/ 3 w 66"/>
                <a:gd name="T97" fmla="*/ 68 h 68"/>
                <a:gd name="T98" fmla="*/ 2 w 66"/>
                <a:gd name="T99" fmla="*/ 67 h 68"/>
                <a:gd name="T100" fmla="*/ 19 w 66"/>
                <a:gd name="T101" fmla="*/ 47 h 68"/>
                <a:gd name="T102" fmla="*/ 19 w 66"/>
                <a:gd name="T103" fmla="*/ 47 h 68"/>
                <a:gd name="T104" fmla="*/ 28 w 66"/>
                <a:gd name="T105" fmla="*/ 3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" h="68">
                  <a:moveTo>
                    <a:pt x="1" y="63"/>
                  </a:moveTo>
                  <a:cubicBezTo>
                    <a:pt x="1" y="58"/>
                    <a:pt x="6" y="50"/>
                    <a:pt x="10" y="46"/>
                  </a:cubicBezTo>
                  <a:cubicBezTo>
                    <a:pt x="10" y="46"/>
                    <a:pt x="9" y="47"/>
                    <a:pt x="10" y="45"/>
                  </a:cubicBezTo>
                  <a:cubicBezTo>
                    <a:pt x="10" y="47"/>
                    <a:pt x="10" y="44"/>
                    <a:pt x="10" y="46"/>
                  </a:cubicBezTo>
                  <a:cubicBezTo>
                    <a:pt x="11" y="45"/>
                    <a:pt x="13" y="43"/>
                    <a:pt x="13" y="41"/>
                  </a:cubicBezTo>
                  <a:cubicBezTo>
                    <a:pt x="16" y="38"/>
                    <a:pt x="18" y="35"/>
                    <a:pt x="19" y="33"/>
                  </a:cubicBezTo>
                  <a:cubicBezTo>
                    <a:pt x="20" y="32"/>
                    <a:pt x="23" y="29"/>
                    <a:pt x="23" y="28"/>
                  </a:cubicBezTo>
                  <a:cubicBezTo>
                    <a:pt x="23" y="28"/>
                    <a:pt x="28" y="28"/>
                    <a:pt x="28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9" y="30"/>
                    <a:pt x="28" y="29"/>
                  </a:cubicBezTo>
                  <a:cubicBezTo>
                    <a:pt x="29" y="30"/>
                    <a:pt x="36" y="34"/>
                    <a:pt x="36" y="35"/>
                  </a:cubicBezTo>
                  <a:cubicBezTo>
                    <a:pt x="35" y="34"/>
                    <a:pt x="35" y="35"/>
                    <a:pt x="35" y="35"/>
                  </a:cubicBezTo>
                  <a:cubicBezTo>
                    <a:pt x="38" y="37"/>
                    <a:pt x="37" y="36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9" y="33"/>
                    <a:pt x="41" y="31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29"/>
                    <a:pt x="41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6"/>
                    <a:pt x="44" y="25"/>
                  </a:cubicBezTo>
                  <a:cubicBezTo>
                    <a:pt x="45" y="24"/>
                    <a:pt x="48" y="19"/>
                    <a:pt x="47" y="20"/>
                  </a:cubicBezTo>
                  <a:cubicBezTo>
                    <a:pt x="51" y="13"/>
                    <a:pt x="44" y="16"/>
                    <a:pt x="41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2"/>
                    <a:pt x="45" y="10"/>
                    <a:pt x="45" y="9"/>
                  </a:cubicBezTo>
                  <a:cubicBezTo>
                    <a:pt x="45" y="11"/>
                    <a:pt x="52" y="7"/>
                    <a:pt x="53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1" y="7"/>
                    <a:pt x="53" y="7"/>
                    <a:pt x="53" y="6"/>
                  </a:cubicBezTo>
                  <a:cubicBezTo>
                    <a:pt x="53" y="7"/>
                    <a:pt x="52" y="7"/>
                    <a:pt x="52" y="7"/>
                  </a:cubicBezTo>
                  <a:cubicBezTo>
                    <a:pt x="54" y="5"/>
                    <a:pt x="58" y="4"/>
                    <a:pt x="59" y="6"/>
                  </a:cubicBezTo>
                  <a:cubicBezTo>
                    <a:pt x="60" y="7"/>
                    <a:pt x="59" y="11"/>
                    <a:pt x="60" y="10"/>
                  </a:cubicBezTo>
                  <a:cubicBezTo>
                    <a:pt x="60" y="11"/>
                    <a:pt x="62" y="21"/>
                    <a:pt x="62" y="21"/>
                  </a:cubicBezTo>
                  <a:cubicBezTo>
                    <a:pt x="59" y="19"/>
                    <a:pt x="56" y="17"/>
                    <a:pt x="53" y="19"/>
                  </a:cubicBezTo>
                  <a:cubicBezTo>
                    <a:pt x="51" y="21"/>
                    <a:pt x="48" y="24"/>
                    <a:pt x="49" y="25"/>
                  </a:cubicBezTo>
                  <a:cubicBezTo>
                    <a:pt x="46" y="26"/>
                    <a:pt x="44" y="35"/>
                    <a:pt x="43" y="37"/>
                  </a:cubicBezTo>
                  <a:cubicBezTo>
                    <a:pt x="42" y="39"/>
                    <a:pt x="41" y="42"/>
                    <a:pt x="38" y="42"/>
                  </a:cubicBezTo>
                  <a:cubicBezTo>
                    <a:pt x="35" y="42"/>
                    <a:pt x="30" y="39"/>
                    <a:pt x="28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6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5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4" y="35"/>
                    <a:pt x="24" y="36"/>
                  </a:cubicBezTo>
                  <a:cubicBezTo>
                    <a:pt x="24" y="35"/>
                    <a:pt x="25" y="35"/>
                    <a:pt x="26" y="34"/>
                  </a:cubicBezTo>
                  <a:cubicBezTo>
                    <a:pt x="22" y="41"/>
                    <a:pt x="18" y="47"/>
                    <a:pt x="14" y="53"/>
                  </a:cubicBezTo>
                  <a:cubicBezTo>
                    <a:pt x="12" y="56"/>
                    <a:pt x="11" y="60"/>
                    <a:pt x="8" y="62"/>
                  </a:cubicBezTo>
                  <a:cubicBezTo>
                    <a:pt x="6" y="64"/>
                    <a:pt x="3" y="65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3" y="68"/>
                    <a:pt x="1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6" y="68"/>
                    <a:pt x="8" y="65"/>
                    <a:pt x="10" y="63"/>
                  </a:cubicBezTo>
                  <a:cubicBezTo>
                    <a:pt x="11" y="62"/>
                    <a:pt x="13" y="61"/>
                    <a:pt x="13" y="59"/>
                  </a:cubicBezTo>
                  <a:cubicBezTo>
                    <a:pt x="13" y="59"/>
                    <a:pt x="14" y="56"/>
                    <a:pt x="15" y="56"/>
                  </a:cubicBezTo>
                  <a:cubicBezTo>
                    <a:pt x="15" y="55"/>
                    <a:pt x="18" y="54"/>
                    <a:pt x="17" y="54"/>
                  </a:cubicBezTo>
                  <a:cubicBezTo>
                    <a:pt x="18" y="53"/>
                    <a:pt x="19" y="50"/>
                    <a:pt x="19" y="48"/>
                  </a:cubicBezTo>
                  <a:cubicBezTo>
                    <a:pt x="19" y="48"/>
                    <a:pt x="20" y="47"/>
                    <a:pt x="21" y="45"/>
                  </a:cubicBezTo>
                  <a:cubicBezTo>
                    <a:pt x="21" y="45"/>
                    <a:pt x="20" y="48"/>
                    <a:pt x="20" y="47"/>
                  </a:cubicBezTo>
                  <a:cubicBezTo>
                    <a:pt x="21" y="46"/>
                    <a:pt x="24" y="40"/>
                    <a:pt x="24" y="41"/>
                  </a:cubicBezTo>
                  <a:cubicBezTo>
                    <a:pt x="24" y="40"/>
                    <a:pt x="24" y="40"/>
                    <a:pt x="25" y="39"/>
                  </a:cubicBezTo>
                  <a:cubicBezTo>
                    <a:pt x="25" y="39"/>
                    <a:pt x="25" y="39"/>
                    <a:pt x="25" y="40"/>
                  </a:cubicBezTo>
                  <a:cubicBezTo>
                    <a:pt x="25" y="39"/>
                    <a:pt x="26" y="38"/>
                    <a:pt x="26" y="37"/>
                  </a:cubicBezTo>
                  <a:cubicBezTo>
                    <a:pt x="28" y="37"/>
                    <a:pt x="29" y="40"/>
                    <a:pt x="31" y="41"/>
                  </a:cubicBezTo>
                  <a:cubicBezTo>
                    <a:pt x="32" y="43"/>
                    <a:pt x="35" y="43"/>
                    <a:pt x="37" y="44"/>
                  </a:cubicBezTo>
                  <a:cubicBezTo>
                    <a:pt x="40" y="46"/>
                    <a:pt x="44" y="41"/>
                    <a:pt x="45" y="38"/>
                  </a:cubicBezTo>
                  <a:cubicBezTo>
                    <a:pt x="47" y="35"/>
                    <a:pt x="51" y="22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2"/>
                    <a:pt x="64" y="25"/>
                    <a:pt x="66" y="26"/>
                  </a:cubicBezTo>
                  <a:cubicBezTo>
                    <a:pt x="66" y="23"/>
                    <a:pt x="64" y="18"/>
                    <a:pt x="64" y="15"/>
                  </a:cubicBezTo>
                  <a:cubicBezTo>
                    <a:pt x="63" y="10"/>
                    <a:pt x="62" y="5"/>
                    <a:pt x="61" y="0"/>
                  </a:cubicBezTo>
                  <a:cubicBezTo>
                    <a:pt x="58" y="2"/>
                    <a:pt x="55" y="3"/>
                    <a:pt x="52" y="4"/>
                  </a:cubicBezTo>
                  <a:cubicBezTo>
                    <a:pt x="51" y="5"/>
                    <a:pt x="45" y="8"/>
                    <a:pt x="45" y="7"/>
                  </a:cubicBezTo>
                  <a:cubicBezTo>
                    <a:pt x="43" y="8"/>
                    <a:pt x="36" y="10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3"/>
                    <a:pt x="44" y="17"/>
                    <a:pt x="46" y="17"/>
                  </a:cubicBezTo>
                  <a:cubicBezTo>
                    <a:pt x="43" y="18"/>
                    <a:pt x="42" y="24"/>
                    <a:pt x="41" y="27"/>
                  </a:cubicBezTo>
                  <a:cubicBezTo>
                    <a:pt x="40" y="26"/>
                    <a:pt x="42" y="25"/>
                    <a:pt x="41" y="25"/>
                  </a:cubicBezTo>
                  <a:cubicBezTo>
                    <a:pt x="40" y="28"/>
                    <a:pt x="37" y="31"/>
                    <a:pt x="37" y="34"/>
                  </a:cubicBezTo>
                  <a:cubicBezTo>
                    <a:pt x="37" y="32"/>
                    <a:pt x="29" y="27"/>
                    <a:pt x="29" y="27"/>
                  </a:cubicBezTo>
                  <a:cubicBezTo>
                    <a:pt x="26" y="26"/>
                    <a:pt x="22" y="28"/>
                    <a:pt x="21" y="28"/>
                  </a:cubicBezTo>
                  <a:cubicBezTo>
                    <a:pt x="21" y="29"/>
                    <a:pt x="18" y="33"/>
                    <a:pt x="19" y="31"/>
                  </a:cubicBezTo>
                  <a:cubicBezTo>
                    <a:pt x="18" y="32"/>
                    <a:pt x="17" y="35"/>
                    <a:pt x="16" y="35"/>
                  </a:cubicBezTo>
                  <a:cubicBezTo>
                    <a:pt x="14" y="37"/>
                    <a:pt x="9" y="45"/>
                    <a:pt x="7" y="48"/>
                  </a:cubicBezTo>
                  <a:cubicBezTo>
                    <a:pt x="8" y="48"/>
                    <a:pt x="5" y="52"/>
                    <a:pt x="5" y="53"/>
                  </a:cubicBezTo>
                  <a:cubicBezTo>
                    <a:pt x="6" y="50"/>
                    <a:pt x="5" y="53"/>
                    <a:pt x="4" y="52"/>
                  </a:cubicBezTo>
                  <a:cubicBezTo>
                    <a:pt x="3" y="54"/>
                    <a:pt x="3" y="55"/>
                    <a:pt x="3" y="56"/>
                  </a:cubicBezTo>
                  <a:cubicBezTo>
                    <a:pt x="3" y="55"/>
                    <a:pt x="0" y="60"/>
                    <a:pt x="0" y="61"/>
                  </a:cubicBezTo>
                  <a:cubicBezTo>
                    <a:pt x="0" y="61"/>
                    <a:pt x="1" y="64"/>
                    <a:pt x="1" y="65"/>
                  </a:cubicBezTo>
                  <a:cubicBezTo>
                    <a:pt x="1" y="64"/>
                    <a:pt x="1" y="63"/>
                    <a:pt x="1" y="63"/>
                  </a:cubicBezTo>
                  <a:close/>
                  <a:moveTo>
                    <a:pt x="3" y="68"/>
                  </a:moveTo>
                  <a:cubicBezTo>
                    <a:pt x="3" y="68"/>
                    <a:pt x="3" y="68"/>
                    <a:pt x="3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7"/>
                  </a:cubicBezTo>
                  <a:cubicBezTo>
                    <a:pt x="3" y="67"/>
                    <a:pt x="5" y="67"/>
                    <a:pt x="3" y="68"/>
                  </a:cubicBezTo>
                  <a:close/>
                  <a:moveTo>
                    <a:pt x="19" y="47"/>
                  </a:move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19" y="47"/>
                  </a:cubicBezTo>
                  <a:close/>
                  <a:moveTo>
                    <a:pt x="28" y="38"/>
                  </a:moveTo>
                  <a:cubicBezTo>
                    <a:pt x="28" y="38"/>
                    <a:pt x="28" y="38"/>
                    <a:pt x="28" y="38"/>
                  </a:cubicBezTo>
                  <a:cubicBezTo>
                    <a:pt x="27" y="37"/>
                    <a:pt x="27" y="38"/>
                    <a:pt x="28" y="3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23" name="Freeform 10059">
              <a:extLst>
                <a:ext uri="{FF2B5EF4-FFF2-40B4-BE49-F238E27FC236}">
                  <a16:creationId xmlns:a16="http://schemas.microsoft.com/office/drawing/2014/main" id="{35E6EE8F-87F7-4754-948F-3B5826D31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" y="282575"/>
              <a:ext cx="30163" cy="22225"/>
            </a:xfrm>
            <a:custGeom>
              <a:avLst/>
              <a:gdLst>
                <a:gd name="T0" fmla="*/ 6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7 w 8"/>
                <a:gd name="T7" fmla="*/ 3 h 6"/>
                <a:gd name="T8" fmla="*/ 7 w 8"/>
                <a:gd name="T9" fmla="*/ 3 h 6"/>
                <a:gd name="T10" fmla="*/ 5 w 8"/>
                <a:gd name="T11" fmla="*/ 4 h 6"/>
                <a:gd name="T12" fmla="*/ 3 w 8"/>
                <a:gd name="T13" fmla="*/ 5 h 6"/>
                <a:gd name="T14" fmla="*/ 1 w 8"/>
                <a:gd name="T15" fmla="*/ 6 h 6"/>
                <a:gd name="T16" fmla="*/ 6 w 8"/>
                <a:gd name="T17" fmla="*/ 0 h 6"/>
                <a:gd name="T18" fmla="*/ 6 w 8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5"/>
                    <a:pt x="5" y="4"/>
                    <a:pt x="7" y="3"/>
                  </a:cubicBezTo>
                  <a:cubicBezTo>
                    <a:pt x="8" y="3"/>
                    <a:pt x="7" y="2"/>
                    <a:pt x="7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3" y="4"/>
                    <a:pt x="5" y="2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24" name="Freeform 10060">
              <a:extLst>
                <a:ext uri="{FF2B5EF4-FFF2-40B4-BE49-F238E27FC236}">
                  <a16:creationId xmlns:a16="http://schemas.microsoft.com/office/drawing/2014/main" id="{B8E2CBBC-5B3E-4F6C-9022-5742E9B35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277812"/>
              <a:ext cx="52388" cy="30163"/>
            </a:xfrm>
            <a:custGeom>
              <a:avLst/>
              <a:gdLst>
                <a:gd name="T0" fmla="*/ 1 w 14"/>
                <a:gd name="T1" fmla="*/ 7 h 8"/>
                <a:gd name="T2" fmla="*/ 14 w 14"/>
                <a:gd name="T3" fmla="*/ 1 h 8"/>
                <a:gd name="T4" fmla="*/ 14 w 14"/>
                <a:gd name="T5" fmla="*/ 1 h 8"/>
                <a:gd name="T6" fmla="*/ 1 w 14"/>
                <a:gd name="T7" fmla="*/ 7 h 8"/>
                <a:gd name="T8" fmla="*/ 1 w 1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7"/>
                  </a:moveTo>
                  <a:cubicBezTo>
                    <a:pt x="5" y="5"/>
                    <a:pt x="9" y="2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ubicBezTo>
                    <a:pt x="9" y="2"/>
                    <a:pt x="5" y="5"/>
                    <a:pt x="1" y="7"/>
                  </a:cubicBezTo>
                  <a:cubicBezTo>
                    <a:pt x="0" y="7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25" name="Freeform 10061">
              <a:extLst>
                <a:ext uri="{FF2B5EF4-FFF2-40B4-BE49-F238E27FC236}">
                  <a16:creationId xmlns:a16="http://schemas.microsoft.com/office/drawing/2014/main" id="{E345794D-FC58-47EF-A96B-DF37D114C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2" y="271462"/>
              <a:ext cx="33338" cy="33338"/>
            </a:xfrm>
            <a:custGeom>
              <a:avLst/>
              <a:gdLst>
                <a:gd name="T0" fmla="*/ 9 w 9"/>
                <a:gd name="T1" fmla="*/ 1 h 9"/>
                <a:gd name="T2" fmla="*/ 0 w 9"/>
                <a:gd name="T3" fmla="*/ 9 h 9"/>
                <a:gd name="T4" fmla="*/ 1 w 9"/>
                <a:gd name="T5" fmla="*/ 9 h 9"/>
                <a:gd name="T6" fmla="*/ 9 w 9"/>
                <a:gd name="T7" fmla="*/ 1 h 9"/>
                <a:gd name="T8" fmla="*/ 9 w 9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1"/>
                  </a:moveTo>
                  <a:cubicBezTo>
                    <a:pt x="6" y="4"/>
                    <a:pt x="3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3" y="6"/>
                    <a:pt x="6" y="4"/>
                    <a:pt x="9" y="1"/>
                  </a:cubicBezTo>
                  <a:cubicBezTo>
                    <a:pt x="9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26" name="Freeform 10062">
              <a:extLst>
                <a:ext uri="{FF2B5EF4-FFF2-40B4-BE49-F238E27FC236}">
                  <a16:creationId xmlns:a16="http://schemas.microsoft.com/office/drawing/2014/main" id="{1AACC7E3-6137-46D1-8CC4-500D652F9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75" y="271462"/>
              <a:ext cx="58738" cy="33338"/>
            </a:xfrm>
            <a:custGeom>
              <a:avLst/>
              <a:gdLst>
                <a:gd name="T0" fmla="*/ 1 w 16"/>
                <a:gd name="T1" fmla="*/ 9 h 9"/>
                <a:gd name="T2" fmla="*/ 16 w 16"/>
                <a:gd name="T3" fmla="*/ 0 h 9"/>
                <a:gd name="T4" fmla="*/ 16 w 16"/>
                <a:gd name="T5" fmla="*/ 0 h 9"/>
                <a:gd name="T6" fmla="*/ 1 w 16"/>
                <a:gd name="T7" fmla="*/ 9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6" y="7"/>
                    <a:pt x="10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2"/>
                    <a:pt x="6" y="7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27" name="Freeform 10063">
              <a:extLst>
                <a:ext uri="{FF2B5EF4-FFF2-40B4-BE49-F238E27FC236}">
                  <a16:creationId xmlns:a16="http://schemas.microsoft.com/office/drawing/2014/main" id="{E8E96665-6EBC-42A0-9403-9043E105B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" y="271462"/>
              <a:ext cx="41275" cy="33338"/>
            </a:xfrm>
            <a:custGeom>
              <a:avLst/>
              <a:gdLst>
                <a:gd name="T0" fmla="*/ 11 w 11"/>
                <a:gd name="T1" fmla="*/ 0 h 9"/>
                <a:gd name="T2" fmla="*/ 1 w 11"/>
                <a:gd name="T3" fmla="*/ 9 h 9"/>
                <a:gd name="T4" fmla="*/ 1 w 11"/>
                <a:gd name="T5" fmla="*/ 9 h 9"/>
                <a:gd name="T6" fmla="*/ 11 w 11"/>
                <a:gd name="T7" fmla="*/ 0 h 9"/>
                <a:gd name="T8" fmla="*/ 11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4" y="6"/>
                    <a:pt x="8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28" name="Freeform 10064">
              <a:extLst>
                <a:ext uri="{FF2B5EF4-FFF2-40B4-BE49-F238E27FC236}">
                  <a16:creationId xmlns:a16="http://schemas.microsoft.com/office/drawing/2014/main" id="{3EAC910B-D735-42B7-A23F-0F3214BAC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" y="271462"/>
              <a:ext cx="60325" cy="33338"/>
            </a:xfrm>
            <a:custGeom>
              <a:avLst/>
              <a:gdLst>
                <a:gd name="T0" fmla="*/ 1 w 16"/>
                <a:gd name="T1" fmla="*/ 9 h 9"/>
                <a:gd name="T2" fmla="*/ 16 w 16"/>
                <a:gd name="T3" fmla="*/ 0 h 9"/>
                <a:gd name="T4" fmla="*/ 16 w 16"/>
                <a:gd name="T5" fmla="*/ 0 h 9"/>
                <a:gd name="T6" fmla="*/ 0 w 16"/>
                <a:gd name="T7" fmla="*/ 9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6" y="7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3"/>
                    <a:pt x="6" y="6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29" name="Freeform 10065">
              <a:extLst>
                <a:ext uri="{FF2B5EF4-FFF2-40B4-BE49-F238E27FC236}">
                  <a16:creationId xmlns:a16="http://schemas.microsoft.com/office/drawing/2014/main" id="{9D2F46E3-E9AB-4DA4-A6E2-E721B3E2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71462"/>
              <a:ext cx="68263" cy="36513"/>
            </a:xfrm>
            <a:custGeom>
              <a:avLst/>
              <a:gdLst>
                <a:gd name="T0" fmla="*/ 1 w 18"/>
                <a:gd name="T1" fmla="*/ 9 h 10"/>
                <a:gd name="T2" fmla="*/ 13 w 18"/>
                <a:gd name="T3" fmla="*/ 2 h 10"/>
                <a:gd name="T4" fmla="*/ 11 w 18"/>
                <a:gd name="T5" fmla="*/ 5 h 10"/>
                <a:gd name="T6" fmla="*/ 6 w 18"/>
                <a:gd name="T7" fmla="*/ 9 h 10"/>
                <a:gd name="T8" fmla="*/ 6 w 18"/>
                <a:gd name="T9" fmla="*/ 9 h 10"/>
                <a:gd name="T10" fmla="*/ 16 w 18"/>
                <a:gd name="T11" fmla="*/ 1 h 10"/>
                <a:gd name="T12" fmla="*/ 16 w 18"/>
                <a:gd name="T13" fmla="*/ 0 h 10"/>
                <a:gd name="T14" fmla="*/ 1 w 18"/>
                <a:gd name="T15" fmla="*/ 9 h 10"/>
                <a:gd name="T16" fmla="*/ 1 w 18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5" y="7"/>
                    <a:pt x="9" y="4"/>
                    <a:pt x="13" y="2"/>
                  </a:cubicBezTo>
                  <a:cubicBezTo>
                    <a:pt x="18" y="0"/>
                    <a:pt x="12" y="4"/>
                    <a:pt x="11" y="5"/>
                  </a:cubicBezTo>
                  <a:cubicBezTo>
                    <a:pt x="9" y="6"/>
                    <a:pt x="7" y="8"/>
                    <a:pt x="6" y="9"/>
                  </a:cubicBezTo>
                  <a:cubicBezTo>
                    <a:pt x="5" y="9"/>
                    <a:pt x="6" y="10"/>
                    <a:pt x="6" y="9"/>
                  </a:cubicBezTo>
                  <a:cubicBezTo>
                    <a:pt x="9" y="6"/>
                    <a:pt x="13" y="4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0" y="2"/>
                    <a:pt x="5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30" name="Freeform 10066">
              <a:extLst>
                <a:ext uri="{FF2B5EF4-FFF2-40B4-BE49-F238E27FC236}">
                  <a16:creationId xmlns:a16="http://schemas.microsoft.com/office/drawing/2014/main" id="{31AD9FEE-0768-4EB2-950D-F3C5AF94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" y="271462"/>
              <a:ext cx="46038" cy="33338"/>
            </a:xfrm>
            <a:custGeom>
              <a:avLst/>
              <a:gdLst>
                <a:gd name="T0" fmla="*/ 11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0 h 9"/>
                <a:gd name="T8" fmla="*/ 11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7" y="3"/>
                    <a:pt x="3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31" name="Freeform 10067">
              <a:extLst>
                <a:ext uri="{FF2B5EF4-FFF2-40B4-BE49-F238E27FC236}">
                  <a16:creationId xmlns:a16="http://schemas.microsoft.com/office/drawing/2014/main" id="{09FE8C9C-40D4-4824-9B14-2268F5B2F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37" y="271462"/>
              <a:ext cx="52388" cy="33338"/>
            </a:xfrm>
            <a:custGeom>
              <a:avLst/>
              <a:gdLst>
                <a:gd name="T0" fmla="*/ 0 w 14"/>
                <a:gd name="T1" fmla="*/ 9 h 9"/>
                <a:gd name="T2" fmla="*/ 14 w 14"/>
                <a:gd name="T3" fmla="*/ 0 h 9"/>
                <a:gd name="T4" fmla="*/ 14 w 14"/>
                <a:gd name="T5" fmla="*/ 0 h 9"/>
                <a:gd name="T6" fmla="*/ 0 w 14"/>
                <a:gd name="T7" fmla="*/ 9 h 9"/>
                <a:gd name="T8" fmla="*/ 0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5" y="6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32" name="Freeform 10068">
              <a:extLst>
                <a:ext uri="{FF2B5EF4-FFF2-40B4-BE49-F238E27FC236}">
                  <a16:creationId xmlns:a16="http://schemas.microsoft.com/office/drawing/2014/main" id="{1DFAD828-5BAF-47AB-870E-5B3637F78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" y="271462"/>
              <a:ext cx="46038" cy="33338"/>
            </a:xfrm>
            <a:custGeom>
              <a:avLst/>
              <a:gdLst>
                <a:gd name="T0" fmla="*/ 11 w 12"/>
                <a:gd name="T1" fmla="*/ 0 h 9"/>
                <a:gd name="T2" fmla="*/ 0 w 12"/>
                <a:gd name="T3" fmla="*/ 9 h 9"/>
                <a:gd name="T4" fmla="*/ 0 w 12"/>
                <a:gd name="T5" fmla="*/ 9 h 9"/>
                <a:gd name="T6" fmla="*/ 12 w 12"/>
                <a:gd name="T7" fmla="*/ 0 h 9"/>
                <a:gd name="T8" fmla="*/ 11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7" y="3"/>
                    <a:pt x="3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33" name="Freeform 10069">
              <a:extLst>
                <a:ext uri="{FF2B5EF4-FFF2-40B4-BE49-F238E27FC236}">
                  <a16:creationId xmlns:a16="http://schemas.microsoft.com/office/drawing/2014/main" id="{C729602C-DF9D-43CB-97BB-953DBC0C0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" y="271462"/>
              <a:ext cx="52388" cy="33338"/>
            </a:xfrm>
            <a:custGeom>
              <a:avLst/>
              <a:gdLst>
                <a:gd name="T0" fmla="*/ 1 w 14"/>
                <a:gd name="T1" fmla="*/ 9 h 9"/>
                <a:gd name="T2" fmla="*/ 14 w 14"/>
                <a:gd name="T3" fmla="*/ 0 h 9"/>
                <a:gd name="T4" fmla="*/ 14 w 14"/>
                <a:gd name="T5" fmla="*/ 0 h 9"/>
                <a:gd name="T6" fmla="*/ 1 w 14"/>
                <a:gd name="T7" fmla="*/ 9 h 9"/>
                <a:gd name="T8" fmla="*/ 1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5" y="6"/>
                    <a:pt x="10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34" name="Freeform 10070">
              <a:extLst>
                <a:ext uri="{FF2B5EF4-FFF2-40B4-BE49-F238E27FC236}">
                  <a16:creationId xmlns:a16="http://schemas.microsoft.com/office/drawing/2014/main" id="{0436680C-59A0-480D-B349-335A78D8C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274637"/>
              <a:ext cx="46038" cy="33338"/>
            </a:xfrm>
            <a:custGeom>
              <a:avLst/>
              <a:gdLst>
                <a:gd name="T0" fmla="*/ 11 w 12"/>
                <a:gd name="T1" fmla="*/ 0 h 9"/>
                <a:gd name="T2" fmla="*/ 0 w 12"/>
                <a:gd name="T3" fmla="*/ 9 h 9"/>
                <a:gd name="T4" fmla="*/ 1 w 12"/>
                <a:gd name="T5" fmla="*/ 9 h 9"/>
                <a:gd name="T6" fmla="*/ 12 w 12"/>
                <a:gd name="T7" fmla="*/ 0 h 9"/>
                <a:gd name="T8" fmla="*/ 11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4" y="6"/>
                    <a:pt x="8" y="3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35" name="Freeform 10071">
              <a:extLst>
                <a:ext uri="{FF2B5EF4-FFF2-40B4-BE49-F238E27FC236}">
                  <a16:creationId xmlns:a16="http://schemas.microsoft.com/office/drawing/2014/main" id="{39BF53FA-844C-4295-BB08-005766C7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" y="274637"/>
              <a:ext cx="60325" cy="33338"/>
            </a:xfrm>
            <a:custGeom>
              <a:avLst/>
              <a:gdLst>
                <a:gd name="T0" fmla="*/ 1 w 16"/>
                <a:gd name="T1" fmla="*/ 9 h 9"/>
                <a:gd name="T2" fmla="*/ 16 w 16"/>
                <a:gd name="T3" fmla="*/ 0 h 9"/>
                <a:gd name="T4" fmla="*/ 15 w 16"/>
                <a:gd name="T5" fmla="*/ 0 h 9"/>
                <a:gd name="T6" fmla="*/ 0 w 16"/>
                <a:gd name="T7" fmla="*/ 9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0" y="3"/>
                    <a:pt x="6" y="6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36" name="Freeform 10072">
              <a:extLst>
                <a:ext uri="{FF2B5EF4-FFF2-40B4-BE49-F238E27FC236}">
                  <a16:creationId xmlns:a16="http://schemas.microsoft.com/office/drawing/2014/main" id="{B86A0895-A3F9-4D2C-8B1C-DC2A6F45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271462"/>
              <a:ext cx="44450" cy="36513"/>
            </a:xfrm>
            <a:custGeom>
              <a:avLst/>
              <a:gdLst>
                <a:gd name="T0" fmla="*/ 11 w 12"/>
                <a:gd name="T1" fmla="*/ 0 h 10"/>
                <a:gd name="T2" fmla="*/ 0 w 12"/>
                <a:gd name="T3" fmla="*/ 10 h 10"/>
                <a:gd name="T4" fmla="*/ 1 w 12"/>
                <a:gd name="T5" fmla="*/ 10 h 10"/>
                <a:gd name="T6" fmla="*/ 11 w 12"/>
                <a:gd name="T7" fmla="*/ 1 h 10"/>
                <a:gd name="T8" fmla="*/ 11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1" y="0"/>
                  </a:moveTo>
                  <a:cubicBezTo>
                    <a:pt x="7" y="3"/>
                    <a:pt x="3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4" y="6"/>
                    <a:pt x="8" y="4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37" name="Freeform 10073">
              <a:extLst>
                <a:ext uri="{FF2B5EF4-FFF2-40B4-BE49-F238E27FC236}">
                  <a16:creationId xmlns:a16="http://schemas.microsoft.com/office/drawing/2014/main" id="{1AF51D05-00A7-4554-8DD9-CC7469A7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266700"/>
              <a:ext cx="52388" cy="34925"/>
            </a:xfrm>
            <a:custGeom>
              <a:avLst/>
              <a:gdLst>
                <a:gd name="T0" fmla="*/ 9 w 14"/>
                <a:gd name="T1" fmla="*/ 0 h 9"/>
                <a:gd name="T2" fmla="*/ 0 w 14"/>
                <a:gd name="T3" fmla="*/ 9 h 9"/>
                <a:gd name="T4" fmla="*/ 0 w 14"/>
                <a:gd name="T5" fmla="*/ 9 h 9"/>
                <a:gd name="T6" fmla="*/ 14 w 14"/>
                <a:gd name="T7" fmla="*/ 2 h 9"/>
                <a:gd name="T8" fmla="*/ 13 w 14"/>
                <a:gd name="T9" fmla="*/ 1 h 9"/>
                <a:gd name="T10" fmla="*/ 3 w 14"/>
                <a:gd name="T11" fmla="*/ 8 h 9"/>
                <a:gd name="T12" fmla="*/ 2 w 14"/>
                <a:gd name="T13" fmla="*/ 7 h 9"/>
                <a:gd name="T14" fmla="*/ 5 w 14"/>
                <a:gd name="T15" fmla="*/ 4 h 9"/>
                <a:gd name="T16" fmla="*/ 10 w 14"/>
                <a:gd name="T17" fmla="*/ 0 h 9"/>
                <a:gd name="T18" fmla="*/ 9 w 14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">
                  <a:moveTo>
                    <a:pt x="9" y="0"/>
                  </a:moveTo>
                  <a:cubicBezTo>
                    <a:pt x="6" y="3"/>
                    <a:pt x="2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8"/>
                    <a:pt x="9" y="5"/>
                    <a:pt x="14" y="2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0" y="4"/>
                    <a:pt x="6" y="6"/>
                    <a:pt x="3" y="8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8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38" name="Freeform 10074">
              <a:extLst>
                <a:ext uri="{FF2B5EF4-FFF2-40B4-BE49-F238E27FC236}">
                  <a16:creationId xmlns:a16="http://schemas.microsoft.com/office/drawing/2014/main" id="{20EDC40D-E89F-4783-A4F7-484907138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47650"/>
              <a:ext cx="41275" cy="38100"/>
            </a:xfrm>
            <a:custGeom>
              <a:avLst/>
              <a:gdLst>
                <a:gd name="T0" fmla="*/ 8 w 11"/>
                <a:gd name="T1" fmla="*/ 0 h 10"/>
                <a:gd name="T2" fmla="*/ 0 w 11"/>
                <a:gd name="T3" fmla="*/ 10 h 10"/>
                <a:gd name="T4" fmla="*/ 0 w 11"/>
                <a:gd name="T5" fmla="*/ 10 h 10"/>
                <a:gd name="T6" fmla="*/ 11 w 11"/>
                <a:gd name="T7" fmla="*/ 5 h 10"/>
                <a:gd name="T8" fmla="*/ 11 w 11"/>
                <a:gd name="T9" fmla="*/ 5 h 10"/>
                <a:gd name="T10" fmla="*/ 6 w 11"/>
                <a:gd name="T11" fmla="*/ 7 h 10"/>
                <a:gd name="T12" fmla="*/ 4 w 11"/>
                <a:gd name="T13" fmla="*/ 8 h 10"/>
                <a:gd name="T14" fmla="*/ 1 w 11"/>
                <a:gd name="T15" fmla="*/ 9 h 10"/>
                <a:gd name="T16" fmla="*/ 8 w 11"/>
                <a:gd name="T17" fmla="*/ 0 h 10"/>
                <a:gd name="T18" fmla="*/ 8 w 11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8" y="0"/>
                  </a:moveTo>
                  <a:cubicBezTo>
                    <a:pt x="5" y="3"/>
                    <a:pt x="2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9"/>
                    <a:pt x="8" y="7"/>
                    <a:pt x="11" y="5"/>
                  </a:cubicBezTo>
                  <a:cubicBezTo>
                    <a:pt x="11" y="5"/>
                    <a:pt x="11" y="4"/>
                    <a:pt x="11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1" y="10"/>
                    <a:pt x="1" y="9"/>
                  </a:cubicBezTo>
                  <a:cubicBezTo>
                    <a:pt x="2" y="6"/>
                    <a:pt x="6" y="3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39" name="Freeform 10075">
              <a:extLst>
                <a:ext uri="{FF2B5EF4-FFF2-40B4-BE49-F238E27FC236}">
                  <a16:creationId xmlns:a16="http://schemas.microsoft.com/office/drawing/2014/main" id="{33AAE059-F776-424F-870B-E94A149B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244475"/>
              <a:ext cx="38100" cy="22225"/>
            </a:xfrm>
            <a:custGeom>
              <a:avLst/>
              <a:gdLst>
                <a:gd name="T0" fmla="*/ 0 w 10"/>
                <a:gd name="T1" fmla="*/ 6 h 6"/>
                <a:gd name="T2" fmla="*/ 9 w 10"/>
                <a:gd name="T3" fmla="*/ 1 h 6"/>
                <a:gd name="T4" fmla="*/ 9 w 10"/>
                <a:gd name="T5" fmla="*/ 1 h 6"/>
                <a:gd name="T6" fmla="*/ 0 w 10"/>
                <a:gd name="T7" fmla="*/ 6 h 6"/>
                <a:gd name="T8" fmla="*/ 0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6" y="3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40" name="Freeform 10076">
              <a:extLst>
                <a:ext uri="{FF2B5EF4-FFF2-40B4-BE49-F238E27FC236}">
                  <a16:creationId xmlns:a16="http://schemas.microsoft.com/office/drawing/2014/main" id="{0B6E84A7-D820-4F73-8D09-BEC3D8BEB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211137"/>
              <a:ext cx="38100" cy="52388"/>
            </a:xfrm>
            <a:custGeom>
              <a:avLst/>
              <a:gdLst>
                <a:gd name="T0" fmla="*/ 9 w 10"/>
                <a:gd name="T1" fmla="*/ 0 h 14"/>
                <a:gd name="T2" fmla="*/ 2 w 10"/>
                <a:gd name="T3" fmla="*/ 9 h 14"/>
                <a:gd name="T4" fmla="*/ 2 w 10"/>
                <a:gd name="T5" fmla="*/ 9 h 14"/>
                <a:gd name="T6" fmla="*/ 6 w 10"/>
                <a:gd name="T7" fmla="*/ 7 h 14"/>
                <a:gd name="T8" fmla="*/ 7 w 10"/>
                <a:gd name="T9" fmla="*/ 7 h 14"/>
                <a:gd name="T10" fmla="*/ 0 w 10"/>
                <a:gd name="T11" fmla="*/ 14 h 14"/>
                <a:gd name="T12" fmla="*/ 0 w 10"/>
                <a:gd name="T13" fmla="*/ 14 h 14"/>
                <a:gd name="T14" fmla="*/ 8 w 10"/>
                <a:gd name="T15" fmla="*/ 5 h 14"/>
                <a:gd name="T16" fmla="*/ 8 w 10"/>
                <a:gd name="T17" fmla="*/ 5 h 14"/>
                <a:gd name="T18" fmla="*/ 4 w 10"/>
                <a:gd name="T19" fmla="*/ 8 h 14"/>
                <a:gd name="T20" fmla="*/ 4 w 10"/>
                <a:gd name="T21" fmla="*/ 6 h 14"/>
                <a:gd name="T22" fmla="*/ 10 w 10"/>
                <a:gd name="T23" fmla="*/ 0 h 14"/>
                <a:gd name="T24" fmla="*/ 9 w 10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4">
                  <a:moveTo>
                    <a:pt x="9" y="0"/>
                  </a:moveTo>
                  <a:cubicBezTo>
                    <a:pt x="7" y="3"/>
                    <a:pt x="4" y="5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4" y="8"/>
                    <a:pt x="6" y="7"/>
                  </a:cubicBezTo>
                  <a:cubicBezTo>
                    <a:pt x="6" y="7"/>
                    <a:pt x="8" y="5"/>
                    <a:pt x="7" y="7"/>
                  </a:cubicBezTo>
                  <a:cubicBezTo>
                    <a:pt x="5" y="9"/>
                    <a:pt x="2" y="11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1"/>
                    <a:pt x="6" y="8"/>
                    <a:pt x="8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1" y="9"/>
                    <a:pt x="4" y="7"/>
                    <a:pt x="4" y="6"/>
                  </a:cubicBezTo>
                  <a:cubicBezTo>
                    <a:pt x="6" y="4"/>
                    <a:pt x="8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41" name="Freeform 10077">
              <a:extLst>
                <a:ext uri="{FF2B5EF4-FFF2-40B4-BE49-F238E27FC236}">
                  <a16:creationId xmlns:a16="http://schemas.microsoft.com/office/drawing/2014/main" id="{16867097-9315-4C6A-9D3E-7AC433FEE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211137"/>
              <a:ext cx="30163" cy="11113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42" name="Freeform 10078">
              <a:extLst>
                <a:ext uri="{FF2B5EF4-FFF2-40B4-BE49-F238E27FC236}">
                  <a16:creationId xmlns:a16="http://schemas.microsoft.com/office/drawing/2014/main" id="{C6F6C9B1-25D7-4004-8425-B25C21528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2" y="192087"/>
              <a:ext cx="30163" cy="25400"/>
            </a:xfrm>
            <a:custGeom>
              <a:avLst/>
              <a:gdLst>
                <a:gd name="T0" fmla="*/ 0 w 8"/>
                <a:gd name="T1" fmla="*/ 4 h 7"/>
                <a:gd name="T2" fmla="*/ 4 w 8"/>
                <a:gd name="T3" fmla="*/ 2 h 7"/>
                <a:gd name="T4" fmla="*/ 6 w 8"/>
                <a:gd name="T5" fmla="*/ 1 h 7"/>
                <a:gd name="T6" fmla="*/ 7 w 8"/>
                <a:gd name="T7" fmla="*/ 1 h 7"/>
                <a:gd name="T8" fmla="*/ 0 w 8"/>
                <a:gd name="T9" fmla="*/ 7 h 7"/>
                <a:gd name="T10" fmla="*/ 1 w 8"/>
                <a:gd name="T11" fmla="*/ 7 h 7"/>
                <a:gd name="T12" fmla="*/ 8 w 8"/>
                <a:gd name="T13" fmla="*/ 0 h 7"/>
                <a:gd name="T14" fmla="*/ 8 w 8"/>
                <a:gd name="T15" fmla="*/ 0 h 7"/>
                <a:gd name="T16" fmla="*/ 0 w 8"/>
                <a:gd name="T17" fmla="*/ 4 h 7"/>
                <a:gd name="T18" fmla="*/ 0 w 8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0" y="4"/>
                  </a:moveTo>
                  <a:cubicBezTo>
                    <a:pt x="2" y="4"/>
                    <a:pt x="3" y="3"/>
                    <a:pt x="4" y="2"/>
                  </a:cubicBezTo>
                  <a:cubicBezTo>
                    <a:pt x="5" y="2"/>
                    <a:pt x="5" y="2"/>
                    <a:pt x="6" y="1"/>
                  </a:cubicBezTo>
                  <a:cubicBezTo>
                    <a:pt x="6" y="1"/>
                    <a:pt x="8" y="0"/>
                    <a:pt x="7" y="1"/>
                  </a:cubicBezTo>
                  <a:cubicBezTo>
                    <a:pt x="5" y="3"/>
                    <a:pt x="2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43" name="Freeform 10079">
              <a:extLst>
                <a:ext uri="{FF2B5EF4-FFF2-40B4-BE49-F238E27FC236}">
                  <a16:creationId xmlns:a16="http://schemas.microsoft.com/office/drawing/2014/main" id="{4BEE755F-8F47-4780-AD26-D7D3C7B9C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80975"/>
              <a:ext cx="30163" cy="22225"/>
            </a:xfrm>
            <a:custGeom>
              <a:avLst/>
              <a:gdLst>
                <a:gd name="T0" fmla="*/ 1 w 8"/>
                <a:gd name="T1" fmla="*/ 4 h 6"/>
                <a:gd name="T2" fmla="*/ 4 w 8"/>
                <a:gd name="T3" fmla="*/ 2 h 6"/>
                <a:gd name="T4" fmla="*/ 5 w 8"/>
                <a:gd name="T5" fmla="*/ 2 h 6"/>
                <a:gd name="T6" fmla="*/ 7 w 8"/>
                <a:gd name="T7" fmla="*/ 1 h 6"/>
                <a:gd name="T8" fmla="*/ 1 w 8"/>
                <a:gd name="T9" fmla="*/ 5 h 6"/>
                <a:gd name="T10" fmla="*/ 1 w 8"/>
                <a:gd name="T11" fmla="*/ 5 h 6"/>
                <a:gd name="T12" fmla="*/ 8 w 8"/>
                <a:gd name="T13" fmla="*/ 1 h 6"/>
                <a:gd name="T14" fmla="*/ 7 w 8"/>
                <a:gd name="T15" fmla="*/ 0 h 6"/>
                <a:gd name="T16" fmla="*/ 1 w 8"/>
                <a:gd name="T17" fmla="*/ 4 h 6"/>
                <a:gd name="T18" fmla="*/ 1 w 8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1" y="4"/>
                  </a:move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7" y="0"/>
                    <a:pt x="7" y="1"/>
                  </a:cubicBezTo>
                  <a:cubicBezTo>
                    <a:pt x="5" y="2"/>
                    <a:pt x="3" y="4"/>
                    <a:pt x="1" y="5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3" y="4"/>
                    <a:pt x="6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44" name="Freeform 10080">
              <a:extLst>
                <a:ext uri="{FF2B5EF4-FFF2-40B4-BE49-F238E27FC236}">
                  <a16:creationId xmlns:a16="http://schemas.microsoft.com/office/drawing/2014/main" id="{234C7D9B-A62F-4DEB-AD21-153A5F1D8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53987"/>
              <a:ext cx="38100" cy="30163"/>
            </a:xfrm>
            <a:custGeom>
              <a:avLst/>
              <a:gdLst>
                <a:gd name="T0" fmla="*/ 1 w 10"/>
                <a:gd name="T1" fmla="*/ 6 h 8"/>
                <a:gd name="T2" fmla="*/ 4 w 10"/>
                <a:gd name="T3" fmla="*/ 4 h 8"/>
                <a:gd name="T4" fmla="*/ 7 w 10"/>
                <a:gd name="T5" fmla="*/ 2 h 8"/>
                <a:gd name="T6" fmla="*/ 9 w 10"/>
                <a:gd name="T7" fmla="*/ 1 h 8"/>
                <a:gd name="T8" fmla="*/ 9 w 10"/>
                <a:gd name="T9" fmla="*/ 1 h 8"/>
                <a:gd name="T10" fmla="*/ 1 w 10"/>
                <a:gd name="T11" fmla="*/ 7 h 8"/>
                <a:gd name="T12" fmla="*/ 1 w 10"/>
                <a:gd name="T13" fmla="*/ 8 h 8"/>
                <a:gd name="T14" fmla="*/ 10 w 10"/>
                <a:gd name="T15" fmla="*/ 1 h 8"/>
                <a:gd name="T16" fmla="*/ 10 w 10"/>
                <a:gd name="T17" fmla="*/ 0 h 8"/>
                <a:gd name="T18" fmla="*/ 0 w 10"/>
                <a:gd name="T19" fmla="*/ 6 h 8"/>
                <a:gd name="T20" fmla="*/ 1 w 10"/>
                <a:gd name="T2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8">
                  <a:moveTo>
                    <a:pt x="1" y="6"/>
                  </a:moveTo>
                  <a:cubicBezTo>
                    <a:pt x="2" y="5"/>
                    <a:pt x="3" y="5"/>
                    <a:pt x="4" y="4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7" y="2"/>
                    <a:pt x="8" y="2"/>
                    <a:pt x="9" y="1"/>
                  </a:cubicBezTo>
                  <a:cubicBezTo>
                    <a:pt x="9" y="1"/>
                    <a:pt x="10" y="1"/>
                    <a:pt x="9" y="1"/>
                  </a:cubicBezTo>
                  <a:cubicBezTo>
                    <a:pt x="6" y="3"/>
                    <a:pt x="3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45" name="Freeform 10081">
              <a:extLst>
                <a:ext uri="{FF2B5EF4-FFF2-40B4-BE49-F238E27FC236}">
                  <a16:creationId xmlns:a16="http://schemas.microsoft.com/office/drawing/2014/main" id="{A1F01980-2618-4E01-B6DB-7D28998EA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39700"/>
              <a:ext cx="22225" cy="25400"/>
            </a:xfrm>
            <a:custGeom>
              <a:avLst/>
              <a:gdLst>
                <a:gd name="T0" fmla="*/ 0 w 6"/>
                <a:gd name="T1" fmla="*/ 4 h 7"/>
                <a:gd name="T2" fmla="*/ 6 w 6"/>
                <a:gd name="T3" fmla="*/ 1 h 7"/>
                <a:gd name="T4" fmla="*/ 6 w 6"/>
                <a:gd name="T5" fmla="*/ 1 h 7"/>
                <a:gd name="T6" fmla="*/ 0 w 6"/>
                <a:gd name="T7" fmla="*/ 7 h 7"/>
                <a:gd name="T8" fmla="*/ 0 w 6"/>
                <a:gd name="T9" fmla="*/ 7 h 7"/>
                <a:gd name="T10" fmla="*/ 6 w 6"/>
                <a:gd name="T11" fmla="*/ 1 h 7"/>
                <a:gd name="T12" fmla="*/ 6 w 6"/>
                <a:gd name="T13" fmla="*/ 1 h 7"/>
                <a:gd name="T14" fmla="*/ 0 w 6"/>
                <a:gd name="T15" fmla="*/ 3 h 7"/>
                <a:gd name="T16" fmla="*/ 0 w 6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46" name="Freeform 10082">
              <a:extLst>
                <a:ext uri="{FF2B5EF4-FFF2-40B4-BE49-F238E27FC236}">
                  <a16:creationId xmlns:a16="http://schemas.microsoft.com/office/drawing/2014/main" id="{2659BCC5-4460-4E9F-AAB6-956957259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120650"/>
              <a:ext cx="33338" cy="22225"/>
            </a:xfrm>
            <a:custGeom>
              <a:avLst/>
              <a:gdLst>
                <a:gd name="T0" fmla="*/ 1 w 9"/>
                <a:gd name="T1" fmla="*/ 4 h 6"/>
                <a:gd name="T2" fmla="*/ 4 w 9"/>
                <a:gd name="T3" fmla="*/ 2 h 6"/>
                <a:gd name="T4" fmla="*/ 8 w 9"/>
                <a:gd name="T5" fmla="*/ 1 h 6"/>
                <a:gd name="T6" fmla="*/ 1 w 9"/>
                <a:gd name="T7" fmla="*/ 6 h 6"/>
                <a:gd name="T8" fmla="*/ 1 w 9"/>
                <a:gd name="T9" fmla="*/ 6 h 6"/>
                <a:gd name="T10" fmla="*/ 9 w 9"/>
                <a:gd name="T11" fmla="*/ 0 h 6"/>
                <a:gd name="T12" fmla="*/ 8 w 9"/>
                <a:gd name="T13" fmla="*/ 0 h 6"/>
                <a:gd name="T14" fmla="*/ 1 w 9"/>
                <a:gd name="T15" fmla="*/ 4 h 6"/>
                <a:gd name="T16" fmla="*/ 1 w 9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2" y="3"/>
                    <a:pt x="3" y="3"/>
                    <a:pt x="4" y="2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6" y="3"/>
                    <a:pt x="3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6" y="3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47" name="Freeform 10083">
              <a:extLst>
                <a:ext uri="{FF2B5EF4-FFF2-40B4-BE49-F238E27FC236}">
                  <a16:creationId xmlns:a16="http://schemas.microsoft.com/office/drawing/2014/main" id="{401B3451-7D8B-4A2E-96D4-628F3B893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104775"/>
              <a:ext cx="38100" cy="26988"/>
            </a:xfrm>
            <a:custGeom>
              <a:avLst/>
              <a:gdLst>
                <a:gd name="T0" fmla="*/ 1 w 10"/>
                <a:gd name="T1" fmla="*/ 5 h 7"/>
                <a:gd name="T2" fmla="*/ 5 w 10"/>
                <a:gd name="T3" fmla="*/ 3 h 7"/>
                <a:gd name="T4" fmla="*/ 7 w 10"/>
                <a:gd name="T5" fmla="*/ 2 h 7"/>
                <a:gd name="T6" fmla="*/ 9 w 10"/>
                <a:gd name="T7" fmla="*/ 1 h 7"/>
                <a:gd name="T8" fmla="*/ 1 w 10"/>
                <a:gd name="T9" fmla="*/ 7 h 7"/>
                <a:gd name="T10" fmla="*/ 1 w 10"/>
                <a:gd name="T11" fmla="*/ 7 h 7"/>
                <a:gd name="T12" fmla="*/ 10 w 10"/>
                <a:gd name="T13" fmla="*/ 0 h 7"/>
                <a:gd name="T14" fmla="*/ 9 w 10"/>
                <a:gd name="T15" fmla="*/ 0 h 7"/>
                <a:gd name="T16" fmla="*/ 1 w 10"/>
                <a:gd name="T17" fmla="*/ 5 h 7"/>
                <a:gd name="T18" fmla="*/ 1 w 10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7">
                  <a:moveTo>
                    <a:pt x="1" y="5"/>
                  </a:moveTo>
                  <a:cubicBezTo>
                    <a:pt x="2" y="4"/>
                    <a:pt x="4" y="3"/>
                    <a:pt x="5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9" y="0"/>
                    <a:pt x="9" y="1"/>
                  </a:cubicBezTo>
                  <a:cubicBezTo>
                    <a:pt x="6" y="3"/>
                    <a:pt x="3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7" y="3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48" name="Freeform 10084">
              <a:extLst>
                <a:ext uri="{FF2B5EF4-FFF2-40B4-BE49-F238E27FC236}">
                  <a16:creationId xmlns:a16="http://schemas.microsoft.com/office/drawing/2014/main" id="{F5FCC071-C28B-4C50-891D-538E1862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98425"/>
              <a:ext cx="30163" cy="17463"/>
            </a:xfrm>
            <a:custGeom>
              <a:avLst/>
              <a:gdLst>
                <a:gd name="T0" fmla="*/ 1 w 8"/>
                <a:gd name="T1" fmla="*/ 3 h 5"/>
                <a:gd name="T2" fmla="*/ 4 w 8"/>
                <a:gd name="T3" fmla="*/ 2 h 5"/>
                <a:gd name="T4" fmla="*/ 7 w 8"/>
                <a:gd name="T5" fmla="*/ 1 h 5"/>
                <a:gd name="T6" fmla="*/ 1 w 8"/>
                <a:gd name="T7" fmla="*/ 5 h 5"/>
                <a:gd name="T8" fmla="*/ 1 w 8"/>
                <a:gd name="T9" fmla="*/ 5 h 5"/>
                <a:gd name="T10" fmla="*/ 8 w 8"/>
                <a:gd name="T11" fmla="*/ 0 h 5"/>
                <a:gd name="T12" fmla="*/ 8 w 8"/>
                <a:gd name="T13" fmla="*/ 0 h 5"/>
                <a:gd name="T14" fmla="*/ 1 w 8"/>
                <a:gd name="T15" fmla="*/ 3 h 5"/>
                <a:gd name="T16" fmla="*/ 1 w 8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5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49" name="Freeform 10085">
              <a:extLst>
                <a:ext uri="{FF2B5EF4-FFF2-40B4-BE49-F238E27FC236}">
                  <a16:creationId xmlns:a16="http://schemas.microsoft.com/office/drawing/2014/main" id="{A08D8C94-701B-4FDD-94A3-47090661A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74612"/>
              <a:ext cx="38100" cy="30163"/>
            </a:xfrm>
            <a:custGeom>
              <a:avLst/>
              <a:gdLst>
                <a:gd name="T0" fmla="*/ 1 w 10"/>
                <a:gd name="T1" fmla="*/ 5 h 8"/>
                <a:gd name="T2" fmla="*/ 10 w 10"/>
                <a:gd name="T3" fmla="*/ 1 h 8"/>
                <a:gd name="T4" fmla="*/ 9 w 10"/>
                <a:gd name="T5" fmla="*/ 1 h 8"/>
                <a:gd name="T6" fmla="*/ 1 w 10"/>
                <a:gd name="T7" fmla="*/ 7 h 8"/>
                <a:gd name="T8" fmla="*/ 1 w 10"/>
                <a:gd name="T9" fmla="*/ 8 h 8"/>
                <a:gd name="T10" fmla="*/ 10 w 10"/>
                <a:gd name="T11" fmla="*/ 1 h 8"/>
                <a:gd name="T12" fmla="*/ 10 w 10"/>
                <a:gd name="T13" fmla="*/ 0 h 8"/>
                <a:gd name="T14" fmla="*/ 0 w 10"/>
                <a:gd name="T15" fmla="*/ 4 h 8"/>
                <a:gd name="T16" fmla="*/ 1 w 10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">
                  <a:moveTo>
                    <a:pt x="1" y="5"/>
                  </a:moveTo>
                  <a:cubicBezTo>
                    <a:pt x="4" y="3"/>
                    <a:pt x="7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7" y="3"/>
                    <a:pt x="4" y="5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6"/>
                    <a:pt x="8" y="4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2"/>
                    <a:pt x="4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50" name="Freeform 10086">
              <a:extLst>
                <a:ext uri="{FF2B5EF4-FFF2-40B4-BE49-F238E27FC236}">
                  <a16:creationId xmlns:a16="http://schemas.microsoft.com/office/drawing/2014/main" id="{2E387A7F-5789-4D28-BC79-5E25C0138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55562"/>
              <a:ext cx="38100" cy="23813"/>
            </a:xfrm>
            <a:custGeom>
              <a:avLst/>
              <a:gdLst>
                <a:gd name="T0" fmla="*/ 0 w 10"/>
                <a:gd name="T1" fmla="*/ 3 h 6"/>
                <a:gd name="T2" fmla="*/ 5 w 10"/>
                <a:gd name="T3" fmla="*/ 2 h 6"/>
                <a:gd name="T4" fmla="*/ 9 w 10"/>
                <a:gd name="T5" fmla="*/ 0 h 6"/>
                <a:gd name="T6" fmla="*/ 0 w 10"/>
                <a:gd name="T7" fmla="*/ 6 h 6"/>
                <a:gd name="T8" fmla="*/ 1 w 10"/>
                <a:gd name="T9" fmla="*/ 6 h 6"/>
                <a:gd name="T10" fmla="*/ 10 w 10"/>
                <a:gd name="T11" fmla="*/ 0 h 6"/>
                <a:gd name="T12" fmla="*/ 9 w 10"/>
                <a:gd name="T13" fmla="*/ 0 h 6"/>
                <a:gd name="T14" fmla="*/ 0 w 10"/>
                <a:gd name="T15" fmla="*/ 3 h 6"/>
                <a:gd name="T16" fmla="*/ 0 w 10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2" y="3"/>
                    <a:pt x="3" y="2"/>
                    <a:pt x="5" y="2"/>
                  </a:cubicBezTo>
                  <a:cubicBezTo>
                    <a:pt x="6" y="1"/>
                    <a:pt x="8" y="1"/>
                    <a:pt x="9" y="0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51" name="Freeform 10087">
              <a:extLst>
                <a:ext uri="{FF2B5EF4-FFF2-40B4-BE49-F238E27FC236}">
                  <a16:creationId xmlns:a16="http://schemas.microsoft.com/office/drawing/2014/main" id="{77D4107D-AED2-43B3-B439-174E9DF73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30162"/>
              <a:ext cx="44450" cy="30163"/>
            </a:xfrm>
            <a:custGeom>
              <a:avLst/>
              <a:gdLst>
                <a:gd name="T0" fmla="*/ 11 w 12"/>
                <a:gd name="T1" fmla="*/ 0 h 8"/>
                <a:gd name="T2" fmla="*/ 0 w 12"/>
                <a:gd name="T3" fmla="*/ 7 h 8"/>
                <a:gd name="T4" fmla="*/ 0 w 12"/>
                <a:gd name="T5" fmla="*/ 8 h 8"/>
                <a:gd name="T6" fmla="*/ 12 w 12"/>
                <a:gd name="T7" fmla="*/ 0 h 8"/>
                <a:gd name="T8" fmla="*/ 11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52" name="Freeform 10088">
              <a:extLst>
                <a:ext uri="{FF2B5EF4-FFF2-40B4-BE49-F238E27FC236}">
                  <a16:creationId xmlns:a16="http://schemas.microsoft.com/office/drawing/2014/main" id="{9C99EC45-5DF6-43B2-ACA5-04A7DB38E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26987"/>
              <a:ext cx="44450" cy="17463"/>
            </a:xfrm>
            <a:custGeom>
              <a:avLst/>
              <a:gdLst>
                <a:gd name="T0" fmla="*/ 1 w 12"/>
                <a:gd name="T1" fmla="*/ 5 h 5"/>
                <a:gd name="T2" fmla="*/ 11 w 12"/>
                <a:gd name="T3" fmla="*/ 0 h 5"/>
                <a:gd name="T4" fmla="*/ 11 w 12"/>
                <a:gd name="T5" fmla="*/ 0 h 5"/>
                <a:gd name="T6" fmla="*/ 0 w 12"/>
                <a:gd name="T7" fmla="*/ 5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53" name="Freeform 10089">
              <a:extLst>
                <a:ext uri="{FF2B5EF4-FFF2-40B4-BE49-F238E27FC236}">
                  <a16:creationId xmlns:a16="http://schemas.microsoft.com/office/drawing/2014/main" id="{3ADF0DD2-9697-49EE-969D-2D37AE0E8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19050"/>
              <a:ext cx="33338" cy="22225"/>
            </a:xfrm>
            <a:custGeom>
              <a:avLst/>
              <a:gdLst>
                <a:gd name="T0" fmla="*/ 9 w 9"/>
                <a:gd name="T1" fmla="*/ 0 h 6"/>
                <a:gd name="T2" fmla="*/ 1 w 9"/>
                <a:gd name="T3" fmla="*/ 5 h 6"/>
                <a:gd name="T4" fmla="*/ 1 w 9"/>
                <a:gd name="T5" fmla="*/ 5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1" y="5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4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54" name="Freeform 10090">
              <a:extLst>
                <a:ext uri="{FF2B5EF4-FFF2-40B4-BE49-F238E27FC236}">
                  <a16:creationId xmlns:a16="http://schemas.microsoft.com/office/drawing/2014/main" id="{0C0DCCCD-0A26-4526-9CB1-C048FC350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19050"/>
              <a:ext cx="22225" cy="7938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55" name="Freeform 10091">
              <a:extLst>
                <a:ext uri="{FF2B5EF4-FFF2-40B4-BE49-F238E27FC236}">
                  <a16:creationId xmlns:a16="http://schemas.microsoft.com/office/drawing/2014/main" id="{E786641B-BFA2-43EA-9286-956CFBA98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241300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4 w 5"/>
                <a:gd name="T3" fmla="*/ 1 h 3"/>
                <a:gd name="T4" fmla="*/ 1 w 5"/>
                <a:gd name="T5" fmla="*/ 2 h 3"/>
                <a:gd name="T6" fmla="*/ 2 w 5"/>
                <a:gd name="T7" fmla="*/ 2 h 3"/>
                <a:gd name="T8" fmla="*/ 5 w 5"/>
                <a:gd name="T9" fmla="*/ 0 h 3"/>
                <a:gd name="T10" fmla="*/ 4 w 5"/>
                <a:gd name="T11" fmla="*/ 0 h 3"/>
                <a:gd name="T12" fmla="*/ 1 w 5"/>
                <a:gd name="T13" fmla="*/ 2 h 3"/>
                <a:gd name="T14" fmla="*/ 1 w 5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56" name="Freeform 10092">
              <a:extLst>
                <a:ext uri="{FF2B5EF4-FFF2-40B4-BE49-F238E27FC236}">
                  <a16:creationId xmlns:a16="http://schemas.microsoft.com/office/drawing/2014/main" id="{9D9D7AFE-0784-4A8D-846B-3E6FE6B1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222250"/>
              <a:ext cx="34925" cy="22225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5 h 6"/>
                <a:gd name="T4" fmla="*/ 0 w 9"/>
                <a:gd name="T5" fmla="*/ 6 h 6"/>
                <a:gd name="T6" fmla="*/ 9 w 9"/>
                <a:gd name="T7" fmla="*/ 0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57" name="Freeform 10093">
              <a:extLst>
                <a:ext uri="{FF2B5EF4-FFF2-40B4-BE49-F238E27FC236}">
                  <a16:creationId xmlns:a16="http://schemas.microsoft.com/office/drawing/2014/main" id="{095807D3-8691-4DD8-89DA-C082FD09A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206375"/>
              <a:ext cx="30163" cy="22225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5 w 8"/>
                <a:gd name="T7" fmla="*/ 5 h 6"/>
                <a:gd name="T8" fmla="*/ 5 w 8"/>
                <a:gd name="T9" fmla="*/ 5 h 6"/>
                <a:gd name="T10" fmla="*/ 1 w 8"/>
                <a:gd name="T11" fmla="*/ 5 h 6"/>
                <a:gd name="T12" fmla="*/ 2 w 8"/>
                <a:gd name="T13" fmla="*/ 4 h 6"/>
                <a:gd name="T14" fmla="*/ 8 w 8"/>
                <a:gd name="T15" fmla="*/ 0 h 6"/>
                <a:gd name="T16" fmla="*/ 7 w 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6"/>
                    <a:pt x="2" y="4"/>
                    <a:pt x="2" y="4"/>
                  </a:cubicBezTo>
                  <a:cubicBezTo>
                    <a:pt x="4" y="3"/>
                    <a:pt x="6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58" name="Freeform 10094">
              <a:extLst>
                <a:ext uri="{FF2B5EF4-FFF2-40B4-BE49-F238E27FC236}">
                  <a16:creationId xmlns:a16="http://schemas.microsoft.com/office/drawing/2014/main" id="{CD127989-3BA5-4E5E-B342-6A0AF2A3C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206375"/>
              <a:ext cx="49213" cy="15875"/>
            </a:xfrm>
            <a:custGeom>
              <a:avLst/>
              <a:gdLst>
                <a:gd name="T0" fmla="*/ 0 w 13"/>
                <a:gd name="T1" fmla="*/ 4 h 4"/>
                <a:gd name="T2" fmla="*/ 12 w 13"/>
                <a:gd name="T3" fmla="*/ 0 h 4"/>
                <a:gd name="T4" fmla="*/ 12 w 13"/>
                <a:gd name="T5" fmla="*/ 0 h 4"/>
                <a:gd name="T6" fmla="*/ 0 w 13"/>
                <a:gd name="T7" fmla="*/ 4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4" y="3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59" name="Freeform 10095">
              <a:extLst>
                <a:ext uri="{FF2B5EF4-FFF2-40B4-BE49-F238E27FC236}">
                  <a16:creationId xmlns:a16="http://schemas.microsoft.com/office/drawing/2014/main" id="{6BD9580B-0233-404E-8A90-DD30B60DF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180975"/>
              <a:ext cx="65088" cy="41275"/>
            </a:xfrm>
            <a:custGeom>
              <a:avLst/>
              <a:gdLst>
                <a:gd name="T0" fmla="*/ 16 w 17"/>
                <a:gd name="T1" fmla="*/ 0 h 11"/>
                <a:gd name="T2" fmla="*/ 0 w 17"/>
                <a:gd name="T3" fmla="*/ 11 h 11"/>
                <a:gd name="T4" fmla="*/ 1 w 17"/>
                <a:gd name="T5" fmla="*/ 11 h 11"/>
                <a:gd name="T6" fmla="*/ 17 w 17"/>
                <a:gd name="T7" fmla="*/ 0 h 11"/>
                <a:gd name="T8" fmla="*/ 16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0"/>
                  </a:moveTo>
                  <a:cubicBezTo>
                    <a:pt x="11" y="3"/>
                    <a:pt x="5" y="7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6" y="7"/>
                    <a:pt x="11" y="3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60" name="Freeform 10096">
              <a:extLst>
                <a:ext uri="{FF2B5EF4-FFF2-40B4-BE49-F238E27FC236}">
                  <a16:creationId xmlns:a16="http://schemas.microsoft.com/office/drawing/2014/main" id="{DBE03BF8-5BAD-4AD0-8B98-086D41A8E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" y="120650"/>
              <a:ext cx="55563" cy="30163"/>
            </a:xfrm>
            <a:custGeom>
              <a:avLst/>
              <a:gdLst>
                <a:gd name="T0" fmla="*/ 15 w 15"/>
                <a:gd name="T1" fmla="*/ 1 h 8"/>
                <a:gd name="T2" fmla="*/ 0 w 15"/>
                <a:gd name="T3" fmla="*/ 8 h 8"/>
                <a:gd name="T4" fmla="*/ 0 w 15"/>
                <a:gd name="T5" fmla="*/ 8 h 8"/>
                <a:gd name="T6" fmla="*/ 15 w 15"/>
                <a:gd name="T7" fmla="*/ 1 h 8"/>
                <a:gd name="T8" fmla="*/ 15 w 15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5" y="1"/>
                  </a:moveTo>
                  <a:cubicBezTo>
                    <a:pt x="10" y="3"/>
                    <a:pt x="5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10" y="3"/>
                    <a:pt x="15" y="1"/>
                  </a:cubicBezTo>
                  <a:cubicBezTo>
                    <a:pt x="15" y="0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61" name="Freeform 10097">
              <a:extLst>
                <a:ext uri="{FF2B5EF4-FFF2-40B4-BE49-F238E27FC236}">
                  <a16:creationId xmlns:a16="http://schemas.microsoft.com/office/drawing/2014/main" id="{BE4098F6-6A71-48BE-9CBA-8B2B0F0E0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115887"/>
              <a:ext cx="65088" cy="34925"/>
            </a:xfrm>
            <a:custGeom>
              <a:avLst/>
              <a:gdLst>
                <a:gd name="T0" fmla="*/ 0 w 17"/>
                <a:gd name="T1" fmla="*/ 9 h 9"/>
                <a:gd name="T2" fmla="*/ 16 w 17"/>
                <a:gd name="T3" fmla="*/ 1 h 9"/>
                <a:gd name="T4" fmla="*/ 16 w 17"/>
                <a:gd name="T5" fmla="*/ 1 h 9"/>
                <a:gd name="T6" fmla="*/ 0 w 17"/>
                <a:gd name="T7" fmla="*/ 9 h 9"/>
                <a:gd name="T8" fmla="*/ 0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6" y="6"/>
                    <a:pt x="11" y="3"/>
                    <a:pt x="16" y="1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1" y="3"/>
                    <a:pt x="5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62" name="Freeform 10098">
              <a:extLst>
                <a:ext uri="{FF2B5EF4-FFF2-40B4-BE49-F238E27FC236}">
                  <a16:creationId xmlns:a16="http://schemas.microsoft.com/office/drawing/2014/main" id="{19B762B8-D1A7-447F-9F3C-C3ACAE331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73037"/>
              <a:ext cx="57150" cy="22225"/>
            </a:xfrm>
            <a:custGeom>
              <a:avLst/>
              <a:gdLst>
                <a:gd name="T0" fmla="*/ 1 w 15"/>
                <a:gd name="T1" fmla="*/ 6 h 6"/>
                <a:gd name="T2" fmla="*/ 15 w 15"/>
                <a:gd name="T3" fmla="*/ 0 h 6"/>
                <a:gd name="T4" fmla="*/ 15 w 15"/>
                <a:gd name="T5" fmla="*/ 0 h 6"/>
                <a:gd name="T6" fmla="*/ 1 w 15"/>
                <a:gd name="T7" fmla="*/ 5 h 6"/>
                <a:gd name="T8" fmla="*/ 1 w 1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" y="6"/>
                  </a:moveTo>
                  <a:cubicBezTo>
                    <a:pt x="6" y="4"/>
                    <a:pt x="10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6" y="4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63" name="Freeform 10099">
              <a:extLst>
                <a:ext uri="{FF2B5EF4-FFF2-40B4-BE49-F238E27FC236}">
                  <a16:creationId xmlns:a16="http://schemas.microsoft.com/office/drawing/2014/main" id="{237D69DB-5404-4B02-8E82-D96CF95E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146050"/>
              <a:ext cx="66675" cy="41275"/>
            </a:xfrm>
            <a:custGeom>
              <a:avLst/>
              <a:gdLst>
                <a:gd name="T0" fmla="*/ 18 w 18"/>
                <a:gd name="T1" fmla="*/ 0 h 11"/>
                <a:gd name="T2" fmla="*/ 0 w 18"/>
                <a:gd name="T3" fmla="*/ 11 h 11"/>
                <a:gd name="T4" fmla="*/ 1 w 18"/>
                <a:gd name="T5" fmla="*/ 11 h 11"/>
                <a:gd name="T6" fmla="*/ 18 w 18"/>
                <a:gd name="T7" fmla="*/ 0 h 11"/>
                <a:gd name="T8" fmla="*/ 18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cubicBezTo>
                    <a:pt x="12" y="3"/>
                    <a:pt x="6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7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64" name="Freeform 10100">
              <a:extLst>
                <a:ext uri="{FF2B5EF4-FFF2-40B4-BE49-F238E27FC236}">
                  <a16:creationId xmlns:a16="http://schemas.microsoft.com/office/drawing/2014/main" id="{1AAFFC66-3937-496D-A8B9-558857F36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23825"/>
              <a:ext cx="30163" cy="15875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4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65" name="Freeform 10101">
              <a:extLst>
                <a:ext uri="{FF2B5EF4-FFF2-40B4-BE49-F238E27FC236}">
                  <a16:creationId xmlns:a16="http://schemas.microsoft.com/office/drawing/2014/main" id="{CC2CAB0F-181E-4D6C-BAD6-DD08F4939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75" y="90487"/>
              <a:ext cx="41275" cy="22225"/>
            </a:xfrm>
            <a:custGeom>
              <a:avLst/>
              <a:gdLst>
                <a:gd name="T0" fmla="*/ 10 w 11"/>
                <a:gd name="T1" fmla="*/ 0 h 6"/>
                <a:gd name="T2" fmla="*/ 1 w 11"/>
                <a:gd name="T3" fmla="*/ 5 h 6"/>
                <a:gd name="T4" fmla="*/ 1 w 11"/>
                <a:gd name="T5" fmla="*/ 5 h 6"/>
                <a:gd name="T6" fmla="*/ 10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66" name="Freeform 10102">
              <a:extLst>
                <a:ext uri="{FF2B5EF4-FFF2-40B4-BE49-F238E27FC236}">
                  <a16:creationId xmlns:a16="http://schemas.microsoft.com/office/drawing/2014/main" id="{8719DF7F-AE05-403C-A61B-525C81AFC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" y="82550"/>
              <a:ext cx="38100" cy="15875"/>
            </a:xfrm>
            <a:custGeom>
              <a:avLst/>
              <a:gdLst>
                <a:gd name="T0" fmla="*/ 1 w 10"/>
                <a:gd name="T1" fmla="*/ 4 h 4"/>
                <a:gd name="T2" fmla="*/ 9 w 10"/>
                <a:gd name="T3" fmla="*/ 1 h 4"/>
                <a:gd name="T4" fmla="*/ 9 w 10"/>
                <a:gd name="T5" fmla="*/ 0 h 4"/>
                <a:gd name="T6" fmla="*/ 1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3"/>
                    <a:pt x="7" y="2"/>
                    <a:pt x="9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67" name="Freeform 10103">
              <a:extLst>
                <a:ext uri="{FF2B5EF4-FFF2-40B4-BE49-F238E27FC236}">
                  <a16:creationId xmlns:a16="http://schemas.microsoft.com/office/drawing/2014/main" id="{4DE62A73-8997-40B0-9028-C22A9C971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15887"/>
              <a:ext cx="76200" cy="38100"/>
            </a:xfrm>
            <a:custGeom>
              <a:avLst/>
              <a:gdLst>
                <a:gd name="T0" fmla="*/ 1 w 20"/>
                <a:gd name="T1" fmla="*/ 9 h 10"/>
                <a:gd name="T2" fmla="*/ 20 w 20"/>
                <a:gd name="T3" fmla="*/ 0 h 10"/>
                <a:gd name="T4" fmla="*/ 19 w 20"/>
                <a:gd name="T5" fmla="*/ 0 h 10"/>
                <a:gd name="T6" fmla="*/ 1 w 20"/>
                <a:gd name="T7" fmla="*/ 9 h 10"/>
                <a:gd name="T8" fmla="*/ 1 w 2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" y="9"/>
                  </a:moveTo>
                  <a:cubicBezTo>
                    <a:pt x="7" y="7"/>
                    <a:pt x="14" y="3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3" y="3"/>
                    <a:pt x="7" y="7"/>
                    <a:pt x="1" y="9"/>
                  </a:cubicBezTo>
                  <a:cubicBezTo>
                    <a:pt x="0" y="9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68" name="Freeform 10104">
              <a:extLst>
                <a:ext uri="{FF2B5EF4-FFF2-40B4-BE49-F238E27FC236}">
                  <a16:creationId xmlns:a16="http://schemas.microsoft.com/office/drawing/2014/main" id="{B41ACEBE-337B-463A-B36A-14AC92F1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09537"/>
              <a:ext cx="49213" cy="30163"/>
            </a:xfrm>
            <a:custGeom>
              <a:avLst/>
              <a:gdLst>
                <a:gd name="T0" fmla="*/ 13 w 13"/>
                <a:gd name="T1" fmla="*/ 0 h 8"/>
                <a:gd name="T2" fmla="*/ 0 w 13"/>
                <a:gd name="T3" fmla="*/ 7 h 8"/>
                <a:gd name="T4" fmla="*/ 1 w 13"/>
                <a:gd name="T5" fmla="*/ 7 h 8"/>
                <a:gd name="T6" fmla="*/ 13 w 13"/>
                <a:gd name="T7" fmla="*/ 1 h 8"/>
                <a:gd name="T8" fmla="*/ 13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9" y="3"/>
                    <a:pt x="4" y="5"/>
                    <a:pt x="0" y="7"/>
                  </a:cubicBezTo>
                  <a:cubicBezTo>
                    <a:pt x="0" y="8"/>
                    <a:pt x="1" y="8"/>
                    <a:pt x="1" y="7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69" name="Freeform 10105">
              <a:extLst>
                <a:ext uri="{FF2B5EF4-FFF2-40B4-BE49-F238E27FC236}">
                  <a16:creationId xmlns:a16="http://schemas.microsoft.com/office/drawing/2014/main" id="{2348E531-4002-4D23-82C9-F02029A10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7" y="49212"/>
              <a:ext cx="57150" cy="30163"/>
            </a:xfrm>
            <a:custGeom>
              <a:avLst/>
              <a:gdLst>
                <a:gd name="T0" fmla="*/ 14 w 15"/>
                <a:gd name="T1" fmla="*/ 1 h 8"/>
                <a:gd name="T2" fmla="*/ 0 w 15"/>
                <a:gd name="T3" fmla="*/ 8 h 8"/>
                <a:gd name="T4" fmla="*/ 0 w 15"/>
                <a:gd name="T5" fmla="*/ 8 h 8"/>
                <a:gd name="T6" fmla="*/ 15 w 15"/>
                <a:gd name="T7" fmla="*/ 1 h 8"/>
                <a:gd name="T8" fmla="*/ 14 w 15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1"/>
                  </a:moveTo>
                  <a:cubicBezTo>
                    <a:pt x="10" y="3"/>
                    <a:pt x="5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10" y="3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70" name="Freeform 10106">
              <a:extLst>
                <a:ext uri="{FF2B5EF4-FFF2-40B4-BE49-F238E27FC236}">
                  <a16:creationId xmlns:a16="http://schemas.microsoft.com/office/drawing/2014/main" id="{B387A5C4-B9B7-4F44-A2BD-381716BAE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" y="49212"/>
              <a:ext cx="52388" cy="22225"/>
            </a:xfrm>
            <a:custGeom>
              <a:avLst/>
              <a:gdLst>
                <a:gd name="T0" fmla="*/ 0 w 14"/>
                <a:gd name="T1" fmla="*/ 6 h 6"/>
                <a:gd name="T2" fmla="*/ 13 w 14"/>
                <a:gd name="T3" fmla="*/ 0 h 6"/>
                <a:gd name="T4" fmla="*/ 13 w 14"/>
                <a:gd name="T5" fmla="*/ 0 h 6"/>
                <a:gd name="T6" fmla="*/ 0 w 14"/>
                <a:gd name="T7" fmla="*/ 5 h 6"/>
                <a:gd name="T8" fmla="*/ 0 w 1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4" y="4"/>
                    <a:pt x="9" y="2"/>
                    <a:pt x="13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1"/>
                    <a:pt x="4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71" name="Freeform 10107">
              <a:extLst>
                <a:ext uri="{FF2B5EF4-FFF2-40B4-BE49-F238E27FC236}">
                  <a16:creationId xmlns:a16="http://schemas.microsoft.com/office/drawing/2014/main" id="{22CD0C49-5F6D-4082-958A-EAF00F51A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109537"/>
              <a:ext cx="25400" cy="11113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72" name="Freeform 10108">
              <a:extLst>
                <a:ext uri="{FF2B5EF4-FFF2-40B4-BE49-F238E27FC236}">
                  <a16:creationId xmlns:a16="http://schemas.microsoft.com/office/drawing/2014/main" id="{CEDA664C-21D4-4092-ABED-1AFCD254B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2" y="33337"/>
              <a:ext cx="60325" cy="26988"/>
            </a:xfrm>
            <a:custGeom>
              <a:avLst/>
              <a:gdLst>
                <a:gd name="T0" fmla="*/ 15 w 16"/>
                <a:gd name="T1" fmla="*/ 0 h 7"/>
                <a:gd name="T2" fmla="*/ 0 w 16"/>
                <a:gd name="T3" fmla="*/ 6 h 7"/>
                <a:gd name="T4" fmla="*/ 1 w 16"/>
                <a:gd name="T5" fmla="*/ 7 h 7"/>
                <a:gd name="T6" fmla="*/ 15 w 16"/>
                <a:gd name="T7" fmla="*/ 0 h 7"/>
                <a:gd name="T8" fmla="*/ 15 w 1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5" y="0"/>
                  </a:moveTo>
                  <a:cubicBezTo>
                    <a:pt x="10" y="2"/>
                    <a:pt x="5" y="4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5"/>
                    <a:pt x="10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73" name="Freeform 10109">
              <a:extLst>
                <a:ext uri="{FF2B5EF4-FFF2-40B4-BE49-F238E27FC236}">
                  <a16:creationId xmlns:a16="http://schemas.microsoft.com/office/drawing/2014/main" id="{0AC30F77-53DD-490D-A943-AEF497F9C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7" y="33337"/>
              <a:ext cx="53975" cy="26988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0 h 7"/>
                <a:gd name="T4" fmla="*/ 14 w 14"/>
                <a:gd name="T5" fmla="*/ 0 h 7"/>
                <a:gd name="T6" fmla="*/ 0 w 14"/>
                <a:gd name="T7" fmla="*/ 6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5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74" name="Freeform 10110">
              <a:extLst>
                <a:ext uri="{FF2B5EF4-FFF2-40B4-BE49-F238E27FC236}">
                  <a16:creationId xmlns:a16="http://schemas.microsoft.com/office/drawing/2014/main" id="{391926D3-21AF-4EE2-A745-6AB201005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11112"/>
              <a:ext cx="82550" cy="38100"/>
            </a:xfrm>
            <a:custGeom>
              <a:avLst/>
              <a:gdLst>
                <a:gd name="T0" fmla="*/ 21 w 22"/>
                <a:gd name="T1" fmla="*/ 0 h 10"/>
                <a:gd name="T2" fmla="*/ 0 w 22"/>
                <a:gd name="T3" fmla="*/ 10 h 10"/>
                <a:gd name="T4" fmla="*/ 1 w 22"/>
                <a:gd name="T5" fmla="*/ 10 h 10"/>
                <a:gd name="T6" fmla="*/ 21 w 22"/>
                <a:gd name="T7" fmla="*/ 1 h 10"/>
                <a:gd name="T8" fmla="*/ 21 w 2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1" y="0"/>
                  </a:moveTo>
                  <a:cubicBezTo>
                    <a:pt x="14" y="4"/>
                    <a:pt x="7" y="7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7" y="7"/>
                    <a:pt x="14" y="4"/>
                    <a:pt x="21" y="1"/>
                  </a:cubicBezTo>
                  <a:cubicBezTo>
                    <a:pt x="22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75" name="Freeform 10111">
              <a:extLst>
                <a:ext uri="{FF2B5EF4-FFF2-40B4-BE49-F238E27FC236}">
                  <a16:creationId xmlns:a16="http://schemas.microsoft.com/office/drawing/2014/main" id="{2E393964-D699-408F-A5EB-2A674983B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7937"/>
              <a:ext cx="30163" cy="11113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3276" name="Freeform 10112">
            <a:extLst>
              <a:ext uri="{FF2B5EF4-FFF2-40B4-BE49-F238E27FC236}">
                <a16:creationId xmlns:a16="http://schemas.microsoft.com/office/drawing/2014/main" id="{FA7D93D6-17C7-474D-B1EF-0DCB048CC97B}"/>
              </a:ext>
            </a:extLst>
          </p:cNvPr>
          <p:cNvSpPr>
            <a:spLocks noEditPoints="1"/>
          </p:cNvSpPr>
          <p:nvPr/>
        </p:nvSpPr>
        <p:spPr bwMode="auto">
          <a:xfrm>
            <a:off x="1817688" y="3884613"/>
            <a:ext cx="252412" cy="309562"/>
          </a:xfrm>
          <a:custGeom>
            <a:avLst/>
            <a:gdLst>
              <a:gd name="T0" fmla="*/ 66 w 67"/>
              <a:gd name="T1" fmla="*/ 16 h 82"/>
              <a:gd name="T2" fmla="*/ 65 w 67"/>
              <a:gd name="T3" fmla="*/ 15 h 82"/>
              <a:gd name="T4" fmla="*/ 56 w 67"/>
              <a:gd name="T5" fmla="*/ 2 h 82"/>
              <a:gd name="T6" fmla="*/ 52 w 67"/>
              <a:gd name="T7" fmla="*/ 1 h 82"/>
              <a:gd name="T8" fmla="*/ 42 w 67"/>
              <a:gd name="T9" fmla="*/ 8 h 82"/>
              <a:gd name="T10" fmla="*/ 41 w 67"/>
              <a:gd name="T11" fmla="*/ 42 h 82"/>
              <a:gd name="T12" fmla="*/ 32 w 67"/>
              <a:gd name="T13" fmla="*/ 55 h 82"/>
              <a:gd name="T14" fmla="*/ 29 w 67"/>
              <a:gd name="T15" fmla="*/ 58 h 82"/>
              <a:gd name="T16" fmla="*/ 3 w 67"/>
              <a:gd name="T17" fmla="*/ 67 h 82"/>
              <a:gd name="T18" fmla="*/ 6 w 67"/>
              <a:gd name="T19" fmla="*/ 76 h 82"/>
              <a:gd name="T20" fmla="*/ 6 w 67"/>
              <a:gd name="T21" fmla="*/ 76 h 82"/>
              <a:gd name="T22" fmla="*/ 6 w 67"/>
              <a:gd name="T23" fmla="*/ 77 h 82"/>
              <a:gd name="T24" fmla="*/ 6 w 67"/>
              <a:gd name="T25" fmla="*/ 77 h 82"/>
              <a:gd name="T26" fmla="*/ 7 w 67"/>
              <a:gd name="T27" fmla="*/ 78 h 82"/>
              <a:gd name="T28" fmla="*/ 7 w 67"/>
              <a:gd name="T29" fmla="*/ 78 h 82"/>
              <a:gd name="T30" fmla="*/ 7 w 67"/>
              <a:gd name="T31" fmla="*/ 78 h 82"/>
              <a:gd name="T32" fmla="*/ 9 w 67"/>
              <a:gd name="T33" fmla="*/ 79 h 82"/>
              <a:gd name="T34" fmla="*/ 9 w 67"/>
              <a:gd name="T35" fmla="*/ 79 h 82"/>
              <a:gd name="T36" fmla="*/ 10 w 67"/>
              <a:gd name="T37" fmla="*/ 80 h 82"/>
              <a:gd name="T38" fmla="*/ 11 w 67"/>
              <a:gd name="T39" fmla="*/ 81 h 82"/>
              <a:gd name="T40" fmla="*/ 11 w 67"/>
              <a:gd name="T41" fmla="*/ 80 h 82"/>
              <a:gd name="T42" fmla="*/ 13 w 67"/>
              <a:gd name="T43" fmla="*/ 81 h 82"/>
              <a:gd name="T44" fmla="*/ 11 w 67"/>
              <a:gd name="T45" fmla="*/ 79 h 82"/>
              <a:gd name="T46" fmla="*/ 10 w 67"/>
              <a:gd name="T47" fmla="*/ 78 h 82"/>
              <a:gd name="T48" fmla="*/ 6 w 67"/>
              <a:gd name="T49" fmla="*/ 76 h 82"/>
              <a:gd name="T50" fmla="*/ 6 w 67"/>
              <a:gd name="T51" fmla="*/ 75 h 82"/>
              <a:gd name="T52" fmla="*/ 8 w 67"/>
              <a:gd name="T53" fmla="*/ 63 h 82"/>
              <a:gd name="T54" fmla="*/ 16 w 67"/>
              <a:gd name="T55" fmla="*/ 59 h 82"/>
              <a:gd name="T56" fmla="*/ 18 w 67"/>
              <a:gd name="T57" fmla="*/ 61 h 82"/>
              <a:gd name="T58" fmla="*/ 27 w 67"/>
              <a:gd name="T59" fmla="*/ 62 h 82"/>
              <a:gd name="T60" fmla="*/ 36 w 67"/>
              <a:gd name="T61" fmla="*/ 52 h 82"/>
              <a:gd name="T62" fmla="*/ 49 w 67"/>
              <a:gd name="T63" fmla="*/ 31 h 82"/>
              <a:gd name="T64" fmla="*/ 41 w 67"/>
              <a:gd name="T65" fmla="*/ 20 h 82"/>
              <a:gd name="T66" fmla="*/ 53 w 67"/>
              <a:gd name="T67" fmla="*/ 4 h 82"/>
              <a:gd name="T68" fmla="*/ 64 w 67"/>
              <a:gd name="T69" fmla="*/ 22 h 82"/>
              <a:gd name="T70" fmla="*/ 52 w 67"/>
              <a:gd name="T71" fmla="*/ 49 h 82"/>
              <a:gd name="T72" fmla="*/ 46 w 67"/>
              <a:gd name="T73" fmla="*/ 57 h 82"/>
              <a:gd name="T74" fmla="*/ 38 w 67"/>
              <a:gd name="T75" fmla="*/ 69 h 82"/>
              <a:gd name="T76" fmla="*/ 24 w 67"/>
              <a:gd name="T77" fmla="*/ 79 h 82"/>
              <a:gd name="T78" fmla="*/ 13 w 67"/>
              <a:gd name="T79" fmla="*/ 80 h 82"/>
              <a:gd name="T80" fmla="*/ 19 w 67"/>
              <a:gd name="T81" fmla="*/ 81 h 82"/>
              <a:gd name="T82" fmla="*/ 31 w 67"/>
              <a:gd name="T83" fmla="*/ 77 h 82"/>
              <a:gd name="T84" fmla="*/ 36 w 67"/>
              <a:gd name="T85" fmla="*/ 74 h 82"/>
              <a:gd name="T86" fmla="*/ 39 w 67"/>
              <a:gd name="T87" fmla="*/ 70 h 82"/>
              <a:gd name="T88" fmla="*/ 45 w 67"/>
              <a:gd name="T89" fmla="*/ 64 h 82"/>
              <a:gd name="T90" fmla="*/ 46 w 67"/>
              <a:gd name="T91" fmla="*/ 62 h 82"/>
              <a:gd name="T92" fmla="*/ 50 w 67"/>
              <a:gd name="T93" fmla="*/ 55 h 82"/>
              <a:gd name="T94" fmla="*/ 50 w 67"/>
              <a:gd name="T95" fmla="*/ 55 h 82"/>
              <a:gd name="T96" fmla="*/ 50 w 67"/>
              <a:gd name="T97" fmla="*/ 54 h 82"/>
              <a:gd name="T98" fmla="*/ 51 w 67"/>
              <a:gd name="T99" fmla="*/ 54 h 82"/>
              <a:gd name="T100" fmla="*/ 51 w 67"/>
              <a:gd name="T101" fmla="*/ 54 h 82"/>
              <a:gd name="T102" fmla="*/ 52 w 67"/>
              <a:gd name="T103" fmla="*/ 53 h 82"/>
              <a:gd name="T104" fmla="*/ 58 w 67"/>
              <a:gd name="T105" fmla="*/ 44 h 82"/>
              <a:gd name="T106" fmla="*/ 66 w 67"/>
              <a:gd name="T107" fmla="*/ 23 h 82"/>
              <a:gd name="T108" fmla="*/ 28 w 67"/>
              <a:gd name="T109" fmla="*/ 58 h 82"/>
              <a:gd name="T110" fmla="*/ 28 w 67"/>
              <a:gd name="T111" fmla="*/ 58 h 82"/>
              <a:gd name="T112" fmla="*/ 11 w 67"/>
              <a:gd name="T113" fmla="*/ 79 h 82"/>
              <a:gd name="T114" fmla="*/ 11 w 67"/>
              <a:gd name="T115" fmla="*/ 79 h 82"/>
              <a:gd name="T116" fmla="*/ 8 w 67"/>
              <a:gd name="T117" fmla="*/ 77 h 82"/>
              <a:gd name="T118" fmla="*/ 5 w 67"/>
              <a:gd name="T119" fmla="*/ 75 h 82"/>
              <a:gd name="T120" fmla="*/ 5 w 67"/>
              <a:gd name="T121" fmla="*/ 75 h 82"/>
              <a:gd name="T122" fmla="*/ 33 w 67"/>
              <a:gd name="T123" fmla="*/ 57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7" h="82">
                <a:moveTo>
                  <a:pt x="64" y="14"/>
                </a:moveTo>
                <a:cubicBezTo>
                  <a:pt x="65" y="15"/>
                  <a:pt x="66" y="15"/>
                  <a:pt x="66" y="16"/>
                </a:cubicBezTo>
                <a:cubicBezTo>
                  <a:pt x="66" y="16"/>
                  <a:pt x="65" y="14"/>
                  <a:pt x="65" y="14"/>
                </a:cubicBezTo>
                <a:cubicBezTo>
                  <a:pt x="65" y="14"/>
                  <a:pt x="65" y="15"/>
                  <a:pt x="65" y="15"/>
                </a:cubicBezTo>
                <a:cubicBezTo>
                  <a:pt x="63" y="13"/>
                  <a:pt x="63" y="9"/>
                  <a:pt x="62" y="7"/>
                </a:cubicBezTo>
                <a:cubicBezTo>
                  <a:pt x="60" y="5"/>
                  <a:pt x="58" y="4"/>
                  <a:pt x="56" y="2"/>
                </a:cubicBezTo>
                <a:cubicBezTo>
                  <a:pt x="57" y="1"/>
                  <a:pt x="54" y="2"/>
                  <a:pt x="54" y="1"/>
                </a:cubicBezTo>
                <a:cubicBezTo>
                  <a:pt x="54" y="2"/>
                  <a:pt x="54" y="2"/>
                  <a:pt x="52" y="1"/>
                </a:cubicBezTo>
                <a:cubicBezTo>
                  <a:pt x="51" y="0"/>
                  <a:pt x="50" y="1"/>
                  <a:pt x="49" y="1"/>
                </a:cubicBezTo>
                <a:cubicBezTo>
                  <a:pt x="46" y="3"/>
                  <a:pt x="44" y="6"/>
                  <a:pt x="42" y="8"/>
                </a:cubicBezTo>
                <a:cubicBezTo>
                  <a:pt x="36" y="16"/>
                  <a:pt x="38" y="21"/>
                  <a:pt x="45" y="26"/>
                </a:cubicBezTo>
                <a:cubicBezTo>
                  <a:pt x="50" y="30"/>
                  <a:pt x="44" y="38"/>
                  <a:pt x="41" y="42"/>
                </a:cubicBezTo>
                <a:cubicBezTo>
                  <a:pt x="39" y="45"/>
                  <a:pt x="34" y="55"/>
                  <a:pt x="31" y="56"/>
                </a:cubicBezTo>
                <a:cubicBezTo>
                  <a:pt x="31" y="56"/>
                  <a:pt x="32" y="55"/>
                  <a:pt x="32" y="55"/>
                </a:cubicBezTo>
                <a:cubicBezTo>
                  <a:pt x="31" y="55"/>
                  <a:pt x="28" y="57"/>
                  <a:pt x="28" y="59"/>
                </a:cubicBezTo>
                <a:cubicBezTo>
                  <a:pt x="28" y="59"/>
                  <a:pt x="29" y="58"/>
                  <a:pt x="29" y="58"/>
                </a:cubicBezTo>
                <a:cubicBezTo>
                  <a:pt x="26" y="66"/>
                  <a:pt x="14" y="55"/>
                  <a:pt x="9" y="58"/>
                </a:cubicBezTo>
                <a:cubicBezTo>
                  <a:pt x="6" y="60"/>
                  <a:pt x="5" y="64"/>
                  <a:pt x="3" y="67"/>
                </a:cubicBezTo>
                <a:cubicBezTo>
                  <a:pt x="0" y="72"/>
                  <a:pt x="3" y="73"/>
                  <a:pt x="5" y="77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7"/>
                  <a:pt x="6" y="77"/>
                </a:cubicBezTo>
                <a:cubicBezTo>
                  <a:pt x="6" y="77"/>
                  <a:pt x="6" y="77"/>
                  <a:pt x="6" y="77"/>
                </a:cubicBezTo>
                <a:cubicBezTo>
                  <a:pt x="6" y="77"/>
                  <a:pt x="6" y="77"/>
                  <a:pt x="6" y="77"/>
                </a:cubicBezTo>
                <a:cubicBezTo>
                  <a:pt x="6" y="77"/>
                  <a:pt x="6" y="77"/>
                  <a:pt x="6" y="77"/>
                </a:cubicBezTo>
                <a:cubicBezTo>
                  <a:pt x="6" y="77"/>
                  <a:pt x="6" y="77"/>
                  <a:pt x="6" y="77"/>
                </a:cubicBezTo>
                <a:cubicBezTo>
                  <a:pt x="6" y="78"/>
                  <a:pt x="6" y="78"/>
                  <a:pt x="7" y="78"/>
                </a:cubicBezTo>
                <a:cubicBezTo>
                  <a:pt x="7" y="78"/>
                  <a:pt x="7" y="78"/>
                  <a:pt x="7" y="78"/>
                </a:cubicBezTo>
                <a:cubicBezTo>
                  <a:pt x="7" y="78"/>
                  <a:pt x="7" y="78"/>
                  <a:pt x="7" y="78"/>
                </a:cubicBezTo>
                <a:cubicBezTo>
                  <a:pt x="7" y="78"/>
                  <a:pt x="7" y="78"/>
                  <a:pt x="7" y="78"/>
                </a:cubicBezTo>
                <a:cubicBezTo>
                  <a:pt x="7" y="78"/>
                  <a:pt x="7" y="78"/>
                  <a:pt x="7" y="78"/>
                </a:cubicBezTo>
                <a:cubicBezTo>
                  <a:pt x="7" y="78"/>
                  <a:pt x="7" y="78"/>
                  <a:pt x="7" y="78"/>
                </a:cubicBezTo>
                <a:cubicBezTo>
                  <a:pt x="7" y="79"/>
                  <a:pt x="8" y="79"/>
                  <a:pt x="9" y="79"/>
                </a:cubicBezTo>
                <a:cubicBezTo>
                  <a:pt x="9" y="79"/>
                  <a:pt x="9" y="79"/>
                  <a:pt x="9" y="79"/>
                </a:cubicBezTo>
                <a:cubicBezTo>
                  <a:pt x="9" y="79"/>
                  <a:pt x="9" y="79"/>
                  <a:pt x="9" y="79"/>
                </a:cubicBezTo>
                <a:cubicBezTo>
                  <a:pt x="9" y="79"/>
                  <a:pt x="9" y="79"/>
                  <a:pt x="9" y="79"/>
                </a:cubicBezTo>
                <a:cubicBezTo>
                  <a:pt x="9" y="80"/>
                  <a:pt x="9" y="80"/>
                  <a:pt x="10" y="80"/>
                </a:cubicBezTo>
                <a:cubicBezTo>
                  <a:pt x="10" y="80"/>
                  <a:pt x="10" y="80"/>
                  <a:pt x="10" y="80"/>
                </a:cubicBezTo>
                <a:cubicBezTo>
                  <a:pt x="9" y="80"/>
                  <a:pt x="10" y="81"/>
                  <a:pt x="11" y="81"/>
                </a:cubicBezTo>
                <a:cubicBezTo>
                  <a:pt x="11" y="81"/>
                  <a:pt x="11" y="81"/>
                  <a:pt x="11" y="81"/>
                </a:cubicBezTo>
                <a:cubicBezTo>
                  <a:pt x="11" y="81"/>
                  <a:pt x="11" y="81"/>
                  <a:pt x="11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12" y="80"/>
                  <a:pt x="12" y="81"/>
                  <a:pt x="13" y="81"/>
                </a:cubicBezTo>
                <a:cubicBezTo>
                  <a:pt x="13" y="80"/>
                  <a:pt x="12" y="80"/>
                  <a:pt x="13" y="80"/>
                </a:cubicBezTo>
                <a:cubicBezTo>
                  <a:pt x="12" y="80"/>
                  <a:pt x="12" y="79"/>
                  <a:pt x="11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11" y="78"/>
                  <a:pt x="10" y="78"/>
                  <a:pt x="10" y="78"/>
                </a:cubicBezTo>
                <a:cubicBezTo>
                  <a:pt x="10" y="78"/>
                  <a:pt x="9" y="78"/>
                  <a:pt x="9" y="78"/>
                </a:cubicBezTo>
                <a:cubicBezTo>
                  <a:pt x="9" y="78"/>
                  <a:pt x="7" y="76"/>
                  <a:pt x="6" y="76"/>
                </a:cubicBezTo>
                <a:cubicBezTo>
                  <a:pt x="6" y="75"/>
                  <a:pt x="6" y="75"/>
                  <a:pt x="5" y="75"/>
                </a:cubicBezTo>
                <a:cubicBezTo>
                  <a:pt x="5" y="74"/>
                  <a:pt x="5" y="74"/>
                  <a:pt x="6" y="75"/>
                </a:cubicBezTo>
                <a:cubicBezTo>
                  <a:pt x="4" y="72"/>
                  <a:pt x="2" y="74"/>
                  <a:pt x="5" y="69"/>
                </a:cubicBezTo>
                <a:cubicBezTo>
                  <a:pt x="5" y="68"/>
                  <a:pt x="7" y="63"/>
                  <a:pt x="8" y="63"/>
                </a:cubicBezTo>
                <a:cubicBezTo>
                  <a:pt x="8" y="62"/>
                  <a:pt x="11" y="61"/>
                  <a:pt x="11" y="60"/>
                </a:cubicBezTo>
                <a:cubicBezTo>
                  <a:pt x="12" y="60"/>
                  <a:pt x="16" y="58"/>
                  <a:pt x="16" y="59"/>
                </a:cubicBezTo>
                <a:cubicBezTo>
                  <a:pt x="16" y="59"/>
                  <a:pt x="16" y="60"/>
                  <a:pt x="16" y="60"/>
                </a:cubicBezTo>
                <a:cubicBezTo>
                  <a:pt x="17" y="60"/>
                  <a:pt x="17" y="61"/>
                  <a:pt x="18" y="61"/>
                </a:cubicBezTo>
                <a:cubicBezTo>
                  <a:pt x="18" y="61"/>
                  <a:pt x="16" y="60"/>
                  <a:pt x="16" y="61"/>
                </a:cubicBezTo>
                <a:cubicBezTo>
                  <a:pt x="21" y="62"/>
                  <a:pt x="22" y="63"/>
                  <a:pt x="27" y="62"/>
                </a:cubicBezTo>
                <a:cubicBezTo>
                  <a:pt x="27" y="62"/>
                  <a:pt x="26" y="62"/>
                  <a:pt x="26" y="62"/>
                </a:cubicBezTo>
                <a:cubicBezTo>
                  <a:pt x="31" y="62"/>
                  <a:pt x="34" y="56"/>
                  <a:pt x="36" y="52"/>
                </a:cubicBezTo>
                <a:cubicBezTo>
                  <a:pt x="38" y="49"/>
                  <a:pt x="41" y="45"/>
                  <a:pt x="44" y="42"/>
                </a:cubicBezTo>
                <a:cubicBezTo>
                  <a:pt x="47" y="38"/>
                  <a:pt x="48" y="35"/>
                  <a:pt x="49" y="31"/>
                </a:cubicBezTo>
                <a:cubicBezTo>
                  <a:pt x="51" y="27"/>
                  <a:pt x="47" y="24"/>
                  <a:pt x="43" y="21"/>
                </a:cubicBezTo>
                <a:cubicBezTo>
                  <a:pt x="44" y="22"/>
                  <a:pt x="42" y="20"/>
                  <a:pt x="41" y="20"/>
                </a:cubicBezTo>
                <a:cubicBezTo>
                  <a:pt x="40" y="17"/>
                  <a:pt x="42" y="14"/>
                  <a:pt x="43" y="12"/>
                </a:cubicBezTo>
                <a:cubicBezTo>
                  <a:pt x="45" y="8"/>
                  <a:pt x="47" y="3"/>
                  <a:pt x="53" y="4"/>
                </a:cubicBezTo>
                <a:cubicBezTo>
                  <a:pt x="57" y="5"/>
                  <a:pt x="60" y="8"/>
                  <a:pt x="61" y="12"/>
                </a:cubicBezTo>
                <a:cubicBezTo>
                  <a:pt x="62" y="14"/>
                  <a:pt x="64" y="22"/>
                  <a:pt x="64" y="22"/>
                </a:cubicBezTo>
                <a:cubicBezTo>
                  <a:pt x="66" y="32"/>
                  <a:pt x="56" y="43"/>
                  <a:pt x="51" y="51"/>
                </a:cubicBezTo>
                <a:cubicBezTo>
                  <a:pt x="51" y="50"/>
                  <a:pt x="52" y="49"/>
                  <a:pt x="52" y="49"/>
                </a:cubicBezTo>
                <a:cubicBezTo>
                  <a:pt x="51" y="50"/>
                  <a:pt x="49" y="53"/>
                  <a:pt x="49" y="52"/>
                </a:cubicBezTo>
                <a:cubicBezTo>
                  <a:pt x="49" y="53"/>
                  <a:pt x="46" y="57"/>
                  <a:pt x="46" y="57"/>
                </a:cubicBezTo>
                <a:cubicBezTo>
                  <a:pt x="44" y="60"/>
                  <a:pt x="39" y="67"/>
                  <a:pt x="38" y="68"/>
                </a:cubicBezTo>
                <a:cubicBezTo>
                  <a:pt x="37" y="69"/>
                  <a:pt x="37" y="70"/>
                  <a:pt x="38" y="69"/>
                </a:cubicBezTo>
                <a:cubicBezTo>
                  <a:pt x="36" y="72"/>
                  <a:pt x="33" y="75"/>
                  <a:pt x="30" y="76"/>
                </a:cubicBezTo>
                <a:cubicBezTo>
                  <a:pt x="30" y="75"/>
                  <a:pt x="25" y="79"/>
                  <a:pt x="24" y="79"/>
                </a:cubicBezTo>
                <a:cubicBezTo>
                  <a:pt x="21" y="80"/>
                  <a:pt x="17" y="81"/>
                  <a:pt x="13" y="80"/>
                </a:cubicBezTo>
                <a:cubicBezTo>
                  <a:pt x="14" y="80"/>
                  <a:pt x="13" y="80"/>
                  <a:pt x="13" y="80"/>
                </a:cubicBezTo>
                <a:cubicBezTo>
                  <a:pt x="13" y="81"/>
                  <a:pt x="14" y="81"/>
                  <a:pt x="14" y="81"/>
                </a:cubicBezTo>
                <a:cubicBezTo>
                  <a:pt x="16" y="81"/>
                  <a:pt x="17" y="82"/>
                  <a:pt x="19" y="81"/>
                </a:cubicBezTo>
                <a:cubicBezTo>
                  <a:pt x="22" y="81"/>
                  <a:pt x="27" y="79"/>
                  <a:pt x="28" y="79"/>
                </a:cubicBezTo>
                <a:cubicBezTo>
                  <a:pt x="29" y="78"/>
                  <a:pt x="30" y="78"/>
                  <a:pt x="31" y="77"/>
                </a:cubicBezTo>
                <a:cubicBezTo>
                  <a:pt x="31" y="77"/>
                  <a:pt x="31" y="77"/>
                  <a:pt x="30" y="77"/>
                </a:cubicBezTo>
                <a:cubicBezTo>
                  <a:pt x="32" y="76"/>
                  <a:pt x="34" y="74"/>
                  <a:pt x="36" y="74"/>
                </a:cubicBezTo>
                <a:cubicBezTo>
                  <a:pt x="34" y="74"/>
                  <a:pt x="39" y="69"/>
                  <a:pt x="39" y="69"/>
                </a:cubicBezTo>
                <a:cubicBezTo>
                  <a:pt x="39" y="69"/>
                  <a:pt x="39" y="70"/>
                  <a:pt x="39" y="70"/>
                </a:cubicBezTo>
                <a:cubicBezTo>
                  <a:pt x="39" y="70"/>
                  <a:pt x="40" y="70"/>
                  <a:pt x="40" y="69"/>
                </a:cubicBezTo>
                <a:cubicBezTo>
                  <a:pt x="40" y="69"/>
                  <a:pt x="44" y="65"/>
                  <a:pt x="45" y="64"/>
                </a:cubicBezTo>
                <a:cubicBezTo>
                  <a:pt x="45" y="64"/>
                  <a:pt x="45" y="61"/>
                  <a:pt x="46" y="61"/>
                </a:cubicBezTo>
                <a:cubicBezTo>
                  <a:pt x="45" y="62"/>
                  <a:pt x="46" y="61"/>
                  <a:pt x="46" y="62"/>
                </a:cubicBezTo>
                <a:cubicBezTo>
                  <a:pt x="47" y="60"/>
                  <a:pt x="48" y="58"/>
                  <a:pt x="48" y="57"/>
                </a:cubicBezTo>
                <a:cubicBezTo>
                  <a:pt x="48" y="58"/>
                  <a:pt x="49" y="56"/>
                  <a:pt x="50" y="55"/>
                </a:cubicBezTo>
                <a:cubicBezTo>
                  <a:pt x="50" y="55"/>
                  <a:pt x="50" y="55"/>
                  <a:pt x="50" y="55"/>
                </a:cubicBezTo>
                <a:cubicBezTo>
                  <a:pt x="50" y="55"/>
                  <a:pt x="50" y="55"/>
                  <a:pt x="50" y="55"/>
                </a:cubicBezTo>
                <a:cubicBezTo>
                  <a:pt x="50" y="55"/>
                  <a:pt x="50" y="55"/>
                  <a:pt x="50" y="55"/>
                </a:cubicBezTo>
                <a:cubicBezTo>
                  <a:pt x="51" y="54"/>
                  <a:pt x="51" y="54"/>
                  <a:pt x="50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2"/>
                  <a:pt x="53" y="51"/>
                  <a:pt x="54" y="49"/>
                </a:cubicBezTo>
                <a:cubicBezTo>
                  <a:pt x="53" y="50"/>
                  <a:pt x="59" y="42"/>
                  <a:pt x="58" y="44"/>
                </a:cubicBezTo>
                <a:cubicBezTo>
                  <a:pt x="60" y="42"/>
                  <a:pt x="64" y="36"/>
                  <a:pt x="64" y="32"/>
                </a:cubicBezTo>
                <a:cubicBezTo>
                  <a:pt x="66" y="31"/>
                  <a:pt x="65" y="24"/>
                  <a:pt x="66" y="23"/>
                </a:cubicBezTo>
                <a:cubicBezTo>
                  <a:pt x="67" y="21"/>
                  <a:pt x="66" y="17"/>
                  <a:pt x="64" y="14"/>
                </a:cubicBezTo>
                <a:close/>
                <a:moveTo>
                  <a:pt x="28" y="58"/>
                </a:moveTo>
                <a:cubicBezTo>
                  <a:pt x="29" y="58"/>
                  <a:pt x="29" y="58"/>
                  <a:pt x="28" y="58"/>
                </a:cubicBezTo>
                <a:cubicBezTo>
                  <a:pt x="29" y="58"/>
                  <a:pt x="28" y="58"/>
                  <a:pt x="28" y="58"/>
                </a:cubicBezTo>
                <a:close/>
                <a:moveTo>
                  <a:pt x="11" y="79"/>
                </a:moveTo>
                <a:cubicBezTo>
                  <a:pt x="11" y="79"/>
                  <a:pt x="11" y="79"/>
                  <a:pt x="11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11" y="79"/>
                  <a:pt x="11" y="79"/>
                  <a:pt x="11" y="79"/>
                </a:cubicBezTo>
                <a:close/>
                <a:moveTo>
                  <a:pt x="9" y="78"/>
                </a:moveTo>
                <a:cubicBezTo>
                  <a:pt x="8" y="78"/>
                  <a:pt x="8" y="77"/>
                  <a:pt x="8" y="77"/>
                </a:cubicBezTo>
                <a:cubicBezTo>
                  <a:pt x="8" y="77"/>
                  <a:pt x="8" y="77"/>
                  <a:pt x="9" y="78"/>
                </a:cubicBezTo>
                <a:close/>
                <a:moveTo>
                  <a:pt x="5" y="75"/>
                </a:moveTo>
                <a:cubicBezTo>
                  <a:pt x="5" y="75"/>
                  <a:pt x="5" y="76"/>
                  <a:pt x="5" y="76"/>
                </a:cubicBezTo>
                <a:cubicBezTo>
                  <a:pt x="5" y="75"/>
                  <a:pt x="5" y="75"/>
                  <a:pt x="5" y="75"/>
                </a:cubicBezTo>
                <a:close/>
                <a:moveTo>
                  <a:pt x="33" y="57"/>
                </a:moveTo>
                <a:cubicBezTo>
                  <a:pt x="32" y="57"/>
                  <a:pt x="32" y="57"/>
                  <a:pt x="33" y="57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77" name="Freeform 10113">
            <a:extLst>
              <a:ext uri="{FF2B5EF4-FFF2-40B4-BE49-F238E27FC236}">
                <a16:creationId xmlns:a16="http://schemas.microsoft.com/office/drawing/2014/main" id="{C71811CC-ED1A-41F7-842D-17884850E500}"/>
              </a:ext>
            </a:extLst>
          </p:cNvPr>
          <p:cNvSpPr>
            <a:spLocks/>
          </p:cNvSpPr>
          <p:nvPr/>
        </p:nvSpPr>
        <p:spPr bwMode="auto">
          <a:xfrm>
            <a:off x="1905000" y="4164013"/>
            <a:ext cx="41275" cy="22225"/>
          </a:xfrm>
          <a:custGeom>
            <a:avLst/>
            <a:gdLst>
              <a:gd name="T0" fmla="*/ 0 w 11"/>
              <a:gd name="T1" fmla="*/ 6 h 6"/>
              <a:gd name="T2" fmla="*/ 11 w 11"/>
              <a:gd name="T3" fmla="*/ 0 h 6"/>
              <a:gd name="T4" fmla="*/ 11 w 11"/>
              <a:gd name="T5" fmla="*/ 0 h 6"/>
              <a:gd name="T6" fmla="*/ 0 w 11"/>
              <a:gd name="T7" fmla="*/ 6 h 6"/>
              <a:gd name="T8" fmla="*/ 0 w 11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6">
                <a:moveTo>
                  <a:pt x="0" y="6"/>
                </a:moveTo>
                <a:cubicBezTo>
                  <a:pt x="4" y="4"/>
                  <a:pt x="7" y="2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7" y="2"/>
                  <a:pt x="3" y="4"/>
                  <a:pt x="0" y="6"/>
                </a:cubicBezTo>
                <a:cubicBezTo>
                  <a:pt x="0" y="6"/>
                  <a:pt x="0" y="6"/>
                  <a:pt x="0" y="6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78" name="Freeform 10114">
            <a:extLst>
              <a:ext uri="{FF2B5EF4-FFF2-40B4-BE49-F238E27FC236}">
                <a16:creationId xmlns:a16="http://schemas.microsoft.com/office/drawing/2014/main" id="{96E76567-792B-4C47-BDD4-FE7E9086EA04}"/>
              </a:ext>
            </a:extLst>
          </p:cNvPr>
          <p:cNvSpPr>
            <a:spLocks/>
          </p:cNvSpPr>
          <p:nvPr/>
        </p:nvSpPr>
        <p:spPr bwMode="auto">
          <a:xfrm>
            <a:off x="1863725" y="4122738"/>
            <a:ext cx="119063" cy="60325"/>
          </a:xfrm>
          <a:custGeom>
            <a:avLst/>
            <a:gdLst>
              <a:gd name="T0" fmla="*/ 31 w 32"/>
              <a:gd name="T1" fmla="*/ 0 h 16"/>
              <a:gd name="T2" fmla="*/ 0 w 32"/>
              <a:gd name="T3" fmla="*/ 16 h 16"/>
              <a:gd name="T4" fmla="*/ 0 w 32"/>
              <a:gd name="T5" fmla="*/ 16 h 16"/>
              <a:gd name="T6" fmla="*/ 32 w 32"/>
              <a:gd name="T7" fmla="*/ 0 h 16"/>
              <a:gd name="T8" fmla="*/ 31 w 32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16">
                <a:moveTo>
                  <a:pt x="31" y="0"/>
                </a:moveTo>
                <a:cubicBezTo>
                  <a:pt x="21" y="5"/>
                  <a:pt x="10" y="10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11" y="10"/>
                  <a:pt x="21" y="5"/>
                  <a:pt x="32" y="0"/>
                </a:cubicBezTo>
                <a:cubicBezTo>
                  <a:pt x="32" y="0"/>
                  <a:pt x="32" y="0"/>
                  <a:pt x="31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79" name="Freeform 10115">
            <a:extLst>
              <a:ext uri="{FF2B5EF4-FFF2-40B4-BE49-F238E27FC236}">
                <a16:creationId xmlns:a16="http://schemas.microsoft.com/office/drawing/2014/main" id="{F04FF802-B6E7-490C-B15D-958661EF824D}"/>
              </a:ext>
            </a:extLst>
          </p:cNvPr>
          <p:cNvSpPr>
            <a:spLocks/>
          </p:cNvSpPr>
          <p:nvPr/>
        </p:nvSpPr>
        <p:spPr bwMode="auto">
          <a:xfrm>
            <a:off x="1847850" y="4110038"/>
            <a:ext cx="142875" cy="65087"/>
          </a:xfrm>
          <a:custGeom>
            <a:avLst/>
            <a:gdLst>
              <a:gd name="T0" fmla="*/ 0 w 38"/>
              <a:gd name="T1" fmla="*/ 17 h 17"/>
              <a:gd name="T2" fmla="*/ 37 w 38"/>
              <a:gd name="T3" fmla="*/ 0 h 17"/>
              <a:gd name="T4" fmla="*/ 37 w 38"/>
              <a:gd name="T5" fmla="*/ 0 h 17"/>
              <a:gd name="T6" fmla="*/ 0 w 38"/>
              <a:gd name="T7" fmla="*/ 17 h 17"/>
              <a:gd name="T8" fmla="*/ 0 w 38"/>
              <a:gd name="T9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17">
                <a:moveTo>
                  <a:pt x="0" y="17"/>
                </a:moveTo>
                <a:cubicBezTo>
                  <a:pt x="13" y="12"/>
                  <a:pt x="25" y="6"/>
                  <a:pt x="37" y="0"/>
                </a:cubicBezTo>
                <a:cubicBezTo>
                  <a:pt x="38" y="0"/>
                  <a:pt x="37" y="0"/>
                  <a:pt x="37" y="0"/>
                </a:cubicBezTo>
                <a:cubicBezTo>
                  <a:pt x="25" y="6"/>
                  <a:pt x="13" y="12"/>
                  <a:pt x="0" y="17"/>
                </a:cubicBezTo>
                <a:cubicBezTo>
                  <a:pt x="0" y="17"/>
                  <a:pt x="0" y="17"/>
                  <a:pt x="0" y="17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80" name="Freeform 10116">
            <a:extLst>
              <a:ext uri="{FF2B5EF4-FFF2-40B4-BE49-F238E27FC236}">
                <a16:creationId xmlns:a16="http://schemas.microsoft.com/office/drawing/2014/main" id="{11E1E5E1-56B6-4516-AACD-355FF8026D9F}"/>
              </a:ext>
            </a:extLst>
          </p:cNvPr>
          <p:cNvSpPr>
            <a:spLocks/>
          </p:cNvSpPr>
          <p:nvPr/>
        </p:nvSpPr>
        <p:spPr bwMode="auto">
          <a:xfrm>
            <a:off x="1836738" y="4084638"/>
            <a:ext cx="168275" cy="85725"/>
          </a:xfrm>
          <a:custGeom>
            <a:avLst/>
            <a:gdLst>
              <a:gd name="T0" fmla="*/ 44 w 45"/>
              <a:gd name="T1" fmla="*/ 1 h 23"/>
              <a:gd name="T2" fmla="*/ 1 w 45"/>
              <a:gd name="T3" fmla="*/ 23 h 23"/>
              <a:gd name="T4" fmla="*/ 1 w 45"/>
              <a:gd name="T5" fmla="*/ 23 h 23"/>
              <a:gd name="T6" fmla="*/ 44 w 45"/>
              <a:gd name="T7" fmla="*/ 1 h 23"/>
              <a:gd name="T8" fmla="*/ 44 w 45"/>
              <a:gd name="T9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23">
                <a:moveTo>
                  <a:pt x="44" y="1"/>
                </a:moveTo>
                <a:cubicBezTo>
                  <a:pt x="29" y="8"/>
                  <a:pt x="15" y="14"/>
                  <a:pt x="1" y="23"/>
                </a:cubicBezTo>
                <a:cubicBezTo>
                  <a:pt x="0" y="23"/>
                  <a:pt x="1" y="23"/>
                  <a:pt x="1" y="23"/>
                </a:cubicBezTo>
                <a:cubicBezTo>
                  <a:pt x="15" y="14"/>
                  <a:pt x="30" y="8"/>
                  <a:pt x="44" y="1"/>
                </a:cubicBezTo>
                <a:cubicBezTo>
                  <a:pt x="45" y="1"/>
                  <a:pt x="44" y="0"/>
                  <a:pt x="44" y="1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81" name="Freeform 10117">
            <a:extLst>
              <a:ext uri="{FF2B5EF4-FFF2-40B4-BE49-F238E27FC236}">
                <a16:creationId xmlns:a16="http://schemas.microsoft.com/office/drawing/2014/main" id="{134C2BBC-E44C-4C47-8A1E-FACE7642671C}"/>
              </a:ext>
            </a:extLst>
          </p:cNvPr>
          <p:cNvSpPr>
            <a:spLocks/>
          </p:cNvSpPr>
          <p:nvPr/>
        </p:nvSpPr>
        <p:spPr bwMode="auto">
          <a:xfrm>
            <a:off x="1828800" y="4073525"/>
            <a:ext cx="184150" cy="85725"/>
          </a:xfrm>
          <a:custGeom>
            <a:avLst/>
            <a:gdLst>
              <a:gd name="T0" fmla="*/ 1 w 49"/>
              <a:gd name="T1" fmla="*/ 23 h 23"/>
              <a:gd name="T2" fmla="*/ 48 w 49"/>
              <a:gd name="T3" fmla="*/ 0 h 23"/>
              <a:gd name="T4" fmla="*/ 48 w 49"/>
              <a:gd name="T5" fmla="*/ 0 h 23"/>
              <a:gd name="T6" fmla="*/ 1 w 49"/>
              <a:gd name="T7" fmla="*/ 23 h 23"/>
              <a:gd name="T8" fmla="*/ 1 w 49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23">
                <a:moveTo>
                  <a:pt x="1" y="23"/>
                </a:moveTo>
                <a:cubicBezTo>
                  <a:pt x="18" y="17"/>
                  <a:pt x="33" y="8"/>
                  <a:pt x="48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32" y="8"/>
                  <a:pt x="17" y="17"/>
                  <a:pt x="1" y="23"/>
                </a:cubicBezTo>
                <a:cubicBezTo>
                  <a:pt x="0" y="23"/>
                  <a:pt x="1" y="23"/>
                  <a:pt x="1" y="23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82" name="Freeform 10118">
            <a:extLst>
              <a:ext uri="{FF2B5EF4-FFF2-40B4-BE49-F238E27FC236}">
                <a16:creationId xmlns:a16="http://schemas.microsoft.com/office/drawing/2014/main" id="{6AE289FA-F27C-459A-AA6A-FE89C52A8CD0}"/>
              </a:ext>
            </a:extLst>
          </p:cNvPr>
          <p:cNvSpPr>
            <a:spLocks/>
          </p:cNvSpPr>
          <p:nvPr/>
        </p:nvSpPr>
        <p:spPr bwMode="auto">
          <a:xfrm>
            <a:off x="1833563" y="4114800"/>
            <a:ext cx="47625" cy="25400"/>
          </a:xfrm>
          <a:custGeom>
            <a:avLst/>
            <a:gdLst>
              <a:gd name="T0" fmla="*/ 12 w 13"/>
              <a:gd name="T1" fmla="*/ 0 h 7"/>
              <a:gd name="T2" fmla="*/ 0 w 13"/>
              <a:gd name="T3" fmla="*/ 7 h 7"/>
              <a:gd name="T4" fmla="*/ 0 w 13"/>
              <a:gd name="T5" fmla="*/ 7 h 7"/>
              <a:gd name="T6" fmla="*/ 13 w 13"/>
              <a:gd name="T7" fmla="*/ 0 h 7"/>
              <a:gd name="T8" fmla="*/ 12 w 13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7">
                <a:moveTo>
                  <a:pt x="12" y="0"/>
                </a:moveTo>
                <a:cubicBezTo>
                  <a:pt x="8" y="2"/>
                  <a:pt x="4" y="4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4" y="5"/>
                  <a:pt x="9" y="2"/>
                  <a:pt x="13" y="0"/>
                </a:cubicBezTo>
                <a:cubicBezTo>
                  <a:pt x="13" y="0"/>
                  <a:pt x="13" y="0"/>
                  <a:pt x="12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83" name="Freeform 10119">
            <a:extLst>
              <a:ext uri="{FF2B5EF4-FFF2-40B4-BE49-F238E27FC236}">
                <a16:creationId xmlns:a16="http://schemas.microsoft.com/office/drawing/2014/main" id="{0A5481D8-09CD-4A21-9B3A-DE001E1E3785}"/>
              </a:ext>
            </a:extLst>
          </p:cNvPr>
          <p:cNvSpPr>
            <a:spLocks/>
          </p:cNvSpPr>
          <p:nvPr/>
        </p:nvSpPr>
        <p:spPr bwMode="auto">
          <a:xfrm>
            <a:off x="1952625" y="4043363"/>
            <a:ext cx="79375" cy="33337"/>
          </a:xfrm>
          <a:custGeom>
            <a:avLst/>
            <a:gdLst>
              <a:gd name="T0" fmla="*/ 20 w 21"/>
              <a:gd name="T1" fmla="*/ 0 h 9"/>
              <a:gd name="T2" fmla="*/ 1 w 21"/>
              <a:gd name="T3" fmla="*/ 9 h 9"/>
              <a:gd name="T4" fmla="*/ 1 w 21"/>
              <a:gd name="T5" fmla="*/ 9 h 9"/>
              <a:gd name="T6" fmla="*/ 20 w 21"/>
              <a:gd name="T7" fmla="*/ 0 h 9"/>
              <a:gd name="T8" fmla="*/ 20 w 21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9">
                <a:moveTo>
                  <a:pt x="20" y="0"/>
                </a:moveTo>
                <a:cubicBezTo>
                  <a:pt x="14" y="3"/>
                  <a:pt x="7" y="6"/>
                  <a:pt x="1" y="9"/>
                </a:cubicBezTo>
                <a:cubicBezTo>
                  <a:pt x="0" y="9"/>
                  <a:pt x="1" y="9"/>
                  <a:pt x="1" y="9"/>
                </a:cubicBezTo>
                <a:cubicBezTo>
                  <a:pt x="7" y="6"/>
                  <a:pt x="14" y="3"/>
                  <a:pt x="20" y="0"/>
                </a:cubicBezTo>
                <a:cubicBezTo>
                  <a:pt x="21" y="0"/>
                  <a:pt x="20" y="0"/>
                  <a:pt x="20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84" name="Freeform 10120">
            <a:extLst>
              <a:ext uri="{FF2B5EF4-FFF2-40B4-BE49-F238E27FC236}">
                <a16:creationId xmlns:a16="http://schemas.microsoft.com/office/drawing/2014/main" id="{3559A988-DECD-4090-AAE5-57410E8B7356}"/>
              </a:ext>
            </a:extLst>
          </p:cNvPr>
          <p:cNvSpPr>
            <a:spLocks/>
          </p:cNvSpPr>
          <p:nvPr/>
        </p:nvSpPr>
        <p:spPr bwMode="auto">
          <a:xfrm>
            <a:off x="1957388" y="4035425"/>
            <a:ext cx="77787" cy="38100"/>
          </a:xfrm>
          <a:custGeom>
            <a:avLst/>
            <a:gdLst>
              <a:gd name="T0" fmla="*/ 1 w 21"/>
              <a:gd name="T1" fmla="*/ 10 h 10"/>
              <a:gd name="T2" fmla="*/ 21 w 21"/>
              <a:gd name="T3" fmla="*/ 0 h 10"/>
              <a:gd name="T4" fmla="*/ 21 w 21"/>
              <a:gd name="T5" fmla="*/ 0 h 10"/>
              <a:gd name="T6" fmla="*/ 1 w 21"/>
              <a:gd name="T7" fmla="*/ 9 h 10"/>
              <a:gd name="T8" fmla="*/ 1 w 21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0">
                <a:moveTo>
                  <a:pt x="1" y="10"/>
                </a:moveTo>
                <a:cubicBezTo>
                  <a:pt x="8" y="6"/>
                  <a:pt x="14" y="3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4" y="3"/>
                  <a:pt x="7" y="6"/>
                  <a:pt x="1" y="9"/>
                </a:cubicBezTo>
                <a:cubicBezTo>
                  <a:pt x="0" y="10"/>
                  <a:pt x="1" y="10"/>
                  <a:pt x="1" y="1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85" name="Freeform 10121">
            <a:extLst>
              <a:ext uri="{FF2B5EF4-FFF2-40B4-BE49-F238E27FC236}">
                <a16:creationId xmlns:a16="http://schemas.microsoft.com/office/drawing/2014/main" id="{D06FCB20-4A83-4CEF-9D2D-16BA5B5820F5}"/>
              </a:ext>
            </a:extLst>
          </p:cNvPr>
          <p:cNvSpPr>
            <a:spLocks/>
          </p:cNvSpPr>
          <p:nvPr/>
        </p:nvSpPr>
        <p:spPr bwMode="auto">
          <a:xfrm>
            <a:off x="1836738" y="4110038"/>
            <a:ext cx="41275" cy="19050"/>
          </a:xfrm>
          <a:custGeom>
            <a:avLst/>
            <a:gdLst>
              <a:gd name="T0" fmla="*/ 0 w 11"/>
              <a:gd name="T1" fmla="*/ 5 h 5"/>
              <a:gd name="T2" fmla="*/ 10 w 11"/>
              <a:gd name="T3" fmla="*/ 1 h 5"/>
              <a:gd name="T4" fmla="*/ 10 w 11"/>
              <a:gd name="T5" fmla="*/ 0 h 5"/>
              <a:gd name="T6" fmla="*/ 0 w 11"/>
              <a:gd name="T7" fmla="*/ 5 h 5"/>
              <a:gd name="T8" fmla="*/ 0 w 11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5">
                <a:moveTo>
                  <a:pt x="0" y="5"/>
                </a:moveTo>
                <a:cubicBezTo>
                  <a:pt x="4" y="4"/>
                  <a:pt x="7" y="2"/>
                  <a:pt x="10" y="1"/>
                </a:cubicBezTo>
                <a:cubicBezTo>
                  <a:pt x="11" y="1"/>
                  <a:pt x="10" y="0"/>
                  <a:pt x="10" y="0"/>
                </a:cubicBezTo>
                <a:cubicBezTo>
                  <a:pt x="7" y="2"/>
                  <a:pt x="3" y="3"/>
                  <a:pt x="0" y="5"/>
                </a:cubicBezTo>
                <a:cubicBezTo>
                  <a:pt x="0" y="5"/>
                  <a:pt x="0" y="5"/>
                  <a:pt x="0" y="5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86" name="Freeform 10122">
            <a:extLst>
              <a:ext uri="{FF2B5EF4-FFF2-40B4-BE49-F238E27FC236}">
                <a16:creationId xmlns:a16="http://schemas.microsoft.com/office/drawing/2014/main" id="{7F2CA6AD-80F2-49D0-A1CB-7E6DB8792776}"/>
              </a:ext>
            </a:extLst>
          </p:cNvPr>
          <p:cNvSpPr>
            <a:spLocks/>
          </p:cNvSpPr>
          <p:nvPr/>
        </p:nvSpPr>
        <p:spPr bwMode="auto">
          <a:xfrm>
            <a:off x="1979613" y="4010025"/>
            <a:ext cx="74612" cy="33338"/>
          </a:xfrm>
          <a:custGeom>
            <a:avLst/>
            <a:gdLst>
              <a:gd name="T0" fmla="*/ 19 w 20"/>
              <a:gd name="T1" fmla="*/ 0 h 9"/>
              <a:gd name="T2" fmla="*/ 1 w 20"/>
              <a:gd name="T3" fmla="*/ 8 h 9"/>
              <a:gd name="T4" fmla="*/ 1 w 20"/>
              <a:gd name="T5" fmla="*/ 9 h 9"/>
              <a:gd name="T6" fmla="*/ 19 w 20"/>
              <a:gd name="T7" fmla="*/ 0 h 9"/>
              <a:gd name="T8" fmla="*/ 19 w 20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9">
                <a:moveTo>
                  <a:pt x="19" y="0"/>
                </a:moveTo>
                <a:cubicBezTo>
                  <a:pt x="13" y="3"/>
                  <a:pt x="7" y="6"/>
                  <a:pt x="1" y="8"/>
                </a:cubicBezTo>
                <a:cubicBezTo>
                  <a:pt x="0" y="9"/>
                  <a:pt x="1" y="9"/>
                  <a:pt x="1" y="9"/>
                </a:cubicBezTo>
                <a:cubicBezTo>
                  <a:pt x="7" y="6"/>
                  <a:pt x="13" y="3"/>
                  <a:pt x="19" y="0"/>
                </a:cubicBezTo>
                <a:cubicBezTo>
                  <a:pt x="20" y="0"/>
                  <a:pt x="19" y="0"/>
                  <a:pt x="19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87" name="Freeform 10123">
            <a:extLst>
              <a:ext uri="{FF2B5EF4-FFF2-40B4-BE49-F238E27FC236}">
                <a16:creationId xmlns:a16="http://schemas.microsoft.com/office/drawing/2014/main" id="{DC907221-C6EB-4151-9361-3EFFA821581C}"/>
              </a:ext>
            </a:extLst>
          </p:cNvPr>
          <p:cNvSpPr>
            <a:spLocks/>
          </p:cNvSpPr>
          <p:nvPr/>
        </p:nvSpPr>
        <p:spPr bwMode="auto">
          <a:xfrm>
            <a:off x="1987550" y="3997325"/>
            <a:ext cx="71438" cy="34925"/>
          </a:xfrm>
          <a:custGeom>
            <a:avLst/>
            <a:gdLst>
              <a:gd name="T0" fmla="*/ 0 w 19"/>
              <a:gd name="T1" fmla="*/ 9 h 9"/>
              <a:gd name="T2" fmla="*/ 18 w 19"/>
              <a:gd name="T3" fmla="*/ 0 h 9"/>
              <a:gd name="T4" fmla="*/ 18 w 19"/>
              <a:gd name="T5" fmla="*/ 0 h 9"/>
              <a:gd name="T6" fmla="*/ 0 w 19"/>
              <a:gd name="T7" fmla="*/ 9 h 9"/>
              <a:gd name="T8" fmla="*/ 0 w 19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9">
                <a:moveTo>
                  <a:pt x="0" y="9"/>
                </a:moveTo>
                <a:cubicBezTo>
                  <a:pt x="6" y="6"/>
                  <a:pt x="12" y="3"/>
                  <a:pt x="18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2" y="3"/>
                  <a:pt x="6" y="6"/>
                  <a:pt x="0" y="9"/>
                </a:cubicBezTo>
                <a:cubicBezTo>
                  <a:pt x="0" y="9"/>
                  <a:pt x="0" y="9"/>
                  <a:pt x="0" y="9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88" name="Freeform 10124">
            <a:extLst>
              <a:ext uri="{FF2B5EF4-FFF2-40B4-BE49-F238E27FC236}">
                <a16:creationId xmlns:a16="http://schemas.microsoft.com/office/drawing/2014/main" id="{8F043A07-A454-482E-B0AE-D3EB2F01885D}"/>
              </a:ext>
            </a:extLst>
          </p:cNvPr>
          <p:cNvSpPr>
            <a:spLocks/>
          </p:cNvSpPr>
          <p:nvPr/>
        </p:nvSpPr>
        <p:spPr bwMode="auto">
          <a:xfrm>
            <a:off x="1993900" y="3971925"/>
            <a:ext cx="71438" cy="38100"/>
          </a:xfrm>
          <a:custGeom>
            <a:avLst/>
            <a:gdLst>
              <a:gd name="T0" fmla="*/ 18 w 19"/>
              <a:gd name="T1" fmla="*/ 1 h 10"/>
              <a:gd name="T2" fmla="*/ 0 w 19"/>
              <a:gd name="T3" fmla="*/ 10 h 10"/>
              <a:gd name="T4" fmla="*/ 1 w 19"/>
              <a:gd name="T5" fmla="*/ 10 h 10"/>
              <a:gd name="T6" fmla="*/ 18 w 19"/>
              <a:gd name="T7" fmla="*/ 1 h 10"/>
              <a:gd name="T8" fmla="*/ 18 w 19"/>
              <a:gd name="T9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0">
                <a:moveTo>
                  <a:pt x="18" y="1"/>
                </a:moveTo>
                <a:cubicBezTo>
                  <a:pt x="12" y="4"/>
                  <a:pt x="6" y="7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7" y="7"/>
                  <a:pt x="13" y="4"/>
                  <a:pt x="18" y="1"/>
                </a:cubicBezTo>
                <a:cubicBezTo>
                  <a:pt x="19" y="0"/>
                  <a:pt x="18" y="1"/>
                  <a:pt x="18" y="1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89" name="Freeform 10125">
            <a:extLst>
              <a:ext uri="{FF2B5EF4-FFF2-40B4-BE49-F238E27FC236}">
                <a16:creationId xmlns:a16="http://schemas.microsoft.com/office/drawing/2014/main" id="{8BA8247E-3B8D-41D2-A106-06BE18F3E59A}"/>
              </a:ext>
            </a:extLst>
          </p:cNvPr>
          <p:cNvSpPr>
            <a:spLocks/>
          </p:cNvSpPr>
          <p:nvPr/>
        </p:nvSpPr>
        <p:spPr bwMode="auto">
          <a:xfrm>
            <a:off x="1993900" y="3963988"/>
            <a:ext cx="68263" cy="33337"/>
          </a:xfrm>
          <a:custGeom>
            <a:avLst/>
            <a:gdLst>
              <a:gd name="T0" fmla="*/ 0 w 18"/>
              <a:gd name="T1" fmla="*/ 9 h 9"/>
              <a:gd name="T2" fmla="*/ 18 w 18"/>
              <a:gd name="T3" fmla="*/ 1 h 9"/>
              <a:gd name="T4" fmla="*/ 17 w 18"/>
              <a:gd name="T5" fmla="*/ 0 h 9"/>
              <a:gd name="T6" fmla="*/ 0 w 18"/>
              <a:gd name="T7" fmla="*/ 8 h 9"/>
              <a:gd name="T8" fmla="*/ 0 w 18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9">
                <a:moveTo>
                  <a:pt x="0" y="9"/>
                </a:moveTo>
                <a:cubicBezTo>
                  <a:pt x="6" y="6"/>
                  <a:pt x="12" y="3"/>
                  <a:pt x="18" y="1"/>
                </a:cubicBezTo>
                <a:cubicBezTo>
                  <a:pt x="18" y="1"/>
                  <a:pt x="18" y="0"/>
                  <a:pt x="17" y="0"/>
                </a:cubicBezTo>
                <a:cubicBezTo>
                  <a:pt x="11" y="3"/>
                  <a:pt x="6" y="5"/>
                  <a:pt x="0" y="8"/>
                </a:cubicBezTo>
                <a:cubicBezTo>
                  <a:pt x="0" y="8"/>
                  <a:pt x="0" y="9"/>
                  <a:pt x="0" y="9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90" name="Freeform 10126">
            <a:extLst>
              <a:ext uri="{FF2B5EF4-FFF2-40B4-BE49-F238E27FC236}">
                <a16:creationId xmlns:a16="http://schemas.microsoft.com/office/drawing/2014/main" id="{E361B2CF-BFF4-469F-98A6-AC769B0B28BD}"/>
              </a:ext>
            </a:extLst>
          </p:cNvPr>
          <p:cNvSpPr>
            <a:spLocks/>
          </p:cNvSpPr>
          <p:nvPr/>
        </p:nvSpPr>
        <p:spPr bwMode="auto">
          <a:xfrm>
            <a:off x="1982788" y="3944938"/>
            <a:ext cx="76200" cy="30162"/>
          </a:xfrm>
          <a:custGeom>
            <a:avLst/>
            <a:gdLst>
              <a:gd name="T0" fmla="*/ 19 w 20"/>
              <a:gd name="T1" fmla="*/ 0 h 8"/>
              <a:gd name="T2" fmla="*/ 1 w 20"/>
              <a:gd name="T3" fmla="*/ 8 h 8"/>
              <a:gd name="T4" fmla="*/ 1 w 20"/>
              <a:gd name="T5" fmla="*/ 8 h 8"/>
              <a:gd name="T6" fmla="*/ 20 w 20"/>
              <a:gd name="T7" fmla="*/ 0 h 8"/>
              <a:gd name="T8" fmla="*/ 19 w 20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8">
                <a:moveTo>
                  <a:pt x="19" y="0"/>
                </a:moveTo>
                <a:cubicBezTo>
                  <a:pt x="13" y="3"/>
                  <a:pt x="7" y="5"/>
                  <a:pt x="1" y="8"/>
                </a:cubicBezTo>
                <a:cubicBezTo>
                  <a:pt x="0" y="8"/>
                  <a:pt x="1" y="8"/>
                  <a:pt x="1" y="8"/>
                </a:cubicBezTo>
                <a:cubicBezTo>
                  <a:pt x="7" y="5"/>
                  <a:pt x="13" y="3"/>
                  <a:pt x="20" y="0"/>
                </a:cubicBezTo>
                <a:cubicBezTo>
                  <a:pt x="20" y="0"/>
                  <a:pt x="19" y="0"/>
                  <a:pt x="19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91" name="Freeform 10127">
            <a:extLst>
              <a:ext uri="{FF2B5EF4-FFF2-40B4-BE49-F238E27FC236}">
                <a16:creationId xmlns:a16="http://schemas.microsoft.com/office/drawing/2014/main" id="{143C9B55-0B37-4AEC-B40C-A82409A619AD}"/>
              </a:ext>
            </a:extLst>
          </p:cNvPr>
          <p:cNvSpPr>
            <a:spLocks/>
          </p:cNvSpPr>
          <p:nvPr/>
        </p:nvSpPr>
        <p:spPr bwMode="auto">
          <a:xfrm>
            <a:off x="1987550" y="3941763"/>
            <a:ext cx="71438" cy="33337"/>
          </a:xfrm>
          <a:custGeom>
            <a:avLst/>
            <a:gdLst>
              <a:gd name="T0" fmla="*/ 0 w 19"/>
              <a:gd name="T1" fmla="*/ 9 h 9"/>
              <a:gd name="T2" fmla="*/ 19 w 19"/>
              <a:gd name="T3" fmla="*/ 1 h 9"/>
              <a:gd name="T4" fmla="*/ 18 w 19"/>
              <a:gd name="T5" fmla="*/ 1 h 9"/>
              <a:gd name="T6" fmla="*/ 0 w 19"/>
              <a:gd name="T7" fmla="*/ 9 h 9"/>
              <a:gd name="T8" fmla="*/ 0 w 19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9">
                <a:moveTo>
                  <a:pt x="0" y="9"/>
                </a:moveTo>
                <a:cubicBezTo>
                  <a:pt x="6" y="6"/>
                  <a:pt x="12" y="4"/>
                  <a:pt x="19" y="1"/>
                </a:cubicBezTo>
                <a:cubicBezTo>
                  <a:pt x="19" y="1"/>
                  <a:pt x="19" y="0"/>
                  <a:pt x="18" y="1"/>
                </a:cubicBezTo>
                <a:cubicBezTo>
                  <a:pt x="12" y="3"/>
                  <a:pt x="6" y="6"/>
                  <a:pt x="0" y="9"/>
                </a:cubicBezTo>
                <a:cubicBezTo>
                  <a:pt x="0" y="9"/>
                  <a:pt x="0" y="9"/>
                  <a:pt x="0" y="9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92" name="Freeform 10128">
            <a:extLst>
              <a:ext uri="{FF2B5EF4-FFF2-40B4-BE49-F238E27FC236}">
                <a16:creationId xmlns:a16="http://schemas.microsoft.com/office/drawing/2014/main" id="{9ED7E9E8-FC92-4B76-A23A-D76655A5643D}"/>
              </a:ext>
            </a:extLst>
          </p:cNvPr>
          <p:cNvSpPr>
            <a:spLocks/>
          </p:cNvSpPr>
          <p:nvPr/>
        </p:nvSpPr>
        <p:spPr bwMode="auto">
          <a:xfrm>
            <a:off x="1968500" y="3922713"/>
            <a:ext cx="82550" cy="38100"/>
          </a:xfrm>
          <a:custGeom>
            <a:avLst/>
            <a:gdLst>
              <a:gd name="T0" fmla="*/ 21 w 22"/>
              <a:gd name="T1" fmla="*/ 0 h 10"/>
              <a:gd name="T2" fmla="*/ 1 w 22"/>
              <a:gd name="T3" fmla="*/ 10 h 10"/>
              <a:gd name="T4" fmla="*/ 1 w 22"/>
              <a:gd name="T5" fmla="*/ 10 h 10"/>
              <a:gd name="T6" fmla="*/ 21 w 22"/>
              <a:gd name="T7" fmla="*/ 1 h 10"/>
              <a:gd name="T8" fmla="*/ 21 w 22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10">
                <a:moveTo>
                  <a:pt x="21" y="0"/>
                </a:moveTo>
                <a:cubicBezTo>
                  <a:pt x="14" y="3"/>
                  <a:pt x="8" y="6"/>
                  <a:pt x="1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8" y="7"/>
                  <a:pt x="15" y="4"/>
                  <a:pt x="21" y="1"/>
                </a:cubicBezTo>
                <a:cubicBezTo>
                  <a:pt x="22" y="0"/>
                  <a:pt x="22" y="0"/>
                  <a:pt x="21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93" name="Freeform 10129">
            <a:extLst>
              <a:ext uri="{FF2B5EF4-FFF2-40B4-BE49-F238E27FC236}">
                <a16:creationId xmlns:a16="http://schemas.microsoft.com/office/drawing/2014/main" id="{A1652B78-04E6-46AD-860E-0ABCA91C4C0E}"/>
              </a:ext>
            </a:extLst>
          </p:cNvPr>
          <p:cNvSpPr>
            <a:spLocks/>
          </p:cNvSpPr>
          <p:nvPr/>
        </p:nvSpPr>
        <p:spPr bwMode="auto">
          <a:xfrm>
            <a:off x="1971675" y="3922713"/>
            <a:ext cx="79375" cy="41275"/>
          </a:xfrm>
          <a:custGeom>
            <a:avLst/>
            <a:gdLst>
              <a:gd name="T0" fmla="*/ 1 w 21"/>
              <a:gd name="T1" fmla="*/ 11 h 11"/>
              <a:gd name="T2" fmla="*/ 20 w 21"/>
              <a:gd name="T3" fmla="*/ 1 h 11"/>
              <a:gd name="T4" fmla="*/ 20 w 21"/>
              <a:gd name="T5" fmla="*/ 0 h 11"/>
              <a:gd name="T6" fmla="*/ 0 w 21"/>
              <a:gd name="T7" fmla="*/ 11 h 11"/>
              <a:gd name="T8" fmla="*/ 1 w 21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1">
                <a:moveTo>
                  <a:pt x="1" y="11"/>
                </a:moveTo>
                <a:cubicBezTo>
                  <a:pt x="7" y="7"/>
                  <a:pt x="14" y="4"/>
                  <a:pt x="20" y="1"/>
                </a:cubicBezTo>
                <a:cubicBezTo>
                  <a:pt x="21" y="0"/>
                  <a:pt x="20" y="0"/>
                  <a:pt x="20" y="0"/>
                </a:cubicBezTo>
                <a:cubicBezTo>
                  <a:pt x="13" y="4"/>
                  <a:pt x="7" y="7"/>
                  <a:pt x="0" y="11"/>
                </a:cubicBezTo>
                <a:cubicBezTo>
                  <a:pt x="0" y="11"/>
                  <a:pt x="1" y="11"/>
                  <a:pt x="1" y="11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94" name="Freeform 10130">
            <a:extLst>
              <a:ext uri="{FF2B5EF4-FFF2-40B4-BE49-F238E27FC236}">
                <a16:creationId xmlns:a16="http://schemas.microsoft.com/office/drawing/2014/main" id="{F4713160-58A0-4570-8200-B62C36048264}"/>
              </a:ext>
            </a:extLst>
          </p:cNvPr>
          <p:cNvSpPr>
            <a:spLocks/>
          </p:cNvSpPr>
          <p:nvPr/>
        </p:nvSpPr>
        <p:spPr bwMode="auto">
          <a:xfrm>
            <a:off x="1963738" y="3908425"/>
            <a:ext cx="71437" cy="33338"/>
          </a:xfrm>
          <a:custGeom>
            <a:avLst/>
            <a:gdLst>
              <a:gd name="T0" fmla="*/ 19 w 19"/>
              <a:gd name="T1" fmla="*/ 0 h 9"/>
              <a:gd name="T2" fmla="*/ 0 w 19"/>
              <a:gd name="T3" fmla="*/ 8 h 9"/>
              <a:gd name="T4" fmla="*/ 1 w 19"/>
              <a:gd name="T5" fmla="*/ 9 h 9"/>
              <a:gd name="T6" fmla="*/ 19 w 19"/>
              <a:gd name="T7" fmla="*/ 0 h 9"/>
              <a:gd name="T8" fmla="*/ 19 w 19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9">
                <a:moveTo>
                  <a:pt x="19" y="0"/>
                </a:moveTo>
                <a:cubicBezTo>
                  <a:pt x="12" y="3"/>
                  <a:pt x="6" y="6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7" y="6"/>
                  <a:pt x="13" y="3"/>
                  <a:pt x="19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95" name="Freeform 10131">
            <a:extLst>
              <a:ext uri="{FF2B5EF4-FFF2-40B4-BE49-F238E27FC236}">
                <a16:creationId xmlns:a16="http://schemas.microsoft.com/office/drawing/2014/main" id="{D28579F3-93F7-4046-8EE6-F18D6367377C}"/>
              </a:ext>
            </a:extLst>
          </p:cNvPr>
          <p:cNvSpPr>
            <a:spLocks/>
          </p:cNvSpPr>
          <p:nvPr/>
        </p:nvSpPr>
        <p:spPr bwMode="auto">
          <a:xfrm>
            <a:off x="1968500" y="3903663"/>
            <a:ext cx="63500" cy="30162"/>
          </a:xfrm>
          <a:custGeom>
            <a:avLst/>
            <a:gdLst>
              <a:gd name="T0" fmla="*/ 0 w 17"/>
              <a:gd name="T1" fmla="*/ 8 h 8"/>
              <a:gd name="T2" fmla="*/ 17 w 17"/>
              <a:gd name="T3" fmla="*/ 0 h 8"/>
              <a:gd name="T4" fmla="*/ 16 w 17"/>
              <a:gd name="T5" fmla="*/ 0 h 8"/>
              <a:gd name="T6" fmla="*/ 0 w 17"/>
              <a:gd name="T7" fmla="*/ 7 h 8"/>
              <a:gd name="T8" fmla="*/ 0 w 17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8">
                <a:moveTo>
                  <a:pt x="0" y="8"/>
                </a:moveTo>
                <a:cubicBezTo>
                  <a:pt x="6" y="5"/>
                  <a:pt x="11" y="3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1" y="2"/>
                  <a:pt x="6" y="5"/>
                  <a:pt x="0" y="7"/>
                </a:cubicBezTo>
                <a:cubicBezTo>
                  <a:pt x="0" y="7"/>
                  <a:pt x="0" y="8"/>
                  <a:pt x="0" y="8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296" name="Freeform 10132">
            <a:extLst>
              <a:ext uri="{FF2B5EF4-FFF2-40B4-BE49-F238E27FC236}">
                <a16:creationId xmlns:a16="http://schemas.microsoft.com/office/drawing/2014/main" id="{459F8648-5271-4D3B-A419-B346151537C8}"/>
              </a:ext>
            </a:extLst>
          </p:cNvPr>
          <p:cNvSpPr>
            <a:spLocks/>
          </p:cNvSpPr>
          <p:nvPr/>
        </p:nvSpPr>
        <p:spPr bwMode="auto">
          <a:xfrm>
            <a:off x="1976438" y="3895725"/>
            <a:ext cx="47625" cy="23813"/>
          </a:xfrm>
          <a:custGeom>
            <a:avLst/>
            <a:gdLst>
              <a:gd name="T0" fmla="*/ 13 w 13"/>
              <a:gd name="T1" fmla="*/ 1 h 6"/>
              <a:gd name="T2" fmla="*/ 0 w 13"/>
              <a:gd name="T3" fmla="*/ 6 h 6"/>
              <a:gd name="T4" fmla="*/ 1 w 13"/>
              <a:gd name="T5" fmla="*/ 6 h 6"/>
              <a:gd name="T6" fmla="*/ 13 w 13"/>
              <a:gd name="T7" fmla="*/ 1 h 6"/>
              <a:gd name="T8" fmla="*/ 13 w 13"/>
              <a:gd name="T9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6">
                <a:moveTo>
                  <a:pt x="13" y="1"/>
                </a:moveTo>
                <a:cubicBezTo>
                  <a:pt x="8" y="2"/>
                  <a:pt x="4" y="4"/>
                  <a:pt x="0" y="6"/>
                </a:cubicBezTo>
                <a:cubicBezTo>
                  <a:pt x="0" y="6"/>
                  <a:pt x="0" y="6"/>
                  <a:pt x="1" y="6"/>
                </a:cubicBezTo>
                <a:cubicBezTo>
                  <a:pt x="5" y="4"/>
                  <a:pt x="9" y="2"/>
                  <a:pt x="13" y="1"/>
                </a:cubicBezTo>
                <a:cubicBezTo>
                  <a:pt x="13" y="0"/>
                  <a:pt x="13" y="0"/>
                  <a:pt x="13" y="1"/>
                </a:cubicBez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3297" name="Group 6433">
            <a:extLst>
              <a:ext uri="{FF2B5EF4-FFF2-40B4-BE49-F238E27FC236}">
                <a16:creationId xmlns:a16="http://schemas.microsoft.com/office/drawing/2014/main" id="{2BB10718-CFE2-482B-9C2A-70DC0B12CBF4}"/>
              </a:ext>
            </a:extLst>
          </p:cNvPr>
          <p:cNvGrpSpPr>
            <a:grpSpLocks/>
          </p:cNvGrpSpPr>
          <p:nvPr/>
        </p:nvGrpSpPr>
        <p:grpSpPr bwMode="auto">
          <a:xfrm>
            <a:off x="1281113" y="3903663"/>
            <a:ext cx="334962" cy="274637"/>
            <a:chOff x="0" y="0"/>
            <a:chExt cx="334962" cy="274638"/>
          </a:xfrm>
        </p:grpSpPr>
        <p:sp>
          <p:nvSpPr>
            <p:cNvPr id="43298" name="Freeform 10133">
              <a:extLst>
                <a:ext uri="{FF2B5EF4-FFF2-40B4-BE49-F238E27FC236}">
                  <a16:creationId xmlns:a16="http://schemas.microsoft.com/office/drawing/2014/main" id="{3BB6F371-910B-4CA8-82CA-598DA7BDF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262" y="22225"/>
              <a:ext cx="139700" cy="233363"/>
            </a:xfrm>
            <a:custGeom>
              <a:avLst/>
              <a:gdLst>
                <a:gd name="T0" fmla="*/ 36 w 37"/>
                <a:gd name="T1" fmla="*/ 6 h 62"/>
                <a:gd name="T2" fmla="*/ 35 w 37"/>
                <a:gd name="T3" fmla="*/ 0 h 62"/>
                <a:gd name="T4" fmla="*/ 34 w 37"/>
                <a:gd name="T5" fmla="*/ 1 h 62"/>
                <a:gd name="T6" fmla="*/ 34 w 37"/>
                <a:gd name="T7" fmla="*/ 1 h 62"/>
                <a:gd name="T8" fmla="*/ 34 w 37"/>
                <a:gd name="T9" fmla="*/ 1 h 62"/>
                <a:gd name="T10" fmla="*/ 32 w 37"/>
                <a:gd name="T11" fmla="*/ 2 h 62"/>
                <a:gd name="T12" fmla="*/ 26 w 37"/>
                <a:gd name="T13" fmla="*/ 8 h 62"/>
                <a:gd name="T14" fmla="*/ 20 w 37"/>
                <a:gd name="T15" fmla="*/ 14 h 62"/>
                <a:gd name="T16" fmla="*/ 17 w 37"/>
                <a:gd name="T17" fmla="*/ 18 h 62"/>
                <a:gd name="T18" fmla="*/ 3 w 37"/>
                <a:gd name="T19" fmla="*/ 31 h 62"/>
                <a:gd name="T20" fmla="*/ 20 w 37"/>
                <a:gd name="T21" fmla="*/ 49 h 62"/>
                <a:gd name="T22" fmla="*/ 35 w 37"/>
                <a:gd name="T23" fmla="*/ 62 h 62"/>
                <a:gd name="T24" fmla="*/ 36 w 37"/>
                <a:gd name="T25" fmla="*/ 44 h 62"/>
                <a:gd name="T26" fmla="*/ 36 w 37"/>
                <a:gd name="T27" fmla="*/ 34 h 62"/>
                <a:gd name="T28" fmla="*/ 36 w 37"/>
                <a:gd name="T29" fmla="*/ 25 h 62"/>
                <a:gd name="T30" fmla="*/ 31 w 37"/>
                <a:gd name="T31" fmla="*/ 5 h 62"/>
                <a:gd name="T32" fmla="*/ 31 w 37"/>
                <a:gd name="T33" fmla="*/ 5 h 62"/>
                <a:gd name="T34" fmla="*/ 30 w 37"/>
                <a:gd name="T35" fmla="*/ 6 h 62"/>
                <a:gd name="T36" fmla="*/ 30 w 37"/>
                <a:gd name="T37" fmla="*/ 6 h 62"/>
                <a:gd name="T38" fmla="*/ 13 w 37"/>
                <a:gd name="T39" fmla="*/ 21 h 62"/>
                <a:gd name="T40" fmla="*/ 35 w 37"/>
                <a:gd name="T41" fmla="*/ 8 h 62"/>
                <a:gd name="T42" fmla="*/ 34 w 37"/>
                <a:gd name="T43" fmla="*/ 26 h 62"/>
                <a:gd name="T44" fmla="*/ 33 w 37"/>
                <a:gd name="T45" fmla="*/ 31 h 62"/>
                <a:gd name="T46" fmla="*/ 34 w 37"/>
                <a:gd name="T47" fmla="*/ 35 h 62"/>
                <a:gd name="T48" fmla="*/ 34 w 37"/>
                <a:gd name="T49" fmla="*/ 38 h 62"/>
                <a:gd name="T50" fmla="*/ 34 w 37"/>
                <a:gd name="T51" fmla="*/ 42 h 62"/>
                <a:gd name="T52" fmla="*/ 35 w 37"/>
                <a:gd name="T53" fmla="*/ 59 h 62"/>
                <a:gd name="T54" fmla="*/ 33 w 37"/>
                <a:gd name="T55" fmla="*/ 57 h 62"/>
                <a:gd name="T56" fmla="*/ 24 w 37"/>
                <a:gd name="T57" fmla="*/ 50 h 62"/>
                <a:gd name="T58" fmla="*/ 5 w 37"/>
                <a:gd name="T59" fmla="*/ 33 h 62"/>
                <a:gd name="T60" fmla="*/ 14 w 37"/>
                <a:gd name="T61" fmla="*/ 23 h 62"/>
                <a:gd name="T62" fmla="*/ 16 w 37"/>
                <a:gd name="T63" fmla="*/ 21 h 62"/>
                <a:gd name="T64" fmla="*/ 32 w 37"/>
                <a:gd name="T65" fmla="*/ 5 h 62"/>
                <a:gd name="T66" fmla="*/ 33 w 37"/>
                <a:gd name="T67" fmla="*/ 3 h 62"/>
                <a:gd name="T68" fmla="*/ 36 w 37"/>
                <a:gd name="T69" fmla="*/ 8 h 62"/>
                <a:gd name="T70" fmla="*/ 17 w 37"/>
                <a:gd name="T71" fmla="*/ 21 h 62"/>
                <a:gd name="T72" fmla="*/ 17 w 37"/>
                <a:gd name="T73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" h="62">
                  <a:moveTo>
                    <a:pt x="36" y="19"/>
                  </a:moveTo>
                  <a:cubicBezTo>
                    <a:pt x="36" y="16"/>
                    <a:pt x="37" y="6"/>
                    <a:pt x="36" y="6"/>
                  </a:cubicBezTo>
                  <a:cubicBezTo>
                    <a:pt x="35" y="5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3" y="1"/>
                    <a:pt x="32" y="1"/>
                    <a:pt x="32" y="2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0" y="3"/>
                    <a:pt x="26" y="8"/>
                    <a:pt x="26" y="8"/>
                  </a:cubicBezTo>
                  <a:cubicBezTo>
                    <a:pt x="26" y="9"/>
                    <a:pt x="23" y="10"/>
                    <a:pt x="24" y="9"/>
                  </a:cubicBezTo>
                  <a:cubicBezTo>
                    <a:pt x="22" y="11"/>
                    <a:pt x="22" y="13"/>
                    <a:pt x="20" y="14"/>
                  </a:cubicBezTo>
                  <a:cubicBezTo>
                    <a:pt x="20" y="14"/>
                    <a:pt x="20" y="14"/>
                    <a:pt x="21" y="13"/>
                  </a:cubicBezTo>
                  <a:cubicBezTo>
                    <a:pt x="20" y="13"/>
                    <a:pt x="18" y="17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2" y="18"/>
                    <a:pt x="6" y="28"/>
                    <a:pt x="3" y="31"/>
                  </a:cubicBezTo>
                  <a:cubicBezTo>
                    <a:pt x="0" y="34"/>
                    <a:pt x="4" y="37"/>
                    <a:pt x="8" y="39"/>
                  </a:cubicBezTo>
                  <a:cubicBezTo>
                    <a:pt x="12" y="41"/>
                    <a:pt x="17" y="46"/>
                    <a:pt x="20" y="49"/>
                  </a:cubicBezTo>
                  <a:cubicBezTo>
                    <a:pt x="22" y="52"/>
                    <a:pt x="26" y="54"/>
                    <a:pt x="28" y="57"/>
                  </a:cubicBezTo>
                  <a:cubicBezTo>
                    <a:pt x="29" y="58"/>
                    <a:pt x="35" y="61"/>
                    <a:pt x="35" y="62"/>
                  </a:cubicBezTo>
                  <a:cubicBezTo>
                    <a:pt x="36" y="58"/>
                    <a:pt x="36" y="54"/>
                    <a:pt x="36" y="50"/>
                  </a:cubicBezTo>
                  <a:cubicBezTo>
                    <a:pt x="36" y="48"/>
                    <a:pt x="36" y="46"/>
                    <a:pt x="36" y="44"/>
                  </a:cubicBezTo>
                  <a:cubicBezTo>
                    <a:pt x="36" y="43"/>
                    <a:pt x="35" y="38"/>
                    <a:pt x="36" y="41"/>
                  </a:cubicBezTo>
                  <a:cubicBezTo>
                    <a:pt x="36" y="40"/>
                    <a:pt x="35" y="35"/>
                    <a:pt x="36" y="34"/>
                  </a:cubicBezTo>
                  <a:cubicBezTo>
                    <a:pt x="36" y="34"/>
                    <a:pt x="35" y="34"/>
                    <a:pt x="35" y="34"/>
                  </a:cubicBezTo>
                  <a:cubicBezTo>
                    <a:pt x="36" y="34"/>
                    <a:pt x="36" y="27"/>
                    <a:pt x="36" y="25"/>
                  </a:cubicBezTo>
                  <a:cubicBezTo>
                    <a:pt x="36" y="26"/>
                    <a:pt x="36" y="19"/>
                    <a:pt x="36" y="19"/>
                  </a:cubicBezTo>
                  <a:close/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lose/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13" y="21"/>
                  </a:moveTo>
                  <a:cubicBezTo>
                    <a:pt x="14" y="20"/>
                    <a:pt x="14" y="21"/>
                    <a:pt x="13" y="21"/>
                  </a:cubicBezTo>
                  <a:close/>
                  <a:moveTo>
                    <a:pt x="35" y="8"/>
                  </a:moveTo>
                  <a:cubicBezTo>
                    <a:pt x="34" y="11"/>
                    <a:pt x="35" y="16"/>
                    <a:pt x="34" y="18"/>
                  </a:cubicBezTo>
                  <a:cubicBezTo>
                    <a:pt x="34" y="19"/>
                    <a:pt x="34" y="26"/>
                    <a:pt x="34" y="26"/>
                  </a:cubicBezTo>
                  <a:cubicBezTo>
                    <a:pt x="34" y="26"/>
                    <a:pt x="34" y="26"/>
                    <a:pt x="34" y="25"/>
                  </a:cubicBezTo>
                  <a:cubicBezTo>
                    <a:pt x="34" y="27"/>
                    <a:pt x="34" y="29"/>
                    <a:pt x="33" y="31"/>
                  </a:cubicBezTo>
                  <a:cubicBezTo>
                    <a:pt x="33" y="31"/>
                    <a:pt x="35" y="33"/>
                    <a:pt x="33" y="32"/>
                  </a:cubicBezTo>
                  <a:cubicBezTo>
                    <a:pt x="33" y="33"/>
                    <a:pt x="34" y="35"/>
                    <a:pt x="34" y="35"/>
                  </a:cubicBezTo>
                  <a:cubicBezTo>
                    <a:pt x="34" y="35"/>
                    <a:pt x="34" y="36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9"/>
                  </a:cubicBezTo>
                  <a:cubicBezTo>
                    <a:pt x="34" y="40"/>
                    <a:pt x="34" y="42"/>
                    <a:pt x="34" y="42"/>
                  </a:cubicBezTo>
                  <a:cubicBezTo>
                    <a:pt x="34" y="45"/>
                    <a:pt x="33" y="45"/>
                    <a:pt x="34" y="47"/>
                  </a:cubicBezTo>
                  <a:cubicBezTo>
                    <a:pt x="35" y="51"/>
                    <a:pt x="34" y="55"/>
                    <a:pt x="35" y="59"/>
                  </a:cubicBezTo>
                  <a:cubicBezTo>
                    <a:pt x="34" y="58"/>
                    <a:pt x="32" y="57"/>
                    <a:pt x="31" y="57"/>
                  </a:cubicBezTo>
                  <a:cubicBezTo>
                    <a:pt x="32" y="57"/>
                    <a:pt x="32" y="57"/>
                    <a:pt x="33" y="57"/>
                  </a:cubicBezTo>
                  <a:cubicBezTo>
                    <a:pt x="32" y="56"/>
                    <a:pt x="30" y="55"/>
                    <a:pt x="28" y="54"/>
                  </a:cubicBezTo>
                  <a:cubicBezTo>
                    <a:pt x="27" y="53"/>
                    <a:pt x="24" y="49"/>
                    <a:pt x="24" y="50"/>
                  </a:cubicBezTo>
                  <a:cubicBezTo>
                    <a:pt x="22" y="49"/>
                    <a:pt x="18" y="44"/>
                    <a:pt x="16" y="43"/>
                  </a:cubicBezTo>
                  <a:cubicBezTo>
                    <a:pt x="13" y="40"/>
                    <a:pt x="7" y="37"/>
                    <a:pt x="5" y="33"/>
                  </a:cubicBezTo>
                  <a:cubicBezTo>
                    <a:pt x="9" y="31"/>
                    <a:pt x="10" y="23"/>
                    <a:pt x="15" y="22"/>
                  </a:cubicBezTo>
                  <a:cubicBezTo>
                    <a:pt x="15" y="22"/>
                    <a:pt x="15" y="22"/>
                    <a:pt x="14" y="23"/>
                  </a:cubicBezTo>
                  <a:cubicBezTo>
                    <a:pt x="15" y="23"/>
                    <a:pt x="17" y="22"/>
                    <a:pt x="17" y="20"/>
                  </a:cubicBezTo>
                  <a:cubicBezTo>
                    <a:pt x="17" y="20"/>
                    <a:pt x="16" y="20"/>
                    <a:pt x="16" y="21"/>
                  </a:cubicBezTo>
                  <a:cubicBezTo>
                    <a:pt x="16" y="20"/>
                    <a:pt x="24" y="12"/>
                    <a:pt x="24" y="12"/>
                  </a:cubicBezTo>
                  <a:cubicBezTo>
                    <a:pt x="27" y="10"/>
                    <a:pt x="30" y="7"/>
                    <a:pt x="32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3"/>
                    <a:pt x="33" y="3"/>
                  </a:cubicBezTo>
                  <a:cubicBezTo>
                    <a:pt x="34" y="3"/>
                    <a:pt x="34" y="3"/>
                    <a:pt x="34" y="2"/>
                  </a:cubicBezTo>
                  <a:cubicBezTo>
                    <a:pt x="36" y="5"/>
                    <a:pt x="35" y="6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0"/>
                    <a:pt x="17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99" name="Freeform 10134">
              <a:extLst>
                <a:ext uri="{FF2B5EF4-FFF2-40B4-BE49-F238E27FC236}">
                  <a16:creationId xmlns:a16="http://schemas.microsoft.com/office/drawing/2014/main" id="{CDEC220D-3023-40E3-A749-19B131DFFF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7" y="0"/>
              <a:ext cx="304800" cy="173038"/>
            </a:xfrm>
            <a:custGeom>
              <a:avLst/>
              <a:gdLst>
                <a:gd name="T0" fmla="*/ 10 w 81"/>
                <a:gd name="T1" fmla="*/ 13 h 46"/>
                <a:gd name="T2" fmla="*/ 19 w 81"/>
                <a:gd name="T3" fmla="*/ 23 h 46"/>
                <a:gd name="T4" fmla="*/ 28 w 81"/>
                <a:gd name="T5" fmla="*/ 30 h 46"/>
                <a:gd name="T6" fmla="*/ 33 w 81"/>
                <a:gd name="T7" fmla="*/ 36 h 46"/>
                <a:gd name="T8" fmla="*/ 35 w 81"/>
                <a:gd name="T9" fmla="*/ 39 h 46"/>
                <a:gd name="T10" fmla="*/ 38 w 81"/>
                <a:gd name="T11" fmla="*/ 41 h 46"/>
                <a:gd name="T12" fmla="*/ 50 w 81"/>
                <a:gd name="T13" fmla="*/ 34 h 46"/>
                <a:gd name="T14" fmla="*/ 56 w 81"/>
                <a:gd name="T15" fmla="*/ 29 h 46"/>
                <a:gd name="T16" fmla="*/ 64 w 81"/>
                <a:gd name="T17" fmla="*/ 19 h 46"/>
                <a:gd name="T18" fmla="*/ 64 w 81"/>
                <a:gd name="T19" fmla="*/ 18 h 46"/>
                <a:gd name="T20" fmla="*/ 56 w 81"/>
                <a:gd name="T21" fmla="*/ 26 h 46"/>
                <a:gd name="T22" fmla="*/ 51 w 81"/>
                <a:gd name="T23" fmla="*/ 30 h 46"/>
                <a:gd name="T24" fmla="*/ 49 w 81"/>
                <a:gd name="T25" fmla="*/ 33 h 46"/>
                <a:gd name="T26" fmla="*/ 49 w 81"/>
                <a:gd name="T27" fmla="*/ 32 h 46"/>
                <a:gd name="T28" fmla="*/ 44 w 81"/>
                <a:gd name="T29" fmla="*/ 37 h 46"/>
                <a:gd name="T30" fmla="*/ 43 w 81"/>
                <a:gd name="T31" fmla="*/ 39 h 46"/>
                <a:gd name="T32" fmla="*/ 43 w 81"/>
                <a:gd name="T33" fmla="*/ 38 h 46"/>
                <a:gd name="T34" fmla="*/ 41 w 81"/>
                <a:gd name="T35" fmla="*/ 41 h 46"/>
                <a:gd name="T36" fmla="*/ 39 w 81"/>
                <a:gd name="T37" fmla="*/ 40 h 46"/>
                <a:gd name="T38" fmla="*/ 36 w 81"/>
                <a:gd name="T39" fmla="*/ 36 h 46"/>
                <a:gd name="T40" fmla="*/ 34 w 81"/>
                <a:gd name="T41" fmla="*/ 34 h 46"/>
                <a:gd name="T42" fmla="*/ 26 w 81"/>
                <a:gd name="T43" fmla="*/ 26 h 46"/>
                <a:gd name="T44" fmla="*/ 21 w 81"/>
                <a:gd name="T45" fmla="*/ 22 h 46"/>
                <a:gd name="T46" fmla="*/ 18 w 81"/>
                <a:gd name="T47" fmla="*/ 18 h 46"/>
                <a:gd name="T48" fmla="*/ 13 w 81"/>
                <a:gd name="T49" fmla="*/ 13 h 46"/>
                <a:gd name="T50" fmla="*/ 9 w 81"/>
                <a:gd name="T51" fmla="*/ 9 h 46"/>
                <a:gd name="T52" fmla="*/ 5 w 81"/>
                <a:gd name="T53" fmla="*/ 5 h 46"/>
                <a:gd name="T54" fmla="*/ 19 w 81"/>
                <a:gd name="T55" fmla="*/ 5 h 46"/>
                <a:gd name="T56" fmla="*/ 29 w 81"/>
                <a:gd name="T57" fmla="*/ 5 h 46"/>
                <a:gd name="T58" fmla="*/ 46 w 81"/>
                <a:gd name="T59" fmla="*/ 5 h 46"/>
                <a:gd name="T60" fmla="*/ 44 w 81"/>
                <a:gd name="T61" fmla="*/ 5 h 46"/>
                <a:gd name="T62" fmla="*/ 49 w 81"/>
                <a:gd name="T63" fmla="*/ 5 h 46"/>
                <a:gd name="T64" fmla="*/ 48 w 81"/>
                <a:gd name="T65" fmla="*/ 5 h 46"/>
                <a:gd name="T66" fmla="*/ 54 w 81"/>
                <a:gd name="T67" fmla="*/ 5 h 46"/>
                <a:gd name="T68" fmla="*/ 65 w 81"/>
                <a:gd name="T69" fmla="*/ 4 h 46"/>
                <a:gd name="T70" fmla="*/ 79 w 81"/>
                <a:gd name="T71" fmla="*/ 2 h 46"/>
                <a:gd name="T72" fmla="*/ 78 w 81"/>
                <a:gd name="T73" fmla="*/ 2 h 46"/>
                <a:gd name="T74" fmla="*/ 73 w 81"/>
                <a:gd name="T75" fmla="*/ 2 h 46"/>
                <a:gd name="T76" fmla="*/ 66 w 81"/>
                <a:gd name="T77" fmla="*/ 2 h 46"/>
                <a:gd name="T78" fmla="*/ 63 w 81"/>
                <a:gd name="T79" fmla="*/ 2 h 46"/>
                <a:gd name="T80" fmla="*/ 56 w 81"/>
                <a:gd name="T81" fmla="*/ 3 h 46"/>
                <a:gd name="T82" fmla="*/ 58 w 81"/>
                <a:gd name="T83" fmla="*/ 3 h 46"/>
                <a:gd name="T84" fmla="*/ 50 w 81"/>
                <a:gd name="T85" fmla="*/ 3 h 46"/>
                <a:gd name="T86" fmla="*/ 51 w 81"/>
                <a:gd name="T87" fmla="*/ 2 h 46"/>
                <a:gd name="T88" fmla="*/ 35 w 81"/>
                <a:gd name="T89" fmla="*/ 3 h 46"/>
                <a:gd name="T90" fmla="*/ 18 w 81"/>
                <a:gd name="T91" fmla="*/ 2 h 46"/>
                <a:gd name="T92" fmla="*/ 0 w 81"/>
                <a:gd name="T93" fmla="*/ 3 h 46"/>
                <a:gd name="T94" fmla="*/ 10 w 81"/>
                <a:gd name="T95" fmla="*/ 13 h 46"/>
                <a:gd name="T96" fmla="*/ 39 w 81"/>
                <a:gd name="T97" fmla="*/ 41 h 46"/>
                <a:gd name="T98" fmla="*/ 39 w 81"/>
                <a:gd name="T99" fmla="*/ 40 h 46"/>
                <a:gd name="T100" fmla="*/ 39 w 81"/>
                <a:gd name="T101" fmla="*/ 41 h 46"/>
                <a:gd name="T102" fmla="*/ 48 w 81"/>
                <a:gd name="T103" fmla="*/ 5 h 46"/>
                <a:gd name="T104" fmla="*/ 48 w 81"/>
                <a:gd name="T105" fmla="*/ 5 h 46"/>
                <a:gd name="T106" fmla="*/ 48 w 81"/>
                <a:gd name="T107" fmla="*/ 5 h 46"/>
                <a:gd name="T108" fmla="*/ 45 w 81"/>
                <a:gd name="T109" fmla="*/ 3 h 46"/>
                <a:gd name="T110" fmla="*/ 45 w 81"/>
                <a:gd name="T111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" h="46">
                  <a:moveTo>
                    <a:pt x="10" y="13"/>
                  </a:moveTo>
                  <a:cubicBezTo>
                    <a:pt x="13" y="16"/>
                    <a:pt x="17" y="19"/>
                    <a:pt x="19" y="23"/>
                  </a:cubicBezTo>
                  <a:cubicBezTo>
                    <a:pt x="21" y="26"/>
                    <a:pt x="25" y="28"/>
                    <a:pt x="28" y="30"/>
                  </a:cubicBezTo>
                  <a:cubicBezTo>
                    <a:pt x="29" y="32"/>
                    <a:pt x="31" y="34"/>
                    <a:pt x="33" y="36"/>
                  </a:cubicBezTo>
                  <a:cubicBezTo>
                    <a:pt x="34" y="37"/>
                    <a:pt x="39" y="40"/>
                    <a:pt x="35" y="39"/>
                  </a:cubicBezTo>
                  <a:cubicBezTo>
                    <a:pt x="36" y="39"/>
                    <a:pt x="38" y="42"/>
                    <a:pt x="38" y="41"/>
                  </a:cubicBezTo>
                  <a:cubicBezTo>
                    <a:pt x="42" y="46"/>
                    <a:pt x="48" y="36"/>
                    <a:pt x="50" y="34"/>
                  </a:cubicBezTo>
                  <a:cubicBezTo>
                    <a:pt x="49" y="34"/>
                    <a:pt x="56" y="28"/>
                    <a:pt x="56" y="29"/>
                  </a:cubicBezTo>
                  <a:cubicBezTo>
                    <a:pt x="58" y="26"/>
                    <a:pt x="62" y="22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2" y="20"/>
                    <a:pt x="59" y="24"/>
                    <a:pt x="56" y="26"/>
                  </a:cubicBezTo>
                  <a:cubicBezTo>
                    <a:pt x="56" y="25"/>
                    <a:pt x="53" y="30"/>
                    <a:pt x="51" y="30"/>
                  </a:cubicBezTo>
                  <a:cubicBezTo>
                    <a:pt x="53" y="30"/>
                    <a:pt x="49" y="33"/>
                    <a:pt x="49" y="33"/>
                  </a:cubicBezTo>
                  <a:cubicBezTo>
                    <a:pt x="49" y="33"/>
                    <a:pt x="49" y="33"/>
                    <a:pt x="49" y="32"/>
                  </a:cubicBezTo>
                  <a:cubicBezTo>
                    <a:pt x="48" y="34"/>
                    <a:pt x="46" y="36"/>
                    <a:pt x="44" y="37"/>
                  </a:cubicBezTo>
                  <a:cubicBezTo>
                    <a:pt x="44" y="37"/>
                    <a:pt x="44" y="39"/>
                    <a:pt x="43" y="39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3" y="39"/>
                    <a:pt x="41" y="41"/>
                    <a:pt x="41" y="41"/>
                  </a:cubicBezTo>
                  <a:cubicBezTo>
                    <a:pt x="41" y="40"/>
                    <a:pt x="40" y="40"/>
                    <a:pt x="39" y="40"/>
                  </a:cubicBezTo>
                  <a:cubicBezTo>
                    <a:pt x="39" y="38"/>
                    <a:pt x="37" y="37"/>
                    <a:pt x="36" y="36"/>
                  </a:cubicBezTo>
                  <a:cubicBezTo>
                    <a:pt x="36" y="36"/>
                    <a:pt x="31" y="32"/>
                    <a:pt x="34" y="34"/>
                  </a:cubicBezTo>
                  <a:cubicBezTo>
                    <a:pt x="31" y="31"/>
                    <a:pt x="28" y="29"/>
                    <a:pt x="26" y="26"/>
                  </a:cubicBezTo>
                  <a:cubicBezTo>
                    <a:pt x="25" y="25"/>
                    <a:pt x="22" y="22"/>
                    <a:pt x="21" y="22"/>
                  </a:cubicBezTo>
                  <a:cubicBezTo>
                    <a:pt x="23" y="23"/>
                    <a:pt x="13" y="16"/>
                    <a:pt x="18" y="18"/>
                  </a:cubicBezTo>
                  <a:cubicBezTo>
                    <a:pt x="17" y="17"/>
                    <a:pt x="15" y="16"/>
                    <a:pt x="13" y="13"/>
                  </a:cubicBezTo>
                  <a:cubicBezTo>
                    <a:pt x="12" y="12"/>
                    <a:pt x="9" y="8"/>
                    <a:pt x="9" y="9"/>
                  </a:cubicBezTo>
                  <a:cubicBezTo>
                    <a:pt x="8" y="8"/>
                    <a:pt x="6" y="6"/>
                    <a:pt x="5" y="5"/>
                  </a:cubicBezTo>
                  <a:cubicBezTo>
                    <a:pt x="9" y="3"/>
                    <a:pt x="15" y="5"/>
                    <a:pt x="19" y="5"/>
                  </a:cubicBezTo>
                  <a:cubicBezTo>
                    <a:pt x="20" y="6"/>
                    <a:pt x="27" y="5"/>
                    <a:pt x="29" y="5"/>
                  </a:cubicBezTo>
                  <a:cubicBezTo>
                    <a:pt x="33" y="6"/>
                    <a:pt x="42" y="2"/>
                    <a:pt x="46" y="5"/>
                  </a:cubicBezTo>
                  <a:cubicBezTo>
                    <a:pt x="45" y="5"/>
                    <a:pt x="45" y="5"/>
                    <a:pt x="44" y="5"/>
                  </a:cubicBezTo>
                  <a:cubicBezTo>
                    <a:pt x="45" y="5"/>
                    <a:pt x="48" y="6"/>
                    <a:pt x="49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4"/>
                    <a:pt x="53" y="5"/>
                    <a:pt x="54" y="5"/>
                  </a:cubicBezTo>
                  <a:cubicBezTo>
                    <a:pt x="57" y="4"/>
                    <a:pt x="62" y="4"/>
                    <a:pt x="65" y="4"/>
                  </a:cubicBezTo>
                  <a:cubicBezTo>
                    <a:pt x="67" y="4"/>
                    <a:pt x="81" y="4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7" y="1"/>
                    <a:pt x="74" y="2"/>
                    <a:pt x="73" y="2"/>
                  </a:cubicBezTo>
                  <a:cubicBezTo>
                    <a:pt x="72" y="2"/>
                    <a:pt x="67" y="2"/>
                    <a:pt x="66" y="2"/>
                  </a:cubicBezTo>
                  <a:cubicBezTo>
                    <a:pt x="66" y="3"/>
                    <a:pt x="63" y="2"/>
                    <a:pt x="63" y="2"/>
                  </a:cubicBezTo>
                  <a:cubicBezTo>
                    <a:pt x="60" y="2"/>
                    <a:pt x="59" y="4"/>
                    <a:pt x="56" y="3"/>
                  </a:cubicBezTo>
                  <a:cubicBezTo>
                    <a:pt x="57" y="2"/>
                    <a:pt x="57" y="2"/>
                    <a:pt x="58" y="3"/>
                  </a:cubicBezTo>
                  <a:cubicBezTo>
                    <a:pt x="57" y="1"/>
                    <a:pt x="52" y="3"/>
                    <a:pt x="50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7" y="0"/>
                    <a:pt x="39" y="2"/>
                    <a:pt x="35" y="3"/>
                  </a:cubicBezTo>
                  <a:cubicBezTo>
                    <a:pt x="30" y="3"/>
                    <a:pt x="24" y="2"/>
                    <a:pt x="18" y="2"/>
                  </a:cubicBezTo>
                  <a:cubicBezTo>
                    <a:pt x="16" y="2"/>
                    <a:pt x="0" y="3"/>
                    <a:pt x="0" y="3"/>
                  </a:cubicBezTo>
                  <a:cubicBezTo>
                    <a:pt x="4" y="6"/>
                    <a:pt x="7" y="10"/>
                    <a:pt x="10" y="13"/>
                  </a:cubicBezTo>
                  <a:close/>
                  <a:moveTo>
                    <a:pt x="39" y="41"/>
                  </a:moveTo>
                  <a:cubicBezTo>
                    <a:pt x="39" y="40"/>
                    <a:pt x="39" y="40"/>
                    <a:pt x="39" y="40"/>
                  </a:cubicBezTo>
                  <a:cubicBezTo>
                    <a:pt x="40" y="40"/>
                    <a:pt x="40" y="40"/>
                    <a:pt x="39" y="41"/>
                  </a:cubicBezTo>
                  <a:close/>
                  <a:moveTo>
                    <a:pt x="48" y="5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47" y="5"/>
                    <a:pt x="49" y="5"/>
                    <a:pt x="48" y="5"/>
                  </a:cubicBezTo>
                  <a:close/>
                  <a:moveTo>
                    <a:pt x="45" y="3"/>
                  </a:moveTo>
                  <a:cubicBezTo>
                    <a:pt x="46" y="3"/>
                    <a:pt x="46" y="3"/>
                    <a:pt x="45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00" name="Freeform 10135">
              <a:extLst>
                <a:ext uri="{FF2B5EF4-FFF2-40B4-BE49-F238E27FC236}">
                  <a16:creationId xmlns:a16="http://schemas.microsoft.com/office/drawing/2014/main" id="{53C92EA6-A200-48D6-B7E4-9EA8DAC707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19050"/>
              <a:ext cx="139700" cy="241300"/>
            </a:xfrm>
            <a:custGeom>
              <a:avLst/>
              <a:gdLst>
                <a:gd name="T0" fmla="*/ 34 w 37"/>
                <a:gd name="T1" fmla="*/ 31 h 64"/>
                <a:gd name="T2" fmla="*/ 35 w 37"/>
                <a:gd name="T3" fmla="*/ 32 h 64"/>
                <a:gd name="T4" fmla="*/ 29 w 37"/>
                <a:gd name="T5" fmla="*/ 28 h 64"/>
                <a:gd name="T6" fmla="*/ 21 w 37"/>
                <a:gd name="T7" fmla="*/ 19 h 64"/>
                <a:gd name="T8" fmla="*/ 11 w 37"/>
                <a:gd name="T9" fmla="*/ 10 h 64"/>
                <a:gd name="T10" fmla="*/ 11 w 37"/>
                <a:gd name="T11" fmla="*/ 11 h 64"/>
                <a:gd name="T12" fmla="*/ 23 w 37"/>
                <a:gd name="T13" fmla="*/ 23 h 64"/>
                <a:gd name="T14" fmla="*/ 22 w 37"/>
                <a:gd name="T15" fmla="*/ 23 h 64"/>
                <a:gd name="T16" fmla="*/ 27 w 37"/>
                <a:gd name="T17" fmla="*/ 28 h 64"/>
                <a:gd name="T18" fmla="*/ 31 w 37"/>
                <a:gd name="T19" fmla="*/ 32 h 64"/>
                <a:gd name="T20" fmla="*/ 31 w 37"/>
                <a:gd name="T21" fmla="*/ 31 h 64"/>
                <a:gd name="T22" fmla="*/ 34 w 37"/>
                <a:gd name="T23" fmla="*/ 34 h 64"/>
                <a:gd name="T24" fmla="*/ 32 w 37"/>
                <a:gd name="T25" fmla="*/ 35 h 64"/>
                <a:gd name="T26" fmla="*/ 22 w 37"/>
                <a:gd name="T27" fmla="*/ 44 h 64"/>
                <a:gd name="T28" fmla="*/ 22 w 37"/>
                <a:gd name="T29" fmla="*/ 44 h 64"/>
                <a:gd name="T30" fmla="*/ 19 w 37"/>
                <a:gd name="T31" fmla="*/ 46 h 64"/>
                <a:gd name="T32" fmla="*/ 19 w 37"/>
                <a:gd name="T33" fmla="*/ 47 h 64"/>
                <a:gd name="T34" fmla="*/ 10 w 37"/>
                <a:gd name="T35" fmla="*/ 53 h 64"/>
                <a:gd name="T36" fmla="*/ 4 w 37"/>
                <a:gd name="T37" fmla="*/ 58 h 64"/>
                <a:gd name="T38" fmla="*/ 4 w 37"/>
                <a:gd name="T39" fmla="*/ 48 h 64"/>
                <a:gd name="T40" fmla="*/ 4 w 37"/>
                <a:gd name="T41" fmla="*/ 39 h 64"/>
                <a:gd name="T42" fmla="*/ 4 w 37"/>
                <a:gd name="T43" fmla="*/ 29 h 64"/>
                <a:gd name="T44" fmla="*/ 4 w 37"/>
                <a:gd name="T45" fmla="*/ 30 h 64"/>
                <a:gd name="T46" fmla="*/ 4 w 37"/>
                <a:gd name="T47" fmla="*/ 27 h 64"/>
                <a:gd name="T48" fmla="*/ 4 w 37"/>
                <a:gd name="T49" fmla="*/ 28 h 64"/>
                <a:gd name="T50" fmla="*/ 3 w 37"/>
                <a:gd name="T51" fmla="*/ 17 h 64"/>
                <a:gd name="T52" fmla="*/ 3 w 37"/>
                <a:gd name="T53" fmla="*/ 5 h 64"/>
                <a:gd name="T54" fmla="*/ 4 w 37"/>
                <a:gd name="T55" fmla="*/ 4 h 64"/>
                <a:gd name="T56" fmla="*/ 4 w 37"/>
                <a:gd name="T57" fmla="*/ 4 h 64"/>
                <a:gd name="T58" fmla="*/ 4 w 37"/>
                <a:gd name="T59" fmla="*/ 4 h 64"/>
                <a:gd name="T60" fmla="*/ 4 w 37"/>
                <a:gd name="T61" fmla="*/ 3 h 64"/>
                <a:gd name="T62" fmla="*/ 4 w 37"/>
                <a:gd name="T63" fmla="*/ 3 h 64"/>
                <a:gd name="T64" fmla="*/ 11 w 37"/>
                <a:gd name="T65" fmla="*/ 10 h 64"/>
                <a:gd name="T66" fmla="*/ 7 w 37"/>
                <a:gd name="T67" fmla="*/ 6 h 64"/>
                <a:gd name="T68" fmla="*/ 8 w 37"/>
                <a:gd name="T69" fmla="*/ 6 h 64"/>
                <a:gd name="T70" fmla="*/ 3 w 37"/>
                <a:gd name="T71" fmla="*/ 0 h 64"/>
                <a:gd name="T72" fmla="*/ 2 w 37"/>
                <a:gd name="T73" fmla="*/ 2 h 64"/>
                <a:gd name="T74" fmla="*/ 2 w 37"/>
                <a:gd name="T75" fmla="*/ 3 h 64"/>
                <a:gd name="T76" fmla="*/ 1 w 37"/>
                <a:gd name="T77" fmla="*/ 5 h 64"/>
                <a:gd name="T78" fmla="*/ 0 w 37"/>
                <a:gd name="T79" fmla="*/ 13 h 64"/>
                <a:gd name="T80" fmla="*/ 0 w 37"/>
                <a:gd name="T81" fmla="*/ 15 h 64"/>
                <a:gd name="T82" fmla="*/ 2 w 37"/>
                <a:gd name="T83" fmla="*/ 21 h 64"/>
                <a:gd name="T84" fmla="*/ 1 w 37"/>
                <a:gd name="T85" fmla="*/ 20 h 64"/>
                <a:gd name="T86" fmla="*/ 2 w 37"/>
                <a:gd name="T87" fmla="*/ 26 h 64"/>
                <a:gd name="T88" fmla="*/ 1 w 37"/>
                <a:gd name="T89" fmla="*/ 25 h 64"/>
                <a:gd name="T90" fmla="*/ 2 w 37"/>
                <a:gd name="T91" fmla="*/ 34 h 64"/>
                <a:gd name="T92" fmla="*/ 1 w 37"/>
                <a:gd name="T93" fmla="*/ 45 h 64"/>
                <a:gd name="T94" fmla="*/ 2 w 37"/>
                <a:gd name="T95" fmla="*/ 63 h 64"/>
                <a:gd name="T96" fmla="*/ 37 w 37"/>
                <a:gd name="T97" fmla="*/ 34 h 64"/>
                <a:gd name="T98" fmla="*/ 34 w 37"/>
                <a:gd name="T99" fmla="*/ 31 h 64"/>
                <a:gd name="T100" fmla="*/ 4 w 37"/>
                <a:gd name="T101" fmla="*/ 27 h 64"/>
                <a:gd name="T102" fmla="*/ 4 w 37"/>
                <a:gd name="T103" fmla="*/ 28 h 64"/>
                <a:gd name="T104" fmla="*/ 4 w 37"/>
                <a:gd name="T105" fmla="*/ 27 h 64"/>
                <a:gd name="T106" fmla="*/ 3 w 37"/>
                <a:gd name="T107" fmla="*/ 2 h 64"/>
                <a:gd name="T108" fmla="*/ 3 w 37"/>
                <a:gd name="T109" fmla="*/ 2 h 64"/>
                <a:gd name="T110" fmla="*/ 3 w 37"/>
                <a:gd name="T111" fmla="*/ 2 h 64"/>
                <a:gd name="T112" fmla="*/ 3 w 37"/>
                <a:gd name="T113" fmla="*/ 2 h 64"/>
                <a:gd name="T114" fmla="*/ 2 w 37"/>
                <a:gd name="T115" fmla="*/ 30 h 64"/>
                <a:gd name="T116" fmla="*/ 2 w 37"/>
                <a:gd name="T117" fmla="*/ 3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" h="64">
                  <a:moveTo>
                    <a:pt x="34" y="31"/>
                  </a:moveTo>
                  <a:cubicBezTo>
                    <a:pt x="34" y="31"/>
                    <a:pt x="35" y="33"/>
                    <a:pt x="35" y="32"/>
                  </a:cubicBezTo>
                  <a:cubicBezTo>
                    <a:pt x="34" y="31"/>
                    <a:pt x="30" y="27"/>
                    <a:pt x="29" y="28"/>
                  </a:cubicBezTo>
                  <a:cubicBezTo>
                    <a:pt x="30" y="28"/>
                    <a:pt x="21" y="19"/>
                    <a:pt x="21" y="19"/>
                  </a:cubicBezTo>
                  <a:cubicBezTo>
                    <a:pt x="19" y="17"/>
                    <a:pt x="15" y="13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2"/>
                    <a:pt x="23" y="24"/>
                    <a:pt x="23" y="23"/>
                  </a:cubicBezTo>
                  <a:cubicBezTo>
                    <a:pt x="23" y="23"/>
                    <a:pt x="23" y="23"/>
                    <a:pt x="22" y="23"/>
                  </a:cubicBezTo>
                  <a:cubicBezTo>
                    <a:pt x="24" y="25"/>
                    <a:pt x="27" y="28"/>
                    <a:pt x="27" y="28"/>
                  </a:cubicBezTo>
                  <a:cubicBezTo>
                    <a:pt x="29" y="29"/>
                    <a:pt x="30" y="31"/>
                    <a:pt x="31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2" y="32"/>
                    <a:pt x="32" y="33"/>
                    <a:pt x="34" y="34"/>
                  </a:cubicBezTo>
                  <a:cubicBezTo>
                    <a:pt x="34" y="34"/>
                    <a:pt x="32" y="36"/>
                    <a:pt x="32" y="35"/>
                  </a:cubicBezTo>
                  <a:cubicBezTo>
                    <a:pt x="29" y="37"/>
                    <a:pt x="24" y="44"/>
                    <a:pt x="22" y="44"/>
                  </a:cubicBezTo>
                  <a:cubicBezTo>
                    <a:pt x="21" y="44"/>
                    <a:pt x="22" y="44"/>
                    <a:pt x="22" y="44"/>
                  </a:cubicBezTo>
                  <a:cubicBezTo>
                    <a:pt x="21" y="43"/>
                    <a:pt x="17" y="50"/>
                    <a:pt x="19" y="46"/>
                  </a:cubicBezTo>
                  <a:cubicBezTo>
                    <a:pt x="18" y="47"/>
                    <a:pt x="18" y="48"/>
                    <a:pt x="19" y="47"/>
                  </a:cubicBezTo>
                  <a:cubicBezTo>
                    <a:pt x="18" y="49"/>
                    <a:pt x="11" y="52"/>
                    <a:pt x="10" y="53"/>
                  </a:cubicBezTo>
                  <a:cubicBezTo>
                    <a:pt x="11" y="53"/>
                    <a:pt x="5" y="56"/>
                    <a:pt x="4" y="58"/>
                  </a:cubicBezTo>
                  <a:cubicBezTo>
                    <a:pt x="5" y="55"/>
                    <a:pt x="4" y="51"/>
                    <a:pt x="4" y="48"/>
                  </a:cubicBezTo>
                  <a:cubicBezTo>
                    <a:pt x="4" y="45"/>
                    <a:pt x="5" y="42"/>
                    <a:pt x="4" y="39"/>
                  </a:cubicBezTo>
                  <a:cubicBezTo>
                    <a:pt x="4" y="36"/>
                    <a:pt x="2" y="32"/>
                    <a:pt x="4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5" y="28"/>
                    <a:pt x="4" y="27"/>
                  </a:cubicBezTo>
                  <a:cubicBezTo>
                    <a:pt x="4" y="27"/>
                    <a:pt x="4" y="27"/>
                    <a:pt x="4" y="28"/>
                  </a:cubicBezTo>
                  <a:cubicBezTo>
                    <a:pt x="3" y="26"/>
                    <a:pt x="3" y="19"/>
                    <a:pt x="3" y="17"/>
                  </a:cubicBezTo>
                  <a:cubicBezTo>
                    <a:pt x="2" y="14"/>
                    <a:pt x="2" y="8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5"/>
                    <a:pt x="8" y="9"/>
                    <a:pt x="11" y="10"/>
                  </a:cubicBezTo>
                  <a:cubicBezTo>
                    <a:pt x="9" y="9"/>
                    <a:pt x="8" y="7"/>
                    <a:pt x="7" y="6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5" y="5"/>
                    <a:pt x="5" y="1"/>
                    <a:pt x="3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2" y="5"/>
                    <a:pt x="1" y="5"/>
                  </a:cubicBezTo>
                  <a:cubicBezTo>
                    <a:pt x="0" y="6"/>
                    <a:pt x="1" y="12"/>
                    <a:pt x="0" y="13"/>
                  </a:cubicBezTo>
                  <a:cubicBezTo>
                    <a:pt x="1" y="13"/>
                    <a:pt x="0" y="16"/>
                    <a:pt x="0" y="15"/>
                  </a:cubicBezTo>
                  <a:cubicBezTo>
                    <a:pt x="0" y="18"/>
                    <a:pt x="2" y="19"/>
                    <a:pt x="2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0" y="20"/>
                    <a:pt x="1" y="24"/>
                    <a:pt x="2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7"/>
                    <a:pt x="1" y="31"/>
                    <a:pt x="2" y="34"/>
                  </a:cubicBezTo>
                  <a:cubicBezTo>
                    <a:pt x="2" y="38"/>
                    <a:pt x="2" y="41"/>
                    <a:pt x="1" y="45"/>
                  </a:cubicBezTo>
                  <a:cubicBezTo>
                    <a:pt x="1" y="51"/>
                    <a:pt x="1" y="57"/>
                    <a:pt x="2" y="63"/>
                  </a:cubicBezTo>
                  <a:cubicBezTo>
                    <a:pt x="3" y="64"/>
                    <a:pt x="33" y="37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lose/>
                  <a:moveTo>
                    <a:pt x="4" y="27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7"/>
                    <a:pt x="4" y="27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30"/>
                  </a:moveTo>
                  <a:cubicBezTo>
                    <a:pt x="2" y="29"/>
                    <a:pt x="2" y="29"/>
                    <a:pt x="2" y="3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01" name="Freeform 10136">
              <a:extLst>
                <a:ext uri="{FF2B5EF4-FFF2-40B4-BE49-F238E27FC236}">
                  <a16:creationId xmlns:a16="http://schemas.microsoft.com/office/drawing/2014/main" id="{752BAE65-3685-484F-8A47-9066203056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7" y="139700"/>
              <a:ext cx="304800" cy="134938"/>
            </a:xfrm>
            <a:custGeom>
              <a:avLst/>
              <a:gdLst>
                <a:gd name="T0" fmla="*/ 79 w 81"/>
                <a:gd name="T1" fmla="*/ 31 h 36"/>
                <a:gd name="T2" fmla="*/ 67 w 81"/>
                <a:gd name="T3" fmla="*/ 21 h 36"/>
                <a:gd name="T4" fmla="*/ 56 w 81"/>
                <a:gd name="T5" fmla="*/ 14 h 36"/>
                <a:gd name="T6" fmla="*/ 68 w 81"/>
                <a:gd name="T7" fmla="*/ 25 h 36"/>
                <a:gd name="T8" fmla="*/ 71 w 81"/>
                <a:gd name="T9" fmla="*/ 27 h 36"/>
                <a:gd name="T10" fmla="*/ 76 w 81"/>
                <a:gd name="T11" fmla="*/ 31 h 36"/>
                <a:gd name="T12" fmla="*/ 75 w 81"/>
                <a:gd name="T13" fmla="*/ 31 h 36"/>
                <a:gd name="T14" fmla="*/ 74 w 81"/>
                <a:gd name="T15" fmla="*/ 31 h 36"/>
                <a:gd name="T16" fmla="*/ 74 w 81"/>
                <a:gd name="T17" fmla="*/ 31 h 36"/>
                <a:gd name="T18" fmla="*/ 73 w 81"/>
                <a:gd name="T19" fmla="*/ 31 h 36"/>
                <a:gd name="T20" fmla="*/ 56 w 81"/>
                <a:gd name="T21" fmla="*/ 32 h 36"/>
                <a:gd name="T22" fmla="*/ 45 w 81"/>
                <a:gd name="T23" fmla="*/ 31 h 36"/>
                <a:gd name="T24" fmla="*/ 33 w 81"/>
                <a:gd name="T25" fmla="*/ 31 h 36"/>
                <a:gd name="T26" fmla="*/ 6 w 81"/>
                <a:gd name="T27" fmla="*/ 31 h 36"/>
                <a:gd name="T28" fmla="*/ 18 w 81"/>
                <a:gd name="T29" fmla="*/ 20 h 36"/>
                <a:gd name="T30" fmla="*/ 21 w 81"/>
                <a:gd name="T31" fmla="*/ 18 h 36"/>
                <a:gd name="T32" fmla="*/ 26 w 81"/>
                <a:gd name="T33" fmla="*/ 13 h 36"/>
                <a:gd name="T34" fmla="*/ 42 w 81"/>
                <a:gd name="T35" fmla="*/ 12 h 36"/>
                <a:gd name="T36" fmla="*/ 47 w 81"/>
                <a:gd name="T37" fmla="*/ 6 h 36"/>
                <a:gd name="T38" fmla="*/ 52 w 81"/>
                <a:gd name="T39" fmla="*/ 9 h 36"/>
                <a:gd name="T40" fmla="*/ 50 w 81"/>
                <a:gd name="T41" fmla="*/ 7 h 36"/>
                <a:gd name="T42" fmla="*/ 42 w 81"/>
                <a:gd name="T43" fmla="*/ 10 h 36"/>
                <a:gd name="T44" fmla="*/ 32 w 81"/>
                <a:gd name="T45" fmla="*/ 6 h 36"/>
                <a:gd name="T46" fmla="*/ 25 w 81"/>
                <a:gd name="T47" fmla="*/ 13 h 36"/>
                <a:gd name="T48" fmla="*/ 20 w 81"/>
                <a:gd name="T49" fmla="*/ 16 h 36"/>
                <a:gd name="T50" fmla="*/ 12 w 81"/>
                <a:gd name="T51" fmla="*/ 23 h 36"/>
                <a:gd name="T52" fmla="*/ 13 w 81"/>
                <a:gd name="T53" fmla="*/ 33 h 36"/>
                <a:gd name="T54" fmla="*/ 47 w 81"/>
                <a:gd name="T55" fmla="*/ 33 h 36"/>
                <a:gd name="T56" fmla="*/ 67 w 81"/>
                <a:gd name="T57" fmla="*/ 34 h 36"/>
                <a:gd name="T58" fmla="*/ 80 w 81"/>
                <a:gd name="T59" fmla="*/ 33 h 36"/>
                <a:gd name="T60" fmla="*/ 81 w 81"/>
                <a:gd name="T61" fmla="*/ 32 h 36"/>
                <a:gd name="T62" fmla="*/ 20 w 81"/>
                <a:gd name="T63" fmla="*/ 19 h 36"/>
                <a:gd name="T64" fmla="*/ 20 w 81"/>
                <a:gd name="T65" fmla="*/ 19 h 36"/>
                <a:gd name="T66" fmla="*/ 17 w 81"/>
                <a:gd name="T67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36">
                  <a:moveTo>
                    <a:pt x="81" y="32"/>
                  </a:moveTo>
                  <a:cubicBezTo>
                    <a:pt x="80" y="32"/>
                    <a:pt x="77" y="30"/>
                    <a:pt x="79" y="31"/>
                  </a:cubicBezTo>
                  <a:cubicBezTo>
                    <a:pt x="77" y="29"/>
                    <a:pt x="74" y="27"/>
                    <a:pt x="72" y="25"/>
                  </a:cubicBezTo>
                  <a:cubicBezTo>
                    <a:pt x="73" y="26"/>
                    <a:pt x="66" y="21"/>
                    <a:pt x="67" y="21"/>
                  </a:cubicBezTo>
                  <a:cubicBezTo>
                    <a:pt x="64" y="19"/>
                    <a:pt x="60" y="16"/>
                    <a:pt x="57" y="13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8" y="16"/>
                    <a:pt x="64" y="20"/>
                    <a:pt x="65" y="22"/>
                  </a:cubicBezTo>
                  <a:cubicBezTo>
                    <a:pt x="66" y="23"/>
                    <a:pt x="68" y="23"/>
                    <a:pt x="68" y="25"/>
                  </a:cubicBezTo>
                  <a:cubicBezTo>
                    <a:pt x="69" y="24"/>
                    <a:pt x="72" y="27"/>
                    <a:pt x="72" y="26"/>
                  </a:cubicBezTo>
                  <a:cubicBezTo>
                    <a:pt x="72" y="27"/>
                    <a:pt x="71" y="27"/>
                    <a:pt x="71" y="27"/>
                  </a:cubicBezTo>
                  <a:cubicBezTo>
                    <a:pt x="71" y="27"/>
                    <a:pt x="75" y="30"/>
                    <a:pt x="74" y="30"/>
                  </a:cubicBezTo>
                  <a:cubicBezTo>
                    <a:pt x="75" y="30"/>
                    <a:pt x="75" y="30"/>
                    <a:pt x="76" y="31"/>
                  </a:cubicBezTo>
                  <a:cubicBezTo>
                    <a:pt x="76" y="30"/>
                    <a:pt x="75" y="30"/>
                    <a:pt x="75" y="30"/>
                  </a:cubicBezTo>
                  <a:cubicBezTo>
                    <a:pt x="76" y="31"/>
                    <a:pt x="76" y="31"/>
                    <a:pt x="75" y="31"/>
                  </a:cubicBezTo>
                  <a:cubicBezTo>
                    <a:pt x="75" y="31"/>
                    <a:pt x="76" y="31"/>
                    <a:pt x="76" y="31"/>
                  </a:cubicBezTo>
                  <a:cubicBezTo>
                    <a:pt x="76" y="31"/>
                    <a:pt x="75" y="31"/>
                    <a:pt x="74" y="31"/>
                  </a:cubicBezTo>
                  <a:cubicBezTo>
                    <a:pt x="74" y="31"/>
                    <a:pt x="74" y="32"/>
                    <a:pt x="74" y="32"/>
                  </a:cubicBezTo>
                  <a:cubicBezTo>
                    <a:pt x="74" y="32"/>
                    <a:pt x="74" y="31"/>
                    <a:pt x="74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1" y="30"/>
                    <a:pt x="67" y="32"/>
                    <a:pt x="65" y="32"/>
                  </a:cubicBezTo>
                  <a:cubicBezTo>
                    <a:pt x="65" y="31"/>
                    <a:pt x="58" y="33"/>
                    <a:pt x="56" y="32"/>
                  </a:cubicBezTo>
                  <a:cubicBezTo>
                    <a:pt x="55" y="31"/>
                    <a:pt x="50" y="32"/>
                    <a:pt x="50" y="31"/>
                  </a:cubicBezTo>
                  <a:cubicBezTo>
                    <a:pt x="49" y="30"/>
                    <a:pt x="41" y="33"/>
                    <a:pt x="45" y="31"/>
                  </a:cubicBezTo>
                  <a:cubicBezTo>
                    <a:pt x="44" y="31"/>
                    <a:pt x="41" y="32"/>
                    <a:pt x="38" y="31"/>
                  </a:cubicBezTo>
                  <a:cubicBezTo>
                    <a:pt x="37" y="31"/>
                    <a:pt x="32" y="30"/>
                    <a:pt x="33" y="31"/>
                  </a:cubicBezTo>
                  <a:cubicBezTo>
                    <a:pt x="30" y="32"/>
                    <a:pt x="22" y="31"/>
                    <a:pt x="18" y="31"/>
                  </a:cubicBezTo>
                  <a:cubicBezTo>
                    <a:pt x="16" y="31"/>
                    <a:pt x="7" y="30"/>
                    <a:pt x="6" y="31"/>
                  </a:cubicBezTo>
                  <a:cubicBezTo>
                    <a:pt x="8" y="30"/>
                    <a:pt x="7" y="31"/>
                    <a:pt x="7" y="29"/>
                  </a:cubicBezTo>
                  <a:cubicBezTo>
                    <a:pt x="13" y="29"/>
                    <a:pt x="13" y="21"/>
                    <a:pt x="18" y="20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8" y="21"/>
                    <a:pt x="21" y="20"/>
                    <a:pt x="21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7"/>
                    <a:pt x="24" y="15"/>
                    <a:pt x="26" y="13"/>
                  </a:cubicBezTo>
                  <a:cubicBezTo>
                    <a:pt x="27" y="12"/>
                    <a:pt x="33" y="5"/>
                    <a:pt x="36" y="7"/>
                  </a:cubicBezTo>
                  <a:cubicBezTo>
                    <a:pt x="37" y="9"/>
                    <a:pt x="40" y="13"/>
                    <a:pt x="42" y="12"/>
                  </a:cubicBezTo>
                  <a:cubicBezTo>
                    <a:pt x="43" y="11"/>
                    <a:pt x="43" y="10"/>
                    <a:pt x="42" y="10"/>
                  </a:cubicBezTo>
                  <a:cubicBezTo>
                    <a:pt x="43" y="9"/>
                    <a:pt x="46" y="6"/>
                    <a:pt x="47" y="6"/>
                  </a:cubicBezTo>
                  <a:cubicBezTo>
                    <a:pt x="51" y="6"/>
                    <a:pt x="54" y="12"/>
                    <a:pt x="57" y="13"/>
                  </a:cubicBezTo>
                  <a:cubicBezTo>
                    <a:pt x="55" y="12"/>
                    <a:pt x="53" y="10"/>
                    <a:pt x="52" y="9"/>
                  </a:cubicBezTo>
                  <a:cubicBezTo>
                    <a:pt x="53" y="9"/>
                    <a:pt x="53" y="9"/>
                    <a:pt x="52" y="8"/>
                  </a:cubicBezTo>
                  <a:cubicBezTo>
                    <a:pt x="51" y="8"/>
                    <a:pt x="52" y="7"/>
                    <a:pt x="50" y="7"/>
                  </a:cubicBezTo>
                  <a:cubicBezTo>
                    <a:pt x="50" y="7"/>
                    <a:pt x="48" y="3"/>
                    <a:pt x="45" y="7"/>
                  </a:cubicBezTo>
                  <a:cubicBezTo>
                    <a:pt x="44" y="8"/>
                    <a:pt x="42" y="9"/>
                    <a:pt x="42" y="10"/>
                  </a:cubicBezTo>
                  <a:cubicBezTo>
                    <a:pt x="41" y="10"/>
                    <a:pt x="40" y="9"/>
                    <a:pt x="40" y="9"/>
                  </a:cubicBezTo>
                  <a:cubicBezTo>
                    <a:pt x="40" y="10"/>
                    <a:pt x="33" y="0"/>
                    <a:pt x="32" y="6"/>
                  </a:cubicBezTo>
                  <a:cubicBezTo>
                    <a:pt x="31" y="6"/>
                    <a:pt x="29" y="8"/>
                    <a:pt x="29" y="7"/>
                  </a:cubicBezTo>
                  <a:cubicBezTo>
                    <a:pt x="27" y="9"/>
                    <a:pt x="27" y="11"/>
                    <a:pt x="25" y="13"/>
                  </a:cubicBezTo>
                  <a:cubicBezTo>
                    <a:pt x="25" y="12"/>
                    <a:pt x="25" y="12"/>
                    <a:pt x="26" y="12"/>
                  </a:cubicBezTo>
                  <a:cubicBezTo>
                    <a:pt x="24" y="10"/>
                    <a:pt x="22" y="15"/>
                    <a:pt x="20" y="16"/>
                  </a:cubicBezTo>
                  <a:cubicBezTo>
                    <a:pt x="20" y="16"/>
                    <a:pt x="21" y="15"/>
                    <a:pt x="21" y="15"/>
                  </a:cubicBezTo>
                  <a:cubicBezTo>
                    <a:pt x="17" y="16"/>
                    <a:pt x="15" y="21"/>
                    <a:pt x="12" y="23"/>
                  </a:cubicBezTo>
                  <a:cubicBezTo>
                    <a:pt x="8" y="26"/>
                    <a:pt x="4" y="30"/>
                    <a:pt x="0" y="33"/>
                  </a:cubicBezTo>
                  <a:cubicBezTo>
                    <a:pt x="4" y="33"/>
                    <a:pt x="9" y="36"/>
                    <a:pt x="13" y="33"/>
                  </a:cubicBezTo>
                  <a:cubicBezTo>
                    <a:pt x="18" y="34"/>
                    <a:pt x="22" y="33"/>
                    <a:pt x="26" y="33"/>
                  </a:cubicBezTo>
                  <a:cubicBezTo>
                    <a:pt x="33" y="34"/>
                    <a:pt x="40" y="32"/>
                    <a:pt x="47" y="33"/>
                  </a:cubicBezTo>
                  <a:cubicBezTo>
                    <a:pt x="51" y="34"/>
                    <a:pt x="55" y="33"/>
                    <a:pt x="59" y="33"/>
                  </a:cubicBezTo>
                  <a:cubicBezTo>
                    <a:pt x="62" y="33"/>
                    <a:pt x="64" y="34"/>
                    <a:pt x="67" y="34"/>
                  </a:cubicBezTo>
                  <a:cubicBezTo>
                    <a:pt x="68" y="34"/>
                    <a:pt x="75" y="32"/>
                    <a:pt x="71" y="34"/>
                  </a:cubicBezTo>
                  <a:cubicBezTo>
                    <a:pt x="73" y="34"/>
                    <a:pt x="77" y="32"/>
                    <a:pt x="80" y="33"/>
                  </a:cubicBezTo>
                  <a:cubicBezTo>
                    <a:pt x="80" y="33"/>
                    <a:pt x="79" y="32"/>
                    <a:pt x="79" y="32"/>
                  </a:cubicBezTo>
                  <a:cubicBezTo>
                    <a:pt x="80" y="33"/>
                    <a:pt x="80" y="32"/>
                    <a:pt x="81" y="32"/>
                  </a:cubicBezTo>
                  <a:cubicBezTo>
                    <a:pt x="81" y="32"/>
                    <a:pt x="79" y="31"/>
                    <a:pt x="81" y="32"/>
                  </a:cubicBezTo>
                  <a:close/>
                  <a:moveTo>
                    <a:pt x="20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19"/>
                    <a:pt x="20" y="19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02" name="Freeform 10137">
              <a:extLst>
                <a:ext uri="{FF2B5EF4-FFF2-40B4-BE49-F238E27FC236}">
                  <a16:creationId xmlns:a16="http://schemas.microsoft.com/office/drawing/2014/main" id="{390BB85D-CC47-4C24-94F5-249E8ED19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241300"/>
              <a:ext cx="38100" cy="19050"/>
            </a:xfrm>
            <a:custGeom>
              <a:avLst/>
              <a:gdLst>
                <a:gd name="T0" fmla="*/ 10 w 10"/>
                <a:gd name="T1" fmla="*/ 0 h 5"/>
                <a:gd name="T2" fmla="*/ 1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03" name="Freeform 10138">
              <a:extLst>
                <a:ext uri="{FF2B5EF4-FFF2-40B4-BE49-F238E27FC236}">
                  <a16:creationId xmlns:a16="http://schemas.microsoft.com/office/drawing/2014/main" id="{A8773161-A710-4F4F-A0CB-A90D461EF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222250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04" name="Freeform 10139">
              <a:extLst>
                <a:ext uri="{FF2B5EF4-FFF2-40B4-BE49-F238E27FC236}">
                  <a16:creationId xmlns:a16="http://schemas.microsoft.com/office/drawing/2014/main" id="{38E7E53A-4456-4399-B005-F227314A8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211137"/>
              <a:ext cx="26988" cy="1111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05" name="Freeform 10140">
              <a:extLst>
                <a:ext uri="{FF2B5EF4-FFF2-40B4-BE49-F238E27FC236}">
                  <a16:creationId xmlns:a16="http://schemas.microsoft.com/office/drawing/2014/main" id="{D1AA2271-A1FF-4BC1-9E20-12C6D76C4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233362"/>
              <a:ext cx="52388" cy="30163"/>
            </a:xfrm>
            <a:custGeom>
              <a:avLst/>
              <a:gdLst>
                <a:gd name="T0" fmla="*/ 0 w 14"/>
                <a:gd name="T1" fmla="*/ 7 h 8"/>
                <a:gd name="T2" fmla="*/ 14 w 14"/>
                <a:gd name="T3" fmla="*/ 0 h 8"/>
                <a:gd name="T4" fmla="*/ 14 w 14"/>
                <a:gd name="T5" fmla="*/ 0 h 8"/>
                <a:gd name="T6" fmla="*/ 0 w 14"/>
                <a:gd name="T7" fmla="*/ 7 h 8"/>
                <a:gd name="T8" fmla="*/ 0 w 1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0" y="7"/>
                  </a:moveTo>
                  <a:cubicBezTo>
                    <a:pt x="5" y="5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5" y="5"/>
                    <a:pt x="0" y="7"/>
                  </a:cubicBezTo>
                  <a:cubicBezTo>
                    <a:pt x="0" y="8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06" name="Freeform 10141">
              <a:extLst>
                <a:ext uri="{FF2B5EF4-FFF2-40B4-BE49-F238E27FC236}">
                  <a16:creationId xmlns:a16="http://schemas.microsoft.com/office/drawing/2014/main" id="{629AC762-6493-4DB2-B70F-E4A66BF37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222250"/>
              <a:ext cx="68263" cy="38100"/>
            </a:xfrm>
            <a:custGeom>
              <a:avLst/>
              <a:gdLst>
                <a:gd name="T0" fmla="*/ 17 w 18"/>
                <a:gd name="T1" fmla="*/ 0 h 10"/>
                <a:gd name="T2" fmla="*/ 0 w 18"/>
                <a:gd name="T3" fmla="*/ 10 h 10"/>
                <a:gd name="T4" fmla="*/ 1 w 18"/>
                <a:gd name="T5" fmla="*/ 10 h 10"/>
                <a:gd name="T6" fmla="*/ 18 w 18"/>
                <a:gd name="T7" fmla="*/ 0 h 10"/>
                <a:gd name="T8" fmla="*/ 17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7" y="0"/>
                  </a:moveTo>
                  <a:cubicBezTo>
                    <a:pt x="12" y="3"/>
                    <a:pt x="6" y="7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2" y="3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07" name="Freeform 10142">
              <a:extLst>
                <a:ext uri="{FF2B5EF4-FFF2-40B4-BE49-F238E27FC236}">
                  <a16:creationId xmlns:a16="http://schemas.microsoft.com/office/drawing/2014/main" id="{79E65E19-3592-491F-8B3B-AF5FF74EC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" y="188912"/>
              <a:ext cx="46038" cy="22225"/>
            </a:xfrm>
            <a:custGeom>
              <a:avLst/>
              <a:gdLst>
                <a:gd name="T0" fmla="*/ 11 w 12"/>
                <a:gd name="T1" fmla="*/ 1 h 6"/>
                <a:gd name="T2" fmla="*/ 1 w 12"/>
                <a:gd name="T3" fmla="*/ 6 h 6"/>
                <a:gd name="T4" fmla="*/ 1 w 12"/>
                <a:gd name="T5" fmla="*/ 6 h 6"/>
                <a:gd name="T6" fmla="*/ 11 w 12"/>
                <a:gd name="T7" fmla="*/ 1 h 6"/>
                <a:gd name="T8" fmla="*/ 11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1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8" y="2"/>
                    <a:pt x="11" y="1"/>
                  </a:cubicBezTo>
                  <a:cubicBezTo>
                    <a:pt x="12" y="0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08" name="Freeform 10143">
              <a:extLst>
                <a:ext uri="{FF2B5EF4-FFF2-40B4-BE49-F238E27FC236}">
                  <a16:creationId xmlns:a16="http://schemas.microsoft.com/office/drawing/2014/main" id="{94095C2E-10CC-4046-A7C4-FFAC611FE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173037"/>
              <a:ext cx="57150" cy="26988"/>
            </a:xfrm>
            <a:custGeom>
              <a:avLst/>
              <a:gdLst>
                <a:gd name="T0" fmla="*/ 1 w 15"/>
                <a:gd name="T1" fmla="*/ 7 h 7"/>
                <a:gd name="T2" fmla="*/ 15 w 15"/>
                <a:gd name="T3" fmla="*/ 1 h 7"/>
                <a:gd name="T4" fmla="*/ 14 w 15"/>
                <a:gd name="T5" fmla="*/ 0 h 7"/>
                <a:gd name="T6" fmla="*/ 0 w 15"/>
                <a:gd name="T7" fmla="*/ 7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5" y="5"/>
                    <a:pt x="10" y="3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0" y="3"/>
                    <a:pt x="5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09" name="Freeform 10144">
              <a:extLst>
                <a:ext uri="{FF2B5EF4-FFF2-40B4-BE49-F238E27FC236}">
                  <a16:creationId xmlns:a16="http://schemas.microsoft.com/office/drawing/2014/main" id="{883B736B-55F1-4F3E-9819-10904BF7A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11137"/>
              <a:ext cx="90488" cy="49213"/>
            </a:xfrm>
            <a:custGeom>
              <a:avLst/>
              <a:gdLst>
                <a:gd name="T0" fmla="*/ 1 w 24"/>
                <a:gd name="T1" fmla="*/ 13 h 13"/>
                <a:gd name="T2" fmla="*/ 23 w 24"/>
                <a:gd name="T3" fmla="*/ 0 h 13"/>
                <a:gd name="T4" fmla="*/ 23 w 24"/>
                <a:gd name="T5" fmla="*/ 0 h 13"/>
                <a:gd name="T6" fmla="*/ 1 w 24"/>
                <a:gd name="T7" fmla="*/ 13 h 13"/>
                <a:gd name="T8" fmla="*/ 1 w 2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1" y="13"/>
                  </a:moveTo>
                  <a:cubicBezTo>
                    <a:pt x="9" y="8"/>
                    <a:pt x="16" y="4"/>
                    <a:pt x="23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5" y="4"/>
                    <a:pt x="8" y="8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10" name="Freeform 10145">
              <a:extLst>
                <a:ext uri="{FF2B5EF4-FFF2-40B4-BE49-F238E27FC236}">
                  <a16:creationId xmlns:a16="http://schemas.microsoft.com/office/drawing/2014/main" id="{1BD90EC2-92F9-40ED-A1FE-181329D99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03200"/>
              <a:ext cx="100013" cy="57150"/>
            </a:xfrm>
            <a:custGeom>
              <a:avLst/>
              <a:gdLst>
                <a:gd name="T0" fmla="*/ 27 w 27"/>
                <a:gd name="T1" fmla="*/ 0 h 15"/>
                <a:gd name="T2" fmla="*/ 0 w 27"/>
                <a:gd name="T3" fmla="*/ 15 h 15"/>
                <a:gd name="T4" fmla="*/ 0 w 27"/>
                <a:gd name="T5" fmla="*/ 15 h 15"/>
                <a:gd name="T6" fmla="*/ 27 w 27"/>
                <a:gd name="T7" fmla="*/ 0 h 15"/>
                <a:gd name="T8" fmla="*/ 27 w 2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cubicBezTo>
                    <a:pt x="18" y="4"/>
                    <a:pt x="9" y="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9"/>
                    <a:pt x="18" y="4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11" name="Freeform 10146">
              <a:extLst>
                <a:ext uri="{FF2B5EF4-FFF2-40B4-BE49-F238E27FC236}">
                  <a16:creationId xmlns:a16="http://schemas.microsoft.com/office/drawing/2014/main" id="{AC3CB30A-9819-4FE7-8B33-A93BDDE9B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158750"/>
              <a:ext cx="63500" cy="33338"/>
            </a:xfrm>
            <a:custGeom>
              <a:avLst/>
              <a:gdLst>
                <a:gd name="T0" fmla="*/ 17 w 17"/>
                <a:gd name="T1" fmla="*/ 0 h 9"/>
                <a:gd name="T2" fmla="*/ 0 w 17"/>
                <a:gd name="T3" fmla="*/ 9 h 9"/>
                <a:gd name="T4" fmla="*/ 1 w 17"/>
                <a:gd name="T5" fmla="*/ 9 h 9"/>
                <a:gd name="T6" fmla="*/ 17 w 17"/>
                <a:gd name="T7" fmla="*/ 1 h 9"/>
                <a:gd name="T8" fmla="*/ 17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cubicBezTo>
                    <a:pt x="11" y="3"/>
                    <a:pt x="6" y="6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6" y="6"/>
                    <a:pt x="11" y="3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12" name="Freeform 10147">
              <a:extLst>
                <a:ext uri="{FF2B5EF4-FFF2-40B4-BE49-F238E27FC236}">
                  <a16:creationId xmlns:a16="http://schemas.microsoft.com/office/drawing/2014/main" id="{9DB16C49-722B-4F6E-ADBA-3F733D780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" y="150812"/>
              <a:ext cx="68263" cy="33338"/>
            </a:xfrm>
            <a:custGeom>
              <a:avLst/>
              <a:gdLst>
                <a:gd name="T0" fmla="*/ 1 w 18"/>
                <a:gd name="T1" fmla="*/ 9 h 9"/>
                <a:gd name="T2" fmla="*/ 18 w 18"/>
                <a:gd name="T3" fmla="*/ 1 h 9"/>
                <a:gd name="T4" fmla="*/ 18 w 18"/>
                <a:gd name="T5" fmla="*/ 0 h 9"/>
                <a:gd name="T6" fmla="*/ 1 w 18"/>
                <a:gd name="T7" fmla="*/ 9 h 9"/>
                <a:gd name="T8" fmla="*/ 1 w 1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9"/>
                  </a:moveTo>
                  <a:cubicBezTo>
                    <a:pt x="7" y="6"/>
                    <a:pt x="12" y="3"/>
                    <a:pt x="18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2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13" name="Freeform 10148">
              <a:extLst>
                <a:ext uri="{FF2B5EF4-FFF2-40B4-BE49-F238E27FC236}">
                  <a16:creationId xmlns:a16="http://schemas.microsoft.com/office/drawing/2014/main" id="{615E141C-41CD-4D07-87CE-FA249D80A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195262"/>
              <a:ext cx="106363" cy="65088"/>
            </a:xfrm>
            <a:custGeom>
              <a:avLst/>
              <a:gdLst>
                <a:gd name="T0" fmla="*/ 1 w 28"/>
                <a:gd name="T1" fmla="*/ 17 h 17"/>
                <a:gd name="T2" fmla="*/ 28 w 28"/>
                <a:gd name="T3" fmla="*/ 0 h 17"/>
                <a:gd name="T4" fmla="*/ 28 w 28"/>
                <a:gd name="T5" fmla="*/ 0 h 17"/>
                <a:gd name="T6" fmla="*/ 0 w 28"/>
                <a:gd name="T7" fmla="*/ 16 h 17"/>
                <a:gd name="T8" fmla="*/ 1 w 28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1" y="17"/>
                  </a:moveTo>
                  <a:cubicBezTo>
                    <a:pt x="10" y="11"/>
                    <a:pt x="19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8" y="5"/>
                    <a:pt x="9" y="11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14" name="Freeform 10149">
              <a:extLst>
                <a:ext uri="{FF2B5EF4-FFF2-40B4-BE49-F238E27FC236}">
                  <a16:creationId xmlns:a16="http://schemas.microsoft.com/office/drawing/2014/main" id="{D2F764AB-859F-443A-98A1-846FC4C8F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184150"/>
              <a:ext cx="117475" cy="71438"/>
            </a:xfrm>
            <a:custGeom>
              <a:avLst/>
              <a:gdLst>
                <a:gd name="T0" fmla="*/ 31 w 31"/>
                <a:gd name="T1" fmla="*/ 0 h 19"/>
                <a:gd name="T2" fmla="*/ 0 w 31"/>
                <a:gd name="T3" fmla="*/ 19 h 19"/>
                <a:gd name="T4" fmla="*/ 0 w 31"/>
                <a:gd name="T5" fmla="*/ 19 h 19"/>
                <a:gd name="T6" fmla="*/ 31 w 31"/>
                <a:gd name="T7" fmla="*/ 0 h 19"/>
                <a:gd name="T8" fmla="*/ 31 w 3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31" y="0"/>
                  </a:moveTo>
                  <a:cubicBezTo>
                    <a:pt x="20" y="6"/>
                    <a:pt x="10" y="13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0" y="13"/>
                    <a:pt x="21" y="6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15" name="Freeform 10150">
              <a:extLst>
                <a:ext uri="{FF2B5EF4-FFF2-40B4-BE49-F238E27FC236}">
                  <a16:creationId xmlns:a16="http://schemas.microsoft.com/office/drawing/2014/main" id="{A5FBF424-7D22-49A2-84EF-F304C4F93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134937"/>
              <a:ext cx="82550" cy="42863"/>
            </a:xfrm>
            <a:custGeom>
              <a:avLst/>
              <a:gdLst>
                <a:gd name="T0" fmla="*/ 21 w 22"/>
                <a:gd name="T1" fmla="*/ 0 h 11"/>
                <a:gd name="T2" fmla="*/ 0 w 22"/>
                <a:gd name="T3" fmla="*/ 10 h 11"/>
                <a:gd name="T4" fmla="*/ 0 w 22"/>
                <a:gd name="T5" fmla="*/ 11 h 11"/>
                <a:gd name="T6" fmla="*/ 21 w 22"/>
                <a:gd name="T7" fmla="*/ 0 h 11"/>
                <a:gd name="T8" fmla="*/ 21 w 2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21" y="0"/>
                  </a:moveTo>
                  <a:cubicBezTo>
                    <a:pt x="14" y="3"/>
                    <a:pt x="7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7" y="7"/>
                    <a:pt x="14" y="3"/>
                    <a:pt x="21" y="0"/>
                  </a:cubicBezTo>
                  <a:cubicBezTo>
                    <a:pt x="2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16" name="Freeform 10151">
              <a:extLst>
                <a:ext uri="{FF2B5EF4-FFF2-40B4-BE49-F238E27FC236}">
                  <a16:creationId xmlns:a16="http://schemas.microsoft.com/office/drawing/2014/main" id="{5C171004-5399-4B86-8DF0-9554574B1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23825"/>
              <a:ext cx="93663" cy="41275"/>
            </a:xfrm>
            <a:custGeom>
              <a:avLst/>
              <a:gdLst>
                <a:gd name="T0" fmla="*/ 0 w 25"/>
                <a:gd name="T1" fmla="*/ 11 h 11"/>
                <a:gd name="T2" fmla="*/ 24 w 25"/>
                <a:gd name="T3" fmla="*/ 1 h 11"/>
                <a:gd name="T4" fmla="*/ 24 w 25"/>
                <a:gd name="T5" fmla="*/ 0 h 11"/>
                <a:gd name="T6" fmla="*/ 0 w 25"/>
                <a:gd name="T7" fmla="*/ 11 h 11"/>
                <a:gd name="T8" fmla="*/ 0 w 2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8" y="7"/>
                    <a:pt x="16" y="4"/>
                    <a:pt x="24" y="1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6" y="4"/>
                    <a:pt x="8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17" name="Freeform 10152">
              <a:extLst>
                <a:ext uri="{FF2B5EF4-FFF2-40B4-BE49-F238E27FC236}">
                  <a16:creationId xmlns:a16="http://schemas.microsoft.com/office/drawing/2014/main" id="{EF2E8213-7897-4A18-8E58-7ED0710B1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73037"/>
              <a:ext cx="146050" cy="87313"/>
            </a:xfrm>
            <a:custGeom>
              <a:avLst/>
              <a:gdLst>
                <a:gd name="T0" fmla="*/ 1 w 39"/>
                <a:gd name="T1" fmla="*/ 22 h 23"/>
                <a:gd name="T2" fmla="*/ 39 w 39"/>
                <a:gd name="T3" fmla="*/ 0 h 23"/>
                <a:gd name="T4" fmla="*/ 39 w 39"/>
                <a:gd name="T5" fmla="*/ 0 h 23"/>
                <a:gd name="T6" fmla="*/ 1 w 39"/>
                <a:gd name="T7" fmla="*/ 22 h 23"/>
                <a:gd name="T8" fmla="*/ 1 w 39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1" y="22"/>
                  </a:moveTo>
                  <a:cubicBezTo>
                    <a:pt x="13" y="14"/>
                    <a:pt x="26" y="7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5" y="7"/>
                    <a:pt x="13" y="14"/>
                    <a:pt x="1" y="22"/>
                  </a:cubicBezTo>
                  <a:cubicBezTo>
                    <a:pt x="0" y="22"/>
                    <a:pt x="1" y="23"/>
                    <a:pt x="1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18" name="Freeform 10153">
              <a:extLst>
                <a:ext uri="{FF2B5EF4-FFF2-40B4-BE49-F238E27FC236}">
                  <a16:creationId xmlns:a16="http://schemas.microsoft.com/office/drawing/2014/main" id="{23135229-2152-4FCA-8C52-7F878034A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" y="169862"/>
              <a:ext cx="157163" cy="85725"/>
            </a:xfrm>
            <a:custGeom>
              <a:avLst/>
              <a:gdLst>
                <a:gd name="T0" fmla="*/ 41 w 42"/>
                <a:gd name="T1" fmla="*/ 0 h 23"/>
                <a:gd name="T2" fmla="*/ 1 w 42"/>
                <a:gd name="T3" fmla="*/ 23 h 23"/>
                <a:gd name="T4" fmla="*/ 1 w 42"/>
                <a:gd name="T5" fmla="*/ 23 h 23"/>
                <a:gd name="T6" fmla="*/ 42 w 42"/>
                <a:gd name="T7" fmla="*/ 0 h 23"/>
                <a:gd name="T8" fmla="*/ 41 w 42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3">
                  <a:moveTo>
                    <a:pt x="41" y="0"/>
                  </a:moveTo>
                  <a:cubicBezTo>
                    <a:pt x="27" y="7"/>
                    <a:pt x="14" y="14"/>
                    <a:pt x="1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4" y="15"/>
                    <a:pt x="28" y="7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19" name="Freeform 10154">
              <a:extLst>
                <a:ext uri="{FF2B5EF4-FFF2-40B4-BE49-F238E27FC236}">
                  <a16:creationId xmlns:a16="http://schemas.microsoft.com/office/drawing/2014/main" id="{5EB7862D-85FB-4BD2-9A6B-68A426AB9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06362"/>
              <a:ext cx="96838" cy="55563"/>
            </a:xfrm>
            <a:custGeom>
              <a:avLst/>
              <a:gdLst>
                <a:gd name="T0" fmla="*/ 26 w 26"/>
                <a:gd name="T1" fmla="*/ 1 h 15"/>
                <a:gd name="T2" fmla="*/ 1 w 26"/>
                <a:gd name="T3" fmla="*/ 14 h 15"/>
                <a:gd name="T4" fmla="*/ 1 w 26"/>
                <a:gd name="T5" fmla="*/ 14 h 15"/>
                <a:gd name="T6" fmla="*/ 26 w 26"/>
                <a:gd name="T7" fmla="*/ 1 h 15"/>
                <a:gd name="T8" fmla="*/ 26 w 26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26" y="1"/>
                  </a:moveTo>
                  <a:cubicBezTo>
                    <a:pt x="17" y="5"/>
                    <a:pt x="9" y="10"/>
                    <a:pt x="1" y="14"/>
                  </a:cubicBezTo>
                  <a:cubicBezTo>
                    <a:pt x="0" y="14"/>
                    <a:pt x="1" y="15"/>
                    <a:pt x="1" y="14"/>
                  </a:cubicBezTo>
                  <a:cubicBezTo>
                    <a:pt x="9" y="10"/>
                    <a:pt x="18" y="6"/>
                    <a:pt x="26" y="1"/>
                  </a:cubicBezTo>
                  <a:cubicBezTo>
                    <a:pt x="26" y="0"/>
                    <a:pt x="26" y="0"/>
                    <a:pt x="2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20" name="Freeform 10155">
              <a:extLst>
                <a:ext uri="{FF2B5EF4-FFF2-40B4-BE49-F238E27FC236}">
                  <a16:creationId xmlns:a16="http://schemas.microsoft.com/office/drawing/2014/main" id="{1D2A7828-471B-460B-B50C-AED165624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98425"/>
              <a:ext cx="119063" cy="52388"/>
            </a:xfrm>
            <a:custGeom>
              <a:avLst/>
              <a:gdLst>
                <a:gd name="T0" fmla="*/ 1 w 32"/>
                <a:gd name="T1" fmla="*/ 14 h 14"/>
                <a:gd name="T2" fmla="*/ 31 w 32"/>
                <a:gd name="T3" fmla="*/ 0 h 14"/>
                <a:gd name="T4" fmla="*/ 31 w 32"/>
                <a:gd name="T5" fmla="*/ 0 h 14"/>
                <a:gd name="T6" fmla="*/ 0 w 32"/>
                <a:gd name="T7" fmla="*/ 13 h 14"/>
                <a:gd name="T8" fmla="*/ 1 w 3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1" y="14"/>
                  </a:moveTo>
                  <a:cubicBezTo>
                    <a:pt x="11" y="9"/>
                    <a:pt x="21" y="5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21" y="4"/>
                    <a:pt x="10" y="9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21" name="Freeform 10156">
              <a:extLst>
                <a:ext uri="{FF2B5EF4-FFF2-40B4-BE49-F238E27FC236}">
                  <a16:creationId xmlns:a16="http://schemas.microsoft.com/office/drawing/2014/main" id="{28A7C6ED-EB18-4D0A-9012-C1F370C2B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" y="173037"/>
              <a:ext cx="82550" cy="41275"/>
            </a:xfrm>
            <a:custGeom>
              <a:avLst/>
              <a:gdLst>
                <a:gd name="T0" fmla="*/ 1 w 22"/>
                <a:gd name="T1" fmla="*/ 11 h 11"/>
                <a:gd name="T2" fmla="*/ 21 w 22"/>
                <a:gd name="T3" fmla="*/ 0 h 11"/>
                <a:gd name="T4" fmla="*/ 21 w 22"/>
                <a:gd name="T5" fmla="*/ 0 h 11"/>
                <a:gd name="T6" fmla="*/ 1 w 22"/>
                <a:gd name="T7" fmla="*/ 11 h 11"/>
                <a:gd name="T8" fmla="*/ 1 w 2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" y="11"/>
                  </a:moveTo>
                  <a:cubicBezTo>
                    <a:pt x="8" y="7"/>
                    <a:pt x="15" y="4"/>
                    <a:pt x="21" y="0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14" y="3"/>
                    <a:pt x="7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22" name="Freeform 10157">
              <a:extLst>
                <a:ext uri="{FF2B5EF4-FFF2-40B4-BE49-F238E27FC236}">
                  <a16:creationId xmlns:a16="http://schemas.microsoft.com/office/drawing/2014/main" id="{59697EB1-911F-49E6-9A9C-F2A4E3309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" y="206375"/>
              <a:ext cx="46038" cy="26988"/>
            </a:xfrm>
            <a:custGeom>
              <a:avLst/>
              <a:gdLst>
                <a:gd name="T0" fmla="*/ 11 w 12"/>
                <a:gd name="T1" fmla="*/ 0 h 7"/>
                <a:gd name="T2" fmla="*/ 0 w 12"/>
                <a:gd name="T3" fmla="*/ 7 h 7"/>
                <a:gd name="T4" fmla="*/ 1 w 12"/>
                <a:gd name="T5" fmla="*/ 7 h 7"/>
                <a:gd name="T6" fmla="*/ 12 w 12"/>
                <a:gd name="T7" fmla="*/ 1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23" name="Freeform 10158">
              <a:extLst>
                <a:ext uri="{FF2B5EF4-FFF2-40B4-BE49-F238E27FC236}">
                  <a16:creationId xmlns:a16="http://schemas.microsoft.com/office/drawing/2014/main" id="{435CBE5B-38EC-487A-826C-7CE2DE82E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" y="161925"/>
              <a:ext cx="30163" cy="15875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7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24" name="Freeform 10159">
              <a:extLst>
                <a:ext uri="{FF2B5EF4-FFF2-40B4-BE49-F238E27FC236}">
                  <a16:creationId xmlns:a16="http://schemas.microsoft.com/office/drawing/2014/main" id="{AE968EAD-B224-4E6A-B6F5-B9CA4637C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42875"/>
              <a:ext cx="19050" cy="793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25" name="Freeform 10160">
              <a:extLst>
                <a:ext uri="{FF2B5EF4-FFF2-40B4-BE49-F238E27FC236}">
                  <a16:creationId xmlns:a16="http://schemas.microsoft.com/office/drawing/2014/main" id="{D52BDDEA-2349-4899-8210-F35ECF920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71437"/>
              <a:ext cx="82550" cy="46038"/>
            </a:xfrm>
            <a:custGeom>
              <a:avLst/>
              <a:gdLst>
                <a:gd name="T0" fmla="*/ 22 w 22"/>
                <a:gd name="T1" fmla="*/ 0 h 12"/>
                <a:gd name="T2" fmla="*/ 0 w 22"/>
                <a:gd name="T3" fmla="*/ 11 h 12"/>
                <a:gd name="T4" fmla="*/ 1 w 22"/>
                <a:gd name="T5" fmla="*/ 11 h 12"/>
                <a:gd name="T6" fmla="*/ 22 w 22"/>
                <a:gd name="T7" fmla="*/ 0 h 12"/>
                <a:gd name="T8" fmla="*/ 22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cubicBezTo>
                    <a:pt x="15" y="4"/>
                    <a:pt x="8" y="7"/>
                    <a:pt x="0" y="11"/>
                  </a:cubicBezTo>
                  <a:cubicBezTo>
                    <a:pt x="0" y="11"/>
                    <a:pt x="0" y="12"/>
                    <a:pt x="1" y="11"/>
                  </a:cubicBezTo>
                  <a:cubicBezTo>
                    <a:pt x="8" y="8"/>
                    <a:pt x="15" y="4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26" name="Freeform 10161">
              <a:extLst>
                <a:ext uri="{FF2B5EF4-FFF2-40B4-BE49-F238E27FC236}">
                  <a16:creationId xmlns:a16="http://schemas.microsoft.com/office/drawing/2014/main" id="{76658ADA-BBC5-4B00-BBAE-618A480D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63500"/>
              <a:ext cx="60325" cy="26988"/>
            </a:xfrm>
            <a:custGeom>
              <a:avLst/>
              <a:gdLst>
                <a:gd name="T0" fmla="*/ 0 w 16"/>
                <a:gd name="T1" fmla="*/ 7 h 7"/>
                <a:gd name="T2" fmla="*/ 16 w 16"/>
                <a:gd name="T3" fmla="*/ 1 h 7"/>
                <a:gd name="T4" fmla="*/ 15 w 16"/>
                <a:gd name="T5" fmla="*/ 1 h 7"/>
                <a:gd name="T6" fmla="*/ 0 w 16"/>
                <a:gd name="T7" fmla="*/ 7 h 7"/>
                <a:gd name="T8" fmla="*/ 0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5" y="5"/>
                    <a:pt x="10" y="3"/>
                    <a:pt x="16" y="1"/>
                  </a:cubicBezTo>
                  <a:cubicBezTo>
                    <a:pt x="16" y="1"/>
                    <a:pt x="16" y="0"/>
                    <a:pt x="15" y="1"/>
                  </a:cubicBezTo>
                  <a:cubicBezTo>
                    <a:pt x="10" y="3"/>
                    <a:pt x="5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27" name="Freeform 10162">
              <a:extLst>
                <a:ext uri="{FF2B5EF4-FFF2-40B4-BE49-F238E27FC236}">
                  <a16:creationId xmlns:a16="http://schemas.microsoft.com/office/drawing/2014/main" id="{6EA1168D-7F4E-495C-BDFA-93AF25DBF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112712"/>
              <a:ext cx="60325" cy="30163"/>
            </a:xfrm>
            <a:custGeom>
              <a:avLst/>
              <a:gdLst>
                <a:gd name="T0" fmla="*/ 1 w 16"/>
                <a:gd name="T1" fmla="*/ 8 h 8"/>
                <a:gd name="T2" fmla="*/ 16 w 16"/>
                <a:gd name="T3" fmla="*/ 0 h 8"/>
                <a:gd name="T4" fmla="*/ 16 w 16"/>
                <a:gd name="T5" fmla="*/ 0 h 8"/>
                <a:gd name="T6" fmla="*/ 0 w 16"/>
                <a:gd name="T7" fmla="*/ 7 h 8"/>
                <a:gd name="T8" fmla="*/ 1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6" y="5"/>
                    <a:pt x="11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2"/>
                    <a:pt x="5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28" name="Freeform 10163">
              <a:extLst>
                <a:ext uri="{FF2B5EF4-FFF2-40B4-BE49-F238E27FC236}">
                  <a16:creationId xmlns:a16="http://schemas.microsoft.com/office/drawing/2014/main" id="{F662C7F3-20B8-4A52-828B-4C65AB9B2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" y="180975"/>
              <a:ext cx="71438" cy="41275"/>
            </a:xfrm>
            <a:custGeom>
              <a:avLst/>
              <a:gdLst>
                <a:gd name="T0" fmla="*/ 0 w 19"/>
                <a:gd name="T1" fmla="*/ 11 h 11"/>
                <a:gd name="T2" fmla="*/ 18 w 19"/>
                <a:gd name="T3" fmla="*/ 0 h 11"/>
                <a:gd name="T4" fmla="*/ 18 w 19"/>
                <a:gd name="T5" fmla="*/ 0 h 11"/>
                <a:gd name="T6" fmla="*/ 0 w 19"/>
                <a:gd name="T7" fmla="*/ 11 h 11"/>
                <a:gd name="T8" fmla="*/ 0 w 1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6" y="8"/>
                    <a:pt x="12" y="4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4"/>
                    <a:pt x="6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29" name="Freeform 10164">
              <a:extLst>
                <a:ext uri="{FF2B5EF4-FFF2-40B4-BE49-F238E27FC236}">
                  <a16:creationId xmlns:a16="http://schemas.microsoft.com/office/drawing/2014/main" id="{1FAD446B-E79B-4B13-B448-AF4F3E94A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" y="158750"/>
              <a:ext cx="95250" cy="52388"/>
            </a:xfrm>
            <a:custGeom>
              <a:avLst/>
              <a:gdLst>
                <a:gd name="T0" fmla="*/ 25 w 25"/>
                <a:gd name="T1" fmla="*/ 0 h 14"/>
                <a:gd name="T2" fmla="*/ 0 w 25"/>
                <a:gd name="T3" fmla="*/ 14 h 14"/>
                <a:gd name="T4" fmla="*/ 0 w 25"/>
                <a:gd name="T5" fmla="*/ 14 h 14"/>
                <a:gd name="T6" fmla="*/ 25 w 25"/>
                <a:gd name="T7" fmla="*/ 0 h 14"/>
                <a:gd name="T8" fmla="*/ 25 w 2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5" y="0"/>
                  </a:moveTo>
                  <a:cubicBezTo>
                    <a:pt x="16" y="4"/>
                    <a:pt x="8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9"/>
                    <a:pt x="17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30" name="Freeform 10165">
              <a:extLst>
                <a:ext uri="{FF2B5EF4-FFF2-40B4-BE49-F238E27FC236}">
                  <a16:creationId xmlns:a16="http://schemas.microsoft.com/office/drawing/2014/main" id="{98BAD0ED-E147-4DAC-99EE-A2690F3E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" y="106362"/>
              <a:ext cx="74613" cy="33338"/>
            </a:xfrm>
            <a:custGeom>
              <a:avLst/>
              <a:gdLst>
                <a:gd name="T0" fmla="*/ 19 w 20"/>
                <a:gd name="T1" fmla="*/ 0 h 9"/>
                <a:gd name="T2" fmla="*/ 1 w 20"/>
                <a:gd name="T3" fmla="*/ 8 h 9"/>
                <a:gd name="T4" fmla="*/ 1 w 20"/>
                <a:gd name="T5" fmla="*/ 9 h 9"/>
                <a:gd name="T6" fmla="*/ 19 w 20"/>
                <a:gd name="T7" fmla="*/ 0 h 9"/>
                <a:gd name="T8" fmla="*/ 19 w 2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19" y="0"/>
                  </a:moveTo>
                  <a:cubicBezTo>
                    <a:pt x="13" y="3"/>
                    <a:pt x="7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7" y="6"/>
                    <a:pt x="13" y="3"/>
                    <a:pt x="19" y="0"/>
                  </a:cubicBezTo>
                  <a:cubicBezTo>
                    <a:pt x="20" y="0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31" name="Freeform 10166">
              <a:extLst>
                <a:ext uri="{FF2B5EF4-FFF2-40B4-BE49-F238E27FC236}">
                  <a16:creationId xmlns:a16="http://schemas.microsoft.com/office/drawing/2014/main" id="{FA259AE4-C3F5-44BB-BC99-B12F54C6B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" y="52387"/>
              <a:ext cx="44450" cy="23813"/>
            </a:xfrm>
            <a:custGeom>
              <a:avLst/>
              <a:gdLst>
                <a:gd name="T0" fmla="*/ 12 w 12"/>
                <a:gd name="T1" fmla="*/ 0 h 6"/>
                <a:gd name="T2" fmla="*/ 0 w 12"/>
                <a:gd name="T3" fmla="*/ 6 h 6"/>
                <a:gd name="T4" fmla="*/ 1 w 12"/>
                <a:gd name="T5" fmla="*/ 6 h 6"/>
                <a:gd name="T6" fmla="*/ 12 w 12"/>
                <a:gd name="T7" fmla="*/ 0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32" name="Freeform 10167">
              <a:extLst>
                <a:ext uri="{FF2B5EF4-FFF2-40B4-BE49-F238E27FC236}">
                  <a16:creationId xmlns:a16="http://schemas.microsoft.com/office/drawing/2014/main" id="{94BF4362-FF2A-420A-84B9-0876ED604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0" y="41275"/>
              <a:ext cx="17463" cy="1111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33" name="Freeform 10168">
              <a:extLst>
                <a:ext uri="{FF2B5EF4-FFF2-40B4-BE49-F238E27FC236}">
                  <a16:creationId xmlns:a16="http://schemas.microsoft.com/office/drawing/2014/main" id="{9EB0A86D-9534-4304-ACDB-8A52CF6EF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71437"/>
              <a:ext cx="120650" cy="52388"/>
            </a:xfrm>
            <a:custGeom>
              <a:avLst/>
              <a:gdLst>
                <a:gd name="T0" fmla="*/ 1 w 32"/>
                <a:gd name="T1" fmla="*/ 14 h 14"/>
                <a:gd name="T2" fmla="*/ 32 w 32"/>
                <a:gd name="T3" fmla="*/ 1 h 14"/>
                <a:gd name="T4" fmla="*/ 31 w 32"/>
                <a:gd name="T5" fmla="*/ 0 h 14"/>
                <a:gd name="T6" fmla="*/ 0 w 32"/>
                <a:gd name="T7" fmla="*/ 14 h 14"/>
                <a:gd name="T8" fmla="*/ 1 w 3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1" y="14"/>
                  </a:moveTo>
                  <a:cubicBezTo>
                    <a:pt x="11" y="10"/>
                    <a:pt x="21" y="5"/>
                    <a:pt x="32" y="1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21" y="5"/>
                    <a:pt x="11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34" name="Freeform 10169">
              <a:extLst>
                <a:ext uri="{FF2B5EF4-FFF2-40B4-BE49-F238E27FC236}">
                  <a16:creationId xmlns:a16="http://schemas.microsoft.com/office/drawing/2014/main" id="{B9649586-D0B7-42F9-AB3E-2DA41A531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31762"/>
              <a:ext cx="104775" cy="57150"/>
            </a:xfrm>
            <a:custGeom>
              <a:avLst/>
              <a:gdLst>
                <a:gd name="T0" fmla="*/ 1 w 28"/>
                <a:gd name="T1" fmla="*/ 14 h 15"/>
                <a:gd name="T2" fmla="*/ 28 w 28"/>
                <a:gd name="T3" fmla="*/ 1 h 15"/>
                <a:gd name="T4" fmla="*/ 28 w 28"/>
                <a:gd name="T5" fmla="*/ 1 h 15"/>
                <a:gd name="T6" fmla="*/ 1 w 28"/>
                <a:gd name="T7" fmla="*/ 14 h 15"/>
                <a:gd name="T8" fmla="*/ 1 w 28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5">
                  <a:moveTo>
                    <a:pt x="1" y="14"/>
                  </a:moveTo>
                  <a:cubicBezTo>
                    <a:pt x="10" y="10"/>
                    <a:pt x="19" y="5"/>
                    <a:pt x="28" y="1"/>
                  </a:cubicBezTo>
                  <a:cubicBezTo>
                    <a:pt x="28" y="1"/>
                    <a:pt x="28" y="0"/>
                    <a:pt x="28" y="1"/>
                  </a:cubicBezTo>
                  <a:cubicBezTo>
                    <a:pt x="19" y="5"/>
                    <a:pt x="10" y="9"/>
                    <a:pt x="1" y="14"/>
                  </a:cubicBezTo>
                  <a:cubicBezTo>
                    <a:pt x="0" y="14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35" name="Freeform 10170">
              <a:extLst>
                <a:ext uri="{FF2B5EF4-FFF2-40B4-BE49-F238E27FC236}">
                  <a16:creationId xmlns:a16="http://schemas.microsoft.com/office/drawing/2014/main" id="{BE3A1A62-06A9-4EED-A338-AB36E5F7B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23825"/>
              <a:ext cx="98425" cy="49213"/>
            </a:xfrm>
            <a:custGeom>
              <a:avLst/>
              <a:gdLst>
                <a:gd name="T0" fmla="*/ 25 w 26"/>
                <a:gd name="T1" fmla="*/ 0 h 13"/>
                <a:gd name="T2" fmla="*/ 1 w 26"/>
                <a:gd name="T3" fmla="*/ 13 h 13"/>
                <a:gd name="T4" fmla="*/ 1 w 26"/>
                <a:gd name="T5" fmla="*/ 13 h 13"/>
                <a:gd name="T6" fmla="*/ 26 w 26"/>
                <a:gd name="T7" fmla="*/ 0 h 13"/>
                <a:gd name="T8" fmla="*/ 25 w 2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3">
                  <a:moveTo>
                    <a:pt x="25" y="0"/>
                  </a:moveTo>
                  <a:cubicBezTo>
                    <a:pt x="17" y="4"/>
                    <a:pt x="9" y="8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9" y="9"/>
                    <a:pt x="17" y="4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36" name="Freeform 10171">
              <a:extLst>
                <a:ext uri="{FF2B5EF4-FFF2-40B4-BE49-F238E27FC236}">
                  <a16:creationId xmlns:a16="http://schemas.microsoft.com/office/drawing/2014/main" id="{D2299B03-5954-481E-BDFE-09662F173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33337"/>
              <a:ext cx="165100" cy="79375"/>
            </a:xfrm>
            <a:custGeom>
              <a:avLst/>
              <a:gdLst>
                <a:gd name="T0" fmla="*/ 43 w 44"/>
                <a:gd name="T1" fmla="*/ 0 h 21"/>
                <a:gd name="T2" fmla="*/ 0 w 44"/>
                <a:gd name="T3" fmla="*/ 21 h 21"/>
                <a:gd name="T4" fmla="*/ 0 w 44"/>
                <a:gd name="T5" fmla="*/ 21 h 21"/>
                <a:gd name="T6" fmla="*/ 44 w 44"/>
                <a:gd name="T7" fmla="*/ 1 h 21"/>
                <a:gd name="T8" fmla="*/ 43 w 4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1">
                  <a:moveTo>
                    <a:pt x="43" y="0"/>
                  </a:moveTo>
                  <a:cubicBezTo>
                    <a:pt x="29" y="7"/>
                    <a:pt x="14" y="14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5" y="14"/>
                    <a:pt x="29" y="7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37" name="Freeform 10172">
              <a:extLst>
                <a:ext uri="{FF2B5EF4-FFF2-40B4-BE49-F238E27FC236}">
                  <a16:creationId xmlns:a16="http://schemas.microsoft.com/office/drawing/2014/main" id="{B6BEF05F-0F24-4E12-943C-8D2686751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26987"/>
              <a:ext cx="34925" cy="14288"/>
            </a:xfrm>
            <a:custGeom>
              <a:avLst/>
              <a:gdLst>
                <a:gd name="T0" fmla="*/ 5 w 9"/>
                <a:gd name="T1" fmla="*/ 3 h 4"/>
                <a:gd name="T2" fmla="*/ 2 w 9"/>
                <a:gd name="T3" fmla="*/ 3 h 4"/>
                <a:gd name="T4" fmla="*/ 3 w 9"/>
                <a:gd name="T5" fmla="*/ 2 h 4"/>
                <a:gd name="T6" fmla="*/ 8 w 9"/>
                <a:gd name="T7" fmla="*/ 1 h 4"/>
                <a:gd name="T8" fmla="*/ 8 w 9"/>
                <a:gd name="T9" fmla="*/ 0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5 w 9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5" y="3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0" y="4"/>
                    <a:pt x="3" y="3"/>
                    <a:pt x="3" y="2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2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4"/>
                    <a:pt x="4" y="4"/>
                    <a:pt x="5" y="3"/>
                  </a:cubicBezTo>
                  <a:cubicBezTo>
                    <a:pt x="6" y="3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38" name="Freeform 10173">
              <a:extLst>
                <a:ext uri="{FF2B5EF4-FFF2-40B4-BE49-F238E27FC236}">
                  <a16:creationId xmlns:a16="http://schemas.microsoft.com/office/drawing/2014/main" id="{86662C83-76B5-4AC3-B585-677C1F22D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" y="26987"/>
              <a:ext cx="184150" cy="79375"/>
            </a:xfrm>
            <a:custGeom>
              <a:avLst/>
              <a:gdLst>
                <a:gd name="T0" fmla="*/ 1 w 49"/>
                <a:gd name="T1" fmla="*/ 21 h 21"/>
                <a:gd name="T2" fmla="*/ 49 w 49"/>
                <a:gd name="T3" fmla="*/ 1 h 21"/>
                <a:gd name="T4" fmla="*/ 49 w 49"/>
                <a:gd name="T5" fmla="*/ 1 h 21"/>
                <a:gd name="T6" fmla="*/ 1 w 49"/>
                <a:gd name="T7" fmla="*/ 21 h 21"/>
                <a:gd name="T8" fmla="*/ 1 w 4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1">
                  <a:moveTo>
                    <a:pt x="1" y="21"/>
                  </a:moveTo>
                  <a:cubicBezTo>
                    <a:pt x="17" y="13"/>
                    <a:pt x="32" y="6"/>
                    <a:pt x="49" y="1"/>
                  </a:cubicBezTo>
                  <a:cubicBezTo>
                    <a:pt x="49" y="1"/>
                    <a:pt x="49" y="0"/>
                    <a:pt x="49" y="1"/>
                  </a:cubicBezTo>
                  <a:cubicBezTo>
                    <a:pt x="32" y="6"/>
                    <a:pt x="16" y="13"/>
                    <a:pt x="1" y="21"/>
                  </a:cubicBezTo>
                  <a:cubicBezTo>
                    <a:pt x="0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39" name="Freeform 10174">
              <a:extLst>
                <a:ext uri="{FF2B5EF4-FFF2-40B4-BE49-F238E27FC236}">
                  <a16:creationId xmlns:a16="http://schemas.microsoft.com/office/drawing/2014/main" id="{2E68638F-1A68-48ED-B62A-8468E1D71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17475"/>
              <a:ext cx="87313" cy="44450"/>
            </a:xfrm>
            <a:custGeom>
              <a:avLst/>
              <a:gdLst>
                <a:gd name="T0" fmla="*/ 1 w 23"/>
                <a:gd name="T1" fmla="*/ 12 h 12"/>
                <a:gd name="T2" fmla="*/ 23 w 23"/>
                <a:gd name="T3" fmla="*/ 0 h 12"/>
                <a:gd name="T4" fmla="*/ 23 w 23"/>
                <a:gd name="T5" fmla="*/ 0 h 12"/>
                <a:gd name="T6" fmla="*/ 0 w 23"/>
                <a:gd name="T7" fmla="*/ 11 h 12"/>
                <a:gd name="T8" fmla="*/ 1 w 2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1" y="12"/>
                  </a:moveTo>
                  <a:cubicBezTo>
                    <a:pt x="8" y="8"/>
                    <a:pt x="16" y="4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4"/>
                    <a:pt x="8" y="8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40" name="Freeform 10175">
              <a:extLst>
                <a:ext uri="{FF2B5EF4-FFF2-40B4-BE49-F238E27FC236}">
                  <a16:creationId xmlns:a16="http://schemas.microsoft.com/office/drawing/2014/main" id="{DDA44F55-FB3B-4CFF-AC7A-2570C3A3E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09537"/>
              <a:ext cx="79375" cy="38100"/>
            </a:xfrm>
            <a:custGeom>
              <a:avLst/>
              <a:gdLst>
                <a:gd name="T0" fmla="*/ 21 w 21"/>
                <a:gd name="T1" fmla="*/ 0 h 10"/>
                <a:gd name="T2" fmla="*/ 0 w 21"/>
                <a:gd name="T3" fmla="*/ 10 h 10"/>
                <a:gd name="T4" fmla="*/ 0 w 21"/>
                <a:gd name="T5" fmla="*/ 10 h 10"/>
                <a:gd name="T6" fmla="*/ 21 w 21"/>
                <a:gd name="T7" fmla="*/ 0 h 10"/>
                <a:gd name="T8" fmla="*/ 21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0"/>
                  </a:moveTo>
                  <a:cubicBezTo>
                    <a:pt x="14" y="3"/>
                    <a:pt x="7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7"/>
                    <a:pt x="14" y="3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41" name="Freeform 10176">
              <a:extLst>
                <a:ext uri="{FF2B5EF4-FFF2-40B4-BE49-F238E27FC236}">
                  <a16:creationId xmlns:a16="http://schemas.microsoft.com/office/drawing/2014/main" id="{BA606351-FAE6-44CB-B0B7-7096ED404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5875"/>
              <a:ext cx="195263" cy="82550"/>
            </a:xfrm>
            <a:custGeom>
              <a:avLst/>
              <a:gdLst>
                <a:gd name="T0" fmla="*/ 51 w 52"/>
                <a:gd name="T1" fmla="*/ 0 h 22"/>
                <a:gd name="T2" fmla="*/ 0 w 52"/>
                <a:gd name="T3" fmla="*/ 22 h 22"/>
                <a:gd name="T4" fmla="*/ 0 w 52"/>
                <a:gd name="T5" fmla="*/ 22 h 22"/>
                <a:gd name="T6" fmla="*/ 52 w 52"/>
                <a:gd name="T7" fmla="*/ 0 h 22"/>
                <a:gd name="T8" fmla="*/ 51 w 5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2">
                  <a:moveTo>
                    <a:pt x="51" y="0"/>
                  </a:moveTo>
                  <a:cubicBezTo>
                    <a:pt x="34" y="7"/>
                    <a:pt x="17" y="1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7" y="15"/>
                    <a:pt x="35" y="7"/>
                    <a:pt x="52" y="0"/>
                  </a:cubicBezTo>
                  <a:cubicBezTo>
                    <a:pt x="52" y="0"/>
                    <a:pt x="52" y="0"/>
                    <a:pt x="5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42" name="Freeform 10177">
              <a:extLst>
                <a:ext uri="{FF2B5EF4-FFF2-40B4-BE49-F238E27FC236}">
                  <a16:creationId xmlns:a16="http://schemas.microsoft.com/office/drawing/2014/main" id="{BA4E3606-9307-4780-B0D9-D98941052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37" y="11112"/>
              <a:ext cx="198438" cy="87313"/>
            </a:xfrm>
            <a:custGeom>
              <a:avLst/>
              <a:gdLst>
                <a:gd name="T0" fmla="*/ 1 w 53"/>
                <a:gd name="T1" fmla="*/ 23 h 23"/>
                <a:gd name="T2" fmla="*/ 52 w 53"/>
                <a:gd name="T3" fmla="*/ 0 h 23"/>
                <a:gd name="T4" fmla="*/ 52 w 53"/>
                <a:gd name="T5" fmla="*/ 0 h 23"/>
                <a:gd name="T6" fmla="*/ 0 w 53"/>
                <a:gd name="T7" fmla="*/ 23 h 23"/>
                <a:gd name="T8" fmla="*/ 1 w 53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3">
                  <a:moveTo>
                    <a:pt x="1" y="23"/>
                  </a:moveTo>
                  <a:cubicBezTo>
                    <a:pt x="18" y="15"/>
                    <a:pt x="35" y="7"/>
                    <a:pt x="52" y="0"/>
                  </a:cubicBezTo>
                  <a:cubicBezTo>
                    <a:pt x="53" y="0"/>
                    <a:pt x="53" y="0"/>
                    <a:pt x="52" y="0"/>
                  </a:cubicBezTo>
                  <a:cubicBezTo>
                    <a:pt x="35" y="7"/>
                    <a:pt x="18" y="15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43" name="Freeform 10178">
              <a:extLst>
                <a:ext uri="{FF2B5EF4-FFF2-40B4-BE49-F238E27FC236}">
                  <a16:creationId xmlns:a16="http://schemas.microsoft.com/office/drawing/2014/main" id="{7447D1A6-0DBB-4EAD-9B39-0B9960F39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09537"/>
              <a:ext cx="79375" cy="38100"/>
            </a:xfrm>
            <a:custGeom>
              <a:avLst/>
              <a:gdLst>
                <a:gd name="T0" fmla="*/ 1 w 21"/>
                <a:gd name="T1" fmla="*/ 9 h 10"/>
                <a:gd name="T2" fmla="*/ 20 w 21"/>
                <a:gd name="T3" fmla="*/ 0 h 10"/>
                <a:gd name="T4" fmla="*/ 20 w 21"/>
                <a:gd name="T5" fmla="*/ 0 h 10"/>
                <a:gd name="T6" fmla="*/ 0 w 21"/>
                <a:gd name="T7" fmla="*/ 9 h 10"/>
                <a:gd name="T8" fmla="*/ 1 w 21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" y="9"/>
                  </a:moveTo>
                  <a:cubicBezTo>
                    <a:pt x="7" y="6"/>
                    <a:pt x="14" y="3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4" y="3"/>
                    <a:pt x="7" y="6"/>
                    <a:pt x="0" y="9"/>
                  </a:cubicBezTo>
                  <a:cubicBezTo>
                    <a:pt x="0" y="9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44" name="Freeform 10179">
              <a:extLst>
                <a:ext uri="{FF2B5EF4-FFF2-40B4-BE49-F238E27FC236}">
                  <a16:creationId xmlns:a16="http://schemas.microsoft.com/office/drawing/2014/main" id="{1AC5F446-4867-4209-A3FD-EA7FB7627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98425"/>
              <a:ext cx="71438" cy="36513"/>
            </a:xfrm>
            <a:custGeom>
              <a:avLst/>
              <a:gdLst>
                <a:gd name="T0" fmla="*/ 18 w 19"/>
                <a:gd name="T1" fmla="*/ 0 h 10"/>
                <a:gd name="T2" fmla="*/ 1 w 19"/>
                <a:gd name="T3" fmla="*/ 9 h 10"/>
                <a:gd name="T4" fmla="*/ 1 w 19"/>
                <a:gd name="T5" fmla="*/ 10 h 10"/>
                <a:gd name="T6" fmla="*/ 18 w 19"/>
                <a:gd name="T7" fmla="*/ 0 h 10"/>
                <a:gd name="T8" fmla="*/ 18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cubicBezTo>
                    <a:pt x="12" y="3"/>
                    <a:pt x="6" y="6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7" y="6"/>
                    <a:pt x="12" y="3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45" name="Freeform 10180">
              <a:extLst>
                <a:ext uri="{FF2B5EF4-FFF2-40B4-BE49-F238E27FC236}">
                  <a16:creationId xmlns:a16="http://schemas.microsoft.com/office/drawing/2014/main" id="{737A69AB-925E-40A7-B6C3-3E9BE61B9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11112"/>
              <a:ext cx="165100" cy="76200"/>
            </a:xfrm>
            <a:custGeom>
              <a:avLst/>
              <a:gdLst>
                <a:gd name="T0" fmla="*/ 43 w 44"/>
                <a:gd name="T1" fmla="*/ 0 h 20"/>
                <a:gd name="T2" fmla="*/ 0 w 44"/>
                <a:gd name="T3" fmla="*/ 19 h 20"/>
                <a:gd name="T4" fmla="*/ 0 w 44"/>
                <a:gd name="T5" fmla="*/ 20 h 20"/>
                <a:gd name="T6" fmla="*/ 43 w 44"/>
                <a:gd name="T7" fmla="*/ 0 h 20"/>
                <a:gd name="T8" fmla="*/ 43 w 4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0">
                  <a:moveTo>
                    <a:pt x="43" y="0"/>
                  </a:moveTo>
                  <a:cubicBezTo>
                    <a:pt x="28" y="6"/>
                    <a:pt x="14" y="12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4" y="13"/>
                    <a:pt x="29" y="6"/>
                    <a:pt x="43" y="0"/>
                  </a:cubicBezTo>
                  <a:cubicBezTo>
                    <a:pt x="44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46" name="Freeform 10181">
              <a:extLst>
                <a:ext uri="{FF2B5EF4-FFF2-40B4-BE49-F238E27FC236}">
                  <a16:creationId xmlns:a16="http://schemas.microsoft.com/office/drawing/2014/main" id="{EF44CBC7-9E3D-4283-BA89-285F53F14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11112"/>
              <a:ext cx="152400" cy="68263"/>
            </a:xfrm>
            <a:custGeom>
              <a:avLst/>
              <a:gdLst>
                <a:gd name="T0" fmla="*/ 0 w 41"/>
                <a:gd name="T1" fmla="*/ 18 h 18"/>
                <a:gd name="T2" fmla="*/ 40 w 41"/>
                <a:gd name="T3" fmla="*/ 0 h 18"/>
                <a:gd name="T4" fmla="*/ 40 w 41"/>
                <a:gd name="T5" fmla="*/ 0 h 18"/>
                <a:gd name="T6" fmla="*/ 0 w 41"/>
                <a:gd name="T7" fmla="*/ 18 h 18"/>
                <a:gd name="T8" fmla="*/ 0 w 4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8">
                  <a:moveTo>
                    <a:pt x="0" y="18"/>
                  </a:moveTo>
                  <a:cubicBezTo>
                    <a:pt x="14" y="12"/>
                    <a:pt x="27" y="6"/>
                    <a:pt x="40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27" y="5"/>
                    <a:pt x="13" y="1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47" name="Freeform 10182">
              <a:extLst>
                <a:ext uri="{FF2B5EF4-FFF2-40B4-BE49-F238E27FC236}">
                  <a16:creationId xmlns:a16="http://schemas.microsoft.com/office/drawing/2014/main" id="{E7C1F9B8-569A-482A-AA9E-EC84474EC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90487"/>
              <a:ext cx="63500" cy="30163"/>
            </a:xfrm>
            <a:custGeom>
              <a:avLst/>
              <a:gdLst>
                <a:gd name="T0" fmla="*/ 1 w 17"/>
                <a:gd name="T1" fmla="*/ 8 h 8"/>
                <a:gd name="T2" fmla="*/ 17 w 17"/>
                <a:gd name="T3" fmla="*/ 1 h 8"/>
                <a:gd name="T4" fmla="*/ 16 w 17"/>
                <a:gd name="T5" fmla="*/ 0 h 8"/>
                <a:gd name="T6" fmla="*/ 1 w 17"/>
                <a:gd name="T7" fmla="*/ 8 h 8"/>
                <a:gd name="T8" fmla="*/ 1 w 1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" y="8"/>
                  </a:moveTo>
                  <a:cubicBezTo>
                    <a:pt x="6" y="6"/>
                    <a:pt x="11" y="3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1" y="3"/>
                    <a:pt x="6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48" name="Freeform 10183">
              <a:extLst>
                <a:ext uri="{FF2B5EF4-FFF2-40B4-BE49-F238E27FC236}">
                  <a16:creationId xmlns:a16="http://schemas.microsoft.com/office/drawing/2014/main" id="{AC5C6138-85CF-4344-BF62-53D656AD7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82550"/>
              <a:ext cx="55563" cy="30163"/>
            </a:xfrm>
            <a:custGeom>
              <a:avLst/>
              <a:gdLst>
                <a:gd name="T0" fmla="*/ 14 w 15"/>
                <a:gd name="T1" fmla="*/ 0 h 8"/>
                <a:gd name="T2" fmla="*/ 1 w 15"/>
                <a:gd name="T3" fmla="*/ 7 h 8"/>
                <a:gd name="T4" fmla="*/ 1 w 15"/>
                <a:gd name="T5" fmla="*/ 8 h 8"/>
                <a:gd name="T6" fmla="*/ 15 w 15"/>
                <a:gd name="T7" fmla="*/ 1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10" y="3"/>
                    <a:pt x="5" y="5"/>
                    <a:pt x="1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0" y="3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49" name="Freeform 10184">
              <a:extLst>
                <a:ext uri="{FF2B5EF4-FFF2-40B4-BE49-F238E27FC236}">
                  <a16:creationId xmlns:a16="http://schemas.microsoft.com/office/drawing/2014/main" id="{C7EA7CBD-FCFA-499A-8CEE-39CB9C3B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11112"/>
              <a:ext cx="123825" cy="60325"/>
            </a:xfrm>
            <a:custGeom>
              <a:avLst/>
              <a:gdLst>
                <a:gd name="T0" fmla="*/ 32 w 33"/>
                <a:gd name="T1" fmla="*/ 0 h 16"/>
                <a:gd name="T2" fmla="*/ 0 w 33"/>
                <a:gd name="T3" fmla="*/ 16 h 16"/>
                <a:gd name="T4" fmla="*/ 1 w 33"/>
                <a:gd name="T5" fmla="*/ 16 h 16"/>
                <a:gd name="T6" fmla="*/ 32 w 33"/>
                <a:gd name="T7" fmla="*/ 0 h 16"/>
                <a:gd name="T8" fmla="*/ 32 w 3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6">
                  <a:moveTo>
                    <a:pt x="32" y="0"/>
                  </a:moveTo>
                  <a:cubicBezTo>
                    <a:pt x="21" y="5"/>
                    <a:pt x="11" y="11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1" y="11"/>
                    <a:pt x="22" y="5"/>
                    <a:pt x="32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50" name="Freeform 10185">
              <a:extLst>
                <a:ext uri="{FF2B5EF4-FFF2-40B4-BE49-F238E27FC236}">
                  <a16:creationId xmlns:a16="http://schemas.microsoft.com/office/drawing/2014/main" id="{8366121E-1B3F-4D31-BCD5-7C2DE05CE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1112"/>
              <a:ext cx="112713" cy="52388"/>
            </a:xfrm>
            <a:custGeom>
              <a:avLst/>
              <a:gdLst>
                <a:gd name="T0" fmla="*/ 0 w 30"/>
                <a:gd name="T1" fmla="*/ 14 h 14"/>
                <a:gd name="T2" fmla="*/ 30 w 30"/>
                <a:gd name="T3" fmla="*/ 0 h 14"/>
                <a:gd name="T4" fmla="*/ 29 w 30"/>
                <a:gd name="T5" fmla="*/ 0 h 14"/>
                <a:gd name="T6" fmla="*/ 0 w 30"/>
                <a:gd name="T7" fmla="*/ 13 h 14"/>
                <a:gd name="T8" fmla="*/ 0 w 3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0" y="14"/>
                  </a:moveTo>
                  <a:cubicBezTo>
                    <a:pt x="10" y="9"/>
                    <a:pt x="20" y="5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0" y="5"/>
                    <a:pt x="10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51" name="Freeform 10186">
              <a:extLst>
                <a:ext uri="{FF2B5EF4-FFF2-40B4-BE49-F238E27FC236}">
                  <a16:creationId xmlns:a16="http://schemas.microsoft.com/office/drawing/2014/main" id="{61B4A570-A122-4946-8E2B-2D9A67A9F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76200"/>
              <a:ext cx="47625" cy="17463"/>
            </a:xfrm>
            <a:custGeom>
              <a:avLst/>
              <a:gdLst>
                <a:gd name="T0" fmla="*/ 1 w 13"/>
                <a:gd name="T1" fmla="*/ 5 h 5"/>
                <a:gd name="T2" fmla="*/ 12 w 13"/>
                <a:gd name="T3" fmla="*/ 0 h 5"/>
                <a:gd name="T4" fmla="*/ 12 w 13"/>
                <a:gd name="T5" fmla="*/ 0 h 5"/>
                <a:gd name="T6" fmla="*/ 0 w 13"/>
                <a:gd name="T7" fmla="*/ 5 h 5"/>
                <a:gd name="T8" fmla="*/ 1 w 1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" y="5"/>
                  </a:moveTo>
                  <a:cubicBezTo>
                    <a:pt x="4" y="3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52" name="Freeform 10187">
              <a:extLst>
                <a:ext uri="{FF2B5EF4-FFF2-40B4-BE49-F238E27FC236}">
                  <a16:creationId xmlns:a16="http://schemas.microsoft.com/office/drawing/2014/main" id="{EBC8E1A4-51B5-489C-B57A-B58C8BEC0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63500"/>
              <a:ext cx="33338" cy="19050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4 h 5"/>
                <a:gd name="T4" fmla="*/ 1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53" name="Freeform 10188">
              <a:extLst>
                <a:ext uri="{FF2B5EF4-FFF2-40B4-BE49-F238E27FC236}">
                  <a16:creationId xmlns:a16="http://schemas.microsoft.com/office/drawing/2014/main" id="{289A0998-3F80-40A3-8C12-F75EBDAF3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" y="15875"/>
              <a:ext cx="82550" cy="33338"/>
            </a:xfrm>
            <a:custGeom>
              <a:avLst/>
              <a:gdLst>
                <a:gd name="T0" fmla="*/ 21 w 22"/>
                <a:gd name="T1" fmla="*/ 0 h 9"/>
                <a:gd name="T2" fmla="*/ 1 w 22"/>
                <a:gd name="T3" fmla="*/ 9 h 9"/>
                <a:gd name="T4" fmla="*/ 1 w 22"/>
                <a:gd name="T5" fmla="*/ 9 h 9"/>
                <a:gd name="T6" fmla="*/ 21 w 22"/>
                <a:gd name="T7" fmla="*/ 0 h 9"/>
                <a:gd name="T8" fmla="*/ 21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21" y="0"/>
                  </a:moveTo>
                  <a:cubicBezTo>
                    <a:pt x="14" y="3"/>
                    <a:pt x="7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6"/>
                    <a:pt x="15" y="3"/>
                    <a:pt x="21" y="0"/>
                  </a:cubicBezTo>
                  <a:cubicBezTo>
                    <a:pt x="2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54" name="Freeform 10189">
              <a:extLst>
                <a:ext uri="{FF2B5EF4-FFF2-40B4-BE49-F238E27FC236}">
                  <a16:creationId xmlns:a16="http://schemas.microsoft.com/office/drawing/2014/main" id="{A567CE33-E6C3-40BE-9068-C152865D6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15875"/>
              <a:ext cx="63500" cy="30163"/>
            </a:xfrm>
            <a:custGeom>
              <a:avLst/>
              <a:gdLst>
                <a:gd name="T0" fmla="*/ 1 w 17"/>
                <a:gd name="T1" fmla="*/ 8 h 8"/>
                <a:gd name="T2" fmla="*/ 16 w 17"/>
                <a:gd name="T3" fmla="*/ 0 h 8"/>
                <a:gd name="T4" fmla="*/ 16 w 17"/>
                <a:gd name="T5" fmla="*/ 0 h 8"/>
                <a:gd name="T6" fmla="*/ 0 w 17"/>
                <a:gd name="T7" fmla="*/ 7 h 8"/>
                <a:gd name="T8" fmla="*/ 1 w 1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" y="8"/>
                  </a:moveTo>
                  <a:cubicBezTo>
                    <a:pt x="6" y="5"/>
                    <a:pt x="11" y="3"/>
                    <a:pt x="16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1" y="2"/>
                    <a:pt x="6" y="5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55" name="Freeform 10190">
              <a:extLst>
                <a:ext uri="{FF2B5EF4-FFF2-40B4-BE49-F238E27FC236}">
                  <a16:creationId xmlns:a16="http://schemas.microsoft.com/office/drawing/2014/main" id="{235D237D-B773-45E9-848C-4B5F85E1E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" y="57150"/>
              <a:ext cx="30163" cy="11113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1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56" name="Freeform 10191">
              <a:extLst>
                <a:ext uri="{FF2B5EF4-FFF2-40B4-BE49-F238E27FC236}">
                  <a16:creationId xmlns:a16="http://schemas.microsoft.com/office/drawing/2014/main" id="{DE512104-95D8-4E10-AAD5-4BC98BBAD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52387"/>
              <a:ext cx="22225" cy="11113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57" name="Freeform 10192">
              <a:extLst>
                <a:ext uri="{FF2B5EF4-FFF2-40B4-BE49-F238E27FC236}">
                  <a16:creationId xmlns:a16="http://schemas.microsoft.com/office/drawing/2014/main" id="{D4A45C8C-EE16-4C4A-98F7-63B14720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15875"/>
              <a:ext cx="60325" cy="25400"/>
            </a:xfrm>
            <a:custGeom>
              <a:avLst/>
              <a:gdLst>
                <a:gd name="T0" fmla="*/ 15 w 16"/>
                <a:gd name="T1" fmla="*/ 0 h 7"/>
                <a:gd name="T2" fmla="*/ 1 w 16"/>
                <a:gd name="T3" fmla="*/ 7 h 7"/>
                <a:gd name="T4" fmla="*/ 1 w 16"/>
                <a:gd name="T5" fmla="*/ 7 h 7"/>
                <a:gd name="T6" fmla="*/ 15 w 16"/>
                <a:gd name="T7" fmla="*/ 0 h 7"/>
                <a:gd name="T8" fmla="*/ 15 w 1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5" y="0"/>
                  </a:moveTo>
                  <a:cubicBezTo>
                    <a:pt x="10" y="2"/>
                    <a:pt x="6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6" y="5"/>
                    <a:pt x="11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58" name="Freeform 10193">
              <a:extLst>
                <a:ext uri="{FF2B5EF4-FFF2-40B4-BE49-F238E27FC236}">
                  <a16:creationId xmlns:a16="http://schemas.microsoft.com/office/drawing/2014/main" id="{6E57F37C-E925-4692-8D63-0E1919F04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" y="15875"/>
              <a:ext cx="36513" cy="14288"/>
            </a:xfrm>
            <a:custGeom>
              <a:avLst/>
              <a:gdLst>
                <a:gd name="T0" fmla="*/ 0 w 10"/>
                <a:gd name="T1" fmla="*/ 4 h 4"/>
                <a:gd name="T2" fmla="*/ 10 w 10"/>
                <a:gd name="T3" fmla="*/ 0 h 4"/>
                <a:gd name="T4" fmla="*/ 10 w 10"/>
                <a:gd name="T5" fmla="*/ 0 h 4"/>
                <a:gd name="T6" fmla="*/ 0 w 10"/>
                <a:gd name="T7" fmla="*/ 4 h 4"/>
                <a:gd name="T8" fmla="*/ 0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4" y="3"/>
                    <a:pt x="7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59" name="Freeform 10194">
              <a:extLst>
                <a:ext uri="{FF2B5EF4-FFF2-40B4-BE49-F238E27FC236}">
                  <a16:creationId xmlns:a16="http://schemas.microsoft.com/office/drawing/2014/main" id="{1241AF06-3076-44FD-BCDB-EEB3AEC57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15875"/>
              <a:ext cx="30163" cy="14288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3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60" name="Freeform 10195">
              <a:extLst>
                <a:ext uri="{FF2B5EF4-FFF2-40B4-BE49-F238E27FC236}">
                  <a16:creationId xmlns:a16="http://schemas.microsoft.com/office/drawing/2014/main" id="{EA9CD6CA-B5C6-47A5-A583-6FAE51DBE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15875"/>
              <a:ext cx="17463" cy="6350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361" name="Group 6497">
            <a:extLst>
              <a:ext uri="{FF2B5EF4-FFF2-40B4-BE49-F238E27FC236}">
                <a16:creationId xmlns:a16="http://schemas.microsoft.com/office/drawing/2014/main" id="{78DC8836-5975-4F4D-BDC9-56FE04E5FF84}"/>
              </a:ext>
            </a:extLst>
          </p:cNvPr>
          <p:cNvGrpSpPr>
            <a:grpSpLocks/>
          </p:cNvGrpSpPr>
          <p:nvPr/>
        </p:nvGrpSpPr>
        <p:grpSpPr bwMode="auto">
          <a:xfrm>
            <a:off x="777875" y="3908425"/>
            <a:ext cx="349250" cy="266700"/>
            <a:chOff x="0" y="0"/>
            <a:chExt cx="349250" cy="266701"/>
          </a:xfrm>
        </p:grpSpPr>
        <p:sp>
          <p:nvSpPr>
            <p:cNvPr id="43362" name="Freeform 10196">
              <a:extLst>
                <a:ext uri="{FF2B5EF4-FFF2-40B4-BE49-F238E27FC236}">
                  <a16:creationId xmlns:a16="http://schemas.microsoft.com/office/drawing/2014/main" id="{B6A89281-0846-4DA5-91F6-8164971343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3" y="201613"/>
              <a:ext cx="71438" cy="34925"/>
            </a:xfrm>
            <a:custGeom>
              <a:avLst/>
              <a:gdLst>
                <a:gd name="T0" fmla="*/ 3 w 19"/>
                <a:gd name="T1" fmla="*/ 8 h 9"/>
                <a:gd name="T2" fmla="*/ 4 w 19"/>
                <a:gd name="T3" fmla="*/ 7 h 9"/>
                <a:gd name="T4" fmla="*/ 4 w 19"/>
                <a:gd name="T5" fmla="*/ 8 h 9"/>
                <a:gd name="T6" fmla="*/ 5 w 19"/>
                <a:gd name="T7" fmla="*/ 9 h 9"/>
                <a:gd name="T8" fmla="*/ 5 w 19"/>
                <a:gd name="T9" fmla="*/ 8 h 9"/>
                <a:gd name="T10" fmla="*/ 6 w 19"/>
                <a:gd name="T11" fmla="*/ 8 h 9"/>
                <a:gd name="T12" fmla="*/ 7 w 19"/>
                <a:gd name="T13" fmla="*/ 8 h 9"/>
                <a:gd name="T14" fmla="*/ 7 w 19"/>
                <a:gd name="T15" fmla="*/ 8 h 9"/>
                <a:gd name="T16" fmla="*/ 14 w 19"/>
                <a:gd name="T17" fmla="*/ 8 h 9"/>
                <a:gd name="T18" fmla="*/ 17 w 19"/>
                <a:gd name="T19" fmla="*/ 8 h 9"/>
                <a:gd name="T20" fmla="*/ 16 w 19"/>
                <a:gd name="T21" fmla="*/ 2 h 9"/>
                <a:gd name="T22" fmla="*/ 12 w 19"/>
                <a:gd name="T23" fmla="*/ 1 h 9"/>
                <a:gd name="T24" fmla="*/ 8 w 19"/>
                <a:gd name="T25" fmla="*/ 1 h 9"/>
                <a:gd name="T26" fmla="*/ 9 w 19"/>
                <a:gd name="T27" fmla="*/ 0 h 9"/>
                <a:gd name="T28" fmla="*/ 8 w 19"/>
                <a:gd name="T29" fmla="*/ 1 h 9"/>
                <a:gd name="T30" fmla="*/ 8 w 19"/>
                <a:gd name="T31" fmla="*/ 2 h 9"/>
                <a:gd name="T32" fmla="*/ 2 w 19"/>
                <a:gd name="T33" fmla="*/ 1 h 9"/>
                <a:gd name="T34" fmla="*/ 1 w 19"/>
                <a:gd name="T35" fmla="*/ 2 h 9"/>
                <a:gd name="T36" fmla="*/ 1 w 19"/>
                <a:gd name="T37" fmla="*/ 4 h 9"/>
                <a:gd name="T38" fmla="*/ 2 w 19"/>
                <a:gd name="T39" fmla="*/ 4 h 9"/>
                <a:gd name="T40" fmla="*/ 1 w 19"/>
                <a:gd name="T41" fmla="*/ 4 h 9"/>
                <a:gd name="T42" fmla="*/ 3 w 19"/>
                <a:gd name="T43" fmla="*/ 8 h 9"/>
                <a:gd name="T44" fmla="*/ 9 w 19"/>
                <a:gd name="T45" fmla="*/ 3 h 9"/>
                <a:gd name="T46" fmla="*/ 9 w 19"/>
                <a:gd name="T47" fmla="*/ 3 h 9"/>
                <a:gd name="T48" fmla="*/ 4 w 19"/>
                <a:gd name="T49" fmla="*/ 3 h 9"/>
                <a:gd name="T50" fmla="*/ 5 w 19"/>
                <a:gd name="T51" fmla="*/ 4 h 9"/>
                <a:gd name="T52" fmla="*/ 6 w 19"/>
                <a:gd name="T53" fmla="*/ 3 h 9"/>
                <a:gd name="T54" fmla="*/ 6 w 19"/>
                <a:gd name="T55" fmla="*/ 4 h 9"/>
                <a:gd name="T56" fmla="*/ 13 w 19"/>
                <a:gd name="T57" fmla="*/ 3 h 9"/>
                <a:gd name="T58" fmla="*/ 14 w 19"/>
                <a:gd name="T59" fmla="*/ 4 h 9"/>
                <a:gd name="T60" fmla="*/ 14 w 19"/>
                <a:gd name="T61" fmla="*/ 5 h 9"/>
                <a:gd name="T62" fmla="*/ 15 w 19"/>
                <a:gd name="T63" fmla="*/ 5 h 9"/>
                <a:gd name="T64" fmla="*/ 6 w 19"/>
                <a:gd name="T65" fmla="*/ 6 h 9"/>
                <a:gd name="T66" fmla="*/ 6 w 19"/>
                <a:gd name="T67" fmla="*/ 7 h 9"/>
                <a:gd name="T68" fmla="*/ 4 w 19"/>
                <a:gd name="T69" fmla="*/ 6 h 9"/>
                <a:gd name="T70" fmla="*/ 4 w 19"/>
                <a:gd name="T71" fmla="*/ 7 h 9"/>
                <a:gd name="T72" fmla="*/ 2 w 19"/>
                <a:gd name="T73" fmla="*/ 4 h 9"/>
                <a:gd name="T74" fmla="*/ 4 w 19"/>
                <a:gd name="T7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9">
                  <a:moveTo>
                    <a:pt x="3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7"/>
                    <a:pt x="5" y="7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5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12" y="8"/>
                    <a:pt x="14" y="8"/>
                  </a:cubicBezTo>
                  <a:cubicBezTo>
                    <a:pt x="13" y="9"/>
                    <a:pt x="16" y="8"/>
                    <a:pt x="17" y="8"/>
                  </a:cubicBezTo>
                  <a:cubicBezTo>
                    <a:pt x="17" y="7"/>
                    <a:pt x="19" y="3"/>
                    <a:pt x="16" y="2"/>
                  </a:cubicBezTo>
                  <a:cubicBezTo>
                    <a:pt x="14" y="1"/>
                    <a:pt x="12" y="0"/>
                    <a:pt x="12" y="1"/>
                  </a:cubicBezTo>
                  <a:cubicBezTo>
                    <a:pt x="11" y="0"/>
                    <a:pt x="9" y="2"/>
                    <a:pt x="8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1"/>
                    <a:pt x="3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9"/>
                    <a:pt x="3" y="8"/>
                  </a:cubicBezTo>
                  <a:close/>
                  <a:moveTo>
                    <a:pt x="9" y="3"/>
                  </a:moveTo>
                  <a:cubicBezTo>
                    <a:pt x="8" y="3"/>
                    <a:pt x="8" y="2"/>
                    <a:pt x="9" y="3"/>
                  </a:cubicBezTo>
                  <a:close/>
                  <a:moveTo>
                    <a:pt x="4" y="3"/>
                  </a:moveTo>
                  <a:cubicBezTo>
                    <a:pt x="5" y="5"/>
                    <a:pt x="4" y="2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7" y="3"/>
                    <a:pt x="6" y="3"/>
                    <a:pt x="6" y="4"/>
                  </a:cubicBezTo>
                  <a:cubicBezTo>
                    <a:pt x="6" y="4"/>
                    <a:pt x="12" y="4"/>
                    <a:pt x="13" y="3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4"/>
                    <a:pt x="16" y="5"/>
                    <a:pt x="15" y="5"/>
                  </a:cubicBezTo>
                  <a:cubicBezTo>
                    <a:pt x="15" y="5"/>
                    <a:pt x="8" y="7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5" y="4"/>
                    <a:pt x="5" y="8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3" y="7"/>
                    <a:pt x="2" y="5"/>
                    <a:pt x="2" y="4"/>
                  </a:cubicBezTo>
                  <a:cubicBezTo>
                    <a:pt x="2" y="3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63" name="Freeform 10197">
              <a:extLst>
                <a:ext uri="{FF2B5EF4-FFF2-40B4-BE49-F238E27FC236}">
                  <a16:creationId xmlns:a16="http://schemas.microsoft.com/office/drawing/2014/main" id="{62A4DE37-0548-4A3C-9C49-3B782DDB73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25" y="198438"/>
              <a:ext cx="138113" cy="41275"/>
            </a:xfrm>
            <a:custGeom>
              <a:avLst/>
              <a:gdLst>
                <a:gd name="T0" fmla="*/ 3 w 37"/>
                <a:gd name="T1" fmla="*/ 7 h 11"/>
                <a:gd name="T2" fmla="*/ 2 w 37"/>
                <a:gd name="T3" fmla="*/ 8 h 11"/>
                <a:gd name="T4" fmla="*/ 11 w 37"/>
                <a:gd name="T5" fmla="*/ 8 h 11"/>
                <a:gd name="T6" fmla="*/ 11 w 37"/>
                <a:gd name="T7" fmla="*/ 9 h 11"/>
                <a:gd name="T8" fmla="*/ 14 w 37"/>
                <a:gd name="T9" fmla="*/ 10 h 11"/>
                <a:gd name="T10" fmla="*/ 14 w 37"/>
                <a:gd name="T11" fmla="*/ 9 h 11"/>
                <a:gd name="T12" fmla="*/ 18 w 37"/>
                <a:gd name="T13" fmla="*/ 9 h 11"/>
                <a:gd name="T14" fmla="*/ 17 w 37"/>
                <a:gd name="T15" fmla="*/ 8 h 11"/>
                <a:gd name="T16" fmla="*/ 28 w 37"/>
                <a:gd name="T17" fmla="*/ 9 h 11"/>
                <a:gd name="T18" fmla="*/ 28 w 37"/>
                <a:gd name="T19" fmla="*/ 9 h 11"/>
                <a:gd name="T20" fmla="*/ 28 w 37"/>
                <a:gd name="T21" fmla="*/ 9 h 11"/>
                <a:gd name="T22" fmla="*/ 30 w 37"/>
                <a:gd name="T23" fmla="*/ 9 h 11"/>
                <a:gd name="T24" fmla="*/ 35 w 37"/>
                <a:gd name="T25" fmla="*/ 9 h 11"/>
                <a:gd name="T26" fmla="*/ 36 w 37"/>
                <a:gd name="T27" fmla="*/ 8 h 11"/>
                <a:gd name="T28" fmla="*/ 28 w 37"/>
                <a:gd name="T29" fmla="*/ 2 h 11"/>
                <a:gd name="T30" fmla="*/ 16 w 37"/>
                <a:gd name="T31" fmla="*/ 2 h 11"/>
                <a:gd name="T32" fmla="*/ 17 w 37"/>
                <a:gd name="T33" fmla="*/ 2 h 11"/>
                <a:gd name="T34" fmla="*/ 15 w 37"/>
                <a:gd name="T35" fmla="*/ 3 h 11"/>
                <a:gd name="T36" fmla="*/ 15 w 37"/>
                <a:gd name="T37" fmla="*/ 2 h 11"/>
                <a:gd name="T38" fmla="*/ 6 w 37"/>
                <a:gd name="T39" fmla="*/ 3 h 11"/>
                <a:gd name="T40" fmla="*/ 4 w 37"/>
                <a:gd name="T41" fmla="*/ 2 h 11"/>
                <a:gd name="T42" fmla="*/ 3 w 37"/>
                <a:gd name="T43" fmla="*/ 3 h 11"/>
                <a:gd name="T44" fmla="*/ 3 w 37"/>
                <a:gd name="T45" fmla="*/ 3 h 11"/>
                <a:gd name="T46" fmla="*/ 3 w 37"/>
                <a:gd name="T47" fmla="*/ 3 h 11"/>
                <a:gd name="T48" fmla="*/ 3 w 37"/>
                <a:gd name="T49" fmla="*/ 3 h 11"/>
                <a:gd name="T50" fmla="*/ 3 w 37"/>
                <a:gd name="T51" fmla="*/ 3 h 11"/>
                <a:gd name="T52" fmla="*/ 2 w 37"/>
                <a:gd name="T53" fmla="*/ 3 h 11"/>
                <a:gd name="T54" fmla="*/ 2 w 37"/>
                <a:gd name="T55" fmla="*/ 3 h 11"/>
                <a:gd name="T56" fmla="*/ 2 w 37"/>
                <a:gd name="T57" fmla="*/ 4 h 11"/>
                <a:gd name="T58" fmla="*/ 2 w 37"/>
                <a:gd name="T59" fmla="*/ 4 h 11"/>
                <a:gd name="T60" fmla="*/ 2 w 37"/>
                <a:gd name="T61" fmla="*/ 3 h 11"/>
                <a:gd name="T62" fmla="*/ 2 w 37"/>
                <a:gd name="T63" fmla="*/ 3 h 11"/>
                <a:gd name="T64" fmla="*/ 3 w 37"/>
                <a:gd name="T65" fmla="*/ 7 h 11"/>
                <a:gd name="T66" fmla="*/ 17 w 37"/>
                <a:gd name="T67" fmla="*/ 4 h 11"/>
                <a:gd name="T68" fmla="*/ 17 w 37"/>
                <a:gd name="T69" fmla="*/ 4 h 11"/>
                <a:gd name="T70" fmla="*/ 17 w 37"/>
                <a:gd name="T71" fmla="*/ 4 h 11"/>
                <a:gd name="T72" fmla="*/ 5 w 37"/>
                <a:gd name="T73" fmla="*/ 3 h 11"/>
                <a:gd name="T74" fmla="*/ 5 w 37"/>
                <a:gd name="T75" fmla="*/ 3 h 11"/>
                <a:gd name="T76" fmla="*/ 5 w 37"/>
                <a:gd name="T77" fmla="*/ 3 h 11"/>
                <a:gd name="T78" fmla="*/ 5 w 37"/>
                <a:gd name="T79" fmla="*/ 3 h 11"/>
                <a:gd name="T80" fmla="*/ 5 w 37"/>
                <a:gd name="T81" fmla="*/ 3 h 11"/>
                <a:gd name="T82" fmla="*/ 5 w 37"/>
                <a:gd name="T83" fmla="*/ 4 h 11"/>
                <a:gd name="T84" fmla="*/ 5 w 37"/>
                <a:gd name="T85" fmla="*/ 4 h 11"/>
                <a:gd name="T86" fmla="*/ 5 w 37"/>
                <a:gd name="T87" fmla="*/ 4 h 11"/>
                <a:gd name="T88" fmla="*/ 5 w 37"/>
                <a:gd name="T89" fmla="*/ 3 h 11"/>
                <a:gd name="T90" fmla="*/ 5 w 37"/>
                <a:gd name="T91" fmla="*/ 3 h 11"/>
                <a:gd name="T92" fmla="*/ 5 w 37"/>
                <a:gd name="T93" fmla="*/ 3 h 11"/>
                <a:gd name="T94" fmla="*/ 3 w 37"/>
                <a:gd name="T95" fmla="*/ 5 h 11"/>
                <a:gd name="T96" fmla="*/ 3 w 37"/>
                <a:gd name="T97" fmla="*/ 4 h 11"/>
                <a:gd name="T98" fmla="*/ 4 w 37"/>
                <a:gd name="T99" fmla="*/ 4 h 11"/>
                <a:gd name="T100" fmla="*/ 4 w 37"/>
                <a:gd name="T101" fmla="*/ 4 h 11"/>
                <a:gd name="T102" fmla="*/ 8 w 37"/>
                <a:gd name="T103" fmla="*/ 4 h 11"/>
                <a:gd name="T104" fmla="*/ 9 w 37"/>
                <a:gd name="T105" fmla="*/ 5 h 11"/>
                <a:gd name="T106" fmla="*/ 12 w 37"/>
                <a:gd name="T107" fmla="*/ 4 h 11"/>
                <a:gd name="T108" fmla="*/ 11 w 37"/>
                <a:gd name="T109" fmla="*/ 5 h 11"/>
                <a:gd name="T110" fmla="*/ 18 w 37"/>
                <a:gd name="T111" fmla="*/ 4 h 11"/>
                <a:gd name="T112" fmla="*/ 27 w 37"/>
                <a:gd name="T113" fmla="*/ 5 h 11"/>
                <a:gd name="T114" fmla="*/ 34 w 37"/>
                <a:gd name="T115" fmla="*/ 4 h 11"/>
                <a:gd name="T116" fmla="*/ 34 w 37"/>
                <a:gd name="T117" fmla="*/ 7 h 11"/>
                <a:gd name="T118" fmla="*/ 26 w 37"/>
                <a:gd name="T119" fmla="*/ 6 h 11"/>
                <a:gd name="T120" fmla="*/ 19 w 37"/>
                <a:gd name="T121" fmla="*/ 6 h 11"/>
                <a:gd name="T122" fmla="*/ 15 w 37"/>
                <a:gd name="T123" fmla="*/ 8 h 11"/>
                <a:gd name="T124" fmla="*/ 3 w 37"/>
                <a:gd name="T12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" h="11">
                  <a:moveTo>
                    <a:pt x="3" y="7"/>
                  </a:moveTo>
                  <a:cubicBezTo>
                    <a:pt x="3" y="7"/>
                    <a:pt x="3" y="8"/>
                    <a:pt x="2" y="8"/>
                  </a:cubicBezTo>
                  <a:cubicBezTo>
                    <a:pt x="3" y="10"/>
                    <a:pt x="10" y="9"/>
                    <a:pt x="11" y="8"/>
                  </a:cubicBezTo>
                  <a:cubicBezTo>
                    <a:pt x="12" y="8"/>
                    <a:pt x="12" y="9"/>
                    <a:pt x="11" y="9"/>
                  </a:cubicBezTo>
                  <a:cubicBezTo>
                    <a:pt x="12" y="8"/>
                    <a:pt x="13" y="8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7" y="10"/>
                    <a:pt x="18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28" y="9"/>
                  </a:cubicBezTo>
                  <a:cubicBezTo>
                    <a:pt x="29" y="11"/>
                    <a:pt x="31" y="6"/>
                    <a:pt x="30" y="9"/>
                  </a:cubicBezTo>
                  <a:cubicBezTo>
                    <a:pt x="30" y="9"/>
                    <a:pt x="34" y="9"/>
                    <a:pt x="35" y="9"/>
                  </a:cubicBezTo>
                  <a:cubicBezTo>
                    <a:pt x="36" y="9"/>
                    <a:pt x="37" y="7"/>
                    <a:pt x="36" y="8"/>
                  </a:cubicBezTo>
                  <a:cubicBezTo>
                    <a:pt x="36" y="3"/>
                    <a:pt x="34" y="0"/>
                    <a:pt x="28" y="2"/>
                  </a:cubicBezTo>
                  <a:cubicBezTo>
                    <a:pt x="27" y="2"/>
                    <a:pt x="17" y="4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9" y="3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5"/>
                    <a:pt x="0" y="8"/>
                    <a:pt x="3" y="7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7" y="4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3" y="5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3" y="4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7" y="5"/>
                    <a:pt x="8" y="4"/>
                  </a:cubicBezTo>
                  <a:cubicBezTo>
                    <a:pt x="8" y="5"/>
                    <a:pt x="8" y="4"/>
                    <a:pt x="9" y="5"/>
                  </a:cubicBezTo>
                  <a:cubicBezTo>
                    <a:pt x="10" y="5"/>
                    <a:pt x="11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5"/>
                    <a:pt x="18" y="5"/>
                    <a:pt x="18" y="4"/>
                  </a:cubicBezTo>
                  <a:cubicBezTo>
                    <a:pt x="21" y="4"/>
                    <a:pt x="24" y="5"/>
                    <a:pt x="27" y="5"/>
                  </a:cubicBezTo>
                  <a:cubicBezTo>
                    <a:pt x="28" y="5"/>
                    <a:pt x="33" y="5"/>
                    <a:pt x="34" y="4"/>
                  </a:cubicBezTo>
                  <a:cubicBezTo>
                    <a:pt x="34" y="4"/>
                    <a:pt x="34" y="7"/>
                    <a:pt x="34" y="7"/>
                  </a:cubicBezTo>
                  <a:cubicBezTo>
                    <a:pt x="33" y="5"/>
                    <a:pt x="28" y="6"/>
                    <a:pt x="26" y="6"/>
                  </a:cubicBezTo>
                  <a:cubicBezTo>
                    <a:pt x="24" y="6"/>
                    <a:pt x="18" y="7"/>
                    <a:pt x="19" y="6"/>
                  </a:cubicBezTo>
                  <a:cubicBezTo>
                    <a:pt x="18" y="7"/>
                    <a:pt x="16" y="6"/>
                    <a:pt x="15" y="8"/>
                  </a:cubicBezTo>
                  <a:cubicBezTo>
                    <a:pt x="15" y="6"/>
                    <a:pt x="0" y="8"/>
                    <a:pt x="3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64" name="Freeform 10198">
              <a:extLst>
                <a:ext uri="{FF2B5EF4-FFF2-40B4-BE49-F238E27FC236}">
                  <a16:creationId xmlns:a16="http://schemas.microsoft.com/office/drawing/2014/main" id="{58F263F1-21E0-4F8A-80D3-18F2423B0E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3" y="71438"/>
              <a:ext cx="334963" cy="195263"/>
            </a:xfrm>
            <a:custGeom>
              <a:avLst/>
              <a:gdLst>
                <a:gd name="T0" fmla="*/ 87 w 89"/>
                <a:gd name="T1" fmla="*/ 11 h 52"/>
                <a:gd name="T2" fmla="*/ 76 w 89"/>
                <a:gd name="T3" fmla="*/ 1 h 52"/>
                <a:gd name="T4" fmla="*/ 38 w 89"/>
                <a:gd name="T5" fmla="*/ 1 h 52"/>
                <a:gd name="T6" fmla="*/ 35 w 89"/>
                <a:gd name="T7" fmla="*/ 1 h 52"/>
                <a:gd name="T8" fmla="*/ 31 w 89"/>
                <a:gd name="T9" fmla="*/ 1 h 52"/>
                <a:gd name="T10" fmla="*/ 8 w 89"/>
                <a:gd name="T11" fmla="*/ 1 h 52"/>
                <a:gd name="T12" fmla="*/ 5 w 89"/>
                <a:gd name="T13" fmla="*/ 1 h 52"/>
                <a:gd name="T14" fmla="*/ 2 w 89"/>
                <a:gd name="T15" fmla="*/ 7 h 52"/>
                <a:gd name="T16" fmla="*/ 10 w 89"/>
                <a:gd name="T17" fmla="*/ 3 h 52"/>
                <a:gd name="T18" fmla="*/ 15 w 89"/>
                <a:gd name="T19" fmla="*/ 2 h 52"/>
                <a:gd name="T20" fmla="*/ 24 w 89"/>
                <a:gd name="T21" fmla="*/ 4 h 52"/>
                <a:gd name="T22" fmla="*/ 26 w 89"/>
                <a:gd name="T23" fmla="*/ 3 h 52"/>
                <a:gd name="T24" fmla="*/ 37 w 89"/>
                <a:gd name="T25" fmla="*/ 4 h 52"/>
                <a:gd name="T26" fmla="*/ 41 w 89"/>
                <a:gd name="T27" fmla="*/ 3 h 52"/>
                <a:gd name="T28" fmla="*/ 61 w 89"/>
                <a:gd name="T29" fmla="*/ 3 h 52"/>
                <a:gd name="T30" fmla="*/ 80 w 89"/>
                <a:gd name="T31" fmla="*/ 2 h 52"/>
                <a:gd name="T32" fmla="*/ 80 w 89"/>
                <a:gd name="T33" fmla="*/ 3 h 52"/>
                <a:gd name="T34" fmla="*/ 84 w 89"/>
                <a:gd name="T35" fmla="*/ 4 h 52"/>
                <a:gd name="T36" fmla="*/ 84 w 89"/>
                <a:gd name="T37" fmla="*/ 14 h 52"/>
                <a:gd name="T38" fmla="*/ 85 w 89"/>
                <a:gd name="T39" fmla="*/ 38 h 52"/>
                <a:gd name="T40" fmla="*/ 63 w 89"/>
                <a:gd name="T41" fmla="*/ 48 h 52"/>
                <a:gd name="T42" fmla="*/ 48 w 89"/>
                <a:gd name="T43" fmla="*/ 48 h 52"/>
                <a:gd name="T44" fmla="*/ 44 w 89"/>
                <a:gd name="T45" fmla="*/ 48 h 52"/>
                <a:gd name="T46" fmla="*/ 17 w 89"/>
                <a:gd name="T47" fmla="*/ 48 h 52"/>
                <a:gd name="T48" fmla="*/ 3 w 89"/>
                <a:gd name="T49" fmla="*/ 45 h 52"/>
                <a:gd name="T50" fmla="*/ 2 w 89"/>
                <a:gd name="T51" fmla="*/ 44 h 52"/>
                <a:gd name="T52" fmla="*/ 2 w 89"/>
                <a:gd name="T53" fmla="*/ 44 h 52"/>
                <a:gd name="T54" fmla="*/ 2 w 89"/>
                <a:gd name="T55" fmla="*/ 44 h 52"/>
                <a:gd name="T56" fmla="*/ 2 w 89"/>
                <a:gd name="T57" fmla="*/ 44 h 52"/>
                <a:gd name="T58" fmla="*/ 2 w 89"/>
                <a:gd name="T59" fmla="*/ 43 h 52"/>
                <a:gd name="T60" fmla="*/ 1 w 89"/>
                <a:gd name="T61" fmla="*/ 36 h 52"/>
                <a:gd name="T62" fmla="*/ 1 w 89"/>
                <a:gd name="T63" fmla="*/ 45 h 52"/>
                <a:gd name="T64" fmla="*/ 1 w 89"/>
                <a:gd name="T65" fmla="*/ 46 h 52"/>
                <a:gd name="T66" fmla="*/ 1 w 89"/>
                <a:gd name="T67" fmla="*/ 46 h 52"/>
                <a:gd name="T68" fmla="*/ 18 w 89"/>
                <a:gd name="T69" fmla="*/ 51 h 52"/>
                <a:gd name="T70" fmla="*/ 29 w 89"/>
                <a:gd name="T71" fmla="*/ 49 h 52"/>
                <a:gd name="T72" fmla="*/ 31 w 89"/>
                <a:gd name="T73" fmla="*/ 50 h 52"/>
                <a:gd name="T74" fmla="*/ 37 w 89"/>
                <a:gd name="T75" fmla="*/ 50 h 52"/>
                <a:gd name="T76" fmla="*/ 39 w 89"/>
                <a:gd name="T77" fmla="*/ 50 h 52"/>
                <a:gd name="T78" fmla="*/ 69 w 89"/>
                <a:gd name="T79" fmla="*/ 51 h 52"/>
                <a:gd name="T80" fmla="*/ 87 w 89"/>
                <a:gd name="T81" fmla="*/ 43 h 52"/>
                <a:gd name="T82" fmla="*/ 34 w 89"/>
                <a:gd name="T83" fmla="*/ 3 h 52"/>
                <a:gd name="T84" fmla="*/ 36 w 89"/>
                <a:gd name="T85" fmla="*/ 3 h 52"/>
                <a:gd name="T86" fmla="*/ 35 w 89"/>
                <a:gd name="T87" fmla="*/ 3 h 52"/>
                <a:gd name="T88" fmla="*/ 37 w 89"/>
                <a:gd name="T89" fmla="*/ 3 h 52"/>
                <a:gd name="T90" fmla="*/ 37 w 89"/>
                <a:gd name="T91" fmla="*/ 3 h 52"/>
                <a:gd name="T92" fmla="*/ 43 w 89"/>
                <a:gd name="T93" fmla="*/ 47 h 52"/>
                <a:gd name="T94" fmla="*/ 43 w 89"/>
                <a:gd name="T95" fmla="*/ 47 h 52"/>
                <a:gd name="T96" fmla="*/ 3 w 89"/>
                <a:gd name="T97" fmla="*/ 45 h 52"/>
                <a:gd name="T98" fmla="*/ 47 w 89"/>
                <a:gd name="T99" fmla="*/ 50 h 52"/>
                <a:gd name="T100" fmla="*/ 47 w 89"/>
                <a:gd name="T101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" h="52">
                  <a:moveTo>
                    <a:pt x="87" y="43"/>
                  </a:moveTo>
                  <a:cubicBezTo>
                    <a:pt x="88" y="32"/>
                    <a:pt x="86" y="21"/>
                    <a:pt x="87" y="11"/>
                  </a:cubicBezTo>
                  <a:cubicBezTo>
                    <a:pt x="87" y="6"/>
                    <a:pt x="89" y="2"/>
                    <a:pt x="83" y="1"/>
                  </a:cubicBezTo>
                  <a:cubicBezTo>
                    <a:pt x="80" y="1"/>
                    <a:pt x="78" y="1"/>
                    <a:pt x="76" y="1"/>
                  </a:cubicBezTo>
                  <a:cubicBezTo>
                    <a:pt x="75" y="1"/>
                    <a:pt x="71" y="1"/>
                    <a:pt x="72" y="1"/>
                  </a:cubicBezTo>
                  <a:cubicBezTo>
                    <a:pt x="61" y="2"/>
                    <a:pt x="49" y="1"/>
                    <a:pt x="38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7" y="1"/>
                    <a:pt x="35" y="2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0" y="1"/>
                    <a:pt x="31" y="1"/>
                  </a:cubicBezTo>
                  <a:cubicBezTo>
                    <a:pt x="27" y="1"/>
                    <a:pt x="18" y="0"/>
                    <a:pt x="16" y="1"/>
                  </a:cubicBezTo>
                  <a:cubicBezTo>
                    <a:pt x="16" y="1"/>
                    <a:pt x="10" y="2"/>
                    <a:pt x="8" y="1"/>
                  </a:cubicBezTo>
                  <a:cubicBezTo>
                    <a:pt x="8" y="1"/>
                    <a:pt x="5" y="2"/>
                    <a:pt x="5" y="2"/>
                  </a:cubicBezTo>
                  <a:cubicBezTo>
                    <a:pt x="3" y="2"/>
                    <a:pt x="5" y="2"/>
                    <a:pt x="5" y="1"/>
                  </a:cubicBezTo>
                  <a:cubicBezTo>
                    <a:pt x="2" y="2"/>
                    <a:pt x="1" y="5"/>
                    <a:pt x="1" y="6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9" y="2"/>
                    <a:pt x="10" y="3"/>
                  </a:cubicBezTo>
                  <a:cubicBezTo>
                    <a:pt x="9" y="1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22" y="3"/>
                    <a:pt x="24" y="4"/>
                  </a:cubicBezTo>
                  <a:cubicBezTo>
                    <a:pt x="24" y="4"/>
                    <a:pt x="27" y="2"/>
                    <a:pt x="27" y="3"/>
                  </a:cubicBezTo>
                  <a:cubicBezTo>
                    <a:pt x="25" y="3"/>
                    <a:pt x="27" y="3"/>
                    <a:pt x="26" y="3"/>
                  </a:cubicBezTo>
                  <a:cubicBezTo>
                    <a:pt x="28" y="3"/>
                    <a:pt x="30" y="3"/>
                    <a:pt x="32" y="3"/>
                  </a:cubicBezTo>
                  <a:cubicBezTo>
                    <a:pt x="32" y="3"/>
                    <a:pt x="35" y="4"/>
                    <a:pt x="37" y="4"/>
                  </a:cubicBezTo>
                  <a:cubicBezTo>
                    <a:pt x="36" y="4"/>
                    <a:pt x="36" y="3"/>
                    <a:pt x="37" y="3"/>
                  </a:cubicBezTo>
                  <a:cubicBezTo>
                    <a:pt x="38" y="3"/>
                    <a:pt x="40" y="3"/>
                    <a:pt x="41" y="3"/>
                  </a:cubicBezTo>
                  <a:cubicBezTo>
                    <a:pt x="40" y="3"/>
                    <a:pt x="50" y="3"/>
                    <a:pt x="48" y="3"/>
                  </a:cubicBezTo>
                  <a:cubicBezTo>
                    <a:pt x="51" y="3"/>
                    <a:pt x="58" y="4"/>
                    <a:pt x="61" y="3"/>
                  </a:cubicBezTo>
                  <a:cubicBezTo>
                    <a:pt x="63" y="3"/>
                    <a:pt x="70" y="2"/>
                    <a:pt x="71" y="3"/>
                  </a:cubicBezTo>
                  <a:cubicBezTo>
                    <a:pt x="73" y="4"/>
                    <a:pt x="77" y="3"/>
                    <a:pt x="80" y="2"/>
                  </a:cubicBezTo>
                  <a:cubicBezTo>
                    <a:pt x="79" y="2"/>
                    <a:pt x="78" y="3"/>
                    <a:pt x="78" y="3"/>
                  </a:cubicBezTo>
                  <a:cubicBezTo>
                    <a:pt x="78" y="3"/>
                    <a:pt x="79" y="3"/>
                    <a:pt x="80" y="3"/>
                  </a:cubicBezTo>
                  <a:cubicBezTo>
                    <a:pt x="78" y="3"/>
                    <a:pt x="81" y="2"/>
                    <a:pt x="81" y="2"/>
                  </a:cubicBezTo>
                  <a:cubicBezTo>
                    <a:pt x="83" y="2"/>
                    <a:pt x="83" y="3"/>
                    <a:pt x="84" y="4"/>
                  </a:cubicBezTo>
                  <a:cubicBezTo>
                    <a:pt x="85" y="6"/>
                    <a:pt x="85" y="10"/>
                    <a:pt x="85" y="12"/>
                  </a:cubicBezTo>
                  <a:cubicBezTo>
                    <a:pt x="84" y="11"/>
                    <a:pt x="84" y="12"/>
                    <a:pt x="84" y="14"/>
                  </a:cubicBezTo>
                  <a:cubicBezTo>
                    <a:pt x="85" y="11"/>
                    <a:pt x="85" y="17"/>
                    <a:pt x="84" y="16"/>
                  </a:cubicBezTo>
                  <a:cubicBezTo>
                    <a:pt x="85" y="23"/>
                    <a:pt x="85" y="31"/>
                    <a:pt x="85" y="38"/>
                  </a:cubicBezTo>
                  <a:cubicBezTo>
                    <a:pt x="85" y="42"/>
                    <a:pt x="83" y="47"/>
                    <a:pt x="79" y="48"/>
                  </a:cubicBezTo>
                  <a:cubicBezTo>
                    <a:pt x="74" y="49"/>
                    <a:pt x="69" y="48"/>
                    <a:pt x="63" y="48"/>
                  </a:cubicBezTo>
                  <a:cubicBezTo>
                    <a:pt x="59" y="49"/>
                    <a:pt x="50" y="50"/>
                    <a:pt x="46" y="48"/>
                  </a:cubicBezTo>
                  <a:cubicBezTo>
                    <a:pt x="47" y="48"/>
                    <a:pt x="47" y="48"/>
                    <a:pt x="48" y="48"/>
                  </a:cubicBezTo>
                  <a:cubicBezTo>
                    <a:pt x="47" y="48"/>
                    <a:pt x="43" y="46"/>
                    <a:pt x="42" y="48"/>
                  </a:cubicBezTo>
                  <a:cubicBezTo>
                    <a:pt x="42" y="48"/>
                    <a:pt x="43" y="48"/>
                    <a:pt x="44" y="48"/>
                  </a:cubicBezTo>
                  <a:cubicBezTo>
                    <a:pt x="41" y="49"/>
                    <a:pt x="37" y="47"/>
                    <a:pt x="35" y="48"/>
                  </a:cubicBezTo>
                  <a:cubicBezTo>
                    <a:pt x="29" y="49"/>
                    <a:pt x="23" y="47"/>
                    <a:pt x="17" y="48"/>
                  </a:cubicBezTo>
                  <a:cubicBezTo>
                    <a:pt x="13" y="48"/>
                    <a:pt x="10" y="48"/>
                    <a:pt x="6" y="48"/>
                  </a:cubicBezTo>
                  <a:cubicBezTo>
                    <a:pt x="4" y="48"/>
                    <a:pt x="3" y="46"/>
                    <a:pt x="3" y="45"/>
                  </a:cubicBezTo>
                  <a:cubicBezTo>
                    <a:pt x="3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0"/>
                    <a:pt x="2" y="36"/>
                    <a:pt x="2" y="33"/>
                  </a:cubicBezTo>
                  <a:cubicBezTo>
                    <a:pt x="1" y="32"/>
                    <a:pt x="1" y="36"/>
                    <a:pt x="1" y="36"/>
                  </a:cubicBezTo>
                  <a:cubicBezTo>
                    <a:pt x="0" y="38"/>
                    <a:pt x="2" y="41"/>
                    <a:pt x="2" y="43"/>
                  </a:cubicBezTo>
                  <a:cubicBezTo>
                    <a:pt x="1" y="43"/>
                    <a:pt x="1" y="44"/>
                    <a:pt x="1" y="45"/>
                  </a:cubicBezTo>
                  <a:cubicBezTo>
                    <a:pt x="1" y="45"/>
                    <a:pt x="1" y="46"/>
                    <a:pt x="1" y="47"/>
                  </a:cubicBezTo>
                  <a:cubicBezTo>
                    <a:pt x="1" y="47"/>
                    <a:pt x="1" y="46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2" y="47"/>
                    <a:pt x="2" y="48"/>
                    <a:pt x="1" y="46"/>
                  </a:cubicBezTo>
                  <a:cubicBezTo>
                    <a:pt x="1" y="50"/>
                    <a:pt x="8" y="50"/>
                    <a:pt x="10" y="51"/>
                  </a:cubicBezTo>
                  <a:cubicBezTo>
                    <a:pt x="11" y="51"/>
                    <a:pt x="17" y="50"/>
                    <a:pt x="18" y="51"/>
                  </a:cubicBezTo>
                  <a:cubicBezTo>
                    <a:pt x="18" y="50"/>
                    <a:pt x="22" y="51"/>
                    <a:pt x="21" y="51"/>
                  </a:cubicBezTo>
                  <a:cubicBezTo>
                    <a:pt x="23" y="51"/>
                    <a:pt x="28" y="49"/>
                    <a:pt x="29" y="49"/>
                  </a:cubicBezTo>
                  <a:cubicBezTo>
                    <a:pt x="29" y="49"/>
                    <a:pt x="29" y="50"/>
                    <a:pt x="29" y="50"/>
                  </a:cubicBezTo>
                  <a:cubicBezTo>
                    <a:pt x="30" y="50"/>
                    <a:pt x="30" y="50"/>
                    <a:pt x="31" y="50"/>
                  </a:cubicBezTo>
                  <a:cubicBezTo>
                    <a:pt x="31" y="50"/>
                    <a:pt x="29" y="50"/>
                    <a:pt x="29" y="50"/>
                  </a:cubicBezTo>
                  <a:cubicBezTo>
                    <a:pt x="31" y="50"/>
                    <a:pt x="38" y="50"/>
                    <a:pt x="37" y="50"/>
                  </a:cubicBezTo>
                  <a:cubicBezTo>
                    <a:pt x="38" y="50"/>
                    <a:pt x="39" y="50"/>
                    <a:pt x="40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2"/>
                    <a:pt x="50" y="49"/>
                    <a:pt x="55" y="50"/>
                  </a:cubicBezTo>
                  <a:cubicBezTo>
                    <a:pt x="60" y="50"/>
                    <a:pt x="64" y="51"/>
                    <a:pt x="69" y="51"/>
                  </a:cubicBezTo>
                  <a:cubicBezTo>
                    <a:pt x="77" y="52"/>
                    <a:pt x="85" y="52"/>
                    <a:pt x="87" y="43"/>
                  </a:cubicBezTo>
                  <a:cubicBezTo>
                    <a:pt x="87" y="44"/>
                    <a:pt x="87" y="43"/>
                    <a:pt x="87" y="43"/>
                  </a:cubicBezTo>
                  <a:cubicBezTo>
                    <a:pt x="87" y="42"/>
                    <a:pt x="87" y="42"/>
                    <a:pt x="87" y="43"/>
                  </a:cubicBezTo>
                  <a:close/>
                  <a:moveTo>
                    <a:pt x="34" y="3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6" y="3"/>
                  </a:cubicBezTo>
                  <a:cubicBezTo>
                    <a:pt x="35" y="3"/>
                    <a:pt x="35" y="3"/>
                    <a:pt x="34" y="3"/>
                  </a:cubicBezTo>
                  <a:close/>
                  <a:moveTo>
                    <a:pt x="35" y="3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lose/>
                  <a:moveTo>
                    <a:pt x="37" y="3"/>
                  </a:moveTo>
                  <a:cubicBezTo>
                    <a:pt x="37" y="3"/>
                    <a:pt x="38" y="3"/>
                    <a:pt x="37" y="3"/>
                  </a:cubicBezTo>
                  <a:close/>
                  <a:moveTo>
                    <a:pt x="43" y="47"/>
                  </a:move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2" y="48"/>
                    <a:pt x="43" y="47"/>
                  </a:cubicBezTo>
                  <a:close/>
                  <a:moveTo>
                    <a:pt x="2" y="45"/>
                  </a:moveTo>
                  <a:cubicBezTo>
                    <a:pt x="2" y="44"/>
                    <a:pt x="2" y="45"/>
                    <a:pt x="3" y="45"/>
                  </a:cubicBezTo>
                  <a:cubicBezTo>
                    <a:pt x="3" y="45"/>
                    <a:pt x="2" y="45"/>
                    <a:pt x="2" y="45"/>
                  </a:cubicBezTo>
                  <a:close/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6" y="50"/>
                    <a:pt x="46" y="50"/>
                    <a:pt x="47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65" name="Freeform 10199">
              <a:extLst>
                <a:ext uri="{FF2B5EF4-FFF2-40B4-BE49-F238E27FC236}">
                  <a16:creationId xmlns:a16="http://schemas.microsoft.com/office/drawing/2014/main" id="{EB36A6C3-1376-47C6-A3A1-0CD37C62F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115888"/>
              <a:ext cx="6350" cy="79375"/>
            </a:xfrm>
            <a:custGeom>
              <a:avLst/>
              <a:gdLst>
                <a:gd name="T0" fmla="*/ 1 w 2"/>
                <a:gd name="T1" fmla="*/ 7 h 21"/>
                <a:gd name="T2" fmla="*/ 1 w 2"/>
                <a:gd name="T3" fmla="*/ 0 h 21"/>
                <a:gd name="T4" fmla="*/ 0 w 2"/>
                <a:gd name="T5" fmla="*/ 10 h 21"/>
                <a:gd name="T6" fmla="*/ 1 w 2"/>
                <a:gd name="T7" fmla="*/ 17 h 21"/>
                <a:gd name="T8" fmla="*/ 0 w 2"/>
                <a:gd name="T9" fmla="*/ 17 h 21"/>
                <a:gd name="T10" fmla="*/ 1 w 2"/>
                <a:gd name="T11" fmla="*/ 21 h 21"/>
                <a:gd name="T12" fmla="*/ 2 w 2"/>
                <a:gd name="T13" fmla="*/ 8 h 21"/>
                <a:gd name="T14" fmla="*/ 1 w 2"/>
                <a:gd name="T15" fmla="*/ 7 h 21"/>
                <a:gd name="T16" fmla="*/ 1 w 2"/>
                <a:gd name="T17" fmla="*/ 7 h 21"/>
                <a:gd name="T18" fmla="*/ 1 w 2"/>
                <a:gd name="T1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1">
                  <a:moveTo>
                    <a:pt x="1" y="7"/>
                  </a:moveTo>
                  <a:cubicBezTo>
                    <a:pt x="1" y="5"/>
                    <a:pt x="1" y="2"/>
                    <a:pt x="1" y="0"/>
                  </a:cubicBezTo>
                  <a:cubicBezTo>
                    <a:pt x="1" y="4"/>
                    <a:pt x="0" y="9"/>
                    <a:pt x="0" y="10"/>
                  </a:cubicBezTo>
                  <a:cubicBezTo>
                    <a:pt x="0" y="12"/>
                    <a:pt x="1" y="14"/>
                    <a:pt x="1" y="17"/>
                  </a:cubicBezTo>
                  <a:cubicBezTo>
                    <a:pt x="0" y="14"/>
                    <a:pt x="1" y="17"/>
                    <a:pt x="0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16"/>
                    <a:pt x="1" y="12"/>
                    <a:pt x="2" y="8"/>
                  </a:cubicBezTo>
                  <a:cubicBezTo>
                    <a:pt x="1" y="7"/>
                    <a:pt x="1" y="9"/>
                    <a:pt x="1" y="7"/>
                  </a:cubicBezTo>
                  <a:cubicBezTo>
                    <a:pt x="2" y="8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66" name="Freeform 10200">
              <a:extLst>
                <a:ext uri="{FF2B5EF4-FFF2-40B4-BE49-F238E27FC236}">
                  <a16:creationId xmlns:a16="http://schemas.microsoft.com/office/drawing/2014/main" id="{10FFA390-9EB6-43A5-9C62-A1E3E94ED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5" y="0"/>
              <a:ext cx="346075" cy="55563"/>
            </a:xfrm>
            <a:custGeom>
              <a:avLst/>
              <a:gdLst>
                <a:gd name="T0" fmla="*/ 17 w 92"/>
                <a:gd name="T1" fmla="*/ 14 h 15"/>
                <a:gd name="T2" fmla="*/ 38 w 92"/>
                <a:gd name="T3" fmla="*/ 13 h 15"/>
                <a:gd name="T4" fmla="*/ 49 w 92"/>
                <a:gd name="T5" fmla="*/ 14 h 15"/>
                <a:gd name="T6" fmla="*/ 57 w 92"/>
                <a:gd name="T7" fmla="*/ 13 h 15"/>
                <a:gd name="T8" fmla="*/ 68 w 92"/>
                <a:gd name="T9" fmla="*/ 13 h 15"/>
                <a:gd name="T10" fmla="*/ 88 w 92"/>
                <a:gd name="T11" fmla="*/ 7 h 15"/>
                <a:gd name="T12" fmla="*/ 83 w 92"/>
                <a:gd name="T13" fmla="*/ 3 h 15"/>
                <a:gd name="T14" fmla="*/ 82 w 92"/>
                <a:gd name="T15" fmla="*/ 2 h 15"/>
                <a:gd name="T16" fmla="*/ 76 w 92"/>
                <a:gd name="T17" fmla="*/ 1 h 15"/>
                <a:gd name="T18" fmla="*/ 66 w 92"/>
                <a:gd name="T19" fmla="*/ 1 h 15"/>
                <a:gd name="T20" fmla="*/ 60 w 92"/>
                <a:gd name="T21" fmla="*/ 1 h 15"/>
                <a:gd name="T22" fmla="*/ 53 w 92"/>
                <a:gd name="T23" fmla="*/ 1 h 15"/>
                <a:gd name="T24" fmla="*/ 27 w 92"/>
                <a:gd name="T25" fmla="*/ 1 h 15"/>
                <a:gd name="T26" fmla="*/ 3 w 92"/>
                <a:gd name="T27" fmla="*/ 5 h 15"/>
                <a:gd name="T28" fmla="*/ 53 w 92"/>
                <a:gd name="T29" fmla="*/ 11 h 15"/>
                <a:gd name="T30" fmla="*/ 53 w 92"/>
                <a:gd name="T31" fmla="*/ 11 h 15"/>
                <a:gd name="T32" fmla="*/ 47 w 92"/>
                <a:gd name="T33" fmla="*/ 2 h 15"/>
                <a:gd name="T34" fmla="*/ 9 w 92"/>
                <a:gd name="T35" fmla="*/ 4 h 15"/>
                <a:gd name="T36" fmla="*/ 30 w 92"/>
                <a:gd name="T37" fmla="*/ 4 h 15"/>
                <a:gd name="T38" fmla="*/ 47 w 92"/>
                <a:gd name="T39" fmla="*/ 4 h 15"/>
                <a:gd name="T40" fmla="*/ 50 w 92"/>
                <a:gd name="T41" fmla="*/ 4 h 15"/>
                <a:gd name="T42" fmla="*/ 74 w 92"/>
                <a:gd name="T43" fmla="*/ 3 h 15"/>
                <a:gd name="T44" fmla="*/ 79 w 92"/>
                <a:gd name="T45" fmla="*/ 4 h 15"/>
                <a:gd name="T46" fmla="*/ 79 w 92"/>
                <a:gd name="T47" fmla="*/ 3 h 15"/>
                <a:gd name="T48" fmla="*/ 83 w 92"/>
                <a:gd name="T49" fmla="*/ 3 h 15"/>
                <a:gd name="T50" fmla="*/ 83 w 92"/>
                <a:gd name="T51" fmla="*/ 3 h 15"/>
                <a:gd name="T52" fmla="*/ 87 w 92"/>
                <a:gd name="T53" fmla="*/ 10 h 15"/>
                <a:gd name="T54" fmla="*/ 78 w 92"/>
                <a:gd name="T55" fmla="*/ 12 h 15"/>
                <a:gd name="T56" fmla="*/ 68 w 92"/>
                <a:gd name="T57" fmla="*/ 11 h 15"/>
                <a:gd name="T58" fmla="*/ 61 w 92"/>
                <a:gd name="T59" fmla="*/ 10 h 15"/>
                <a:gd name="T60" fmla="*/ 60 w 92"/>
                <a:gd name="T61" fmla="*/ 11 h 15"/>
                <a:gd name="T62" fmla="*/ 52 w 92"/>
                <a:gd name="T63" fmla="*/ 11 h 15"/>
                <a:gd name="T64" fmla="*/ 52 w 92"/>
                <a:gd name="T65" fmla="*/ 11 h 15"/>
                <a:gd name="T66" fmla="*/ 45 w 92"/>
                <a:gd name="T67" fmla="*/ 11 h 15"/>
                <a:gd name="T68" fmla="*/ 26 w 92"/>
                <a:gd name="T69" fmla="*/ 11 h 15"/>
                <a:gd name="T70" fmla="*/ 19 w 92"/>
                <a:gd name="T71" fmla="*/ 11 h 15"/>
                <a:gd name="T72" fmla="*/ 8 w 92"/>
                <a:gd name="T73" fmla="*/ 11 h 15"/>
                <a:gd name="T74" fmla="*/ 50 w 92"/>
                <a:gd name="T75" fmla="*/ 4 h 15"/>
                <a:gd name="T76" fmla="*/ 50 w 92"/>
                <a:gd name="T7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15">
                  <a:moveTo>
                    <a:pt x="6" y="13"/>
                  </a:moveTo>
                  <a:cubicBezTo>
                    <a:pt x="9" y="14"/>
                    <a:pt x="14" y="14"/>
                    <a:pt x="17" y="14"/>
                  </a:cubicBezTo>
                  <a:cubicBezTo>
                    <a:pt x="19" y="14"/>
                    <a:pt x="26" y="13"/>
                    <a:pt x="25" y="14"/>
                  </a:cubicBezTo>
                  <a:cubicBezTo>
                    <a:pt x="29" y="13"/>
                    <a:pt x="34" y="13"/>
                    <a:pt x="38" y="13"/>
                  </a:cubicBezTo>
                  <a:cubicBezTo>
                    <a:pt x="41" y="13"/>
                    <a:pt x="44" y="13"/>
                    <a:pt x="46" y="13"/>
                  </a:cubicBezTo>
                  <a:cubicBezTo>
                    <a:pt x="48" y="13"/>
                    <a:pt x="53" y="12"/>
                    <a:pt x="49" y="14"/>
                  </a:cubicBezTo>
                  <a:cubicBezTo>
                    <a:pt x="49" y="13"/>
                    <a:pt x="53" y="13"/>
                    <a:pt x="52" y="13"/>
                  </a:cubicBezTo>
                  <a:cubicBezTo>
                    <a:pt x="53" y="13"/>
                    <a:pt x="57" y="13"/>
                    <a:pt x="57" y="13"/>
                  </a:cubicBezTo>
                  <a:cubicBezTo>
                    <a:pt x="58" y="12"/>
                    <a:pt x="59" y="13"/>
                    <a:pt x="58" y="13"/>
                  </a:cubicBezTo>
                  <a:cubicBezTo>
                    <a:pt x="62" y="12"/>
                    <a:pt x="65" y="13"/>
                    <a:pt x="68" y="13"/>
                  </a:cubicBezTo>
                  <a:cubicBezTo>
                    <a:pt x="67" y="12"/>
                    <a:pt x="77" y="13"/>
                    <a:pt x="76" y="13"/>
                  </a:cubicBezTo>
                  <a:cubicBezTo>
                    <a:pt x="80" y="13"/>
                    <a:pt x="92" y="15"/>
                    <a:pt x="88" y="7"/>
                  </a:cubicBezTo>
                  <a:cubicBezTo>
                    <a:pt x="88" y="7"/>
                    <a:pt x="86" y="3"/>
                    <a:pt x="85" y="3"/>
                  </a:cubicBezTo>
                  <a:cubicBezTo>
                    <a:pt x="87" y="4"/>
                    <a:pt x="85" y="2"/>
                    <a:pt x="83" y="3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1" y="1"/>
                    <a:pt x="78" y="1"/>
                    <a:pt x="76" y="1"/>
                  </a:cubicBezTo>
                  <a:cubicBezTo>
                    <a:pt x="75" y="1"/>
                    <a:pt x="70" y="2"/>
                    <a:pt x="69" y="1"/>
                  </a:cubicBezTo>
                  <a:cubicBezTo>
                    <a:pt x="69" y="2"/>
                    <a:pt x="66" y="1"/>
                    <a:pt x="66" y="1"/>
                  </a:cubicBezTo>
                  <a:cubicBezTo>
                    <a:pt x="63" y="1"/>
                    <a:pt x="62" y="3"/>
                    <a:pt x="59" y="2"/>
                  </a:cubicBezTo>
                  <a:cubicBezTo>
                    <a:pt x="59" y="2"/>
                    <a:pt x="61" y="1"/>
                    <a:pt x="60" y="1"/>
                  </a:cubicBezTo>
                  <a:cubicBezTo>
                    <a:pt x="59" y="2"/>
                    <a:pt x="55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0" y="0"/>
                    <a:pt x="46" y="1"/>
                    <a:pt x="42" y="2"/>
                  </a:cubicBezTo>
                  <a:cubicBezTo>
                    <a:pt x="37" y="2"/>
                    <a:pt x="32" y="2"/>
                    <a:pt x="27" y="1"/>
                  </a:cubicBezTo>
                  <a:cubicBezTo>
                    <a:pt x="21" y="1"/>
                    <a:pt x="16" y="0"/>
                    <a:pt x="11" y="1"/>
                  </a:cubicBezTo>
                  <a:cubicBezTo>
                    <a:pt x="9" y="1"/>
                    <a:pt x="3" y="2"/>
                    <a:pt x="3" y="5"/>
                  </a:cubicBezTo>
                  <a:cubicBezTo>
                    <a:pt x="3" y="8"/>
                    <a:pt x="0" y="13"/>
                    <a:pt x="6" y="13"/>
                  </a:cubicBezTo>
                  <a:close/>
                  <a:moveTo>
                    <a:pt x="53" y="11"/>
                  </a:move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lose/>
                  <a:moveTo>
                    <a:pt x="47" y="2"/>
                  </a:moveTo>
                  <a:cubicBezTo>
                    <a:pt x="48" y="2"/>
                    <a:pt x="48" y="2"/>
                    <a:pt x="47" y="2"/>
                  </a:cubicBezTo>
                  <a:close/>
                  <a:moveTo>
                    <a:pt x="9" y="4"/>
                  </a:moveTo>
                  <a:cubicBezTo>
                    <a:pt x="12" y="3"/>
                    <a:pt x="17" y="3"/>
                    <a:pt x="20" y="3"/>
                  </a:cubicBezTo>
                  <a:cubicBezTo>
                    <a:pt x="21" y="5"/>
                    <a:pt x="28" y="4"/>
                    <a:pt x="30" y="4"/>
                  </a:cubicBezTo>
                  <a:cubicBezTo>
                    <a:pt x="35" y="5"/>
                    <a:pt x="43" y="1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50" y="5"/>
                    <a:pt x="51" y="4"/>
                  </a:cubicBezTo>
                  <a:cubicBezTo>
                    <a:pt x="51" y="4"/>
                    <a:pt x="50" y="4"/>
                    <a:pt x="50" y="4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3" y="3"/>
                    <a:pt x="68" y="3"/>
                    <a:pt x="74" y="3"/>
                  </a:cubicBezTo>
                  <a:cubicBezTo>
                    <a:pt x="75" y="3"/>
                    <a:pt x="77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4" y="3"/>
                    <a:pt x="84" y="3"/>
                  </a:cubicBezTo>
                  <a:cubicBezTo>
                    <a:pt x="84" y="3"/>
                    <a:pt x="83" y="3"/>
                    <a:pt x="83" y="3"/>
                  </a:cubicBezTo>
                  <a:cubicBezTo>
                    <a:pt x="86" y="5"/>
                    <a:pt x="87" y="8"/>
                    <a:pt x="88" y="10"/>
                  </a:cubicBezTo>
                  <a:cubicBezTo>
                    <a:pt x="88" y="10"/>
                    <a:pt x="88" y="10"/>
                    <a:pt x="87" y="10"/>
                  </a:cubicBezTo>
                  <a:cubicBezTo>
                    <a:pt x="87" y="10"/>
                    <a:pt x="87" y="11"/>
                    <a:pt x="88" y="12"/>
                  </a:cubicBezTo>
                  <a:cubicBezTo>
                    <a:pt x="86" y="10"/>
                    <a:pt x="80" y="12"/>
                    <a:pt x="78" y="12"/>
                  </a:cubicBezTo>
                  <a:cubicBezTo>
                    <a:pt x="78" y="11"/>
                    <a:pt x="73" y="12"/>
                    <a:pt x="72" y="11"/>
                  </a:cubicBezTo>
                  <a:cubicBezTo>
                    <a:pt x="73" y="12"/>
                    <a:pt x="68" y="11"/>
                    <a:pt x="68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6" y="11"/>
                    <a:pt x="63" y="11"/>
                    <a:pt x="61" y="10"/>
                  </a:cubicBezTo>
                  <a:cubicBezTo>
                    <a:pt x="61" y="10"/>
                    <a:pt x="59" y="12"/>
                    <a:pt x="59" y="11"/>
                  </a:cubicBezTo>
                  <a:cubicBezTo>
                    <a:pt x="60" y="11"/>
                    <a:pt x="59" y="11"/>
                    <a:pt x="60" y="11"/>
                  </a:cubicBezTo>
                  <a:cubicBezTo>
                    <a:pt x="58" y="11"/>
                    <a:pt x="56" y="11"/>
                    <a:pt x="56" y="11"/>
                  </a:cubicBezTo>
                  <a:cubicBezTo>
                    <a:pt x="56" y="11"/>
                    <a:pt x="54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1"/>
                    <a:pt x="51" y="11"/>
                    <a:pt x="52" y="11"/>
                  </a:cubicBezTo>
                  <a:cubicBezTo>
                    <a:pt x="50" y="10"/>
                    <a:pt x="48" y="11"/>
                    <a:pt x="45" y="11"/>
                  </a:cubicBezTo>
                  <a:cubicBezTo>
                    <a:pt x="43" y="12"/>
                    <a:pt x="40" y="12"/>
                    <a:pt x="36" y="12"/>
                  </a:cubicBezTo>
                  <a:cubicBezTo>
                    <a:pt x="33" y="12"/>
                    <a:pt x="30" y="10"/>
                    <a:pt x="26" y="11"/>
                  </a:cubicBezTo>
                  <a:cubicBezTo>
                    <a:pt x="27" y="11"/>
                    <a:pt x="20" y="11"/>
                    <a:pt x="19" y="12"/>
                  </a:cubicBezTo>
                  <a:cubicBezTo>
                    <a:pt x="23" y="10"/>
                    <a:pt x="19" y="11"/>
                    <a:pt x="19" y="11"/>
                  </a:cubicBezTo>
                  <a:cubicBezTo>
                    <a:pt x="18" y="12"/>
                    <a:pt x="15" y="11"/>
                    <a:pt x="14" y="11"/>
                  </a:cubicBezTo>
                  <a:cubicBezTo>
                    <a:pt x="12" y="11"/>
                    <a:pt x="7" y="11"/>
                    <a:pt x="8" y="11"/>
                  </a:cubicBezTo>
                  <a:cubicBezTo>
                    <a:pt x="4" y="12"/>
                    <a:pt x="4" y="5"/>
                    <a:pt x="9" y="4"/>
                  </a:cubicBezTo>
                  <a:close/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1" y="4"/>
                    <a:pt x="5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67" name="Freeform 10201">
              <a:extLst>
                <a:ext uri="{FF2B5EF4-FFF2-40B4-BE49-F238E27FC236}">
                  <a16:creationId xmlns:a16="http://schemas.microsoft.com/office/drawing/2014/main" id="{B01CD587-9D08-4F54-A339-431D97A00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3" y="36513"/>
              <a:ext cx="15875" cy="7938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3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68" name="Freeform 10202">
              <a:extLst>
                <a:ext uri="{FF2B5EF4-FFF2-40B4-BE49-F238E27FC236}">
                  <a16:creationId xmlns:a16="http://schemas.microsoft.com/office/drawing/2014/main" id="{B8F537F7-02FE-4E17-BF70-F1EABE370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6350"/>
              <a:ext cx="136525" cy="41275"/>
            </a:xfrm>
            <a:custGeom>
              <a:avLst/>
              <a:gdLst>
                <a:gd name="T0" fmla="*/ 20 w 36"/>
                <a:gd name="T1" fmla="*/ 0 h 11"/>
                <a:gd name="T2" fmla="*/ 2 w 36"/>
                <a:gd name="T3" fmla="*/ 9 h 11"/>
                <a:gd name="T4" fmla="*/ 2 w 36"/>
                <a:gd name="T5" fmla="*/ 9 h 11"/>
                <a:gd name="T6" fmla="*/ 10 w 36"/>
                <a:gd name="T7" fmla="*/ 7 h 11"/>
                <a:gd name="T8" fmla="*/ 26 w 36"/>
                <a:gd name="T9" fmla="*/ 1 h 11"/>
                <a:gd name="T10" fmla="*/ 26 w 36"/>
                <a:gd name="T11" fmla="*/ 1 h 11"/>
                <a:gd name="T12" fmla="*/ 9 w 36"/>
                <a:gd name="T13" fmla="*/ 9 h 11"/>
                <a:gd name="T14" fmla="*/ 10 w 36"/>
                <a:gd name="T15" fmla="*/ 9 h 11"/>
                <a:gd name="T16" fmla="*/ 25 w 36"/>
                <a:gd name="T17" fmla="*/ 5 h 11"/>
                <a:gd name="T18" fmla="*/ 29 w 36"/>
                <a:gd name="T19" fmla="*/ 3 h 11"/>
                <a:gd name="T20" fmla="*/ 25 w 36"/>
                <a:gd name="T21" fmla="*/ 5 h 11"/>
                <a:gd name="T22" fmla="*/ 17 w 36"/>
                <a:gd name="T23" fmla="*/ 9 h 11"/>
                <a:gd name="T24" fmla="*/ 17 w 36"/>
                <a:gd name="T25" fmla="*/ 10 h 11"/>
                <a:gd name="T26" fmla="*/ 26 w 36"/>
                <a:gd name="T27" fmla="*/ 8 h 11"/>
                <a:gd name="T28" fmla="*/ 33 w 36"/>
                <a:gd name="T29" fmla="*/ 5 h 11"/>
                <a:gd name="T30" fmla="*/ 29 w 36"/>
                <a:gd name="T31" fmla="*/ 9 h 11"/>
                <a:gd name="T32" fmla="*/ 29 w 36"/>
                <a:gd name="T33" fmla="*/ 9 h 11"/>
                <a:gd name="T34" fmla="*/ 36 w 36"/>
                <a:gd name="T35" fmla="*/ 8 h 11"/>
                <a:gd name="T36" fmla="*/ 36 w 36"/>
                <a:gd name="T37" fmla="*/ 8 h 11"/>
                <a:gd name="T38" fmla="*/ 35 w 36"/>
                <a:gd name="T39" fmla="*/ 5 h 11"/>
                <a:gd name="T40" fmla="*/ 35 w 36"/>
                <a:gd name="T41" fmla="*/ 4 h 11"/>
                <a:gd name="T42" fmla="*/ 26 w 36"/>
                <a:gd name="T43" fmla="*/ 8 h 11"/>
                <a:gd name="T44" fmla="*/ 21 w 36"/>
                <a:gd name="T45" fmla="*/ 7 h 11"/>
                <a:gd name="T46" fmla="*/ 32 w 36"/>
                <a:gd name="T47" fmla="*/ 3 h 11"/>
                <a:gd name="T48" fmla="*/ 32 w 36"/>
                <a:gd name="T49" fmla="*/ 3 h 11"/>
                <a:gd name="T50" fmla="*/ 21 w 36"/>
                <a:gd name="T51" fmla="*/ 6 h 11"/>
                <a:gd name="T52" fmla="*/ 12 w 36"/>
                <a:gd name="T53" fmla="*/ 7 h 11"/>
                <a:gd name="T54" fmla="*/ 24 w 36"/>
                <a:gd name="T55" fmla="*/ 2 h 11"/>
                <a:gd name="T56" fmla="*/ 12 w 36"/>
                <a:gd name="T57" fmla="*/ 6 h 11"/>
                <a:gd name="T58" fmla="*/ 8 w 36"/>
                <a:gd name="T59" fmla="*/ 5 h 11"/>
                <a:gd name="T60" fmla="*/ 20 w 36"/>
                <a:gd name="T61" fmla="*/ 1 h 11"/>
                <a:gd name="T62" fmla="*/ 20 w 36"/>
                <a:gd name="T6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11">
                  <a:moveTo>
                    <a:pt x="20" y="0"/>
                  </a:moveTo>
                  <a:cubicBezTo>
                    <a:pt x="13" y="2"/>
                    <a:pt x="7" y="4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9"/>
                    <a:pt x="8" y="8"/>
                    <a:pt x="10" y="7"/>
                  </a:cubicBezTo>
                  <a:cubicBezTo>
                    <a:pt x="15" y="5"/>
                    <a:pt x="21" y="4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0" y="2"/>
                    <a:pt x="14" y="4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5" y="9"/>
                    <a:pt x="20" y="7"/>
                    <a:pt x="25" y="5"/>
                  </a:cubicBezTo>
                  <a:cubicBezTo>
                    <a:pt x="27" y="5"/>
                    <a:pt x="28" y="4"/>
                    <a:pt x="29" y="3"/>
                  </a:cubicBezTo>
                  <a:cubicBezTo>
                    <a:pt x="28" y="4"/>
                    <a:pt x="26" y="5"/>
                    <a:pt x="25" y="5"/>
                  </a:cubicBezTo>
                  <a:cubicBezTo>
                    <a:pt x="22" y="6"/>
                    <a:pt x="19" y="8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20" y="10"/>
                    <a:pt x="23" y="9"/>
                    <a:pt x="26" y="8"/>
                  </a:cubicBezTo>
                  <a:cubicBezTo>
                    <a:pt x="28" y="7"/>
                    <a:pt x="32" y="6"/>
                    <a:pt x="33" y="5"/>
                  </a:cubicBezTo>
                  <a:cubicBezTo>
                    <a:pt x="31" y="6"/>
                    <a:pt x="30" y="7"/>
                    <a:pt x="29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1" y="9"/>
                    <a:pt x="33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3" y="6"/>
                    <a:pt x="33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2" y="5"/>
                    <a:pt x="29" y="6"/>
                    <a:pt x="26" y="8"/>
                  </a:cubicBezTo>
                  <a:cubicBezTo>
                    <a:pt x="25" y="8"/>
                    <a:pt x="15" y="10"/>
                    <a:pt x="21" y="7"/>
                  </a:cubicBezTo>
                  <a:cubicBezTo>
                    <a:pt x="24" y="5"/>
                    <a:pt x="28" y="4"/>
                    <a:pt x="32" y="3"/>
                  </a:cubicBezTo>
                  <a:cubicBezTo>
                    <a:pt x="32" y="3"/>
                    <a:pt x="32" y="2"/>
                    <a:pt x="32" y="3"/>
                  </a:cubicBezTo>
                  <a:cubicBezTo>
                    <a:pt x="28" y="4"/>
                    <a:pt x="24" y="5"/>
                    <a:pt x="21" y="6"/>
                  </a:cubicBezTo>
                  <a:cubicBezTo>
                    <a:pt x="21" y="6"/>
                    <a:pt x="7" y="11"/>
                    <a:pt x="12" y="7"/>
                  </a:cubicBezTo>
                  <a:cubicBezTo>
                    <a:pt x="16" y="4"/>
                    <a:pt x="20" y="4"/>
                    <a:pt x="24" y="2"/>
                  </a:cubicBezTo>
                  <a:cubicBezTo>
                    <a:pt x="20" y="4"/>
                    <a:pt x="16" y="5"/>
                    <a:pt x="12" y="6"/>
                  </a:cubicBezTo>
                  <a:cubicBezTo>
                    <a:pt x="9" y="8"/>
                    <a:pt x="0" y="10"/>
                    <a:pt x="8" y="5"/>
                  </a:cubicBezTo>
                  <a:cubicBezTo>
                    <a:pt x="11" y="3"/>
                    <a:pt x="16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69" name="Freeform 10203">
              <a:extLst>
                <a:ext uri="{FF2B5EF4-FFF2-40B4-BE49-F238E27FC236}">
                  <a16:creationId xmlns:a16="http://schemas.microsoft.com/office/drawing/2014/main" id="{2464B09F-BE73-4A74-A8B8-78AC92EFF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6350"/>
              <a:ext cx="111125" cy="38100"/>
            </a:xfrm>
            <a:custGeom>
              <a:avLst/>
              <a:gdLst>
                <a:gd name="T0" fmla="*/ 21 w 30"/>
                <a:gd name="T1" fmla="*/ 0 h 10"/>
                <a:gd name="T2" fmla="*/ 3 w 30"/>
                <a:gd name="T3" fmla="*/ 9 h 10"/>
                <a:gd name="T4" fmla="*/ 3 w 30"/>
                <a:gd name="T5" fmla="*/ 10 h 10"/>
                <a:gd name="T6" fmla="*/ 29 w 30"/>
                <a:gd name="T7" fmla="*/ 1 h 10"/>
                <a:gd name="T8" fmla="*/ 29 w 30"/>
                <a:gd name="T9" fmla="*/ 0 h 10"/>
                <a:gd name="T10" fmla="*/ 8 w 30"/>
                <a:gd name="T11" fmla="*/ 8 h 10"/>
                <a:gd name="T12" fmla="*/ 11 w 30"/>
                <a:gd name="T13" fmla="*/ 4 h 10"/>
                <a:gd name="T14" fmla="*/ 21 w 30"/>
                <a:gd name="T15" fmla="*/ 1 h 10"/>
                <a:gd name="T16" fmla="*/ 21 w 3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0">
                  <a:moveTo>
                    <a:pt x="21" y="0"/>
                  </a:moveTo>
                  <a:cubicBezTo>
                    <a:pt x="14" y="3"/>
                    <a:pt x="8" y="5"/>
                    <a:pt x="3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12" y="8"/>
                    <a:pt x="21" y="5"/>
                    <a:pt x="29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2" y="3"/>
                    <a:pt x="15" y="6"/>
                    <a:pt x="8" y="8"/>
                  </a:cubicBezTo>
                  <a:cubicBezTo>
                    <a:pt x="0" y="10"/>
                    <a:pt x="10" y="5"/>
                    <a:pt x="11" y="4"/>
                  </a:cubicBezTo>
                  <a:cubicBezTo>
                    <a:pt x="14" y="3"/>
                    <a:pt x="18" y="2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70" name="Freeform 10204">
              <a:extLst>
                <a:ext uri="{FF2B5EF4-FFF2-40B4-BE49-F238E27FC236}">
                  <a16:creationId xmlns:a16="http://schemas.microsoft.com/office/drawing/2014/main" id="{D512B97E-203C-4816-B9C0-6FC3131A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3175"/>
              <a:ext cx="252413" cy="52388"/>
            </a:xfrm>
            <a:custGeom>
              <a:avLst/>
              <a:gdLst>
                <a:gd name="T0" fmla="*/ 14 w 67"/>
                <a:gd name="T1" fmla="*/ 1 h 14"/>
                <a:gd name="T2" fmla="*/ 7 w 67"/>
                <a:gd name="T3" fmla="*/ 6 h 14"/>
                <a:gd name="T4" fmla="*/ 7 w 67"/>
                <a:gd name="T5" fmla="*/ 6 h 14"/>
                <a:gd name="T6" fmla="*/ 18 w 67"/>
                <a:gd name="T7" fmla="*/ 3 h 14"/>
                <a:gd name="T8" fmla="*/ 6 w 67"/>
                <a:gd name="T9" fmla="*/ 9 h 14"/>
                <a:gd name="T10" fmla="*/ 6 w 67"/>
                <a:gd name="T11" fmla="*/ 10 h 14"/>
                <a:gd name="T12" fmla="*/ 28 w 67"/>
                <a:gd name="T13" fmla="*/ 2 h 14"/>
                <a:gd name="T14" fmla="*/ 12 w 67"/>
                <a:gd name="T15" fmla="*/ 11 h 14"/>
                <a:gd name="T16" fmla="*/ 13 w 67"/>
                <a:gd name="T17" fmla="*/ 12 h 14"/>
                <a:gd name="T18" fmla="*/ 29 w 67"/>
                <a:gd name="T19" fmla="*/ 5 h 14"/>
                <a:gd name="T20" fmla="*/ 36 w 67"/>
                <a:gd name="T21" fmla="*/ 5 h 14"/>
                <a:gd name="T22" fmla="*/ 23 w 67"/>
                <a:gd name="T23" fmla="*/ 11 h 14"/>
                <a:gd name="T24" fmla="*/ 23 w 67"/>
                <a:gd name="T25" fmla="*/ 11 h 14"/>
                <a:gd name="T26" fmla="*/ 41 w 67"/>
                <a:gd name="T27" fmla="*/ 6 h 14"/>
                <a:gd name="T28" fmla="*/ 44 w 67"/>
                <a:gd name="T29" fmla="*/ 5 h 14"/>
                <a:gd name="T30" fmla="*/ 31 w 67"/>
                <a:gd name="T31" fmla="*/ 11 h 14"/>
                <a:gd name="T32" fmla="*/ 31 w 67"/>
                <a:gd name="T33" fmla="*/ 11 h 14"/>
                <a:gd name="T34" fmla="*/ 55 w 67"/>
                <a:gd name="T35" fmla="*/ 3 h 14"/>
                <a:gd name="T36" fmla="*/ 39 w 67"/>
                <a:gd name="T37" fmla="*/ 11 h 14"/>
                <a:gd name="T38" fmla="*/ 39 w 67"/>
                <a:gd name="T39" fmla="*/ 11 h 14"/>
                <a:gd name="T40" fmla="*/ 66 w 67"/>
                <a:gd name="T41" fmla="*/ 2 h 14"/>
                <a:gd name="T42" fmla="*/ 66 w 67"/>
                <a:gd name="T43" fmla="*/ 1 h 14"/>
                <a:gd name="T44" fmla="*/ 43 w 67"/>
                <a:gd name="T45" fmla="*/ 10 h 14"/>
                <a:gd name="T46" fmla="*/ 49 w 67"/>
                <a:gd name="T47" fmla="*/ 6 h 14"/>
                <a:gd name="T48" fmla="*/ 59 w 67"/>
                <a:gd name="T49" fmla="*/ 2 h 14"/>
                <a:gd name="T50" fmla="*/ 59 w 67"/>
                <a:gd name="T51" fmla="*/ 1 h 14"/>
                <a:gd name="T52" fmla="*/ 39 w 67"/>
                <a:gd name="T53" fmla="*/ 9 h 14"/>
                <a:gd name="T54" fmla="*/ 41 w 67"/>
                <a:gd name="T55" fmla="*/ 7 h 14"/>
                <a:gd name="T56" fmla="*/ 51 w 67"/>
                <a:gd name="T57" fmla="*/ 2 h 14"/>
                <a:gd name="T58" fmla="*/ 51 w 67"/>
                <a:gd name="T59" fmla="*/ 2 h 14"/>
                <a:gd name="T60" fmla="*/ 31 w 67"/>
                <a:gd name="T61" fmla="*/ 10 h 14"/>
                <a:gd name="T62" fmla="*/ 33 w 67"/>
                <a:gd name="T63" fmla="*/ 7 h 14"/>
                <a:gd name="T64" fmla="*/ 43 w 67"/>
                <a:gd name="T65" fmla="*/ 2 h 14"/>
                <a:gd name="T66" fmla="*/ 42 w 67"/>
                <a:gd name="T67" fmla="*/ 1 h 14"/>
                <a:gd name="T68" fmla="*/ 26 w 67"/>
                <a:gd name="T69" fmla="*/ 6 h 14"/>
                <a:gd name="T70" fmla="*/ 19 w 67"/>
                <a:gd name="T71" fmla="*/ 8 h 14"/>
                <a:gd name="T72" fmla="*/ 32 w 67"/>
                <a:gd name="T73" fmla="*/ 1 h 14"/>
                <a:gd name="T74" fmla="*/ 32 w 67"/>
                <a:gd name="T75" fmla="*/ 0 h 14"/>
                <a:gd name="T76" fmla="*/ 17 w 67"/>
                <a:gd name="T77" fmla="*/ 5 h 14"/>
                <a:gd name="T78" fmla="*/ 21 w 67"/>
                <a:gd name="T79" fmla="*/ 1 h 14"/>
                <a:gd name="T80" fmla="*/ 21 w 67"/>
                <a:gd name="T81" fmla="*/ 1 h 14"/>
                <a:gd name="T82" fmla="*/ 15 w 67"/>
                <a:gd name="T83" fmla="*/ 1 h 14"/>
                <a:gd name="T84" fmla="*/ 14 w 67"/>
                <a:gd name="T8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7" h="14">
                  <a:moveTo>
                    <a:pt x="14" y="1"/>
                  </a:moveTo>
                  <a:cubicBezTo>
                    <a:pt x="11" y="2"/>
                    <a:pt x="9" y="4"/>
                    <a:pt x="7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11" y="5"/>
                    <a:pt x="14" y="4"/>
                    <a:pt x="18" y="3"/>
                  </a:cubicBezTo>
                  <a:cubicBezTo>
                    <a:pt x="14" y="4"/>
                    <a:pt x="10" y="6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4" y="7"/>
                    <a:pt x="21" y="4"/>
                    <a:pt x="28" y="2"/>
                  </a:cubicBezTo>
                  <a:cubicBezTo>
                    <a:pt x="25" y="3"/>
                    <a:pt x="17" y="8"/>
                    <a:pt x="12" y="11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8" y="10"/>
                    <a:pt x="24" y="8"/>
                    <a:pt x="29" y="5"/>
                  </a:cubicBezTo>
                  <a:cubicBezTo>
                    <a:pt x="28" y="6"/>
                    <a:pt x="46" y="0"/>
                    <a:pt x="36" y="5"/>
                  </a:cubicBezTo>
                  <a:cubicBezTo>
                    <a:pt x="32" y="7"/>
                    <a:pt x="27" y="9"/>
                    <a:pt x="23" y="11"/>
                  </a:cubicBezTo>
                  <a:cubicBezTo>
                    <a:pt x="23" y="11"/>
                    <a:pt x="23" y="12"/>
                    <a:pt x="23" y="11"/>
                  </a:cubicBezTo>
                  <a:cubicBezTo>
                    <a:pt x="30" y="11"/>
                    <a:pt x="35" y="9"/>
                    <a:pt x="41" y="6"/>
                  </a:cubicBezTo>
                  <a:cubicBezTo>
                    <a:pt x="42" y="5"/>
                    <a:pt x="53" y="1"/>
                    <a:pt x="44" y="5"/>
                  </a:cubicBezTo>
                  <a:cubicBezTo>
                    <a:pt x="40" y="7"/>
                    <a:pt x="35" y="9"/>
                    <a:pt x="31" y="11"/>
                  </a:cubicBezTo>
                  <a:cubicBezTo>
                    <a:pt x="31" y="11"/>
                    <a:pt x="31" y="12"/>
                    <a:pt x="31" y="11"/>
                  </a:cubicBezTo>
                  <a:cubicBezTo>
                    <a:pt x="39" y="11"/>
                    <a:pt x="47" y="6"/>
                    <a:pt x="55" y="3"/>
                  </a:cubicBezTo>
                  <a:cubicBezTo>
                    <a:pt x="51" y="4"/>
                    <a:pt x="44" y="8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8" y="9"/>
                    <a:pt x="57" y="5"/>
                    <a:pt x="66" y="2"/>
                  </a:cubicBezTo>
                  <a:cubicBezTo>
                    <a:pt x="67" y="1"/>
                    <a:pt x="66" y="1"/>
                    <a:pt x="66" y="1"/>
                  </a:cubicBezTo>
                  <a:cubicBezTo>
                    <a:pt x="58" y="4"/>
                    <a:pt x="51" y="7"/>
                    <a:pt x="43" y="10"/>
                  </a:cubicBezTo>
                  <a:cubicBezTo>
                    <a:pt x="45" y="8"/>
                    <a:pt x="46" y="7"/>
                    <a:pt x="49" y="6"/>
                  </a:cubicBezTo>
                  <a:cubicBezTo>
                    <a:pt x="52" y="5"/>
                    <a:pt x="56" y="3"/>
                    <a:pt x="59" y="2"/>
                  </a:cubicBezTo>
                  <a:cubicBezTo>
                    <a:pt x="59" y="2"/>
                    <a:pt x="59" y="1"/>
                    <a:pt x="59" y="1"/>
                  </a:cubicBezTo>
                  <a:cubicBezTo>
                    <a:pt x="52" y="4"/>
                    <a:pt x="45" y="6"/>
                    <a:pt x="39" y="9"/>
                  </a:cubicBezTo>
                  <a:cubicBezTo>
                    <a:pt x="29" y="14"/>
                    <a:pt x="39" y="7"/>
                    <a:pt x="41" y="7"/>
                  </a:cubicBezTo>
                  <a:cubicBezTo>
                    <a:pt x="44" y="5"/>
                    <a:pt x="48" y="4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4" y="4"/>
                    <a:pt x="37" y="7"/>
                    <a:pt x="31" y="10"/>
                  </a:cubicBezTo>
                  <a:cubicBezTo>
                    <a:pt x="21" y="13"/>
                    <a:pt x="32" y="7"/>
                    <a:pt x="33" y="7"/>
                  </a:cubicBezTo>
                  <a:cubicBezTo>
                    <a:pt x="36" y="5"/>
                    <a:pt x="39" y="4"/>
                    <a:pt x="43" y="2"/>
                  </a:cubicBezTo>
                  <a:cubicBezTo>
                    <a:pt x="43" y="2"/>
                    <a:pt x="43" y="1"/>
                    <a:pt x="42" y="1"/>
                  </a:cubicBezTo>
                  <a:cubicBezTo>
                    <a:pt x="36" y="2"/>
                    <a:pt x="31" y="4"/>
                    <a:pt x="26" y="6"/>
                  </a:cubicBezTo>
                  <a:cubicBezTo>
                    <a:pt x="23" y="7"/>
                    <a:pt x="9" y="13"/>
                    <a:pt x="19" y="8"/>
                  </a:cubicBezTo>
                  <a:cubicBezTo>
                    <a:pt x="23" y="5"/>
                    <a:pt x="28" y="3"/>
                    <a:pt x="32" y="1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27" y="1"/>
                    <a:pt x="22" y="3"/>
                    <a:pt x="17" y="5"/>
                  </a:cubicBezTo>
                  <a:cubicBezTo>
                    <a:pt x="0" y="12"/>
                    <a:pt x="17" y="3"/>
                    <a:pt x="21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2"/>
                    <a:pt x="7" y="5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71" name="Freeform 10205">
              <a:extLst>
                <a:ext uri="{FF2B5EF4-FFF2-40B4-BE49-F238E27FC236}">
                  <a16:creationId xmlns:a16="http://schemas.microsoft.com/office/drawing/2014/main" id="{EFC8703C-ED10-482C-88DF-96FBA92E9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3" y="239713"/>
              <a:ext cx="33338" cy="19050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9 w 9"/>
                <a:gd name="T5" fmla="*/ 0 h 5"/>
                <a:gd name="T6" fmla="*/ 0 w 9"/>
                <a:gd name="T7" fmla="*/ 4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72" name="Freeform 10206">
              <a:extLst>
                <a:ext uri="{FF2B5EF4-FFF2-40B4-BE49-F238E27FC236}">
                  <a16:creationId xmlns:a16="http://schemas.microsoft.com/office/drawing/2014/main" id="{24DF82E9-5ED7-471D-9FD7-1582D4BE1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" y="220663"/>
              <a:ext cx="52388" cy="34925"/>
            </a:xfrm>
            <a:custGeom>
              <a:avLst/>
              <a:gdLst>
                <a:gd name="T0" fmla="*/ 13 w 14"/>
                <a:gd name="T1" fmla="*/ 0 h 9"/>
                <a:gd name="T2" fmla="*/ 0 w 14"/>
                <a:gd name="T3" fmla="*/ 9 h 9"/>
                <a:gd name="T4" fmla="*/ 1 w 14"/>
                <a:gd name="T5" fmla="*/ 9 h 9"/>
                <a:gd name="T6" fmla="*/ 13 w 14"/>
                <a:gd name="T7" fmla="*/ 1 h 9"/>
                <a:gd name="T8" fmla="*/ 13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3" y="0"/>
                  </a:moveTo>
                  <a:cubicBezTo>
                    <a:pt x="9" y="3"/>
                    <a:pt x="4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6"/>
                    <a:pt x="9" y="3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73" name="Freeform 10207">
              <a:extLst>
                <a:ext uri="{FF2B5EF4-FFF2-40B4-BE49-F238E27FC236}">
                  <a16:creationId xmlns:a16="http://schemas.microsoft.com/office/drawing/2014/main" id="{A6612910-7E5B-4E46-A0D7-063B0D0B4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198438"/>
              <a:ext cx="93663" cy="60325"/>
            </a:xfrm>
            <a:custGeom>
              <a:avLst/>
              <a:gdLst>
                <a:gd name="T0" fmla="*/ 24 w 25"/>
                <a:gd name="T1" fmla="*/ 0 h 16"/>
                <a:gd name="T2" fmla="*/ 1 w 25"/>
                <a:gd name="T3" fmla="*/ 15 h 16"/>
                <a:gd name="T4" fmla="*/ 1 w 25"/>
                <a:gd name="T5" fmla="*/ 16 h 16"/>
                <a:gd name="T6" fmla="*/ 25 w 25"/>
                <a:gd name="T7" fmla="*/ 4 h 16"/>
                <a:gd name="T8" fmla="*/ 25 w 25"/>
                <a:gd name="T9" fmla="*/ 4 h 16"/>
                <a:gd name="T10" fmla="*/ 13 w 25"/>
                <a:gd name="T11" fmla="*/ 10 h 16"/>
                <a:gd name="T12" fmla="*/ 7 w 25"/>
                <a:gd name="T13" fmla="*/ 13 h 16"/>
                <a:gd name="T14" fmla="*/ 3 w 25"/>
                <a:gd name="T15" fmla="*/ 13 h 16"/>
                <a:gd name="T16" fmla="*/ 25 w 25"/>
                <a:gd name="T17" fmla="*/ 0 h 16"/>
                <a:gd name="T18" fmla="*/ 24 w 25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6">
                  <a:moveTo>
                    <a:pt x="24" y="0"/>
                  </a:moveTo>
                  <a:cubicBezTo>
                    <a:pt x="16" y="5"/>
                    <a:pt x="7" y="9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0" y="13"/>
                    <a:pt x="17" y="8"/>
                    <a:pt x="25" y="4"/>
                  </a:cubicBezTo>
                  <a:cubicBezTo>
                    <a:pt x="25" y="4"/>
                    <a:pt x="25" y="3"/>
                    <a:pt x="25" y="4"/>
                  </a:cubicBezTo>
                  <a:cubicBezTo>
                    <a:pt x="21" y="6"/>
                    <a:pt x="17" y="8"/>
                    <a:pt x="13" y="10"/>
                  </a:cubicBezTo>
                  <a:cubicBezTo>
                    <a:pt x="11" y="11"/>
                    <a:pt x="9" y="12"/>
                    <a:pt x="7" y="13"/>
                  </a:cubicBezTo>
                  <a:cubicBezTo>
                    <a:pt x="6" y="13"/>
                    <a:pt x="0" y="16"/>
                    <a:pt x="3" y="13"/>
                  </a:cubicBezTo>
                  <a:cubicBezTo>
                    <a:pt x="9" y="8"/>
                    <a:pt x="18" y="5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74" name="Freeform 10208">
              <a:extLst>
                <a:ext uri="{FF2B5EF4-FFF2-40B4-BE49-F238E27FC236}">
                  <a16:creationId xmlns:a16="http://schemas.microsoft.com/office/drawing/2014/main" id="{0BB51E22-1AA6-4688-9EEC-B63988037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168275"/>
              <a:ext cx="134938" cy="87313"/>
            </a:xfrm>
            <a:custGeom>
              <a:avLst/>
              <a:gdLst>
                <a:gd name="T0" fmla="*/ 35 w 36"/>
                <a:gd name="T1" fmla="*/ 0 h 23"/>
                <a:gd name="T2" fmla="*/ 0 w 36"/>
                <a:gd name="T3" fmla="*/ 22 h 23"/>
                <a:gd name="T4" fmla="*/ 0 w 36"/>
                <a:gd name="T5" fmla="*/ 22 h 23"/>
                <a:gd name="T6" fmla="*/ 35 w 36"/>
                <a:gd name="T7" fmla="*/ 5 h 23"/>
                <a:gd name="T8" fmla="*/ 35 w 36"/>
                <a:gd name="T9" fmla="*/ 5 h 23"/>
                <a:gd name="T10" fmla="*/ 2 w 36"/>
                <a:gd name="T11" fmla="*/ 21 h 23"/>
                <a:gd name="T12" fmla="*/ 9 w 36"/>
                <a:gd name="T13" fmla="*/ 15 h 23"/>
                <a:gd name="T14" fmla="*/ 17 w 36"/>
                <a:gd name="T15" fmla="*/ 11 h 23"/>
                <a:gd name="T16" fmla="*/ 35 w 36"/>
                <a:gd name="T17" fmla="*/ 0 h 23"/>
                <a:gd name="T18" fmla="*/ 35 w 3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3">
                  <a:moveTo>
                    <a:pt x="35" y="0"/>
                  </a:moveTo>
                  <a:cubicBezTo>
                    <a:pt x="23" y="6"/>
                    <a:pt x="9" y="13"/>
                    <a:pt x="0" y="22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12" y="17"/>
                    <a:pt x="23" y="10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3" y="9"/>
                    <a:pt x="13" y="16"/>
                    <a:pt x="2" y="21"/>
                  </a:cubicBezTo>
                  <a:cubicBezTo>
                    <a:pt x="2" y="21"/>
                    <a:pt x="8" y="16"/>
                    <a:pt x="9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23" y="7"/>
                    <a:pt x="29" y="4"/>
                    <a:pt x="35" y="0"/>
                  </a:cubicBezTo>
                  <a:cubicBezTo>
                    <a:pt x="36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75" name="Freeform 10209">
              <a:extLst>
                <a:ext uri="{FF2B5EF4-FFF2-40B4-BE49-F238E27FC236}">
                  <a16:creationId xmlns:a16="http://schemas.microsoft.com/office/drawing/2014/main" id="{0ED5205C-89FD-486F-8FBC-74650D787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65100"/>
              <a:ext cx="106363" cy="49213"/>
            </a:xfrm>
            <a:custGeom>
              <a:avLst/>
              <a:gdLst>
                <a:gd name="T0" fmla="*/ 0 w 28"/>
                <a:gd name="T1" fmla="*/ 13 h 13"/>
                <a:gd name="T2" fmla="*/ 28 w 28"/>
                <a:gd name="T3" fmla="*/ 0 h 13"/>
                <a:gd name="T4" fmla="*/ 28 w 28"/>
                <a:gd name="T5" fmla="*/ 0 h 13"/>
                <a:gd name="T6" fmla="*/ 0 w 28"/>
                <a:gd name="T7" fmla="*/ 13 h 13"/>
                <a:gd name="T8" fmla="*/ 0 w 2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">
                  <a:moveTo>
                    <a:pt x="0" y="13"/>
                  </a:moveTo>
                  <a:cubicBezTo>
                    <a:pt x="9" y="8"/>
                    <a:pt x="19" y="4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8" y="4"/>
                    <a:pt x="9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76" name="Freeform 10210">
              <a:extLst>
                <a:ext uri="{FF2B5EF4-FFF2-40B4-BE49-F238E27FC236}">
                  <a16:creationId xmlns:a16="http://schemas.microsoft.com/office/drawing/2014/main" id="{E79978C3-E3F8-4B40-BE9B-2A00FBCE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225425"/>
              <a:ext cx="46038" cy="30163"/>
            </a:xfrm>
            <a:custGeom>
              <a:avLst/>
              <a:gdLst>
                <a:gd name="T0" fmla="*/ 11 w 12"/>
                <a:gd name="T1" fmla="*/ 0 h 8"/>
                <a:gd name="T2" fmla="*/ 0 w 12"/>
                <a:gd name="T3" fmla="*/ 7 h 8"/>
                <a:gd name="T4" fmla="*/ 1 w 12"/>
                <a:gd name="T5" fmla="*/ 7 h 8"/>
                <a:gd name="T6" fmla="*/ 12 w 12"/>
                <a:gd name="T7" fmla="*/ 1 h 8"/>
                <a:gd name="T8" fmla="*/ 12 w 12"/>
                <a:gd name="T9" fmla="*/ 1 h 8"/>
                <a:gd name="T10" fmla="*/ 1 w 12"/>
                <a:gd name="T11" fmla="*/ 7 h 8"/>
                <a:gd name="T12" fmla="*/ 2 w 12"/>
                <a:gd name="T13" fmla="*/ 7 h 8"/>
                <a:gd name="T14" fmla="*/ 3 w 12"/>
                <a:gd name="T15" fmla="*/ 6 h 8"/>
                <a:gd name="T16" fmla="*/ 6 w 12"/>
                <a:gd name="T17" fmla="*/ 4 h 8"/>
                <a:gd name="T18" fmla="*/ 11 w 12"/>
                <a:gd name="T19" fmla="*/ 1 h 8"/>
                <a:gd name="T20" fmla="*/ 11 w 1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8">
                  <a:moveTo>
                    <a:pt x="11" y="0"/>
                  </a:move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1" y="8"/>
                    <a:pt x="1" y="7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8" y="3"/>
                    <a:pt x="5" y="5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8" y="3"/>
                    <a:pt x="9" y="2"/>
                    <a:pt x="11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77" name="Freeform 10211">
              <a:extLst>
                <a:ext uri="{FF2B5EF4-FFF2-40B4-BE49-F238E27FC236}">
                  <a16:creationId xmlns:a16="http://schemas.microsoft.com/office/drawing/2014/main" id="{12D0BABB-9774-47DB-9105-25D993A79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46050"/>
              <a:ext cx="112713" cy="63500"/>
            </a:xfrm>
            <a:custGeom>
              <a:avLst/>
              <a:gdLst>
                <a:gd name="T0" fmla="*/ 29 w 30"/>
                <a:gd name="T1" fmla="*/ 0 h 17"/>
                <a:gd name="T2" fmla="*/ 0 w 30"/>
                <a:gd name="T3" fmla="*/ 17 h 17"/>
                <a:gd name="T4" fmla="*/ 1 w 30"/>
                <a:gd name="T5" fmla="*/ 17 h 17"/>
                <a:gd name="T6" fmla="*/ 29 w 30"/>
                <a:gd name="T7" fmla="*/ 0 h 17"/>
                <a:gd name="T8" fmla="*/ 29 w 3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29" y="0"/>
                  </a:moveTo>
                  <a:cubicBezTo>
                    <a:pt x="19" y="5"/>
                    <a:pt x="10" y="11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0" y="11"/>
                    <a:pt x="20" y="5"/>
                    <a:pt x="29" y="0"/>
                  </a:cubicBezTo>
                  <a:cubicBezTo>
                    <a:pt x="3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78" name="Freeform 10212">
              <a:extLst>
                <a:ext uri="{FF2B5EF4-FFF2-40B4-BE49-F238E27FC236}">
                  <a16:creationId xmlns:a16="http://schemas.microsoft.com/office/drawing/2014/main" id="{9653CC07-0018-4273-988D-0968BE00E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142875"/>
              <a:ext cx="136525" cy="66675"/>
            </a:xfrm>
            <a:custGeom>
              <a:avLst/>
              <a:gdLst>
                <a:gd name="T0" fmla="*/ 1 w 36"/>
                <a:gd name="T1" fmla="*/ 17 h 18"/>
                <a:gd name="T2" fmla="*/ 36 w 36"/>
                <a:gd name="T3" fmla="*/ 1 h 18"/>
                <a:gd name="T4" fmla="*/ 35 w 36"/>
                <a:gd name="T5" fmla="*/ 0 h 18"/>
                <a:gd name="T6" fmla="*/ 1 w 36"/>
                <a:gd name="T7" fmla="*/ 17 h 18"/>
                <a:gd name="T8" fmla="*/ 1 w 36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8">
                  <a:moveTo>
                    <a:pt x="1" y="17"/>
                  </a:moveTo>
                  <a:cubicBezTo>
                    <a:pt x="12" y="12"/>
                    <a:pt x="24" y="6"/>
                    <a:pt x="36" y="1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24" y="6"/>
                    <a:pt x="12" y="11"/>
                    <a:pt x="1" y="17"/>
                  </a:cubicBezTo>
                  <a:cubicBezTo>
                    <a:pt x="0" y="17"/>
                    <a:pt x="1" y="18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79" name="Freeform 10213">
              <a:extLst>
                <a:ext uri="{FF2B5EF4-FFF2-40B4-BE49-F238E27FC236}">
                  <a16:creationId xmlns:a16="http://schemas.microsoft.com/office/drawing/2014/main" id="{5CC1F8AE-7D08-4822-B84A-19D73E9F7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228600"/>
              <a:ext cx="44450" cy="22225"/>
            </a:xfrm>
            <a:custGeom>
              <a:avLst/>
              <a:gdLst>
                <a:gd name="T0" fmla="*/ 1 w 12"/>
                <a:gd name="T1" fmla="*/ 6 h 6"/>
                <a:gd name="T2" fmla="*/ 12 w 12"/>
                <a:gd name="T3" fmla="*/ 0 h 6"/>
                <a:gd name="T4" fmla="*/ 11 w 12"/>
                <a:gd name="T5" fmla="*/ 0 h 6"/>
                <a:gd name="T6" fmla="*/ 0 w 12"/>
                <a:gd name="T7" fmla="*/ 6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80" name="Freeform 10214">
              <a:extLst>
                <a:ext uri="{FF2B5EF4-FFF2-40B4-BE49-F238E27FC236}">
                  <a16:creationId xmlns:a16="http://schemas.microsoft.com/office/drawing/2014/main" id="{0773FC75-2CD4-40C4-A6B7-E5D1440F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228600"/>
              <a:ext cx="30163" cy="22225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6 h 6"/>
                <a:gd name="T4" fmla="*/ 0 w 8"/>
                <a:gd name="T5" fmla="*/ 6 h 6"/>
                <a:gd name="T6" fmla="*/ 7 w 8"/>
                <a:gd name="T7" fmla="*/ 0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81" name="Freeform 10215">
              <a:extLst>
                <a:ext uri="{FF2B5EF4-FFF2-40B4-BE49-F238E27FC236}">
                  <a16:creationId xmlns:a16="http://schemas.microsoft.com/office/drawing/2014/main" id="{78B11D18-BDA7-4A95-85D8-F669E697F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38" y="115888"/>
              <a:ext cx="157163" cy="93663"/>
            </a:xfrm>
            <a:custGeom>
              <a:avLst/>
              <a:gdLst>
                <a:gd name="T0" fmla="*/ 42 w 42"/>
                <a:gd name="T1" fmla="*/ 0 h 25"/>
                <a:gd name="T2" fmla="*/ 0 w 42"/>
                <a:gd name="T3" fmla="*/ 24 h 25"/>
                <a:gd name="T4" fmla="*/ 1 w 42"/>
                <a:gd name="T5" fmla="*/ 24 h 25"/>
                <a:gd name="T6" fmla="*/ 42 w 42"/>
                <a:gd name="T7" fmla="*/ 0 h 25"/>
                <a:gd name="T8" fmla="*/ 42 w 4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5">
                  <a:moveTo>
                    <a:pt x="42" y="0"/>
                  </a:moveTo>
                  <a:cubicBezTo>
                    <a:pt x="27" y="8"/>
                    <a:pt x="13" y="15"/>
                    <a:pt x="0" y="24"/>
                  </a:cubicBezTo>
                  <a:cubicBezTo>
                    <a:pt x="0" y="24"/>
                    <a:pt x="0" y="25"/>
                    <a:pt x="1" y="24"/>
                  </a:cubicBezTo>
                  <a:cubicBezTo>
                    <a:pt x="14" y="15"/>
                    <a:pt x="28" y="8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82" name="Freeform 10216">
              <a:extLst>
                <a:ext uri="{FF2B5EF4-FFF2-40B4-BE49-F238E27FC236}">
                  <a16:creationId xmlns:a16="http://schemas.microsoft.com/office/drawing/2014/main" id="{1B463BE7-4A78-4455-BBCE-F6F293D2F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12713"/>
              <a:ext cx="206375" cy="96838"/>
            </a:xfrm>
            <a:custGeom>
              <a:avLst/>
              <a:gdLst>
                <a:gd name="T0" fmla="*/ 1 w 55"/>
                <a:gd name="T1" fmla="*/ 26 h 26"/>
                <a:gd name="T2" fmla="*/ 54 w 55"/>
                <a:gd name="T3" fmla="*/ 0 h 26"/>
                <a:gd name="T4" fmla="*/ 54 w 55"/>
                <a:gd name="T5" fmla="*/ 0 h 26"/>
                <a:gd name="T6" fmla="*/ 1 w 55"/>
                <a:gd name="T7" fmla="*/ 26 h 26"/>
                <a:gd name="T8" fmla="*/ 1 w 5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6">
                  <a:moveTo>
                    <a:pt x="1" y="26"/>
                  </a:moveTo>
                  <a:cubicBezTo>
                    <a:pt x="18" y="16"/>
                    <a:pt x="37" y="8"/>
                    <a:pt x="54" y="0"/>
                  </a:cubicBezTo>
                  <a:cubicBezTo>
                    <a:pt x="55" y="0"/>
                    <a:pt x="54" y="0"/>
                    <a:pt x="54" y="0"/>
                  </a:cubicBezTo>
                  <a:cubicBezTo>
                    <a:pt x="36" y="8"/>
                    <a:pt x="18" y="16"/>
                    <a:pt x="1" y="26"/>
                  </a:cubicBezTo>
                  <a:cubicBezTo>
                    <a:pt x="0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83" name="Freeform 10217">
              <a:extLst>
                <a:ext uri="{FF2B5EF4-FFF2-40B4-BE49-F238E27FC236}">
                  <a16:creationId xmlns:a16="http://schemas.microsoft.com/office/drawing/2014/main" id="{342C7D49-7C0F-4252-8569-A49E96FF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220663"/>
              <a:ext cx="52388" cy="34925"/>
            </a:xfrm>
            <a:custGeom>
              <a:avLst/>
              <a:gdLst>
                <a:gd name="T0" fmla="*/ 1 w 14"/>
                <a:gd name="T1" fmla="*/ 8 h 9"/>
                <a:gd name="T2" fmla="*/ 14 w 14"/>
                <a:gd name="T3" fmla="*/ 0 h 9"/>
                <a:gd name="T4" fmla="*/ 14 w 14"/>
                <a:gd name="T5" fmla="*/ 0 h 9"/>
                <a:gd name="T6" fmla="*/ 1 w 14"/>
                <a:gd name="T7" fmla="*/ 8 h 9"/>
                <a:gd name="T8" fmla="*/ 1 w 14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" y="8"/>
                  </a:moveTo>
                  <a:cubicBezTo>
                    <a:pt x="5" y="6"/>
                    <a:pt x="10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3"/>
                    <a:pt x="5" y="5"/>
                    <a:pt x="1" y="8"/>
                  </a:cubicBezTo>
                  <a:cubicBezTo>
                    <a:pt x="0" y="9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84" name="Freeform 10218">
              <a:extLst>
                <a:ext uri="{FF2B5EF4-FFF2-40B4-BE49-F238E27FC236}">
                  <a16:creationId xmlns:a16="http://schemas.microsoft.com/office/drawing/2014/main" id="{B369AD51-D465-424D-9DB0-301F98529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220663"/>
              <a:ext cx="47625" cy="34925"/>
            </a:xfrm>
            <a:custGeom>
              <a:avLst/>
              <a:gdLst>
                <a:gd name="T0" fmla="*/ 12 w 13"/>
                <a:gd name="T1" fmla="*/ 0 h 9"/>
                <a:gd name="T2" fmla="*/ 0 w 13"/>
                <a:gd name="T3" fmla="*/ 8 h 9"/>
                <a:gd name="T4" fmla="*/ 1 w 13"/>
                <a:gd name="T5" fmla="*/ 8 h 9"/>
                <a:gd name="T6" fmla="*/ 13 w 13"/>
                <a:gd name="T7" fmla="*/ 0 h 9"/>
                <a:gd name="T8" fmla="*/ 12 w 1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2" y="0"/>
                  </a:moveTo>
                  <a:cubicBezTo>
                    <a:pt x="8" y="3"/>
                    <a:pt x="5" y="6"/>
                    <a:pt x="0" y="8"/>
                  </a:cubicBezTo>
                  <a:cubicBezTo>
                    <a:pt x="0" y="8"/>
                    <a:pt x="1" y="9"/>
                    <a:pt x="1" y="8"/>
                  </a:cubicBezTo>
                  <a:cubicBezTo>
                    <a:pt x="5" y="6"/>
                    <a:pt x="9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85" name="Freeform 10219">
              <a:extLst>
                <a:ext uri="{FF2B5EF4-FFF2-40B4-BE49-F238E27FC236}">
                  <a16:creationId xmlns:a16="http://schemas.microsoft.com/office/drawing/2014/main" id="{AAFFF54C-12B4-497A-9C66-E81A7BD1C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77788"/>
              <a:ext cx="201613" cy="131763"/>
            </a:xfrm>
            <a:custGeom>
              <a:avLst/>
              <a:gdLst>
                <a:gd name="T0" fmla="*/ 54 w 54"/>
                <a:gd name="T1" fmla="*/ 0 h 35"/>
                <a:gd name="T2" fmla="*/ 0 w 54"/>
                <a:gd name="T3" fmla="*/ 35 h 35"/>
                <a:gd name="T4" fmla="*/ 1 w 54"/>
                <a:gd name="T5" fmla="*/ 35 h 35"/>
                <a:gd name="T6" fmla="*/ 54 w 54"/>
                <a:gd name="T7" fmla="*/ 0 h 35"/>
                <a:gd name="T8" fmla="*/ 54 w 54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5">
                  <a:moveTo>
                    <a:pt x="54" y="0"/>
                  </a:moveTo>
                  <a:cubicBezTo>
                    <a:pt x="33" y="7"/>
                    <a:pt x="17" y="22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18" y="22"/>
                    <a:pt x="34" y="7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86" name="Freeform 10220">
              <a:extLst>
                <a:ext uri="{FF2B5EF4-FFF2-40B4-BE49-F238E27FC236}">
                  <a16:creationId xmlns:a16="http://schemas.microsoft.com/office/drawing/2014/main" id="{418B5BDA-89ED-44AE-9C00-FA8A5615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77788"/>
              <a:ext cx="244475" cy="131763"/>
            </a:xfrm>
            <a:custGeom>
              <a:avLst/>
              <a:gdLst>
                <a:gd name="T0" fmla="*/ 0 w 65"/>
                <a:gd name="T1" fmla="*/ 35 h 35"/>
                <a:gd name="T2" fmla="*/ 65 w 65"/>
                <a:gd name="T3" fmla="*/ 1 h 35"/>
                <a:gd name="T4" fmla="*/ 64 w 65"/>
                <a:gd name="T5" fmla="*/ 1 h 35"/>
                <a:gd name="T6" fmla="*/ 0 w 65"/>
                <a:gd name="T7" fmla="*/ 34 h 35"/>
                <a:gd name="T8" fmla="*/ 0 w 65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35">
                  <a:moveTo>
                    <a:pt x="0" y="35"/>
                  </a:moveTo>
                  <a:cubicBezTo>
                    <a:pt x="21" y="22"/>
                    <a:pt x="43" y="12"/>
                    <a:pt x="65" y="1"/>
                  </a:cubicBezTo>
                  <a:cubicBezTo>
                    <a:pt x="65" y="1"/>
                    <a:pt x="65" y="0"/>
                    <a:pt x="64" y="1"/>
                  </a:cubicBezTo>
                  <a:cubicBezTo>
                    <a:pt x="43" y="12"/>
                    <a:pt x="21" y="22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87" name="Freeform 10221">
              <a:extLst>
                <a:ext uri="{FF2B5EF4-FFF2-40B4-BE49-F238E27FC236}">
                  <a16:creationId xmlns:a16="http://schemas.microsoft.com/office/drawing/2014/main" id="{1535F7E2-8978-40E4-A2EF-A0FAA67F2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228600"/>
              <a:ext cx="30163" cy="19050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1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88" name="Freeform 10222">
              <a:extLst>
                <a:ext uri="{FF2B5EF4-FFF2-40B4-BE49-F238E27FC236}">
                  <a16:creationId xmlns:a16="http://schemas.microsoft.com/office/drawing/2014/main" id="{86DFC8B3-E894-4B54-89FA-6DB5F0C39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31775"/>
              <a:ext cx="22225" cy="15875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0 h 4"/>
                <a:gd name="T4" fmla="*/ 0 w 6"/>
                <a:gd name="T5" fmla="*/ 3 h 4"/>
                <a:gd name="T6" fmla="*/ 1 w 6"/>
                <a:gd name="T7" fmla="*/ 4 h 4"/>
                <a:gd name="T8" fmla="*/ 4 w 6"/>
                <a:gd name="T9" fmla="*/ 1 h 4"/>
                <a:gd name="T10" fmla="*/ 4 w 6"/>
                <a:gd name="T11" fmla="*/ 2 h 4"/>
                <a:gd name="T12" fmla="*/ 3 w 6"/>
                <a:gd name="T13" fmla="*/ 3 h 4"/>
                <a:gd name="T14" fmla="*/ 1 w 6"/>
                <a:gd name="T15" fmla="*/ 4 h 4"/>
                <a:gd name="T16" fmla="*/ 1 w 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2" y="4"/>
                    <a:pt x="6" y="1"/>
                    <a:pt x="5" y="0"/>
                  </a:cubicBezTo>
                  <a:cubicBezTo>
                    <a:pt x="4" y="0"/>
                    <a:pt x="1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89" name="Freeform 10223">
              <a:extLst>
                <a:ext uri="{FF2B5EF4-FFF2-40B4-BE49-F238E27FC236}">
                  <a16:creationId xmlns:a16="http://schemas.microsoft.com/office/drawing/2014/main" id="{B239E128-74F8-49F7-AB79-A7DD050D6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228600"/>
              <a:ext cx="22225" cy="19050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4 h 5"/>
                <a:gd name="T4" fmla="*/ 1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90" name="Freeform 10224">
              <a:extLst>
                <a:ext uri="{FF2B5EF4-FFF2-40B4-BE49-F238E27FC236}">
                  <a16:creationId xmlns:a16="http://schemas.microsoft.com/office/drawing/2014/main" id="{F25B4161-D826-4119-8E67-69A86AF8E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77788"/>
              <a:ext cx="277813" cy="142875"/>
            </a:xfrm>
            <a:custGeom>
              <a:avLst/>
              <a:gdLst>
                <a:gd name="T0" fmla="*/ 0 w 74"/>
                <a:gd name="T1" fmla="*/ 38 h 38"/>
                <a:gd name="T2" fmla="*/ 71 w 74"/>
                <a:gd name="T3" fmla="*/ 1 h 38"/>
                <a:gd name="T4" fmla="*/ 70 w 74"/>
                <a:gd name="T5" fmla="*/ 1 h 38"/>
                <a:gd name="T6" fmla="*/ 13 w 74"/>
                <a:gd name="T7" fmla="*/ 34 h 38"/>
                <a:gd name="T8" fmla="*/ 14 w 74"/>
                <a:gd name="T9" fmla="*/ 35 h 38"/>
                <a:gd name="T10" fmla="*/ 71 w 74"/>
                <a:gd name="T11" fmla="*/ 1 h 38"/>
                <a:gd name="T12" fmla="*/ 70 w 74"/>
                <a:gd name="T13" fmla="*/ 1 h 38"/>
                <a:gd name="T14" fmla="*/ 61 w 74"/>
                <a:gd name="T15" fmla="*/ 5 h 38"/>
                <a:gd name="T16" fmla="*/ 61 w 74"/>
                <a:gd name="T17" fmla="*/ 5 h 38"/>
                <a:gd name="T18" fmla="*/ 56 w 74"/>
                <a:gd name="T19" fmla="*/ 8 h 38"/>
                <a:gd name="T20" fmla="*/ 42 w 74"/>
                <a:gd name="T21" fmla="*/ 15 h 38"/>
                <a:gd name="T22" fmla="*/ 0 w 74"/>
                <a:gd name="T23" fmla="*/ 38 h 38"/>
                <a:gd name="T24" fmla="*/ 0 w 74"/>
                <a:gd name="T2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38">
                  <a:moveTo>
                    <a:pt x="0" y="38"/>
                  </a:moveTo>
                  <a:cubicBezTo>
                    <a:pt x="23" y="24"/>
                    <a:pt x="47" y="12"/>
                    <a:pt x="71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51" y="10"/>
                    <a:pt x="31" y="22"/>
                    <a:pt x="13" y="34"/>
                  </a:cubicBezTo>
                  <a:cubicBezTo>
                    <a:pt x="13" y="35"/>
                    <a:pt x="14" y="35"/>
                    <a:pt x="14" y="35"/>
                  </a:cubicBezTo>
                  <a:cubicBezTo>
                    <a:pt x="32" y="22"/>
                    <a:pt x="51" y="11"/>
                    <a:pt x="71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67" y="2"/>
                    <a:pt x="64" y="4"/>
                    <a:pt x="61" y="5"/>
                  </a:cubicBezTo>
                  <a:cubicBezTo>
                    <a:pt x="60" y="5"/>
                    <a:pt x="61" y="6"/>
                    <a:pt x="61" y="5"/>
                  </a:cubicBezTo>
                  <a:cubicBezTo>
                    <a:pt x="74" y="0"/>
                    <a:pt x="58" y="7"/>
                    <a:pt x="56" y="8"/>
                  </a:cubicBezTo>
                  <a:cubicBezTo>
                    <a:pt x="51" y="10"/>
                    <a:pt x="47" y="12"/>
                    <a:pt x="42" y="15"/>
                  </a:cubicBezTo>
                  <a:cubicBezTo>
                    <a:pt x="28" y="22"/>
                    <a:pt x="14" y="3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91" name="Freeform 10225">
              <a:extLst>
                <a:ext uri="{FF2B5EF4-FFF2-40B4-BE49-F238E27FC236}">
                  <a16:creationId xmlns:a16="http://schemas.microsoft.com/office/drawing/2014/main" id="{2E1D11D8-3E8A-45F8-9B93-BE8D015F9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74613"/>
              <a:ext cx="236538" cy="142875"/>
            </a:xfrm>
            <a:custGeom>
              <a:avLst/>
              <a:gdLst>
                <a:gd name="T0" fmla="*/ 2 w 63"/>
                <a:gd name="T1" fmla="*/ 21 h 38"/>
                <a:gd name="T2" fmla="*/ 20 w 63"/>
                <a:gd name="T3" fmla="*/ 12 h 38"/>
                <a:gd name="T4" fmla="*/ 37 w 63"/>
                <a:gd name="T5" fmla="*/ 3 h 38"/>
                <a:gd name="T6" fmla="*/ 1 w 63"/>
                <a:gd name="T7" fmla="*/ 27 h 38"/>
                <a:gd name="T8" fmla="*/ 2 w 63"/>
                <a:gd name="T9" fmla="*/ 27 h 38"/>
                <a:gd name="T10" fmla="*/ 52 w 63"/>
                <a:gd name="T11" fmla="*/ 2 h 38"/>
                <a:gd name="T12" fmla="*/ 52 w 63"/>
                <a:gd name="T13" fmla="*/ 1 h 38"/>
                <a:gd name="T14" fmla="*/ 5 w 63"/>
                <a:gd name="T15" fmla="*/ 31 h 38"/>
                <a:gd name="T16" fmla="*/ 5 w 63"/>
                <a:gd name="T17" fmla="*/ 31 h 38"/>
                <a:gd name="T18" fmla="*/ 28 w 63"/>
                <a:gd name="T19" fmla="*/ 19 h 38"/>
                <a:gd name="T20" fmla="*/ 62 w 63"/>
                <a:gd name="T21" fmla="*/ 2 h 38"/>
                <a:gd name="T22" fmla="*/ 61 w 63"/>
                <a:gd name="T23" fmla="*/ 2 h 38"/>
                <a:gd name="T24" fmla="*/ 53 w 63"/>
                <a:gd name="T25" fmla="*/ 6 h 38"/>
                <a:gd name="T26" fmla="*/ 53 w 63"/>
                <a:gd name="T27" fmla="*/ 6 h 38"/>
                <a:gd name="T28" fmla="*/ 62 w 63"/>
                <a:gd name="T29" fmla="*/ 2 h 38"/>
                <a:gd name="T30" fmla="*/ 61 w 63"/>
                <a:gd name="T31" fmla="*/ 2 h 38"/>
                <a:gd name="T32" fmla="*/ 1 w 63"/>
                <a:gd name="T33" fmla="*/ 38 h 38"/>
                <a:gd name="T34" fmla="*/ 1 w 63"/>
                <a:gd name="T35" fmla="*/ 38 h 38"/>
                <a:gd name="T36" fmla="*/ 34 w 63"/>
                <a:gd name="T37" fmla="*/ 17 h 38"/>
                <a:gd name="T38" fmla="*/ 49 w 63"/>
                <a:gd name="T39" fmla="*/ 8 h 38"/>
                <a:gd name="T40" fmla="*/ 56 w 63"/>
                <a:gd name="T41" fmla="*/ 5 h 38"/>
                <a:gd name="T42" fmla="*/ 50 w 63"/>
                <a:gd name="T43" fmla="*/ 7 h 38"/>
                <a:gd name="T44" fmla="*/ 35 w 63"/>
                <a:gd name="T45" fmla="*/ 14 h 38"/>
                <a:gd name="T46" fmla="*/ 20 w 63"/>
                <a:gd name="T47" fmla="*/ 22 h 38"/>
                <a:gd name="T48" fmla="*/ 11 w 63"/>
                <a:gd name="T49" fmla="*/ 26 h 38"/>
                <a:gd name="T50" fmla="*/ 41 w 63"/>
                <a:gd name="T51" fmla="*/ 7 h 38"/>
                <a:gd name="T52" fmla="*/ 44 w 63"/>
                <a:gd name="T53" fmla="*/ 5 h 38"/>
                <a:gd name="T54" fmla="*/ 29 w 63"/>
                <a:gd name="T55" fmla="*/ 13 h 38"/>
                <a:gd name="T56" fmla="*/ 16 w 63"/>
                <a:gd name="T57" fmla="*/ 20 h 38"/>
                <a:gd name="T58" fmla="*/ 12 w 63"/>
                <a:gd name="T59" fmla="*/ 18 h 38"/>
                <a:gd name="T60" fmla="*/ 41 w 63"/>
                <a:gd name="T61" fmla="*/ 1 h 38"/>
                <a:gd name="T62" fmla="*/ 41 w 63"/>
                <a:gd name="T63" fmla="*/ 1 h 38"/>
                <a:gd name="T64" fmla="*/ 1 w 63"/>
                <a:gd name="T65" fmla="*/ 21 h 38"/>
                <a:gd name="T66" fmla="*/ 2 w 63"/>
                <a:gd name="T6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38">
                  <a:moveTo>
                    <a:pt x="2" y="21"/>
                  </a:moveTo>
                  <a:cubicBezTo>
                    <a:pt x="8" y="19"/>
                    <a:pt x="14" y="15"/>
                    <a:pt x="20" y="12"/>
                  </a:cubicBezTo>
                  <a:cubicBezTo>
                    <a:pt x="25" y="9"/>
                    <a:pt x="34" y="5"/>
                    <a:pt x="37" y="3"/>
                  </a:cubicBezTo>
                  <a:cubicBezTo>
                    <a:pt x="26" y="11"/>
                    <a:pt x="10" y="15"/>
                    <a:pt x="1" y="27"/>
                  </a:cubicBezTo>
                  <a:cubicBezTo>
                    <a:pt x="1" y="27"/>
                    <a:pt x="2" y="27"/>
                    <a:pt x="2" y="27"/>
                  </a:cubicBezTo>
                  <a:cubicBezTo>
                    <a:pt x="19" y="21"/>
                    <a:pt x="36" y="10"/>
                    <a:pt x="52" y="2"/>
                  </a:cubicBezTo>
                  <a:cubicBezTo>
                    <a:pt x="52" y="2"/>
                    <a:pt x="52" y="1"/>
                    <a:pt x="52" y="1"/>
                  </a:cubicBezTo>
                  <a:cubicBezTo>
                    <a:pt x="36" y="8"/>
                    <a:pt x="18" y="19"/>
                    <a:pt x="5" y="31"/>
                  </a:cubicBezTo>
                  <a:cubicBezTo>
                    <a:pt x="4" y="31"/>
                    <a:pt x="5" y="31"/>
                    <a:pt x="5" y="31"/>
                  </a:cubicBezTo>
                  <a:cubicBezTo>
                    <a:pt x="13" y="29"/>
                    <a:pt x="20" y="23"/>
                    <a:pt x="28" y="19"/>
                  </a:cubicBezTo>
                  <a:cubicBezTo>
                    <a:pt x="39" y="13"/>
                    <a:pt x="50" y="8"/>
                    <a:pt x="62" y="2"/>
                  </a:cubicBezTo>
                  <a:cubicBezTo>
                    <a:pt x="62" y="2"/>
                    <a:pt x="62" y="2"/>
                    <a:pt x="61" y="2"/>
                  </a:cubicBezTo>
                  <a:cubicBezTo>
                    <a:pt x="58" y="3"/>
                    <a:pt x="56" y="4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5"/>
                    <a:pt x="59" y="4"/>
                    <a:pt x="62" y="2"/>
                  </a:cubicBezTo>
                  <a:cubicBezTo>
                    <a:pt x="62" y="2"/>
                    <a:pt x="62" y="2"/>
                    <a:pt x="61" y="2"/>
                  </a:cubicBezTo>
                  <a:cubicBezTo>
                    <a:pt x="41" y="11"/>
                    <a:pt x="18" y="23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1" y="30"/>
                    <a:pt x="23" y="24"/>
                    <a:pt x="34" y="17"/>
                  </a:cubicBezTo>
                  <a:cubicBezTo>
                    <a:pt x="39" y="14"/>
                    <a:pt x="44" y="11"/>
                    <a:pt x="49" y="8"/>
                  </a:cubicBezTo>
                  <a:cubicBezTo>
                    <a:pt x="51" y="8"/>
                    <a:pt x="63" y="1"/>
                    <a:pt x="56" y="5"/>
                  </a:cubicBezTo>
                  <a:cubicBezTo>
                    <a:pt x="63" y="1"/>
                    <a:pt x="51" y="7"/>
                    <a:pt x="50" y="7"/>
                  </a:cubicBezTo>
                  <a:cubicBezTo>
                    <a:pt x="45" y="10"/>
                    <a:pt x="40" y="12"/>
                    <a:pt x="35" y="14"/>
                  </a:cubicBezTo>
                  <a:cubicBezTo>
                    <a:pt x="30" y="17"/>
                    <a:pt x="25" y="20"/>
                    <a:pt x="20" y="22"/>
                  </a:cubicBezTo>
                  <a:cubicBezTo>
                    <a:pt x="18" y="24"/>
                    <a:pt x="2" y="33"/>
                    <a:pt x="11" y="26"/>
                  </a:cubicBezTo>
                  <a:cubicBezTo>
                    <a:pt x="20" y="19"/>
                    <a:pt x="31" y="13"/>
                    <a:pt x="41" y="7"/>
                  </a:cubicBezTo>
                  <a:cubicBezTo>
                    <a:pt x="43" y="6"/>
                    <a:pt x="54" y="0"/>
                    <a:pt x="44" y="5"/>
                  </a:cubicBezTo>
                  <a:cubicBezTo>
                    <a:pt x="39" y="8"/>
                    <a:pt x="34" y="10"/>
                    <a:pt x="29" y="13"/>
                  </a:cubicBezTo>
                  <a:cubicBezTo>
                    <a:pt x="25" y="15"/>
                    <a:pt x="20" y="18"/>
                    <a:pt x="16" y="20"/>
                  </a:cubicBezTo>
                  <a:cubicBezTo>
                    <a:pt x="11" y="23"/>
                    <a:pt x="0" y="25"/>
                    <a:pt x="12" y="18"/>
                  </a:cubicBezTo>
                  <a:cubicBezTo>
                    <a:pt x="22" y="12"/>
                    <a:pt x="32" y="7"/>
                    <a:pt x="41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28" y="7"/>
                    <a:pt x="15" y="16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92" name="Freeform 10226">
              <a:extLst>
                <a:ext uri="{FF2B5EF4-FFF2-40B4-BE49-F238E27FC236}">
                  <a16:creationId xmlns:a16="http://schemas.microsoft.com/office/drawing/2014/main" id="{1231D23B-02E1-4C4A-BFC4-E6E03531F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77788"/>
              <a:ext cx="107950" cy="68263"/>
            </a:xfrm>
            <a:custGeom>
              <a:avLst/>
              <a:gdLst>
                <a:gd name="T0" fmla="*/ 1 w 29"/>
                <a:gd name="T1" fmla="*/ 13 h 18"/>
                <a:gd name="T2" fmla="*/ 11 w 29"/>
                <a:gd name="T3" fmla="*/ 7 h 18"/>
                <a:gd name="T4" fmla="*/ 18 w 29"/>
                <a:gd name="T5" fmla="*/ 3 h 18"/>
                <a:gd name="T6" fmla="*/ 24 w 29"/>
                <a:gd name="T7" fmla="*/ 1 h 18"/>
                <a:gd name="T8" fmla="*/ 23 w 29"/>
                <a:gd name="T9" fmla="*/ 3 h 18"/>
                <a:gd name="T10" fmla="*/ 1 w 29"/>
                <a:gd name="T11" fmla="*/ 18 h 18"/>
                <a:gd name="T12" fmla="*/ 1 w 29"/>
                <a:gd name="T13" fmla="*/ 18 h 18"/>
                <a:gd name="T14" fmla="*/ 28 w 29"/>
                <a:gd name="T15" fmla="*/ 0 h 18"/>
                <a:gd name="T16" fmla="*/ 28 w 29"/>
                <a:gd name="T17" fmla="*/ 0 h 18"/>
                <a:gd name="T18" fmla="*/ 1 w 29"/>
                <a:gd name="T19" fmla="*/ 13 h 18"/>
                <a:gd name="T20" fmla="*/ 1 w 29"/>
                <a:gd name="T2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8">
                  <a:moveTo>
                    <a:pt x="1" y="13"/>
                  </a:moveTo>
                  <a:cubicBezTo>
                    <a:pt x="5" y="11"/>
                    <a:pt x="8" y="9"/>
                    <a:pt x="11" y="7"/>
                  </a:cubicBezTo>
                  <a:cubicBezTo>
                    <a:pt x="14" y="6"/>
                    <a:pt x="16" y="5"/>
                    <a:pt x="18" y="3"/>
                  </a:cubicBezTo>
                  <a:cubicBezTo>
                    <a:pt x="20" y="2"/>
                    <a:pt x="22" y="2"/>
                    <a:pt x="24" y="1"/>
                  </a:cubicBezTo>
                  <a:cubicBezTo>
                    <a:pt x="29" y="0"/>
                    <a:pt x="24" y="3"/>
                    <a:pt x="23" y="3"/>
                  </a:cubicBezTo>
                  <a:cubicBezTo>
                    <a:pt x="16" y="8"/>
                    <a:pt x="7" y="11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9" y="10"/>
                    <a:pt x="19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8" y="2"/>
                    <a:pt x="10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93" name="Freeform 10227">
              <a:extLst>
                <a:ext uri="{FF2B5EF4-FFF2-40B4-BE49-F238E27FC236}">
                  <a16:creationId xmlns:a16="http://schemas.microsoft.com/office/drawing/2014/main" id="{75738293-02E8-4B6A-ADD9-B48D02718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85725"/>
              <a:ext cx="55563" cy="41275"/>
            </a:xfrm>
            <a:custGeom>
              <a:avLst/>
              <a:gdLst>
                <a:gd name="T0" fmla="*/ 8 w 15"/>
                <a:gd name="T1" fmla="*/ 0 h 11"/>
                <a:gd name="T2" fmla="*/ 2 w 15"/>
                <a:gd name="T3" fmla="*/ 7 h 11"/>
                <a:gd name="T4" fmla="*/ 2 w 15"/>
                <a:gd name="T5" fmla="*/ 7 h 11"/>
                <a:gd name="T6" fmla="*/ 12 w 15"/>
                <a:gd name="T7" fmla="*/ 2 h 11"/>
                <a:gd name="T8" fmla="*/ 12 w 15"/>
                <a:gd name="T9" fmla="*/ 3 h 11"/>
                <a:gd name="T10" fmla="*/ 9 w 15"/>
                <a:gd name="T11" fmla="*/ 5 h 11"/>
                <a:gd name="T12" fmla="*/ 1 w 15"/>
                <a:gd name="T13" fmla="*/ 10 h 11"/>
                <a:gd name="T14" fmla="*/ 1 w 15"/>
                <a:gd name="T15" fmla="*/ 10 h 11"/>
                <a:gd name="T16" fmla="*/ 15 w 15"/>
                <a:gd name="T17" fmla="*/ 1 h 11"/>
                <a:gd name="T18" fmla="*/ 14 w 15"/>
                <a:gd name="T19" fmla="*/ 1 h 11"/>
                <a:gd name="T20" fmla="*/ 7 w 15"/>
                <a:gd name="T21" fmla="*/ 5 h 11"/>
                <a:gd name="T22" fmla="*/ 5 w 15"/>
                <a:gd name="T23" fmla="*/ 6 h 11"/>
                <a:gd name="T24" fmla="*/ 4 w 15"/>
                <a:gd name="T25" fmla="*/ 4 h 11"/>
                <a:gd name="T26" fmla="*/ 9 w 15"/>
                <a:gd name="T27" fmla="*/ 0 h 11"/>
                <a:gd name="T28" fmla="*/ 8 w 15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1">
                  <a:moveTo>
                    <a:pt x="8" y="0"/>
                  </a:moveTo>
                  <a:cubicBezTo>
                    <a:pt x="6" y="2"/>
                    <a:pt x="3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6"/>
                    <a:pt x="9" y="4"/>
                    <a:pt x="12" y="2"/>
                  </a:cubicBezTo>
                  <a:cubicBezTo>
                    <a:pt x="15" y="0"/>
                    <a:pt x="13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7"/>
                    <a:pt x="3" y="9"/>
                    <a:pt x="1" y="10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6" y="7"/>
                    <a:pt x="11" y="5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2" y="2"/>
                    <a:pt x="9" y="3"/>
                    <a:pt x="7" y="5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0" y="8"/>
                    <a:pt x="4" y="5"/>
                    <a:pt x="4" y="4"/>
                  </a:cubicBezTo>
                  <a:cubicBezTo>
                    <a:pt x="6" y="3"/>
                    <a:pt x="7" y="1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394" name="Group 6530">
            <a:extLst>
              <a:ext uri="{FF2B5EF4-FFF2-40B4-BE49-F238E27FC236}">
                <a16:creationId xmlns:a16="http://schemas.microsoft.com/office/drawing/2014/main" id="{88662788-4029-4789-A5DE-17ACAE7B2764}"/>
              </a:ext>
            </a:extLst>
          </p:cNvPr>
          <p:cNvGrpSpPr>
            <a:grpSpLocks/>
          </p:cNvGrpSpPr>
          <p:nvPr/>
        </p:nvGrpSpPr>
        <p:grpSpPr bwMode="auto">
          <a:xfrm>
            <a:off x="301625" y="3873500"/>
            <a:ext cx="307975" cy="346075"/>
            <a:chOff x="0" y="0"/>
            <a:chExt cx="307975" cy="346075"/>
          </a:xfrm>
        </p:grpSpPr>
        <p:sp>
          <p:nvSpPr>
            <p:cNvPr id="43395" name="Freeform 10228">
              <a:extLst>
                <a:ext uri="{FF2B5EF4-FFF2-40B4-BE49-F238E27FC236}">
                  <a16:creationId xmlns:a16="http://schemas.microsoft.com/office/drawing/2014/main" id="{AB25B6A6-B788-4E5F-A16E-3D5248D46A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07975" cy="346075"/>
            </a:xfrm>
            <a:custGeom>
              <a:avLst/>
              <a:gdLst>
                <a:gd name="T0" fmla="*/ 82 w 82"/>
                <a:gd name="T1" fmla="*/ 35 h 92"/>
                <a:gd name="T2" fmla="*/ 82 w 82"/>
                <a:gd name="T3" fmla="*/ 35 h 92"/>
                <a:gd name="T4" fmla="*/ 82 w 82"/>
                <a:gd name="T5" fmla="*/ 35 h 92"/>
                <a:gd name="T6" fmla="*/ 64 w 82"/>
                <a:gd name="T7" fmla="*/ 30 h 92"/>
                <a:gd name="T8" fmla="*/ 60 w 82"/>
                <a:gd name="T9" fmla="*/ 29 h 92"/>
                <a:gd name="T10" fmla="*/ 55 w 82"/>
                <a:gd name="T11" fmla="*/ 26 h 92"/>
                <a:gd name="T12" fmla="*/ 55 w 82"/>
                <a:gd name="T13" fmla="*/ 26 h 92"/>
                <a:gd name="T14" fmla="*/ 55 w 82"/>
                <a:gd name="T15" fmla="*/ 25 h 92"/>
                <a:gd name="T16" fmla="*/ 51 w 82"/>
                <a:gd name="T17" fmla="*/ 15 h 92"/>
                <a:gd name="T18" fmla="*/ 34 w 82"/>
                <a:gd name="T19" fmla="*/ 14 h 92"/>
                <a:gd name="T20" fmla="*/ 15 w 82"/>
                <a:gd name="T21" fmla="*/ 29 h 92"/>
                <a:gd name="T22" fmla="*/ 14 w 82"/>
                <a:gd name="T23" fmla="*/ 29 h 92"/>
                <a:gd name="T24" fmla="*/ 11 w 82"/>
                <a:gd name="T25" fmla="*/ 48 h 92"/>
                <a:gd name="T26" fmla="*/ 14 w 82"/>
                <a:gd name="T27" fmla="*/ 71 h 92"/>
                <a:gd name="T28" fmla="*/ 38 w 82"/>
                <a:gd name="T29" fmla="*/ 74 h 92"/>
                <a:gd name="T30" fmla="*/ 60 w 82"/>
                <a:gd name="T31" fmla="*/ 81 h 92"/>
                <a:gd name="T32" fmla="*/ 61 w 82"/>
                <a:gd name="T33" fmla="*/ 82 h 92"/>
                <a:gd name="T34" fmla="*/ 69 w 82"/>
                <a:gd name="T35" fmla="*/ 76 h 92"/>
                <a:gd name="T36" fmla="*/ 69 w 82"/>
                <a:gd name="T37" fmla="*/ 71 h 92"/>
                <a:gd name="T38" fmla="*/ 67 w 82"/>
                <a:gd name="T39" fmla="*/ 55 h 92"/>
                <a:gd name="T40" fmla="*/ 71 w 82"/>
                <a:gd name="T41" fmla="*/ 50 h 92"/>
                <a:gd name="T42" fmla="*/ 76 w 82"/>
                <a:gd name="T43" fmla="*/ 46 h 92"/>
                <a:gd name="T44" fmla="*/ 82 w 82"/>
                <a:gd name="T45" fmla="*/ 35 h 92"/>
                <a:gd name="T46" fmla="*/ 47 w 82"/>
                <a:gd name="T47" fmla="*/ 13 h 92"/>
                <a:gd name="T48" fmla="*/ 46 w 82"/>
                <a:gd name="T49" fmla="*/ 9 h 92"/>
                <a:gd name="T50" fmla="*/ 81 w 82"/>
                <a:gd name="T51" fmla="*/ 35 h 92"/>
                <a:gd name="T52" fmla="*/ 80 w 82"/>
                <a:gd name="T53" fmla="*/ 39 h 92"/>
                <a:gd name="T54" fmla="*/ 66 w 82"/>
                <a:gd name="T55" fmla="*/ 57 h 92"/>
                <a:gd name="T56" fmla="*/ 65 w 82"/>
                <a:gd name="T57" fmla="*/ 58 h 92"/>
                <a:gd name="T58" fmla="*/ 68 w 82"/>
                <a:gd name="T59" fmla="*/ 76 h 92"/>
                <a:gd name="T60" fmla="*/ 60 w 82"/>
                <a:gd name="T61" fmla="*/ 80 h 92"/>
                <a:gd name="T62" fmla="*/ 60 w 82"/>
                <a:gd name="T63" fmla="*/ 79 h 92"/>
                <a:gd name="T64" fmla="*/ 50 w 82"/>
                <a:gd name="T65" fmla="*/ 74 h 92"/>
                <a:gd name="T66" fmla="*/ 47 w 82"/>
                <a:gd name="T67" fmla="*/ 73 h 92"/>
                <a:gd name="T68" fmla="*/ 46 w 82"/>
                <a:gd name="T69" fmla="*/ 72 h 92"/>
                <a:gd name="T70" fmla="*/ 36 w 82"/>
                <a:gd name="T71" fmla="*/ 73 h 92"/>
                <a:gd name="T72" fmla="*/ 18 w 82"/>
                <a:gd name="T73" fmla="*/ 81 h 92"/>
                <a:gd name="T74" fmla="*/ 18 w 82"/>
                <a:gd name="T75" fmla="*/ 63 h 92"/>
                <a:gd name="T76" fmla="*/ 19 w 82"/>
                <a:gd name="T77" fmla="*/ 63 h 92"/>
                <a:gd name="T78" fmla="*/ 19 w 82"/>
                <a:gd name="T79" fmla="*/ 55 h 92"/>
                <a:gd name="T80" fmla="*/ 12 w 82"/>
                <a:gd name="T81" fmla="*/ 46 h 92"/>
                <a:gd name="T82" fmla="*/ 22 w 82"/>
                <a:gd name="T83" fmla="*/ 31 h 92"/>
                <a:gd name="T84" fmla="*/ 46 w 82"/>
                <a:gd name="T85" fmla="*/ 11 h 92"/>
                <a:gd name="T86" fmla="*/ 48 w 82"/>
                <a:gd name="T87" fmla="*/ 14 h 92"/>
                <a:gd name="T88" fmla="*/ 60 w 82"/>
                <a:gd name="T89" fmla="*/ 31 h 92"/>
                <a:gd name="T90" fmla="*/ 81 w 82"/>
                <a:gd name="T91" fmla="*/ 35 h 92"/>
                <a:gd name="T92" fmla="*/ 81 w 82"/>
                <a:gd name="T93" fmla="*/ 35 h 92"/>
                <a:gd name="T94" fmla="*/ 81 w 82"/>
                <a:gd name="T95" fmla="*/ 3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" h="92">
                  <a:moveTo>
                    <a:pt x="82" y="35"/>
                  </a:move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4"/>
                    <a:pt x="80" y="30"/>
                    <a:pt x="82" y="33"/>
                  </a:cubicBezTo>
                  <a:cubicBezTo>
                    <a:pt x="80" y="28"/>
                    <a:pt x="67" y="28"/>
                    <a:pt x="64" y="30"/>
                  </a:cubicBezTo>
                  <a:cubicBezTo>
                    <a:pt x="63" y="29"/>
                    <a:pt x="65" y="29"/>
                    <a:pt x="64" y="29"/>
                  </a:cubicBezTo>
                  <a:cubicBezTo>
                    <a:pt x="64" y="30"/>
                    <a:pt x="60" y="29"/>
                    <a:pt x="60" y="29"/>
                  </a:cubicBezTo>
                  <a:cubicBezTo>
                    <a:pt x="58" y="28"/>
                    <a:pt x="58" y="27"/>
                    <a:pt x="56" y="26"/>
                  </a:cubicBezTo>
                  <a:cubicBezTo>
                    <a:pt x="56" y="27"/>
                    <a:pt x="56" y="28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5"/>
                    <a:pt x="55" y="24"/>
                    <a:pt x="54" y="23"/>
                  </a:cubicBezTo>
                  <a:cubicBezTo>
                    <a:pt x="54" y="23"/>
                    <a:pt x="56" y="25"/>
                    <a:pt x="55" y="25"/>
                  </a:cubicBezTo>
                  <a:cubicBezTo>
                    <a:pt x="55" y="24"/>
                    <a:pt x="51" y="17"/>
                    <a:pt x="52" y="17"/>
                  </a:cubicBezTo>
                  <a:cubicBezTo>
                    <a:pt x="52" y="16"/>
                    <a:pt x="51" y="15"/>
                    <a:pt x="51" y="15"/>
                  </a:cubicBezTo>
                  <a:cubicBezTo>
                    <a:pt x="51" y="11"/>
                    <a:pt x="46" y="6"/>
                    <a:pt x="42" y="5"/>
                  </a:cubicBezTo>
                  <a:cubicBezTo>
                    <a:pt x="38" y="5"/>
                    <a:pt x="35" y="10"/>
                    <a:pt x="34" y="14"/>
                  </a:cubicBezTo>
                  <a:cubicBezTo>
                    <a:pt x="32" y="17"/>
                    <a:pt x="30" y="21"/>
                    <a:pt x="28" y="25"/>
                  </a:cubicBezTo>
                  <a:cubicBezTo>
                    <a:pt x="26" y="29"/>
                    <a:pt x="18" y="28"/>
                    <a:pt x="15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0" y="29"/>
                    <a:pt x="0" y="32"/>
                    <a:pt x="2" y="38"/>
                  </a:cubicBezTo>
                  <a:cubicBezTo>
                    <a:pt x="3" y="42"/>
                    <a:pt x="8" y="46"/>
                    <a:pt x="11" y="48"/>
                  </a:cubicBezTo>
                  <a:cubicBezTo>
                    <a:pt x="14" y="50"/>
                    <a:pt x="17" y="55"/>
                    <a:pt x="17" y="58"/>
                  </a:cubicBezTo>
                  <a:cubicBezTo>
                    <a:pt x="16" y="61"/>
                    <a:pt x="14" y="71"/>
                    <a:pt x="14" y="71"/>
                  </a:cubicBezTo>
                  <a:cubicBezTo>
                    <a:pt x="13" y="92"/>
                    <a:pt x="30" y="78"/>
                    <a:pt x="40" y="73"/>
                  </a:cubicBezTo>
                  <a:cubicBezTo>
                    <a:pt x="40" y="73"/>
                    <a:pt x="38" y="74"/>
                    <a:pt x="38" y="74"/>
                  </a:cubicBezTo>
                  <a:cubicBezTo>
                    <a:pt x="39" y="73"/>
                    <a:pt x="40" y="73"/>
                    <a:pt x="42" y="73"/>
                  </a:cubicBezTo>
                  <a:cubicBezTo>
                    <a:pt x="42" y="74"/>
                    <a:pt x="57" y="80"/>
                    <a:pt x="60" y="81"/>
                  </a:cubicBezTo>
                  <a:cubicBezTo>
                    <a:pt x="60" y="81"/>
                    <a:pt x="59" y="81"/>
                    <a:pt x="58" y="81"/>
                  </a:cubicBezTo>
                  <a:cubicBezTo>
                    <a:pt x="59" y="81"/>
                    <a:pt x="60" y="81"/>
                    <a:pt x="61" y="82"/>
                  </a:cubicBezTo>
                  <a:cubicBezTo>
                    <a:pt x="59" y="81"/>
                    <a:pt x="62" y="81"/>
                    <a:pt x="63" y="82"/>
                  </a:cubicBezTo>
                  <a:cubicBezTo>
                    <a:pt x="67" y="81"/>
                    <a:pt x="69" y="81"/>
                    <a:pt x="69" y="76"/>
                  </a:cubicBezTo>
                  <a:cubicBezTo>
                    <a:pt x="69" y="76"/>
                    <a:pt x="69" y="76"/>
                    <a:pt x="70" y="76"/>
                  </a:cubicBezTo>
                  <a:cubicBezTo>
                    <a:pt x="70" y="75"/>
                    <a:pt x="69" y="71"/>
                    <a:pt x="69" y="71"/>
                  </a:cubicBezTo>
                  <a:cubicBezTo>
                    <a:pt x="68" y="71"/>
                    <a:pt x="65" y="57"/>
                    <a:pt x="67" y="55"/>
                  </a:cubicBezTo>
                  <a:cubicBezTo>
                    <a:pt x="66" y="55"/>
                    <a:pt x="66" y="55"/>
                    <a:pt x="67" y="55"/>
                  </a:cubicBezTo>
                  <a:cubicBezTo>
                    <a:pt x="67" y="52"/>
                    <a:pt x="69" y="51"/>
                    <a:pt x="71" y="49"/>
                  </a:cubicBezTo>
                  <a:cubicBezTo>
                    <a:pt x="69" y="51"/>
                    <a:pt x="70" y="50"/>
                    <a:pt x="71" y="50"/>
                  </a:cubicBezTo>
                  <a:cubicBezTo>
                    <a:pt x="72" y="49"/>
                    <a:pt x="73" y="48"/>
                    <a:pt x="74" y="47"/>
                  </a:cubicBezTo>
                  <a:cubicBezTo>
                    <a:pt x="73" y="48"/>
                    <a:pt x="76" y="46"/>
                    <a:pt x="76" y="46"/>
                  </a:cubicBezTo>
                  <a:cubicBezTo>
                    <a:pt x="78" y="45"/>
                    <a:pt x="79" y="43"/>
                    <a:pt x="80" y="41"/>
                  </a:cubicBezTo>
                  <a:cubicBezTo>
                    <a:pt x="80" y="40"/>
                    <a:pt x="82" y="36"/>
                    <a:pt x="82" y="35"/>
                  </a:cubicBezTo>
                  <a:close/>
                  <a:moveTo>
                    <a:pt x="47" y="13"/>
                  </a:moveTo>
                  <a:cubicBezTo>
                    <a:pt x="47" y="13"/>
                    <a:pt x="48" y="14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lose/>
                  <a:moveTo>
                    <a:pt x="46" y="9"/>
                  </a:moveTo>
                  <a:cubicBezTo>
                    <a:pt x="47" y="10"/>
                    <a:pt x="47" y="10"/>
                    <a:pt x="46" y="9"/>
                  </a:cubicBezTo>
                  <a:close/>
                  <a:moveTo>
                    <a:pt x="81" y="35"/>
                  </a:moveTo>
                  <a:cubicBezTo>
                    <a:pt x="82" y="37"/>
                    <a:pt x="81" y="37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76" y="46"/>
                    <a:pt x="67" y="49"/>
                    <a:pt x="65" y="57"/>
                  </a:cubicBezTo>
                  <a:cubicBezTo>
                    <a:pt x="65" y="57"/>
                    <a:pt x="66" y="56"/>
                    <a:pt x="66" y="57"/>
                  </a:cubicBezTo>
                  <a:cubicBezTo>
                    <a:pt x="65" y="57"/>
                    <a:pt x="65" y="57"/>
                    <a:pt x="65" y="58"/>
                  </a:cubicBezTo>
                  <a:cubicBezTo>
                    <a:pt x="65" y="57"/>
                    <a:pt x="64" y="59"/>
                    <a:pt x="65" y="58"/>
                  </a:cubicBezTo>
                  <a:cubicBezTo>
                    <a:pt x="64" y="63"/>
                    <a:pt x="68" y="68"/>
                    <a:pt x="68" y="74"/>
                  </a:cubicBezTo>
                  <a:cubicBezTo>
                    <a:pt x="67" y="72"/>
                    <a:pt x="68" y="77"/>
                    <a:pt x="68" y="76"/>
                  </a:cubicBezTo>
                  <a:cubicBezTo>
                    <a:pt x="68" y="78"/>
                    <a:pt x="65" y="80"/>
                    <a:pt x="66" y="80"/>
                  </a:cubicBezTo>
                  <a:cubicBezTo>
                    <a:pt x="65" y="80"/>
                    <a:pt x="61" y="81"/>
                    <a:pt x="60" y="80"/>
                  </a:cubicBezTo>
                  <a:cubicBezTo>
                    <a:pt x="60" y="80"/>
                    <a:pt x="61" y="80"/>
                    <a:pt x="61" y="80"/>
                  </a:cubicBezTo>
                  <a:cubicBezTo>
                    <a:pt x="61" y="80"/>
                    <a:pt x="60" y="79"/>
                    <a:pt x="60" y="79"/>
                  </a:cubicBezTo>
                  <a:cubicBezTo>
                    <a:pt x="58" y="78"/>
                    <a:pt x="55" y="77"/>
                    <a:pt x="54" y="75"/>
                  </a:cubicBezTo>
                  <a:cubicBezTo>
                    <a:pt x="53" y="75"/>
                    <a:pt x="50" y="75"/>
                    <a:pt x="50" y="74"/>
                  </a:cubicBezTo>
                  <a:cubicBezTo>
                    <a:pt x="52" y="75"/>
                    <a:pt x="51" y="74"/>
                    <a:pt x="51" y="74"/>
                  </a:cubicBezTo>
                  <a:cubicBezTo>
                    <a:pt x="50" y="74"/>
                    <a:pt x="48" y="73"/>
                    <a:pt x="47" y="73"/>
                  </a:cubicBezTo>
                  <a:cubicBezTo>
                    <a:pt x="47" y="73"/>
                    <a:pt x="47" y="73"/>
                    <a:pt x="48" y="73"/>
                  </a:cubicBezTo>
                  <a:cubicBezTo>
                    <a:pt x="47" y="73"/>
                    <a:pt x="47" y="73"/>
                    <a:pt x="46" y="72"/>
                  </a:cubicBezTo>
                  <a:cubicBezTo>
                    <a:pt x="46" y="72"/>
                    <a:pt x="45" y="71"/>
                    <a:pt x="43" y="71"/>
                  </a:cubicBezTo>
                  <a:cubicBezTo>
                    <a:pt x="41" y="71"/>
                    <a:pt x="39" y="71"/>
                    <a:pt x="36" y="73"/>
                  </a:cubicBezTo>
                  <a:cubicBezTo>
                    <a:pt x="37" y="72"/>
                    <a:pt x="29" y="77"/>
                    <a:pt x="30" y="76"/>
                  </a:cubicBezTo>
                  <a:cubicBezTo>
                    <a:pt x="27" y="78"/>
                    <a:pt x="22" y="84"/>
                    <a:pt x="18" y="81"/>
                  </a:cubicBezTo>
                  <a:cubicBezTo>
                    <a:pt x="19" y="79"/>
                    <a:pt x="14" y="74"/>
                    <a:pt x="16" y="72"/>
                  </a:cubicBezTo>
                  <a:cubicBezTo>
                    <a:pt x="17" y="71"/>
                    <a:pt x="18" y="66"/>
                    <a:pt x="18" y="63"/>
                  </a:cubicBezTo>
                  <a:cubicBezTo>
                    <a:pt x="18" y="64"/>
                    <a:pt x="18" y="65"/>
                    <a:pt x="18" y="66"/>
                  </a:cubicBezTo>
                  <a:cubicBezTo>
                    <a:pt x="18" y="65"/>
                    <a:pt x="19" y="64"/>
                    <a:pt x="19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1"/>
                    <a:pt x="20" y="58"/>
                    <a:pt x="19" y="55"/>
                  </a:cubicBezTo>
                  <a:cubicBezTo>
                    <a:pt x="18" y="52"/>
                    <a:pt x="15" y="49"/>
                    <a:pt x="13" y="47"/>
                  </a:cubicBezTo>
                  <a:cubicBezTo>
                    <a:pt x="15" y="50"/>
                    <a:pt x="11" y="45"/>
                    <a:pt x="12" y="46"/>
                  </a:cubicBezTo>
                  <a:cubicBezTo>
                    <a:pt x="9" y="43"/>
                    <a:pt x="0" y="37"/>
                    <a:pt x="7" y="34"/>
                  </a:cubicBezTo>
                  <a:cubicBezTo>
                    <a:pt x="8" y="33"/>
                    <a:pt x="22" y="30"/>
                    <a:pt x="22" y="31"/>
                  </a:cubicBezTo>
                  <a:cubicBezTo>
                    <a:pt x="28" y="32"/>
                    <a:pt x="33" y="23"/>
                    <a:pt x="34" y="18"/>
                  </a:cubicBezTo>
                  <a:cubicBezTo>
                    <a:pt x="35" y="15"/>
                    <a:pt x="42" y="0"/>
                    <a:pt x="46" y="11"/>
                  </a:cubicBezTo>
                  <a:cubicBezTo>
                    <a:pt x="45" y="10"/>
                    <a:pt x="45" y="10"/>
                    <a:pt x="44" y="9"/>
                  </a:cubicBezTo>
                  <a:cubicBezTo>
                    <a:pt x="45" y="10"/>
                    <a:pt x="46" y="14"/>
                    <a:pt x="48" y="14"/>
                  </a:cubicBezTo>
                  <a:cubicBezTo>
                    <a:pt x="48" y="14"/>
                    <a:pt x="47" y="13"/>
                    <a:pt x="47" y="13"/>
                  </a:cubicBezTo>
                  <a:cubicBezTo>
                    <a:pt x="53" y="17"/>
                    <a:pt x="51" y="30"/>
                    <a:pt x="60" y="31"/>
                  </a:cubicBezTo>
                  <a:cubicBezTo>
                    <a:pt x="64" y="32"/>
                    <a:pt x="69" y="30"/>
                    <a:pt x="74" y="31"/>
                  </a:cubicBezTo>
                  <a:cubicBezTo>
                    <a:pt x="75" y="32"/>
                    <a:pt x="80" y="35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2" y="35"/>
                    <a:pt x="82" y="36"/>
                    <a:pt x="81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96" name="Freeform 10229">
              <a:extLst>
                <a:ext uri="{FF2B5EF4-FFF2-40B4-BE49-F238E27FC236}">
                  <a16:creationId xmlns:a16="http://schemas.microsoft.com/office/drawing/2014/main" id="{2885E0A3-D856-484A-84AE-FE095B72B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282575"/>
              <a:ext cx="38100" cy="19050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4 h 5"/>
                <a:gd name="T4" fmla="*/ 1 w 10"/>
                <a:gd name="T5" fmla="*/ 4 h 5"/>
                <a:gd name="T6" fmla="*/ 9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4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97" name="Freeform 10230">
              <a:extLst>
                <a:ext uri="{FF2B5EF4-FFF2-40B4-BE49-F238E27FC236}">
                  <a16:creationId xmlns:a16="http://schemas.microsoft.com/office/drawing/2014/main" id="{507310C0-FEEF-4317-8E58-AFA5079A3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8" y="266700"/>
              <a:ext cx="57150" cy="23813"/>
            </a:xfrm>
            <a:custGeom>
              <a:avLst/>
              <a:gdLst>
                <a:gd name="T0" fmla="*/ 1 w 15"/>
                <a:gd name="T1" fmla="*/ 6 h 6"/>
                <a:gd name="T2" fmla="*/ 14 w 15"/>
                <a:gd name="T3" fmla="*/ 1 h 6"/>
                <a:gd name="T4" fmla="*/ 14 w 15"/>
                <a:gd name="T5" fmla="*/ 0 h 6"/>
                <a:gd name="T6" fmla="*/ 1 w 15"/>
                <a:gd name="T7" fmla="*/ 6 h 6"/>
                <a:gd name="T8" fmla="*/ 1 w 1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">
                  <a:moveTo>
                    <a:pt x="1" y="6"/>
                  </a:moveTo>
                  <a:cubicBezTo>
                    <a:pt x="5" y="4"/>
                    <a:pt x="10" y="2"/>
                    <a:pt x="14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2"/>
                    <a:pt x="5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98" name="Freeform 10231">
              <a:extLst>
                <a:ext uri="{FF2B5EF4-FFF2-40B4-BE49-F238E27FC236}">
                  <a16:creationId xmlns:a16="http://schemas.microsoft.com/office/drawing/2014/main" id="{19D5CBD8-48FA-49DD-ABFF-D01F0DB5D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249238"/>
              <a:ext cx="74613" cy="33338"/>
            </a:xfrm>
            <a:custGeom>
              <a:avLst/>
              <a:gdLst>
                <a:gd name="T0" fmla="*/ 19 w 20"/>
                <a:gd name="T1" fmla="*/ 0 h 9"/>
                <a:gd name="T2" fmla="*/ 1 w 20"/>
                <a:gd name="T3" fmla="*/ 9 h 9"/>
                <a:gd name="T4" fmla="*/ 1 w 20"/>
                <a:gd name="T5" fmla="*/ 9 h 9"/>
                <a:gd name="T6" fmla="*/ 20 w 20"/>
                <a:gd name="T7" fmla="*/ 0 h 9"/>
                <a:gd name="T8" fmla="*/ 19 w 2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19" y="0"/>
                  </a:moveTo>
                  <a:cubicBezTo>
                    <a:pt x="13" y="3"/>
                    <a:pt x="7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7" y="6"/>
                    <a:pt x="13" y="3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99" name="Freeform 10232">
              <a:extLst>
                <a:ext uri="{FF2B5EF4-FFF2-40B4-BE49-F238E27FC236}">
                  <a16:creationId xmlns:a16="http://schemas.microsoft.com/office/drawing/2014/main" id="{D1410D35-FBBE-4620-BE18-E481ECE62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38" y="241300"/>
              <a:ext cx="74613" cy="38100"/>
            </a:xfrm>
            <a:custGeom>
              <a:avLst/>
              <a:gdLst>
                <a:gd name="T0" fmla="*/ 1 w 20"/>
                <a:gd name="T1" fmla="*/ 10 h 10"/>
                <a:gd name="T2" fmla="*/ 20 w 20"/>
                <a:gd name="T3" fmla="*/ 0 h 10"/>
                <a:gd name="T4" fmla="*/ 20 w 20"/>
                <a:gd name="T5" fmla="*/ 0 h 10"/>
                <a:gd name="T6" fmla="*/ 1 w 20"/>
                <a:gd name="T7" fmla="*/ 9 h 10"/>
                <a:gd name="T8" fmla="*/ 1 w 2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" y="10"/>
                  </a:moveTo>
                  <a:cubicBezTo>
                    <a:pt x="7" y="6"/>
                    <a:pt x="13" y="3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3"/>
                    <a:pt x="7" y="6"/>
                    <a:pt x="1" y="9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00" name="Freeform 10233">
              <a:extLst>
                <a:ext uri="{FF2B5EF4-FFF2-40B4-BE49-F238E27FC236}">
                  <a16:creationId xmlns:a16="http://schemas.microsoft.com/office/drawing/2014/main" id="{F132942D-2D6A-43C5-995A-2E99DC631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8" y="219075"/>
              <a:ext cx="169863" cy="85725"/>
            </a:xfrm>
            <a:custGeom>
              <a:avLst/>
              <a:gdLst>
                <a:gd name="T0" fmla="*/ 44 w 45"/>
                <a:gd name="T1" fmla="*/ 0 h 23"/>
                <a:gd name="T2" fmla="*/ 0 w 45"/>
                <a:gd name="T3" fmla="*/ 23 h 23"/>
                <a:gd name="T4" fmla="*/ 1 w 45"/>
                <a:gd name="T5" fmla="*/ 23 h 23"/>
                <a:gd name="T6" fmla="*/ 44 w 45"/>
                <a:gd name="T7" fmla="*/ 0 h 23"/>
                <a:gd name="T8" fmla="*/ 44 w 4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44" y="0"/>
                  </a:moveTo>
                  <a:cubicBezTo>
                    <a:pt x="29" y="7"/>
                    <a:pt x="14" y="14"/>
                    <a:pt x="0" y="23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4" y="14"/>
                    <a:pt x="29" y="7"/>
                    <a:pt x="44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01" name="Freeform 10234">
              <a:extLst>
                <a:ext uri="{FF2B5EF4-FFF2-40B4-BE49-F238E27FC236}">
                  <a16:creationId xmlns:a16="http://schemas.microsoft.com/office/drawing/2014/main" id="{B91E1118-9707-47DB-927C-532F60F38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03200"/>
              <a:ext cx="184150" cy="93663"/>
            </a:xfrm>
            <a:custGeom>
              <a:avLst/>
              <a:gdLst>
                <a:gd name="T0" fmla="*/ 0 w 49"/>
                <a:gd name="T1" fmla="*/ 25 h 25"/>
                <a:gd name="T2" fmla="*/ 49 w 49"/>
                <a:gd name="T3" fmla="*/ 0 h 25"/>
                <a:gd name="T4" fmla="*/ 49 w 49"/>
                <a:gd name="T5" fmla="*/ 0 h 25"/>
                <a:gd name="T6" fmla="*/ 0 w 49"/>
                <a:gd name="T7" fmla="*/ 24 h 25"/>
                <a:gd name="T8" fmla="*/ 0 w 4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5">
                  <a:moveTo>
                    <a:pt x="0" y="25"/>
                  </a:moveTo>
                  <a:cubicBezTo>
                    <a:pt x="17" y="16"/>
                    <a:pt x="32" y="7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2" y="7"/>
                    <a:pt x="16" y="16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02" name="Freeform 10235">
              <a:extLst>
                <a:ext uri="{FF2B5EF4-FFF2-40B4-BE49-F238E27FC236}">
                  <a16:creationId xmlns:a16="http://schemas.microsoft.com/office/drawing/2014/main" id="{C527655A-EE62-491B-A9D6-4360F5D29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165100"/>
              <a:ext cx="220663" cy="114300"/>
            </a:xfrm>
            <a:custGeom>
              <a:avLst/>
              <a:gdLst>
                <a:gd name="T0" fmla="*/ 59 w 59"/>
                <a:gd name="T1" fmla="*/ 0 h 30"/>
                <a:gd name="T2" fmla="*/ 0 w 59"/>
                <a:gd name="T3" fmla="*/ 30 h 30"/>
                <a:gd name="T4" fmla="*/ 1 w 59"/>
                <a:gd name="T5" fmla="*/ 30 h 30"/>
                <a:gd name="T6" fmla="*/ 59 w 59"/>
                <a:gd name="T7" fmla="*/ 0 h 30"/>
                <a:gd name="T8" fmla="*/ 59 w 5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0">
                  <a:moveTo>
                    <a:pt x="59" y="0"/>
                  </a:moveTo>
                  <a:cubicBezTo>
                    <a:pt x="39" y="10"/>
                    <a:pt x="19" y="19"/>
                    <a:pt x="0" y="30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20" y="19"/>
                    <a:pt x="40" y="1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03" name="Freeform 10237">
              <a:extLst>
                <a:ext uri="{FF2B5EF4-FFF2-40B4-BE49-F238E27FC236}">
                  <a16:creationId xmlns:a16="http://schemas.microsoft.com/office/drawing/2014/main" id="{480DD811-456E-462E-B37C-DA7329D6D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147638"/>
              <a:ext cx="239713" cy="107950"/>
            </a:xfrm>
            <a:custGeom>
              <a:avLst/>
              <a:gdLst>
                <a:gd name="T0" fmla="*/ 1 w 64"/>
                <a:gd name="T1" fmla="*/ 29 h 29"/>
                <a:gd name="T2" fmla="*/ 63 w 64"/>
                <a:gd name="T3" fmla="*/ 0 h 29"/>
                <a:gd name="T4" fmla="*/ 63 w 64"/>
                <a:gd name="T5" fmla="*/ 0 h 29"/>
                <a:gd name="T6" fmla="*/ 1 w 64"/>
                <a:gd name="T7" fmla="*/ 29 h 29"/>
                <a:gd name="T8" fmla="*/ 1 w 64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9">
                  <a:moveTo>
                    <a:pt x="1" y="29"/>
                  </a:moveTo>
                  <a:cubicBezTo>
                    <a:pt x="22" y="20"/>
                    <a:pt x="42" y="8"/>
                    <a:pt x="63" y="0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42" y="8"/>
                    <a:pt x="22" y="20"/>
                    <a:pt x="1" y="29"/>
                  </a:cubicBezTo>
                  <a:cubicBezTo>
                    <a:pt x="0" y="29"/>
                    <a:pt x="1" y="29"/>
                    <a:pt x="1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04" name="Freeform 10238">
              <a:extLst>
                <a:ext uri="{FF2B5EF4-FFF2-40B4-BE49-F238E27FC236}">
                  <a16:creationId xmlns:a16="http://schemas.microsoft.com/office/drawing/2014/main" id="{203D2C3A-5155-47C4-AC02-12D083F7E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" y="117476"/>
              <a:ext cx="233363" cy="112713"/>
            </a:xfrm>
            <a:custGeom>
              <a:avLst/>
              <a:gdLst>
                <a:gd name="T0" fmla="*/ 1 w 62"/>
                <a:gd name="T1" fmla="*/ 28 h 30"/>
                <a:gd name="T2" fmla="*/ 58 w 62"/>
                <a:gd name="T3" fmla="*/ 2 h 30"/>
                <a:gd name="T4" fmla="*/ 30 w 62"/>
                <a:gd name="T5" fmla="*/ 17 h 30"/>
                <a:gd name="T6" fmla="*/ 0 w 62"/>
                <a:gd name="T7" fmla="*/ 30 h 30"/>
                <a:gd name="T8" fmla="*/ 0 w 62"/>
                <a:gd name="T9" fmla="*/ 30 h 30"/>
                <a:gd name="T10" fmla="*/ 62 w 62"/>
                <a:gd name="T11" fmla="*/ 1 h 30"/>
                <a:gd name="T12" fmla="*/ 62 w 62"/>
                <a:gd name="T13" fmla="*/ 0 h 30"/>
                <a:gd name="T14" fmla="*/ 0 w 62"/>
                <a:gd name="T15" fmla="*/ 27 h 30"/>
                <a:gd name="T16" fmla="*/ 1 w 62"/>
                <a:gd name="T1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0">
                  <a:moveTo>
                    <a:pt x="1" y="28"/>
                  </a:moveTo>
                  <a:cubicBezTo>
                    <a:pt x="20" y="19"/>
                    <a:pt x="38" y="10"/>
                    <a:pt x="58" y="2"/>
                  </a:cubicBezTo>
                  <a:cubicBezTo>
                    <a:pt x="49" y="6"/>
                    <a:pt x="39" y="12"/>
                    <a:pt x="30" y="17"/>
                  </a:cubicBezTo>
                  <a:cubicBezTo>
                    <a:pt x="20" y="22"/>
                    <a:pt x="10" y="26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1" y="21"/>
                    <a:pt x="42" y="1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1" y="8"/>
                    <a:pt x="21" y="18"/>
                    <a:pt x="0" y="27"/>
                  </a:cubicBezTo>
                  <a:cubicBezTo>
                    <a:pt x="0" y="28"/>
                    <a:pt x="0" y="28"/>
                    <a:pt x="1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05" name="Freeform 10239">
              <a:extLst>
                <a:ext uri="{FF2B5EF4-FFF2-40B4-BE49-F238E27FC236}">
                  <a16:creationId xmlns:a16="http://schemas.microsoft.com/office/drawing/2014/main" id="{73C83F4B-8EA2-464B-A9B5-C1F393515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17476"/>
              <a:ext cx="179388" cy="90488"/>
            </a:xfrm>
            <a:custGeom>
              <a:avLst/>
              <a:gdLst>
                <a:gd name="T0" fmla="*/ 47 w 48"/>
                <a:gd name="T1" fmla="*/ 0 h 24"/>
                <a:gd name="T2" fmla="*/ 1 w 48"/>
                <a:gd name="T3" fmla="*/ 24 h 24"/>
                <a:gd name="T4" fmla="*/ 1 w 48"/>
                <a:gd name="T5" fmla="*/ 24 h 24"/>
                <a:gd name="T6" fmla="*/ 48 w 48"/>
                <a:gd name="T7" fmla="*/ 0 h 24"/>
                <a:gd name="T8" fmla="*/ 47 w 4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4">
                  <a:moveTo>
                    <a:pt x="47" y="0"/>
                  </a:moveTo>
                  <a:cubicBezTo>
                    <a:pt x="32" y="8"/>
                    <a:pt x="16" y="15"/>
                    <a:pt x="1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6" y="15"/>
                    <a:pt x="32" y="8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06" name="Freeform 10240">
              <a:extLst>
                <a:ext uri="{FF2B5EF4-FFF2-40B4-BE49-F238E27FC236}">
                  <a16:creationId xmlns:a16="http://schemas.microsoft.com/office/drawing/2014/main" id="{2AB4EE5A-9134-45EA-A36A-C37662751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17476"/>
              <a:ext cx="168275" cy="77788"/>
            </a:xfrm>
            <a:custGeom>
              <a:avLst/>
              <a:gdLst>
                <a:gd name="T0" fmla="*/ 0 w 45"/>
                <a:gd name="T1" fmla="*/ 21 h 21"/>
                <a:gd name="T2" fmla="*/ 45 w 45"/>
                <a:gd name="T3" fmla="*/ 0 h 21"/>
                <a:gd name="T4" fmla="*/ 44 w 45"/>
                <a:gd name="T5" fmla="*/ 0 h 21"/>
                <a:gd name="T6" fmla="*/ 0 w 45"/>
                <a:gd name="T7" fmla="*/ 21 h 21"/>
                <a:gd name="T8" fmla="*/ 0 w 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1">
                  <a:moveTo>
                    <a:pt x="0" y="21"/>
                  </a:moveTo>
                  <a:cubicBezTo>
                    <a:pt x="15" y="14"/>
                    <a:pt x="30" y="7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30" y="6"/>
                    <a:pt x="15" y="14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07" name="Freeform 10241">
              <a:extLst>
                <a:ext uri="{FF2B5EF4-FFF2-40B4-BE49-F238E27FC236}">
                  <a16:creationId xmlns:a16="http://schemas.microsoft.com/office/drawing/2014/main" id="{53C84E71-CFB3-4923-8F3A-95C92C531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109538"/>
              <a:ext cx="158750" cy="74613"/>
            </a:xfrm>
            <a:custGeom>
              <a:avLst/>
              <a:gdLst>
                <a:gd name="T0" fmla="*/ 42 w 42"/>
                <a:gd name="T1" fmla="*/ 0 h 20"/>
                <a:gd name="T2" fmla="*/ 0 w 42"/>
                <a:gd name="T3" fmla="*/ 20 h 20"/>
                <a:gd name="T4" fmla="*/ 0 w 42"/>
                <a:gd name="T5" fmla="*/ 20 h 20"/>
                <a:gd name="T6" fmla="*/ 42 w 42"/>
                <a:gd name="T7" fmla="*/ 0 h 20"/>
                <a:gd name="T8" fmla="*/ 42 w 4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0">
                  <a:moveTo>
                    <a:pt x="42" y="0"/>
                  </a:moveTo>
                  <a:cubicBezTo>
                    <a:pt x="28" y="7"/>
                    <a:pt x="14" y="1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4" y="13"/>
                    <a:pt x="28" y="7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08" name="Freeform 10242">
              <a:extLst>
                <a:ext uri="{FF2B5EF4-FFF2-40B4-BE49-F238E27FC236}">
                  <a16:creationId xmlns:a16="http://schemas.microsoft.com/office/drawing/2014/main" id="{E1565801-C7C6-4BC1-ACB0-2DBAB9920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90488"/>
              <a:ext cx="165100" cy="79375"/>
            </a:xfrm>
            <a:custGeom>
              <a:avLst/>
              <a:gdLst>
                <a:gd name="T0" fmla="*/ 1 w 44"/>
                <a:gd name="T1" fmla="*/ 21 h 21"/>
                <a:gd name="T2" fmla="*/ 44 w 44"/>
                <a:gd name="T3" fmla="*/ 0 h 21"/>
                <a:gd name="T4" fmla="*/ 44 w 44"/>
                <a:gd name="T5" fmla="*/ 0 h 21"/>
                <a:gd name="T6" fmla="*/ 1 w 44"/>
                <a:gd name="T7" fmla="*/ 21 h 21"/>
                <a:gd name="T8" fmla="*/ 1 w 4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1">
                  <a:moveTo>
                    <a:pt x="1" y="21"/>
                  </a:moveTo>
                  <a:cubicBezTo>
                    <a:pt x="15" y="14"/>
                    <a:pt x="29" y="6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9" y="6"/>
                    <a:pt x="15" y="14"/>
                    <a:pt x="1" y="21"/>
                  </a:cubicBezTo>
                  <a:cubicBezTo>
                    <a:pt x="0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09" name="Freeform 10243">
              <a:extLst>
                <a:ext uri="{FF2B5EF4-FFF2-40B4-BE49-F238E27FC236}">
                  <a16:creationId xmlns:a16="http://schemas.microsoft.com/office/drawing/2014/main" id="{1C8C6699-85B4-47B7-B14D-4990350BA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" y="82551"/>
              <a:ext cx="168275" cy="87313"/>
            </a:xfrm>
            <a:custGeom>
              <a:avLst/>
              <a:gdLst>
                <a:gd name="T0" fmla="*/ 44 w 45"/>
                <a:gd name="T1" fmla="*/ 1 h 23"/>
                <a:gd name="T2" fmla="*/ 1 w 45"/>
                <a:gd name="T3" fmla="*/ 23 h 23"/>
                <a:gd name="T4" fmla="*/ 1 w 45"/>
                <a:gd name="T5" fmla="*/ 23 h 23"/>
                <a:gd name="T6" fmla="*/ 45 w 45"/>
                <a:gd name="T7" fmla="*/ 1 h 23"/>
                <a:gd name="T8" fmla="*/ 44 w 45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44" y="1"/>
                  </a:moveTo>
                  <a:cubicBezTo>
                    <a:pt x="30" y="8"/>
                    <a:pt x="15" y="15"/>
                    <a:pt x="1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6" y="16"/>
                    <a:pt x="30" y="8"/>
                    <a:pt x="45" y="1"/>
                  </a:cubicBezTo>
                  <a:cubicBezTo>
                    <a:pt x="45" y="1"/>
                    <a:pt x="44" y="0"/>
                    <a:pt x="4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10" name="Freeform 10244">
              <a:extLst>
                <a:ext uri="{FF2B5EF4-FFF2-40B4-BE49-F238E27FC236}">
                  <a16:creationId xmlns:a16="http://schemas.microsoft.com/office/drawing/2014/main" id="{3AF0A32C-4B32-4353-B22A-734D04E55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71438"/>
              <a:ext cx="173038" cy="90488"/>
            </a:xfrm>
            <a:custGeom>
              <a:avLst/>
              <a:gdLst>
                <a:gd name="T0" fmla="*/ 0 w 46"/>
                <a:gd name="T1" fmla="*/ 24 h 24"/>
                <a:gd name="T2" fmla="*/ 46 w 46"/>
                <a:gd name="T3" fmla="*/ 1 h 24"/>
                <a:gd name="T4" fmla="*/ 45 w 46"/>
                <a:gd name="T5" fmla="*/ 0 h 24"/>
                <a:gd name="T6" fmla="*/ 0 w 46"/>
                <a:gd name="T7" fmla="*/ 24 h 24"/>
                <a:gd name="T8" fmla="*/ 0 w 46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4">
                  <a:moveTo>
                    <a:pt x="0" y="24"/>
                  </a:moveTo>
                  <a:cubicBezTo>
                    <a:pt x="16" y="17"/>
                    <a:pt x="30" y="8"/>
                    <a:pt x="46" y="1"/>
                  </a:cubicBezTo>
                  <a:cubicBezTo>
                    <a:pt x="46" y="0"/>
                    <a:pt x="46" y="0"/>
                    <a:pt x="45" y="0"/>
                  </a:cubicBezTo>
                  <a:cubicBezTo>
                    <a:pt x="30" y="7"/>
                    <a:pt x="16" y="17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11" name="Freeform 10245">
              <a:extLst>
                <a:ext uri="{FF2B5EF4-FFF2-40B4-BE49-F238E27FC236}">
                  <a16:creationId xmlns:a16="http://schemas.microsoft.com/office/drawing/2014/main" id="{933C2FD7-859C-44B0-A868-646E61311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17476"/>
              <a:ext cx="60325" cy="30163"/>
            </a:xfrm>
            <a:custGeom>
              <a:avLst/>
              <a:gdLst>
                <a:gd name="T0" fmla="*/ 16 w 16"/>
                <a:gd name="T1" fmla="*/ 0 h 8"/>
                <a:gd name="T2" fmla="*/ 0 w 16"/>
                <a:gd name="T3" fmla="*/ 8 h 8"/>
                <a:gd name="T4" fmla="*/ 1 w 16"/>
                <a:gd name="T5" fmla="*/ 8 h 8"/>
                <a:gd name="T6" fmla="*/ 16 w 16"/>
                <a:gd name="T7" fmla="*/ 0 h 8"/>
                <a:gd name="T8" fmla="*/ 16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6" y="0"/>
                  </a:move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5"/>
                    <a:pt x="11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12" name="Freeform 10246">
              <a:extLst>
                <a:ext uri="{FF2B5EF4-FFF2-40B4-BE49-F238E27FC236}">
                  <a16:creationId xmlns:a16="http://schemas.microsoft.com/office/drawing/2014/main" id="{363ED276-3033-4214-A46E-5FA3D45A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60326"/>
              <a:ext cx="85725" cy="41275"/>
            </a:xfrm>
            <a:custGeom>
              <a:avLst/>
              <a:gdLst>
                <a:gd name="T0" fmla="*/ 23 w 23"/>
                <a:gd name="T1" fmla="*/ 0 h 11"/>
                <a:gd name="T2" fmla="*/ 0 w 23"/>
                <a:gd name="T3" fmla="*/ 11 h 11"/>
                <a:gd name="T4" fmla="*/ 0 w 23"/>
                <a:gd name="T5" fmla="*/ 11 h 11"/>
                <a:gd name="T6" fmla="*/ 23 w 23"/>
                <a:gd name="T7" fmla="*/ 0 h 11"/>
                <a:gd name="T8" fmla="*/ 23 w 2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3" y="0"/>
                  </a:moveTo>
                  <a:cubicBezTo>
                    <a:pt x="15" y="4"/>
                    <a:pt x="8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8" y="8"/>
                    <a:pt x="16" y="4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13" name="Freeform 10247">
              <a:extLst>
                <a:ext uri="{FF2B5EF4-FFF2-40B4-BE49-F238E27FC236}">
                  <a16:creationId xmlns:a16="http://schemas.microsoft.com/office/drawing/2014/main" id="{6527774D-04B4-49F6-BA39-B86F262E1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57151"/>
              <a:ext cx="77788" cy="30163"/>
            </a:xfrm>
            <a:custGeom>
              <a:avLst/>
              <a:gdLst>
                <a:gd name="T0" fmla="*/ 1 w 21"/>
                <a:gd name="T1" fmla="*/ 8 h 8"/>
                <a:gd name="T2" fmla="*/ 21 w 21"/>
                <a:gd name="T3" fmla="*/ 1 h 8"/>
                <a:gd name="T4" fmla="*/ 21 w 21"/>
                <a:gd name="T5" fmla="*/ 0 h 8"/>
                <a:gd name="T6" fmla="*/ 1 w 21"/>
                <a:gd name="T7" fmla="*/ 8 h 8"/>
                <a:gd name="T8" fmla="*/ 1 w 2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8"/>
                  </a:moveTo>
                  <a:cubicBezTo>
                    <a:pt x="7" y="5"/>
                    <a:pt x="14" y="3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14" y="3"/>
                    <a:pt x="7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14" name="Freeform 10248">
              <a:extLst>
                <a:ext uri="{FF2B5EF4-FFF2-40B4-BE49-F238E27FC236}">
                  <a16:creationId xmlns:a16="http://schemas.microsoft.com/office/drawing/2014/main" id="{E62CBB71-C987-4D08-AF13-8E2876A09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17476"/>
              <a:ext cx="44450" cy="22225"/>
            </a:xfrm>
            <a:custGeom>
              <a:avLst/>
              <a:gdLst>
                <a:gd name="T0" fmla="*/ 0 w 12"/>
                <a:gd name="T1" fmla="*/ 6 h 6"/>
                <a:gd name="T2" fmla="*/ 11 w 12"/>
                <a:gd name="T3" fmla="*/ 0 h 6"/>
                <a:gd name="T4" fmla="*/ 11 w 12"/>
                <a:gd name="T5" fmla="*/ 0 h 6"/>
                <a:gd name="T6" fmla="*/ 0 w 12"/>
                <a:gd name="T7" fmla="*/ 6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15" name="Freeform 10249">
              <a:extLst>
                <a:ext uri="{FF2B5EF4-FFF2-40B4-BE49-F238E27FC236}">
                  <a16:creationId xmlns:a16="http://schemas.microsoft.com/office/drawing/2014/main" id="{E999B35C-72C7-432B-A85D-81CF6EB98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" y="34926"/>
              <a:ext cx="44450" cy="22225"/>
            </a:xfrm>
            <a:custGeom>
              <a:avLst/>
              <a:gdLst>
                <a:gd name="T0" fmla="*/ 12 w 12"/>
                <a:gd name="T1" fmla="*/ 0 h 6"/>
                <a:gd name="T2" fmla="*/ 0 w 12"/>
                <a:gd name="T3" fmla="*/ 6 h 6"/>
                <a:gd name="T4" fmla="*/ 0 w 12"/>
                <a:gd name="T5" fmla="*/ 6 h 6"/>
                <a:gd name="T6" fmla="*/ 12 w 12"/>
                <a:gd name="T7" fmla="*/ 0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416" name="Group 6552">
            <a:extLst>
              <a:ext uri="{FF2B5EF4-FFF2-40B4-BE49-F238E27FC236}">
                <a16:creationId xmlns:a16="http://schemas.microsoft.com/office/drawing/2014/main" id="{1B9B82C7-5A67-4BE3-967E-20F33EE1D660}"/>
              </a:ext>
            </a:extLst>
          </p:cNvPr>
          <p:cNvGrpSpPr>
            <a:grpSpLocks/>
          </p:cNvGrpSpPr>
          <p:nvPr/>
        </p:nvGrpSpPr>
        <p:grpSpPr bwMode="auto">
          <a:xfrm>
            <a:off x="5497513" y="3903663"/>
            <a:ext cx="307975" cy="266700"/>
            <a:chOff x="0" y="0"/>
            <a:chExt cx="307975" cy="266700"/>
          </a:xfrm>
        </p:grpSpPr>
        <p:sp>
          <p:nvSpPr>
            <p:cNvPr id="43417" name="Freeform 10250">
              <a:extLst>
                <a:ext uri="{FF2B5EF4-FFF2-40B4-BE49-F238E27FC236}">
                  <a16:creationId xmlns:a16="http://schemas.microsoft.com/office/drawing/2014/main" id="{0246AE57-2077-4E44-B12E-7CFD4EB1F6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07975" cy="266700"/>
            </a:xfrm>
            <a:custGeom>
              <a:avLst/>
              <a:gdLst>
                <a:gd name="T0" fmla="*/ 53 w 82"/>
                <a:gd name="T1" fmla="*/ 17 h 71"/>
                <a:gd name="T2" fmla="*/ 39 w 82"/>
                <a:gd name="T3" fmla="*/ 37 h 71"/>
                <a:gd name="T4" fmla="*/ 18 w 82"/>
                <a:gd name="T5" fmla="*/ 30 h 71"/>
                <a:gd name="T6" fmla="*/ 9 w 82"/>
                <a:gd name="T7" fmla="*/ 27 h 71"/>
                <a:gd name="T8" fmla="*/ 5 w 82"/>
                <a:gd name="T9" fmla="*/ 31 h 71"/>
                <a:gd name="T10" fmla="*/ 1 w 82"/>
                <a:gd name="T11" fmla="*/ 37 h 71"/>
                <a:gd name="T12" fmla="*/ 0 w 82"/>
                <a:gd name="T13" fmla="*/ 42 h 71"/>
                <a:gd name="T14" fmla="*/ 3 w 82"/>
                <a:gd name="T15" fmla="*/ 47 h 71"/>
                <a:gd name="T16" fmla="*/ 20 w 82"/>
                <a:gd name="T17" fmla="*/ 58 h 71"/>
                <a:gd name="T18" fmla="*/ 24 w 82"/>
                <a:gd name="T19" fmla="*/ 60 h 71"/>
                <a:gd name="T20" fmla="*/ 33 w 82"/>
                <a:gd name="T21" fmla="*/ 66 h 71"/>
                <a:gd name="T22" fmla="*/ 38 w 82"/>
                <a:gd name="T23" fmla="*/ 71 h 71"/>
                <a:gd name="T24" fmla="*/ 46 w 82"/>
                <a:gd name="T25" fmla="*/ 66 h 71"/>
                <a:gd name="T26" fmla="*/ 54 w 82"/>
                <a:gd name="T27" fmla="*/ 57 h 71"/>
                <a:gd name="T28" fmla="*/ 58 w 82"/>
                <a:gd name="T29" fmla="*/ 49 h 71"/>
                <a:gd name="T30" fmla="*/ 62 w 82"/>
                <a:gd name="T31" fmla="*/ 43 h 71"/>
                <a:gd name="T32" fmla="*/ 69 w 82"/>
                <a:gd name="T33" fmla="*/ 34 h 71"/>
                <a:gd name="T34" fmla="*/ 70 w 82"/>
                <a:gd name="T35" fmla="*/ 7 h 71"/>
                <a:gd name="T36" fmla="*/ 57 w 82"/>
                <a:gd name="T37" fmla="*/ 51 h 71"/>
                <a:gd name="T38" fmla="*/ 66 w 82"/>
                <a:gd name="T39" fmla="*/ 38 h 71"/>
                <a:gd name="T40" fmla="*/ 66 w 82"/>
                <a:gd name="T41" fmla="*/ 38 h 71"/>
                <a:gd name="T42" fmla="*/ 64 w 82"/>
                <a:gd name="T43" fmla="*/ 38 h 71"/>
                <a:gd name="T44" fmla="*/ 61 w 82"/>
                <a:gd name="T45" fmla="*/ 41 h 71"/>
                <a:gd name="T46" fmla="*/ 59 w 82"/>
                <a:gd name="T47" fmla="*/ 45 h 71"/>
                <a:gd name="T48" fmla="*/ 44 w 82"/>
                <a:gd name="T49" fmla="*/ 65 h 71"/>
                <a:gd name="T50" fmla="*/ 36 w 82"/>
                <a:gd name="T51" fmla="*/ 68 h 71"/>
                <a:gd name="T52" fmla="*/ 28 w 82"/>
                <a:gd name="T53" fmla="*/ 62 h 71"/>
                <a:gd name="T54" fmla="*/ 17 w 82"/>
                <a:gd name="T55" fmla="*/ 55 h 71"/>
                <a:gd name="T56" fmla="*/ 1 w 82"/>
                <a:gd name="T57" fmla="*/ 43 h 71"/>
                <a:gd name="T58" fmla="*/ 2 w 82"/>
                <a:gd name="T59" fmla="*/ 39 h 71"/>
                <a:gd name="T60" fmla="*/ 7 w 82"/>
                <a:gd name="T61" fmla="*/ 31 h 71"/>
                <a:gd name="T62" fmla="*/ 10 w 82"/>
                <a:gd name="T63" fmla="*/ 28 h 71"/>
                <a:gd name="T64" fmla="*/ 13 w 82"/>
                <a:gd name="T65" fmla="*/ 30 h 71"/>
                <a:gd name="T66" fmla="*/ 14 w 82"/>
                <a:gd name="T67" fmla="*/ 30 h 71"/>
                <a:gd name="T68" fmla="*/ 18 w 82"/>
                <a:gd name="T69" fmla="*/ 33 h 71"/>
                <a:gd name="T70" fmla="*/ 32 w 82"/>
                <a:gd name="T71" fmla="*/ 42 h 71"/>
                <a:gd name="T72" fmla="*/ 45 w 82"/>
                <a:gd name="T73" fmla="*/ 33 h 71"/>
                <a:gd name="T74" fmla="*/ 54 w 82"/>
                <a:gd name="T75" fmla="*/ 21 h 71"/>
                <a:gd name="T76" fmla="*/ 61 w 82"/>
                <a:gd name="T77" fmla="*/ 10 h 71"/>
                <a:gd name="T78" fmla="*/ 72 w 82"/>
                <a:gd name="T79" fmla="*/ 24 h 71"/>
                <a:gd name="T80" fmla="*/ 62 w 82"/>
                <a:gd name="T81" fmla="*/ 4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2" h="71">
                  <a:moveTo>
                    <a:pt x="70" y="7"/>
                  </a:moveTo>
                  <a:cubicBezTo>
                    <a:pt x="64" y="0"/>
                    <a:pt x="55" y="11"/>
                    <a:pt x="53" y="17"/>
                  </a:cubicBezTo>
                  <a:cubicBezTo>
                    <a:pt x="51" y="21"/>
                    <a:pt x="48" y="25"/>
                    <a:pt x="45" y="29"/>
                  </a:cubicBezTo>
                  <a:cubicBezTo>
                    <a:pt x="44" y="30"/>
                    <a:pt x="39" y="38"/>
                    <a:pt x="39" y="37"/>
                  </a:cubicBezTo>
                  <a:cubicBezTo>
                    <a:pt x="33" y="47"/>
                    <a:pt x="22" y="32"/>
                    <a:pt x="16" y="29"/>
                  </a:cubicBezTo>
                  <a:cubicBezTo>
                    <a:pt x="17" y="29"/>
                    <a:pt x="18" y="30"/>
                    <a:pt x="18" y="30"/>
                  </a:cubicBezTo>
                  <a:cubicBezTo>
                    <a:pt x="18" y="29"/>
                    <a:pt x="13" y="28"/>
                    <a:pt x="14" y="28"/>
                  </a:cubicBezTo>
                  <a:cubicBezTo>
                    <a:pt x="12" y="27"/>
                    <a:pt x="9" y="26"/>
                    <a:pt x="9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30"/>
                    <a:pt x="6" y="29"/>
                    <a:pt x="5" y="31"/>
                  </a:cubicBezTo>
                  <a:cubicBezTo>
                    <a:pt x="4" y="34"/>
                    <a:pt x="2" y="36"/>
                    <a:pt x="1" y="38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2" y="36"/>
                    <a:pt x="0" y="41"/>
                    <a:pt x="0" y="42"/>
                  </a:cubicBezTo>
                  <a:cubicBezTo>
                    <a:pt x="0" y="42"/>
                    <a:pt x="1" y="45"/>
                    <a:pt x="1" y="45"/>
                  </a:cubicBezTo>
                  <a:cubicBezTo>
                    <a:pt x="2" y="45"/>
                    <a:pt x="5" y="48"/>
                    <a:pt x="3" y="47"/>
                  </a:cubicBezTo>
                  <a:cubicBezTo>
                    <a:pt x="4" y="47"/>
                    <a:pt x="6" y="48"/>
                    <a:pt x="8" y="49"/>
                  </a:cubicBezTo>
                  <a:cubicBezTo>
                    <a:pt x="10" y="51"/>
                    <a:pt x="16" y="55"/>
                    <a:pt x="20" y="58"/>
                  </a:cubicBezTo>
                  <a:cubicBezTo>
                    <a:pt x="19" y="57"/>
                    <a:pt x="24" y="60"/>
                    <a:pt x="24" y="60"/>
                  </a:cubicBezTo>
                  <a:cubicBezTo>
                    <a:pt x="22" y="59"/>
                    <a:pt x="24" y="60"/>
                    <a:pt x="24" y="60"/>
                  </a:cubicBezTo>
                  <a:cubicBezTo>
                    <a:pt x="25" y="61"/>
                    <a:pt x="26" y="62"/>
                    <a:pt x="27" y="62"/>
                  </a:cubicBezTo>
                  <a:cubicBezTo>
                    <a:pt x="26" y="62"/>
                    <a:pt x="32" y="66"/>
                    <a:pt x="33" y="66"/>
                  </a:cubicBezTo>
                  <a:cubicBezTo>
                    <a:pt x="36" y="67"/>
                    <a:pt x="36" y="70"/>
                    <a:pt x="39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39" y="71"/>
                    <a:pt x="43" y="69"/>
                    <a:pt x="41" y="71"/>
                  </a:cubicBezTo>
                  <a:cubicBezTo>
                    <a:pt x="42" y="71"/>
                    <a:pt x="45" y="67"/>
                    <a:pt x="46" y="66"/>
                  </a:cubicBezTo>
                  <a:cubicBezTo>
                    <a:pt x="47" y="65"/>
                    <a:pt x="51" y="60"/>
                    <a:pt x="51" y="60"/>
                  </a:cubicBezTo>
                  <a:cubicBezTo>
                    <a:pt x="50" y="59"/>
                    <a:pt x="54" y="57"/>
                    <a:pt x="54" y="57"/>
                  </a:cubicBezTo>
                  <a:cubicBezTo>
                    <a:pt x="54" y="56"/>
                    <a:pt x="55" y="53"/>
                    <a:pt x="56" y="52"/>
                  </a:cubicBezTo>
                  <a:cubicBezTo>
                    <a:pt x="56" y="51"/>
                    <a:pt x="57" y="51"/>
                    <a:pt x="58" y="49"/>
                  </a:cubicBezTo>
                  <a:cubicBezTo>
                    <a:pt x="58" y="49"/>
                    <a:pt x="57" y="51"/>
                    <a:pt x="57" y="51"/>
                  </a:cubicBezTo>
                  <a:cubicBezTo>
                    <a:pt x="58" y="48"/>
                    <a:pt x="61" y="45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5" y="42"/>
                    <a:pt x="67" y="37"/>
                    <a:pt x="69" y="34"/>
                  </a:cubicBezTo>
                  <a:cubicBezTo>
                    <a:pt x="71" y="30"/>
                    <a:pt x="74" y="25"/>
                    <a:pt x="76" y="22"/>
                  </a:cubicBezTo>
                  <a:cubicBezTo>
                    <a:pt x="82" y="15"/>
                    <a:pt x="78" y="8"/>
                    <a:pt x="70" y="7"/>
                  </a:cubicBezTo>
                  <a:close/>
                  <a:moveTo>
                    <a:pt x="56" y="51"/>
                  </a:moveTo>
                  <a:cubicBezTo>
                    <a:pt x="56" y="51"/>
                    <a:pt x="57" y="51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lose/>
                  <a:moveTo>
                    <a:pt x="66" y="38"/>
                  </a:moveTo>
                  <a:cubicBezTo>
                    <a:pt x="66" y="38"/>
                    <a:pt x="66" y="38"/>
                    <a:pt x="66" y="38"/>
                  </a:cubicBezTo>
                  <a:cubicBezTo>
                    <a:pt x="65" y="39"/>
                    <a:pt x="65" y="38"/>
                    <a:pt x="66" y="38"/>
                  </a:cubicBezTo>
                  <a:close/>
                  <a:moveTo>
                    <a:pt x="72" y="24"/>
                  </a:moveTo>
                  <a:cubicBezTo>
                    <a:pt x="70" y="28"/>
                    <a:pt x="67" y="35"/>
                    <a:pt x="64" y="38"/>
                  </a:cubicBezTo>
                  <a:cubicBezTo>
                    <a:pt x="64" y="37"/>
                    <a:pt x="64" y="37"/>
                    <a:pt x="65" y="36"/>
                  </a:cubicBezTo>
                  <a:cubicBezTo>
                    <a:pt x="64" y="37"/>
                    <a:pt x="61" y="39"/>
                    <a:pt x="61" y="41"/>
                  </a:cubicBezTo>
                  <a:cubicBezTo>
                    <a:pt x="62" y="40"/>
                    <a:pt x="62" y="40"/>
                    <a:pt x="62" y="39"/>
                  </a:cubicBezTo>
                  <a:cubicBezTo>
                    <a:pt x="62" y="42"/>
                    <a:pt x="60" y="44"/>
                    <a:pt x="59" y="45"/>
                  </a:cubicBezTo>
                  <a:cubicBezTo>
                    <a:pt x="56" y="48"/>
                    <a:pt x="54" y="53"/>
                    <a:pt x="51" y="56"/>
                  </a:cubicBezTo>
                  <a:cubicBezTo>
                    <a:pt x="49" y="59"/>
                    <a:pt x="47" y="62"/>
                    <a:pt x="44" y="65"/>
                  </a:cubicBezTo>
                  <a:cubicBezTo>
                    <a:pt x="44" y="66"/>
                    <a:pt x="40" y="69"/>
                    <a:pt x="39" y="70"/>
                  </a:cubicBezTo>
                  <a:cubicBezTo>
                    <a:pt x="38" y="70"/>
                    <a:pt x="38" y="69"/>
                    <a:pt x="36" y="68"/>
                  </a:cubicBezTo>
                  <a:cubicBezTo>
                    <a:pt x="37" y="68"/>
                    <a:pt x="35" y="67"/>
                    <a:pt x="35" y="67"/>
                  </a:cubicBezTo>
                  <a:cubicBezTo>
                    <a:pt x="35" y="66"/>
                    <a:pt x="29" y="63"/>
                    <a:pt x="28" y="62"/>
                  </a:cubicBezTo>
                  <a:cubicBezTo>
                    <a:pt x="27" y="62"/>
                    <a:pt x="23" y="58"/>
                    <a:pt x="23" y="58"/>
                  </a:cubicBezTo>
                  <a:cubicBezTo>
                    <a:pt x="20" y="57"/>
                    <a:pt x="19" y="56"/>
                    <a:pt x="17" y="55"/>
                  </a:cubicBezTo>
                  <a:cubicBezTo>
                    <a:pt x="17" y="55"/>
                    <a:pt x="17" y="55"/>
                    <a:pt x="18" y="55"/>
                  </a:cubicBezTo>
                  <a:cubicBezTo>
                    <a:pt x="16" y="53"/>
                    <a:pt x="0" y="44"/>
                    <a:pt x="1" y="43"/>
                  </a:cubicBezTo>
                  <a:cubicBezTo>
                    <a:pt x="1" y="42"/>
                    <a:pt x="2" y="38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3" y="37"/>
                    <a:pt x="3" y="38"/>
                  </a:cubicBezTo>
                  <a:cubicBezTo>
                    <a:pt x="3" y="38"/>
                    <a:pt x="6" y="33"/>
                    <a:pt x="7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10" y="28"/>
                    <a:pt x="10" y="28"/>
                  </a:cubicBezTo>
                  <a:cubicBezTo>
                    <a:pt x="10" y="28"/>
                    <a:pt x="12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7" y="32"/>
                    <a:pt x="18" y="33"/>
                  </a:cubicBezTo>
                  <a:cubicBezTo>
                    <a:pt x="19" y="33"/>
                    <a:pt x="23" y="36"/>
                    <a:pt x="22" y="36"/>
                  </a:cubicBezTo>
                  <a:cubicBezTo>
                    <a:pt x="24" y="38"/>
                    <a:pt x="28" y="41"/>
                    <a:pt x="32" y="42"/>
                  </a:cubicBezTo>
                  <a:cubicBezTo>
                    <a:pt x="32" y="46"/>
                    <a:pt x="40" y="40"/>
                    <a:pt x="41" y="39"/>
                  </a:cubicBezTo>
                  <a:cubicBezTo>
                    <a:pt x="41" y="39"/>
                    <a:pt x="44" y="35"/>
                    <a:pt x="45" y="33"/>
                  </a:cubicBezTo>
                  <a:cubicBezTo>
                    <a:pt x="44" y="38"/>
                    <a:pt x="45" y="34"/>
                    <a:pt x="45" y="34"/>
                  </a:cubicBezTo>
                  <a:cubicBezTo>
                    <a:pt x="45" y="30"/>
                    <a:pt x="52" y="23"/>
                    <a:pt x="54" y="21"/>
                  </a:cubicBezTo>
                  <a:cubicBezTo>
                    <a:pt x="52" y="22"/>
                    <a:pt x="55" y="19"/>
                    <a:pt x="55" y="18"/>
                  </a:cubicBezTo>
                  <a:cubicBezTo>
                    <a:pt x="57" y="15"/>
                    <a:pt x="60" y="13"/>
                    <a:pt x="61" y="10"/>
                  </a:cubicBezTo>
                  <a:cubicBezTo>
                    <a:pt x="64" y="5"/>
                    <a:pt x="70" y="10"/>
                    <a:pt x="73" y="12"/>
                  </a:cubicBezTo>
                  <a:cubicBezTo>
                    <a:pt x="79" y="15"/>
                    <a:pt x="75" y="19"/>
                    <a:pt x="72" y="24"/>
                  </a:cubicBezTo>
                  <a:close/>
                  <a:moveTo>
                    <a:pt x="62" y="40"/>
                  </a:moveTo>
                  <a:cubicBezTo>
                    <a:pt x="62" y="39"/>
                    <a:pt x="62" y="39"/>
                    <a:pt x="62" y="40"/>
                  </a:cubicBezTo>
                  <a:cubicBezTo>
                    <a:pt x="62" y="39"/>
                    <a:pt x="62" y="40"/>
                    <a:pt x="62" y="4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18" name="Freeform 10251">
              <a:extLst>
                <a:ext uri="{FF2B5EF4-FFF2-40B4-BE49-F238E27FC236}">
                  <a16:creationId xmlns:a16="http://schemas.microsoft.com/office/drawing/2014/main" id="{6E0C45CC-8432-4F30-9A22-35C2CBC44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44475"/>
              <a:ext cx="25400" cy="1111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19" name="Freeform 10252">
              <a:extLst>
                <a:ext uri="{FF2B5EF4-FFF2-40B4-BE49-F238E27FC236}">
                  <a16:creationId xmlns:a16="http://schemas.microsoft.com/office/drawing/2014/main" id="{F8795BD1-4D57-446B-B95E-F7BC42A94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19075"/>
              <a:ext cx="57150" cy="33338"/>
            </a:xfrm>
            <a:custGeom>
              <a:avLst/>
              <a:gdLst>
                <a:gd name="T0" fmla="*/ 14 w 15"/>
                <a:gd name="T1" fmla="*/ 0 h 9"/>
                <a:gd name="T2" fmla="*/ 0 w 15"/>
                <a:gd name="T3" fmla="*/ 9 h 9"/>
                <a:gd name="T4" fmla="*/ 1 w 15"/>
                <a:gd name="T5" fmla="*/ 9 h 9"/>
                <a:gd name="T6" fmla="*/ 15 w 15"/>
                <a:gd name="T7" fmla="*/ 0 h 9"/>
                <a:gd name="T8" fmla="*/ 14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cubicBezTo>
                    <a:pt x="9" y="3"/>
                    <a:pt x="5" y="5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20" name="Freeform 10253">
              <a:extLst>
                <a:ext uri="{FF2B5EF4-FFF2-40B4-BE49-F238E27FC236}">
                  <a16:creationId xmlns:a16="http://schemas.microsoft.com/office/drawing/2014/main" id="{1503B439-773D-442E-A4DE-5D8A226B6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00025"/>
              <a:ext cx="79375" cy="44450"/>
            </a:xfrm>
            <a:custGeom>
              <a:avLst/>
              <a:gdLst>
                <a:gd name="T0" fmla="*/ 1 w 21"/>
                <a:gd name="T1" fmla="*/ 12 h 12"/>
                <a:gd name="T2" fmla="*/ 21 w 21"/>
                <a:gd name="T3" fmla="*/ 0 h 12"/>
                <a:gd name="T4" fmla="*/ 21 w 21"/>
                <a:gd name="T5" fmla="*/ 0 h 12"/>
                <a:gd name="T6" fmla="*/ 1 w 21"/>
                <a:gd name="T7" fmla="*/ 12 h 12"/>
                <a:gd name="T8" fmla="*/ 1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" y="12"/>
                  </a:moveTo>
                  <a:cubicBezTo>
                    <a:pt x="8" y="9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4"/>
                    <a:pt x="8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21" name="Freeform 10254">
              <a:extLst>
                <a:ext uri="{FF2B5EF4-FFF2-40B4-BE49-F238E27FC236}">
                  <a16:creationId xmlns:a16="http://schemas.microsoft.com/office/drawing/2014/main" id="{4F48CF73-80E4-48BB-AC11-58C36E31E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184150"/>
              <a:ext cx="98425" cy="57150"/>
            </a:xfrm>
            <a:custGeom>
              <a:avLst/>
              <a:gdLst>
                <a:gd name="T0" fmla="*/ 25 w 26"/>
                <a:gd name="T1" fmla="*/ 0 h 15"/>
                <a:gd name="T2" fmla="*/ 1 w 26"/>
                <a:gd name="T3" fmla="*/ 15 h 15"/>
                <a:gd name="T4" fmla="*/ 1 w 26"/>
                <a:gd name="T5" fmla="*/ 15 h 15"/>
                <a:gd name="T6" fmla="*/ 25 w 26"/>
                <a:gd name="T7" fmla="*/ 0 h 15"/>
                <a:gd name="T8" fmla="*/ 25 w 2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25" y="0"/>
                  </a:moveTo>
                  <a:cubicBezTo>
                    <a:pt x="17" y="4"/>
                    <a:pt x="8" y="9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9" y="9"/>
                    <a:pt x="17" y="5"/>
                    <a:pt x="25" y="0"/>
                  </a:cubicBezTo>
                  <a:cubicBezTo>
                    <a:pt x="26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22" name="Freeform 10255">
              <a:extLst>
                <a:ext uri="{FF2B5EF4-FFF2-40B4-BE49-F238E27FC236}">
                  <a16:creationId xmlns:a16="http://schemas.microsoft.com/office/drawing/2014/main" id="{7333A57B-1E42-41D2-94B8-0F9397C0F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161925"/>
              <a:ext cx="127000" cy="71438"/>
            </a:xfrm>
            <a:custGeom>
              <a:avLst/>
              <a:gdLst>
                <a:gd name="T0" fmla="*/ 1 w 34"/>
                <a:gd name="T1" fmla="*/ 18 h 19"/>
                <a:gd name="T2" fmla="*/ 33 w 34"/>
                <a:gd name="T3" fmla="*/ 1 h 19"/>
                <a:gd name="T4" fmla="*/ 33 w 34"/>
                <a:gd name="T5" fmla="*/ 0 h 19"/>
                <a:gd name="T6" fmla="*/ 1 w 34"/>
                <a:gd name="T7" fmla="*/ 18 h 19"/>
                <a:gd name="T8" fmla="*/ 1 w 34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9">
                  <a:moveTo>
                    <a:pt x="1" y="18"/>
                  </a:moveTo>
                  <a:cubicBezTo>
                    <a:pt x="12" y="13"/>
                    <a:pt x="22" y="6"/>
                    <a:pt x="33" y="1"/>
                  </a:cubicBezTo>
                  <a:cubicBezTo>
                    <a:pt x="34" y="1"/>
                    <a:pt x="33" y="0"/>
                    <a:pt x="33" y="0"/>
                  </a:cubicBezTo>
                  <a:cubicBezTo>
                    <a:pt x="22" y="6"/>
                    <a:pt x="12" y="12"/>
                    <a:pt x="1" y="18"/>
                  </a:cubicBezTo>
                  <a:cubicBezTo>
                    <a:pt x="0" y="18"/>
                    <a:pt x="1" y="19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23" name="Freeform 10256">
              <a:extLst>
                <a:ext uri="{FF2B5EF4-FFF2-40B4-BE49-F238E27FC236}">
                  <a16:creationId xmlns:a16="http://schemas.microsoft.com/office/drawing/2014/main" id="{82748AF4-EAF8-46CE-AFCF-1E17D37A1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39700"/>
              <a:ext cx="153988" cy="90488"/>
            </a:xfrm>
            <a:custGeom>
              <a:avLst/>
              <a:gdLst>
                <a:gd name="T0" fmla="*/ 40 w 41"/>
                <a:gd name="T1" fmla="*/ 0 h 24"/>
                <a:gd name="T2" fmla="*/ 1 w 41"/>
                <a:gd name="T3" fmla="*/ 23 h 24"/>
                <a:gd name="T4" fmla="*/ 1 w 41"/>
                <a:gd name="T5" fmla="*/ 23 h 24"/>
                <a:gd name="T6" fmla="*/ 41 w 41"/>
                <a:gd name="T7" fmla="*/ 0 h 24"/>
                <a:gd name="T8" fmla="*/ 40 w 41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4">
                  <a:moveTo>
                    <a:pt x="40" y="0"/>
                  </a:moveTo>
                  <a:cubicBezTo>
                    <a:pt x="27" y="8"/>
                    <a:pt x="14" y="15"/>
                    <a:pt x="1" y="23"/>
                  </a:cubicBezTo>
                  <a:cubicBezTo>
                    <a:pt x="0" y="23"/>
                    <a:pt x="1" y="24"/>
                    <a:pt x="1" y="23"/>
                  </a:cubicBezTo>
                  <a:cubicBezTo>
                    <a:pt x="14" y="15"/>
                    <a:pt x="27" y="8"/>
                    <a:pt x="41" y="0"/>
                  </a:cubicBezTo>
                  <a:cubicBezTo>
                    <a:pt x="41" y="0"/>
                    <a:pt x="41" y="0"/>
                    <a:pt x="4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24" name="Freeform 10257">
              <a:extLst>
                <a:ext uri="{FF2B5EF4-FFF2-40B4-BE49-F238E27FC236}">
                  <a16:creationId xmlns:a16="http://schemas.microsoft.com/office/drawing/2014/main" id="{C510CAFE-7442-4F18-AC94-C3789A916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17475"/>
              <a:ext cx="192088" cy="93663"/>
            </a:xfrm>
            <a:custGeom>
              <a:avLst/>
              <a:gdLst>
                <a:gd name="T0" fmla="*/ 0 w 51"/>
                <a:gd name="T1" fmla="*/ 25 h 25"/>
                <a:gd name="T2" fmla="*/ 51 w 51"/>
                <a:gd name="T3" fmla="*/ 0 h 25"/>
                <a:gd name="T4" fmla="*/ 50 w 51"/>
                <a:gd name="T5" fmla="*/ 0 h 25"/>
                <a:gd name="T6" fmla="*/ 0 w 51"/>
                <a:gd name="T7" fmla="*/ 25 h 25"/>
                <a:gd name="T8" fmla="*/ 0 w 51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5">
                  <a:moveTo>
                    <a:pt x="0" y="25"/>
                  </a:moveTo>
                  <a:cubicBezTo>
                    <a:pt x="18" y="17"/>
                    <a:pt x="34" y="8"/>
                    <a:pt x="51" y="0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34" y="8"/>
                    <a:pt x="17" y="17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25" name="Freeform 10258">
              <a:extLst>
                <a:ext uri="{FF2B5EF4-FFF2-40B4-BE49-F238E27FC236}">
                  <a16:creationId xmlns:a16="http://schemas.microsoft.com/office/drawing/2014/main" id="{1593C3BD-41C0-4131-A591-88A4963A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82550"/>
              <a:ext cx="214313" cy="123825"/>
            </a:xfrm>
            <a:custGeom>
              <a:avLst/>
              <a:gdLst>
                <a:gd name="T0" fmla="*/ 56 w 57"/>
                <a:gd name="T1" fmla="*/ 0 h 33"/>
                <a:gd name="T2" fmla="*/ 1 w 57"/>
                <a:gd name="T3" fmla="*/ 33 h 33"/>
                <a:gd name="T4" fmla="*/ 1 w 57"/>
                <a:gd name="T5" fmla="*/ 33 h 33"/>
                <a:gd name="T6" fmla="*/ 56 w 57"/>
                <a:gd name="T7" fmla="*/ 0 h 33"/>
                <a:gd name="T8" fmla="*/ 56 w 57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3">
                  <a:moveTo>
                    <a:pt x="56" y="0"/>
                  </a:moveTo>
                  <a:cubicBezTo>
                    <a:pt x="37" y="10"/>
                    <a:pt x="18" y="20"/>
                    <a:pt x="1" y="33"/>
                  </a:cubicBezTo>
                  <a:cubicBezTo>
                    <a:pt x="0" y="33"/>
                    <a:pt x="1" y="33"/>
                    <a:pt x="1" y="33"/>
                  </a:cubicBezTo>
                  <a:cubicBezTo>
                    <a:pt x="18" y="20"/>
                    <a:pt x="37" y="10"/>
                    <a:pt x="56" y="0"/>
                  </a:cubicBezTo>
                  <a:cubicBezTo>
                    <a:pt x="57" y="0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26" name="Freeform 10259">
              <a:extLst>
                <a:ext uri="{FF2B5EF4-FFF2-40B4-BE49-F238E27FC236}">
                  <a16:creationId xmlns:a16="http://schemas.microsoft.com/office/drawing/2014/main" id="{E002E9D1-AD4C-409E-B1B3-7B4A93279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76200"/>
              <a:ext cx="120650" cy="55563"/>
            </a:xfrm>
            <a:custGeom>
              <a:avLst/>
              <a:gdLst>
                <a:gd name="T0" fmla="*/ 1 w 32"/>
                <a:gd name="T1" fmla="*/ 15 h 15"/>
                <a:gd name="T2" fmla="*/ 32 w 32"/>
                <a:gd name="T3" fmla="*/ 1 h 15"/>
                <a:gd name="T4" fmla="*/ 32 w 32"/>
                <a:gd name="T5" fmla="*/ 0 h 15"/>
                <a:gd name="T6" fmla="*/ 1 w 32"/>
                <a:gd name="T7" fmla="*/ 15 h 15"/>
                <a:gd name="T8" fmla="*/ 1 w 3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1" y="15"/>
                  </a:moveTo>
                  <a:cubicBezTo>
                    <a:pt x="11" y="10"/>
                    <a:pt x="21" y="5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1" y="5"/>
                    <a:pt x="11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27" name="Freeform 10260">
              <a:extLst>
                <a:ext uri="{FF2B5EF4-FFF2-40B4-BE49-F238E27FC236}">
                  <a16:creationId xmlns:a16="http://schemas.microsoft.com/office/drawing/2014/main" id="{77C349AC-9A75-4F4B-864C-D6FDAF785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58750"/>
              <a:ext cx="71438" cy="36513"/>
            </a:xfrm>
            <a:custGeom>
              <a:avLst/>
              <a:gdLst>
                <a:gd name="T0" fmla="*/ 1 w 19"/>
                <a:gd name="T1" fmla="*/ 9 h 10"/>
                <a:gd name="T2" fmla="*/ 19 w 19"/>
                <a:gd name="T3" fmla="*/ 0 h 10"/>
                <a:gd name="T4" fmla="*/ 18 w 19"/>
                <a:gd name="T5" fmla="*/ 0 h 10"/>
                <a:gd name="T6" fmla="*/ 1 w 19"/>
                <a:gd name="T7" fmla="*/ 9 h 10"/>
                <a:gd name="T8" fmla="*/ 1 w 1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" y="9"/>
                  </a:moveTo>
                  <a:cubicBezTo>
                    <a:pt x="7" y="6"/>
                    <a:pt x="13" y="3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2" y="3"/>
                    <a:pt x="7" y="6"/>
                    <a:pt x="1" y="9"/>
                  </a:cubicBezTo>
                  <a:cubicBezTo>
                    <a:pt x="0" y="9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28" name="Freeform 10261">
              <a:extLst>
                <a:ext uri="{FF2B5EF4-FFF2-40B4-BE49-F238E27FC236}">
                  <a16:creationId xmlns:a16="http://schemas.microsoft.com/office/drawing/2014/main" id="{D626E4E3-AAC7-4662-A8BA-2775591BC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147638"/>
              <a:ext cx="63500" cy="41275"/>
            </a:xfrm>
            <a:custGeom>
              <a:avLst/>
              <a:gdLst>
                <a:gd name="T0" fmla="*/ 16 w 17"/>
                <a:gd name="T1" fmla="*/ 0 h 11"/>
                <a:gd name="T2" fmla="*/ 0 w 17"/>
                <a:gd name="T3" fmla="*/ 11 h 11"/>
                <a:gd name="T4" fmla="*/ 1 w 17"/>
                <a:gd name="T5" fmla="*/ 11 h 11"/>
                <a:gd name="T6" fmla="*/ 17 w 17"/>
                <a:gd name="T7" fmla="*/ 0 h 11"/>
                <a:gd name="T8" fmla="*/ 16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0"/>
                  </a:moveTo>
                  <a:cubicBezTo>
                    <a:pt x="11" y="4"/>
                    <a:pt x="6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7"/>
                    <a:pt x="11" y="4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29" name="Freeform 10262">
              <a:extLst>
                <a:ext uri="{FF2B5EF4-FFF2-40B4-BE49-F238E27FC236}">
                  <a16:creationId xmlns:a16="http://schemas.microsoft.com/office/drawing/2014/main" id="{870F8AAF-4CA9-45E1-AAA1-B5A0D8893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52388"/>
              <a:ext cx="98425" cy="49213"/>
            </a:xfrm>
            <a:custGeom>
              <a:avLst/>
              <a:gdLst>
                <a:gd name="T0" fmla="*/ 25 w 26"/>
                <a:gd name="T1" fmla="*/ 0 h 13"/>
                <a:gd name="T2" fmla="*/ 0 w 26"/>
                <a:gd name="T3" fmla="*/ 12 h 13"/>
                <a:gd name="T4" fmla="*/ 0 w 26"/>
                <a:gd name="T5" fmla="*/ 13 h 13"/>
                <a:gd name="T6" fmla="*/ 26 w 26"/>
                <a:gd name="T7" fmla="*/ 0 h 13"/>
                <a:gd name="T8" fmla="*/ 25 w 2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3">
                  <a:moveTo>
                    <a:pt x="25" y="0"/>
                  </a:moveTo>
                  <a:cubicBezTo>
                    <a:pt x="17" y="4"/>
                    <a:pt x="8" y="8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9" y="8"/>
                    <a:pt x="17" y="4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30" name="Freeform 10263">
              <a:extLst>
                <a:ext uri="{FF2B5EF4-FFF2-40B4-BE49-F238E27FC236}">
                  <a16:creationId xmlns:a16="http://schemas.microsoft.com/office/drawing/2014/main" id="{DFB3FB00-2765-4374-848B-24487AC68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3" y="49213"/>
              <a:ext cx="90488" cy="41275"/>
            </a:xfrm>
            <a:custGeom>
              <a:avLst/>
              <a:gdLst>
                <a:gd name="T0" fmla="*/ 0 w 24"/>
                <a:gd name="T1" fmla="*/ 11 h 11"/>
                <a:gd name="T2" fmla="*/ 24 w 24"/>
                <a:gd name="T3" fmla="*/ 0 h 11"/>
                <a:gd name="T4" fmla="*/ 23 w 24"/>
                <a:gd name="T5" fmla="*/ 0 h 11"/>
                <a:gd name="T6" fmla="*/ 0 w 24"/>
                <a:gd name="T7" fmla="*/ 10 h 11"/>
                <a:gd name="T8" fmla="*/ 0 w 2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0" y="11"/>
                  </a:moveTo>
                  <a:cubicBezTo>
                    <a:pt x="8" y="7"/>
                    <a:pt x="16" y="3"/>
                    <a:pt x="24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15" y="3"/>
                    <a:pt x="8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31" name="Freeform 10264">
              <a:extLst>
                <a:ext uri="{FF2B5EF4-FFF2-40B4-BE49-F238E27FC236}">
                  <a16:creationId xmlns:a16="http://schemas.microsoft.com/office/drawing/2014/main" id="{5FB23353-69FC-4C3C-98EA-30FDA9B9F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42875"/>
              <a:ext cx="71438" cy="38100"/>
            </a:xfrm>
            <a:custGeom>
              <a:avLst/>
              <a:gdLst>
                <a:gd name="T0" fmla="*/ 1 w 19"/>
                <a:gd name="T1" fmla="*/ 9 h 10"/>
                <a:gd name="T2" fmla="*/ 19 w 19"/>
                <a:gd name="T3" fmla="*/ 0 h 10"/>
                <a:gd name="T4" fmla="*/ 19 w 19"/>
                <a:gd name="T5" fmla="*/ 0 h 10"/>
                <a:gd name="T6" fmla="*/ 1 w 19"/>
                <a:gd name="T7" fmla="*/ 9 h 10"/>
                <a:gd name="T8" fmla="*/ 1 w 1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" y="9"/>
                  </a:moveTo>
                  <a:cubicBezTo>
                    <a:pt x="7" y="6"/>
                    <a:pt x="13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3"/>
                    <a:pt x="7" y="6"/>
                    <a:pt x="1" y="9"/>
                  </a:cubicBezTo>
                  <a:cubicBezTo>
                    <a:pt x="0" y="10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32" name="Freeform 10265">
              <a:extLst>
                <a:ext uri="{FF2B5EF4-FFF2-40B4-BE49-F238E27FC236}">
                  <a16:creationId xmlns:a16="http://schemas.microsoft.com/office/drawing/2014/main" id="{B7E2AB55-99E2-4204-8790-F8090A802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31763"/>
              <a:ext cx="68263" cy="38100"/>
            </a:xfrm>
            <a:custGeom>
              <a:avLst/>
              <a:gdLst>
                <a:gd name="T0" fmla="*/ 18 w 18"/>
                <a:gd name="T1" fmla="*/ 0 h 10"/>
                <a:gd name="T2" fmla="*/ 0 w 18"/>
                <a:gd name="T3" fmla="*/ 10 h 10"/>
                <a:gd name="T4" fmla="*/ 0 w 18"/>
                <a:gd name="T5" fmla="*/ 10 h 10"/>
                <a:gd name="T6" fmla="*/ 18 w 18"/>
                <a:gd name="T7" fmla="*/ 0 h 10"/>
                <a:gd name="T8" fmla="*/ 18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2" y="3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7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33" name="Freeform 10266">
              <a:extLst>
                <a:ext uri="{FF2B5EF4-FFF2-40B4-BE49-F238E27FC236}">
                  <a16:creationId xmlns:a16="http://schemas.microsoft.com/office/drawing/2014/main" id="{F25F36CC-C3B3-43F9-AE9A-69D146747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30163"/>
              <a:ext cx="44450" cy="26988"/>
            </a:xfrm>
            <a:custGeom>
              <a:avLst/>
              <a:gdLst>
                <a:gd name="T0" fmla="*/ 11 w 12"/>
                <a:gd name="T1" fmla="*/ 1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1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34" name="Freeform 10267">
              <a:extLst>
                <a:ext uri="{FF2B5EF4-FFF2-40B4-BE49-F238E27FC236}">
                  <a16:creationId xmlns:a16="http://schemas.microsoft.com/office/drawing/2014/main" id="{821DB45E-79D8-4284-BD92-B276DDCF1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6988"/>
              <a:ext cx="30163" cy="14288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35" name="Freeform 10268">
              <a:extLst>
                <a:ext uri="{FF2B5EF4-FFF2-40B4-BE49-F238E27FC236}">
                  <a16:creationId xmlns:a16="http://schemas.microsoft.com/office/drawing/2014/main" id="{8BA64052-0CC9-490B-BEC0-FFCEEFDEB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" y="117475"/>
              <a:ext cx="60325" cy="30163"/>
            </a:xfrm>
            <a:custGeom>
              <a:avLst/>
              <a:gdLst>
                <a:gd name="T0" fmla="*/ 0 w 16"/>
                <a:gd name="T1" fmla="*/ 8 h 8"/>
                <a:gd name="T2" fmla="*/ 15 w 16"/>
                <a:gd name="T3" fmla="*/ 1 h 8"/>
                <a:gd name="T4" fmla="*/ 15 w 16"/>
                <a:gd name="T5" fmla="*/ 1 h 8"/>
                <a:gd name="T6" fmla="*/ 0 w 16"/>
                <a:gd name="T7" fmla="*/ 8 h 8"/>
                <a:gd name="T8" fmla="*/ 0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5" y="6"/>
                    <a:pt x="10" y="3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36" name="Freeform 10269">
              <a:extLst>
                <a:ext uri="{FF2B5EF4-FFF2-40B4-BE49-F238E27FC236}">
                  <a16:creationId xmlns:a16="http://schemas.microsoft.com/office/drawing/2014/main" id="{39AEC1F3-54A3-4667-A7E7-897A005D5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109538"/>
              <a:ext cx="36513" cy="222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1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437" name="Group 6573">
            <a:extLst>
              <a:ext uri="{FF2B5EF4-FFF2-40B4-BE49-F238E27FC236}">
                <a16:creationId xmlns:a16="http://schemas.microsoft.com/office/drawing/2014/main" id="{A0C7AC7B-7557-4C52-AB41-777A5F99A535}"/>
              </a:ext>
            </a:extLst>
          </p:cNvPr>
          <p:cNvGrpSpPr>
            <a:grpSpLocks/>
          </p:cNvGrpSpPr>
          <p:nvPr/>
        </p:nvGrpSpPr>
        <p:grpSpPr bwMode="auto">
          <a:xfrm>
            <a:off x="5970588" y="3941763"/>
            <a:ext cx="334962" cy="203200"/>
            <a:chOff x="0" y="0"/>
            <a:chExt cx="334963" cy="203200"/>
          </a:xfrm>
        </p:grpSpPr>
        <p:sp>
          <p:nvSpPr>
            <p:cNvPr id="43438" name="Freeform 10270">
              <a:extLst>
                <a:ext uri="{FF2B5EF4-FFF2-40B4-BE49-F238E27FC236}">
                  <a16:creationId xmlns:a16="http://schemas.microsoft.com/office/drawing/2014/main" id="{A5BB85C8-1165-4B3E-B53C-87A4B2DE07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50" y="22225"/>
              <a:ext cx="263525" cy="161925"/>
            </a:xfrm>
            <a:custGeom>
              <a:avLst/>
              <a:gdLst>
                <a:gd name="T0" fmla="*/ 69 w 70"/>
                <a:gd name="T1" fmla="*/ 4 h 43"/>
                <a:gd name="T2" fmla="*/ 60 w 70"/>
                <a:gd name="T3" fmla="*/ 2 h 43"/>
                <a:gd name="T4" fmla="*/ 57 w 70"/>
                <a:gd name="T5" fmla="*/ 2 h 43"/>
                <a:gd name="T6" fmla="*/ 52 w 70"/>
                <a:gd name="T7" fmla="*/ 2 h 43"/>
                <a:gd name="T8" fmla="*/ 52 w 70"/>
                <a:gd name="T9" fmla="*/ 2 h 43"/>
                <a:gd name="T10" fmla="*/ 47 w 70"/>
                <a:gd name="T11" fmla="*/ 2 h 43"/>
                <a:gd name="T12" fmla="*/ 30 w 70"/>
                <a:gd name="T13" fmla="*/ 2 h 43"/>
                <a:gd name="T14" fmla="*/ 15 w 70"/>
                <a:gd name="T15" fmla="*/ 2 h 43"/>
                <a:gd name="T16" fmla="*/ 5 w 70"/>
                <a:gd name="T17" fmla="*/ 2 h 43"/>
                <a:gd name="T18" fmla="*/ 1 w 70"/>
                <a:gd name="T19" fmla="*/ 4 h 43"/>
                <a:gd name="T20" fmla="*/ 2 w 70"/>
                <a:gd name="T21" fmla="*/ 40 h 43"/>
                <a:gd name="T22" fmla="*/ 4 w 70"/>
                <a:gd name="T23" fmla="*/ 41 h 43"/>
                <a:gd name="T24" fmla="*/ 8 w 70"/>
                <a:gd name="T25" fmla="*/ 42 h 43"/>
                <a:gd name="T26" fmla="*/ 27 w 70"/>
                <a:gd name="T27" fmla="*/ 41 h 43"/>
                <a:gd name="T28" fmla="*/ 31 w 70"/>
                <a:gd name="T29" fmla="*/ 41 h 43"/>
                <a:gd name="T30" fmla="*/ 58 w 70"/>
                <a:gd name="T31" fmla="*/ 41 h 43"/>
                <a:gd name="T32" fmla="*/ 68 w 70"/>
                <a:gd name="T33" fmla="*/ 40 h 43"/>
                <a:gd name="T34" fmla="*/ 68 w 70"/>
                <a:gd name="T35" fmla="*/ 29 h 43"/>
                <a:gd name="T36" fmla="*/ 69 w 70"/>
                <a:gd name="T37" fmla="*/ 15 h 43"/>
                <a:gd name="T38" fmla="*/ 69 w 70"/>
                <a:gd name="T39" fmla="*/ 4 h 43"/>
                <a:gd name="T40" fmla="*/ 31 w 70"/>
                <a:gd name="T41" fmla="*/ 42 h 43"/>
                <a:gd name="T42" fmla="*/ 28 w 70"/>
                <a:gd name="T43" fmla="*/ 39 h 43"/>
                <a:gd name="T44" fmla="*/ 28 w 70"/>
                <a:gd name="T45" fmla="*/ 39 h 43"/>
                <a:gd name="T46" fmla="*/ 60 w 70"/>
                <a:gd name="T47" fmla="*/ 40 h 43"/>
                <a:gd name="T48" fmla="*/ 60 w 70"/>
                <a:gd name="T49" fmla="*/ 40 h 43"/>
                <a:gd name="T50" fmla="*/ 60 w 70"/>
                <a:gd name="T51" fmla="*/ 40 h 43"/>
                <a:gd name="T52" fmla="*/ 60 w 70"/>
                <a:gd name="T53" fmla="*/ 41 h 43"/>
                <a:gd name="T54" fmla="*/ 68 w 70"/>
                <a:gd name="T55" fmla="*/ 37 h 43"/>
                <a:gd name="T56" fmla="*/ 68 w 70"/>
                <a:gd name="T57" fmla="*/ 40 h 43"/>
                <a:gd name="T58" fmla="*/ 67 w 70"/>
                <a:gd name="T59" fmla="*/ 39 h 43"/>
                <a:gd name="T60" fmla="*/ 53 w 70"/>
                <a:gd name="T61" fmla="*/ 39 h 43"/>
                <a:gd name="T62" fmla="*/ 44 w 70"/>
                <a:gd name="T63" fmla="*/ 40 h 43"/>
                <a:gd name="T64" fmla="*/ 43 w 70"/>
                <a:gd name="T65" fmla="*/ 39 h 43"/>
                <a:gd name="T66" fmla="*/ 35 w 70"/>
                <a:gd name="T67" fmla="*/ 39 h 43"/>
                <a:gd name="T68" fmla="*/ 5 w 70"/>
                <a:gd name="T69" fmla="*/ 37 h 43"/>
                <a:gd name="T70" fmla="*/ 4 w 70"/>
                <a:gd name="T71" fmla="*/ 6 h 43"/>
                <a:gd name="T72" fmla="*/ 19 w 70"/>
                <a:gd name="T73" fmla="*/ 4 h 43"/>
                <a:gd name="T74" fmla="*/ 50 w 70"/>
                <a:gd name="T75" fmla="*/ 4 h 43"/>
                <a:gd name="T76" fmla="*/ 52 w 70"/>
                <a:gd name="T77" fmla="*/ 4 h 43"/>
                <a:gd name="T78" fmla="*/ 67 w 70"/>
                <a:gd name="T79" fmla="*/ 13 h 43"/>
                <a:gd name="T80" fmla="*/ 68 w 70"/>
                <a:gd name="T81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0" h="43"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69" y="2"/>
                    <a:pt x="62" y="2"/>
                    <a:pt x="60" y="2"/>
                  </a:cubicBezTo>
                  <a:cubicBezTo>
                    <a:pt x="60" y="2"/>
                    <a:pt x="60" y="2"/>
                    <a:pt x="60" y="1"/>
                  </a:cubicBezTo>
                  <a:cubicBezTo>
                    <a:pt x="59" y="2"/>
                    <a:pt x="57" y="2"/>
                    <a:pt x="57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4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46" y="2"/>
                    <a:pt x="41" y="2"/>
                    <a:pt x="42" y="2"/>
                  </a:cubicBezTo>
                  <a:cubicBezTo>
                    <a:pt x="38" y="2"/>
                    <a:pt x="33" y="3"/>
                    <a:pt x="30" y="2"/>
                  </a:cubicBezTo>
                  <a:cubicBezTo>
                    <a:pt x="28" y="2"/>
                    <a:pt x="24" y="2"/>
                    <a:pt x="23" y="2"/>
                  </a:cubicBezTo>
                  <a:cubicBezTo>
                    <a:pt x="23" y="2"/>
                    <a:pt x="16" y="2"/>
                    <a:pt x="15" y="2"/>
                  </a:cubicBezTo>
                  <a:cubicBezTo>
                    <a:pt x="19" y="0"/>
                    <a:pt x="15" y="1"/>
                    <a:pt x="16" y="2"/>
                  </a:cubicBezTo>
                  <a:cubicBezTo>
                    <a:pt x="12" y="4"/>
                    <a:pt x="7" y="0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6"/>
                    <a:pt x="1" y="4"/>
                  </a:cubicBezTo>
                  <a:cubicBezTo>
                    <a:pt x="2" y="14"/>
                    <a:pt x="0" y="25"/>
                    <a:pt x="2" y="35"/>
                  </a:cubicBezTo>
                  <a:cubicBezTo>
                    <a:pt x="1" y="35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3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6" y="41"/>
                    <a:pt x="7" y="42"/>
                    <a:pt x="8" y="42"/>
                  </a:cubicBezTo>
                  <a:cubicBezTo>
                    <a:pt x="15" y="43"/>
                    <a:pt x="23" y="39"/>
                    <a:pt x="29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8" y="42"/>
                    <a:pt x="31" y="43"/>
                    <a:pt x="33" y="41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3" y="40"/>
                    <a:pt x="38" y="41"/>
                    <a:pt x="40" y="41"/>
                  </a:cubicBezTo>
                  <a:cubicBezTo>
                    <a:pt x="46" y="40"/>
                    <a:pt x="52" y="41"/>
                    <a:pt x="58" y="41"/>
                  </a:cubicBezTo>
                  <a:cubicBezTo>
                    <a:pt x="60" y="41"/>
                    <a:pt x="64" y="42"/>
                    <a:pt x="67" y="41"/>
                  </a:cubicBezTo>
                  <a:cubicBezTo>
                    <a:pt x="68" y="41"/>
                    <a:pt x="68" y="41"/>
                    <a:pt x="68" y="40"/>
                  </a:cubicBezTo>
                  <a:cubicBezTo>
                    <a:pt x="68" y="40"/>
                    <a:pt x="68" y="40"/>
                    <a:pt x="69" y="40"/>
                  </a:cubicBezTo>
                  <a:cubicBezTo>
                    <a:pt x="70" y="37"/>
                    <a:pt x="69" y="31"/>
                    <a:pt x="68" y="29"/>
                  </a:cubicBezTo>
                  <a:cubicBezTo>
                    <a:pt x="68" y="29"/>
                    <a:pt x="69" y="29"/>
                    <a:pt x="69" y="29"/>
                  </a:cubicBezTo>
                  <a:cubicBezTo>
                    <a:pt x="70" y="26"/>
                    <a:pt x="68" y="20"/>
                    <a:pt x="69" y="15"/>
                  </a:cubicBezTo>
                  <a:cubicBezTo>
                    <a:pt x="70" y="16"/>
                    <a:pt x="69" y="10"/>
                    <a:pt x="70" y="9"/>
                  </a:cubicBezTo>
                  <a:cubicBezTo>
                    <a:pt x="69" y="9"/>
                    <a:pt x="68" y="4"/>
                    <a:pt x="69" y="4"/>
                  </a:cubicBezTo>
                  <a:close/>
                  <a:moveTo>
                    <a:pt x="32" y="42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2" y="41"/>
                    <a:pt x="32" y="42"/>
                  </a:cubicBezTo>
                  <a:close/>
                  <a:moveTo>
                    <a:pt x="28" y="39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9" y="39"/>
                    <a:pt x="29" y="40"/>
                    <a:pt x="28" y="39"/>
                  </a:cubicBezTo>
                  <a:close/>
                  <a:moveTo>
                    <a:pt x="60" y="41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1"/>
                    <a:pt x="60" y="41"/>
                  </a:cubicBezTo>
                  <a:close/>
                  <a:moveTo>
                    <a:pt x="68" y="32"/>
                  </a:moveTo>
                  <a:cubicBezTo>
                    <a:pt x="68" y="32"/>
                    <a:pt x="68" y="37"/>
                    <a:pt x="68" y="37"/>
                  </a:cubicBezTo>
                  <a:cubicBezTo>
                    <a:pt x="68" y="35"/>
                    <a:pt x="68" y="37"/>
                    <a:pt x="68" y="37"/>
                  </a:cubicBezTo>
                  <a:cubicBezTo>
                    <a:pt x="68" y="38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7" y="39"/>
                    <a:pt x="67" y="39"/>
                  </a:cubicBezTo>
                  <a:cubicBezTo>
                    <a:pt x="65" y="38"/>
                    <a:pt x="61" y="39"/>
                    <a:pt x="59" y="39"/>
                  </a:cubicBezTo>
                  <a:cubicBezTo>
                    <a:pt x="58" y="39"/>
                    <a:pt x="54" y="39"/>
                    <a:pt x="53" y="39"/>
                  </a:cubicBezTo>
                  <a:cubicBezTo>
                    <a:pt x="53" y="40"/>
                    <a:pt x="49" y="38"/>
                    <a:pt x="50" y="38"/>
                  </a:cubicBezTo>
                  <a:cubicBezTo>
                    <a:pt x="49" y="38"/>
                    <a:pt x="45" y="39"/>
                    <a:pt x="44" y="40"/>
                  </a:cubicBezTo>
                  <a:cubicBezTo>
                    <a:pt x="43" y="40"/>
                    <a:pt x="43" y="40"/>
                    <a:pt x="41" y="40"/>
                  </a:cubicBezTo>
                  <a:cubicBezTo>
                    <a:pt x="41" y="39"/>
                    <a:pt x="43" y="39"/>
                    <a:pt x="43" y="39"/>
                  </a:cubicBezTo>
                  <a:cubicBezTo>
                    <a:pt x="40" y="40"/>
                    <a:pt x="36" y="39"/>
                    <a:pt x="34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8"/>
                    <a:pt x="10" y="39"/>
                    <a:pt x="5" y="39"/>
                  </a:cubicBezTo>
                  <a:cubicBezTo>
                    <a:pt x="5" y="38"/>
                    <a:pt x="5" y="37"/>
                    <a:pt x="5" y="37"/>
                  </a:cubicBezTo>
                  <a:cubicBezTo>
                    <a:pt x="5" y="35"/>
                    <a:pt x="5" y="29"/>
                    <a:pt x="5" y="29"/>
                  </a:cubicBezTo>
                  <a:cubicBezTo>
                    <a:pt x="6" y="21"/>
                    <a:pt x="3" y="14"/>
                    <a:pt x="4" y="6"/>
                  </a:cubicBezTo>
                  <a:cubicBezTo>
                    <a:pt x="4" y="2"/>
                    <a:pt x="10" y="4"/>
                    <a:pt x="12" y="4"/>
                  </a:cubicBezTo>
                  <a:cubicBezTo>
                    <a:pt x="14" y="4"/>
                    <a:pt x="17" y="4"/>
                    <a:pt x="19" y="4"/>
                  </a:cubicBezTo>
                  <a:cubicBezTo>
                    <a:pt x="19" y="4"/>
                    <a:pt x="23" y="4"/>
                    <a:pt x="22" y="5"/>
                  </a:cubicBezTo>
                  <a:cubicBezTo>
                    <a:pt x="31" y="4"/>
                    <a:pt x="41" y="5"/>
                    <a:pt x="50" y="4"/>
                  </a:cubicBezTo>
                  <a:cubicBezTo>
                    <a:pt x="50" y="5"/>
                    <a:pt x="48" y="4"/>
                    <a:pt x="48" y="5"/>
                  </a:cubicBezTo>
                  <a:cubicBezTo>
                    <a:pt x="49" y="4"/>
                    <a:pt x="53" y="4"/>
                    <a:pt x="52" y="4"/>
                  </a:cubicBezTo>
                  <a:cubicBezTo>
                    <a:pt x="54" y="4"/>
                    <a:pt x="68" y="3"/>
                    <a:pt x="68" y="4"/>
                  </a:cubicBezTo>
                  <a:cubicBezTo>
                    <a:pt x="68" y="5"/>
                    <a:pt x="67" y="13"/>
                    <a:pt x="67" y="13"/>
                  </a:cubicBezTo>
                  <a:cubicBezTo>
                    <a:pt x="67" y="14"/>
                    <a:pt x="68" y="17"/>
                    <a:pt x="68" y="18"/>
                  </a:cubicBezTo>
                  <a:cubicBezTo>
                    <a:pt x="69" y="18"/>
                    <a:pt x="67" y="30"/>
                    <a:pt x="68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39" name="Freeform 10271">
              <a:extLst>
                <a:ext uri="{FF2B5EF4-FFF2-40B4-BE49-F238E27FC236}">
                  <a16:creationId xmlns:a16="http://schemas.microsoft.com/office/drawing/2014/main" id="{D306B8FB-3B10-4978-B63E-A2AE56BED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" y="68263"/>
              <a:ext cx="11113" cy="66675"/>
            </a:xfrm>
            <a:custGeom>
              <a:avLst/>
              <a:gdLst>
                <a:gd name="T0" fmla="*/ 2 w 3"/>
                <a:gd name="T1" fmla="*/ 6 h 18"/>
                <a:gd name="T2" fmla="*/ 2 w 3"/>
                <a:gd name="T3" fmla="*/ 2 h 18"/>
                <a:gd name="T4" fmla="*/ 0 w 3"/>
                <a:gd name="T5" fmla="*/ 0 h 18"/>
                <a:gd name="T6" fmla="*/ 2 w 3"/>
                <a:gd name="T7" fmla="*/ 6 h 18"/>
                <a:gd name="T8" fmla="*/ 1 w 3"/>
                <a:gd name="T9" fmla="*/ 18 h 18"/>
                <a:gd name="T10" fmla="*/ 2 w 3"/>
                <a:gd name="T11" fmla="*/ 17 h 18"/>
                <a:gd name="T12" fmla="*/ 2 w 3"/>
                <a:gd name="T13" fmla="*/ 15 h 18"/>
                <a:gd name="T14" fmla="*/ 2 w 3"/>
                <a:gd name="T15" fmla="*/ 16 h 18"/>
                <a:gd name="T16" fmla="*/ 2 w 3"/>
                <a:gd name="T17" fmla="*/ 10 h 18"/>
                <a:gd name="T18" fmla="*/ 3 w 3"/>
                <a:gd name="T19" fmla="*/ 10 h 18"/>
                <a:gd name="T20" fmla="*/ 2 w 3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8">
                  <a:moveTo>
                    <a:pt x="2" y="6"/>
                  </a:moveTo>
                  <a:cubicBezTo>
                    <a:pt x="3" y="7"/>
                    <a:pt x="3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10"/>
                    <a:pt x="2" y="15"/>
                    <a:pt x="1" y="18"/>
                  </a:cubicBezTo>
                  <a:cubicBezTo>
                    <a:pt x="2" y="18"/>
                    <a:pt x="2" y="17"/>
                    <a:pt x="2" y="17"/>
                  </a:cubicBezTo>
                  <a:cubicBezTo>
                    <a:pt x="2" y="17"/>
                    <a:pt x="2" y="16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3" y="14"/>
                    <a:pt x="2" y="11"/>
                    <a:pt x="2" y="10"/>
                  </a:cubicBezTo>
                  <a:cubicBezTo>
                    <a:pt x="3" y="13"/>
                    <a:pt x="2" y="10"/>
                    <a:pt x="3" y="10"/>
                  </a:cubicBezTo>
                  <a:cubicBezTo>
                    <a:pt x="3" y="9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40" name="Freeform 10272">
              <a:extLst>
                <a:ext uri="{FF2B5EF4-FFF2-40B4-BE49-F238E27FC236}">
                  <a16:creationId xmlns:a16="http://schemas.microsoft.com/office/drawing/2014/main" id="{3A789013-C3E6-4042-B70E-F7EE52F83E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23850" cy="203200"/>
            </a:xfrm>
            <a:custGeom>
              <a:avLst/>
              <a:gdLst>
                <a:gd name="T0" fmla="*/ 67 w 86"/>
                <a:gd name="T1" fmla="*/ 51 h 54"/>
                <a:gd name="T2" fmla="*/ 66 w 86"/>
                <a:gd name="T3" fmla="*/ 50 h 54"/>
                <a:gd name="T4" fmla="*/ 56 w 86"/>
                <a:gd name="T5" fmla="*/ 50 h 54"/>
                <a:gd name="T6" fmla="*/ 52 w 86"/>
                <a:gd name="T7" fmla="*/ 50 h 54"/>
                <a:gd name="T8" fmla="*/ 48 w 86"/>
                <a:gd name="T9" fmla="*/ 50 h 54"/>
                <a:gd name="T10" fmla="*/ 47 w 86"/>
                <a:gd name="T11" fmla="*/ 50 h 54"/>
                <a:gd name="T12" fmla="*/ 36 w 86"/>
                <a:gd name="T13" fmla="*/ 50 h 54"/>
                <a:gd name="T14" fmla="*/ 14 w 86"/>
                <a:gd name="T15" fmla="*/ 51 h 54"/>
                <a:gd name="T16" fmla="*/ 8 w 86"/>
                <a:gd name="T17" fmla="*/ 50 h 54"/>
                <a:gd name="T18" fmla="*/ 5 w 86"/>
                <a:gd name="T19" fmla="*/ 35 h 54"/>
                <a:gd name="T20" fmla="*/ 9 w 86"/>
                <a:gd name="T21" fmla="*/ 5 h 54"/>
                <a:gd name="T22" fmla="*/ 45 w 86"/>
                <a:gd name="T23" fmla="*/ 5 h 54"/>
                <a:gd name="T24" fmla="*/ 49 w 86"/>
                <a:gd name="T25" fmla="*/ 5 h 54"/>
                <a:gd name="T26" fmla="*/ 55 w 86"/>
                <a:gd name="T27" fmla="*/ 5 h 54"/>
                <a:gd name="T28" fmla="*/ 77 w 86"/>
                <a:gd name="T29" fmla="*/ 12 h 54"/>
                <a:gd name="T30" fmla="*/ 82 w 86"/>
                <a:gd name="T31" fmla="*/ 16 h 54"/>
                <a:gd name="T32" fmla="*/ 83 w 86"/>
                <a:gd name="T33" fmla="*/ 16 h 54"/>
                <a:gd name="T34" fmla="*/ 84 w 86"/>
                <a:gd name="T35" fmla="*/ 16 h 54"/>
                <a:gd name="T36" fmla="*/ 84 w 86"/>
                <a:gd name="T37" fmla="*/ 17 h 54"/>
                <a:gd name="T38" fmla="*/ 83 w 86"/>
                <a:gd name="T39" fmla="*/ 15 h 54"/>
                <a:gd name="T40" fmla="*/ 81 w 86"/>
                <a:gd name="T41" fmla="*/ 15 h 54"/>
                <a:gd name="T42" fmla="*/ 79 w 86"/>
                <a:gd name="T43" fmla="*/ 10 h 54"/>
                <a:gd name="T44" fmla="*/ 72 w 86"/>
                <a:gd name="T45" fmla="*/ 3 h 54"/>
                <a:gd name="T46" fmla="*/ 72 w 86"/>
                <a:gd name="T47" fmla="*/ 3 h 54"/>
                <a:gd name="T48" fmla="*/ 61 w 86"/>
                <a:gd name="T49" fmla="*/ 4 h 54"/>
                <a:gd name="T50" fmla="*/ 62 w 86"/>
                <a:gd name="T51" fmla="*/ 3 h 54"/>
                <a:gd name="T52" fmla="*/ 61 w 86"/>
                <a:gd name="T53" fmla="*/ 3 h 54"/>
                <a:gd name="T54" fmla="*/ 51 w 86"/>
                <a:gd name="T55" fmla="*/ 3 h 54"/>
                <a:gd name="T56" fmla="*/ 35 w 86"/>
                <a:gd name="T57" fmla="*/ 3 h 54"/>
                <a:gd name="T58" fmla="*/ 3 w 86"/>
                <a:gd name="T59" fmla="*/ 6 h 54"/>
                <a:gd name="T60" fmla="*/ 3 w 86"/>
                <a:gd name="T61" fmla="*/ 7 h 54"/>
                <a:gd name="T62" fmla="*/ 2 w 86"/>
                <a:gd name="T63" fmla="*/ 45 h 54"/>
                <a:gd name="T64" fmla="*/ 16 w 86"/>
                <a:gd name="T65" fmla="*/ 53 h 54"/>
                <a:gd name="T66" fmla="*/ 45 w 86"/>
                <a:gd name="T67" fmla="*/ 52 h 54"/>
                <a:gd name="T68" fmla="*/ 48 w 86"/>
                <a:gd name="T69" fmla="*/ 52 h 54"/>
                <a:gd name="T70" fmla="*/ 59 w 86"/>
                <a:gd name="T71" fmla="*/ 52 h 54"/>
                <a:gd name="T72" fmla="*/ 73 w 86"/>
                <a:gd name="T73" fmla="*/ 51 h 54"/>
                <a:gd name="T74" fmla="*/ 78 w 86"/>
                <a:gd name="T75" fmla="*/ 48 h 54"/>
                <a:gd name="T76" fmla="*/ 86 w 86"/>
                <a:gd name="T77" fmla="*/ 37 h 54"/>
                <a:gd name="T78" fmla="*/ 72 w 86"/>
                <a:gd name="T79" fmla="*/ 50 h 54"/>
                <a:gd name="T80" fmla="*/ 48 w 86"/>
                <a:gd name="T81" fmla="*/ 6 h 54"/>
                <a:gd name="T82" fmla="*/ 44 w 86"/>
                <a:gd name="T83" fmla="*/ 3 h 54"/>
                <a:gd name="T84" fmla="*/ 44 w 86"/>
                <a:gd name="T8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54">
                  <a:moveTo>
                    <a:pt x="72" y="50"/>
                  </a:moveTo>
                  <a:cubicBezTo>
                    <a:pt x="74" y="51"/>
                    <a:pt x="67" y="51"/>
                    <a:pt x="67" y="51"/>
                  </a:cubicBezTo>
                  <a:cubicBezTo>
                    <a:pt x="67" y="51"/>
                    <a:pt x="67" y="50"/>
                    <a:pt x="68" y="50"/>
                  </a:cubicBezTo>
                  <a:cubicBezTo>
                    <a:pt x="67" y="50"/>
                    <a:pt x="67" y="50"/>
                    <a:pt x="66" y="50"/>
                  </a:cubicBezTo>
                  <a:cubicBezTo>
                    <a:pt x="65" y="50"/>
                    <a:pt x="61" y="50"/>
                    <a:pt x="59" y="50"/>
                  </a:cubicBezTo>
                  <a:cubicBezTo>
                    <a:pt x="59" y="50"/>
                    <a:pt x="57" y="51"/>
                    <a:pt x="56" y="50"/>
                  </a:cubicBezTo>
                  <a:cubicBezTo>
                    <a:pt x="58" y="50"/>
                    <a:pt x="57" y="50"/>
                    <a:pt x="57" y="50"/>
                  </a:cubicBezTo>
                  <a:cubicBezTo>
                    <a:pt x="55" y="50"/>
                    <a:pt x="53" y="50"/>
                    <a:pt x="52" y="50"/>
                  </a:cubicBezTo>
                  <a:cubicBezTo>
                    <a:pt x="52" y="50"/>
                    <a:pt x="50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6" y="50"/>
                    <a:pt x="44" y="50"/>
                    <a:pt x="42" y="50"/>
                  </a:cubicBezTo>
                  <a:cubicBezTo>
                    <a:pt x="44" y="50"/>
                    <a:pt x="34" y="50"/>
                    <a:pt x="36" y="50"/>
                  </a:cubicBezTo>
                  <a:cubicBezTo>
                    <a:pt x="32" y="50"/>
                    <a:pt x="27" y="49"/>
                    <a:pt x="23" y="50"/>
                  </a:cubicBezTo>
                  <a:cubicBezTo>
                    <a:pt x="22" y="50"/>
                    <a:pt x="16" y="50"/>
                    <a:pt x="14" y="51"/>
                  </a:cubicBezTo>
                  <a:cubicBezTo>
                    <a:pt x="15" y="51"/>
                    <a:pt x="7" y="50"/>
                    <a:pt x="6" y="49"/>
                  </a:cubicBezTo>
                  <a:cubicBezTo>
                    <a:pt x="7" y="50"/>
                    <a:pt x="7" y="50"/>
                    <a:pt x="8" y="50"/>
                  </a:cubicBezTo>
                  <a:cubicBezTo>
                    <a:pt x="8" y="50"/>
                    <a:pt x="7" y="49"/>
                    <a:pt x="6" y="49"/>
                  </a:cubicBezTo>
                  <a:cubicBezTo>
                    <a:pt x="3" y="48"/>
                    <a:pt x="4" y="38"/>
                    <a:pt x="5" y="35"/>
                  </a:cubicBezTo>
                  <a:cubicBezTo>
                    <a:pt x="4" y="37"/>
                    <a:pt x="4" y="32"/>
                    <a:pt x="5" y="33"/>
                  </a:cubicBezTo>
                  <a:cubicBezTo>
                    <a:pt x="4" y="27"/>
                    <a:pt x="1" y="6"/>
                    <a:pt x="9" y="5"/>
                  </a:cubicBezTo>
                  <a:cubicBezTo>
                    <a:pt x="10" y="6"/>
                    <a:pt x="22" y="6"/>
                    <a:pt x="24" y="6"/>
                  </a:cubicBezTo>
                  <a:cubicBezTo>
                    <a:pt x="30" y="6"/>
                    <a:pt x="39" y="3"/>
                    <a:pt x="45" y="5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4" y="6"/>
                    <a:pt x="47" y="7"/>
                    <a:pt x="49" y="5"/>
                  </a:cubicBezTo>
                  <a:cubicBezTo>
                    <a:pt x="48" y="5"/>
                    <a:pt x="48" y="5"/>
                    <a:pt x="47" y="5"/>
                  </a:cubicBezTo>
                  <a:cubicBezTo>
                    <a:pt x="49" y="4"/>
                    <a:pt x="54" y="6"/>
                    <a:pt x="55" y="5"/>
                  </a:cubicBezTo>
                  <a:cubicBezTo>
                    <a:pt x="60" y="4"/>
                    <a:pt x="66" y="4"/>
                    <a:pt x="71" y="5"/>
                  </a:cubicBezTo>
                  <a:cubicBezTo>
                    <a:pt x="76" y="6"/>
                    <a:pt x="76" y="8"/>
                    <a:pt x="77" y="12"/>
                  </a:cubicBezTo>
                  <a:cubicBezTo>
                    <a:pt x="78" y="16"/>
                    <a:pt x="80" y="16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3" y="16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4" y="16"/>
                    <a:pt x="84" y="16"/>
                  </a:cubicBezTo>
                  <a:cubicBezTo>
                    <a:pt x="84" y="16"/>
                    <a:pt x="83" y="16"/>
                    <a:pt x="83" y="16"/>
                  </a:cubicBezTo>
                  <a:cubicBezTo>
                    <a:pt x="83" y="16"/>
                    <a:pt x="84" y="16"/>
                    <a:pt x="84" y="17"/>
                  </a:cubicBezTo>
                  <a:cubicBezTo>
                    <a:pt x="84" y="16"/>
                    <a:pt x="84" y="16"/>
                    <a:pt x="83" y="16"/>
                  </a:cubicBezTo>
                  <a:cubicBezTo>
                    <a:pt x="84" y="16"/>
                    <a:pt x="83" y="15"/>
                    <a:pt x="83" y="15"/>
                  </a:cubicBezTo>
                  <a:cubicBezTo>
                    <a:pt x="83" y="15"/>
                    <a:pt x="83" y="15"/>
                    <a:pt x="82" y="15"/>
                  </a:cubicBezTo>
                  <a:cubicBezTo>
                    <a:pt x="82" y="15"/>
                    <a:pt x="82" y="15"/>
                    <a:pt x="81" y="15"/>
                  </a:cubicBezTo>
                  <a:cubicBezTo>
                    <a:pt x="81" y="14"/>
                    <a:pt x="81" y="14"/>
                    <a:pt x="81" y="15"/>
                  </a:cubicBezTo>
                  <a:cubicBezTo>
                    <a:pt x="79" y="12"/>
                    <a:pt x="80" y="14"/>
                    <a:pt x="79" y="10"/>
                  </a:cubicBezTo>
                  <a:cubicBezTo>
                    <a:pt x="79" y="8"/>
                    <a:pt x="75" y="1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1" y="3"/>
                    <a:pt x="68" y="2"/>
                    <a:pt x="69" y="2"/>
                  </a:cubicBezTo>
                  <a:cubicBezTo>
                    <a:pt x="67" y="2"/>
                    <a:pt x="62" y="4"/>
                    <a:pt x="61" y="4"/>
                  </a:cubicBezTo>
                  <a:cubicBezTo>
                    <a:pt x="61" y="4"/>
                    <a:pt x="61" y="3"/>
                    <a:pt x="61" y="4"/>
                  </a:cubicBezTo>
                  <a:cubicBezTo>
                    <a:pt x="61" y="4"/>
                    <a:pt x="61" y="3"/>
                    <a:pt x="62" y="3"/>
                  </a:cubicBezTo>
                  <a:cubicBezTo>
                    <a:pt x="61" y="3"/>
                    <a:pt x="60" y="3"/>
                    <a:pt x="59" y="4"/>
                  </a:cubicBezTo>
                  <a:cubicBezTo>
                    <a:pt x="59" y="3"/>
                    <a:pt x="61" y="3"/>
                    <a:pt x="61" y="3"/>
                  </a:cubicBezTo>
                  <a:cubicBezTo>
                    <a:pt x="59" y="3"/>
                    <a:pt x="53" y="4"/>
                    <a:pt x="53" y="3"/>
                  </a:cubicBezTo>
                  <a:cubicBezTo>
                    <a:pt x="52" y="3"/>
                    <a:pt x="52" y="3"/>
                    <a:pt x="51" y="3"/>
                  </a:cubicBezTo>
                  <a:cubicBezTo>
                    <a:pt x="51" y="3"/>
                    <a:pt x="52" y="3"/>
                    <a:pt x="52" y="3"/>
                  </a:cubicBezTo>
                  <a:cubicBezTo>
                    <a:pt x="46" y="1"/>
                    <a:pt x="40" y="4"/>
                    <a:pt x="35" y="3"/>
                  </a:cubicBezTo>
                  <a:cubicBezTo>
                    <a:pt x="31" y="3"/>
                    <a:pt x="27" y="3"/>
                    <a:pt x="23" y="3"/>
                  </a:cubicBezTo>
                  <a:cubicBezTo>
                    <a:pt x="17" y="3"/>
                    <a:pt x="6" y="0"/>
                    <a:pt x="3" y="6"/>
                  </a:cubicBezTo>
                  <a:cubicBezTo>
                    <a:pt x="4" y="5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4"/>
                    <a:pt x="3" y="20"/>
                    <a:pt x="2" y="27"/>
                  </a:cubicBezTo>
                  <a:cubicBezTo>
                    <a:pt x="1" y="33"/>
                    <a:pt x="1" y="40"/>
                    <a:pt x="2" y="45"/>
                  </a:cubicBezTo>
                  <a:cubicBezTo>
                    <a:pt x="1" y="45"/>
                    <a:pt x="5" y="51"/>
                    <a:pt x="5" y="51"/>
                  </a:cubicBezTo>
                  <a:cubicBezTo>
                    <a:pt x="8" y="54"/>
                    <a:pt x="14" y="53"/>
                    <a:pt x="16" y="53"/>
                  </a:cubicBezTo>
                  <a:cubicBezTo>
                    <a:pt x="26" y="52"/>
                    <a:pt x="36" y="53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7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9" y="52"/>
                    <a:pt x="53" y="52"/>
                    <a:pt x="53" y="52"/>
                  </a:cubicBezTo>
                  <a:cubicBezTo>
                    <a:pt x="55" y="52"/>
                    <a:pt x="57" y="52"/>
                    <a:pt x="59" y="52"/>
                  </a:cubicBezTo>
                  <a:cubicBezTo>
                    <a:pt x="63" y="52"/>
                    <a:pt x="66" y="52"/>
                    <a:pt x="68" y="52"/>
                  </a:cubicBezTo>
                  <a:cubicBezTo>
                    <a:pt x="66" y="52"/>
                    <a:pt x="72" y="51"/>
                    <a:pt x="73" y="51"/>
                  </a:cubicBezTo>
                  <a:cubicBezTo>
                    <a:pt x="75" y="51"/>
                    <a:pt x="75" y="51"/>
                    <a:pt x="77" y="49"/>
                  </a:cubicBezTo>
                  <a:cubicBezTo>
                    <a:pt x="77" y="49"/>
                    <a:pt x="78" y="48"/>
                    <a:pt x="78" y="48"/>
                  </a:cubicBezTo>
                  <a:cubicBezTo>
                    <a:pt x="79" y="47"/>
                    <a:pt x="78" y="45"/>
                    <a:pt x="78" y="43"/>
                  </a:cubicBezTo>
                  <a:cubicBezTo>
                    <a:pt x="77" y="42"/>
                    <a:pt x="82" y="39"/>
                    <a:pt x="86" y="37"/>
                  </a:cubicBezTo>
                  <a:cubicBezTo>
                    <a:pt x="85" y="37"/>
                    <a:pt x="83" y="38"/>
                    <a:pt x="81" y="39"/>
                  </a:cubicBezTo>
                  <a:cubicBezTo>
                    <a:pt x="75" y="38"/>
                    <a:pt x="79" y="53"/>
                    <a:pt x="72" y="50"/>
                  </a:cubicBezTo>
                  <a:close/>
                  <a:moveTo>
                    <a:pt x="48" y="6"/>
                  </a:moveTo>
                  <a:cubicBezTo>
                    <a:pt x="47" y="6"/>
                    <a:pt x="47" y="6"/>
                    <a:pt x="48" y="6"/>
                  </a:cubicBezTo>
                  <a:cubicBezTo>
                    <a:pt x="47" y="6"/>
                    <a:pt x="48" y="5"/>
                    <a:pt x="48" y="6"/>
                  </a:cubicBezTo>
                  <a:close/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5" y="4"/>
                    <a:pt x="4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41" name="Freeform 10273">
              <a:extLst>
                <a:ext uri="{FF2B5EF4-FFF2-40B4-BE49-F238E27FC236}">
                  <a16:creationId xmlns:a16="http://schemas.microsoft.com/office/drawing/2014/main" id="{0859B311-C345-49BB-A91F-57A413645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3" y="38100"/>
              <a:ext cx="244475" cy="130175"/>
            </a:xfrm>
            <a:custGeom>
              <a:avLst/>
              <a:gdLst>
                <a:gd name="T0" fmla="*/ 61 w 65"/>
                <a:gd name="T1" fmla="*/ 6 h 35"/>
                <a:gd name="T2" fmla="*/ 61 w 65"/>
                <a:gd name="T3" fmla="*/ 3 h 35"/>
                <a:gd name="T4" fmla="*/ 60 w 65"/>
                <a:gd name="T5" fmla="*/ 2 h 35"/>
                <a:gd name="T6" fmla="*/ 48 w 65"/>
                <a:gd name="T7" fmla="*/ 2 h 35"/>
                <a:gd name="T8" fmla="*/ 39 w 65"/>
                <a:gd name="T9" fmla="*/ 3 h 35"/>
                <a:gd name="T10" fmla="*/ 33 w 65"/>
                <a:gd name="T11" fmla="*/ 3 h 35"/>
                <a:gd name="T12" fmla="*/ 20 w 65"/>
                <a:gd name="T13" fmla="*/ 2 h 35"/>
                <a:gd name="T14" fmla="*/ 3 w 65"/>
                <a:gd name="T15" fmla="*/ 24 h 35"/>
                <a:gd name="T16" fmla="*/ 30 w 65"/>
                <a:gd name="T17" fmla="*/ 32 h 35"/>
                <a:gd name="T18" fmla="*/ 42 w 65"/>
                <a:gd name="T19" fmla="*/ 33 h 35"/>
                <a:gd name="T20" fmla="*/ 59 w 65"/>
                <a:gd name="T21" fmla="*/ 32 h 35"/>
                <a:gd name="T22" fmla="*/ 29 w 65"/>
                <a:gd name="T23" fmla="*/ 3 h 35"/>
                <a:gd name="T24" fmla="*/ 28 w 65"/>
                <a:gd name="T25" fmla="*/ 3 h 35"/>
                <a:gd name="T26" fmla="*/ 45 w 65"/>
                <a:gd name="T27" fmla="*/ 31 h 35"/>
                <a:gd name="T28" fmla="*/ 45 w 65"/>
                <a:gd name="T29" fmla="*/ 31 h 35"/>
                <a:gd name="T30" fmla="*/ 61 w 65"/>
                <a:gd name="T31" fmla="*/ 13 h 35"/>
                <a:gd name="T32" fmla="*/ 60 w 65"/>
                <a:gd name="T33" fmla="*/ 24 h 35"/>
                <a:gd name="T34" fmla="*/ 58 w 65"/>
                <a:gd name="T35" fmla="*/ 31 h 35"/>
                <a:gd name="T36" fmla="*/ 54 w 65"/>
                <a:gd name="T37" fmla="*/ 31 h 35"/>
                <a:gd name="T38" fmla="*/ 48 w 65"/>
                <a:gd name="T39" fmla="*/ 31 h 35"/>
                <a:gd name="T40" fmla="*/ 45 w 65"/>
                <a:gd name="T41" fmla="*/ 31 h 35"/>
                <a:gd name="T42" fmla="*/ 44 w 65"/>
                <a:gd name="T43" fmla="*/ 31 h 35"/>
                <a:gd name="T44" fmla="*/ 41 w 65"/>
                <a:gd name="T45" fmla="*/ 30 h 35"/>
                <a:gd name="T46" fmla="*/ 26 w 65"/>
                <a:gd name="T47" fmla="*/ 30 h 35"/>
                <a:gd name="T48" fmla="*/ 16 w 65"/>
                <a:gd name="T49" fmla="*/ 31 h 35"/>
                <a:gd name="T50" fmla="*/ 6 w 65"/>
                <a:gd name="T51" fmla="*/ 20 h 35"/>
                <a:gd name="T52" fmla="*/ 11 w 65"/>
                <a:gd name="T53" fmla="*/ 5 h 35"/>
                <a:gd name="T54" fmla="*/ 27 w 65"/>
                <a:gd name="T55" fmla="*/ 5 h 35"/>
                <a:gd name="T56" fmla="*/ 30 w 65"/>
                <a:gd name="T57" fmla="*/ 5 h 35"/>
                <a:gd name="T58" fmla="*/ 51 w 65"/>
                <a:gd name="T59" fmla="*/ 5 h 35"/>
                <a:gd name="T60" fmla="*/ 58 w 65"/>
                <a:gd name="T61" fmla="*/ 4 h 35"/>
                <a:gd name="T62" fmla="*/ 60 w 65"/>
                <a:gd name="T63" fmla="*/ 4 h 35"/>
                <a:gd name="T64" fmla="*/ 61 w 65"/>
                <a:gd name="T65" fmla="*/ 13 h 35"/>
                <a:gd name="T66" fmla="*/ 31 w 65"/>
                <a:gd name="T6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5">
                  <a:moveTo>
                    <a:pt x="61" y="6"/>
                  </a:moveTo>
                  <a:cubicBezTo>
                    <a:pt x="61" y="8"/>
                    <a:pt x="61" y="6"/>
                    <a:pt x="61" y="6"/>
                  </a:cubicBezTo>
                  <a:cubicBezTo>
                    <a:pt x="61" y="6"/>
                    <a:pt x="62" y="3"/>
                    <a:pt x="60" y="4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9" y="2"/>
                    <a:pt x="56" y="2"/>
                    <a:pt x="55" y="2"/>
                  </a:cubicBezTo>
                  <a:cubicBezTo>
                    <a:pt x="54" y="2"/>
                    <a:pt x="49" y="3"/>
                    <a:pt x="48" y="2"/>
                  </a:cubicBezTo>
                  <a:cubicBezTo>
                    <a:pt x="48" y="3"/>
                    <a:pt x="45" y="2"/>
                    <a:pt x="46" y="2"/>
                  </a:cubicBezTo>
                  <a:cubicBezTo>
                    <a:pt x="43" y="2"/>
                    <a:pt x="41" y="4"/>
                    <a:pt x="39" y="3"/>
                  </a:cubicBezTo>
                  <a:cubicBezTo>
                    <a:pt x="39" y="2"/>
                    <a:pt x="39" y="2"/>
                    <a:pt x="40" y="3"/>
                  </a:cubicBezTo>
                  <a:cubicBezTo>
                    <a:pt x="39" y="1"/>
                    <a:pt x="35" y="3"/>
                    <a:pt x="33" y="3"/>
                  </a:cubicBezTo>
                  <a:cubicBezTo>
                    <a:pt x="33" y="3"/>
                    <a:pt x="33" y="3"/>
                    <a:pt x="34" y="2"/>
                  </a:cubicBezTo>
                  <a:cubicBezTo>
                    <a:pt x="30" y="0"/>
                    <a:pt x="24" y="4"/>
                    <a:pt x="20" y="2"/>
                  </a:cubicBezTo>
                  <a:cubicBezTo>
                    <a:pt x="16" y="4"/>
                    <a:pt x="9" y="0"/>
                    <a:pt x="5" y="3"/>
                  </a:cubicBezTo>
                  <a:cubicBezTo>
                    <a:pt x="0" y="7"/>
                    <a:pt x="5" y="18"/>
                    <a:pt x="3" y="24"/>
                  </a:cubicBezTo>
                  <a:cubicBezTo>
                    <a:pt x="1" y="35"/>
                    <a:pt x="10" y="34"/>
                    <a:pt x="18" y="34"/>
                  </a:cubicBezTo>
                  <a:cubicBezTo>
                    <a:pt x="22" y="33"/>
                    <a:pt x="26" y="32"/>
                    <a:pt x="30" y="32"/>
                  </a:cubicBezTo>
                  <a:cubicBezTo>
                    <a:pt x="33" y="32"/>
                    <a:pt x="35" y="32"/>
                    <a:pt x="37" y="33"/>
                  </a:cubicBezTo>
                  <a:cubicBezTo>
                    <a:pt x="39" y="33"/>
                    <a:pt x="45" y="32"/>
                    <a:pt x="42" y="33"/>
                  </a:cubicBezTo>
                  <a:cubicBezTo>
                    <a:pt x="42" y="33"/>
                    <a:pt x="49" y="33"/>
                    <a:pt x="49" y="33"/>
                  </a:cubicBezTo>
                  <a:cubicBezTo>
                    <a:pt x="50" y="32"/>
                    <a:pt x="56" y="34"/>
                    <a:pt x="59" y="32"/>
                  </a:cubicBezTo>
                  <a:cubicBezTo>
                    <a:pt x="65" y="31"/>
                    <a:pt x="60" y="11"/>
                    <a:pt x="61" y="6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8" y="3"/>
                  </a:moveTo>
                  <a:cubicBezTo>
                    <a:pt x="29" y="3"/>
                    <a:pt x="28" y="3"/>
                    <a:pt x="28" y="3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lose/>
                  <a:moveTo>
                    <a:pt x="61" y="13"/>
                  </a:moveTo>
                  <a:cubicBezTo>
                    <a:pt x="61" y="13"/>
                    <a:pt x="60" y="13"/>
                    <a:pt x="60" y="13"/>
                  </a:cubicBezTo>
                  <a:cubicBezTo>
                    <a:pt x="59" y="15"/>
                    <a:pt x="61" y="20"/>
                    <a:pt x="60" y="24"/>
                  </a:cubicBezTo>
                  <a:cubicBezTo>
                    <a:pt x="60" y="24"/>
                    <a:pt x="60" y="29"/>
                    <a:pt x="60" y="29"/>
                  </a:cubicBezTo>
                  <a:cubicBezTo>
                    <a:pt x="60" y="29"/>
                    <a:pt x="58" y="32"/>
                    <a:pt x="58" y="31"/>
                  </a:cubicBezTo>
                  <a:cubicBezTo>
                    <a:pt x="58" y="31"/>
                    <a:pt x="58" y="31"/>
                    <a:pt x="59" y="31"/>
                  </a:cubicBezTo>
                  <a:cubicBezTo>
                    <a:pt x="58" y="31"/>
                    <a:pt x="55" y="31"/>
                    <a:pt x="54" y="31"/>
                  </a:cubicBezTo>
                  <a:cubicBezTo>
                    <a:pt x="53" y="31"/>
                    <a:pt x="51" y="32"/>
                    <a:pt x="52" y="31"/>
                  </a:cubicBezTo>
                  <a:cubicBezTo>
                    <a:pt x="50" y="31"/>
                    <a:pt x="48" y="31"/>
                    <a:pt x="48" y="31"/>
                  </a:cubicBezTo>
                  <a:cubicBezTo>
                    <a:pt x="48" y="31"/>
                    <a:pt x="46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42" y="30"/>
                    <a:pt x="34" y="31"/>
                    <a:pt x="37" y="30"/>
                  </a:cubicBezTo>
                  <a:cubicBezTo>
                    <a:pt x="33" y="30"/>
                    <a:pt x="29" y="32"/>
                    <a:pt x="26" y="30"/>
                  </a:cubicBezTo>
                  <a:cubicBezTo>
                    <a:pt x="25" y="30"/>
                    <a:pt x="20" y="31"/>
                    <a:pt x="21" y="31"/>
                  </a:cubicBezTo>
                  <a:cubicBezTo>
                    <a:pt x="20" y="30"/>
                    <a:pt x="12" y="34"/>
                    <a:pt x="16" y="31"/>
                  </a:cubicBezTo>
                  <a:cubicBezTo>
                    <a:pt x="15" y="31"/>
                    <a:pt x="5" y="33"/>
                    <a:pt x="6" y="30"/>
                  </a:cubicBezTo>
                  <a:cubicBezTo>
                    <a:pt x="4" y="29"/>
                    <a:pt x="6" y="23"/>
                    <a:pt x="6" y="20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6" y="6"/>
                    <a:pt x="6" y="4"/>
                    <a:pt x="11" y="5"/>
                  </a:cubicBezTo>
                  <a:cubicBezTo>
                    <a:pt x="16" y="5"/>
                    <a:pt x="24" y="2"/>
                    <a:pt x="29" y="5"/>
                  </a:cubicBezTo>
                  <a:cubicBezTo>
                    <a:pt x="28" y="5"/>
                    <a:pt x="28" y="5"/>
                    <a:pt x="27" y="5"/>
                  </a:cubicBezTo>
                  <a:cubicBezTo>
                    <a:pt x="28" y="5"/>
                    <a:pt x="31" y="6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2" y="4"/>
                    <a:pt x="36" y="5"/>
                    <a:pt x="38" y="4"/>
                  </a:cubicBezTo>
                  <a:cubicBezTo>
                    <a:pt x="42" y="4"/>
                    <a:pt x="46" y="6"/>
                    <a:pt x="51" y="5"/>
                  </a:cubicBezTo>
                  <a:cubicBezTo>
                    <a:pt x="52" y="5"/>
                    <a:pt x="54" y="4"/>
                    <a:pt x="55" y="4"/>
                  </a:cubicBezTo>
                  <a:cubicBezTo>
                    <a:pt x="56" y="5"/>
                    <a:pt x="57" y="5"/>
                    <a:pt x="58" y="4"/>
                  </a:cubicBezTo>
                  <a:cubicBezTo>
                    <a:pt x="58" y="4"/>
                    <a:pt x="58" y="4"/>
                    <a:pt x="59" y="4"/>
                  </a:cubicBezTo>
                  <a:cubicBezTo>
                    <a:pt x="59" y="4"/>
                    <a:pt x="60" y="4"/>
                    <a:pt x="60" y="4"/>
                  </a:cubicBezTo>
                  <a:cubicBezTo>
                    <a:pt x="60" y="4"/>
                    <a:pt x="60" y="4"/>
                    <a:pt x="60" y="5"/>
                  </a:cubicBezTo>
                  <a:cubicBezTo>
                    <a:pt x="60" y="8"/>
                    <a:pt x="60" y="11"/>
                    <a:pt x="61" y="13"/>
                  </a:cubicBezTo>
                  <a:close/>
                  <a:moveTo>
                    <a:pt x="31" y="5"/>
                  </a:move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42" name="Freeform 10274">
              <a:extLst>
                <a:ext uri="{FF2B5EF4-FFF2-40B4-BE49-F238E27FC236}">
                  <a16:creationId xmlns:a16="http://schemas.microsoft.com/office/drawing/2014/main" id="{FA45ACD8-39A4-49C1-8C95-591CE3101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8" y="173038"/>
              <a:ext cx="38100" cy="19050"/>
            </a:xfrm>
            <a:custGeom>
              <a:avLst/>
              <a:gdLst>
                <a:gd name="T0" fmla="*/ 9 w 10"/>
                <a:gd name="T1" fmla="*/ 0 h 5"/>
                <a:gd name="T2" fmla="*/ 1 w 10"/>
                <a:gd name="T3" fmla="*/ 5 h 5"/>
                <a:gd name="T4" fmla="*/ 1 w 10"/>
                <a:gd name="T5" fmla="*/ 5 h 5"/>
                <a:gd name="T6" fmla="*/ 9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43" name="Freeform 10275">
              <a:extLst>
                <a:ext uri="{FF2B5EF4-FFF2-40B4-BE49-F238E27FC236}">
                  <a16:creationId xmlns:a16="http://schemas.microsoft.com/office/drawing/2014/main" id="{AC798ED0-DCD0-4BD1-BE62-C9A4E06BD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161925"/>
              <a:ext cx="19050" cy="6350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1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44" name="Freeform 10276">
              <a:extLst>
                <a:ext uri="{FF2B5EF4-FFF2-40B4-BE49-F238E27FC236}">
                  <a16:creationId xmlns:a16="http://schemas.microsoft.com/office/drawing/2014/main" id="{22B3D183-A544-4DEB-A598-0A56749DE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73038"/>
              <a:ext cx="41275" cy="22225"/>
            </a:xfrm>
            <a:custGeom>
              <a:avLst/>
              <a:gdLst>
                <a:gd name="T0" fmla="*/ 1 w 11"/>
                <a:gd name="T1" fmla="*/ 5 h 6"/>
                <a:gd name="T2" fmla="*/ 11 w 11"/>
                <a:gd name="T3" fmla="*/ 1 h 6"/>
                <a:gd name="T4" fmla="*/ 11 w 11"/>
                <a:gd name="T5" fmla="*/ 0 h 6"/>
                <a:gd name="T6" fmla="*/ 1 w 11"/>
                <a:gd name="T7" fmla="*/ 5 h 6"/>
                <a:gd name="T8" fmla="*/ 1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5"/>
                  </a:moveTo>
                  <a:cubicBezTo>
                    <a:pt x="4" y="4"/>
                    <a:pt x="8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45" name="Freeform 10277">
              <a:extLst>
                <a:ext uri="{FF2B5EF4-FFF2-40B4-BE49-F238E27FC236}">
                  <a16:creationId xmlns:a16="http://schemas.microsoft.com/office/drawing/2014/main" id="{7E71CB96-FD07-47F1-80F1-A951AE723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73038"/>
              <a:ext cx="38100" cy="19050"/>
            </a:xfrm>
            <a:custGeom>
              <a:avLst/>
              <a:gdLst>
                <a:gd name="T0" fmla="*/ 9 w 10"/>
                <a:gd name="T1" fmla="*/ 1 h 5"/>
                <a:gd name="T2" fmla="*/ 0 w 10"/>
                <a:gd name="T3" fmla="*/ 5 h 5"/>
                <a:gd name="T4" fmla="*/ 0 w 10"/>
                <a:gd name="T5" fmla="*/ 5 h 5"/>
                <a:gd name="T6" fmla="*/ 9 w 10"/>
                <a:gd name="T7" fmla="*/ 1 h 5"/>
                <a:gd name="T8" fmla="*/ 9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1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46" name="Freeform 10278">
              <a:extLst>
                <a:ext uri="{FF2B5EF4-FFF2-40B4-BE49-F238E27FC236}">
                  <a16:creationId xmlns:a16="http://schemas.microsoft.com/office/drawing/2014/main" id="{10E31199-0D21-4C82-9F94-C19A263BA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150813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0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47" name="Freeform 10279">
              <a:extLst>
                <a:ext uri="{FF2B5EF4-FFF2-40B4-BE49-F238E27FC236}">
                  <a16:creationId xmlns:a16="http://schemas.microsoft.com/office/drawing/2014/main" id="{D403F45B-2DB2-4F2D-AE60-306F28D9D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73038"/>
              <a:ext cx="41275" cy="19050"/>
            </a:xfrm>
            <a:custGeom>
              <a:avLst/>
              <a:gdLst>
                <a:gd name="T0" fmla="*/ 1 w 11"/>
                <a:gd name="T1" fmla="*/ 5 h 5"/>
                <a:gd name="T2" fmla="*/ 10 w 11"/>
                <a:gd name="T3" fmla="*/ 0 h 5"/>
                <a:gd name="T4" fmla="*/ 10 w 11"/>
                <a:gd name="T5" fmla="*/ 0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48" name="Freeform 10280">
              <a:extLst>
                <a:ext uri="{FF2B5EF4-FFF2-40B4-BE49-F238E27FC236}">
                  <a16:creationId xmlns:a16="http://schemas.microsoft.com/office/drawing/2014/main" id="{CE188C40-04AE-4006-AFF3-4B790FAC3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38" y="173038"/>
              <a:ext cx="41275" cy="19050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5 h 5"/>
                <a:gd name="T4" fmla="*/ 1 w 11"/>
                <a:gd name="T5" fmla="*/ 5 h 5"/>
                <a:gd name="T6" fmla="*/ 10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49" name="Freeform 10281">
              <a:extLst>
                <a:ext uri="{FF2B5EF4-FFF2-40B4-BE49-F238E27FC236}">
                  <a16:creationId xmlns:a16="http://schemas.microsoft.com/office/drawing/2014/main" id="{A368FAF8-1275-48E9-9CE8-920F78B7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112713"/>
              <a:ext cx="52388" cy="30163"/>
            </a:xfrm>
            <a:custGeom>
              <a:avLst/>
              <a:gdLst>
                <a:gd name="T0" fmla="*/ 1 w 14"/>
                <a:gd name="T1" fmla="*/ 5 h 8"/>
                <a:gd name="T2" fmla="*/ 6 w 14"/>
                <a:gd name="T3" fmla="*/ 3 h 8"/>
                <a:gd name="T4" fmla="*/ 13 w 14"/>
                <a:gd name="T5" fmla="*/ 1 h 8"/>
                <a:gd name="T6" fmla="*/ 0 w 14"/>
                <a:gd name="T7" fmla="*/ 8 h 8"/>
                <a:gd name="T8" fmla="*/ 0 w 14"/>
                <a:gd name="T9" fmla="*/ 8 h 8"/>
                <a:gd name="T10" fmla="*/ 14 w 14"/>
                <a:gd name="T11" fmla="*/ 1 h 8"/>
                <a:gd name="T12" fmla="*/ 14 w 14"/>
                <a:gd name="T13" fmla="*/ 1 h 8"/>
                <a:gd name="T14" fmla="*/ 1 w 14"/>
                <a:gd name="T15" fmla="*/ 5 h 8"/>
                <a:gd name="T16" fmla="*/ 1 w 14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8">
                  <a:moveTo>
                    <a:pt x="1" y="5"/>
                  </a:moveTo>
                  <a:cubicBezTo>
                    <a:pt x="3" y="5"/>
                    <a:pt x="5" y="4"/>
                    <a:pt x="6" y="3"/>
                  </a:cubicBezTo>
                  <a:cubicBezTo>
                    <a:pt x="8" y="3"/>
                    <a:pt x="11" y="2"/>
                    <a:pt x="13" y="1"/>
                  </a:cubicBezTo>
                  <a:cubicBezTo>
                    <a:pt x="9" y="3"/>
                    <a:pt x="4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10" y="3"/>
                    <a:pt x="14" y="1"/>
                  </a:cubicBezTo>
                  <a:cubicBezTo>
                    <a:pt x="14" y="1"/>
                    <a:pt x="14" y="0"/>
                    <a:pt x="14" y="1"/>
                  </a:cubicBezTo>
                  <a:cubicBezTo>
                    <a:pt x="9" y="2"/>
                    <a:pt x="5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50" name="Freeform 10282">
              <a:extLst>
                <a:ext uri="{FF2B5EF4-FFF2-40B4-BE49-F238E27FC236}">
                  <a16:creationId xmlns:a16="http://schemas.microsoft.com/office/drawing/2014/main" id="{CC5DC629-2BAB-41F6-AAAD-AFE3DC53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39700"/>
              <a:ext cx="36513" cy="14288"/>
            </a:xfrm>
            <a:custGeom>
              <a:avLst/>
              <a:gdLst>
                <a:gd name="T0" fmla="*/ 1 w 10"/>
                <a:gd name="T1" fmla="*/ 4 h 4"/>
                <a:gd name="T2" fmla="*/ 10 w 10"/>
                <a:gd name="T3" fmla="*/ 1 h 4"/>
                <a:gd name="T4" fmla="*/ 10 w 10"/>
                <a:gd name="T5" fmla="*/ 0 h 4"/>
                <a:gd name="T6" fmla="*/ 0 w 10"/>
                <a:gd name="T7" fmla="*/ 4 h 4"/>
                <a:gd name="T8" fmla="*/ 1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4" y="3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51" name="Freeform 10283">
              <a:extLst>
                <a:ext uri="{FF2B5EF4-FFF2-40B4-BE49-F238E27FC236}">
                  <a16:creationId xmlns:a16="http://schemas.microsoft.com/office/drawing/2014/main" id="{34869299-401D-4370-91E2-75E349AF9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168275"/>
              <a:ext cx="44450" cy="23813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1 h 6"/>
                <a:gd name="T4" fmla="*/ 11 w 12"/>
                <a:gd name="T5" fmla="*/ 0 h 6"/>
                <a:gd name="T6" fmla="*/ 0 w 12"/>
                <a:gd name="T7" fmla="*/ 5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52" name="Freeform 10284">
              <a:extLst>
                <a:ext uri="{FF2B5EF4-FFF2-40B4-BE49-F238E27FC236}">
                  <a16:creationId xmlns:a16="http://schemas.microsoft.com/office/drawing/2014/main" id="{051BA176-3682-4DCA-8BED-549C66BAE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168275"/>
              <a:ext cx="41275" cy="23813"/>
            </a:xfrm>
            <a:custGeom>
              <a:avLst/>
              <a:gdLst>
                <a:gd name="T0" fmla="*/ 11 w 11"/>
                <a:gd name="T1" fmla="*/ 0 h 6"/>
                <a:gd name="T2" fmla="*/ 0 w 11"/>
                <a:gd name="T3" fmla="*/ 6 h 6"/>
                <a:gd name="T4" fmla="*/ 1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4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53" name="Freeform 10285">
              <a:extLst>
                <a:ext uri="{FF2B5EF4-FFF2-40B4-BE49-F238E27FC236}">
                  <a16:creationId xmlns:a16="http://schemas.microsoft.com/office/drawing/2014/main" id="{1E62F2CF-A8AA-45CA-8155-3AA6FB653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123825"/>
              <a:ext cx="60325" cy="30163"/>
            </a:xfrm>
            <a:custGeom>
              <a:avLst/>
              <a:gdLst>
                <a:gd name="T0" fmla="*/ 15 w 16"/>
                <a:gd name="T1" fmla="*/ 0 h 8"/>
                <a:gd name="T2" fmla="*/ 0 w 16"/>
                <a:gd name="T3" fmla="*/ 8 h 8"/>
                <a:gd name="T4" fmla="*/ 0 w 16"/>
                <a:gd name="T5" fmla="*/ 8 h 8"/>
                <a:gd name="T6" fmla="*/ 15 w 16"/>
                <a:gd name="T7" fmla="*/ 1 h 8"/>
                <a:gd name="T8" fmla="*/ 15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5" y="0"/>
                  </a:move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10" y="3"/>
                    <a:pt x="15" y="1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54" name="Freeform 10286">
              <a:extLst>
                <a:ext uri="{FF2B5EF4-FFF2-40B4-BE49-F238E27FC236}">
                  <a16:creationId xmlns:a16="http://schemas.microsoft.com/office/drawing/2014/main" id="{C10B2B38-D6F0-4865-AC04-4A07A108A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90488"/>
              <a:ext cx="52388" cy="25400"/>
            </a:xfrm>
            <a:custGeom>
              <a:avLst/>
              <a:gdLst>
                <a:gd name="T0" fmla="*/ 13 w 14"/>
                <a:gd name="T1" fmla="*/ 0 h 7"/>
                <a:gd name="T2" fmla="*/ 1 w 14"/>
                <a:gd name="T3" fmla="*/ 6 h 7"/>
                <a:gd name="T4" fmla="*/ 1 w 14"/>
                <a:gd name="T5" fmla="*/ 7 h 7"/>
                <a:gd name="T6" fmla="*/ 14 w 14"/>
                <a:gd name="T7" fmla="*/ 0 h 7"/>
                <a:gd name="T8" fmla="*/ 13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3" y="0"/>
                  </a:moveTo>
                  <a:cubicBezTo>
                    <a:pt x="9" y="2"/>
                    <a:pt x="5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55" name="Freeform 10287">
              <a:extLst>
                <a:ext uri="{FF2B5EF4-FFF2-40B4-BE49-F238E27FC236}">
                  <a16:creationId xmlns:a16="http://schemas.microsoft.com/office/drawing/2014/main" id="{0F56F290-A137-4295-A64D-C2D8224DC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8" y="85725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1 h 2"/>
                <a:gd name="T4" fmla="*/ 3 w 3"/>
                <a:gd name="T5" fmla="*/ 0 h 2"/>
                <a:gd name="T6" fmla="*/ 3 w 3"/>
                <a:gd name="T7" fmla="*/ 0 h 2"/>
                <a:gd name="T8" fmla="*/ 0 w 3"/>
                <a:gd name="T9" fmla="*/ 2 h 2"/>
                <a:gd name="T10" fmla="*/ 0 w 3"/>
                <a:gd name="T11" fmla="*/ 2 h 2"/>
                <a:gd name="T12" fmla="*/ 3 w 3"/>
                <a:gd name="T13" fmla="*/ 1 h 2"/>
                <a:gd name="T14" fmla="*/ 3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56" name="Freeform 10288">
              <a:extLst>
                <a:ext uri="{FF2B5EF4-FFF2-40B4-BE49-F238E27FC236}">
                  <a16:creationId xmlns:a16="http://schemas.microsoft.com/office/drawing/2014/main" id="{527D0322-2B0C-48E5-BCAB-0348CFD37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85725"/>
              <a:ext cx="52388" cy="19050"/>
            </a:xfrm>
            <a:custGeom>
              <a:avLst/>
              <a:gdLst>
                <a:gd name="T0" fmla="*/ 0 w 14"/>
                <a:gd name="T1" fmla="*/ 5 h 5"/>
                <a:gd name="T2" fmla="*/ 14 w 14"/>
                <a:gd name="T3" fmla="*/ 0 h 5"/>
                <a:gd name="T4" fmla="*/ 14 w 14"/>
                <a:gd name="T5" fmla="*/ 0 h 5"/>
                <a:gd name="T6" fmla="*/ 0 w 14"/>
                <a:gd name="T7" fmla="*/ 5 h 5"/>
                <a:gd name="T8" fmla="*/ 0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4"/>
                    <a:pt x="9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5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57" name="Freeform 10289">
              <a:extLst>
                <a:ext uri="{FF2B5EF4-FFF2-40B4-BE49-F238E27FC236}">
                  <a16:creationId xmlns:a16="http://schemas.microsoft.com/office/drawing/2014/main" id="{6DDE7996-019E-4798-9E1A-9D9511F84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38" y="112713"/>
              <a:ext cx="90488" cy="38100"/>
            </a:xfrm>
            <a:custGeom>
              <a:avLst/>
              <a:gdLst>
                <a:gd name="T0" fmla="*/ 1 w 24"/>
                <a:gd name="T1" fmla="*/ 10 h 10"/>
                <a:gd name="T2" fmla="*/ 23 w 24"/>
                <a:gd name="T3" fmla="*/ 0 h 10"/>
                <a:gd name="T4" fmla="*/ 23 w 24"/>
                <a:gd name="T5" fmla="*/ 0 h 10"/>
                <a:gd name="T6" fmla="*/ 0 w 24"/>
                <a:gd name="T7" fmla="*/ 10 h 10"/>
                <a:gd name="T8" fmla="*/ 1 w 2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1" y="10"/>
                  </a:moveTo>
                  <a:cubicBezTo>
                    <a:pt x="8" y="7"/>
                    <a:pt x="16" y="3"/>
                    <a:pt x="23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15" y="3"/>
                    <a:pt x="8" y="6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58" name="Freeform 10290">
              <a:extLst>
                <a:ext uri="{FF2B5EF4-FFF2-40B4-BE49-F238E27FC236}">
                  <a16:creationId xmlns:a16="http://schemas.microsoft.com/office/drawing/2014/main" id="{51692C85-855D-4EE9-9F33-72F64C1EA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68275"/>
              <a:ext cx="49213" cy="26988"/>
            </a:xfrm>
            <a:custGeom>
              <a:avLst/>
              <a:gdLst>
                <a:gd name="T0" fmla="*/ 1 w 13"/>
                <a:gd name="T1" fmla="*/ 6 h 7"/>
                <a:gd name="T2" fmla="*/ 13 w 13"/>
                <a:gd name="T3" fmla="*/ 1 h 7"/>
                <a:gd name="T4" fmla="*/ 12 w 13"/>
                <a:gd name="T5" fmla="*/ 0 h 7"/>
                <a:gd name="T6" fmla="*/ 1 w 13"/>
                <a:gd name="T7" fmla="*/ 6 h 7"/>
                <a:gd name="T8" fmla="*/ 1 w 1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6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9" y="2"/>
                    <a:pt x="5" y="4"/>
                    <a:pt x="1" y="6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59" name="Freeform 10291">
              <a:extLst>
                <a:ext uri="{FF2B5EF4-FFF2-40B4-BE49-F238E27FC236}">
                  <a16:creationId xmlns:a16="http://schemas.microsoft.com/office/drawing/2014/main" id="{FA815DE5-799A-47D8-8DC7-CCDB5A3CD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173038"/>
              <a:ext cx="46038" cy="22225"/>
            </a:xfrm>
            <a:custGeom>
              <a:avLst/>
              <a:gdLst>
                <a:gd name="T0" fmla="*/ 11 w 12"/>
                <a:gd name="T1" fmla="*/ 0 h 6"/>
                <a:gd name="T2" fmla="*/ 0 w 12"/>
                <a:gd name="T3" fmla="*/ 5 h 6"/>
                <a:gd name="T4" fmla="*/ 0 w 12"/>
                <a:gd name="T5" fmla="*/ 6 h 6"/>
                <a:gd name="T6" fmla="*/ 11 w 12"/>
                <a:gd name="T7" fmla="*/ 0 h 6"/>
                <a:gd name="T8" fmla="*/ 1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60" name="Freeform 10292">
              <a:extLst>
                <a:ext uri="{FF2B5EF4-FFF2-40B4-BE49-F238E27FC236}">
                  <a16:creationId xmlns:a16="http://schemas.microsoft.com/office/drawing/2014/main" id="{D31591E6-5E22-4D60-BB65-72E9FA9F2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93663"/>
              <a:ext cx="112713" cy="60325"/>
            </a:xfrm>
            <a:custGeom>
              <a:avLst/>
              <a:gdLst>
                <a:gd name="T0" fmla="*/ 30 w 30"/>
                <a:gd name="T1" fmla="*/ 0 h 16"/>
                <a:gd name="T2" fmla="*/ 0 w 30"/>
                <a:gd name="T3" fmla="*/ 15 h 16"/>
                <a:gd name="T4" fmla="*/ 0 w 30"/>
                <a:gd name="T5" fmla="*/ 15 h 16"/>
                <a:gd name="T6" fmla="*/ 30 w 30"/>
                <a:gd name="T7" fmla="*/ 0 h 16"/>
                <a:gd name="T8" fmla="*/ 30 w 30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6">
                  <a:moveTo>
                    <a:pt x="30" y="0"/>
                  </a:moveTo>
                  <a:cubicBezTo>
                    <a:pt x="20" y="5"/>
                    <a:pt x="10" y="10"/>
                    <a:pt x="0" y="15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0" y="10"/>
                    <a:pt x="20" y="5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61" name="Freeform 10293">
              <a:extLst>
                <a:ext uri="{FF2B5EF4-FFF2-40B4-BE49-F238E27FC236}">
                  <a16:creationId xmlns:a16="http://schemas.microsoft.com/office/drawing/2014/main" id="{4B3A9A03-3938-425D-826A-65FE5992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63500"/>
              <a:ext cx="46038" cy="19050"/>
            </a:xfrm>
            <a:custGeom>
              <a:avLst/>
              <a:gdLst>
                <a:gd name="T0" fmla="*/ 11 w 12"/>
                <a:gd name="T1" fmla="*/ 0 h 5"/>
                <a:gd name="T2" fmla="*/ 0 w 12"/>
                <a:gd name="T3" fmla="*/ 5 h 5"/>
                <a:gd name="T4" fmla="*/ 0 w 12"/>
                <a:gd name="T5" fmla="*/ 5 h 5"/>
                <a:gd name="T6" fmla="*/ 11 w 12"/>
                <a:gd name="T7" fmla="*/ 0 h 5"/>
                <a:gd name="T8" fmla="*/ 11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1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62" name="Freeform 10294">
              <a:extLst>
                <a:ext uri="{FF2B5EF4-FFF2-40B4-BE49-F238E27FC236}">
                  <a16:creationId xmlns:a16="http://schemas.microsoft.com/office/drawing/2014/main" id="{F5B1086C-CAFE-4016-B31D-F8AAC5CF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63500"/>
              <a:ext cx="46038" cy="19050"/>
            </a:xfrm>
            <a:custGeom>
              <a:avLst/>
              <a:gdLst>
                <a:gd name="T0" fmla="*/ 0 w 12"/>
                <a:gd name="T1" fmla="*/ 5 h 5"/>
                <a:gd name="T2" fmla="*/ 11 w 12"/>
                <a:gd name="T3" fmla="*/ 0 h 5"/>
                <a:gd name="T4" fmla="*/ 11 w 12"/>
                <a:gd name="T5" fmla="*/ 0 h 5"/>
                <a:gd name="T6" fmla="*/ 0 w 12"/>
                <a:gd name="T7" fmla="*/ 4 h 5"/>
                <a:gd name="T8" fmla="*/ 0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3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1"/>
                    <a:pt x="4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63" name="Freeform 10295">
              <a:extLst>
                <a:ext uri="{FF2B5EF4-FFF2-40B4-BE49-F238E27FC236}">
                  <a16:creationId xmlns:a16="http://schemas.microsoft.com/office/drawing/2014/main" id="{8BADF24E-F795-4666-ACEA-00466179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90488"/>
              <a:ext cx="153988" cy="63500"/>
            </a:xfrm>
            <a:custGeom>
              <a:avLst/>
              <a:gdLst>
                <a:gd name="T0" fmla="*/ 1 w 41"/>
                <a:gd name="T1" fmla="*/ 17 h 17"/>
                <a:gd name="T2" fmla="*/ 40 w 41"/>
                <a:gd name="T3" fmla="*/ 0 h 17"/>
                <a:gd name="T4" fmla="*/ 40 w 41"/>
                <a:gd name="T5" fmla="*/ 0 h 17"/>
                <a:gd name="T6" fmla="*/ 1 w 41"/>
                <a:gd name="T7" fmla="*/ 16 h 17"/>
                <a:gd name="T8" fmla="*/ 1 w 4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7">
                  <a:moveTo>
                    <a:pt x="1" y="17"/>
                  </a:moveTo>
                  <a:cubicBezTo>
                    <a:pt x="14" y="11"/>
                    <a:pt x="27" y="5"/>
                    <a:pt x="40" y="0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27" y="5"/>
                    <a:pt x="14" y="10"/>
                    <a:pt x="1" y="16"/>
                  </a:cubicBezTo>
                  <a:cubicBezTo>
                    <a:pt x="0" y="16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64" name="Freeform 10296">
              <a:extLst>
                <a:ext uri="{FF2B5EF4-FFF2-40B4-BE49-F238E27FC236}">
                  <a16:creationId xmlns:a16="http://schemas.microsoft.com/office/drawing/2014/main" id="{17044F2D-7B9F-4E2A-95CF-1238AD001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168275"/>
              <a:ext cx="44450" cy="23813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11 w 12"/>
                <a:gd name="T5" fmla="*/ 0 h 6"/>
                <a:gd name="T6" fmla="*/ 0 w 12"/>
                <a:gd name="T7" fmla="*/ 5 h 6"/>
                <a:gd name="T8" fmla="*/ 0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5"/>
                    <a:pt x="8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4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65" name="Freeform 10297">
              <a:extLst>
                <a:ext uri="{FF2B5EF4-FFF2-40B4-BE49-F238E27FC236}">
                  <a16:creationId xmlns:a16="http://schemas.microsoft.com/office/drawing/2014/main" id="{D9301031-CB87-41C4-BEBF-5C4B152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168275"/>
              <a:ext cx="26988" cy="19050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4 h 5"/>
                <a:gd name="T4" fmla="*/ 0 w 7"/>
                <a:gd name="T5" fmla="*/ 5 h 5"/>
                <a:gd name="T6" fmla="*/ 7 w 7"/>
                <a:gd name="T7" fmla="*/ 1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66" name="Freeform 10298">
              <a:extLst>
                <a:ext uri="{FF2B5EF4-FFF2-40B4-BE49-F238E27FC236}">
                  <a16:creationId xmlns:a16="http://schemas.microsoft.com/office/drawing/2014/main" id="{BEBDE056-388B-49BE-9888-DCE0B37D8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71438"/>
              <a:ext cx="173038" cy="79375"/>
            </a:xfrm>
            <a:custGeom>
              <a:avLst/>
              <a:gdLst>
                <a:gd name="T0" fmla="*/ 46 w 46"/>
                <a:gd name="T1" fmla="*/ 0 h 21"/>
                <a:gd name="T2" fmla="*/ 0 w 46"/>
                <a:gd name="T3" fmla="*/ 21 h 21"/>
                <a:gd name="T4" fmla="*/ 0 w 46"/>
                <a:gd name="T5" fmla="*/ 21 h 21"/>
                <a:gd name="T6" fmla="*/ 46 w 46"/>
                <a:gd name="T7" fmla="*/ 0 h 21"/>
                <a:gd name="T8" fmla="*/ 46 w 4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1">
                  <a:moveTo>
                    <a:pt x="46" y="0"/>
                  </a:moveTo>
                  <a:cubicBezTo>
                    <a:pt x="30" y="6"/>
                    <a:pt x="15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5" y="14"/>
                    <a:pt x="31" y="7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67" name="Freeform 10299">
              <a:extLst>
                <a:ext uri="{FF2B5EF4-FFF2-40B4-BE49-F238E27FC236}">
                  <a16:creationId xmlns:a16="http://schemas.microsoft.com/office/drawing/2014/main" id="{DAB5488F-FEB3-46C0-A3A2-11937DE03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52388"/>
              <a:ext cx="19050" cy="793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68" name="Freeform 10300">
              <a:extLst>
                <a:ext uri="{FF2B5EF4-FFF2-40B4-BE49-F238E27FC236}">
                  <a16:creationId xmlns:a16="http://schemas.microsoft.com/office/drawing/2014/main" id="{26ACB856-6FCD-4A64-9791-5A05E2B7B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49213"/>
              <a:ext cx="19050" cy="6350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1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69" name="Freeform 10301">
              <a:extLst>
                <a:ext uri="{FF2B5EF4-FFF2-40B4-BE49-F238E27FC236}">
                  <a16:creationId xmlns:a16="http://schemas.microsoft.com/office/drawing/2014/main" id="{60239945-7A0B-4546-8A43-D4D10D25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63500"/>
              <a:ext cx="203200" cy="90488"/>
            </a:xfrm>
            <a:custGeom>
              <a:avLst/>
              <a:gdLst>
                <a:gd name="T0" fmla="*/ 1 w 54"/>
                <a:gd name="T1" fmla="*/ 23 h 24"/>
                <a:gd name="T2" fmla="*/ 54 w 54"/>
                <a:gd name="T3" fmla="*/ 0 h 24"/>
                <a:gd name="T4" fmla="*/ 54 w 54"/>
                <a:gd name="T5" fmla="*/ 0 h 24"/>
                <a:gd name="T6" fmla="*/ 1 w 54"/>
                <a:gd name="T7" fmla="*/ 23 h 24"/>
                <a:gd name="T8" fmla="*/ 1 w 54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4">
                  <a:moveTo>
                    <a:pt x="1" y="23"/>
                  </a:moveTo>
                  <a:cubicBezTo>
                    <a:pt x="19" y="15"/>
                    <a:pt x="36" y="7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6" y="7"/>
                    <a:pt x="18" y="15"/>
                    <a:pt x="1" y="23"/>
                  </a:cubicBezTo>
                  <a:cubicBezTo>
                    <a:pt x="0" y="23"/>
                    <a:pt x="1" y="24"/>
                    <a:pt x="1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70" name="Freeform 10302">
              <a:extLst>
                <a:ext uri="{FF2B5EF4-FFF2-40B4-BE49-F238E27FC236}">
                  <a16:creationId xmlns:a16="http://schemas.microsoft.com/office/drawing/2014/main" id="{E19AE48C-1266-472B-BD48-916EFEFD7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157163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71" name="Freeform 10303">
              <a:extLst>
                <a:ext uri="{FF2B5EF4-FFF2-40B4-BE49-F238E27FC236}">
                  <a16:creationId xmlns:a16="http://schemas.microsoft.com/office/drawing/2014/main" id="{7395A476-8532-48D1-BAC0-35F8160F4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52388"/>
              <a:ext cx="203200" cy="98425"/>
            </a:xfrm>
            <a:custGeom>
              <a:avLst/>
              <a:gdLst>
                <a:gd name="T0" fmla="*/ 53 w 54"/>
                <a:gd name="T1" fmla="*/ 0 h 26"/>
                <a:gd name="T2" fmla="*/ 0 w 54"/>
                <a:gd name="T3" fmla="*/ 25 h 26"/>
                <a:gd name="T4" fmla="*/ 0 w 54"/>
                <a:gd name="T5" fmla="*/ 26 h 26"/>
                <a:gd name="T6" fmla="*/ 53 w 54"/>
                <a:gd name="T7" fmla="*/ 0 h 26"/>
                <a:gd name="T8" fmla="*/ 53 w 5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6">
                  <a:moveTo>
                    <a:pt x="53" y="0"/>
                  </a:moveTo>
                  <a:cubicBezTo>
                    <a:pt x="35" y="7"/>
                    <a:pt x="17" y="16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17"/>
                    <a:pt x="35" y="7"/>
                    <a:pt x="53" y="0"/>
                  </a:cubicBezTo>
                  <a:cubicBezTo>
                    <a:pt x="54" y="0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72" name="Freeform 10304">
              <a:extLst>
                <a:ext uri="{FF2B5EF4-FFF2-40B4-BE49-F238E27FC236}">
                  <a16:creationId xmlns:a16="http://schemas.microsoft.com/office/drawing/2014/main" id="{435DFD19-233A-43E5-B372-5319FE64E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49213"/>
              <a:ext cx="187325" cy="82550"/>
            </a:xfrm>
            <a:custGeom>
              <a:avLst/>
              <a:gdLst>
                <a:gd name="T0" fmla="*/ 0 w 50"/>
                <a:gd name="T1" fmla="*/ 22 h 22"/>
                <a:gd name="T2" fmla="*/ 50 w 50"/>
                <a:gd name="T3" fmla="*/ 1 h 22"/>
                <a:gd name="T4" fmla="*/ 50 w 50"/>
                <a:gd name="T5" fmla="*/ 0 h 22"/>
                <a:gd name="T6" fmla="*/ 0 w 50"/>
                <a:gd name="T7" fmla="*/ 22 h 22"/>
                <a:gd name="T8" fmla="*/ 0 w 50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2">
                  <a:moveTo>
                    <a:pt x="0" y="22"/>
                  </a:moveTo>
                  <a:cubicBezTo>
                    <a:pt x="17" y="15"/>
                    <a:pt x="33" y="7"/>
                    <a:pt x="50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3" y="7"/>
                    <a:pt x="16" y="14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73" name="Freeform 10305">
              <a:extLst>
                <a:ext uri="{FF2B5EF4-FFF2-40B4-BE49-F238E27FC236}">
                  <a16:creationId xmlns:a16="http://schemas.microsoft.com/office/drawing/2014/main" id="{EB50C4E0-FED3-4778-96AB-3B24E5D1C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39700"/>
              <a:ext cx="19050" cy="635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74" name="Freeform 10306">
              <a:extLst>
                <a:ext uri="{FF2B5EF4-FFF2-40B4-BE49-F238E27FC236}">
                  <a16:creationId xmlns:a16="http://schemas.microsoft.com/office/drawing/2014/main" id="{20359D06-88C5-457D-86BA-1012A5143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" y="127000"/>
              <a:ext cx="22225" cy="12700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75" name="Freeform 10307">
              <a:extLst>
                <a:ext uri="{FF2B5EF4-FFF2-40B4-BE49-F238E27FC236}">
                  <a16:creationId xmlns:a16="http://schemas.microsoft.com/office/drawing/2014/main" id="{C3168FE6-0D65-478B-9096-836B7BA9D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49213"/>
              <a:ext cx="161925" cy="71438"/>
            </a:xfrm>
            <a:custGeom>
              <a:avLst/>
              <a:gdLst>
                <a:gd name="T0" fmla="*/ 43 w 43"/>
                <a:gd name="T1" fmla="*/ 0 h 19"/>
                <a:gd name="T2" fmla="*/ 0 w 43"/>
                <a:gd name="T3" fmla="*/ 18 h 19"/>
                <a:gd name="T4" fmla="*/ 0 w 43"/>
                <a:gd name="T5" fmla="*/ 19 h 19"/>
                <a:gd name="T6" fmla="*/ 43 w 43"/>
                <a:gd name="T7" fmla="*/ 0 h 19"/>
                <a:gd name="T8" fmla="*/ 43 w 4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9">
                  <a:moveTo>
                    <a:pt x="43" y="0"/>
                  </a:moveTo>
                  <a:cubicBezTo>
                    <a:pt x="28" y="6"/>
                    <a:pt x="14" y="12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4" y="12"/>
                    <a:pt x="29" y="7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76" name="Freeform 10308">
              <a:extLst>
                <a:ext uri="{FF2B5EF4-FFF2-40B4-BE49-F238E27FC236}">
                  <a16:creationId xmlns:a16="http://schemas.microsoft.com/office/drawing/2014/main" id="{74E80F9C-D644-4FE9-B21A-D7882C3D3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14288"/>
              <a:ext cx="33338" cy="19050"/>
            </a:xfrm>
            <a:custGeom>
              <a:avLst/>
              <a:gdLst>
                <a:gd name="T0" fmla="*/ 8 w 9"/>
                <a:gd name="T1" fmla="*/ 1 h 5"/>
                <a:gd name="T2" fmla="*/ 1 w 9"/>
                <a:gd name="T3" fmla="*/ 4 h 5"/>
                <a:gd name="T4" fmla="*/ 1 w 9"/>
                <a:gd name="T5" fmla="*/ 5 h 5"/>
                <a:gd name="T6" fmla="*/ 9 w 9"/>
                <a:gd name="T7" fmla="*/ 1 h 5"/>
                <a:gd name="T8" fmla="*/ 8 w 9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1"/>
                  </a:moveTo>
                  <a:cubicBezTo>
                    <a:pt x="6" y="2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6" y="2"/>
                    <a:pt x="9" y="1"/>
                  </a:cubicBezTo>
                  <a:cubicBezTo>
                    <a:pt x="9" y="1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77" name="Freeform 10309">
              <a:extLst>
                <a:ext uri="{FF2B5EF4-FFF2-40B4-BE49-F238E27FC236}">
                  <a16:creationId xmlns:a16="http://schemas.microsoft.com/office/drawing/2014/main" id="{8DB2F1F9-35E9-4558-A804-3A6148B04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" y="14288"/>
              <a:ext cx="44450" cy="15875"/>
            </a:xfrm>
            <a:custGeom>
              <a:avLst/>
              <a:gdLst>
                <a:gd name="T0" fmla="*/ 0 w 12"/>
                <a:gd name="T1" fmla="*/ 4 h 4"/>
                <a:gd name="T2" fmla="*/ 11 w 12"/>
                <a:gd name="T3" fmla="*/ 0 h 4"/>
                <a:gd name="T4" fmla="*/ 11 w 12"/>
                <a:gd name="T5" fmla="*/ 0 h 4"/>
                <a:gd name="T6" fmla="*/ 0 w 12"/>
                <a:gd name="T7" fmla="*/ 4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3"/>
                    <a:pt x="8" y="1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1"/>
                    <a:pt x="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78" name="Freeform 10310">
              <a:extLst>
                <a:ext uri="{FF2B5EF4-FFF2-40B4-BE49-F238E27FC236}">
                  <a16:creationId xmlns:a16="http://schemas.microsoft.com/office/drawing/2014/main" id="{67F24FCE-A54F-42A6-8E9C-F5C178782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49213"/>
              <a:ext cx="130175" cy="55563"/>
            </a:xfrm>
            <a:custGeom>
              <a:avLst/>
              <a:gdLst>
                <a:gd name="T0" fmla="*/ 0 w 35"/>
                <a:gd name="T1" fmla="*/ 15 h 15"/>
                <a:gd name="T2" fmla="*/ 35 w 35"/>
                <a:gd name="T3" fmla="*/ 0 h 15"/>
                <a:gd name="T4" fmla="*/ 35 w 35"/>
                <a:gd name="T5" fmla="*/ 0 h 15"/>
                <a:gd name="T6" fmla="*/ 0 w 35"/>
                <a:gd name="T7" fmla="*/ 15 h 15"/>
                <a:gd name="T8" fmla="*/ 0 w 3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5">
                  <a:moveTo>
                    <a:pt x="0" y="15"/>
                  </a:moveTo>
                  <a:cubicBezTo>
                    <a:pt x="12" y="10"/>
                    <a:pt x="23" y="5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3" y="5"/>
                    <a:pt x="12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79" name="Freeform 10311">
              <a:extLst>
                <a:ext uri="{FF2B5EF4-FFF2-40B4-BE49-F238E27FC236}">
                  <a16:creationId xmlns:a16="http://schemas.microsoft.com/office/drawing/2014/main" id="{77BAA002-D8AD-41C8-8724-796005F95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12713"/>
              <a:ext cx="19050" cy="7938"/>
            </a:xfrm>
            <a:custGeom>
              <a:avLst/>
              <a:gdLst>
                <a:gd name="T0" fmla="*/ 0 w 5"/>
                <a:gd name="T1" fmla="*/ 2 h 2"/>
                <a:gd name="T2" fmla="*/ 4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80" name="Freeform 10312">
              <a:extLst>
                <a:ext uri="{FF2B5EF4-FFF2-40B4-BE49-F238E27FC236}">
                  <a16:creationId xmlns:a16="http://schemas.microsoft.com/office/drawing/2014/main" id="{7B3574D3-3FE9-4967-BB06-4FDD0F0FF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" y="101600"/>
              <a:ext cx="19050" cy="7938"/>
            </a:xfrm>
            <a:custGeom>
              <a:avLst/>
              <a:gdLst>
                <a:gd name="T0" fmla="*/ 5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81" name="Freeform 10313">
              <a:extLst>
                <a:ext uri="{FF2B5EF4-FFF2-40B4-BE49-F238E27FC236}">
                  <a16:creationId xmlns:a16="http://schemas.microsoft.com/office/drawing/2014/main" id="{4495DE6D-9ED1-4FFC-B4B4-2B9E8F99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52388"/>
              <a:ext cx="85725" cy="38100"/>
            </a:xfrm>
            <a:custGeom>
              <a:avLst/>
              <a:gdLst>
                <a:gd name="T0" fmla="*/ 22 w 23"/>
                <a:gd name="T1" fmla="*/ 0 h 10"/>
                <a:gd name="T2" fmla="*/ 0 w 23"/>
                <a:gd name="T3" fmla="*/ 10 h 10"/>
                <a:gd name="T4" fmla="*/ 1 w 23"/>
                <a:gd name="T5" fmla="*/ 10 h 10"/>
                <a:gd name="T6" fmla="*/ 22 w 23"/>
                <a:gd name="T7" fmla="*/ 0 h 10"/>
                <a:gd name="T8" fmla="*/ 22 w 2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0">
                  <a:moveTo>
                    <a:pt x="22" y="0"/>
                  </a:moveTo>
                  <a:cubicBezTo>
                    <a:pt x="15" y="3"/>
                    <a:pt x="8" y="6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8" y="7"/>
                    <a:pt x="15" y="3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82" name="Freeform 10314">
              <a:extLst>
                <a:ext uri="{FF2B5EF4-FFF2-40B4-BE49-F238E27FC236}">
                  <a16:creationId xmlns:a16="http://schemas.microsoft.com/office/drawing/2014/main" id="{5DE8F4EF-C8C4-4BC6-AEC5-CC170C0B4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14288"/>
              <a:ext cx="34925" cy="15875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4 h 4"/>
                <a:gd name="T4" fmla="*/ 0 w 9"/>
                <a:gd name="T5" fmla="*/ 4 h 4"/>
                <a:gd name="T6" fmla="*/ 9 w 9"/>
                <a:gd name="T7" fmla="*/ 0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83" name="Freeform 10315">
              <a:extLst>
                <a:ext uri="{FF2B5EF4-FFF2-40B4-BE49-F238E27FC236}">
                  <a16:creationId xmlns:a16="http://schemas.microsoft.com/office/drawing/2014/main" id="{40C5CBE5-CC53-4DDB-ABD4-8CEDD64FF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38" y="14288"/>
              <a:ext cx="41275" cy="15875"/>
            </a:xfrm>
            <a:custGeom>
              <a:avLst/>
              <a:gdLst>
                <a:gd name="T0" fmla="*/ 1 w 11"/>
                <a:gd name="T1" fmla="*/ 4 h 4"/>
                <a:gd name="T2" fmla="*/ 10 w 11"/>
                <a:gd name="T3" fmla="*/ 0 h 4"/>
                <a:gd name="T4" fmla="*/ 10 w 11"/>
                <a:gd name="T5" fmla="*/ 0 h 4"/>
                <a:gd name="T6" fmla="*/ 0 w 11"/>
                <a:gd name="T7" fmla="*/ 4 h 4"/>
                <a:gd name="T8" fmla="*/ 1 w 1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" y="4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1"/>
                    <a:pt x="4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84" name="Freeform 10316">
              <a:extLst>
                <a:ext uri="{FF2B5EF4-FFF2-40B4-BE49-F238E27FC236}">
                  <a16:creationId xmlns:a16="http://schemas.microsoft.com/office/drawing/2014/main" id="{87AE1EA6-1DA3-4779-A247-DDCB22FC8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52388"/>
              <a:ext cx="77788" cy="33338"/>
            </a:xfrm>
            <a:custGeom>
              <a:avLst/>
              <a:gdLst>
                <a:gd name="T0" fmla="*/ 1 w 21"/>
                <a:gd name="T1" fmla="*/ 9 h 9"/>
                <a:gd name="T2" fmla="*/ 21 w 21"/>
                <a:gd name="T3" fmla="*/ 0 h 9"/>
                <a:gd name="T4" fmla="*/ 21 w 21"/>
                <a:gd name="T5" fmla="*/ 0 h 9"/>
                <a:gd name="T6" fmla="*/ 0 w 21"/>
                <a:gd name="T7" fmla="*/ 9 h 9"/>
                <a:gd name="T8" fmla="*/ 1 w 2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1" y="9"/>
                  </a:moveTo>
                  <a:cubicBezTo>
                    <a:pt x="7" y="6"/>
                    <a:pt x="14" y="3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"/>
                    <a:pt x="7" y="6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85" name="Freeform 10317">
              <a:extLst>
                <a:ext uri="{FF2B5EF4-FFF2-40B4-BE49-F238E27FC236}">
                  <a16:creationId xmlns:a16="http://schemas.microsoft.com/office/drawing/2014/main" id="{D5AEFCE1-9D43-40E0-8513-77DD94B6D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" y="93663"/>
              <a:ext cx="19050" cy="7938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86" name="Freeform 10318">
              <a:extLst>
                <a:ext uri="{FF2B5EF4-FFF2-40B4-BE49-F238E27FC236}">
                  <a16:creationId xmlns:a16="http://schemas.microsoft.com/office/drawing/2014/main" id="{64567528-A83B-4233-ADBD-A2F5B3E68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82550"/>
              <a:ext cx="15875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87" name="Freeform 10319">
              <a:extLst>
                <a:ext uri="{FF2B5EF4-FFF2-40B4-BE49-F238E27FC236}">
                  <a16:creationId xmlns:a16="http://schemas.microsoft.com/office/drawing/2014/main" id="{05077A43-72EB-4845-993C-479ECD56B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52388"/>
              <a:ext cx="41275" cy="19050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5 h 5"/>
                <a:gd name="T4" fmla="*/ 0 w 11"/>
                <a:gd name="T5" fmla="*/ 5 h 5"/>
                <a:gd name="T6" fmla="*/ 11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88" name="Freeform 10320">
              <a:extLst>
                <a:ext uri="{FF2B5EF4-FFF2-40B4-BE49-F238E27FC236}">
                  <a16:creationId xmlns:a16="http://schemas.microsoft.com/office/drawing/2014/main" id="{0D39ADA6-6408-4F1E-92DE-A14025890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4288"/>
              <a:ext cx="38100" cy="19050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5 h 5"/>
                <a:gd name="T4" fmla="*/ 0 w 10"/>
                <a:gd name="T5" fmla="*/ 5 h 5"/>
                <a:gd name="T6" fmla="*/ 10 w 10"/>
                <a:gd name="T7" fmla="*/ 0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89" name="Freeform 10321">
              <a:extLst>
                <a:ext uri="{FF2B5EF4-FFF2-40B4-BE49-F238E27FC236}">
                  <a16:creationId xmlns:a16="http://schemas.microsoft.com/office/drawing/2014/main" id="{12354C39-3CDF-46AD-BA80-D1B41840A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4288"/>
              <a:ext cx="46038" cy="19050"/>
            </a:xfrm>
            <a:custGeom>
              <a:avLst/>
              <a:gdLst>
                <a:gd name="T0" fmla="*/ 1 w 12"/>
                <a:gd name="T1" fmla="*/ 5 h 5"/>
                <a:gd name="T2" fmla="*/ 11 w 12"/>
                <a:gd name="T3" fmla="*/ 0 h 5"/>
                <a:gd name="T4" fmla="*/ 11 w 12"/>
                <a:gd name="T5" fmla="*/ 0 h 5"/>
                <a:gd name="T6" fmla="*/ 0 w 12"/>
                <a:gd name="T7" fmla="*/ 5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4" y="3"/>
                    <a:pt x="8" y="2"/>
                    <a:pt x="11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1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90" name="Freeform 10322">
              <a:extLst>
                <a:ext uri="{FF2B5EF4-FFF2-40B4-BE49-F238E27FC236}">
                  <a16:creationId xmlns:a16="http://schemas.microsoft.com/office/drawing/2014/main" id="{64F5B570-3468-4C41-8660-0A2D3859B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49213"/>
              <a:ext cx="19050" cy="6350"/>
            </a:xfrm>
            <a:custGeom>
              <a:avLst/>
              <a:gdLst>
                <a:gd name="T0" fmla="*/ 4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91" name="Freeform 10323">
              <a:extLst>
                <a:ext uri="{FF2B5EF4-FFF2-40B4-BE49-F238E27FC236}">
                  <a16:creationId xmlns:a16="http://schemas.microsoft.com/office/drawing/2014/main" id="{2A0116AD-B963-4E06-80D0-2C69AA531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14288"/>
              <a:ext cx="41275" cy="19050"/>
            </a:xfrm>
            <a:custGeom>
              <a:avLst/>
              <a:gdLst>
                <a:gd name="T0" fmla="*/ 10 w 11"/>
                <a:gd name="T1" fmla="*/ 0 h 5"/>
                <a:gd name="T2" fmla="*/ 1 w 11"/>
                <a:gd name="T3" fmla="*/ 4 h 5"/>
                <a:gd name="T4" fmla="*/ 1 w 11"/>
                <a:gd name="T5" fmla="*/ 5 h 5"/>
                <a:gd name="T6" fmla="*/ 10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2"/>
                    <a:pt x="4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92" name="Freeform 10324">
              <a:extLst>
                <a:ext uri="{FF2B5EF4-FFF2-40B4-BE49-F238E27FC236}">
                  <a16:creationId xmlns:a16="http://schemas.microsoft.com/office/drawing/2014/main" id="{B08D5AC0-14EB-48A4-86E3-523C80A1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11113"/>
              <a:ext cx="38100" cy="22225"/>
            </a:xfrm>
            <a:custGeom>
              <a:avLst/>
              <a:gdLst>
                <a:gd name="T0" fmla="*/ 0 w 10"/>
                <a:gd name="T1" fmla="*/ 5 h 6"/>
                <a:gd name="T2" fmla="*/ 9 w 10"/>
                <a:gd name="T3" fmla="*/ 1 h 6"/>
                <a:gd name="T4" fmla="*/ 9 w 10"/>
                <a:gd name="T5" fmla="*/ 1 h 6"/>
                <a:gd name="T6" fmla="*/ 0 w 10"/>
                <a:gd name="T7" fmla="*/ 5 h 6"/>
                <a:gd name="T8" fmla="*/ 0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3" y="4"/>
                    <a:pt x="6" y="2"/>
                    <a:pt x="9" y="1"/>
                  </a:cubicBezTo>
                  <a:cubicBezTo>
                    <a:pt x="10" y="1"/>
                    <a:pt x="9" y="0"/>
                    <a:pt x="9" y="1"/>
                  </a:cubicBezTo>
                  <a:cubicBezTo>
                    <a:pt x="6" y="2"/>
                    <a:pt x="3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93" name="Freeform 10325">
              <a:extLst>
                <a:ext uri="{FF2B5EF4-FFF2-40B4-BE49-F238E27FC236}">
                  <a16:creationId xmlns:a16="http://schemas.microsoft.com/office/drawing/2014/main" id="{B2064C68-BB54-4BC7-B2E9-86CF2646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38100"/>
              <a:ext cx="22225" cy="11113"/>
            </a:xfrm>
            <a:custGeom>
              <a:avLst/>
              <a:gdLst>
                <a:gd name="T0" fmla="*/ 1 w 6"/>
                <a:gd name="T1" fmla="*/ 3 h 3"/>
                <a:gd name="T2" fmla="*/ 5 w 6"/>
                <a:gd name="T3" fmla="*/ 1 h 3"/>
                <a:gd name="T4" fmla="*/ 5 w 6"/>
                <a:gd name="T5" fmla="*/ 0 h 3"/>
                <a:gd name="T6" fmla="*/ 0 w 6"/>
                <a:gd name="T7" fmla="*/ 2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5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94" name="Freeform 10326">
              <a:extLst>
                <a:ext uri="{FF2B5EF4-FFF2-40B4-BE49-F238E27FC236}">
                  <a16:creationId xmlns:a16="http://schemas.microsoft.com/office/drawing/2014/main" id="{1EC4F864-A1C9-4ED4-B9B0-9917FC2E0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14288"/>
              <a:ext cx="52388" cy="26988"/>
            </a:xfrm>
            <a:custGeom>
              <a:avLst/>
              <a:gdLst>
                <a:gd name="T0" fmla="*/ 13 w 14"/>
                <a:gd name="T1" fmla="*/ 0 h 7"/>
                <a:gd name="T2" fmla="*/ 0 w 14"/>
                <a:gd name="T3" fmla="*/ 6 h 7"/>
                <a:gd name="T4" fmla="*/ 0 w 14"/>
                <a:gd name="T5" fmla="*/ 6 h 7"/>
                <a:gd name="T6" fmla="*/ 14 w 14"/>
                <a:gd name="T7" fmla="*/ 0 h 7"/>
                <a:gd name="T8" fmla="*/ 13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3" y="0"/>
                  </a:moveTo>
                  <a:cubicBezTo>
                    <a:pt x="9" y="2"/>
                    <a:pt x="5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5" y="4"/>
                    <a:pt x="9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95" name="Freeform 10327">
              <a:extLst>
                <a:ext uri="{FF2B5EF4-FFF2-40B4-BE49-F238E27FC236}">
                  <a16:creationId xmlns:a16="http://schemas.microsoft.com/office/drawing/2014/main" id="{ABAC5D0A-F5A2-49C0-B02D-873A2DA21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14288"/>
              <a:ext cx="33338" cy="15875"/>
            </a:xfrm>
            <a:custGeom>
              <a:avLst/>
              <a:gdLst>
                <a:gd name="T0" fmla="*/ 0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96" name="Freeform 10328">
              <a:extLst>
                <a:ext uri="{FF2B5EF4-FFF2-40B4-BE49-F238E27FC236}">
                  <a16:creationId xmlns:a16="http://schemas.microsoft.com/office/drawing/2014/main" id="{58EA4197-BEB3-4FA4-9E1B-9A00E58EA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42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497" name="Group 6633">
            <a:extLst>
              <a:ext uri="{FF2B5EF4-FFF2-40B4-BE49-F238E27FC236}">
                <a16:creationId xmlns:a16="http://schemas.microsoft.com/office/drawing/2014/main" id="{8EB6D5A1-12AA-4EC7-A887-B384D7EA400F}"/>
              </a:ext>
            </a:extLst>
          </p:cNvPr>
          <p:cNvGrpSpPr>
            <a:grpSpLocks/>
          </p:cNvGrpSpPr>
          <p:nvPr/>
        </p:nvGrpSpPr>
        <p:grpSpPr bwMode="auto">
          <a:xfrm>
            <a:off x="6465888" y="3941763"/>
            <a:ext cx="334962" cy="203200"/>
            <a:chOff x="0" y="0"/>
            <a:chExt cx="334963" cy="203200"/>
          </a:xfrm>
        </p:grpSpPr>
        <p:sp>
          <p:nvSpPr>
            <p:cNvPr id="43498" name="Freeform 10329">
              <a:extLst>
                <a:ext uri="{FF2B5EF4-FFF2-40B4-BE49-F238E27FC236}">
                  <a16:creationId xmlns:a16="http://schemas.microsoft.com/office/drawing/2014/main" id="{CDAC44EF-7C7D-4DFB-8D58-436306D02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00" y="38100"/>
              <a:ext cx="101600" cy="130175"/>
            </a:xfrm>
            <a:custGeom>
              <a:avLst/>
              <a:gdLst>
                <a:gd name="T0" fmla="*/ 26 w 27"/>
                <a:gd name="T1" fmla="*/ 13 h 35"/>
                <a:gd name="T2" fmla="*/ 26 w 27"/>
                <a:gd name="T3" fmla="*/ 11 h 35"/>
                <a:gd name="T4" fmla="*/ 26 w 27"/>
                <a:gd name="T5" fmla="*/ 9 h 35"/>
                <a:gd name="T6" fmla="*/ 27 w 27"/>
                <a:gd name="T7" fmla="*/ 4 h 35"/>
                <a:gd name="T8" fmla="*/ 25 w 27"/>
                <a:gd name="T9" fmla="*/ 3 h 35"/>
                <a:gd name="T10" fmla="*/ 19 w 27"/>
                <a:gd name="T11" fmla="*/ 3 h 35"/>
                <a:gd name="T12" fmla="*/ 17 w 27"/>
                <a:gd name="T13" fmla="*/ 2 h 35"/>
                <a:gd name="T14" fmla="*/ 13 w 27"/>
                <a:gd name="T15" fmla="*/ 3 h 35"/>
                <a:gd name="T16" fmla="*/ 14 w 27"/>
                <a:gd name="T17" fmla="*/ 2 h 35"/>
                <a:gd name="T18" fmla="*/ 10 w 27"/>
                <a:gd name="T19" fmla="*/ 2 h 35"/>
                <a:gd name="T20" fmla="*/ 4 w 27"/>
                <a:gd name="T21" fmla="*/ 3 h 35"/>
                <a:gd name="T22" fmla="*/ 1 w 27"/>
                <a:gd name="T23" fmla="*/ 9 h 35"/>
                <a:gd name="T24" fmla="*/ 1 w 27"/>
                <a:gd name="T25" fmla="*/ 16 h 35"/>
                <a:gd name="T26" fmla="*/ 2 w 27"/>
                <a:gd name="T27" fmla="*/ 21 h 35"/>
                <a:gd name="T28" fmla="*/ 3 w 27"/>
                <a:gd name="T29" fmla="*/ 33 h 35"/>
                <a:gd name="T30" fmla="*/ 11 w 27"/>
                <a:gd name="T31" fmla="*/ 34 h 35"/>
                <a:gd name="T32" fmla="*/ 16 w 27"/>
                <a:gd name="T33" fmla="*/ 33 h 35"/>
                <a:gd name="T34" fmla="*/ 21 w 27"/>
                <a:gd name="T35" fmla="*/ 33 h 35"/>
                <a:gd name="T36" fmla="*/ 25 w 27"/>
                <a:gd name="T37" fmla="*/ 32 h 35"/>
                <a:gd name="T38" fmla="*/ 26 w 27"/>
                <a:gd name="T39" fmla="*/ 31 h 35"/>
                <a:gd name="T40" fmla="*/ 27 w 27"/>
                <a:gd name="T41" fmla="*/ 31 h 35"/>
                <a:gd name="T42" fmla="*/ 27 w 27"/>
                <a:gd name="T43" fmla="*/ 23 h 35"/>
                <a:gd name="T44" fmla="*/ 26 w 27"/>
                <a:gd name="T45" fmla="*/ 13 h 35"/>
                <a:gd name="T46" fmla="*/ 7 w 27"/>
                <a:gd name="T47" fmla="*/ 3 h 35"/>
                <a:gd name="T48" fmla="*/ 7 w 27"/>
                <a:gd name="T49" fmla="*/ 3 h 35"/>
                <a:gd name="T50" fmla="*/ 26 w 27"/>
                <a:gd name="T51" fmla="*/ 26 h 35"/>
                <a:gd name="T52" fmla="*/ 25 w 27"/>
                <a:gd name="T53" fmla="*/ 26 h 35"/>
                <a:gd name="T54" fmla="*/ 24 w 27"/>
                <a:gd name="T55" fmla="*/ 29 h 35"/>
                <a:gd name="T56" fmla="*/ 25 w 27"/>
                <a:gd name="T57" fmla="*/ 30 h 35"/>
                <a:gd name="T58" fmla="*/ 24 w 27"/>
                <a:gd name="T59" fmla="*/ 31 h 35"/>
                <a:gd name="T60" fmla="*/ 22 w 27"/>
                <a:gd name="T61" fmla="*/ 31 h 35"/>
                <a:gd name="T62" fmla="*/ 23 w 27"/>
                <a:gd name="T63" fmla="*/ 31 h 35"/>
                <a:gd name="T64" fmla="*/ 10 w 27"/>
                <a:gd name="T65" fmla="*/ 32 h 35"/>
                <a:gd name="T66" fmla="*/ 9 w 27"/>
                <a:gd name="T67" fmla="*/ 32 h 35"/>
                <a:gd name="T68" fmla="*/ 9 w 27"/>
                <a:gd name="T69" fmla="*/ 32 h 35"/>
                <a:gd name="T70" fmla="*/ 7 w 27"/>
                <a:gd name="T71" fmla="*/ 31 h 35"/>
                <a:gd name="T72" fmla="*/ 4 w 27"/>
                <a:gd name="T73" fmla="*/ 28 h 35"/>
                <a:gd name="T74" fmla="*/ 4 w 27"/>
                <a:gd name="T75" fmla="*/ 15 h 35"/>
                <a:gd name="T76" fmla="*/ 4 w 27"/>
                <a:gd name="T77" fmla="*/ 10 h 35"/>
                <a:gd name="T78" fmla="*/ 8 w 27"/>
                <a:gd name="T79" fmla="*/ 5 h 35"/>
                <a:gd name="T80" fmla="*/ 7 w 27"/>
                <a:gd name="T81" fmla="*/ 5 h 35"/>
                <a:gd name="T82" fmla="*/ 9 w 27"/>
                <a:gd name="T83" fmla="*/ 5 h 35"/>
                <a:gd name="T84" fmla="*/ 9 w 27"/>
                <a:gd name="T85" fmla="*/ 5 h 35"/>
                <a:gd name="T86" fmla="*/ 9 w 27"/>
                <a:gd name="T87" fmla="*/ 5 h 35"/>
                <a:gd name="T88" fmla="*/ 9 w 27"/>
                <a:gd name="T89" fmla="*/ 5 h 35"/>
                <a:gd name="T90" fmla="*/ 25 w 27"/>
                <a:gd name="T91" fmla="*/ 5 h 35"/>
                <a:gd name="T92" fmla="*/ 26 w 27"/>
                <a:gd name="T93" fmla="*/ 4 h 35"/>
                <a:gd name="T94" fmla="*/ 26 w 27"/>
                <a:gd name="T95" fmla="*/ 14 h 35"/>
                <a:gd name="T96" fmla="*/ 26 w 27"/>
                <a:gd name="T97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35">
                  <a:moveTo>
                    <a:pt x="26" y="13"/>
                  </a:moveTo>
                  <a:cubicBezTo>
                    <a:pt x="27" y="13"/>
                    <a:pt x="26" y="11"/>
                    <a:pt x="26" y="11"/>
                  </a:cubicBezTo>
                  <a:cubicBezTo>
                    <a:pt x="27" y="12"/>
                    <a:pt x="27" y="9"/>
                    <a:pt x="26" y="9"/>
                  </a:cubicBezTo>
                  <a:cubicBezTo>
                    <a:pt x="27" y="10"/>
                    <a:pt x="26" y="3"/>
                    <a:pt x="27" y="4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4" y="2"/>
                    <a:pt x="21" y="0"/>
                    <a:pt x="19" y="3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0"/>
                    <a:pt x="11" y="3"/>
                    <a:pt x="10" y="2"/>
                  </a:cubicBezTo>
                  <a:cubicBezTo>
                    <a:pt x="11" y="1"/>
                    <a:pt x="4" y="3"/>
                    <a:pt x="4" y="3"/>
                  </a:cubicBezTo>
                  <a:cubicBezTo>
                    <a:pt x="1" y="4"/>
                    <a:pt x="1" y="7"/>
                    <a:pt x="1" y="9"/>
                  </a:cubicBezTo>
                  <a:cubicBezTo>
                    <a:pt x="1" y="11"/>
                    <a:pt x="1" y="16"/>
                    <a:pt x="1" y="16"/>
                  </a:cubicBezTo>
                  <a:cubicBezTo>
                    <a:pt x="2" y="17"/>
                    <a:pt x="0" y="20"/>
                    <a:pt x="2" y="21"/>
                  </a:cubicBezTo>
                  <a:cubicBezTo>
                    <a:pt x="0" y="21"/>
                    <a:pt x="1" y="32"/>
                    <a:pt x="3" y="33"/>
                  </a:cubicBezTo>
                  <a:cubicBezTo>
                    <a:pt x="6" y="35"/>
                    <a:pt x="8" y="34"/>
                    <a:pt x="11" y="34"/>
                  </a:cubicBezTo>
                  <a:cubicBezTo>
                    <a:pt x="13" y="33"/>
                    <a:pt x="14" y="33"/>
                    <a:pt x="16" y="33"/>
                  </a:cubicBezTo>
                  <a:cubicBezTo>
                    <a:pt x="17" y="33"/>
                    <a:pt x="23" y="31"/>
                    <a:pt x="21" y="33"/>
                  </a:cubicBezTo>
                  <a:cubicBezTo>
                    <a:pt x="21" y="33"/>
                    <a:pt x="25" y="32"/>
                    <a:pt x="25" y="32"/>
                  </a:cubicBezTo>
                  <a:cubicBezTo>
                    <a:pt x="25" y="32"/>
                    <a:pt x="25" y="31"/>
                    <a:pt x="26" y="31"/>
                  </a:cubicBezTo>
                  <a:cubicBezTo>
                    <a:pt x="26" y="31"/>
                    <a:pt x="26" y="31"/>
                    <a:pt x="27" y="31"/>
                  </a:cubicBezTo>
                  <a:cubicBezTo>
                    <a:pt x="27" y="30"/>
                    <a:pt x="27" y="25"/>
                    <a:pt x="27" y="23"/>
                  </a:cubicBezTo>
                  <a:cubicBezTo>
                    <a:pt x="26" y="22"/>
                    <a:pt x="27" y="16"/>
                    <a:pt x="26" y="13"/>
                  </a:cubicBezTo>
                  <a:close/>
                  <a:moveTo>
                    <a:pt x="7" y="3"/>
                  </a:moveTo>
                  <a:cubicBezTo>
                    <a:pt x="8" y="3"/>
                    <a:pt x="8" y="3"/>
                    <a:pt x="7" y="3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8"/>
                    <a:pt x="26" y="28"/>
                    <a:pt x="24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4" y="30"/>
                    <a:pt x="25" y="30"/>
                    <a:pt x="24" y="31"/>
                  </a:cubicBezTo>
                  <a:cubicBezTo>
                    <a:pt x="24" y="30"/>
                    <a:pt x="23" y="30"/>
                    <a:pt x="22" y="31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2" y="30"/>
                    <a:pt x="10" y="31"/>
                    <a:pt x="10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29"/>
                    <a:pt x="5" y="34"/>
                    <a:pt x="7" y="31"/>
                  </a:cubicBezTo>
                  <a:cubicBezTo>
                    <a:pt x="6" y="32"/>
                    <a:pt x="3" y="30"/>
                    <a:pt x="4" y="28"/>
                  </a:cubicBezTo>
                  <a:cubicBezTo>
                    <a:pt x="3" y="25"/>
                    <a:pt x="4" y="19"/>
                    <a:pt x="4" y="15"/>
                  </a:cubicBezTo>
                  <a:cubicBezTo>
                    <a:pt x="4" y="13"/>
                    <a:pt x="4" y="12"/>
                    <a:pt x="4" y="10"/>
                  </a:cubicBezTo>
                  <a:cubicBezTo>
                    <a:pt x="4" y="9"/>
                    <a:pt x="4" y="1"/>
                    <a:pt x="8" y="5"/>
                  </a:cubicBezTo>
                  <a:cubicBezTo>
                    <a:pt x="6" y="5"/>
                    <a:pt x="8" y="4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4" y="5"/>
                    <a:pt x="20" y="4"/>
                    <a:pt x="25" y="5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6" y="7"/>
                    <a:pt x="25" y="11"/>
                    <a:pt x="26" y="14"/>
                  </a:cubicBezTo>
                  <a:cubicBezTo>
                    <a:pt x="24" y="15"/>
                    <a:pt x="25" y="24"/>
                    <a:pt x="26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99" name="Freeform 10330">
              <a:extLst>
                <a:ext uri="{FF2B5EF4-FFF2-40B4-BE49-F238E27FC236}">
                  <a16:creationId xmlns:a16="http://schemas.microsoft.com/office/drawing/2014/main" id="{760C7C85-9C03-4ABE-8E5E-79769FC5E8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50" y="22225"/>
              <a:ext cx="263525" cy="161925"/>
            </a:xfrm>
            <a:custGeom>
              <a:avLst/>
              <a:gdLst>
                <a:gd name="T0" fmla="*/ 69 w 70"/>
                <a:gd name="T1" fmla="*/ 2 h 43"/>
                <a:gd name="T2" fmla="*/ 60 w 70"/>
                <a:gd name="T3" fmla="*/ 2 h 43"/>
                <a:gd name="T4" fmla="*/ 57 w 70"/>
                <a:gd name="T5" fmla="*/ 2 h 43"/>
                <a:gd name="T6" fmla="*/ 52 w 70"/>
                <a:gd name="T7" fmla="*/ 2 h 43"/>
                <a:gd name="T8" fmla="*/ 52 w 70"/>
                <a:gd name="T9" fmla="*/ 2 h 43"/>
                <a:gd name="T10" fmla="*/ 47 w 70"/>
                <a:gd name="T11" fmla="*/ 2 h 43"/>
                <a:gd name="T12" fmla="*/ 30 w 70"/>
                <a:gd name="T13" fmla="*/ 2 h 43"/>
                <a:gd name="T14" fmla="*/ 15 w 70"/>
                <a:gd name="T15" fmla="*/ 2 h 43"/>
                <a:gd name="T16" fmla="*/ 5 w 70"/>
                <a:gd name="T17" fmla="*/ 2 h 43"/>
                <a:gd name="T18" fmla="*/ 1 w 70"/>
                <a:gd name="T19" fmla="*/ 4 h 43"/>
                <a:gd name="T20" fmla="*/ 2 w 70"/>
                <a:gd name="T21" fmla="*/ 40 h 43"/>
                <a:gd name="T22" fmla="*/ 4 w 70"/>
                <a:gd name="T23" fmla="*/ 41 h 43"/>
                <a:gd name="T24" fmla="*/ 8 w 70"/>
                <a:gd name="T25" fmla="*/ 42 h 43"/>
                <a:gd name="T26" fmla="*/ 27 w 70"/>
                <a:gd name="T27" fmla="*/ 41 h 43"/>
                <a:gd name="T28" fmla="*/ 31 w 70"/>
                <a:gd name="T29" fmla="*/ 41 h 43"/>
                <a:gd name="T30" fmla="*/ 58 w 70"/>
                <a:gd name="T31" fmla="*/ 41 h 43"/>
                <a:gd name="T32" fmla="*/ 68 w 70"/>
                <a:gd name="T33" fmla="*/ 40 h 43"/>
                <a:gd name="T34" fmla="*/ 68 w 70"/>
                <a:gd name="T35" fmla="*/ 29 h 43"/>
                <a:gd name="T36" fmla="*/ 69 w 70"/>
                <a:gd name="T37" fmla="*/ 15 h 43"/>
                <a:gd name="T38" fmla="*/ 69 w 70"/>
                <a:gd name="T39" fmla="*/ 4 h 43"/>
                <a:gd name="T40" fmla="*/ 32 w 70"/>
                <a:gd name="T41" fmla="*/ 42 h 43"/>
                <a:gd name="T42" fmla="*/ 32 w 70"/>
                <a:gd name="T43" fmla="*/ 42 h 43"/>
                <a:gd name="T44" fmla="*/ 28 w 70"/>
                <a:gd name="T45" fmla="*/ 39 h 43"/>
                <a:gd name="T46" fmla="*/ 60 w 70"/>
                <a:gd name="T47" fmla="*/ 41 h 43"/>
                <a:gd name="T48" fmla="*/ 60 w 70"/>
                <a:gd name="T49" fmla="*/ 40 h 43"/>
                <a:gd name="T50" fmla="*/ 60 w 70"/>
                <a:gd name="T51" fmla="*/ 40 h 43"/>
                <a:gd name="T52" fmla="*/ 60 w 70"/>
                <a:gd name="T53" fmla="*/ 40 h 43"/>
                <a:gd name="T54" fmla="*/ 68 w 70"/>
                <a:gd name="T55" fmla="*/ 32 h 43"/>
                <a:gd name="T56" fmla="*/ 68 w 70"/>
                <a:gd name="T57" fmla="*/ 37 h 43"/>
                <a:gd name="T58" fmla="*/ 68 w 70"/>
                <a:gd name="T59" fmla="*/ 40 h 43"/>
                <a:gd name="T60" fmla="*/ 59 w 70"/>
                <a:gd name="T61" fmla="*/ 39 h 43"/>
                <a:gd name="T62" fmla="*/ 50 w 70"/>
                <a:gd name="T63" fmla="*/ 38 h 43"/>
                <a:gd name="T64" fmla="*/ 41 w 70"/>
                <a:gd name="T65" fmla="*/ 40 h 43"/>
                <a:gd name="T66" fmla="*/ 34 w 70"/>
                <a:gd name="T67" fmla="*/ 39 h 43"/>
                <a:gd name="T68" fmla="*/ 5 w 70"/>
                <a:gd name="T69" fmla="*/ 39 h 43"/>
                <a:gd name="T70" fmla="*/ 5 w 70"/>
                <a:gd name="T71" fmla="*/ 29 h 43"/>
                <a:gd name="T72" fmla="*/ 12 w 70"/>
                <a:gd name="T73" fmla="*/ 4 h 43"/>
                <a:gd name="T74" fmla="*/ 22 w 70"/>
                <a:gd name="T75" fmla="*/ 5 h 43"/>
                <a:gd name="T76" fmla="*/ 48 w 70"/>
                <a:gd name="T77" fmla="*/ 5 h 43"/>
                <a:gd name="T78" fmla="*/ 67 w 70"/>
                <a:gd name="T79" fmla="*/ 4 h 43"/>
                <a:gd name="T80" fmla="*/ 67 w 70"/>
                <a:gd name="T81" fmla="*/ 13 h 43"/>
                <a:gd name="T82" fmla="*/ 68 w 70"/>
                <a:gd name="T8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" h="43">
                  <a:moveTo>
                    <a:pt x="69" y="5"/>
                  </a:moveTo>
                  <a:cubicBezTo>
                    <a:pt x="70" y="4"/>
                    <a:pt x="70" y="3"/>
                    <a:pt x="69" y="2"/>
                  </a:cubicBezTo>
                  <a:cubicBezTo>
                    <a:pt x="69" y="3"/>
                    <a:pt x="69" y="3"/>
                    <a:pt x="69" y="4"/>
                  </a:cubicBezTo>
                  <a:cubicBezTo>
                    <a:pt x="69" y="0"/>
                    <a:pt x="60" y="2"/>
                    <a:pt x="60" y="2"/>
                  </a:cubicBezTo>
                  <a:cubicBezTo>
                    <a:pt x="61" y="2"/>
                    <a:pt x="60" y="2"/>
                    <a:pt x="60" y="1"/>
                  </a:cubicBezTo>
                  <a:cubicBezTo>
                    <a:pt x="59" y="2"/>
                    <a:pt x="57" y="2"/>
                    <a:pt x="57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4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46" y="2"/>
                    <a:pt x="41" y="2"/>
                    <a:pt x="42" y="2"/>
                  </a:cubicBezTo>
                  <a:cubicBezTo>
                    <a:pt x="38" y="2"/>
                    <a:pt x="33" y="3"/>
                    <a:pt x="30" y="2"/>
                  </a:cubicBezTo>
                  <a:cubicBezTo>
                    <a:pt x="28" y="2"/>
                    <a:pt x="24" y="2"/>
                    <a:pt x="23" y="2"/>
                  </a:cubicBezTo>
                  <a:cubicBezTo>
                    <a:pt x="23" y="2"/>
                    <a:pt x="16" y="2"/>
                    <a:pt x="15" y="2"/>
                  </a:cubicBezTo>
                  <a:cubicBezTo>
                    <a:pt x="19" y="0"/>
                    <a:pt x="15" y="1"/>
                    <a:pt x="16" y="2"/>
                  </a:cubicBezTo>
                  <a:cubicBezTo>
                    <a:pt x="13" y="4"/>
                    <a:pt x="7" y="0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6"/>
                    <a:pt x="1" y="4"/>
                  </a:cubicBezTo>
                  <a:cubicBezTo>
                    <a:pt x="2" y="14"/>
                    <a:pt x="0" y="25"/>
                    <a:pt x="2" y="35"/>
                  </a:cubicBezTo>
                  <a:cubicBezTo>
                    <a:pt x="1" y="35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3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6" y="41"/>
                    <a:pt x="7" y="42"/>
                    <a:pt x="8" y="42"/>
                  </a:cubicBezTo>
                  <a:cubicBezTo>
                    <a:pt x="15" y="43"/>
                    <a:pt x="23" y="39"/>
                    <a:pt x="29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8" y="42"/>
                    <a:pt x="31" y="43"/>
                    <a:pt x="33" y="41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3" y="40"/>
                    <a:pt x="38" y="41"/>
                    <a:pt x="40" y="41"/>
                  </a:cubicBezTo>
                  <a:cubicBezTo>
                    <a:pt x="46" y="40"/>
                    <a:pt x="52" y="41"/>
                    <a:pt x="58" y="41"/>
                  </a:cubicBezTo>
                  <a:cubicBezTo>
                    <a:pt x="60" y="41"/>
                    <a:pt x="64" y="42"/>
                    <a:pt x="67" y="41"/>
                  </a:cubicBezTo>
                  <a:cubicBezTo>
                    <a:pt x="68" y="41"/>
                    <a:pt x="68" y="41"/>
                    <a:pt x="68" y="40"/>
                  </a:cubicBezTo>
                  <a:cubicBezTo>
                    <a:pt x="68" y="40"/>
                    <a:pt x="68" y="40"/>
                    <a:pt x="69" y="40"/>
                  </a:cubicBezTo>
                  <a:cubicBezTo>
                    <a:pt x="70" y="37"/>
                    <a:pt x="69" y="31"/>
                    <a:pt x="68" y="29"/>
                  </a:cubicBezTo>
                  <a:cubicBezTo>
                    <a:pt x="68" y="29"/>
                    <a:pt x="69" y="29"/>
                    <a:pt x="69" y="29"/>
                  </a:cubicBezTo>
                  <a:cubicBezTo>
                    <a:pt x="70" y="26"/>
                    <a:pt x="68" y="20"/>
                    <a:pt x="69" y="15"/>
                  </a:cubicBezTo>
                  <a:cubicBezTo>
                    <a:pt x="70" y="16"/>
                    <a:pt x="69" y="10"/>
                    <a:pt x="70" y="9"/>
                  </a:cubicBezTo>
                  <a:cubicBezTo>
                    <a:pt x="68" y="10"/>
                    <a:pt x="69" y="4"/>
                    <a:pt x="69" y="4"/>
                  </a:cubicBezTo>
                  <a:cubicBezTo>
                    <a:pt x="69" y="4"/>
                    <a:pt x="69" y="4"/>
                    <a:pt x="69" y="5"/>
                  </a:cubicBezTo>
                  <a:close/>
                  <a:moveTo>
                    <a:pt x="32" y="42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2" y="41"/>
                    <a:pt x="32" y="42"/>
                  </a:cubicBezTo>
                  <a:close/>
                  <a:moveTo>
                    <a:pt x="28" y="39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9" y="39"/>
                    <a:pt x="29" y="40"/>
                    <a:pt x="28" y="39"/>
                  </a:cubicBezTo>
                  <a:close/>
                  <a:moveTo>
                    <a:pt x="60" y="41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1"/>
                    <a:pt x="60" y="41"/>
                  </a:cubicBezTo>
                  <a:close/>
                  <a:moveTo>
                    <a:pt x="68" y="32"/>
                  </a:moveTo>
                  <a:cubicBezTo>
                    <a:pt x="68" y="32"/>
                    <a:pt x="68" y="37"/>
                    <a:pt x="68" y="37"/>
                  </a:cubicBezTo>
                  <a:cubicBezTo>
                    <a:pt x="68" y="35"/>
                    <a:pt x="68" y="37"/>
                    <a:pt x="68" y="37"/>
                  </a:cubicBezTo>
                  <a:cubicBezTo>
                    <a:pt x="68" y="38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7" y="39"/>
                    <a:pt x="67" y="39"/>
                  </a:cubicBezTo>
                  <a:cubicBezTo>
                    <a:pt x="65" y="38"/>
                    <a:pt x="61" y="39"/>
                    <a:pt x="59" y="39"/>
                  </a:cubicBezTo>
                  <a:cubicBezTo>
                    <a:pt x="58" y="39"/>
                    <a:pt x="54" y="39"/>
                    <a:pt x="53" y="39"/>
                  </a:cubicBezTo>
                  <a:cubicBezTo>
                    <a:pt x="53" y="40"/>
                    <a:pt x="49" y="38"/>
                    <a:pt x="50" y="38"/>
                  </a:cubicBezTo>
                  <a:cubicBezTo>
                    <a:pt x="49" y="38"/>
                    <a:pt x="45" y="39"/>
                    <a:pt x="44" y="40"/>
                  </a:cubicBezTo>
                  <a:cubicBezTo>
                    <a:pt x="43" y="40"/>
                    <a:pt x="43" y="40"/>
                    <a:pt x="41" y="40"/>
                  </a:cubicBezTo>
                  <a:cubicBezTo>
                    <a:pt x="41" y="39"/>
                    <a:pt x="43" y="39"/>
                    <a:pt x="43" y="39"/>
                  </a:cubicBezTo>
                  <a:cubicBezTo>
                    <a:pt x="40" y="40"/>
                    <a:pt x="36" y="39"/>
                    <a:pt x="34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8"/>
                    <a:pt x="10" y="39"/>
                    <a:pt x="5" y="39"/>
                  </a:cubicBezTo>
                  <a:cubicBezTo>
                    <a:pt x="5" y="38"/>
                    <a:pt x="5" y="37"/>
                    <a:pt x="5" y="37"/>
                  </a:cubicBezTo>
                  <a:cubicBezTo>
                    <a:pt x="5" y="35"/>
                    <a:pt x="5" y="29"/>
                    <a:pt x="5" y="29"/>
                  </a:cubicBezTo>
                  <a:cubicBezTo>
                    <a:pt x="6" y="21"/>
                    <a:pt x="3" y="14"/>
                    <a:pt x="4" y="6"/>
                  </a:cubicBezTo>
                  <a:cubicBezTo>
                    <a:pt x="4" y="2"/>
                    <a:pt x="10" y="4"/>
                    <a:pt x="12" y="4"/>
                  </a:cubicBezTo>
                  <a:cubicBezTo>
                    <a:pt x="14" y="4"/>
                    <a:pt x="17" y="4"/>
                    <a:pt x="19" y="4"/>
                  </a:cubicBezTo>
                  <a:cubicBezTo>
                    <a:pt x="19" y="4"/>
                    <a:pt x="23" y="4"/>
                    <a:pt x="22" y="5"/>
                  </a:cubicBezTo>
                  <a:cubicBezTo>
                    <a:pt x="31" y="4"/>
                    <a:pt x="41" y="5"/>
                    <a:pt x="50" y="4"/>
                  </a:cubicBezTo>
                  <a:cubicBezTo>
                    <a:pt x="50" y="5"/>
                    <a:pt x="48" y="4"/>
                    <a:pt x="48" y="5"/>
                  </a:cubicBezTo>
                  <a:cubicBezTo>
                    <a:pt x="49" y="4"/>
                    <a:pt x="53" y="4"/>
                    <a:pt x="52" y="4"/>
                  </a:cubicBezTo>
                  <a:cubicBezTo>
                    <a:pt x="56" y="4"/>
                    <a:pt x="64" y="5"/>
                    <a:pt x="67" y="4"/>
                  </a:cubicBezTo>
                  <a:cubicBezTo>
                    <a:pt x="68" y="5"/>
                    <a:pt x="68" y="8"/>
                    <a:pt x="68" y="11"/>
                  </a:cubicBezTo>
                  <a:cubicBezTo>
                    <a:pt x="68" y="11"/>
                    <a:pt x="68" y="15"/>
                    <a:pt x="67" y="13"/>
                  </a:cubicBezTo>
                  <a:cubicBezTo>
                    <a:pt x="67" y="14"/>
                    <a:pt x="68" y="17"/>
                    <a:pt x="68" y="18"/>
                  </a:cubicBezTo>
                  <a:cubicBezTo>
                    <a:pt x="69" y="18"/>
                    <a:pt x="67" y="30"/>
                    <a:pt x="68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00" name="Freeform 10331">
              <a:extLst>
                <a:ext uri="{FF2B5EF4-FFF2-40B4-BE49-F238E27FC236}">
                  <a16:creationId xmlns:a16="http://schemas.microsoft.com/office/drawing/2014/main" id="{A0E7B107-F55E-4F36-9403-CBD1E4D9B7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23850" cy="203200"/>
            </a:xfrm>
            <a:custGeom>
              <a:avLst/>
              <a:gdLst>
                <a:gd name="T0" fmla="*/ 67 w 86"/>
                <a:gd name="T1" fmla="*/ 51 h 54"/>
                <a:gd name="T2" fmla="*/ 66 w 86"/>
                <a:gd name="T3" fmla="*/ 50 h 54"/>
                <a:gd name="T4" fmla="*/ 56 w 86"/>
                <a:gd name="T5" fmla="*/ 50 h 54"/>
                <a:gd name="T6" fmla="*/ 52 w 86"/>
                <a:gd name="T7" fmla="*/ 50 h 54"/>
                <a:gd name="T8" fmla="*/ 48 w 86"/>
                <a:gd name="T9" fmla="*/ 50 h 54"/>
                <a:gd name="T10" fmla="*/ 47 w 86"/>
                <a:gd name="T11" fmla="*/ 50 h 54"/>
                <a:gd name="T12" fmla="*/ 36 w 86"/>
                <a:gd name="T13" fmla="*/ 50 h 54"/>
                <a:gd name="T14" fmla="*/ 14 w 86"/>
                <a:gd name="T15" fmla="*/ 51 h 54"/>
                <a:gd name="T16" fmla="*/ 8 w 86"/>
                <a:gd name="T17" fmla="*/ 50 h 54"/>
                <a:gd name="T18" fmla="*/ 5 w 86"/>
                <a:gd name="T19" fmla="*/ 35 h 54"/>
                <a:gd name="T20" fmla="*/ 9 w 86"/>
                <a:gd name="T21" fmla="*/ 5 h 54"/>
                <a:gd name="T22" fmla="*/ 45 w 86"/>
                <a:gd name="T23" fmla="*/ 5 h 54"/>
                <a:gd name="T24" fmla="*/ 49 w 86"/>
                <a:gd name="T25" fmla="*/ 5 h 54"/>
                <a:gd name="T26" fmla="*/ 55 w 86"/>
                <a:gd name="T27" fmla="*/ 5 h 54"/>
                <a:gd name="T28" fmla="*/ 77 w 86"/>
                <a:gd name="T29" fmla="*/ 12 h 54"/>
                <a:gd name="T30" fmla="*/ 82 w 86"/>
                <a:gd name="T31" fmla="*/ 16 h 54"/>
                <a:gd name="T32" fmla="*/ 83 w 86"/>
                <a:gd name="T33" fmla="*/ 16 h 54"/>
                <a:gd name="T34" fmla="*/ 84 w 86"/>
                <a:gd name="T35" fmla="*/ 16 h 54"/>
                <a:gd name="T36" fmla="*/ 84 w 86"/>
                <a:gd name="T37" fmla="*/ 17 h 54"/>
                <a:gd name="T38" fmla="*/ 83 w 86"/>
                <a:gd name="T39" fmla="*/ 15 h 54"/>
                <a:gd name="T40" fmla="*/ 81 w 86"/>
                <a:gd name="T41" fmla="*/ 15 h 54"/>
                <a:gd name="T42" fmla="*/ 79 w 86"/>
                <a:gd name="T43" fmla="*/ 10 h 54"/>
                <a:gd name="T44" fmla="*/ 72 w 86"/>
                <a:gd name="T45" fmla="*/ 3 h 54"/>
                <a:gd name="T46" fmla="*/ 72 w 86"/>
                <a:gd name="T47" fmla="*/ 3 h 54"/>
                <a:gd name="T48" fmla="*/ 61 w 86"/>
                <a:gd name="T49" fmla="*/ 4 h 54"/>
                <a:gd name="T50" fmla="*/ 62 w 86"/>
                <a:gd name="T51" fmla="*/ 3 h 54"/>
                <a:gd name="T52" fmla="*/ 61 w 86"/>
                <a:gd name="T53" fmla="*/ 3 h 54"/>
                <a:gd name="T54" fmla="*/ 51 w 86"/>
                <a:gd name="T55" fmla="*/ 3 h 54"/>
                <a:gd name="T56" fmla="*/ 35 w 86"/>
                <a:gd name="T57" fmla="*/ 3 h 54"/>
                <a:gd name="T58" fmla="*/ 3 w 86"/>
                <a:gd name="T59" fmla="*/ 6 h 54"/>
                <a:gd name="T60" fmla="*/ 3 w 86"/>
                <a:gd name="T61" fmla="*/ 7 h 54"/>
                <a:gd name="T62" fmla="*/ 2 w 86"/>
                <a:gd name="T63" fmla="*/ 45 h 54"/>
                <a:gd name="T64" fmla="*/ 16 w 86"/>
                <a:gd name="T65" fmla="*/ 53 h 54"/>
                <a:gd name="T66" fmla="*/ 45 w 86"/>
                <a:gd name="T67" fmla="*/ 52 h 54"/>
                <a:gd name="T68" fmla="*/ 48 w 86"/>
                <a:gd name="T69" fmla="*/ 52 h 54"/>
                <a:gd name="T70" fmla="*/ 59 w 86"/>
                <a:gd name="T71" fmla="*/ 52 h 54"/>
                <a:gd name="T72" fmla="*/ 73 w 86"/>
                <a:gd name="T73" fmla="*/ 51 h 54"/>
                <a:gd name="T74" fmla="*/ 78 w 86"/>
                <a:gd name="T75" fmla="*/ 48 h 54"/>
                <a:gd name="T76" fmla="*/ 86 w 86"/>
                <a:gd name="T77" fmla="*/ 37 h 54"/>
                <a:gd name="T78" fmla="*/ 72 w 86"/>
                <a:gd name="T79" fmla="*/ 50 h 54"/>
                <a:gd name="T80" fmla="*/ 48 w 86"/>
                <a:gd name="T81" fmla="*/ 6 h 54"/>
                <a:gd name="T82" fmla="*/ 44 w 86"/>
                <a:gd name="T83" fmla="*/ 3 h 54"/>
                <a:gd name="T84" fmla="*/ 44 w 86"/>
                <a:gd name="T8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54">
                  <a:moveTo>
                    <a:pt x="72" y="50"/>
                  </a:moveTo>
                  <a:cubicBezTo>
                    <a:pt x="74" y="51"/>
                    <a:pt x="67" y="51"/>
                    <a:pt x="67" y="51"/>
                  </a:cubicBezTo>
                  <a:cubicBezTo>
                    <a:pt x="67" y="51"/>
                    <a:pt x="67" y="50"/>
                    <a:pt x="68" y="50"/>
                  </a:cubicBezTo>
                  <a:cubicBezTo>
                    <a:pt x="67" y="50"/>
                    <a:pt x="67" y="50"/>
                    <a:pt x="66" y="50"/>
                  </a:cubicBezTo>
                  <a:cubicBezTo>
                    <a:pt x="65" y="50"/>
                    <a:pt x="61" y="50"/>
                    <a:pt x="59" y="50"/>
                  </a:cubicBezTo>
                  <a:cubicBezTo>
                    <a:pt x="59" y="50"/>
                    <a:pt x="57" y="51"/>
                    <a:pt x="56" y="50"/>
                  </a:cubicBezTo>
                  <a:cubicBezTo>
                    <a:pt x="58" y="50"/>
                    <a:pt x="57" y="50"/>
                    <a:pt x="57" y="50"/>
                  </a:cubicBezTo>
                  <a:cubicBezTo>
                    <a:pt x="55" y="50"/>
                    <a:pt x="53" y="50"/>
                    <a:pt x="52" y="50"/>
                  </a:cubicBezTo>
                  <a:cubicBezTo>
                    <a:pt x="52" y="50"/>
                    <a:pt x="50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6" y="50"/>
                    <a:pt x="44" y="50"/>
                    <a:pt x="42" y="50"/>
                  </a:cubicBezTo>
                  <a:cubicBezTo>
                    <a:pt x="44" y="50"/>
                    <a:pt x="34" y="50"/>
                    <a:pt x="36" y="50"/>
                  </a:cubicBezTo>
                  <a:cubicBezTo>
                    <a:pt x="32" y="50"/>
                    <a:pt x="27" y="49"/>
                    <a:pt x="23" y="50"/>
                  </a:cubicBezTo>
                  <a:cubicBezTo>
                    <a:pt x="22" y="50"/>
                    <a:pt x="16" y="50"/>
                    <a:pt x="14" y="51"/>
                  </a:cubicBezTo>
                  <a:cubicBezTo>
                    <a:pt x="15" y="51"/>
                    <a:pt x="7" y="50"/>
                    <a:pt x="6" y="49"/>
                  </a:cubicBezTo>
                  <a:cubicBezTo>
                    <a:pt x="7" y="50"/>
                    <a:pt x="7" y="50"/>
                    <a:pt x="8" y="50"/>
                  </a:cubicBezTo>
                  <a:cubicBezTo>
                    <a:pt x="8" y="50"/>
                    <a:pt x="7" y="49"/>
                    <a:pt x="6" y="49"/>
                  </a:cubicBezTo>
                  <a:cubicBezTo>
                    <a:pt x="3" y="48"/>
                    <a:pt x="4" y="38"/>
                    <a:pt x="5" y="35"/>
                  </a:cubicBezTo>
                  <a:cubicBezTo>
                    <a:pt x="4" y="37"/>
                    <a:pt x="4" y="32"/>
                    <a:pt x="5" y="33"/>
                  </a:cubicBezTo>
                  <a:cubicBezTo>
                    <a:pt x="4" y="27"/>
                    <a:pt x="1" y="6"/>
                    <a:pt x="9" y="5"/>
                  </a:cubicBezTo>
                  <a:cubicBezTo>
                    <a:pt x="10" y="6"/>
                    <a:pt x="22" y="6"/>
                    <a:pt x="24" y="6"/>
                  </a:cubicBezTo>
                  <a:cubicBezTo>
                    <a:pt x="30" y="6"/>
                    <a:pt x="39" y="3"/>
                    <a:pt x="45" y="5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4" y="6"/>
                    <a:pt x="47" y="7"/>
                    <a:pt x="49" y="5"/>
                  </a:cubicBezTo>
                  <a:cubicBezTo>
                    <a:pt x="48" y="5"/>
                    <a:pt x="48" y="5"/>
                    <a:pt x="47" y="5"/>
                  </a:cubicBezTo>
                  <a:cubicBezTo>
                    <a:pt x="49" y="4"/>
                    <a:pt x="54" y="6"/>
                    <a:pt x="55" y="5"/>
                  </a:cubicBezTo>
                  <a:cubicBezTo>
                    <a:pt x="60" y="4"/>
                    <a:pt x="66" y="4"/>
                    <a:pt x="71" y="5"/>
                  </a:cubicBezTo>
                  <a:cubicBezTo>
                    <a:pt x="76" y="6"/>
                    <a:pt x="76" y="8"/>
                    <a:pt x="77" y="12"/>
                  </a:cubicBezTo>
                  <a:cubicBezTo>
                    <a:pt x="78" y="16"/>
                    <a:pt x="80" y="16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3" y="16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4" y="16"/>
                    <a:pt x="84" y="16"/>
                  </a:cubicBezTo>
                  <a:cubicBezTo>
                    <a:pt x="84" y="16"/>
                    <a:pt x="83" y="16"/>
                    <a:pt x="83" y="16"/>
                  </a:cubicBezTo>
                  <a:cubicBezTo>
                    <a:pt x="83" y="16"/>
                    <a:pt x="84" y="16"/>
                    <a:pt x="84" y="17"/>
                  </a:cubicBezTo>
                  <a:cubicBezTo>
                    <a:pt x="84" y="16"/>
                    <a:pt x="84" y="16"/>
                    <a:pt x="83" y="16"/>
                  </a:cubicBezTo>
                  <a:cubicBezTo>
                    <a:pt x="84" y="16"/>
                    <a:pt x="83" y="15"/>
                    <a:pt x="83" y="15"/>
                  </a:cubicBezTo>
                  <a:cubicBezTo>
                    <a:pt x="83" y="15"/>
                    <a:pt x="83" y="15"/>
                    <a:pt x="82" y="15"/>
                  </a:cubicBezTo>
                  <a:cubicBezTo>
                    <a:pt x="82" y="15"/>
                    <a:pt x="82" y="15"/>
                    <a:pt x="81" y="15"/>
                  </a:cubicBezTo>
                  <a:cubicBezTo>
                    <a:pt x="81" y="14"/>
                    <a:pt x="81" y="14"/>
                    <a:pt x="81" y="15"/>
                  </a:cubicBezTo>
                  <a:cubicBezTo>
                    <a:pt x="79" y="12"/>
                    <a:pt x="80" y="14"/>
                    <a:pt x="79" y="10"/>
                  </a:cubicBezTo>
                  <a:cubicBezTo>
                    <a:pt x="79" y="8"/>
                    <a:pt x="75" y="1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1" y="3"/>
                    <a:pt x="68" y="2"/>
                    <a:pt x="69" y="2"/>
                  </a:cubicBezTo>
                  <a:cubicBezTo>
                    <a:pt x="67" y="2"/>
                    <a:pt x="62" y="4"/>
                    <a:pt x="61" y="4"/>
                  </a:cubicBezTo>
                  <a:cubicBezTo>
                    <a:pt x="61" y="4"/>
                    <a:pt x="61" y="3"/>
                    <a:pt x="61" y="4"/>
                  </a:cubicBezTo>
                  <a:cubicBezTo>
                    <a:pt x="61" y="4"/>
                    <a:pt x="61" y="3"/>
                    <a:pt x="62" y="3"/>
                  </a:cubicBezTo>
                  <a:cubicBezTo>
                    <a:pt x="61" y="3"/>
                    <a:pt x="60" y="3"/>
                    <a:pt x="59" y="4"/>
                  </a:cubicBezTo>
                  <a:cubicBezTo>
                    <a:pt x="59" y="3"/>
                    <a:pt x="61" y="3"/>
                    <a:pt x="61" y="3"/>
                  </a:cubicBezTo>
                  <a:cubicBezTo>
                    <a:pt x="59" y="3"/>
                    <a:pt x="53" y="4"/>
                    <a:pt x="53" y="3"/>
                  </a:cubicBezTo>
                  <a:cubicBezTo>
                    <a:pt x="52" y="3"/>
                    <a:pt x="52" y="3"/>
                    <a:pt x="51" y="3"/>
                  </a:cubicBezTo>
                  <a:cubicBezTo>
                    <a:pt x="51" y="3"/>
                    <a:pt x="52" y="3"/>
                    <a:pt x="52" y="3"/>
                  </a:cubicBezTo>
                  <a:cubicBezTo>
                    <a:pt x="46" y="1"/>
                    <a:pt x="40" y="4"/>
                    <a:pt x="35" y="3"/>
                  </a:cubicBezTo>
                  <a:cubicBezTo>
                    <a:pt x="31" y="3"/>
                    <a:pt x="27" y="3"/>
                    <a:pt x="23" y="3"/>
                  </a:cubicBezTo>
                  <a:cubicBezTo>
                    <a:pt x="17" y="3"/>
                    <a:pt x="6" y="0"/>
                    <a:pt x="3" y="6"/>
                  </a:cubicBezTo>
                  <a:cubicBezTo>
                    <a:pt x="4" y="5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4"/>
                    <a:pt x="3" y="20"/>
                    <a:pt x="2" y="27"/>
                  </a:cubicBezTo>
                  <a:cubicBezTo>
                    <a:pt x="1" y="33"/>
                    <a:pt x="1" y="40"/>
                    <a:pt x="2" y="45"/>
                  </a:cubicBezTo>
                  <a:cubicBezTo>
                    <a:pt x="1" y="45"/>
                    <a:pt x="5" y="51"/>
                    <a:pt x="5" y="51"/>
                  </a:cubicBezTo>
                  <a:cubicBezTo>
                    <a:pt x="8" y="54"/>
                    <a:pt x="14" y="53"/>
                    <a:pt x="16" y="53"/>
                  </a:cubicBezTo>
                  <a:cubicBezTo>
                    <a:pt x="26" y="52"/>
                    <a:pt x="36" y="53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7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9" y="52"/>
                    <a:pt x="53" y="52"/>
                    <a:pt x="53" y="52"/>
                  </a:cubicBezTo>
                  <a:cubicBezTo>
                    <a:pt x="55" y="52"/>
                    <a:pt x="57" y="52"/>
                    <a:pt x="59" y="52"/>
                  </a:cubicBezTo>
                  <a:cubicBezTo>
                    <a:pt x="63" y="52"/>
                    <a:pt x="66" y="52"/>
                    <a:pt x="68" y="52"/>
                  </a:cubicBezTo>
                  <a:cubicBezTo>
                    <a:pt x="66" y="52"/>
                    <a:pt x="72" y="51"/>
                    <a:pt x="73" y="51"/>
                  </a:cubicBezTo>
                  <a:cubicBezTo>
                    <a:pt x="75" y="51"/>
                    <a:pt x="75" y="51"/>
                    <a:pt x="77" y="49"/>
                  </a:cubicBezTo>
                  <a:cubicBezTo>
                    <a:pt x="77" y="49"/>
                    <a:pt x="78" y="48"/>
                    <a:pt x="78" y="48"/>
                  </a:cubicBezTo>
                  <a:cubicBezTo>
                    <a:pt x="79" y="47"/>
                    <a:pt x="78" y="45"/>
                    <a:pt x="78" y="43"/>
                  </a:cubicBezTo>
                  <a:cubicBezTo>
                    <a:pt x="77" y="42"/>
                    <a:pt x="82" y="39"/>
                    <a:pt x="86" y="37"/>
                  </a:cubicBezTo>
                  <a:cubicBezTo>
                    <a:pt x="85" y="37"/>
                    <a:pt x="83" y="38"/>
                    <a:pt x="81" y="39"/>
                  </a:cubicBezTo>
                  <a:cubicBezTo>
                    <a:pt x="75" y="38"/>
                    <a:pt x="79" y="53"/>
                    <a:pt x="72" y="50"/>
                  </a:cubicBezTo>
                  <a:close/>
                  <a:moveTo>
                    <a:pt x="48" y="6"/>
                  </a:moveTo>
                  <a:cubicBezTo>
                    <a:pt x="47" y="6"/>
                    <a:pt x="47" y="6"/>
                    <a:pt x="48" y="6"/>
                  </a:cubicBezTo>
                  <a:cubicBezTo>
                    <a:pt x="47" y="6"/>
                    <a:pt x="48" y="5"/>
                    <a:pt x="48" y="6"/>
                  </a:cubicBezTo>
                  <a:close/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5" y="4"/>
                    <a:pt x="4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01" name="Freeform 10332">
              <a:extLst>
                <a:ext uri="{FF2B5EF4-FFF2-40B4-BE49-F238E27FC236}">
                  <a16:creationId xmlns:a16="http://schemas.microsoft.com/office/drawing/2014/main" id="{8079F2D5-4052-46FA-BBD2-A5723FCD8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" y="68263"/>
              <a:ext cx="11113" cy="66675"/>
            </a:xfrm>
            <a:custGeom>
              <a:avLst/>
              <a:gdLst>
                <a:gd name="T0" fmla="*/ 2 w 3"/>
                <a:gd name="T1" fmla="*/ 6 h 18"/>
                <a:gd name="T2" fmla="*/ 2 w 3"/>
                <a:gd name="T3" fmla="*/ 2 h 18"/>
                <a:gd name="T4" fmla="*/ 0 w 3"/>
                <a:gd name="T5" fmla="*/ 0 h 18"/>
                <a:gd name="T6" fmla="*/ 2 w 3"/>
                <a:gd name="T7" fmla="*/ 6 h 18"/>
                <a:gd name="T8" fmla="*/ 1 w 3"/>
                <a:gd name="T9" fmla="*/ 18 h 18"/>
                <a:gd name="T10" fmla="*/ 2 w 3"/>
                <a:gd name="T11" fmla="*/ 17 h 18"/>
                <a:gd name="T12" fmla="*/ 2 w 3"/>
                <a:gd name="T13" fmla="*/ 15 h 18"/>
                <a:gd name="T14" fmla="*/ 2 w 3"/>
                <a:gd name="T15" fmla="*/ 16 h 18"/>
                <a:gd name="T16" fmla="*/ 2 w 3"/>
                <a:gd name="T17" fmla="*/ 10 h 18"/>
                <a:gd name="T18" fmla="*/ 3 w 3"/>
                <a:gd name="T19" fmla="*/ 10 h 18"/>
                <a:gd name="T20" fmla="*/ 2 w 3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8">
                  <a:moveTo>
                    <a:pt x="2" y="6"/>
                  </a:moveTo>
                  <a:cubicBezTo>
                    <a:pt x="3" y="7"/>
                    <a:pt x="3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10"/>
                    <a:pt x="2" y="15"/>
                    <a:pt x="1" y="18"/>
                  </a:cubicBezTo>
                  <a:cubicBezTo>
                    <a:pt x="2" y="18"/>
                    <a:pt x="2" y="17"/>
                    <a:pt x="2" y="17"/>
                  </a:cubicBezTo>
                  <a:cubicBezTo>
                    <a:pt x="2" y="17"/>
                    <a:pt x="2" y="16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3" y="14"/>
                    <a:pt x="2" y="11"/>
                    <a:pt x="2" y="10"/>
                  </a:cubicBezTo>
                  <a:cubicBezTo>
                    <a:pt x="3" y="13"/>
                    <a:pt x="2" y="10"/>
                    <a:pt x="3" y="10"/>
                  </a:cubicBezTo>
                  <a:cubicBezTo>
                    <a:pt x="3" y="9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02" name="Freeform 10333">
              <a:extLst>
                <a:ext uri="{FF2B5EF4-FFF2-40B4-BE49-F238E27FC236}">
                  <a16:creationId xmlns:a16="http://schemas.microsoft.com/office/drawing/2014/main" id="{997C3A83-D42D-4E9F-B1EE-32A0A4519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13" y="173038"/>
              <a:ext cx="33338" cy="19050"/>
            </a:xfrm>
            <a:custGeom>
              <a:avLst/>
              <a:gdLst>
                <a:gd name="T0" fmla="*/ 0 w 9"/>
                <a:gd name="T1" fmla="*/ 5 h 5"/>
                <a:gd name="T2" fmla="*/ 8 w 9"/>
                <a:gd name="T3" fmla="*/ 0 h 5"/>
                <a:gd name="T4" fmla="*/ 8 w 9"/>
                <a:gd name="T5" fmla="*/ 0 h 5"/>
                <a:gd name="T6" fmla="*/ 0 w 9"/>
                <a:gd name="T7" fmla="*/ 5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03" name="Freeform 10334">
              <a:extLst>
                <a:ext uri="{FF2B5EF4-FFF2-40B4-BE49-F238E27FC236}">
                  <a16:creationId xmlns:a16="http://schemas.microsoft.com/office/drawing/2014/main" id="{9D94BBFD-D2BC-4D95-9244-3F11000B5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176213"/>
              <a:ext cx="22225" cy="1587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04" name="Freeform 10335">
              <a:extLst>
                <a:ext uri="{FF2B5EF4-FFF2-40B4-BE49-F238E27FC236}">
                  <a16:creationId xmlns:a16="http://schemas.microsoft.com/office/drawing/2014/main" id="{1EDA0B9D-1DC2-48E5-92AF-B5ED0C065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139700"/>
              <a:ext cx="30163" cy="14288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1 h 4"/>
                <a:gd name="T4" fmla="*/ 7 w 8"/>
                <a:gd name="T5" fmla="*/ 1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05" name="Freeform 10336">
              <a:extLst>
                <a:ext uri="{FF2B5EF4-FFF2-40B4-BE49-F238E27FC236}">
                  <a16:creationId xmlns:a16="http://schemas.microsoft.com/office/drawing/2014/main" id="{C3C31933-B683-479E-A70D-52CF4C156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76213"/>
              <a:ext cx="22225" cy="15875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0 h 4"/>
                <a:gd name="T4" fmla="*/ 5 w 6"/>
                <a:gd name="T5" fmla="*/ 0 h 4"/>
                <a:gd name="T6" fmla="*/ 0 w 6"/>
                <a:gd name="T7" fmla="*/ 4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06" name="Freeform 10337">
              <a:extLst>
                <a:ext uri="{FF2B5EF4-FFF2-40B4-BE49-F238E27FC236}">
                  <a16:creationId xmlns:a16="http://schemas.microsoft.com/office/drawing/2014/main" id="{15DDE1F9-02C9-467A-94F2-084A6B1A5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8" y="176213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1 w 5"/>
                <a:gd name="T3" fmla="*/ 3 h 3"/>
                <a:gd name="T4" fmla="*/ 1 w 5"/>
                <a:gd name="T5" fmla="*/ 3 h 3"/>
                <a:gd name="T6" fmla="*/ 4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07" name="Freeform 10338">
              <a:extLst>
                <a:ext uri="{FF2B5EF4-FFF2-40B4-BE49-F238E27FC236}">
                  <a16:creationId xmlns:a16="http://schemas.microsoft.com/office/drawing/2014/main" id="{22513BBE-480F-4B98-AA2F-F8B1ED7CB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" y="120650"/>
              <a:ext cx="49213" cy="25400"/>
            </a:xfrm>
            <a:custGeom>
              <a:avLst/>
              <a:gdLst>
                <a:gd name="T0" fmla="*/ 12 w 13"/>
                <a:gd name="T1" fmla="*/ 0 h 7"/>
                <a:gd name="T2" fmla="*/ 0 w 13"/>
                <a:gd name="T3" fmla="*/ 6 h 7"/>
                <a:gd name="T4" fmla="*/ 1 w 13"/>
                <a:gd name="T5" fmla="*/ 7 h 7"/>
                <a:gd name="T6" fmla="*/ 13 w 13"/>
                <a:gd name="T7" fmla="*/ 0 h 7"/>
                <a:gd name="T8" fmla="*/ 12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cubicBezTo>
                    <a:pt x="9" y="2"/>
                    <a:pt x="4" y="4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4"/>
                    <a:pt x="9" y="2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08" name="Freeform 10339">
              <a:extLst>
                <a:ext uri="{FF2B5EF4-FFF2-40B4-BE49-F238E27FC236}">
                  <a16:creationId xmlns:a16="http://schemas.microsoft.com/office/drawing/2014/main" id="{ABB6065F-99F9-484B-9B74-36555D1B8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109538"/>
              <a:ext cx="53975" cy="25400"/>
            </a:xfrm>
            <a:custGeom>
              <a:avLst/>
              <a:gdLst>
                <a:gd name="T0" fmla="*/ 1 w 14"/>
                <a:gd name="T1" fmla="*/ 7 h 7"/>
                <a:gd name="T2" fmla="*/ 14 w 14"/>
                <a:gd name="T3" fmla="*/ 1 h 7"/>
                <a:gd name="T4" fmla="*/ 13 w 14"/>
                <a:gd name="T5" fmla="*/ 0 h 7"/>
                <a:gd name="T6" fmla="*/ 1 w 14"/>
                <a:gd name="T7" fmla="*/ 7 h 7"/>
                <a:gd name="T8" fmla="*/ 1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5" y="5"/>
                    <a:pt x="9" y="2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09" name="Freeform 10340">
              <a:extLst>
                <a:ext uri="{FF2B5EF4-FFF2-40B4-BE49-F238E27FC236}">
                  <a16:creationId xmlns:a16="http://schemas.microsoft.com/office/drawing/2014/main" id="{4AC1B63F-21CF-4D72-9CBA-8300DE50C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3" y="176213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10" name="Freeform 10341">
              <a:extLst>
                <a:ext uri="{FF2B5EF4-FFF2-40B4-BE49-F238E27FC236}">
                  <a16:creationId xmlns:a16="http://schemas.microsoft.com/office/drawing/2014/main" id="{E8B77521-06E6-4F62-BF23-D91B8C4A9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" y="176213"/>
              <a:ext cx="17463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4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11" name="Freeform 10342">
              <a:extLst>
                <a:ext uri="{FF2B5EF4-FFF2-40B4-BE49-F238E27FC236}">
                  <a16:creationId xmlns:a16="http://schemas.microsoft.com/office/drawing/2014/main" id="{004B4114-E5BC-4772-ACB8-C93221E09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96838"/>
              <a:ext cx="53975" cy="30163"/>
            </a:xfrm>
            <a:custGeom>
              <a:avLst/>
              <a:gdLst>
                <a:gd name="T0" fmla="*/ 13 w 14"/>
                <a:gd name="T1" fmla="*/ 1 h 8"/>
                <a:gd name="T2" fmla="*/ 0 w 14"/>
                <a:gd name="T3" fmla="*/ 7 h 8"/>
                <a:gd name="T4" fmla="*/ 1 w 14"/>
                <a:gd name="T5" fmla="*/ 8 h 8"/>
                <a:gd name="T6" fmla="*/ 14 w 14"/>
                <a:gd name="T7" fmla="*/ 1 h 8"/>
                <a:gd name="T8" fmla="*/ 13 w 1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3" y="1"/>
                  </a:moveTo>
                  <a:cubicBezTo>
                    <a:pt x="9" y="3"/>
                    <a:pt x="5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5" y="5"/>
                    <a:pt x="9" y="3"/>
                    <a:pt x="14" y="1"/>
                  </a:cubicBezTo>
                  <a:cubicBezTo>
                    <a:pt x="14" y="1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12" name="Freeform 10343">
              <a:extLst>
                <a:ext uri="{FF2B5EF4-FFF2-40B4-BE49-F238E27FC236}">
                  <a16:creationId xmlns:a16="http://schemas.microsoft.com/office/drawing/2014/main" id="{79337E77-A769-40DC-8A7A-A4574757F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96838"/>
              <a:ext cx="53975" cy="26988"/>
            </a:xfrm>
            <a:custGeom>
              <a:avLst/>
              <a:gdLst>
                <a:gd name="T0" fmla="*/ 1 w 14"/>
                <a:gd name="T1" fmla="*/ 7 h 7"/>
                <a:gd name="T2" fmla="*/ 14 w 14"/>
                <a:gd name="T3" fmla="*/ 0 h 7"/>
                <a:gd name="T4" fmla="*/ 13 w 14"/>
                <a:gd name="T5" fmla="*/ 0 h 7"/>
                <a:gd name="T6" fmla="*/ 1 w 14"/>
                <a:gd name="T7" fmla="*/ 6 h 7"/>
                <a:gd name="T8" fmla="*/ 1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5" y="4"/>
                    <a:pt x="9" y="2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4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13" name="Freeform 10344">
              <a:extLst>
                <a:ext uri="{FF2B5EF4-FFF2-40B4-BE49-F238E27FC236}">
                  <a16:creationId xmlns:a16="http://schemas.microsoft.com/office/drawing/2014/main" id="{79C59172-D448-4719-8882-0AAAD354D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8" y="176213"/>
              <a:ext cx="26988" cy="15875"/>
            </a:xfrm>
            <a:custGeom>
              <a:avLst/>
              <a:gdLst>
                <a:gd name="T0" fmla="*/ 0 w 7"/>
                <a:gd name="T1" fmla="*/ 4 h 4"/>
                <a:gd name="T2" fmla="*/ 6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14" name="Freeform 10345">
              <a:extLst>
                <a:ext uri="{FF2B5EF4-FFF2-40B4-BE49-F238E27FC236}">
                  <a16:creationId xmlns:a16="http://schemas.microsoft.com/office/drawing/2014/main" id="{4A8A68B7-9A1F-4B1B-8493-245E8A2BB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176213"/>
              <a:ext cx="22225" cy="1587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0 w 6"/>
                <a:gd name="T5" fmla="*/ 4 h 4"/>
                <a:gd name="T6" fmla="*/ 5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15" name="Freeform 10346">
              <a:extLst>
                <a:ext uri="{FF2B5EF4-FFF2-40B4-BE49-F238E27FC236}">
                  <a16:creationId xmlns:a16="http://schemas.microsoft.com/office/drawing/2014/main" id="{7BF268BD-F139-47AA-8CAC-242224231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82550"/>
              <a:ext cx="49213" cy="26988"/>
            </a:xfrm>
            <a:custGeom>
              <a:avLst/>
              <a:gdLst>
                <a:gd name="T0" fmla="*/ 13 w 13"/>
                <a:gd name="T1" fmla="*/ 0 h 7"/>
                <a:gd name="T2" fmla="*/ 0 w 13"/>
                <a:gd name="T3" fmla="*/ 7 h 7"/>
                <a:gd name="T4" fmla="*/ 0 w 13"/>
                <a:gd name="T5" fmla="*/ 7 h 7"/>
                <a:gd name="T6" fmla="*/ 13 w 13"/>
                <a:gd name="T7" fmla="*/ 0 h 7"/>
                <a:gd name="T8" fmla="*/ 1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5"/>
                    <a:pt x="9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16" name="Freeform 10347">
              <a:extLst>
                <a:ext uri="{FF2B5EF4-FFF2-40B4-BE49-F238E27FC236}">
                  <a16:creationId xmlns:a16="http://schemas.microsoft.com/office/drawing/2014/main" id="{91228231-60FE-426D-B36B-B4917960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71438"/>
              <a:ext cx="46038" cy="25400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0 h 7"/>
                <a:gd name="T4" fmla="*/ 12 w 12"/>
                <a:gd name="T5" fmla="*/ 0 h 7"/>
                <a:gd name="T6" fmla="*/ 0 w 12"/>
                <a:gd name="T7" fmla="*/ 6 h 7"/>
                <a:gd name="T8" fmla="*/ 0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5"/>
                    <a:pt x="8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17" name="Freeform 10348">
              <a:extLst>
                <a:ext uri="{FF2B5EF4-FFF2-40B4-BE49-F238E27FC236}">
                  <a16:creationId xmlns:a16="http://schemas.microsoft.com/office/drawing/2014/main" id="{41060469-9428-4F89-A541-1EFABC414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176213"/>
              <a:ext cx="44450" cy="22225"/>
            </a:xfrm>
            <a:custGeom>
              <a:avLst/>
              <a:gdLst>
                <a:gd name="T0" fmla="*/ 0 w 12"/>
                <a:gd name="T1" fmla="*/ 5 h 6"/>
                <a:gd name="T2" fmla="*/ 11 w 12"/>
                <a:gd name="T3" fmla="*/ 0 h 6"/>
                <a:gd name="T4" fmla="*/ 11 w 12"/>
                <a:gd name="T5" fmla="*/ 0 h 6"/>
                <a:gd name="T6" fmla="*/ 0 w 12"/>
                <a:gd name="T7" fmla="*/ 5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5" y="6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18" name="Freeform 10349">
              <a:extLst>
                <a:ext uri="{FF2B5EF4-FFF2-40B4-BE49-F238E27FC236}">
                  <a16:creationId xmlns:a16="http://schemas.microsoft.com/office/drawing/2014/main" id="{E7D1F747-D9AE-4ECE-B22A-68A1FDCB8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173038"/>
              <a:ext cx="26988" cy="22225"/>
            </a:xfrm>
            <a:custGeom>
              <a:avLst/>
              <a:gdLst>
                <a:gd name="T0" fmla="*/ 6 w 7"/>
                <a:gd name="T1" fmla="*/ 1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1 h 6"/>
                <a:gd name="T8" fmla="*/ 6 w 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5" y="2"/>
                    <a:pt x="7" y="1"/>
                  </a:cubicBezTo>
                  <a:cubicBezTo>
                    <a:pt x="7" y="0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19" name="Freeform 10350">
              <a:extLst>
                <a:ext uri="{FF2B5EF4-FFF2-40B4-BE49-F238E27FC236}">
                  <a16:creationId xmlns:a16="http://schemas.microsoft.com/office/drawing/2014/main" id="{702E534F-A314-418B-8203-7CA867ED4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55563"/>
              <a:ext cx="30163" cy="23813"/>
            </a:xfrm>
            <a:custGeom>
              <a:avLst/>
              <a:gdLst>
                <a:gd name="T0" fmla="*/ 7 w 8"/>
                <a:gd name="T1" fmla="*/ 0 h 6"/>
                <a:gd name="T2" fmla="*/ 0 w 8"/>
                <a:gd name="T3" fmla="*/ 5 h 6"/>
                <a:gd name="T4" fmla="*/ 0 w 8"/>
                <a:gd name="T5" fmla="*/ 5 h 6"/>
                <a:gd name="T6" fmla="*/ 8 w 8"/>
                <a:gd name="T7" fmla="*/ 1 h 6"/>
                <a:gd name="T8" fmla="*/ 7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20" name="Freeform 10351">
              <a:extLst>
                <a:ext uri="{FF2B5EF4-FFF2-40B4-BE49-F238E27FC236}">
                  <a16:creationId xmlns:a16="http://schemas.microsoft.com/office/drawing/2014/main" id="{C077E233-41AF-4B2B-AD5B-C97507F6D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8" y="55563"/>
              <a:ext cx="14288" cy="7938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1 h 2"/>
                <a:gd name="T4" fmla="*/ 3 w 4"/>
                <a:gd name="T5" fmla="*/ 0 h 2"/>
                <a:gd name="T6" fmla="*/ 2 w 4"/>
                <a:gd name="T7" fmla="*/ 0 h 2"/>
                <a:gd name="T8" fmla="*/ 1 w 4"/>
                <a:gd name="T9" fmla="*/ 1 h 2"/>
                <a:gd name="T10" fmla="*/ 3 w 4"/>
                <a:gd name="T11" fmla="*/ 1 h 2"/>
                <a:gd name="T12" fmla="*/ 3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0" y="1"/>
                    <a:pt x="1" y="1"/>
                  </a:cubicBezTo>
                  <a:cubicBezTo>
                    <a:pt x="1" y="2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21" name="Freeform 10352">
              <a:extLst>
                <a:ext uri="{FF2B5EF4-FFF2-40B4-BE49-F238E27FC236}">
                  <a16:creationId xmlns:a16="http://schemas.microsoft.com/office/drawing/2014/main" id="{EC9DB369-CB1C-4774-83D2-96FF61649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3" y="555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0 h 3"/>
                <a:gd name="T4" fmla="*/ 7 w 7"/>
                <a:gd name="T5" fmla="*/ 0 h 3"/>
                <a:gd name="T6" fmla="*/ 0 w 7"/>
                <a:gd name="T7" fmla="*/ 2 h 3"/>
                <a:gd name="T8" fmla="*/ 1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22" name="Freeform 10353">
              <a:extLst>
                <a:ext uri="{FF2B5EF4-FFF2-40B4-BE49-F238E27FC236}">
                  <a16:creationId xmlns:a16="http://schemas.microsoft.com/office/drawing/2014/main" id="{58761F16-B66A-4E1A-9BD2-BD3F8BA1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139700"/>
              <a:ext cx="30163" cy="17463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1 h 5"/>
                <a:gd name="T4" fmla="*/ 7 w 8"/>
                <a:gd name="T5" fmla="*/ 0 h 5"/>
                <a:gd name="T6" fmla="*/ 0 w 8"/>
                <a:gd name="T7" fmla="*/ 4 h 5"/>
                <a:gd name="T8" fmla="*/ 0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23" name="Freeform 10354">
              <a:extLst>
                <a:ext uri="{FF2B5EF4-FFF2-40B4-BE49-F238E27FC236}">
                  <a16:creationId xmlns:a16="http://schemas.microsoft.com/office/drawing/2014/main" id="{EB0CB641-5927-450C-BF09-2D2A65249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76213"/>
              <a:ext cx="36513" cy="19050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3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24" name="Freeform 10355">
              <a:extLst>
                <a:ext uri="{FF2B5EF4-FFF2-40B4-BE49-F238E27FC236}">
                  <a16:creationId xmlns:a16="http://schemas.microsoft.com/office/drawing/2014/main" id="{C2BE8A16-8A79-46DC-967D-5C5A4525E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187325"/>
              <a:ext cx="17463" cy="7938"/>
            </a:xfrm>
            <a:custGeom>
              <a:avLst/>
              <a:gdLst>
                <a:gd name="T0" fmla="*/ 3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2 h 2"/>
                <a:gd name="T10" fmla="*/ 3 w 5"/>
                <a:gd name="T11" fmla="*/ 2 h 2"/>
                <a:gd name="T12" fmla="*/ 3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5" y="0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25" name="Freeform 10356">
              <a:extLst>
                <a:ext uri="{FF2B5EF4-FFF2-40B4-BE49-F238E27FC236}">
                  <a16:creationId xmlns:a16="http://schemas.microsoft.com/office/drawing/2014/main" id="{A2476859-1137-4481-8ACD-85B68A8FE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176213"/>
              <a:ext cx="30163" cy="19050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4 h 5"/>
                <a:gd name="T4" fmla="*/ 1 w 8"/>
                <a:gd name="T5" fmla="*/ 5 h 5"/>
                <a:gd name="T6" fmla="*/ 8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26" name="Freeform 10357">
              <a:extLst>
                <a:ext uri="{FF2B5EF4-FFF2-40B4-BE49-F238E27FC236}">
                  <a16:creationId xmlns:a16="http://schemas.microsoft.com/office/drawing/2014/main" id="{C132A2C3-C85E-4CEF-AB5C-906D73A0A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3" y="131763"/>
              <a:ext cx="44450" cy="22225"/>
            </a:xfrm>
            <a:custGeom>
              <a:avLst/>
              <a:gdLst>
                <a:gd name="T0" fmla="*/ 11 w 12"/>
                <a:gd name="T1" fmla="*/ 0 h 6"/>
                <a:gd name="T2" fmla="*/ 0 w 12"/>
                <a:gd name="T3" fmla="*/ 6 h 6"/>
                <a:gd name="T4" fmla="*/ 1 w 12"/>
                <a:gd name="T5" fmla="*/ 6 h 6"/>
                <a:gd name="T6" fmla="*/ 12 w 12"/>
                <a:gd name="T7" fmla="*/ 0 h 6"/>
                <a:gd name="T8" fmla="*/ 1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8" y="2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27" name="Freeform 10358">
              <a:extLst>
                <a:ext uri="{FF2B5EF4-FFF2-40B4-BE49-F238E27FC236}">
                  <a16:creationId xmlns:a16="http://schemas.microsoft.com/office/drawing/2014/main" id="{D26406FA-E51A-4249-BFEF-2D4FAD68F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109538"/>
              <a:ext cx="87313" cy="44450"/>
            </a:xfrm>
            <a:custGeom>
              <a:avLst/>
              <a:gdLst>
                <a:gd name="T0" fmla="*/ 0 w 23"/>
                <a:gd name="T1" fmla="*/ 12 h 12"/>
                <a:gd name="T2" fmla="*/ 22 w 23"/>
                <a:gd name="T3" fmla="*/ 0 h 12"/>
                <a:gd name="T4" fmla="*/ 22 w 23"/>
                <a:gd name="T5" fmla="*/ 0 h 12"/>
                <a:gd name="T6" fmla="*/ 0 w 23"/>
                <a:gd name="T7" fmla="*/ 12 h 12"/>
                <a:gd name="T8" fmla="*/ 0 w 2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0" y="12"/>
                  </a:moveTo>
                  <a:cubicBezTo>
                    <a:pt x="8" y="8"/>
                    <a:pt x="15" y="4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4"/>
                    <a:pt x="7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28" name="Freeform 10359">
              <a:extLst>
                <a:ext uri="{FF2B5EF4-FFF2-40B4-BE49-F238E27FC236}">
                  <a16:creationId xmlns:a16="http://schemas.microsoft.com/office/drawing/2014/main" id="{A2576D15-2768-4EF0-A1F4-B892979CB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65100"/>
              <a:ext cx="19050" cy="1111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1 w 5"/>
                <a:gd name="T7" fmla="*/ 2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29" name="Freeform 10360">
              <a:extLst>
                <a:ext uri="{FF2B5EF4-FFF2-40B4-BE49-F238E27FC236}">
                  <a16:creationId xmlns:a16="http://schemas.microsoft.com/office/drawing/2014/main" id="{99B4D555-ACC7-47D7-999E-CCF684BDA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57163"/>
              <a:ext cx="19050" cy="15875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30" name="Freeform 10361">
              <a:extLst>
                <a:ext uri="{FF2B5EF4-FFF2-40B4-BE49-F238E27FC236}">
                  <a16:creationId xmlns:a16="http://schemas.microsoft.com/office/drawing/2014/main" id="{B7253F3B-29AA-444A-9A17-5080B60F0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96838"/>
              <a:ext cx="87313" cy="49213"/>
            </a:xfrm>
            <a:custGeom>
              <a:avLst/>
              <a:gdLst>
                <a:gd name="T0" fmla="*/ 23 w 23"/>
                <a:gd name="T1" fmla="*/ 0 h 13"/>
                <a:gd name="T2" fmla="*/ 0 w 23"/>
                <a:gd name="T3" fmla="*/ 13 h 13"/>
                <a:gd name="T4" fmla="*/ 0 w 23"/>
                <a:gd name="T5" fmla="*/ 13 h 13"/>
                <a:gd name="T6" fmla="*/ 23 w 23"/>
                <a:gd name="T7" fmla="*/ 0 h 13"/>
                <a:gd name="T8" fmla="*/ 23 w 2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23" y="0"/>
                  </a:moveTo>
                  <a:cubicBezTo>
                    <a:pt x="15" y="4"/>
                    <a:pt x="7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8"/>
                    <a:pt x="15" y="4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31" name="Freeform 10362">
              <a:extLst>
                <a:ext uri="{FF2B5EF4-FFF2-40B4-BE49-F238E27FC236}">
                  <a16:creationId xmlns:a16="http://schemas.microsoft.com/office/drawing/2014/main" id="{6BF124AF-F47C-479B-ABA5-D0819B61B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19050"/>
              <a:ext cx="26988" cy="19050"/>
            </a:xfrm>
            <a:custGeom>
              <a:avLst/>
              <a:gdLst>
                <a:gd name="T0" fmla="*/ 6 w 7"/>
                <a:gd name="T1" fmla="*/ 0 h 5"/>
                <a:gd name="T2" fmla="*/ 1 w 7"/>
                <a:gd name="T3" fmla="*/ 4 h 5"/>
                <a:gd name="T4" fmla="*/ 1 w 7"/>
                <a:gd name="T5" fmla="*/ 4 h 5"/>
                <a:gd name="T6" fmla="*/ 7 w 7"/>
                <a:gd name="T7" fmla="*/ 0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2" y="3"/>
                    <a:pt x="1" y="4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32" name="Freeform 10363">
              <a:extLst>
                <a:ext uri="{FF2B5EF4-FFF2-40B4-BE49-F238E27FC236}">
                  <a16:creationId xmlns:a16="http://schemas.microsoft.com/office/drawing/2014/main" id="{B6CCC8EA-CEA3-4E44-800C-9815C887B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14288"/>
              <a:ext cx="41275" cy="19050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33" name="Freeform 10364">
              <a:extLst>
                <a:ext uri="{FF2B5EF4-FFF2-40B4-BE49-F238E27FC236}">
                  <a16:creationId xmlns:a16="http://schemas.microsoft.com/office/drawing/2014/main" id="{DB41AEF6-56D4-4F8C-8989-D62EEEA1D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79375"/>
              <a:ext cx="82550" cy="47625"/>
            </a:xfrm>
            <a:custGeom>
              <a:avLst/>
              <a:gdLst>
                <a:gd name="T0" fmla="*/ 0 w 22"/>
                <a:gd name="T1" fmla="*/ 12 h 13"/>
                <a:gd name="T2" fmla="*/ 22 w 22"/>
                <a:gd name="T3" fmla="*/ 1 h 13"/>
                <a:gd name="T4" fmla="*/ 22 w 22"/>
                <a:gd name="T5" fmla="*/ 0 h 13"/>
                <a:gd name="T6" fmla="*/ 0 w 22"/>
                <a:gd name="T7" fmla="*/ 12 h 13"/>
                <a:gd name="T8" fmla="*/ 0 w 22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0" y="12"/>
                  </a:moveTo>
                  <a:cubicBezTo>
                    <a:pt x="8" y="8"/>
                    <a:pt x="15" y="4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4"/>
                    <a:pt x="7" y="8"/>
                    <a:pt x="0" y="12"/>
                  </a:cubicBezTo>
                  <a:cubicBezTo>
                    <a:pt x="0" y="12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34" name="Freeform 10365">
              <a:extLst>
                <a:ext uri="{FF2B5EF4-FFF2-40B4-BE49-F238E27FC236}">
                  <a16:creationId xmlns:a16="http://schemas.microsoft.com/office/drawing/2014/main" id="{A9EF9A2E-8765-44B9-AE63-1C928D58B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" y="134938"/>
              <a:ext cx="22225" cy="1111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35" name="Freeform 10366">
              <a:extLst>
                <a:ext uri="{FF2B5EF4-FFF2-40B4-BE49-F238E27FC236}">
                  <a16:creationId xmlns:a16="http://schemas.microsoft.com/office/drawing/2014/main" id="{D79E5DE8-9004-44CA-92D1-D9E86238A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" y="131763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1 w 6"/>
                <a:gd name="T3" fmla="*/ 3 h 4"/>
                <a:gd name="T4" fmla="*/ 1 w 6"/>
                <a:gd name="T5" fmla="*/ 3 h 4"/>
                <a:gd name="T6" fmla="*/ 6 w 6"/>
                <a:gd name="T7" fmla="*/ 1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3" y="2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36" name="Freeform 10367">
              <a:extLst>
                <a:ext uri="{FF2B5EF4-FFF2-40B4-BE49-F238E27FC236}">
                  <a16:creationId xmlns:a16="http://schemas.microsoft.com/office/drawing/2014/main" id="{9AFB335B-8FE9-4949-B691-670FFF3F0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74613"/>
              <a:ext cx="87313" cy="49213"/>
            </a:xfrm>
            <a:custGeom>
              <a:avLst/>
              <a:gdLst>
                <a:gd name="T0" fmla="*/ 22 w 23"/>
                <a:gd name="T1" fmla="*/ 0 h 13"/>
                <a:gd name="T2" fmla="*/ 0 w 23"/>
                <a:gd name="T3" fmla="*/ 12 h 13"/>
                <a:gd name="T4" fmla="*/ 0 w 23"/>
                <a:gd name="T5" fmla="*/ 13 h 13"/>
                <a:gd name="T6" fmla="*/ 22 w 23"/>
                <a:gd name="T7" fmla="*/ 0 h 13"/>
                <a:gd name="T8" fmla="*/ 22 w 2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22" y="0"/>
                  </a:moveTo>
                  <a:cubicBezTo>
                    <a:pt x="15" y="4"/>
                    <a:pt x="7" y="8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8" y="8"/>
                    <a:pt x="15" y="4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37" name="Freeform 10368">
              <a:extLst>
                <a:ext uri="{FF2B5EF4-FFF2-40B4-BE49-F238E27FC236}">
                  <a16:creationId xmlns:a16="http://schemas.microsoft.com/office/drawing/2014/main" id="{CDCDC273-42FF-4F47-8A55-0B066958F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14288"/>
              <a:ext cx="34925" cy="19050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8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38" name="Freeform 10369">
              <a:extLst>
                <a:ext uri="{FF2B5EF4-FFF2-40B4-BE49-F238E27FC236}">
                  <a16:creationId xmlns:a16="http://schemas.microsoft.com/office/drawing/2014/main" id="{09BF9C93-E9AC-40DB-A6C8-47477D283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8" y="14288"/>
              <a:ext cx="38100" cy="19050"/>
            </a:xfrm>
            <a:custGeom>
              <a:avLst/>
              <a:gdLst>
                <a:gd name="T0" fmla="*/ 0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39" name="Freeform 10370">
              <a:extLst>
                <a:ext uri="{FF2B5EF4-FFF2-40B4-BE49-F238E27FC236}">
                  <a16:creationId xmlns:a16="http://schemas.microsoft.com/office/drawing/2014/main" id="{6B79EA98-8516-4E68-A98B-6BA38F4FD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63500"/>
              <a:ext cx="87313" cy="49213"/>
            </a:xfrm>
            <a:custGeom>
              <a:avLst/>
              <a:gdLst>
                <a:gd name="T0" fmla="*/ 0 w 23"/>
                <a:gd name="T1" fmla="*/ 12 h 13"/>
                <a:gd name="T2" fmla="*/ 22 w 23"/>
                <a:gd name="T3" fmla="*/ 0 h 13"/>
                <a:gd name="T4" fmla="*/ 22 w 23"/>
                <a:gd name="T5" fmla="*/ 0 h 13"/>
                <a:gd name="T6" fmla="*/ 0 w 23"/>
                <a:gd name="T7" fmla="*/ 12 h 13"/>
                <a:gd name="T8" fmla="*/ 0 w 23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0" y="12"/>
                  </a:moveTo>
                  <a:cubicBezTo>
                    <a:pt x="8" y="8"/>
                    <a:pt x="15" y="4"/>
                    <a:pt x="22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4"/>
                    <a:pt x="7" y="8"/>
                    <a:pt x="0" y="12"/>
                  </a:cubicBezTo>
                  <a:cubicBezTo>
                    <a:pt x="0" y="12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40" name="Freeform 10371">
              <a:extLst>
                <a:ext uri="{FF2B5EF4-FFF2-40B4-BE49-F238E27FC236}">
                  <a16:creationId xmlns:a16="http://schemas.microsoft.com/office/drawing/2014/main" id="{51013F10-C34C-4DD1-865B-5492E0A2C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" y="120650"/>
              <a:ext cx="22225" cy="11113"/>
            </a:xfrm>
            <a:custGeom>
              <a:avLst/>
              <a:gdLst>
                <a:gd name="T0" fmla="*/ 1 w 6"/>
                <a:gd name="T1" fmla="*/ 2 h 3"/>
                <a:gd name="T2" fmla="*/ 6 w 6"/>
                <a:gd name="T3" fmla="*/ 0 h 3"/>
                <a:gd name="T4" fmla="*/ 6 w 6"/>
                <a:gd name="T5" fmla="*/ 0 h 3"/>
                <a:gd name="T6" fmla="*/ 1 w 6"/>
                <a:gd name="T7" fmla="*/ 2 h 3"/>
                <a:gd name="T8" fmla="*/ 1 w 6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41" name="Freeform 10372">
              <a:extLst>
                <a:ext uri="{FF2B5EF4-FFF2-40B4-BE49-F238E27FC236}">
                  <a16:creationId xmlns:a16="http://schemas.microsoft.com/office/drawing/2014/main" id="{E7F7F813-53A2-44C5-BE96-DC39EDB6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12713"/>
              <a:ext cx="19050" cy="14288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4 h 4"/>
                <a:gd name="T4" fmla="*/ 1 w 5"/>
                <a:gd name="T5" fmla="*/ 4 h 4"/>
                <a:gd name="T6" fmla="*/ 5 w 5"/>
                <a:gd name="T7" fmla="*/ 1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3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42" name="Freeform 10373">
              <a:extLst>
                <a:ext uri="{FF2B5EF4-FFF2-40B4-BE49-F238E27FC236}">
                  <a16:creationId xmlns:a16="http://schemas.microsoft.com/office/drawing/2014/main" id="{7DA8BA35-4844-4898-B24F-56D47FF1A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52388"/>
              <a:ext cx="82550" cy="49213"/>
            </a:xfrm>
            <a:custGeom>
              <a:avLst/>
              <a:gdLst>
                <a:gd name="T0" fmla="*/ 21 w 22"/>
                <a:gd name="T1" fmla="*/ 1 h 13"/>
                <a:gd name="T2" fmla="*/ 0 w 22"/>
                <a:gd name="T3" fmla="*/ 13 h 13"/>
                <a:gd name="T4" fmla="*/ 0 w 22"/>
                <a:gd name="T5" fmla="*/ 13 h 13"/>
                <a:gd name="T6" fmla="*/ 21 w 22"/>
                <a:gd name="T7" fmla="*/ 1 h 13"/>
                <a:gd name="T8" fmla="*/ 21 w 2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21" y="1"/>
                  </a:moveTo>
                  <a:cubicBezTo>
                    <a:pt x="14" y="5"/>
                    <a:pt x="7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9"/>
                    <a:pt x="14" y="5"/>
                    <a:pt x="21" y="1"/>
                  </a:cubicBezTo>
                  <a:cubicBezTo>
                    <a:pt x="22" y="0"/>
                    <a:pt x="21" y="0"/>
                    <a:pt x="2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43" name="Freeform 10374">
              <a:extLst>
                <a:ext uri="{FF2B5EF4-FFF2-40B4-BE49-F238E27FC236}">
                  <a16:creationId xmlns:a16="http://schemas.microsoft.com/office/drawing/2014/main" id="{0D47B935-89B3-4ED6-8C8D-720735EE1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4288"/>
              <a:ext cx="33338" cy="19050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4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44" name="Freeform 10375">
              <a:extLst>
                <a:ext uri="{FF2B5EF4-FFF2-40B4-BE49-F238E27FC236}">
                  <a16:creationId xmlns:a16="http://schemas.microsoft.com/office/drawing/2014/main" id="{BC867CE3-E022-4835-872A-E1687F501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3" y="14288"/>
              <a:ext cx="41275" cy="19050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0 w 11"/>
                <a:gd name="T5" fmla="*/ 0 h 5"/>
                <a:gd name="T6" fmla="*/ 1 w 11"/>
                <a:gd name="T7" fmla="*/ 4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1"/>
                    <a:pt x="4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45" name="Freeform 10376">
              <a:extLst>
                <a:ext uri="{FF2B5EF4-FFF2-40B4-BE49-F238E27FC236}">
                  <a16:creationId xmlns:a16="http://schemas.microsoft.com/office/drawing/2014/main" id="{475F1640-1C02-47A6-AFA1-43857B8D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49213"/>
              <a:ext cx="77788" cy="41275"/>
            </a:xfrm>
            <a:custGeom>
              <a:avLst/>
              <a:gdLst>
                <a:gd name="T0" fmla="*/ 1 w 21"/>
                <a:gd name="T1" fmla="*/ 11 h 11"/>
                <a:gd name="T2" fmla="*/ 20 w 21"/>
                <a:gd name="T3" fmla="*/ 0 h 11"/>
                <a:gd name="T4" fmla="*/ 20 w 21"/>
                <a:gd name="T5" fmla="*/ 0 h 11"/>
                <a:gd name="T6" fmla="*/ 1 w 21"/>
                <a:gd name="T7" fmla="*/ 11 h 11"/>
                <a:gd name="T8" fmla="*/ 1 w 2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1" y="11"/>
                  </a:moveTo>
                  <a:cubicBezTo>
                    <a:pt x="7" y="8"/>
                    <a:pt x="14" y="4"/>
                    <a:pt x="20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3" y="4"/>
                    <a:pt x="7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46" name="Freeform 10377">
              <a:extLst>
                <a:ext uri="{FF2B5EF4-FFF2-40B4-BE49-F238E27FC236}">
                  <a16:creationId xmlns:a16="http://schemas.microsoft.com/office/drawing/2014/main" id="{767F090F-A137-4B00-855B-AB030DE94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01600"/>
              <a:ext cx="19050" cy="11113"/>
            </a:xfrm>
            <a:custGeom>
              <a:avLst/>
              <a:gdLst>
                <a:gd name="T0" fmla="*/ 1 w 5"/>
                <a:gd name="T1" fmla="*/ 3 h 3"/>
                <a:gd name="T2" fmla="*/ 5 w 5"/>
                <a:gd name="T3" fmla="*/ 0 h 3"/>
                <a:gd name="T4" fmla="*/ 4 w 5"/>
                <a:gd name="T5" fmla="*/ 0 h 3"/>
                <a:gd name="T6" fmla="*/ 0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47" name="Freeform 10378">
              <a:extLst>
                <a:ext uri="{FF2B5EF4-FFF2-40B4-BE49-F238E27FC236}">
                  <a16:creationId xmlns:a16="http://schemas.microsoft.com/office/drawing/2014/main" id="{9BDFDC56-57F9-4971-9D8C-6DCABC702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04775"/>
              <a:ext cx="12700" cy="793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1 w 3"/>
                <a:gd name="T9" fmla="*/ 1 h 2"/>
                <a:gd name="T10" fmla="*/ 0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48" name="Freeform 10379">
              <a:extLst>
                <a:ext uri="{FF2B5EF4-FFF2-40B4-BE49-F238E27FC236}">
                  <a16:creationId xmlns:a16="http://schemas.microsoft.com/office/drawing/2014/main" id="{92652B70-CCCF-4A33-B714-CD452D7DB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96838"/>
              <a:ext cx="19050" cy="1270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49" name="Freeform 10380">
              <a:extLst>
                <a:ext uri="{FF2B5EF4-FFF2-40B4-BE49-F238E27FC236}">
                  <a16:creationId xmlns:a16="http://schemas.microsoft.com/office/drawing/2014/main" id="{7F563E66-F50C-4334-84A1-47D7EF30F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44450"/>
              <a:ext cx="66675" cy="41275"/>
            </a:xfrm>
            <a:custGeom>
              <a:avLst/>
              <a:gdLst>
                <a:gd name="T0" fmla="*/ 17 w 18"/>
                <a:gd name="T1" fmla="*/ 1 h 11"/>
                <a:gd name="T2" fmla="*/ 1 w 18"/>
                <a:gd name="T3" fmla="*/ 11 h 11"/>
                <a:gd name="T4" fmla="*/ 1 w 18"/>
                <a:gd name="T5" fmla="*/ 11 h 11"/>
                <a:gd name="T6" fmla="*/ 18 w 18"/>
                <a:gd name="T7" fmla="*/ 1 h 11"/>
                <a:gd name="T8" fmla="*/ 17 w 1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7" y="1"/>
                  </a:moveTo>
                  <a:cubicBezTo>
                    <a:pt x="12" y="4"/>
                    <a:pt x="6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8"/>
                    <a:pt x="12" y="4"/>
                    <a:pt x="18" y="1"/>
                  </a:cubicBezTo>
                  <a:cubicBezTo>
                    <a:pt x="18" y="1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50" name="Freeform 10381">
              <a:extLst>
                <a:ext uri="{FF2B5EF4-FFF2-40B4-BE49-F238E27FC236}">
                  <a16:creationId xmlns:a16="http://schemas.microsoft.com/office/drawing/2014/main" id="{62C89410-5857-489E-95E2-C60F6E1FA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8" y="14288"/>
              <a:ext cx="33338" cy="15875"/>
            </a:xfrm>
            <a:custGeom>
              <a:avLst/>
              <a:gdLst>
                <a:gd name="T0" fmla="*/ 1 w 9"/>
                <a:gd name="T1" fmla="*/ 4 h 4"/>
                <a:gd name="T2" fmla="*/ 5 w 9"/>
                <a:gd name="T3" fmla="*/ 2 h 4"/>
                <a:gd name="T4" fmla="*/ 8 w 9"/>
                <a:gd name="T5" fmla="*/ 1 h 4"/>
                <a:gd name="T6" fmla="*/ 7 w 9"/>
                <a:gd name="T7" fmla="*/ 1 h 4"/>
                <a:gd name="T8" fmla="*/ 5 w 9"/>
                <a:gd name="T9" fmla="*/ 2 h 4"/>
                <a:gd name="T10" fmla="*/ 8 w 9"/>
                <a:gd name="T11" fmla="*/ 0 h 4"/>
                <a:gd name="T12" fmla="*/ 3 w 9"/>
                <a:gd name="T13" fmla="*/ 4 h 4"/>
                <a:gd name="T14" fmla="*/ 3 w 9"/>
                <a:gd name="T15" fmla="*/ 4 h 4"/>
                <a:gd name="T16" fmla="*/ 9 w 9"/>
                <a:gd name="T17" fmla="*/ 0 h 4"/>
                <a:gd name="T18" fmla="*/ 9 w 9"/>
                <a:gd name="T19" fmla="*/ 0 h 4"/>
                <a:gd name="T20" fmla="*/ 4 w 9"/>
                <a:gd name="T21" fmla="*/ 3 h 4"/>
                <a:gd name="T22" fmla="*/ 5 w 9"/>
                <a:gd name="T23" fmla="*/ 3 h 4"/>
                <a:gd name="T24" fmla="*/ 9 w 9"/>
                <a:gd name="T25" fmla="*/ 0 h 4"/>
                <a:gd name="T26" fmla="*/ 9 w 9"/>
                <a:gd name="T27" fmla="*/ 0 h 4"/>
                <a:gd name="T28" fmla="*/ 0 w 9"/>
                <a:gd name="T29" fmla="*/ 4 h 4"/>
                <a:gd name="T30" fmla="*/ 1 w 9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2" y="3"/>
                    <a:pt x="4" y="2"/>
                    <a:pt x="5" y="2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7" y="1"/>
                    <a:pt x="5" y="3"/>
                    <a:pt x="5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6" y="1"/>
                    <a:pt x="5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7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5" y="1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51" name="Freeform 10382">
              <a:extLst>
                <a:ext uri="{FF2B5EF4-FFF2-40B4-BE49-F238E27FC236}">
                  <a16:creationId xmlns:a16="http://schemas.microsoft.com/office/drawing/2014/main" id="{3B1E29E1-B74F-4890-9586-08AA7352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49213"/>
              <a:ext cx="47625" cy="25400"/>
            </a:xfrm>
            <a:custGeom>
              <a:avLst/>
              <a:gdLst>
                <a:gd name="T0" fmla="*/ 0 w 13"/>
                <a:gd name="T1" fmla="*/ 7 h 7"/>
                <a:gd name="T2" fmla="*/ 12 w 13"/>
                <a:gd name="T3" fmla="*/ 0 h 7"/>
                <a:gd name="T4" fmla="*/ 12 w 13"/>
                <a:gd name="T5" fmla="*/ 0 h 7"/>
                <a:gd name="T6" fmla="*/ 0 w 13"/>
                <a:gd name="T7" fmla="*/ 7 h 7"/>
                <a:gd name="T8" fmla="*/ 0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4" y="5"/>
                    <a:pt x="8" y="3"/>
                    <a:pt x="12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52" name="Freeform 10383">
              <a:extLst>
                <a:ext uri="{FF2B5EF4-FFF2-40B4-BE49-F238E27FC236}">
                  <a16:creationId xmlns:a16="http://schemas.microsoft.com/office/drawing/2014/main" id="{B9D449B1-29E5-44D2-963B-C62A7BA79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79375"/>
              <a:ext cx="15875" cy="6350"/>
            </a:xfrm>
            <a:custGeom>
              <a:avLst/>
              <a:gdLst>
                <a:gd name="T0" fmla="*/ 4 w 4"/>
                <a:gd name="T1" fmla="*/ 0 h 2"/>
                <a:gd name="T2" fmla="*/ 1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53" name="Freeform 10384">
              <a:extLst>
                <a:ext uri="{FF2B5EF4-FFF2-40B4-BE49-F238E27FC236}">
                  <a16:creationId xmlns:a16="http://schemas.microsoft.com/office/drawing/2014/main" id="{15AF4D86-C096-4D64-A815-2C61B56EB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49213"/>
              <a:ext cx="30163" cy="19050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4 h 5"/>
                <a:gd name="T4" fmla="*/ 0 w 8"/>
                <a:gd name="T5" fmla="*/ 5 h 5"/>
                <a:gd name="T6" fmla="*/ 7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54" name="Freeform 10385">
              <a:extLst>
                <a:ext uri="{FF2B5EF4-FFF2-40B4-BE49-F238E27FC236}">
                  <a16:creationId xmlns:a16="http://schemas.microsoft.com/office/drawing/2014/main" id="{E64E48A9-0229-45BD-AB58-A6455FFF1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" y="19050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2 w 6"/>
                <a:gd name="T7" fmla="*/ 3 h 3"/>
                <a:gd name="T8" fmla="*/ 2 w 6"/>
                <a:gd name="T9" fmla="*/ 3 h 3"/>
                <a:gd name="T10" fmla="*/ 6 w 6"/>
                <a:gd name="T11" fmla="*/ 0 h 3"/>
                <a:gd name="T12" fmla="*/ 5 w 6"/>
                <a:gd name="T13" fmla="*/ 0 h 3"/>
                <a:gd name="T14" fmla="*/ 0 w 6"/>
                <a:gd name="T15" fmla="*/ 3 h 3"/>
                <a:gd name="T16" fmla="*/ 0 w 6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55" name="Freeform 10386">
              <a:extLst>
                <a:ext uri="{FF2B5EF4-FFF2-40B4-BE49-F238E27FC236}">
                  <a16:creationId xmlns:a16="http://schemas.microsoft.com/office/drawing/2014/main" id="{9785E02B-E0E0-4A28-A9A1-251E3130E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8" y="49213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5 w 6"/>
                <a:gd name="T5" fmla="*/ 0 h 3"/>
                <a:gd name="T6" fmla="*/ 0 w 6"/>
                <a:gd name="T7" fmla="*/ 3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56" name="Freeform 10387">
              <a:extLst>
                <a:ext uri="{FF2B5EF4-FFF2-40B4-BE49-F238E27FC236}">
                  <a16:creationId xmlns:a16="http://schemas.microsoft.com/office/drawing/2014/main" id="{C4438CB9-9485-486A-8D55-594532D1D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71438"/>
              <a:ext cx="15875" cy="7938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57" name="Freeform 10388">
              <a:extLst>
                <a:ext uri="{FF2B5EF4-FFF2-40B4-BE49-F238E27FC236}">
                  <a16:creationId xmlns:a16="http://schemas.microsoft.com/office/drawing/2014/main" id="{667D476F-1D9C-478C-A38B-7655D3150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63500"/>
              <a:ext cx="15875" cy="7938"/>
            </a:xfrm>
            <a:custGeom>
              <a:avLst/>
              <a:gdLst>
                <a:gd name="T0" fmla="*/ 3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58" name="Freeform 10389">
              <a:extLst>
                <a:ext uri="{FF2B5EF4-FFF2-40B4-BE49-F238E27FC236}">
                  <a16:creationId xmlns:a16="http://schemas.microsoft.com/office/drawing/2014/main" id="{22102D94-91F7-49CF-99FB-C2445B673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9050"/>
              <a:ext cx="23813" cy="11113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3 h 3"/>
                <a:gd name="T4" fmla="*/ 1 w 6"/>
                <a:gd name="T5" fmla="*/ 3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59" name="Freeform 10390">
              <a:extLst>
                <a:ext uri="{FF2B5EF4-FFF2-40B4-BE49-F238E27FC236}">
                  <a16:creationId xmlns:a16="http://schemas.microsoft.com/office/drawing/2014/main" id="{888340C0-C004-42B2-87DF-650D6494B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3" y="19050"/>
              <a:ext cx="19050" cy="1111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60" name="Freeform 10391">
              <a:extLst>
                <a:ext uri="{FF2B5EF4-FFF2-40B4-BE49-F238E27FC236}">
                  <a16:creationId xmlns:a16="http://schemas.microsoft.com/office/drawing/2014/main" id="{E5B8D1AE-8DC6-4D6B-82AA-6CC3AD380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49213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1 w 5"/>
                <a:gd name="T7" fmla="*/ 2 h 3"/>
                <a:gd name="T8" fmla="*/ 1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61" name="Freeform 10392">
              <a:extLst>
                <a:ext uri="{FF2B5EF4-FFF2-40B4-BE49-F238E27FC236}">
                  <a16:creationId xmlns:a16="http://schemas.microsoft.com/office/drawing/2014/main" id="{7EC309EE-9087-45F5-8D00-D4B06D8A3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9050"/>
              <a:ext cx="53975" cy="33338"/>
            </a:xfrm>
            <a:custGeom>
              <a:avLst/>
              <a:gdLst>
                <a:gd name="T0" fmla="*/ 14 w 14"/>
                <a:gd name="T1" fmla="*/ 0 h 9"/>
                <a:gd name="T2" fmla="*/ 0 w 14"/>
                <a:gd name="T3" fmla="*/ 9 h 9"/>
                <a:gd name="T4" fmla="*/ 1 w 14"/>
                <a:gd name="T5" fmla="*/ 9 h 9"/>
                <a:gd name="T6" fmla="*/ 14 w 14"/>
                <a:gd name="T7" fmla="*/ 0 h 9"/>
                <a:gd name="T8" fmla="*/ 14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9" y="3"/>
                    <a:pt x="4" y="5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5"/>
                    <a:pt x="10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62" name="Freeform 10393">
              <a:extLst>
                <a:ext uri="{FF2B5EF4-FFF2-40B4-BE49-F238E27FC236}">
                  <a16:creationId xmlns:a16="http://schemas.microsoft.com/office/drawing/2014/main" id="{9D26BE25-C244-4EE4-8C62-B1DCBAB19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9050"/>
              <a:ext cx="41275" cy="22225"/>
            </a:xfrm>
            <a:custGeom>
              <a:avLst/>
              <a:gdLst>
                <a:gd name="T0" fmla="*/ 0 w 11"/>
                <a:gd name="T1" fmla="*/ 6 h 6"/>
                <a:gd name="T2" fmla="*/ 10 w 11"/>
                <a:gd name="T3" fmla="*/ 0 h 6"/>
                <a:gd name="T4" fmla="*/ 10 w 11"/>
                <a:gd name="T5" fmla="*/ 0 h 6"/>
                <a:gd name="T6" fmla="*/ 0 w 11"/>
                <a:gd name="T7" fmla="*/ 5 h 6"/>
                <a:gd name="T8" fmla="*/ 0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63" name="Freeform 10394">
              <a:extLst>
                <a:ext uri="{FF2B5EF4-FFF2-40B4-BE49-F238E27FC236}">
                  <a16:creationId xmlns:a16="http://schemas.microsoft.com/office/drawing/2014/main" id="{F24450F3-D931-49C0-A1DD-EE4F6D72B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9050"/>
              <a:ext cx="23813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564" name="Group 6700">
            <a:extLst>
              <a:ext uri="{FF2B5EF4-FFF2-40B4-BE49-F238E27FC236}">
                <a16:creationId xmlns:a16="http://schemas.microsoft.com/office/drawing/2014/main" id="{FCE94058-1312-46E4-A0A1-F7C8AE7DB629}"/>
              </a:ext>
            </a:extLst>
          </p:cNvPr>
          <p:cNvGrpSpPr>
            <a:grpSpLocks/>
          </p:cNvGrpSpPr>
          <p:nvPr/>
        </p:nvGrpSpPr>
        <p:grpSpPr bwMode="auto">
          <a:xfrm>
            <a:off x="6962775" y="3941763"/>
            <a:ext cx="333375" cy="203200"/>
            <a:chOff x="0" y="0"/>
            <a:chExt cx="333375" cy="203200"/>
          </a:xfrm>
        </p:grpSpPr>
        <p:sp>
          <p:nvSpPr>
            <p:cNvPr id="43565" name="Freeform 10395">
              <a:extLst>
                <a:ext uri="{FF2B5EF4-FFF2-40B4-BE49-F238E27FC236}">
                  <a16:creationId xmlns:a16="http://schemas.microsoft.com/office/drawing/2014/main" id="{BAAE5B75-E78C-4739-83B7-4AE99C751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62" y="22225"/>
              <a:ext cx="263525" cy="161925"/>
            </a:xfrm>
            <a:custGeom>
              <a:avLst/>
              <a:gdLst>
                <a:gd name="T0" fmla="*/ 69 w 70"/>
                <a:gd name="T1" fmla="*/ 2 h 43"/>
                <a:gd name="T2" fmla="*/ 60 w 70"/>
                <a:gd name="T3" fmla="*/ 2 h 43"/>
                <a:gd name="T4" fmla="*/ 57 w 70"/>
                <a:gd name="T5" fmla="*/ 2 h 43"/>
                <a:gd name="T6" fmla="*/ 52 w 70"/>
                <a:gd name="T7" fmla="*/ 2 h 43"/>
                <a:gd name="T8" fmla="*/ 52 w 70"/>
                <a:gd name="T9" fmla="*/ 2 h 43"/>
                <a:gd name="T10" fmla="*/ 47 w 70"/>
                <a:gd name="T11" fmla="*/ 2 h 43"/>
                <a:gd name="T12" fmla="*/ 30 w 70"/>
                <a:gd name="T13" fmla="*/ 2 h 43"/>
                <a:gd name="T14" fmla="*/ 15 w 70"/>
                <a:gd name="T15" fmla="*/ 2 h 43"/>
                <a:gd name="T16" fmla="*/ 5 w 70"/>
                <a:gd name="T17" fmla="*/ 2 h 43"/>
                <a:gd name="T18" fmla="*/ 1 w 70"/>
                <a:gd name="T19" fmla="*/ 4 h 43"/>
                <a:gd name="T20" fmla="*/ 2 w 70"/>
                <a:gd name="T21" fmla="*/ 40 h 43"/>
                <a:gd name="T22" fmla="*/ 4 w 70"/>
                <a:gd name="T23" fmla="*/ 41 h 43"/>
                <a:gd name="T24" fmla="*/ 8 w 70"/>
                <a:gd name="T25" fmla="*/ 42 h 43"/>
                <a:gd name="T26" fmla="*/ 27 w 70"/>
                <a:gd name="T27" fmla="*/ 41 h 43"/>
                <a:gd name="T28" fmla="*/ 31 w 70"/>
                <a:gd name="T29" fmla="*/ 41 h 43"/>
                <a:gd name="T30" fmla="*/ 58 w 70"/>
                <a:gd name="T31" fmla="*/ 41 h 43"/>
                <a:gd name="T32" fmla="*/ 68 w 70"/>
                <a:gd name="T33" fmla="*/ 40 h 43"/>
                <a:gd name="T34" fmla="*/ 68 w 70"/>
                <a:gd name="T35" fmla="*/ 29 h 43"/>
                <a:gd name="T36" fmla="*/ 69 w 70"/>
                <a:gd name="T37" fmla="*/ 15 h 43"/>
                <a:gd name="T38" fmla="*/ 69 w 70"/>
                <a:gd name="T39" fmla="*/ 4 h 43"/>
                <a:gd name="T40" fmla="*/ 32 w 70"/>
                <a:gd name="T41" fmla="*/ 42 h 43"/>
                <a:gd name="T42" fmla="*/ 32 w 70"/>
                <a:gd name="T43" fmla="*/ 42 h 43"/>
                <a:gd name="T44" fmla="*/ 28 w 70"/>
                <a:gd name="T45" fmla="*/ 39 h 43"/>
                <a:gd name="T46" fmla="*/ 60 w 70"/>
                <a:gd name="T47" fmla="*/ 41 h 43"/>
                <a:gd name="T48" fmla="*/ 60 w 70"/>
                <a:gd name="T49" fmla="*/ 40 h 43"/>
                <a:gd name="T50" fmla="*/ 60 w 70"/>
                <a:gd name="T51" fmla="*/ 40 h 43"/>
                <a:gd name="T52" fmla="*/ 60 w 70"/>
                <a:gd name="T53" fmla="*/ 40 h 43"/>
                <a:gd name="T54" fmla="*/ 68 w 70"/>
                <a:gd name="T55" fmla="*/ 32 h 43"/>
                <a:gd name="T56" fmla="*/ 68 w 70"/>
                <a:gd name="T57" fmla="*/ 37 h 43"/>
                <a:gd name="T58" fmla="*/ 68 w 70"/>
                <a:gd name="T59" fmla="*/ 40 h 43"/>
                <a:gd name="T60" fmla="*/ 59 w 70"/>
                <a:gd name="T61" fmla="*/ 39 h 43"/>
                <a:gd name="T62" fmla="*/ 50 w 70"/>
                <a:gd name="T63" fmla="*/ 38 h 43"/>
                <a:gd name="T64" fmla="*/ 41 w 70"/>
                <a:gd name="T65" fmla="*/ 40 h 43"/>
                <a:gd name="T66" fmla="*/ 34 w 70"/>
                <a:gd name="T67" fmla="*/ 39 h 43"/>
                <a:gd name="T68" fmla="*/ 5 w 70"/>
                <a:gd name="T69" fmla="*/ 39 h 43"/>
                <a:gd name="T70" fmla="*/ 5 w 70"/>
                <a:gd name="T71" fmla="*/ 29 h 43"/>
                <a:gd name="T72" fmla="*/ 12 w 70"/>
                <a:gd name="T73" fmla="*/ 4 h 43"/>
                <a:gd name="T74" fmla="*/ 22 w 70"/>
                <a:gd name="T75" fmla="*/ 5 h 43"/>
                <a:gd name="T76" fmla="*/ 48 w 70"/>
                <a:gd name="T77" fmla="*/ 5 h 43"/>
                <a:gd name="T78" fmla="*/ 67 w 70"/>
                <a:gd name="T79" fmla="*/ 4 h 43"/>
                <a:gd name="T80" fmla="*/ 67 w 70"/>
                <a:gd name="T81" fmla="*/ 13 h 43"/>
                <a:gd name="T82" fmla="*/ 68 w 70"/>
                <a:gd name="T8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" h="43">
                  <a:moveTo>
                    <a:pt x="69" y="5"/>
                  </a:moveTo>
                  <a:cubicBezTo>
                    <a:pt x="70" y="4"/>
                    <a:pt x="70" y="3"/>
                    <a:pt x="69" y="2"/>
                  </a:cubicBezTo>
                  <a:cubicBezTo>
                    <a:pt x="69" y="3"/>
                    <a:pt x="69" y="3"/>
                    <a:pt x="69" y="4"/>
                  </a:cubicBezTo>
                  <a:cubicBezTo>
                    <a:pt x="69" y="0"/>
                    <a:pt x="60" y="2"/>
                    <a:pt x="60" y="2"/>
                  </a:cubicBezTo>
                  <a:cubicBezTo>
                    <a:pt x="61" y="2"/>
                    <a:pt x="60" y="2"/>
                    <a:pt x="60" y="1"/>
                  </a:cubicBezTo>
                  <a:cubicBezTo>
                    <a:pt x="59" y="2"/>
                    <a:pt x="57" y="2"/>
                    <a:pt x="57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4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46" y="2"/>
                    <a:pt x="41" y="2"/>
                    <a:pt x="42" y="2"/>
                  </a:cubicBezTo>
                  <a:cubicBezTo>
                    <a:pt x="38" y="2"/>
                    <a:pt x="33" y="3"/>
                    <a:pt x="30" y="2"/>
                  </a:cubicBezTo>
                  <a:cubicBezTo>
                    <a:pt x="28" y="2"/>
                    <a:pt x="24" y="2"/>
                    <a:pt x="23" y="2"/>
                  </a:cubicBezTo>
                  <a:cubicBezTo>
                    <a:pt x="23" y="2"/>
                    <a:pt x="16" y="2"/>
                    <a:pt x="15" y="2"/>
                  </a:cubicBezTo>
                  <a:cubicBezTo>
                    <a:pt x="19" y="0"/>
                    <a:pt x="15" y="1"/>
                    <a:pt x="16" y="2"/>
                  </a:cubicBezTo>
                  <a:cubicBezTo>
                    <a:pt x="13" y="4"/>
                    <a:pt x="7" y="0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6"/>
                    <a:pt x="1" y="4"/>
                  </a:cubicBezTo>
                  <a:cubicBezTo>
                    <a:pt x="2" y="14"/>
                    <a:pt x="0" y="25"/>
                    <a:pt x="2" y="35"/>
                  </a:cubicBezTo>
                  <a:cubicBezTo>
                    <a:pt x="2" y="35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3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6" y="41"/>
                    <a:pt x="7" y="42"/>
                    <a:pt x="8" y="42"/>
                  </a:cubicBezTo>
                  <a:cubicBezTo>
                    <a:pt x="15" y="43"/>
                    <a:pt x="23" y="39"/>
                    <a:pt x="29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8" y="42"/>
                    <a:pt x="31" y="43"/>
                    <a:pt x="33" y="41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3" y="40"/>
                    <a:pt x="38" y="41"/>
                    <a:pt x="40" y="41"/>
                  </a:cubicBezTo>
                  <a:cubicBezTo>
                    <a:pt x="46" y="40"/>
                    <a:pt x="52" y="41"/>
                    <a:pt x="58" y="41"/>
                  </a:cubicBezTo>
                  <a:cubicBezTo>
                    <a:pt x="60" y="41"/>
                    <a:pt x="64" y="42"/>
                    <a:pt x="67" y="41"/>
                  </a:cubicBezTo>
                  <a:cubicBezTo>
                    <a:pt x="68" y="41"/>
                    <a:pt x="68" y="41"/>
                    <a:pt x="68" y="40"/>
                  </a:cubicBezTo>
                  <a:cubicBezTo>
                    <a:pt x="68" y="40"/>
                    <a:pt x="68" y="40"/>
                    <a:pt x="69" y="40"/>
                  </a:cubicBezTo>
                  <a:cubicBezTo>
                    <a:pt x="70" y="37"/>
                    <a:pt x="69" y="31"/>
                    <a:pt x="68" y="29"/>
                  </a:cubicBezTo>
                  <a:cubicBezTo>
                    <a:pt x="68" y="29"/>
                    <a:pt x="69" y="29"/>
                    <a:pt x="69" y="29"/>
                  </a:cubicBezTo>
                  <a:cubicBezTo>
                    <a:pt x="70" y="26"/>
                    <a:pt x="68" y="20"/>
                    <a:pt x="69" y="15"/>
                  </a:cubicBezTo>
                  <a:cubicBezTo>
                    <a:pt x="70" y="16"/>
                    <a:pt x="69" y="10"/>
                    <a:pt x="70" y="9"/>
                  </a:cubicBezTo>
                  <a:cubicBezTo>
                    <a:pt x="68" y="10"/>
                    <a:pt x="69" y="4"/>
                    <a:pt x="69" y="4"/>
                  </a:cubicBezTo>
                  <a:cubicBezTo>
                    <a:pt x="69" y="4"/>
                    <a:pt x="69" y="4"/>
                    <a:pt x="69" y="5"/>
                  </a:cubicBezTo>
                  <a:close/>
                  <a:moveTo>
                    <a:pt x="32" y="42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2" y="41"/>
                    <a:pt x="32" y="42"/>
                  </a:cubicBezTo>
                  <a:close/>
                  <a:moveTo>
                    <a:pt x="28" y="39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9" y="39"/>
                    <a:pt x="29" y="40"/>
                    <a:pt x="28" y="39"/>
                  </a:cubicBezTo>
                  <a:close/>
                  <a:moveTo>
                    <a:pt x="60" y="41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1"/>
                    <a:pt x="60" y="41"/>
                  </a:cubicBezTo>
                  <a:close/>
                  <a:moveTo>
                    <a:pt x="68" y="32"/>
                  </a:moveTo>
                  <a:cubicBezTo>
                    <a:pt x="68" y="32"/>
                    <a:pt x="68" y="37"/>
                    <a:pt x="68" y="37"/>
                  </a:cubicBezTo>
                  <a:cubicBezTo>
                    <a:pt x="68" y="35"/>
                    <a:pt x="68" y="37"/>
                    <a:pt x="68" y="37"/>
                  </a:cubicBezTo>
                  <a:cubicBezTo>
                    <a:pt x="68" y="38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7" y="39"/>
                    <a:pt x="67" y="39"/>
                  </a:cubicBezTo>
                  <a:cubicBezTo>
                    <a:pt x="65" y="38"/>
                    <a:pt x="61" y="39"/>
                    <a:pt x="59" y="39"/>
                  </a:cubicBezTo>
                  <a:cubicBezTo>
                    <a:pt x="58" y="39"/>
                    <a:pt x="54" y="39"/>
                    <a:pt x="53" y="39"/>
                  </a:cubicBezTo>
                  <a:cubicBezTo>
                    <a:pt x="53" y="40"/>
                    <a:pt x="49" y="38"/>
                    <a:pt x="50" y="38"/>
                  </a:cubicBezTo>
                  <a:cubicBezTo>
                    <a:pt x="49" y="38"/>
                    <a:pt x="45" y="39"/>
                    <a:pt x="44" y="40"/>
                  </a:cubicBezTo>
                  <a:cubicBezTo>
                    <a:pt x="43" y="40"/>
                    <a:pt x="43" y="40"/>
                    <a:pt x="41" y="40"/>
                  </a:cubicBezTo>
                  <a:cubicBezTo>
                    <a:pt x="41" y="39"/>
                    <a:pt x="43" y="39"/>
                    <a:pt x="43" y="39"/>
                  </a:cubicBezTo>
                  <a:cubicBezTo>
                    <a:pt x="40" y="40"/>
                    <a:pt x="36" y="39"/>
                    <a:pt x="34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8"/>
                    <a:pt x="10" y="39"/>
                    <a:pt x="5" y="39"/>
                  </a:cubicBezTo>
                  <a:cubicBezTo>
                    <a:pt x="5" y="38"/>
                    <a:pt x="5" y="37"/>
                    <a:pt x="5" y="37"/>
                  </a:cubicBezTo>
                  <a:cubicBezTo>
                    <a:pt x="5" y="35"/>
                    <a:pt x="5" y="29"/>
                    <a:pt x="5" y="29"/>
                  </a:cubicBezTo>
                  <a:cubicBezTo>
                    <a:pt x="6" y="21"/>
                    <a:pt x="3" y="14"/>
                    <a:pt x="4" y="6"/>
                  </a:cubicBezTo>
                  <a:cubicBezTo>
                    <a:pt x="4" y="2"/>
                    <a:pt x="10" y="4"/>
                    <a:pt x="12" y="4"/>
                  </a:cubicBezTo>
                  <a:cubicBezTo>
                    <a:pt x="14" y="4"/>
                    <a:pt x="17" y="4"/>
                    <a:pt x="19" y="4"/>
                  </a:cubicBezTo>
                  <a:cubicBezTo>
                    <a:pt x="19" y="4"/>
                    <a:pt x="23" y="4"/>
                    <a:pt x="22" y="5"/>
                  </a:cubicBezTo>
                  <a:cubicBezTo>
                    <a:pt x="31" y="4"/>
                    <a:pt x="41" y="5"/>
                    <a:pt x="50" y="4"/>
                  </a:cubicBezTo>
                  <a:cubicBezTo>
                    <a:pt x="50" y="5"/>
                    <a:pt x="48" y="4"/>
                    <a:pt x="48" y="5"/>
                  </a:cubicBezTo>
                  <a:cubicBezTo>
                    <a:pt x="49" y="4"/>
                    <a:pt x="53" y="4"/>
                    <a:pt x="52" y="4"/>
                  </a:cubicBezTo>
                  <a:cubicBezTo>
                    <a:pt x="56" y="4"/>
                    <a:pt x="64" y="5"/>
                    <a:pt x="67" y="4"/>
                  </a:cubicBezTo>
                  <a:cubicBezTo>
                    <a:pt x="68" y="5"/>
                    <a:pt x="68" y="8"/>
                    <a:pt x="68" y="11"/>
                  </a:cubicBezTo>
                  <a:cubicBezTo>
                    <a:pt x="68" y="11"/>
                    <a:pt x="68" y="15"/>
                    <a:pt x="67" y="13"/>
                  </a:cubicBezTo>
                  <a:cubicBezTo>
                    <a:pt x="67" y="14"/>
                    <a:pt x="68" y="17"/>
                    <a:pt x="68" y="18"/>
                  </a:cubicBezTo>
                  <a:cubicBezTo>
                    <a:pt x="69" y="18"/>
                    <a:pt x="67" y="30"/>
                    <a:pt x="68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66" name="Freeform 10396">
              <a:extLst>
                <a:ext uri="{FF2B5EF4-FFF2-40B4-BE49-F238E27FC236}">
                  <a16:creationId xmlns:a16="http://schemas.microsoft.com/office/drawing/2014/main" id="{52C90BFD-6D15-4D20-B019-B0806B6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" y="68263"/>
              <a:ext cx="11113" cy="66675"/>
            </a:xfrm>
            <a:custGeom>
              <a:avLst/>
              <a:gdLst>
                <a:gd name="T0" fmla="*/ 2 w 3"/>
                <a:gd name="T1" fmla="*/ 6 h 18"/>
                <a:gd name="T2" fmla="*/ 2 w 3"/>
                <a:gd name="T3" fmla="*/ 2 h 18"/>
                <a:gd name="T4" fmla="*/ 0 w 3"/>
                <a:gd name="T5" fmla="*/ 0 h 18"/>
                <a:gd name="T6" fmla="*/ 2 w 3"/>
                <a:gd name="T7" fmla="*/ 6 h 18"/>
                <a:gd name="T8" fmla="*/ 1 w 3"/>
                <a:gd name="T9" fmla="*/ 18 h 18"/>
                <a:gd name="T10" fmla="*/ 2 w 3"/>
                <a:gd name="T11" fmla="*/ 17 h 18"/>
                <a:gd name="T12" fmla="*/ 2 w 3"/>
                <a:gd name="T13" fmla="*/ 15 h 18"/>
                <a:gd name="T14" fmla="*/ 2 w 3"/>
                <a:gd name="T15" fmla="*/ 16 h 18"/>
                <a:gd name="T16" fmla="*/ 2 w 3"/>
                <a:gd name="T17" fmla="*/ 10 h 18"/>
                <a:gd name="T18" fmla="*/ 3 w 3"/>
                <a:gd name="T19" fmla="*/ 10 h 18"/>
                <a:gd name="T20" fmla="*/ 2 w 3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8">
                  <a:moveTo>
                    <a:pt x="2" y="6"/>
                  </a:moveTo>
                  <a:cubicBezTo>
                    <a:pt x="3" y="7"/>
                    <a:pt x="3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2" y="10"/>
                    <a:pt x="2" y="15"/>
                    <a:pt x="1" y="18"/>
                  </a:cubicBezTo>
                  <a:cubicBezTo>
                    <a:pt x="2" y="18"/>
                    <a:pt x="2" y="17"/>
                    <a:pt x="2" y="17"/>
                  </a:cubicBezTo>
                  <a:cubicBezTo>
                    <a:pt x="2" y="17"/>
                    <a:pt x="2" y="16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3" y="14"/>
                    <a:pt x="2" y="11"/>
                    <a:pt x="2" y="10"/>
                  </a:cubicBezTo>
                  <a:cubicBezTo>
                    <a:pt x="3" y="13"/>
                    <a:pt x="2" y="10"/>
                    <a:pt x="3" y="10"/>
                  </a:cubicBezTo>
                  <a:cubicBezTo>
                    <a:pt x="3" y="9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67" name="Freeform 10397">
              <a:extLst>
                <a:ext uri="{FF2B5EF4-FFF2-40B4-BE49-F238E27FC236}">
                  <a16:creationId xmlns:a16="http://schemas.microsoft.com/office/drawing/2014/main" id="{1722EBE2-D181-4DC0-9DAD-C313C4530E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22263" cy="203200"/>
            </a:xfrm>
            <a:custGeom>
              <a:avLst/>
              <a:gdLst>
                <a:gd name="T0" fmla="*/ 67 w 86"/>
                <a:gd name="T1" fmla="*/ 51 h 54"/>
                <a:gd name="T2" fmla="*/ 66 w 86"/>
                <a:gd name="T3" fmla="*/ 50 h 54"/>
                <a:gd name="T4" fmla="*/ 56 w 86"/>
                <a:gd name="T5" fmla="*/ 50 h 54"/>
                <a:gd name="T6" fmla="*/ 52 w 86"/>
                <a:gd name="T7" fmla="*/ 50 h 54"/>
                <a:gd name="T8" fmla="*/ 48 w 86"/>
                <a:gd name="T9" fmla="*/ 50 h 54"/>
                <a:gd name="T10" fmla="*/ 47 w 86"/>
                <a:gd name="T11" fmla="*/ 50 h 54"/>
                <a:gd name="T12" fmla="*/ 36 w 86"/>
                <a:gd name="T13" fmla="*/ 50 h 54"/>
                <a:gd name="T14" fmla="*/ 14 w 86"/>
                <a:gd name="T15" fmla="*/ 51 h 54"/>
                <a:gd name="T16" fmla="*/ 8 w 86"/>
                <a:gd name="T17" fmla="*/ 50 h 54"/>
                <a:gd name="T18" fmla="*/ 5 w 86"/>
                <a:gd name="T19" fmla="*/ 35 h 54"/>
                <a:gd name="T20" fmla="*/ 9 w 86"/>
                <a:gd name="T21" fmla="*/ 5 h 54"/>
                <a:gd name="T22" fmla="*/ 45 w 86"/>
                <a:gd name="T23" fmla="*/ 5 h 54"/>
                <a:gd name="T24" fmla="*/ 49 w 86"/>
                <a:gd name="T25" fmla="*/ 5 h 54"/>
                <a:gd name="T26" fmla="*/ 55 w 86"/>
                <a:gd name="T27" fmla="*/ 5 h 54"/>
                <a:gd name="T28" fmla="*/ 77 w 86"/>
                <a:gd name="T29" fmla="*/ 12 h 54"/>
                <a:gd name="T30" fmla="*/ 82 w 86"/>
                <a:gd name="T31" fmla="*/ 16 h 54"/>
                <a:gd name="T32" fmla="*/ 83 w 86"/>
                <a:gd name="T33" fmla="*/ 16 h 54"/>
                <a:gd name="T34" fmla="*/ 84 w 86"/>
                <a:gd name="T35" fmla="*/ 16 h 54"/>
                <a:gd name="T36" fmla="*/ 84 w 86"/>
                <a:gd name="T37" fmla="*/ 17 h 54"/>
                <a:gd name="T38" fmla="*/ 83 w 86"/>
                <a:gd name="T39" fmla="*/ 15 h 54"/>
                <a:gd name="T40" fmla="*/ 81 w 86"/>
                <a:gd name="T41" fmla="*/ 15 h 54"/>
                <a:gd name="T42" fmla="*/ 79 w 86"/>
                <a:gd name="T43" fmla="*/ 10 h 54"/>
                <a:gd name="T44" fmla="*/ 72 w 86"/>
                <a:gd name="T45" fmla="*/ 3 h 54"/>
                <a:gd name="T46" fmla="*/ 72 w 86"/>
                <a:gd name="T47" fmla="*/ 3 h 54"/>
                <a:gd name="T48" fmla="*/ 61 w 86"/>
                <a:gd name="T49" fmla="*/ 4 h 54"/>
                <a:gd name="T50" fmla="*/ 62 w 86"/>
                <a:gd name="T51" fmla="*/ 3 h 54"/>
                <a:gd name="T52" fmla="*/ 61 w 86"/>
                <a:gd name="T53" fmla="*/ 3 h 54"/>
                <a:gd name="T54" fmla="*/ 51 w 86"/>
                <a:gd name="T55" fmla="*/ 3 h 54"/>
                <a:gd name="T56" fmla="*/ 35 w 86"/>
                <a:gd name="T57" fmla="*/ 3 h 54"/>
                <a:gd name="T58" fmla="*/ 3 w 86"/>
                <a:gd name="T59" fmla="*/ 6 h 54"/>
                <a:gd name="T60" fmla="*/ 3 w 86"/>
                <a:gd name="T61" fmla="*/ 7 h 54"/>
                <a:gd name="T62" fmla="*/ 2 w 86"/>
                <a:gd name="T63" fmla="*/ 45 h 54"/>
                <a:gd name="T64" fmla="*/ 16 w 86"/>
                <a:gd name="T65" fmla="*/ 53 h 54"/>
                <a:gd name="T66" fmla="*/ 45 w 86"/>
                <a:gd name="T67" fmla="*/ 52 h 54"/>
                <a:gd name="T68" fmla="*/ 48 w 86"/>
                <a:gd name="T69" fmla="*/ 52 h 54"/>
                <a:gd name="T70" fmla="*/ 59 w 86"/>
                <a:gd name="T71" fmla="*/ 52 h 54"/>
                <a:gd name="T72" fmla="*/ 73 w 86"/>
                <a:gd name="T73" fmla="*/ 51 h 54"/>
                <a:gd name="T74" fmla="*/ 78 w 86"/>
                <a:gd name="T75" fmla="*/ 48 h 54"/>
                <a:gd name="T76" fmla="*/ 86 w 86"/>
                <a:gd name="T77" fmla="*/ 37 h 54"/>
                <a:gd name="T78" fmla="*/ 72 w 86"/>
                <a:gd name="T79" fmla="*/ 50 h 54"/>
                <a:gd name="T80" fmla="*/ 48 w 86"/>
                <a:gd name="T81" fmla="*/ 6 h 54"/>
                <a:gd name="T82" fmla="*/ 44 w 86"/>
                <a:gd name="T83" fmla="*/ 3 h 54"/>
                <a:gd name="T84" fmla="*/ 44 w 86"/>
                <a:gd name="T8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54">
                  <a:moveTo>
                    <a:pt x="72" y="50"/>
                  </a:moveTo>
                  <a:cubicBezTo>
                    <a:pt x="74" y="51"/>
                    <a:pt x="67" y="51"/>
                    <a:pt x="67" y="51"/>
                  </a:cubicBezTo>
                  <a:cubicBezTo>
                    <a:pt x="67" y="51"/>
                    <a:pt x="67" y="50"/>
                    <a:pt x="68" y="50"/>
                  </a:cubicBezTo>
                  <a:cubicBezTo>
                    <a:pt x="67" y="50"/>
                    <a:pt x="67" y="50"/>
                    <a:pt x="66" y="50"/>
                  </a:cubicBezTo>
                  <a:cubicBezTo>
                    <a:pt x="65" y="50"/>
                    <a:pt x="61" y="50"/>
                    <a:pt x="59" y="50"/>
                  </a:cubicBezTo>
                  <a:cubicBezTo>
                    <a:pt x="59" y="50"/>
                    <a:pt x="57" y="51"/>
                    <a:pt x="56" y="50"/>
                  </a:cubicBezTo>
                  <a:cubicBezTo>
                    <a:pt x="58" y="50"/>
                    <a:pt x="57" y="50"/>
                    <a:pt x="57" y="50"/>
                  </a:cubicBezTo>
                  <a:cubicBezTo>
                    <a:pt x="55" y="50"/>
                    <a:pt x="53" y="50"/>
                    <a:pt x="52" y="50"/>
                  </a:cubicBezTo>
                  <a:cubicBezTo>
                    <a:pt x="52" y="50"/>
                    <a:pt x="50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6" y="50"/>
                    <a:pt x="44" y="50"/>
                    <a:pt x="42" y="50"/>
                  </a:cubicBezTo>
                  <a:cubicBezTo>
                    <a:pt x="44" y="50"/>
                    <a:pt x="34" y="50"/>
                    <a:pt x="36" y="50"/>
                  </a:cubicBezTo>
                  <a:cubicBezTo>
                    <a:pt x="32" y="50"/>
                    <a:pt x="27" y="49"/>
                    <a:pt x="23" y="50"/>
                  </a:cubicBezTo>
                  <a:cubicBezTo>
                    <a:pt x="22" y="50"/>
                    <a:pt x="16" y="50"/>
                    <a:pt x="14" y="51"/>
                  </a:cubicBezTo>
                  <a:cubicBezTo>
                    <a:pt x="15" y="51"/>
                    <a:pt x="7" y="50"/>
                    <a:pt x="6" y="49"/>
                  </a:cubicBezTo>
                  <a:cubicBezTo>
                    <a:pt x="7" y="50"/>
                    <a:pt x="7" y="50"/>
                    <a:pt x="8" y="50"/>
                  </a:cubicBezTo>
                  <a:cubicBezTo>
                    <a:pt x="8" y="50"/>
                    <a:pt x="7" y="49"/>
                    <a:pt x="6" y="49"/>
                  </a:cubicBezTo>
                  <a:cubicBezTo>
                    <a:pt x="3" y="48"/>
                    <a:pt x="4" y="38"/>
                    <a:pt x="5" y="35"/>
                  </a:cubicBezTo>
                  <a:cubicBezTo>
                    <a:pt x="4" y="37"/>
                    <a:pt x="4" y="32"/>
                    <a:pt x="5" y="33"/>
                  </a:cubicBezTo>
                  <a:cubicBezTo>
                    <a:pt x="4" y="27"/>
                    <a:pt x="1" y="6"/>
                    <a:pt x="9" y="5"/>
                  </a:cubicBezTo>
                  <a:cubicBezTo>
                    <a:pt x="10" y="6"/>
                    <a:pt x="22" y="6"/>
                    <a:pt x="24" y="6"/>
                  </a:cubicBezTo>
                  <a:cubicBezTo>
                    <a:pt x="30" y="6"/>
                    <a:pt x="39" y="3"/>
                    <a:pt x="45" y="5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4" y="6"/>
                    <a:pt x="47" y="7"/>
                    <a:pt x="49" y="5"/>
                  </a:cubicBezTo>
                  <a:cubicBezTo>
                    <a:pt x="48" y="5"/>
                    <a:pt x="48" y="5"/>
                    <a:pt x="47" y="5"/>
                  </a:cubicBezTo>
                  <a:cubicBezTo>
                    <a:pt x="49" y="4"/>
                    <a:pt x="54" y="6"/>
                    <a:pt x="55" y="5"/>
                  </a:cubicBezTo>
                  <a:cubicBezTo>
                    <a:pt x="60" y="4"/>
                    <a:pt x="66" y="4"/>
                    <a:pt x="71" y="5"/>
                  </a:cubicBezTo>
                  <a:cubicBezTo>
                    <a:pt x="76" y="6"/>
                    <a:pt x="76" y="8"/>
                    <a:pt x="77" y="12"/>
                  </a:cubicBezTo>
                  <a:cubicBezTo>
                    <a:pt x="78" y="16"/>
                    <a:pt x="80" y="16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3" y="16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4" y="16"/>
                    <a:pt x="84" y="16"/>
                  </a:cubicBezTo>
                  <a:cubicBezTo>
                    <a:pt x="84" y="16"/>
                    <a:pt x="83" y="16"/>
                    <a:pt x="83" y="16"/>
                  </a:cubicBezTo>
                  <a:cubicBezTo>
                    <a:pt x="83" y="16"/>
                    <a:pt x="84" y="16"/>
                    <a:pt x="84" y="17"/>
                  </a:cubicBezTo>
                  <a:cubicBezTo>
                    <a:pt x="84" y="16"/>
                    <a:pt x="84" y="16"/>
                    <a:pt x="83" y="16"/>
                  </a:cubicBezTo>
                  <a:cubicBezTo>
                    <a:pt x="84" y="16"/>
                    <a:pt x="83" y="15"/>
                    <a:pt x="83" y="15"/>
                  </a:cubicBezTo>
                  <a:cubicBezTo>
                    <a:pt x="83" y="15"/>
                    <a:pt x="83" y="15"/>
                    <a:pt x="82" y="15"/>
                  </a:cubicBezTo>
                  <a:cubicBezTo>
                    <a:pt x="82" y="15"/>
                    <a:pt x="82" y="15"/>
                    <a:pt x="81" y="15"/>
                  </a:cubicBezTo>
                  <a:cubicBezTo>
                    <a:pt x="81" y="14"/>
                    <a:pt x="81" y="14"/>
                    <a:pt x="81" y="15"/>
                  </a:cubicBezTo>
                  <a:cubicBezTo>
                    <a:pt x="79" y="12"/>
                    <a:pt x="80" y="14"/>
                    <a:pt x="79" y="10"/>
                  </a:cubicBezTo>
                  <a:cubicBezTo>
                    <a:pt x="79" y="8"/>
                    <a:pt x="75" y="1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1" y="3"/>
                    <a:pt x="68" y="2"/>
                    <a:pt x="69" y="2"/>
                  </a:cubicBezTo>
                  <a:cubicBezTo>
                    <a:pt x="67" y="2"/>
                    <a:pt x="62" y="4"/>
                    <a:pt x="61" y="4"/>
                  </a:cubicBezTo>
                  <a:cubicBezTo>
                    <a:pt x="61" y="4"/>
                    <a:pt x="61" y="3"/>
                    <a:pt x="61" y="4"/>
                  </a:cubicBezTo>
                  <a:cubicBezTo>
                    <a:pt x="61" y="4"/>
                    <a:pt x="61" y="3"/>
                    <a:pt x="62" y="3"/>
                  </a:cubicBezTo>
                  <a:cubicBezTo>
                    <a:pt x="61" y="3"/>
                    <a:pt x="60" y="3"/>
                    <a:pt x="59" y="4"/>
                  </a:cubicBezTo>
                  <a:cubicBezTo>
                    <a:pt x="59" y="3"/>
                    <a:pt x="61" y="3"/>
                    <a:pt x="61" y="3"/>
                  </a:cubicBezTo>
                  <a:cubicBezTo>
                    <a:pt x="59" y="3"/>
                    <a:pt x="53" y="4"/>
                    <a:pt x="53" y="3"/>
                  </a:cubicBezTo>
                  <a:cubicBezTo>
                    <a:pt x="52" y="3"/>
                    <a:pt x="52" y="3"/>
                    <a:pt x="51" y="3"/>
                  </a:cubicBezTo>
                  <a:cubicBezTo>
                    <a:pt x="51" y="3"/>
                    <a:pt x="52" y="3"/>
                    <a:pt x="52" y="3"/>
                  </a:cubicBezTo>
                  <a:cubicBezTo>
                    <a:pt x="46" y="1"/>
                    <a:pt x="40" y="4"/>
                    <a:pt x="35" y="3"/>
                  </a:cubicBezTo>
                  <a:cubicBezTo>
                    <a:pt x="31" y="3"/>
                    <a:pt x="27" y="3"/>
                    <a:pt x="23" y="3"/>
                  </a:cubicBezTo>
                  <a:cubicBezTo>
                    <a:pt x="17" y="3"/>
                    <a:pt x="6" y="0"/>
                    <a:pt x="3" y="6"/>
                  </a:cubicBezTo>
                  <a:cubicBezTo>
                    <a:pt x="4" y="5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4"/>
                    <a:pt x="3" y="20"/>
                    <a:pt x="2" y="27"/>
                  </a:cubicBezTo>
                  <a:cubicBezTo>
                    <a:pt x="1" y="33"/>
                    <a:pt x="1" y="40"/>
                    <a:pt x="2" y="45"/>
                  </a:cubicBezTo>
                  <a:cubicBezTo>
                    <a:pt x="1" y="45"/>
                    <a:pt x="5" y="51"/>
                    <a:pt x="5" y="51"/>
                  </a:cubicBezTo>
                  <a:cubicBezTo>
                    <a:pt x="8" y="54"/>
                    <a:pt x="14" y="53"/>
                    <a:pt x="16" y="53"/>
                  </a:cubicBezTo>
                  <a:cubicBezTo>
                    <a:pt x="26" y="52"/>
                    <a:pt x="36" y="53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7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9" y="52"/>
                    <a:pt x="53" y="52"/>
                    <a:pt x="53" y="52"/>
                  </a:cubicBezTo>
                  <a:cubicBezTo>
                    <a:pt x="55" y="52"/>
                    <a:pt x="57" y="52"/>
                    <a:pt x="59" y="52"/>
                  </a:cubicBezTo>
                  <a:cubicBezTo>
                    <a:pt x="63" y="52"/>
                    <a:pt x="66" y="52"/>
                    <a:pt x="68" y="52"/>
                  </a:cubicBezTo>
                  <a:cubicBezTo>
                    <a:pt x="66" y="52"/>
                    <a:pt x="72" y="51"/>
                    <a:pt x="73" y="51"/>
                  </a:cubicBezTo>
                  <a:cubicBezTo>
                    <a:pt x="75" y="51"/>
                    <a:pt x="75" y="51"/>
                    <a:pt x="77" y="49"/>
                  </a:cubicBezTo>
                  <a:cubicBezTo>
                    <a:pt x="77" y="49"/>
                    <a:pt x="78" y="48"/>
                    <a:pt x="78" y="48"/>
                  </a:cubicBezTo>
                  <a:cubicBezTo>
                    <a:pt x="79" y="47"/>
                    <a:pt x="78" y="45"/>
                    <a:pt x="78" y="43"/>
                  </a:cubicBezTo>
                  <a:cubicBezTo>
                    <a:pt x="77" y="42"/>
                    <a:pt x="82" y="39"/>
                    <a:pt x="86" y="37"/>
                  </a:cubicBezTo>
                  <a:cubicBezTo>
                    <a:pt x="85" y="37"/>
                    <a:pt x="83" y="38"/>
                    <a:pt x="81" y="39"/>
                  </a:cubicBezTo>
                  <a:cubicBezTo>
                    <a:pt x="75" y="38"/>
                    <a:pt x="79" y="53"/>
                    <a:pt x="72" y="50"/>
                  </a:cubicBezTo>
                  <a:close/>
                  <a:moveTo>
                    <a:pt x="48" y="6"/>
                  </a:moveTo>
                  <a:cubicBezTo>
                    <a:pt x="47" y="6"/>
                    <a:pt x="47" y="6"/>
                    <a:pt x="48" y="6"/>
                  </a:cubicBezTo>
                  <a:cubicBezTo>
                    <a:pt x="47" y="6"/>
                    <a:pt x="48" y="5"/>
                    <a:pt x="48" y="6"/>
                  </a:cubicBezTo>
                  <a:close/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5" y="4"/>
                    <a:pt x="44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68" name="Freeform 10398">
              <a:extLst>
                <a:ext uri="{FF2B5EF4-FFF2-40B4-BE49-F238E27FC236}">
                  <a16:creationId xmlns:a16="http://schemas.microsoft.com/office/drawing/2014/main" id="{43AFB3A5-D9FC-4F6C-8497-65C4782F23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12" y="41275"/>
              <a:ext cx="236538" cy="127000"/>
            </a:xfrm>
            <a:custGeom>
              <a:avLst/>
              <a:gdLst>
                <a:gd name="T0" fmla="*/ 19 w 63"/>
                <a:gd name="T1" fmla="*/ 2 h 34"/>
                <a:gd name="T2" fmla="*/ 1 w 63"/>
                <a:gd name="T3" fmla="*/ 15 h 34"/>
                <a:gd name="T4" fmla="*/ 2 w 63"/>
                <a:gd name="T5" fmla="*/ 15 h 34"/>
                <a:gd name="T6" fmla="*/ 1 w 63"/>
                <a:gd name="T7" fmla="*/ 19 h 34"/>
                <a:gd name="T8" fmla="*/ 18 w 63"/>
                <a:gd name="T9" fmla="*/ 32 h 34"/>
                <a:gd name="T10" fmla="*/ 32 w 63"/>
                <a:gd name="T11" fmla="*/ 31 h 34"/>
                <a:gd name="T12" fmla="*/ 58 w 63"/>
                <a:gd name="T13" fmla="*/ 31 h 34"/>
                <a:gd name="T14" fmla="*/ 59 w 63"/>
                <a:gd name="T15" fmla="*/ 22 h 34"/>
                <a:gd name="T16" fmla="*/ 60 w 63"/>
                <a:gd name="T17" fmla="*/ 19 h 34"/>
                <a:gd name="T18" fmla="*/ 58 w 63"/>
                <a:gd name="T19" fmla="*/ 30 h 34"/>
                <a:gd name="T20" fmla="*/ 41 w 63"/>
                <a:gd name="T21" fmla="*/ 30 h 34"/>
                <a:gd name="T22" fmla="*/ 30 w 63"/>
                <a:gd name="T23" fmla="*/ 30 h 34"/>
                <a:gd name="T24" fmla="*/ 27 w 63"/>
                <a:gd name="T25" fmla="*/ 30 h 34"/>
                <a:gd name="T26" fmla="*/ 3 w 63"/>
                <a:gd name="T27" fmla="*/ 27 h 34"/>
                <a:gd name="T28" fmla="*/ 4 w 63"/>
                <a:gd name="T29" fmla="*/ 18 h 34"/>
                <a:gd name="T30" fmla="*/ 22 w 63"/>
                <a:gd name="T31" fmla="*/ 16 h 34"/>
                <a:gd name="T32" fmla="*/ 31 w 63"/>
                <a:gd name="T33" fmla="*/ 26 h 34"/>
                <a:gd name="T34" fmla="*/ 32 w 63"/>
                <a:gd name="T35" fmla="*/ 26 h 34"/>
                <a:gd name="T36" fmla="*/ 56 w 63"/>
                <a:gd name="T37" fmla="*/ 21 h 34"/>
                <a:gd name="T38" fmla="*/ 58 w 63"/>
                <a:gd name="T39" fmla="*/ 26 h 34"/>
                <a:gd name="T40" fmla="*/ 30 w 63"/>
                <a:gd name="T41" fmla="*/ 24 h 34"/>
                <a:gd name="T42" fmla="*/ 33 w 63"/>
                <a:gd name="T43" fmla="*/ 26 h 34"/>
                <a:gd name="T44" fmla="*/ 54 w 63"/>
                <a:gd name="T45" fmla="*/ 21 h 34"/>
                <a:gd name="T46" fmla="*/ 54 w 63"/>
                <a:gd name="T47" fmla="*/ 21 h 34"/>
                <a:gd name="T48" fmla="*/ 54 w 63"/>
                <a:gd name="T49" fmla="*/ 21 h 34"/>
                <a:gd name="T50" fmla="*/ 36 w 63"/>
                <a:gd name="T51" fmla="*/ 18 h 34"/>
                <a:gd name="T52" fmla="*/ 36 w 63"/>
                <a:gd name="T53" fmla="*/ 20 h 34"/>
                <a:gd name="T54" fmla="*/ 47 w 63"/>
                <a:gd name="T55" fmla="*/ 20 h 34"/>
                <a:gd name="T56" fmla="*/ 40 w 63"/>
                <a:gd name="T57" fmla="*/ 22 h 34"/>
                <a:gd name="T58" fmla="*/ 28 w 63"/>
                <a:gd name="T59" fmla="*/ 24 h 34"/>
                <a:gd name="T60" fmla="*/ 18 w 63"/>
                <a:gd name="T61" fmla="*/ 13 h 34"/>
                <a:gd name="T62" fmla="*/ 23 w 63"/>
                <a:gd name="T63" fmla="*/ 11 h 34"/>
                <a:gd name="T64" fmla="*/ 37 w 63"/>
                <a:gd name="T65" fmla="*/ 9 h 34"/>
                <a:gd name="T66" fmla="*/ 38 w 63"/>
                <a:gd name="T67" fmla="*/ 6 h 34"/>
                <a:gd name="T68" fmla="*/ 33 w 63"/>
                <a:gd name="T69" fmla="*/ 8 h 34"/>
                <a:gd name="T70" fmla="*/ 10 w 63"/>
                <a:gd name="T71" fmla="*/ 11 h 34"/>
                <a:gd name="T72" fmla="*/ 4 w 63"/>
                <a:gd name="T73" fmla="*/ 13 h 34"/>
                <a:gd name="T74" fmla="*/ 4 w 63"/>
                <a:gd name="T75" fmla="*/ 13 h 34"/>
                <a:gd name="T76" fmla="*/ 11 w 63"/>
                <a:gd name="T77" fmla="*/ 4 h 34"/>
                <a:gd name="T78" fmla="*/ 27 w 63"/>
                <a:gd name="T79" fmla="*/ 4 h 34"/>
                <a:gd name="T80" fmla="*/ 51 w 63"/>
                <a:gd name="T81" fmla="*/ 4 h 34"/>
                <a:gd name="T82" fmla="*/ 58 w 63"/>
                <a:gd name="T83" fmla="*/ 14 h 34"/>
                <a:gd name="T84" fmla="*/ 58 w 63"/>
                <a:gd name="T85" fmla="*/ 16 h 34"/>
                <a:gd name="T86" fmla="*/ 58 w 63"/>
                <a:gd name="T87" fmla="*/ 15 h 34"/>
                <a:gd name="T88" fmla="*/ 60 w 63"/>
                <a:gd name="T8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" h="34">
                  <a:moveTo>
                    <a:pt x="56" y="1"/>
                  </a:moveTo>
                  <a:cubicBezTo>
                    <a:pt x="50" y="1"/>
                    <a:pt x="45" y="1"/>
                    <a:pt x="39" y="1"/>
                  </a:cubicBezTo>
                  <a:cubicBezTo>
                    <a:pt x="39" y="2"/>
                    <a:pt x="20" y="2"/>
                    <a:pt x="19" y="2"/>
                  </a:cubicBezTo>
                  <a:cubicBezTo>
                    <a:pt x="14" y="2"/>
                    <a:pt x="10" y="1"/>
                    <a:pt x="5" y="1"/>
                  </a:cubicBezTo>
                  <a:cubicBezTo>
                    <a:pt x="0" y="0"/>
                    <a:pt x="1" y="9"/>
                    <a:pt x="2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7"/>
                    <a:pt x="1" y="19"/>
                    <a:pt x="1" y="19"/>
                  </a:cubicBezTo>
                  <a:cubicBezTo>
                    <a:pt x="1" y="22"/>
                    <a:pt x="0" y="26"/>
                    <a:pt x="2" y="30"/>
                  </a:cubicBezTo>
                  <a:cubicBezTo>
                    <a:pt x="3" y="34"/>
                    <a:pt x="7" y="32"/>
                    <a:pt x="10" y="32"/>
                  </a:cubicBezTo>
                  <a:cubicBezTo>
                    <a:pt x="13" y="32"/>
                    <a:pt x="15" y="32"/>
                    <a:pt x="18" y="32"/>
                  </a:cubicBezTo>
                  <a:cubicBezTo>
                    <a:pt x="20" y="32"/>
                    <a:pt x="28" y="31"/>
                    <a:pt x="25" y="33"/>
                  </a:cubicBezTo>
                  <a:cubicBezTo>
                    <a:pt x="26" y="32"/>
                    <a:pt x="31" y="32"/>
                    <a:pt x="31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1" y="32"/>
                    <a:pt x="39" y="32"/>
                    <a:pt x="41" y="31"/>
                  </a:cubicBezTo>
                  <a:cubicBezTo>
                    <a:pt x="40" y="31"/>
                    <a:pt x="46" y="31"/>
                    <a:pt x="47" y="31"/>
                  </a:cubicBezTo>
                  <a:cubicBezTo>
                    <a:pt x="47" y="31"/>
                    <a:pt x="56" y="32"/>
                    <a:pt x="58" y="31"/>
                  </a:cubicBezTo>
                  <a:cubicBezTo>
                    <a:pt x="60" y="30"/>
                    <a:pt x="59" y="25"/>
                    <a:pt x="59" y="24"/>
                  </a:cubicBezTo>
                  <a:cubicBezTo>
                    <a:pt x="59" y="25"/>
                    <a:pt x="59" y="25"/>
                    <a:pt x="59" y="24"/>
                  </a:cubicBezTo>
                  <a:cubicBezTo>
                    <a:pt x="59" y="23"/>
                    <a:pt x="60" y="23"/>
                    <a:pt x="59" y="22"/>
                  </a:cubicBezTo>
                  <a:cubicBezTo>
                    <a:pt x="60" y="23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3" y="16"/>
                    <a:pt x="60" y="11"/>
                    <a:pt x="60" y="8"/>
                  </a:cubicBezTo>
                  <a:cubicBezTo>
                    <a:pt x="60" y="4"/>
                    <a:pt x="60" y="1"/>
                    <a:pt x="56" y="1"/>
                  </a:cubicBezTo>
                  <a:close/>
                  <a:moveTo>
                    <a:pt x="58" y="30"/>
                  </a:moveTo>
                  <a:cubicBezTo>
                    <a:pt x="55" y="28"/>
                    <a:pt x="47" y="33"/>
                    <a:pt x="43" y="29"/>
                  </a:cubicBezTo>
                  <a:cubicBezTo>
                    <a:pt x="45" y="31"/>
                    <a:pt x="40" y="30"/>
                    <a:pt x="40" y="30"/>
                  </a:cubicBezTo>
                  <a:cubicBezTo>
                    <a:pt x="40" y="30"/>
                    <a:pt x="40" y="30"/>
                    <a:pt x="41" y="30"/>
                  </a:cubicBezTo>
                  <a:cubicBezTo>
                    <a:pt x="39" y="29"/>
                    <a:pt x="36" y="30"/>
                    <a:pt x="35" y="29"/>
                  </a:cubicBezTo>
                  <a:cubicBezTo>
                    <a:pt x="34" y="29"/>
                    <a:pt x="33" y="31"/>
                    <a:pt x="34" y="29"/>
                  </a:cubicBezTo>
                  <a:cubicBezTo>
                    <a:pt x="33" y="30"/>
                    <a:pt x="31" y="30"/>
                    <a:pt x="30" y="30"/>
                  </a:cubicBezTo>
                  <a:cubicBezTo>
                    <a:pt x="31" y="30"/>
                    <a:pt x="29" y="30"/>
                    <a:pt x="28" y="30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0"/>
                    <a:pt x="23" y="31"/>
                    <a:pt x="23" y="31"/>
                  </a:cubicBezTo>
                  <a:cubicBezTo>
                    <a:pt x="20" y="31"/>
                    <a:pt x="20" y="30"/>
                    <a:pt x="16" y="31"/>
                  </a:cubicBezTo>
                  <a:cubicBezTo>
                    <a:pt x="13" y="31"/>
                    <a:pt x="4" y="31"/>
                    <a:pt x="3" y="27"/>
                  </a:cubicBezTo>
                  <a:cubicBezTo>
                    <a:pt x="5" y="30"/>
                    <a:pt x="4" y="27"/>
                    <a:pt x="4" y="28"/>
                  </a:cubicBezTo>
                  <a:cubicBezTo>
                    <a:pt x="2" y="27"/>
                    <a:pt x="3" y="24"/>
                    <a:pt x="3" y="23"/>
                  </a:cubicBezTo>
                  <a:cubicBezTo>
                    <a:pt x="3" y="22"/>
                    <a:pt x="4" y="17"/>
                    <a:pt x="4" y="18"/>
                  </a:cubicBezTo>
                  <a:cubicBezTo>
                    <a:pt x="4" y="18"/>
                    <a:pt x="4" y="17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6"/>
                    <a:pt x="17" y="16"/>
                    <a:pt x="22" y="16"/>
                  </a:cubicBezTo>
                  <a:cubicBezTo>
                    <a:pt x="22" y="16"/>
                    <a:pt x="26" y="16"/>
                    <a:pt x="27" y="15"/>
                  </a:cubicBezTo>
                  <a:cubicBezTo>
                    <a:pt x="25" y="19"/>
                    <a:pt x="26" y="24"/>
                    <a:pt x="25" y="27"/>
                  </a:cubicBezTo>
                  <a:cubicBezTo>
                    <a:pt x="26" y="27"/>
                    <a:pt x="29" y="25"/>
                    <a:pt x="31" y="26"/>
                  </a:cubicBezTo>
                  <a:cubicBezTo>
                    <a:pt x="30" y="26"/>
                    <a:pt x="30" y="26"/>
                    <a:pt x="29" y="26"/>
                  </a:cubicBezTo>
                  <a:cubicBezTo>
                    <a:pt x="30" y="26"/>
                    <a:pt x="33" y="27"/>
                    <a:pt x="33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3" y="25"/>
                    <a:pt x="43" y="23"/>
                    <a:pt x="43" y="23"/>
                  </a:cubicBezTo>
                  <a:cubicBezTo>
                    <a:pt x="47" y="23"/>
                    <a:pt x="50" y="22"/>
                    <a:pt x="54" y="21"/>
                  </a:cubicBezTo>
                  <a:cubicBezTo>
                    <a:pt x="54" y="22"/>
                    <a:pt x="55" y="21"/>
                    <a:pt x="56" y="21"/>
                  </a:cubicBezTo>
                  <a:cubicBezTo>
                    <a:pt x="58" y="21"/>
                    <a:pt x="58" y="20"/>
                    <a:pt x="58" y="20"/>
                  </a:cubicBezTo>
                  <a:cubicBezTo>
                    <a:pt x="58" y="20"/>
                    <a:pt x="59" y="20"/>
                    <a:pt x="59" y="20"/>
                  </a:cubicBezTo>
                  <a:cubicBezTo>
                    <a:pt x="59" y="22"/>
                    <a:pt x="58" y="24"/>
                    <a:pt x="58" y="26"/>
                  </a:cubicBezTo>
                  <a:cubicBezTo>
                    <a:pt x="58" y="26"/>
                    <a:pt x="58" y="30"/>
                    <a:pt x="58" y="30"/>
                  </a:cubicBezTo>
                  <a:close/>
                  <a:moveTo>
                    <a:pt x="30" y="24"/>
                  </a:move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1" y="24"/>
                  </a:moveTo>
                  <a:cubicBezTo>
                    <a:pt x="31" y="24"/>
                    <a:pt x="31" y="24"/>
                    <a:pt x="31" y="24"/>
                  </a:cubicBezTo>
                  <a:close/>
                  <a:moveTo>
                    <a:pt x="33" y="26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3" y="26"/>
                    <a:pt x="33" y="26"/>
                  </a:cubicBezTo>
                  <a:close/>
                  <a:moveTo>
                    <a:pt x="54" y="21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4" y="21"/>
                  </a:cubicBezTo>
                  <a:close/>
                  <a:moveTo>
                    <a:pt x="54" y="21"/>
                  </a:move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lose/>
                  <a:moveTo>
                    <a:pt x="36" y="18"/>
                  </a:move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7"/>
                  </a:cubicBezTo>
                  <a:cubicBezTo>
                    <a:pt x="35" y="17"/>
                    <a:pt x="35" y="18"/>
                    <a:pt x="35" y="18"/>
                  </a:cubicBezTo>
                  <a:cubicBezTo>
                    <a:pt x="35" y="19"/>
                    <a:pt x="35" y="20"/>
                    <a:pt x="36" y="20"/>
                  </a:cubicBezTo>
                  <a:cubicBezTo>
                    <a:pt x="36" y="20"/>
                    <a:pt x="37" y="21"/>
                    <a:pt x="38" y="20"/>
                  </a:cubicBezTo>
                  <a:cubicBezTo>
                    <a:pt x="39" y="21"/>
                    <a:pt x="46" y="20"/>
                    <a:pt x="46" y="20"/>
                  </a:cubicBezTo>
                  <a:cubicBezTo>
                    <a:pt x="46" y="20"/>
                    <a:pt x="47" y="20"/>
                    <a:pt x="47" y="20"/>
                  </a:cubicBezTo>
                  <a:cubicBezTo>
                    <a:pt x="47" y="21"/>
                    <a:pt x="44" y="20"/>
                    <a:pt x="45" y="20"/>
                  </a:cubicBezTo>
                  <a:cubicBezTo>
                    <a:pt x="42" y="21"/>
                    <a:pt x="41" y="23"/>
                    <a:pt x="39" y="23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1"/>
                    <a:pt x="35" y="23"/>
                    <a:pt x="34" y="23"/>
                  </a:cubicBezTo>
                  <a:cubicBezTo>
                    <a:pt x="34" y="23"/>
                    <a:pt x="34" y="23"/>
                    <a:pt x="35" y="23"/>
                  </a:cubicBezTo>
                  <a:cubicBezTo>
                    <a:pt x="33" y="22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30" y="14"/>
                    <a:pt x="30" y="13"/>
                  </a:cubicBezTo>
                  <a:cubicBezTo>
                    <a:pt x="27" y="13"/>
                    <a:pt x="20" y="12"/>
                    <a:pt x="18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6" y="13"/>
                    <a:pt x="16" y="12"/>
                    <a:pt x="17" y="12"/>
                  </a:cubicBezTo>
                  <a:cubicBezTo>
                    <a:pt x="16" y="12"/>
                    <a:pt x="23" y="11"/>
                    <a:pt x="23" y="11"/>
                  </a:cubicBezTo>
                  <a:cubicBezTo>
                    <a:pt x="25" y="11"/>
                    <a:pt x="36" y="8"/>
                    <a:pt x="36" y="8"/>
                  </a:cubicBezTo>
                  <a:cubicBezTo>
                    <a:pt x="36" y="8"/>
                    <a:pt x="37" y="7"/>
                    <a:pt x="38" y="7"/>
                  </a:cubicBezTo>
                  <a:cubicBezTo>
                    <a:pt x="38" y="8"/>
                    <a:pt x="37" y="9"/>
                    <a:pt x="37" y="9"/>
                  </a:cubicBezTo>
                  <a:cubicBezTo>
                    <a:pt x="37" y="9"/>
                    <a:pt x="37" y="9"/>
                    <a:pt x="37" y="11"/>
                  </a:cubicBezTo>
                  <a:cubicBezTo>
                    <a:pt x="36" y="10"/>
                    <a:pt x="36" y="15"/>
                    <a:pt x="36" y="16"/>
                  </a:cubicBezTo>
                  <a:cubicBezTo>
                    <a:pt x="37" y="13"/>
                    <a:pt x="39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7"/>
                    <a:pt x="16" y="11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4" y="11"/>
                    <a:pt x="10" y="12"/>
                    <a:pt x="10" y="11"/>
                  </a:cubicBezTo>
                  <a:cubicBezTo>
                    <a:pt x="9" y="12"/>
                    <a:pt x="5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1"/>
                    <a:pt x="3" y="2"/>
                    <a:pt x="5" y="3"/>
                  </a:cubicBezTo>
                  <a:cubicBezTo>
                    <a:pt x="6" y="3"/>
                    <a:pt x="11" y="3"/>
                    <a:pt x="11" y="4"/>
                  </a:cubicBezTo>
                  <a:cubicBezTo>
                    <a:pt x="12" y="5"/>
                    <a:pt x="19" y="2"/>
                    <a:pt x="15" y="4"/>
                  </a:cubicBezTo>
                  <a:cubicBezTo>
                    <a:pt x="17" y="3"/>
                    <a:pt x="17" y="3"/>
                    <a:pt x="16" y="4"/>
                  </a:cubicBezTo>
                  <a:cubicBezTo>
                    <a:pt x="17" y="2"/>
                    <a:pt x="25" y="4"/>
                    <a:pt x="27" y="4"/>
                  </a:cubicBezTo>
                  <a:cubicBezTo>
                    <a:pt x="26" y="4"/>
                    <a:pt x="29" y="4"/>
                    <a:pt x="30" y="4"/>
                  </a:cubicBezTo>
                  <a:cubicBezTo>
                    <a:pt x="34" y="4"/>
                    <a:pt x="38" y="4"/>
                    <a:pt x="42" y="4"/>
                  </a:cubicBezTo>
                  <a:cubicBezTo>
                    <a:pt x="45" y="4"/>
                    <a:pt x="48" y="4"/>
                    <a:pt x="51" y="4"/>
                  </a:cubicBezTo>
                  <a:cubicBezTo>
                    <a:pt x="53" y="4"/>
                    <a:pt x="56" y="5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8" y="6"/>
                    <a:pt x="59" y="13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4"/>
                    <a:pt x="58" y="15"/>
                  </a:cubicBezTo>
                  <a:cubicBezTo>
                    <a:pt x="58" y="15"/>
                    <a:pt x="58" y="16"/>
                    <a:pt x="58" y="16"/>
                  </a:cubicBezTo>
                  <a:cubicBezTo>
                    <a:pt x="58" y="16"/>
                    <a:pt x="58" y="16"/>
                    <a:pt x="58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5"/>
                  </a:cubicBezTo>
                  <a:cubicBezTo>
                    <a:pt x="62" y="20"/>
                    <a:pt x="39" y="18"/>
                    <a:pt x="36" y="18"/>
                  </a:cubicBezTo>
                  <a:close/>
                  <a:moveTo>
                    <a:pt x="60" y="13"/>
                  </a:moveTo>
                  <a:cubicBezTo>
                    <a:pt x="60" y="14"/>
                    <a:pt x="60" y="14"/>
                    <a:pt x="60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69" name="Freeform 10399">
              <a:extLst>
                <a:ext uri="{FF2B5EF4-FFF2-40B4-BE49-F238E27FC236}">
                  <a16:creationId xmlns:a16="http://schemas.microsoft.com/office/drawing/2014/main" id="{AA6F195F-CC6E-4138-8D36-2E9E7C633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173038"/>
              <a:ext cx="33338" cy="14288"/>
            </a:xfrm>
            <a:custGeom>
              <a:avLst/>
              <a:gdLst>
                <a:gd name="T0" fmla="*/ 0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0 w 9"/>
                <a:gd name="T7" fmla="*/ 4 h 4"/>
                <a:gd name="T8" fmla="*/ 0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3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70" name="Freeform 10400">
              <a:extLst>
                <a:ext uri="{FF2B5EF4-FFF2-40B4-BE49-F238E27FC236}">
                  <a16:creationId xmlns:a16="http://schemas.microsoft.com/office/drawing/2014/main" id="{09507097-A8E4-478E-A3EA-26C97BBA1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7" y="161925"/>
              <a:ext cx="58738" cy="30163"/>
            </a:xfrm>
            <a:custGeom>
              <a:avLst/>
              <a:gdLst>
                <a:gd name="T0" fmla="*/ 15 w 16"/>
                <a:gd name="T1" fmla="*/ 0 h 8"/>
                <a:gd name="T2" fmla="*/ 0 w 16"/>
                <a:gd name="T3" fmla="*/ 7 h 8"/>
                <a:gd name="T4" fmla="*/ 0 w 16"/>
                <a:gd name="T5" fmla="*/ 8 h 8"/>
                <a:gd name="T6" fmla="*/ 15 w 16"/>
                <a:gd name="T7" fmla="*/ 0 h 8"/>
                <a:gd name="T8" fmla="*/ 15 w 1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5" y="0"/>
                  </a:moveTo>
                  <a:cubicBezTo>
                    <a:pt x="10" y="2"/>
                    <a:pt x="5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71" name="Freeform 10401">
              <a:extLst>
                <a:ext uri="{FF2B5EF4-FFF2-40B4-BE49-F238E27FC236}">
                  <a16:creationId xmlns:a16="http://schemas.microsoft.com/office/drawing/2014/main" id="{49334AE2-D8B1-4759-8A24-57045A835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127000"/>
              <a:ext cx="57150" cy="26988"/>
            </a:xfrm>
            <a:custGeom>
              <a:avLst/>
              <a:gdLst>
                <a:gd name="T0" fmla="*/ 1 w 15"/>
                <a:gd name="T1" fmla="*/ 7 h 7"/>
                <a:gd name="T2" fmla="*/ 15 w 15"/>
                <a:gd name="T3" fmla="*/ 0 h 7"/>
                <a:gd name="T4" fmla="*/ 15 w 15"/>
                <a:gd name="T5" fmla="*/ 0 h 7"/>
                <a:gd name="T6" fmla="*/ 0 w 15"/>
                <a:gd name="T7" fmla="*/ 7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5" y="4"/>
                    <a:pt x="10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4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72" name="Freeform 10402">
              <a:extLst>
                <a:ext uri="{FF2B5EF4-FFF2-40B4-BE49-F238E27FC236}">
                  <a16:creationId xmlns:a16="http://schemas.microsoft.com/office/drawing/2014/main" id="{631554FD-6CA0-49FE-AE29-DE7CD58EF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12" y="173038"/>
              <a:ext cx="38100" cy="19050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0 h 5"/>
                <a:gd name="T4" fmla="*/ 9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73" name="Freeform 10403">
              <a:extLst>
                <a:ext uri="{FF2B5EF4-FFF2-40B4-BE49-F238E27FC236}">
                  <a16:creationId xmlns:a16="http://schemas.microsoft.com/office/drawing/2014/main" id="{651CB839-8631-41F9-8315-365064C3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173038"/>
              <a:ext cx="26988" cy="22225"/>
            </a:xfrm>
            <a:custGeom>
              <a:avLst/>
              <a:gdLst>
                <a:gd name="T0" fmla="*/ 6 w 7"/>
                <a:gd name="T1" fmla="*/ 1 h 6"/>
                <a:gd name="T2" fmla="*/ 0 w 7"/>
                <a:gd name="T3" fmla="*/ 5 h 6"/>
                <a:gd name="T4" fmla="*/ 0 w 7"/>
                <a:gd name="T5" fmla="*/ 5 h 6"/>
                <a:gd name="T6" fmla="*/ 7 w 7"/>
                <a:gd name="T7" fmla="*/ 1 h 6"/>
                <a:gd name="T8" fmla="*/ 6 w 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ubicBezTo>
                    <a:pt x="2" y="4"/>
                    <a:pt x="5" y="2"/>
                    <a:pt x="7" y="1"/>
                  </a:cubicBezTo>
                  <a:cubicBezTo>
                    <a:pt x="7" y="1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74" name="Freeform 10404">
              <a:extLst>
                <a:ext uri="{FF2B5EF4-FFF2-40B4-BE49-F238E27FC236}">
                  <a16:creationId xmlns:a16="http://schemas.microsoft.com/office/drawing/2014/main" id="{8763EC10-8E97-4533-8348-71D7AA36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104775"/>
              <a:ext cx="57150" cy="26988"/>
            </a:xfrm>
            <a:custGeom>
              <a:avLst/>
              <a:gdLst>
                <a:gd name="T0" fmla="*/ 14 w 15"/>
                <a:gd name="T1" fmla="*/ 0 h 7"/>
                <a:gd name="T2" fmla="*/ 1 w 15"/>
                <a:gd name="T3" fmla="*/ 7 h 7"/>
                <a:gd name="T4" fmla="*/ 1 w 15"/>
                <a:gd name="T5" fmla="*/ 7 h 7"/>
                <a:gd name="T6" fmla="*/ 15 w 15"/>
                <a:gd name="T7" fmla="*/ 0 h 7"/>
                <a:gd name="T8" fmla="*/ 14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4" y="0"/>
                  </a:moveTo>
                  <a:cubicBezTo>
                    <a:pt x="10" y="2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75" name="Freeform 10405">
              <a:extLst>
                <a:ext uri="{FF2B5EF4-FFF2-40B4-BE49-F238E27FC236}">
                  <a16:creationId xmlns:a16="http://schemas.microsoft.com/office/drawing/2014/main" id="{1B90BC04-8D8B-4F0E-8099-8516C157F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101600"/>
              <a:ext cx="57150" cy="25400"/>
            </a:xfrm>
            <a:custGeom>
              <a:avLst/>
              <a:gdLst>
                <a:gd name="T0" fmla="*/ 1 w 15"/>
                <a:gd name="T1" fmla="*/ 7 h 7"/>
                <a:gd name="T2" fmla="*/ 15 w 15"/>
                <a:gd name="T3" fmla="*/ 0 h 7"/>
                <a:gd name="T4" fmla="*/ 15 w 15"/>
                <a:gd name="T5" fmla="*/ 0 h 7"/>
                <a:gd name="T6" fmla="*/ 1 w 15"/>
                <a:gd name="T7" fmla="*/ 6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6" y="5"/>
                    <a:pt x="10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2"/>
                    <a:pt x="5" y="4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76" name="Freeform 10406">
              <a:extLst>
                <a:ext uri="{FF2B5EF4-FFF2-40B4-BE49-F238E27FC236}">
                  <a16:creationId xmlns:a16="http://schemas.microsoft.com/office/drawing/2014/main" id="{59D7FB3D-8776-4343-8EEA-A24874F70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73038"/>
              <a:ext cx="36513" cy="19050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1 h 5"/>
                <a:gd name="T4" fmla="*/ 9 w 10"/>
                <a:gd name="T5" fmla="*/ 1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4"/>
                    <a:pt x="6" y="2"/>
                    <a:pt x="10" y="1"/>
                  </a:cubicBezTo>
                  <a:cubicBezTo>
                    <a:pt x="10" y="1"/>
                    <a:pt x="10" y="0"/>
                    <a:pt x="9" y="1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77" name="Freeform 10407">
              <a:extLst>
                <a:ext uri="{FF2B5EF4-FFF2-40B4-BE49-F238E27FC236}">
                  <a16:creationId xmlns:a16="http://schemas.microsoft.com/office/drawing/2014/main" id="{D68DACFF-F012-41A4-B800-95EEE97DB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73038"/>
              <a:ext cx="25400" cy="19050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1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78" name="Freeform 10408">
              <a:extLst>
                <a:ext uri="{FF2B5EF4-FFF2-40B4-BE49-F238E27FC236}">
                  <a16:creationId xmlns:a16="http://schemas.microsoft.com/office/drawing/2014/main" id="{70F144AA-74EA-4B19-A795-3F24E5B0A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74613"/>
              <a:ext cx="57150" cy="30163"/>
            </a:xfrm>
            <a:custGeom>
              <a:avLst/>
              <a:gdLst>
                <a:gd name="T0" fmla="*/ 14 w 15"/>
                <a:gd name="T1" fmla="*/ 0 h 8"/>
                <a:gd name="T2" fmla="*/ 0 w 15"/>
                <a:gd name="T3" fmla="*/ 8 h 8"/>
                <a:gd name="T4" fmla="*/ 0 w 15"/>
                <a:gd name="T5" fmla="*/ 8 h 8"/>
                <a:gd name="T6" fmla="*/ 14 w 15"/>
                <a:gd name="T7" fmla="*/ 0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79" name="Freeform 10409">
              <a:extLst>
                <a:ext uri="{FF2B5EF4-FFF2-40B4-BE49-F238E27FC236}">
                  <a16:creationId xmlns:a16="http://schemas.microsoft.com/office/drawing/2014/main" id="{F2A62A39-AA9C-46F5-AB17-D363CFA7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71438"/>
              <a:ext cx="57150" cy="25400"/>
            </a:xfrm>
            <a:custGeom>
              <a:avLst/>
              <a:gdLst>
                <a:gd name="T0" fmla="*/ 1 w 15"/>
                <a:gd name="T1" fmla="*/ 6 h 7"/>
                <a:gd name="T2" fmla="*/ 14 w 15"/>
                <a:gd name="T3" fmla="*/ 1 h 7"/>
                <a:gd name="T4" fmla="*/ 14 w 15"/>
                <a:gd name="T5" fmla="*/ 1 h 7"/>
                <a:gd name="T6" fmla="*/ 0 w 15"/>
                <a:gd name="T7" fmla="*/ 6 h 7"/>
                <a:gd name="T8" fmla="*/ 1 w 15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6"/>
                  </a:moveTo>
                  <a:cubicBezTo>
                    <a:pt x="5" y="4"/>
                    <a:pt x="10" y="2"/>
                    <a:pt x="14" y="1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9" y="2"/>
                    <a:pt x="5" y="4"/>
                    <a:pt x="0" y="6"/>
                  </a:cubicBezTo>
                  <a:cubicBezTo>
                    <a:pt x="0" y="7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80" name="Freeform 10410">
              <a:extLst>
                <a:ext uri="{FF2B5EF4-FFF2-40B4-BE49-F238E27FC236}">
                  <a16:creationId xmlns:a16="http://schemas.microsoft.com/office/drawing/2014/main" id="{5716A015-C544-4E7D-A026-42FCDA198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50" y="115888"/>
              <a:ext cx="22225" cy="7938"/>
            </a:xfrm>
            <a:custGeom>
              <a:avLst/>
              <a:gdLst>
                <a:gd name="T0" fmla="*/ 1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81" name="Freeform 10411">
              <a:extLst>
                <a:ext uri="{FF2B5EF4-FFF2-40B4-BE49-F238E27FC236}">
                  <a16:creationId xmlns:a16="http://schemas.microsoft.com/office/drawing/2014/main" id="{3CF45C68-458F-4053-9FA9-87503F2DF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" y="173038"/>
              <a:ext cx="38100" cy="14288"/>
            </a:xfrm>
            <a:custGeom>
              <a:avLst/>
              <a:gdLst>
                <a:gd name="T0" fmla="*/ 5 w 10"/>
                <a:gd name="T1" fmla="*/ 0 h 4"/>
                <a:gd name="T2" fmla="*/ 0 w 10"/>
                <a:gd name="T3" fmla="*/ 4 h 4"/>
                <a:gd name="T4" fmla="*/ 0 w 10"/>
                <a:gd name="T5" fmla="*/ 4 h 4"/>
                <a:gd name="T6" fmla="*/ 10 w 10"/>
                <a:gd name="T7" fmla="*/ 0 h 4"/>
                <a:gd name="T8" fmla="*/ 9 w 10"/>
                <a:gd name="T9" fmla="*/ 0 h 4"/>
                <a:gd name="T10" fmla="*/ 2 w 10"/>
                <a:gd name="T11" fmla="*/ 3 h 4"/>
                <a:gd name="T12" fmla="*/ 1 w 10"/>
                <a:gd name="T13" fmla="*/ 3 h 4"/>
                <a:gd name="T14" fmla="*/ 2 w 10"/>
                <a:gd name="T15" fmla="*/ 2 h 4"/>
                <a:gd name="T16" fmla="*/ 5 w 10"/>
                <a:gd name="T17" fmla="*/ 0 h 4"/>
                <a:gd name="T18" fmla="*/ 5 w 10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">
                  <a:moveTo>
                    <a:pt x="5" y="0"/>
                  </a:move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7" y="1"/>
                    <a:pt x="5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82" name="Freeform 10412">
              <a:extLst>
                <a:ext uri="{FF2B5EF4-FFF2-40B4-BE49-F238E27FC236}">
                  <a16:creationId xmlns:a16="http://schemas.microsoft.com/office/drawing/2014/main" id="{02F47EB1-45C9-4335-B150-12A0CADC7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112713"/>
              <a:ext cx="44450" cy="22225"/>
            </a:xfrm>
            <a:custGeom>
              <a:avLst/>
              <a:gdLst>
                <a:gd name="T0" fmla="*/ 11 w 12"/>
                <a:gd name="T1" fmla="*/ 0 h 6"/>
                <a:gd name="T2" fmla="*/ 0 w 12"/>
                <a:gd name="T3" fmla="*/ 5 h 6"/>
                <a:gd name="T4" fmla="*/ 1 w 12"/>
                <a:gd name="T5" fmla="*/ 6 h 6"/>
                <a:gd name="T6" fmla="*/ 11 w 12"/>
                <a:gd name="T7" fmla="*/ 0 h 6"/>
                <a:gd name="T8" fmla="*/ 11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cubicBezTo>
                    <a:pt x="7" y="2"/>
                    <a:pt x="4" y="4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83" name="Freeform 10413">
              <a:extLst>
                <a:ext uri="{FF2B5EF4-FFF2-40B4-BE49-F238E27FC236}">
                  <a16:creationId xmlns:a16="http://schemas.microsoft.com/office/drawing/2014/main" id="{84477AB2-522E-4C51-A26A-D97E33FBE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60325"/>
              <a:ext cx="34925" cy="19050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4 h 5"/>
                <a:gd name="T4" fmla="*/ 0 w 9"/>
                <a:gd name="T5" fmla="*/ 5 h 5"/>
                <a:gd name="T6" fmla="*/ 9 w 9"/>
                <a:gd name="T7" fmla="*/ 0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6" y="1"/>
                    <a:pt x="3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84" name="Freeform 10414">
              <a:extLst>
                <a:ext uri="{FF2B5EF4-FFF2-40B4-BE49-F238E27FC236}">
                  <a16:creationId xmlns:a16="http://schemas.microsoft.com/office/drawing/2014/main" id="{DA320A5E-94FE-43F1-B9BC-4942EA48C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55563"/>
              <a:ext cx="30163" cy="12700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0 h 3"/>
                <a:gd name="T4" fmla="*/ 8 w 8"/>
                <a:gd name="T5" fmla="*/ 0 h 3"/>
                <a:gd name="T6" fmla="*/ 0 w 8"/>
                <a:gd name="T7" fmla="*/ 3 h 3"/>
                <a:gd name="T8" fmla="*/ 0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85" name="Freeform 10415">
              <a:extLst>
                <a:ext uri="{FF2B5EF4-FFF2-40B4-BE49-F238E27FC236}">
                  <a16:creationId xmlns:a16="http://schemas.microsoft.com/office/drawing/2014/main" id="{62F788B9-CAE2-42C6-B3AE-DF598A6B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109538"/>
              <a:ext cx="41275" cy="17463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1 h 5"/>
                <a:gd name="T4" fmla="*/ 11 w 11"/>
                <a:gd name="T5" fmla="*/ 1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4"/>
                    <a:pt x="8" y="2"/>
                    <a:pt x="11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86" name="Freeform 10416">
              <a:extLst>
                <a:ext uri="{FF2B5EF4-FFF2-40B4-BE49-F238E27FC236}">
                  <a16:creationId xmlns:a16="http://schemas.microsoft.com/office/drawing/2014/main" id="{AD889C32-3262-464B-A976-C5827D21C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" y="173038"/>
              <a:ext cx="19050" cy="1111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1 h 3"/>
                <a:gd name="T4" fmla="*/ 5 w 5"/>
                <a:gd name="T5" fmla="*/ 0 h 3"/>
                <a:gd name="T6" fmla="*/ 0 w 5"/>
                <a:gd name="T7" fmla="*/ 2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87" name="Freeform 10417">
              <a:extLst>
                <a:ext uri="{FF2B5EF4-FFF2-40B4-BE49-F238E27FC236}">
                  <a16:creationId xmlns:a16="http://schemas.microsoft.com/office/drawing/2014/main" id="{0505E4A2-F4A8-4893-85F5-316C6A52E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68275"/>
              <a:ext cx="17463" cy="7938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88" name="Freeform 10418">
              <a:extLst>
                <a:ext uri="{FF2B5EF4-FFF2-40B4-BE49-F238E27FC236}">
                  <a16:creationId xmlns:a16="http://schemas.microsoft.com/office/drawing/2014/main" id="{AF1396A8-4CF6-4D8A-818B-758D3811A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73038"/>
              <a:ext cx="22225" cy="11113"/>
            </a:xfrm>
            <a:custGeom>
              <a:avLst/>
              <a:gdLst>
                <a:gd name="T0" fmla="*/ 1 w 6"/>
                <a:gd name="T1" fmla="*/ 3 h 3"/>
                <a:gd name="T2" fmla="*/ 6 w 6"/>
                <a:gd name="T3" fmla="*/ 1 h 3"/>
                <a:gd name="T4" fmla="*/ 5 w 6"/>
                <a:gd name="T5" fmla="*/ 0 h 3"/>
                <a:gd name="T6" fmla="*/ 1 w 6"/>
                <a:gd name="T7" fmla="*/ 3 h 3"/>
                <a:gd name="T8" fmla="*/ 1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89" name="Freeform 10419">
              <a:extLst>
                <a:ext uri="{FF2B5EF4-FFF2-40B4-BE49-F238E27FC236}">
                  <a16:creationId xmlns:a16="http://schemas.microsoft.com/office/drawing/2014/main" id="{1341CCBE-63F6-4D5D-8697-494A4AE6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68275"/>
              <a:ext cx="17463" cy="7938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90" name="Freeform 10420">
              <a:extLst>
                <a:ext uri="{FF2B5EF4-FFF2-40B4-BE49-F238E27FC236}">
                  <a16:creationId xmlns:a16="http://schemas.microsoft.com/office/drawing/2014/main" id="{D8EC1147-D072-41DA-AF4D-681F2F7A8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" y="82550"/>
              <a:ext cx="41275" cy="19050"/>
            </a:xfrm>
            <a:custGeom>
              <a:avLst/>
              <a:gdLst>
                <a:gd name="T0" fmla="*/ 10 w 11"/>
                <a:gd name="T1" fmla="*/ 0 h 5"/>
                <a:gd name="T2" fmla="*/ 0 w 11"/>
                <a:gd name="T3" fmla="*/ 5 h 5"/>
                <a:gd name="T4" fmla="*/ 1 w 11"/>
                <a:gd name="T5" fmla="*/ 5 h 5"/>
                <a:gd name="T6" fmla="*/ 10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91" name="Freeform 10421">
              <a:extLst>
                <a:ext uri="{FF2B5EF4-FFF2-40B4-BE49-F238E27FC236}">
                  <a16:creationId xmlns:a16="http://schemas.microsoft.com/office/drawing/2014/main" id="{0304C134-CD27-47C0-8AB2-607FFE123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30163"/>
              <a:ext cx="19050" cy="7938"/>
            </a:xfrm>
            <a:custGeom>
              <a:avLst/>
              <a:gdLst>
                <a:gd name="T0" fmla="*/ 4 w 5"/>
                <a:gd name="T1" fmla="*/ 1 h 2"/>
                <a:gd name="T2" fmla="*/ 1 w 5"/>
                <a:gd name="T3" fmla="*/ 2 h 2"/>
                <a:gd name="T4" fmla="*/ 1 w 5"/>
                <a:gd name="T5" fmla="*/ 2 h 2"/>
                <a:gd name="T6" fmla="*/ 5 w 5"/>
                <a:gd name="T7" fmla="*/ 1 h 2"/>
                <a:gd name="T8" fmla="*/ 4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5" y="1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92" name="Freeform 10422">
              <a:extLst>
                <a:ext uri="{FF2B5EF4-FFF2-40B4-BE49-F238E27FC236}">
                  <a16:creationId xmlns:a16="http://schemas.microsoft.com/office/drawing/2014/main" id="{3A6814F2-A93C-46F0-9287-A57F61C6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" y="82550"/>
              <a:ext cx="41275" cy="19050"/>
            </a:xfrm>
            <a:custGeom>
              <a:avLst/>
              <a:gdLst>
                <a:gd name="T0" fmla="*/ 1 w 11"/>
                <a:gd name="T1" fmla="*/ 5 h 5"/>
                <a:gd name="T2" fmla="*/ 10 w 11"/>
                <a:gd name="T3" fmla="*/ 1 h 5"/>
                <a:gd name="T4" fmla="*/ 10 w 11"/>
                <a:gd name="T5" fmla="*/ 1 h 5"/>
                <a:gd name="T6" fmla="*/ 1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1" y="1"/>
                    <a:pt x="10" y="0"/>
                    <a:pt x="10" y="1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93" name="Freeform 10423">
              <a:extLst>
                <a:ext uri="{FF2B5EF4-FFF2-40B4-BE49-F238E27FC236}">
                  <a16:creationId xmlns:a16="http://schemas.microsoft.com/office/drawing/2014/main" id="{9096A9D0-B5D3-4E67-8250-BE8B62C4C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53988"/>
              <a:ext cx="17463" cy="7938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1 h 2"/>
                <a:gd name="T4" fmla="*/ 4 w 5"/>
                <a:gd name="T5" fmla="*/ 0 h 2"/>
                <a:gd name="T6" fmla="*/ 0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94" name="Freeform 10424">
              <a:extLst>
                <a:ext uri="{FF2B5EF4-FFF2-40B4-BE49-F238E27FC236}">
                  <a16:creationId xmlns:a16="http://schemas.microsoft.com/office/drawing/2014/main" id="{0F77AB42-D3D9-4A2A-8D1E-C91603EAC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46050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1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95" name="Freeform 10425">
              <a:extLst>
                <a:ext uri="{FF2B5EF4-FFF2-40B4-BE49-F238E27FC236}">
                  <a16:creationId xmlns:a16="http://schemas.microsoft.com/office/drawing/2014/main" id="{B9504FD0-9593-41B3-8285-3ACE7304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68263"/>
              <a:ext cx="58738" cy="28575"/>
            </a:xfrm>
            <a:custGeom>
              <a:avLst/>
              <a:gdLst>
                <a:gd name="T0" fmla="*/ 15 w 16"/>
                <a:gd name="T1" fmla="*/ 1 h 8"/>
                <a:gd name="T2" fmla="*/ 1 w 16"/>
                <a:gd name="T3" fmla="*/ 8 h 8"/>
                <a:gd name="T4" fmla="*/ 1 w 16"/>
                <a:gd name="T5" fmla="*/ 8 h 8"/>
                <a:gd name="T6" fmla="*/ 16 w 16"/>
                <a:gd name="T7" fmla="*/ 1 h 8"/>
                <a:gd name="T8" fmla="*/ 15 w 1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5" y="1"/>
                  </a:moveTo>
                  <a:cubicBezTo>
                    <a:pt x="10" y="3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1" y="3"/>
                    <a:pt x="16" y="1"/>
                  </a:cubicBezTo>
                  <a:cubicBezTo>
                    <a:pt x="16" y="0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96" name="Freeform 10426">
              <a:extLst>
                <a:ext uri="{FF2B5EF4-FFF2-40B4-BE49-F238E27FC236}">
                  <a16:creationId xmlns:a16="http://schemas.microsoft.com/office/drawing/2014/main" id="{2E51BA72-94B5-441A-BE74-ACDEB26B1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" y="19050"/>
              <a:ext cx="38100" cy="14288"/>
            </a:xfrm>
            <a:custGeom>
              <a:avLst/>
              <a:gdLst>
                <a:gd name="T0" fmla="*/ 10 w 10"/>
                <a:gd name="T1" fmla="*/ 0 h 4"/>
                <a:gd name="T2" fmla="*/ 1 w 10"/>
                <a:gd name="T3" fmla="*/ 4 h 4"/>
                <a:gd name="T4" fmla="*/ 1 w 10"/>
                <a:gd name="T5" fmla="*/ 4 h 4"/>
                <a:gd name="T6" fmla="*/ 10 w 10"/>
                <a:gd name="T7" fmla="*/ 0 h 4"/>
                <a:gd name="T8" fmla="*/ 10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0" y="0"/>
                  </a:moveTo>
                  <a:cubicBezTo>
                    <a:pt x="7" y="1"/>
                    <a:pt x="4" y="2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4" y="3"/>
                    <a:pt x="7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97" name="Freeform 10427">
              <a:extLst>
                <a:ext uri="{FF2B5EF4-FFF2-40B4-BE49-F238E27FC236}">
                  <a16:creationId xmlns:a16="http://schemas.microsoft.com/office/drawing/2014/main" id="{8C91ECBD-00BA-4486-AB2B-C027E69A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75" y="14288"/>
              <a:ext cx="49213" cy="19050"/>
            </a:xfrm>
            <a:custGeom>
              <a:avLst/>
              <a:gdLst>
                <a:gd name="T0" fmla="*/ 1 w 13"/>
                <a:gd name="T1" fmla="*/ 5 h 5"/>
                <a:gd name="T2" fmla="*/ 12 w 13"/>
                <a:gd name="T3" fmla="*/ 0 h 5"/>
                <a:gd name="T4" fmla="*/ 12 w 13"/>
                <a:gd name="T5" fmla="*/ 0 h 5"/>
                <a:gd name="T6" fmla="*/ 1 w 13"/>
                <a:gd name="T7" fmla="*/ 5 h 5"/>
                <a:gd name="T8" fmla="*/ 1 w 1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" y="5"/>
                  </a:moveTo>
                  <a:cubicBezTo>
                    <a:pt x="5" y="3"/>
                    <a:pt x="8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98" name="Freeform 10428">
              <a:extLst>
                <a:ext uri="{FF2B5EF4-FFF2-40B4-BE49-F238E27FC236}">
                  <a16:creationId xmlns:a16="http://schemas.microsoft.com/office/drawing/2014/main" id="{07107B84-7A64-4DA3-BA5B-96DFD1723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" y="71438"/>
              <a:ext cx="60325" cy="25400"/>
            </a:xfrm>
            <a:custGeom>
              <a:avLst/>
              <a:gdLst>
                <a:gd name="T0" fmla="*/ 1 w 16"/>
                <a:gd name="T1" fmla="*/ 7 h 7"/>
                <a:gd name="T2" fmla="*/ 16 w 16"/>
                <a:gd name="T3" fmla="*/ 0 h 7"/>
                <a:gd name="T4" fmla="*/ 15 w 16"/>
                <a:gd name="T5" fmla="*/ 0 h 7"/>
                <a:gd name="T6" fmla="*/ 0 w 16"/>
                <a:gd name="T7" fmla="*/ 7 h 7"/>
                <a:gd name="T8" fmla="*/ 1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6" y="5"/>
                    <a:pt x="11" y="2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99" name="Freeform 10429">
              <a:extLst>
                <a:ext uri="{FF2B5EF4-FFF2-40B4-BE49-F238E27FC236}">
                  <a16:creationId xmlns:a16="http://schemas.microsoft.com/office/drawing/2014/main" id="{2A1BEC4B-4735-455E-9206-6FBB7CF6D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27000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4 w 5"/>
                <a:gd name="T5" fmla="*/ 0 h 2"/>
                <a:gd name="T6" fmla="*/ 0 w 5"/>
                <a:gd name="T7" fmla="*/ 2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00" name="Freeform 10430">
              <a:extLst>
                <a:ext uri="{FF2B5EF4-FFF2-40B4-BE49-F238E27FC236}">
                  <a16:creationId xmlns:a16="http://schemas.microsoft.com/office/drawing/2014/main" id="{76F79956-37A8-46A4-A011-A2789CD77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20650"/>
              <a:ext cx="22225" cy="11113"/>
            </a:xfrm>
            <a:custGeom>
              <a:avLst/>
              <a:gdLst>
                <a:gd name="T0" fmla="*/ 5 w 6"/>
                <a:gd name="T1" fmla="*/ 0 h 3"/>
                <a:gd name="T2" fmla="*/ 1 w 6"/>
                <a:gd name="T3" fmla="*/ 2 h 3"/>
                <a:gd name="T4" fmla="*/ 1 w 6"/>
                <a:gd name="T5" fmla="*/ 2 h 3"/>
                <a:gd name="T6" fmla="*/ 5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1"/>
                    <a:pt x="2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01" name="Freeform 10431">
              <a:extLst>
                <a:ext uri="{FF2B5EF4-FFF2-40B4-BE49-F238E27FC236}">
                  <a16:creationId xmlns:a16="http://schemas.microsoft.com/office/drawing/2014/main" id="{8FBA1CAC-34E3-4F04-A2D3-9164E8553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27000"/>
              <a:ext cx="22225" cy="7938"/>
            </a:xfrm>
            <a:custGeom>
              <a:avLst/>
              <a:gdLst>
                <a:gd name="T0" fmla="*/ 1 w 6"/>
                <a:gd name="T1" fmla="*/ 2 h 2"/>
                <a:gd name="T2" fmla="*/ 6 w 6"/>
                <a:gd name="T3" fmla="*/ 0 h 2"/>
                <a:gd name="T4" fmla="*/ 5 w 6"/>
                <a:gd name="T5" fmla="*/ 0 h 2"/>
                <a:gd name="T6" fmla="*/ 1 w 6"/>
                <a:gd name="T7" fmla="*/ 2 h 2"/>
                <a:gd name="T8" fmla="*/ 1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2"/>
                  </a:move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02" name="Freeform 10432">
              <a:extLst>
                <a:ext uri="{FF2B5EF4-FFF2-40B4-BE49-F238E27FC236}">
                  <a16:creationId xmlns:a16="http://schemas.microsoft.com/office/drawing/2014/main" id="{19E0EB2C-9A84-4D5D-BD6D-E6E51A508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12713"/>
              <a:ext cx="22225" cy="14288"/>
            </a:xfrm>
            <a:custGeom>
              <a:avLst/>
              <a:gdLst>
                <a:gd name="T0" fmla="*/ 5 w 6"/>
                <a:gd name="T1" fmla="*/ 1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1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03" name="Freeform 10433">
              <a:extLst>
                <a:ext uri="{FF2B5EF4-FFF2-40B4-BE49-F238E27FC236}">
                  <a16:creationId xmlns:a16="http://schemas.microsoft.com/office/drawing/2014/main" id="{D68DAC6F-794F-4BFB-8809-213CB541E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85725"/>
              <a:ext cx="22225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1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04" name="Freeform 10434">
              <a:extLst>
                <a:ext uri="{FF2B5EF4-FFF2-40B4-BE49-F238E27FC236}">
                  <a16:creationId xmlns:a16="http://schemas.microsoft.com/office/drawing/2014/main" id="{6FC57B57-7FB4-4164-881F-F77C8218F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1113"/>
              <a:ext cx="41275" cy="26988"/>
            </a:xfrm>
            <a:custGeom>
              <a:avLst/>
              <a:gdLst>
                <a:gd name="T0" fmla="*/ 10 w 11"/>
                <a:gd name="T1" fmla="*/ 1 h 7"/>
                <a:gd name="T2" fmla="*/ 0 w 11"/>
                <a:gd name="T3" fmla="*/ 6 h 7"/>
                <a:gd name="T4" fmla="*/ 0 w 11"/>
                <a:gd name="T5" fmla="*/ 6 h 7"/>
                <a:gd name="T6" fmla="*/ 10 w 11"/>
                <a:gd name="T7" fmla="*/ 1 h 7"/>
                <a:gd name="T8" fmla="*/ 10 w 11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1"/>
                  </a:moveTo>
                  <a:cubicBezTo>
                    <a:pt x="7" y="3"/>
                    <a:pt x="3" y="4"/>
                    <a:pt x="0" y="6"/>
                  </a:cubicBezTo>
                  <a:cubicBezTo>
                    <a:pt x="0" y="6"/>
                    <a:pt x="0" y="7"/>
                    <a:pt x="0" y="6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1" y="1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05" name="Freeform 10435">
              <a:extLst>
                <a:ext uri="{FF2B5EF4-FFF2-40B4-BE49-F238E27FC236}">
                  <a16:creationId xmlns:a16="http://schemas.microsoft.com/office/drawing/2014/main" id="{217DCE06-224F-40DC-8D37-E6B5B6E66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50" y="14288"/>
              <a:ext cx="46038" cy="19050"/>
            </a:xfrm>
            <a:custGeom>
              <a:avLst/>
              <a:gdLst>
                <a:gd name="T0" fmla="*/ 0 w 12"/>
                <a:gd name="T1" fmla="*/ 5 h 5"/>
                <a:gd name="T2" fmla="*/ 12 w 12"/>
                <a:gd name="T3" fmla="*/ 0 h 5"/>
                <a:gd name="T4" fmla="*/ 12 w 12"/>
                <a:gd name="T5" fmla="*/ 0 h 5"/>
                <a:gd name="T6" fmla="*/ 0 w 12"/>
                <a:gd name="T7" fmla="*/ 5 h 5"/>
                <a:gd name="T8" fmla="*/ 0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3"/>
                    <a:pt x="8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06" name="Freeform 10436">
              <a:extLst>
                <a:ext uri="{FF2B5EF4-FFF2-40B4-BE49-F238E27FC236}">
                  <a16:creationId xmlns:a16="http://schemas.microsoft.com/office/drawing/2014/main" id="{54D7CF8E-7C09-4F78-847C-E7F52DAD5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85725"/>
              <a:ext cx="30163" cy="15875"/>
            </a:xfrm>
            <a:custGeom>
              <a:avLst/>
              <a:gdLst>
                <a:gd name="T0" fmla="*/ 1 w 8"/>
                <a:gd name="T1" fmla="*/ 3 h 4"/>
                <a:gd name="T2" fmla="*/ 7 w 8"/>
                <a:gd name="T3" fmla="*/ 0 h 4"/>
                <a:gd name="T4" fmla="*/ 7 w 8"/>
                <a:gd name="T5" fmla="*/ 0 h 4"/>
                <a:gd name="T6" fmla="*/ 1 w 8"/>
                <a:gd name="T7" fmla="*/ 3 h 4"/>
                <a:gd name="T8" fmla="*/ 1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07" name="Freeform 10438">
              <a:extLst>
                <a:ext uri="{FF2B5EF4-FFF2-40B4-BE49-F238E27FC236}">
                  <a16:creationId xmlns:a16="http://schemas.microsoft.com/office/drawing/2014/main" id="{6B49BB62-6515-4D19-B8F3-126C24961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109537"/>
              <a:ext cx="22225" cy="6350"/>
            </a:xfrm>
            <a:custGeom>
              <a:avLst/>
              <a:gdLst>
                <a:gd name="T0" fmla="*/ 0 w 6"/>
                <a:gd name="T1" fmla="*/ 2 h 2"/>
                <a:gd name="T2" fmla="*/ 5 w 6"/>
                <a:gd name="T3" fmla="*/ 0 h 2"/>
                <a:gd name="T4" fmla="*/ 5 w 6"/>
                <a:gd name="T5" fmla="*/ 0 h 2"/>
                <a:gd name="T6" fmla="*/ 0 w 6"/>
                <a:gd name="T7" fmla="*/ 2 h 2"/>
                <a:gd name="T8" fmla="*/ 0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08" name="Freeform 10439">
              <a:extLst>
                <a:ext uri="{FF2B5EF4-FFF2-40B4-BE49-F238E27FC236}">
                  <a16:creationId xmlns:a16="http://schemas.microsoft.com/office/drawing/2014/main" id="{9EDBF3A7-AC33-4C75-BBC4-E76B0CE97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90487"/>
              <a:ext cx="25400" cy="14288"/>
            </a:xfrm>
            <a:custGeom>
              <a:avLst/>
              <a:gdLst>
                <a:gd name="T0" fmla="*/ 6 w 7"/>
                <a:gd name="T1" fmla="*/ 1 h 4"/>
                <a:gd name="T2" fmla="*/ 1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6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1"/>
                  </a:moveTo>
                  <a:cubicBezTo>
                    <a:pt x="4" y="2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09" name="Freeform 10440">
              <a:extLst>
                <a:ext uri="{FF2B5EF4-FFF2-40B4-BE49-F238E27FC236}">
                  <a16:creationId xmlns:a16="http://schemas.microsoft.com/office/drawing/2014/main" id="{10671A1D-3112-4561-A71F-1F98D4327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4287"/>
              <a:ext cx="41275" cy="19050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5 h 5"/>
                <a:gd name="T4" fmla="*/ 1 w 11"/>
                <a:gd name="T5" fmla="*/ 5 h 5"/>
                <a:gd name="T6" fmla="*/ 11 w 11"/>
                <a:gd name="T7" fmla="*/ 0 h 5"/>
                <a:gd name="T8" fmla="*/ 1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4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10" name="Freeform 10441">
              <a:extLst>
                <a:ext uri="{FF2B5EF4-FFF2-40B4-BE49-F238E27FC236}">
                  <a16:creationId xmlns:a16="http://schemas.microsoft.com/office/drawing/2014/main" id="{336A4737-40BB-4273-8645-8F628609D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4287"/>
              <a:ext cx="47625" cy="23813"/>
            </a:xfrm>
            <a:custGeom>
              <a:avLst/>
              <a:gdLst>
                <a:gd name="T0" fmla="*/ 0 w 13"/>
                <a:gd name="T1" fmla="*/ 5 h 6"/>
                <a:gd name="T2" fmla="*/ 13 w 13"/>
                <a:gd name="T3" fmla="*/ 0 h 6"/>
                <a:gd name="T4" fmla="*/ 12 w 13"/>
                <a:gd name="T5" fmla="*/ 0 h 6"/>
                <a:gd name="T6" fmla="*/ 0 w 13"/>
                <a:gd name="T7" fmla="*/ 5 h 6"/>
                <a:gd name="T8" fmla="*/ 0 w 1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0" y="5"/>
                  </a:moveTo>
                  <a:cubicBezTo>
                    <a:pt x="4" y="4"/>
                    <a:pt x="9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2"/>
                    <a:pt x="4" y="3"/>
                    <a:pt x="0" y="5"/>
                  </a:cubicBezTo>
                  <a:cubicBezTo>
                    <a:pt x="0" y="5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11" name="Freeform 10442">
              <a:extLst>
                <a:ext uri="{FF2B5EF4-FFF2-40B4-BE49-F238E27FC236}">
                  <a16:creationId xmlns:a16="http://schemas.microsoft.com/office/drawing/2014/main" id="{A13C93BD-C18D-460F-8BD3-421FDDC5B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82550"/>
              <a:ext cx="19050" cy="1111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5 w 5"/>
                <a:gd name="T5" fmla="*/ 0 h 3"/>
                <a:gd name="T6" fmla="*/ 0 w 5"/>
                <a:gd name="T7" fmla="*/ 3 h 3"/>
                <a:gd name="T8" fmla="*/ 0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12" name="Freeform 10443">
              <a:extLst>
                <a:ext uri="{FF2B5EF4-FFF2-40B4-BE49-F238E27FC236}">
                  <a16:creationId xmlns:a16="http://schemas.microsoft.com/office/drawing/2014/main" id="{D2DCE3DD-DEB2-4E2B-BE88-B7CDEDD9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63500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13" name="Freeform 10444">
              <a:extLst>
                <a:ext uri="{FF2B5EF4-FFF2-40B4-BE49-F238E27FC236}">
                  <a16:creationId xmlns:a16="http://schemas.microsoft.com/office/drawing/2014/main" id="{9BCDD694-4955-429B-B610-324CDAA00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14287"/>
              <a:ext cx="41275" cy="19050"/>
            </a:xfrm>
            <a:custGeom>
              <a:avLst/>
              <a:gdLst>
                <a:gd name="T0" fmla="*/ 10 w 11"/>
                <a:gd name="T1" fmla="*/ 0 h 5"/>
                <a:gd name="T2" fmla="*/ 1 w 11"/>
                <a:gd name="T3" fmla="*/ 5 h 5"/>
                <a:gd name="T4" fmla="*/ 1 w 11"/>
                <a:gd name="T5" fmla="*/ 5 h 5"/>
                <a:gd name="T6" fmla="*/ 10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14" name="Freeform 10445">
              <a:extLst>
                <a:ext uri="{FF2B5EF4-FFF2-40B4-BE49-F238E27FC236}">
                  <a16:creationId xmlns:a16="http://schemas.microsoft.com/office/drawing/2014/main" id="{C4740F21-193D-49C6-9ACF-826D9DB8B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14287"/>
              <a:ext cx="41275" cy="19050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0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8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15" name="Freeform 10446">
              <a:extLst>
                <a:ext uri="{FF2B5EF4-FFF2-40B4-BE49-F238E27FC236}">
                  <a16:creationId xmlns:a16="http://schemas.microsoft.com/office/drawing/2014/main" id="{47EDB749-B9E6-498A-A8FD-BF46A390F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55562"/>
              <a:ext cx="19050" cy="7938"/>
            </a:xfrm>
            <a:custGeom>
              <a:avLst/>
              <a:gdLst>
                <a:gd name="T0" fmla="*/ 1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1 w 5"/>
                <a:gd name="T7" fmla="*/ 2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16" name="Freeform 10447">
              <a:extLst>
                <a:ext uri="{FF2B5EF4-FFF2-40B4-BE49-F238E27FC236}">
                  <a16:creationId xmlns:a16="http://schemas.microsoft.com/office/drawing/2014/main" id="{C75B0FFA-863C-4060-9DC9-5B81C45E9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44450"/>
              <a:ext cx="19050" cy="793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1 w 5"/>
                <a:gd name="T5" fmla="*/ 2 h 2"/>
                <a:gd name="T6" fmla="*/ 5 w 5"/>
                <a:gd name="T7" fmla="*/ 0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17" name="Freeform 10448">
              <a:extLst>
                <a:ext uri="{FF2B5EF4-FFF2-40B4-BE49-F238E27FC236}">
                  <a16:creationId xmlns:a16="http://schemas.microsoft.com/office/drawing/2014/main" id="{5CCDD4A5-56C7-4104-BBA2-221563F67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4287"/>
              <a:ext cx="38100" cy="19050"/>
            </a:xfrm>
            <a:custGeom>
              <a:avLst/>
              <a:gdLst>
                <a:gd name="T0" fmla="*/ 10 w 10"/>
                <a:gd name="T1" fmla="*/ 0 h 5"/>
                <a:gd name="T2" fmla="*/ 1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18" name="Freeform 10449">
              <a:extLst>
                <a:ext uri="{FF2B5EF4-FFF2-40B4-BE49-F238E27FC236}">
                  <a16:creationId xmlns:a16="http://schemas.microsoft.com/office/drawing/2014/main" id="{A7575C9E-F8ED-41A0-85AE-A5B0B482E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11112"/>
              <a:ext cx="55563" cy="26988"/>
            </a:xfrm>
            <a:custGeom>
              <a:avLst/>
              <a:gdLst>
                <a:gd name="T0" fmla="*/ 1 w 15"/>
                <a:gd name="T1" fmla="*/ 7 h 7"/>
                <a:gd name="T2" fmla="*/ 14 w 15"/>
                <a:gd name="T3" fmla="*/ 0 h 7"/>
                <a:gd name="T4" fmla="*/ 14 w 15"/>
                <a:gd name="T5" fmla="*/ 0 h 7"/>
                <a:gd name="T6" fmla="*/ 1 w 15"/>
                <a:gd name="T7" fmla="*/ 6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5" y="5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2"/>
                    <a:pt x="5" y="4"/>
                    <a:pt x="1" y="6"/>
                  </a:cubicBezTo>
                  <a:cubicBezTo>
                    <a:pt x="0" y="6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619" name="Group 6755">
            <a:extLst>
              <a:ext uri="{FF2B5EF4-FFF2-40B4-BE49-F238E27FC236}">
                <a16:creationId xmlns:a16="http://schemas.microsoft.com/office/drawing/2014/main" id="{6B830344-23B0-4C7B-80C5-A340A6F5A4AC}"/>
              </a:ext>
            </a:extLst>
          </p:cNvPr>
          <p:cNvGrpSpPr>
            <a:grpSpLocks/>
          </p:cNvGrpSpPr>
          <p:nvPr/>
        </p:nvGrpSpPr>
        <p:grpSpPr bwMode="auto">
          <a:xfrm>
            <a:off x="7397750" y="3900488"/>
            <a:ext cx="277813" cy="269875"/>
            <a:chOff x="0" y="0"/>
            <a:chExt cx="277813" cy="269875"/>
          </a:xfrm>
        </p:grpSpPr>
        <p:sp>
          <p:nvSpPr>
            <p:cNvPr id="43620" name="Freeform 10450">
              <a:extLst>
                <a:ext uri="{FF2B5EF4-FFF2-40B4-BE49-F238E27FC236}">
                  <a16:creationId xmlns:a16="http://schemas.microsoft.com/office/drawing/2014/main" id="{D6EFE6D4-F086-428B-AB51-FF763FCB14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325" y="3175"/>
              <a:ext cx="90488" cy="153988"/>
            </a:xfrm>
            <a:custGeom>
              <a:avLst/>
              <a:gdLst>
                <a:gd name="T0" fmla="*/ 21 w 24"/>
                <a:gd name="T1" fmla="*/ 29 h 41"/>
                <a:gd name="T2" fmla="*/ 20 w 24"/>
                <a:gd name="T3" fmla="*/ 24 h 41"/>
                <a:gd name="T4" fmla="*/ 20 w 24"/>
                <a:gd name="T5" fmla="*/ 21 h 41"/>
                <a:gd name="T6" fmla="*/ 12 w 24"/>
                <a:gd name="T7" fmla="*/ 3 h 41"/>
                <a:gd name="T8" fmla="*/ 5 w 24"/>
                <a:gd name="T9" fmla="*/ 2 h 41"/>
                <a:gd name="T10" fmla="*/ 2 w 24"/>
                <a:gd name="T11" fmla="*/ 16 h 41"/>
                <a:gd name="T12" fmla="*/ 6 w 24"/>
                <a:gd name="T13" fmla="*/ 27 h 41"/>
                <a:gd name="T14" fmla="*/ 9 w 24"/>
                <a:gd name="T15" fmla="*/ 31 h 41"/>
                <a:gd name="T16" fmla="*/ 14 w 24"/>
                <a:gd name="T17" fmla="*/ 41 h 41"/>
                <a:gd name="T18" fmla="*/ 21 w 24"/>
                <a:gd name="T19" fmla="*/ 38 h 41"/>
                <a:gd name="T20" fmla="*/ 22 w 24"/>
                <a:gd name="T21" fmla="*/ 35 h 41"/>
                <a:gd name="T22" fmla="*/ 22 w 24"/>
                <a:gd name="T23" fmla="*/ 33 h 41"/>
                <a:gd name="T24" fmla="*/ 22 w 24"/>
                <a:gd name="T25" fmla="*/ 34 h 41"/>
                <a:gd name="T26" fmla="*/ 21 w 24"/>
                <a:gd name="T27" fmla="*/ 34 h 41"/>
                <a:gd name="T28" fmla="*/ 21 w 24"/>
                <a:gd name="T29" fmla="*/ 35 h 41"/>
                <a:gd name="T30" fmla="*/ 21 w 24"/>
                <a:gd name="T31" fmla="*/ 35 h 41"/>
                <a:gd name="T32" fmla="*/ 19 w 24"/>
                <a:gd name="T33" fmla="*/ 18 h 41"/>
                <a:gd name="T34" fmla="*/ 18 w 24"/>
                <a:gd name="T35" fmla="*/ 40 h 41"/>
                <a:gd name="T36" fmla="*/ 11 w 24"/>
                <a:gd name="T37" fmla="*/ 36 h 41"/>
                <a:gd name="T38" fmla="*/ 11 w 24"/>
                <a:gd name="T39" fmla="*/ 32 h 41"/>
                <a:gd name="T40" fmla="*/ 11 w 24"/>
                <a:gd name="T41" fmla="*/ 32 h 41"/>
                <a:gd name="T42" fmla="*/ 9 w 24"/>
                <a:gd name="T43" fmla="*/ 29 h 41"/>
                <a:gd name="T44" fmla="*/ 4 w 24"/>
                <a:gd name="T45" fmla="*/ 16 h 41"/>
                <a:gd name="T46" fmla="*/ 4 w 24"/>
                <a:gd name="T47" fmla="*/ 13 h 41"/>
                <a:gd name="T48" fmla="*/ 9 w 24"/>
                <a:gd name="T49" fmla="*/ 5 h 41"/>
                <a:gd name="T50" fmla="*/ 17 w 24"/>
                <a:gd name="T51" fmla="*/ 19 h 41"/>
                <a:gd name="T52" fmla="*/ 17 w 24"/>
                <a:gd name="T53" fmla="*/ 20 h 41"/>
                <a:gd name="T54" fmla="*/ 17 w 24"/>
                <a:gd name="T55" fmla="*/ 21 h 41"/>
                <a:gd name="T56" fmla="*/ 21 w 24"/>
                <a:gd name="T57" fmla="*/ 34 h 41"/>
                <a:gd name="T58" fmla="*/ 21 w 24"/>
                <a:gd name="T59" fmla="*/ 36 h 41"/>
                <a:gd name="T60" fmla="*/ 22 w 24"/>
                <a:gd name="T61" fmla="*/ 36 h 41"/>
                <a:gd name="T62" fmla="*/ 18 w 24"/>
                <a:gd name="T63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41">
                  <a:moveTo>
                    <a:pt x="22" y="35"/>
                  </a:moveTo>
                  <a:cubicBezTo>
                    <a:pt x="23" y="34"/>
                    <a:pt x="24" y="30"/>
                    <a:pt x="21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2" y="26"/>
                    <a:pt x="20" y="26"/>
                    <a:pt x="20" y="24"/>
                  </a:cubicBezTo>
                  <a:cubicBezTo>
                    <a:pt x="21" y="24"/>
                    <a:pt x="20" y="25"/>
                    <a:pt x="21" y="24"/>
                  </a:cubicBezTo>
                  <a:cubicBezTo>
                    <a:pt x="21" y="23"/>
                    <a:pt x="20" y="22"/>
                    <a:pt x="20" y="21"/>
                  </a:cubicBezTo>
                  <a:cubicBezTo>
                    <a:pt x="21" y="21"/>
                    <a:pt x="18" y="15"/>
                    <a:pt x="18" y="14"/>
                  </a:cubicBezTo>
                  <a:cubicBezTo>
                    <a:pt x="15" y="12"/>
                    <a:pt x="17" y="4"/>
                    <a:pt x="12" y="3"/>
                  </a:cubicBezTo>
                  <a:cubicBezTo>
                    <a:pt x="12" y="2"/>
                    <a:pt x="10" y="1"/>
                    <a:pt x="8" y="2"/>
                  </a:cubicBezTo>
                  <a:cubicBezTo>
                    <a:pt x="7" y="2"/>
                    <a:pt x="5" y="0"/>
                    <a:pt x="5" y="2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0" y="8"/>
                    <a:pt x="1" y="12"/>
                    <a:pt x="2" y="16"/>
                  </a:cubicBezTo>
                  <a:cubicBezTo>
                    <a:pt x="2" y="18"/>
                    <a:pt x="3" y="21"/>
                    <a:pt x="4" y="23"/>
                  </a:cubicBezTo>
                  <a:cubicBezTo>
                    <a:pt x="5" y="24"/>
                    <a:pt x="8" y="29"/>
                    <a:pt x="6" y="27"/>
                  </a:cubicBezTo>
                  <a:cubicBezTo>
                    <a:pt x="6" y="28"/>
                    <a:pt x="8" y="31"/>
                    <a:pt x="8" y="31"/>
                  </a:cubicBezTo>
                  <a:cubicBezTo>
                    <a:pt x="8" y="31"/>
                    <a:pt x="9" y="31"/>
                    <a:pt x="9" y="31"/>
                  </a:cubicBezTo>
                  <a:cubicBezTo>
                    <a:pt x="7" y="33"/>
                    <a:pt x="11" y="37"/>
                    <a:pt x="11" y="39"/>
                  </a:cubicBezTo>
                  <a:cubicBezTo>
                    <a:pt x="12" y="41"/>
                    <a:pt x="10" y="41"/>
                    <a:pt x="14" y="41"/>
                  </a:cubicBezTo>
                  <a:cubicBezTo>
                    <a:pt x="16" y="40"/>
                    <a:pt x="18" y="40"/>
                    <a:pt x="20" y="39"/>
                  </a:cubicBezTo>
                  <a:cubicBezTo>
                    <a:pt x="19" y="40"/>
                    <a:pt x="21" y="38"/>
                    <a:pt x="21" y="38"/>
                  </a:cubicBezTo>
                  <a:cubicBezTo>
                    <a:pt x="21" y="39"/>
                    <a:pt x="23" y="36"/>
                    <a:pt x="23" y="37"/>
                  </a:cubicBezTo>
                  <a:cubicBezTo>
                    <a:pt x="23" y="36"/>
                    <a:pt x="23" y="36"/>
                    <a:pt x="22" y="35"/>
                  </a:cubicBezTo>
                  <a:close/>
                  <a:moveTo>
                    <a:pt x="22" y="33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2" y="33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19" y="18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8"/>
                  </a:cubicBezTo>
                  <a:close/>
                  <a:moveTo>
                    <a:pt x="18" y="40"/>
                  </a:moveTo>
                  <a:cubicBezTo>
                    <a:pt x="17" y="37"/>
                    <a:pt x="13" y="41"/>
                    <a:pt x="12" y="39"/>
                  </a:cubicBezTo>
                  <a:cubicBezTo>
                    <a:pt x="12" y="38"/>
                    <a:pt x="12" y="38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4"/>
                    <a:pt x="10" y="34"/>
                    <a:pt x="11" y="32"/>
                  </a:cubicBezTo>
                  <a:cubicBezTo>
                    <a:pt x="11" y="32"/>
                    <a:pt x="11" y="33"/>
                    <a:pt x="10" y="32"/>
                  </a:cubicBezTo>
                  <a:cubicBezTo>
                    <a:pt x="10" y="31"/>
                    <a:pt x="10" y="31"/>
                    <a:pt x="11" y="32"/>
                  </a:cubicBezTo>
                  <a:cubicBezTo>
                    <a:pt x="10" y="31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8"/>
                    <a:pt x="5" y="16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7" y="14"/>
                    <a:pt x="1" y="13"/>
                    <a:pt x="4" y="13"/>
                  </a:cubicBezTo>
                  <a:cubicBezTo>
                    <a:pt x="2" y="13"/>
                    <a:pt x="4" y="6"/>
                    <a:pt x="4" y="6"/>
                  </a:cubicBezTo>
                  <a:cubicBezTo>
                    <a:pt x="3" y="5"/>
                    <a:pt x="7" y="3"/>
                    <a:pt x="9" y="5"/>
                  </a:cubicBezTo>
                  <a:cubicBezTo>
                    <a:pt x="10" y="5"/>
                    <a:pt x="12" y="7"/>
                    <a:pt x="12" y="7"/>
                  </a:cubicBezTo>
                  <a:cubicBezTo>
                    <a:pt x="11" y="11"/>
                    <a:pt x="19" y="15"/>
                    <a:pt x="17" y="19"/>
                  </a:cubicBezTo>
                  <a:cubicBezTo>
                    <a:pt x="17" y="17"/>
                    <a:pt x="17" y="19"/>
                    <a:pt x="16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1"/>
                    <a:pt x="18" y="21"/>
                    <a:pt x="18" y="20"/>
                  </a:cubicBezTo>
                  <a:cubicBezTo>
                    <a:pt x="18" y="24"/>
                    <a:pt x="20" y="30"/>
                    <a:pt x="21" y="34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5"/>
                    <a:pt x="21" y="35"/>
                    <a:pt x="21" y="36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18" y="39"/>
                    <a:pt x="18" y="4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21" name="Freeform 10451">
              <a:extLst>
                <a:ext uri="{FF2B5EF4-FFF2-40B4-BE49-F238E27FC236}">
                  <a16:creationId xmlns:a16="http://schemas.microsoft.com/office/drawing/2014/main" id="{A17B3AB2-548C-4EE6-ACC7-67568BCE9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87" y="0"/>
              <a:ext cx="157163" cy="180975"/>
            </a:xfrm>
            <a:custGeom>
              <a:avLst/>
              <a:gdLst>
                <a:gd name="T0" fmla="*/ 42 w 42"/>
                <a:gd name="T1" fmla="*/ 39 h 48"/>
                <a:gd name="T2" fmla="*/ 41 w 42"/>
                <a:gd name="T3" fmla="*/ 38 h 48"/>
                <a:gd name="T4" fmla="*/ 41 w 42"/>
                <a:gd name="T5" fmla="*/ 37 h 48"/>
                <a:gd name="T6" fmla="*/ 36 w 42"/>
                <a:gd name="T7" fmla="*/ 13 h 48"/>
                <a:gd name="T8" fmla="*/ 34 w 42"/>
                <a:gd name="T9" fmla="*/ 10 h 48"/>
                <a:gd name="T10" fmla="*/ 31 w 42"/>
                <a:gd name="T11" fmla="*/ 3 h 48"/>
                <a:gd name="T12" fmla="*/ 31 w 42"/>
                <a:gd name="T13" fmla="*/ 2 h 48"/>
                <a:gd name="T14" fmla="*/ 21 w 42"/>
                <a:gd name="T15" fmla="*/ 0 h 48"/>
                <a:gd name="T16" fmla="*/ 19 w 42"/>
                <a:gd name="T17" fmla="*/ 0 h 48"/>
                <a:gd name="T18" fmla="*/ 14 w 42"/>
                <a:gd name="T19" fmla="*/ 2 h 48"/>
                <a:gd name="T20" fmla="*/ 15 w 42"/>
                <a:gd name="T21" fmla="*/ 2 h 48"/>
                <a:gd name="T22" fmla="*/ 10 w 42"/>
                <a:gd name="T23" fmla="*/ 4 h 48"/>
                <a:gd name="T24" fmla="*/ 3 w 42"/>
                <a:gd name="T25" fmla="*/ 10 h 48"/>
                <a:gd name="T26" fmla="*/ 3 w 42"/>
                <a:gd name="T27" fmla="*/ 22 h 48"/>
                <a:gd name="T28" fmla="*/ 8 w 42"/>
                <a:gd name="T29" fmla="*/ 37 h 48"/>
                <a:gd name="T30" fmla="*/ 12 w 42"/>
                <a:gd name="T31" fmla="*/ 46 h 48"/>
                <a:gd name="T32" fmla="*/ 19 w 42"/>
                <a:gd name="T33" fmla="*/ 44 h 48"/>
                <a:gd name="T34" fmla="*/ 26 w 42"/>
                <a:gd name="T35" fmla="*/ 40 h 48"/>
                <a:gd name="T36" fmla="*/ 31 w 42"/>
                <a:gd name="T37" fmla="*/ 39 h 48"/>
                <a:gd name="T38" fmla="*/ 35 w 42"/>
                <a:gd name="T39" fmla="*/ 40 h 48"/>
                <a:gd name="T40" fmla="*/ 42 w 42"/>
                <a:gd name="T41" fmla="*/ 39 h 48"/>
                <a:gd name="T42" fmla="*/ 42 w 42"/>
                <a:gd name="T43" fmla="*/ 39 h 48"/>
                <a:gd name="T44" fmla="*/ 7 w 42"/>
                <a:gd name="T45" fmla="*/ 6 h 48"/>
                <a:gd name="T46" fmla="*/ 7 w 42"/>
                <a:gd name="T47" fmla="*/ 6 h 48"/>
                <a:gd name="T48" fmla="*/ 7 w 42"/>
                <a:gd name="T49" fmla="*/ 6 h 48"/>
                <a:gd name="T50" fmla="*/ 39 w 42"/>
                <a:gd name="T51" fmla="*/ 38 h 48"/>
                <a:gd name="T52" fmla="*/ 38 w 42"/>
                <a:gd name="T53" fmla="*/ 37 h 48"/>
                <a:gd name="T54" fmla="*/ 38 w 42"/>
                <a:gd name="T55" fmla="*/ 38 h 48"/>
                <a:gd name="T56" fmla="*/ 38 w 42"/>
                <a:gd name="T57" fmla="*/ 38 h 48"/>
                <a:gd name="T58" fmla="*/ 38 w 42"/>
                <a:gd name="T59" fmla="*/ 38 h 48"/>
                <a:gd name="T60" fmla="*/ 32 w 42"/>
                <a:gd name="T61" fmla="*/ 37 h 48"/>
                <a:gd name="T62" fmla="*/ 20 w 42"/>
                <a:gd name="T63" fmla="*/ 41 h 48"/>
                <a:gd name="T64" fmla="*/ 20 w 42"/>
                <a:gd name="T65" fmla="*/ 41 h 48"/>
                <a:gd name="T66" fmla="*/ 16 w 42"/>
                <a:gd name="T67" fmla="*/ 42 h 48"/>
                <a:gd name="T68" fmla="*/ 16 w 42"/>
                <a:gd name="T69" fmla="*/ 43 h 48"/>
                <a:gd name="T70" fmla="*/ 12 w 42"/>
                <a:gd name="T71" fmla="*/ 41 h 48"/>
                <a:gd name="T72" fmla="*/ 7 w 42"/>
                <a:gd name="T73" fmla="*/ 25 h 48"/>
                <a:gd name="T74" fmla="*/ 3 w 42"/>
                <a:gd name="T75" fmla="*/ 16 h 48"/>
                <a:gd name="T76" fmla="*/ 8 w 42"/>
                <a:gd name="T77" fmla="*/ 7 h 48"/>
                <a:gd name="T78" fmla="*/ 7 w 42"/>
                <a:gd name="T79" fmla="*/ 8 h 48"/>
                <a:gd name="T80" fmla="*/ 8 w 42"/>
                <a:gd name="T81" fmla="*/ 9 h 48"/>
                <a:gd name="T82" fmla="*/ 9 w 42"/>
                <a:gd name="T83" fmla="*/ 7 h 48"/>
                <a:gd name="T84" fmla="*/ 10 w 42"/>
                <a:gd name="T85" fmla="*/ 7 h 48"/>
                <a:gd name="T86" fmla="*/ 10 w 42"/>
                <a:gd name="T87" fmla="*/ 7 h 48"/>
                <a:gd name="T88" fmla="*/ 9 w 42"/>
                <a:gd name="T89" fmla="*/ 7 h 48"/>
                <a:gd name="T90" fmla="*/ 19 w 42"/>
                <a:gd name="T91" fmla="*/ 2 h 48"/>
                <a:gd name="T92" fmla="*/ 29 w 42"/>
                <a:gd name="T93" fmla="*/ 3 h 48"/>
                <a:gd name="T94" fmla="*/ 29 w 42"/>
                <a:gd name="T95" fmla="*/ 2 h 48"/>
                <a:gd name="T96" fmla="*/ 29 w 42"/>
                <a:gd name="T97" fmla="*/ 3 h 48"/>
                <a:gd name="T98" fmla="*/ 30 w 42"/>
                <a:gd name="T99" fmla="*/ 3 h 48"/>
                <a:gd name="T100" fmla="*/ 33 w 42"/>
                <a:gd name="T101" fmla="*/ 6 h 48"/>
                <a:gd name="T102" fmla="*/ 36 w 42"/>
                <a:gd name="T103" fmla="*/ 15 h 48"/>
                <a:gd name="T104" fmla="*/ 35 w 42"/>
                <a:gd name="T105" fmla="*/ 15 h 48"/>
                <a:gd name="T106" fmla="*/ 37 w 42"/>
                <a:gd name="T107" fmla="*/ 24 h 48"/>
                <a:gd name="T108" fmla="*/ 38 w 42"/>
                <a:gd name="T109" fmla="*/ 31 h 48"/>
                <a:gd name="T110" fmla="*/ 38 w 42"/>
                <a:gd name="T111" fmla="*/ 30 h 48"/>
                <a:gd name="T112" fmla="*/ 39 w 42"/>
                <a:gd name="T113" fmla="*/ 36 h 48"/>
                <a:gd name="T114" fmla="*/ 39 w 42"/>
                <a:gd name="T115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" h="48">
                  <a:moveTo>
                    <a:pt x="42" y="39"/>
                  </a:move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0" y="36"/>
                    <a:pt x="41" y="37"/>
                  </a:cubicBezTo>
                  <a:cubicBezTo>
                    <a:pt x="37" y="28"/>
                    <a:pt x="39" y="22"/>
                    <a:pt x="36" y="13"/>
                  </a:cubicBezTo>
                  <a:cubicBezTo>
                    <a:pt x="35" y="14"/>
                    <a:pt x="35" y="11"/>
                    <a:pt x="34" y="10"/>
                  </a:cubicBezTo>
                  <a:cubicBezTo>
                    <a:pt x="35" y="11"/>
                    <a:pt x="33" y="5"/>
                    <a:pt x="31" y="3"/>
                  </a:cubicBezTo>
                  <a:cubicBezTo>
                    <a:pt x="31" y="3"/>
                    <a:pt x="31" y="3"/>
                    <a:pt x="31" y="2"/>
                  </a:cubicBezTo>
                  <a:cubicBezTo>
                    <a:pt x="31" y="1"/>
                    <a:pt x="22" y="1"/>
                    <a:pt x="21" y="0"/>
                  </a:cubicBezTo>
                  <a:cubicBezTo>
                    <a:pt x="21" y="1"/>
                    <a:pt x="19" y="0"/>
                    <a:pt x="19" y="0"/>
                  </a:cubicBezTo>
                  <a:cubicBezTo>
                    <a:pt x="17" y="0"/>
                    <a:pt x="16" y="2"/>
                    <a:pt x="14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4" y="1"/>
                    <a:pt x="10" y="4"/>
                    <a:pt x="10" y="4"/>
                  </a:cubicBezTo>
                  <a:cubicBezTo>
                    <a:pt x="7" y="3"/>
                    <a:pt x="4" y="8"/>
                    <a:pt x="3" y="10"/>
                  </a:cubicBezTo>
                  <a:cubicBezTo>
                    <a:pt x="0" y="13"/>
                    <a:pt x="1" y="18"/>
                    <a:pt x="3" y="22"/>
                  </a:cubicBezTo>
                  <a:cubicBezTo>
                    <a:pt x="5" y="26"/>
                    <a:pt x="7" y="32"/>
                    <a:pt x="8" y="37"/>
                  </a:cubicBezTo>
                  <a:cubicBezTo>
                    <a:pt x="8" y="40"/>
                    <a:pt x="9" y="45"/>
                    <a:pt x="12" y="46"/>
                  </a:cubicBezTo>
                  <a:cubicBezTo>
                    <a:pt x="14" y="48"/>
                    <a:pt x="17" y="45"/>
                    <a:pt x="19" y="44"/>
                  </a:cubicBezTo>
                  <a:cubicBezTo>
                    <a:pt x="21" y="43"/>
                    <a:pt x="24" y="41"/>
                    <a:pt x="26" y="40"/>
                  </a:cubicBezTo>
                  <a:cubicBezTo>
                    <a:pt x="27" y="39"/>
                    <a:pt x="29" y="39"/>
                    <a:pt x="31" y="39"/>
                  </a:cubicBezTo>
                  <a:cubicBezTo>
                    <a:pt x="32" y="39"/>
                    <a:pt x="38" y="38"/>
                    <a:pt x="35" y="40"/>
                  </a:cubicBezTo>
                  <a:cubicBezTo>
                    <a:pt x="36" y="40"/>
                    <a:pt x="42" y="39"/>
                    <a:pt x="42" y="39"/>
                  </a:cubicBezTo>
                  <a:cubicBezTo>
                    <a:pt x="41" y="39"/>
                    <a:pt x="41" y="39"/>
                    <a:pt x="42" y="39"/>
                  </a:cubicBezTo>
                  <a:close/>
                  <a:moveTo>
                    <a:pt x="7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39" y="38"/>
                  </a:moveTo>
                  <a:cubicBezTo>
                    <a:pt x="39" y="38"/>
                    <a:pt x="38" y="38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6" y="38"/>
                    <a:pt x="30" y="37"/>
                    <a:pt x="32" y="37"/>
                  </a:cubicBezTo>
                  <a:cubicBezTo>
                    <a:pt x="27" y="36"/>
                    <a:pt x="21" y="38"/>
                    <a:pt x="20" y="41"/>
                  </a:cubicBezTo>
                  <a:cubicBezTo>
                    <a:pt x="19" y="41"/>
                    <a:pt x="19" y="41"/>
                    <a:pt x="20" y="41"/>
                  </a:cubicBezTo>
                  <a:cubicBezTo>
                    <a:pt x="18" y="40"/>
                    <a:pt x="16" y="47"/>
                    <a:pt x="16" y="42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7"/>
                    <a:pt x="12" y="43"/>
                    <a:pt x="12" y="41"/>
                  </a:cubicBezTo>
                  <a:cubicBezTo>
                    <a:pt x="12" y="39"/>
                    <a:pt x="8" y="28"/>
                    <a:pt x="7" y="25"/>
                  </a:cubicBezTo>
                  <a:cubicBezTo>
                    <a:pt x="6" y="22"/>
                    <a:pt x="5" y="17"/>
                    <a:pt x="3" y="16"/>
                  </a:cubicBezTo>
                  <a:cubicBezTo>
                    <a:pt x="4" y="14"/>
                    <a:pt x="4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8" y="9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9" y="6"/>
                    <a:pt x="9" y="7"/>
                  </a:cubicBezTo>
                  <a:cubicBezTo>
                    <a:pt x="10" y="5"/>
                    <a:pt x="18" y="3"/>
                    <a:pt x="19" y="2"/>
                  </a:cubicBezTo>
                  <a:cubicBezTo>
                    <a:pt x="20" y="2"/>
                    <a:pt x="26" y="3"/>
                    <a:pt x="29" y="3"/>
                  </a:cubicBezTo>
                  <a:cubicBezTo>
                    <a:pt x="29" y="3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1" y="4"/>
                    <a:pt x="32" y="6"/>
                    <a:pt x="33" y="6"/>
                  </a:cubicBezTo>
                  <a:cubicBezTo>
                    <a:pt x="34" y="10"/>
                    <a:pt x="34" y="14"/>
                    <a:pt x="36" y="15"/>
                  </a:cubicBezTo>
                  <a:cubicBezTo>
                    <a:pt x="36" y="16"/>
                    <a:pt x="35" y="16"/>
                    <a:pt x="35" y="15"/>
                  </a:cubicBezTo>
                  <a:cubicBezTo>
                    <a:pt x="35" y="18"/>
                    <a:pt x="37" y="21"/>
                    <a:pt x="37" y="24"/>
                  </a:cubicBezTo>
                  <a:cubicBezTo>
                    <a:pt x="36" y="24"/>
                    <a:pt x="38" y="31"/>
                    <a:pt x="38" y="31"/>
                  </a:cubicBezTo>
                  <a:cubicBezTo>
                    <a:pt x="38" y="31"/>
                    <a:pt x="38" y="31"/>
                    <a:pt x="38" y="30"/>
                  </a:cubicBezTo>
                  <a:cubicBezTo>
                    <a:pt x="38" y="33"/>
                    <a:pt x="38" y="34"/>
                    <a:pt x="39" y="36"/>
                  </a:cubicBezTo>
                  <a:cubicBezTo>
                    <a:pt x="39" y="35"/>
                    <a:pt x="38" y="37"/>
                    <a:pt x="39" y="3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22" name="Freeform 10452">
              <a:extLst>
                <a:ext uri="{FF2B5EF4-FFF2-40B4-BE49-F238E27FC236}">
                  <a16:creationId xmlns:a16="http://schemas.microsoft.com/office/drawing/2014/main" id="{C024681D-BA74-4E8A-9A0F-E8002042AB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33337"/>
              <a:ext cx="101600" cy="236538"/>
            </a:xfrm>
            <a:custGeom>
              <a:avLst/>
              <a:gdLst>
                <a:gd name="T0" fmla="*/ 24 w 27"/>
                <a:gd name="T1" fmla="*/ 45 h 63"/>
                <a:gd name="T2" fmla="*/ 21 w 27"/>
                <a:gd name="T3" fmla="*/ 40 h 63"/>
                <a:gd name="T4" fmla="*/ 19 w 27"/>
                <a:gd name="T5" fmla="*/ 32 h 63"/>
                <a:gd name="T6" fmla="*/ 15 w 27"/>
                <a:gd name="T7" fmla="*/ 16 h 63"/>
                <a:gd name="T8" fmla="*/ 14 w 27"/>
                <a:gd name="T9" fmla="*/ 13 h 63"/>
                <a:gd name="T10" fmla="*/ 13 w 27"/>
                <a:gd name="T11" fmla="*/ 11 h 63"/>
                <a:gd name="T12" fmla="*/ 12 w 27"/>
                <a:gd name="T13" fmla="*/ 3 h 63"/>
                <a:gd name="T14" fmla="*/ 12 w 27"/>
                <a:gd name="T15" fmla="*/ 4 h 63"/>
                <a:gd name="T16" fmla="*/ 9 w 27"/>
                <a:gd name="T17" fmla="*/ 1 h 63"/>
                <a:gd name="T18" fmla="*/ 4 w 27"/>
                <a:gd name="T19" fmla="*/ 2 h 63"/>
                <a:gd name="T20" fmla="*/ 2 w 27"/>
                <a:gd name="T21" fmla="*/ 3 h 63"/>
                <a:gd name="T22" fmla="*/ 1 w 27"/>
                <a:gd name="T23" fmla="*/ 5 h 63"/>
                <a:gd name="T24" fmla="*/ 2 w 27"/>
                <a:gd name="T25" fmla="*/ 11 h 63"/>
                <a:gd name="T26" fmla="*/ 2 w 27"/>
                <a:gd name="T27" fmla="*/ 10 h 63"/>
                <a:gd name="T28" fmla="*/ 3 w 27"/>
                <a:gd name="T29" fmla="*/ 15 h 63"/>
                <a:gd name="T30" fmla="*/ 3 w 27"/>
                <a:gd name="T31" fmla="*/ 15 h 63"/>
                <a:gd name="T32" fmla="*/ 6 w 27"/>
                <a:gd name="T33" fmla="*/ 23 h 63"/>
                <a:gd name="T34" fmla="*/ 9 w 27"/>
                <a:gd name="T35" fmla="*/ 36 h 63"/>
                <a:gd name="T36" fmla="*/ 13 w 27"/>
                <a:gd name="T37" fmla="*/ 50 h 63"/>
                <a:gd name="T38" fmla="*/ 22 w 27"/>
                <a:gd name="T39" fmla="*/ 63 h 63"/>
                <a:gd name="T40" fmla="*/ 27 w 27"/>
                <a:gd name="T41" fmla="*/ 57 h 63"/>
                <a:gd name="T42" fmla="*/ 26 w 27"/>
                <a:gd name="T43" fmla="*/ 51 h 63"/>
                <a:gd name="T44" fmla="*/ 24 w 27"/>
                <a:gd name="T45" fmla="*/ 45 h 63"/>
                <a:gd name="T46" fmla="*/ 5 w 27"/>
                <a:gd name="T47" fmla="*/ 19 h 63"/>
                <a:gd name="T48" fmla="*/ 5 w 27"/>
                <a:gd name="T49" fmla="*/ 19 h 63"/>
                <a:gd name="T50" fmla="*/ 24 w 27"/>
                <a:gd name="T51" fmla="*/ 61 h 63"/>
                <a:gd name="T52" fmla="*/ 23 w 27"/>
                <a:gd name="T53" fmla="*/ 60 h 63"/>
                <a:gd name="T54" fmla="*/ 20 w 27"/>
                <a:gd name="T55" fmla="*/ 62 h 63"/>
                <a:gd name="T56" fmla="*/ 18 w 27"/>
                <a:gd name="T57" fmla="*/ 60 h 63"/>
                <a:gd name="T58" fmla="*/ 16 w 27"/>
                <a:gd name="T59" fmla="*/ 55 h 63"/>
                <a:gd name="T60" fmla="*/ 13 w 27"/>
                <a:gd name="T61" fmla="*/ 38 h 63"/>
                <a:gd name="T62" fmla="*/ 11 w 27"/>
                <a:gd name="T63" fmla="*/ 29 h 63"/>
                <a:gd name="T64" fmla="*/ 6 w 27"/>
                <a:gd name="T65" fmla="*/ 17 h 63"/>
                <a:gd name="T66" fmla="*/ 7 w 27"/>
                <a:gd name="T67" fmla="*/ 19 h 63"/>
                <a:gd name="T68" fmla="*/ 6 w 27"/>
                <a:gd name="T69" fmla="*/ 16 h 63"/>
                <a:gd name="T70" fmla="*/ 6 w 27"/>
                <a:gd name="T71" fmla="*/ 16 h 63"/>
                <a:gd name="T72" fmla="*/ 6 w 27"/>
                <a:gd name="T73" fmla="*/ 16 h 63"/>
                <a:gd name="T74" fmla="*/ 6 w 27"/>
                <a:gd name="T75" fmla="*/ 16 h 63"/>
                <a:gd name="T76" fmla="*/ 6 w 27"/>
                <a:gd name="T77" fmla="*/ 15 h 63"/>
                <a:gd name="T78" fmla="*/ 6 w 27"/>
                <a:gd name="T79" fmla="*/ 16 h 63"/>
                <a:gd name="T80" fmla="*/ 5 w 27"/>
                <a:gd name="T81" fmla="*/ 12 h 63"/>
                <a:gd name="T82" fmla="*/ 7 w 27"/>
                <a:gd name="T83" fmla="*/ 2 h 63"/>
                <a:gd name="T84" fmla="*/ 11 w 27"/>
                <a:gd name="T85" fmla="*/ 5 h 63"/>
                <a:gd name="T86" fmla="*/ 11 w 27"/>
                <a:gd name="T87" fmla="*/ 5 h 63"/>
                <a:gd name="T88" fmla="*/ 15 w 27"/>
                <a:gd name="T89" fmla="*/ 18 h 63"/>
                <a:gd name="T90" fmla="*/ 14 w 27"/>
                <a:gd name="T91" fmla="*/ 18 h 63"/>
                <a:gd name="T92" fmla="*/ 15 w 27"/>
                <a:gd name="T93" fmla="*/ 21 h 63"/>
                <a:gd name="T94" fmla="*/ 18 w 27"/>
                <a:gd name="T95" fmla="*/ 33 h 63"/>
                <a:gd name="T96" fmla="*/ 18 w 27"/>
                <a:gd name="T97" fmla="*/ 33 h 63"/>
                <a:gd name="T98" fmla="*/ 19 w 27"/>
                <a:gd name="T99" fmla="*/ 39 h 63"/>
                <a:gd name="T100" fmla="*/ 21 w 27"/>
                <a:gd name="T101" fmla="*/ 43 h 63"/>
                <a:gd name="T102" fmla="*/ 21 w 27"/>
                <a:gd name="T103" fmla="*/ 44 h 63"/>
                <a:gd name="T104" fmla="*/ 22 w 27"/>
                <a:gd name="T105" fmla="*/ 45 h 63"/>
                <a:gd name="T106" fmla="*/ 23 w 27"/>
                <a:gd name="T107" fmla="*/ 50 h 63"/>
                <a:gd name="T108" fmla="*/ 24 w 27"/>
                <a:gd name="T109" fmla="*/ 6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" h="63">
                  <a:moveTo>
                    <a:pt x="24" y="45"/>
                  </a:moveTo>
                  <a:cubicBezTo>
                    <a:pt x="23" y="44"/>
                    <a:pt x="23" y="40"/>
                    <a:pt x="21" y="40"/>
                  </a:cubicBezTo>
                  <a:cubicBezTo>
                    <a:pt x="23" y="40"/>
                    <a:pt x="20" y="33"/>
                    <a:pt x="19" y="32"/>
                  </a:cubicBezTo>
                  <a:cubicBezTo>
                    <a:pt x="17" y="27"/>
                    <a:pt x="18" y="22"/>
                    <a:pt x="15" y="16"/>
                  </a:cubicBezTo>
                  <a:cubicBezTo>
                    <a:pt x="15" y="16"/>
                    <a:pt x="14" y="14"/>
                    <a:pt x="14" y="13"/>
                  </a:cubicBezTo>
                  <a:cubicBezTo>
                    <a:pt x="15" y="14"/>
                    <a:pt x="14" y="11"/>
                    <a:pt x="13" y="11"/>
                  </a:cubicBezTo>
                  <a:cubicBezTo>
                    <a:pt x="12" y="10"/>
                    <a:pt x="12" y="5"/>
                    <a:pt x="12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2"/>
                    <a:pt x="10" y="1"/>
                    <a:pt x="9" y="1"/>
                  </a:cubicBezTo>
                  <a:cubicBezTo>
                    <a:pt x="7" y="0"/>
                    <a:pt x="5" y="0"/>
                    <a:pt x="4" y="2"/>
                  </a:cubicBezTo>
                  <a:cubicBezTo>
                    <a:pt x="4" y="2"/>
                    <a:pt x="3" y="4"/>
                    <a:pt x="2" y="3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8"/>
                    <a:pt x="3" y="9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0" y="10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7"/>
                    <a:pt x="5" y="21"/>
                    <a:pt x="6" y="23"/>
                  </a:cubicBezTo>
                  <a:cubicBezTo>
                    <a:pt x="7" y="27"/>
                    <a:pt x="8" y="32"/>
                    <a:pt x="9" y="36"/>
                  </a:cubicBezTo>
                  <a:cubicBezTo>
                    <a:pt x="10" y="36"/>
                    <a:pt x="13" y="49"/>
                    <a:pt x="13" y="50"/>
                  </a:cubicBezTo>
                  <a:cubicBezTo>
                    <a:pt x="13" y="56"/>
                    <a:pt x="15" y="63"/>
                    <a:pt x="22" y="63"/>
                  </a:cubicBezTo>
                  <a:cubicBezTo>
                    <a:pt x="25" y="63"/>
                    <a:pt x="27" y="60"/>
                    <a:pt x="27" y="57"/>
                  </a:cubicBezTo>
                  <a:cubicBezTo>
                    <a:pt x="27" y="55"/>
                    <a:pt x="27" y="53"/>
                    <a:pt x="26" y="51"/>
                  </a:cubicBezTo>
                  <a:cubicBezTo>
                    <a:pt x="25" y="49"/>
                    <a:pt x="22" y="43"/>
                    <a:pt x="24" y="45"/>
                  </a:cubicBezTo>
                  <a:close/>
                  <a:moveTo>
                    <a:pt x="5" y="19"/>
                  </a:moveTo>
                  <a:cubicBezTo>
                    <a:pt x="5" y="18"/>
                    <a:pt x="5" y="18"/>
                    <a:pt x="5" y="19"/>
                  </a:cubicBezTo>
                  <a:close/>
                  <a:moveTo>
                    <a:pt x="24" y="61"/>
                  </a:moveTo>
                  <a:cubicBezTo>
                    <a:pt x="23" y="61"/>
                    <a:pt x="23" y="61"/>
                    <a:pt x="23" y="60"/>
                  </a:cubicBezTo>
                  <a:cubicBezTo>
                    <a:pt x="22" y="60"/>
                    <a:pt x="21" y="62"/>
                    <a:pt x="20" y="62"/>
                  </a:cubicBezTo>
                  <a:cubicBezTo>
                    <a:pt x="22" y="61"/>
                    <a:pt x="19" y="62"/>
                    <a:pt x="18" y="60"/>
                  </a:cubicBezTo>
                  <a:cubicBezTo>
                    <a:pt x="18" y="59"/>
                    <a:pt x="16" y="54"/>
                    <a:pt x="16" y="55"/>
                  </a:cubicBezTo>
                  <a:cubicBezTo>
                    <a:pt x="14" y="52"/>
                    <a:pt x="14" y="42"/>
                    <a:pt x="13" y="38"/>
                  </a:cubicBezTo>
                  <a:cubicBezTo>
                    <a:pt x="12" y="35"/>
                    <a:pt x="10" y="32"/>
                    <a:pt x="11" y="29"/>
                  </a:cubicBezTo>
                  <a:cubicBezTo>
                    <a:pt x="10" y="26"/>
                    <a:pt x="6" y="20"/>
                    <a:pt x="6" y="17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8"/>
                    <a:pt x="7" y="17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3"/>
                    <a:pt x="5" y="12"/>
                  </a:cubicBezTo>
                  <a:cubicBezTo>
                    <a:pt x="2" y="9"/>
                    <a:pt x="4" y="5"/>
                    <a:pt x="7" y="2"/>
                  </a:cubicBezTo>
                  <a:cubicBezTo>
                    <a:pt x="9" y="1"/>
                    <a:pt x="10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4" y="17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9"/>
                    <a:pt x="15" y="20"/>
                    <a:pt x="15" y="21"/>
                  </a:cubicBezTo>
                  <a:cubicBezTo>
                    <a:pt x="16" y="23"/>
                    <a:pt x="17" y="34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4"/>
                    <a:pt x="19" y="39"/>
                    <a:pt x="19" y="39"/>
                  </a:cubicBezTo>
                  <a:cubicBezTo>
                    <a:pt x="19" y="40"/>
                    <a:pt x="20" y="42"/>
                    <a:pt x="21" y="43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3"/>
                    <a:pt x="21" y="43"/>
                    <a:pt x="22" y="45"/>
                  </a:cubicBezTo>
                  <a:cubicBezTo>
                    <a:pt x="22" y="46"/>
                    <a:pt x="24" y="51"/>
                    <a:pt x="23" y="50"/>
                  </a:cubicBezTo>
                  <a:cubicBezTo>
                    <a:pt x="24" y="54"/>
                    <a:pt x="25" y="57"/>
                    <a:pt x="24" y="6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23" name="Freeform 10453">
              <a:extLst>
                <a:ext uri="{FF2B5EF4-FFF2-40B4-BE49-F238E27FC236}">
                  <a16:creationId xmlns:a16="http://schemas.microsoft.com/office/drawing/2014/main" id="{2DA829A8-D0DA-48BD-84F2-E36912ABA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39712"/>
              <a:ext cx="30163" cy="19050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8 w 8"/>
                <a:gd name="T5" fmla="*/ 0 h 5"/>
                <a:gd name="T6" fmla="*/ 0 w 8"/>
                <a:gd name="T7" fmla="*/ 5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24" name="Freeform 10454">
              <a:extLst>
                <a:ext uri="{FF2B5EF4-FFF2-40B4-BE49-F238E27FC236}">
                  <a16:creationId xmlns:a16="http://schemas.microsoft.com/office/drawing/2014/main" id="{A029783E-B86A-45CE-B381-B3DFC267C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228600"/>
              <a:ext cx="33338" cy="23813"/>
            </a:xfrm>
            <a:custGeom>
              <a:avLst/>
              <a:gdLst>
                <a:gd name="T0" fmla="*/ 8 w 9"/>
                <a:gd name="T1" fmla="*/ 1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1 h 6"/>
                <a:gd name="T8" fmla="*/ 8 w 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1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25" name="Freeform 10455">
              <a:extLst>
                <a:ext uri="{FF2B5EF4-FFF2-40B4-BE49-F238E27FC236}">
                  <a16:creationId xmlns:a16="http://schemas.microsoft.com/office/drawing/2014/main" id="{6E122436-E3F9-4926-9616-ED7809822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20650"/>
              <a:ext cx="41275" cy="25400"/>
            </a:xfrm>
            <a:custGeom>
              <a:avLst/>
              <a:gdLst>
                <a:gd name="T0" fmla="*/ 10 w 11"/>
                <a:gd name="T1" fmla="*/ 0 h 7"/>
                <a:gd name="T2" fmla="*/ 0 w 11"/>
                <a:gd name="T3" fmla="*/ 7 h 7"/>
                <a:gd name="T4" fmla="*/ 1 w 11"/>
                <a:gd name="T5" fmla="*/ 7 h 7"/>
                <a:gd name="T6" fmla="*/ 11 w 11"/>
                <a:gd name="T7" fmla="*/ 1 h 7"/>
                <a:gd name="T8" fmla="*/ 1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7" y="3"/>
                    <a:pt x="4" y="5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4" y="5"/>
                    <a:pt x="7" y="3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26" name="Freeform 10456">
              <a:extLst>
                <a:ext uri="{FF2B5EF4-FFF2-40B4-BE49-F238E27FC236}">
                  <a16:creationId xmlns:a16="http://schemas.microsoft.com/office/drawing/2014/main" id="{7FC8595F-B1DE-4F54-9F75-485D9FDE4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" y="115887"/>
              <a:ext cx="42863" cy="19050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1 w 11"/>
                <a:gd name="T7" fmla="*/ 4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4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27" name="Freeform 10457">
              <a:extLst>
                <a:ext uri="{FF2B5EF4-FFF2-40B4-BE49-F238E27FC236}">
                  <a16:creationId xmlns:a16="http://schemas.microsoft.com/office/drawing/2014/main" id="{2E0D7693-8B05-458D-B9BA-B2CB5B268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14312"/>
              <a:ext cx="38100" cy="19050"/>
            </a:xfrm>
            <a:custGeom>
              <a:avLst/>
              <a:gdLst>
                <a:gd name="T0" fmla="*/ 0 w 10"/>
                <a:gd name="T1" fmla="*/ 5 h 5"/>
                <a:gd name="T2" fmla="*/ 9 w 10"/>
                <a:gd name="T3" fmla="*/ 0 h 5"/>
                <a:gd name="T4" fmla="*/ 9 w 10"/>
                <a:gd name="T5" fmla="*/ 0 h 5"/>
                <a:gd name="T6" fmla="*/ 0 w 10"/>
                <a:gd name="T7" fmla="*/ 5 h 5"/>
                <a:gd name="T8" fmla="*/ 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4"/>
                    <a:pt x="6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28" name="Freeform 10458">
              <a:extLst>
                <a:ext uri="{FF2B5EF4-FFF2-40B4-BE49-F238E27FC236}">
                  <a16:creationId xmlns:a16="http://schemas.microsoft.com/office/drawing/2014/main" id="{FBAEC894-B6F7-466B-B127-68D4CC07F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" y="206375"/>
              <a:ext cx="36513" cy="22225"/>
            </a:xfrm>
            <a:custGeom>
              <a:avLst/>
              <a:gdLst>
                <a:gd name="T0" fmla="*/ 9 w 10"/>
                <a:gd name="T1" fmla="*/ 0 h 6"/>
                <a:gd name="T2" fmla="*/ 1 w 10"/>
                <a:gd name="T3" fmla="*/ 6 h 6"/>
                <a:gd name="T4" fmla="*/ 1 w 10"/>
                <a:gd name="T5" fmla="*/ 6 h 6"/>
                <a:gd name="T6" fmla="*/ 10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29" name="Freeform 10459">
              <a:extLst>
                <a:ext uri="{FF2B5EF4-FFF2-40B4-BE49-F238E27FC236}">
                  <a16:creationId xmlns:a16="http://schemas.microsoft.com/office/drawing/2014/main" id="{D927DE4B-5207-4555-89DB-3BC5A979E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101600"/>
              <a:ext cx="46038" cy="25400"/>
            </a:xfrm>
            <a:custGeom>
              <a:avLst/>
              <a:gdLst>
                <a:gd name="T0" fmla="*/ 11 w 12"/>
                <a:gd name="T1" fmla="*/ 0 h 7"/>
                <a:gd name="T2" fmla="*/ 1 w 12"/>
                <a:gd name="T3" fmla="*/ 6 h 7"/>
                <a:gd name="T4" fmla="*/ 1 w 12"/>
                <a:gd name="T5" fmla="*/ 6 h 7"/>
                <a:gd name="T6" fmla="*/ 12 w 12"/>
                <a:gd name="T7" fmla="*/ 0 h 7"/>
                <a:gd name="T8" fmla="*/ 11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cubicBezTo>
                    <a:pt x="8" y="2"/>
                    <a:pt x="4" y="4"/>
                    <a:pt x="1" y="6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30" name="Freeform 10460">
              <a:extLst>
                <a:ext uri="{FF2B5EF4-FFF2-40B4-BE49-F238E27FC236}">
                  <a16:creationId xmlns:a16="http://schemas.microsoft.com/office/drawing/2014/main" id="{34BCF595-8987-483C-91F9-2A7E3BABF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" y="96837"/>
              <a:ext cx="41275" cy="19050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3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31" name="Freeform 10461">
              <a:extLst>
                <a:ext uri="{FF2B5EF4-FFF2-40B4-BE49-F238E27FC236}">
                  <a16:creationId xmlns:a16="http://schemas.microsoft.com/office/drawing/2014/main" id="{41A5A20E-81BA-4AF5-900E-85459F67D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123825"/>
              <a:ext cx="26988" cy="14288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1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2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32" name="Freeform 10462">
              <a:extLst>
                <a:ext uri="{FF2B5EF4-FFF2-40B4-BE49-F238E27FC236}">
                  <a16:creationId xmlns:a16="http://schemas.microsoft.com/office/drawing/2014/main" id="{3BFB27A7-2327-459B-AC35-E86E3F7B1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192087"/>
              <a:ext cx="38100" cy="17463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0 h 5"/>
                <a:gd name="T4" fmla="*/ 9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33" name="Freeform 10463">
              <a:extLst>
                <a:ext uri="{FF2B5EF4-FFF2-40B4-BE49-F238E27FC236}">
                  <a16:creationId xmlns:a16="http://schemas.microsoft.com/office/drawing/2014/main" id="{C89F7BE5-1F09-44A1-863E-67BDFC98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187325"/>
              <a:ext cx="34925" cy="22225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0 w 9"/>
                <a:gd name="T5" fmla="*/ 6 h 6"/>
                <a:gd name="T6" fmla="*/ 9 w 9"/>
                <a:gd name="T7" fmla="*/ 1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34" name="Freeform 10464">
              <a:extLst>
                <a:ext uri="{FF2B5EF4-FFF2-40B4-BE49-F238E27FC236}">
                  <a16:creationId xmlns:a16="http://schemas.microsoft.com/office/drawing/2014/main" id="{06F8FD5C-1B7B-40CD-A0E7-F3A1AE7A8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120650"/>
              <a:ext cx="33338" cy="17463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5 h 5"/>
                <a:gd name="T4" fmla="*/ 1 w 9"/>
                <a:gd name="T5" fmla="*/ 5 h 5"/>
                <a:gd name="T6" fmla="*/ 9 w 9"/>
                <a:gd name="T7" fmla="*/ 0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6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35" name="Freeform 10465">
              <a:extLst>
                <a:ext uri="{FF2B5EF4-FFF2-40B4-BE49-F238E27FC236}">
                  <a16:creationId xmlns:a16="http://schemas.microsoft.com/office/drawing/2014/main" id="{144DF7C6-4B69-48AB-BC28-85596B1B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" y="85725"/>
              <a:ext cx="41275" cy="23813"/>
            </a:xfrm>
            <a:custGeom>
              <a:avLst/>
              <a:gdLst>
                <a:gd name="T0" fmla="*/ 11 w 11"/>
                <a:gd name="T1" fmla="*/ 0 h 6"/>
                <a:gd name="T2" fmla="*/ 1 w 11"/>
                <a:gd name="T3" fmla="*/ 6 h 6"/>
                <a:gd name="T4" fmla="*/ 1 w 11"/>
                <a:gd name="T5" fmla="*/ 6 h 6"/>
                <a:gd name="T6" fmla="*/ 11 w 11"/>
                <a:gd name="T7" fmla="*/ 0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7" y="2"/>
                    <a:pt x="4" y="4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36" name="Freeform 10466">
              <a:extLst>
                <a:ext uri="{FF2B5EF4-FFF2-40B4-BE49-F238E27FC236}">
                  <a16:creationId xmlns:a16="http://schemas.microsoft.com/office/drawing/2014/main" id="{7B7A239B-15EB-407A-B13F-155945B55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" y="74612"/>
              <a:ext cx="44450" cy="19050"/>
            </a:xfrm>
            <a:custGeom>
              <a:avLst/>
              <a:gdLst>
                <a:gd name="T0" fmla="*/ 0 w 12"/>
                <a:gd name="T1" fmla="*/ 5 h 5"/>
                <a:gd name="T2" fmla="*/ 11 w 12"/>
                <a:gd name="T3" fmla="*/ 0 h 5"/>
                <a:gd name="T4" fmla="*/ 11 w 12"/>
                <a:gd name="T5" fmla="*/ 0 h 5"/>
                <a:gd name="T6" fmla="*/ 0 w 12"/>
                <a:gd name="T7" fmla="*/ 5 h 5"/>
                <a:gd name="T8" fmla="*/ 0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3"/>
                    <a:pt x="7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1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37" name="Freeform 10467">
              <a:extLst>
                <a:ext uri="{FF2B5EF4-FFF2-40B4-BE49-F238E27FC236}">
                  <a16:creationId xmlns:a16="http://schemas.microsoft.com/office/drawing/2014/main" id="{BE06DA82-82C2-4B2D-A413-D887F9497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" y="101600"/>
              <a:ext cx="101600" cy="55563"/>
            </a:xfrm>
            <a:custGeom>
              <a:avLst/>
              <a:gdLst>
                <a:gd name="T0" fmla="*/ 1 w 27"/>
                <a:gd name="T1" fmla="*/ 15 h 15"/>
                <a:gd name="T2" fmla="*/ 27 w 27"/>
                <a:gd name="T3" fmla="*/ 0 h 15"/>
                <a:gd name="T4" fmla="*/ 26 w 27"/>
                <a:gd name="T5" fmla="*/ 0 h 15"/>
                <a:gd name="T6" fmla="*/ 1 w 27"/>
                <a:gd name="T7" fmla="*/ 15 h 15"/>
                <a:gd name="T8" fmla="*/ 1 w 2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1" y="15"/>
                  </a:moveTo>
                  <a:cubicBezTo>
                    <a:pt x="9" y="10"/>
                    <a:pt x="18" y="5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18" y="5"/>
                    <a:pt x="9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38" name="Freeform 10468">
              <a:extLst>
                <a:ext uri="{FF2B5EF4-FFF2-40B4-BE49-F238E27FC236}">
                  <a16:creationId xmlns:a16="http://schemas.microsoft.com/office/drawing/2014/main" id="{28BE7EA8-A7B2-4FAB-AD5C-77561AC31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168275"/>
              <a:ext cx="36513" cy="19050"/>
            </a:xfrm>
            <a:custGeom>
              <a:avLst/>
              <a:gdLst>
                <a:gd name="T0" fmla="*/ 1 w 10"/>
                <a:gd name="T1" fmla="*/ 5 h 5"/>
                <a:gd name="T2" fmla="*/ 9 w 10"/>
                <a:gd name="T3" fmla="*/ 1 h 5"/>
                <a:gd name="T4" fmla="*/ 9 w 10"/>
                <a:gd name="T5" fmla="*/ 0 h 5"/>
                <a:gd name="T6" fmla="*/ 1 w 10"/>
                <a:gd name="T7" fmla="*/ 5 h 5"/>
                <a:gd name="T8" fmla="*/ 1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4" y="4"/>
                    <a:pt x="7" y="2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4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39" name="Freeform 10469">
              <a:extLst>
                <a:ext uri="{FF2B5EF4-FFF2-40B4-BE49-F238E27FC236}">
                  <a16:creationId xmlns:a16="http://schemas.microsoft.com/office/drawing/2014/main" id="{58499BD9-A9B7-4604-8649-12E52D887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161925"/>
              <a:ext cx="30163" cy="19050"/>
            </a:xfrm>
            <a:custGeom>
              <a:avLst/>
              <a:gdLst>
                <a:gd name="T0" fmla="*/ 8 w 8"/>
                <a:gd name="T1" fmla="*/ 0 h 5"/>
                <a:gd name="T2" fmla="*/ 1 w 8"/>
                <a:gd name="T3" fmla="*/ 5 h 5"/>
                <a:gd name="T4" fmla="*/ 1 w 8"/>
                <a:gd name="T5" fmla="*/ 5 h 5"/>
                <a:gd name="T6" fmla="*/ 8 w 8"/>
                <a:gd name="T7" fmla="*/ 0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40" name="Freeform 10470">
              <a:extLst>
                <a:ext uri="{FF2B5EF4-FFF2-40B4-BE49-F238E27FC236}">
                  <a16:creationId xmlns:a16="http://schemas.microsoft.com/office/drawing/2014/main" id="{4BEFBB7D-CA7C-41E5-A73E-0B7C54C56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90487"/>
              <a:ext cx="104775" cy="60325"/>
            </a:xfrm>
            <a:custGeom>
              <a:avLst/>
              <a:gdLst>
                <a:gd name="T0" fmla="*/ 27 w 28"/>
                <a:gd name="T1" fmla="*/ 0 h 16"/>
                <a:gd name="T2" fmla="*/ 0 w 28"/>
                <a:gd name="T3" fmla="*/ 15 h 16"/>
                <a:gd name="T4" fmla="*/ 1 w 28"/>
                <a:gd name="T5" fmla="*/ 16 h 16"/>
                <a:gd name="T6" fmla="*/ 27 w 28"/>
                <a:gd name="T7" fmla="*/ 0 h 16"/>
                <a:gd name="T8" fmla="*/ 27 w 2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27" y="0"/>
                  </a:moveTo>
                  <a:cubicBezTo>
                    <a:pt x="18" y="5"/>
                    <a:pt x="9" y="10"/>
                    <a:pt x="0" y="15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0"/>
                    <a:pt x="18" y="5"/>
                    <a:pt x="27" y="0"/>
                  </a:cubicBezTo>
                  <a:cubicBezTo>
                    <a:pt x="28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41" name="Freeform 10471">
              <a:extLst>
                <a:ext uri="{FF2B5EF4-FFF2-40B4-BE49-F238E27FC236}">
                  <a16:creationId xmlns:a16="http://schemas.microsoft.com/office/drawing/2014/main" id="{7E99600E-E1B0-420B-9E49-B202E1E41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50" y="55562"/>
              <a:ext cx="41275" cy="23813"/>
            </a:xfrm>
            <a:custGeom>
              <a:avLst/>
              <a:gdLst>
                <a:gd name="T0" fmla="*/ 10 w 11"/>
                <a:gd name="T1" fmla="*/ 0 h 6"/>
                <a:gd name="T2" fmla="*/ 0 w 11"/>
                <a:gd name="T3" fmla="*/ 6 h 6"/>
                <a:gd name="T4" fmla="*/ 0 w 11"/>
                <a:gd name="T5" fmla="*/ 6 h 6"/>
                <a:gd name="T6" fmla="*/ 10 w 11"/>
                <a:gd name="T7" fmla="*/ 0 h 6"/>
                <a:gd name="T8" fmla="*/ 10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42" name="Freeform 10472">
              <a:extLst>
                <a:ext uri="{FF2B5EF4-FFF2-40B4-BE49-F238E27FC236}">
                  <a16:creationId xmlns:a16="http://schemas.microsoft.com/office/drawing/2014/main" id="{8B2D3F49-A9FE-48BC-B9D9-76D2CB4C7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49212"/>
              <a:ext cx="41275" cy="17463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10 w 11"/>
                <a:gd name="T5" fmla="*/ 0 h 5"/>
                <a:gd name="T6" fmla="*/ 0 w 11"/>
                <a:gd name="T7" fmla="*/ 5 h 5"/>
                <a:gd name="T8" fmla="*/ 0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4"/>
                    <a:pt x="7" y="2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2"/>
                    <a:pt x="3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43" name="Freeform 10473">
              <a:extLst>
                <a:ext uri="{FF2B5EF4-FFF2-40B4-BE49-F238E27FC236}">
                  <a16:creationId xmlns:a16="http://schemas.microsoft.com/office/drawing/2014/main" id="{64D0FDBD-E7DA-49E1-9B7F-AE9AC0E82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74612"/>
              <a:ext cx="106363" cy="57150"/>
            </a:xfrm>
            <a:custGeom>
              <a:avLst/>
              <a:gdLst>
                <a:gd name="T0" fmla="*/ 0 w 28"/>
                <a:gd name="T1" fmla="*/ 15 h 15"/>
                <a:gd name="T2" fmla="*/ 27 w 28"/>
                <a:gd name="T3" fmla="*/ 0 h 15"/>
                <a:gd name="T4" fmla="*/ 27 w 28"/>
                <a:gd name="T5" fmla="*/ 0 h 15"/>
                <a:gd name="T6" fmla="*/ 0 w 28"/>
                <a:gd name="T7" fmla="*/ 14 h 15"/>
                <a:gd name="T8" fmla="*/ 0 w 28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9" y="10"/>
                    <a:pt x="18" y="5"/>
                    <a:pt x="27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9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44" name="Freeform 10474">
              <a:extLst>
                <a:ext uri="{FF2B5EF4-FFF2-40B4-BE49-F238E27FC236}">
                  <a16:creationId xmlns:a16="http://schemas.microsoft.com/office/drawing/2014/main" id="{BF3EF501-445E-4642-A720-BA3E21D3A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142875"/>
              <a:ext cx="25400" cy="1111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45" name="Freeform 10475">
              <a:extLst>
                <a:ext uri="{FF2B5EF4-FFF2-40B4-BE49-F238E27FC236}">
                  <a16:creationId xmlns:a16="http://schemas.microsoft.com/office/drawing/2014/main" id="{BF91406B-3ADA-4C91-A2B0-E71910D57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" y="123825"/>
              <a:ext cx="26988" cy="19050"/>
            </a:xfrm>
            <a:custGeom>
              <a:avLst/>
              <a:gdLst>
                <a:gd name="T0" fmla="*/ 6 w 7"/>
                <a:gd name="T1" fmla="*/ 0 h 5"/>
                <a:gd name="T2" fmla="*/ 0 w 7"/>
                <a:gd name="T3" fmla="*/ 4 h 5"/>
                <a:gd name="T4" fmla="*/ 1 w 7"/>
                <a:gd name="T5" fmla="*/ 5 h 5"/>
                <a:gd name="T6" fmla="*/ 7 w 7"/>
                <a:gd name="T7" fmla="*/ 1 h 5"/>
                <a:gd name="T8" fmla="*/ 6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46" name="Freeform 10476">
              <a:extLst>
                <a:ext uri="{FF2B5EF4-FFF2-40B4-BE49-F238E27FC236}">
                  <a16:creationId xmlns:a16="http://schemas.microsoft.com/office/drawing/2014/main" id="{27374657-34C7-46A1-B4DB-E451F37A4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" y="60325"/>
              <a:ext cx="104775" cy="52388"/>
            </a:xfrm>
            <a:custGeom>
              <a:avLst/>
              <a:gdLst>
                <a:gd name="T0" fmla="*/ 27 w 28"/>
                <a:gd name="T1" fmla="*/ 0 h 14"/>
                <a:gd name="T2" fmla="*/ 0 w 28"/>
                <a:gd name="T3" fmla="*/ 14 h 14"/>
                <a:gd name="T4" fmla="*/ 1 w 28"/>
                <a:gd name="T5" fmla="*/ 14 h 14"/>
                <a:gd name="T6" fmla="*/ 27 w 28"/>
                <a:gd name="T7" fmla="*/ 0 h 14"/>
                <a:gd name="T8" fmla="*/ 27 w 2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4">
                  <a:moveTo>
                    <a:pt x="27" y="0"/>
                  </a:moveTo>
                  <a:cubicBezTo>
                    <a:pt x="18" y="4"/>
                    <a:pt x="9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0" y="9"/>
                    <a:pt x="19" y="4"/>
                    <a:pt x="27" y="0"/>
                  </a:cubicBezTo>
                  <a:cubicBezTo>
                    <a:pt x="28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47" name="Freeform 10477">
              <a:extLst>
                <a:ext uri="{FF2B5EF4-FFF2-40B4-BE49-F238E27FC236}">
                  <a16:creationId xmlns:a16="http://schemas.microsoft.com/office/drawing/2014/main" id="{9F2FCB44-CE97-46D9-8295-D519AA800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30162"/>
              <a:ext cx="41275" cy="19050"/>
            </a:xfrm>
            <a:custGeom>
              <a:avLst/>
              <a:gdLst>
                <a:gd name="T0" fmla="*/ 10 w 11"/>
                <a:gd name="T1" fmla="*/ 0 h 5"/>
                <a:gd name="T2" fmla="*/ 1 w 11"/>
                <a:gd name="T3" fmla="*/ 5 h 5"/>
                <a:gd name="T4" fmla="*/ 1 w 11"/>
                <a:gd name="T5" fmla="*/ 5 h 5"/>
                <a:gd name="T6" fmla="*/ 11 w 11"/>
                <a:gd name="T7" fmla="*/ 0 h 5"/>
                <a:gd name="T8" fmla="*/ 1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0" y="0"/>
                  </a:move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48" name="Freeform 10478">
              <a:extLst>
                <a:ext uri="{FF2B5EF4-FFF2-40B4-BE49-F238E27FC236}">
                  <a16:creationId xmlns:a16="http://schemas.microsoft.com/office/drawing/2014/main" id="{A4FF5854-7727-4F36-8637-20B865540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2" y="22225"/>
              <a:ext cx="41275" cy="19050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1 w 11"/>
                <a:gd name="T5" fmla="*/ 0 h 5"/>
                <a:gd name="T6" fmla="*/ 0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49" name="Freeform 10479">
              <a:extLst>
                <a:ext uri="{FF2B5EF4-FFF2-40B4-BE49-F238E27FC236}">
                  <a16:creationId xmlns:a16="http://schemas.microsoft.com/office/drawing/2014/main" id="{14E3789C-B3F0-45B9-9D64-177E688FF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" y="49212"/>
              <a:ext cx="104775" cy="55563"/>
            </a:xfrm>
            <a:custGeom>
              <a:avLst/>
              <a:gdLst>
                <a:gd name="T0" fmla="*/ 0 w 28"/>
                <a:gd name="T1" fmla="*/ 15 h 15"/>
                <a:gd name="T2" fmla="*/ 27 w 28"/>
                <a:gd name="T3" fmla="*/ 1 h 15"/>
                <a:gd name="T4" fmla="*/ 27 w 28"/>
                <a:gd name="T5" fmla="*/ 0 h 15"/>
                <a:gd name="T6" fmla="*/ 0 w 28"/>
                <a:gd name="T7" fmla="*/ 15 h 15"/>
                <a:gd name="T8" fmla="*/ 0 w 28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9" y="10"/>
                    <a:pt x="18" y="5"/>
                    <a:pt x="27" y="1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50" name="Freeform 10480">
              <a:extLst>
                <a:ext uri="{FF2B5EF4-FFF2-40B4-BE49-F238E27FC236}">
                  <a16:creationId xmlns:a16="http://schemas.microsoft.com/office/drawing/2014/main" id="{773AE4A8-B08B-4825-85EA-A13D1A08F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112712"/>
              <a:ext cx="30163" cy="14288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7 w 8"/>
                <a:gd name="T5" fmla="*/ 1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51" name="Freeform 10481">
              <a:extLst>
                <a:ext uri="{FF2B5EF4-FFF2-40B4-BE49-F238E27FC236}">
                  <a16:creationId xmlns:a16="http://schemas.microsoft.com/office/drawing/2014/main" id="{01ABB62E-7B48-4DEF-9993-E7FC974F5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96837"/>
              <a:ext cx="30163" cy="15875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7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52" name="Freeform 10482">
              <a:extLst>
                <a:ext uri="{FF2B5EF4-FFF2-40B4-BE49-F238E27FC236}">
                  <a16:creationId xmlns:a16="http://schemas.microsoft.com/office/drawing/2014/main" id="{C46C1F43-A29E-4298-9679-C225F19B7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" y="33337"/>
              <a:ext cx="104775" cy="57150"/>
            </a:xfrm>
            <a:custGeom>
              <a:avLst/>
              <a:gdLst>
                <a:gd name="T0" fmla="*/ 28 w 28"/>
                <a:gd name="T1" fmla="*/ 0 h 15"/>
                <a:gd name="T2" fmla="*/ 0 w 28"/>
                <a:gd name="T3" fmla="*/ 14 h 15"/>
                <a:gd name="T4" fmla="*/ 1 w 28"/>
                <a:gd name="T5" fmla="*/ 14 h 15"/>
                <a:gd name="T6" fmla="*/ 28 w 28"/>
                <a:gd name="T7" fmla="*/ 0 h 15"/>
                <a:gd name="T8" fmla="*/ 28 w 28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19" y="5"/>
                    <a:pt x="9" y="9"/>
                    <a:pt x="0" y="14"/>
                  </a:cubicBezTo>
                  <a:cubicBezTo>
                    <a:pt x="0" y="14"/>
                    <a:pt x="0" y="15"/>
                    <a:pt x="1" y="14"/>
                  </a:cubicBezTo>
                  <a:cubicBezTo>
                    <a:pt x="10" y="9"/>
                    <a:pt x="19" y="5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53" name="Freeform 10483">
              <a:extLst>
                <a:ext uri="{FF2B5EF4-FFF2-40B4-BE49-F238E27FC236}">
                  <a16:creationId xmlns:a16="http://schemas.microsoft.com/office/drawing/2014/main" id="{2C01D5F2-C1EA-415F-AD2B-470BDC3B9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" y="7937"/>
              <a:ext cx="19050" cy="6350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2 h 2"/>
                <a:gd name="T4" fmla="*/ 1 w 5"/>
                <a:gd name="T5" fmla="*/ 2 h 2"/>
                <a:gd name="T6" fmla="*/ 4 w 5"/>
                <a:gd name="T7" fmla="*/ 0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54" name="Freeform 10484">
              <a:extLst>
                <a:ext uri="{FF2B5EF4-FFF2-40B4-BE49-F238E27FC236}">
                  <a16:creationId xmlns:a16="http://schemas.microsoft.com/office/drawing/2014/main" id="{2E12C790-C6B9-422D-850B-CD1531420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2225"/>
              <a:ext cx="109538" cy="57150"/>
            </a:xfrm>
            <a:custGeom>
              <a:avLst/>
              <a:gdLst>
                <a:gd name="T0" fmla="*/ 1 w 29"/>
                <a:gd name="T1" fmla="*/ 15 h 15"/>
                <a:gd name="T2" fmla="*/ 29 w 29"/>
                <a:gd name="T3" fmla="*/ 1 h 15"/>
                <a:gd name="T4" fmla="*/ 28 w 29"/>
                <a:gd name="T5" fmla="*/ 1 h 15"/>
                <a:gd name="T6" fmla="*/ 1 w 29"/>
                <a:gd name="T7" fmla="*/ 15 h 15"/>
                <a:gd name="T8" fmla="*/ 1 w 2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5">
                  <a:moveTo>
                    <a:pt x="1" y="15"/>
                  </a:moveTo>
                  <a:cubicBezTo>
                    <a:pt x="10" y="10"/>
                    <a:pt x="19" y="5"/>
                    <a:pt x="29" y="1"/>
                  </a:cubicBezTo>
                  <a:cubicBezTo>
                    <a:pt x="29" y="1"/>
                    <a:pt x="29" y="0"/>
                    <a:pt x="28" y="1"/>
                  </a:cubicBezTo>
                  <a:cubicBezTo>
                    <a:pt x="19" y="5"/>
                    <a:pt x="10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55" name="Freeform 10485">
              <a:extLst>
                <a:ext uri="{FF2B5EF4-FFF2-40B4-BE49-F238E27FC236}">
                  <a16:creationId xmlns:a16="http://schemas.microsoft.com/office/drawing/2014/main" id="{F6AA0F28-4DFD-44FE-AD31-DB03F834C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85725"/>
              <a:ext cx="30163" cy="15875"/>
            </a:xfrm>
            <a:custGeom>
              <a:avLst/>
              <a:gdLst>
                <a:gd name="T0" fmla="*/ 0 w 8"/>
                <a:gd name="T1" fmla="*/ 4 h 4"/>
                <a:gd name="T2" fmla="*/ 7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56" name="Freeform 10486">
              <a:extLst>
                <a:ext uri="{FF2B5EF4-FFF2-40B4-BE49-F238E27FC236}">
                  <a16:creationId xmlns:a16="http://schemas.microsoft.com/office/drawing/2014/main" id="{28CD3B80-1EE8-442D-BDEA-1B23E47D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79375"/>
              <a:ext cx="30163" cy="14288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4 h 4"/>
                <a:gd name="T4" fmla="*/ 1 w 8"/>
                <a:gd name="T5" fmla="*/ 4 h 4"/>
                <a:gd name="T6" fmla="*/ 7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5" y="2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57" name="Freeform 10487">
              <a:extLst>
                <a:ext uri="{FF2B5EF4-FFF2-40B4-BE49-F238E27FC236}">
                  <a16:creationId xmlns:a16="http://schemas.microsoft.com/office/drawing/2014/main" id="{197B1C9E-5D1C-47DE-BF23-64C722A1A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14287"/>
              <a:ext cx="107950" cy="57150"/>
            </a:xfrm>
            <a:custGeom>
              <a:avLst/>
              <a:gdLst>
                <a:gd name="T0" fmla="*/ 28 w 29"/>
                <a:gd name="T1" fmla="*/ 0 h 15"/>
                <a:gd name="T2" fmla="*/ 1 w 29"/>
                <a:gd name="T3" fmla="*/ 15 h 15"/>
                <a:gd name="T4" fmla="*/ 1 w 29"/>
                <a:gd name="T5" fmla="*/ 15 h 15"/>
                <a:gd name="T6" fmla="*/ 28 w 29"/>
                <a:gd name="T7" fmla="*/ 0 h 15"/>
                <a:gd name="T8" fmla="*/ 28 w 2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5">
                  <a:moveTo>
                    <a:pt x="28" y="0"/>
                  </a:moveTo>
                  <a:cubicBezTo>
                    <a:pt x="19" y="5"/>
                    <a:pt x="10" y="9"/>
                    <a:pt x="1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10" y="10"/>
                    <a:pt x="19" y="5"/>
                    <a:pt x="28" y="0"/>
                  </a:cubicBezTo>
                  <a:cubicBezTo>
                    <a:pt x="29" y="0"/>
                    <a:pt x="29" y="0"/>
                    <a:pt x="2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58" name="Freeform 10488">
              <a:extLst>
                <a:ext uri="{FF2B5EF4-FFF2-40B4-BE49-F238E27FC236}">
                  <a16:creationId xmlns:a16="http://schemas.microsoft.com/office/drawing/2014/main" id="{BF9AA342-1FA7-43ED-AC2A-123E8E97A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11112"/>
              <a:ext cx="104775" cy="55563"/>
            </a:xfrm>
            <a:custGeom>
              <a:avLst/>
              <a:gdLst>
                <a:gd name="T0" fmla="*/ 1 w 28"/>
                <a:gd name="T1" fmla="*/ 15 h 15"/>
                <a:gd name="T2" fmla="*/ 28 w 28"/>
                <a:gd name="T3" fmla="*/ 0 h 15"/>
                <a:gd name="T4" fmla="*/ 27 w 28"/>
                <a:gd name="T5" fmla="*/ 0 h 15"/>
                <a:gd name="T6" fmla="*/ 1 w 28"/>
                <a:gd name="T7" fmla="*/ 15 h 15"/>
                <a:gd name="T8" fmla="*/ 1 w 28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5">
                  <a:moveTo>
                    <a:pt x="1" y="15"/>
                  </a:moveTo>
                  <a:cubicBezTo>
                    <a:pt x="10" y="10"/>
                    <a:pt x="19" y="5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18" y="5"/>
                    <a:pt x="10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59" name="Freeform 10489">
              <a:extLst>
                <a:ext uri="{FF2B5EF4-FFF2-40B4-BE49-F238E27FC236}">
                  <a16:creationId xmlns:a16="http://schemas.microsoft.com/office/drawing/2014/main" id="{E235F5CE-AE0D-4E28-8AD7-CD421971C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74612"/>
              <a:ext cx="25400" cy="15875"/>
            </a:xfrm>
            <a:custGeom>
              <a:avLst/>
              <a:gdLst>
                <a:gd name="T0" fmla="*/ 1 w 7"/>
                <a:gd name="T1" fmla="*/ 3 h 4"/>
                <a:gd name="T2" fmla="*/ 7 w 7"/>
                <a:gd name="T3" fmla="*/ 1 h 4"/>
                <a:gd name="T4" fmla="*/ 6 w 7"/>
                <a:gd name="T5" fmla="*/ 1 h 4"/>
                <a:gd name="T6" fmla="*/ 0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4" y="2"/>
                    <a:pt x="2" y="2"/>
                    <a:pt x="0" y="3"/>
                  </a:cubicBezTo>
                  <a:cubicBezTo>
                    <a:pt x="0" y="4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60" name="Freeform 10490">
              <a:extLst>
                <a:ext uri="{FF2B5EF4-FFF2-40B4-BE49-F238E27FC236}">
                  <a16:creationId xmlns:a16="http://schemas.microsoft.com/office/drawing/2014/main" id="{C6C41E72-4294-4D48-88D7-EF78A0EAE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" y="63500"/>
              <a:ext cx="26988" cy="19050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4 h 5"/>
                <a:gd name="T4" fmla="*/ 0 w 7"/>
                <a:gd name="T5" fmla="*/ 5 h 5"/>
                <a:gd name="T6" fmla="*/ 7 w 7"/>
                <a:gd name="T7" fmla="*/ 1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61" name="Freeform 10491">
              <a:extLst>
                <a:ext uri="{FF2B5EF4-FFF2-40B4-BE49-F238E27FC236}">
                  <a16:creationId xmlns:a16="http://schemas.microsoft.com/office/drawing/2014/main" id="{F74BBD11-E2E9-44CC-9406-917865DF0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3175"/>
              <a:ext cx="90488" cy="49213"/>
            </a:xfrm>
            <a:custGeom>
              <a:avLst/>
              <a:gdLst>
                <a:gd name="T0" fmla="*/ 23 w 24"/>
                <a:gd name="T1" fmla="*/ 1 h 13"/>
                <a:gd name="T2" fmla="*/ 1 w 24"/>
                <a:gd name="T3" fmla="*/ 13 h 13"/>
                <a:gd name="T4" fmla="*/ 1 w 24"/>
                <a:gd name="T5" fmla="*/ 13 h 13"/>
                <a:gd name="T6" fmla="*/ 24 w 24"/>
                <a:gd name="T7" fmla="*/ 1 h 13"/>
                <a:gd name="T8" fmla="*/ 23 w 24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23" y="1"/>
                  </a:moveTo>
                  <a:cubicBezTo>
                    <a:pt x="16" y="5"/>
                    <a:pt x="8" y="9"/>
                    <a:pt x="1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8" y="9"/>
                    <a:pt x="16" y="5"/>
                    <a:pt x="24" y="1"/>
                  </a:cubicBezTo>
                  <a:cubicBezTo>
                    <a:pt x="24" y="0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62" name="Freeform 10492">
              <a:extLst>
                <a:ext uri="{FF2B5EF4-FFF2-40B4-BE49-F238E27FC236}">
                  <a16:creationId xmlns:a16="http://schemas.microsoft.com/office/drawing/2014/main" id="{224455BD-2D62-41C0-8156-7B7A97C3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3175"/>
              <a:ext cx="71438" cy="38100"/>
            </a:xfrm>
            <a:custGeom>
              <a:avLst/>
              <a:gdLst>
                <a:gd name="T0" fmla="*/ 0 w 19"/>
                <a:gd name="T1" fmla="*/ 9 h 10"/>
                <a:gd name="T2" fmla="*/ 19 w 19"/>
                <a:gd name="T3" fmla="*/ 0 h 10"/>
                <a:gd name="T4" fmla="*/ 19 w 19"/>
                <a:gd name="T5" fmla="*/ 0 h 10"/>
                <a:gd name="T6" fmla="*/ 0 w 19"/>
                <a:gd name="T7" fmla="*/ 9 h 10"/>
                <a:gd name="T8" fmla="*/ 0 w 1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0" y="9"/>
                  </a:moveTo>
                  <a:cubicBezTo>
                    <a:pt x="6" y="6"/>
                    <a:pt x="13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3"/>
                    <a:pt x="6" y="6"/>
                    <a:pt x="0" y="9"/>
                  </a:cubicBezTo>
                  <a:cubicBezTo>
                    <a:pt x="0" y="9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63" name="Freeform 10493">
              <a:extLst>
                <a:ext uri="{FF2B5EF4-FFF2-40B4-BE49-F238E27FC236}">
                  <a16:creationId xmlns:a16="http://schemas.microsoft.com/office/drawing/2014/main" id="{5B305E85-C478-4E6B-A553-E8867618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" y="52387"/>
              <a:ext cx="26988" cy="14288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6 w 7"/>
                <a:gd name="T5" fmla="*/ 0 h 4"/>
                <a:gd name="T6" fmla="*/ 0 w 7"/>
                <a:gd name="T7" fmla="*/ 4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64" name="Freeform 10494">
              <a:extLst>
                <a:ext uri="{FF2B5EF4-FFF2-40B4-BE49-F238E27FC236}">
                  <a16:creationId xmlns:a16="http://schemas.microsoft.com/office/drawing/2014/main" id="{B7CADF9E-79F2-422A-9BB0-84A4EFEB0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36512"/>
              <a:ext cx="14288" cy="1270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1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665" name="Group 6801">
            <a:extLst>
              <a:ext uri="{FF2B5EF4-FFF2-40B4-BE49-F238E27FC236}">
                <a16:creationId xmlns:a16="http://schemas.microsoft.com/office/drawing/2014/main" id="{907A3F04-0F6D-4B4C-89C7-B29B35E074CA}"/>
              </a:ext>
            </a:extLst>
          </p:cNvPr>
          <p:cNvGrpSpPr>
            <a:grpSpLocks/>
          </p:cNvGrpSpPr>
          <p:nvPr/>
        </p:nvGrpSpPr>
        <p:grpSpPr bwMode="auto">
          <a:xfrm>
            <a:off x="3305175" y="631825"/>
            <a:ext cx="1298575" cy="1258888"/>
            <a:chOff x="0" y="0"/>
            <a:chExt cx="1298575" cy="1258888"/>
          </a:xfrm>
        </p:grpSpPr>
        <p:sp>
          <p:nvSpPr>
            <p:cNvPr id="43666" name="Freeform 10495">
              <a:extLst>
                <a:ext uri="{FF2B5EF4-FFF2-40B4-BE49-F238E27FC236}">
                  <a16:creationId xmlns:a16="http://schemas.microsoft.com/office/drawing/2014/main" id="{B82742C9-223E-4A73-AAFA-0EF48DD3FB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150" y="0"/>
              <a:ext cx="915988" cy="503238"/>
            </a:xfrm>
            <a:custGeom>
              <a:avLst/>
              <a:gdLst>
                <a:gd name="T0" fmla="*/ 71 w 244"/>
                <a:gd name="T1" fmla="*/ 126 h 134"/>
                <a:gd name="T2" fmla="*/ 76 w 244"/>
                <a:gd name="T3" fmla="*/ 108 h 134"/>
                <a:gd name="T4" fmla="*/ 67 w 244"/>
                <a:gd name="T5" fmla="*/ 120 h 134"/>
                <a:gd name="T6" fmla="*/ 65 w 244"/>
                <a:gd name="T7" fmla="*/ 125 h 134"/>
                <a:gd name="T8" fmla="*/ 28 w 244"/>
                <a:gd name="T9" fmla="*/ 101 h 134"/>
                <a:gd name="T10" fmla="*/ 15 w 244"/>
                <a:gd name="T11" fmla="*/ 89 h 134"/>
                <a:gd name="T12" fmla="*/ 64 w 244"/>
                <a:gd name="T13" fmla="*/ 29 h 134"/>
                <a:gd name="T14" fmla="*/ 110 w 244"/>
                <a:gd name="T15" fmla="*/ 60 h 134"/>
                <a:gd name="T16" fmla="*/ 108 w 244"/>
                <a:gd name="T17" fmla="*/ 66 h 134"/>
                <a:gd name="T18" fmla="*/ 112 w 244"/>
                <a:gd name="T19" fmla="*/ 52 h 134"/>
                <a:gd name="T20" fmla="*/ 114 w 244"/>
                <a:gd name="T21" fmla="*/ 47 h 134"/>
                <a:gd name="T22" fmla="*/ 116 w 244"/>
                <a:gd name="T23" fmla="*/ 39 h 134"/>
                <a:gd name="T24" fmla="*/ 94 w 244"/>
                <a:gd name="T25" fmla="*/ 23 h 134"/>
                <a:gd name="T26" fmla="*/ 88 w 244"/>
                <a:gd name="T27" fmla="*/ 20 h 134"/>
                <a:gd name="T28" fmla="*/ 84 w 244"/>
                <a:gd name="T29" fmla="*/ 19 h 134"/>
                <a:gd name="T30" fmla="*/ 89 w 244"/>
                <a:gd name="T31" fmla="*/ 19 h 134"/>
                <a:gd name="T32" fmla="*/ 125 w 244"/>
                <a:gd name="T33" fmla="*/ 14 h 134"/>
                <a:gd name="T34" fmla="*/ 135 w 244"/>
                <a:gd name="T35" fmla="*/ 13 h 134"/>
                <a:gd name="T36" fmla="*/ 141 w 244"/>
                <a:gd name="T37" fmla="*/ 14 h 134"/>
                <a:gd name="T38" fmla="*/ 211 w 244"/>
                <a:gd name="T39" fmla="*/ 59 h 134"/>
                <a:gd name="T40" fmla="*/ 213 w 244"/>
                <a:gd name="T41" fmla="*/ 62 h 134"/>
                <a:gd name="T42" fmla="*/ 195 w 244"/>
                <a:gd name="T43" fmla="*/ 99 h 134"/>
                <a:gd name="T44" fmla="*/ 136 w 244"/>
                <a:gd name="T45" fmla="*/ 105 h 134"/>
                <a:gd name="T46" fmla="*/ 133 w 244"/>
                <a:gd name="T47" fmla="*/ 105 h 134"/>
                <a:gd name="T48" fmla="*/ 137 w 244"/>
                <a:gd name="T49" fmla="*/ 99 h 134"/>
                <a:gd name="T50" fmla="*/ 131 w 244"/>
                <a:gd name="T51" fmla="*/ 114 h 134"/>
                <a:gd name="T52" fmla="*/ 182 w 244"/>
                <a:gd name="T53" fmla="*/ 113 h 134"/>
                <a:gd name="T54" fmla="*/ 231 w 244"/>
                <a:gd name="T55" fmla="*/ 40 h 134"/>
                <a:gd name="T56" fmla="*/ 230 w 244"/>
                <a:gd name="T57" fmla="*/ 35 h 134"/>
                <a:gd name="T58" fmla="*/ 170 w 244"/>
                <a:gd name="T59" fmla="*/ 10 h 134"/>
                <a:gd name="T60" fmla="*/ 71 w 244"/>
                <a:gd name="T61" fmla="*/ 15 h 134"/>
                <a:gd name="T62" fmla="*/ 0 w 244"/>
                <a:gd name="T63" fmla="*/ 93 h 134"/>
                <a:gd name="T64" fmla="*/ 109 w 244"/>
                <a:gd name="T65" fmla="*/ 51 h 134"/>
                <a:gd name="T66" fmla="*/ 110 w 244"/>
                <a:gd name="T67" fmla="*/ 52 h 134"/>
                <a:gd name="T68" fmla="*/ 109 w 244"/>
                <a:gd name="T69" fmla="*/ 52 h 134"/>
                <a:gd name="T70" fmla="*/ 108 w 244"/>
                <a:gd name="T71" fmla="*/ 52 h 134"/>
                <a:gd name="T72" fmla="*/ 88 w 244"/>
                <a:gd name="T73" fmla="*/ 28 h 134"/>
                <a:gd name="T74" fmla="*/ 88 w 244"/>
                <a:gd name="T75" fmla="*/ 28 h 134"/>
                <a:gd name="T76" fmla="*/ 130 w 244"/>
                <a:gd name="T77" fmla="*/ 104 h 134"/>
                <a:gd name="T78" fmla="*/ 127 w 244"/>
                <a:gd name="T79" fmla="*/ 105 h 134"/>
                <a:gd name="T80" fmla="*/ 130 w 244"/>
                <a:gd name="T81" fmla="*/ 108 h 134"/>
                <a:gd name="T82" fmla="*/ 131 w 244"/>
                <a:gd name="T83" fmla="*/ 109 h 134"/>
                <a:gd name="T84" fmla="*/ 130 w 244"/>
                <a:gd name="T85" fmla="*/ 105 h 134"/>
                <a:gd name="T86" fmla="*/ 132 w 244"/>
                <a:gd name="T87" fmla="*/ 107 h 134"/>
                <a:gd name="T88" fmla="*/ 206 w 244"/>
                <a:gd name="T89" fmla="*/ 97 h 134"/>
                <a:gd name="T90" fmla="*/ 67 w 244"/>
                <a:gd name="T91" fmla="*/ 2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4" h="134">
                  <a:moveTo>
                    <a:pt x="59" y="128"/>
                  </a:moveTo>
                  <a:cubicBezTo>
                    <a:pt x="47" y="128"/>
                    <a:pt x="75" y="134"/>
                    <a:pt x="72" y="130"/>
                  </a:cubicBezTo>
                  <a:cubicBezTo>
                    <a:pt x="72" y="132"/>
                    <a:pt x="71" y="126"/>
                    <a:pt x="71" y="126"/>
                  </a:cubicBezTo>
                  <a:cubicBezTo>
                    <a:pt x="80" y="128"/>
                    <a:pt x="90" y="97"/>
                    <a:pt x="98" y="80"/>
                  </a:cubicBezTo>
                  <a:cubicBezTo>
                    <a:pt x="90" y="82"/>
                    <a:pt x="80" y="107"/>
                    <a:pt x="79" y="110"/>
                  </a:cubicBezTo>
                  <a:cubicBezTo>
                    <a:pt x="78" y="111"/>
                    <a:pt x="77" y="110"/>
                    <a:pt x="76" y="108"/>
                  </a:cubicBezTo>
                  <a:cubicBezTo>
                    <a:pt x="76" y="114"/>
                    <a:pt x="74" y="117"/>
                    <a:pt x="69" y="117"/>
                  </a:cubicBezTo>
                  <a:cubicBezTo>
                    <a:pt x="69" y="118"/>
                    <a:pt x="69" y="119"/>
                    <a:pt x="70" y="120"/>
                  </a:cubicBezTo>
                  <a:cubicBezTo>
                    <a:pt x="69" y="120"/>
                    <a:pt x="67" y="120"/>
                    <a:pt x="67" y="120"/>
                  </a:cubicBezTo>
                  <a:cubicBezTo>
                    <a:pt x="67" y="121"/>
                    <a:pt x="68" y="123"/>
                    <a:pt x="67" y="125"/>
                  </a:cubicBezTo>
                  <a:cubicBezTo>
                    <a:pt x="66" y="124"/>
                    <a:pt x="65" y="123"/>
                    <a:pt x="65" y="121"/>
                  </a:cubicBezTo>
                  <a:cubicBezTo>
                    <a:pt x="64" y="122"/>
                    <a:pt x="64" y="124"/>
                    <a:pt x="65" y="125"/>
                  </a:cubicBezTo>
                  <a:cubicBezTo>
                    <a:pt x="64" y="121"/>
                    <a:pt x="27" y="102"/>
                    <a:pt x="29" y="102"/>
                  </a:cubicBezTo>
                  <a:cubicBezTo>
                    <a:pt x="28" y="103"/>
                    <a:pt x="28" y="103"/>
                    <a:pt x="27" y="104"/>
                  </a:cubicBezTo>
                  <a:cubicBezTo>
                    <a:pt x="26" y="101"/>
                    <a:pt x="26" y="100"/>
                    <a:pt x="28" y="101"/>
                  </a:cubicBezTo>
                  <a:cubicBezTo>
                    <a:pt x="28" y="100"/>
                    <a:pt x="18" y="97"/>
                    <a:pt x="17" y="97"/>
                  </a:cubicBezTo>
                  <a:cubicBezTo>
                    <a:pt x="25" y="96"/>
                    <a:pt x="12" y="89"/>
                    <a:pt x="10" y="89"/>
                  </a:cubicBezTo>
                  <a:cubicBezTo>
                    <a:pt x="12" y="88"/>
                    <a:pt x="13" y="88"/>
                    <a:pt x="15" y="89"/>
                  </a:cubicBezTo>
                  <a:cubicBezTo>
                    <a:pt x="14" y="88"/>
                    <a:pt x="14" y="88"/>
                    <a:pt x="15" y="88"/>
                  </a:cubicBezTo>
                  <a:cubicBezTo>
                    <a:pt x="8" y="81"/>
                    <a:pt x="58" y="12"/>
                    <a:pt x="67" y="27"/>
                  </a:cubicBezTo>
                  <a:cubicBezTo>
                    <a:pt x="66" y="27"/>
                    <a:pt x="65" y="28"/>
                    <a:pt x="64" y="29"/>
                  </a:cubicBezTo>
                  <a:cubicBezTo>
                    <a:pt x="62" y="32"/>
                    <a:pt x="75" y="26"/>
                    <a:pt x="71" y="29"/>
                  </a:cubicBezTo>
                  <a:cubicBezTo>
                    <a:pt x="76" y="26"/>
                    <a:pt x="91" y="41"/>
                    <a:pt x="98" y="49"/>
                  </a:cubicBezTo>
                  <a:cubicBezTo>
                    <a:pt x="99" y="49"/>
                    <a:pt x="105" y="58"/>
                    <a:pt x="110" y="60"/>
                  </a:cubicBezTo>
                  <a:cubicBezTo>
                    <a:pt x="106" y="63"/>
                    <a:pt x="103" y="69"/>
                    <a:pt x="101" y="74"/>
                  </a:cubicBezTo>
                  <a:cubicBezTo>
                    <a:pt x="103" y="72"/>
                    <a:pt x="104" y="70"/>
                    <a:pt x="106" y="70"/>
                  </a:cubicBezTo>
                  <a:cubicBezTo>
                    <a:pt x="106" y="75"/>
                    <a:pt x="109" y="68"/>
                    <a:pt x="108" y="66"/>
                  </a:cubicBezTo>
                  <a:cubicBezTo>
                    <a:pt x="109" y="68"/>
                    <a:pt x="111" y="65"/>
                    <a:pt x="112" y="61"/>
                  </a:cubicBezTo>
                  <a:cubicBezTo>
                    <a:pt x="114" y="61"/>
                    <a:pt x="115" y="60"/>
                    <a:pt x="116" y="56"/>
                  </a:cubicBezTo>
                  <a:cubicBezTo>
                    <a:pt x="113" y="55"/>
                    <a:pt x="117" y="52"/>
                    <a:pt x="112" y="52"/>
                  </a:cubicBezTo>
                  <a:cubicBezTo>
                    <a:pt x="113" y="50"/>
                    <a:pt x="106" y="38"/>
                    <a:pt x="100" y="39"/>
                  </a:cubicBezTo>
                  <a:cubicBezTo>
                    <a:pt x="102" y="35"/>
                    <a:pt x="100" y="37"/>
                    <a:pt x="99" y="34"/>
                  </a:cubicBezTo>
                  <a:cubicBezTo>
                    <a:pt x="105" y="38"/>
                    <a:pt x="111" y="43"/>
                    <a:pt x="114" y="47"/>
                  </a:cubicBezTo>
                  <a:cubicBezTo>
                    <a:pt x="118" y="54"/>
                    <a:pt x="128" y="67"/>
                    <a:pt x="135" y="78"/>
                  </a:cubicBezTo>
                  <a:cubicBezTo>
                    <a:pt x="135" y="77"/>
                    <a:pt x="136" y="77"/>
                    <a:pt x="137" y="77"/>
                  </a:cubicBezTo>
                  <a:cubicBezTo>
                    <a:pt x="136" y="64"/>
                    <a:pt x="115" y="51"/>
                    <a:pt x="116" y="39"/>
                  </a:cubicBezTo>
                  <a:cubicBezTo>
                    <a:pt x="115" y="44"/>
                    <a:pt x="110" y="34"/>
                    <a:pt x="108" y="34"/>
                  </a:cubicBezTo>
                  <a:cubicBezTo>
                    <a:pt x="108" y="34"/>
                    <a:pt x="109" y="33"/>
                    <a:pt x="110" y="34"/>
                  </a:cubicBezTo>
                  <a:cubicBezTo>
                    <a:pt x="105" y="26"/>
                    <a:pt x="99" y="25"/>
                    <a:pt x="94" y="23"/>
                  </a:cubicBezTo>
                  <a:cubicBezTo>
                    <a:pt x="94" y="23"/>
                    <a:pt x="97" y="22"/>
                    <a:pt x="97" y="22"/>
                  </a:cubicBezTo>
                  <a:cubicBezTo>
                    <a:pt x="94" y="21"/>
                    <a:pt x="91" y="22"/>
                    <a:pt x="88" y="21"/>
                  </a:cubicBezTo>
                  <a:cubicBezTo>
                    <a:pt x="92" y="21"/>
                    <a:pt x="87" y="21"/>
                    <a:pt x="88" y="20"/>
                  </a:cubicBezTo>
                  <a:cubicBezTo>
                    <a:pt x="94" y="20"/>
                    <a:pt x="96" y="21"/>
                    <a:pt x="86" y="19"/>
                  </a:cubicBezTo>
                  <a:cubicBezTo>
                    <a:pt x="87" y="19"/>
                    <a:pt x="89" y="20"/>
                    <a:pt x="90" y="20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5" y="19"/>
                    <a:pt x="87" y="20"/>
                    <a:pt x="87" y="20"/>
                  </a:cubicBezTo>
                  <a:cubicBezTo>
                    <a:pt x="85" y="19"/>
                    <a:pt x="84" y="19"/>
                    <a:pt x="83" y="18"/>
                  </a:cubicBezTo>
                  <a:cubicBezTo>
                    <a:pt x="85" y="19"/>
                    <a:pt x="87" y="19"/>
                    <a:pt x="89" y="19"/>
                  </a:cubicBezTo>
                  <a:cubicBezTo>
                    <a:pt x="88" y="19"/>
                    <a:pt x="87" y="18"/>
                    <a:pt x="85" y="18"/>
                  </a:cubicBezTo>
                  <a:cubicBezTo>
                    <a:pt x="85" y="18"/>
                    <a:pt x="95" y="16"/>
                    <a:pt x="94" y="15"/>
                  </a:cubicBezTo>
                  <a:cubicBezTo>
                    <a:pt x="98" y="17"/>
                    <a:pt x="125" y="14"/>
                    <a:pt x="125" y="14"/>
                  </a:cubicBezTo>
                  <a:cubicBezTo>
                    <a:pt x="125" y="13"/>
                    <a:pt x="126" y="12"/>
                    <a:pt x="126" y="11"/>
                  </a:cubicBezTo>
                  <a:cubicBezTo>
                    <a:pt x="129" y="13"/>
                    <a:pt x="129" y="14"/>
                    <a:pt x="127" y="14"/>
                  </a:cubicBezTo>
                  <a:cubicBezTo>
                    <a:pt x="130" y="14"/>
                    <a:pt x="132" y="14"/>
                    <a:pt x="135" y="13"/>
                  </a:cubicBezTo>
                  <a:cubicBezTo>
                    <a:pt x="138" y="13"/>
                    <a:pt x="139" y="13"/>
                    <a:pt x="140" y="12"/>
                  </a:cubicBezTo>
                  <a:cubicBezTo>
                    <a:pt x="140" y="13"/>
                    <a:pt x="139" y="13"/>
                    <a:pt x="139" y="14"/>
                  </a:cubicBezTo>
                  <a:cubicBezTo>
                    <a:pt x="140" y="14"/>
                    <a:pt x="141" y="14"/>
                    <a:pt x="141" y="14"/>
                  </a:cubicBezTo>
                  <a:cubicBezTo>
                    <a:pt x="147" y="8"/>
                    <a:pt x="169" y="22"/>
                    <a:pt x="168" y="21"/>
                  </a:cubicBezTo>
                  <a:cubicBezTo>
                    <a:pt x="179" y="20"/>
                    <a:pt x="202" y="67"/>
                    <a:pt x="212" y="56"/>
                  </a:cubicBezTo>
                  <a:cubicBezTo>
                    <a:pt x="212" y="57"/>
                    <a:pt x="211" y="58"/>
                    <a:pt x="211" y="59"/>
                  </a:cubicBezTo>
                  <a:cubicBezTo>
                    <a:pt x="212" y="57"/>
                    <a:pt x="213" y="56"/>
                    <a:pt x="214" y="55"/>
                  </a:cubicBezTo>
                  <a:cubicBezTo>
                    <a:pt x="211" y="60"/>
                    <a:pt x="215" y="54"/>
                    <a:pt x="214" y="56"/>
                  </a:cubicBezTo>
                  <a:cubicBezTo>
                    <a:pt x="211" y="59"/>
                    <a:pt x="211" y="60"/>
                    <a:pt x="213" y="62"/>
                  </a:cubicBezTo>
                  <a:cubicBezTo>
                    <a:pt x="204" y="61"/>
                    <a:pt x="207" y="92"/>
                    <a:pt x="199" y="96"/>
                  </a:cubicBezTo>
                  <a:cubicBezTo>
                    <a:pt x="203" y="87"/>
                    <a:pt x="200" y="96"/>
                    <a:pt x="198" y="92"/>
                  </a:cubicBezTo>
                  <a:cubicBezTo>
                    <a:pt x="199" y="95"/>
                    <a:pt x="198" y="98"/>
                    <a:pt x="195" y="99"/>
                  </a:cubicBezTo>
                  <a:cubicBezTo>
                    <a:pt x="195" y="100"/>
                    <a:pt x="195" y="100"/>
                    <a:pt x="195" y="101"/>
                  </a:cubicBezTo>
                  <a:cubicBezTo>
                    <a:pt x="183" y="111"/>
                    <a:pt x="153" y="110"/>
                    <a:pt x="136" y="105"/>
                  </a:cubicBezTo>
                  <a:cubicBezTo>
                    <a:pt x="136" y="105"/>
                    <a:pt x="136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5" y="105"/>
                    <a:pt x="134" y="105"/>
                    <a:pt x="134" y="105"/>
                  </a:cubicBezTo>
                  <a:cubicBezTo>
                    <a:pt x="134" y="105"/>
                    <a:pt x="134" y="105"/>
                    <a:pt x="133" y="105"/>
                  </a:cubicBezTo>
                  <a:cubicBezTo>
                    <a:pt x="143" y="102"/>
                    <a:pt x="144" y="83"/>
                    <a:pt x="135" y="79"/>
                  </a:cubicBezTo>
                  <a:cubicBezTo>
                    <a:pt x="138" y="84"/>
                    <a:pt x="140" y="88"/>
                    <a:pt x="141" y="91"/>
                  </a:cubicBezTo>
                  <a:cubicBezTo>
                    <a:pt x="140" y="91"/>
                    <a:pt x="137" y="94"/>
                    <a:pt x="137" y="99"/>
                  </a:cubicBezTo>
                  <a:cubicBezTo>
                    <a:pt x="137" y="96"/>
                    <a:pt x="124" y="103"/>
                    <a:pt x="124" y="107"/>
                  </a:cubicBezTo>
                  <a:cubicBezTo>
                    <a:pt x="124" y="108"/>
                    <a:pt x="125" y="108"/>
                    <a:pt x="126" y="108"/>
                  </a:cubicBezTo>
                  <a:cubicBezTo>
                    <a:pt x="127" y="111"/>
                    <a:pt x="129" y="114"/>
                    <a:pt x="131" y="114"/>
                  </a:cubicBezTo>
                  <a:cubicBezTo>
                    <a:pt x="136" y="112"/>
                    <a:pt x="151" y="120"/>
                    <a:pt x="158" y="114"/>
                  </a:cubicBezTo>
                  <a:cubicBezTo>
                    <a:pt x="159" y="118"/>
                    <a:pt x="164" y="115"/>
                    <a:pt x="164" y="118"/>
                  </a:cubicBezTo>
                  <a:cubicBezTo>
                    <a:pt x="173" y="118"/>
                    <a:pt x="175" y="111"/>
                    <a:pt x="182" y="113"/>
                  </a:cubicBezTo>
                  <a:cubicBezTo>
                    <a:pt x="182" y="115"/>
                    <a:pt x="181" y="115"/>
                    <a:pt x="179" y="114"/>
                  </a:cubicBezTo>
                  <a:cubicBezTo>
                    <a:pt x="181" y="120"/>
                    <a:pt x="199" y="110"/>
                    <a:pt x="196" y="110"/>
                  </a:cubicBezTo>
                  <a:cubicBezTo>
                    <a:pt x="210" y="111"/>
                    <a:pt x="225" y="54"/>
                    <a:pt x="231" y="40"/>
                  </a:cubicBezTo>
                  <a:cubicBezTo>
                    <a:pt x="234" y="37"/>
                    <a:pt x="244" y="25"/>
                    <a:pt x="227" y="38"/>
                  </a:cubicBezTo>
                  <a:cubicBezTo>
                    <a:pt x="228" y="37"/>
                    <a:pt x="229" y="36"/>
                    <a:pt x="230" y="36"/>
                  </a:cubicBezTo>
                  <a:cubicBezTo>
                    <a:pt x="229" y="36"/>
                    <a:pt x="228" y="36"/>
                    <a:pt x="230" y="35"/>
                  </a:cubicBezTo>
                  <a:cubicBezTo>
                    <a:pt x="227" y="38"/>
                    <a:pt x="224" y="40"/>
                    <a:pt x="221" y="41"/>
                  </a:cubicBezTo>
                  <a:cubicBezTo>
                    <a:pt x="217" y="45"/>
                    <a:pt x="207" y="51"/>
                    <a:pt x="205" y="47"/>
                  </a:cubicBezTo>
                  <a:cubicBezTo>
                    <a:pt x="198" y="33"/>
                    <a:pt x="185" y="17"/>
                    <a:pt x="170" y="10"/>
                  </a:cubicBezTo>
                  <a:cubicBezTo>
                    <a:pt x="148" y="0"/>
                    <a:pt x="128" y="7"/>
                    <a:pt x="107" y="9"/>
                  </a:cubicBezTo>
                  <a:cubicBezTo>
                    <a:pt x="99" y="9"/>
                    <a:pt x="91" y="8"/>
                    <a:pt x="83" y="9"/>
                  </a:cubicBezTo>
                  <a:cubicBezTo>
                    <a:pt x="79" y="10"/>
                    <a:pt x="70" y="15"/>
                    <a:pt x="71" y="15"/>
                  </a:cubicBezTo>
                  <a:cubicBezTo>
                    <a:pt x="71" y="15"/>
                    <a:pt x="71" y="16"/>
                    <a:pt x="72" y="17"/>
                  </a:cubicBezTo>
                  <a:cubicBezTo>
                    <a:pt x="49" y="13"/>
                    <a:pt x="31" y="42"/>
                    <a:pt x="18" y="56"/>
                  </a:cubicBezTo>
                  <a:cubicBezTo>
                    <a:pt x="16" y="58"/>
                    <a:pt x="0" y="93"/>
                    <a:pt x="0" y="93"/>
                  </a:cubicBezTo>
                  <a:cubicBezTo>
                    <a:pt x="8" y="110"/>
                    <a:pt x="43" y="121"/>
                    <a:pt x="59" y="128"/>
                  </a:cubicBezTo>
                  <a:close/>
                  <a:moveTo>
                    <a:pt x="109" y="51"/>
                  </a:moveTo>
                  <a:cubicBezTo>
                    <a:pt x="109" y="51"/>
                    <a:pt x="109" y="51"/>
                    <a:pt x="109" y="51"/>
                  </a:cubicBezTo>
                  <a:cubicBezTo>
                    <a:pt x="110" y="51"/>
                    <a:pt x="111" y="50"/>
                    <a:pt x="111" y="50"/>
                  </a:cubicBezTo>
                  <a:cubicBezTo>
                    <a:pt x="111" y="50"/>
                    <a:pt x="110" y="51"/>
                    <a:pt x="110" y="51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0" y="52"/>
                    <a:pt x="109" y="52"/>
                    <a:pt x="109" y="52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09" y="52"/>
                    <a:pt x="109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7" y="52"/>
                    <a:pt x="107" y="52"/>
                    <a:pt x="105" y="52"/>
                  </a:cubicBezTo>
                  <a:cubicBezTo>
                    <a:pt x="107" y="52"/>
                    <a:pt x="108" y="51"/>
                    <a:pt x="109" y="51"/>
                  </a:cubicBezTo>
                  <a:close/>
                  <a:moveTo>
                    <a:pt x="88" y="28"/>
                  </a:moveTo>
                  <a:cubicBezTo>
                    <a:pt x="90" y="29"/>
                    <a:pt x="92" y="30"/>
                    <a:pt x="94" y="31"/>
                  </a:cubicBezTo>
                  <a:cubicBezTo>
                    <a:pt x="91" y="31"/>
                    <a:pt x="88" y="32"/>
                    <a:pt x="86" y="29"/>
                  </a:cubicBezTo>
                  <a:cubicBezTo>
                    <a:pt x="86" y="28"/>
                    <a:pt x="87" y="28"/>
                    <a:pt x="88" y="28"/>
                  </a:cubicBezTo>
                  <a:close/>
                  <a:moveTo>
                    <a:pt x="130" y="104"/>
                  </a:moveTo>
                  <a:cubicBezTo>
                    <a:pt x="129" y="104"/>
                    <a:pt x="129" y="104"/>
                    <a:pt x="129" y="104"/>
                  </a:cubicBezTo>
                  <a:cubicBezTo>
                    <a:pt x="129" y="104"/>
                    <a:pt x="129" y="104"/>
                    <a:pt x="130" y="104"/>
                  </a:cubicBezTo>
                  <a:close/>
                  <a:moveTo>
                    <a:pt x="127" y="105"/>
                  </a:moveTo>
                  <a:cubicBezTo>
                    <a:pt x="127" y="105"/>
                    <a:pt x="127" y="105"/>
                    <a:pt x="127" y="105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5"/>
                    <a:pt x="127" y="105"/>
                    <a:pt x="127" y="105"/>
                  </a:cubicBezTo>
                  <a:close/>
                  <a:moveTo>
                    <a:pt x="133" y="108"/>
                  </a:moveTo>
                  <a:cubicBezTo>
                    <a:pt x="132" y="108"/>
                    <a:pt x="131" y="108"/>
                    <a:pt x="130" y="108"/>
                  </a:cubicBezTo>
                  <a:cubicBezTo>
                    <a:pt x="130" y="108"/>
                    <a:pt x="130" y="108"/>
                    <a:pt x="131" y="108"/>
                  </a:cubicBezTo>
                  <a:cubicBezTo>
                    <a:pt x="130" y="108"/>
                    <a:pt x="130" y="108"/>
                    <a:pt x="129" y="108"/>
                  </a:cubicBezTo>
                  <a:cubicBezTo>
                    <a:pt x="130" y="108"/>
                    <a:pt x="130" y="109"/>
                    <a:pt x="131" y="109"/>
                  </a:cubicBezTo>
                  <a:cubicBezTo>
                    <a:pt x="126" y="111"/>
                    <a:pt x="128" y="110"/>
                    <a:pt x="129" y="107"/>
                  </a:cubicBezTo>
                  <a:cubicBezTo>
                    <a:pt x="131" y="107"/>
                    <a:pt x="132" y="106"/>
                    <a:pt x="132" y="106"/>
                  </a:cubicBezTo>
                  <a:cubicBezTo>
                    <a:pt x="131" y="106"/>
                    <a:pt x="131" y="106"/>
                    <a:pt x="130" y="105"/>
                  </a:cubicBezTo>
                  <a:cubicBezTo>
                    <a:pt x="131" y="105"/>
                    <a:pt x="132" y="105"/>
                    <a:pt x="133" y="105"/>
                  </a:cubicBezTo>
                  <a:cubicBezTo>
                    <a:pt x="133" y="105"/>
                    <a:pt x="133" y="105"/>
                    <a:pt x="134" y="106"/>
                  </a:cubicBezTo>
                  <a:cubicBezTo>
                    <a:pt x="133" y="106"/>
                    <a:pt x="133" y="106"/>
                    <a:pt x="132" y="107"/>
                  </a:cubicBezTo>
                  <a:cubicBezTo>
                    <a:pt x="134" y="107"/>
                    <a:pt x="135" y="107"/>
                    <a:pt x="136" y="108"/>
                  </a:cubicBezTo>
                  <a:cubicBezTo>
                    <a:pt x="129" y="107"/>
                    <a:pt x="128" y="107"/>
                    <a:pt x="133" y="108"/>
                  </a:cubicBezTo>
                  <a:close/>
                  <a:moveTo>
                    <a:pt x="206" y="97"/>
                  </a:moveTo>
                  <a:cubicBezTo>
                    <a:pt x="205" y="99"/>
                    <a:pt x="204" y="98"/>
                    <a:pt x="206" y="97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9" y="21"/>
                    <a:pt x="68" y="21"/>
                    <a:pt x="67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67" name="Freeform 10496">
              <a:extLst>
                <a:ext uri="{FF2B5EF4-FFF2-40B4-BE49-F238E27FC236}">
                  <a16:creationId xmlns:a16="http://schemas.microsoft.com/office/drawing/2014/main" id="{C998327B-952B-4C0A-BF40-4D2BF2D3A1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2" y="382588"/>
              <a:ext cx="487363" cy="452438"/>
            </a:xfrm>
            <a:custGeom>
              <a:avLst/>
              <a:gdLst>
                <a:gd name="T0" fmla="*/ 63 w 130"/>
                <a:gd name="T1" fmla="*/ 4 h 120"/>
                <a:gd name="T2" fmla="*/ 41 w 130"/>
                <a:gd name="T3" fmla="*/ 15 h 120"/>
                <a:gd name="T4" fmla="*/ 24 w 130"/>
                <a:gd name="T5" fmla="*/ 25 h 120"/>
                <a:gd name="T6" fmla="*/ 10 w 130"/>
                <a:gd name="T7" fmla="*/ 33 h 120"/>
                <a:gd name="T8" fmla="*/ 2 w 130"/>
                <a:gd name="T9" fmla="*/ 43 h 120"/>
                <a:gd name="T10" fmla="*/ 11 w 130"/>
                <a:gd name="T11" fmla="*/ 49 h 120"/>
                <a:gd name="T12" fmla="*/ 24 w 130"/>
                <a:gd name="T13" fmla="*/ 74 h 120"/>
                <a:gd name="T14" fmla="*/ 36 w 130"/>
                <a:gd name="T15" fmla="*/ 94 h 120"/>
                <a:gd name="T16" fmla="*/ 20 w 130"/>
                <a:gd name="T17" fmla="*/ 63 h 120"/>
                <a:gd name="T18" fmla="*/ 23 w 130"/>
                <a:gd name="T19" fmla="*/ 61 h 120"/>
                <a:gd name="T20" fmla="*/ 20 w 130"/>
                <a:gd name="T21" fmla="*/ 50 h 120"/>
                <a:gd name="T22" fmla="*/ 16 w 130"/>
                <a:gd name="T23" fmla="*/ 50 h 120"/>
                <a:gd name="T24" fmla="*/ 12 w 130"/>
                <a:gd name="T25" fmla="*/ 45 h 120"/>
                <a:gd name="T26" fmla="*/ 15 w 130"/>
                <a:gd name="T27" fmla="*/ 43 h 120"/>
                <a:gd name="T28" fmla="*/ 10 w 130"/>
                <a:gd name="T29" fmla="*/ 42 h 120"/>
                <a:gd name="T30" fmla="*/ 46 w 130"/>
                <a:gd name="T31" fmla="*/ 22 h 120"/>
                <a:gd name="T32" fmla="*/ 46 w 130"/>
                <a:gd name="T33" fmla="*/ 19 h 120"/>
                <a:gd name="T34" fmla="*/ 47 w 130"/>
                <a:gd name="T35" fmla="*/ 21 h 120"/>
                <a:gd name="T36" fmla="*/ 57 w 130"/>
                <a:gd name="T37" fmla="*/ 15 h 120"/>
                <a:gd name="T38" fmla="*/ 71 w 130"/>
                <a:gd name="T39" fmla="*/ 12 h 120"/>
                <a:gd name="T40" fmla="*/ 70 w 130"/>
                <a:gd name="T41" fmla="*/ 16 h 120"/>
                <a:gd name="T42" fmla="*/ 96 w 130"/>
                <a:gd name="T43" fmla="*/ 90 h 120"/>
                <a:gd name="T44" fmla="*/ 94 w 130"/>
                <a:gd name="T45" fmla="*/ 86 h 120"/>
                <a:gd name="T46" fmla="*/ 93 w 130"/>
                <a:gd name="T47" fmla="*/ 92 h 120"/>
                <a:gd name="T48" fmla="*/ 66 w 130"/>
                <a:gd name="T49" fmla="*/ 105 h 120"/>
                <a:gd name="T50" fmla="*/ 50 w 130"/>
                <a:gd name="T51" fmla="*/ 109 h 120"/>
                <a:gd name="T52" fmla="*/ 38 w 130"/>
                <a:gd name="T53" fmla="*/ 97 h 120"/>
                <a:gd name="T54" fmla="*/ 42 w 130"/>
                <a:gd name="T55" fmla="*/ 105 h 120"/>
                <a:gd name="T56" fmla="*/ 45 w 130"/>
                <a:gd name="T57" fmla="*/ 110 h 120"/>
                <a:gd name="T58" fmla="*/ 45 w 130"/>
                <a:gd name="T59" fmla="*/ 116 h 120"/>
                <a:gd name="T60" fmla="*/ 46 w 130"/>
                <a:gd name="T61" fmla="*/ 116 h 120"/>
                <a:gd name="T62" fmla="*/ 47 w 130"/>
                <a:gd name="T63" fmla="*/ 117 h 120"/>
                <a:gd name="T64" fmla="*/ 52 w 130"/>
                <a:gd name="T65" fmla="*/ 116 h 120"/>
                <a:gd name="T66" fmla="*/ 70 w 130"/>
                <a:gd name="T67" fmla="*/ 113 h 120"/>
                <a:gd name="T68" fmla="*/ 76 w 130"/>
                <a:gd name="T69" fmla="*/ 116 h 120"/>
                <a:gd name="T70" fmla="*/ 86 w 130"/>
                <a:gd name="T71" fmla="*/ 106 h 120"/>
                <a:gd name="T72" fmla="*/ 86 w 130"/>
                <a:gd name="T73" fmla="*/ 110 h 120"/>
                <a:gd name="T74" fmla="*/ 90 w 130"/>
                <a:gd name="T75" fmla="*/ 24 h 120"/>
                <a:gd name="T76" fmla="*/ 63 w 130"/>
                <a:gd name="T77" fmla="*/ 4 h 120"/>
                <a:gd name="T78" fmla="*/ 56 w 130"/>
                <a:gd name="T79" fmla="*/ 112 h 120"/>
                <a:gd name="T80" fmla="*/ 56 w 130"/>
                <a:gd name="T81" fmla="*/ 112 h 120"/>
                <a:gd name="T82" fmla="*/ 58 w 130"/>
                <a:gd name="T83" fmla="*/ 113 h 120"/>
                <a:gd name="T84" fmla="*/ 56 w 130"/>
                <a:gd name="T85" fmla="*/ 112 h 120"/>
                <a:gd name="T86" fmla="*/ 102 w 130"/>
                <a:gd name="T87" fmla="*/ 93 h 120"/>
                <a:gd name="T88" fmla="*/ 102 w 130"/>
                <a:gd name="T89" fmla="*/ 93 h 120"/>
                <a:gd name="T90" fmla="*/ 102 w 130"/>
                <a:gd name="T91" fmla="*/ 9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" h="120">
                  <a:moveTo>
                    <a:pt x="63" y="4"/>
                  </a:moveTo>
                  <a:cubicBezTo>
                    <a:pt x="55" y="6"/>
                    <a:pt x="48" y="11"/>
                    <a:pt x="41" y="15"/>
                  </a:cubicBezTo>
                  <a:cubicBezTo>
                    <a:pt x="35" y="18"/>
                    <a:pt x="30" y="21"/>
                    <a:pt x="24" y="25"/>
                  </a:cubicBezTo>
                  <a:cubicBezTo>
                    <a:pt x="23" y="26"/>
                    <a:pt x="3" y="45"/>
                    <a:pt x="10" y="33"/>
                  </a:cubicBezTo>
                  <a:cubicBezTo>
                    <a:pt x="8" y="35"/>
                    <a:pt x="0" y="39"/>
                    <a:pt x="2" y="43"/>
                  </a:cubicBezTo>
                  <a:cubicBezTo>
                    <a:pt x="2" y="44"/>
                    <a:pt x="8" y="51"/>
                    <a:pt x="11" y="49"/>
                  </a:cubicBezTo>
                  <a:cubicBezTo>
                    <a:pt x="4" y="58"/>
                    <a:pt x="27" y="65"/>
                    <a:pt x="24" y="74"/>
                  </a:cubicBezTo>
                  <a:cubicBezTo>
                    <a:pt x="22" y="79"/>
                    <a:pt x="30" y="87"/>
                    <a:pt x="36" y="94"/>
                  </a:cubicBezTo>
                  <a:cubicBezTo>
                    <a:pt x="43" y="89"/>
                    <a:pt x="23" y="65"/>
                    <a:pt x="20" y="63"/>
                  </a:cubicBezTo>
                  <a:cubicBezTo>
                    <a:pt x="21" y="61"/>
                    <a:pt x="22" y="60"/>
                    <a:pt x="23" y="61"/>
                  </a:cubicBezTo>
                  <a:cubicBezTo>
                    <a:pt x="19" y="58"/>
                    <a:pt x="17" y="55"/>
                    <a:pt x="20" y="50"/>
                  </a:cubicBezTo>
                  <a:cubicBezTo>
                    <a:pt x="18" y="49"/>
                    <a:pt x="19" y="51"/>
                    <a:pt x="16" y="50"/>
                  </a:cubicBezTo>
                  <a:cubicBezTo>
                    <a:pt x="17" y="45"/>
                    <a:pt x="18" y="49"/>
                    <a:pt x="12" y="45"/>
                  </a:cubicBezTo>
                  <a:cubicBezTo>
                    <a:pt x="13" y="45"/>
                    <a:pt x="15" y="43"/>
                    <a:pt x="15" y="43"/>
                  </a:cubicBezTo>
                  <a:cubicBezTo>
                    <a:pt x="14" y="42"/>
                    <a:pt x="12" y="42"/>
                    <a:pt x="10" y="42"/>
                  </a:cubicBezTo>
                  <a:cubicBezTo>
                    <a:pt x="16" y="42"/>
                    <a:pt x="46" y="21"/>
                    <a:pt x="46" y="22"/>
                  </a:cubicBezTo>
                  <a:cubicBezTo>
                    <a:pt x="46" y="21"/>
                    <a:pt x="46" y="20"/>
                    <a:pt x="46" y="19"/>
                  </a:cubicBezTo>
                  <a:cubicBezTo>
                    <a:pt x="48" y="20"/>
                    <a:pt x="49" y="20"/>
                    <a:pt x="47" y="21"/>
                  </a:cubicBezTo>
                  <a:cubicBezTo>
                    <a:pt x="48" y="22"/>
                    <a:pt x="55" y="16"/>
                    <a:pt x="57" y="15"/>
                  </a:cubicBezTo>
                  <a:cubicBezTo>
                    <a:pt x="52" y="23"/>
                    <a:pt x="71" y="12"/>
                    <a:pt x="71" y="12"/>
                  </a:cubicBezTo>
                  <a:cubicBezTo>
                    <a:pt x="72" y="13"/>
                    <a:pt x="71" y="15"/>
                    <a:pt x="70" y="16"/>
                  </a:cubicBezTo>
                  <a:cubicBezTo>
                    <a:pt x="77" y="13"/>
                    <a:pt x="117" y="86"/>
                    <a:pt x="96" y="90"/>
                  </a:cubicBezTo>
                  <a:cubicBezTo>
                    <a:pt x="96" y="88"/>
                    <a:pt x="95" y="87"/>
                    <a:pt x="94" y="86"/>
                  </a:cubicBezTo>
                  <a:cubicBezTo>
                    <a:pt x="94" y="83"/>
                    <a:pt x="93" y="97"/>
                    <a:pt x="93" y="92"/>
                  </a:cubicBezTo>
                  <a:cubicBezTo>
                    <a:pt x="93" y="98"/>
                    <a:pt x="76" y="102"/>
                    <a:pt x="66" y="105"/>
                  </a:cubicBezTo>
                  <a:cubicBezTo>
                    <a:pt x="66" y="106"/>
                    <a:pt x="56" y="106"/>
                    <a:pt x="50" y="109"/>
                  </a:cubicBezTo>
                  <a:cubicBezTo>
                    <a:pt x="46" y="106"/>
                    <a:pt x="44" y="101"/>
                    <a:pt x="38" y="97"/>
                  </a:cubicBezTo>
                  <a:cubicBezTo>
                    <a:pt x="41" y="100"/>
                    <a:pt x="43" y="103"/>
                    <a:pt x="42" y="105"/>
                  </a:cubicBezTo>
                  <a:cubicBezTo>
                    <a:pt x="38" y="103"/>
                    <a:pt x="43" y="109"/>
                    <a:pt x="45" y="110"/>
                  </a:cubicBezTo>
                  <a:cubicBezTo>
                    <a:pt x="39" y="109"/>
                    <a:pt x="46" y="115"/>
                    <a:pt x="45" y="116"/>
                  </a:cubicBezTo>
                  <a:cubicBezTo>
                    <a:pt x="45" y="116"/>
                    <a:pt x="46" y="116"/>
                    <a:pt x="46" y="116"/>
                  </a:cubicBezTo>
                  <a:cubicBezTo>
                    <a:pt x="46" y="116"/>
                    <a:pt x="47" y="117"/>
                    <a:pt x="47" y="117"/>
                  </a:cubicBezTo>
                  <a:cubicBezTo>
                    <a:pt x="49" y="117"/>
                    <a:pt x="51" y="119"/>
                    <a:pt x="52" y="116"/>
                  </a:cubicBezTo>
                  <a:cubicBezTo>
                    <a:pt x="55" y="116"/>
                    <a:pt x="67" y="120"/>
                    <a:pt x="70" y="113"/>
                  </a:cubicBezTo>
                  <a:cubicBezTo>
                    <a:pt x="71" y="115"/>
                    <a:pt x="74" y="116"/>
                    <a:pt x="76" y="116"/>
                  </a:cubicBezTo>
                  <a:cubicBezTo>
                    <a:pt x="82" y="114"/>
                    <a:pt x="80" y="106"/>
                    <a:pt x="86" y="106"/>
                  </a:cubicBezTo>
                  <a:cubicBezTo>
                    <a:pt x="87" y="107"/>
                    <a:pt x="85" y="108"/>
                    <a:pt x="86" y="110"/>
                  </a:cubicBezTo>
                  <a:cubicBezTo>
                    <a:pt x="130" y="96"/>
                    <a:pt x="101" y="44"/>
                    <a:pt x="90" y="24"/>
                  </a:cubicBezTo>
                  <a:cubicBezTo>
                    <a:pt x="86" y="15"/>
                    <a:pt x="75" y="0"/>
                    <a:pt x="63" y="4"/>
                  </a:cubicBezTo>
                  <a:close/>
                  <a:moveTo>
                    <a:pt x="56" y="112"/>
                  </a:moveTo>
                  <a:cubicBezTo>
                    <a:pt x="56" y="112"/>
                    <a:pt x="56" y="112"/>
                    <a:pt x="56" y="112"/>
                  </a:cubicBezTo>
                  <a:cubicBezTo>
                    <a:pt x="57" y="112"/>
                    <a:pt x="58" y="113"/>
                    <a:pt x="58" y="113"/>
                  </a:cubicBezTo>
                  <a:cubicBezTo>
                    <a:pt x="57" y="112"/>
                    <a:pt x="57" y="112"/>
                    <a:pt x="56" y="112"/>
                  </a:cubicBezTo>
                  <a:close/>
                  <a:moveTo>
                    <a:pt x="102" y="93"/>
                  </a:moveTo>
                  <a:cubicBezTo>
                    <a:pt x="102" y="93"/>
                    <a:pt x="102" y="93"/>
                    <a:pt x="102" y="93"/>
                  </a:cubicBezTo>
                  <a:cubicBezTo>
                    <a:pt x="101" y="94"/>
                    <a:pt x="100" y="93"/>
                    <a:pt x="102" y="9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68" name="Freeform 10497">
              <a:extLst>
                <a:ext uri="{FF2B5EF4-FFF2-40B4-BE49-F238E27FC236}">
                  <a16:creationId xmlns:a16="http://schemas.microsoft.com/office/drawing/2014/main" id="{A7C3E01B-BAA0-4EE2-9074-F0379164EC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950" y="706438"/>
              <a:ext cx="604838" cy="552450"/>
            </a:xfrm>
            <a:custGeom>
              <a:avLst/>
              <a:gdLst>
                <a:gd name="T0" fmla="*/ 149 w 161"/>
                <a:gd name="T1" fmla="*/ 19 h 147"/>
                <a:gd name="T2" fmla="*/ 88 w 161"/>
                <a:gd name="T3" fmla="*/ 45 h 147"/>
                <a:gd name="T4" fmla="*/ 81 w 161"/>
                <a:gd name="T5" fmla="*/ 46 h 147"/>
                <a:gd name="T6" fmla="*/ 60 w 161"/>
                <a:gd name="T7" fmla="*/ 37 h 147"/>
                <a:gd name="T8" fmla="*/ 58 w 161"/>
                <a:gd name="T9" fmla="*/ 1 h 147"/>
                <a:gd name="T10" fmla="*/ 55 w 161"/>
                <a:gd name="T11" fmla="*/ 5 h 147"/>
                <a:gd name="T12" fmla="*/ 46 w 161"/>
                <a:gd name="T13" fmla="*/ 16 h 147"/>
                <a:gd name="T14" fmla="*/ 34 w 161"/>
                <a:gd name="T15" fmla="*/ 35 h 147"/>
                <a:gd name="T16" fmla="*/ 14 w 161"/>
                <a:gd name="T17" fmla="*/ 93 h 147"/>
                <a:gd name="T18" fmla="*/ 51 w 161"/>
                <a:gd name="T19" fmla="*/ 133 h 147"/>
                <a:gd name="T20" fmla="*/ 59 w 161"/>
                <a:gd name="T21" fmla="*/ 108 h 147"/>
                <a:gd name="T22" fmla="*/ 136 w 161"/>
                <a:gd name="T23" fmla="*/ 71 h 147"/>
                <a:gd name="T24" fmla="*/ 150 w 161"/>
                <a:gd name="T25" fmla="*/ 50 h 147"/>
                <a:gd name="T26" fmla="*/ 154 w 161"/>
                <a:gd name="T27" fmla="*/ 28 h 147"/>
                <a:gd name="T28" fmla="*/ 159 w 161"/>
                <a:gd name="T29" fmla="*/ 16 h 147"/>
                <a:gd name="T30" fmla="*/ 16 w 161"/>
                <a:gd name="T31" fmla="*/ 60 h 147"/>
                <a:gd name="T32" fmla="*/ 145 w 161"/>
                <a:gd name="T33" fmla="*/ 33 h 147"/>
                <a:gd name="T34" fmla="*/ 144 w 161"/>
                <a:gd name="T35" fmla="*/ 34 h 147"/>
                <a:gd name="T36" fmla="*/ 148 w 161"/>
                <a:gd name="T37" fmla="*/ 34 h 147"/>
                <a:gd name="T38" fmla="*/ 147 w 161"/>
                <a:gd name="T39" fmla="*/ 38 h 147"/>
                <a:gd name="T40" fmla="*/ 131 w 161"/>
                <a:gd name="T41" fmla="*/ 69 h 147"/>
                <a:gd name="T42" fmla="*/ 112 w 161"/>
                <a:gd name="T43" fmla="*/ 89 h 147"/>
                <a:gd name="T44" fmla="*/ 94 w 161"/>
                <a:gd name="T45" fmla="*/ 100 h 147"/>
                <a:gd name="T46" fmla="*/ 57 w 161"/>
                <a:gd name="T47" fmla="*/ 100 h 147"/>
                <a:gd name="T48" fmla="*/ 23 w 161"/>
                <a:gd name="T49" fmla="*/ 62 h 147"/>
                <a:gd name="T50" fmla="*/ 24 w 161"/>
                <a:gd name="T51" fmla="*/ 66 h 147"/>
                <a:gd name="T52" fmla="*/ 27 w 161"/>
                <a:gd name="T53" fmla="*/ 58 h 147"/>
                <a:gd name="T54" fmla="*/ 27 w 161"/>
                <a:gd name="T55" fmla="*/ 57 h 147"/>
                <a:gd name="T56" fmla="*/ 51 w 161"/>
                <a:gd name="T57" fmla="*/ 26 h 147"/>
                <a:gd name="T58" fmla="*/ 51 w 161"/>
                <a:gd name="T59" fmla="*/ 36 h 147"/>
                <a:gd name="T60" fmla="*/ 55 w 161"/>
                <a:gd name="T61" fmla="*/ 40 h 147"/>
                <a:gd name="T62" fmla="*/ 57 w 161"/>
                <a:gd name="T63" fmla="*/ 41 h 147"/>
                <a:gd name="T64" fmla="*/ 104 w 161"/>
                <a:gd name="T65" fmla="*/ 42 h 147"/>
                <a:gd name="T66" fmla="*/ 142 w 161"/>
                <a:gd name="T67" fmla="*/ 30 h 147"/>
                <a:gd name="T68" fmla="*/ 146 w 161"/>
                <a:gd name="T69" fmla="*/ 30 h 147"/>
                <a:gd name="T70" fmla="*/ 154 w 161"/>
                <a:gd name="T71" fmla="*/ 2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47">
                  <a:moveTo>
                    <a:pt x="159" y="16"/>
                  </a:moveTo>
                  <a:cubicBezTo>
                    <a:pt x="155" y="18"/>
                    <a:pt x="145" y="26"/>
                    <a:pt x="149" y="19"/>
                  </a:cubicBezTo>
                  <a:cubicBezTo>
                    <a:pt x="140" y="28"/>
                    <a:pt x="131" y="31"/>
                    <a:pt x="117" y="36"/>
                  </a:cubicBezTo>
                  <a:cubicBezTo>
                    <a:pt x="104" y="41"/>
                    <a:pt x="95" y="45"/>
                    <a:pt x="88" y="45"/>
                  </a:cubicBezTo>
                  <a:cubicBezTo>
                    <a:pt x="92" y="42"/>
                    <a:pt x="88" y="44"/>
                    <a:pt x="87" y="43"/>
                  </a:cubicBezTo>
                  <a:cubicBezTo>
                    <a:pt x="85" y="43"/>
                    <a:pt x="83" y="44"/>
                    <a:pt x="81" y="46"/>
                  </a:cubicBezTo>
                  <a:cubicBezTo>
                    <a:pt x="81" y="45"/>
                    <a:pt x="62" y="45"/>
                    <a:pt x="57" y="41"/>
                  </a:cubicBezTo>
                  <a:cubicBezTo>
                    <a:pt x="58" y="40"/>
                    <a:pt x="59" y="39"/>
                    <a:pt x="60" y="37"/>
                  </a:cubicBezTo>
                  <a:cubicBezTo>
                    <a:pt x="62" y="33"/>
                    <a:pt x="61" y="30"/>
                    <a:pt x="58" y="30"/>
                  </a:cubicBezTo>
                  <a:cubicBezTo>
                    <a:pt x="59" y="27"/>
                    <a:pt x="61" y="0"/>
                    <a:pt x="58" y="1"/>
                  </a:cubicBezTo>
                  <a:cubicBezTo>
                    <a:pt x="56" y="6"/>
                    <a:pt x="54" y="10"/>
                    <a:pt x="52" y="14"/>
                  </a:cubicBezTo>
                  <a:cubicBezTo>
                    <a:pt x="53" y="11"/>
                    <a:pt x="54" y="8"/>
                    <a:pt x="55" y="5"/>
                  </a:cubicBezTo>
                  <a:cubicBezTo>
                    <a:pt x="54" y="8"/>
                    <a:pt x="49" y="18"/>
                    <a:pt x="45" y="18"/>
                  </a:cubicBezTo>
                  <a:cubicBezTo>
                    <a:pt x="45" y="18"/>
                    <a:pt x="46" y="16"/>
                    <a:pt x="46" y="16"/>
                  </a:cubicBezTo>
                  <a:cubicBezTo>
                    <a:pt x="40" y="22"/>
                    <a:pt x="39" y="34"/>
                    <a:pt x="33" y="38"/>
                  </a:cubicBezTo>
                  <a:cubicBezTo>
                    <a:pt x="32" y="36"/>
                    <a:pt x="32" y="35"/>
                    <a:pt x="34" y="35"/>
                  </a:cubicBezTo>
                  <a:cubicBezTo>
                    <a:pt x="30" y="32"/>
                    <a:pt x="22" y="47"/>
                    <a:pt x="23" y="47"/>
                  </a:cubicBezTo>
                  <a:cubicBezTo>
                    <a:pt x="8" y="51"/>
                    <a:pt x="7" y="83"/>
                    <a:pt x="14" y="93"/>
                  </a:cubicBezTo>
                  <a:cubicBezTo>
                    <a:pt x="24" y="106"/>
                    <a:pt x="37" y="118"/>
                    <a:pt x="48" y="131"/>
                  </a:cubicBezTo>
                  <a:cubicBezTo>
                    <a:pt x="49" y="131"/>
                    <a:pt x="51" y="133"/>
                    <a:pt x="51" y="133"/>
                  </a:cubicBezTo>
                  <a:cubicBezTo>
                    <a:pt x="53" y="127"/>
                    <a:pt x="58" y="143"/>
                    <a:pt x="61" y="147"/>
                  </a:cubicBezTo>
                  <a:cubicBezTo>
                    <a:pt x="61" y="139"/>
                    <a:pt x="64" y="118"/>
                    <a:pt x="59" y="108"/>
                  </a:cubicBezTo>
                  <a:cubicBezTo>
                    <a:pt x="71" y="113"/>
                    <a:pt x="112" y="102"/>
                    <a:pt x="119" y="97"/>
                  </a:cubicBezTo>
                  <a:cubicBezTo>
                    <a:pt x="126" y="91"/>
                    <a:pt x="130" y="79"/>
                    <a:pt x="136" y="71"/>
                  </a:cubicBezTo>
                  <a:cubicBezTo>
                    <a:pt x="139" y="65"/>
                    <a:pt x="142" y="60"/>
                    <a:pt x="145" y="54"/>
                  </a:cubicBezTo>
                  <a:cubicBezTo>
                    <a:pt x="148" y="50"/>
                    <a:pt x="148" y="41"/>
                    <a:pt x="150" y="50"/>
                  </a:cubicBezTo>
                  <a:cubicBezTo>
                    <a:pt x="151" y="46"/>
                    <a:pt x="153" y="32"/>
                    <a:pt x="157" y="28"/>
                  </a:cubicBezTo>
                  <a:cubicBezTo>
                    <a:pt x="156" y="28"/>
                    <a:pt x="154" y="28"/>
                    <a:pt x="154" y="28"/>
                  </a:cubicBezTo>
                  <a:cubicBezTo>
                    <a:pt x="157" y="26"/>
                    <a:pt x="159" y="24"/>
                    <a:pt x="161" y="22"/>
                  </a:cubicBezTo>
                  <a:cubicBezTo>
                    <a:pt x="159" y="22"/>
                    <a:pt x="157" y="18"/>
                    <a:pt x="159" y="16"/>
                  </a:cubicBezTo>
                  <a:close/>
                  <a:moveTo>
                    <a:pt x="16" y="60"/>
                  </a:moveTo>
                  <a:cubicBezTo>
                    <a:pt x="17" y="58"/>
                    <a:pt x="18" y="59"/>
                    <a:pt x="16" y="60"/>
                  </a:cubicBezTo>
                  <a:close/>
                  <a:moveTo>
                    <a:pt x="143" y="34"/>
                  </a:moveTo>
                  <a:cubicBezTo>
                    <a:pt x="146" y="31"/>
                    <a:pt x="147" y="31"/>
                    <a:pt x="145" y="33"/>
                  </a:cubicBezTo>
                  <a:cubicBezTo>
                    <a:pt x="146" y="32"/>
                    <a:pt x="148" y="30"/>
                    <a:pt x="149" y="29"/>
                  </a:cubicBezTo>
                  <a:cubicBezTo>
                    <a:pt x="148" y="31"/>
                    <a:pt x="146" y="32"/>
                    <a:pt x="144" y="34"/>
                  </a:cubicBezTo>
                  <a:cubicBezTo>
                    <a:pt x="146" y="33"/>
                    <a:pt x="147" y="33"/>
                    <a:pt x="146" y="34"/>
                  </a:cubicBezTo>
                  <a:cubicBezTo>
                    <a:pt x="146" y="34"/>
                    <a:pt x="147" y="34"/>
                    <a:pt x="148" y="34"/>
                  </a:cubicBezTo>
                  <a:cubicBezTo>
                    <a:pt x="144" y="36"/>
                    <a:pt x="144" y="38"/>
                    <a:pt x="144" y="40"/>
                  </a:cubicBezTo>
                  <a:cubicBezTo>
                    <a:pt x="144" y="38"/>
                    <a:pt x="145" y="38"/>
                    <a:pt x="147" y="38"/>
                  </a:cubicBezTo>
                  <a:cubicBezTo>
                    <a:pt x="146" y="39"/>
                    <a:pt x="145" y="39"/>
                    <a:pt x="144" y="40"/>
                  </a:cubicBezTo>
                  <a:cubicBezTo>
                    <a:pt x="138" y="46"/>
                    <a:pt x="133" y="64"/>
                    <a:pt x="131" y="69"/>
                  </a:cubicBezTo>
                  <a:cubicBezTo>
                    <a:pt x="128" y="78"/>
                    <a:pt x="116" y="85"/>
                    <a:pt x="114" y="90"/>
                  </a:cubicBezTo>
                  <a:cubicBezTo>
                    <a:pt x="111" y="91"/>
                    <a:pt x="110" y="90"/>
                    <a:pt x="112" y="89"/>
                  </a:cubicBezTo>
                  <a:cubicBezTo>
                    <a:pt x="110" y="88"/>
                    <a:pt x="102" y="97"/>
                    <a:pt x="100" y="99"/>
                  </a:cubicBezTo>
                  <a:cubicBezTo>
                    <a:pt x="106" y="91"/>
                    <a:pt x="98" y="99"/>
                    <a:pt x="94" y="100"/>
                  </a:cubicBezTo>
                  <a:cubicBezTo>
                    <a:pt x="87" y="101"/>
                    <a:pt x="79" y="100"/>
                    <a:pt x="72" y="97"/>
                  </a:cubicBezTo>
                  <a:cubicBezTo>
                    <a:pt x="73" y="98"/>
                    <a:pt x="63" y="98"/>
                    <a:pt x="57" y="100"/>
                  </a:cubicBezTo>
                  <a:cubicBezTo>
                    <a:pt x="47" y="102"/>
                    <a:pt x="49" y="116"/>
                    <a:pt x="49" y="117"/>
                  </a:cubicBezTo>
                  <a:cubicBezTo>
                    <a:pt x="45" y="107"/>
                    <a:pt x="0" y="70"/>
                    <a:pt x="23" y="62"/>
                  </a:cubicBezTo>
                  <a:cubicBezTo>
                    <a:pt x="22" y="63"/>
                    <a:pt x="22" y="64"/>
                    <a:pt x="21" y="65"/>
                  </a:cubicBezTo>
                  <a:cubicBezTo>
                    <a:pt x="22" y="65"/>
                    <a:pt x="23" y="65"/>
                    <a:pt x="24" y="66"/>
                  </a:cubicBezTo>
                  <a:cubicBezTo>
                    <a:pt x="24" y="63"/>
                    <a:pt x="25" y="60"/>
                    <a:pt x="27" y="58"/>
                  </a:cubicBezTo>
                  <a:cubicBezTo>
                    <a:pt x="26" y="58"/>
                    <a:pt x="27" y="58"/>
                    <a:pt x="27" y="58"/>
                  </a:cubicBezTo>
                  <a:cubicBezTo>
                    <a:pt x="27" y="58"/>
                    <a:pt x="28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32" y="49"/>
                    <a:pt x="49" y="23"/>
                    <a:pt x="51" y="24"/>
                  </a:cubicBezTo>
                  <a:cubicBezTo>
                    <a:pt x="51" y="25"/>
                    <a:pt x="51" y="25"/>
                    <a:pt x="51" y="26"/>
                  </a:cubicBezTo>
                  <a:cubicBezTo>
                    <a:pt x="51" y="25"/>
                    <a:pt x="52" y="25"/>
                    <a:pt x="52" y="24"/>
                  </a:cubicBezTo>
                  <a:cubicBezTo>
                    <a:pt x="51" y="28"/>
                    <a:pt x="53" y="30"/>
                    <a:pt x="51" y="36"/>
                  </a:cubicBezTo>
                  <a:cubicBezTo>
                    <a:pt x="49" y="43"/>
                    <a:pt x="53" y="43"/>
                    <a:pt x="56" y="41"/>
                  </a:cubicBezTo>
                  <a:cubicBezTo>
                    <a:pt x="56" y="41"/>
                    <a:pt x="56" y="40"/>
                    <a:pt x="55" y="40"/>
                  </a:cubicBezTo>
                  <a:cubicBezTo>
                    <a:pt x="55" y="40"/>
                    <a:pt x="56" y="40"/>
                    <a:pt x="56" y="41"/>
                  </a:cubicBezTo>
                  <a:cubicBezTo>
                    <a:pt x="56" y="41"/>
                    <a:pt x="56" y="41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68" y="51"/>
                    <a:pt x="98" y="50"/>
                    <a:pt x="104" y="42"/>
                  </a:cubicBezTo>
                  <a:cubicBezTo>
                    <a:pt x="105" y="42"/>
                    <a:pt x="105" y="43"/>
                    <a:pt x="105" y="44"/>
                  </a:cubicBezTo>
                  <a:cubicBezTo>
                    <a:pt x="109" y="45"/>
                    <a:pt x="140" y="37"/>
                    <a:pt x="142" y="30"/>
                  </a:cubicBezTo>
                  <a:cubicBezTo>
                    <a:pt x="146" y="32"/>
                    <a:pt x="146" y="27"/>
                    <a:pt x="150" y="23"/>
                  </a:cubicBezTo>
                  <a:cubicBezTo>
                    <a:pt x="148" y="25"/>
                    <a:pt x="147" y="27"/>
                    <a:pt x="146" y="30"/>
                  </a:cubicBezTo>
                  <a:cubicBezTo>
                    <a:pt x="147" y="29"/>
                    <a:pt x="147" y="29"/>
                    <a:pt x="145" y="31"/>
                  </a:cubicBezTo>
                  <a:cubicBezTo>
                    <a:pt x="148" y="28"/>
                    <a:pt x="151" y="26"/>
                    <a:pt x="154" y="22"/>
                  </a:cubicBezTo>
                  <a:cubicBezTo>
                    <a:pt x="150" y="26"/>
                    <a:pt x="147" y="30"/>
                    <a:pt x="143" y="3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69" name="Freeform 10498">
              <a:extLst>
                <a:ext uri="{FF2B5EF4-FFF2-40B4-BE49-F238E27FC236}">
                  <a16:creationId xmlns:a16="http://schemas.microsoft.com/office/drawing/2014/main" id="{993C5157-F702-421E-8A8C-B0C56415EF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475" y="800100"/>
              <a:ext cx="407988" cy="323850"/>
            </a:xfrm>
            <a:custGeom>
              <a:avLst/>
              <a:gdLst>
                <a:gd name="T0" fmla="*/ 107 w 109"/>
                <a:gd name="T1" fmla="*/ 12 h 86"/>
                <a:gd name="T2" fmla="*/ 54 w 109"/>
                <a:gd name="T3" fmla="*/ 2 h 86"/>
                <a:gd name="T4" fmla="*/ 27 w 109"/>
                <a:gd name="T5" fmla="*/ 6 h 86"/>
                <a:gd name="T6" fmla="*/ 8 w 109"/>
                <a:gd name="T7" fmla="*/ 20 h 86"/>
                <a:gd name="T8" fmla="*/ 3 w 109"/>
                <a:gd name="T9" fmla="*/ 40 h 86"/>
                <a:gd name="T10" fmla="*/ 4 w 109"/>
                <a:gd name="T11" fmla="*/ 39 h 86"/>
                <a:gd name="T12" fmla="*/ 5 w 109"/>
                <a:gd name="T13" fmla="*/ 45 h 86"/>
                <a:gd name="T14" fmla="*/ 4 w 109"/>
                <a:gd name="T15" fmla="*/ 41 h 86"/>
                <a:gd name="T16" fmla="*/ 3 w 109"/>
                <a:gd name="T17" fmla="*/ 45 h 86"/>
                <a:gd name="T18" fmla="*/ 2 w 109"/>
                <a:gd name="T19" fmla="*/ 49 h 86"/>
                <a:gd name="T20" fmla="*/ 4 w 109"/>
                <a:gd name="T21" fmla="*/ 49 h 86"/>
                <a:gd name="T22" fmla="*/ 2 w 109"/>
                <a:gd name="T23" fmla="*/ 50 h 86"/>
                <a:gd name="T24" fmla="*/ 12 w 109"/>
                <a:gd name="T25" fmla="*/ 76 h 86"/>
                <a:gd name="T26" fmla="*/ 25 w 109"/>
                <a:gd name="T27" fmla="*/ 82 h 86"/>
                <a:gd name="T28" fmla="*/ 86 w 109"/>
                <a:gd name="T29" fmla="*/ 84 h 86"/>
                <a:gd name="T30" fmla="*/ 104 w 109"/>
                <a:gd name="T31" fmla="*/ 43 h 86"/>
                <a:gd name="T32" fmla="*/ 4 w 109"/>
                <a:gd name="T33" fmla="*/ 49 h 86"/>
                <a:gd name="T34" fmla="*/ 4 w 109"/>
                <a:gd name="T35" fmla="*/ 49 h 86"/>
                <a:gd name="T36" fmla="*/ 4 w 109"/>
                <a:gd name="T37" fmla="*/ 49 h 86"/>
                <a:gd name="T38" fmla="*/ 5 w 109"/>
                <a:gd name="T39" fmla="*/ 46 h 86"/>
                <a:gd name="T40" fmla="*/ 5 w 109"/>
                <a:gd name="T41" fmla="*/ 38 h 86"/>
                <a:gd name="T42" fmla="*/ 7 w 109"/>
                <a:gd name="T43" fmla="*/ 42 h 86"/>
                <a:gd name="T44" fmla="*/ 8 w 109"/>
                <a:gd name="T45" fmla="*/ 55 h 86"/>
                <a:gd name="T46" fmla="*/ 8 w 109"/>
                <a:gd name="T47" fmla="*/ 55 h 86"/>
                <a:gd name="T48" fmla="*/ 50 w 109"/>
                <a:gd name="T49" fmla="*/ 82 h 86"/>
                <a:gd name="T50" fmla="*/ 49 w 109"/>
                <a:gd name="T51" fmla="*/ 75 h 86"/>
                <a:gd name="T52" fmla="*/ 45 w 109"/>
                <a:gd name="T53" fmla="*/ 74 h 86"/>
                <a:gd name="T54" fmla="*/ 44 w 109"/>
                <a:gd name="T55" fmla="*/ 73 h 86"/>
                <a:gd name="T56" fmla="*/ 9 w 109"/>
                <a:gd name="T57" fmla="*/ 53 h 86"/>
                <a:gd name="T58" fmla="*/ 7 w 109"/>
                <a:gd name="T59" fmla="*/ 46 h 86"/>
                <a:gd name="T60" fmla="*/ 7 w 109"/>
                <a:gd name="T61" fmla="*/ 45 h 86"/>
                <a:gd name="T62" fmla="*/ 7 w 109"/>
                <a:gd name="T63" fmla="*/ 42 h 86"/>
                <a:gd name="T64" fmla="*/ 7 w 109"/>
                <a:gd name="T65" fmla="*/ 42 h 86"/>
                <a:gd name="T66" fmla="*/ 7 w 109"/>
                <a:gd name="T67" fmla="*/ 40 h 86"/>
                <a:gd name="T68" fmla="*/ 7 w 109"/>
                <a:gd name="T69" fmla="*/ 38 h 86"/>
                <a:gd name="T70" fmla="*/ 11 w 109"/>
                <a:gd name="T71" fmla="*/ 22 h 86"/>
                <a:gd name="T72" fmla="*/ 23 w 109"/>
                <a:gd name="T73" fmla="*/ 19 h 86"/>
                <a:gd name="T74" fmla="*/ 37 w 109"/>
                <a:gd name="T75" fmla="*/ 12 h 86"/>
                <a:gd name="T76" fmla="*/ 81 w 109"/>
                <a:gd name="T77" fmla="*/ 11 h 86"/>
                <a:gd name="T78" fmla="*/ 83 w 109"/>
                <a:gd name="T79" fmla="*/ 11 h 86"/>
                <a:gd name="T80" fmla="*/ 98 w 109"/>
                <a:gd name="T81" fmla="*/ 1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9" h="86">
                  <a:moveTo>
                    <a:pt x="104" y="43"/>
                  </a:moveTo>
                  <a:cubicBezTo>
                    <a:pt x="99" y="32"/>
                    <a:pt x="109" y="23"/>
                    <a:pt x="107" y="12"/>
                  </a:cubicBezTo>
                  <a:cubicBezTo>
                    <a:pt x="105" y="2"/>
                    <a:pt x="87" y="0"/>
                    <a:pt x="79" y="0"/>
                  </a:cubicBezTo>
                  <a:cubicBezTo>
                    <a:pt x="71" y="0"/>
                    <a:pt x="62" y="1"/>
                    <a:pt x="54" y="2"/>
                  </a:cubicBezTo>
                  <a:cubicBezTo>
                    <a:pt x="51" y="2"/>
                    <a:pt x="34" y="10"/>
                    <a:pt x="41" y="3"/>
                  </a:cubicBezTo>
                  <a:cubicBezTo>
                    <a:pt x="40" y="3"/>
                    <a:pt x="28" y="6"/>
                    <a:pt x="27" y="6"/>
                  </a:cubicBezTo>
                  <a:cubicBezTo>
                    <a:pt x="26" y="7"/>
                    <a:pt x="26" y="10"/>
                    <a:pt x="25" y="10"/>
                  </a:cubicBezTo>
                  <a:cubicBezTo>
                    <a:pt x="20" y="4"/>
                    <a:pt x="11" y="13"/>
                    <a:pt x="8" y="20"/>
                  </a:cubicBezTo>
                  <a:cubicBezTo>
                    <a:pt x="7" y="20"/>
                    <a:pt x="4" y="32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1"/>
                    <a:pt x="3" y="41"/>
                    <a:pt x="3" y="42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2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3"/>
                    <a:pt x="4" y="42"/>
                    <a:pt x="4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3"/>
                    <a:pt x="4" y="44"/>
                    <a:pt x="3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3" y="48"/>
                    <a:pt x="2" y="49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1"/>
                    <a:pt x="6" y="58"/>
                    <a:pt x="6" y="57"/>
                  </a:cubicBezTo>
                  <a:cubicBezTo>
                    <a:pt x="5" y="55"/>
                    <a:pt x="3" y="52"/>
                    <a:pt x="2" y="50"/>
                  </a:cubicBezTo>
                  <a:cubicBezTo>
                    <a:pt x="0" y="58"/>
                    <a:pt x="0" y="69"/>
                    <a:pt x="11" y="69"/>
                  </a:cubicBezTo>
                  <a:cubicBezTo>
                    <a:pt x="8" y="72"/>
                    <a:pt x="11" y="73"/>
                    <a:pt x="12" y="76"/>
                  </a:cubicBezTo>
                  <a:cubicBezTo>
                    <a:pt x="17" y="81"/>
                    <a:pt x="24" y="76"/>
                    <a:pt x="28" y="79"/>
                  </a:cubicBezTo>
                  <a:cubicBezTo>
                    <a:pt x="28" y="81"/>
                    <a:pt x="26" y="79"/>
                    <a:pt x="25" y="82"/>
                  </a:cubicBezTo>
                  <a:cubicBezTo>
                    <a:pt x="30" y="82"/>
                    <a:pt x="35" y="83"/>
                    <a:pt x="40" y="82"/>
                  </a:cubicBezTo>
                  <a:cubicBezTo>
                    <a:pt x="40" y="83"/>
                    <a:pt x="80" y="83"/>
                    <a:pt x="86" y="84"/>
                  </a:cubicBezTo>
                  <a:cubicBezTo>
                    <a:pt x="106" y="86"/>
                    <a:pt x="107" y="70"/>
                    <a:pt x="109" y="59"/>
                  </a:cubicBezTo>
                  <a:cubicBezTo>
                    <a:pt x="109" y="57"/>
                    <a:pt x="107" y="44"/>
                    <a:pt x="104" y="43"/>
                  </a:cubicBezTo>
                  <a:close/>
                  <a:moveTo>
                    <a:pt x="4" y="49"/>
                  </a:move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lose/>
                  <a:moveTo>
                    <a:pt x="5" y="50"/>
                  </a:moveTo>
                  <a:cubicBezTo>
                    <a:pt x="5" y="50"/>
                    <a:pt x="5" y="50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5" y="48"/>
                    <a:pt x="5" y="47"/>
                    <a:pt x="5" y="46"/>
                  </a:cubicBezTo>
                  <a:cubicBezTo>
                    <a:pt x="6" y="47"/>
                    <a:pt x="5" y="49"/>
                    <a:pt x="5" y="50"/>
                  </a:cubicBezTo>
                  <a:close/>
                  <a:moveTo>
                    <a:pt x="5" y="38"/>
                  </a:moveTo>
                  <a:cubicBezTo>
                    <a:pt x="6" y="39"/>
                    <a:pt x="7" y="40"/>
                    <a:pt x="7" y="40"/>
                  </a:cubicBezTo>
                  <a:cubicBezTo>
                    <a:pt x="7" y="41"/>
                    <a:pt x="7" y="41"/>
                    <a:pt x="7" y="42"/>
                  </a:cubicBezTo>
                  <a:cubicBezTo>
                    <a:pt x="6" y="40"/>
                    <a:pt x="5" y="39"/>
                    <a:pt x="5" y="38"/>
                  </a:cubicBezTo>
                  <a:close/>
                  <a:moveTo>
                    <a:pt x="8" y="55"/>
                  </a:moveTo>
                  <a:cubicBezTo>
                    <a:pt x="8" y="55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1"/>
                    <a:pt x="50" y="82"/>
                  </a:cubicBezTo>
                  <a:close/>
                  <a:moveTo>
                    <a:pt x="95" y="74"/>
                  </a:moveTo>
                  <a:cubicBezTo>
                    <a:pt x="83" y="65"/>
                    <a:pt x="58" y="85"/>
                    <a:pt x="49" y="75"/>
                  </a:cubicBezTo>
                  <a:cubicBezTo>
                    <a:pt x="55" y="75"/>
                    <a:pt x="49" y="75"/>
                    <a:pt x="51" y="72"/>
                  </a:cubicBezTo>
                  <a:cubicBezTo>
                    <a:pt x="49" y="74"/>
                    <a:pt x="47" y="75"/>
                    <a:pt x="45" y="74"/>
                  </a:cubicBezTo>
                  <a:cubicBezTo>
                    <a:pt x="45" y="74"/>
                    <a:pt x="44" y="74"/>
                    <a:pt x="45" y="74"/>
                  </a:cubicBezTo>
                  <a:cubicBezTo>
                    <a:pt x="44" y="74"/>
                    <a:pt x="44" y="73"/>
                    <a:pt x="44" y="73"/>
                  </a:cubicBezTo>
                  <a:cubicBezTo>
                    <a:pt x="43" y="74"/>
                    <a:pt x="43" y="75"/>
                    <a:pt x="43" y="75"/>
                  </a:cubicBezTo>
                  <a:cubicBezTo>
                    <a:pt x="31" y="74"/>
                    <a:pt x="16" y="70"/>
                    <a:pt x="9" y="53"/>
                  </a:cubicBezTo>
                  <a:cubicBezTo>
                    <a:pt x="8" y="49"/>
                    <a:pt x="8" y="4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4"/>
                    <a:pt x="7" y="43"/>
                    <a:pt x="7" y="42"/>
                  </a:cubicBezTo>
                  <a:cubicBezTo>
                    <a:pt x="7" y="43"/>
                    <a:pt x="7" y="44"/>
                    <a:pt x="7" y="45"/>
                  </a:cubicBezTo>
                  <a:cubicBezTo>
                    <a:pt x="10" y="46"/>
                    <a:pt x="9" y="44"/>
                    <a:pt x="7" y="42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39"/>
                    <a:pt x="7" y="38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3"/>
                    <a:pt x="11" y="26"/>
                    <a:pt x="11" y="22"/>
                  </a:cubicBezTo>
                  <a:cubicBezTo>
                    <a:pt x="13" y="21"/>
                    <a:pt x="14" y="22"/>
                    <a:pt x="14" y="24"/>
                  </a:cubicBezTo>
                  <a:cubicBezTo>
                    <a:pt x="15" y="19"/>
                    <a:pt x="18" y="15"/>
                    <a:pt x="23" y="19"/>
                  </a:cubicBezTo>
                  <a:cubicBezTo>
                    <a:pt x="23" y="18"/>
                    <a:pt x="23" y="16"/>
                    <a:pt x="23" y="15"/>
                  </a:cubicBezTo>
                  <a:cubicBezTo>
                    <a:pt x="24" y="16"/>
                    <a:pt x="35" y="15"/>
                    <a:pt x="37" y="12"/>
                  </a:cubicBezTo>
                  <a:cubicBezTo>
                    <a:pt x="33" y="14"/>
                    <a:pt x="36" y="13"/>
                    <a:pt x="34" y="11"/>
                  </a:cubicBezTo>
                  <a:cubicBezTo>
                    <a:pt x="37" y="14"/>
                    <a:pt x="80" y="12"/>
                    <a:pt x="81" y="11"/>
                  </a:cubicBezTo>
                  <a:cubicBezTo>
                    <a:pt x="82" y="10"/>
                    <a:pt x="82" y="10"/>
                    <a:pt x="83" y="9"/>
                  </a:cubicBezTo>
                  <a:cubicBezTo>
                    <a:pt x="85" y="10"/>
                    <a:pt x="85" y="11"/>
                    <a:pt x="83" y="11"/>
                  </a:cubicBezTo>
                  <a:cubicBezTo>
                    <a:pt x="84" y="13"/>
                    <a:pt x="94" y="10"/>
                    <a:pt x="96" y="10"/>
                  </a:cubicBezTo>
                  <a:cubicBezTo>
                    <a:pt x="93" y="13"/>
                    <a:pt x="94" y="12"/>
                    <a:pt x="98" y="10"/>
                  </a:cubicBezTo>
                  <a:cubicBezTo>
                    <a:pt x="95" y="14"/>
                    <a:pt x="93" y="70"/>
                    <a:pt x="95" y="7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70" name="Freeform 10499">
              <a:extLst>
                <a:ext uri="{FF2B5EF4-FFF2-40B4-BE49-F238E27FC236}">
                  <a16:creationId xmlns:a16="http://schemas.microsoft.com/office/drawing/2014/main" id="{B9C8D043-D57B-4B49-AB07-42AC2CA97A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423863"/>
              <a:ext cx="457200" cy="620713"/>
            </a:xfrm>
            <a:custGeom>
              <a:avLst/>
              <a:gdLst>
                <a:gd name="T0" fmla="*/ 91 w 122"/>
                <a:gd name="T1" fmla="*/ 65 h 165"/>
                <a:gd name="T2" fmla="*/ 71 w 122"/>
                <a:gd name="T3" fmla="*/ 92 h 165"/>
                <a:gd name="T4" fmla="*/ 74 w 122"/>
                <a:gd name="T5" fmla="*/ 85 h 165"/>
                <a:gd name="T6" fmla="*/ 100 w 122"/>
                <a:gd name="T7" fmla="*/ 72 h 165"/>
                <a:gd name="T8" fmla="*/ 115 w 122"/>
                <a:gd name="T9" fmla="*/ 71 h 165"/>
                <a:gd name="T10" fmla="*/ 99 w 122"/>
                <a:gd name="T11" fmla="*/ 42 h 165"/>
                <a:gd name="T12" fmla="*/ 95 w 122"/>
                <a:gd name="T13" fmla="*/ 30 h 165"/>
                <a:gd name="T14" fmla="*/ 27 w 122"/>
                <a:gd name="T15" fmla="*/ 10 h 165"/>
                <a:gd name="T16" fmla="*/ 8 w 122"/>
                <a:gd name="T17" fmla="*/ 25 h 165"/>
                <a:gd name="T18" fmla="*/ 9 w 122"/>
                <a:gd name="T19" fmla="*/ 26 h 165"/>
                <a:gd name="T20" fmla="*/ 12 w 122"/>
                <a:gd name="T21" fmla="*/ 48 h 165"/>
                <a:gd name="T22" fmla="*/ 23 w 122"/>
                <a:gd name="T23" fmla="*/ 118 h 165"/>
                <a:gd name="T24" fmla="*/ 50 w 122"/>
                <a:gd name="T25" fmla="*/ 154 h 165"/>
                <a:gd name="T26" fmla="*/ 62 w 122"/>
                <a:gd name="T27" fmla="*/ 164 h 165"/>
                <a:gd name="T28" fmla="*/ 66 w 122"/>
                <a:gd name="T29" fmla="*/ 107 h 165"/>
                <a:gd name="T30" fmla="*/ 55 w 122"/>
                <a:gd name="T31" fmla="*/ 143 h 165"/>
                <a:gd name="T32" fmla="*/ 57 w 122"/>
                <a:gd name="T33" fmla="*/ 148 h 165"/>
                <a:gd name="T34" fmla="*/ 53 w 122"/>
                <a:gd name="T35" fmla="*/ 142 h 165"/>
                <a:gd name="T36" fmla="*/ 54 w 122"/>
                <a:gd name="T37" fmla="*/ 148 h 165"/>
                <a:gd name="T38" fmla="*/ 52 w 122"/>
                <a:gd name="T39" fmla="*/ 143 h 165"/>
                <a:gd name="T40" fmla="*/ 46 w 122"/>
                <a:gd name="T41" fmla="*/ 137 h 165"/>
                <a:gd name="T42" fmla="*/ 43 w 122"/>
                <a:gd name="T43" fmla="*/ 135 h 165"/>
                <a:gd name="T44" fmla="*/ 21 w 122"/>
                <a:gd name="T45" fmla="*/ 105 h 165"/>
                <a:gd name="T46" fmla="*/ 14 w 122"/>
                <a:gd name="T47" fmla="*/ 91 h 165"/>
                <a:gd name="T48" fmla="*/ 12 w 122"/>
                <a:gd name="T49" fmla="*/ 75 h 165"/>
                <a:gd name="T50" fmla="*/ 21 w 122"/>
                <a:gd name="T51" fmla="*/ 51 h 165"/>
                <a:gd name="T52" fmla="*/ 22 w 122"/>
                <a:gd name="T53" fmla="*/ 21 h 165"/>
                <a:gd name="T54" fmla="*/ 78 w 122"/>
                <a:gd name="T55" fmla="*/ 23 h 165"/>
                <a:gd name="T56" fmla="*/ 83 w 122"/>
                <a:gd name="T57" fmla="*/ 28 h 165"/>
                <a:gd name="T58" fmla="*/ 85 w 122"/>
                <a:gd name="T59" fmla="*/ 29 h 165"/>
                <a:gd name="T60" fmla="*/ 103 w 122"/>
                <a:gd name="T61" fmla="*/ 67 h 165"/>
                <a:gd name="T62" fmla="*/ 100 w 122"/>
                <a:gd name="T63" fmla="*/ 66 h 165"/>
                <a:gd name="T64" fmla="*/ 86 w 122"/>
                <a:gd name="T65" fmla="*/ 18 h 165"/>
                <a:gd name="T66" fmla="*/ 86 w 122"/>
                <a:gd name="T67" fmla="*/ 1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" h="165">
                  <a:moveTo>
                    <a:pt x="94" y="61"/>
                  </a:moveTo>
                  <a:cubicBezTo>
                    <a:pt x="91" y="62"/>
                    <a:pt x="91" y="63"/>
                    <a:pt x="91" y="65"/>
                  </a:cubicBezTo>
                  <a:cubicBezTo>
                    <a:pt x="81" y="70"/>
                    <a:pt x="61" y="95"/>
                    <a:pt x="66" y="107"/>
                  </a:cubicBezTo>
                  <a:cubicBezTo>
                    <a:pt x="68" y="100"/>
                    <a:pt x="70" y="94"/>
                    <a:pt x="71" y="92"/>
                  </a:cubicBezTo>
                  <a:cubicBezTo>
                    <a:pt x="72" y="96"/>
                    <a:pt x="72" y="92"/>
                    <a:pt x="73" y="92"/>
                  </a:cubicBezTo>
                  <a:cubicBezTo>
                    <a:pt x="74" y="90"/>
                    <a:pt x="75" y="88"/>
                    <a:pt x="74" y="85"/>
                  </a:cubicBezTo>
                  <a:cubicBezTo>
                    <a:pt x="75" y="87"/>
                    <a:pt x="86" y="65"/>
                    <a:pt x="91" y="68"/>
                  </a:cubicBezTo>
                  <a:cubicBezTo>
                    <a:pt x="93" y="73"/>
                    <a:pt x="99" y="77"/>
                    <a:pt x="100" y="72"/>
                  </a:cubicBezTo>
                  <a:cubicBezTo>
                    <a:pt x="106" y="79"/>
                    <a:pt x="116" y="80"/>
                    <a:pt x="122" y="87"/>
                  </a:cubicBezTo>
                  <a:cubicBezTo>
                    <a:pt x="120" y="84"/>
                    <a:pt x="107" y="63"/>
                    <a:pt x="115" y="71"/>
                  </a:cubicBezTo>
                  <a:cubicBezTo>
                    <a:pt x="112" y="67"/>
                    <a:pt x="111" y="59"/>
                    <a:pt x="111" y="60"/>
                  </a:cubicBezTo>
                  <a:cubicBezTo>
                    <a:pt x="108" y="53"/>
                    <a:pt x="99" y="48"/>
                    <a:pt x="99" y="42"/>
                  </a:cubicBezTo>
                  <a:cubicBezTo>
                    <a:pt x="100" y="42"/>
                    <a:pt x="101" y="43"/>
                    <a:pt x="101" y="44"/>
                  </a:cubicBezTo>
                  <a:cubicBezTo>
                    <a:pt x="105" y="42"/>
                    <a:pt x="95" y="28"/>
                    <a:pt x="95" y="30"/>
                  </a:cubicBezTo>
                  <a:cubicBezTo>
                    <a:pt x="97" y="17"/>
                    <a:pt x="78" y="8"/>
                    <a:pt x="69" y="4"/>
                  </a:cubicBezTo>
                  <a:cubicBezTo>
                    <a:pt x="56" y="0"/>
                    <a:pt x="40" y="8"/>
                    <a:pt x="27" y="10"/>
                  </a:cubicBezTo>
                  <a:cubicBezTo>
                    <a:pt x="20" y="11"/>
                    <a:pt x="16" y="16"/>
                    <a:pt x="12" y="14"/>
                  </a:cubicBezTo>
                  <a:cubicBezTo>
                    <a:pt x="5" y="11"/>
                    <a:pt x="4" y="19"/>
                    <a:pt x="8" y="25"/>
                  </a:cubicBezTo>
                  <a:cubicBezTo>
                    <a:pt x="8" y="25"/>
                    <a:pt x="8" y="26"/>
                    <a:pt x="8" y="26"/>
                  </a:cubicBezTo>
                  <a:cubicBezTo>
                    <a:pt x="8" y="26"/>
                    <a:pt x="9" y="26"/>
                    <a:pt x="9" y="26"/>
                  </a:cubicBezTo>
                  <a:cubicBezTo>
                    <a:pt x="11" y="29"/>
                    <a:pt x="16" y="32"/>
                    <a:pt x="21" y="32"/>
                  </a:cubicBezTo>
                  <a:cubicBezTo>
                    <a:pt x="20" y="33"/>
                    <a:pt x="12" y="48"/>
                    <a:pt x="12" y="48"/>
                  </a:cubicBezTo>
                  <a:cubicBezTo>
                    <a:pt x="7" y="63"/>
                    <a:pt x="0" y="81"/>
                    <a:pt x="8" y="97"/>
                  </a:cubicBezTo>
                  <a:cubicBezTo>
                    <a:pt x="12" y="104"/>
                    <a:pt x="18" y="111"/>
                    <a:pt x="23" y="118"/>
                  </a:cubicBezTo>
                  <a:cubicBezTo>
                    <a:pt x="26" y="123"/>
                    <a:pt x="42" y="141"/>
                    <a:pt x="35" y="138"/>
                  </a:cubicBezTo>
                  <a:cubicBezTo>
                    <a:pt x="38" y="141"/>
                    <a:pt x="50" y="150"/>
                    <a:pt x="50" y="154"/>
                  </a:cubicBezTo>
                  <a:cubicBezTo>
                    <a:pt x="50" y="154"/>
                    <a:pt x="52" y="152"/>
                    <a:pt x="52" y="152"/>
                  </a:cubicBezTo>
                  <a:cubicBezTo>
                    <a:pt x="47" y="165"/>
                    <a:pt x="62" y="157"/>
                    <a:pt x="62" y="164"/>
                  </a:cubicBezTo>
                  <a:cubicBezTo>
                    <a:pt x="62" y="160"/>
                    <a:pt x="58" y="148"/>
                    <a:pt x="64" y="155"/>
                  </a:cubicBezTo>
                  <a:cubicBezTo>
                    <a:pt x="59" y="145"/>
                    <a:pt x="62" y="123"/>
                    <a:pt x="66" y="107"/>
                  </a:cubicBezTo>
                  <a:cubicBezTo>
                    <a:pt x="65" y="107"/>
                    <a:pt x="64" y="107"/>
                    <a:pt x="63" y="106"/>
                  </a:cubicBezTo>
                  <a:cubicBezTo>
                    <a:pt x="60" y="110"/>
                    <a:pt x="55" y="143"/>
                    <a:pt x="55" y="143"/>
                  </a:cubicBezTo>
                  <a:cubicBezTo>
                    <a:pt x="57" y="145"/>
                    <a:pt x="59" y="150"/>
                    <a:pt x="59" y="153"/>
                  </a:cubicBezTo>
                  <a:cubicBezTo>
                    <a:pt x="59" y="151"/>
                    <a:pt x="55" y="145"/>
                    <a:pt x="57" y="148"/>
                  </a:cubicBezTo>
                  <a:cubicBezTo>
                    <a:pt x="54" y="143"/>
                    <a:pt x="55" y="148"/>
                    <a:pt x="56" y="151"/>
                  </a:cubicBezTo>
                  <a:cubicBezTo>
                    <a:pt x="55" y="148"/>
                    <a:pt x="54" y="145"/>
                    <a:pt x="53" y="142"/>
                  </a:cubicBezTo>
                  <a:cubicBezTo>
                    <a:pt x="54" y="145"/>
                    <a:pt x="54" y="145"/>
                    <a:pt x="53" y="143"/>
                  </a:cubicBezTo>
                  <a:cubicBezTo>
                    <a:pt x="53" y="144"/>
                    <a:pt x="54" y="146"/>
                    <a:pt x="54" y="148"/>
                  </a:cubicBezTo>
                  <a:cubicBezTo>
                    <a:pt x="54" y="146"/>
                    <a:pt x="53" y="144"/>
                    <a:pt x="52" y="141"/>
                  </a:cubicBezTo>
                  <a:cubicBezTo>
                    <a:pt x="52" y="144"/>
                    <a:pt x="52" y="144"/>
                    <a:pt x="52" y="143"/>
                  </a:cubicBezTo>
                  <a:cubicBezTo>
                    <a:pt x="52" y="144"/>
                    <a:pt x="51" y="144"/>
                    <a:pt x="50" y="144"/>
                  </a:cubicBezTo>
                  <a:cubicBezTo>
                    <a:pt x="52" y="139"/>
                    <a:pt x="48" y="138"/>
                    <a:pt x="46" y="137"/>
                  </a:cubicBezTo>
                  <a:cubicBezTo>
                    <a:pt x="51" y="142"/>
                    <a:pt x="48" y="139"/>
                    <a:pt x="47" y="138"/>
                  </a:cubicBezTo>
                  <a:cubicBezTo>
                    <a:pt x="47" y="139"/>
                    <a:pt x="49" y="141"/>
                    <a:pt x="43" y="135"/>
                  </a:cubicBezTo>
                  <a:cubicBezTo>
                    <a:pt x="42" y="134"/>
                    <a:pt x="29" y="121"/>
                    <a:pt x="35" y="123"/>
                  </a:cubicBezTo>
                  <a:cubicBezTo>
                    <a:pt x="31" y="117"/>
                    <a:pt x="22" y="113"/>
                    <a:pt x="21" y="105"/>
                  </a:cubicBezTo>
                  <a:cubicBezTo>
                    <a:pt x="22" y="101"/>
                    <a:pt x="17" y="92"/>
                    <a:pt x="16" y="91"/>
                  </a:cubicBezTo>
                  <a:cubicBezTo>
                    <a:pt x="16" y="91"/>
                    <a:pt x="15" y="91"/>
                    <a:pt x="14" y="91"/>
                  </a:cubicBezTo>
                  <a:cubicBezTo>
                    <a:pt x="15" y="88"/>
                    <a:pt x="15" y="87"/>
                    <a:pt x="16" y="90"/>
                  </a:cubicBezTo>
                  <a:cubicBezTo>
                    <a:pt x="18" y="88"/>
                    <a:pt x="12" y="77"/>
                    <a:pt x="12" y="75"/>
                  </a:cubicBezTo>
                  <a:cubicBezTo>
                    <a:pt x="17" y="83"/>
                    <a:pt x="11" y="72"/>
                    <a:pt x="12" y="68"/>
                  </a:cubicBezTo>
                  <a:cubicBezTo>
                    <a:pt x="13" y="65"/>
                    <a:pt x="24" y="48"/>
                    <a:pt x="21" y="51"/>
                  </a:cubicBezTo>
                  <a:cubicBezTo>
                    <a:pt x="20" y="48"/>
                    <a:pt x="30" y="32"/>
                    <a:pt x="33" y="28"/>
                  </a:cubicBezTo>
                  <a:cubicBezTo>
                    <a:pt x="29" y="26"/>
                    <a:pt x="25" y="24"/>
                    <a:pt x="22" y="21"/>
                  </a:cubicBezTo>
                  <a:cubicBezTo>
                    <a:pt x="44" y="15"/>
                    <a:pt x="83" y="9"/>
                    <a:pt x="81" y="23"/>
                  </a:cubicBezTo>
                  <a:cubicBezTo>
                    <a:pt x="77" y="17"/>
                    <a:pt x="82" y="23"/>
                    <a:pt x="78" y="23"/>
                  </a:cubicBezTo>
                  <a:cubicBezTo>
                    <a:pt x="81" y="24"/>
                    <a:pt x="82" y="25"/>
                    <a:pt x="83" y="28"/>
                  </a:cubicBezTo>
                  <a:cubicBezTo>
                    <a:pt x="84" y="28"/>
                    <a:pt x="84" y="28"/>
                    <a:pt x="83" y="28"/>
                  </a:cubicBezTo>
                  <a:cubicBezTo>
                    <a:pt x="83" y="29"/>
                    <a:pt x="84" y="29"/>
                    <a:pt x="84" y="30"/>
                  </a:cubicBezTo>
                  <a:cubicBezTo>
                    <a:pt x="84" y="29"/>
                    <a:pt x="85" y="29"/>
                    <a:pt x="85" y="29"/>
                  </a:cubicBezTo>
                  <a:cubicBezTo>
                    <a:pt x="88" y="33"/>
                    <a:pt x="92" y="39"/>
                    <a:pt x="95" y="45"/>
                  </a:cubicBezTo>
                  <a:cubicBezTo>
                    <a:pt x="97" y="49"/>
                    <a:pt x="109" y="71"/>
                    <a:pt x="103" y="67"/>
                  </a:cubicBezTo>
                  <a:cubicBezTo>
                    <a:pt x="104" y="67"/>
                    <a:pt x="104" y="68"/>
                    <a:pt x="105" y="68"/>
                  </a:cubicBezTo>
                  <a:cubicBezTo>
                    <a:pt x="103" y="67"/>
                    <a:pt x="100" y="66"/>
                    <a:pt x="100" y="66"/>
                  </a:cubicBezTo>
                  <a:cubicBezTo>
                    <a:pt x="98" y="64"/>
                    <a:pt x="96" y="62"/>
                    <a:pt x="94" y="61"/>
                  </a:cubicBezTo>
                  <a:close/>
                  <a:moveTo>
                    <a:pt x="86" y="18"/>
                  </a:moveTo>
                  <a:cubicBezTo>
                    <a:pt x="86" y="18"/>
                    <a:pt x="86" y="18"/>
                    <a:pt x="86" y="18"/>
                  </a:cubicBezTo>
                  <a:cubicBezTo>
                    <a:pt x="87" y="19"/>
                    <a:pt x="86" y="20"/>
                    <a:pt x="86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71" name="Freeform 10500">
              <a:extLst>
                <a:ext uri="{FF2B5EF4-FFF2-40B4-BE49-F238E27FC236}">
                  <a16:creationId xmlns:a16="http://schemas.microsoft.com/office/drawing/2014/main" id="{07D8732C-529F-43DB-A56E-6382B26D8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" y="288925"/>
              <a:ext cx="228600" cy="117475"/>
            </a:xfrm>
            <a:custGeom>
              <a:avLst/>
              <a:gdLst>
                <a:gd name="T0" fmla="*/ 2 w 61"/>
                <a:gd name="T1" fmla="*/ 31 h 31"/>
                <a:gd name="T2" fmla="*/ 60 w 61"/>
                <a:gd name="T3" fmla="*/ 1 h 31"/>
                <a:gd name="T4" fmla="*/ 60 w 61"/>
                <a:gd name="T5" fmla="*/ 0 h 31"/>
                <a:gd name="T6" fmla="*/ 1 w 61"/>
                <a:gd name="T7" fmla="*/ 30 h 31"/>
                <a:gd name="T8" fmla="*/ 2 w 6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1">
                  <a:moveTo>
                    <a:pt x="2" y="31"/>
                  </a:moveTo>
                  <a:cubicBezTo>
                    <a:pt x="21" y="20"/>
                    <a:pt x="39" y="7"/>
                    <a:pt x="60" y="1"/>
                  </a:cubicBezTo>
                  <a:cubicBezTo>
                    <a:pt x="61" y="1"/>
                    <a:pt x="61" y="0"/>
                    <a:pt x="60" y="0"/>
                  </a:cubicBezTo>
                  <a:cubicBezTo>
                    <a:pt x="38" y="6"/>
                    <a:pt x="20" y="19"/>
                    <a:pt x="1" y="30"/>
                  </a:cubicBezTo>
                  <a:cubicBezTo>
                    <a:pt x="0" y="31"/>
                    <a:pt x="1" y="31"/>
                    <a:pt x="2" y="3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72" name="Freeform 10501">
              <a:extLst>
                <a:ext uri="{FF2B5EF4-FFF2-40B4-BE49-F238E27FC236}">
                  <a16:creationId xmlns:a16="http://schemas.microsoft.com/office/drawing/2014/main" id="{B74E5D71-EB55-48E1-A44E-64E098FB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" y="214313"/>
              <a:ext cx="303213" cy="195263"/>
            </a:xfrm>
            <a:custGeom>
              <a:avLst/>
              <a:gdLst>
                <a:gd name="T0" fmla="*/ 79 w 81"/>
                <a:gd name="T1" fmla="*/ 1 h 52"/>
                <a:gd name="T2" fmla="*/ 1 w 81"/>
                <a:gd name="T3" fmla="*/ 51 h 52"/>
                <a:gd name="T4" fmla="*/ 3 w 81"/>
                <a:gd name="T5" fmla="*/ 51 h 52"/>
                <a:gd name="T6" fmla="*/ 80 w 81"/>
                <a:gd name="T7" fmla="*/ 1 h 52"/>
                <a:gd name="T8" fmla="*/ 79 w 81"/>
                <a:gd name="T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52">
                  <a:moveTo>
                    <a:pt x="79" y="1"/>
                  </a:moveTo>
                  <a:cubicBezTo>
                    <a:pt x="55" y="20"/>
                    <a:pt x="26" y="33"/>
                    <a:pt x="1" y="51"/>
                  </a:cubicBezTo>
                  <a:cubicBezTo>
                    <a:pt x="0" y="52"/>
                    <a:pt x="2" y="52"/>
                    <a:pt x="3" y="51"/>
                  </a:cubicBezTo>
                  <a:cubicBezTo>
                    <a:pt x="28" y="34"/>
                    <a:pt x="56" y="21"/>
                    <a:pt x="80" y="1"/>
                  </a:cubicBezTo>
                  <a:cubicBezTo>
                    <a:pt x="81" y="0"/>
                    <a:pt x="79" y="0"/>
                    <a:pt x="7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73" name="Freeform 10502">
              <a:extLst>
                <a:ext uri="{FF2B5EF4-FFF2-40B4-BE49-F238E27FC236}">
                  <a16:creationId xmlns:a16="http://schemas.microsoft.com/office/drawing/2014/main" id="{4CC466FD-AF55-490D-A525-997907AB6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" y="203200"/>
              <a:ext cx="338138" cy="190500"/>
            </a:xfrm>
            <a:custGeom>
              <a:avLst/>
              <a:gdLst>
                <a:gd name="T0" fmla="*/ 2 w 90"/>
                <a:gd name="T1" fmla="*/ 50 h 51"/>
                <a:gd name="T2" fmla="*/ 89 w 90"/>
                <a:gd name="T3" fmla="*/ 1 h 51"/>
                <a:gd name="T4" fmla="*/ 87 w 90"/>
                <a:gd name="T5" fmla="*/ 1 h 51"/>
                <a:gd name="T6" fmla="*/ 1 w 90"/>
                <a:gd name="T7" fmla="*/ 50 h 51"/>
                <a:gd name="T8" fmla="*/ 2 w 90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51">
                  <a:moveTo>
                    <a:pt x="2" y="50"/>
                  </a:moveTo>
                  <a:cubicBezTo>
                    <a:pt x="31" y="34"/>
                    <a:pt x="58" y="15"/>
                    <a:pt x="89" y="1"/>
                  </a:cubicBezTo>
                  <a:cubicBezTo>
                    <a:pt x="90" y="0"/>
                    <a:pt x="88" y="1"/>
                    <a:pt x="87" y="1"/>
                  </a:cubicBezTo>
                  <a:cubicBezTo>
                    <a:pt x="57" y="15"/>
                    <a:pt x="30" y="34"/>
                    <a:pt x="1" y="50"/>
                  </a:cubicBezTo>
                  <a:cubicBezTo>
                    <a:pt x="0" y="51"/>
                    <a:pt x="2" y="51"/>
                    <a:pt x="2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74" name="Freeform 10503">
              <a:extLst>
                <a:ext uri="{FF2B5EF4-FFF2-40B4-BE49-F238E27FC236}">
                  <a16:creationId xmlns:a16="http://schemas.microsoft.com/office/drawing/2014/main" id="{128F1948-4CBE-4072-A0E5-5AEDBBAA1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" y="179388"/>
              <a:ext cx="261938" cy="150813"/>
            </a:xfrm>
            <a:custGeom>
              <a:avLst/>
              <a:gdLst>
                <a:gd name="T0" fmla="*/ 67 w 70"/>
                <a:gd name="T1" fmla="*/ 0 h 40"/>
                <a:gd name="T2" fmla="*/ 1 w 70"/>
                <a:gd name="T3" fmla="*/ 39 h 40"/>
                <a:gd name="T4" fmla="*/ 3 w 70"/>
                <a:gd name="T5" fmla="*/ 39 h 40"/>
                <a:gd name="T6" fmla="*/ 69 w 70"/>
                <a:gd name="T7" fmla="*/ 0 h 40"/>
                <a:gd name="T8" fmla="*/ 67 w 70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40">
                  <a:moveTo>
                    <a:pt x="67" y="0"/>
                  </a:moveTo>
                  <a:cubicBezTo>
                    <a:pt x="46" y="15"/>
                    <a:pt x="24" y="27"/>
                    <a:pt x="1" y="39"/>
                  </a:cubicBezTo>
                  <a:cubicBezTo>
                    <a:pt x="0" y="40"/>
                    <a:pt x="3" y="39"/>
                    <a:pt x="3" y="39"/>
                  </a:cubicBezTo>
                  <a:cubicBezTo>
                    <a:pt x="25" y="27"/>
                    <a:pt x="48" y="15"/>
                    <a:pt x="69" y="0"/>
                  </a:cubicBezTo>
                  <a:cubicBezTo>
                    <a:pt x="70" y="0"/>
                    <a:pt x="68" y="0"/>
                    <a:pt x="6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75" name="Freeform 10504">
              <a:extLst>
                <a:ext uri="{FF2B5EF4-FFF2-40B4-BE49-F238E27FC236}">
                  <a16:creationId xmlns:a16="http://schemas.microsoft.com/office/drawing/2014/main" id="{5FC96C11-299D-4801-91E1-2BC66DFF7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75" y="157163"/>
              <a:ext cx="233363" cy="128588"/>
            </a:xfrm>
            <a:custGeom>
              <a:avLst/>
              <a:gdLst>
                <a:gd name="T0" fmla="*/ 3 w 62"/>
                <a:gd name="T1" fmla="*/ 33 h 34"/>
                <a:gd name="T2" fmla="*/ 60 w 62"/>
                <a:gd name="T3" fmla="*/ 2 h 34"/>
                <a:gd name="T4" fmla="*/ 59 w 62"/>
                <a:gd name="T5" fmla="*/ 1 h 34"/>
                <a:gd name="T6" fmla="*/ 1 w 62"/>
                <a:gd name="T7" fmla="*/ 32 h 34"/>
                <a:gd name="T8" fmla="*/ 3 w 62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4">
                  <a:moveTo>
                    <a:pt x="3" y="33"/>
                  </a:moveTo>
                  <a:cubicBezTo>
                    <a:pt x="21" y="22"/>
                    <a:pt x="40" y="11"/>
                    <a:pt x="60" y="2"/>
                  </a:cubicBezTo>
                  <a:cubicBezTo>
                    <a:pt x="62" y="2"/>
                    <a:pt x="60" y="0"/>
                    <a:pt x="59" y="1"/>
                  </a:cubicBezTo>
                  <a:cubicBezTo>
                    <a:pt x="39" y="9"/>
                    <a:pt x="20" y="21"/>
                    <a:pt x="1" y="32"/>
                  </a:cubicBezTo>
                  <a:cubicBezTo>
                    <a:pt x="0" y="33"/>
                    <a:pt x="2" y="34"/>
                    <a:pt x="3" y="3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76" name="Freeform 10505">
              <a:extLst>
                <a:ext uri="{FF2B5EF4-FFF2-40B4-BE49-F238E27FC236}">
                  <a16:creationId xmlns:a16="http://schemas.microsoft.com/office/drawing/2014/main" id="{43F9D539-80D6-4D5E-8B8F-9ADFEAA90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7" y="428625"/>
              <a:ext cx="71438" cy="30163"/>
            </a:xfrm>
            <a:custGeom>
              <a:avLst/>
              <a:gdLst>
                <a:gd name="T0" fmla="*/ 3 w 19"/>
                <a:gd name="T1" fmla="*/ 8 h 8"/>
                <a:gd name="T2" fmla="*/ 18 w 19"/>
                <a:gd name="T3" fmla="*/ 1 h 8"/>
                <a:gd name="T4" fmla="*/ 16 w 19"/>
                <a:gd name="T5" fmla="*/ 0 h 8"/>
                <a:gd name="T6" fmla="*/ 2 w 19"/>
                <a:gd name="T7" fmla="*/ 7 h 8"/>
                <a:gd name="T8" fmla="*/ 3 w 1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8">
                  <a:moveTo>
                    <a:pt x="3" y="8"/>
                  </a:moveTo>
                  <a:cubicBezTo>
                    <a:pt x="8" y="5"/>
                    <a:pt x="13" y="3"/>
                    <a:pt x="18" y="1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2" y="3"/>
                    <a:pt x="7" y="5"/>
                    <a:pt x="2" y="7"/>
                  </a:cubicBezTo>
                  <a:cubicBezTo>
                    <a:pt x="0" y="8"/>
                    <a:pt x="2" y="8"/>
                    <a:pt x="3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77" name="Freeform 10506">
              <a:extLst>
                <a:ext uri="{FF2B5EF4-FFF2-40B4-BE49-F238E27FC236}">
                  <a16:creationId xmlns:a16="http://schemas.microsoft.com/office/drawing/2014/main" id="{7BF1AF43-6AB5-48E0-AB93-7DCCCE8B7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" y="376238"/>
              <a:ext cx="88900" cy="66675"/>
            </a:xfrm>
            <a:custGeom>
              <a:avLst/>
              <a:gdLst>
                <a:gd name="T0" fmla="*/ 22 w 24"/>
                <a:gd name="T1" fmla="*/ 0 h 18"/>
                <a:gd name="T2" fmla="*/ 0 w 24"/>
                <a:gd name="T3" fmla="*/ 18 h 18"/>
                <a:gd name="T4" fmla="*/ 2 w 24"/>
                <a:gd name="T5" fmla="*/ 17 h 18"/>
                <a:gd name="T6" fmla="*/ 24 w 24"/>
                <a:gd name="T7" fmla="*/ 0 h 18"/>
                <a:gd name="T8" fmla="*/ 22 w 2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8">
                  <a:moveTo>
                    <a:pt x="22" y="0"/>
                  </a:moveTo>
                  <a:cubicBezTo>
                    <a:pt x="15" y="6"/>
                    <a:pt x="7" y="12"/>
                    <a:pt x="0" y="18"/>
                  </a:cubicBezTo>
                  <a:cubicBezTo>
                    <a:pt x="0" y="18"/>
                    <a:pt x="2" y="18"/>
                    <a:pt x="2" y="17"/>
                  </a:cubicBezTo>
                  <a:cubicBezTo>
                    <a:pt x="9" y="12"/>
                    <a:pt x="17" y="6"/>
                    <a:pt x="24" y="0"/>
                  </a:cubicBezTo>
                  <a:cubicBezTo>
                    <a:pt x="24" y="0"/>
                    <a:pt x="23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78" name="Freeform 10507">
              <a:extLst>
                <a:ext uri="{FF2B5EF4-FFF2-40B4-BE49-F238E27FC236}">
                  <a16:creationId xmlns:a16="http://schemas.microsoft.com/office/drawing/2014/main" id="{FB30525C-BED2-4837-B72C-F15ED921F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" y="123825"/>
              <a:ext cx="211138" cy="120650"/>
            </a:xfrm>
            <a:custGeom>
              <a:avLst/>
              <a:gdLst>
                <a:gd name="T0" fmla="*/ 53 w 56"/>
                <a:gd name="T1" fmla="*/ 0 h 32"/>
                <a:gd name="T2" fmla="*/ 1 w 56"/>
                <a:gd name="T3" fmla="*/ 31 h 32"/>
                <a:gd name="T4" fmla="*/ 2 w 56"/>
                <a:gd name="T5" fmla="*/ 32 h 32"/>
                <a:gd name="T6" fmla="*/ 55 w 56"/>
                <a:gd name="T7" fmla="*/ 1 h 32"/>
                <a:gd name="T8" fmla="*/ 53 w 5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2">
                  <a:moveTo>
                    <a:pt x="53" y="0"/>
                  </a:moveTo>
                  <a:cubicBezTo>
                    <a:pt x="36" y="10"/>
                    <a:pt x="18" y="21"/>
                    <a:pt x="1" y="31"/>
                  </a:cubicBezTo>
                  <a:cubicBezTo>
                    <a:pt x="0" y="32"/>
                    <a:pt x="2" y="32"/>
                    <a:pt x="2" y="32"/>
                  </a:cubicBezTo>
                  <a:cubicBezTo>
                    <a:pt x="20" y="21"/>
                    <a:pt x="37" y="11"/>
                    <a:pt x="55" y="1"/>
                  </a:cubicBezTo>
                  <a:cubicBezTo>
                    <a:pt x="56" y="0"/>
                    <a:pt x="54" y="0"/>
                    <a:pt x="5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79" name="Freeform 10508">
              <a:extLst>
                <a:ext uri="{FF2B5EF4-FFF2-40B4-BE49-F238E27FC236}">
                  <a16:creationId xmlns:a16="http://schemas.microsoft.com/office/drawing/2014/main" id="{BAFF8B20-6803-48D8-B12F-355E29651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" y="119063"/>
              <a:ext cx="206375" cy="125413"/>
            </a:xfrm>
            <a:custGeom>
              <a:avLst/>
              <a:gdLst>
                <a:gd name="T0" fmla="*/ 3 w 55"/>
                <a:gd name="T1" fmla="*/ 33 h 33"/>
                <a:gd name="T2" fmla="*/ 54 w 55"/>
                <a:gd name="T3" fmla="*/ 2 h 33"/>
                <a:gd name="T4" fmla="*/ 53 w 55"/>
                <a:gd name="T5" fmla="*/ 1 h 33"/>
                <a:gd name="T6" fmla="*/ 1 w 55"/>
                <a:gd name="T7" fmla="*/ 32 h 33"/>
                <a:gd name="T8" fmla="*/ 3 w 55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3">
                  <a:moveTo>
                    <a:pt x="3" y="33"/>
                  </a:moveTo>
                  <a:cubicBezTo>
                    <a:pt x="20" y="22"/>
                    <a:pt x="37" y="12"/>
                    <a:pt x="54" y="2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35" y="11"/>
                    <a:pt x="18" y="21"/>
                    <a:pt x="1" y="32"/>
                  </a:cubicBezTo>
                  <a:cubicBezTo>
                    <a:pt x="0" y="32"/>
                    <a:pt x="2" y="33"/>
                    <a:pt x="3" y="3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80" name="Freeform 10509">
              <a:extLst>
                <a:ext uri="{FF2B5EF4-FFF2-40B4-BE49-F238E27FC236}">
                  <a16:creationId xmlns:a16="http://schemas.microsoft.com/office/drawing/2014/main" id="{7A560B36-A01D-46A6-BD29-474AF9C8C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" y="236538"/>
              <a:ext cx="225425" cy="165100"/>
            </a:xfrm>
            <a:custGeom>
              <a:avLst/>
              <a:gdLst>
                <a:gd name="T0" fmla="*/ 58 w 60"/>
                <a:gd name="T1" fmla="*/ 0 h 44"/>
                <a:gd name="T2" fmla="*/ 0 w 60"/>
                <a:gd name="T3" fmla="*/ 44 h 44"/>
                <a:gd name="T4" fmla="*/ 1 w 60"/>
                <a:gd name="T5" fmla="*/ 44 h 44"/>
                <a:gd name="T6" fmla="*/ 43 w 60"/>
                <a:gd name="T7" fmla="*/ 28 h 44"/>
                <a:gd name="T8" fmla="*/ 41 w 60"/>
                <a:gd name="T9" fmla="*/ 27 h 44"/>
                <a:gd name="T10" fmla="*/ 16 w 60"/>
                <a:gd name="T11" fmla="*/ 38 h 44"/>
                <a:gd name="T12" fmla="*/ 5 w 60"/>
                <a:gd name="T13" fmla="*/ 41 h 44"/>
                <a:gd name="T14" fmla="*/ 15 w 60"/>
                <a:gd name="T15" fmla="*/ 33 h 44"/>
                <a:gd name="T16" fmla="*/ 59 w 60"/>
                <a:gd name="T17" fmla="*/ 1 h 44"/>
                <a:gd name="T18" fmla="*/ 58 w 60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4">
                  <a:moveTo>
                    <a:pt x="58" y="0"/>
                  </a:moveTo>
                  <a:cubicBezTo>
                    <a:pt x="38" y="13"/>
                    <a:pt x="18" y="27"/>
                    <a:pt x="0" y="44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15" y="40"/>
                    <a:pt x="29" y="34"/>
                    <a:pt x="43" y="28"/>
                  </a:cubicBezTo>
                  <a:cubicBezTo>
                    <a:pt x="44" y="27"/>
                    <a:pt x="42" y="27"/>
                    <a:pt x="41" y="27"/>
                  </a:cubicBezTo>
                  <a:cubicBezTo>
                    <a:pt x="33" y="31"/>
                    <a:pt x="25" y="35"/>
                    <a:pt x="16" y="38"/>
                  </a:cubicBezTo>
                  <a:cubicBezTo>
                    <a:pt x="15" y="39"/>
                    <a:pt x="1" y="44"/>
                    <a:pt x="5" y="41"/>
                  </a:cubicBezTo>
                  <a:cubicBezTo>
                    <a:pt x="8" y="38"/>
                    <a:pt x="11" y="35"/>
                    <a:pt x="15" y="33"/>
                  </a:cubicBezTo>
                  <a:cubicBezTo>
                    <a:pt x="29" y="21"/>
                    <a:pt x="44" y="11"/>
                    <a:pt x="59" y="1"/>
                  </a:cubicBezTo>
                  <a:cubicBezTo>
                    <a:pt x="60" y="0"/>
                    <a:pt x="59" y="0"/>
                    <a:pt x="5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81" name="Freeform 10510">
              <a:extLst>
                <a:ext uri="{FF2B5EF4-FFF2-40B4-BE49-F238E27FC236}">
                  <a16:creationId xmlns:a16="http://schemas.microsoft.com/office/drawing/2014/main" id="{EF5897C3-C768-457C-A9B6-6D473B8E2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" y="66675"/>
              <a:ext cx="201613" cy="128588"/>
            </a:xfrm>
            <a:custGeom>
              <a:avLst/>
              <a:gdLst>
                <a:gd name="T0" fmla="*/ 51 w 54"/>
                <a:gd name="T1" fmla="*/ 1 h 34"/>
                <a:gd name="T2" fmla="*/ 2 w 54"/>
                <a:gd name="T3" fmla="*/ 33 h 34"/>
                <a:gd name="T4" fmla="*/ 3 w 54"/>
                <a:gd name="T5" fmla="*/ 33 h 34"/>
                <a:gd name="T6" fmla="*/ 53 w 54"/>
                <a:gd name="T7" fmla="*/ 1 h 34"/>
                <a:gd name="T8" fmla="*/ 51 w 54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4">
                  <a:moveTo>
                    <a:pt x="51" y="1"/>
                  </a:moveTo>
                  <a:cubicBezTo>
                    <a:pt x="35" y="12"/>
                    <a:pt x="18" y="22"/>
                    <a:pt x="2" y="33"/>
                  </a:cubicBezTo>
                  <a:cubicBezTo>
                    <a:pt x="0" y="34"/>
                    <a:pt x="2" y="34"/>
                    <a:pt x="3" y="33"/>
                  </a:cubicBezTo>
                  <a:cubicBezTo>
                    <a:pt x="20" y="23"/>
                    <a:pt x="37" y="12"/>
                    <a:pt x="53" y="1"/>
                  </a:cubicBezTo>
                  <a:cubicBezTo>
                    <a:pt x="54" y="0"/>
                    <a:pt x="52" y="1"/>
                    <a:pt x="5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82" name="Freeform 10511">
              <a:extLst>
                <a:ext uri="{FF2B5EF4-FFF2-40B4-BE49-F238E27FC236}">
                  <a16:creationId xmlns:a16="http://schemas.microsoft.com/office/drawing/2014/main" id="{36D43261-6A9E-468A-B256-0A2F9206E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" y="60325"/>
              <a:ext cx="203200" cy="115888"/>
            </a:xfrm>
            <a:custGeom>
              <a:avLst/>
              <a:gdLst>
                <a:gd name="T0" fmla="*/ 2 w 54"/>
                <a:gd name="T1" fmla="*/ 31 h 31"/>
                <a:gd name="T2" fmla="*/ 53 w 54"/>
                <a:gd name="T3" fmla="*/ 2 h 31"/>
                <a:gd name="T4" fmla="*/ 52 w 54"/>
                <a:gd name="T5" fmla="*/ 1 h 31"/>
                <a:gd name="T6" fmla="*/ 1 w 54"/>
                <a:gd name="T7" fmla="*/ 30 h 31"/>
                <a:gd name="T8" fmla="*/ 2 w 54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1">
                  <a:moveTo>
                    <a:pt x="2" y="31"/>
                  </a:moveTo>
                  <a:cubicBezTo>
                    <a:pt x="19" y="21"/>
                    <a:pt x="36" y="11"/>
                    <a:pt x="53" y="2"/>
                  </a:cubicBezTo>
                  <a:cubicBezTo>
                    <a:pt x="54" y="1"/>
                    <a:pt x="53" y="0"/>
                    <a:pt x="52" y="1"/>
                  </a:cubicBezTo>
                  <a:cubicBezTo>
                    <a:pt x="35" y="10"/>
                    <a:pt x="18" y="20"/>
                    <a:pt x="1" y="30"/>
                  </a:cubicBezTo>
                  <a:cubicBezTo>
                    <a:pt x="0" y="31"/>
                    <a:pt x="2" y="31"/>
                    <a:pt x="2" y="3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83" name="Freeform 10512">
              <a:extLst>
                <a:ext uri="{FF2B5EF4-FFF2-40B4-BE49-F238E27FC236}">
                  <a16:creationId xmlns:a16="http://schemas.microsoft.com/office/drawing/2014/main" id="{FCBF6F8C-AB59-4D7C-B2FE-0FDB36A3B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214313"/>
              <a:ext cx="274638" cy="165100"/>
            </a:xfrm>
            <a:custGeom>
              <a:avLst/>
              <a:gdLst>
                <a:gd name="T0" fmla="*/ 2 w 73"/>
                <a:gd name="T1" fmla="*/ 43 h 44"/>
                <a:gd name="T2" fmla="*/ 72 w 73"/>
                <a:gd name="T3" fmla="*/ 1 h 44"/>
                <a:gd name="T4" fmla="*/ 71 w 73"/>
                <a:gd name="T5" fmla="*/ 1 h 44"/>
                <a:gd name="T6" fmla="*/ 1 w 73"/>
                <a:gd name="T7" fmla="*/ 43 h 44"/>
                <a:gd name="T8" fmla="*/ 2 w 73"/>
                <a:gd name="T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4">
                  <a:moveTo>
                    <a:pt x="2" y="43"/>
                  </a:moveTo>
                  <a:cubicBezTo>
                    <a:pt x="27" y="32"/>
                    <a:pt x="49" y="15"/>
                    <a:pt x="72" y="1"/>
                  </a:cubicBezTo>
                  <a:cubicBezTo>
                    <a:pt x="73" y="0"/>
                    <a:pt x="71" y="1"/>
                    <a:pt x="71" y="1"/>
                  </a:cubicBezTo>
                  <a:cubicBezTo>
                    <a:pt x="47" y="15"/>
                    <a:pt x="26" y="32"/>
                    <a:pt x="1" y="43"/>
                  </a:cubicBezTo>
                  <a:cubicBezTo>
                    <a:pt x="0" y="44"/>
                    <a:pt x="2" y="44"/>
                    <a:pt x="2" y="4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84" name="Freeform 10513">
              <a:extLst>
                <a:ext uri="{FF2B5EF4-FFF2-40B4-BE49-F238E27FC236}">
                  <a16:creationId xmlns:a16="http://schemas.microsoft.com/office/drawing/2014/main" id="{0DC0DFB1-9E1D-4328-9D2A-7A1BA1ED2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173038"/>
              <a:ext cx="266700" cy="198438"/>
            </a:xfrm>
            <a:custGeom>
              <a:avLst/>
              <a:gdLst>
                <a:gd name="T0" fmla="*/ 69 w 71"/>
                <a:gd name="T1" fmla="*/ 0 h 53"/>
                <a:gd name="T2" fmla="*/ 1 w 71"/>
                <a:gd name="T3" fmla="*/ 51 h 53"/>
                <a:gd name="T4" fmla="*/ 2 w 71"/>
                <a:gd name="T5" fmla="*/ 52 h 53"/>
                <a:gd name="T6" fmla="*/ 70 w 71"/>
                <a:gd name="T7" fmla="*/ 1 h 53"/>
                <a:gd name="T8" fmla="*/ 69 w 7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53">
                  <a:moveTo>
                    <a:pt x="69" y="0"/>
                  </a:moveTo>
                  <a:cubicBezTo>
                    <a:pt x="46" y="17"/>
                    <a:pt x="20" y="30"/>
                    <a:pt x="1" y="51"/>
                  </a:cubicBezTo>
                  <a:cubicBezTo>
                    <a:pt x="0" y="52"/>
                    <a:pt x="2" y="53"/>
                    <a:pt x="2" y="52"/>
                  </a:cubicBezTo>
                  <a:cubicBezTo>
                    <a:pt x="22" y="31"/>
                    <a:pt x="47" y="18"/>
                    <a:pt x="70" y="1"/>
                  </a:cubicBezTo>
                  <a:cubicBezTo>
                    <a:pt x="71" y="1"/>
                    <a:pt x="70" y="0"/>
                    <a:pt x="6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85" name="Freeform 10514">
              <a:extLst>
                <a:ext uri="{FF2B5EF4-FFF2-40B4-BE49-F238E27FC236}">
                  <a16:creationId xmlns:a16="http://schemas.microsoft.com/office/drawing/2014/main" id="{23B9835B-FC77-4019-B4CA-6FC4549E4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62" y="33338"/>
              <a:ext cx="146050" cy="98425"/>
            </a:xfrm>
            <a:custGeom>
              <a:avLst/>
              <a:gdLst>
                <a:gd name="T0" fmla="*/ 37 w 39"/>
                <a:gd name="T1" fmla="*/ 0 h 26"/>
                <a:gd name="T2" fmla="*/ 2 w 39"/>
                <a:gd name="T3" fmla="*/ 25 h 26"/>
                <a:gd name="T4" fmla="*/ 3 w 39"/>
                <a:gd name="T5" fmla="*/ 25 h 26"/>
                <a:gd name="T6" fmla="*/ 38 w 39"/>
                <a:gd name="T7" fmla="*/ 1 h 26"/>
                <a:gd name="T8" fmla="*/ 37 w 3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6">
                  <a:moveTo>
                    <a:pt x="37" y="0"/>
                  </a:moveTo>
                  <a:cubicBezTo>
                    <a:pt x="25" y="8"/>
                    <a:pt x="13" y="17"/>
                    <a:pt x="2" y="25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15" y="17"/>
                    <a:pt x="26" y="9"/>
                    <a:pt x="38" y="1"/>
                  </a:cubicBezTo>
                  <a:cubicBezTo>
                    <a:pt x="39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86" name="Freeform 10515">
              <a:extLst>
                <a:ext uri="{FF2B5EF4-FFF2-40B4-BE49-F238E27FC236}">
                  <a16:creationId xmlns:a16="http://schemas.microsoft.com/office/drawing/2014/main" id="{38F0D7C3-21F2-414A-8853-25C722C38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25" y="25400"/>
              <a:ext cx="150813" cy="90488"/>
            </a:xfrm>
            <a:custGeom>
              <a:avLst/>
              <a:gdLst>
                <a:gd name="T0" fmla="*/ 2 w 40"/>
                <a:gd name="T1" fmla="*/ 24 h 24"/>
                <a:gd name="T2" fmla="*/ 39 w 40"/>
                <a:gd name="T3" fmla="*/ 1 h 24"/>
                <a:gd name="T4" fmla="*/ 37 w 40"/>
                <a:gd name="T5" fmla="*/ 0 h 24"/>
                <a:gd name="T6" fmla="*/ 1 w 40"/>
                <a:gd name="T7" fmla="*/ 23 h 24"/>
                <a:gd name="T8" fmla="*/ 2 w 4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4">
                  <a:moveTo>
                    <a:pt x="2" y="24"/>
                  </a:moveTo>
                  <a:cubicBezTo>
                    <a:pt x="14" y="16"/>
                    <a:pt x="26" y="8"/>
                    <a:pt x="39" y="1"/>
                  </a:cubicBezTo>
                  <a:cubicBezTo>
                    <a:pt x="40" y="0"/>
                    <a:pt x="38" y="0"/>
                    <a:pt x="37" y="0"/>
                  </a:cubicBezTo>
                  <a:cubicBezTo>
                    <a:pt x="25" y="8"/>
                    <a:pt x="13" y="15"/>
                    <a:pt x="1" y="23"/>
                  </a:cubicBezTo>
                  <a:cubicBezTo>
                    <a:pt x="0" y="24"/>
                    <a:pt x="1" y="24"/>
                    <a:pt x="2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87" name="Freeform 10516">
              <a:extLst>
                <a:ext uri="{FF2B5EF4-FFF2-40B4-BE49-F238E27FC236}">
                  <a16:creationId xmlns:a16="http://schemas.microsoft.com/office/drawing/2014/main" id="{CCF338AB-DD6B-4FD3-A707-BFEF6346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165100"/>
              <a:ext cx="285750" cy="184150"/>
            </a:xfrm>
            <a:custGeom>
              <a:avLst/>
              <a:gdLst>
                <a:gd name="T0" fmla="*/ 2 w 76"/>
                <a:gd name="T1" fmla="*/ 48 h 49"/>
                <a:gd name="T2" fmla="*/ 74 w 76"/>
                <a:gd name="T3" fmla="*/ 1 h 49"/>
                <a:gd name="T4" fmla="*/ 73 w 76"/>
                <a:gd name="T5" fmla="*/ 0 h 49"/>
                <a:gd name="T6" fmla="*/ 1 w 76"/>
                <a:gd name="T7" fmla="*/ 48 h 49"/>
                <a:gd name="T8" fmla="*/ 2 w 76"/>
                <a:gd name="T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9">
                  <a:moveTo>
                    <a:pt x="2" y="48"/>
                  </a:moveTo>
                  <a:cubicBezTo>
                    <a:pt x="28" y="35"/>
                    <a:pt x="50" y="17"/>
                    <a:pt x="74" y="1"/>
                  </a:cubicBezTo>
                  <a:cubicBezTo>
                    <a:pt x="76" y="0"/>
                    <a:pt x="74" y="0"/>
                    <a:pt x="73" y="0"/>
                  </a:cubicBezTo>
                  <a:cubicBezTo>
                    <a:pt x="49" y="16"/>
                    <a:pt x="27" y="34"/>
                    <a:pt x="1" y="48"/>
                  </a:cubicBezTo>
                  <a:cubicBezTo>
                    <a:pt x="0" y="48"/>
                    <a:pt x="2" y="49"/>
                    <a:pt x="2" y="4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88" name="Freeform 10517">
              <a:extLst>
                <a:ext uri="{FF2B5EF4-FFF2-40B4-BE49-F238E27FC236}">
                  <a16:creationId xmlns:a16="http://schemas.microsoft.com/office/drawing/2014/main" id="{6960F88E-EA4A-4B73-8B0A-970FA5AEA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" y="127000"/>
              <a:ext cx="269875" cy="211138"/>
            </a:xfrm>
            <a:custGeom>
              <a:avLst/>
              <a:gdLst>
                <a:gd name="T0" fmla="*/ 70 w 72"/>
                <a:gd name="T1" fmla="*/ 0 h 56"/>
                <a:gd name="T2" fmla="*/ 1 w 72"/>
                <a:gd name="T3" fmla="*/ 54 h 56"/>
                <a:gd name="T4" fmla="*/ 2 w 72"/>
                <a:gd name="T5" fmla="*/ 55 h 56"/>
                <a:gd name="T6" fmla="*/ 71 w 72"/>
                <a:gd name="T7" fmla="*/ 1 h 56"/>
                <a:gd name="T8" fmla="*/ 70 w 72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6">
                  <a:moveTo>
                    <a:pt x="70" y="0"/>
                  </a:moveTo>
                  <a:cubicBezTo>
                    <a:pt x="46" y="17"/>
                    <a:pt x="22" y="35"/>
                    <a:pt x="1" y="54"/>
                  </a:cubicBezTo>
                  <a:cubicBezTo>
                    <a:pt x="0" y="55"/>
                    <a:pt x="2" y="56"/>
                    <a:pt x="2" y="55"/>
                  </a:cubicBezTo>
                  <a:cubicBezTo>
                    <a:pt x="24" y="35"/>
                    <a:pt x="48" y="18"/>
                    <a:pt x="71" y="1"/>
                  </a:cubicBezTo>
                  <a:cubicBezTo>
                    <a:pt x="72" y="0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89" name="Freeform 10518">
              <a:extLst>
                <a:ext uri="{FF2B5EF4-FFF2-40B4-BE49-F238E27FC236}">
                  <a16:creationId xmlns:a16="http://schemas.microsoft.com/office/drawing/2014/main" id="{6DA0B784-2C9B-4AFB-94EC-C0EB40E00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101600"/>
              <a:ext cx="184150" cy="127000"/>
            </a:xfrm>
            <a:custGeom>
              <a:avLst/>
              <a:gdLst>
                <a:gd name="T0" fmla="*/ 33 w 49"/>
                <a:gd name="T1" fmla="*/ 1 h 34"/>
                <a:gd name="T2" fmla="*/ 0 w 49"/>
                <a:gd name="T3" fmla="*/ 33 h 34"/>
                <a:gd name="T4" fmla="*/ 2 w 49"/>
                <a:gd name="T5" fmla="*/ 34 h 34"/>
                <a:gd name="T6" fmla="*/ 48 w 49"/>
                <a:gd name="T7" fmla="*/ 4 h 34"/>
                <a:gd name="T8" fmla="*/ 47 w 49"/>
                <a:gd name="T9" fmla="*/ 4 h 34"/>
                <a:gd name="T10" fmla="*/ 9 w 49"/>
                <a:gd name="T11" fmla="*/ 28 h 34"/>
                <a:gd name="T12" fmla="*/ 7 w 49"/>
                <a:gd name="T13" fmla="*/ 29 h 34"/>
                <a:gd name="T14" fmla="*/ 16 w 49"/>
                <a:gd name="T15" fmla="*/ 19 h 34"/>
                <a:gd name="T16" fmla="*/ 35 w 49"/>
                <a:gd name="T17" fmla="*/ 1 h 34"/>
                <a:gd name="T18" fmla="*/ 33 w 49"/>
                <a:gd name="T1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4">
                  <a:moveTo>
                    <a:pt x="33" y="1"/>
                  </a:moveTo>
                  <a:cubicBezTo>
                    <a:pt x="22" y="11"/>
                    <a:pt x="11" y="22"/>
                    <a:pt x="0" y="33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18" y="26"/>
                    <a:pt x="33" y="15"/>
                    <a:pt x="48" y="4"/>
                  </a:cubicBezTo>
                  <a:cubicBezTo>
                    <a:pt x="49" y="3"/>
                    <a:pt x="47" y="3"/>
                    <a:pt x="47" y="4"/>
                  </a:cubicBezTo>
                  <a:cubicBezTo>
                    <a:pt x="35" y="12"/>
                    <a:pt x="22" y="21"/>
                    <a:pt x="9" y="28"/>
                  </a:cubicBezTo>
                  <a:cubicBezTo>
                    <a:pt x="1" y="33"/>
                    <a:pt x="4" y="32"/>
                    <a:pt x="7" y="29"/>
                  </a:cubicBezTo>
                  <a:cubicBezTo>
                    <a:pt x="10" y="25"/>
                    <a:pt x="13" y="22"/>
                    <a:pt x="16" y="19"/>
                  </a:cubicBezTo>
                  <a:cubicBezTo>
                    <a:pt x="22" y="13"/>
                    <a:pt x="28" y="7"/>
                    <a:pt x="35" y="1"/>
                  </a:cubicBezTo>
                  <a:cubicBezTo>
                    <a:pt x="36" y="0"/>
                    <a:pt x="34" y="0"/>
                    <a:pt x="3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90" name="Freeform 10519">
              <a:extLst>
                <a:ext uri="{FF2B5EF4-FFF2-40B4-BE49-F238E27FC236}">
                  <a16:creationId xmlns:a16="http://schemas.microsoft.com/office/drawing/2014/main" id="{B53BD9EC-FADD-4059-A735-231232F03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" y="1022350"/>
              <a:ext cx="134938" cy="76200"/>
            </a:xfrm>
            <a:custGeom>
              <a:avLst/>
              <a:gdLst>
                <a:gd name="T0" fmla="*/ 2 w 36"/>
                <a:gd name="T1" fmla="*/ 18 h 20"/>
                <a:gd name="T2" fmla="*/ 21 w 36"/>
                <a:gd name="T3" fmla="*/ 6 h 20"/>
                <a:gd name="T4" fmla="*/ 33 w 36"/>
                <a:gd name="T5" fmla="*/ 7 h 20"/>
                <a:gd name="T6" fmla="*/ 28 w 36"/>
                <a:gd name="T7" fmla="*/ 19 h 20"/>
                <a:gd name="T8" fmla="*/ 30 w 36"/>
                <a:gd name="T9" fmla="*/ 19 h 20"/>
                <a:gd name="T10" fmla="*/ 36 w 36"/>
                <a:gd name="T11" fmla="*/ 2 h 20"/>
                <a:gd name="T12" fmla="*/ 35 w 36"/>
                <a:gd name="T13" fmla="*/ 2 h 20"/>
                <a:gd name="T14" fmla="*/ 1 w 36"/>
                <a:gd name="T15" fmla="*/ 18 h 20"/>
                <a:gd name="T16" fmla="*/ 2 w 36"/>
                <a:gd name="T1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0">
                  <a:moveTo>
                    <a:pt x="2" y="18"/>
                  </a:moveTo>
                  <a:cubicBezTo>
                    <a:pt x="8" y="14"/>
                    <a:pt x="14" y="9"/>
                    <a:pt x="21" y="6"/>
                  </a:cubicBezTo>
                  <a:cubicBezTo>
                    <a:pt x="23" y="5"/>
                    <a:pt x="34" y="0"/>
                    <a:pt x="33" y="7"/>
                  </a:cubicBezTo>
                  <a:cubicBezTo>
                    <a:pt x="33" y="12"/>
                    <a:pt x="30" y="16"/>
                    <a:pt x="28" y="19"/>
                  </a:cubicBezTo>
                  <a:cubicBezTo>
                    <a:pt x="28" y="20"/>
                    <a:pt x="30" y="20"/>
                    <a:pt x="30" y="19"/>
                  </a:cubicBezTo>
                  <a:cubicBezTo>
                    <a:pt x="33" y="14"/>
                    <a:pt x="35" y="9"/>
                    <a:pt x="36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22" y="3"/>
                    <a:pt x="11" y="10"/>
                    <a:pt x="1" y="18"/>
                  </a:cubicBezTo>
                  <a:cubicBezTo>
                    <a:pt x="0" y="19"/>
                    <a:pt x="2" y="19"/>
                    <a:pt x="2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91" name="Freeform 10520">
              <a:extLst>
                <a:ext uri="{FF2B5EF4-FFF2-40B4-BE49-F238E27FC236}">
                  <a16:creationId xmlns:a16="http://schemas.microsoft.com/office/drawing/2014/main" id="{A8274584-F640-454F-86FA-6396383F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" y="955675"/>
              <a:ext cx="217488" cy="134938"/>
            </a:xfrm>
            <a:custGeom>
              <a:avLst/>
              <a:gdLst>
                <a:gd name="T0" fmla="*/ 3 w 58"/>
                <a:gd name="T1" fmla="*/ 35 h 36"/>
                <a:gd name="T2" fmla="*/ 39 w 58"/>
                <a:gd name="T3" fmla="*/ 6 h 36"/>
                <a:gd name="T4" fmla="*/ 52 w 58"/>
                <a:gd name="T5" fmla="*/ 9 h 36"/>
                <a:gd name="T6" fmla="*/ 46 w 58"/>
                <a:gd name="T7" fmla="*/ 17 h 36"/>
                <a:gd name="T8" fmla="*/ 25 w 58"/>
                <a:gd name="T9" fmla="*/ 35 h 36"/>
                <a:gd name="T10" fmla="*/ 27 w 58"/>
                <a:gd name="T11" fmla="*/ 35 h 36"/>
                <a:gd name="T12" fmla="*/ 57 w 58"/>
                <a:gd name="T13" fmla="*/ 3 h 36"/>
                <a:gd name="T14" fmla="*/ 57 w 58"/>
                <a:gd name="T15" fmla="*/ 3 h 36"/>
                <a:gd name="T16" fmla="*/ 1 w 58"/>
                <a:gd name="T17" fmla="*/ 35 h 36"/>
                <a:gd name="T18" fmla="*/ 3 w 58"/>
                <a:gd name="T1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36">
                  <a:moveTo>
                    <a:pt x="3" y="35"/>
                  </a:moveTo>
                  <a:cubicBezTo>
                    <a:pt x="14" y="24"/>
                    <a:pt x="24" y="12"/>
                    <a:pt x="39" y="6"/>
                  </a:cubicBezTo>
                  <a:cubicBezTo>
                    <a:pt x="41" y="5"/>
                    <a:pt x="58" y="1"/>
                    <a:pt x="52" y="9"/>
                  </a:cubicBezTo>
                  <a:cubicBezTo>
                    <a:pt x="50" y="12"/>
                    <a:pt x="48" y="15"/>
                    <a:pt x="46" y="17"/>
                  </a:cubicBezTo>
                  <a:cubicBezTo>
                    <a:pt x="40" y="24"/>
                    <a:pt x="32" y="30"/>
                    <a:pt x="25" y="35"/>
                  </a:cubicBezTo>
                  <a:cubicBezTo>
                    <a:pt x="24" y="36"/>
                    <a:pt x="26" y="36"/>
                    <a:pt x="27" y="35"/>
                  </a:cubicBezTo>
                  <a:cubicBezTo>
                    <a:pt x="39" y="27"/>
                    <a:pt x="50" y="16"/>
                    <a:pt x="57" y="3"/>
                  </a:cubicBezTo>
                  <a:cubicBezTo>
                    <a:pt x="58" y="3"/>
                    <a:pt x="57" y="3"/>
                    <a:pt x="57" y="3"/>
                  </a:cubicBezTo>
                  <a:cubicBezTo>
                    <a:pt x="33" y="0"/>
                    <a:pt x="16" y="19"/>
                    <a:pt x="1" y="35"/>
                  </a:cubicBezTo>
                  <a:cubicBezTo>
                    <a:pt x="0" y="36"/>
                    <a:pt x="2" y="35"/>
                    <a:pt x="3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92" name="Freeform 10521">
              <a:extLst>
                <a:ext uri="{FF2B5EF4-FFF2-40B4-BE49-F238E27FC236}">
                  <a16:creationId xmlns:a16="http://schemas.microsoft.com/office/drawing/2014/main" id="{E614E66E-EE18-497A-94B6-852F4A970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" y="854075"/>
              <a:ext cx="247650" cy="231775"/>
            </a:xfrm>
            <a:custGeom>
              <a:avLst/>
              <a:gdLst>
                <a:gd name="T0" fmla="*/ 63 w 66"/>
                <a:gd name="T1" fmla="*/ 1 h 62"/>
                <a:gd name="T2" fmla="*/ 0 w 66"/>
                <a:gd name="T3" fmla="*/ 62 h 62"/>
                <a:gd name="T4" fmla="*/ 2 w 66"/>
                <a:gd name="T5" fmla="*/ 62 h 62"/>
                <a:gd name="T6" fmla="*/ 65 w 66"/>
                <a:gd name="T7" fmla="*/ 1 h 62"/>
                <a:gd name="T8" fmla="*/ 63 w 66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2">
                  <a:moveTo>
                    <a:pt x="63" y="1"/>
                  </a:moveTo>
                  <a:cubicBezTo>
                    <a:pt x="45" y="24"/>
                    <a:pt x="21" y="41"/>
                    <a:pt x="0" y="62"/>
                  </a:cubicBezTo>
                  <a:cubicBezTo>
                    <a:pt x="0" y="62"/>
                    <a:pt x="2" y="62"/>
                    <a:pt x="2" y="62"/>
                  </a:cubicBezTo>
                  <a:cubicBezTo>
                    <a:pt x="23" y="41"/>
                    <a:pt x="47" y="24"/>
                    <a:pt x="65" y="1"/>
                  </a:cubicBezTo>
                  <a:cubicBezTo>
                    <a:pt x="66" y="0"/>
                    <a:pt x="64" y="0"/>
                    <a:pt x="6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93" name="Freeform 10522">
              <a:extLst>
                <a:ext uri="{FF2B5EF4-FFF2-40B4-BE49-F238E27FC236}">
                  <a16:creationId xmlns:a16="http://schemas.microsoft.com/office/drawing/2014/main" id="{210D7147-A32C-4BE2-9649-5DD8E44DB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841375"/>
              <a:ext cx="300038" cy="227013"/>
            </a:xfrm>
            <a:custGeom>
              <a:avLst/>
              <a:gdLst>
                <a:gd name="T0" fmla="*/ 3 w 80"/>
                <a:gd name="T1" fmla="*/ 60 h 60"/>
                <a:gd name="T2" fmla="*/ 79 w 80"/>
                <a:gd name="T3" fmla="*/ 1 h 60"/>
                <a:gd name="T4" fmla="*/ 78 w 80"/>
                <a:gd name="T5" fmla="*/ 0 h 60"/>
                <a:gd name="T6" fmla="*/ 1 w 80"/>
                <a:gd name="T7" fmla="*/ 59 h 60"/>
                <a:gd name="T8" fmla="*/ 3 w 8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0">
                  <a:moveTo>
                    <a:pt x="3" y="60"/>
                  </a:moveTo>
                  <a:cubicBezTo>
                    <a:pt x="27" y="39"/>
                    <a:pt x="51" y="17"/>
                    <a:pt x="79" y="1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50" y="16"/>
                    <a:pt x="26" y="38"/>
                    <a:pt x="1" y="59"/>
                  </a:cubicBezTo>
                  <a:cubicBezTo>
                    <a:pt x="0" y="60"/>
                    <a:pt x="2" y="60"/>
                    <a:pt x="3" y="6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94" name="Freeform 10523">
              <a:extLst>
                <a:ext uri="{FF2B5EF4-FFF2-40B4-BE49-F238E27FC236}">
                  <a16:creationId xmlns:a16="http://schemas.microsoft.com/office/drawing/2014/main" id="{1C40D58F-07CD-46D6-BA7A-8780E925E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" y="827088"/>
              <a:ext cx="247650" cy="236538"/>
            </a:xfrm>
            <a:custGeom>
              <a:avLst/>
              <a:gdLst>
                <a:gd name="T0" fmla="*/ 63 w 66"/>
                <a:gd name="T1" fmla="*/ 0 h 63"/>
                <a:gd name="T2" fmla="*/ 1 w 66"/>
                <a:gd name="T3" fmla="*/ 62 h 63"/>
                <a:gd name="T4" fmla="*/ 3 w 66"/>
                <a:gd name="T5" fmla="*/ 62 h 63"/>
                <a:gd name="T6" fmla="*/ 65 w 66"/>
                <a:gd name="T7" fmla="*/ 1 h 63"/>
                <a:gd name="T8" fmla="*/ 63 w 66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3">
                  <a:moveTo>
                    <a:pt x="63" y="0"/>
                  </a:moveTo>
                  <a:cubicBezTo>
                    <a:pt x="44" y="22"/>
                    <a:pt x="22" y="41"/>
                    <a:pt x="1" y="62"/>
                  </a:cubicBezTo>
                  <a:cubicBezTo>
                    <a:pt x="0" y="62"/>
                    <a:pt x="2" y="63"/>
                    <a:pt x="3" y="62"/>
                  </a:cubicBezTo>
                  <a:cubicBezTo>
                    <a:pt x="24" y="42"/>
                    <a:pt x="46" y="23"/>
                    <a:pt x="65" y="1"/>
                  </a:cubicBezTo>
                  <a:cubicBezTo>
                    <a:pt x="66" y="0"/>
                    <a:pt x="64" y="0"/>
                    <a:pt x="6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95" name="Freeform 10524">
              <a:extLst>
                <a:ext uri="{FF2B5EF4-FFF2-40B4-BE49-F238E27FC236}">
                  <a16:creationId xmlns:a16="http://schemas.microsoft.com/office/drawing/2014/main" id="{78D73264-B9A7-483D-B97B-D0577591A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" y="819150"/>
              <a:ext cx="233363" cy="173038"/>
            </a:xfrm>
            <a:custGeom>
              <a:avLst/>
              <a:gdLst>
                <a:gd name="T0" fmla="*/ 2 w 62"/>
                <a:gd name="T1" fmla="*/ 46 h 46"/>
                <a:gd name="T2" fmla="*/ 60 w 62"/>
                <a:gd name="T3" fmla="*/ 1 h 46"/>
                <a:gd name="T4" fmla="*/ 59 w 62"/>
                <a:gd name="T5" fmla="*/ 0 h 46"/>
                <a:gd name="T6" fmla="*/ 1 w 62"/>
                <a:gd name="T7" fmla="*/ 45 h 46"/>
                <a:gd name="T8" fmla="*/ 2 w 6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6">
                  <a:moveTo>
                    <a:pt x="2" y="46"/>
                  </a:moveTo>
                  <a:cubicBezTo>
                    <a:pt x="21" y="30"/>
                    <a:pt x="39" y="14"/>
                    <a:pt x="60" y="1"/>
                  </a:cubicBezTo>
                  <a:cubicBezTo>
                    <a:pt x="62" y="0"/>
                    <a:pt x="60" y="0"/>
                    <a:pt x="59" y="0"/>
                  </a:cubicBezTo>
                  <a:cubicBezTo>
                    <a:pt x="38" y="13"/>
                    <a:pt x="19" y="29"/>
                    <a:pt x="1" y="45"/>
                  </a:cubicBezTo>
                  <a:cubicBezTo>
                    <a:pt x="0" y="46"/>
                    <a:pt x="2" y="46"/>
                    <a:pt x="2" y="4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96" name="Freeform 10525">
              <a:extLst>
                <a:ext uri="{FF2B5EF4-FFF2-40B4-BE49-F238E27FC236}">
                  <a16:creationId xmlns:a16="http://schemas.microsoft.com/office/drawing/2014/main" id="{4E19802D-5D77-41B3-B0F2-6721364D0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" y="804863"/>
              <a:ext cx="187325" cy="165100"/>
            </a:xfrm>
            <a:custGeom>
              <a:avLst/>
              <a:gdLst>
                <a:gd name="T0" fmla="*/ 47 w 50"/>
                <a:gd name="T1" fmla="*/ 0 h 44"/>
                <a:gd name="T2" fmla="*/ 0 w 50"/>
                <a:gd name="T3" fmla="*/ 44 h 44"/>
                <a:gd name="T4" fmla="*/ 2 w 50"/>
                <a:gd name="T5" fmla="*/ 44 h 44"/>
                <a:gd name="T6" fmla="*/ 49 w 50"/>
                <a:gd name="T7" fmla="*/ 0 h 44"/>
                <a:gd name="T8" fmla="*/ 47 w 5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4">
                  <a:moveTo>
                    <a:pt x="47" y="0"/>
                  </a:moveTo>
                  <a:cubicBezTo>
                    <a:pt x="33" y="16"/>
                    <a:pt x="16" y="30"/>
                    <a:pt x="0" y="44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18" y="30"/>
                    <a:pt x="35" y="16"/>
                    <a:pt x="49" y="0"/>
                  </a:cubicBezTo>
                  <a:cubicBezTo>
                    <a:pt x="50" y="0"/>
                    <a:pt x="48" y="0"/>
                    <a:pt x="4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97" name="Freeform 10526">
              <a:extLst>
                <a:ext uri="{FF2B5EF4-FFF2-40B4-BE49-F238E27FC236}">
                  <a16:creationId xmlns:a16="http://schemas.microsoft.com/office/drawing/2014/main" id="{90385E72-B83A-4814-9841-003A38B29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25" y="849313"/>
              <a:ext cx="87313" cy="71438"/>
            </a:xfrm>
            <a:custGeom>
              <a:avLst/>
              <a:gdLst>
                <a:gd name="T0" fmla="*/ 21 w 23"/>
                <a:gd name="T1" fmla="*/ 0 h 19"/>
                <a:gd name="T2" fmla="*/ 1 w 23"/>
                <a:gd name="T3" fmla="*/ 18 h 19"/>
                <a:gd name="T4" fmla="*/ 2 w 23"/>
                <a:gd name="T5" fmla="*/ 18 h 19"/>
                <a:gd name="T6" fmla="*/ 22 w 23"/>
                <a:gd name="T7" fmla="*/ 0 h 19"/>
                <a:gd name="T8" fmla="*/ 21 w 2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21" y="0"/>
                  </a:moveTo>
                  <a:cubicBezTo>
                    <a:pt x="14" y="6"/>
                    <a:pt x="7" y="12"/>
                    <a:pt x="1" y="18"/>
                  </a:cubicBezTo>
                  <a:cubicBezTo>
                    <a:pt x="0" y="19"/>
                    <a:pt x="2" y="19"/>
                    <a:pt x="2" y="18"/>
                  </a:cubicBezTo>
                  <a:cubicBezTo>
                    <a:pt x="9" y="12"/>
                    <a:pt x="16" y="6"/>
                    <a:pt x="22" y="0"/>
                  </a:cubicBezTo>
                  <a:cubicBezTo>
                    <a:pt x="23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98" name="Freeform 10527">
              <a:extLst>
                <a:ext uri="{FF2B5EF4-FFF2-40B4-BE49-F238E27FC236}">
                  <a16:creationId xmlns:a16="http://schemas.microsoft.com/office/drawing/2014/main" id="{70B604FD-57A9-4B68-9C76-1006AF977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" y="728663"/>
              <a:ext cx="169863" cy="139700"/>
            </a:xfrm>
            <a:custGeom>
              <a:avLst/>
              <a:gdLst>
                <a:gd name="T0" fmla="*/ 42 w 45"/>
                <a:gd name="T1" fmla="*/ 1 h 37"/>
                <a:gd name="T2" fmla="*/ 0 w 45"/>
                <a:gd name="T3" fmla="*/ 36 h 37"/>
                <a:gd name="T4" fmla="*/ 2 w 45"/>
                <a:gd name="T5" fmla="*/ 36 h 37"/>
                <a:gd name="T6" fmla="*/ 39 w 45"/>
                <a:gd name="T7" fmla="*/ 7 h 37"/>
                <a:gd name="T8" fmla="*/ 37 w 45"/>
                <a:gd name="T9" fmla="*/ 7 h 37"/>
                <a:gd name="T10" fmla="*/ 20 w 45"/>
                <a:gd name="T11" fmla="*/ 21 h 37"/>
                <a:gd name="T12" fmla="*/ 10 w 45"/>
                <a:gd name="T13" fmla="*/ 29 h 37"/>
                <a:gd name="T14" fmla="*/ 6 w 45"/>
                <a:gd name="T15" fmla="*/ 31 h 37"/>
                <a:gd name="T16" fmla="*/ 44 w 45"/>
                <a:gd name="T17" fmla="*/ 0 h 37"/>
                <a:gd name="T18" fmla="*/ 42 w 45"/>
                <a:gd name="T1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7">
                  <a:moveTo>
                    <a:pt x="42" y="1"/>
                  </a:moveTo>
                  <a:cubicBezTo>
                    <a:pt x="28" y="12"/>
                    <a:pt x="13" y="23"/>
                    <a:pt x="0" y="36"/>
                  </a:cubicBezTo>
                  <a:cubicBezTo>
                    <a:pt x="0" y="36"/>
                    <a:pt x="2" y="36"/>
                    <a:pt x="2" y="36"/>
                  </a:cubicBezTo>
                  <a:cubicBezTo>
                    <a:pt x="15" y="27"/>
                    <a:pt x="27" y="17"/>
                    <a:pt x="39" y="7"/>
                  </a:cubicBezTo>
                  <a:cubicBezTo>
                    <a:pt x="39" y="7"/>
                    <a:pt x="37" y="7"/>
                    <a:pt x="37" y="7"/>
                  </a:cubicBezTo>
                  <a:cubicBezTo>
                    <a:pt x="31" y="12"/>
                    <a:pt x="26" y="16"/>
                    <a:pt x="20" y="21"/>
                  </a:cubicBezTo>
                  <a:cubicBezTo>
                    <a:pt x="17" y="24"/>
                    <a:pt x="14" y="26"/>
                    <a:pt x="10" y="29"/>
                  </a:cubicBezTo>
                  <a:cubicBezTo>
                    <a:pt x="9" y="30"/>
                    <a:pt x="1" y="37"/>
                    <a:pt x="6" y="31"/>
                  </a:cubicBezTo>
                  <a:cubicBezTo>
                    <a:pt x="18" y="20"/>
                    <a:pt x="31" y="10"/>
                    <a:pt x="44" y="0"/>
                  </a:cubicBezTo>
                  <a:cubicBezTo>
                    <a:pt x="45" y="0"/>
                    <a:pt x="43" y="0"/>
                    <a:pt x="4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99" name="Freeform 10528">
              <a:extLst>
                <a:ext uri="{FF2B5EF4-FFF2-40B4-BE49-F238E27FC236}">
                  <a16:creationId xmlns:a16="http://schemas.microsoft.com/office/drawing/2014/main" id="{6D38B30A-3417-4995-800E-21C4EA5B0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" y="646113"/>
              <a:ext cx="55563" cy="41275"/>
            </a:xfrm>
            <a:custGeom>
              <a:avLst/>
              <a:gdLst>
                <a:gd name="T0" fmla="*/ 12 w 15"/>
                <a:gd name="T1" fmla="*/ 1 h 11"/>
                <a:gd name="T2" fmla="*/ 1 w 15"/>
                <a:gd name="T3" fmla="*/ 10 h 11"/>
                <a:gd name="T4" fmla="*/ 2 w 15"/>
                <a:gd name="T5" fmla="*/ 10 h 11"/>
                <a:gd name="T6" fmla="*/ 14 w 15"/>
                <a:gd name="T7" fmla="*/ 1 h 11"/>
                <a:gd name="T8" fmla="*/ 12 w 15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12" y="1"/>
                  </a:moveTo>
                  <a:cubicBezTo>
                    <a:pt x="9" y="4"/>
                    <a:pt x="5" y="7"/>
                    <a:pt x="1" y="10"/>
                  </a:cubicBezTo>
                  <a:cubicBezTo>
                    <a:pt x="0" y="11"/>
                    <a:pt x="2" y="11"/>
                    <a:pt x="2" y="10"/>
                  </a:cubicBezTo>
                  <a:cubicBezTo>
                    <a:pt x="6" y="7"/>
                    <a:pt x="10" y="4"/>
                    <a:pt x="14" y="1"/>
                  </a:cubicBezTo>
                  <a:cubicBezTo>
                    <a:pt x="15" y="0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00" name="Freeform 10529">
              <a:extLst>
                <a:ext uri="{FF2B5EF4-FFF2-40B4-BE49-F238E27FC236}">
                  <a16:creationId xmlns:a16="http://schemas.microsoft.com/office/drawing/2014/main" id="{1C7FA3B0-98E8-4BCA-8A7B-1D8FE761E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596900"/>
              <a:ext cx="300038" cy="207963"/>
            </a:xfrm>
            <a:custGeom>
              <a:avLst/>
              <a:gdLst>
                <a:gd name="T0" fmla="*/ 2 w 80"/>
                <a:gd name="T1" fmla="*/ 55 h 55"/>
                <a:gd name="T2" fmla="*/ 79 w 80"/>
                <a:gd name="T3" fmla="*/ 0 h 55"/>
                <a:gd name="T4" fmla="*/ 77 w 80"/>
                <a:gd name="T5" fmla="*/ 0 h 55"/>
                <a:gd name="T6" fmla="*/ 1 w 80"/>
                <a:gd name="T7" fmla="*/ 54 h 55"/>
                <a:gd name="T8" fmla="*/ 2 w 80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55">
                  <a:moveTo>
                    <a:pt x="2" y="55"/>
                  </a:moveTo>
                  <a:cubicBezTo>
                    <a:pt x="30" y="40"/>
                    <a:pt x="53" y="18"/>
                    <a:pt x="79" y="0"/>
                  </a:cubicBezTo>
                  <a:cubicBezTo>
                    <a:pt x="80" y="0"/>
                    <a:pt x="78" y="0"/>
                    <a:pt x="77" y="0"/>
                  </a:cubicBezTo>
                  <a:cubicBezTo>
                    <a:pt x="51" y="18"/>
                    <a:pt x="28" y="39"/>
                    <a:pt x="1" y="54"/>
                  </a:cubicBezTo>
                  <a:cubicBezTo>
                    <a:pt x="0" y="55"/>
                    <a:pt x="1" y="55"/>
                    <a:pt x="2" y="5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01" name="Freeform 10530">
              <a:extLst>
                <a:ext uri="{FF2B5EF4-FFF2-40B4-BE49-F238E27FC236}">
                  <a16:creationId xmlns:a16="http://schemas.microsoft.com/office/drawing/2014/main" id="{7DF3F207-4ADE-4B95-959F-2B8045137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766763"/>
              <a:ext cx="60325" cy="41275"/>
            </a:xfrm>
            <a:custGeom>
              <a:avLst/>
              <a:gdLst>
                <a:gd name="T0" fmla="*/ 4 w 16"/>
                <a:gd name="T1" fmla="*/ 10 h 11"/>
                <a:gd name="T2" fmla="*/ 13 w 16"/>
                <a:gd name="T3" fmla="*/ 5 h 11"/>
                <a:gd name="T4" fmla="*/ 15 w 16"/>
                <a:gd name="T5" fmla="*/ 1 h 11"/>
                <a:gd name="T6" fmla="*/ 11 w 16"/>
                <a:gd name="T7" fmla="*/ 1 h 11"/>
                <a:gd name="T8" fmla="*/ 1 w 16"/>
                <a:gd name="T9" fmla="*/ 7 h 11"/>
                <a:gd name="T10" fmla="*/ 3 w 16"/>
                <a:gd name="T11" fmla="*/ 7 h 11"/>
                <a:gd name="T12" fmla="*/ 13 w 16"/>
                <a:gd name="T13" fmla="*/ 2 h 11"/>
                <a:gd name="T14" fmla="*/ 11 w 16"/>
                <a:gd name="T15" fmla="*/ 5 h 11"/>
                <a:gd name="T16" fmla="*/ 3 w 16"/>
                <a:gd name="T17" fmla="*/ 10 h 11"/>
                <a:gd name="T18" fmla="*/ 4 w 16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4" y="10"/>
                  </a:moveTo>
                  <a:cubicBezTo>
                    <a:pt x="7" y="9"/>
                    <a:pt x="10" y="7"/>
                    <a:pt x="13" y="5"/>
                  </a:cubicBezTo>
                  <a:cubicBezTo>
                    <a:pt x="14" y="4"/>
                    <a:pt x="16" y="3"/>
                    <a:pt x="15" y="1"/>
                  </a:cubicBezTo>
                  <a:cubicBezTo>
                    <a:pt x="14" y="0"/>
                    <a:pt x="11" y="1"/>
                    <a:pt x="11" y="1"/>
                  </a:cubicBezTo>
                  <a:cubicBezTo>
                    <a:pt x="7" y="3"/>
                    <a:pt x="4" y="5"/>
                    <a:pt x="1" y="7"/>
                  </a:cubicBezTo>
                  <a:cubicBezTo>
                    <a:pt x="0" y="8"/>
                    <a:pt x="2" y="8"/>
                    <a:pt x="3" y="7"/>
                  </a:cubicBezTo>
                  <a:cubicBezTo>
                    <a:pt x="4" y="7"/>
                    <a:pt x="13" y="0"/>
                    <a:pt x="13" y="2"/>
                  </a:cubicBezTo>
                  <a:cubicBezTo>
                    <a:pt x="13" y="3"/>
                    <a:pt x="11" y="5"/>
                    <a:pt x="11" y="5"/>
                  </a:cubicBezTo>
                  <a:cubicBezTo>
                    <a:pt x="8" y="7"/>
                    <a:pt x="6" y="8"/>
                    <a:pt x="3" y="10"/>
                  </a:cubicBezTo>
                  <a:cubicBezTo>
                    <a:pt x="2" y="10"/>
                    <a:pt x="3" y="11"/>
                    <a:pt x="4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02" name="Freeform 10531">
              <a:extLst>
                <a:ext uri="{FF2B5EF4-FFF2-40B4-BE49-F238E27FC236}">
                  <a16:creationId xmlns:a16="http://schemas.microsoft.com/office/drawing/2014/main" id="{786E9F5E-E308-4360-BEBE-F83F7F060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549275"/>
              <a:ext cx="282575" cy="244475"/>
            </a:xfrm>
            <a:custGeom>
              <a:avLst/>
              <a:gdLst>
                <a:gd name="T0" fmla="*/ 72 w 75"/>
                <a:gd name="T1" fmla="*/ 1 h 65"/>
                <a:gd name="T2" fmla="*/ 1 w 75"/>
                <a:gd name="T3" fmla="*/ 64 h 65"/>
                <a:gd name="T4" fmla="*/ 3 w 75"/>
                <a:gd name="T5" fmla="*/ 65 h 65"/>
                <a:gd name="T6" fmla="*/ 74 w 75"/>
                <a:gd name="T7" fmla="*/ 1 h 65"/>
                <a:gd name="T8" fmla="*/ 72 w 75"/>
                <a:gd name="T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65">
                  <a:moveTo>
                    <a:pt x="72" y="1"/>
                  </a:moveTo>
                  <a:cubicBezTo>
                    <a:pt x="50" y="24"/>
                    <a:pt x="25" y="43"/>
                    <a:pt x="1" y="64"/>
                  </a:cubicBezTo>
                  <a:cubicBezTo>
                    <a:pt x="0" y="65"/>
                    <a:pt x="2" y="65"/>
                    <a:pt x="3" y="65"/>
                  </a:cubicBezTo>
                  <a:cubicBezTo>
                    <a:pt x="26" y="43"/>
                    <a:pt x="52" y="24"/>
                    <a:pt x="74" y="1"/>
                  </a:cubicBezTo>
                  <a:cubicBezTo>
                    <a:pt x="75" y="0"/>
                    <a:pt x="73" y="0"/>
                    <a:pt x="7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03" name="Freeform 10532">
              <a:extLst>
                <a:ext uri="{FF2B5EF4-FFF2-40B4-BE49-F238E27FC236}">
                  <a16:creationId xmlns:a16="http://schemas.microsoft.com/office/drawing/2014/main" id="{AA4FC633-CA2E-49FB-BD63-27A4912B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481013"/>
              <a:ext cx="266700" cy="214313"/>
            </a:xfrm>
            <a:custGeom>
              <a:avLst/>
              <a:gdLst>
                <a:gd name="T0" fmla="*/ 8 w 71"/>
                <a:gd name="T1" fmla="*/ 29 h 57"/>
                <a:gd name="T2" fmla="*/ 25 w 71"/>
                <a:gd name="T3" fmla="*/ 16 h 57"/>
                <a:gd name="T4" fmla="*/ 43 w 71"/>
                <a:gd name="T5" fmla="*/ 5 h 57"/>
                <a:gd name="T6" fmla="*/ 36 w 71"/>
                <a:gd name="T7" fmla="*/ 18 h 57"/>
                <a:gd name="T8" fmla="*/ 1 w 71"/>
                <a:gd name="T9" fmla="*/ 56 h 57"/>
                <a:gd name="T10" fmla="*/ 2 w 71"/>
                <a:gd name="T11" fmla="*/ 57 h 57"/>
                <a:gd name="T12" fmla="*/ 70 w 71"/>
                <a:gd name="T13" fmla="*/ 12 h 57"/>
                <a:gd name="T14" fmla="*/ 69 w 71"/>
                <a:gd name="T15" fmla="*/ 11 h 57"/>
                <a:gd name="T16" fmla="*/ 5 w 71"/>
                <a:gd name="T17" fmla="*/ 54 h 57"/>
                <a:gd name="T18" fmla="*/ 16 w 71"/>
                <a:gd name="T19" fmla="*/ 40 h 57"/>
                <a:gd name="T20" fmla="*/ 29 w 71"/>
                <a:gd name="T21" fmla="*/ 28 h 57"/>
                <a:gd name="T22" fmla="*/ 52 w 71"/>
                <a:gd name="T23" fmla="*/ 1 h 57"/>
                <a:gd name="T24" fmla="*/ 51 w 71"/>
                <a:gd name="T25" fmla="*/ 1 h 57"/>
                <a:gd name="T26" fmla="*/ 6 w 71"/>
                <a:gd name="T27" fmla="*/ 28 h 57"/>
                <a:gd name="T28" fmla="*/ 8 w 71"/>
                <a:gd name="T2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57">
                  <a:moveTo>
                    <a:pt x="8" y="29"/>
                  </a:moveTo>
                  <a:cubicBezTo>
                    <a:pt x="14" y="25"/>
                    <a:pt x="19" y="20"/>
                    <a:pt x="25" y="16"/>
                  </a:cubicBezTo>
                  <a:cubicBezTo>
                    <a:pt x="31" y="12"/>
                    <a:pt x="37" y="8"/>
                    <a:pt x="43" y="5"/>
                  </a:cubicBezTo>
                  <a:cubicBezTo>
                    <a:pt x="54" y="0"/>
                    <a:pt x="36" y="19"/>
                    <a:pt x="36" y="18"/>
                  </a:cubicBezTo>
                  <a:cubicBezTo>
                    <a:pt x="24" y="31"/>
                    <a:pt x="11" y="42"/>
                    <a:pt x="1" y="56"/>
                  </a:cubicBezTo>
                  <a:cubicBezTo>
                    <a:pt x="0" y="57"/>
                    <a:pt x="2" y="57"/>
                    <a:pt x="2" y="57"/>
                  </a:cubicBezTo>
                  <a:cubicBezTo>
                    <a:pt x="28" y="47"/>
                    <a:pt x="47" y="26"/>
                    <a:pt x="70" y="12"/>
                  </a:cubicBezTo>
                  <a:cubicBezTo>
                    <a:pt x="71" y="11"/>
                    <a:pt x="70" y="11"/>
                    <a:pt x="69" y="11"/>
                  </a:cubicBezTo>
                  <a:cubicBezTo>
                    <a:pt x="47" y="25"/>
                    <a:pt x="29" y="44"/>
                    <a:pt x="5" y="54"/>
                  </a:cubicBezTo>
                  <a:cubicBezTo>
                    <a:pt x="6" y="54"/>
                    <a:pt x="16" y="40"/>
                    <a:pt x="16" y="40"/>
                  </a:cubicBezTo>
                  <a:cubicBezTo>
                    <a:pt x="20" y="36"/>
                    <a:pt x="24" y="32"/>
                    <a:pt x="29" y="28"/>
                  </a:cubicBezTo>
                  <a:cubicBezTo>
                    <a:pt x="37" y="19"/>
                    <a:pt x="45" y="11"/>
                    <a:pt x="52" y="1"/>
                  </a:cubicBezTo>
                  <a:cubicBezTo>
                    <a:pt x="52" y="1"/>
                    <a:pt x="51" y="1"/>
                    <a:pt x="51" y="1"/>
                  </a:cubicBezTo>
                  <a:cubicBezTo>
                    <a:pt x="34" y="6"/>
                    <a:pt x="21" y="18"/>
                    <a:pt x="6" y="28"/>
                  </a:cubicBezTo>
                  <a:cubicBezTo>
                    <a:pt x="5" y="29"/>
                    <a:pt x="7" y="30"/>
                    <a:pt x="8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04" name="Freeform 10533">
              <a:extLst>
                <a:ext uri="{FF2B5EF4-FFF2-40B4-BE49-F238E27FC236}">
                  <a16:creationId xmlns:a16="http://schemas.microsoft.com/office/drawing/2014/main" id="{DF6FDAA2-A4B8-489E-A902-54F7B62C5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" y="488950"/>
              <a:ext cx="82550" cy="66675"/>
            </a:xfrm>
            <a:custGeom>
              <a:avLst/>
              <a:gdLst>
                <a:gd name="T0" fmla="*/ 20 w 22"/>
                <a:gd name="T1" fmla="*/ 1 h 18"/>
                <a:gd name="T2" fmla="*/ 1 w 22"/>
                <a:gd name="T3" fmla="*/ 17 h 18"/>
                <a:gd name="T4" fmla="*/ 3 w 22"/>
                <a:gd name="T5" fmla="*/ 17 h 18"/>
                <a:gd name="T6" fmla="*/ 21 w 22"/>
                <a:gd name="T7" fmla="*/ 2 h 18"/>
                <a:gd name="T8" fmla="*/ 20 w 22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8">
                  <a:moveTo>
                    <a:pt x="20" y="1"/>
                  </a:moveTo>
                  <a:cubicBezTo>
                    <a:pt x="13" y="5"/>
                    <a:pt x="6" y="11"/>
                    <a:pt x="1" y="17"/>
                  </a:cubicBezTo>
                  <a:cubicBezTo>
                    <a:pt x="0" y="18"/>
                    <a:pt x="2" y="18"/>
                    <a:pt x="3" y="17"/>
                  </a:cubicBezTo>
                  <a:cubicBezTo>
                    <a:pt x="8" y="11"/>
                    <a:pt x="14" y="6"/>
                    <a:pt x="21" y="2"/>
                  </a:cubicBezTo>
                  <a:cubicBezTo>
                    <a:pt x="22" y="1"/>
                    <a:pt x="21" y="0"/>
                    <a:pt x="2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05" name="Freeform 10534">
              <a:extLst>
                <a:ext uri="{FF2B5EF4-FFF2-40B4-BE49-F238E27FC236}">
                  <a16:creationId xmlns:a16="http://schemas.microsoft.com/office/drawing/2014/main" id="{E3423C51-5269-451B-BD76-D420A5B2C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712" y="939800"/>
              <a:ext cx="136525" cy="128588"/>
            </a:xfrm>
            <a:custGeom>
              <a:avLst/>
              <a:gdLst>
                <a:gd name="T0" fmla="*/ 33 w 36"/>
                <a:gd name="T1" fmla="*/ 0 h 34"/>
                <a:gd name="T2" fmla="*/ 0 w 36"/>
                <a:gd name="T3" fmla="*/ 34 h 34"/>
                <a:gd name="T4" fmla="*/ 2 w 36"/>
                <a:gd name="T5" fmla="*/ 33 h 34"/>
                <a:gd name="T6" fmla="*/ 35 w 36"/>
                <a:gd name="T7" fmla="*/ 0 h 34"/>
                <a:gd name="T8" fmla="*/ 33 w 3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4">
                  <a:moveTo>
                    <a:pt x="33" y="0"/>
                  </a:moveTo>
                  <a:cubicBezTo>
                    <a:pt x="23" y="12"/>
                    <a:pt x="11" y="23"/>
                    <a:pt x="0" y="34"/>
                  </a:cubicBezTo>
                  <a:cubicBezTo>
                    <a:pt x="0" y="34"/>
                    <a:pt x="2" y="34"/>
                    <a:pt x="2" y="33"/>
                  </a:cubicBezTo>
                  <a:cubicBezTo>
                    <a:pt x="13" y="22"/>
                    <a:pt x="24" y="12"/>
                    <a:pt x="35" y="0"/>
                  </a:cubicBezTo>
                  <a:cubicBezTo>
                    <a:pt x="36" y="0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06" name="Freeform 10535">
              <a:extLst>
                <a:ext uri="{FF2B5EF4-FFF2-40B4-BE49-F238E27FC236}">
                  <a16:creationId xmlns:a16="http://schemas.microsoft.com/office/drawing/2014/main" id="{28306309-E2FC-4C94-A64C-37B022D1B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650" y="871538"/>
              <a:ext cx="280988" cy="222250"/>
            </a:xfrm>
            <a:custGeom>
              <a:avLst/>
              <a:gdLst>
                <a:gd name="T0" fmla="*/ 3 w 75"/>
                <a:gd name="T1" fmla="*/ 58 h 59"/>
                <a:gd name="T2" fmla="*/ 73 w 75"/>
                <a:gd name="T3" fmla="*/ 1 h 59"/>
                <a:gd name="T4" fmla="*/ 72 w 75"/>
                <a:gd name="T5" fmla="*/ 0 h 59"/>
                <a:gd name="T6" fmla="*/ 1 w 75"/>
                <a:gd name="T7" fmla="*/ 57 h 59"/>
                <a:gd name="T8" fmla="*/ 3 w 75"/>
                <a:gd name="T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59">
                  <a:moveTo>
                    <a:pt x="3" y="58"/>
                  </a:moveTo>
                  <a:cubicBezTo>
                    <a:pt x="25" y="38"/>
                    <a:pt x="48" y="18"/>
                    <a:pt x="73" y="1"/>
                  </a:cubicBezTo>
                  <a:cubicBezTo>
                    <a:pt x="75" y="0"/>
                    <a:pt x="73" y="0"/>
                    <a:pt x="72" y="0"/>
                  </a:cubicBezTo>
                  <a:cubicBezTo>
                    <a:pt x="46" y="17"/>
                    <a:pt x="24" y="37"/>
                    <a:pt x="1" y="57"/>
                  </a:cubicBezTo>
                  <a:cubicBezTo>
                    <a:pt x="0" y="58"/>
                    <a:pt x="2" y="59"/>
                    <a:pt x="3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07" name="Freeform 10536">
              <a:extLst>
                <a:ext uri="{FF2B5EF4-FFF2-40B4-BE49-F238E27FC236}">
                  <a16:creationId xmlns:a16="http://schemas.microsoft.com/office/drawing/2014/main" id="{98674D44-DE14-41D7-9836-9EA62C1F4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487" y="838200"/>
              <a:ext cx="258763" cy="252413"/>
            </a:xfrm>
            <a:custGeom>
              <a:avLst/>
              <a:gdLst>
                <a:gd name="T0" fmla="*/ 66 w 69"/>
                <a:gd name="T1" fmla="*/ 0 h 67"/>
                <a:gd name="T2" fmla="*/ 1 w 69"/>
                <a:gd name="T3" fmla="*/ 66 h 67"/>
                <a:gd name="T4" fmla="*/ 3 w 69"/>
                <a:gd name="T5" fmla="*/ 66 h 67"/>
                <a:gd name="T6" fmla="*/ 68 w 69"/>
                <a:gd name="T7" fmla="*/ 1 h 67"/>
                <a:gd name="T8" fmla="*/ 66 w 6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66" y="0"/>
                  </a:moveTo>
                  <a:cubicBezTo>
                    <a:pt x="44" y="22"/>
                    <a:pt x="21" y="42"/>
                    <a:pt x="1" y="66"/>
                  </a:cubicBezTo>
                  <a:cubicBezTo>
                    <a:pt x="0" y="67"/>
                    <a:pt x="2" y="67"/>
                    <a:pt x="3" y="66"/>
                  </a:cubicBezTo>
                  <a:cubicBezTo>
                    <a:pt x="23" y="43"/>
                    <a:pt x="46" y="22"/>
                    <a:pt x="68" y="1"/>
                  </a:cubicBezTo>
                  <a:cubicBezTo>
                    <a:pt x="69" y="0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08" name="Freeform 10537">
              <a:extLst>
                <a:ext uri="{FF2B5EF4-FFF2-40B4-BE49-F238E27FC236}">
                  <a16:creationId xmlns:a16="http://schemas.microsoft.com/office/drawing/2014/main" id="{0D3E83ED-3C6F-4480-A83C-19C84F10D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871538"/>
              <a:ext cx="255588" cy="233363"/>
            </a:xfrm>
            <a:custGeom>
              <a:avLst/>
              <a:gdLst>
                <a:gd name="T0" fmla="*/ 2 w 68"/>
                <a:gd name="T1" fmla="*/ 61 h 62"/>
                <a:gd name="T2" fmla="*/ 67 w 68"/>
                <a:gd name="T3" fmla="*/ 1 h 62"/>
                <a:gd name="T4" fmla="*/ 65 w 68"/>
                <a:gd name="T5" fmla="*/ 1 h 62"/>
                <a:gd name="T6" fmla="*/ 0 w 68"/>
                <a:gd name="T7" fmla="*/ 61 h 62"/>
                <a:gd name="T8" fmla="*/ 2 w 68"/>
                <a:gd name="T9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2">
                  <a:moveTo>
                    <a:pt x="2" y="61"/>
                  </a:moveTo>
                  <a:cubicBezTo>
                    <a:pt x="24" y="41"/>
                    <a:pt x="45" y="20"/>
                    <a:pt x="67" y="1"/>
                  </a:cubicBezTo>
                  <a:cubicBezTo>
                    <a:pt x="68" y="0"/>
                    <a:pt x="66" y="0"/>
                    <a:pt x="65" y="1"/>
                  </a:cubicBezTo>
                  <a:cubicBezTo>
                    <a:pt x="43" y="20"/>
                    <a:pt x="22" y="41"/>
                    <a:pt x="0" y="61"/>
                  </a:cubicBezTo>
                  <a:cubicBezTo>
                    <a:pt x="0" y="62"/>
                    <a:pt x="2" y="62"/>
                    <a:pt x="2" y="6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09" name="Freeform 10538">
              <a:extLst>
                <a:ext uri="{FF2B5EF4-FFF2-40B4-BE49-F238E27FC236}">
                  <a16:creationId xmlns:a16="http://schemas.microsoft.com/office/drawing/2014/main" id="{995B05F0-C291-4AA9-9B8F-83100F172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662" y="882650"/>
              <a:ext cx="195263" cy="215900"/>
            </a:xfrm>
            <a:custGeom>
              <a:avLst/>
              <a:gdLst>
                <a:gd name="T0" fmla="*/ 50 w 52"/>
                <a:gd name="T1" fmla="*/ 1 h 57"/>
                <a:gd name="T2" fmla="*/ 1 w 52"/>
                <a:gd name="T3" fmla="*/ 56 h 57"/>
                <a:gd name="T4" fmla="*/ 3 w 52"/>
                <a:gd name="T5" fmla="*/ 56 h 57"/>
                <a:gd name="T6" fmla="*/ 52 w 52"/>
                <a:gd name="T7" fmla="*/ 1 h 57"/>
                <a:gd name="T8" fmla="*/ 50 w 52"/>
                <a:gd name="T9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7">
                  <a:moveTo>
                    <a:pt x="50" y="1"/>
                  </a:moveTo>
                  <a:cubicBezTo>
                    <a:pt x="32" y="18"/>
                    <a:pt x="15" y="36"/>
                    <a:pt x="1" y="56"/>
                  </a:cubicBezTo>
                  <a:cubicBezTo>
                    <a:pt x="0" y="57"/>
                    <a:pt x="2" y="57"/>
                    <a:pt x="3" y="56"/>
                  </a:cubicBezTo>
                  <a:cubicBezTo>
                    <a:pt x="17" y="36"/>
                    <a:pt x="34" y="18"/>
                    <a:pt x="52" y="1"/>
                  </a:cubicBezTo>
                  <a:cubicBezTo>
                    <a:pt x="52" y="0"/>
                    <a:pt x="50" y="0"/>
                    <a:pt x="5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10" name="Freeform 10539">
              <a:extLst>
                <a:ext uri="{FF2B5EF4-FFF2-40B4-BE49-F238E27FC236}">
                  <a16:creationId xmlns:a16="http://schemas.microsoft.com/office/drawing/2014/main" id="{A835B383-45F5-4DEC-BB94-BF2553BF2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987" y="642938"/>
              <a:ext cx="153988" cy="127000"/>
            </a:xfrm>
            <a:custGeom>
              <a:avLst/>
              <a:gdLst>
                <a:gd name="T0" fmla="*/ 38 w 41"/>
                <a:gd name="T1" fmla="*/ 1 h 34"/>
                <a:gd name="T2" fmla="*/ 0 w 41"/>
                <a:gd name="T3" fmla="*/ 33 h 34"/>
                <a:gd name="T4" fmla="*/ 2 w 41"/>
                <a:gd name="T5" fmla="*/ 33 h 34"/>
                <a:gd name="T6" fmla="*/ 40 w 41"/>
                <a:gd name="T7" fmla="*/ 1 h 34"/>
                <a:gd name="T8" fmla="*/ 38 w 41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4">
                  <a:moveTo>
                    <a:pt x="38" y="1"/>
                  </a:moveTo>
                  <a:cubicBezTo>
                    <a:pt x="26" y="12"/>
                    <a:pt x="13" y="22"/>
                    <a:pt x="0" y="33"/>
                  </a:cubicBezTo>
                  <a:cubicBezTo>
                    <a:pt x="0" y="34"/>
                    <a:pt x="2" y="34"/>
                    <a:pt x="2" y="33"/>
                  </a:cubicBezTo>
                  <a:cubicBezTo>
                    <a:pt x="15" y="22"/>
                    <a:pt x="28" y="12"/>
                    <a:pt x="40" y="1"/>
                  </a:cubicBezTo>
                  <a:cubicBezTo>
                    <a:pt x="41" y="0"/>
                    <a:pt x="39" y="1"/>
                    <a:pt x="3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11" name="Freeform 10540">
              <a:extLst>
                <a:ext uri="{FF2B5EF4-FFF2-40B4-BE49-F238E27FC236}">
                  <a16:creationId xmlns:a16="http://schemas.microsoft.com/office/drawing/2014/main" id="{1B2E353D-4116-4021-9A53-5B9EE7CFB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425" y="638175"/>
              <a:ext cx="206375" cy="150813"/>
            </a:xfrm>
            <a:custGeom>
              <a:avLst/>
              <a:gdLst>
                <a:gd name="T0" fmla="*/ 2 w 55"/>
                <a:gd name="T1" fmla="*/ 39 h 40"/>
                <a:gd name="T2" fmla="*/ 54 w 55"/>
                <a:gd name="T3" fmla="*/ 1 h 40"/>
                <a:gd name="T4" fmla="*/ 53 w 55"/>
                <a:gd name="T5" fmla="*/ 0 h 40"/>
                <a:gd name="T6" fmla="*/ 1 w 55"/>
                <a:gd name="T7" fmla="*/ 38 h 40"/>
                <a:gd name="T8" fmla="*/ 2 w 55"/>
                <a:gd name="T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0">
                  <a:moveTo>
                    <a:pt x="2" y="39"/>
                  </a:moveTo>
                  <a:cubicBezTo>
                    <a:pt x="19" y="26"/>
                    <a:pt x="36" y="13"/>
                    <a:pt x="54" y="1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35" y="12"/>
                    <a:pt x="18" y="25"/>
                    <a:pt x="1" y="38"/>
                  </a:cubicBezTo>
                  <a:cubicBezTo>
                    <a:pt x="0" y="39"/>
                    <a:pt x="2" y="40"/>
                    <a:pt x="2" y="3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12" name="Freeform 10541">
              <a:extLst>
                <a:ext uri="{FF2B5EF4-FFF2-40B4-BE49-F238E27FC236}">
                  <a16:creationId xmlns:a16="http://schemas.microsoft.com/office/drawing/2014/main" id="{600D82B1-6C7B-493F-A9F5-10C892345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" y="879475"/>
              <a:ext cx="171450" cy="139700"/>
            </a:xfrm>
            <a:custGeom>
              <a:avLst/>
              <a:gdLst>
                <a:gd name="T0" fmla="*/ 2 w 46"/>
                <a:gd name="T1" fmla="*/ 37 h 37"/>
                <a:gd name="T2" fmla="*/ 45 w 46"/>
                <a:gd name="T3" fmla="*/ 2 h 37"/>
                <a:gd name="T4" fmla="*/ 43 w 46"/>
                <a:gd name="T5" fmla="*/ 1 h 37"/>
                <a:gd name="T6" fmla="*/ 1 w 46"/>
                <a:gd name="T7" fmla="*/ 36 h 37"/>
                <a:gd name="T8" fmla="*/ 2 w 46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2" y="37"/>
                  </a:moveTo>
                  <a:cubicBezTo>
                    <a:pt x="17" y="26"/>
                    <a:pt x="31" y="14"/>
                    <a:pt x="45" y="2"/>
                  </a:cubicBezTo>
                  <a:cubicBezTo>
                    <a:pt x="46" y="1"/>
                    <a:pt x="44" y="0"/>
                    <a:pt x="43" y="1"/>
                  </a:cubicBezTo>
                  <a:cubicBezTo>
                    <a:pt x="30" y="13"/>
                    <a:pt x="16" y="25"/>
                    <a:pt x="1" y="36"/>
                  </a:cubicBezTo>
                  <a:cubicBezTo>
                    <a:pt x="0" y="37"/>
                    <a:pt x="2" y="37"/>
                    <a:pt x="2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13" name="Freeform 10542">
              <a:extLst>
                <a:ext uri="{FF2B5EF4-FFF2-40B4-BE49-F238E27FC236}">
                  <a16:creationId xmlns:a16="http://schemas.microsoft.com/office/drawing/2014/main" id="{DB5508CF-3754-468E-8C16-F349B0583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2" y="865188"/>
              <a:ext cx="123825" cy="142875"/>
            </a:xfrm>
            <a:custGeom>
              <a:avLst/>
              <a:gdLst>
                <a:gd name="T0" fmla="*/ 31 w 33"/>
                <a:gd name="T1" fmla="*/ 1 h 38"/>
                <a:gd name="T2" fmla="*/ 1 w 33"/>
                <a:gd name="T3" fmla="*/ 37 h 38"/>
                <a:gd name="T4" fmla="*/ 3 w 33"/>
                <a:gd name="T5" fmla="*/ 37 h 38"/>
                <a:gd name="T6" fmla="*/ 33 w 33"/>
                <a:gd name="T7" fmla="*/ 1 h 38"/>
                <a:gd name="T8" fmla="*/ 31 w 33"/>
                <a:gd name="T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8">
                  <a:moveTo>
                    <a:pt x="31" y="1"/>
                  </a:moveTo>
                  <a:cubicBezTo>
                    <a:pt x="19" y="12"/>
                    <a:pt x="9" y="24"/>
                    <a:pt x="1" y="37"/>
                  </a:cubicBezTo>
                  <a:cubicBezTo>
                    <a:pt x="0" y="38"/>
                    <a:pt x="2" y="38"/>
                    <a:pt x="3" y="37"/>
                  </a:cubicBezTo>
                  <a:cubicBezTo>
                    <a:pt x="11" y="24"/>
                    <a:pt x="21" y="12"/>
                    <a:pt x="33" y="1"/>
                  </a:cubicBezTo>
                  <a:cubicBezTo>
                    <a:pt x="33" y="0"/>
                    <a:pt x="31" y="0"/>
                    <a:pt x="3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14" name="Freeform 10543">
              <a:extLst>
                <a:ext uri="{FF2B5EF4-FFF2-40B4-BE49-F238E27FC236}">
                  <a16:creationId xmlns:a16="http://schemas.microsoft.com/office/drawing/2014/main" id="{0EE2009E-6896-4328-B1A8-A4705F3FB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555625"/>
              <a:ext cx="223838" cy="188913"/>
            </a:xfrm>
            <a:custGeom>
              <a:avLst/>
              <a:gdLst>
                <a:gd name="T0" fmla="*/ 57 w 60"/>
                <a:gd name="T1" fmla="*/ 1 h 50"/>
                <a:gd name="T2" fmla="*/ 1 w 60"/>
                <a:gd name="T3" fmla="*/ 49 h 50"/>
                <a:gd name="T4" fmla="*/ 3 w 60"/>
                <a:gd name="T5" fmla="*/ 50 h 50"/>
                <a:gd name="T6" fmla="*/ 59 w 60"/>
                <a:gd name="T7" fmla="*/ 1 h 50"/>
                <a:gd name="T8" fmla="*/ 57 w 60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57" y="1"/>
                  </a:moveTo>
                  <a:cubicBezTo>
                    <a:pt x="38" y="17"/>
                    <a:pt x="20" y="33"/>
                    <a:pt x="1" y="49"/>
                  </a:cubicBezTo>
                  <a:cubicBezTo>
                    <a:pt x="0" y="50"/>
                    <a:pt x="2" y="50"/>
                    <a:pt x="3" y="50"/>
                  </a:cubicBezTo>
                  <a:cubicBezTo>
                    <a:pt x="21" y="34"/>
                    <a:pt x="40" y="17"/>
                    <a:pt x="59" y="1"/>
                  </a:cubicBezTo>
                  <a:cubicBezTo>
                    <a:pt x="60" y="0"/>
                    <a:pt x="58" y="0"/>
                    <a:pt x="5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15" name="Freeform 10544">
              <a:extLst>
                <a:ext uri="{FF2B5EF4-FFF2-40B4-BE49-F238E27FC236}">
                  <a16:creationId xmlns:a16="http://schemas.microsoft.com/office/drawing/2014/main" id="{81129F03-F89A-4655-B42B-0BEF60BE8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275" y="552450"/>
              <a:ext cx="233363" cy="173038"/>
            </a:xfrm>
            <a:custGeom>
              <a:avLst/>
              <a:gdLst>
                <a:gd name="T0" fmla="*/ 3 w 62"/>
                <a:gd name="T1" fmla="*/ 46 h 46"/>
                <a:gd name="T2" fmla="*/ 61 w 62"/>
                <a:gd name="T3" fmla="*/ 1 h 46"/>
                <a:gd name="T4" fmla="*/ 60 w 62"/>
                <a:gd name="T5" fmla="*/ 0 h 46"/>
                <a:gd name="T6" fmla="*/ 1 w 62"/>
                <a:gd name="T7" fmla="*/ 45 h 46"/>
                <a:gd name="T8" fmla="*/ 3 w 6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6">
                  <a:moveTo>
                    <a:pt x="3" y="46"/>
                  </a:moveTo>
                  <a:cubicBezTo>
                    <a:pt x="22" y="30"/>
                    <a:pt x="41" y="15"/>
                    <a:pt x="61" y="1"/>
                  </a:cubicBezTo>
                  <a:cubicBezTo>
                    <a:pt x="62" y="0"/>
                    <a:pt x="61" y="0"/>
                    <a:pt x="60" y="0"/>
                  </a:cubicBezTo>
                  <a:cubicBezTo>
                    <a:pt x="40" y="14"/>
                    <a:pt x="20" y="30"/>
                    <a:pt x="1" y="45"/>
                  </a:cubicBezTo>
                  <a:cubicBezTo>
                    <a:pt x="0" y="46"/>
                    <a:pt x="2" y="46"/>
                    <a:pt x="3" y="4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16" name="Freeform 10545">
              <a:extLst>
                <a:ext uri="{FF2B5EF4-FFF2-40B4-BE49-F238E27FC236}">
                  <a16:creationId xmlns:a16="http://schemas.microsoft.com/office/drawing/2014/main" id="{8719D6CF-D31D-46B5-BE54-9B8E54B8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" y="823913"/>
              <a:ext cx="107950" cy="71438"/>
            </a:xfrm>
            <a:custGeom>
              <a:avLst/>
              <a:gdLst>
                <a:gd name="T0" fmla="*/ 3 w 29"/>
                <a:gd name="T1" fmla="*/ 18 h 19"/>
                <a:gd name="T2" fmla="*/ 28 w 29"/>
                <a:gd name="T3" fmla="*/ 1 h 19"/>
                <a:gd name="T4" fmla="*/ 26 w 29"/>
                <a:gd name="T5" fmla="*/ 1 h 19"/>
                <a:gd name="T6" fmla="*/ 1 w 29"/>
                <a:gd name="T7" fmla="*/ 18 h 19"/>
                <a:gd name="T8" fmla="*/ 3 w 29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9">
                  <a:moveTo>
                    <a:pt x="3" y="18"/>
                  </a:moveTo>
                  <a:cubicBezTo>
                    <a:pt x="11" y="13"/>
                    <a:pt x="20" y="7"/>
                    <a:pt x="28" y="1"/>
                  </a:cubicBezTo>
                  <a:cubicBezTo>
                    <a:pt x="29" y="0"/>
                    <a:pt x="27" y="0"/>
                    <a:pt x="26" y="1"/>
                  </a:cubicBezTo>
                  <a:cubicBezTo>
                    <a:pt x="18" y="7"/>
                    <a:pt x="10" y="13"/>
                    <a:pt x="1" y="18"/>
                  </a:cubicBezTo>
                  <a:cubicBezTo>
                    <a:pt x="0" y="19"/>
                    <a:pt x="2" y="18"/>
                    <a:pt x="3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17" name="Freeform 10546">
              <a:extLst>
                <a:ext uri="{FF2B5EF4-FFF2-40B4-BE49-F238E27FC236}">
                  <a16:creationId xmlns:a16="http://schemas.microsoft.com/office/drawing/2014/main" id="{6396F623-A832-4DBB-8FA7-FDF4107E9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0" y="458788"/>
              <a:ext cx="201613" cy="184150"/>
            </a:xfrm>
            <a:custGeom>
              <a:avLst/>
              <a:gdLst>
                <a:gd name="T0" fmla="*/ 52 w 54"/>
                <a:gd name="T1" fmla="*/ 0 h 49"/>
                <a:gd name="T2" fmla="*/ 0 w 54"/>
                <a:gd name="T3" fmla="*/ 49 h 49"/>
                <a:gd name="T4" fmla="*/ 2 w 54"/>
                <a:gd name="T5" fmla="*/ 49 h 49"/>
                <a:gd name="T6" fmla="*/ 54 w 54"/>
                <a:gd name="T7" fmla="*/ 0 h 49"/>
                <a:gd name="T8" fmla="*/ 52 w 54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9">
                  <a:moveTo>
                    <a:pt x="52" y="0"/>
                  </a:moveTo>
                  <a:cubicBezTo>
                    <a:pt x="34" y="16"/>
                    <a:pt x="17" y="33"/>
                    <a:pt x="0" y="49"/>
                  </a:cubicBezTo>
                  <a:cubicBezTo>
                    <a:pt x="0" y="49"/>
                    <a:pt x="2" y="49"/>
                    <a:pt x="2" y="49"/>
                  </a:cubicBezTo>
                  <a:cubicBezTo>
                    <a:pt x="19" y="32"/>
                    <a:pt x="36" y="16"/>
                    <a:pt x="54" y="0"/>
                  </a:cubicBezTo>
                  <a:cubicBezTo>
                    <a:pt x="54" y="0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18" name="Freeform 10547">
              <a:extLst>
                <a:ext uri="{FF2B5EF4-FFF2-40B4-BE49-F238E27FC236}">
                  <a16:creationId xmlns:a16="http://schemas.microsoft.com/office/drawing/2014/main" id="{A8287B8C-F207-419B-A015-D39442CCD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887" y="454025"/>
              <a:ext cx="230188" cy="155575"/>
            </a:xfrm>
            <a:custGeom>
              <a:avLst/>
              <a:gdLst>
                <a:gd name="T0" fmla="*/ 3 w 61"/>
                <a:gd name="T1" fmla="*/ 41 h 41"/>
                <a:gd name="T2" fmla="*/ 60 w 61"/>
                <a:gd name="T3" fmla="*/ 1 h 41"/>
                <a:gd name="T4" fmla="*/ 58 w 61"/>
                <a:gd name="T5" fmla="*/ 0 h 41"/>
                <a:gd name="T6" fmla="*/ 1 w 61"/>
                <a:gd name="T7" fmla="*/ 40 h 41"/>
                <a:gd name="T8" fmla="*/ 3 w 61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1">
                  <a:moveTo>
                    <a:pt x="3" y="41"/>
                  </a:moveTo>
                  <a:cubicBezTo>
                    <a:pt x="23" y="29"/>
                    <a:pt x="41" y="15"/>
                    <a:pt x="60" y="1"/>
                  </a:cubicBezTo>
                  <a:cubicBezTo>
                    <a:pt x="61" y="0"/>
                    <a:pt x="58" y="0"/>
                    <a:pt x="58" y="0"/>
                  </a:cubicBezTo>
                  <a:cubicBezTo>
                    <a:pt x="40" y="14"/>
                    <a:pt x="21" y="28"/>
                    <a:pt x="1" y="40"/>
                  </a:cubicBezTo>
                  <a:cubicBezTo>
                    <a:pt x="0" y="41"/>
                    <a:pt x="2" y="41"/>
                    <a:pt x="3" y="4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19" name="Freeform 10548">
              <a:extLst>
                <a:ext uri="{FF2B5EF4-FFF2-40B4-BE49-F238E27FC236}">
                  <a16:creationId xmlns:a16="http://schemas.microsoft.com/office/drawing/2014/main" id="{788560BD-EC5D-42C2-8743-07D058CAF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" y="447675"/>
              <a:ext cx="171450" cy="142875"/>
            </a:xfrm>
            <a:custGeom>
              <a:avLst/>
              <a:gdLst>
                <a:gd name="T0" fmla="*/ 35 w 46"/>
                <a:gd name="T1" fmla="*/ 6 h 38"/>
                <a:gd name="T2" fmla="*/ 43 w 46"/>
                <a:gd name="T3" fmla="*/ 2 h 38"/>
                <a:gd name="T4" fmla="*/ 40 w 46"/>
                <a:gd name="T5" fmla="*/ 4 h 38"/>
                <a:gd name="T6" fmla="*/ 25 w 46"/>
                <a:gd name="T7" fmla="*/ 17 h 38"/>
                <a:gd name="T8" fmla="*/ 1 w 46"/>
                <a:gd name="T9" fmla="*/ 37 h 38"/>
                <a:gd name="T10" fmla="*/ 3 w 46"/>
                <a:gd name="T11" fmla="*/ 38 h 38"/>
                <a:gd name="T12" fmla="*/ 45 w 46"/>
                <a:gd name="T13" fmla="*/ 1 h 38"/>
                <a:gd name="T14" fmla="*/ 44 w 46"/>
                <a:gd name="T15" fmla="*/ 0 h 38"/>
                <a:gd name="T16" fmla="*/ 34 w 46"/>
                <a:gd name="T17" fmla="*/ 5 h 38"/>
                <a:gd name="T18" fmla="*/ 35 w 46"/>
                <a:gd name="T19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8">
                  <a:moveTo>
                    <a:pt x="35" y="6"/>
                  </a:moveTo>
                  <a:cubicBezTo>
                    <a:pt x="38" y="5"/>
                    <a:pt x="40" y="4"/>
                    <a:pt x="43" y="2"/>
                  </a:cubicBezTo>
                  <a:cubicBezTo>
                    <a:pt x="42" y="3"/>
                    <a:pt x="42" y="2"/>
                    <a:pt x="40" y="4"/>
                  </a:cubicBezTo>
                  <a:cubicBezTo>
                    <a:pt x="35" y="9"/>
                    <a:pt x="30" y="13"/>
                    <a:pt x="25" y="17"/>
                  </a:cubicBezTo>
                  <a:cubicBezTo>
                    <a:pt x="17" y="23"/>
                    <a:pt x="8" y="30"/>
                    <a:pt x="1" y="37"/>
                  </a:cubicBezTo>
                  <a:cubicBezTo>
                    <a:pt x="0" y="38"/>
                    <a:pt x="2" y="38"/>
                    <a:pt x="3" y="38"/>
                  </a:cubicBezTo>
                  <a:cubicBezTo>
                    <a:pt x="16" y="24"/>
                    <a:pt x="32" y="14"/>
                    <a:pt x="45" y="1"/>
                  </a:cubicBezTo>
                  <a:cubicBezTo>
                    <a:pt x="46" y="0"/>
                    <a:pt x="44" y="0"/>
                    <a:pt x="44" y="0"/>
                  </a:cubicBezTo>
                  <a:cubicBezTo>
                    <a:pt x="41" y="2"/>
                    <a:pt x="37" y="4"/>
                    <a:pt x="34" y="5"/>
                  </a:cubicBezTo>
                  <a:cubicBezTo>
                    <a:pt x="33" y="6"/>
                    <a:pt x="34" y="7"/>
                    <a:pt x="35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720" name="Group 6856">
            <a:extLst>
              <a:ext uri="{FF2B5EF4-FFF2-40B4-BE49-F238E27FC236}">
                <a16:creationId xmlns:a16="http://schemas.microsoft.com/office/drawing/2014/main" id="{3EDAF3DD-9F97-4566-AA32-B1872D61B125}"/>
              </a:ext>
            </a:extLst>
          </p:cNvPr>
          <p:cNvGrpSpPr>
            <a:grpSpLocks/>
          </p:cNvGrpSpPr>
          <p:nvPr/>
        </p:nvGrpSpPr>
        <p:grpSpPr bwMode="auto">
          <a:xfrm>
            <a:off x="255588" y="646113"/>
            <a:ext cx="1206500" cy="1260475"/>
            <a:chOff x="0" y="0"/>
            <a:chExt cx="1206500" cy="1260475"/>
          </a:xfrm>
        </p:grpSpPr>
        <p:sp>
          <p:nvSpPr>
            <p:cNvPr id="43721" name="Freeform 10549">
              <a:extLst>
                <a:ext uri="{FF2B5EF4-FFF2-40B4-BE49-F238E27FC236}">
                  <a16:creationId xmlns:a16="http://schemas.microsoft.com/office/drawing/2014/main" id="{41E12A0D-7933-442E-8081-A86FF3EBA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" y="0"/>
              <a:ext cx="701675" cy="331788"/>
            </a:xfrm>
            <a:custGeom>
              <a:avLst/>
              <a:gdLst>
                <a:gd name="T0" fmla="*/ 29 w 187"/>
                <a:gd name="T1" fmla="*/ 78 h 88"/>
                <a:gd name="T2" fmla="*/ 34 w 187"/>
                <a:gd name="T3" fmla="*/ 66 h 88"/>
                <a:gd name="T4" fmla="*/ 30 w 187"/>
                <a:gd name="T5" fmla="*/ 38 h 88"/>
                <a:gd name="T6" fmla="*/ 34 w 187"/>
                <a:gd name="T7" fmla="*/ 41 h 88"/>
                <a:gd name="T8" fmla="*/ 94 w 187"/>
                <a:gd name="T9" fmla="*/ 36 h 88"/>
                <a:gd name="T10" fmla="*/ 111 w 187"/>
                <a:gd name="T11" fmla="*/ 36 h 88"/>
                <a:gd name="T12" fmla="*/ 143 w 187"/>
                <a:gd name="T13" fmla="*/ 51 h 88"/>
                <a:gd name="T14" fmla="*/ 173 w 187"/>
                <a:gd name="T15" fmla="*/ 72 h 88"/>
                <a:gd name="T16" fmla="*/ 88 w 187"/>
                <a:gd name="T17" fmla="*/ 6 h 88"/>
                <a:gd name="T18" fmla="*/ 49 w 187"/>
                <a:gd name="T19" fmla="*/ 2 h 88"/>
                <a:gd name="T20" fmla="*/ 23 w 187"/>
                <a:gd name="T21" fmla="*/ 9 h 88"/>
                <a:gd name="T22" fmla="*/ 1 w 187"/>
                <a:gd name="T23" fmla="*/ 51 h 88"/>
                <a:gd name="T24" fmla="*/ 39 w 187"/>
                <a:gd name="T25" fmla="*/ 36 h 88"/>
                <a:gd name="T26" fmla="*/ 37 w 187"/>
                <a:gd name="T27" fmla="*/ 37 h 88"/>
                <a:gd name="T28" fmla="*/ 38 w 187"/>
                <a:gd name="T29" fmla="*/ 34 h 88"/>
                <a:gd name="T30" fmla="*/ 39 w 187"/>
                <a:gd name="T31" fmla="*/ 36 h 88"/>
                <a:gd name="T32" fmla="*/ 120 w 187"/>
                <a:gd name="T33" fmla="*/ 35 h 88"/>
                <a:gd name="T34" fmla="*/ 120 w 187"/>
                <a:gd name="T35" fmla="*/ 35 h 88"/>
                <a:gd name="T36" fmla="*/ 125 w 187"/>
                <a:gd name="T37" fmla="*/ 34 h 88"/>
                <a:gd name="T38" fmla="*/ 11 w 187"/>
                <a:gd name="T39" fmla="*/ 31 h 88"/>
                <a:gd name="T40" fmla="*/ 26 w 187"/>
                <a:gd name="T41" fmla="*/ 17 h 88"/>
                <a:gd name="T42" fmla="*/ 40 w 187"/>
                <a:gd name="T43" fmla="*/ 13 h 88"/>
                <a:gd name="T44" fmla="*/ 42 w 187"/>
                <a:gd name="T45" fmla="*/ 12 h 88"/>
                <a:gd name="T46" fmla="*/ 107 w 187"/>
                <a:gd name="T47" fmla="*/ 12 h 88"/>
                <a:gd name="T48" fmla="*/ 109 w 187"/>
                <a:gd name="T49" fmla="*/ 13 h 88"/>
                <a:gd name="T50" fmla="*/ 128 w 187"/>
                <a:gd name="T51" fmla="*/ 10 h 88"/>
                <a:gd name="T52" fmla="*/ 155 w 187"/>
                <a:gd name="T53" fmla="*/ 20 h 88"/>
                <a:gd name="T54" fmla="*/ 153 w 187"/>
                <a:gd name="T55" fmla="*/ 53 h 88"/>
                <a:gd name="T56" fmla="*/ 127 w 187"/>
                <a:gd name="T57" fmla="*/ 28 h 88"/>
                <a:gd name="T58" fmla="*/ 118 w 187"/>
                <a:gd name="T59" fmla="*/ 28 h 88"/>
                <a:gd name="T60" fmla="*/ 30 w 187"/>
                <a:gd name="T61" fmla="*/ 32 h 88"/>
                <a:gd name="T62" fmla="*/ 30 w 187"/>
                <a:gd name="T63" fmla="*/ 34 h 88"/>
                <a:gd name="T64" fmla="*/ 20 w 187"/>
                <a:gd name="T65" fmla="*/ 79 h 88"/>
                <a:gd name="T66" fmla="*/ 6 w 187"/>
                <a:gd name="T67" fmla="*/ 5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7" h="88">
                  <a:moveTo>
                    <a:pt x="24" y="81"/>
                  </a:moveTo>
                  <a:cubicBezTo>
                    <a:pt x="19" y="85"/>
                    <a:pt x="16" y="88"/>
                    <a:pt x="29" y="78"/>
                  </a:cubicBezTo>
                  <a:cubicBezTo>
                    <a:pt x="29" y="78"/>
                    <a:pt x="31" y="69"/>
                    <a:pt x="32" y="66"/>
                  </a:cubicBezTo>
                  <a:cubicBezTo>
                    <a:pt x="33" y="69"/>
                    <a:pt x="34" y="69"/>
                    <a:pt x="34" y="66"/>
                  </a:cubicBezTo>
                  <a:cubicBezTo>
                    <a:pt x="33" y="63"/>
                    <a:pt x="30" y="57"/>
                    <a:pt x="35" y="59"/>
                  </a:cubicBezTo>
                  <a:cubicBezTo>
                    <a:pt x="36" y="59"/>
                    <a:pt x="31" y="39"/>
                    <a:pt x="30" y="38"/>
                  </a:cubicBezTo>
                  <a:cubicBezTo>
                    <a:pt x="32" y="37"/>
                    <a:pt x="34" y="46"/>
                    <a:pt x="32" y="37"/>
                  </a:cubicBezTo>
                  <a:cubicBezTo>
                    <a:pt x="33" y="38"/>
                    <a:pt x="34" y="40"/>
                    <a:pt x="34" y="41"/>
                  </a:cubicBezTo>
                  <a:cubicBezTo>
                    <a:pt x="35" y="35"/>
                    <a:pt x="61" y="43"/>
                    <a:pt x="67" y="38"/>
                  </a:cubicBezTo>
                  <a:cubicBezTo>
                    <a:pt x="70" y="47"/>
                    <a:pt x="90" y="35"/>
                    <a:pt x="94" y="36"/>
                  </a:cubicBezTo>
                  <a:cubicBezTo>
                    <a:pt x="94" y="38"/>
                    <a:pt x="92" y="39"/>
                    <a:pt x="91" y="38"/>
                  </a:cubicBezTo>
                  <a:cubicBezTo>
                    <a:pt x="92" y="43"/>
                    <a:pt x="106" y="37"/>
                    <a:pt x="111" y="36"/>
                  </a:cubicBezTo>
                  <a:cubicBezTo>
                    <a:pt x="109" y="39"/>
                    <a:pt x="121" y="36"/>
                    <a:pt x="125" y="36"/>
                  </a:cubicBezTo>
                  <a:cubicBezTo>
                    <a:pt x="140" y="36"/>
                    <a:pt x="145" y="36"/>
                    <a:pt x="143" y="51"/>
                  </a:cubicBezTo>
                  <a:cubicBezTo>
                    <a:pt x="142" y="60"/>
                    <a:pt x="139" y="74"/>
                    <a:pt x="149" y="79"/>
                  </a:cubicBezTo>
                  <a:cubicBezTo>
                    <a:pt x="158" y="83"/>
                    <a:pt x="174" y="81"/>
                    <a:pt x="173" y="72"/>
                  </a:cubicBezTo>
                  <a:cubicBezTo>
                    <a:pt x="187" y="48"/>
                    <a:pt x="169" y="15"/>
                    <a:pt x="145" y="7"/>
                  </a:cubicBezTo>
                  <a:cubicBezTo>
                    <a:pt x="125" y="0"/>
                    <a:pt x="108" y="6"/>
                    <a:pt x="88" y="6"/>
                  </a:cubicBezTo>
                  <a:cubicBezTo>
                    <a:pt x="79" y="6"/>
                    <a:pt x="71" y="4"/>
                    <a:pt x="62" y="4"/>
                  </a:cubicBezTo>
                  <a:cubicBezTo>
                    <a:pt x="57" y="3"/>
                    <a:pt x="40" y="8"/>
                    <a:pt x="49" y="2"/>
                  </a:cubicBezTo>
                  <a:cubicBezTo>
                    <a:pt x="45" y="3"/>
                    <a:pt x="25" y="6"/>
                    <a:pt x="26" y="11"/>
                  </a:cubicBezTo>
                  <a:cubicBezTo>
                    <a:pt x="27" y="9"/>
                    <a:pt x="23" y="13"/>
                    <a:pt x="23" y="9"/>
                  </a:cubicBezTo>
                  <a:cubicBezTo>
                    <a:pt x="17" y="15"/>
                    <a:pt x="8" y="22"/>
                    <a:pt x="6" y="31"/>
                  </a:cubicBezTo>
                  <a:cubicBezTo>
                    <a:pt x="7" y="30"/>
                    <a:pt x="2" y="52"/>
                    <a:pt x="1" y="51"/>
                  </a:cubicBezTo>
                  <a:cubicBezTo>
                    <a:pt x="0" y="64"/>
                    <a:pt x="8" y="88"/>
                    <a:pt x="24" y="81"/>
                  </a:cubicBezTo>
                  <a:close/>
                  <a:moveTo>
                    <a:pt x="39" y="36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8" y="37"/>
                    <a:pt x="38" y="38"/>
                    <a:pt x="37" y="37"/>
                  </a:cubicBezTo>
                  <a:cubicBezTo>
                    <a:pt x="37" y="34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5"/>
                    <a:pt x="39" y="35"/>
                    <a:pt x="39" y="36"/>
                  </a:cubicBezTo>
                  <a:cubicBezTo>
                    <a:pt x="39" y="36"/>
                    <a:pt x="39" y="35"/>
                    <a:pt x="39" y="36"/>
                  </a:cubicBezTo>
                  <a:close/>
                  <a:moveTo>
                    <a:pt x="120" y="35"/>
                  </a:moveTo>
                  <a:cubicBezTo>
                    <a:pt x="121" y="34"/>
                    <a:pt x="121" y="34"/>
                    <a:pt x="121" y="34"/>
                  </a:cubicBezTo>
                  <a:cubicBezTo>
                    <a:pt x="121" y="35"/>
                    <a:pt x="121" y="35"/>
                    <a:pt x="120" y="35"/>
                  </a:cubicBezTo>
                  <a:close/>
                  <a:moveTo>
                    <a:pt x="125" y="34"/>
                  </a:moveTo>
                  <a:cubicBezTo>
                    <a:pt x="122" y="34"/>
                    <a:pt x="123" y="33"/>
                    <a:pt x="125" y="34"/>
                  </a:cubicBezTo>
                  <a:close/>
                  <a:moveTo>
                    <a:pt x="6" y="56"/>
                  </a:moveTo>
                  <a:cubicBezTo>
                    <a:pt x="7" y="57"/>
                    <a:pt x="11" y="31"/>
                    <a:pt x="11" y="31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3" y="32"/>
                    <a:pt x="25" y="17"/>
                    <a:pt x="26" y="17"/>
                  </a:cubicBezTo>
                  <a:cubicBezTo>
                    <a:pt x="20" y="22"/>
                    <a:pt x="34" y="13"/>
                    <a:pt x="33" y="13"/>
                  </a:cubicBezTo>
                  <a:cubicBezTo>
                    <a:pt x="36" y="13"/>
                    <a:pt x="38" y="13"/>
                    <a:pt x="40" y="13"/>
                  </a:cubicBezTo>
                  <a:cubicBezTo>
                    <a:pt x="40" y="12"/>
                    <a:pt x="40" y="12"/>
                    <a:pt x="39" y="11"/>
                  </a:cubicBezTo>
                  <a:cubicBezTo>
                    <a:pt x="40" y="12"/>
                    <a:pt x="41" y="12"/>
                    <a:pt x="42" y="12"/>
                  </a:cubicBezTo>
                  <a:cubicBezTo>
                    <a:pt x="49" y="11"/>
                    <a:pt x="56" y="9"/>
                    <a:pt x="65" y="10"/>
                  </a:cubicBezTo>
                  <a:cubicBezTo>
                    <a:pt x="65" y="10"/>
                    <a:pt x="104" y="14"/>
                    <a:pt x="107" y="12"/>
                  </a:cubicBezTo>
                  <a:cubicBezTo>
                    <a:pt x="108" y="12"/>
                    <a:pt x="108" y="11"/>
                    <a:pt x="109" y="10"/>
                  </a:cubicBezTo>
                  <a:cubicBezTo>
                    <a:pt x="112" y="12"/>
                    <a:pt x="112" y="13"/>
                    <a:pt x="109" y="13"/>
                  </a:cubicBezTo>
                  <a:cubicBezTo>
                    <a:pt x="110" y="14"/>
                    <a:pt x="120" y="13"/>
                    <a:pt x="121" y="12"/>
                  </a:cubicBezTo>
                  <a:cubicBezTo>
                    <a:pt x="114" y="12"/>
                    <a:pt x="127" y="10"/>
                    <a:pt x="128" y="10"/>
                  </a:cubicBezTo>
                  <a:cubicBezTo>
                    <a:pt x="117" y="16"/>
                    <a:pt x="131" y="10"/>
                    <a:pt x="136" y="11"/>
                  </a:cubicBezTo>
                  <a:cubicBezTo>
                    <a:pt x="140" y="12"/>
                    <a:pt x="156" y="23"/>
                    <a:pt x="155" y="20"/>
                  </a:cubicBezTo>
                  <a:cubicBezTo>
                    <a:pt x="167" y="23"/>
                    <a:pt x="175" y="64"/>
                    <a:pt x="161" y="70"/>
                  </a:cubicBezTo>
                  <a:cubicBezTo>
                    <a:pt x="149" y="76"/>
                    <a:pt x="153" y="60"/>
                    <a:pt x="153" y="53"/>
                  </a:cubicBezTo>
                  <a:cubicBezTo>
                    <a:pt x="154" y="24"/>
                    <a:pt x="139" y="37"/>
                    <a:pt x="122" y="28"/>
                  </a:cubicBezTo>
                  <a:cubicBezTo>
                    <a:pt x="124" y="28"/>
                    <a:pt x="125" y="28"/>
                    <a:pt x="127" y="28"/>
                  </a:cubicBezTo>
                  <a:cubicBezTo>
                    <a:pt x="126" y="27"/>
                    <a:pt x="116" y="24"/>
                    <a:pt x="114" y="28"/>
                  </a:cubicBezTo>
                  <a:cubicBezTo>
                    <a:pt x="115" y="29"/>
                    <a:pt x="116" y="29"/>
                    <a:pt x="118" y="28"/>
                  </a:cubicBezTo>
                  <a:cubicBezTo>
                    <a:pt x="113" y="33"/>
                    <a:pt x="84" y="33"/>
                    <a:pt x="77" y="32"/>
                  </a:cubicBezTo>
                  <a:cubicBezTo>
                    <a:pt x="64" y="31"/>
                    <a:pt x="42" y="36"/>
                    <a:pt x="30" y="32"/>
                  </a:cubicBezTo>
                  <a:cubicBezTo>
                    <a:pt x="30" y="33"/>
                    <a:pt x="31" y="35"/>
                    <a:pt x="31" y="36"/>
                  </a:cubicBezTo>
                  <a:cubicBezTo>
                    <a:pt x="31" y="38"/>
                    <a:pt x="30" y="37"/>
                    <a:pt x="30" y="34"/>
                  </a:cubicBezTo>
                  <a:cubicBezTo>
                    <a:pt x="26" y="39"/>
                    <a:pt x="37" y="59"/>
                    <a:pt x="28" y="62"/>
                  </a:cubicBezTo>
                  <a:cubicBezTo>
                    <a:pt x="27" y="67"/>
                    <a:pt x="29" y="76"/>
                    <a:pt x="20" y="79"/>
                  </a:cubicBezTo>
                  <a:cubicBezTo>
                    <a:pt x="18" y="72"/>
                    <a:pt x="12" y="78"/>
                    <a:pt x="9" y="73"/>
                  </a:cubicBezTo>
                  <a:cubicBezTo>
                    <a:pt x="7" y="71"/>
                    <a:pt x="4" y="61"/>
                    <a:pt x="6" y="5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22" name="Freeform 10550">
              <a:extLst>
                <a:ext uri="{FF2B5EF4-FFF2-40B4-BE49-F238E27FC236}">
                  <a16:creationId xmlns:a16="http://schemas.microsoft.com/office/drawing/2014/main" id="{E7833253-C8B1-4E70-9701-85A665962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250" y="312737"/>
              <a:ext cx="857250" cy="947738"/>
            </a:xfrm>
            <a:custGeom>
              <a:avLst/>
              <a:gdLst>
                <a:gd name="T0" fmla="*/ 227 w 228"/>
                <a:gd name="T1" fmla="*/ 171 h 252"/>
                <a:gd name="T2" fmla="*/ 221 w 228"/>
                <a:gd name="T3" fmla="*/ 55 h 252"/>
                <a:gd name="T4" fmla="*/ 215 w 228"/>
                <a:gd name="T5" fmla="*/ 140 h 252"/>
                <a:gd name="T6" fmla="*/ 216 w 228"/>
                <a:gd name="T7" fmla="*/ 160 h 252"/>
                <a:gd name="T8" fmla="*/ 214 w 228"/>
                <a:gd name="T9" fmla="*/ 216 h 252"/>
                <a:gd name="T10" fmla="*/ 184 w 228"/>
                <a:gd name="T11" fmla="*/ 223 h 252"/>
                <a:gd name="T12" fmla="*/ 160 w 228"/>
                <a:gd name="T13" fmla="*/ 147 h 252"/>
                <a:gd name="T14" fmla="*/ 156 w 228"/>
                <a:gd name="T15" fmla="*/ 67 h 252"/>
                <a:gd name="T16" fmla="*/ 158 w 228"/>
                <a:gd name="T17" fmla="*/ 12 h 252"/>
                <a:gd name="T18" fmla="*/ 222 w 228"/>
                <a:gd name="T19" fmla="*/ 35 h 252"/>
                <a:gd name="T20" fmla="*/ 207 w 228"/>
                <a:gd name="T21" fmla="*/ 10 h 252"/>
                <a:gd name="T22" fmla="*/ 200 w 228"/>
                <a:gd name="T23" fmla="*/ 5 h 252"/>
                <a:gd name="T24" fmla="*/ 150 w 228"/>
                <a:gd name="T25" fmla="*/ 31 h 252"/>
                <a:gd name="T26" fmla="*/ 146 w 228"/>
                <a:gd name="T27" fmla="*/ 61 h 252"/>
                <a:gd name="T28" fmla="*/ 90 w 228"/>
                <a:gd name="T29" fmla="*/ 3 h 252"/>
                <a:gd name="T30" fmla="*/ 1 w 228"/>
                <a:gd name="T31" fmla="*/ 30 h 252"/>
                <a:gd name="T32" fmla="*/ 2 w 228"/>
                <a:gd name="T33" fmla="*/ 109 h 252"/>
                <a:gd name="T34" fmla="*/ 3 w 228"/>
                <a:gd name="T35" fmla="*/ 186 h 252"/>
                <a:gd name="T36" fmla="*/ 5 w 228"/>
                <a:gd name="T37" fmla="*/ 160 h 252"/>
                <a:gd name="T38" fmla="*/ 10 w 228"/>
                <a:gd name="T39" fmla="*/ 81 h 252"/>
                <a:gd name="T40" fmla="*/ 8 w 228"/>
                <a:gd name="T41" fmla="*/ 39 h 252"/>
                <a:gd name="T42" fmla="*/ 12 w 228"/>
                <a:gd name="T43" fmla="*/ 13 h 252"/>
                <a:gd name="T44" fmla="*/ 103 w 228"/>
                <a:gd name="T45" fmla="*/ 12 h 252"/>
                <a:gd name="T46" fmla="*/ 135 w 228"/>
                <a:gd name="T47" fmla="*/ 21 h 252"/>
                <a:gd name="T48" fmla="*/ 135 w 228"/>
                <a:gd name="T49" fmla="*/ 71 h 252"/>
                <a:gd name="T50" fmla="*/ 132 w 228"/>
                <a:gd name="T51" fmla="*/ 222 h 252"/>
                <a:gd name="T52" fmla="*/ 126 w 228"/>
                <a:gd name="T53" fmla="*/ 222 h 252"/>
                <a:gd name="T54" fmla="*/ 7 w 228"/>
                <a:gd name="T55" fmla="*/ 224 h 252"/>
                <a:gd name="T56" fmla="*/ 9 w 228"/>
                <a:gd name="T57" fmla="*/ 229 h 252"/>
                <a:gd name="T58" fmla="*/ 93 w 228"/>
                <a:gd name="T59" fmla="*/ 227 h 252"/>
                <a:gd name="T60" fmla="*/ 112 w 228"/>
                <a:gd name="T61" fmla="*/ 230 h 252"/>
                <a:gd name="T62" fmla="*/ 145 w 228"/>
                <a:gd name="T63" fmla="*/ 106 h 252"/>
                <a:gd name="T64" fmla="*/ 150 w 228"/>
                <a:gd name="T65" fmla="*/ 113 h 252"/>
                <a:gd name="T66" fmla="*/ 228 w 228"/>
                <a:gd name="T67" fmla="*/ 201 h 252"/>
                <a:gd name="T68" fmla="*/ 204 w 228"/>
                <a:gd name="T69" fmla="*/ 10 h 252"/>
                <a:gd name="T70" fmla="*/ 8 w 228"/>
                <a:gd name="T71" fmla="*/ 24 h 252"/>
                <a:gd name="T72" fmla="*/ 135 w 228"/>
                <a:gd name="T73" fmla="*/ 10 h 252"/>
                <a:gd name="T74" fmla="*/ 16 w 228"/>
                <a:gd name="T75" fmla="*/ 223 h 252"/>
                <a:gd name="T76" fmla="*/ 16 w 228"/>
                <a:gd name="T77" fmla="*/ 227 h 252"/>
                <a:gd name="T78" fmla="*/ 19 w 228"/>
                <a:gd name="T79" fmla="*/ 226 h 252"/>
                <a:gd name="T80" fmla="*/ 19 w 228"/>
                <a:gd name="T81" fmla="*/ 225 h 252"/>
                <a:gd name="T82" fmla="*/ 19 w 228"/>
                <a:gd name="T83" fmla="*/ 226 h 252"/>
                <a:gd name="T84" fmla="*/ 129 w 228"/>
                <a:gd name="T85" fmla="*/ 229 h 252"/>
                <a:gd name="T86" fmla="*/ 149 w 228"/>
                <a:gd name="T87" fmla="*/ 60 h 252"/>
                <a:gd name="T88" fmla="*/ 149 w 228"/>
                <a:gd name="T89" fmla="*/ 65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8" h="252">
                  <a:moveTo>
                    <a:pt x="227" y="203"/>
                  </a:moveTo>
                  <a:cubicBezTo>
                    <a:pt x="228" y="197"/>
                    <a:pt x="228" y="192"/>
                    <a:pt x="227" y="186"/>
                  </a:cubicBezTo>
                  <a:cubicBezTo>
                    <a:pt x="227" y="183"/>
                    <a:pt x="218" y="158"/>
                    <a:pt x="227" y="171"/>
                  </a:cubicBezTo>
                  <a:cubicBezTo>
                    <a:pt x="225" y="166"/>
                    <a:pt x="225" y="147"/>
                    <a:pt x="221" y="146"/>
                  </a:cubicBezTo>
                  <a:cubicBezTo>
                    <a:pt x="222" y="147"/>
                    <a:pt x="223" y="102"/>
                    <a:pt x="222" y="100"/>
                  </a:cubicBezTo>
                  <a:cubicBezTo>
                    <a:pt x="221" y="90"/>
                    <a:pt x="221" y="71"/>
                    <a:pt x="221" y="55"/>
                  </a:cubicBezTo>
                  <a:cubicBezTo>
                    <a:pt x="216" y="58"/>
                    <a:pt x="215" y="114"/>
                    <a:pt x="218" y="118"/>
                  </a:cubicBezTo>
                  <a:cubicBezTo>
                    <a:pt x="217" y="118"/>
                    <a:pt x="216" y="117"/>
                    <a:pt x="216" y="117"/>
                  </a:cubicBezTo>
                  <a:cubicBezTo>
                    <a:pt x="215" y="124"/>
                    <a:pt x="216" y="141"/>
                    <a:pt x="215" y="140"/>
                  </a:cubicBezTo>
                  <a:cubicBezTo>
                    <a:pt x="216" y="143"/>
                    <a:pt x="217" y="149"/>
                    <a:pt x="218" y="152"/>
                  </a:cubicBezTo>
                  <a:cubicBezTo>
                    <a:pt x="218" y="152"/>
                    <a:pt x="214" y="160"/>
                    <a:pt x="215" y="163"/>
                  </a:cubicBezTo>
                  <a:cubicBezTo>
                    <a:pt x="217" y="161"/>
                    <a:pt x="217" y="164"/>
                    <a:pt x="216" y="160"/>
                  </a:cubicBezTo>
                  <a:cubicBezTo>
                    <a:pt x="217" y="160"/>
                    <a:pt x="217" y="160"/>
                    <a:pt x="217" y="159"/>
                  </a:cubicBezTo>
                  <a:cubicBezTo>
                    <a:pt x="221" y="165"/>
                    <a:pt x="221" y="180"/>
                    <a:pt x="221" y="188"/>
                  </a:cubicBezTo>
                  <a:cubicBezTo>
                    <a:pt x="217" y="188"/>
                    <a:pt x="224" y="210"/>
                    <a:pt x="214" y="216"/>
                  </a:cubicBezTo>
                  <a:cubicBezTo>
                    <a:pt x="208" y="220"/>
                    <a:pt x="193" y="219"/>
                    <a:pt x="190" y="223"/>
                  </a:cubicBezTo>
                  <a:cubicBezTo>
                    <a:pt x="196" y="223"/>
                    <a:pt x="183" y="225"/>
                    <a:pt x="182" y="225"/>
                  </a:cubicBezTo>
                  <a:cubicBezTo>
                    <a:pt x="193" y="219"/>
                    <a:pt x="184" y="223"/>
                    <a:pt x="184" y="223"/>
                  </a:cubicBezTo>
                  <a:cubicBezTo>
                    <a:pt x="181" y="226"/>
                    <a:pt x="159" y="222"/>
                    <a:pt x="159" y="222"/>
                  </a:cubicBezTo>
                  <a:cubicBezTo>
                    <a:pt x="158" y="222"/>
                    <a:pt x="157" y="212"/>
                    <a:pt x="156" y="217"/>
                  </a:cubicBezTo>
                  <a:cubicBezTo>
                    <a:pt x="147" y="209"/>
                    <a:pt x="160" y="160"/>
                    <a:pt x="160" y="147"/>
                  </a:cubicBezTo>
                  <a:cubicBezTo>
                    <a:pt x="160" y="137"/>
                    <a:pt x="159" y="126"/>
                    <a:pt x="160" y="115"/>
                  </a:cubicBezTo>
                  <a:cubicBezTo>
                    <a:pt x="160" y="100"/>
                    <a:pt x="147" y="77"/>
                    <a:pt x="156" y="62"/>
                  </a:cubicBezTo>
                  <a:cubicBezTo>
                    <a:pt x="156" y="64"/>
                    <a:pt x="156" y="65"/>
                    <a:pt x="156" y="67"/>
                  </a:cubicBezTo>
                  <a:cubicBezTo>
                    <a:pt x="157" y="65"/>
                    <a:pt x="159" y="56"/>
                    <a:pt x="156" y="53"/>
                  </a:cubicBezTo>
                  <a:cubicBezTo>
                    <a:pt x="155" y="55"/>
                    <a:pt x="155" y="56"/>
                    <a:pt x="156" y="57"/>
                  </a:cubicBezTo>
                  <a:cubicBezTo>
                    <a:pt x="151" y="51"/>
                    <a:pt x="155" y="18"/>
                    <a:pt x="158" y="12"/>
                  </a:cubicBezTo>
                  <a:cubicBezTo>
                    <a:pt x="166" y="10"/>
                    <a:pt x="199" y="16"/>
                    <a:pt x="203" y="12"/>
                  </a:cubicBezTo>
                  <a:cubicBezTo>
                    <a:pt x="226" y="10"/>
                    <a:pt x="216" y="43"/>
                    <a:pt x="221" y="54"/>
                  </a:cubicBezTo>
                  <a:cubicBezTo>
                    <a:pt x="221" y="46"/>
                    <a:pt x="221" y="39"/>
                    <a:pt x="222" y="35"/>
                  </a:cubicBezTo>
                  <a:cubicBezTo>
                    <a:pt x="223" y="37"/>
                    <a:pt x="224" y="37"/>
                    <a:pt x="223" y="34"/>
                  </a:cubicBezTo>
                  <a:cubicBezTo>
                    <a:pt x="222" y="31"/>
                    <a:pt x="218" y="25"/>
                    <a:pt x="223" y="26"/>
                  </a:cubicBezTo>
                  <a:cubicBezTo>
                    <a:pt x="218" y="24"/>
                    <a:pt x="220" y="10"/>
                    <a:pt x="207" y="10"/>
                  </a:cubicBezTo>
                  <a:cubicBezTo>
                    <a:pt x="206" y="10"/>
                    <a:pt x="210" y="8"/>
                    <a:pt x="210" y="7"/>
                  </a:cubicBezTo>
                  <a:cubicBezTo>
                    <a:pt x="209" y="7"/>
                    <a:pt x="208" y="7"/>
                    <a:pt x="206" y="6"/>
                  </a:cubicBezTo>
                  <a:cubicBezTo>
                    <a:pt x="212" y="11"/>
                    <a:pt x="199" y="5"/>
                    <a:pt x="200" y="5"/>
                  </a:cubicBezTo>
                  <a:cubicBezTo>
                    <a:pt x="198" y="3"/>
                    <a:pt x="181" y="3"/>
                    <a:pt x="176" y="3"/>
                  </a:cubicBezTo>
                  <a:cubicBezTo>
                    <a:pt x="166" y="2"/>
                    <a:pt x="163" y="7"/>
                    <a:pt x="152" y="6"/>
                  </a:cubicBezTo>
                  <a:cubicBezTo>
                    <a:pt x="146" y="15"/>
                    <a:pt x="152" y="24"/>
                    <a:pt x="150" y="31"/>
                  </a:cubicBezTo>
                  <a:cubicBezTo>
                    <a:pt x="148" y="30"/>
                    <a:pt x="148" y="29"/>
                    <a:pt x="149" y="27"/>
                  </a:cubicBezTo>
                  <a:cubicBezTo>
                    <a:pt x="143" y="28"/>
                    <a:pt x="148" y="44"/>
                    <a:pt x="148" y="49"/>
                  </a:cubicBezTo>
                  <a:cubicBezTo>
                    <a:pt x="146" y="47"/>
                    <a:pt x="146" y="54"/>
                    <a:pt x="146" y="61"/>
                  </a:cubicBezTo>
                  <a:cubicBezTo>
                    <a:pt x="145" y="49"/>
                    <a:pt x="144" y="37"/>
                    <a:pt x="144" y="27"/>
                  </a:cubicBezTo>
                  <a:cubicBezTo>
                    <a:pt x="143" y="12"/>
                    <a:pt x="137" y="0"/>
                    <a:pt x="121" y="1"/>
                  </a:cubicBezTo>
                  <a:cubicBezTo>
                    <a:pt x="116" y="2"/>
                    <a:pt x="89" y="5"/>
                    <a:pt x="90" y="3"/>
                  </a:cubicBezTo>
                  <a:cubicBezTo>
                    <a:pt x="78" y="7"/>
                    <a:pt x="55" y="8"/>
                    <a:pt x="43" y="4"/>
                  </a:cubicBezTo>
                  <a:cubicBezTo>
                    <a:pt x="41" y="2"/>
                    <a:pt x="17" y="3"/>
                    <a:pt x="10" y="6"/>
                  </a:cubicBezTo>
                  <a:cubicBezTo>
                    <a:pt x="0" y="10"/>
                    <a:pt x="0" y="21"/>
                    <a:pt x="1" y="30"/>
                  </a:cubicBezTo>
                  <a:cubicBezTo>
                    <a:pt x="1" y="45"/>
                    <a:pt x="6" y="62"/>
                    <a:pt x="4" y="78"/>
                  </a:cubicBezTo>
                  <a:cubicBezTo>
                    <a:pt x="3" y="79"/>
                    <a:pt x="3" y="80"/>
                    <a:pt x="3" y="82"/>
                  </a:cubicBezTo>
                  <a:cubicBezTo>
                    <a:pt x="4" y="76"/>
                    <a:pt x="5" y="112"/>
                    <a:pt x="2" y="109"/>
                  </a:cubicBezTo>
                  <a:cubicBezTo>
                    <a:pt x="3" y="128"/>
                    <a:pt x="3" y="147"/>
                    <a:pt x="2" y="166"/>
                  </a:cubicBezTo>
                  <a:cubicBezTo>
                    <a:pt x="6" y="174"/>
                    <a:pt x="5" y="180"/>
                    <a:pt x="5" y="186"/>
                  </a:cubicBezTo>
                  <a:cubicBezTo>
                    <a:pt x="3" y="182"/>
                    <a:pt x="3" y="182"/>
                    <a:pt x="3" y="186"/>
                  </a:cubicBezTo>
                  <a:cubicBezTo>
                    <a:pt x="4" y="192"/>
                    <a:pt x="5" y="203"/>
                    <a:pt x="5" y="212"/>
                  </a:cubicBezTo>
                  <a:cubicBezTo>
                    <a:pt x="8" y="203"/>
                    <a:pt x="9" y="172"/>
                    <a:pt x="9" y="172"/>
                  </a:cubicBezTo>
                  <a:cubicBezTo>
                    <a:pt x="7" y="167"/>
                    <a:pt x="5" y="162"/>
                    <a:pt x="5" y="160"/>
                  </a:cubicBezTo>
                  <a:cubicBezTo>
                    <a:pt x="17" y="157"/>
                    <a:pt x="1" y="107"/>
                    <a:pt x="10" y="94"/>
                  </a:cubicBezTo>
                  <a:cubicBezTo>
                    <a:pt x="5" y="98"/>
                    <a:pt x="9" y="82"/>
                    <a:pt x="8" y="79"/>
                  </a:cubicBezTo>
                  <a:cubicBezTo>
                    <a:pt x="9" y="80"/>
                    <a:pt x="9" y="81"/>
                    <a:pt x="10" y="81"/>
                  </a:cubicBezTo>
                  <a:cubicBezTo>
                    <a:pt x="10" y="81"/>
                    <a:pt x="10" y="57"/>
                    <a:pt x="9" y="50"/>
                  </a:cubicBezTo>
                  <a:cubicBezTo>
                    <a:pt x="10" y="50"/>
                    <a:pt x="10" y="50"/>
                    <a:pt x="11" y="50"/>
                  </a:cubicBezTo>
                  <a:cubicBezTo>
                    <a:pt x="9" y="45"/>
                    <a:pt x="9" y="40"/>
                    <a:pt x="8" y="39"/>
                  </a:cubicBezTo>
                  <a:cubicBezTo>
                    <a:pt x="8" y="38"/>
                    <a:pt x="8" y="37"/>
                    <a:pt x="7" y="36"/>
                  </a:cubicBezTo>
                  <a:cubicBezTo>
                    <a:pt x="9" y="38"/>
                    <a:pt x="8" y="27"/>
                    <a:pt x="8" y="23"/>
                  </a:cubicBezTo>
                  <a:cubicBezTo>
                    <a:pt x="7" y="19"/>
                    <a:pt x="8" y="14"/>
                    <a:pt x="12" y="13"/>
                  </a:cubicBezTo>
                  <a:cubicBezTo>
                    <a:pt x="14" y="13"/>
                    <a:pt x="31" y="12"/>
                    <a:pt x="24" y="14"/>
                  </a:cubicBezTo>
                  <a:cubicBezTo>
                    <a:pt x="40" y="14"/>
                    <a:pt x="56" y="7"/>
                    <a:pt x="68" y="14"/>
                  </a:cubicBezTo>
                  <a:cubicBezTo>
                    <a:pt x="70" y="15"/>
                    <a:pt x="101" y="13"/>
                    <a:pt x="103" y="12"/>
                  </a:cubicBezTo>
                  <a:cubicBezTo>
                    <a:pt x="96" y="12"/>
                    <a:pt x="113" y="9"/>
                    <a:pt x="113" y="9"/>
                  </a:cubicBezTo>
                  <a:cubicBezTo>
                    <a:pt x="98" y="15"/>
                    <a:pt x="110" y="11"/>
                    <a:pt x="110" y="11"/>
                  </a:cubicBezTo>
                  <a:cubicBezTo>
                    <a:pt x="120" y="3"/>
                    <a:pt x="133" y="13"/>
                    <a:pt x="135" y="21"/>
                  </a:cubicBezTo>
                  <a:cubicBezTo>
                    <a:pt x="134" y="20"/>
                    <a:pt x="134" y="28"/>
                    <a:pt x="134" y="31"/>
                  </a:cubicBezTo>
                  <a:cubicBezTo>
                    <a:pt x="135" y="26"/>
                    <a:pt x="134" y="39"/>
                    <a:pt x="135" y="42"/>
                  </a:cubicBezTo>
                  <a:cubicBezTo>
                    <a:pt x="136" y="52"/>
                    <a:pt x="135" y="61"/>
                    <a:pt x="135" y="71"/>
                  </a:cubicBezTo>
                  <a:cubicBezTo>
                    <a:pt x="134" y="88"/>
                    <a:pt x="134" y="105"/>
                    <a:pt x="134" y="122"/>
                  </a:cubicBezTo>
                  <a:cubicBezTo>
                    <a:pt x="135" y="135"/>
                    <a:pt x="133" y="149"/>
                    <a:pt x="132" y="162"/>
                  </a:cubicBezTo>
                  <a:cubicBezTo>
                    <a:pt x="132" y="167"/>
                    <a:pt x="137" y="220"/>
                    <a:pt x="132" y="222"/>
                  </a:cubicBezTo>
                  <a:cubicBezTo>
                    <a:pt x="133" y="222"/>
                    <a:pt x="136" y="223"/>
                    <a:pt x="132" y="222"/>
                  </a:cubicBezTo>
                  <a:cubicBezTo>
                    <a:pt x="131" y="221"/>
                    <a:pt x="124" y="219"/>
                    <a:pt x="121" y="222"/>
                  </a:cubicBezTo>
                  <a:cubicBezTo>
                    <a:pt x="122" y="222"/>
                    <a:pt x="124" y="223"/>
                    <a:pt x="126" y="222"/>
                  </a:cubicBezTo>
                  <a:cubicBezTo>
                    <a:pt x="121" y="226"/>
                    <a:pt x="93" y="223"/>
                    <a:pt x="86" y="223"/>
                  </a:cubicBezTo>
                  <a:cubicBezTo>
                    <a:pt x="67" y="224"/>
                    <a:pt x="48" y="220"/>
                    <a:pt x="29" y="223"/>
                  </a:cubicBezTo>
                  <a:cubicBezTo>
                    <a:pt x="24" y="224"/>
                    <a:pt x="8" y="219"/>
                    <a:pt x="7" y="224"/>
                  </a:cubicBezTo>
                  <a:cubicBezTo>
                    <a:pt x="7" y="224"/>
                    <a:pt x="6" y="220"/>
                    <a:pt x="5" y="217"/>
                  </a:cubicBezTo>
                  <a:cubicBezTo>
                    <a:pt x="5" y="221"/>
                    <a:pt x="4" y="224"/>
                    <a:pt x="4" y="226"/>
                  </a:cubicBezTo>
                  <a:cubicBezTo>
                    <a:pt x="7" y="227"/>
                    <a:pt x="12" y="227"/>
                    <a:pt x="9" y="229"/>
                  </a:cubicBezTo>
                  <a:cubicBezTo>
                    <a:pt x="14" y="232"/>
                    <a:pt x="56" y="228"/>
                    <a:pt x="56" y="229"/>
                  </a:cubicBezTo>
                  <a:cubicBezTo>
                    <a:pt x="58" y="228"/>
                    <a:pt x="70" y="229"/>
                    <a:pt x="73" y="229"/>
                  </a:cubicBezTo>
                  <a:cubicBezTo>
                    <a:pt x="83" y="229"/>
                    <a:pt x="84" y="225"/>
                    <a:pt x="93" y="227"/>
                  </a:cubicBezTo>
                  <a:cubicBezTo>
                    <a:pt x="91" y="228"/>
                    <a:pt x="90" y="229"/>
                    <a:pt x="88" y="228"/>
                  </a:cubicBezTo>
                  <a:cubicBezTo>
                    <a:pt x="92" y="232"/>
                    <a:pt x="108" y="228"/>
                    <a:pt x="115" y="229"/>
                  </a:cubicBezTo>
                  <a:cubicBezTo>
                    <a:pt x="114" y="230"/>
                    <a:pt x="112" y="229"/>
                    <a:pt x="112" y="230"/>
                  </a:cubicBezTo>
                  <a:cubicBezTo>
                    <a:pt x="148" y="252"/>
                    <a:pt x="140" y="192"/>
                    <a:pt x="142" y="178"/>
                  </a:cubicBezTo>
                  <a:cubicBezTo>
                    <a:pt x="143" y="164"/>
                    <a:pt x="150" y="119"/>
                    <a:pt x="145" y="108"/>
                  </a:cubicBezTo>
                  <a:cubicBezTo>
                    <a:pt x="145" y="107"/>
                    <a:pt x="145" y="106"/>
                    <a:pt x="145" y="106"/>
                  </a:cubicBezTo>
                  <a:cubicBezTo>
                    <a:pt x="148" y="92"/>
                    <a:pt x="147" y="77"/>
                    <a:pt x="146" y="62"/>
                  </a:cubicBezTo>
                  <a:cubicBezTo>
                    <a:pt x="147" y="66"/>
                    <a:pt x="147" y="70"/>
                    <a:pt x="147" y="71"/>
                  </a:cubicBezTo>
                  <a:cubicBezTo>
                    <a:pt x="150" y="85"/>
                    <a:pt x="151" y="99"/>
                    <a:pt x="150" y="113"/>
                  </a:cubicBezTo>
                  <a:cubicBezTo>
                    <a:pt x="148" y="134"/>
                    <a:pt x="149" y="156"/>
                    <a:pt x="149" y="177"/>
                  </a:cubicBezTo>
                  <a:cubicBezTo>
                    <a:pt x="149" y="195"/>
                    <a:pt x="138" y="227"/>
                    <a:pt x="165" y="231"/>
                  </a:cubicBezTo>
                  <a:cubicBezTo>
                    <a:pt x="196" y="235"/>
                    <a:pt x="214" y="227"/>
                    <a:pt x="228" y="201"/>
                  </a:cubicBezTo>
                  <a:cubicBezTo>
                    <a:pt x="228" y="201"/>
                    <a:pt x="227" y="202"/>
                    <a:pt x="227" y="203"/>
                  </a:cubicBezTo>
                  <a:close/>
                  <a:moveTo>
                    <a:pt x="204" y="10"/>
                  </a:moveTo>
                  <a:cubicBezTo>
                    <a:pt x="206" y="12"/>
                    <a:pt x="204" y="11"/>
                    <a:pt x="204" y="10"/>
                  </a:cubicBezTo>
                  <a:close/>
                  <a:moveTo>
                    <a:pt x="203" y="8"/>
                  </a:moveTo>
                  <a:cubicBezTo>
                    <a:pt x="203" y="11"/>
                    <a:pt x="203" y="8"/>
                    <a:pt x="203" y="8"/>
                  </a:cubicBezTo>
                  <a:close/>
                  <a:moveTo>
                    <a:pt x="8" y="24"/>
                  </a:moveTo>
                  <a:cubicBezTo>
                    <a:pt x="8" y="26"/>
                    <a:pt x="7" y="29"/>
                    <a:pt x="8" y="24"/>
                  </a:cubicBez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9"/>
                    <a:pt x="135" y="9"/>
                    <a:pt x="135" y="10"/>
                  </a:cubicBezTo>
                  <a:close/>
                  <a:moveTo>
                    <a:pt x="15" y="223"/>
                  </a:moveTo>
                  <a:cubicBezTo>
                    <a:pt x="16" y="223"/>
                    <a:pt x="16" y="223"/>
                    <a:pt x="16" y="223"/>
                  </a:cubicBezTo>
                  <a:cubicBezTo>
                    <a:pt x="15" y="224"/>
                    <a:pt x="15" y="224"/>
                    <a:pt x="15" y="223"/>
                  </a:cubicBezTo>
                  <a:close/>
                  <a:moveTo>
                    <a:pt x="16" y="228"/>
                  </a:moveTo>
                  <a:cubicBezTo>
                    <a:pt x="16" y="228"/>
                    <a:pt x="16" y="228"/>
                    <a:pt x="16" y="227"/>
                  </a:cubicBezTo>
                  <a:cubicBezTo>
                    <a:pt x="16" y="228"/>
                    <a:pt x="16" y="228"/>
                    <a:pt x="16" y="228"/>
                  </a:cubicBezTo>
                  <a:close/>
                  <a:moveTo>
                    <a:pt x="19" y="225"/>
                  </a:moveTo>
                  <a:cubicBezTo>
                    <a:pt x="19" y="225"/>
                    <a:pt x="19" y="226"/>
                    <a:pt x="19" y="226"/>
                  </a:cubicBezTo>
                  <a:cubicBezTo>
                    <a:pt x="19" y="225"/>
                    <a:pt x="19" y="224"/>
                    <a:pt x="19" y="224"/>
                  </a:cubicBezTo>
                  <a:cubicBezTo>
                    <a:pt x="19" y="225"/>
                    <a:pt x="19" y="225"/>
                    <a:pt x="19" y="225"/>
                  </a:cubicBezTo>
                  <a:cubicBezTo>
                    <a:pt x="19" y="225"/>
                    <a:pt x="19" y="225"/>
                    <a:pt x="19" y="225"/>
                  </a:cubicBezTo>
                  <a:close/>
                  <a:moveTo>
                    <a:pt x="19" y="226"/>
                  </a:moveTo>
                  <a:cubicBezTo>
                    <a:pt x="19" y="225"/>
                    <a:pt x="19" y="225"/>
                    <a:pt x="19" y="224"/>
                  </a:cubicBezTo>
                  <a:cubicBezTo>
                    <a:pt x="20" y="226"/>
                    <a:pt x="23" y="231"/>
                    <a:pt x="19" y="226"/>
                  </a:cubicBezTo>
                  <a:close/>
                  <a:moveTo>
                    <a:pt x="129" y="229"/>
                  </a:moveTo>
                  <a:cubicBezTo>
                    <a:pt x="130" y="229"/>
                    <a:pt x="130" y="229"/>
                    <a:pt x="130" y="229"/>
                  </a:cubicBezTo>
                  <a:cubicBezTo>
                    <a:pt x="130" y="229"/>
                    <a:pt x="130" y="229"/>
                    <a:pt x="129" y="229"/>
                  </a:cubicBezTo>
                  <a:close/>
                  <a:moveTo>
                    <a:pt x="137" y="226"/>
                  </a:moveTo>
                  <a:cubicBezTo>
                    <a:pt x="133" y="229"/>
                    <a:pt x="133" y="228"/>
                    <a:pt x="137" y="226"/>
                  </a:cubicBezTo>
                  <a:close/>
                  <a:moveTo>
                    <a:pt x="149" y="60"/>
                  </a:moveTo>
                  <a:cubicBezTo>
                    <a:pt x="149" y="61"/>
                    <a:pt x="149" y="61"/>
                    <a:pt x="149" y="61"/>
                  </a:cubicBezTo>
                  <a:cubicBezTo>
                    <a:pt x="149" y="61"/>
                    <a:pt x="149" y="60"/>
                    <a:pt x="149" y="60"/>
                  </a:cubicBezTo>
                  <a:close/>
                  <a:moveTo>
                    <a:pt x="149" y="65"/>
                  </a:moveTo>
                  <a:cubicBezTo>
                    <a:pt x="149" y="62"/>
                    <a:pt x="150" y="63"/>
                    <a:pt x="149" y="6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23" name="Freeform 10551">
              <a:extLst>
                <a:ext uri="{FF2B5EF4-FFF2-40B4-BE49-F238E27FC236}">
                  <a16:creationId xmlns:a16="http://schemas.microsoft.com/office/drawing/2014/main" id="{936D437B-BE21-4618-96EF-1CD9CDA395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315912"/>
              <a:ext cx="349250" cy="876300"/>
            </a:xfrm>
            <a:custGeom>
              <a:avLst/>
              <a:gdLst>
                <a:gd name="T0" fmla="*/ 85 w 93"/>
                <a:gd name="T1" fmla="*/ 78 h 233"/>
                <a:gd name="T2" fmla="*/ 82 w 93"/>
                <a:gd name="T3" fmla="*/ 57 h 233"/>
                <a:gd name="T4" fmla="*/ 76 w 93"/>
                <a:gd name="T5" fmla="*/ 5 h 233"/>
                <a:gd name="T6" fmla="*/ 16 w 93"/>
                <a:gd name="T7" fmla="*/ 20 h 233"/>
                <a:gd name="T8" fmla="*/ 10 w 93"/>
                <a:gd name="T9" fmla="*/ 73 h 233"/>
                <a:gd name="T10" fmla="*/ 12 w 93"/>
                <a:gd name="T11" fmla="*/ 93 h 233"/>
                <a:gd name="T12" fmla="*/ 11 w 93"/>
                <a:gd name="T13" fmla="*/ 146 h 233"/>
                <a:gd name="T14" fmla="*/ 32 w 93"/>
                <a:gd name="T15" fmla="*/ 227 h 233"/>
                <a:gd name="T16" fmla="*/ 86 w 93"/>
                <a:gd name="T17" fmla="*/ 165 h 233"/>
                <a:gd name="T18" fmla="*/ 12 w 93"/>
                <a:gd name="T19" fmla="*/ 128 h 233"/>
                <a:gd name="T20" fmla="*/ 12 w 93"/>
                <a:gd name="T21" fmla="*/ 133 h 233"/>
                <a:gd name="T22" fmla="*/ 15 w 93"/>
                <a:gd name="T23" fmla="*/ 41 h 233"/>
                <a:gd name="T24" fmla="*/ 16 w 93"/>
                <a:gd name="T25" fmla="*/ 23 h 233"/>
                <a:gd name="T26" fmla="*/ 16 w 93"/>
                <a:gd name="T27" fmla="*/ 23 h 233"/>
                <a:gd name="T28" fmla="*/ 56 w 93"/>
                <a:gd name="T29" fmla="*/ 219 h 233"/>
                <a:gd name="T30" fmla="*/ 23 w 93"/>
                <a:gd name="T31" fmla="*/ 211 h 233"/>
                <a:gd name="T32" fmla="*/ 19 w 93"/>
                <a:gd name="T33" fmla="*/ 130 h 233"/>
                <a:gd name="T34" fmla="*/ 20 w 93"/>
                <a:gd name="T35" fmla="*/ 120 h 233"/>
                <a:gd name="T36" fmla="*/ 16 w 93"/>
                <a:gd name="T37" fmla="*/ 85 h 233"/>
                <a:gd name="T38" fmla="*/ 16 w 93"/>
                <a:gd name="T39" fmla="*/ 23 h 233"/>
                <a:gd name="T40" fmla="*/ 16 w 93"/>
                <a:gd name="T41" fmla="*/ 22 h 233"/>
                <a:gd name="T42" fmla="*/ 17 w 93"/>
                <a:gd name="T43" fmla="*/ 24 h 233"/>
                <a:gd name="T44" fmla="*/ 17 w 93"/>
                <a:gd name="T45" fmla="*/ 24 h 233"/>
                <a:gd name="T46" fmla="*/ 18 w 93"/>
                <a:gd name="T47" fmla="*/ 25 h 233"/>
                <a:gd name="T48" fmla="*/ 34 w 93"/>
                <a:gd name="T49" fmla="*/ 8 h 233"/>
                <a:gd name="T50" fmla="*/ 74 w 93"/>
                <a:gd name="T51" fmla="*/ 12 h 233"/>
                <a:gd name="T52" fmla="*/ 80 w 93"/>
                <a:gd name="T53" fmla="*/ 28 h 233"/>
                <a:gd name="T54" fmla="*/ 76 w 93"/>
                <a:gd name="T55" fmla="*/ 50 h 233"/>
                <a:gd name="T56" fmla="*/ 76 w 93"/>
                <a:gd name="T57" fmla="*/ 74 h 233"/>
                <a:gd name="T58" fmla="*/ 78 w 93"/>
                <a:gd name="T59" fmla="*/ 70 h 233"/>
                <a:gd name="T60" fmla="*/ 80 w 93"/>
                <a:gd name="T61" fmla="*/ 129 h 233"/>
                <a:gd name="T62" fmla="*/ 78 w 93"/>
                <a:gd name="T63" fmla="*/ 163 h 233"/>
                <a:gd name="T64" fmla="*/ 79 w 93"/>
                <a:gd name="T65" fmla="*/ 170 h 233"/>
                <a:gd name="T66" fmla="*/ 78 w 93"/>
                <a:gd name="T67" fmla="*/ 20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233">
                  <a:moveTo>
                    <a:pt x="86" y="165"/>
                  </a:moveTo>
                  <a:cubicBezTo>
                    <a:pt x="87" y="137"/>
                    <a:pt x="88" y="106"/>
                    <a:pt x="85" y="78"/>
                  </a:cubicBezTo>
                  <a:cubicBezTo>
                    <a:pt x="86" y="80"/>
                    <a:pt x="86" y="81"/>
                    <a:pt x="87" y="83"/>
                  </a:cubicBezTo>
                  <a:cubicBezTo>
                    <a:pt x="86" y="78"/>
                    <a:pt x="88" y="58"/>
                    <a:pt x="82" y="57"/>
                  </a:cubicBezTo>
                  <a:cubicBezTo>
                    <a:pt x="88" y="60"/>
                    <a:pt x="83" y="2"/>
                    <a:pt x="77" y="7"/>
                  </a:cubicBezTo>
                  <a:cubicBezTo>
                    <a:pt x="82" y="7"/>
                    <a:pt x="69" y="9"/>
                    <a:pt x="76" y="5"/>
                  </a:cubicBezTo>
                  <a:cubicBezTo>
                    <a:pt x="60" y="5"/>
                    <a:pt x="39" y="0"/>
                    <a:pt x="24" y="9"/>
                  </a:cubicBezTo>
                  <a:cubicBezTo>
                    <a:pt x="25" y="9"/>
                    <a:pt x="17" y="17"/>
                    <a:pt x="16" y="20"/>
                  </a:cubicBezTo>
                  <a:cubicBezTo>
                    <a:pt x="16" y="18"/>
                    <a:pt x="9" y="34"/>
                    <a:pt x="10" y="38"/>
                  </a:cubicBezTo>
                  <a:cubicBezTo>
                    <a:pt x="14" y="46"/>
                    <a:pt x="13" y="67"/>
                    <a:pt x="10" y="73"/>
                  </a:cubicBezTo>
                  <a:cubicBezTo>
                    <a:pt x="6" y="81"/>
                    <a:pt x="15" y="90"/>
                    <a:pt x="13" y="97"/>
                  </a:cubicBezTo>
                  <a:cubicBezTo>
                    <a:pt x="11" y="96"/>
                    <a:pt x="11" y="95"/>
                    <a:pt x="12" y="93"/>
                  </a:cubicBezTo>
                  <a:cubicBezTo>
                    <a:pt x="6" y="94"/>
                    <a:pt x="12" y="111"/>
                    <a:pt x="12" y="116"/>
                  </a:cubicBezTo>
                  <a:cubicBezTo>
                    <a:pt x="8" y="112"/>
                    <a:pt x="10" y="142"/>
                    <a:pt x="11" y="146"/>
                  </a:cubicBezTo>
                  <a:cubicBezTo>
                    <a:pt x="12" y="159"/>
                    <a:pt x="16" y="183"/>
                    <a:pt x="10" y="194"/>
                  </a:cubicBezTo>
                  <a:cubicBezTo>
                    <a:pt x="0" y="210"/>
                    <a:pt x="26" y="224"/>
                    <a:pt x="32" y="227"/>
                  </a:cubicBezTo>
                  <a:cubicBezTo>
                    <a:pt x="43" y="233"/>
                    <a:pt x="71" y="231"/>
                    <a:pt x="82" y="226"/>
                  </a:cubicBezTo>
                  <a:cubicBezTo>
                    <a:pt x="93" y="222"/>
                    <a:pt x="85" y="175"/>
                    <a:pt x="86" y="165"/>
                  </a:cubicBezTo>
                  <a:close/>
                  <a:moveTo>
                    <a:pt x="12" y="127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2" y="128"/>
                    <a:pt x="12" y="128"/>
                    <a:pt x="12" y="127"/>
                  </a:cubicBezTo>
                  <a:close/>
                  <a:moveTo>
                    <a:pt x="12" y="133"/>
                  </a:moveTo>
                  <a:cubicBezTo>
                    <a:pt x="13" y="129"/>
                    <a:pt x="13" y="131"/>
                    <a:pt x="12" y="133"/>
                  </a:cubicBezTo>
                  <a:close/>
                  <a:moveTo>
                    <a:pt x="15" y="41"/>
                  </a:moveTo>
                  <a:cubicBezTo>
                    <a:pt x="13" y="46"/>
                    <a:pt x="15" y="41"/>
                    <a:pt x="15" y="41"/>
                  </a:cubicBezTo>
                  <a:close/>
                  <a:moveTo>
                    <a:pt x="16" y="23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6" y="23"/>
                  </a:cubicBezTo>
                  <a:close/>
                  <a:moveTo>
                    <a:pt x="78" y="207"/>
                  </a:moveTo>
                  <a:cubicBezTo>
                    <a:pt x="83" y="222"/>
                    <a:pt x="64" y="220"/>
                    <a:pt x="56" y="219"/>
                  </a:cubicBezTo>
                  <a:cubicBezTo>
                    <a:pt x="50" y="219"/>
                    <a:pt x="42" y="221"/>
                    <a:pt x="37" y="219"/>
                  </a:cubicBezTo>
                  <a:cubicBezTo>
                    <a:pt x="35" y="218"/>
                    <a:pt x="23" y="210"/>
                    <a:pt x="23" y="211"/>
                  </a:cubicBezTo>
                  <a:cubicBezTo>
                    <a:pt x="18" y="199"/>
                    <a:pt x="22" y="188"/>
                    <a:pt x="21" y="176"/>
                  </a:cubicBezTo>
                  <a:cubicBezTo>
                    <a:pt x="20" y="163"/>
                    <a:pt x="11" y="143"/>
                    <a:pt x="19" y="130"/>
                  </a:cubicBezTo>
                  <a:cubicBezTo>
                    <a:pt x="19" y="132"/>
                    <a:pt x="19" y="133"/>
                    <a:pt x="19" y="135"/>
                  </a:cubicBezTo>
                  <a:cubicBezTo>
                    <a:pt x="20" y="133"/>
                    <a:pt x="23" y="123"/>
                    <a:pt x="20" y="120"/>
                  </a:cubicBezTo>
                  <a:cubicBezTo>
                    <a:pt x="19" y="122"/>
                    <a:pt x="19" y="123"/>
                    <a:pt x="19" y="125"/>
                  </a:cubicBezTo>
                  <a:cubicBezTo>
                    <a:pt x="15" y="120"/>
                    <a:pt x="16" y="91"/>
                    <a:pt x="16" y="85"/>
                  </a:cubicBezTo>
                  <a:cubicBezTo>
                    <a:pt x="16" y="77"/>
                    <a:pt x="13" y="47"/>
                    <a:pt x="19" y="44"/>
                  </a:cubicBezTo>
                  <a:cubicBezTo>
                    <a:pt x="19" y="45"/>
                    <a:pt x="17" y="25"/>
                    <a:pt x="16" y="23"/>
                  </a:cubicBezTo>
                  <a:cubicBezTo>
                    <a:pt x="16" y="23"/>
                    <a:pt x="16" y="24"/>
                    <a:pt x="17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8" y="25"/>
                    <a:pt x="18" y="25"/>
                  </a:cubicBezTo>
                  <a:cubicBezTo>
                    <a:pt x="18" y="24"/>
                    <a:pt x="19" y="25"/>
                    <a:pt x="18" y="24"/>
                  </a:cubicBezTo>
                  <a:cubicBezTo>
                    <a:pt x="19" y="16"/>
                    <a:pt x="30" y="11"/>
                    <a:pt x="34" y="8"/>
                  </a:cubicBezTo>
                  <a:cubicBezTo>
                    <a:pt x="36" y="15"/>
                    <a:pt x="61" y="7"/>
                    <a:pt x="70" y="11"/>
                  </a:cubicBezTo>
                  <a:cubicBezTo>
                    <a:pt x="67" y="14"/>
                    <a:pt x="76" y="12"/>
                    <a:pt x="74" y="12"/>
                  </a:cubicBezTo>
                  <a:cubicBezTo>
                    <a:pt x="79" y="12"/>
                    <a:pt x="76" y="17"/>
                    <a:pt x="79" y="15"/>
                  </a:cubicBezTo>
                  <a:cubicBezTo>
                    <a:pt x="79" y="16"/>
                    <a:pt x="81" y="28"/>
                    <a:pt x="80" y="28"/>
                  </a:cubicBezTo>
                  <a:cubicBezTo>
                    <a:pt x="79" y="27"/>
                    <a:pt x="78" y="26"/>
                    <a:pt x="78" y="26"/>
                  </a:cubicBezTo>
                  <a:cubicBezTo>
                    <a:pt x="77" y="31"/>
                    <a:pt x="78" y="51"/>
                    <a:pt x="76" y="50"/>
                  </a:cubicBezTo>
                  <a:cubicBezTo>
                    <a:pt x="77" y="53"/>
                    <a:pt x="79" y="60"/>
                    <a:pt x="79" y="63"/>
                  </a:cubicBezTo>
                  <a:cubicBezTo>
                    <a:pt x="80" y="63"/>
                    <a:pt x="75" y="71"/>
                    <a:pt x="76" y="74"/>
                  </a:cubicBezTo>
                  <a:cubicBezTo>
                    <a:pt x="78" y="72"/>
                    <a:pt x="78" y="75"/>
                    <a:pt x="77" y="71"/>
                  </a:cubicBezTo>
                  <a:cubicBezTo>
                    <a:pt x="78" y="71"/>
                    <a:pt x="78" y="71"/>
                    <a:pt x="78" y="70"/>
                  </a:cubicBezTo>
                  <a:cubicBezTo>
                    <a:pt x="83" y="77"/>
                    <a:pt x="80" y="93"/>
                    <a:pt x="80" y="100"/>
                  </a:cubicBezTo>
                  <a:cubicBezTo>
                    <a:pt x="75" y="100"/>
                    <a:pt x="82" y="122"/>
                    <a:pt x="80" y="129"/>
                  </a:cubicBezTo>
                  <a:cubicBezTo>
                    <a:pt x="81" y="128"/>
                    <a:pt x="82" y="124"/>
                    <a:pt x="80" y="130"/>
                  </a:cubicBezTo>
                  <a:cubicBezTo>
                    <a:pt x="79" y="132"/>
                    <a:pt x="77" y="161"/>
                    <a:pt x="78" y="163"/>
                  </a:cubicBezTo>
                  <a:cubicBezTo>
                    <a:pt x="79" y="156"/>
                    <a:pt x="81" y="171"/>
                    <a:pt x="81" y="172"/>
                  </a:cubicBezTo>
                  <a:cubicBezTo>
                    <a:pt x="74" y="160"/>
                    <a:pt x="79" y="169"/>
                    <a:pt x="79" y="170"/>
                  </a:cubicBezTo>
                  <a:cubicBezTo>
                    <a:pt x="84" y="176"/>
                    <a:pt x="80" y="193"/>
                    <a:pt x="79" y="200"/>
                  </a:cubicBezTo>
                  <a:cubicBezTo>
                    <a:pt x="79" y="200"/>
                    <a:pt x="75" y="211"/>
                    <a:pt x="78" y="20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24" name="Freeform 10552">
              <a:extLst>
                <a:ext uri="{FF2B5EF4-FFF2-40B4-BE49-F238E27FC236}">
                  <a16:creationId xmlns:a16="http://schemas.microsoft.com/office/drawing/2014/main" id="{385D514E-A084-45BA-BDCF-885ED6F11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950" y="1120775"/>
              <a:ext cx="52388" cy="26988"/>
            </a:xfrm>
            <a:custGeom>
              <a:avLst/>
              <a:gdLst>
                <a:gd name="T0" fmla="*/ 12 w 14"/>
                <a:gd name="T1" fmla="*/ 0 h 7"/>
                <a:gd name="T2" fmla="*/ 0 w 14"/>
                <a:gd name="T3" fmla="*/ 7 h 7"/>
                <a:gd name="T4" fmla="*/ 2 w 14"/>
                <a:gd name="T5" fmla="*/ 7 h 7"/>
                <a:gd name="T6" fmla="*/ 13 w 14"/>
                <a:gd name="T7" fmla="*/ 0 h 7"/>
                <a:gd name="T8" fmla="*/ 12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2" y="0"/>
                  </a:moveTo>
                  <a:cubicBezTo>
                    <a:pt x="8" y="2"/>
                    <a:pt x="4" y="5"/>
                    <a:pt x="0" y="7"/>
                  </a:cubicBezTo>
                  <a:cubicBezTo>
                    <a:pt x="0" y="7"/>
                    <a:pt x="2" y="7"/>
                    <a:pt x="2" y="7"/>
                  </a:cubicBezTo>
                  <a:cubicBezTo>
                    <a:pt x="6" y="5"/>
                    <a:pt x="10" y="2"/>
                    <a:pt x="13" y="0"/>
                  </a:cubicBezTo>
                  <a:cubicBezTo>
                    <a:pt x="14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25" name="Freeform 10553">
              <a:extLst>
                <a:ext uri="{FF2B5EF4-FFF2-40B4-BE49-F238E27FC236}">
                  <a16:creationId xmlns:a16="http://schemas.microsoft.com/office/drawing/2014/main" id="{4E451294-3844-45E8-A138-4450868D3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238" y="1065212"/>
              <a:ext cx="176213" cy="93663"/>
            </a:xfrm>
            <a:custGeom>
              <a:avLst/>
              <a:gdLst>
                <a:gd name="T0" fmla="*/ 3 w 47"/>
                <a:gd name="T1" fmla="*/ 24 h 25"/>
                <a:gd name="T2" fmla="*/ 46 w 47"/>
                <a:gd name="T3" fmla="*/ 2 h 25"/>
                <a:gd name="T4" fmla="*/ 45 w 47"/>
                <a:gd name="T5" fmla="*/ 1 h 25"/>
                <a:gd name="T6" fmla="*/ 1 w 47"/>
                <a:gd name="T7" fmla="*/ 23 h 25"/>
                <a:gd name="T8" fmla="*/ 3 w 47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3" y="24"/>
                  </a:moveTo>
                  <a:cubicBezTo>
                    <a:pt x="17" y="16"/>
                    <a:pt x="31" y="8"/>
                    <a:pt x="46" y="2"/>
                  </a:cubicBezTo>
                  <a:cubicBezTo>
                    <a:pt x="47" y="1"/>
                    <a:pt x="46" y="0"/>
                    <a:pt x="45" y="1"/>
                  </a:cubicBezTo>
                  <a:cubicBezTo>
                    <a:pt x="30" y="7"/>
                    <a:pt x="16" y="15"/>
                    <a:pt x="1" y="23"/>
                  </a:cubicBezTo>
                  <a:cubicBezTo>
                    <a:pt x="0" y="24"/>
                    <a:pt x="2" y="25"/>
                    <a:pt x="3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26" name="Freeform 10554">
              <a:extLst>
                <a:ext uri="{FF2B5EF4-FFF2-40B4-BE49-F238E27FC236}">
                  <a16:creationId xmlns:a16="http://schemas.microsoft.com/office/drawing/2014/main" id="{26AF6A5B-EF66-45D4-ACB5-FC2DA7734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150" y="1023937"/>
              <a:ext cx="247650" cy="131763"/>
            </a:xfrm>
            <a:custGeom>
              <a:avLst/>
              <a:gdLst>
                <a:gd name="T0" fmla="*/ 63 w 66"/>
                <a:gd name="T1" fmla="*/ 0 h 35"/>
                <a:gd name="T2" fmla="*/ 1 w 66"/>
                <a:gd name="T3" fmla="*/ 34 h 35"/>
                <a:gd name="T4" fmla="*/ 3 w 66"/>
                <a:gd name="T5" fmla="*/ 35 h 35"/>
                <a:gd name="T6" fmla="*/ 65 w 66"/>
                <a:gd name="T7" fmla="*/ 1 h 35"/>
                <a:gd name="T8" fmla="*/ 63 w 6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5">
                  <a:moveTo>
                    <a:pt x="63" y="0"/>
                  </a:moveTo>
                  <a:cubicBezTo>
                    <a:pt x="43" y="12"/>
                    <a:pt x="22" y="23"/>
                    <a:pt x="1" y="34"/>
                  </a:cubicBezTo>
                  <a:cubicBezTo>
                    <a:pt x="0" y="35"/>
                    <a:pt x="2" y="35"/>
                    <a:pt x="3" y="35"/>
                  </a:cubicBezTo>
                  <a:cubicBezTo>
                    <a:pt x="23" y="23"/>
                    <a:pt x="44" y="13"/>
                    <a:pt x="65" y="1"/>
                  </a:cubicBezTo>
                  <a:cubicBezTo>
                    <a:pt x="66" y="0"/>
                    <a:pt x="64" y="0"/>
                    <a:pt x="6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27" name="Freeform 10555">
              <a:extLst>
                <a:ext uri="{FF2B5EF4-FFF2-40B4-BE49-F238E27FC236}">
                  <a16:creationId xmlns:a16="http://schemas.microsoft.com/office/drawing/2014/main" id="{C8FBA70B-2996-4C1A-BE55-F3556DC68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925" y="977900"/>
              <a:ext cx="258763" cy="142875"/>
            </a:xfrm>
            <a:custGeom>
              <a:avLst/>
              <a:gdLst>
                <a:gd name="T0" fmla="*/ 2 w 69"/>
                <a:gd name="T1" fmla="*/ 38 h 38"/>
                <a:gd name="T2" fmla="*/ 68 w 69"/>
                <a:gd name="T3" fmla="*/ 2 h 38"/>
                <a:gd name="T4" fmla="*/ 67 w 69"/>
                <a:gd name="T5" fmla="*/ 1 h 38"/>
                <a:gd name="T6" fmla="*/ 1 w 69"/>
                <a:gd name="T7" fmla="*/ 37 h 38"/>
                <a:gd name="T8" fmla="*/ 2 w 69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8">
                  <a:moveTo>
                    <a:pt x="2" y="38"/>
                  </a:moveTo>
                  <a:cubicBezTo>
                    <a:pt x="23" y="24"/>
                    <a:pt x="45" y="12"/>
                    <a:pt x="68" y="2"/>
                  </a:cubicBezTo>
                  <a:cubicBezTo>
                    <a:pt x="69" y="1"/>
                    <a:pt x="68" y="0"/>
                    <a:pt x="67" y="1"/>
                  </a:cubicBezTo>
                  <a:cubicBezTo>
                    <a:pt x="44" y="11"/>
                    <a:pt x="22" y="23"/>
                    <a:pt x="1" y="37"/>
                  </a:cubicBezTo>
                  <a:cubicBezTo>
                    <a:pt x="0" y="37"/>
                    <a:pt x="1" y="38"/>
                    <a:pt x="2" y="3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28" name="Freeform 10556">
              <a:extLst>
                <a:ext uri="{FF2B5EF4-FFF2-40B4-BE49-F238E27FC236}">
                  <a16:creationId xmlns:a16="http://schemas.microsoft.com/office/drawing/2014/main" id="{1D573E55-187D-4B6C-9EEA-3F279B560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087437"/>
              <a:ext cx="112713" cy="68263"/>
            </a:xfrm>
            <a:custGeom>
              <a:avLst/>
              <a:gdLst>
                <a:gd name="T0" fmla="*/ 27 w 30"/>
                <a:gd name="T1" fmla="*/ 0 h 18"/>
                <a:gd name="T2" fmla="*/ 2 w 30"/>
                <a:gd name="T3" fmla="*/ 17 h 18"/>
                <a:gd name="T4" fmla="*/ 3 w 30"/>
                <a:gd name="T5" fmla="*/ 17 h 18"/>
                <a:gd name="T6" fmla="*/ 28 w 30"/>
                <a:gd name="T7" fmla="*/ 1 h 18"/>
                <a:gd name="T8" fmla="*/ 27 w 3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27" y="0"/>
                  </a:moveTo>
                  <a:cubicBezTo>
                    <a:pt x="19" y="6"/>
                    <a:pt x="10" y="11"/>
                    <a:pt x="2" y="17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11" y="12"/>
                    <a:pt x="20" y="6"/>
                    <a:pt x="28" y="1"/>
                  </a:cubicBezTo>
                  <a:cubicBezTo>
                    <a:pt x="30" y="0"/>
                    <a:pt x="28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29" name="Freeform 10557">
              <a:extLst>
                <a:ext uri="{FF2B5EF4-FFF2-40B4-BE49-F238E27FC236}">
                  <a16:creationId xmlns:a16="http://schemas.microsoft.com/office/drawing/2014/main" id="{13D87ACC-B80D-4C37-8ECD-F36F03077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8" y="911225"/>
              <a:ext cx="260350" cy="142875"/>
            </a:xfrm>
            <a:custGeom>
              <a:avLst/>
              <a:gdLst>
                <a:gd name="T0" fmla="*/ 67 w 69"/>
                <a:gd name="T1" fmla="*/ 0 h 38"/>
                <a:gd name="T2" fmla="*/ 1 w 69"/>
                <a:gd name="T3" fmla="*/ 36 h 38"/>
                <a:gd name="T4" fmla="*/ 2 w 69"/>
                <a:gd name="T5" fmla="*/ 37 h 38"/>
                <a:gd name="T6" fmla="*/ 67 w 69"/>
                <a:gd name="T7" fmla="*/ 1 h 38"/>
                <a:gd name="T8" fmla="*/ 67 w 69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8">
                  <a:moveTo>
                    <a:pt x="67" y="0"/>
                  </a:moveTo>
                  <a:cubicBezTo>
                    <a:pt x="45" y="12"/>
                    <a:pt x="23" y="24"/>
                    <a:pt x="1" y="36"/>
                  </a:cubicBezTo>
                  <a:cubicBezTo>
                    <a:pt x="0" y="37"/>
                    <a:pt x="1" y="38"/>
                    <a:pt x="2" y="37"/>
                  </a:cubicBezTo>
                  <a:cubicBezTo>
                    <a:pt x="24" y="25"/>
                    <a:pt x="46" y="13"/>
                    <a:pt x="67" y="1"/>
                  </a:cubicBezTo>
                  <a:cubicBezTo>
                    <a:pt x="69" y="1"/>
                    <a:pt x="68" y="0"/>
                    <a:pt x="6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30" name="Freeform 10558">
              <a:extLst>
                <a:ext uri="{FF2B5EF4-FFF2-40B4-BE49-F238E27FC236}">
                  <a16:creationId xmlns:a16="http://schemas.microsoft.com/office/drawing/2014/main" id="{A968F68F-BF58-4450-98E6-777F0B763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0" y="884237"/>
              <a:ext cx="255588" cy="131763"/>
            </a:xfrm>
            <a:custGeom>
              <a:avLst/>
              <a:gdLst>
                <a:gd name="T0" fmla="*/ 3 w 68"/>
                <a:gd name="T1" fmla="*/ 35 h 35"/>
                <a:gd name="T2" fmla="*/ 67 w 68"/>
                <a:gd name="T3" fmla="*/ 1 h 35"/>
                <a:gd name="T4" fmla="*/ 65 w 68"/>
                <a:gd name="T5" fmla="*/ 1 h 35"/>
                <a:gd name="T6" fmla="*/ 1 w 68"/>
                <a:gd name="T7" fmla="*/ 34 h 35"/>
                <a:gd name="T8" fmla="*/ 3 w 68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5">
                  <a:moveTo>
                    <a:pt x="3" y="35"/>
                  </a:moveTo>
                  <a:cubicBezTo>
                    <a:pt x="24" y="23"/>
                    <a:pt x="45" y="12"/>
                    <a:pt x="67" y="1"/>
                  </a:cubicBezTo>
                  <a:cubicBezTo>
                    <a:pt x="68" y="0"/>
                    <a:pt x="66" y="0"/>
                    <a:pt x="65" y="1"/>
                  </a:cubicBezTo>
                  <a:cubicBezTo>
                    <a:pt x="44" y="11"/>
                    <a:pt x="22" y="23"/>
                    <a:pt x="1" y="34"/>
                  </a:cubicBezTo>
                  <a:cubicBezTo>
                    <a:pt x="0" y="35"/>
                    <a:pt x="2" y="35"/>
                    <a:pt x="3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31" name="Freeform 10559">
              <a:extLst>
                <a:ext uri="{FF2B5EF4-FFF2-40B4-BE49-F238E27FC236}">
                  <a16:creationId xmlns:a16="http://schemas.microsoft.com/office/drawing/2014/main" id="{7B6EA77B-6D2C-458C-9C7B-C9789714B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" y="1054100"/>
              <a:ext cx="184150" cy="101600"/>
            </a:xfrm>
            <a:custGeom>
              <a:avLst/>
              <a:gdLst>
                <a:gd name="T0" fmla="*/ 2 w 49"/>
                <a:gd name="T1" fmla="*/ 27 h 27"/>
                <a:gd name="T2" fmla="*/ 48 w 49"/>
                <a:gd name="T3" fmla="*/ 1 h 27"/>
                <a:gd name="T4" fmla="*/ 47 w 49"/>
                <a:gd name="T5" fmla="*/ 0 h 27"/>
                <a:gd name="T6" fmla="*/ 1 w 49"/>
                <a:gd name="T7" fmla="*/ 26 h 27"/>
                <a:gd name="T8" fmla="*/ 2 w 4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7">
                  <a:moveTo>
                    <a:pt x="2" y="27"/>
                  </a:moveTo>
                  <a:cubicBezTo>
                    <a:pt x="18" y="18"/>
                    <a:pt x="33" y="9"/>
                    <a:pt x="48" y="1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32" y="9"/>
                    <a:pt x="16" y="17"/>
                    <a:pt x="1" y="26"/>
                  </a:cubicBezTo>
                  <a:cubicBezTo>
                    <a:pt x="0" y="27"/>
                    <a:pt x="1" y="27"/>
                    <a:pt x="2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32" name="Freeform 10560">
              <a:extLst>
                <a:ext uri="{FF2B5EF4-FFF2-40B4-BE49-F238E27FC236}">
                  <a16:creationId xmlns:a16="http://schemas.microsoft.com/office/drawing/2014/main" id="{A24F560C-21DB-47D8-92BE-F485F71C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8" y="1016000"/>
              <a:ext cx="233363" cy="139700"/>
            </a:xfrm>
            <a:custGeom>
              <a:avLst/>
              <a:gdLst>
                <a:gd name="T0" fmla="*/ 60 w 62"/>
                <a:gd name="T1" fmla="*/ 0 h 37"/>
                <a:gd name="T2" fmla="*/ 1 w 62"/>
                <a:gd name="T3" fmla="*/ 36 h 37"/>
                <a:gd name="T4" fmla="*/ 2 w 62"/>
                <a:gd name="T5" fmla="*/ 36 h 37"/>
                <a:gd name="T6" fmla="*/ 61 w 62"/>
                <a:gd name="T7" fmla="*/ 1 h 37"/>
                <a:gd name="T8" fmla="*/ 60 w 62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7">
                  <a:moveTo>
                    <a:pt x="60" y="0"/>
                  </a:moveTo>
                  <a:cubicBezTo>
                    <a:pt x="40" y="12"/>
                    <a:pt x="20" y="24"/>
                    <a:pt x="1" y="36"/>
                  </a:cubicBezTo>
                  <a:cubicBezTo>
                    <a:pt x="0" y="37"/>
                    <a:pt x="2" y="37"/>
                    <a:pt x="2" y="36"/>
                  </a:cubicBezTo>
                  <a:cubicBezTo>
                    <a:pt x="22" y="24"/>
                    <a:pt x="41" y="12"/>
                    <a:pt x="61" y="1"/>
                  </a:cubicBezTo>
                  <a:cubicBezTo>
                    <a:pt x="62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33" name="Freeform 10561">
              <a:extLst>
                <a:ext uri="{FF2B5EF4-FFF2-40B4-BE49-F238E27FC236}">
                  <a16:creationId xmlns:a16="http://schemas.microsoft.com/office/drawing/2014/main" id="{80419BC2-EECC-4719-9048-BF243C267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8" y="842962"/>
              <a:ext cx="255588" cy="134938"/>
            </a:xfrm>
            <a:custGeom>
              <a:avLst/>
              <a:gdLst>
                <a:gd name="T0" fmla="*/ 66 w 68"/>
                <a:gd name="T1" fmla="*/ 0 h 36"/>
                <a:gd name="T2" fmla="*/ 1 w 68"/>
                <a:gd name="T3" fmla="*/ 36 h 36"/>
                <a:gd name="T4" fmla="*/ 2 w 68"/>
                <a:gd name="T5" fmla="*/ 36 h 36"/>
                <a:gd name="T6" fmla="*/ 67 w 68"/>
                <a:gd name="T7" fmla="*/ 1 h 36"/>
                <a:gd name="T8" fmla="*/ 66 w 68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6">
                  <a:moveTo>
                    <a:pt x="66" y="0"/>
                  </a:moveTo>
                  <a:cubicBezTo>
                    <a:pt x="44" y="12"/>
                    <a:pt x="22" y="24"/>
                    <a:pt x="1" y="36"/>
                  </a:cubicBezTo>
                  <a:cubicBezTo>
                    <a:pt x="0" y="36"/>
                    <a:pt x="2" y="36"/>
                    <a:pt x="2" y="36"/>
                  </a:cubicBezTo>
                  <a:cubicBezTo>
                    <a:pt x="24" y="24"/>
                    <a:pt x="45" y="12"/>
                    <a:pt x="67" y="1"/>
                  </a:cubicBezTo>
                  <a:cubicBezTo>
                    <a:pt x="68" y="0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34" name="Freeform 10562">
              <a:extLst>
                <a:ext uri="{FF2B5EF4-FFF2-40B4-BE49-F238E27FC236}">
                  <a16:creationId xmlns:a16="http://schemas.microsoft.com/office/drawing/2014/main" id="{9B012B93-DED0-499C-8279-C4C4FB265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0" y="793750"/>
              <a:ext cx="258763" cy="128588"/>
            </a:xfrm>
            <a:custGeom>
              <a:avLst/>
              <a:gdLst>
                <a:gd name="T0" fmla="*/ 3 w 69"/>
                <a:gd name="T1" fmla="*/ 33 h 34"/>
                <a:gd name="T2" fmla="*/ 68 w 69"/>
                <a:gd name="T3" fmla="*/ 1 h 34"/>
                <a:gd name="T4" fmla="*/ 66 w 69"/>
                <a:gd name="T5" fmla="*/ 1 h 34"/>
                <a:gd name="T6" fmla="*/ 1 w 69"/>
                <a:gd name="T7" fmla="*/ 33 h 34"/>
                <a:gd name="T8" fmla="*/ 3 w 69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4">
                  <a:moveTo>
                    <a:pt x="3" y="33"/>
                  </a:moveTo>
                  <a:cubicBezTo>
                    <a:pt x="24" y="22"/>
                    <a:pt x="45" y="11"/>
                    <a:pt x="68" y="1"/>
                  </a:cubicBezTo>
                  <a:cubicBezTo>
                    <a:pt x="69" y="0"/>
                    <a:pt x="67" y="0"/>
                    <a:pt x="66" y="1"/>
                  </a:cubicBezTo>
                  <a:cubicBezTo>
                    <a:pt x="44" y="10"/>
                    <a:pt x="23" y="21"/>
                    <a:pt x="1" y="33"/>
                  </a:cubicBezTo>
                  <a:cubicBezTo>
                    <a:pt x="0" y="34"/>
                    <a:pt x="2" y="34"/>
                    <a:pt x="3" y="3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35" name="Freeform 10563">
              <a:extLst>
                <a:ext uri="{FF2B5EF4-FFF2-40B4-BE49-F238E27FC236}">
                  <a16:creationId xmlns:a16="http://schemas.microsoft.com/office/drawing/2014/main" id="{348EBA14-6C65-47E0-A032-DFC68D497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8" y="958850"/>
              <a:ext cx="368300" cy="196850"/>
            </a:xfrm>
            <a:custGeom>
              <a:avLst/>
              <a:gdLst>
                <a:gd name="T0" fmla="*/ 2 w 98"/>
                <a:gd name="T1" fmla="*/ 52 h 52"/>
                <a:gd name="T2" fmla="*/ 97 w 98"/>
                <a:gd name="T3" fmla="*/ 1 h 52"/>
                <a:gd name="T4" fmla="*/ 96 w 98"/>
                <a:gd name="T5" fmla="*/ 1 h 52"/>
                <a:gd name="T6" fmla="*/ 1 w 98"/>
                <a:gd name="T7" fmla="*/ 52 h 52"/>
                <a:gd name="T8" fmla="*/ 2 w 98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2">
                  <a:moveTo>
                    <a:pt x="2" y="52"/>
                  </a:moveTo>
                  <a:cubicBezTo>
                    <a:pt x="35" y="36"/>
                    <a:pt x="66" y="18"/>
                    <a:pt x="97" y="1"/>
                  </a:cubicBezTo>
                  <a:cubicBezTo>
                    <a:pt x="98" y="0"/>
                    <a:pt x="96" y="1"/>
                    <a:pt x="96" y="1"/>
                  </a:cubicBezTo>
                  <a:cubicBezTo>
                    <a:pt x="65" y="18"/>
                    <a:pt x="33" y="36"/>
                    <a:pt x="1" y="52"/>
                  </a:cubicBezTo>
                  <a:cubicBezTo>
                    <a:pt x="0" y="52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36" name="Freeform 10564">
              <a:extLst>
                <a:ext uri="{FF2B5EF4-FFF2-40B4-BE49-F238E27FC236}">
                  <a16:creationId xmlns:a16="http://schemas.microsoft.com/office/drawing/2014/main" id="{6231A748-5526-4252-A7E7-DD0E53C6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8" y="887412"/>
              <a:ext cx="423863" cy="263525"/>
            </a:xfrm>
            <a:custGeom>
              <a:avLst/>
              <a:gdLst>
                <a:gd name="T0" fmla="*/ 111 w 113"/>
                <a:gd name="T1" fmla="*/ 0 h 70"/>
                <a:gd name="T2" fmla="*/ 1 w 113"/>
                <a:gd name="T3" fmla="*/ 68 h 70"/>
                <a:gd name="T4" fmla="*/ 3 w 113"/>
                <a:gd name="T5" fmla="*/ 69 h 70"/>
                <a:gd name="T6" fmla="*/ 112 w 113"/>
                <a:gd name="T7" fmla="*/ 1 h 70"/>
                <a:gd name="T8" fmla="*/ 111 w 113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70">
                  <a:moveTo>
                    <a:pt x="111" y="0"/>
                  </a:moveTo>
                  <a:cubicBezTo>
                    <a:pt x="73" y="21"/>
                    <a:pt x="36" y="43"/>
                    <a:pt x="1" y="68"/>
                  </a:cubicBezTo>
                  <a:cubicBezTo>
                    <a:pt x="0" y="69"/>
                    <a:pt x="2" y="70"/>
                    <a:pt x="3" y="69"/>
                  </a:cubicBezTo>
                  <a:cubicBezTo>
                    <a:pt x="37" y="44"/>
                    <a:pt x="74" y="22"/>
                    <a:pt x="112" y="1"/>
                  </a:cubicBezTo>
                  <a:cubicBezTo>
                    <a:pt x="113" y="1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37" name="Freeform 10565">
              <a:extLst>
                <a:ext uri="{FF2B5EF4-FFF2-40B4-BE49-F238E27FC236}">
                  <a16:creationId xmlns:a16="http://schemas.microsoft.com/office/drawing/2014/main" id="{27A3AA6F-0FBD-4D47-BD1E-52DD2953A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0" y="738187"/>
              <a:ext cx="247650" cy="115888"/>
            </a:xfrm>
            <a:custGeom>
              <a:avLst/>
              <a:gdLst>
                <a:gd name="T0" fmla="*/ 64 w 66"/>
                <a:gd name="T1" fmla="*/ 0 h 31"/>
                <a:gd name="T2" fmla="*/ 2 w 66"/>
                <a:gd name="T3" fmla="*/ 31 h 31"/>
                <a:gd name="T4" fmla="*/ 3 w 66"/>
                <a:gd name="T5" fmla="*/ 31 h 31"/>
                <a:gd name="T6" fmla="*/ 65 w 66"/>
                <a:gd name="T7" fmla="*/ 0 h 31"/>
                <a:gd name="T8" fmla="*/ 64 w 6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1">
                  <a:moveTo>
                    <a:pt x="64" y="0"/>
                  </a:moveTo>
                  <a:cubicBezTo>
                    <a:pt x="43" y="10"/>
                    <a:pt x="22" y="20"/>
                    <a:pt x="2" y="31"/>
                  </a:cubicBezTo>
                  <a:cubicBezTo>
                    <a:pt x="0" y="31"/>
                    <a:pt x="2" y="31"/>
                    <a:pt x="3" y="31"/>
                  </a:cubicBezTo>
                  <a:cubicBezTo>
                    <a:pt x="23" y="20"/>
                    <a:pt x="44" y="10"/>
                    <a:pt x="65" y="0"/>
                  </a:cubicBezTo>
                  <a:cubicBezTo>
                    <a:pt x="66" y="0"/>
                    <a:pt x="65" y="0"/>
                    <a:pt x="6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38" name="Freeform 10566">
              <a:extLst>
                <a:ext uri="{FF2B5EF4-FFF2-40B4-BE49-F238E27FC236}">
                  <a16:creationId xmlns:a16="http://schemas.microsoft.com/office/drawing/2014/main" id="{46396ED9-912B-404F-811D-4E50BE0C4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0" y="730250"/>
              <a:ext cx="247650" cy="115888"/>
            </a:xfrm>
            <a:custGeom>
              <a:avLst/>
              <a:gdLst>
                <a:gd name="T0" fmla="*/ 3 w 66"/>
                <a:gd name="T1" fmla="*/ 31 h 31"/>
                <a:gd name="T2" fmla="*/ 65 w 66"/>
                <a:gd name="T3" fmla="*/ 1 h 31"/>
                <a:gd name="T4" fmla="*/ 64 w 66"/>
                <a:gd name="T5" fmla="*/ 0 h 31"/>
                <a:gd name="T6" fmla="*/ 2 w 66"/>
                <a:gd name="T7" fmla="*/ 31 h 31"/>
                <a:gd name="T8" fmla="*/ 3 w 66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1">
                  <a:moveTo>
                    <a:pt x="3" y="31"/>
                  </a:moveTo>
                  <a:cubicBezTo>
                    <a:pt x="23" y="21"/>
                    <a:pt x="44" y="11"/>
                    <a:pt x="65" y="1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43" y="10"/>
                    <a:pt x="22" y="20"/>
                    <a:pt x="2" y="31"/>
                  </a:cubicBezTo>
                  <a:cubicBezTo>
                    <a:pt x="0" y="31"/>
                    <a:pt x="2" y="31"/>
                    <a:pt x="3" y="3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39" name="Freeform 10567">
              <a:extLst>
                <a:ext uri="{FF2B5EF4-FFF2-40B4-BE49-F238E27FC236}">
                  <a16:creationId xmlns:a16="http://schemas.microsoft.com/office/drawing/2014/main" id="{C32FC34A-8ED8-4184-8C49-3417B0803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8" y="881062"/>
              <a:ext cx="503238" cy="266700"/>
            </a:xfrm>
            <a:custGeom>
              <a:avLst/>
              <a:gdLst>
                <a:gd name="T0" fmla="*/ 2 w 134"/>
                <a:gd name="T1" fmla="*/ 70 h 71"/>
                <a:gd name="T2" fmla="*/ 133 w 134"/>
                <a:gd name="T3" fmla="*/ 2 h 71"/>
                <a:gd name="T4" fmla="*/ 132 w 134"/>
                <a:gd name="T5" fmla="*/ 0 h 71"/>
                <a:gd name="T6" fmla="*/ 1 w 134"/>
                <a:gd name="T7" fmla="*/ 69 h 71"/>
                <a:gd name="T8" fmla="*/ 2 w 134"/>
                <a:gd name="T9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1">
                  <a:moveTo>
                    <a:pt x="2" y="70"/>
                  </a:moveTo>
                  <a:cubicBezTo>
                    <a:pt x="46" y="47"/>
                    <a:pt x="89" y="24"/>
                    <a:pt x="133" y="2"/>
                  </a:cubicBezTo>
                  <a:cubicBezTo>
                    <a:pt x="134" y="1"/>
                    <a:pt x="133" y="0"/>
                    <a:pt x="132" y="0"/>
                  </a:cubicBezTo>
                  <a:cubicBezTo>
                    <a:pt x="88" y="23"/>
                    <a:pt x="45" y="46"/>
                    <a:pt x="1" y="69"/>
                  </a:cubicBezTo>
                  <a:cubicBezTo>
                    <a:pt x="0" y="70"/>
                    <a:pt x="1" y="71"/>
                    <a:pt x="2" y="7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40" name="Freeform 10568">
              <a:extLst>
                <a:ext uri="{FF2B5EF4-FFF2-40B4-BE49-F238E27FC236}">
                  <a16:creationId xmlns:a16="http://schemas.microsoft.com/office/drawing/2014/main" id="{7A6B5172-1FED-4078-B15D-086C0658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835025"/>
              <a:ext cx="492125" cy="263525"/>
            </a:xfrm>
            <a:custGeom>
              <a:avLst/>
              <a:gdLst>
                <a:gd name="T0" fmla="*/ 128 w 131"/>
                <a:gd name="T1" fmla="*/ 0 h 70"/>
                <a:gd name="T2" fmla="*/ 0 w 131"/>
                <a:gd name="T3" fmla="*/ 70 h 70"/>
                <a:gd name="T4" fmla="*/ 2 w 131"/>
                <a:gd name="T5" fmla="*/ 70 h 70"/>
                <a:gd name="T6" fmla="*/ 130 w 131"/>
                <a:gd name="T7" fmla="*/ 0 h 70"/>
                <a:gd name="T8" fmla="*/ 128 w 131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70">
                  <a:moveTo>
                    <a:pt x="128" y="0"/>
                  </a:moveTo>
                  <a:cubicBezTo>
                    <a:pt x="85" y="22"/>
                    <a:pt x="42" y="44"/>
                    <a:pt x="0" y="70"/>
                  </a:cubicBezTo>
                  <a:cubicBezTo>
                    <a:pt x="0" y="70"/>
                    <a:pt x="2" y="70"/>
                    <a:pt x="2" y="70"/>
                  </a:cubicBezTo>
                  <a:cubicBezTo>
                    <a:pt x="43" y="45"/>
                    <a:pt x="86" y="22"/>
                    <a:pt x="130" y="0"/>
                  </a:cubicBezTo>
                  <a:cubicBezTo>
                    <a:pt x="131" y="0"/>
                    <a:pt x="129" y="0"/>
                    <a:pt x="12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41" name="Freeform 10569">
              <a:extLst>
                <a:ext uri="{FF2B5EF4-FFF2-40B4-BE49-F238E27FC236}">
                  <a16:creationId xmlns:a16="http://schemas.microsoft.com/office/drawing/2014/main" id="{62F30128-28FD-4C5D-BA66-BCF27F7A7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88" y="677862"/>
              <a:ext cx="242888" cy="119063"/>
            </a:xfrm>
            <a:custGeom>
              <a:avLst/>
              <a:gdLst>
                <a:gd name="T0" fmla="*/ 63 w 65"/>
                <a:gd name="T1" fmla="*/ 0 h 32"/>
                <a:gd name="T2" fmla="*/ 2 w 65"/>
                <a:gd name="T3" fmla="*/ 31 h 32"/>
                <a:gd name="T4" fmla="*/ 2 w 65"/>
                <a:gd name="T5" fmla="*/ 32 h 32"/>
                <a:gd name="T6" fmla="*/ 64 w 65"/>
                <a:gd name="T7" fmla="*/ 1 h 32"/>
                <a:gd name="T8" fmla="*/ 63 w 6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32">
                  <a:moveTo>
                    <a:pt x="63" y="0"/>
                  </a:moveTo>
                  <a:cubicBezTo>
                    <a:pt x="43" y="11"/>
                    <a:pt x="22" y="21"/>
                    <a:pt x="2" y="31"/>
                  </a:cubicBezTo>
                  <a:cubicBezTo>
                    <a:pt x="0" y="31"/>
                    <a:pt x="2" y="32"/>
                    <a:pt x="2" y="32"/>
                  </a:cubicBezTo>
                  <a:cubicBezTo>
                    <a:pt x="23" y="21"/>
                    <a:pt x="44" y="11"/>
                    <a:pt x="64" y="1"/>
                  </a:cubicBezTo>
                  <a:cubicBezTo>
                    <a:pt x="65" y="0"/>
                    <a:pt x="64" y="0"/>
                    <a:pt x="6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42" name="Freeform 10570">
              <a:extLst>
                <a:ext uri="{FF2B5EF4-FFF2-40B4-BE49-F238E27FC236}">
                  <a16:creationId xmlns:a16="http://schemas.microsoft.com/office/drawing/2014/main" id="{1E78913D-9F49-4D90-8EE9-8F6B47273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925" y="666750"/>
              <a:ext cx="252413" cy="107950"/>
            </a:xfrm>
            <a:custGeom>
              <a:avLst/>
              <a:gdLst>
                <a:gd name="T0" fmla="*/ 3 w 67"/>
                <a:gd name="T1" fmla="*/ 29 h 29"/>
                <a:gd name="T2" fmla="*/ 65 w 67"/>
                <a:gd name="T3" fmla="*/ 1 h 29"/>
                <a:gd name="T4" fmla="*/ 65 w 67"/>
                <a:gd name="T5" fmla="*/ 0 h 29"/>
                <a:gd name="T6" fmla="*/ 1 w 67"/>
                <a:gd name="T7" fmla="*/ 29 h 29"/>
                <a:gd name="T8" fmla="*/ 3 w 67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9">
                  <a:moveTo>
                    <a:pt x="3" y="29"/>
                  </a:moveTo>
                  <a:cubicBezTo>
                    <a:pt x="23" y="19"/>
                    <a:pt x="44" y="10"/>
                    <a:pt x="65" y="1"/>
                  </a:cubicBezTo>
                  <a:cubicBezTo>
                    <a:pt x="67" y="0"/>
                    <a:pt x="65" y="0"/>
                    <a:pt x="65" y="0"/>
                  </a:cubicBezTo>
                  <a:cubicBezTo>
                    <a:pt x="43" y="10"/>
                    <a:pt x="22" y="19"/>
                    <a:pt x="1" y="29"/>
                  </a:cubicBezTo>
                  <a:cubicBezTo>
                    <a:pt x="0" y="29"/>
                    <a:pt x="2" y="29"/>
                    <a:pt x="3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43" name="Freeform 10571">
              <a:extLst>
                <a:ext uri="{FF2B5EF4-FFF2-40B4-BE49-F238E27FC236}">
                  <a16:creationId xmlns:a16="http://schemas.microsoft.com/office/drawing/2014/main" id="{70D97931-C2BE-460F-8BBA-EDC5F7237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804862"/>
              <a:ext cx="495300" cy="274638"/>
            </a:xfrm>
            <a:custGeom>
              <a:avLst/>
              <a:gdLst>
                <a:gd name="T0" fmla="*/ 2 w 132"/>
                <a:gd name="T1" fmla="*/ 73 h 73"/>
                <a:gd name="T2" fmla="*/ 131 w 132"/>
                <a:gd name="T3" fmla="*/ 1 h 73"/>
                <a:gd name="T4" fmla="*/ 130 w 132"/>
                <a:gd name="T5" fmla="*/ 0 h 73"/>
                <a:gd name="T6" fmla="*/ 1 w 132"/>
                <a:gd name="T7" fmla="*/ 73 h 73"/>
                <a:gd name="T8" fmla="*/ 2 w 132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73">
                  <a:moveTo>
                    <a:pt x="2" y="73"/>
                  </a:moveTo>
                  <a:cubicBezTo>
                    <a:pt x="43" y="45"/>
                    <a:pt x="87" y="22"/>
                    <a:pt x="131" y="1"/>
                  </a:cubicBezTo>
                  <a:cubicBezTo>
                    <a:pt x="132" y="0"/>
                    <a:pt x="131" y="0"/>
                    <a:pt x="130" y="0"/>
                  </a:cubicBezTo>
                  <a:cubicBezTo>
                    <a:pt x="86" y="22"/>
                    <a:pt x="42" y="45"/>
                    <a:pt x="1" y="73"/>
                  </a:cubicBezTo>
                  <a:cubicBezTo>
                    <a:pt x="0" y="73"/>
                    <a:pt x="2" y="73"/>
                    <a:pt x="2" y="7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44" name="Freeform 10572">
              <a:extLst>
                <a:ext uri="{FF2B5EF4-FFF2-40B4-BE49-F238E27FC236}">
                  <a16:creationId xmlns:a16="http://schemas.microsoft.com/office/drawing/2014/main" id="{20D968E5-A71C-46DE-89B2-EB15EB1DF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88" y="1117600"/>
              <a:ext cx="74613" cy="33338"/>
            </a:xfrm>
            <a:custGeom>
              <a:avLst/>
              <a:gdLst>
                <a:gd name="T0" fmla="*/ 2 w 20"/>
                <a:gd name="T1" fmla="*/ 8 h 9"/>
                <a:gd name="T2" fmla="*/ 18 w 20"/>
                <a:gd name="T3" fmla="*/ 1 h 9"/>
                <a:gd name="T4" fmla="*/ 17 w 20"/>
                <a:gd name="T5" fmla="*/ 0 h 9"/>
                <a:gd name="T6" fmla="*/ 1 w 20"/>
                <a:gd name="T7" fmla="*/ 8 h 9"/>
                <a:gd name="T8" fmla="*/ 2 w 2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2" y="8"/>
                  </a:moveTo>
                  <a:cubicBezTo>
                    <a:pt x="7" y="6"/>
                    <a:pt x="13" y="3"/>
                    <a:pt x="18" y="1"/>
                  </a:cubicBezTo>
                  <a:cubicBezTo>
                    <a:pt x="20" y="0"/>
                    <a:pt x="18" y="0"/>
                    <a:pt x="17" y="0"/>
                  </a:cubicBezTo>
                  <a:cubicBezTo>
                    <a:pt x="12" y="3"/>
                    <a:pt x="6" y="5"/>
                    <a:pt x="1" y="8"/>
                  </a:cubicBezTo>
                  <a:cubicBezTo>
                    <a:pt x="0" y="8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45" name="Freeform 10573">
              <a:extLst>
                <a:ext uri="{FF2B5EF4-FFF2-40B4-BE49-F238E27FC236}">
                  <a16:creationId xmlns:a16="http://schemas.microsoft.com/office/drawing/2014/main" id="{C81C7294-8D2A-483C-BFA9-3FD2EDCE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3" y="1057275"/>
              <a:ext cx="138113" cy="90488"/>
            </a:xfrm>
            <a:custGeom>
              <a:avLst/>
              <a:gdLst>
                <a:gd name="T0" fmla="*/ 35 w 37"/>
                <a:gd name="T1" fmla="*/ 1 h 24"/>
                <a:gd name="T2" fmla="*/ 2 w 37"/>
                <a:gd name="T3" fmla="*/ 23 h 24"/>
                <a:gd name="T4" fmla="*/ 3 w 37"/>
                <a:gd name="T5" fmla="*/ 24 h 24"/>
                <a:gd name="T6" fmla="*/ 36 w 37"/>
                <a:gd name="T7" fmla="*/ 1 h 24"/>
                <a:gd name="T8" fmla="*/ 35 w 37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4">
                  <a:moveTo>
                    <a:pt x="35" y="1"/>
                  </a:moveTo>
                  <a:cubicBezTo>
                    <a:pt x="23" y="8"/>
                    <a:pt x="12" y="15"/>
                    <a:pt x="2" y="23"/>
                  </a:cubicBezTo>
                  <a:cubicBezTo>
                    <a:pt x="0" y="24"/>
                    <a:pt x="2" y="24"/>
                    <a:pt x="3" y="24"/>
                  </a:cubicBezTo>
                  <a:cubicBezTo>
                    <a:pt x="14" y="16"/>
                    <a:pt x="25" y="9"/>
                    <a:pt x="36" y="1"/>
                  </a:cubicBezTo>
                  <a:cubicBezTo>
                    <a:pt x="37" y="1"/>
                    <a:pt x="35" y="0"/>
                    <a:pt x="3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46" name="Freeform 10574">
              <a:extLst>
                <a:ext uri="{FF2B5EF4-FFF2-40B4-BE49-F238E27FC236}">
                  <a16:creationId xmlns:a16="http://schemas.microsoft.com/office/drawing/2014/main" id="{D2126AE9-8C1E-45A7-859A-64359B06D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741362"/>
              <a:ext cx="500063" cy="274638"/>
            </a:xfrm>
            <a:custGeom>
              <a:avLst/>
              <a:gdLst>
                <a:gd name="T0" fmla="*/ 131 w 133"/>
                <a:gd name="T1" fmla="*/ 0 h 73"/>
                <a:gd name="T2" fmla="*/ 1 w 133"/>
                <a:gd name="T3" fmla="*/ 72 h 73"/>
                <a:gd name="T4" fmla="*/ 2 w 133"/>
                <a:gd name="T5" fmla="*/ 73 h 73"/>
                <a:gd name="T6" fmla="*/ 132 w 133"/>
                <a:gd name="T7" fmla="*/ 1 h 73"/>
                <a:gd name="T8" fmla="*/ 131 w 133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73">
                  <a:moveTo>
                    <a:pt x="131" y="0"/>
                  </a:moveTo>
                  <a:cubicBezTo>
                    <a:pt x="87" y="23"/>
                    <a:pt x="43" y="46"/>
                    <a:pt x="1" y="72"/>
                  </a:cubicBezTo>
                  <a:cubicBezTo>
                    <a:pt x="0" y="73"/>
                    <a:pt x="1" y="73"/>
                    <a:pt x="2" y="73"/>
                  </a:cubicBezTo>
                  <a:cubicBezTo>
                    <a:pt x="44" y="47"/>
                    <a:pt x="88" y="24"/>
                    <a:pt x="132" y="1"/>
                  </a:cubicBezTo>
                  <a:cubicBezTo>
                    <a:pt x="133" y="1"/>
                    <a:pt x="132" y="0"/>
                    <a:pt x="13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47" name="Freeform 10575">
              <a:extLst>
                <a:ext uri="{FF2B5EF4-FFF2-40B4-BE49-F238E27FC236}">
                  <a16:creationId xmlns:a16="http://schemas.microsoft.com/office/drawing/2014/main" id="{E75B5B4C-88F4-4883-A209-79A42CCDD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71500"/>
              <a:ext cx="247650" cy="136525"/>
            </a:xfrm>
            <a:custGeom>
              <a:avLst/>
              <a:gdLst>
                <a:gd name="T0" fmla="*/ 63 w 66"/>
                <a:gd name="T1" fmla="*/ 1 h 36"/>
                <a:gd name="T2" fmla="*/ 1 w 66"/>
                <a:gd name="T3" fmla="*/ 35 h 36"/>
                <a:gd name="T4" fmla="*/ 2 w 66"/>
                <a:gd name="T5" fmla="*/ 36 h 36"/>
                <a:gd name="T6" fmla="*/ 65 w 66"/>
                <a:gd name="T7" fmla="*/ 1 h 36"/>
                <a:gd name="T8" fmla="*/ 63 w 66"/>
                <a:gd name="T9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6">
                  <a:moveTo>
                    <a:pt x="63" y="1"/>
                  </a:moveTo>
                  <a:cubicBezTo>
                    <a:pt x="43" y="13"/>
                    <a:pt x="22" y="24"/>
                    <a:pt x="1" y="35"/>
                  </a:cubicBezTo>
                  <a:cubicBezTo>
                    <a:pt x="0" y="36"/>
                    <a:pt x="2" y="36"/>
                    <a:pt x="2" y="36"/>
                  </a:cubicBezTo>
                  <a:cubicBezTo>
                    <a:pt x="23" y="24"/>
                    <a:pt x="44" y="13"/>
                    <a:pt x="65" y="1"/>
                  </a:cubicBezTo>
                  <a:cubicBezTo>
                    <a:pt x="66" y="1"/>
                    <a:pt x="64" y="0"/>
                    <a:pt x="6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48" name="Freeform 10576">
              <a:extLst>
                <a:ext uri="{FF2B5EF4-FFF2-40B4-BE49-F238E27FC236}">
                  <a16:creationId xmlns:a16="http://schemas.microsoft.com/office/drawing/2014/main" id="{C893325D-4AC9-4125-B79D-2B1A5D088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541337"/>
              <a:ext cx="241300" cy="109538"/>
            </a:xfrm>
            <a:custGeom>
              <a:avLst/>
              <a:gdLst>
                <a:gd name="T0" fmla="*/ 2 w 64"/>
                <a:gd name="T1" fmla="*/ 29 h 29"/>
                <a:gd name="T2" fmla="*/ 63 w 64"/>
                <a:gd name="T3" fmla="*/ 2 h 29"/>
                <a:gd name="T4" fmla="*/ 62 w 64"/>
                <a:gd name="T5" fmla="*/ 1 h 29"/>
                <a:gd name="T6" fmla="*/ 1 w 64"/>
                <a:gd name="T7" fmla="*/ 27 h 29"/>
                <a:gd name="T8" fmla="*/ 2 w 64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9">
                  <a:moveTo>
                    <a:pt x="2" y="29"/>
                  </a:moveTo>
                  <a:cubicBezTo>
                    <a:pt x="22" y="19"/>
                    <a:pt x="43" y="10"/>
                    <a:pt x="63" y="2"/>
                  </a:cubicBezTo>
                  <a:cubicBezTo>
                    <a:pt x="64" y="1"/>
                    <a:pt x="63" y="0"/>
                    <a:pt x="62" y="1"/>
                  </a:cubicBezTo>
                  <a:cubicBezTo>
                    <a:pt x="42" y="9"/>
                    <a:pt x="21" y="18"/>
                    <a:pt x="1" y="27"/>
                  </a:cubicBezTo>
                  <a:cubicBezTo>
                    <a:pt x="0" y="28"/>
                    <a:pt x="1" y="29"/>
                    <a:pt x="2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49" name="Freeform 10577">
              <a:extLst>
                <a:ext uri="{FF2B5EF4-FFF2-40B4-BE49-F238E27FC236}">
                  <a16:creationId xmlns:a16="http://schemas.microsoft.com/office/drawing/2014/main" id="{FFAC17BC-6E6A-4385-9A9B-4251C143D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8" y="681037"/>
              <a:ext cx="495300" cy="241300"/>
            </a:xfrm>
            <a:custGeom>
              <a:avLst/>
              <a:gdLst>
                <a:gd name="T0" fmla="*/ 2 w 132"/>
                <a:gd name="T1" fmla="*/ 64 h 64"/>
                <a:gd name="T2" fmla="*/ 131 w 132"/>
                <a:gd name="T3" fmla="*/ 0 h 64"/>
                <a:gd name="T4" fmla="*/ 130 w 132"/>
                <a:gd name="T5" fmla="*/ 0 h 64"/>
                <a:gd name="T6" fmla="*/ 1 w 132"/>
                <a:gd name="T7" fmla="*/ 64 h 64"/>
                <a:gd name="T8" fmla="*/ 2 w 132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64">
                  <a:moveTo>
                    <a:pt x="2" y="64"/>
                  </a:moveTo>
                  <a:cubicBezTo>
                    <a:pt x="45" y="43"/>
                    <a:pt x="88" y="21"/>
                    <a:pt x="131" y="0"/>
                  </a:cubicBezTo>
                  <a:cubicBezTo>
                    <a:pt x="132" y="0"/>
                    <a:pt x="131" y="0"/>
                    <a:pt x="130" y="0"/>
                  </a:cubicBezTo>
                  <a:cubicBezTo>
                    <a:pt x="87" y="21"/>
                    <a:pt x="44" y="42"/>
                    <a:pt x="1" y="64"/>
                  </a:cubicBezTo>
                  <a:cubicBezTo>
                    <a:pt x="0" y="64"/>
                    <a:pt x="2" y="64"/>
                    <a:pt x="2" y="6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50" name="Freeform 10578">
              <a:extLst>
                <a:ext uri="{FF2B5EF4-FFF2-40B4-BE49-F238E27FC236}">
                  <a16:creationId xmlns:a16="http://schemas.microsoft.com/office/drawing/2014/main" id="{C05A0946-D088-4303-A8BC-E3555729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3" y="903287"/>
              <a:ext cx="209550" cy="134938"/>
            </a:xfrm>
            <a:custGeom>
              <a:avLst/>
              <a:gdLst>
                <a:gd name="T0" fmla="*/ 52 w 56"/>
                <a:gd name="T1" fmla="*/ 1 h 36"/>
                <a:gd name="T2" fmla="*/ 1 w 56"/>
                <a:gd name="T3" fmla="*/ 35 h 36"/>
                <a:gd name="T4" fmla="*/ 2 w 56"/>
                <a:gd name="T5" fmla="*/ 36 h 36"/>
                <a:gd name="T6" fmla="*/ 55 w 56"/>
                <a:gd name="T7" fmla="*/ 15 h 36"/>
                <a:gd name="T8" fmla="*/ 54 w 56"/>
                <a:gd name="T9" fmla="*/ 13 h 36"/>
                <a:gd name="T10" fmla="*/ 32 w 56"/>
                <a:gd name="T11" fmla="*/ 23 h 36"/>
                <a:gd name="T12" fmla="*/ 6 w 56"/>
                <a:gd name="T13" fmla="*/ 34 h 36"/>
                <a:gd name="T14" fmla="*/ 53 w 56"/>
                <a:gd name="T15" fmla="*/ 2 h 36"/>
                <a:gd name="T16" fmla="*/ 52 w 56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6">
                  <a:moveTo>
                    <a:pt x="52" y="1"/>
                  </a:moveTo>
                  <a:cubicBezTo>
                    <a:pt x="35" y="12"/>
                    <a:pt x="18" y="23"/>
                    <a:pt x="1" y="35"/>
                  </a:cubicBezTo>
                  <a:cubicBezTo>
                    <a:pt x="0" y="36"/>
                    <a:pt x="1" y="36"/>
                    <a:pt x="2" y="36"/>
                  </a:cubicBezTo>
                  <a:cubicBezTo>
                    <a:pt x="20" y="30"/>
                    <a:pt x="38" y="23"/>
                    <a:pt x="55" y="15"/>
                  </a:cubicBezTo>
                  <a:cubicBezTo>
                    <a:pt x="56" y="14"/>
                    <a:pt x="55" y="13"/>
                    <a:pt x="54" y="13"/>
                  </a:cubicBezTo>
                  <a:cubicBezTo>
                    <a:pt x="46" y="17"/>
                    <a:pt x="39" y="20"/>
                    <a:pt x="32" y="23"/>
                  </a:cubicBezTo>
                  <a:cubicBezTo>
                    <a:pt x="24" y="27"/>
                    <a:pt x="12" y="29"/>
                    <a:pt x="6" y="34"/>
                  </a:cubicBezTo>
                  <a:cubicBezTo>
                    <a:pt x="21" y="23"/>
                    <a:pt x="37" y="12"/>
                    <a:pt x="53" y="2"/>
                  </a:cubicBezTo>
                  <a:cubicBezTo>
                    <a:pt x="54" y="1"/>
                    <a:pt x="53" y="0"/>
                    <a:pt x="5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51" name="Freeform 10579">
              <a:extLst>
                <a:ext uri="{FF2B5EF4-FFF2-40B4-BE49-F238E27FC236}">
                  <a16:creationId xmlns:a16="http://schemas.microsoft.com/office/drawing/2014/main" id="{617BFB21-FAA8-45BC-A124-C57AF46A5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590550"/>
              <a:ext cx="503238" cy="274638"/>
            </a:xfrm>
            <a:custGeom>
              <a:avLst/>
              <a:gdLst>
                <a:gd name="T0" fmla="*/ 132 w 134"/>
                <a:gd name="T1" fmla="*/ 0 h 73"/>
                <a:gd name="T2" fmla="*/ 1 w 134"/>
                <a:gd name="T3" fmla="*/ 72 h 73"/>
                <a:gd name="T4" fmla="*/ 2 w 134"/>
                <a:gd name="T5" fmla="*/ 72 h 73"/>
                <a:gd name="T6" fmla="*/ 133 w 134"/>
                <a:gd name="T7" fmla="*/ 1 h 73"/>
                <a:gd name="T8" fmla="*/ 132 w 13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73">
                  <a:moveTo>
                    <a:pt x="132" y="0"/>
                  </a:moveTo>
                  <a:cubicBezTo>
                    <a:pt x="88" y="23"/>
                    <a:pt x="44" y="46"/>
                    <a:pt x="1" y="72"/>
                  </a:cubicBezTo>
                  <a:cubicBezTo>
                    <a:pt x="0" y="72"/>
                    <a:pt x="1" y="73"/>
                    <a:pt x="2" y="72"/>
                  </a:cubicBezTo>
                  <a:cubicBezTo>
                    <a:pt x="45" y="47"/>
                    <a:pt x="89" y="24"/>
                    <a:pt x="133" y="1"/>
                  </a:cubicBezTo>
                  <a:cubicBezTo>
                    <a:pt x="134" y="1"/>
                    <a:pt x="133" y="0"/>
                    <a:pt x="1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52" name="Freeform 10580">
              <a:extLst>
                <a:ext uri="{FF2B5EF4-FFF2-40B4-BE49-F238E27FC236}">
                  <a16:creationId xmlns:a16="http://schemas.microsoft.com/office/drawing/2014/main" id="{7691A171-E368-4458-89C0-AC95EC27A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150" y="433387"/>
              <a:ext cx="233363" cy="119063"/>
            </a:xfrm>
            <a:custGeom>
              <a:avLst/>
              <a:gdLst>
                <a:gd name="T0" fmla="*/ 60 w 62"/>
                <a:gd name="T1" fmla="*/ 1 h 32"/>
                <a:gd name="T2" fmla="*/ 1 w 62"/>
                <a:gd name="T3" fmla="*/ 31 h 32"/>
                <a:gd name="T4" fmla="*/ 2 w 62"/>
                <a:gd name="T5" fmla="*/ 32 h 32"/>
                <a:gd name="T6" fmla="*/ 61 w 62"/>
                <a:gd name="T7" fmla="*/ 1 h 32"/>
                <a:gd name="T8" fmla="*/ 60 w 62"/>
                <a:gd name="T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2">
                  <a:moveTo>
                    <a:pt x="60" y="1"/>
                  </a:moveTo>
                  <a:cubicBezTo>
                    <a:pt x="40" y="11"/>
                    <a:pt x="21" y="21"/>
                    <a:pt x="1" y="31"/>
                  </a:cubicBezTo>
                  <a:cubicBezTo>
                    <a:pt x="0" y="32"/>
                    <a:pt x="2" y="32"/>
                    <a:pt x="2" y="32"/>
                  </a:cubicBezTo>
                  <a:cubicBezTo>
                    <a:pt x="22" y="22"/>
                    <a:pt x="41" y="11"/>
                    <a:pt x="61" y="1"/>
                  </a:cubicBezTo>
                  <a:cubicBezTo>
                    <a:pt x="62" y="0"/>
                    <a:pt x="60" y="0"/>
                    <a:pt x="6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53" name="Freeform 10581">
              <a:extLst>
                <a:ext uri="{FF2B5EF4-FFF2-40B4-BE49-F238E27FC236}">
                  <a16:creationId xmlns:a16="http://schemas.microsoft.com/office/drawing/2014/main" id="{EF1CA6A4-7A73-410A-8F8C-CF1496871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409575"/>
              <a:ext cx="236538" cy="101600"/>
            </a:xfrm>
            <a:custGeom>
              <a:avLst/>
              <a:gdLst>
                <a:gd name="T0" fmla="*/ 3 w 63"/>
                <a:gd name="T1" fmla="*/ 27 h 27"/>
                <a:gd name="T2" fmla="*/ 62 w 63"/>
                <a:gd name="T3" fmla="*/ 1 h 27"/>
                <a:gd name="T4" fmla="*/ 61 w 63"/>
                <a:gd name="T5" fmla="*/ 0 h 27"/>
                <a:gd name="T6" fmla="*/ 2 w 63"/>
                <a:gd name="T7" fmla="*/ 27 h 27"/>
                <a:gd name="T8" fmla="*/ 3 w 63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7">
                  <a:moveTo>
                    <a:pt x="3" y="27"/>
                  </a:moveTo>
                  <a:cubicBezTo>
                    <a:pt x="22" y="18"/>
                    <a:pt x="42" y="9"/>
                    <a:pt x="62" y="1"/>
                  </a:cubicBezTo>
                  <a:cubicBezTo>
                    <a:pt x="63" y="0"/>
                    <a:pt x="62" y="0"/>
                    <a:pt x="61" y="0"/>
                  </a:cubicBezTo>
                  <a:cubicBezTo>
                    <a:pt x="41" y="8"/>
                    <a:pt x="21" y="17"/>
                    <a:pt x="2" y="27"/>
                  </a:cubicBezTo>
                  <a:cubicBezTo>
                    <a:pt x="0" y="27"/>
                    <a:pt x="2" y="27"/>
                    <a:pt x="3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54" name="Freeform 10582">
              <a:extLst>
                <a:ext uri="{FF2B5EF4-FFF2-40B4-BE49-F238E27FC236}">
                  <a16:creationId xmlns:a16="http://schemas.microsoft.com/office/drawing/2014/main" id="{86CDA2AF-31FD-4675-830C-BE86C31D3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" y="546100"/>
              <a:ext cx="517525" cy="266700"/>
            </a:xfrm>
            <a:custGeom>
              <a:avLst/>
              <a:gdLst>
                <a:gd name="T0" fmla="*/ 2 w 138"/>
                <a:gd name="T1" fmla="*/ 71 h 71"/>
                <a:gd name="T2" fmla="*/ 137 w 138"/>
                <a:gd name="T3" fmla="*/ 1 h 71"/>
                <a:gd name="T4" fmla="*/ 136 w 138"/>
                <a:gd name="T5" fmla="*/ 0 h 71"/>
                <a:gd name="T6" fmla="*/ 1 w 138"/>
                <a:gd name="T7" fmla="*/ 70 h 71"/>
                <a:gd name="T8" fmla="*/ 2 w 138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71">
                  <a:moveTo>
                    <a:pt x="2" y="71"/>
                  </a:moveTo>
                  <a:cubicBezTo>
                    <a:pt x="47" y="48"/>
                    <a:pt x="92" y="24"/>
                    <a:pt x="137" y="1"/>
                  </a:cubicBezTo>
                  <a:cubicBezTo>
                    <a:pt x="138" y="0"/>
                    <a:pt x="137" y="0"/>
                    <a:pt x="136" y="0"/>
                  </a:cubicBezTo>
                  <a:cubicBezTo>
                    <a:pt x="91" y="23"/>
                    <a:pt x="47" y="47"/>
                    <a:pt x="1" y="70"/>
                  </a:cubicBezTo>
                  <a:cubicBezTo>
                    <a:pt x="0" y="71"/>
                    <a:pt x="1" y="71"/>
                    <a:pt x="2" y="7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55" name="Freeform 10583">
              <a:extLst>
                <a:ext uri="{FF2B5EF4-FFF2-40B4-BE49-F238E27FC236}">
                  <a16:creationId xmlns:a16="http://schemas.microsoft.com/office/drawing/2014/main" id="{B89BA70F-72EB-43A8-8C65-F20B5C3A0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842962"/>
              <a:ext cx="239713" cy="104775"/>
            </a:xfrm>
            <a:custGeom>
              <a:avLst/>
              <a:gdLst>
                <a:gd name="T0" fmla="*/ 2 w 64"/>
                <a:gd name="T1" fmla="*/ 28 h 28"/>
                <a:gd name="T2" fmla="*/ 63 w 64"/>
                <a:gd name="T3" fmla="*/ 1 h 28"/>
                <a:gd name="T4" fmla="*/ 62 w 64"/>
                <a:gd name="T5" fmla="*/ 0 h 28"/>
                <a:gd name="T6" fmla="*/ 1 w 64"/>
                <a:gd name="T7" fmla="*/ 27 h 28"/>
                <a:gd name="T8" fmla="*/ 2 w 64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8">
                  <a:moveTo>
                    <a:pt x="2" y="28"/>
                  </a:moveTo>
                  <a:cubicBezTo>
                    <a:pt x="23" y="20"/>
                    <a:pt x="43" y="11"/>
                    <a:pt x="63" y="1"/>
                  </a:cubicBezTo>
                  <a:cubicBezTo>
                    <a:pt x="64" y="1"/>
                    <a:pt x="63" y="0"/>
                    <a:pt x="62" y="0"/>
                  </a:cubicBezTo>
                  <a:cubicBezTo>
                    <a:pt x="42" y="10"/>
                    <a:pt x="22" y="19"/>
                    <a:pt x="1" y="27"/>
                  </a:cubicBezTo>
                  <a:cubicBezTo>
                    <a:pt x="0" y="27"/>
                    <a:pt x="1" y="28"/>
                    <a:pt x="2" y="2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56" name="Freeform 10584">
              <a:extLst>
                <a:ext uri="{FF2B5EF4-FFF2-40B4-BE49-F238E27FC236}">
                  <a16:creationId xmlns:a16="http://schemas.microsoft.com/office/drawing/2014/main" id="{0BF87F4D-6436-4ACA-BA06-8F9FDFED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898525"/>
              <a:ext cx="134938" cy="49213"/>
            </a:xfrm>
            <a:custGeom>
              <a:avLst/>
              <a:gdLst>
                <a:gd name="T0" fmla="*/ 3 w 36"/>
                <a:gd name="T1" fmla="*/ 12 h 13"/>
                <a:gd name="T2" fmla="*/ 35 w 36"/>
                <a:gd name="T3" fmla="*/ 0 h 13"/>
                <a:gd name="T4" fmla="*/ 34 w 36"/>
                <a:gd name="T5" fmla="*/ 0 h 13"/>
                <a:gd name="T6" fmla="*/ 1 w 36"/>
                <a:gd name="T7" fmla="*/ 11 h 13"/>
                <a:gd name="T8" fmla="*/ 2 w 36"/>
                <a:gd name="T9" fmla="*/ 11 h 13"/>
                <a:gd name="T10" fmla="*/ 32 w 36"/>
                <a:gd name="T11" fmla="*/ 1 h 13"/>
                <a:gd name="T12" fmla="*/ 18 w 36"/>
                <a:gd name="T13" fmla="*/ 6 h 13"/>
                <a:gd name="T14" fmla="*/ 3 w 36"/>
                <a:gd name="T15" fmla="*/ 12 h 13"/>
                <a:gd name="T16" fmla="*/ 3 w 36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3">
                  <a:moveTo>
                    <a:pt x="3" y="12"/>
                  </a:moveTo>
                  <a:cubicBezTo>
                    <a:pt x="14" y="9"/>
                    <a:pt x="25" y="5"/>
                    <a:pt x="35" y="0"/>
                  </a:cubicBezTo>
                  <a:cubicBezTo>
                    <a:pt x="36" y="0"/>
                    <a:pt x="34" y="0"/>
                    <a:pt x="34" y="0"/>
                  </a:cubicBezTo>
                  <a:cubicBezTo>
                    <a:pt x="23" y="2"/>
                    <a:pt x="12" y="7"/>
                    <a:pt x="1" y="11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12" y="8"/>
                    <a:pt x="22" y="4"/>
                    <a:pt x="32" y="1"/>
                  </a:cubicBezTo>
                  <a:cubicBezTo>
                    <a:pt x="27" y="2"/>
                    <a:pt x="23" y="5"/>
                    <a:pt x="18" y="6"/>
                  </a:cubicBezTo>
                  <a:cubicBezTo>
                    <a:pt x="13" y="8"/>
                    <a:pt x="8" y="10"/>
                    <a:pt x="3" y="12"/>
                  </a:cubicBezTo>
                  <a:cubicBezTo>
                    <a:pt x="1" y="12"/>
                    <a:pt x="3" y="13"/>
                    <a:pt x="3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57" name="Freeform 10585">
              <a:extLst>
                <a:ext uri="{FF2B5EF4-FFF2-40B4-BE49-F238E27FC236}">
                  <a16:creationId xmlns:a16="http://schemas.microsoft.com/office/drawing/2014/main" id="{8198CF1E-EF23-4CA0-B329-D5D3249ED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862012"/>
              <a:ext cx="168275" cy="85725"/>
            </a:xfrm>
            <a:custGeom>
              <a:avLst/>
              <a:gdLst>
                <a:gd name="T0" fmla="*/ 3 w 45"/>
                <a:gd name="T1" fmla="*/ 23 h 23"/>
                <a:gd name="T2" fmla="*/ 29 w 45"/>
                <a:gd name="T3" fmla="*/ 14 h 23"/>
                <a:gd name="T4" fmla="*/ 45 w 45"/>
                <a:gd name="T5" fmla="*/ 1 h 23"/>
                <a:gd name="T6" fmla="*/ 44 w 45"/>
                <a:gd name="T7" fmla="*/ 1 h 23"/>
                <a:gd name="T8" fmla="*/ 1 w 45"/>
                <a:gd name="T9" fmla="*/ 16 h 23"/>
                <a:gd name="T10" fmla="*/ 3 w 45"/>
                <a:gd name="T11" fmla="*/ 16 h 23"/>
                <a:gd name="T12" fmla="*/ 35 w 45"/>
                <a:gd name="T13" fmla="*/ 3 h 23"/>
                <a:gd name="T14" fmla="*/ 42 w 45"/>
                <a:gd name="T15" fmla="*/ 5 h 23"/>
                <a:gd name="T16" fmla="*/ 34 w 45"/>
                <a:gd name="T17" fmla="*/ 11 h 23"/>
                <a:gd name="T18" fmla="*/ 2 w 45"/>
                <a:gd name="T19" fmla="*/ 22 h 23"/>
                <a:gd name="T20" fmla="*/ 3 w 45"/>
                <a:gd name="T2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3">
                  <a:moveTo>
                    <a:pt x="3" y="23"/>
                  </a:moveTo>
                  <a:cubicBezTo>
                    <a:pt x="11" y="20"/>
                    <a:pt x="20" y="17"/>
                    <a:pt x="29" y="14"/>
                  </a:cubicBezTo>
                  <a:cubicBezTo>
                    <a:pt x="35" y="12"/>
                    <a:pt x="45" y="8"/>
                    <a:pt x="45" y="1"/>
                  </a:cubicBezTo>
                  <a:cubicBezTo>
                    <a:pt x="45" y="1"/>
                    <a:pt x="44" y="1"/>
                    <a:pt x="44" y="1"/>
                  </a:cubicBezTo>
                  <a:cubicBezTo>
                    <a:pt x="29" y="4"/>
                    <a:pt x="15" y="9"/>
                    <a:pt x="1" y="16"/>
                  </a:cubicBezTo>
                  <a:cubicBezTo>
                    <a:pt x="0" y="17"/>
                    <a:pt x="2" y="17"/>
                    <a:pt x="3" y="16"/>
                  </a:cubicBezTo>
                  <a:cubicBezTo>
                    <a:pt x="13" y="11"/>
                    <a:pt x="24" y="6"/>
                    <a:pt x="35" y="3"/>
                  </a:cubicBezTo>
                  <a:cubicBezTo>
                    <a:pt x="38" y="2"/>
                    <a:pt x="45" y="0"/>
                    <a:pt x="42" y="5"/>
                  </a:cubicBezTo>
                  <a:cubicBezTo>
                    <a:pt x="40" y="8"/>
                    <a:pt x="37" y="9"/>
                    <a:pt x="34" y="11"/>
                  </a:cubicBezTo>
                  <a:cubicBezTo>
                    <a:pt x="24" y="16"/>
                    <a:pt x="13" y="19"/>
                    <a:pt x="2" y="22"/>
                  </a:cubicBezTo>
                  <a:cubicBezTo>
                    <a:pt x="1" y="23"/>
                    <a:pt x="2" y="23"/>
                    <a:pt x="3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58" name="Freeform 10586">
              <a:extLst>
                <a:ext uri="{FF2B5EF4-FFF2-40B4-BE49-F238E27FC236}">
                  <a16:creationId xmlns:a16="http://schemas.microsoft.com/office/drawing/2014/main" id="{37A44D23-49E4-4C99-B51C-43C88CAA6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782637"/>
              <a:ext cx="236538" cy="139700"/>
            </a:xfrm>
            <a:custGeom>
              <a:avLst/>
              <a:gdLst>
                <a:gd name="T0" fmla="*/ 60 w 63"/>
                <a:gd name="T1" fmla="*/ 0 h 37"/>
                <a:gd name="T2" fmla="*/ 1 w 63"/>
                <a:gd name="T3" fmla="*/ 36 h 37"/>
                <a:gd name="T4" fmla="*/ 2 w 63"/>
                <a:gd name="T5" fmla="*/ 37 h 37"/>
                <a:gd name="T6" fmla="*/ 62 w 63"/>
                <a:gd name="T7" fmla="*/ 1 h 37"/>
                <a:gd name="T8" fmla="*/ 60 w 6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7">
                  <a:moveTo>
                    <a:pt x="60" y="0"/>
                  </a:moveTo>
                  <a:cubicBezTo>
                    <a:pt x="41" y="12"/>
                    <a:pt x="21" y="24"/>
                    <a:pt x="1" y="36"/>
                  </a:cubicBezTo>
                  <a:cubicBezTo>
                    <a:pt x="0" y="37"/>
                    <a:pt x="1" y="37"/>
                    <a:pt x="2" y="37"/>
                  </a:cubicBezTo>
                  <a:cubicBezTo>
                    <a:pt x="22" y="25"/>
                    <a:pt x="42" y="13"/>
                    <a:pt x="62" y="1"/>
                  </a:cubicBezTo>
                  <a:cubicBezTo>
                    <a:pt x="63" y="0"/>
                    <a:pt x="61" y="0"/>
                    <a:pt x="6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59" name="Freeform 10587">
              <a:extLst>
                <a:ext uri="{FF2B5EF4-FFF2-40B4-BE49-F238E27FC236}">
                  <a16:creationId xmlns:a16="http://schemas.microsoft.com/office/drawing/2014/main" id="{595AB722-EB11-4B94-8E86-AFD41EEE3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450850"/>
              <a:ext cx="511175" cy="290513"/>
            </a:xfrm>
            <a:custGeom>
              <a:avLst/>
              <a:gdLst>
                <a:gd name="T0" fmla="*/ 133 w 136"/>
                <a:gd name="T1" fmla="*/ 1 h 77"/>
                <a:gd name="T2" fmla="*/ 1 w 136"/>
                <a:gd name="T3" fmla="*/ 77 h 77"/>
                <a:gd name="T4" fmla="*/ 2 w 136"/>
                <a:gd name="T5" fmla="*/ 77 h 77"/>
                <a:gd name="T6" fmla="*/ 134 w 136"/>
                <a:gd name="T7" fmla="*/ 1 h 77"/>
                <a:gd name="T8" fmla="*/ 133 w 136"/>
                <a:gd name="T9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77">
                  <a:moveTo>
                    <a:pt x="133" y="1"/>
                  </a:moveTo>
                  <a:cubicBezTo>
                    <a:pt x="89" y="25"/>
                    <a:pt x="44" y="51"/>
                    <a:pt x="1" y="77"/>
                  </a:cubicBezTo>
                  <a:cubicBezTo>
                    <a:pt x="0" y="77"/>
                    <a:pt x="2" y="77"/>
                    <a:pt x="2" y="77"/>
                  </a:cubicBezTo>
                  <a:cubicBezTo>
                    <a:pt x="46" y="51"/>
                    <a:pt x="90" y="26"/>
                    <a:pt x="134" y="1"/>
                  </a:cubicBezTo>
                  <a:cubicBezTo>
                    <a:pt x="136" y="0"/>
                    <a:pt x="134" y="0"/>
                    <a:pt x="13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60" name="Freeform 10588">
              <a:extLst>
                <a:ext uri="{FF2B5EF4-FFF2-40B4-BE49-F238E27FC236}">
                  <a16:creationId xmlns:a16="http://schemas.microsoft.com/office/drawing/2014/main" id="{FAFB4D5E-3F00-4624-B7DA-3D8AFC346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338137"/>
              <a:ext cx="149225" cy="84138"/>
            </a:xfrm>
            <a:custGeom>
              <a:avLst/>
              <a:gdLst>
                <a:gd name="T0" fmla="*/ 38 w 40"/>
                <a:gd name="T1" fmla="*/ 0 h 22"/>
                <a:gd name="T2" fmla="*/ 1 w 40"/>
                <a:gd name="T3" fmla="*/ 21 h 22"/>
                <a:gd name="T4" fmla="*/ 2 w 40"/>
                <a:gd name="T5" fmla="*/ 22 h 22"/>
                <a:gd name="T6" fmla="*/ 39 w 40"/>
                <a:gd name="T7" fmla="*/ 2 h 22"/>
                <a:gd name="T8" fmla="*/ 38 w 40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2">
                  <a:moveTo>
                    <a:pt x="38" y="0"/>
                  </a:moveTo>
                  <a:cubicBezTo>
                    <a:pt x="26" y="7"/>
                    <a:pt x="13" y="14"/>
                    <a:pt x="1" y="21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14" y="15"/>
                    <a:pt x="27" y="8"/>
                    <a:pt x="39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61" name="Freeform 10589">
              <a:extLst>
                <a:ext uri="{FF2B5EF4-FFF2-40B4-BE49-F238E27FC236}">
                  <a16:creationId xmlns:a16="http://schemas.microsoft.com/office/drawing/2014/main" id="{75D3C592-E10E-40DE-AB7B-1886ABA26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342900"/>
              <a:ext cx="168275" cy="90488"/>
            </a:xfrm>
            <a:custGeom>
              <a:avLst/>
              <a:gdLst>
                <a:gd name="T0" fmla="*/ 2 w 45"/>
                <a:gd name="T1" fmla="*/ 24 h 24"/>
                <a:gd name="T2" fmla="*/ 44 w 45"/>
                <a:gd name="T3" fmla="*/ 1 h 24"/>
                <a:gd name="T4" fmla="*/ 43 w 45"/>
                <a:gd name="T5" fmla="*/ 0 h 24"/>
                <a:gd name="T6" fmla="*/ 1 w 45"/>
                <a:gd name="T7" fmla="*/ 23 h 24"/>
                <a:gd name="T8" fmla="*/ 2 w 45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4">
                  <a:moveTo>
                    <a:pt x="2" y="24"/>
                  </a:moveTo>
                  <a:cubicBezTo>
                    <a:pt x="16" y="17"/>
                    <a:pt x="30" y="9"/>
                    <a:pt x="44" y="1"/>
                  </a:cubicBezTo>
                  <a:cubicBezTo>
                    <a:pt x="45" y="0"/>
                    <a:pt x="43" y="0"/>
                    <a:pt x="43" y="0"/>
                  </a:cubicBezTo>
                  <a:cubicBezTo>
                    <a:pt x="29" y="8"/>
                    <a:pt x="15" y="16"/>
                    <a:pt x="1" y="23"/>
                  </a:cubicBezTo>
                  <a:cubicBezTo>
                    <a:pt x="0" y="24"/>
                    <a:pt x="2" y="24"/>
                    <a:pt x="2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62" name="Freeform 10590">
              <a:extLst>
                <a:ext uri="{FF2B5EF4-FFF2-40B4-BE49-F238E27FC236}">
                  <a16:creationId xmlns:a16="http://schemas.microsoft.com/office/drawing/2014/main" id="{09F4D880-6903-46A6-9BD1-69396C46E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8" y="458787"/>
              <a:ext cx="506413" cy="230188"/>
            </a:xfrm>
            <a:custGeom>
              <a:avLst/>
              <a:gdLst>
                <a:gd name="T0" fmla="*/ 2 w 135"/>
                <a:gd name="T1" fmla="*/ 60 h 61"/>
                <a:gd name="T2" fmla="*/ 133 w 135"/>
                <a:gd name="T3" fmla="*/ 1 h 61"/>
                <a:gd name="T4" fmla="*/ 132 w 135"/>
                <a:gd name="T5" fmla="*/ 0 h 61"/>
                <a:gd name="T6" fmla="*/ 1 w 135"/>
                <a:gd name="T7" fmla="*/ 59 h 61"/>
                <a:gd name="T8" fmla="*/ 2 w 135"/>
                <a:gd name="T9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61">
                  <a:moveTo>
                    <a:pt x="2" y="60"/>
                  </a:moveTo>
                  <a:cubicBezTo>
                    <a:pt x="46" y="40"/>
                    <a:pt x="90" y="22"/>
                    <a:pt x="133" y="1"/>
                  </a:cubicBezTo>
                  <a:cubicBezTo>
                    <a:pt x="135" y="1"/>
                    <a:pt x="133" y="0"/>
                    <a:pt x="132" y="0"/>
                  </a:cubicBezTo>
                  <a:cubicBezTo>
                    <a:pt x="89" y="21"/>
                    <a:pt x="45" y="39"/>
                    <a:pt x="1" y="59"/>
                  </a:cubicBezTo>
                  <a:cubicBezTo>
                    <a:pt x="0" y="60"/>
                    <a:pt x="1" y="61"/>
                    <a:pt x="2" y="6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63" name="Freeform 10591">
              <a:extLst>
                <a:ext uri="{FF2B5EF4-FFF2-40B4-BE49-F238E27FC236}">
                  <a16:creationId xmlns:a16="http://schemas.microsoft.com/office/drawing/2014/main" id="{F6E1F3BB-4F7D-4562-AB8F-C23DB5F11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719137"/>
              <a:ext cx="247650" cy="127000"/>
            </a:xfrm>
            <a:custGeom>
              <a:avLst/>
              <a:gdLst>
                <a:gd name="T0" fmla="*/ 2 w 66"/>
                <a:gd name="T1" fmla="*/ 34 h 34"/>
                <a:gd name="T2" fmla="*/ 65 w 66"/>
                <a:gd name="T3" fmla="*/ 1 h 34"/>
                <a:gd name="T4" fmla="*/ 64 w 66"/>
                <a:gd name="T5" fmla="*/ 0 h 34"/>
                <a:gd name="T6" fmla="*/ 1 w 66"/>
                <a:gd name="T7" fmla="*/ 34 h 34"/>
                <a:gd name="T8" fmla="*/ 2 w 66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4">
                  <a:moveTo>
                    <a:pt x="2" y="34"/>
                  </a:moveTo>
                  <a:cubicBezTo>
                    <a:pt x="23" y="22"/>
                    <a:pt x="44" y="11"/>
                    <a:pt x="65" y="1"/>
                  </a:cubicBezTo>
                  <a:cubicBezTo>
                    <a:pt x="66" y="0"/>
                    <a:pt x="64" y="0"/>
                    <a:pt x="64" y="0"/>
                  </a:cubicBezTo>
                  <a:cubicBezTo>
                    <a:pt x="42" y="11"/>
                    <a:pt x="21" y="22"/>
                    <a:pt x="1" y="34"/>
                  </a:cubicBezTo>
                  <a:cubicBezTo>
                    <a:pt x="0" y="34"/>
                    <a:pt x="2" y="34"/>
                    <a:pt x="2" y="3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64" name="Freeform 10592">
              <a:extLst>
                <a:ext uri="{FF2B5EF4-FFF2-40B4-BE49-F238E27FC236}">
                  <a16:creationId xmlns:a16="http://schemas.microsoft.com/office/drawing/2014/main" id="{C2BDF245-B978-4ACC-8A77-A19C578FE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684212"/>
              <a:ext cx="247650" cy="139700"/>
            </a:xfrm>
            <a:custGeom>
              <a:avLst/>
              <a:gdLst>
                <a:gd name="T0" fmla="*/ 63 w 66"/>
                <a:gd name="T1" fmla="*/ 1 h 37"/>
                <a:gd name="T2" fmla="*/ 1 w 66"/>
                <a:gd name="T3" fmla="*/ 37 h 37"/>
                <a:gd name="T4" fmla="*/ 2 w 66"/>
                <a:gd name="T5" fmla="*/ 37 h 37"/>
                <a:gd name="T6" fmla="*/ 65 w 66"/>
                <a:gd name="T7" fmla="*/ 1 h 37"/>
                <a:gd name="T8" fmla="*/ 63 w 66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7">
                  <a:moveTo>
                    <a:pt x="63" y="1"/>
                  </a:moveTo>
                  <a:cubicBezTo>
                    <a:pt x="42" y="12"/>
                    <a:pt x="21" y="24"/>
                    <a:pt x="1" y="37"/>
                  </a:cubicBezTo>
                  <a:cubicBezTo>
                    <a:pt x="0" y="37"/>
                    <a:pt x="2" y="37"/>
                    <a:pt x="2" y="37"/>
                  </a:cubicBezTo>
                  <a:cubicBezTo>
                    <a:pt x="23" y="24"/>
                    <a:pt x="44" y="12"/>
                    <a:pt x="65" y="1"/>
                  </a:cubicBezTo>
                  <a:cubicBezTo>
                    <a:pt x="66" y="0"/>
                    <a:pt x="64" y="0"/>
                    <a:pt x="6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65" name="Freeform 10593">
              <a:extLst>
                <a:ext uri="{FF2B5EF4-FFF2-40B4-BE49-F238E27FC236}">
                  <a16:creationId xmlns:a16="http://schemas.microsoft.com/office/drawing/2014/main" id="{F034F39A-5731-43DF-A4DE-9A041CBEF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3" y="387350"/>
              <a:ext cx="492125" cy="255588"/>
            </a:xfrm>
            <a:custGeom>
              <a:avLst/>
              <a:gdLst>
                <a:gd name="T0" fmla="*/ 129 w 131"/>
                <a:gd name="T1" fmla="*/ 1 h 68"/>
                <a:gd name="T2" fmla="*/ 1 w 131"/>
                <a:gd name="T3" fmla="*/ 67 h 68"/>
                <a:gd name="T4" fmla="*/ 2 w 131"/>
                <a:gd name="T5" fmla="*/ 68 h 68"/>
                <a:gd name="T6" fmla="*/ 130 w 131"/>
                <a:gd name="T7" fmla="*/ 1 h 68"/>
                <a:gd name="T8" fmla="*/ 129 w 131"/>
                <a:gd name="T9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68">
                  <a:moveTo>
                    <a:pt x="129" y="1"/>
                  </a:moveTo>
                  <a:cubicBezTo>
                    <a:pt x="86" y="22"/>
                    <a:pt x="43" y="44"/>
                    <a:pt x="1" y="67"/>
                  </a:cubicBezTo>
                  <a:cubicBezTo>
                    <a:pt x="0" y="68"/>
                    <a:pt x="2" y="68"/>
                    <a:pt x="2" y="68"/>
                  </a:cubicBezTo>
                  <a:cubicBezTo>
                    <a:pt x="45" y="45"/>
                    <a:pt x="87" y="23"/>
                    <a:pt x="130" y="1"/>
                  </a:cubicBezTo>
                  <a:cubicBezTo>
                    <a:pt x="131" y="1"/>
                    <a:pt x="130" y="0"/>
                    <a:pt x="12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66" name="Freeform 10594">
              <a:extLst>
                <a:ext uri="{FF2B5EF4-FFF2-40B4-BE49-F238E27FC236}">
                  <a16:creationId xmlns:a16="http://schemas.microsoft.com/office/drawing/2014/main" id="{89E9F17B-8610-4907-90B0-AF1224BD9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75" y="373062"/>
              <a:ext cx="479425" cy="225425"/>
            </a:xfrm>
            <a:custGeom>
              <a:avLst/>
              <a:gdLst>
                <a:gd name="T0" fmla="*/ 2 w 128"/>
                <a:gd name="T1" fmla="*/ 60 h 60"/>
                <a:gd name="T2" fmla="*/ 126 w 128"/>
                <a:gd name="T3" fmla="*/ 1 h 60"/>
                <a:gd name="T4" fmla="*/ 126 w 128"/>
                <a:gd name="T5" fmla="*/ 1 h 60"/>
                <a:gd name="T6" fmla="*/ 1 w 128"/>
                <a:gd name="T7" fmla="*/ 59 h 60"/>
                <a:gd name="T8" fmla="*/ 2 w 128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60">
                  <a:moveTo>
                    <a:pt x="2" y="60"/>
                  </a:moveTo>
                  <a:cubicBezTo>
                    <a:pt x="43" y="40"/>
                    <a:pt x="85" y="21"/>
                    <a:pt x="126" y="1"/>
                  </a:cubicBezTo>
                  <a:cubicBezTo>
                    <a:pt x="128" y="1"/>
                    <a:pt x="127" y="0"/>
                    <a:pt x="126" y="1"/>
                  </a:cubicBezTo>
                  <a:cubicBezTo>
                    <a:pt x="84" y="20"/>
                    <a:pt x="43" y="40"/>
                    <a:pt x="1" y="59"/>
                  </a:cubicBezTo>
                  <a:cubicBezTo>
                    <a:pt x="0" y="60"/>
                    <a:pt x="1" y="60"/>
                    <a:pt x="2" y="6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67" name="Freeform 10595">
              <a:extLst>
                <a:ext uri="{FF2B5EF4-FFF2-40B4-BE49-F238E27FC236}">
                  <a16:creationId xmlns:a16="http://schemas.microsoft.com/office/drawing/2014/main" id="{293699F7-1BE3-4A85-B180-6ADB49060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628650"/>
              <a:ext cx="254000" cy="112713"/>
            </a:xfrm>
            <a:custGeom>
              <a:avLst/>
              <a:gdLst>
                <a:gd name="T0" fmla="*/ 2 w 68"/>
                <a:gd name="T1" fmla="*/ 30 h 30"/>
                <a:gd name="T2" fmla="*/ 66 w 68"/>
                <a:gd name="T3" fmla="*/ 1 h 30"/>
                <a:gd name="T4" fmla="*/ 66 w 68"/>
                <a:gd name="T5" fmla="*/ 1 h 30"/>
                <a:gd name="T6" fmla="*/ 1 w 68"/>
                <a:gd name="T7" fmla="*/ 29 h 30"/>
                <a:gd name="T8" fmla="*/ 2 w 6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0">
                  <a:moveTo>
                    <a:pt x="2" y="30"/>
                  </a:moveTo>
                  <a:cubicBezTo>
                    <a:pt x="24" y="20"/>
                    <a:pt x="45" y="11"/>
                    <a:pt x="66" y="1"/>
                  </a:cubicBezTo>
                  <a:cubicBezTo>
                    <a:pt x="68" y="1"/>
                    <a:pt x="66" y="0"/>
                    <a:pt x="66" y="1"/>
                  </a:cubicBezTo>
                  <a:cubicBezTo>
                    <a:pt x="44" y="10"/>
                    <a:pt x="23" y="20"/>
                    <a:pt x="1" y="29"/>
                  </a:cubicBezTo>
                  <a:cubicBezTo>
                    <a:pt x="0" y="30"/>
                    <a:pt x="1" y="30"/>
                    <a:pt x="2" y="3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68" name="Freeform 10596">
              <a:extLst>
                <a:ext uri="{FF2B5EF4-FFF2-40B4-BE49-F238E27FC236}">
                  <a16:creationId xmlns:a16="http://schemas.microsoft.com/office/drawing/2014/main" id="{C00FC4F9-F40C-4214-BC55-054BBEE70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669925"/>
              <a:ext cx="104775" cy="71438"/>
            </a:xfrm>
            <a:custGeom>
              <a:avLst/>
              <a:gdLst>
                <a:gd name="T0" fmla="*/ 3 w 28"/>
                <a:gd name="T1" fmla="*/ 18 h 19"/>
                <a:gd name="T2" fmla="*/ 18 w 28"/>
                <a:gd name="T3" fmla="*/ 11 h 19"/>
                <a:gd name="T4" fmla="*/ 28 w 28"/>
                <a:gd name="T5" fmla="*/ 4 h 19"/>
                <a:gd name="T6" fmla="*/ 1 w 28"/>
                <a:gd name="T7" fmla="*/ 14 h 19"/>
                <a:gd name="T8" fmla="*/ 2 w 28"/>
                <a:gd name="T9" fmla="*/ 14 h 19"/>
                <a:gd name="T10" fmla="*/ 12 w 28"/>
                <a:gd name="T11" fmla="*/ 9 h 19"/>
                <a:gd name="T12" fmla="*/ 21 w 28"/>
                <a:gd name="T13" fmla="*/ 5 h 19"/>
                <a:gd name="T14" fmla="*/ 25 w 28"/>
                <a:gd name="T15" fmla="*/ 6 h 19"/>
                <a:gd name="T16" fmla="*/ 2 w 28"/>
                <a:gd name="T17" fmla="*/ 18 h 19"/>
                <a:gd name="T18" fmla="*/ 3 w 28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9">
                  <a:moveTo>
                    <a:pt x="3" y="18"/>
                  </a:moveTo>
                  <a:cubicBezTo>
                    <a:pt x="8" y="16"/>
                    <a:pt x="13" y="14"/>
                    <a:pt x="18" y="11"/>
                  </a:cubicBezTo>
                  <a:cubicBezTo>
                    <a:pt x="20" y="10"/>
                    <a:pt x="28" y="7"/>
                    <a:pt x="28" y="4"/>
                  </a:cubicBezTo>
                  <a:cubicBezTo>
                    <a:pt x="28" y="0"/>
                    <a:pt x="3" y="13"/>
                    <a:pt x="1" y="14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6" y="12"/>
                    <a:pt x="9" y="11"/>
                    <a:pt x="12" y="9"/>
                  </a:cubicBezTo>
                  <a:cubicBezTo>
                    <a:pt x="15" y="7"/>
                    <a:pt x="18" y="6"/>
                    <a:pt x="21" y="5"/>
                  </a:cubicBezTo>
                  <a:cubicBezTo>
                    <a:pt x="22" y="5"/>
                    <a:pt x="28" y="3"/>
                    <a:pt x="25" y="6"/>
                  </a:cubicBezTo>
                  <a:cubicBezTo>
                    <a:pt x="19" y="11"/>
                    <a:pt x="10" y="14"/>
                    <a:pt x="2" y="18"/>
                  </a:cubicBezTo>
                  <a:cubicBezTo>
                    <a:pt x="1" y="18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69" name="Freeform 10597">
              <a:extLst>
                <a:ext uri="{FF2B5EF4-FFF2-40B4-BE49-F238E27FC236}">
                  <a16:creationId xmlns:a16="http://schemas.microsoft.com/office/drawing/2014/main" id="{C779CB9D-2B0D-454D-88BD-20C71E2F9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576262"/>
              <a:ext cx="255588" cy="146050"/>
            </a:xfrm>
            <a:custGeom>
              <a:avLst/>
              <a:gdLst>
                <a:gd name="T0" fmla="*/ 66 w 68"/>
                <a:gd name="T1" fmla="*/ 0 h 39"/>
                <a:gd name="T2" fmla="*/ 1 w 68"/>
                <a:gd name="T3" fmla="*/ 38 h 39"/>
                <a:gd name="T4" fmla="*/ 3 w 68"/>
                <a:gd name="T5" fmla="*/ 38 h 39"/>
                <a:gd name="T6" fmla="*/ 67 w 68"/>
                <a:gd name="T7" fmla="*/ 1 h 39"/>
                <a:gd name="T8" fmla="*/ 66 w 6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9">
                  <a:moveTo>
                    <a:pt x="66" y="0"/>
                  </a:moveTo>
                  <a:cubicBezTo>
                    <a:pt x="43" y="12"/>
                    <a:pt x="22" y="24"/>
                    <a:pt x="1" y="38"/>
                  </a:cubicBezTo>
                  <a:cubicBezTo>
                    <a:pt x="0" y="39"/>
                    <a:pt x="2" y="38"/>
                    <a:pt x="3" y="38"/>
                  </a:cubicBezTo>
                  <a:cubicBezTo>
                    <a:pt x="23" y="24"/>
                    <a:pt x="45" y="12"/>
                    <a:pt x="67" y="1"/>
                  </a:cubicBezTo>
                  <a:cubicBezTo>
                    <a:pt x="68" y="0"/>
                    <a:pt x="66" y="0"/>
                    <a:pt x="6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70" name="Freeform 10598">
              <a:extLst>
                <a:ext uri="{FF2B5EF4-FFF2-40B4-BE49-F238E27FC236}">
                  <a16:creationId xmlns:a16="http://schemas.microsoft.com/office/drawing/2014/main" id="{60DDA5FE-F7C8-4F6D-96E5-09FC1DE09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331787"/>
              <a:ext cx="406400" cy="214313"/>
            </a:xfrm>
            <a:custGeom>
              <a:avLst/>
              <a:gdLst>
                <a:gd name="T0" fmla="*/ 106 w 108"/>
                <a:gd name="T1" fmla="*/ 1 h 57"/>
                <a:gd name="T2" fmla="*/ 1 w 108"/>
                <a:gd name="T3" fmla="*/ 56 h 57"/>
                <a:gd name="T4" fmla="*/ 2 w 108"/>
                <a:gd name="T5" fmla="*/ 57 h 57"/>
                <a:gd name="T6" fmla="*/ 107 w 108"/>
                <a:gd name="T7" fmla="*/ 1 h 57"/>
                <a:gd name="T8" fmla="*/ 106 w 108"/>
                <a:gd name="T9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57">
                  <a:moveTo>
                    <a:pt x="106" y="1"/>
                  </a:moveTo>
                  <a:cubicBezTo>
                    <a:pt x="72" y="22"/>
                    <a:pt x="37" y="38"/>
                    <a:pt x="1" y="56"/>
                  </a:cubicBezTo>
                  <a:cubicBezTo>
                    <a:pt x="0" y="56"/>
                    <a:pt x="1" y="57"/>
                    <a:pt x="2" y="57"/>
                  </a:cubicBezTo>
                  <a:cubicBezTo>
                    <a:pt x="38" y="39"/>
                    <a:pt x="74" y="22"/>
                    <a:pt x="107" y="1"/>
                  </a:cubicBezTo>
                  <a:cubicBezTo>
                    <a:pt x="108" y="1"/>
                    <a:pt x="107" y="0"/>
                    <a:pt x="10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71" name="Freeform 10599">
              <a:extLst>
                <a:ext uri="{FF2B5EF4-FFF2-40B4-BE49-F238E27FC236}">
                  <a16:creationId xmlns:a16="http://schemas.microsoft.com/office/drawing/2014/main" id="{1629BC0C-F549-4D55-BD75-645AB2DD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63" y="230187"/>
              <a:ext cx="74613" cy="33338"/>
            </a:xfrm>
            <a:custGeom>
              <a:avLst/>
              <a:gdLst>
                <a:gd name="T0" fmla="*/ 2 w 20"/>
                <a:gd name="T1" fmla="*/ 8 h 9"/>
                <a:gd name="T2" fmla="*/ 19 w 20"/>
                <a:gd name="T3" fmla="*/ 1 h 9"/>
                <a:gd name="T4" fmla="*/ 18 w 20"/>
                <a:gd name="T5" fmla="*/ 0 h 9"/>
                <a:gd name="T6" fmla="*/ 1 w 20"/>
                <a:gd name="T7" fmla="*/ 7 h 9"/>
                <a:gd name="T8" fmla="*/ 2 w 2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2" y="8"/>
                  </a:moveTo>
                  <a:cubicBezTo>
                    <a:pt x="8" y="6"/>
                    <a:pt x="13" y="3"/>
                    <a:pt x="19" y="1"/>
                  </a:cubicBezTo>
                  <a:cubicBezTo>
                    <a:pt x="20" y="1"/>
                    <a:pt x="19" y="0"/>
                    <a:pt x="18" y="0"/>
                  </a:cubicBezTo>
                  <a:cubicBezTo>
                    <a:pt x="12" y="3"/>
                    <a:pt x="7" y="5"/>
                    <a:pt x="1" y="7"/>
                  </a:cubicBezTo>
                  <a:cubicBezTo>
                    <a:pt x="0" y="8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72" name="Freeform 10600">
              <a:extLst>
                <a:ext uri="{FF2B5EF4-FFF2-40B4-BE49-F238E27FC236}">
                  <a16:creationId xmlns:a16="http://schemas.microsoft.com/office/drawing/2014/main" id="{3F8EA988-9727-44B8-AAE1-192E386C6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" y="338137"/>
              <a:ext cx="334963" cy="169863"/>
            </a:xfrm>
            <a:custGeom>
              <a:avLst/>
              <a:gdLst>
                <a:gd name="T0" fmla="*/ 3 w 89"/>
                <a:gd name="T1" fmla="*/ 44 h 45"/>
                <a:gd name="T2" fmla="*/ 87 w 89"/>
                <a:gd name="T3" fmla="*/ 1 h 45"/>
                <a:gd name="T4" fmla="*/ 86 w 89"/>
                <a:gd name="T5" fmla="*/ 1 h 45"/>
                <a:gd name="T6" fmla="*/ 2 w 89"/>
                <a:gd name="T7" fmla="*/ 44 h 45"/>
                <a:gd name="T8" fmla="*/ 3 w 89"/>
                <a:gd name="T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5">
                  <a:moveTo>
                    <a:pt x="3" y="44"/>
                  </a:moveTo>
                  <a:cubicBezTo>
                    <a:pt x="31" y="30"/>
                    <a:pt x="59" y="15"/>
                    <a:pt x="87" y="1"/>
                  </a:cubicBezTo>
                  <a:cubicBezTo>
                    <a:pt x="89" y="0"/>
                    <a:pt x="87" y="0"/>
                    <a:pt x="86" y="1"/>
                  </a:cubicBezTo>
                  <a:cubicBezTo>
                    <a:pt x="58" y="15"/>
                    <a:pt x="30" y="29"/>
                    <a:pt x="2" y="44"/>
                  </a:cubicBezTo>
                  <a:cubicBezTo>
                    <a:pt x="0" y="45"/>
                    <a:pt x="2" y="45"/>
                    <a:pt x="3" y="4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73" name="Freeform 10601">
              <a:extLst>
                <a:ext uri="{FF2B5EF4-FFF2-40B4-BE49-F238E27FC236}">
                  <a16:creationId xmlns:a16="http://schemas.microsoft.com/office/drawing/2014/main" id="{5AB81681-1E97-4628-95D7-00D82BF3C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534987"/>
              <a:ext cx="255588" cy="131763"/>
            </a:xfrm>
            <a:custGeom>
              <a:avLst/>
              <a:gdLst>
                <a:gd name="T0" fmla="*/ 2 w 68"/>
                <a:gd name="T1" fmla="*/ 35 h 35"/>
                <a:gd name="T2" fmla="*/ 67 w 68"/>
                <a:gd name="T3" fmla="*/ 2 h 35"/>
                <a:gd name="T4" fmla="*/ 66 w 68"/>
                <a:gd name="T5" fmla="*/ 1 h 35"/>
                <a:gd name="T6" fmla="*/ 2 w 68"/>
                <a:gd name="T7" fmla="*/ 34 h 35"/>
                <a:gd name="T8" fmla="*/ 2 w 68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5">
                  <a:moveTo>
                    <a:pt x="2" y="35"/>
                  </a:moveTo>
                  <a:cubicBezTo>
                    <a:pt x="24" y="24"/>
                    <a:pt x="46" y="13"/>
                    <a:pt x="67" y="2"/>
                  </a:cubicBezTo>
                  <a:cubicBezTo>
                    <a:pt x="68" y="1"/>
                    <a:pt x="67" y="0"/>
                    <a:pt x="66" y="1"/>
                  </a:cubicBezTo>
                  <a:cubicBezTo>
                    <a:pt x="45" y="12"/>
                    <a:pt x="23" y="23"/>
                    <a:pt x="2" y="34"/>
                  </a:cubicBezTo>
                  <a:cubicBezTo>
                    <a:pt x="0" y="34"/>
                    <a:pt x="1" y="35"/>
                    <a:pt x="2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74" name="Freeform 10602">
              <a:extLst>
                <a:ext uri="{FF2B5EF4-FFF2-40B4-BE49-F238E27FC236}">
                  <a16:creationId xmlns:a16="http://schemas.microsoft.com/office/drawing/2014/main" id="{89F5B06C-918F-45D4-8A96-1B70DEF58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508000"/>
              <a:ext cx="250825" cy="139700"/>
            </a:xfrm>
            <a:custGeom>
              <a:avLst/>
              <a:gdLst>
                <a:gd name="T0" fmla="*/ 64 w 67"/>
                <a:gd name="T1" fmla="*/ 0 h 37"/>
                <a:gd name="T2" fmla="*/ 1 w 67"/>
                <a:gd name="T3" fmla="*/ 36 h 37"/>
                <a:gd name="T4" fmla="*/ 3 w 67"/>
                <a:gd name="T5" fmla="*/ 37 h 37"/>
                <a:gd name="T6" fmla="*/ 66 w 67"/>
                <a:gd name="T7" fmla="*/ 1 h 37"/>
                <a:gd name="T8" fmla="*/ 64 w 67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37">
                  <a:moveTo>
                    <a:pt x="64" y="0"/>
                  </a:moveTo>
                  <a:cubicBezTo>
                    <a:pt x="43" y="12"/>
                    <a:pt x="22" y="24"/>
                    <a:pt x="1" y="36"/>
                  </a:cubicBezTo>
                  <a:cubicBezTo>
                    <a:pt x="0" y="37"/>
                    <a:pt x="2" y="37"/>
                    <a:pt x="3" y="37"/>
                  </a:cubicBezTo>
                  <a:cubicBezTo>
                    <a:pt x="23" y="25"/>
                    <a:pt x="44" y="13"/>
                    <a:pt x="66" y="1"/>
                  </a:cubicBezTo>
                  <a:cubicBezTo>
                    <a:pt x="67" y="0"/>
                    <a:pt x="65" y="0"/>
                    <a:pt x="6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75" name="Freeform 10603">
              <a:extLst>
                <a:ext uri="{FF2B5EF4-FFF2-40B4-BE49-F238E27FC236}">
                  <a16:creationId xmlns:a16="http://schemas.microsoft.com/office/drawing/2014/main" id="{B3F73A09-8748-43D7-B482-C29339CAB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" y="338137"/>
              <a:ext cx="261938" cy="139700"/>
            </a:xfrm>
            <a:custGeom>
              <a:avLst/>
              <a:gdLst>
                <a:gd name="T0" fmla="*/ 68 w 70"/>
                <a:gd name="T1" fmla="*/ 0 h 37"/>
                <a:gd name="T2" fmla="*/ 2 w 70"/>
                <a:gd name="T3" fmla="*/ 36 h 37"/>
                <a:gd name="T4" fmla="*/ 2 w 70"/>
                <a:gd name="T5" fmla="*/ 37 h 37"/>
                <a:gd name="T6" fmla="*/ 69 w 70"/>
                <a:gd name="T7" fmla="*/ 1 h 37"/>
                <a:gd name="T8" fmla="*/ 68 w 70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7">
                  <a:moveTo>
                    <a:pt x="68" y="0"/>
                  </a:moveTo>
                  <a:cubicBezTo>
                    <a:pt x="46" y="12"/>
                    <a:pt x="24" y="24"/>
                    <a:pt x="2" y="36"/>
                  </a:cubicBezTo>
                  <a:cubicBezTo>
                    <a:pt x="0" y="36"/>
                    <a:pt x="2" y="37"/>
                    <a:pt x="2" y="37"/>
                  </a:cubicBezTo>
                  <a:cubicBezTo>
                    <a:pt x="25" y="25"/>
                    <a:pt x="47" y="13"/>
                    <a:pt x="69" y="1"/>
                  </a:cubicBezTo>
                  <a:cubicBezTo>
                    <a:pt x="70" y="0"/>
                    <a:pt x="69" y="0"/>
                    <a:pt x="6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76" name="Freeform 10604">
              <a:extLst>
                <a:ext uri="{FF2B5EF4-FFF2-40B4-BE49-F238E27FC236}">
                  <a16:creationId xmlns:a16="http://schemas.microsoft.com/office/drawing/2014/main" id="{A9E3095E-4C06-4B00-A07F-BB49631A2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375" y="169862"/>
              <a:ext cx="93663" cy="49213"/>
            </a:xfrm>
            <a:custGeom>
              <a:avLst/>
              <a:gdLst>
                <a:gd name="T0" fmla="*/ 23 w 25"/>
                <a:gd name="T1" fmla="*/ 0 h 13"/>
                <a:gd name="T2" fmla="*/ 1 w 25"/>
                <a:gd name="T3" fmla="*/ 12 h 13"/>
                <a:gd name="T4" fmla="*/ 3 w 25"/>
                <a:gd name="T5" fmla="*/ 13 h 13"/>
                <a:gd name="T6" fmla="*/ 24 w 25"/>
                <a:gd name="T7" fmla="*/ 1 h 13"/>
                <a:gd name="T8" fmla="*/ 23 w 2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23" y="0"/>
                  </a:moveTo>
                  <a:cubicBezTo>
                    <a:pt x="16" y="4"/>
                    <a:pt x="9" y="8"/>
                    <a:pt x="1" y="12"/>
                  </a:cubicBezTo>
                  <a:cubicBezTo>
                    <a:pt x="0" y="13"/>
                    <a:pt x="2" y="13"/>
                    <a:pt x="3" y="13"/>
                  </a:cubicBezTo>
                  <a:cubicBezTo>
                    <a:pt x="10" y="9"/>
                    <a:pt x="17" y="5"/>
                    <a:pt x="24" y="1"/>
                  </a:cubicBezTo>
                  <a:cubicBezTo>
                    <a:pt x="25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77" name="Freeform 10605">
              <a:extLst>
                <a:ext uri="{FF2B5EF4-FFF2-40B4-BE49-F238E27FC236}">
                  <a16:creationId xmlns:a16="http://schemas.microsoft.com/office/drawing/2014/main" id="{D7DB4AAC-FD8F-428B-8287-34E2A592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200" y="147637"/>
              <a:ext cx="85725" cy="33338"/>
            </a:xfrm>
            <a:custGeom>
              <a:avLst/>
              <a:gdLst>
                <a:gd name="T0" fmla="*/ 2 w 23"/>
                <a:gd name="T1" fmla="*/ 8 h 9"/>
                <a:gd name="T2" fmla="*/ 22 w 23"/>
                <a:gd name="T3" fmla="*/ 0 h 9"/>
                <a:gd name="T4" fmla="*/ 21 w 23"/>
                <a:gd name="T5" fmla="*/ 0 h 9"/>
                <a:gd name="T6" fmla="*/ 1 w 23"/>
                <a:gd name="T7" fmla="*/ 8 h 9"/>
                <a:gd name="T8" fmla="*/ 2 w 23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2" y="8"/>
                  </a:moveTo>
                  <a:cubicBezTo>
                    <a:pt x="9" y="6"/>
                    <a:pt x="15" y="3"/>
                    <a:pt x="22" y="0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4" y="3"/>
                    <a:pt x="8" y="5"/>
                    <a:pt x="1" y="8"/>
                  </a:cubicBezTo>
                  <a:cubicBezTo>
                    <a:pt x="0" y="9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78" name="Freeform 10606">
              <a:extLst>
                <a:ext uri="{FF2B5EF4-FFF2-40B4-BE49-F238E27FC236}">
                  <a16:creationId xmlns:a16="http://schemas.microsoft.com/office/drawing/2014/main" id="{3C4BB055-C7D9-472E-ACF1-6C56F01F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" y="342900"/>
              <a:ext cx="153988" cy="74613"/>
            </a:xfrm>
            <a:custGeom>
              <a:avLst/>
              <a:gdLst>
                <a:gd name="T0" fmla="*/ 3 w 41"/>
                <a:gd name="T1" fmla="*/ 20 h 20"/>
                <a:gd name="T2" fmla="*/ 40 w 41"/>
                <a:gd name="T3" fmla="*/ 1 h 20"/>
                <a:gd name="T4" fmla="*/ 39 w 41"/>
                <a:gd name="T5" fmla="*/ 0 h 20"/>
                <a:gd name="T6" fmla="*/ 2 w 41"/>
                <a:gd name="T7" fmla="*/ 19 h 20"/>
                <a:gd name="T8" fmla="*/ 3 w 41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0">
                  <a:moveTo>
                    <a:pt x="3" y="20"/>
                  </a:moveTo>
                  <a:cubicBezTo>
                    <a:pt x="15" y="14"/>
                    <a:pt x="28" y="7"/>
                    <a:pt x="40" y="1"/>
                  </a:cubicBezTo>
                  <a:cubicBezTo>
                    <a:pt x="41" y="0"/>
                    <a:pt x="39" y="0"/>
                    <a:pt x="39" y="0"/>
                  </a:cubicBezTo>
                  <a:cubicBezTo>
                    <a:pt x="26" y="6"/>
                    <a:pt x="14" y="13"/>
                    <a:pt x="2" y="19"/>
                  </a:cubicBezTo>
                  <a:cubicBezTo>
                    <a:pt x="0" y="20"/>
                    <a:pt x="2" y="20"/>
                    <a:pt x="3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79" name="Freeform 10607">
              <a:extLst>
                <a:ext uri="{FF2B5EF4-FFF2-40B4-BE49-F238E27FC236}">
                  <a16:creationId xmlns:a16="http://schemas.microsoft.com/office/drawing/2014/main" id="{EA8A1C69-3C59-4FF8-8641-5BE6E9060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450850"/>
              <a:ext cx="247650" cy="125413"/>
            </a:xfrm>
            <a:custGeom>
              <a:avLst/>
              <a:gdLst>
                <a:gd name="T0" fmla="*/ 2 w 66"/>
                <a:gd name="T1" fmla="*/ 32 h 33"/>
                <a:gd name="T2" fmla="*/ 65 w 66"/>
                <a:gd name="T3" fmla="*/ 1 h 33"/>
                <a:gd name="T4" fmla="*/ 64 w 66"/>
                <a:gd name="T5" fmla="*/ 0 h 33"/>
                <a:gd name="T6" fmla="*/ 1 w 66"/>
                <a:gd name="T7" fmla="*/ 31 h 33"/>
                <a:gd name="T8" fmla="*/ 2 w 66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3">
                  <a:moveTo>
                    <a:pt x="2" y="32"/>
                  </a:moveTo>
                  <a:cubicBezTo>
                    <a:pt x="23" y="22"/>
                    <a:pt x="44" y="12"/>
                    <a:pt x="65" y="1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43" y="11"/>
                    <a:pt x="22" y="21"/>
                    <a:pt x="1" y="31"/>
                  </a:cubicBezTo>
                  <a:cubicBezTo>
                    <a:pt x="0" y="32"/>
                    <a:pt x="1" y="33"/>
                    <a:pt x="2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80" name="Freeform 10608">
              <a:extLst>
                <a:ext uri="{FF2B5EF4-FFF2-40B4-BE49-F238E27FC236}">
                  <a16:creationId xmlns:a16="http://schemas.microsoft.com/office/drawing/2014/main" id="{463A7585-978B-4B45-AEBF-25954FA65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409575"/>
              <a:ext cx="252413" cy="139700"/>
            </a:xfrm>
            <a:custGeom>
              <a:avLst/>
              <a:gdLst>
                <a:gd name="T0" fmla="*/ 64 w 67"/>
                <a:gd name="T1" fmla="*/ 1 h 37"/>
                <a:gd name="T2" fmla="*/ 1 w 67"/>
                <a:gd name="T3" fmla="*/ 37 h 37"/>
                <a:gd name="T4" fmla="*/ 2 w 67"/>
                <a:gd name="T5" fmla="*/ 37 h 37"/>
                <a:gd name="T6" fmla="*/ 66 w 67"/>
                <a:gd name="T7" fmla="*/ 1 h 37"/>
                <a:gd name="T8" fmla="*/ 64 w 67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37">
                  <a:moveTo>
                    <a:pt x="64" y="1"/>
                  </a:moveTo>
                  <a:cubicBezTo>
                    <a:pt x="43" y="12"/>
                    <a:pt x="22" y="24"/>
                    <a:pt x="1" y="37"/>
                  </a:cubicBezTo>
                  <a:cubicBezTo>
                    <a:pt x="0" y="37"/>
                    <a:pt x="2" y="37"/>
                    <a:pt x="2" y="37"/>
                  </a:cubicBezTo>
                  <a:cubicBezTo>
                    <a:pt x="23" y="24"/>
                    <a:pt x="44" y="12"/>
                    <a:pt x="66" y="1"/>
                  </a:cubicBezTo>
                  <a:cubicBezTo>
                    <a:pt x="67" y="0"/>
                    <a:pt x="65" y="0"/>
                    <a:pt x="6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81" name="Freeform 10609">
              <a:extLst>
                <a:ext uri="{FF2B5EF4-FFF2-40B4-BE49-F238E27FC236}">
                  <a16:creationId xmlns:a16="http://schemas.microsoft.com/office/drawing/2014/main" id="{B18D0AA8-592A-4963-87F7-424D71F45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8" y="338137"/>
              <a:ext cx="79375" cy="41275"/>
            </a:xfrm>
            <a:custGeom>
              <a:avLst/>
              <a:gdLst>
                <a:gd name="T0" fmla="*/ 18 w 21"/>
                <a:gd name="T1" fmla="*/ 1 h 11"/>
                <a:gd name="T2" fmla="*/ 1 w 21"/>
                <a:gd name="T3" fmla="*/ 10 h 11"/>
                <a:gd name="T4" fmla="*/ 2 w 21"/>
                <a:gd name="T5" fmla="*/ 11 h 11"/>
                <a:gd name="T6" fmla="*/ 19 w 21"/>
                <a:gd name="T7" fmla="*/ 1 h 11"/>
                <a:gd name="T8" fmla="*/ 18 w 21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1">
                  <a:moveTo>
                    <a:pt x="18" y="1"/>
                  </a:moveTo>
                  <a:cubicBezTo>
                    <a:pt x="13" y="4"/>
                    <a:pt x="7" y="7"/>
                    <a:pt x="1" y="10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8" y="8"/>
                    <a:pt x="14" y="4"/>
                    <a:pt x="19" y="1"/>
                  </a:cubicBezTo>
                  <a:cubicBezTo>
                    <a:pt x="21" y="1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82" name="Freeform 10610">
              <a:extLst>
                <a:ext uri="{FF2B5EF4-FFF2-40B4-BE49-F238E27FC236}">
                  <a16:creationId xmlns:a16="http://schemas.microsoft.com/office/drawing/2014/main" id="{DB7D9706-77C0-4E4D-82EA-35388853F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325" y="109537"/>
              <a:ext cx="87313" cy="38100"/>
            </a:xfrm>
            <a:custGeom>
              <a:avLst/>
              <a:gdLst>
                <a:gd name="T0" fmla="*/ 20 w 23"/>
                <a:gd name="T1" fmla="*/ 0 h 10"/>
                <a:gd name="T2" fmla="*/ 1 w 23"/>
                <a:gd name="T3" fmla="*/ 9 h 10"/>
                <a:gd name="T4" fmla="*/ 2 w 23"/>
                <a:gd name="T5" fmla="*/ 10 h 10"/>
                <a:gd name="T6" fmla="*/ 21 w 23"/>
                <a:gd name="T7" fmla="*/ 1 h 10"/>
                <a:gd name="T8" fmla="*/ 20 w 2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0">
                  <a:moveTo>
                    <a:pt x="20" y="0"/>
                  </a:moveTo>
                  <a:cubicBezTo>
                    <a:pt x="14" y="3"/>
                    <a:pt x="7" y="6"/>
                    <a:pt x="1" y="9"/>
                  </a:cubicBezTo>
                  <a:cubicBezTo>
                    <a:pt x="0" y="10"/>
                    <a:pt x="2" y="10"/>
                    <a:pt x="2" y="10"/>
                  </a:cubicBezTo>
                  <a:cubicBezTo>
                    <a:pt x="9" y="7"/>
                    <a:pt x="15" y="4"/>
                    <a:pt x="21" y="1"/>
                  </a:cubicBezTo>
                  <a:cubicBezTo>
                    <a:pt x="23" y="0"/>
                    <a:pt x="21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83" name="Freeform 10611">
              <a:extLst>
                <a:ext uri="{FF2B5EF4-FFF2-40B4-BE49-F238E27FC236}">
                  <a16:creationId xmlns:a16="http://schemas.microsoft.com/office/drawing/2014/main" id="{714C6D1B-F0C2-467B-B0C0-B009ABE14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325" y="109537"/>
              <a:ext cx="90488" cy="38100"/>
            </a:xfrm>
            <a:custGeom>
              <a:avLst/>
              <a:gdLst>
                <a:gd name="T0" fmla="*/ 3 w 24"/>
                <a:gd name="T1" fmla="*/ 10 h 10"/>
                <a:gd name="T2" fmla="*/ 23 w 24"/>
                <a:gd name="T3" fmla="*/ 0 h 10"/>
                <a:gd name="T4" fmla="*/ 22 w 24"/>
                <a:gd name="T5" fmla="*/ 0 h 10"/>
                <a:gd name="T6" fmla="*/ 2 w 24"/>
                <a:gd name="T7" fmla="*/ 9 h 10"/>
                <a:gd name="T8" fmla="*/ 3 w 2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3" y="10"/>
                  </a:moveTo>
                  <a:cubicBezTo>
                    <a:pt x="10" y="7"/>
                    <a:pt x="16" y="3"/>
                    <a:pt x="23" y="0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15" y="3"/>
                    <a:pt x="8" y="6"/>
                    <a:pt x="2" y="9"/>
                  </a:cubicBezTo>
                  <a:cubicBezTo>
                    <a:pt x="0" y="10"/>
                    <a:pt x="2" y="10"/>
                    <a:pt x="3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84" name="Freeform 10612">
              <a:extLst>
                <a:ext uri="{FF2B5EF4-FFF2-40B4-BE49-F238E27FC236}">
                  <a16:creationId xmlns:a16="http://schemas.microsoft.com/office/drawing/2014/main" id="{C3C83E73-05B1-4217-8030-727D0A71A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3" y="338137"/>
              <a:ext cx="58738" cy="34925"/>
            </a:xfrm>
            <a:custGeom>
              <a:avLst/>
              <a:gdLst>
                <a:gd name="T0" fmla="*/ 2 w 16"/>
                <a:gd name="T1" fmla="*/ 8 h 9"/>
                <a:gd name="T2" fmla="*/ 15 w 16"/>
                <a:gd name="T3" fmla="*/ 2 h 9"/>
                <a:gd name="T4" fmla="*/ 14 w 16"/>
                <a:gd name="T5" fmla="*/ 1 h 9"/>
                <a:gd name="T6" fmla="*/ 2 w 16"/>
                <a:gd name="T7" fmla="*/ 7 h 9"/>
                <a:gd name="T8" fmla="*/ 2 w 1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2" y="8"/>
                  </a:moveTo>
                  <a:cubicBezTo>
                    <a:pt x="6" y="6"/>
                    <a:pt x="10" y="4"/>
                    <a:pt x="15" y="2"/>
                  </a:cubicBezTo>
                  <a:cubicBezTo>
                    <a:pt x="16" y="2"/>
                    <a:pt x="15" y="0"/>
                    <a:pt x="14" y="1"/>
                  </a:cubicBezTo>
                  <a:cubicBezTo>
                    <a:pt x="10" y="3"/>
                    <a:pt x="6" y="5"/>
                    <a:pt x="2" y="7"/>
                  </a:cubicBezTo>
                  <a:cubicBezTo>
                    <a:pt x="0" y="8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85" name="Freeform 10613">
              <a:extLst>
                <a:ext uri="{FF2B5EF4-FFF2-40B4-BE49-F238E27FC236}">
                  <a16:creationId xmlns:a16="http://schemas.microsoft.com/office/drawing/2014/main" id="{371FED1C-E73C-406F-A898-B761C391F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403225"/>
              <a:ext cx="244475" cy="115888"/>
            </a:xfrm>
            <a:custGeom>
              <a:avLst/>
              <a:gdLst>
                <a:gd name="T0" fmla="*/ 3 w 65"/>
                <a:gd name="T1" fmla="*/ 31 h 31"/>
                <a:gd name="T2" fmla="*/ 63 w 65"/>
                <a:gd name="T3" fmla="*/ 1 h 31"/>
                <a:gd name="T4" fmla="*/ 62 w 65"/>
                <a:gd name="T5" fmla="*/ 1 h 31"/>
                <a:gd name="T6" fmla="*/ 2 w 65"/>
                <a:gd name="T7" fmla="*/ 31 h 31"/>
                <a:gd name="T8" fmla="*/ 3 w 65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31">
                  <a:moveTo>
                    <a:pt x="3" y="31"/>
                  </a:moveTo>
                  <a:cubicBezTo>
                    <a:pt x="24" y="22"/>
                    <a:pt x="44" y="12"/>
                    <a:pt x="63" y="1"/>
                  </a:cubicBezTo>
                  <a:cubicBezTo>
                    <a:pt x="65" y="0"/>
                    <a:pt x="63" y="1"/>
                    <a:pt x="62" y="1"/>
                  </a:cubicBezTo>
                  <a:cubicBezTo>
                    <a:pt x="42" y="12"/>
                    <a:pt x="22" y="22"/>
                    <a:pt x="2" y="31"/>
                  </a:cubicBezTo>
                  <a:cubicBezTo>
                    <a:pt x="0" y="31"/>
                    <a:pt x="2" y="31"/>
                    <a:pt x="3" y="3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86" name="Freeform 10614">
              <a:extLst>
                <a:ext uri="{FF2B5EF4-FFF2-40B4-BE49-F238E27FC236}">
                  <a16:creationId xmlns:a16="http://schemas.microsoft.com/office/drawing/2014/main" id="{5714B3DF-05AE-4DA7-AEF3-EF4F6AC1C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357187"/>
              <a:ext cx="195263" cy="101600"/>
            </a:xfrm>
            <a:custGeom>
              <a:avLst/>
              <a:gdLst>
                <a:gd name="T0" fmla="*/ 50 w 52"/>
                <a:gd name="T1" fmla="*/ 0 h 27"/>
                <a:gd name="T2" fmla="*/ 2 w 52"/>
                <a:gd name="T3" fmla="*/ 26 h 27"/>
                <a:gd name="T4" fmla="*/ 3 w 52"/>
                <a:gd name="T5" fmla="*/ 27 h 27"/>
                <a:gd name="T6" fmla="*/ 51 w 52"/>
                <a:gd name="T7" fmla="*/ 1 h 27"/>
                <a:gd name="T8" fmla="*/ 50 w 5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50" y="0"/>
                  </a:moveTo>
                  <a:cubicBezTo>
                    <a:pt x="34" y="8"/>
                    <a:pt x="17" y="16"/>
                    <a:pt x="2" y="26"/>
                  </a:cubicBezTo>
                  <a:cubicBezTo>
                    <a:pt x="0" y="27"/>
                    <a:pt x="2" y="27"/>
                    <a:pt x="3" y="27"/>
                  </a:cubicBezTo>
                  <a:cubicBezTo>
                    <a:pt x="18" y="17"/>
                    <a:pt x="35" y="9"/>
                    <a:pt x="51" y="1"/>
                  </a:cubicBezTo>
                  <a:cubicBezTo>
                    <a:pt x="52" y="0"/>
                    <a:pt x="51" y="0"/>
                    <a:pt x="5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87" name="Freeform 10615">
              <a:extLst>
                <a:ext uri="{FF2B5EF4-FFF2-40B4-BE49-F238E27FC236}">
                  <a16:creationId xmlns:a16="http://schemas.microsoft.com/office/drawing/2014/main" id="{7684AFA0-5197-408D-AE34-F0B4F4243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63" y="38100"/>
              <a:ext cx="141288" cy="85725"/>
            </a:xfrm>
            <a:custGeom>
              <a:avLst/>
              <a:gdLst>
                <a:gd name="T0" fmla="*/ 36 w 38"/>
                <a:gd name="T1" fmla="*/ 0 h 23"/>
                <a:gd name="T2" fmla="*/ 1 w 38"/>
                <a:gd name="T3" fmla="*/ 21 h 23"/>
                <a:gd name="T4" fmla="*/ 2 w 38"/>
                <a:gd name="T5" fmla="*/ 22 h 23"/>
                <a:gd name="T6" fmla="*/ 37 w 38"/>
                <a:gd name="T7" fmla="*/ 2 h 23"/>
                <a:gd name="T8" fmla="*/ 36 w 3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3">
                  <a:moveTo>
                    <a:pt x="36" y="0"/>
                  </a:moveTo>
                  <a:cubicBezTo>
                    <a:pt x="25" y="7"/>
                    <a:pt x="13" y="14"/>
                    <a:pt x="1" y="21"/>
                  </a:cubicBezTo>
                  <a:cubicBezTo>
                    <a:pt x="0" y="21"/>
                    <a:pt x="1" y="23"/>
                    <a:pt x="2" y="22"/>
                  </a:cubicBezTo>
                  <a:cubicBezTo>
                    <a:pt x="14" y="15"/>
                    <a:pt x="26" y="9"/>
                    <a:pt x="37" y="2"/>
                  </a:cubicBezTo>
                  <a:cubicBezTo>
                    <a:pt x="38" y="1"/>
                    <a:pt x="37" y="0"/>
                    <a:pt x="3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88" name="Freeform 10616">
              <a:extLst>
                <a:ext uri="{FF2B5EF4-FFF2-40B4-BE49-F238E27FC236}">
                  <a16:creationId xmlns:a16="http://schemas.microsoft.com/office/drawing/2014/main" id="{EB17B844-A2EA-4224-BA5D-41DD93CF4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13" y="33337"/>
              <a:ext cx="217488" cy="90488"/>
            </a:xfrm>
            <a:custGeom>
              <a:avLst/>
              <a:gdLst>
                <a:gd name="T0" fmla="*/ 2 w 58"/>
                <a:gd name="T1" fmla="*/ 23 h 24"/>
                <a:gd name="T2" fmla="*/ 57 w 58"/>
                <a:gd name="T3" fmla="*/ 1 h 24"/>
                <a:gd name="T4" fmla="*/ 56 w 58"/>
                <a:gd name="T5" fmla="*/ 1 h 24"/>
                <a:gd name="T6" fmla="*/ 1 w 58"/>
                <a:gd name="T7" fmla="*/ 23 h 24"/>
                <a:gd name="T8" fmla="*/ 2 w 58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4">
                  <a:moveTo>
                    <a:pt x="2" y="23"/>
                  </a:moveTo>
                  <a:cubicBezTo>
                    <a:pt x="20" y="15"/>
                    <a:pt x="38" y="7"/>
                    <a:pt x="57" y="1"/>
                  </a:cubicBezTo>
                  <a:cubicBezTo>
                    <a:pt x="58" y="1"/>
                    <a:pt x="57" y="0"/>
                    <a:pt x="56" y="1"/>
                  </a:cubicBezTo>
                  <a:cubicBezTo>
                    <a:pt x="37" y="7"/>
                    <a:pt x="19" y="15"/>
                    <a:pt x="1" y="23"/>
                  </a:cubicBezTo>
                  <a:cubicBezTo>
                    <a:pt x="0" y="24"/>
                    <a:pt x="1" y="24"/>
                    <a:pt x="2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89" name="Freeform 10617">
              <a:extLst>
                <a:ext uri="{FF2B5EF4-FFF2-40B4-BE49-F238E27FC236}">
                  <a16:creationId xmlns:a16="http://schemas.microsoft.com/office/drawing/2014/main" id="{171A6778-3FBC-4D4B-9A2C-FA5DF0DEF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" y="241300"/>
              <a:ext cx="74613" cy="36513"/>
            </a:xfrm>
            <a:custGeom>
              <a:avLst/>
              <a:gdLst>
                <a:gd name="T0" fmla="*/ 2 w 20"/>
                <a:gd name="T1" fmla="*/ 10 h 10"/>
                <a:gd name="T2" fmla="*/ 19 w 20"/>
                <a:gd name="T3" fmla="*/ 1 h 10"/>
                <a:gd name="T4" fmla="*/ 17 w 20"/>
                <a:gd name="T5" fmla="*/ 1 h 10"/>
                <a:gd name="T6" fmla="*/ 1 w 20"/>
                <a:gd name="T7" fmla="*/ 10 h 10"/>
                <a:gd name="T8" fmla="*/ 2 w 2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2" y="10"/>
                  </a:moveTo>
                  <a:cubicBezTo>
                    <a:pt x="8" y="7"/>
                    <a:pt x="13" y="4"/>
                    <a:pt x="19" y="1"/>
                  </a:cubicBezTo>
                  <a:cubicBezTo>
                    <a:pt x="20" y="0"/>
                    <a:pt x="18" y="0"/>
                    <a:pt x="17" y="1"/>
                  </a:cubicBezTo>
                  <a:cubicBezTo>
                    <a:pt x="12" y="4"/>
                    <a:pt x="7" y="7"/>
                    <a:pt x="1" y="10"/>
                  </a:cubicBezTo>
                  <a:cubicBezTo>
                    <a:pt x="0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90" name="Freeform 10618">
              <a:extLst>
                <a:ext uri="{FF2B5EF4-FFF2-40B4-BE49-F238E27FC236}">
                  <a16:creationId xmlns:a16="http://schemas.microsoft.com/office/drawing/2014/main" id="{E49D22B8-AC1C-4AD9-A7DE-2E4F94D58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354012"/>
              <a:ext cx="142875" cy="71438"/>
            </a:xfrm>
            <a:custGeom>
              <a:avLst/>
              <a:gdLst>
                <a:gd name="T0" fmla="*/ 3 w 38"/>
                <a:gd name="T1" fmla="*/ 19 h 19"/>
                <a:gd name="T2" fmla="*/ 36 w 38"/>
                <a:gd name="T3" fmla="*/ 1 h 19"/>
                <a:gd name="T4" fmla="*/ 35 w 38"/>
                <a:gd name="T5" fmla="*/ 1 h 19"/>
                <a:gd name="T6" fmla="*/ 1 w 38"/>
                <a:gd name="T7" fmla="*/ 18 h 19"/>
                <a:gd name="T8" fmla="*/ 3 w 38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">
                  <a:moveTo>
                    <a:pt x="3" y="19"/>
                  </a:moveTo>
                  <a:cubicBezTo>
                    <a:pt x="14" y="13"/>
                    <a:pt x="25" y="7"/>
                    <a:pt x="36" y="1"/>
                  </a:cubicBezTo>
                  <a:cubicBezTo>
                    <a:pt x="38" y="0"/>
                    <a:pt x="36" y="0"/>
                    <a:pt x="35" y="1"/>
                  </a:cubicBezTo>
                  <a:cubicBezTo>
                    <a:pt x="24" y="7"/>
                    <a:pt x="13" y="13"/>
                    <a:pt x="1" y="18"/>
                  </a:cubicBezTo>
                  <a:cubicBezTo>
                    <a:pt x="0" y="19"/>
                    <a:pt x="2" y="19"/>
                    <a:pt x="3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91" name="Freeform 10619">
              <a:extLst>
                <a:ext uri="{FF2B5EF4-FFF2-40B4-BE49-F238E27FC236}">
                  <a16:creationId xmlns:a16="http://schemas.microsoft.com/office/drawing/2014/main" id="{875A0FFF-0C2E-4BB8-9D23-E2BF0A58F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180975"/>
              <a:ext cx="109538" cy="52388"/>
            </a:xfrm>
            <a:custGeom>
              <a:avLst/>
              <a:gdLst>
                <a:gd name="T0" fmla="*/ 27 w 29"/>
                <a:gd name="T1" fmla="*/ 0 h 14"/>
                <a:gd name="T2" fmla="*/ 1 w 29"/>
                <a:gd name="T3" fmla="*/ 14 h 14"/>
                <a:gd name="T4" fmla="*/ 2 w 29"/>
                <a:gd name="T5" fmla="*/ 14 h 14"/>
                <a:gd name="T6" fmla="*/ 28 w 29"/>
                <a:gd name="T7" fmla="*/ 0 h 14"/>
                <a:gd name="T8" fmla="*/ 27 w 2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27" y="0"/>
                  </a:moveTo>
                  <a:cubicBezTo>
                    <a:pt x="18" y="4"/>
                    <a:pt x="10" y="9"/>
                    <a:pt x="1" y="14"/>
                  </a:cubicBezTo>
                  <a:cubicBezTo>
                    <a:pt x="0" y="14"/>
                    <a:pt x="2" y="14"/>
                    <a:pt x="2" y="14"/>
                  </a:cubicBezTo>
                  <a:cubicBezTo>
                    <a:pt x="11" y="10"/>
                    <a:pt x="19" y="5"/>
                    <a:pt x="28" y="0"/>
                  </a:cubicBezTo>
                  <a:cubicBezTo>
                    <a:pt x="29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92" name="Freeform 10620">
              <a:extLst>
                <a:ext uri="{FF2B5EF4-FFF2-40B4-BE49-F238E27FC236}">
                  <a16:creationId xmlns:a16="http://schemas.microsoft.com/office/drawing/2014/main" id="{4B015DCC-8B7B-47B3-8A21-14A09F80D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8" y="22225"/>
              <a:ext cx="184150" cy="106363"/>
            </a:xfrm>
            <a:custGeom>
              <a:avLst/>
              <a:gdLst>
                <a:gd name="T0" fmla="*/ 47 w 49"/>
                <a:gd name="T1" fmla="*/ 0 h 28"/>
                <a:gd name="T2" fmla="*/ 1 w 49"/>
                <a:gd name="T3" fmla="*/ 27 h 28"/>
                <a:gd name="T4" fmla="*/ 3 w 49"/>
                <a:gd name="T5" fmla="*/ 28 h 28"/>
                <a:gd name="T6" fmla="*/ 48 w 49"/>
                <a:gd name="T7" fmla="*/ 1 h 28"/>
                <a:gd name="T8" fmla="*/ 47 w 4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8">
                  <a:moveTo>
                    <a:pt x="47" y="0"/>
                  </a:moveTo>
                  <a:cubicBezTo>
                    <a:pt x="32" y="10"/>
                    <a:pt x="17" y="18"/>
                    <a:pt x="1" y="27"/>
                  </a:cubicBezTo>
                  <a:cubicBezTo>
                    <a:pt x="0" y="28"/>
                    <a:pt x="2" y="28"/>
                    <a:pt x="3" y="28"/>
                  </a:cubicBezTo>
                  <a:cubicBezTo>
                    <a:pt x="18" y="19"/>
                    <a:pt x="33" y="10"/>
                    <a:pt x="48" y="1"/>
                  </a:cubicBezTo>
                  <a:cubicBezTo>
                    <a:pt x="49" y="0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93" name="Freeform 10621">
              <a:extLst>
                <a:ext uri="{FF2B5EF4-FFF2-40B4-BE49-F238E27FC236}">
                  <a16:creationId xmlns:a16="http://schemas.microsoft.com/office/drawing/2014/main" id="{F27FAC72-3BC0-4297-A328-D53E2F964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" y="22225"/>
              <a:ext cx="217488" cy="101600"/>
            </a:xfrm>
            <a:custGeom>
              <a:avLst/>
              <a:gdLst>
                <a:gd name="T0" fmla="*/ 2 w 58"/>
                <a:gd name="T1" fmla="*/ 27 h 27"/>
                <a:gd name="T2" fmla="*/ 56 w 58"/>
                <a:gd name="T3" fmla="*/ 1 h 27"/>
                <a:gd name="T4" fmla="*/ 55 w 58"/>
                <a:gd name="T5" fmla="*/ 1 h 27"/>
                <a:gd name="T6" fmla="*/ 1 w 58"/>
                <a:gd name="T7" fmla="*/ 27 h 27"/>
                <a:gd name="T8" fmla="*/ 2 w 58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7">
                  <a:moveTo>
                    <a:pt x="2" y="27"/>
                  </a:moveTo>
                  <a:cubicBezTo>
                    <a:pt x="20" y="18"/>
                    <a:pt x="38" y="9"/>
                    <a:pt x="56" y="1"/>
                  </a:cubicBezTo>
                  <a:cubicBezTo>
                    <a:pt x="58" y="0"/>
                    <a:pt x="56" y="0"/>
                    <a:pt x="55" y="1"/>
                  </a:cubicBezTo>
                  <a:cubicBezTo>
                    <a:pt x="37" y="9"/>
                    <a:pt x="19" y="18"/>
                    <a:pt x="1" y="27"/>
                  </a:cubicBezTo>
                  <a:cubicBezTo>
                    <a:pt x="0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94" name="Freeform 10622">
              <a:extLst>
                <a:ext uri="{FF2B5EF4-FFF2-40B4-BE49-F238E27FC236}">
                  <a16:creationId xmlns:a16="http://schemas.microsoft.com/office/drawing/2014/main" id="{20CD3014-A648-4C65-80A1-AA986FC06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139700"/>
              <a:ext cx="112713" cy="55563"/>
            </a:xfrm>
            <a:custGeom>
              <a:avLst/>
              <a:gdLst>
                <a:gd name="T0" fmla="*/ 3 w 30"/>
                <a:gd name="T1" fmla="*/ 15 h 15"/>
                <a:gd name="T2" fmla="*/ 29 w 30"/>
                <a:gd name="T3" fmla="*/ 1 h 15"/>
                <a:gd name="T4" fmla="*/ 27 w 30"/>
                <a:gd name="T5" fmla="*/ 1 h 15"/>
                <a:gd name="T6" fmla="*/ 2 w 30"/>
                <a:gd name="T7" fmla="*/ 15 h 15"/>
                <a:gd name="T8" fmla="*/ 3 w 3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3" y="15"/>
                  </a:moveTo>
                  <a:cubicBezTo>
                    <a:pt x="11" y="10"/>
                    <a:pt x="20" y="5"/>
                    <a:pt x="29" y="1"/>
                  </a:cubicBezTo>
                  <a:cubicBezTo>
                    <a:pt x="30" y="0"/>
                    <a:pt x="28" y="0"/>
                    <a:pt x="27" y="1"/>
                  </a:cubicBezTo>
                  <a:cubicBezTo>
                    <a:pt x="19" y="5"/>
                    <a:pt x="10" y="10"/>
                    <a:pt x="2" y="15"/>
                  </a:cubicBezTo>
                  <a:cubicBezTo>
                    <a:pt x="0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795" name="Group 6931">
            <a:extLst>
              <a:ext uri="{FF2B5EF4-FFF2-40B4-BE49-F238E27FC236}">
                <a16:creationId xmlns:a16="http://schemas.microsoft.com/office/drawing/2014/main" id="{C8DB8BEC-BB99-415E-BBB9-AD1881CA1D3B}"/>
              </a:ext>
            </a:extLst>
          </p:cNvPr>
          <p:cNvGrpSpPr>
            <a:grpSpLocks/>
          </p:cNvGrpSpPr>
          <p:nvPr/>
        </p:nvGrpSpPr>
        <p:grpSpPr bwMode="auto">
          <a:xfrm>
            <a:off x="1795463" y="654050"/>
            <a:ext cx="1201737" cy="1249363"/>
            <a:chOff x="0" y="0"/>
            <a:chExt cx="1201738" cy="1249363"/>
          </a:xfrm>
        </p:grpSpPr>
        <p:sp>
          <p:nvSpPr>
            <p:cNvPr id="43796" name="Freeform 10623">
              <a:extLst>
                <a:ext uri="{FF2B5EF4-FFF2-40B4-BE49-F238E27FC236}">
                  <a16:creationId xmlns:a16="http://schemas.microsoft.com/office/drawing/2014/main" id="{0744CB40-CAD8-41EE-998D-57843E9861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713" y="115888"/>
              <a:ext cx="995363" cy="700088"/>
            </a:xfrm>
            <a:custGeom>
              <a:avLst/>
              <a:gdLst>
                <a:gd name="T0" fmla="*/ 236 w 265"/>
                <a:gd name="T1" fmla="*/ 3 h 186"/>
                <a:gd name="T2" fmla="*/ 220 w 265"/>
                <a:gd name="T3" fmla="*/ 5 h 186"/>
                <a:gd name="T4" fmla="*/ 206 w 265"/>
                <a:gd name="T5" fmla="*/ 4 h 186"/>
                <a:gd name="T6" fmla="*/ 204 w 265"/>
                <a:gd name="T7" fmla="*/ 3 h 186"/>
                <a:gd name="T8" fmla="*/ 166 w 265"/>
                <a:gd name="T9" fmla="*/ 3 h 186"/>
                <a:gd name="T10" fmla="*/ 88 w 265"/>
                <a:gd name="T11" fmla="*/ 6 h 186"/>
                <a:gd name="T12" fmla="*/ 66 w 265"/>
                <a:gd name="T13" fmla="*/ 3 h 186"/>
                <a:gd name="T14" fmla="*/ 61 w 265"/>
                <a:gd name="T15" fmla="*/ 4 h 186"/>
                <a:gd name="T16" fmla="*/ 7 w 265"/>
                <a:gd name="T17" fmla="*/ 10 h 186"/>
                <a:gd name="T18" fmla="*/ 7 w 265"/>
                <a:gd name="T19" fmla="*/ 16 h 186"/>
                <a:gd name="T20" fmla="*/ 7 w 265"/>
                <a:gd name="T21" fmla="*/ 138 h 186"/>
                <a:gd name="T22" fmla="*/ 24 w 265"/>
                <a:gd name="T23" fmla="*/ 181 h 186"/>
                <a:gd name="T24" fmla="*/ 96 w 265"/>
                <a:gd name="T25" fmla="*/ 177 h 186"/>
                <a:gd name="T26" fmla="*/ 110 w 265"/>
                <a:gd name="T27" fmla="*/ 177 h 186"/>
                <a:gd name="T28" fmla="*/ 198 w 265"/>
                <a:gd name="T29" fmla="*/ 178 h 186"/>
                <a:gd name="T30" fmla="*/ 227 w 265"/>
                <a:gd name="T31" fmla="*/ 186 h 186"/>
                <a:gd name="T32" fmla="*/ 233 w 265"/>
                <a:gd name="T33" fmla="*/ 174 h 186"/>
                <a:gd name="T34" fmla="*/ 240 w 265"/>
                <a:gd name="T35" fmla="*/ 175 h 186"/>
                <a:gd name="T36" fmla="*/ 255 w 265"/>
                <a:gd name="T37" fmla="*/ 173 h 186"/>
                <a:gd name="T38" fmla="*/ 257 w 265"/>
                <a:gd name="T39" fmla="*/ 172 h 186"/>
                <a:gd name="T40" fmla="*/ 261 w 265"/>
                <a:gd name="T41" fmla="*/ 172 h 186"/>
                <a:gd name="T42" fmla="*/ 257 w 265"/>
                <a:gd name="T43" fmla="*/ 156 h 186"/>
                <a:gd name="T44" fmla="*/ 253 w 265"/>
                <a:gd name="T45" fmla="*/ 168 h 186"/>
                <a:gd name="T46" fmla="*/ 223 w 265"/>
                <a:gd name="T47" fmla="*/ 167 h 186"/>
                <a:gd name="T48" fmla="*/ 185 w 265"/>
                <a:gd name="T49" fmla="*/ 166 h 186"/>
                <a:gd name="T50" fmla="*/ 151 w 265"/>
                <a:gd name="T51" fmla="*/ 170 h 186"/>
                <a:gd name="T52" fmla="*/ 131 w 265"/>
                <a:gd name="T53" fmla="*/ 168 h 186"/>
                <a:gd name="T54" fmla="*/ 126 w 265"/>
                <a:gd name="T55" fmla="*/ 168 h 186"/>
                <a:gd name="T56" fmla="*/ 13 w 265"/>
                <a:gd name="T57" fmla="*/ 170 h 186"/>
                <a:gd name="T58" fmla="*/ 17 w 265"/>
                <a:gd name="T59" fmla="*/ 108 h 186"/>
                <a:gd name="T60" fmla="*/ 17 w 265"/>
                <a:gd name="T61" fmla="*/ 12 h 186"/>
                <a:gd name="T62" fmla="*/ 75 w 265"/>
                <a:gd name="T63" fmla="*/ 12 h 186"/>
                <a:gd name="T64" fmla="*/ 198 w 265"/>
                <a:gd name="T65" fmla="*/ 10 h 186"/>
                <a:gd name="T66" fmla="*/ 207 w 265"/>
                <a:gd name="T67" fmla="*/ 10 h 186"/>
                <a:gd name="T68" fmla="*/ 223 w 265"/>
                <a:gd name="T69" fmla="*/ 11 h 186"/>
                <a:gd name="T70" fmla="*/ 258 w 265"/>
                <a:gd name="T71" fmla="*/ 19 h 186"/>
                <a:gd name="T72" fmla="*/ 258 w 265"/>
                <a:gd name="T73" fmla="*/ 23 h 186"/>
                <a:gd name="T74" fmla="*/ 258 w 265"/>
                <a:gd name="T75" fmla="*/ 26 h 186"/>
                <a:gd name="T76" fmla="*/ 256 w 265"/>
                <a:gd name="T77" fmla="*/ 60 h 186"/>
                <a:gd name="T78" fmla="*/ 256 w 265"/>
                <a:gd name="T79" fmla="*/ 131 h 186"/>
                <a:gd name="T80" fmla="*/ 262 w 265"/>
                <a:gd name="T81" fmla="*/ 124 h 186"/>
                <a:gd name="T82" fmla="*/ 261 w 265"/>
                <a:gd name="T83" fmla="*/ 123 h 186"/>
                <a:gd name="T84" fmla="*/ 263 w 265"/>
                <a:gd name="T85" fmla="*/ 60 h 186"/>
                <a:gd name="T86" fmla="*/ 263 w 265"/>
                <a:gd name="T87" fmla="*/ 42 h 186"/>
                <a:gd name="T88" fmla="*/ 264 w 265"/>
                <a:gd name="T89" fmla="*/ 26 h 186"/>
                <a:gd name="T90" fmla="*/ 246 w 265"/>
                <a:gd name="T91" fmla="*/ 1 h 186"/>
                <a:gd name="T92" fmla="*/ 112 w 265"/>
                <a:gd name="T93" fmla="*/ 178 h 186"/>
                <a:gd name="T94" fmla="*/ 230 w 265"/>
                <a:gd name="T95" fmla="*/ 172 h 186"/>
                <a:gd name="T96" fmla="*/ 228 w 265"/>
                <a:gd name="T97" fmla="*/ 172 h 186"/>
                <a:gd name="T98" fmla="*/ 160 w 265"/>
                <a:gd name="T99" fmla="*/ 171 h 186"/>
                <a:gd name="T100" fmla="*/ 160 w 265"/>
                <a:gd name="T101" fmla="*/ 171 h 186"/>
                <a:gd name="T102" fmla="*/ 98 w 265"/>
                <a:gd name="T103" fmla="*/ 17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5" h="186">
                  <a:moveTo>
                    <a:pt x="246" y="1"/>
                  </a:moveTo>
                  <a:cubicBezTo>
                    <a:pt x="245" y="1"/>
                    <a:pt x="237" y="6"/>
                    <a:pt x="236" y="3"/>
                  </a:cubicBezTo>
                  <a:cubicBezTo>
                    <a:pt x="241" y="4"/>
                    <a:pt x="237" y="3"/>
                    <a:pt x="238" y="2"/>
                  </a:cubicBezTo>
                  <a:cubicBezTo>
                    <a:pt x="232" y="3"/>
                    <a:pt x="225" y="4"/>
                    <a:pt x="220" y="5"/>
                  </a:cubicBezTo>
                  <a:cubicBezTo>
                    <a:pt x="222" y="4"/>
                    <a:pt x="212" y="4"/>
                    <a:pt x="207" y="4"/>
                  </a:cubicBezTo>
                  <a:cubicBezTo>
                    <a:pt x="207" y="4"/>
                    <a:pt x="206" y="4"/>
                    <a:pt x="206" y="4"/>
                  </a:cubicBezTo>
                  <a:cubicBezTo>
                    <a:pt x="206" y="4"/>
                    <a:pt x="206" y="4"/>
                    <a:pt x="205" y="4"/>
                  </a:cubicBezTo>
                  <a:cubicBezTo>
                    <a:pt x="203" y="4"/>
                    <a:pt x="202" y="4"/>
                    <a:pt x="204" y="3"/>
                  </a:cubicBezTo>
                  <a:cubicBezTo>
                    <a:pt x="198" y="2"/>
                    <a:pt x="190" y="3"/>
                    <a:pt x="185" y="3"/>
                  </a:cubicBezTo>
                  <a:cubicBezTo>
                    <a:pt x="181" y="4"/>
                    <a:pt x="161" y="4"/>
                    <a:pt x="166" y="3"/>
                  </a:cubicBezTo>
                  <a:cubicBezTo>
                    <a:pt x="151" y="3"/>
                    <a:pt x="136" y="9"/>
                    <a:pt x="120" y="6"/>
                  </a:cubicBezTo>
                  <a:cubicBezTo>
                    <a:pt x="119" y="0"/>
                    <a:pt x="90" y="4"/>
                    <a:pt x="88" y="6"/>
                  </a:cubicBezTo>
                  <a:cubicBezTo>
                    <a:pt x="90" y="4"/>
                    <a:pt x="62" y="6"/>
                    <a:pt x="57" y="6"/>
                  </a:cubicBezTo>
                  <a:cubicBezTo>
                    <a:pt x="60" y="5"/>
                    <a:pt x="63" y="4"/>
                    <a:pt x="66" y="3"/>
                  </a:cubicBezTo>
                  <a:cubicBezTo>
                    <a:pt x="64" y="3"/>
                    <a:pt x="59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50" y="10"/>
                    <a:pt x="35" y="3"/>
                    <a:pt x="24" y="2"/>
                  </a:cubicBezTo>
                  <a:cubicBezTo>
                    <a:pt x="19" y="2"/>
                    <a:pt x="7" y="11"/>
                    <a:pt x="7" y="10"/>
                  </a:cubicBezTo>
                  <a:cubicBezTo>
                    <a:pt x="6" y="14"/>
                    <a:pt x="6" y="17"/>
                    <a:pt x="5" y="20"/>
                  </a:cubicBezTo>
                  <a:cubicBezTo>
                    <a:pt x="6" y="19"/>
                    <a:pt x="6" y="18"/>
                    <a:pt x="7" y="16"/>
                  </a:cubicBezTo>
                  <a:cubicBezTo>
                    <a:pt x="7" y="16"/>
                    <a:pt x="8" y="31"/>
                    <a:pt x="5" y="25"/>
                  </a:cubicBezTo>
                  <a:cubicBezTo>
                    <a:pt x="11" y="62"/>
                    <a:pt x="0" y="104"/>
                    <a:pt x="7" y="138"/>
                  </a:cubicBezTo>
                  <a:cubicBezTo>
                    <a:pt x="2" y="141"/>
                    <a:pt x="5" y="160"/>
                    <a:pt x="6" y="165"/>
                  </a:cubicBezTo>
                  <a:cubicBezTo>
                    <a:pt x="7" y="176"/>
                    <a:pt x="15" y="179"/>
                    <a:pt x="24" y="181"/>
                  </a:cubicBezTo>
                  <a:cubicBezTo>
                    <a:pt x="48" y="183"/>
                    <a:pt x="79" y="169"/>
                    <a:pt x="102" y="177"/>
                  </a:cubicBezTo>
                  <a:cubicBezTo>
                    <a:pt x="100" y="177"/>
                    <a:pt x="98" y="177"/>
                    <a:pt x="96" y="177"/>
                  </a:cubicBezTo>
                  <a:cubicBezTo>
                    <a:pt x="98" y="179"/>
                    <a:pt x="112" y="182"/>
                    <a:pt x="117" y="177"/>
                  </a:cubicBezTo>
                  <a:cubicBezTo>
                    <a:pt x="116" y="178"/>
                    <a:pt x="111" y="177"/>
                    <a:pt x="110" y="177"/>
                  </a:cubicBezTo>
                  <a:cubicBezTo>
                    <a:pt x="117" y="173"/>
                    <a:pt x="133" y="180"/>
                    <a:pt x="138" y="176"/>
                  </a:cubicBezTo>
                  <a:cubicBezTo>
                    <a:pt x="158" y="172"/>
                    <a:pt x="178" y="179"/>
                    <a:pt x="198" y="178"/>
                  </a:cubicBezTo>
                  <a:cubicBezTo>
                    <a:pt x="205" y="177"/>
                    <a:pt x="216" y="175"/>
                    <a:pt x="227" y="173"/>
                  </a:cubicBezTo>
                  <a:cubicBezTo>
                    <a:pt x="227" y="178"/>
                    <a:pt x="228" y="182"/>
                    <a:pt x="227" y="186"/>
                  </a:cubicBezTo>
                  <a:cubicBezTo>
                    <a:pt x="228" y="176"/>
                    <a:pt x="230" y="174"/>
                    <a:pt x="234" y="174"/>
                  </a:cubicBezTo>
                  <a:cubicBezTo>
                    <a:pt x="234" y="174"/>
                    <a:pt x="233" y="174"/>
                    <a:pt x="233" y="174"/>
                  </a:cubicBezTo>
                  <a:cubicBezTo>
                    <a:pt x="236" y="174"/>
                    <a:pt x="239" y="175"/>
                    <a:pt x="242" y="175"/>
                  </a:cubicBezTo>
                  <a:cubicBezTo>
                    <a:pt x="241" y="175"/>
                    <a:pt x="241" y="175"/>
                    <a:pt x="240" y="175"/>
                  </a:cubicBezTo>
                  <a:cubicBezTo>
                    <a:pt x="242" y="175"/>
                    <a:pt x="243" y="175"/>
                    <a:pt x="245" y="174"/>
                  </a:cubicBezTo>
                  <a:cubicBezTo>
                    <a:pt x="249" y="174"/>
                    <a:pt x="252" y="174"/>
                    <a:pt x="255" y="173"/>
                  </a:cubicBezTo>
                  <a:cubicBezTo>
                    <a:pt x="257" y="173"/>
                    <a:pt x="258" y="174"/>
                    <a:pt x="259" y="174"/>
                  </a:cubicBezTo>
                  <a:cubicBezTo>
                    <a:pt x="259" y="174"/>
                    <a:pt x="258" y="173"/>
                    <a:pt x="257" y="172"/>
                  </a:cubicBezTo>
                  <a:cubicBezTo>
                    <a:pt x="258" y="172"/>
                    <a:pt x="260" y="171"/>
                    <a:pt x="260" y="170"/>
                  </a:cubicBezTo>
                  <a:cubicBezTo>
                    <a:pt x="260" y="172"/>
                    <a:pt x="260" y="173"/>
                    <a:pt x="261" y="172"/>
                  </a:cubicBezTo>
                  <a:cubicBezTo>
                    <a:pt x="259" y="168"/>
                    <a:pt x="258" y="161"/>
                    <a:pt x="258" y="155"/>
                  </a:cubicBezTo>
                  <a:cubicBezTo>
                    <a:pt x="257" y="147"/>
                    <a:pt x="259" y="154"/>
                    <a:pt x="257" y="156"/>
                  </a:cubicBezTo>
                  <a:cubicBezTo>
                    <a:pt x="256" y="161"/>
                    <a:pt x="257" y="164"/>
                    <a:pt x="259" y="169"/>
                  </a:cubicBezTo>
                  <a:cubicBezTo>
                    <a:pt x="258" y="168"/>
                    <a:pt x="256" y="168"/>
                    <a:pt x="253" y="168"/>
                  </a:cubicBezTo>
                  <a:cubicBezTo>
                    <a:pt x="252" y="168"/>
                    <a:pt x="252" y="167"/>
                    <a:pt x="252" y="167"/>
                  </a:cubicBezTo>
                  <a:cubicBezTo>
                    <a:pt x="245" y="165"/>
                    <a:pt x="231" y="168"/>
                    <a:pt x="223" y="167"/>
                  </a:cubicBezTo>
                  <a:cubicBezTo>
                    <a:pt x="220" y="167"/>
                    <a:pt x="200" y="169"/>
                    <a:pt x="198" y="167"/>
                  </a:cubicBezTo>
                  <a:cubicBezTo>
                    <a:pt x="197" y="171"/>
                    <a:pt x="182" y="164"/>
                    <a:pt x="185" y="166"/>
                  </a:cubicBezTo>
                  <a:cubicBezTo>
                    <a:pt x="181" y="166"/>
                    <a:pt x="169" y="169"/>
                    <a:pt x="162" y="170"/>
                  </a:cubicBezTo>
                  <a:cubicBezTo>
                    <a:pt x="161" y="170"/>
                    <a:pt x="158" y="170"/>
                    <a:pt x="151" y="170"/>
                  </a:cubicBezTo>
                  <a:cubicBezTo>
                    <a:pt x="151" y="169"/>
                    <a:pt x="159" y="168"/>
                    <a:pt x="158" y="168"/>
                  </a:cubicBezTo>
                  <a:cubicBezTo>
                    <a:pt x="153" y="169"/>
                    <a:pt x="129" y="170"/>
                    <a:pt x="131" y="168"/>
                  </a:cubicBezTo>
                  <a:cubicBezTo>
                    <a:pt x="129" y="168"/>
                    <a:pt x="126" y="169"/>
                    <a:pt x="123" y="169"/>
                  </a:cubicBezTo>
                  <a:cubicBezTo>
                    <a:pt x="124" y="169"/>
                    <a:pt x="125" y="169"/>
                    <a:pt x="126" y="168"/>
                  </a:cubicBezTo>
                  <a:cubicBezTo>
                    <a:pt x="114" y="164"/>
                    <a:pt x="21" y="185"/>
                    <a:pt x="15" y="167"/>
                  </a:cubicBezTo>
                  <a:cubicBezTo>
                    <a:pt x="13" y="172"/>
                    <a:pt x="14" y="170"/>
                    <a:pt x="13" y="170"/>
                  </a:cubicBezTo>
                  <a:cubicBezTo>
                    <a:pt x="18" y="165"/>
                    <a:pt x="17" y="126"/>
                    <a:pt x="17" y="117"/>
                  </a:cubicBezTo>
                  <a:cubicBezTo>
                    <a:pt x="16" y="119"/>
                    <a:pt x="17" y="111"/>
                    <a:pt x="17" y="108"/>
                  </a:cubicBezTo>
                  <a:cubicBezTo>
                    <a:pt x="18" y="95"/>
                    <a:pt x="18" y="82"/>
                    <a:pt x="17" y="70"/>
                  </a:cubicBezTo>
                  <a:cubicBezTo>
                    <a:pt x="15" y="52"/>
                    <a:pt x="12" y="29"/>
                    <a:pt x="17" y="12"/>
                  </a:cubicBezTo>
                  <a:cubicBezTo>
                    <a:pt x="26" y="15"/>
                    <a:pt x="41" y="14"/>
                    <a:pt x="51" y="13"/>
                  </a:cubicBezTo>
                  <a:cubicBezTo>
                    <a:pt x="59" y="13"/>
                    <a:pt x="67" y="12"/>
                    <a:pt x="75" y="12"/>
                  </a:cubicBezTo>
                  <a:cubicBezTo>
                    <a:pt x="77" y="12"/>
                    <a:pt x="89" y="10"/>
                    <a:pt x="85" y="13"/>
                  </a:cubicBezTo>
                  <a:cubicBezTo>
                    <a:pt x="121" y="7"/>
                    <a:pt x="161" y="13"/>
                    <a:pt x="198" y="10"/>
                  </a:cubicBezTo>
                  <a:cubicBezTo>
                    <a:pt x="198" y="11"/>
                    <a:pt x="197" y="11"/>
                    <a:pt x="197" y="11"/>
                  </a:cubicBezTo>
                  <a:cubicBezTo>
                    <a:pt x="202" y="10"/>
                    <a:pt x="207" y="9"/>
                    <a:pt x="207" y="10"/>
                  </a:cubicBezTo>
                  <a:cubicBezTo>
                    <a:pt x="207" y="11"/>
                    <a:pt x="206" y="12"/>
                    <a:pt x="206" y="12"/>
                  </a:cubicBezTo>
                  <a:cubicBezTo>
                    <a:pt x="210" y="12"/>
                    <a:pt x="225" y="11"/>
                    <a:pt x="223" y="11"/>
                  </a:cubicBezTo>
                  <a:cubicBezTo>
                    <a:pt x="238" y="11"/>
                    <a:pt x="254" y="4"/>
                    <a:pt x="258" y="20"/>
                  </a:cubicBezTo>
                  <a:cubicBezTo>
                    <a:pt x="258" y="20"/>
                    <a:pt x="258" y="20"/>
                    <a:pt x="258" y="19"/>
                  </a:cubicBezTo>
                  <a:cubicBezTo>
                    <a:pt x="258" y="20"/>
                    <a:pt x="258" y="20"/>
                    <a:pt x="258" y="21"/>
                  </a:cubicBezTo>
                  <a:cubicBezTo>
                    <a:pt x="258" y="22"/>
                    <a:pt x="258" y="22"/>
                    <a:pt x="258" y="23"/>
                  </a:cubicBezTo>
                  <a:cubicBezTo>
                    <a:pt x="258" y="23"/>
                    <a:pt x="258" y="23"/>
                    <a:pt x="258" y="22"/>
                  </a:cubicBezTo>
                  <a:cubicBezTo>
                    <a:pt x="258" y="24"/>
                    <a:pt x="258" y="25"/>
                    <a:pt x="258" y="26"/>
                  </a:cubicBezTo>
                  <a:cubicBezTo>
                    <a:pt x="259" y="20"/>
                    <a:pt x="257" y="47"/>
                    <a:pt x="257" y="49"/>
                  </a:cubicBezTo>
                  <a:cubicBezTo>
                    <a:pt x="257" y="51"/>
                    <a:pt x="257" y="68"/>
                    <a:pt x="256" y="60"/>
                  </a:cubicBezTo>
                  <a:cubicBezTo>
                    <a:pt x="256" y="64"/>
                    <a:pt x="257" y="77"/>
                    <a:pt x="257" y="78"/>
                  </a:cubicBezTo>
                  <a:cubicBezTo>
                    <a:pt x="262" y="80"/>
                    <a:pt x="255" y="130"/>
                    <a:pt x="256" y="131"/>
                  </a:cubicBezTo>
                  <a:cubicBezTo>
                    <a:pt x="257" y="136"/>
                    <a:pt x="258" y="143"/>
                    <a:pt x="259" y="150"/>
                  </a:cubicBezTo>
                  <a:cubicBezTo>
                    <a:pt x="259" y="140"/>
                    <a:pt x="261" y="130"/>
                    <a:pt x="262" y="124"/>
                  </a:cubicBezTo>
                  <a:cubicBezTo>
                    <a:pt x="259" y="124"/>
                    <a:pt x="259" y="128"/>
                    <a:pt x="258" y="123"/>
                  </a:cubicBezTo>
                  <a:cubicBezTo>
                    <a:pt x="263" y="126"/>
                    <a:pt x="258" y="118"/>
                    <a:pt x="261" y="123"/>
                  </a:cubicBezTo>
                  <a:cubicBezTo>
                    <a:pt x="262" y="118"/>
                    <a:pt x="261" y="105"/>
                    <a:pt x="260" y="95"/>
                  </a:cubicBezTo>
                  <a:cubicBezTo>
                    <a:pt x="260" y="79"/>
                    <a:pt x="265" y="71"/>
                    <a:pt x="263" y="60"/>
                  </a:cubicBezTo>
                  <a:cubicBezTo>
                    <a:pt x="263" y="61"/>
                    <a:pt x="262" y="62"/>
                    <a:pt x="262" y="63"/>
                  </a:cubicBezTo>
                  <a:cubicBezTo>
                    <a:pt x="262" y="57"/>
                    <a:pt x="261" y="46"/>
                    <a:pt x="263" y="42"/>
                  </a:cubicBezTo>
                  <a:cubicBezTo>
                    <a:pt x="258" y="46"/>
                    <a:pt x="262" y="24"/>
                    <a:pt x="263" y="23"/>
                  </a:cubicBezTo>
                  <a:cubicBezTo>
                    <a:pt x="263" y="23"/>
                    <a:pt x="264" y="25"/>
                    <a:pt x="264" y="26"/>
                  </a:cubicBezTo>
                  <a:cubicBezTo>
                    <a:pt x="264" y="24"/>
                    <a:pt x="265" y="22"/>
                    <a:pt x="265" y="21"/>
                  </a:cubicBezTo>
                  <a:cubicBezTo>
                    <a:pt x="265" y="12"/>
                    <a:pt x="255" y="3"/>
                    <a:pt x="246" y="1"/>
                  </a:cubicBezTo>
                  <a:close/>
                  <a:moveTo>
                    <a:pt x="113" y="178"/>
                  </a:moveTo>
                  <a:cubicBezTo>
                    <a:pt x="111" y="179"/>
                    <a:pt x="111" y="179"/>
                    <a:pt x="112" y="178"/>
                  </a:cubicBezTo>
                  <a:cubicBezTo>
                    <a:pt x="111" y="179"/>
                    <a:pt x="114" y="177"/>
                    <a:pt x="113" y="178"/>
                  </a:cubicBezTo>
                  <a:close/>
                  <a:moveTo>
                    <a:pt x="230" y="172"/>
                  </a:moveTo>
                  <a:cubicBezTo>
                    <a:pt x="229" y="173"/>
                    <a:pt x="229" y="173"/>
                    <a:pt x="229" y="173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7" y="168"/>
                    <a:pt x="229" y="171"/>
                    <a:pt x="230" y="172"/>
                  </a:cubicBezTo>
                  <a:close/>
                  <a:moveTo>
                    <a:pt x="160" y="171"/>
                  </a:moveTo>
                  <a:cubicBezTo>
                    <a:pt x="159" y="171"/>
                    <a:pt x="158" y="171"/>
                    <a:pt x="158" y="171"/>
                  </a:cubicBezTo>
                  <a:cubicBezTo>
                    <a:pt x="159" y="171"/>
                    <a:pt x="159" y="171"/>
                    <a:pt x="160" y="171"/>
                  </a:cubicBezTo>
                  <a:close/>
                  <a:moveTo>
                    <a:pt x="99" y="171"/>
                  </a:moveTo>
                  <a:cubicBezTo>
                    <a:pt x="99" y="171"/>
                    <a:pt x="99" y="171"/>
                    <a:pt x="98" y="171"/>
                  </a:cubicBezTo>
                  <a:cubicBezTo>
                    <a:pt x="103" y="171"/>
                    <a:pt x="101" y="171"/>
                    <a:pt x="99" y="17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97" name="Freeform 10624">
              <a:extLst>
                <a:ext uri="{FF2B5EF4-FFF2-40B4-BE49-F238E27FC236}">
                  <a16:creationId xmlns:a16="http://schemas.microsoft.com/office/drawing/2014/main" id="{8B31E20E-79B1-43EF-A552-B60F7A3E52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1201738" cy="958850"/>
            </a:xfrm>
            <a:custGeom>
              <a:avLst/>
              <a:gdLst>
                <a:gd name="T0" fmla="*/ 319 w 320"/>
                <a:gd name="T1" fmla="*/ 57 h 255"/>
                <a:gd name="T2" fmla="*/ 316 w 320"/>
                <a:gd name="T3" fmla="*/ 36 h 255"/>
                <a:gd name="T4" fmla="*/ 311 w 320"/>
                <a:gd name="T5" fmla="*/ 21 h 255"/>
                <a:gd name="T6" fmla="*/ 298 w 320"/>
                <a:gd name="T7" fmla="*/ 13 h 255"/>
                <a:gd name="T8" fmla="*/ 290 w 320"/>
                <a:gd name="T9" fmla="*/ 9 h 255"/>
                <a:gd name="T10" fmla="*/ 257 w 320"/>
                <a:gd name="T11" fmla="*/ 9 h 255"/>
                <a:gd name="T12" fmla="*/ 222 w 320"/>
                <a:gd name="T13" fmla="*/ 7 h 255"/>
                <a:gd name="T14" fmla="*/ 174 w 320"/>
                <a:gd name="T15" fmla="*/ 12 h 255"/>
                <a:gd name="T16" fmla="*/ 175 w 320"/>
                <a:gd name="T17" fmla="*/ 10 h 255"/>
                <a:gd name="T18" fmla="*/ 172 w 320"/>
                <a:gd name="T19" fmla="*/ 9 h 255"/>
                <a:gd name="T20" fmla="*/ 129 w 320"/>
                <a:gd name="T21" fmla="*/ 10 h 255"/>
                <a:gd name="T22" fmla="*/ 42 w 320"/>
                <a:gd name="T23" fmla="*/ 9 h 255"/>
                <a:gd name="T24" fmla="*/ 10 w 320"/>
                <a:gd name="T25" fmla="*/ 118 h 255"/>
                <a:gd name="T26" fmla="*/ 11 w 320"/>
                <a:gd name="T27" fmla="*/ 231 h 255"/>
                <a:gd name="T28" fmla="*/ 99 w 320"/>
                <a:gd name="T29" fmla="*/ 250 h 255"/>
                <a:gd name="T30" fmla="*/ 257 w 320"/>
                <a:gd name="T31" fmla="*/ 251 h 255"/>
                <a:gd name="T32" fmla="*/ 292 w 320"/>
                <a:gd name="T33" fmla="*/ 251 h 255"/>
                <a:gd name="T34" fmla="*/ 316 w 320"/>
                <a:gd name="T35" fmla="*/ 189 h 255"/>
                <a:gd name="T36" fmla="*/ 316 w 320"/>
                <a:gd name="T37" fmla="*/ 150 h 255"/>
                <a:gd name="T38" fmla="*/ 320 w 320"/>
                <a:gd name="T39" fmla="*/ 66 h 255"/>
                <a:gd name="T40" fmla="*/ 107 w 320"/>
                <a:gd name="T41" fmla="*/ 10 h 255"/>
                <a:gd name="T42" fmla="*/ 99 w 320"/>
                <a:gd name="T43" fmla="*/ 10 h 255"/>
                <a:gd name="T44" fmla="*/ 266 w 320"/>
                <a:gd name="T45" fmla="*/ 244 h 255"/>
                <a:gd name="T46" fmla="*/ 268 w 320"/>
                <a:gd name="T47" fmla="*/ 245 h 255"/>
                <a:gd name="T48" fmla="*/ 271 w 320"/>
                <a:gd name="T49" fmla="*/ 246 h 255"/>
                <a:gd name="T50" fmla="*/ 271 w 320"/>
                <a:gd name="T51" fmla="*/ 246 h 255"/>
                <a:gd name="T52" fmla="*/ 316 w 320"/>
                <a:gd name="T53" fmla="*/ 77 h 255"/>
                <a:gd name="T54" fmla="*/ 315 w 320"/>
                <a:gd name="T55" fmla="*/ 77 h 255"/>
                <a:gd name="T56" fmla="*/ 311 w 320"/>
                <a:gd name="T57" fmla="*/ 141 h 255"/>
                <a:gd name="T58" fmla="*/ 311 w 320"/>
                <a:gd name="T59" fmla="*/ 174 h 255"/>
                <a:gd name="T60" fmla="*/ 310 w 320"/>
                <a:gd name="T61" fmla="*/ 196 h 255"/>
                <a:gd name="T62" fmla="*/ 306 w 320"/>
                <a:gd name="T63" fmla="*/ 231 h 255"/>
                <a:gd name="T64" fmla="*/ 302 w 320"/>
                <a:gd name="T65" fmla="*/ 237 h 255"/>
                <a:gd name="T66" fmla="*/ 292 w 320"/>
                <a:gd name="T67" fmla="*/ 244 h 255"/>
                <a:gd name="T68" fmla="*/ 265 w 320"/>
                <a:gd name="T69" fmla="*/ 243 h 255"/>
                <a:gd name="T70" fmla="*/ 245 w 320"/>
                <a:gd name="T71" fmla="*/ 242 h 255"/>
                <a:gd name="T72" fmla="*/ 216 w 320"/>
                <a:gd name="T73" fmla="*/ 242 h 255"/>
                <a:gd name="T74" fmla="*/ 194 w 320"/>
                <a:gd name="T75" fmla="*/ 239 h 255"/>
                <a:gd name="T76" fmla="*/ 119 w 320"/>
                <a:gd name="T77" fmla="*/ 241 h 255"/>
                <a:gd name="T78" fmla="*/ 84 w 320"/>
                <a:gd name="T79" fmla="*/ 244 h 255"/>
                <a:gd name="T80" fmla="*/ 85 w 320"/>
                <a:gd name="T81" fmla="*/ 242 h 255"/>
                <a:gd name="T82" fmla="*/ 26 w 320"/>
                <a:gd name="T83" fmla="*/ 237 h 255"/>
                <a:gd name="T84" fmla="*/ 18 w 320"/>
                <a:gd name="T85" fmla="*/ 159 h 255"/>
                <a:gd name="T86" fmla="*/ 28 w 320"/>
                <a:gd name="T87" fmla="*/ 23 h 255"/>
                <a:gd name="T88" fmla="*/ 94 w 320"/>
                <a:gd name="T89" fmla="*/ 16 h 255"/>
                <a:gd name="T90" fmla="*/ 113 w 320"/>
                <a:gd name="T91" fmla="*/ 17 h 255"/>
                <a:gd name="T92" fmla="*/ 214 w 320"/>
                <a:gd name="T93" fmla="*/ 19 h 255"/>
                <a:gd name="T94" fmla="*/ 274 w 320"/>
                <a:gd name="T95" fmla="*/ 16 h 255"/>
                <a:gd name="T96" fmla="*/ 277 w 320"/>
                <a:gd name="T97" fmla="*/ 16 h 255"/>
                <a:gd name="T98" fmla="*/ 295 w 320"/>
                <a:gd name="T99" fmla="*/ 13 h 255"/>
                <a:gd name="T100" fmla="*/ 297 w 320"/>
                <a:gd name="T101" fmla="*/ 14 h 255"/>
                <a:gd name="T102" fmla="*/ 301 w 320"/>
                <a:gd name="T103" fmla="*/ 14 h 255"/>
                <a:gd name="T104" fmla="*/ 302 w 320"/>
                <a:gd name="T105" fmla="*/ 16 h 255"/>
                <a:gd name="T106" fmla="*/ 314 w 320"/>
                <a:gd name="T107" fmla="*/ 74 h 255"/>
                <a:gd name="T108" fmla="*/ 316 w 320"/>
                <a:gd name="T109" fmla="*/ 77 h 255"/>
                <a:gd name="T110" fmla="*/ 115 w 320"/>
                <a:gd name="T111" fmla="*/ 19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0" h="255">
                  <a:moveTo>
                    <a:pt x="320" y="66"/>
                  </a:moveTo>
                  <a:cubicBezTo>
                    <a:pt x="320" y="63"/>
                    <a:pt x="320" y="60"/>
                    <a:pt x="319" y="57"/>
                  </a:cubicBezTo>
                  <a:cubicBezTo>
                    <a:pt x="319" y="57"/>
                    <a:pt x="319" y="59"/>
                    <a:pt x="318" y="60"/>
                  </a:cubicBezTo>
                  <a:cubicBezTo>
                    <a:pt x="319" y="55"/>
                    <a:pt x="316" y="38"/>
                    <a:pt x="316" y="36"/>
                  </a:cubicBezTo>
                  <a:cubicBezTo>
                    <a:pt x="319" y="46"/>
                    <a:pt x="316" y="37"/>
                    <a:pt x="318" y="35"/>
                  </a:cubicBezTo>
                  <a:cubicBezTo>
                    <a:pt x="317" y="29"/>
                    <a:pt x="311" y="19"/>
                    <a:pt x="311" y="21"/>
                  </a:cubicBezTo>
                  <a:cubicBezTo>
                    <a:pt x="311" y="19"/>
                    <a:pt x="303" y="13"/>
                    <a:pt x="300" y="11"/>
                  </a:cubicBezTo>
                  <a:cubicBezTo>
                    <a:pt x="299" y="11"/>
                    <a:pt x="298" y="12"/>
                    <a:pt x="298" y="13"/>
                  </a:cubicBezTo>
                  <a:cubicBezTo>
                    <a:pt x="297" y="13"/>
                    <a:pt x="296" y="13"/>
                    <a:pt x="295" y="13"/>
                  </a:cubicBezTo>
                  <a:cubicBezTo>
                    <a:pt x="294" y="11"/>
                    <a:pt x="293" y="9"/>
                    <a:pt x="290" y="9"/>
                  </a:cubicBezTo>
                  <a:cubicBezTo>
                    <a:pt x="293" y="8"/>
                    <a:pt x="281" y="8"/>
                    <a:pt x="281" y="8"/>
                  </a:cubicBezTo>
                  <a:cubicBezTo>
                    <a:pt x="273" y="8"/>
                    <a:pt x="265" y="10"/>
                    <a:pt x="257" y="9"/>
                  </a:cubicBezTo>
                  <a:cubicBezTo>
                    <a:pt x="253" y="9"/>
                    <a:pt x="228" y="6"/>
                    <a:pt x="221" y="9"/>
                  </a:cubicBezTo>
                  <a:cubicBezTo>
                    <a:pt x="221" y="8"/>
                    <a:pt x="222" y="8"/>
                    <a:pt x="222" y="7"/>
                  </a:cubicBezTo>
                  <a:cubicBezTo>
                    <a:pt x="222" y="7"/>
                    <a:pt x="204" y="12"/>
                    <a:pt x="205" y="7"/>
                  </a:cubicBezTo>
                  <a:cubicBezTo>
                    <a:pt x="196" y="7"/>
                    <a:pt x="179" y="14"/>
                    <a:pt x="174" y="12"/>
                  </a:cubicBezTo>
                  <a:cubicBezTo>
                    <a:pt x="174" y="12"/>
                    <a:pt x="174" y="11"/>
                    <a:pt x="174" y="11"/>
                  </a:cubicBezTo>
                  <a:cubicBezTo>
                    <a:pt x="175" y="12"/>
                    <a:pt x="175" y="11"/>
                    <a:pt x="175" y="10"/>
                  </a:cubicBezTo>
                  <a:cubicBezTo>
                    <a:pt x="171" y="11"/>
                    <a:pt x="168" y="11"/>
                    <a:pt x="164" y="11"/>
                  </a:cubicBezTo>
                  <a:cubicBezTo>
                    <a:pt x="163" y="10"/>
                    <a:pt x="173" y="9"/>
                    <a:pt x="172" y="9"/>
                  </a:cubicBezTo>
                  <a:cubicBezTo>
                    <a:pt x="166" y="10"/>
                    <a:pt x="137" y="11"/>
                    <a:pt x="139" y="8"/>
                  </a:cubicBezTo>
                  <a:cubicBezTo>
                    <a:pt x="136" y="9"/>
                    <a:pt x="133" y="10"/>
                    <a:pt x="129" y="10"/>
                  </a:cubicBezTo>
                  <a:cubicBezTo>
                    <a:pt x="131" y="9"/>
                    <a:pt x="132" y="9"/>
                    <a:pt x="133" y="9"/>
                  </a:cubicBezTo>
                  <a:cubicBezTo>
                    <a:pt x="105" y="0"/>
                    <a:pt x="70" y="12"/>
                    <a:pt x="42" y="9"/>
                  </a:cubicBezTo>
                  <a:cubicBezTo>
                    <a:pt x="0" y="5"/>
                    <a:pt x="10" y="89"/>
                    <a:pt x="9" y="115"/>
                  </a:cubicBezTo>
                  <a:cubicBezTo>
                    <a:pt x="10" y="109"/>
                    <a:pt x="10" y="118"/>
                    <a:pt x="10" y="118"/>
                  </a:cubicBezTo>
                  <a:cubicBezTo>
                    <a:pt x="8" y="131"/>
                    <a:pt x="6" y="154"/>
                    <a:pt x="7" y="171"/>
                  </a:cubicBezTo>
                  <a:cubicBezTo>
                    <a:pt x="8" y="189"/>
                    <a:pt x="15" y="217"/>
                    <a:pt x="11" y="231"/>
                  </a:cubicBezTo>
                  <a:cubicBezTo>
                    <a:pt x="21" y="250"/>
                    <a:pt x="47" y="255"/>
                    <a:pt x="67" y="253"/>
                  </a:cubicBezTo>
                  <a:cubicBezTo>
                    <a:pt x="77" y="253"/>
                    <a:pt x="88" y="251"/>
                    <a:pt x="99" y="250"/>
                  </a:cubicBezTo>
                  <a:cubicBezTo>
                    <a:pt x="102" y="249"/>
                    <a:pt x="123" y="247"/>
                    <a:pt x="118" y="250"/>
                  </a:cubicBezTo>
                  <a:cubicBezTo>
                    <a:pt x="163" y="242"/>
                    <a:pt x="212" y="249"/>
                    <a:pt x="257" y="251"/>
                  </a:cubicBezTo>
                  <a:cubicBezTo>
                    <a:pt x="257" y="253"/>
                    <a:pt x="248" y="250"/>
                    <a:pt x="248" y="252"/>
                  </a:cubicBezTo>
                  <a:cubicBezTo>
                    <a:pt x="264" y="252"/>
                    <a:pt x="277" y="255"/>
                    <a:pt x="292" y="251"/>
                  </a:cubicBezTo>
                  <a:cubicBezTo>
                    <a:pt x="318" y="245"/>
                    <a:pt x="318" y="211"/>
                    <a:pt x="317" y="195"/>
                  </a:cubicBezTo>
                  <a:cubicBezTo>
                    <a:pt x="315" y="206"/>
                    <a:pt x="315" y="190"/>
                    <a:pt x="316" y="189"/>
                  </a:cubicBezTo>
                  <a:cubicBezTo>
                    <a:pt x="313" y="182"/>
                    <a:pt x="314" y="173"/>
                    <a:pt x="315" y="166"/>
                  </a:cubicBezTo>
                  <a:cubicBezTo>
                    <a:pt x="316" y="167"/>
                    <a:pt x="315" y="153"/>
                    <a:pt x="316" y="150"/>
                  </a:cubicBezTo>
                  <a:cubicBezTo>
                    <a:pt x="316" y="151"/>
                    <a:pt x="317" y="152"/>
                    <a:pt x="317" y="153"/>
                  </a:cubicBezTo>
                  <a:cubicBezTo>
                    <a:pt x="317" y="140"/>
                    <a:pt x="318" y="65"/>
                    <a:pt x="320" y="66"/>
                  </a:cubicBezTo>
                  <a:close/>
                  <a:moveTo>
                    <a:pt x="107" y="10"/>
                  </a:moveTo>
                  <a:cubicBezTo>
                    <a:pt x="111" y="10"/>
                    <a:pt x="108" y="10"/>
                    <a:pt x="107" y="10"/>
                  </a:cubicBezTo>
                  <a:close/>
                  <a:moveTo>
                    <a:pt x="102" y="10"/>
                  </a:moveTo>
                  <a:cubicBezTo>
                    <a:pt x="101" y="11"/>
                    <a:pt x="100" y="11"/>
                    <a:pt x="99" y="10"/>
                  </a:cubicBezTo>
                  <a:cubicBezTo>
                    <a:pt x="100" y="10"/>
                    <a:pt x="101" y="10"/>
                    <a:pt x="102" y="10"/>
                  </a:cubicBezTo>
                  <a:close/>
                  <a:moveTo>
                    <a:pt x="266" y="244"/>
                  </a:moveTo>
                  <a:cubicBezTo>
                    <a:pt x="268" y="244"/>
                    <a:pt x="269" y="244"/>
                    <a:pt x="271" y="244"/>
                  </a:cubicBezTo>
                  <a:cubicBezTo>
                    <a:pt x="270" y="244"/>
                    <a:pt x="268" y="245"/>
                    <a:pt x="268" y="245"/>
                  </a:cubicBezTo>
                  <a:cubicBezTo>
                    <a:pt x="267" y="245"/>
                    <a:pt x="266" y="245"/>
                    <a:pt x="266" y="244"/>
                  </a:cubicBezTo>
                  <a:close/>
                  <a:moveTo>
                    <a:pt x="271" y="246"/>
                  </a:moveTo>
                  <a:cubicBezTo>
                    <a:pt x="271" y="246"/>
                    <a:pt x="271" y="246"/>
                    <a:pt x="271" y="246"/>
                  </a:cubicBezTo>
                  <a:cubicBezTo>
                    <a:pt x="271" y="246"/>
                    <a:pt x="271" y="246"/>
                    <a:pt x="271" y="246"/>
                  </a:cubicBezTo>
                  <a:cubicBezTo>
                    <a:pt x="271" y="246"/>
                    <a:pt x="271" y="246"/>
                    <a:pt x="271" y="246"/>
                  </a:cubicBezTo>
                  <a:close/>
                  <a:moveTo>
                    <a:pt x="316" y="77"/>
                  </a:moveTo>
                  <a:cubicBezTo>
                    <a:pt x="316" y="76"/>
                    <a:pt x="316" y="76"/>
                    <a:pt x="315" y="75"/>
                  </a:cubicBezTo>
                  <a:cubicBezTo>
                    <a:pt x="315" y="76"/>
                    <a:pt x="317" y="81"/>
                    <a:pt x="315" y="77"/>
                  </a:cubicBezTo>
                  <a:cubicBezTo>
                    <a:pt x="312" y="99"/>
                    <a:pt x="316" y="121"/>
                    <a:pt x="312" y="143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1" y="152"/>
                    <a:pt x="314" y="166"/>
                    <a:pt x="309" y="176"/>
                  </a:cubicBezTo>
                  <a:cubicBezTo>
                    <a:pt x="310" y="176"/>
                    <a:pt x="311" y="175"/>
                    <a:pt x="311" y="174"/>
                  </a:cubicBezTo>
                  <a:cubicBezTo>
                    <a:pt x="311" y="178"/>
                    <a:pt x="315" y="197"/>
                    <a:pt x="312" y="199"/>
                  </a:cubicBezTo>
                  <a:cubicBezTo>
                    <a:pt x="311" y="198"/>
                    <a:pt x="311" y="197"/>
                    <a:pt x="310" y="196"/>
                  </a:cubicBezTo>
                  <a:cubicBezTo>
                    <a:pt x="309" y="193"/>
                    <a:pt x="310" y="203"/>
                    <a:pt x="310" y="203"/>
                  </a:cubicBezTo>
                  <a:cubicBezTo>
                    <a:pt x="310" y="212"/>
                    <a:pt x="312" y="224"/>
                    <a:pt x="306" y="231"/>
                  </a:cubicBezTo>
                  <a:cubicBezTo>
                    <a:pt x="306" y="233"/>
                    <a:pt x="304" y="241"/>
                    <a:pt x="301" y="239"/>
                  </a:cubicBezTo>
                  <a:cubicBezTo>
                    <a:pt x="306" y="236"/>
                    <a:pt x="302" y="238"/>
                    <a:pt x="302" y="237"/>
                  </a:cubicBezTo>
                  <a:cubicBezTo>
                    <a:pt x="299" y="241"/>
                    <a:pt x="293" y="243"/>
                    <a:pt x="288" y="244"/>
                  </a:cubicBezTo>
                  <a:cubicBezTo>
                    <a:pt x="289" y="244"/>
                    <a:pt x="291" y="244"/>
                    <a:pt x="292" y="244"/>
                  </a:cubicBezTo>
                  <a:cubicBezTo>
                    <a:pt x="290" y="246"/>
                    <a:pt x="288" y="246"/>
                    <a:pt x="285" y="246"/>
                  </a:cubicBezTo>
                  <a:cubicBezTo>
                    <a:pt x="284" y="246"/>
                    <a:pt x="271" y="242"/>
                    <a:pt x="265" y="243"/>
                  </a:cubicBezTo>
                  <a:cubicBezTo>
                    <a:pt x="266" y="243"/>
                    <a:pt x="266" y="244"/>
                    <a:pt x="265" y="244"/>
                  </a:cubicBezTo>
                  <a:cubicBezTo>
                    <a:pt x="258" y="243"/>
                    <a:pt x="252" y="244"/>
                    <a:pt x="245" y="242"/>
                  </a:cubicBezTo>
                  <a:cubicBezTo>
                    <a:pt x="251" y="244"/>
                    <a:pt x="238" y="243"/>
                    <a:pt x="237" y="243"/>
                  </a:cubicBezTo>
                  <a:cubicBezTo>
                    <a:pt x="230" y="243"/>
                    <a:pt x="223" y="243"/>
                    <a:pt x="216" y="242"/>
                  </a:cubicBezTo>
                  <a:cubicBezTo>
                    <a:pt x="222" y="240"/>
                    <a:pt x="220" y="239"/>
                    <a:pt x="211" y="240"/>
                  </a:cubicBezTo>
                  <a:cubicBezTo>
                    <a:pt x="205" y="239"/>
                    <a:pt x="199" y="239"/>
                    <a:pt x="194" y="239"/>
                  </a:cubicBezTo>
                  <a:cubicBezTo>
                    <a:pt x="183" y="238"/>
                    <a:pt x="171" y="238"/>
                    <a:pt x="161" y="241"/>
                  </a:cubicBezTo>
                  <a:cubicBezTo>
                    <a:pt x="157" y="239"/>
                    <a:pt x="120" y="244"/>
                    <a:pt x="119" y="241"/>
                  </a:cubicBezTo>
                  <a:cubicBezTo>
                    <a:pt x="120" y="241"/>
                    <a:pt x="122" y="240"/>
                    <a:pt x="123" y="240"/>
                  </a:cubicBezTo>
                  <a:cubicBezTo>
                    <a:pt x="114" y="234"/>
                    <a:pt x="94" y="243"/>
                    <a:pt x="84" y="244"/>
                  </a:cubicBezTo>
                  <a:cubicBezTo>
                    <a:pt x="87" y="243"/>
                    <a:pt x="91" y="242"/>
                    <a:pt x="94" y="241"/>
                  </a:cubicBezTo>
                  <a:cubicBezTo>
                    <a:pt x="92" y="241"/>
                    <a:pt x="87" y="241"/>
                    <a:pt x="85" y="242"/>
                  </a:cubicBezTo>
                  <a:cubicBezTo>
                    <a:pt x="83" y="242"/>
                    <a:pt x="67" y="245"/>
                    <a:pt x="62" y="245"/>
                  </a:cubicBezTo>
                  <a:cubicBezTo>
                    <a:pt x="53" y="245"/>
                    <a:pt x="33" y="246"/>
                    <a:pt x="26" y="237"/>
                  </a:cubicBezTo>
                  <a:cubicBezTo>
                    <a:pt x="29" y="236"/>
                    <a:pt x="22" y="230"/>
                    <a:pt x="24" y="235"/>
                  </a:cubicBezTo>
                  <a:cubicBezTo>
                    <a:pt x="7" y="223"/>
                    <a:pt x="17" y="178"/>
                    <a:pt x="18" y="159"/>
                  </a:cubicBezTo>
                  <a:cubicBezTo>
                    <a:pt x="19" y="139"/>
                    <a:pt x="25" y="106"/>
                    <a:pt x="20" y="90"/>
                  </a:cubicBezTo>
                  <a:cubicBezTo>
                    <a:pt x="35" y="76"/>
                    <a:pt x="8" y="34"/>
                    <a:pt x="28" y="23"/>
                  </a:cubicBezTo>
                  <a:cubicBezTo>
                    <a:pt x="46" y="12"/>
                    <a:pt x="83" y="10"/>
                    <a:pt x="103" y="17"/>
                  </a:cubicBezTo>
                  <a:cubicBezTo>
                    <a:pt x="100" y="17"/>
                    <a:pt x="97" y="16"/>
                    <a:pt x="94" y="16"/>
                  </a:cubicBezTo>
                  <a:cubicBezTo>
                    <a:pt x="99" y="18"/>
                    <a:pt x="114" y="23"/>
                    <a:pt x="121" y="18"/>
                  </a:cubicBezTo>
                  <a:cubicBezTo>
                    <a:pt x="119" y="19"/>
                    <a:pt x="115" y="17"/>
                    <a:pt x="113" y="17"/>
                  </a:cubicBezTo>
                  <a:cubicBezTo>
                    <a:pt x="116" y="16"/>
                    <a:pt x="145" y="14"/>
                    <a:pt x="148" y="16"/>
                  </a:cubicBezTo>
                  <a:cubicBezTo>
                    <a:pt x="157" y="21"/>
                    <a:pt x="200" y="19"/>
                    <a:pt x="214" y="19"/>
                  </a:cubicBezTo>
                  <a:cubicBezTo>
                    <a:pt x="232" y="19"/>
                    <a:pt x="250" y="17"/>
                    <a:pt x="268" y="17"/>
                  </a:cubicBezTo>
                  <a:cubicBezTo>
                    <a:pt x="270" y="17"/>
                    <a:pt x="272" y="16"/>
                    <a:pt x="274" y="16"/>
                  </a:cubicBezTo>
                  <a:cubicBezTo>
                    <a:pt x="279" y="17"/>
                    <a:pt x="270" y="20"/>
                    <a:pt x="283" y="15"/>
                  </a:cubicBezTo>
                  <a:cubicBezTo>
                    <a:pt x="282" y="15"/>
                    <a:pt x="279" y="16"/>
                    <a:pt x="277" y="16"/>
                  </a:cubicBezTo>
                  <a:cubicBezTo>
                    <a:pt x="284" y="14"/>
                    <a:pt x="291" y="13"/>
                    <a:pt x="296" y="15"/>
                  </a:cubicBezTo>
                  <a:cubicBezTo>
                    <a:pt x="296" y="15"/>
                    <a:pt x="295" y="14"/>
                    <a:pt x="295" y="13"/>
                  </a:cubicBezTo>
                  <a:cubicBezTo>
                    <a:pt x="296" y="13"/>
                    <a:pt x="297" y="13"/>
                    <a:pt x="297" y="14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9" y="14"/>
                    <a:pt x="300" y="14"/>
                    <a:pt x="301" y="14"/>
                  </a:cubicBezTo>
                  <a:cubicBezTo>
                    <a:pt x="301" y="14"/>
                    <a:pt x="301" y="14"/>
                    <a:pt x="300" y="14"/>
                  </a:cubicBezTo>
                  <a:cubicBezTo>
                    <a:pt x="301" y="14"/>
                    <a:pt x="302" y="15"/>
                    <a:pt x="302" y="16"/>
                  </a:cubicBezTo>
                  <a:cubicBezTo>
                    <a:pt x="305" y="10"/>
                    <a:pt x="313" y="33"/>
                    <a:pt x="313" y="36"/>
                  </a:cubicBezTo>
                  <a:cubicBezTo>
                    <a:pt x="315" y="49"/>
                    <a:pt x="317" y="61"/>
                    <a:pt x="314" y="74"/>
                  </a:cubicBezTo>
                  <a:cubicBezTo>
                    <a:pt x="317" y="75"/>
                    <a:pt x="317" y="69"/>
                    <a:pt x="318" y="76"/>
                  </a:cubicBezTo>
                  <a:cubicBezTo>
                    <a:pt x="315" y="73"/>
                    <a:pt x="316" y="76"/>
                    <a:pt x="316" y="77"/>
                  </a:cubicBezTo>
                  <a:close/>
                  <a:moveTo>
                    <a:pt x="116" y="18"/>
                  </a:moveTo>
                  <a:cubicBezTo>
                    <a:pt x="114" y="19"/>
                    <a:pt x="114" y="19"/>
                    <a:pt x="115" y="19"/>
                  </a:cubicBezTo>
                  <a:cubicBezTo>
                    <a:pt x="113" y="19"/>
                    <a:pt x="117" y="17"/>
                    <a:pt x="116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98" name="Freeform 10625">
              <a:extLst>
                <a:ext uri="{FF2B5EF4-FFF2-40B4-BE49-F238E27FC236}">
                  <a16:creationId xmlns:a16="http://schemas.microsoft.com/office/drawing/2014/main" id="{32086039-BB1C-4B3C-8755-CCA3968543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088" y="950913"/>
              <a:ext cx="623888" cy="298450"/>
            </a:xfrm>
            <a:custGeom>
              <a:avLst/>
              <a:gdLst>
                <a:gd name="T0" fmla="*/ 146 w 166"/>
                <a:gd name="T1" fmla="*/ 34 h 79"/>
                <a:gd name="T2" fmla="*/ 143 w 166"/>
                <a:gd name="T3" fmla="*/ 27 h 79"/>
                <a:gd name="T4" fmla="*/ 137 w 166"/>
                <a:gd name="T5" fmla="*/ 23 h 79"/>
                <a:gd name="T6" fmla="*/ 135 w 166"/>
                <a:gd name="T7" fmla="*/ 25 h 79"/>
                <a:gd name="T8" fmla="*/ 135 w 166"/>
                <a:gd name="T9" fmla="*/ 22 h 79"/>
                <a:gd name="T10" fmla="*/ 133 w 166"/>
                <a:gd name="T11" fmla="*/ 21 h 79"/>
                <a:gd name="T12" fmla="*/ 130 w 166"/>
                <a:gd name="T13" fmla="*/ 25 h 79"/>
                <a:gd name="T14" fmla="*/ 118 w 166"/>
                <a:gd name="T15" fmla="*/ 2 h 79"/>
                <a:gd name="T16" fmla="*/ 106 w 166"/>
                <a:gd name="T17" fmla="*/ 3 h 79"/>
                <a:gd name="T18" fmla="*/ 59 w 166"/>
                <a:gd name="T19" fmla="*/ 3 h 79"/>
                <a:gd name="T20" fmla="*/ 36 w 166"/>
                <a:gd name="T21" fmla="*/ 22 h 79"/>
                <a:gd name="T22" fmla="*/ 87 w 166"/>
                <a:gd name="T23" fmla="*/ 62 h 79"/>
                <a:gd name="T24" fmla="*/ 100 w 166"/>
                <a:gd name="T25" fmla="*/ 60 h 79"/>
                <a:gd name="T26" fmla="*/ 136 w 166"/>
                <a:gd name="T27" fmla="*/ 25 h 79"/>
                <a:gd name="T28" fmla="*/ 136 w 166"/>
                <a:gd name="T29" fmla="*/ 25 h 79"/>
                <a:gd name="T30" fmla="*/ 130 w 166"/>
                <a:gd name="T31" fmla="*/ 25 h 79"/>
                <a:gd name="T32" fmla="*/ 124 w 166"/>
                <a:gd name="T33" fmla="*/ 27 h 79"/>
                <a:gd name="T34" fmla="*/ 83 w 166"/>
                <a:gd name="T35" fmla="*/ 5 h 79"/>
                <a:gd name="T36" fmla="*/ 83 w 166"/>
                <a:gd name="T37" fmla="*/ 5 h 79"/>
                <a:gd name="T38" fmla="*/ 119 w 166"/>
                <a:gd name="T39" fmla="*/ 59 h 79"/>
                <a:gd name="T40" fmla="*/ 107 w 166"/>
                <a:gd name="T41" fmla="*/ 53 h 79"/>
                <a:gd name="T42" fmla="*/ 89 w 166"/>
                <a:gd name="T43" fmla="*/ 55 h 79"/>
                <a:gd name="T44" fmla="*/ 44 w 166"/>
                <a:gd name="T45" fmla="*/ 57 h 79"/>
                <a:gd name="T46" fmla="*/ 43 w 166"/>
                <a:gd name="T47" fmla="*/ 56 h 79"/>
                <a:gd name="T48" fmla="*/ 17 w 166"/>
                <a:gd name="T49" fmla="*/ 49 h 79"/>
                <a:gd name="T50" fmla="*/ 15 w 166"/>
                <a:gd name="T51" fmla="*/ 39 h 79"/>
                <a:gd name="T52" fmla="*/ 33 w 166"/>
                <a:gd name="T53" fmla="*/ 34 h 79"/>
                <a:gd name="T54" fmla="*/ 84 w 166"/>
                <a:gd name="T55" fmla="*/ 12 h 79"/>
                <a:gd name="T56" fmla="*/ 88 w 166"/>
                <a:gd name="T57" fmla="*/ 13 h 79"/>
                <a:gd name="T58" fmla="*/ 89 w 166"/>
                <a:gd name="T59" fmla="*/ 13 h 79"/>
                <a:gd name="T60" fmla="*/ 121 w 166"/>
                <a:gd name="T61" fmla="*/ 10 h 79"/>
                <a:gd name="T62" fmla="*/ 131 w 166"/>
                <a:gd name="T63" fmla="*/ 28 h 79"/>
                <a:gd name="T64" fmla="*/ 134 w 166"/>
                <a:gd name="T65" fmla="*/ 26 h 79"/>
                <a:gd name="T66" fmla="*/ 131 w 166"/>
                <a:gd name="T67" fmla="*/ 5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6" h="79">
                  <a:moveTo>
                    <a:pt x="147" y="32"/>
                  </a:moveTo>
                  <a:cubicBezTo>
                    <a:pt x="147" y="32"/>
                    <a:pt x="146" y="33"/>
                    <a:pt x="146" y="34"/>
                  </a:cubicBezTo>
                  <a:cubicBezTo>
                    <a:pt x="144" y="33"/>
                    <a:pt x="145" y="32"/>
                    <a:pt x="147" y="31"/>
                  </a:cubicBezTo>
                  <a:cubicBezTo>
                    <a:pt x="147" y="30"/>
                    <a:pt x="137" y="26"/>
                    <a:pt x="143" y="27"/>
                  </a:cubicBezTo>
                  <a:cubicBezTo>
                    <a:pt x="141" y="27"/>
                    <a:pt x="140" y="22"/>
                    <a:pt x="137" y="24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7" y="23"/>
                    <a:pt x="137" y="23"/>
                    <a:pt x="137" y="24"/>
                  </a:cubicBezTo>
                  <a:cubicBezTo>
                    <a:pt x="136" y="24"/>
                    <a:pt x="136" y="24"/>
                    <a:pt x="135" y="25"/>
                  </a:cubicBezTo>
                  <a:cubicBezTo>
                    <a:pt x="136" y="24"/>
                    <a:pt x="136" y="23"/>
                    <a:pt x="136" y="22"/>
                  </a:cubicBezTo>
                  <a:cubicBezTo>
                    <a:pt x="136" y="22"/>
                    <a:pt x="135" y="22"/>
                    <a:pt x="135" y="22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5" y="21"/>
                    <a:pt x="134" y="21"/>
                    <a:pt x="133" y="21"/>
                  </a:cubicBezTo>
                  <a:cubicBezTo>
                    <a:pt x="133" y="22"/>
                    <a:pt x="133" y="23"/>
                    <a:pt x="133" y="23"/>
                  </a:cubicBezTo>
                  <a:cubicBezTo>
                    <a:pt x="132" y="24"/>
                    <a:pt x="131" y="24"/>
                    <a:pt x="130" y="25"/>
                  </a:cubicBezTo>
                  <a:cubicBezTo>
                    <a:pt x="129" y="20"/>
                    <a:pt x="126" y="10"/>
                    <a:pt x="127" y="8"/>
                  </a:cubicBezTo>
                  <a:cubicBezTo>
                    <a:pt x="123" y="7"/>
                    <a:pt x="118" y="2"/>
                    <a:pt x="118" y="2"/>
                  </a:cubicBezTo>
                  <a:cubicBezTo>
                    <a:pt x="111" y="2"/>
                    <a:pt x="109" y="8"/>
                    <a:pt x="104" y="6"/>
                  </a:cubicBezTo>
                  <a:cubicBezTo>
                    <a:pt x="104" y="4"/>
                    <a:pt x="106" y="6"/>
                    <a:pt x="106" y="3"/>
                  </a:cubicBezTo>
                  <a:cubicBezTo>
                    <a:pt x="102" y="3"/>
                    <a:pt x="97" y="4"/>
                    <a:pt x="93" y="4"/>
                  </a:cubicBezTo>
                  <a:cubicBezTo>
                    <a:pt x="94" y="2"/>
                    <a:pt x="64" y="4"/>
                    <a:pt x="59" y="3"/>
                  </a:cubicBezTo>
                  <a:cubicBezTo>
                    <a:pt x="53" y="2"/>
                    <a:pt x="40" y="0"/>
                    <a:pt x="37" y="8"/>
                  </a:cubicBezTo>
                  <a:cubicBezTo>
                    <a:pt x="37" y="9"/>
                    <a:pt x="36" y="22"/>
                    <a:pt x="36" y="22"/>
                  </a:cubicBezTo>
                  <a:cubicBezTo>
                    <a:pt x="18" y="18"/>
                    <a:pt x="0" y="37"/>
                    <a:pt x="13" y="53"/>
                  </a:cubicBezTo>
                  <a:cubicBezTo>
                    <a:pt x="30" y="74"/>
                    <a:pt x="64" y="64"/>
                    <a:pt x="87" y="62"/>
                  </a:cubicBezTo>
                  <a:cubicBezTo>
                    <a:pt x="78" y="67"/>
                    <a:pt x="96" y="61"/>
                    <a:pt x="98" y="63"/>
                  </a:cubicBezTo>
                  <a:cubicBezTo>
                    <a:pt x="98" y="62"/>
                    <a:pt x="100" y="60"/>
                    <a:pt x="100" y="60"/>
                  </a:cubicBezTo>
                  <a:cubicBezTo>
                    <a:pt x="109" y="79"/>
                    <a:pt x="166" y="43"/>
                    <a:pt x="147" y="32"/>
                  </a:cubicBezTo>
                  <a:close/>
                  <a:moveTo>
                    <a:pt x="136" y="25"/>
                  </a:moveTo>
                  <a:cubicBezTo>
                    <a:pt x="136" y="26"/>
                    <a:pt x="136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lose/>
                  <a:moveTo>
                    <a:pt x="130" y="25"/>
                  </a:moveTo>
                  <a:cubicBezTo>
                    <a:pt x="130" y="25"/>
                    <a:pt x="130" y="25"/>
                    <a:pt x="130" y="25"/>
                  </a:cubicBezTo>
                  <a:cubicBezTo>
                    <a:pt x="127" y="26"/>
                    <a:pt x="128" y="26"/>
                    <a:pt x="125" y="27"/>
                  </a:cubicBezTo>
                  <a:cubicBezTo>
                    <a:pt x="125" y="27"/>
                    <a:pt x="125" y="27"/>
                    <a:pt x="124" y="27"/>
                  </a:cubicBezTo>
                  <a:cubicBezTo>
                    <a:pt x="124" y="26"/>
                    <a:pt x="128" y="22"/>
                    <a:pt x="130" y="25"/>
                  </a:cubicBezTo>
                  <a:close/>
                  <a:moveTo>
                    <a:pt x="83" y="5"/>
                  </a:moveTo>
                  <a:cubicBezTo>
                    <a:pt x="83" y="5"/>
                    <a:pt x="83" y="5"/>
                    <a:pt x="82" y="5"/>
                  </a:cubicBezTo>
                  <a:cubicBezTo>
                    <a:pt x="84" y="5"/>
                    <a:pt x="84" y="6"/>
                    <a:pt x="83" y="5"/>
                  </a:cubicBezTo>
                  <a:close/>
                  <a:moveTo>
                    <a:pt x="131" y="55"/>
                  </a:moveTo>
                  <a:cubicBezTo>
                    <a:pt x="124" y="57"/>
                    <a:pt x="125" y="56"/>
                    <a:pt x="119" y="59"/>
                  </a:cubicBezTo>
                  <a:cubicBezTo>
                    <a:pt x="117" y="58"/>
                    <a:pt x="117" y="57"/>
                    <a:pt x="119" y="56"/>
                  </a:cubicBezTo>
                  <a:cubicBezTo>
                    <a:pt x="114" y="58"/>
                    <a:pt x="110" y="59"/>
                    <a:pt x="107" y="53"/>
                  </a:cubicBezTo>
                  <a:cubicBezTo>
                    <a:pt x="106" y="54"/>
                    <a:pt x="105" y="55"/>
                    <a:pt x="105" y="56"/>
                  </a:cubicBezTo>
                  <a:cubicBezTo>
                    <a:pt x="105" y="56"/>
                    <a:pt x="94" y="51"/>
                    <a:pt x="89" y="55"/>
                  </a:cubicBezTo>
                  <a:cubicBezTo>
                    <a:pt x="91" y="54"/>
                    <a:pt x="92" y="55"/>
                    <a:pt x="91" y="57"/>
                  </a:cubicBezTo>
                  <a:cubicBezTo>
                    <a:pt x="89" y="53"/>
                    <a:pt x="46" y="56"/>
                    <a:pt x="44" y="57"/>
                  </a:cubicBezTo>
                  <a:cubicBezTo>
                    <a:pt x="44" y="57"/>
                    <a:pt x="43" y="58"/>
                    <a:pt x="43" y="59"/>
                  </a:cubicBezTo>
                  <a:cubicBezTo>
                    <a:pt x="41" y="57"/>
                    <a:pt x="41" y="56"/>
                    <a:pt x="43" y="56"/>
                  </a:cubicBezTo>
                  <a:cubicBezTo>
                    <a:pt x="40" y="48"/>
                    <a:pt x="29" y="65"/>
                    <a:pt x="34" y="55"/>
                  </a:cubicBezTo>
                  <a:cubicBezTo>
                    <a:pt x="31" y="61"/>
                    <a:pt x="21" y="45"/>
                    <a:pt x="17" y="49"/>
                  </a:cubicBezTo>
                  <a:cubicBezTo>
                    <a:pt x="16" y="47"/>
                    <a:pt x="17" y="45"/>
                    <a:pt x="19" y="44"/>
                  </a:cubicBezTo>
                  <a:cubicBezTo>
                    <a:pt x="19" y="44"/>
                    <a:pt x="16" y="39"/>
                    <a:pt x="15" y="39"/>
                  </a:cubicBezTo>
                  <a:cubicBezTo>
                    <a:pt x="19" y="37"/>
                    <a:pt x="23" y="35"/>
                    <a:pt x="26" y="32"/>
                  </a:cubicBezTo>
                  <a:cubicBezTo>
                    <a:pt x="27" y="36"/>
                    <a:pt x="31" y="35"/>
                    <a:pt x="33" y="34"/>
                  </a:cubicBezTo>
                  <a:cubicBezTo>
                    <a:pt x="37" y="32"/>
                    <a:pt x="54" y="14"/>
                    <a:pt x="45" y="14"/>
                  </a:cubicBezTo>
                  <a:cubicBezTo>
                    <a:pt x="51" y="12"/>
                    <a:pt x="78" y="6"/>
                    <a:pt x="84" y="12"/>
                  </a:cubicBezTo>
                  <a:cubicBezTo>
                    <a:pt x="77" y="11"/>
                    <a:pt x="83" y="11"/>
                    <a:pt x="81" y="14"/>
                  </a:cubicBezTo>
                  <a:cubicBezTo>
                    <a:pt x="83" y="13"/>
                    <a:pt x="85" y="12"/>
                    <a:pt x="88" y="13"/>
                  </a:cubicBezTo>
                  <a:cubicBezTo>
                    <a:pt x="88" y="13"/>
                    <a:pt x="88" y="12"/>
                    <a:pt x="88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89" y="12"/>
                    <a:pt x="89" y="12"/>
                  </a:cubicBezTo>
                  <a:cubicBezTo>
                    <a:pt x="96" y="12"/>
                    <a:pt x="121" y="11"/>
                    <a:pt x="121" y="10"/>
                  </a:cubicBezTo>
                  <a:cubicBezTo>
                    <a:pt x="121" y="11"/>
                    <a:pt x="120" y="20"/>
                    <a:pt x="120" y="22"/>
                  </a:cubicBezTo>
                  <a:cubicBezTo>
                    <a:pt x="120" y="24"/>
                    <a:pt x="129" y="33"/>
                    <a:pt x="131" y="28"/>
                  </a:cubicBezTo>
                  <a:cubicBezTo>
                    <a:pt x="131" y="28"/>
                    <a:pt x="131" y="27"/>
                    <a:pt x="131" y="26"/>
                  </a:cubicBezTo>
                  <a:cubicBezTo>
                    <a:pt x="132" y="26"/>
                    <a:pt x="133" y="26"/>
                    <a:pt x="134" y="26"/>
                  </a:cubicBezTo>
                  <a:cubicBezTo>
                    <a:pt x="136" y="29"/>
                    <a:pt x="146" y="36"/>
                    <a:pt x="147" y="38"/>
                  </a:cubicBezTo>
                  <a:cubicBezTo>
                    <a:pt x="142" y="39"/>
                    <a:pt x="141" y="52"/>
                    <a:pt x="131" y="5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99" name="Freeform 10626">
              <a:extLst>
                <a:ext uri="{FF2B5EF4-FFF2-40B4-BE49-F238E27FC236}">
                  <a16:creationId xmlns:a16="http://schemas.microsoft.com/office/drawing/2014/main" id="{7BE9AB08-B16C-4ED5-940E-052104605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775" y="1101725"/>
              <a:ext cx="139700" cy="76200"/>
            </a:xfrm>
            <a:custGeom>
              <a:avLst/>
              <a:gdLst>
                <a:gd name="T0" fmla="*/ 2 w 37"/>
                <a:gd name="T1" fmla="*/ 20 h 20"/>
                <a:gd name="T2" fmla="*/ 36 w 37"/>
                <a:gd name="T3" fmla="*/ 0 h 20"/>
                <a:gd name="T4" fmla="*/ 35 w 37"/>
                <a:gd name="T5" fmla="*/ 0 h 20"/>
                <a:gd name="T6" fmla="*/ 1 w 37"/>
                <a:gd name="T7" fmla="*/ 20 h 20"/>
                <a:gd name="T8" fmla="*/ 2 w 37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0">
                  <a:moveTo>
                    <a:pt x="2" y="20"/>
                  </a:moveTo>
                  <a:cubicBezTo>
                    <a:pt x="14" y="14"/>
                    <a:pt x="25" y="7"/>
                    <a:pt x="36" y="0"/>
                  </a:cubicBezTo>
                  <a:cubicBezTo>
                    <a:pt x="37" y="0"/>
                    <a:pt x="35" y="0"/>
                    <a:pt x="35" y="0"/>
                  </a:cubicBezTo>
                  <a:cubicBezTo>
                    <a:pt x="23" y="7"/>
                    <a:pt x="12" y="14"/>
                    <a:pt x="1" y="20"/>
                  </a:cubicBezTo>
                  <a:cubicBezTo>
                    <a:pt x="0" y="20"/>
                    <a:pt x="2" y="20"/>
                    <a:pt x="2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00" name="Freeform 10627">
              <a:extLst>
                <a:ext uri="{FF2B5EF4-FFF2-40B4-BE49-F238E27FC236}">
                  <a16:creationId xmlns:a16="http://schemas.microsoft.com/office/drawing/2014/main" id="{F2DE9E35-0542-49B7-993B-9262B5D6A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8" y="1071563"/>
              <a:ext cx="149225" cy="101600"/>
            </a:xfrm>
            <a:custGeom>
              <a:avLst/>
              <a:gdLst>
                <a:gd name="T0" fmla="*/ 38 w 40"/>
                <a:gd name="T1" fmla="*/ 0 h 27"/>
                <a:gd name="T2" fmla="*/ 1 w 40"/>
                <a:gd name="T3" fmla="*/ 27 h 27"/>
                <a:gd name="T4" fmla="*/ 2 w 40"/>
                <a:gd name="T5" fmla="*/ 27 h 27"/>
                <a:gd name="T6" fmla="*/ 39 w 40"/>
                <a:gd name="T7" fmla="*/ 0 h 27"/>
                <a:gd name="T8" fmla="*/ 38 w 4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7">
                  <a:moveTo>
                    <a:pt x="38" y="0"/>
                  </a:moveTo>
                  <a:cubicBezTo>
                    <a:pt x="25" y="9"/>
                    <a:pt x="13" y="18"/>
                    <a:pt x="1" y="27"/>
                  </a:cubicBezTo>
                  <a:cubicBezTo>
                    <a:pt x="0" y="27"/>
                    <a:pt x="2" y="27"/>
                    <a:pt x="2" y="27"/>
                  </a:cubicBezTo>
                  <a:cubicBezTo>
                    <a:pt x="14" y="17"/>
                    <a:pt x="27" y="9"/>
                    <a:pt x="39" y="0"/>
                  </a:cubicBezTo>
                  <a:cubicBezTo>
                    <a:pt x="40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01" name="Freeform 10628">
              <a:extLst>
                <a:ext uri="{FF2B5EF4-FFF2-40B4-BE49-F238E27FC236}">
                  <a16:creationId xmlns:a16="http://schemas.microsoft.com/office/drawing/2014/main" id="{6536C7C7-529F-4B06-9A8D-7A1737CAA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873125"/>
              <a:ext cx="87313" cy="55563"/>
            </a:xfrm>
            <a:custGeom>
              <a:avLst/>
              <a:gdLst>
                <a:gd name="T0" fmla="*/ 21 w 23"/>
                <a:gd name="T1" fmla="*/ 1 h 15"/>
                <a:gd name="T2" fmla="*/ 1 w 23"/>
                <a:gd name="T3" fmla="*/ 13 h 15"/>
                <a:gd name="T4" fmla="*/ 2 w 23"/>
                <a:gd name="T5" fmla="*/ 14 h 15"/>
                <a:gd name="T6" fmla="*/ 22 w 23"/>
                <a:gd name="T7" fmla="*/ 2 h 15"/>
                <a:gd name="T8" fmla="*/ 21 w 23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1" y="1"/>
                  </a:moveTo>
                  <a:cubicBezTo>
                    <a:pt x="14" y="5"/>
                    <a:pt x="8" y="9"/>
                    <a:pt x="1" y="13"/>
                  </a:cubicBezTo>
                  <a:cubicBezTo>
                    <a:pt x="0" y="14"/>
                    <a:pt x="1" y="15"/>
                    <a:pt x="2" y="14"/>
                  </a:cubicBezTo>
                  <a:cubicBezTo>
                    <a:pt x="9" y="10"/>
                    <a:pt x="16" y="6"/>
                    <a:pt x="22" y="2"/>
                  </a:cubicBezTo>
                  <a:cubicBezTo>
                    <a:pt x="23" y="1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02" name="Freeform 10629">
              <a:extLst>
                <a:ext uri="{FF2B5EF4-FFF2-40B4-BE49-F238E27FC236}">
                  <a16:creationId xmlns:a16="http://schemas.microsoft.com/office/drawing/2014/main" id="{BF8145DE-7090-449E-B597-4AD70DE64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763" y="860425"/>
              <a:ext cx="147638" cy="76200"/>
            </a:xfrm>
            <a:custGeom>
              <a:avLst/>
              <a:gdLst>
                <a:gd name="T0" fmla="*/ 2 w 39"/>
                <a:gd name="T1" fmla="*/ 20 h 20"/>
                <a:gd name="T2" fmla="*/ 37 w 39"/>
                <a:gd name="T3" fmla="*/ 1 h 20"/>
                <a:gd name="T4" fmla="*/ 37 w 39"/>
                <a:gd name="T5" fmla="*/ 1 h 20"/>
                <a:gd name="T6" fmla="*/ 1 w 39"/>
                <a:gd name="T7" fmla="*/ 19 h 20"/>
                <a:gd name="T8" fmla="*/ 2 w 39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0">
                  <a:moveTo>
                    <a:pt x="2" y="20"/>
                  </a:moveTo>
                  <a:cubicBezTo>
                    <a:pt x="14" y="13"/>
                    <a:pt x="25" y="7"/>
                    <a:pt x="37" y="1"/>
                  </a:cubicBezTo>
                  <a:cubicBezTo>
                    <a:pt x="39" y="1"/>
                    <a:pt x="38" y="0"/>
                    <a:pt x="37" y="1"/>
                  </a:cubicBezTo>
                  <a:cubicBezTo>
                    <a:pt x="24" y="6"/>
                    <a:pt x="13" y="13"/>
                    <a:pt x="1" y="19"/>
                  </a:cubicBezTo>
                  <a:cubicBezTo>
                    <a:pt x="0" y="20"/>
                    <a:pt x="2" y="20"/>
                    <a:pt x="2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03" name="Freeform 10630">
              <a:extLst>
                <a:ext uri="{FF2B5EF4-FFF2-40B4-BE49-F238E27FC236}">
                  <a16:creationId xmlns:a16="http://schemas.microsoft.com/office/drawing/2014/main" id="{E454DC21-1C6A-4EE6-BCE8-0A65793A5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88" y="1060450"/>
              <a:ext cx="184150" cy="109538"/>
            </a:xfrm>
            <a:custGeom>
              <a:avLst/>
              <a:gdLst>
                <a:gd name="T0" fmla="*/ 2 w 49"/>
                <a:gd name="T1" fmla="*/ 29 h 29"/>
                <a:gd name="T2" fmla="*/ 48 w 49"/>
                <a:gd name="T3" fmla="*/ 2 h 29"/>
                <a:gd name="T4" fmla="*/ 47 w 49"/>
                <a:gd name="T5" fmla="*/ 1 h 29"/>
                <a:gd name="T6" fmla="*/ 1 w 49"/>
                <a:gd name="T7" fmla="*/ 28 h 29"/>
                <a:gd name="T8" fmla="*/ 2 w 49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9">
                  <a:moveTo>
                    <a:pt x="2" y="29"/>
                  </a:moveTo>
                  <a:cubicBezTo>
                    <a:pt x="18" y="21"/>
                    <a:pt x="33" y="11"/>
                    <a:pt x="48" y="2"/>
                  </a:cubicBezTo>
                  <a:cubicBezTo>
                    <a:pt x="49" y="1"/>
                    <a:pt x="47" y="0"/>
                    <a:pt x="47" y="1"/>
                  </a:cubicBezTo>
                  <a:cubicBezTo>
                    <a:pt x="32" y="11"/>
                    <a:pt x="17" y="20"/>
                    <a:pt x="1" y="28"/>
                  </a:cubicBezTo>
                  <a:cubicBezTo>
                    <a:pt x="0" y="28"/>
                    <a:pt x="1" y="29"/>
                    <a:pt x="2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04" name="Freeform 10631">
              <a:extLst>
                <a:ext uri="{FF2B5EF4-FFF2-40B4-BE49-F238E27FC236}">
                  <a16:creationId xmlns:a16="http://schemas.microsoft.com/office/drawing/2014/main" id="{74BFE0F8-F680-4A21-9618-01575E789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38" y="1143000"/>
              <a:ext cx="57150" cy="26988"/>
            </a:xfrm>
            <a:custGeom>
              <a:avLst/>
              <a:gdLst>
                <a:gd name="T0" fmla="*/ 8 w 15"/>
                <a:gd name="T1" fmla="*/ 7 h 7"/>
                <a:gd name="T2" fmla="*/ 14 w 15"/>
                <a:gd name="T3" fmla="*/ 2 h 7"/>
                <a:gd name="T4" fmla="*/ 14 w 15"/>
                <a:gd name="T5" fmla="*/ 0 h 7"/>
                <a:gd name="T6" fmla="*/ 1 w 15"/>
                <a:gd name="T7" fmla="*/ 6 h 7"/>
                <a:gd name="T8" fmla="*/ 2 w 15"/>
                <a:gd name="T9" fmla="*/ 6 h 7"/>
                <a:gd name="T10" fmla="*/ 12 w 15"/>
                <a:gd name="T11" fmla="*/ 1 h 7"/>
                <a:gd name="T12" fmla="*/ 12 w 15"/>
                <a:gd name="T13" fmla="*/ 3 h 7"/>
                <a:gd name="T14" fmla="*/ 6 w 15"/>
                <a:gd name="T15" fmla="*/ 6 h 7"/>
                <a:gd name="T16" fmla="*/ 8 w 15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8" y="7"/>
                  </a:moveTo>
                  <a:cubicBezTo>
                    <a:pt x="10" y="6"/>
                    <a:pt x="13" y="5"/>
                    <a:pt x="14" y="2"/>
                  </a:cubicBezTo>
                  <a:cubicBezTo>
                    <a:pt x="15" y="2"/>
                    <a:pt x="15" y="1"/>
                    <a:pt x="14" y="0"/>
                  </a:cubicBezTo>
                  <a:cubicBezTo>
                    <a:pt x="9" y="0"/>
                    <a:pt x="4" y="3"/>
                    <a:pt x="1" y="6"/>
                  </a:cubicBezTo>
                  <a:cubicBezTo>
                    <a:pt x="0" y="6"/>
                    <a:pt x="2" y="6"/>
                    <a:pt x="2" y="6"/>
                  </a:cubicBezTo>
                  <a:cubicBezTo>
                    <a:pt x="5" y="4"/>
                    <a:pt x="9" y="1"/>
                    <a:pt x="12" y="1"/>
                  </a:cubicBezTo>
                  <a:cubicBezTo>
                    <a:pt x="13" y="1"/>
                    <a:pt x="13" y="2"/>
                    <a:pt x="12" y="3"/>
                  </a:cubicBezTo>
                  <a:cubicBezTo>
                    <a:pt x="11" y="5"/>
                    <a:pt x="8" y="5"/>
                    <a:pt x="6" y="6"/>
                  </a:cubicBezTo>
                  <a:cubicBezTo>
                    <a:pt x="5" y="7"/>
                    <a:pt x="7" y="7"/>
                    <a:pt x="8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05" name="Freeform 10632">
              <a:extLst>
                <a:ext uri="{FF2B5EF4-FFF2-40B4-BE49-F238E27FC236}">
                  <a16:creationId xmlns:a16="http://schemas.microsoft.com/office/drawing/2014/main" id="{2F6F8C69-762B-4334-BF30-5474C3D78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75" y="1049338"/>
              <a:ext cx="173038" cy="115888"/>
            </a:xfrm>
            <a:custGeom>
              <a:avLst/>
              <a:gdLst>
                <a:gd name="T0" fmla="*/ 44 w 46"/>
                <a:gd name="T1" fmla="*/ 0 h 31"/>
                <a:gd name="T2" fmla="*/ 1 w 46"/>
                <a:gd name="T3" fmla="*/ 30 h 31"/>
                <a:gd name="T4" fmla="*/ 2 w 46"/>
                <a:gd name="T5" fmla="*/ 30 h 31"/>
                <a:gd name="T6" fmla="*/ 45 w 46"/>
                <a:gd name="T7" fmla="*/ 1 h 31"/>
                <a:gd name="T8" fmla="*/ 44 w 4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1">
                  <a:moveTo>
                    <a:pt x="44" y="0"/>
                  </a:moveTo>
                  <a:cubicBezTo>
                    <a:pt x="29" y="10"/>
                    <a:pt x="15" y="19"/>
                    <a:pt x="1" y="30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16" y="20"/>
                    <a:pt x="30" y="11"/>
                    <a:pt x="45" y="1"/>
                  </a:cubicBezTo>
                  <a:cubicBezTo>
                    <a:pt x="46" y="1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06" name="Freeform 10633">
              <a:extLst>
                <a:ext uri="{FF2B5EF4-FFF2-40B4-BE49-F238E27FC236}">
                  <a16:creationId xmlns:a16="http://schemas.microsoft.com/office/drawing/2014/main" id="{D940E3A9-E8FA-4C53-B47D-C24FA98D3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600" y="835025"/>
              <a:ext cx="180975" cy="101600"/>
            </a:xfrm>
            <a:custGeom>
              <a:avLst/>
              <a:gdLst>
                <a:gd name="T0" fmla="*/ 46 w 48"/>
                <a:gd name="T1" fmla="*/ 1 h 27"/>
                <a:gd name="T2" fmla="*/ 1 w 48"/>
                <a:gd name="T3" fmla="*/ 26 h 27"/>
                <a:gd name="T4" fmla="*/ 2 w 48"/>
                <a:gd name="T5" fmla="*/ 27 h 27"/>
                <a:gd name="T6" fmla="*/ 47 w 48"/>
                <a:gd name="T7" fmla="*/ 1 h 27"/>
                <a:gd name="T8" fmla="*/ 46 w 48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7">
                  <a:moveTo>
                    <a:pt x="46" y="1"/>
                  </a:moveTo>
                  <a:cubicBezTo>
                    <a:pt x="31" y="9"/>
                    <a:pt x="16" y="18"/>
                    <a:pt x="1" y="26"/>
                  </a:cubicBezTo>
                  <a:cubicBezTo>
                    <a:pt x="0" y="27"/>
                    <a:pt x="1" y="27"/>
                    <a:pt x="2" y="27"/>
                  </a:cubicBezTo>
                  <a:cubicBezTo>
                    <a:pt x="17" y="18"/>
                    <a:pt x="32" y="10"/>
                    <a:pt x="47" y="1"/>
                  </a:cubicBezTo>
                  <a:cubicBezTo>
                    <a:pt x="48" y="1"/>
                    <a:pt x="46" y="0"/>
                    <a:pt x="4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07" name="Freeform 10634">
              <a:extLst>
                <a:ext uri="{FF2B5EF4-FFF2-40B4-BE49-F238E27FC236}">
                  <a16:creationId xmlns:a16="http://schemas.microsoft.com/office/drawing/2014/main" id="{0D33B745-F119-4867-9EE2-A6EE43B3F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8" y="815975"/>
              <a:ext cx="236538" cy="123825"/>
            </a:xfrm>
            <a:custGeom>
              <a:avLst/>
              <a:gdLst>
                <a:gd name="T0" fmla="*/ 2 w 63"/>
                <a:gd name="T1" fmla="*/ 32 h 33"/>
                <a:gd name="T2" fmla="*/ 62 w 63"/>
                <a:gd name="T3" fmla="*/ 1 h 33"/>
                <a:gd name="T4" fmla="*/ 60 w 63"/>
                <a:gd name="T5" fmla="*/ 0 h 33"/>
                <a:gd name="T6" fmla="*/ 1 w 63"/>
                <a:gd name="T7" fmla="*/ 32 h 33"/>
                <a:gd name="T8" fmla="*/ 2 w 63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3">
                  <a:moveTo>
                    <a:pt x="2" y="32"/>
                  </a:moveTo>
                  <a:cubicBezTo>
                    <a:pt x="22" y="22"/>
                    <a:pt x="42" y="11"/>
                    <a:pt x="62" y="1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40" y="11"/>
                    <a:pt x="21" y="21"/>
                    <a:pt x="1" y="32"/>
                  </a:cubicBezTo>
                  <a:cubicBezTo>
                    <a:pt x="0" y="32"/>
                    <a:pt x="2" y="33"/>
                    <a:pt x="2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08" name="Freeform 10635">
              <a:extLst>
                <a:ext uri="{FF2B5EF4-FFF2-40B4-BE49-F238E27FC236}">
                  <a16:creationId xmlns:a16="http://schemas.microsoft.com/office/drawing/2014/main" id="{55D59DCE-9EE4-4FFD-8BD3-1DE02E32E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3" y="1019175"/>
              <a:ext cx="311150" cy="161925"/>
            </a:xfrm>
            <a:custGeom>
              <a:avLst/>
              <a:gdLst>
                <a:gd name="T0" fmla="*/ 3 w 83"/>
                <a:gd name="T1" fmla="*/ 43 h 43"/>
                <a:gd name="T2" fmla="*/ 82 w 83"/>
                <a:gd name="T3" fmla="*/ 1 h 43"/>
                <a:gd name="T4" fmla="*/ 81 w 83"/>
                <a:gd name="T5" fmla="*/ 1 h 43"/>
                <a:gd name="T6" fmla="*/ 2 w 83"/>
                <a:gd name="T7" fmla="*/ 42 h 43"/>
                <a:gd name="T8" fmla="*/ 3 w 83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3">
                  <a:moveTo>
                    <a:pt x="3" y="43"/>
                  </a:moveTo>
                  <a:cubicBezTo>
                    <a:pt x="29" y="29"/>
                    <a:pt x="56" y="15"/>
                    <a:pt x="82" y="1"/>
                  </a:cubicBezTo>
                  <a:cubicBezTo>
                    <a:pt x="83" y="0"/>
                    <a:pt x="81" y="0"/>
                    <a:pt x="81" y="1"/>
                  </a:cubicBezTo>
                  <a:cubicBezTo>
                    <a:pt x="54" y="15"/>
                    <a:pt x="28" y="29"/>
                    <a:pt x="2" y="42"/>
                  </a:cubicBezTo>
                  <a:cubicBezTo>
                    <a:pt x="0" y="43"/>
                    <a:pt x="2" y="43"/>
                    <a:pt x="3" y="4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09" name="Freeform 10636">
              <a:extLst>
                <a:ext uri="{FF2B5EF4-FFF2-40B4-BE49-F238E27FC236}">
                  <a16:creationId xmlns:a16="http://schemas.microsoft.com/office/drawing/2014/main" id="{C86183F8-F6BE-445F-AEE6-97F20ABCA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0" y="992188"/>
              <a:ext cx="274638" cy="180975"/>
            </a:xfrm>
            <a:custGeom>
              <a:avLst/>
              <a:gdLst>
                <a:gd name="T0" fmla="*/ 70 w 73"/>
                <a:gd name="T1" fmla="*/ 1 h 48"/>
                <a:gd name="T2" fmla="*/ 1 w 73"/>
                <a:gd name="T3" fmla="*/ 48 h 48"/>
                <a:gd name="T4" fmla="*/ 3 w 73"/>
                <a:gd name="T5" fmla="*/ 48 h 48"/>
                <a:gd name="T6" fmla="*/ 72 w 73"/>
                <a:gd name="T7" fmla="*/ 1 h 48"/>
                <a:gd name="T8" fmla="*/ 70 w 73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8">
                  <a:moveTo>
                    <a:pt x="70" y="1"/>
                  </a:moveTo>
                  <a:cubicBezTo>
                    <a:pt x="46" y="15"/>
                    <a:pt x="22" y="30"/>
                    <a:pt x="1" y="48"/>
                  </a:cubicBezTo>
                  <a:cubicBezTo>
                    <a:pt x="0" y="48"/>
                    <a:pt x="2" y="48"/>
                    <a:pt x="3" y="48"/>
                  </a:cubicBezTo>
                  <a:cubicBezTo>
                    <a:pt x="24" y="30"/>
                    <a:pt x="48" y="15"/>
                    <a:pt x="72" y="1"/>
                  </a:cubicBezTo>
                  <a:cubicBezTo>
                    <a:pt x="73" y="0"/>
                    <a:pt x="71" y="1"/>
                    <a:pt x="7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10" name="Freeform 10637">
              <a:extLst>
                <a:ext uri="{FF2B5EF4-FFF2-40B4-BE49-F238E27FC236}">
                  <a16:creationId xmlns:a16="http://schemas.microsoft.com/office/drawing/2014/main" id="{6A77759C-1EC0-4F16-BCE5-C1E459620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25" y="763588"/>
              <a:ext cx="319088" cy="169863"/>
            </a:xfrm>
            <a:custGeom>
              <a:avLst/>
              <a:gdLst>
                <a:gd name="T0" fmla="*/ 82 w 85"/>
                <a:gd name="T1" fmla="*/ 0 h 45"/>
                <a:gd name="T2" fmla="*/ 1 w 85"/>
                <a:gd name="T3" fmla="*/ 44 h 45"/>
                <a:gd name="T4" fmla="*/ 2 w 85"/>
                <a:gd name="T5" fmla="*/ 44 h 45"/>
                <a:gd name="T6" fmla="*/ 83 w 85"/>
                <a:gd name="T7" fmla="*/ 1 h 45"/>
                <a:gd name="T8" fmla="*/ 82 w 85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5">
                  <a:moveTo>
                    <a:pt x="82" y="0"/>
                  </a:moveTo>
                  <a:cubicBezTo>
                    <a:pt x="56" y="15"/>
                    <a:pt x="28" y="29"/>
                    <a:pt x="1" y="44"/>
                  </a:cubicBezTo>
                  <a:cubicBezTo>
                    <a:pt x="0" y="44"/>
                    <a:pt x="2" y="45"/>
                    <a:pt x="2" y="44"/>
                  </a:cubicBezTo>
                  <a:cubicBezTo>
                    <a:pt x="29" y="30"/>
                    <a:pt x="57" y="16"/>
                    <a:pt x="83" y="1"/>
                  </a:cubicBezTo>
                  <a:cubicBezTo>
                    <a:pt x="85" y="0"/>
                    <a:pt x="83" y="0"/>
                    <a:pt x="8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11" name="Freeform 10639">
              <a:extLst>
                <a:ext uri="{FF2B5EF4-FFF2-40B4-BE49-F238E27FC236}">
                  <a16:creationId xmlns:a16="http://schemas.microsoft.com/office/drawing/2014/main" id="{0F5266C6-1C28-4DB8-A582-EF58ADE14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988" y="730250"/>
              <a:ext cx="382588" cy="190500"/>
            </a:xfrm>
            <a:custGeom>
              <a:avLst/>
              <a:gdLst>
                <a:gd name="T0" fmla="*/ 2 w 102"/>
                <a:gd name="T1" fmla="*/ 50 h 51"/>
                <a:gd name="T2" fmla="*/ 101 w 102"/>
                <a:gd name="T3" fmla="*/ 1 h 51"/>
                <a:gd name="T4" fmla="*/ 100 w 102"/>
                <a:gd name="T5" fmla="*/ 0 h 51"/>
                <a:gd name="T6" fmla="*/ 1 w 102"/>
                <a:gd name="T7" fmla="*/ 50 h 51"/>
                <a:gd name="T8" fmla="*/ 2 w 102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1">
                  <a:moveTo>
                    <a:pt x="2" y="50"/>
                  </a:moveTo>
                  <a:cubicBezTo>
                    <a:pt x="35" y="33"/>
                    <a:pt x="67" y="16"/>
                    <a:pt x="101" y="1"/>
                  </a:cubicBezTo>
                  <a:cubicBezTo>
                    <a:pt x="102" y="0"/>
                    <a:pt x="101" y="0"/>
                    <a:pt x="100" y="0"/>
                  </a:cubicBezTo>
                  <a:cubicBezTo>
                    <a:pt x="66" y="15"/>
                    <a:pt x="34" y="32"/>
                    <a:pt x="1" y="50"/>
                  </a:cubicBezTo>
                  <a:cubicBezTo>
                    <a:pt x="0" y="50"/>
                    <a:pt x="2" y="51"/>
                    <a:pt x="2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12" name="Freeform 10640">
              <a:extLst>
                <a:ext uri="{FF2B5EF4-FFF2-40B4-BE49-F238E27FC236}">
                  <a16:creationId xmlns:a16="http://schemas.microsoft.com/office/drawing/2014/main" id="{7095C050-B69D-401B-9C49-C5047ADA1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3" y="985838"/>
              <a:ext cx="225425" cy="127000"/>
            </a:xfrm>
            <a:custGeom>
              <a:avLst/>
              <a:gdLst>
                <a:gd name="T0" fmla="*/ 48 w 60"/>
                <a:gd name="T1" fmla="*/ 1 h 34"/>
                <a:gd name="T2" fmla="*/ 1 w 60"/>
                <a:gd name="T3" fmla="*/ 33 h 34"/>
                <a:gd name="T4" fmla="*/ 2 w 60"/>
                <a:gd name="T5" fmla="*/ 34 h 34"/>
                <a:gd name="T6" fmla="*/ 59 w 60"/>
                <a:gd name="T7" fmla="*/ 2 h 34"/>
                <a:gd name="T8" fmla="*/ 58 w 60"/>
                <a:gd name="T9" fmla="*/ 1 h 34"/>
                <a:gd name="T10" fmla="*/ 9 w 60"/>
                <a:gd name="T11" fmla="*/ 29 h 34"/>
                <a:gd name="T12" fmla="*/ 9 w 60"/>
                <a:gd name="T13" fmla="*/ 29 h 34"/>
                <a:gd name="T14" fmla="*/ 23 w 60"/>
                <a:gd name="T15" fmla="*/ 19 h 34"/>
                <a:gd name="T16" fmla="*/ 49 w 60"/>
                <a:gd name="T17" fmla="*/ 2 h 34"/>
                <a:gd name="T18" fmla="*/ 48 w 60"/>
                <a:gd name="T1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4">
                  <a:moveTo>
                    <a:pt x="48" y="1"/>
                  </a:moveTo>
                  <a:cubicBezTo>
                    <a:pt x="32" y="11"/>
                    <a:pt x="16" y="22"/>
                    <a:pt x="1" y="33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21" y="24"/>
                    <a:pt x="40" y="13"/>
                    <a:pt x="59" y="2"/>
                  </a:cubicBezTo>
                  <a:cubicBezTo>
                    <a:pt x="60" y="2"/>
                    <a:pt x="59" y="1"/>
                    <a:pt x="58" y="1"/>
                  </a:cubicBezTo>
                  <a:cubicBezTo>
                    <a:pt x="41" y="10"/>
                    <a:pt x="25" y="20"/>
                    <a:pt x="9" y="29"/>
                  </a:cubicBezTo>
                  <a:cubicBezTo>
                    <a:pt x="2" y="32"/>
                    <a:pt x="6" y="31"/>
                    <a:pt x="9" y="29"/>
                  </a:cubicBezTo>
                  <a:cubicBezTo>
                    <a:pt x="14" y="25"/>
                    <a:pt x="19" y="22"/>
                    <a:pt x="23" y="19"/>
                  </a:cubicBezTo>
                  <a:cubicBezTo>
                    <a:pt x="32" y="13"/>
                    <a:pt x="40" y="7"/>
                    <a:pt x="49" y="2"/>
                  </a:cubicBezTo>
                  <a:cubicBezTo>
                    <a:pt x="50" y="1"/>
                    <a:pt x="48" y="0"/>
                    <a:pt x="4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13" name="Freeform 10641">
              <a:extLst>
                <a:ext uri="{FF2B5EF4-FFF2-40B4-BE49-F238E27FC236}">
                  <a16:creationId xmlns:a16="http://schemas.microsoft.com/office/drawing/2014/main" id="{DF5CE4AC-5FA2-4800-8EB7-8DB21EF9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788988"/>
              <a:ext cx="225425" cy="125413"/>
            </a:xfrm>
            <a:custGeom>
              <a:avLst/>
              <a:gdLst>
                <a:gd name="T0" fmla="*/ 58 w 60"/>
                <a:gd name="T1" fmla="*/ 0 h 33"/>
                <a:gd name="T2" fmla="*/ 1 w 60"/>
                <a:gd name="T3" fmla="*/ 32 h 33"/>
                <a:gd name="T4" fmla="*/ 3 w 60"/>
                <a:gd name="T5" fmla="*/ 33 h 33"/>
                <a:gd name="T6" fmla="*/ 59 w 60"/>
                <a:gd name="T7" fmla="*/ 1 h 33"/>
                <a:gd name="T8" fmla="*/ 58 w 60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3">
                  <a:moveTo>
                    <a:pt x="58" y="0"/>
                  </a:moveTo>
                  <a:cubicBezTo>
                    <a:pt x="39" y="11"/>
                    <a:pt x="20" y="22"/>
                    <a:pt x="1" y="32"/>
                  </a:cubicBezTo>
                  <a:cubicBezTo>
                    <a:pt x="0" y="33"/>
                    <a:pt x="2" y="33"/>
                    <a:pt x="3" y="33"/>
                  </a:cubicBezTo>
                  <a:cubicBezTo>
                    <a:pt x="21" y="22"/>
                    <a:pt x="40" y="12"/>
                    <a:pt x="59" y="1"/>
                  </a:cubicBezTo>
                  <a:cubicBezTo>
                    <a:pt x="60" y="1"/>
                    <a:pt x="59" y="0"/>
                    <a:pt x="5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14" name="Freeform 10642">
              <a:extLst>
                <a:ext uri="{FF2B5EF4-FFF2-40B4-BE49-F238E27FC236}">
                  <a16:creationId xmlns:a16="http://schemas.microsoft.com/office/drawing/2014/main" id="{F193F17B-41AD-4D2B-A59A-DF7BBB2F1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963" y="673100"/>
              <a:ext cx="77788" cy="41275"/>
            </a:xfrm>
            <a:custGeom>
              <a:avLst/>
              <a:gdLst>
                <a:gd name="T0" fmla="*/ 3 w 21"/>
                <a:gd name="T1" fmla="*/ 7 h 11"/>
                <a:gd name="T2" fmla="*/ 20 w 21"/>
                <a:gd name="T3" fmla="*/ 0 h 11"/>
                <a:gd name="T4" fmla="*/ 19 w 21"/>
                <a:gd name="T5" fmla="*/ 0 h 11"/>
                <a:gd name="T6" fmla="*/ 1 w 21"/>
                <a:gd name="T7" fmla="*/ 11 h 11"/>
                <a:gd name="T8" fmla="*/ 2 w 21"/>
                <a:gd name="T9" fmla="*/ 11 h 11"/>
                <a:gd name="T10" fmla="*/ 20 w 21"/>
                <a:gd name="T11" fmla="*/ 0 h 11"/>
                <a:gd name="T12" fmla="*/ 19 w 21"/>
                <a:gd name="T13" fmla="*/ 0 h 11"/>
                <a:gd name="T14" fmla="*/ 2 w 21"/>
                <a:gd name="T15" fmla="*/ 7 h 11"/>
                <a:gd name="T16" fmla="*/ 3 w 21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1">
                  <a:moveTo>
                    <a:pt x="3" y="7"/>
                  </a:moveTo>
                  <a:cubicBezTo>
                    <a:pt x="9" y="5"/>
                    <a:pt x="14" y="2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4"/>
                    <a:pt x="7" y="7"/>
                    <a:pt x="1" y="11"/>
                  </a:cubicBezTo>
                  <a:cubicBezTo>
                    <a:pt x="0" y="11"/>
                    <a:pt x="2" y="11"/>
                    <a:pt x="2" y="11"/>
                  </a:cubicBezTo>
                  <a:cubicBezTo>
                    <a:pt x="8" y="7"/>
                    <a:pt x="14" y="4"/>
                    <a:pt x="20" y="0"/>
                  </a:cubicBezTo>
                  <a:cubicBezTo>
                    <a:pt x="21" y="0"/>
                    <a:pt x="19" y="0"/>
                    <a:pt x="19" y="0"/>
                  </a:cubicBezTo>
                  <a:cubicBezTo>
                    <a:pt x="13" y="2"/>
                    <a:pt x="8" y="4"/>
                    <a:pt x="2" y="7"/>
                  </a:cubicBezTo>
                  <a:cubicBezTo>
                    <a:pt x="1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15" name="Freeform 10643">
              <a:extLst>
                <a:ext uri="{FF2B5EF4-FFF2-40B4-BE49-F238E27FC236}">
                  <a16:creationId xmlns:a16="http://schemas.microsoft.com/office/drawing/2014/main" id="{6238C5A9-CFAB-4734-8AC4-5E66F279F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" y="788988"/>
              <a:ext cx="225425" cy="128588"/>
            </a:xfrm>
            <a:custGeom>
              <a:avLst/>
              <a:gdLst>
                <a:gd name="T0" fmla="*/ 3 w 60"/>
                <a:gd name="T1" fmla="*/ 33 h 34"/>
                <a:gd name="T2" fmla="*/ 59 w 60"/>
                <a:gd name="T3" fmla="*/ 2 h 34"/>
                <a:gd name="T4" fmla="*/ 58 w 60"/>
                <a:gd name="T5" fmla="*/ 0 h 34"/>
                <a:gd name="T6" fmla="*/ 2 w 60"/>
                <a:gd name="T7" fmla="*/ 32 h 34"/>
                <a:gd name="T8" fmla="*/ 3 w 60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4">
                  <a:moveTo>
                    <a:pt x="3" y="33"/>
                  </a:moveTo>
                  <a:cubicBezTo>
                    <a:pt x="21" y="22"/>
                    <a:pt x="40" y="12"/>
                    <a:pt x="59" y="2"/>
                  </a:cubicBezTo>
                  <a:cubicBezTo>
                    <a:pt x="60" y="1"/>
                    <a:pt x="59" y="0"/>
                    <a:pt x="58" y="0"/>
                  </a:cubicBezTo>
                  <a:cubicBezTo>
                    <a:pt x="39" y="11"/>
                    <a:pt x="20" y="21"/>
                    <a:pt x="2" y="32"/>
                  </a:cubicBezTo>
                  <a:cubicBezTo>
                    <a:pt x="0" y="32"/>
                    <a:pt x="2" y="34"/>
                    <a:pt x="3" y="3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16" name="Freeform 10644">
              <a:extLst>
                <a:ext uri="{FF2B5EF4-FFF2-40B4-BE49-F238E27FC236}">
                  <a16:creationId xmlns:a16="http://schemas.microsoft.com/office/drawing/2014/main" id="{66FB5D0C-EA4C-4CD4-9100-77DE98995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" y="989013"/>
              <a:ext cx="168275" cy="82550"/>
            </a:xfrm>
            <a:custGeom>
              <a:avLst/>
              <a:gdLst>
                <a:gd name="T0" fmla="*/ 24 w 45"/>
                <a:gd name="T1" fmla="*/ 4 h 22"/>
                <a:gd name="T2" fmla="*/ 1 w 45"/>
                <a:gd name="T3" fmla="*/ 21 h 22"/>
                <a:gd name="T4" fmla="*/ 2 w 45"/>
                <a:gd name="T5" fmla="*/ 22 h 22"/>
                <a:gd name="T6" fmla="*/ 43 w 45"/>
                <a:gd name="T7" fmla="*/ 2 h 22"/>
                <a:gd name="T8" fmla="*/ 43 w 45"/>
                <a:gd name="T9" fmla="*/ 1 h 22"/>
                <a:gd name="T10" fmla="*/ 13 w 45"/>
                <a:gd name="T11" fmla="*/ 16 h 22"/>
                <a:gd name="T12" fmla="*/ 7 w 45"/>
                <a:gd name="T13" fmla="*/ 18 h 22"/>
                <a:gd name="T14" fmla="*/ 10 w 45"/>
                <a:gd name="T15" fmla="*/ 16 h 22"/>
                <a:gd name="T16" fmla="*/ 25 w 45"/>
                <a:gd name="T17" fmla="*/ 4 h 22"/>
                <a:gd name="T18" fmla="*/ 24 w 45"/>
                <a:gd name="T1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22">
                  <a:moveTo>
                    <a:pt x="24" y="4"/>
                  </a:moveTo>
                  <a:cubicBezTo>
                    <a:pt x="16" y="9"/>
                    <a:pt x="8" y="15"/>
                    <a:pt x="1" y="21"/>
                  </a:cubicBezTo>
                  <a:cubicBezTo>
                    <a:pt x="0" y="22"/>
                    <a:pt x="2" y="22"/>
                    <a:pt x="2" y="22"/>
                  </a:cubicBezTo>
                  <a:cubicBezTo>
                    <a:pt x="16" y="16"/>
                    <a:pt x="30" y="9"/>
                    <a:pt x="43" y="2"/>
                  </a:cubicBezTo>
                  <a:cubicBezTo>
                    <a:pt x="45" y="1"/>
                    <a:pt x="44" y="0"/>
                    <a:pt x="43" y="1"/>
                  </a:cubicBezTo>
                  <a:cubicBezTo>
                    <a:pt x="33" y="6"/>
                    <a:pt x="23" y="11"/>
                    <a:pt x="13" y="16"/>
                  </a:cubicBezTo>
                  <a:cubicBezTo>
                    <a:pt x="11" y="17"/>
                    <a:pt x="9" y="17"/>
                    <a:pt x="7" y="18"/>
                  </a:cubicBezTo>
                  <a:cubicBezTo>
                    <a:pt x="0" y="22"/>
                    <a:pt x="9" y="17"/>
                    <a:pt x="10" y="16"/>
                  </a:cubicBezTo>
                  <a:cubicBezTo>
                    <a:pt x="15" y="12"/>
                    <a:pt x="20" y="8"/>
                    <a:pt x="25" y="4"/>
                  </a:cubicBezTo>
                  <a:cubicBezTo>
                    <a:pt x="26" y="3"/>
                    <a:pt x="24" y="3"/>
                    <a:pt x="24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17" name="Freeform 10645">
              <a:extLst>
                <a:ext uri="{FF2B5EF4-FFF2-40B4-BE49-F238E27FC236}">
                  <a16:creationId xmlns:a16="http://schemas.microsoft.com/office/drawing/2014/main" id="{389085FC-9564-4808-97BE-F0CC0EB7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38" y="785813"/>
              <a:ext cx="225425" cy="120650"/>
            </a:xfrm>
            <a:custGeom>
              <a:avLst/>
              <a:gdLst>
                <a:gd name="T0" fmla="*/ 58 w 60"/>
                <a:gd name="T1" fmla="*/ 1 h 32"/>
                <a:gd name="T2" fmla="*/ 1 w 60"/>
                <a:gd name="T3" fmla="*/ 32 h 32"/>
                <a:gd name="T4" fmla="*/ 3 w 60"/>
                <a:gd name="T5" fmla="*/ 32 h 32"/>
                <a:gd name="T6" fmla="*/ 59 w 60"/>
                <a:gd name="T7" fmla="*/ 1 h 32"/>
                <a:gd name="T8" fmla="*/ 58 w 60"/>
                <a:gd name="T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2">
                  <a:moveTo>
                    <a:pt x="58" y="1"/>
                  </a:moveTo>
                  <a:cubicBezTo>
                    <a:pt x="39" y="11"/>
                    <a:pt x="20" y="21"/>
                    <a:pt x="1" y="32"/>
                  </a:cubicBezTo>
                  <a:cubicBezTo>
                    <a:pt x="0" y="32"/>
                    <a:pt x="2" y="32"/>
                    <a:pt x="3" y="32"/>
                  </a:cubicBezTo>
                  <a:cubicBezTo>
                    <a:pt x="21" y="21"/>
                    <a:pt x="40" y="11"/>
                    <a:pt x="59" y="1"/>
                  </a:cubicBezTo>
                  <a:cubicBezTo>
                    <a:pt x="60" y="0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18" name="Freeform 10646">
              <a:extLst>
                <a:ext uri="{FF2B5EF4-FFF2-40B4-BE49-F238E27FC236}">
                  <a16:creationId xmlns:a16="http://schemas.microsoft.com/office/drawing/2014/main" id="{4BAE5E90-B601-4BA0-9C55-FE43A677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963" y="593725"/>
              <a:ext cx="82550" cy="52388"/>
            </a:xfrm>
            <a:custGeom>
              <a:avLst/>
              <a:gdLst>
                <a:gd name="T0" fmla="*/ 20 w 22"/>
                <a:gd name="T1" fmla="*/ 0 h 14"/>
                <a:gd name="T2" fmla="*/ 1 w 22"/>
                <a:gd name="T3" fmla="*/ 13 h 14"/>
                <a:gd name="T4" fmla="*/ 2 w 22"/>
                <a:gd name="T5" fmla="*/ 13 h 14"/>
                <a:gd name="T6" fmla="*/ 21 w 22"/>
                <a:gd name="T7" fmla="*/ 0 h 14"/>
                <a:gd name="T8" fmla="*/ 20 w 2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20" y="0"/>
                  </a:moveTo>
                  <a:cubicBezTo>
                    <a:pt x="13" y="5"/>
                    <a:pt x="7" y="9"/>
                    <a:pt x="1" y="13"/>
                  </a:cubicBezTo>
                  <a:cubicBezTo>
                    <a:pt x="0" y="14"/>
                    <a:pt x="2" y="14"/>
                    <a:pt x="2" y="13"/>
                  </a:cubicBezTo>
                  <a:cubicBezTo>
                    <a:pt x="9" y="9"/>
                    <a:pt x="15" y="5"/>
                    <a:pt x="21" y="0"/>
                  </a:cubicBezTo>
                  <a:cubicBezTo>
                    <a:pt x="22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19" name="Freeform 10647">
              <a:extLst>
                <a:ext uri="{FF2B5EF4-FFF2-40B4-BE49-F238E27FC236}">
                  <a16:creationId xmlns:a16="http://schemas.microsoft.com/office/drawing/2014/main" id="{90F42589-9338-4022-8929-6F9163C9F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38" y="571500"/>
              <a:ext cx="79375" cy="33338"/>
            </a:xfrm>
            <a:custGeom>
              <a:avLst/>
              <a:gdLst>
                <a:gd name="T0" fmla="*/ 2 w 21"/>
                <a:gd name="T1" fmla="*/ 8 h 9"/>
                <a:gd name="T2" fmla="*/ 20 w 21"/>
                <a:gd name="T3" fmla="*/ 1 h 9"/>
                <a:gd name="T4" fmla="*/ 19 w 21"/>
                <a:gd name="T5" fmla="*/ 0 h 9"/>
                <a:gd name="T6" fmla="*/ 1 w 21"/>
                <a:gd name="T7" fmla="*/ 8 h 9"/>
                <a:gd name="T8" fmla="*/ 2 w 21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" y="8"/>
                  </a:moveTo>
                  <a:cubicBezTo>
                    <a:pt x="8" y="6"/>
                    <a:pt x="13" y="3"/>
                    <a:pt x="20" y="1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3" y="2"/>
                    <a:pt x="7" y="5"/>
                    <a:pt x="1" y="8"/>
                  </a:cubicBezTo>
                  <a:cubicBezTo>
                    <a:pt x="0" y="8"/>
                    <a:pt x="1" y="9"/>
                    <a:pt x="2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20" name="Freeform 10648">
              <a:extLst>
                <a:ext uri="{FF2B5EF4-FFF2-40B4-BE49-F238E27FC236}">
                  <a16:creationId xmlns:a16="http://schemas.microsoft.com/office/drawing/2014/main" id="{2E7BE804-63C8-4B26-B6A5-52B0839E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8" y="771525"/>
              <a:ext cx="315913" cy="157163"/>
            </a:xfrm>
            <a:custGeom>
              <a:avLst/>
              <a:gdLst>
                <a:gd name="T0" fmla="*/ 3 w 84"/>
                <a:gd name="T1" fmla="*/ 42 h 42"/>
                <a:gd name="T2" fmla="*/ 83 w 84"/>
                <a:gd name="T3" fmla="*/ 1 h 42"/>
                <a:gd name="T4" fmla="*/ 82 w 84"/>
                <a:gd name="T5" fmla="*/ 0 h 42"/>
                <a:gd name="T6" fmla="*/ 2 w 84"/>
                <a:gd name="T7" fmla="*/ 42 h 42"/>
                <a:gd name="T8" fmla="*/ 3 w 84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2">
                  <a:moveTo>
                    <a:pt x="3" y="42"/>
                  </a:moveTo>
                  <a:cubicBezTo>
                    <a:pt x="30" y="29"/>
                    <a:pt x="56" y="14"/>
                    <a:pt x="83" y="1"/>
                  </a:cubicBezTo>
                  <a:cubicBezTo>
                    <a:pt x="84" y="0"/>
                    <a:pt x="82" y="0"/>
                    <a:pt x="82" y="0"/>
                  </a:cubicBezTo>
                  <a:cubicBezTo>
                    <a:pt x="55" y="14"/>
                    <a:pt x="28" y="28"/>
                    <a:pt x="2" y="42"/>
                  </a:cubicBezTo>
                  <a:cubicBezTo>
                    <a:pt x="0" y="42"/>
                    <a:pt x="2" y="42"/>
                    <a:pt x="3" y="4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21" name="Freeform 10649">
              <a:extLst>
                <a:ext uri="{FF2B5EF4-FFF2-40B4-BE49-F238E27FC236}">
                  <a16:creationId xmlns:a16="http://schemas.microsoft.com/office/drawing/2014/main" id="{04A8A198-0363-49A1-A18E-037F9155B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" y="766763"/>
              <a:ext cx="277813" cy="150813"/>
            </a:xfrm>
            <a:custGeom>
              <a:avLst/>
              <a:gdLst>
                <a:gd name="T0" fmla="*/ 71 w 74"/>
                <a:gd name="T1" fmla="*/ 1 h 40"/>
                <a:gd name="T2" fmla="*/ 1 w 74"/>
                <a:gd name="T3" fmla="*/ 39 h 40"/>
                <a:gd name="T4" fmla="*/ 2 w 74"/>
                <a:gd name="T5" fmla="*/ 39 h 40"/>
                <a:gd name="T6" fmla="*/ 72 w 74"/>
                <a:gd name="T7" fmla="*/ 1 h 40"/>
                <a:gd name="T8" fmla="*/ 71 w 74"/>
                <a:gd name="T9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0">
                  <a:moveTo>
                    <a:pt x="71" y="1"/>
                  </a:moveTo>
                  <a:cubicBezTo>
                    <a:pt x="47" y="13"/>
                    <a:pt x="23" y="25"/>
                    <a:pt x="1" y="39"/>
                  </a:cubicBezTo>
                  <a:cubicBezTo>
                    <a:pt x="0" y="40"/>
                    <a:pt x="2" y="39"/>
                    <a:pt x="2" y="39"/>
                  </a:cubicBezTo>
                  <a:cubicBezTo>
                    <a:pt x="25" y="25"/>
                    <a:pt x="49" y="13"/>
                    <a:pt x="72" y="1"/>
                  </a:cubicBezTo>
                  <a:cubicBezTo>
                    <a:pt x="74" y="0"/>
                    <a:pt x="72" y="1"/>
                    <a:pt x="7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22" name="Freeform 10650">
              <a:extLst>
                <a:ext uri="{FF2B5EF4-FFF2-40B4-BE49-F238E27FC236}">
                  <a16:creationId xmlns:a16="http://schemas.microsoft.com/office/drawing/2014/main" id="{B9EE40C8-589B-4DD5-A25D-FDD2ACF74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200" y="503238"/>
              <a:ext cx="41275" cy="26988"/>
            </a:xfrm>
            <a:custGeom>
              <a:avLst/>
              <a:gdLst>
                <a:gd name="T0" fmla="*/ 3 w 11"/>
                <a:gd name="T1" fmla="*/ 3 h 7"/>
                <a:gd name="T2" fmla="*/ 10 w 11"/>
                <a:gd name="T3" fmla="*/ 1 h 7"/>
                <a:gd name="T4" fmla="*/ 9 w 11"/>
                <a:gd name="T5" fmla="*/ 0 h 7"/>
                <a:gd name="T6" fmla="*/ 2 w 11"/>
                <a:gd name="T7" fmla="*/ 6 h 7"/>
                <a:gd name="T8" fmla="*/ 3 w 11"/>
                <a:gd name="T9" fmla="*/ 6 h 7"/>
                <a:gd name="T10" fmla="*/ 10 w 11"/>
                <a:gd name="T11" fmla="*/ 1 h 7"/>
                <a:gd name="T12" fmla="*/ 9 w 11"/>
                <a:gd name="T13" fmla="*/ 0 h 7"/>
                <a:gd name="T14" fmla="*/ 2 w 11"/>
                <a:gd name="T15" fmla="*/ 2 h 7"/>
                <a:gd name="T16" fmla="*/ 3 w 11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3" y="3"/>
                  </a:moveTo>
                  <a:cubicBezTo>
                    <a:pt x="5" y="2"/>
                    <a:pt x="7" y="2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6" y="2"/>
                    <a:pt x="4" y="4"/>
                    <a:pt x="2" y="6"/>
                  </a:cubicBezTo>
                  <a:cubicBezTo>
                    <a:pt x="1" y="6"/>
                    <a:pt x="2" y="7"/>
                    <a:pt x="3" y="6"/>
                  </a:cubicBezTo>
                  <a:cubicBezTo>
                    <a:pt x="6" y="5"/>
                    <a:pt x="8" y="3"/>
                    <a:pt x="10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7" y="0"/>
                    <a:pt x="4" y="1"/>
                    <a:pt x="2" y="2"/>
                  </a:cubicBezTo>
                  <a:cubicBezTo>
                    <a:pt x="0" y="3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23" name="Freeform 10651">
              <a:extLst>
                <a:ext uri="{FF2B5EF4-FFF2-40B4-BE49-F238E27FC236}">
                  <a16:creationId xmlns:a16="http://schemas.microsoft.com/office/drawing/2014/main" id="{329A6C02-C144-4F7F-A441-A0C77C5BA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8" y="766763"/>
              <a:ext cx="327025" cy="173038"/>
            </a:xfrm>
            <a:custGeom>
              <a:avLst/>
              <a:gdLst>
                <a:gd name="T0" fmla="*/ 2 w 87"/>
                <a:gd name="T1" fmla="*/ 45 h 46"/>
                <a:gd name="T2" fmla="*/ 86 w 87"/>
                <a:gd name="T3" fmla="*/ 0 h 46"/>
                <a:gd name="T4" fmla="*/ 85 w 87"/>
                <a:gd name="T5" fmla="*/ 0 h 46"/>
                <a:gd name="T6" fmla="*/ 1 w 87"/>
                <a:gd name="T7" fmla="*/ 45 h 46"/>
                <a:gd name="T8" fmla="*/ 2 w 87"/>
                <a:gd name="T9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6">
                  <a:moveTo>
                    <a:pt x="2" y="45"/>
                  </a:moveTo>
                  <a:cubicBezTo>
                    <a:pt x="30" y="31"/>
                    <a:pt x="58" y="15"/>
                    <a:pt x="86" y="0"/>
                  </a:cubicBezTo>
                  <a:cubicBezTo>
                    <a:pt x="87" y="0"/>
                    <a:pt x="85" y="0"/>
                    <a:pt x="85" y="0"/>
                  </a:cubicBezTo>
                  <a:cubicBezTo>
                    <a:pt x="57" y="15"/>
                    <a:pt x="29" y="30"/>
                    <a:pt x="1" y="45"/>
                  </a:cubicBezTo>
                  <a:cubicBezTo>
                    <a:pt x="0" y="45"/>
                    <a:pt x="2" y="46"/>
                    <a:pt x="2" y="4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24" name="Freeform 10652">
              <a:extLst>
                <a:ext uri="{FF2B5EF4-FFF2-40B4-BE49-F238E27FC236}">
                  <a16:creationId xmlns:a16="http://schemas.microsoft.com/office/drawing/2014/main" id="{D955A1C9-CEB2-4B54-9B75-76DC4D0CE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3" y="763588"/>
              <a:ext cx="304800" cy="173038"/>
            </a:xfrm>
            <a:custGeom>
              <a:avLst/>
              <a:gdLst>
                <a:gd name="T0" fmla="*/ 79 w 81"/>
                <a:gd name="T1" fmla="*/ 0 h 46"/>
                <a:gd name="T2" fmla="*/ 1 w 81"/>
                <a:gd name="T3" fmla="*/ 45 h 46"/>
                <a:gd name="T4" fmla="*/ 3 w 81"/>
                <a:gd name="T5" fmla="*/ 46 h 46"/>
                <a:gd name="T6" fmla="*/ 80 w 81"/>
                <a:gd name="T7" fmla="*/ 1 h 46"/>
                <a:gd name="T8" fmla="*/ 79 w 81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46">
                  <a:moveTo>
                    <a:pt x="79" y="0"/>
                  </a:moveTo>
                  <a:cubicBezTo>
                    <a:pt x="53" y="15"/>
                    <a:pt x="27" y="29"/>
                    <a:pt x="1" y="45"/>
                  </a:cubicBezTo>
                  <a:cubicBezTo>
                    <a:pt x="0" y="46"/>
                    <a:pt x="2" y="46"/>
                    <a:pt x="3" y="46"/>
                  </a:cubicBezTo>
                  <a:cubicBezTo>
                    <a:pt x="28" y="30"/>
                    <a:pt x="54" y="16"/>
                    <a:pt x="80" y="1"/>
                  </a:cubicBezTo>
                  <a:cubicBezTo>
                    <a:pt x="81" y="1"/>
                    <a:pt x="80" y="0"/>
                    <a:pt x="7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25" name="Freeform 10653">
              <a:extLst>
                <a:ext uri="{FF2B5EF4-FFF2-40B4-BE49-F238E27FC236}">
                  <a16:creationId xmlns:a16="http://schemas.microsoft.com/office/drawing/2014/main" id="{E6F4F48D-1781-4659-8E60-F3176BF8C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5" y="395288"/>
              <a:ext cx="96838" cy="44450"/>
            </a:xfrm>
            <a:custGeom>
              <a:avLst/>
              <a:gdLst>
                <a:gd name="T0" fmla="*/ 24 w 26"/>
                <a:gd name="T1" fmla="*/ 1 h 12"/>
                <a:gd name="T2" fmla="*/ 1 w 26"/>
                <a:gd name="T3" fmla="*/ 11 h 12"/>
                <a:gd name="T4" fmla="*/ 3 w 26"/>
                <a:gd name="T5" fmla="*/ 12 h 12"/>
                <a:gd name="T6" fmla="*/ 25 w 26"/>
                <a:gd name="T7" fmla="*/ 1 h 12"/>
                <a:gd name="T8" fmla="*/ 24 w 2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2">
                  <a:moveTo>
                    <a:pt x="24" y="1"/>
                  </a:moveTo>
                  <a:cubicBezTo>
                    <a:pt x="16" y="4"/>
                    <a:pt x="9" y="7"/>
                    <a:pt x="1" y="11"/>
                  </a:cubicBezTo>
                  <a:cubicBezTo>
                    <a:pt x="0" y="12"/>
                    <a:pt x="2" y="12"/>
                    <a:pt x="3" y="12"/>
                  </a:cubicBezTo>
                  <a:cubicBezTo>
                    <a:pt x="10" y="8"/>
                    <a:pt x="17" y="5"/>
                    <a:pt x="25" y="1"/>
                  </a:cubicBezTo>
                  <a:cubicBezTo>
                    <a:pt x="26" y="1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26" name="Freeform 10654">
              <a:extLst>
                <a:ext uri="{FF2B5EF4-FFF2-40B4-BE49-F238E27FC236}">
                  <a16:creationId xmlns:a16="http://schemas.microsoft.com/office/drawing/2014/main" id="{5CF3C273-2DCF-4345-B479-066BE6C5E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963" y="379413"/>
              <a:ext cx="88900" cy="41275"/>
            </a:xfrm>
            <a:custGeom>
              <a:avLst/>
              <a:gdLst>
                <a:gd name="T0" fmla="*/ 2 w 24"/>
                <a:gd name="T1" fmla="*/ 11 h 11"/>
                <a:gd name="T2" fmla="*/ 22 w 24"/>
                <a:gd name="T3" fmla="*/ 2 h 11"/>
                <a:gd name="T4" fmla="*/ 22 w 24"/>
                <a:gd name="T5" fmla="*/ 1 h 11"/>
                <a:gd name="T6" fmla="*/ 1 w 24"/>
                <a:gd name="T7" fmla="*/ 9 h 11"/>
                <a:gd name="T8" fmla="*/ 2 w 2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" y="11"/>
                  </a:moveTo>
                  <a:cubicBezTo>
                    <a:pt x="9" y="8"/>
                    <a:pt x="16" y="5"/>
                    <a:pt x="22" y="2"/>
                  </a:cubicBezTo>
                  <a:cubicBezTo>
                    <a:pt x="24" y="2"/>
                    <a:pt x="23" y="0"/>
                    <a:pt x="22" y="1"/>
                  </a:cubicBezTo>
                  <a:cubicBezTo>
                    <a:pt x="15" y="4"/>
                    <a:pt x="8" y="7"/>
                    <a:pt x="1" y="9"/>
                  </a:cubicBezTo>
                  <a:cubicBezTo>
                    <a:pt x="0" y="10"/>
                    <a:pt x="1" y="11"/>
                    <a:pt x="2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27" name="Freeform 10655">
              <a:extLst>
                <a:ext uri="{FF2B5EF4-FFF2-40B4-BE49-F238E27FC236}">
                  <a16:creationId xmlns:a16="http://schemas.microsoft.com/office/drawing/2014/main" id="{F30EBCDD-29F7-4958-BB15-3BD51DF1F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774700"/>
              <a:ext cx="277813" cy="146050"/>
            </a:xfrm>
            <a:custGeom>
              <a:avLst/>
              <a:gdLst>
                <a:gd name="T0" fmla="*/ 2 w 74"/>
                <a:gd name="T1" fmla="*/ 39 h 39"/>
                <a:gd name="T2" fmla="*/ 72 w 74"/>
                <a:gd name="T3" fmla="*/ 1 h 39"/>
                <a:gd name="T4" fmla="*/ 71 w 74"/>
                <a:gd name="T5" fmla="*/ 0 h 39"/>
                <a:gd name="T6" fmla="*/ 1 w 74"/>
                <a:gd name="T7" fmla="*/ 38 h 39"/>
                <a:gd name="T8" fmla="*/ 2 w 7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9">
                  <a:moveTo>
                    <a:pt x="2" y="39"/>
                  </a:moveTo>
                  <a:cubicBezTo>
                    <a:pt x="26" y="26"/>
                    <a:pt x="49" y="13"/>
                    <a:pt x="72" y="1"/>
                  </a:cubicBezTo>
                  <a:cubicBezTo>
                    <a:pt x="74" y="0"/>
                    <a:pt x="72" y="0"/>
                    <a:pt x="71" y="0"/>
                  </a:cubicBezTo>
                  <a:cubicBezTo>
                    <a:pt x="48" y="13"/>
                    <a:pt x="24" y="26"/>
                    <a:pt x="1" y="38"/>
                  </a:cubicBezTo>
                  <a:cubicBezTo>
                    <a:pt x="0" y="39"/>
                    <a:pt x="2" y="39"/>
                    <a:pt x="2" y="3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28" name="Freeform 10656">
              <a:extLst>
                <a:ext uri="{FF2B5EF4-FFF2-40B4-BE49-F238E27FC236}">
                  <a16:creationId xmlns:a16="http://schemas.microsoft.com/office/drawing/2014/main" id="{450430D6-EC0D-4684-B43E-E1E6AC2AA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777875"/>
              <a:ext cx="222250" cy="139700"/>
            </a:xfrm>
            <a:custGeom>
              <a:avLst/>
              <a:gdLst>
                <a:gd name="T0" fmla="*/ 56 w 59"/>
                <a:gd name="T1" fmla="*/ 0 h 37"/>
                <a:gd name="T2" fmla="*/ 1 w 59"/>
                <a:gd name="T3" fmla="*/ 36 h 37"/>
                <a:gd name="T4" fmla="*/ 2 w 59"/>
                <a:gd name="T5" fmla="*/ 37 h 37"/>
                <a:gd name="T6" fmla="*/ 57 w 59"/>
                <a:gd name="T7" fmla="*/ 1 h 37"/>
                <a:gd name="T8" fmla="*/ 56 w 5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7">
                  <a:moveTo>
                    <a:pt x="56" y="0"/>
                  </a:moveTo>
                  <a:cubicBezTo>
                    <a:pt x="37" y="11"/>
                    <a:pt x="19" y="23"/>
                    <a:pt x="1" y="36"/>
                  </a:cubicBezTo>
                  <a:cubicBezTo>
                    <a:pt x="0" y="37"/>
                    <a:pt x="1" y="37"/>
                    <a:pt x="2" y="37"/>
                  </a:cubicBezTo>
                  <a:cubicBezTo>
                    <a:pt x="20" y="24"/>
                    <a:pt x="39" y="12"/>
                    <a:pt x="57" y="1"/>
                  </a:cubicBezTo>
                  <a:cubicBezTo>
                    <a:pt x="59" y="0"/>
                    <a:pt x="57" y="0"/>
                    <a:pt x="5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29" name="Freeform 10657">
              <a:extLst>
                <a:ext uri="{FF2B5EF4-FFF2-40B4-BE49-F238E27FC236}">
                  <a16:creationId xmlns:a16="http://schemas.microsoft.com/office/drawing/2014/main" id="{743C9740-9FFC-469C-9CA2-006735AE8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5" y="296863"/>
              <a:ext cx="101600" cy="57150"/>
            </a:xfrm>
            <a:custGeom>
              <a:avLst/>
              <a:gdLst>
                <a:gd name="T0" fmla="*/ 24 w 27"/>
                <a:gd name="T1" fmla="*/ 1 h 15"/>
                <a:gd name="T2" fmla="*/ 1 w 27"/>
                <a:gd name="T3" fmla="*/ 14 h 15"/>
                <a:gd name="T4" fmla="*/ 3 w 27"/>
                <a:gd name="T5" fmla="*/ 15 h 15"/>
                <a:gd name="T6" fmla="*/ 26 w 27"/>
                <a:gd name="T7" fmla="*/ 1 h 15"/>
                <a:gd name="T8" fmla="*/ 24 w 27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17" y="5"/>
                    <a:pt x="9" y="10"/>
                    <a:pt x="1" y="14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10" y="10"/>
                    <a:pt x="18" y="6"/>
                    <a:pt x="26" y="1"/>
                  </a:cubicBezTo>
                  <a:cubicBezTo>
                    <a:pt x="27" y="0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30" name="Freeform 10658">
              <a:extLst>
                <a:ext uri="{FF2B5EF4-FFF2-40B4-BE49-F238E27FC236}">
                  <a16:creationId xmlns:a16="http://schemas.microsoft.com/office/drawing/2014/main" id="{767951EB-DF2A-4C42-9F2C-67E9657DF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5" y="277813"/>
              <a:ext cx="101600" cy="41275"/>
            </a:xfrm>
            <a:custGeom>
              <a:avLst/>
              <a:gdLst>
                <a:gd name="T0" fmla="*/ 2 w 27"/>
                <a:gd name="T1" fmla="*/ 10 h 11"/>
                <a:gd name="T2" fmla="*/ 26 w 27"/>
                <a:gd name="T3" fmla="*/ 2 h 11"/>
                <a:gd name="T4" fmla="*/ 25 w 27"/>
                <a:gd name="T5" fmla="*/ 1 h 11"/>
                <a:gd name="T6" fmla="*/ 1 w 27"/>
                <a:gd name="T7" fmla="*/ 9 h 11"/>
                <a:gd name="T8" fmla="*/ 2 w 27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" y="10"/>
                  </a:moveTo>
                  <a:cubicBezTo>
                    <a:pt x="10" y="7"/>
                    <a:pt x="18" y="5"/>
                    <a:pt x="26" y="2"/>
                  </a:cubicBezTo>
                  <a:cubicBezTo>
                    <a:pt x="27" y="2"/>
                    <a:pt x="27" y="0"/>
                    <a:pt x="25" y="1"/>
                  </a:cubicBezTo>
                  <a:cubicBezTo>
                    <a:pt x="17" y="3"/>
                    <a:pt x="9" y="6"/>
                    <a:pt x="1" y="9"/>
                  </a:cubicBezTo>
                  <a:cubicBezTo>
                    <a:pt x="0" y="10"/>
                    <a:pt x="1" y="11"/>
                    <a:pt x="2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31" name="Freeform 10659">
              <a:extLst>
                <a:ext uri="{FF2B5EF4-FFF2-40B4-BE49-F238E27FC236}">
                  <a16:creationId xmlns:a16="http://schemas.microsoft.com/office/drawing/2014/main" id="{5D5036BC-97DB-4B56-BEA7-36611630B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771525"/>
              <a:ext cx="131763" cy="63500"/>
            </a:xfrm>
            <a:custGeom>
              <a:avLst/>
              <a:gdLst>
                <a:gd name="T0" fmla="*/ 3 w 35"/>
                <a:gd name="T1" fmla="*/ 17 h 17"/>
                <a:gd name="T2" fmla="*/ 34 w 35"/>
                <a:gd name="T3" fmla="*/ 1 h 17"/>
                <a:gd name="T4" fmla="*/ 33 w 35"/>
                <a:gd name="T5" fmla="*/ 1 h 17"/>
                <a:gd name="T6" fmla="*/ 1 w 35"/>
                <a:gd name="T7" fmla="*/ 17 h 17"/>
                <a:gd name="T8" fmla="*/ 3 w 35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7">
                  <a:moveTo>
                    <a:pt x="3" y="17"/>
                  </a:moveTo>
                  <a:cubicBezTo>
                    <a:pt x="13" y="12"/>
                    <a:pt x="23" y="7"/>
                    <a:pt x="34" y="1"/>
                  </a:cubicBezTo>
                  <a:cubicBezTo>
                    <a:pt x="35" y="0"/>
                    <a:pt x="33" y="0"/>
                    <a:pt x="33" y="1"/>
                  </a:cubicBezTo>
                  <a:cubicBezTo>
                    <a:pt x="22" y="6"/>
                    <a:pt x="12" y="12"/>
                    <a:pt x="1" y="17"/>
                  </a:cubicBezTo>
                  <a:cubicBezTo>
                    <a:pt x="0" y="17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32" name="Freeform 10660">
              <a:extLst>
                <a:ext uri="{FF2B5EF4-FFF2-40B4-BE49-F238E27FC236}">
                  <a16:creationId xmlns:a16="http://schemas.microsoft.com/office/drawing/2014/main" id="{24B62F23-B34E-4D0A-ACC9-A1638C8A1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725488"/>
              <a:ext cx="115888" cy="71438"/>
            </a:xfrm>
            <a:custGeom>
              <a:avLst/>
              <a:gdLst>
                <a:gd name="T0" fmla="*/ 29 w 31"/>
                <a:gd name="T1" fmla="*/ 1 h 19"/>
                <a:gd name="T2" fmla="*/ 1 w 31"/>
                <a:gd name="T3" fmla="*/ 17 h 19"/>
                <a:gd name="T4" fmla="*/ 2 w 31"/>
                <a:gd name="T5" fmla="*/ 18 h 19"/>
                <a:gd name="T6" fmla="*/ 30 w 31"/>
                <a:gd name="T7" fmla="*/ 2 h 19"/>
                <a:gd name="T8" fmla="*/ 29 w 3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29" y="1"/>
                  </a:moveTo>
                  <a:cubicBezTo>
                    <a:pt x="19" y="6"/>
                    <a:pt x="10" y="12"/>
                    <a:pt x="1" y="17"/>
                  </a:cubicBezTo>
                  <a:cubicBezTo>
                    <a:pt x="0" y="18"/>
                    <a:pt x="1" y="19"/>
                    <a:pt x="2" y="18"/>
                  </a:cubicBezTo>
                  <a:cubicBezTo>
                    <a:pt x="11" y="13"/>
                    <a:pt x="20" y="7"/>
                    <a:pt x="30" y="2"/>
                  </a:cubicBezTo>
                  <a:cubicBezTo>
                    <a:pt x="31" y="1"/>
                    <a:pt x="30" y="0"/>
                    <a:pt x="2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33" name="Freeform 10661">
              <a:extLst>
                <a:ext uri="{FF2B5EF4-FFF2-40B4-BE49-F238E27FC236}">
                  <a16:creationId xmlns:a16="http://schemas.microsoft.com/office/drawing/2014/main" id="{2D1F9FB7-3093-46A6-A513-CE531CF4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684213"/>
              <a:ext cx="109538" cy="57150"/>
            </a:xfrm>
            <a:custGeom>
              <a:avLst/>
              <a:gdLst>
                <a:gd name="T0" fmla="*/ 2 w 29"/>
                <a:gd name="T1" fmla="*/ 15 h 15"/>
                <a:gd name="T2" fmla="*/ 27 w 29"/>
                <a:gd name="T3" fmla="*/ 0 h 15"/>
                <a:gd name="T4" fmla="*/ 26 w 29"/>
                <a:gd name="T5" fmla="*/ 0 h 15"/>
                <a:gd name="T6" fmla="*/ 1 w 29"/>
                <a:gd name="T7" fmla="*/ 14 h 15"/>
                <a:gd name="T8" fmla="*/ 2 w 2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5">
                  <a:moveTo>
                    <a:pt x="2" y="15"/>
                  </a:moveTo>
                  <a:cubicBezTo>
                    <a:pt x="11" y="10"/>
                    <a:pt x="19" y="5"/>
                    <a:pt x="27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18" y="4"/>
                    <a:pt x="9" y="9"/>
                    <a:pt x="1" y="14"/>
                  </a:cubicBezTo>
                  <a:cubicBezTo>
                    <a:pt x="0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34" name="Freeform 10662">
              <a:extLst>
                <a:ext uri="{FF2B5EF4-FFF2-40B4-BE49-F238E27FC236}">
                  <a16:creationId xmlns:a16="http://schemas.microsoft.com/office/drawing/2014/main" id="{DE094F5D-A6E9-4286-A27C-B06EF98AC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646113"/>
              <a:ext cx="112713" cy="68263"/>
            </a:xfrm>
            <a:custGeom>
              <a:avLst/>
              <a:gdLst>
                <a:gd name="T0" fmla="*/ 27 w 30"/>
                <a:gd name="T1" fmla="*/ 0 h 18"/>
                <a:gd name="T2" fmla="*/ 2 w 30"/>
                <a:gd name="T3" fmla="*/ 17 h 18"/>
                <a:gd name="T4" fmla="*/ 3 w 30"/>
                <a:gd name="T5" fmla="*/ 18 h 18"/>
                <a:gd name="T6" fmla="*/ 29 w 30"/>
                <a:gd name="T7" fmla="*/ 1 h 18"/>
                <a:gd name="T8" fmla="*/ 27 w 3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27" y="0"/>
                  </a:moveTo>
                  <a:cubicBezTo>
                    <a:pt x="19" y="6"/>
                    <a:pt x="10" y="11"/>
                    <a:pt x="2" y="17"/>
                  </a:cubicBezTo>
                  <a:cubicBezTo>
                    <a:pt x="0" y="18"/>
                    <a:pt x="2" y="18"/>
                    <a:pt x="3" y="18"/>
                  </a:cubicBezTo>
                  <a:cubicBezTo>
                    <a:pt x="11" y="12"/>
                    <a:pt x="20" y="7"/>
                    <a:pt x="29" y="1"/>
                  </a:cubicBezTo>
                  <a:cubicBezTo>
                    <a:pt x="30" y="1"/>
                    <a:pt x="28" y="0"/>
                    <a:pt x="2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35" name="Freeform 10663">
              <a:extLst>
                <a:ext uri="{FF2B5EF4-FFF2-40B4-BE49-F238E27FC236}">
                  <a16:creationId xmlns:a16="http://schemas.microsoft.com/office/drawing/2014/main" id="{694BC4C7-5DCE-47B1-A938-1FB70541A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38" y="115888"/>
              <a:ext cx="85725" cy="49213"/>
            </a:xfrm>
            <a:custGeom>
              <a:avLst/>
              <a:gdLst>
                <a:gd name="T0" fmla="*/ 21 w 23"/>
                <a:gd name="T1" fmla="*/ 0 h 13"/>
                <a:gd name="T2" fmla="*/ 1 w 23"/>
                <a:gd name="T3" fmla="*/ 11 h 13"/>
                <a:gd name="T4" fmla="*/ 2 w 23"/>
                <a:gd name="T5" fmla="*/ 12 h 13"/>
                <a:gd name="T6" fmla="*/ 21 w 23"/>
                <a:gd name="T7" fmla="*/ 2 h 13"/>
                <a:gd name="T8" fmla="*/ 21 w 2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21" y="0"/>
                  </a:moveTo>
                  <a:cubicBezTo>
                    <a:pt x="14" y="4"/>
                    <a:pt x="7" y="8"/>
                    <a:pt x="1" y="11"/>
                  </a:cubicBezTo>
                  <a:cubicBezTo>
                    <a:pt x="0" y="12"/>
                    <a:pt x="1" y="13"/>
                    <a:pt x="2" y="12"/>
                  </a:cubicBezTo>
                  <a:cubicBezTo>
                    <a:pt x="8" y="9"/>
                    <a:pt x="15" y="5"/>
                    <a:pt x="21" y="2"/>
                  </a:cubicBezTo>
                  <a:cubicBezTo>
                    <a:pt x="23" y="1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36" name="Freeform 10664">
              <a:extLst>
                <a:ext uri="{FF2B5EF4-FFF2-40B4-BE49-F238E27FC236}">
                  <a16:creationId xmlns:a16="http://schemas.microsoft.com/office/drawing/2014/main" id="{B2E8C82F-B8B0-41B9-818F-3D1FF3673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101600"/>
              <a:ext cx="93663" cy="38100"/>
            </a:xfrm>
            <a:custGeom>
              <a:avLst/>
              <a:gdLst>
                <a:gd name="T0" fmla="*/ 2 w 25"/>
                <a:gd name="T1" fmla="*/ 10 h 10"/>
                <a:gd name="T2" fmla="*/ 24 w 25"/>
                <a:gd name="T3" fmla="*/ 0 h 10"/>
                <a:gd name="T4" fmla="*/ 23 w 25"/>
                <a:gd name="T5" fmla="*/ 0 h 10"/>
                <a:gd name="T6" fmla="*/ 1 w 25"/>
                <a:gd name="T7" fmla="*/ 10 h 10"/>
                <a:gd name="T8" fmla="*/ 2 w 2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2" y="10"/>
                  </a:moveTo>
                  <a:cubicBezTo>
                    <a:pt x="9" y="7"/>
                    <a:pt x="17" y="4"/>
                    <a:pt x="24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15" y="3"/>
                    <a:pt x="8" y="7"/>
                    <a:pt x="1" y="10"/>
                  </a:cubicBezTo>
                  <a:cubicBezTo>
                    <a:pt x="0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37" name="Freeform 10665">
              <a:extLst>
                <a:ext uri="{FF2B5EF4-FFF2-40B4-BE49-F238E27FC236}">
                  <a16:creationId xmlns:a16="http://schemas.microsoft.com/office/drawing/2014/main" id="{A4E48A1A-5091-47E0-A8D7-48564A65A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579438"/>
              <a:ext cx="112713" cy="60325"/>
            </a:xfrm>
            <a:custGeom>
              <a:avLst/>
              <a:gdLst>
                <a:gd name="T0" fmla="*/ 2 w 30"/>
                <a:gd name="T1" fmla="*/ 16 h 16"/>
                <a:gd name="T2" fmla="*/ 29 w 30"/>
                <a:gd name="T3" fmla="*/ 2 h 16"/>
                <a:gd name="T4" fmla="*/ 28 w 30"/>
                <a:gd name="T5" fmla="*/ 1 h 16"/>
                <a:gd name="T6" fmla="*/ 1 w 30"/>
                <a:gd name="T7" fmla="*/ 15 h 16"/>
                <a:gd name="T8" fmla="*/ 2 w 30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6">
                  <a:moveTo>
                    <a:pt x="2" y="16"/>
                  </a:moveTo>
                  <a:cubicBezTo>
                    <a:pt x="11" y="11"/>
                    <a:pt x="20" y="6"/>
                    <a:pt x="29" y="2"/>
                  </a:cubicBezTo>
                  <a:cubicBezTo>
                    <a:pt x="30" y="1"/>
                    <a:pt x="29" y="0"/>
                    <a:pt x="28" y="1"/>
                  </a:cubicBezTo>
                  <a:cubicBezTo>
                    <a:pt x="19" y="5"/>
                    <a:pt x="10" y="10"/>
                    <a:pt x="1" y="15"/>
                  </a:cubicBezTo>
                  <a:cubicBezTo>
                    <a:pt x="0" y="16"/>
                    <a:pt x="2" y="16"/>
                    <a:pt x="2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38" name="Freeform 10666">
              <a:extLst>
                <a:ext uri="{FF2B5EF4-FFF2-40B4-BE49-F238E27FC236}">
                  <a16:creationId xmlns:a16="http://schemas.microsoft.com/office/drawing/2014/main" id="{BBA34FE8-1906-4162-B5EF-9F2B17710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582613"/>
              <a:ext cx="112713" cy="57150"/>
            </a:xfrm>
            <a:custGeom>
              <a:avLst/>
              <a:gdLst>
                <a:gd name="T0" fmla="*/ 28 w 30"/>
                <a:gd name="T1" fmla="*/ 0 h 15"/>
                <a:gd name="T2" fmla="*/ 1 w 30"/>
                <a:gd name="T3" fmla="*/ 14 h 15"/>
                <a:gd name="T4" fmla="*/ 2 w 30"/>
                <a:gd name="T5" fmla="*/ 15 h 15"/>
                <a:gd name="T6" fmla="*/ 29 w 30"/>
                <a:gd name="T7" fmla="*/ 0 h 15"/>
                <a:gd name="T8" fmla="*/ 28 w 3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28" y="0"/>
                  </a:moveTo>
                  <a:cubicBezTo>
                    <a:pt x="19" y="5"/>
                    <a:pt x="10" y="9"/>
                    <a:pt x="1" y="14"/>
                  </a:cubicBezTo>
                  <a:cubicBezTo>
                    <a:pt x="0" y="15"/>
                    <a:pt x="2" y="15"/>
                    <a:pt x="2" y="15"/>
                  </a:cubicBezTo>
                  <a:cubicBezTo>
                    <a:pt x="11" y="10"/>
                    <a:pt x="20" y="5"/>
                    <a:pt x="29" y="0"/>
                  </a:cubicBezTo>
                  <a:cubicBezTo>
                    <a:pt x="30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39" name="Freeform 10667">
              <a:extLst>
                <a:ext uri="{FF2B5EF4-FFF2-40B4-BE49-F238E27FC236}">
                  <a16:creationId xmlns:a16="http://schemas.microsoft.com/office/drawing/2014/main" id="{2A13AC33-169E-47F0-A0ED-0C20A67DA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300" y="74613"/>
              <a:ext cx="134938" cy="49213"/>
            </a:xfrm>
            <a:custGeom>
              <a:avLst/>
              <a:gdLst>
                <a:gd name="T0" fmla="*/ 2 w 36"/>
                <a:gd name="T1" fmla="*/ 12 h 13"/>
                <a:gd name="T2" fmla="*/ 30 w 36"/>
                <a:gd name="T3" fmla="*/ 3 h 13"/>
                <a:gd name="T4" fmla="*/ 25 w 36"/>
                <a:gd name="T5" fmla="*/ 5 h 13"/>
                <a:gd name="T6" fmla="*/ 12 w 36"/>
                <a:gd name="T7" fmla="*/ 13 h 13"/>
                <a:gd name="T8" fmla="*/ 13 w 36"/>
                <a:gd name="T9" fmla="*/ 13 h 13"/>
                <a:gd name="T10" fmla="*/ 35 w 36"/>
                <a:gd name="T11" fmla="*/ 1 h 13"/>
                <a:gd name="T12" fmla="*/ 34 w 36"/>
                <a:gd name="T13" fmla="*/ 0 h 13"/>
                <a:gd name="T14" fmla="*/ 2 w 36"/>
                <a:gd name="T15" fmla="*/ 11 h 13"/>
                <a:gd name="T16" fmla="*/ 2 w 36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3">
                  <a:moveTo>
                    <a:pt x="2" y="12"/>
                  </a:moveTo>
                  <a:cubicBezTo>
                    <a:pt x="11" y="9"/>
                    <a:pt x="20" y="5"/>
                    <a:pt x="30" y="3"/>
                  </a:cubicBezTo>
                  <a:cubicBezTo>
                    <a:pt x="36" y="1"/>
                    <a:pt x="26" y="4"/>
                    <a:pt x="25" y="5"/>
                  </a:cubicBezTo>
                  <a:cubicBezTo>
                    <a:pt x="21" y="8"/>
                    <a:pt x="16" y="10"/>
                    <a:pt x="12" y="13"/>
                  </a:cubicBezTo>
                  <a:cubicBezTo>
                    <a:pt x="11" y="13"/>
                    <a:pt x="13" y="13"/>
                    <a:pt x="13" y="13"/>
                  </a:cubicBezTo>
                  <a:cubicBezTo>
                    <a:pt x="20" y="9"/>
                    <a:pt x="28" y="5"/>
                    <a:pt x="35" y="1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23" y="3"/>
                    <a:pt x="12" y="7"/>
                    <a:pt x="2" y="11"/>
                  </a:cubicBezTo>
                  <a:cubicBezTo>
                    <a:pt x="0" y="12"/>
                    <a:pt x="1" y="12"/>
                    <a:pt x="2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40" name="Freeform 10668">
              <a:extLst>
                <a:ext uri="{FF2B5EF4-FFF2-40B4-BE49-F238E27FC236}">
                  <a16:creationId xmlns:a16="http://schemas.microsoft.com/office/drawing/2014/main" id="{1CE6FF2D-286E-4A63-8A67-2F2B334AA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533400"/>
              <a:ext cx="123825" cy="60325"/>
            </a:xfrm>
            <a:custGeom>
              <a:avLst/>
              <a:gdLst>
                <a:gd name="T0" fmla="*/ 2 w 33"/>
                <a:gd name="T1" fmla="*/ 16 h 16"/>
                <a:gd name="T2" fmla="*/ 32 w 33"/>
                <a:gd name="T3" fmla="*/ 1 h 16"/>
                <a:gd name="T4" fmla="*/ 31 w 33"/>
                <a:gd name="T5" fmla="*/ 0 h 16"/>
                <a:gd name="T6" fmla="*/ 1 w 33"/>
                <a:gd name="T7" fmla="*/ 15 h 16"/>
                <a:gd name="T8" fmla="*/ 2 w 3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6">
                  <a:moveTo>
                    <a:pt x="2" y="16"/>
                  </a:moveTo>
                  <a:cubicBezTo>
                    <a:pt x="12" y="11"/>
                    <a:pt x="22" y="6"/>
                    <a:pt x="32" y="1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1" y="5"/>
                    <a:pt x="11" y="10"/>
                    <a:pt x="1" y="15"/>
                  </a:cubicBezTo>
                  <a:cubicBezTo>
                    <a:pt x="0" y="15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41" name="Freeform 10669">
              <a:extLst>
                <a:ext uri="{FF2B5EF4-FFF2-40B4-BE49-F238E27FC236}">
                  <a16:creationId xmlns:a16="http://schemas.microsoft.com/office/drawing/2014/main" id="{BEAEBD76-90DA-4704-A931-47A9B63D7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503238"/>
              <a:ext cx="120650" cy="65088"/>
            </a:xfrm>
            <a:custGeom>
              <a:avLst/>
              <a:gdLst>
                <a:gd name="T0" fmla="*/ 30 w 32"/>
                <a:gd name="T1" fmla="*/ 1 h 17"/>
                <a:gd name="T2" fmla="*/ 1 w 32"/>
                <a:gd name="T3" fmla="*/ 15 h 17"/>
                <a:gd name="T4" fmla="*/ 2 w 32"/>
                <a:gd name="T5" fmla="*/ 16 h 17"/>
                <a:gd name="T6" fmla="*/ 31 w 32"/>
                <a:gd name="T7" fmla="*/ 2 h 17"/>
                <a:gd name="T8" fmla="*/ 30 w 32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30" y="1"/>
                  </a:moveTo>
                  <a:cubicBezTo>
                    <a:pt x="21" y="6"/>
                    <a:pt x="11" y="10"/>
                    <a:pt x="1" y="15"/>
                  </a:cubicBezTo>
                  <a:cubicBezTo>
                    <a:pt x="0" y="16"/>
                    <a:pt x="1" y="17"/>
                    <a:pt x="2" y="16"/>
                  </a:cubicBezTo>
                  <a:cubicBezTo>
                    <a:pt x="12" y="11"/>
                    <a:pt x="22" y="7"/>
                    <a:pt x="31" y="2"/>
                  </a:cubicBezTo>
                  <a:cubicBezTo>
                    <a:pt x="32" y="1"/>
                    <a:pt x="31" y="0"/>
                    <a:pt x="3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42" name="Freeform 10670">
              <a:extLst>
                <a:ext uri="{FF2B5EF4-FFF2-40B4-BE49-F238E27FC236}">
                  <a16:creationId xmlns:a16="http://schemas.microsoft.com/office/drawing/2014/main" id="{75FC45F1-0F5C-4F8E-BD33-728DEB445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5" y="30162"/>
              <a:ext cx="192088" cy="82550"/>
            </a:xfrm>
            <a:custGeom>
              <a:avLst/>
              <a:gdLst>
                <a:gd name="T0" fmla="*/ 48 w 51"/>
                <a:gd name="T1" fmla="*/ 0 h 22"/>
                <a:gd name="T2" fmla="*/ 2 w 51"/>
                <a:gd name="T3" fmla="*/ 22 h 22"/>
                <a:gd name="T4" fmla="*/ 3 w 51"/>
                <a:gd name="T5" fmla="*/ 22 h 22"/>
                <a:gd name="T6" fmla="*/ 50 w 51"/>
                <a:gd name="T7" fmla="*/ 0 h 22"/>
                <a:gd name="T8" fmla="*/ 48 w 51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">
                  <a:moveTo>
                    <a:pt x="48" y="0"/>
                  </a:moveTo>
                  <a:cubicBezTo>
                    <a:pt x="33" y="8"/>
                    <a:pt x="17" y="14"/>
                    <a:pt x="2" y="22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18" y="14"/>
                    <a:pt x="35" y="8"/>
                    <a:pt x="50" y="0"/>
                  </a:cubicBezTo>
                  <a:cubicBezTo>
                    <a:pt x="51" y="0"/>
                    <a:pt x="49" y="0"/>
                    <a:pt x="4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43" name="Freeform 10671">
              <a:extLst>
                <a:ext uri="{FF2B5EF4-FFF2-40B4-BE49-F238E27FC236}">
                  <a16:creationId xmlns:a16="http://schemas.microsoft.com/office/drawing/2014/main" id="{065A320F-0EC8-46A9-91DA-B63625AC9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" y="30162"/>
              <a:ext cx="219075" cy="93663"/>
            </a:xfrm>
            <a:custGeom>
              <a:avLst/>
              <a:gdLst>
                <a:gd name="T0" fmla="*/ 2 w 58"/>
                <a:gd name="T1" fmla="*/ 25 h 25"/>
                <a:gd name="T2" fmla="*/ 56 w 58"/>
                <a:gd name="T3" fmla="*/ 2 h 25"/>
                <a:gd name="T4" fmla="*/ 55 w 58"/>
                <a:gd name="T5" fmla="*/ 1 h 25"/>
                <a:gd name="T6" fmla="*/ 2 w 58"/>
                <a:gd name="T7" fmla="*/ 24 h 25"/>
                <a:gd name="T8" fmla="*/ 2 w 5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5">
                  <a:moveTo>
                    <a:pt x="2" y="25"/>
                  </a:moveTo>
                  <a:cubicBezTo>
                    <a:pt x="20" y="17"/>
                    <a:pt x="38" y="9"/>
                    <a:pt x="56" y="2"/>
                  </a:cubicBezTo>
                  <a:cubicBezTo>
                    <a:pt x="58" y="1"/>
                    <a:pt x="56" y="0"/>
                    <a:pt x="55" y="1"/>
                  </a:cubicBezTo>
                  <a:cubicBezTo>
                    <a:pt x="37" y="8"/>
                    <a:pt x="19" y="16"/>
                    <a:pt x="2" y="24"/>
                  </a:cubicBezTo>
                  <a:cubicBezTo>
                    <a:pt x="0" y="24"/>
                    <a:pt x="1" y="25"/>
                    <a:pt x="2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44" name="Freeform 10672">
              <a:extLst>
                <a:ext uri="{FF2B5EF4-FFF2-40B4-BE49-F238E27FC236}">
                  <a16:creationId xmlns:a16="http://schemas.microsoft.com/office/drawing/2014/main" id="{371B48BF-3F9A-40AE-A7E6-AACBCE173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461963"/>
              <a:ext cx="107950" cy="53975"/>
            </a:xfrm>
            <a:custGeom>
              <a:avLst/>
              <a:gdLst>
                <a:gd name="T0" fmla="*/ 2 w 29"/>
                <a:gd name="T1" fmla="*/ 14 h 14"/>
                <a:gd name="T2" fmla="*/ 28 w 29"/>
                <a:gd name="T3" fmla="*/ 1 h 14"/>
                <a:gd name="T4" fmla="*/ 27 w 29"/>
                <a:gd name="T5" fmla="*/ 1 h 14"/>
                <a:gd name="T6" fmla="*/ 1 w 29"/>
                <a:gd name="T7" fmla="*/ 13 h 14"/>
                <a:gd name="T8" fmla="*/ 2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2" y="14"/>
                  </a:moveTo>
                  <a:cubicBezTo>
                    <a:pt x="11" y="9"/>
                    <a:pt x="19" y="5"/>
                    <a:pt x="28" y="1"/>
                  </a:cubicBezTo>
                  <a:cubicBezTo>
                    <a:pt x="29" y="0"/>
                    <a:pt x="27" y="0"/>
                    <a:pt x="27" y="1"/>
                  </a:cubicBezTo>
                  <a:cubicBezTo>
                    <a:pt x="18" y="5"/>
                    <a:pt x="10" y="9"/>
                    <a:pt x="1" y="13"/>
                  </a:cubicBezTo>
                  <a:cubicBezTo>
                    <a:pt x="0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45" name="Freeform 10673">
              <a:extLst>
                <a:ext uri="{FF2B5EF4-FFF2-40B4-BE49-F238E27FC236}">
                  <a16:creationId xmlns:a16="http://schemas.microsoft.com/office/drawing/2014/main" id="{2429185E-E164-47D3-897C-AD73D1FA9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450850"/>
              <a:ext cx="117475" cy="60325"/>
            </a:xfrm>
            <a:custGeom>
              <a:avLst/>
              <a:gdLst>
                <a:gd name="T0" fmla="*/ 29 w 31"/>
                <a:gd name="T1" fmla="*/ 0 h 16"/>
                <a:gd name="T2" fmla="*/ 1 w 31"/>
                <a:gd name="T3" fmla="*/ 15 h 16"/>
                <a:gd name="T4" fmla="*/ 3 w 31"/>
                <a:gd name="T5" fmla="*/ 16 h 16"/>
                <a:gd name="T6" fmla="*/ 30 w 31"/>
                <a:gd name="T7" fmla="*/ 1 h 16"/>
                <a:gd name="T8" fmla="*/ 29 w 3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6">
                  <a:moveTo>
                    <a:pt x="29" y="0"/>
                  </a:moveTo>
                  <a:cubicBezTo>
                    <a:pt x="19" y="5"/>
                    <a:pt x="10" y="10"/>
                    <a:pt x="1" y="15"/>
                  </a:cubicBezTo>
                  <a:cubicBezTo>
                    <a:pt x="0" y="16"/>
                    <a:pt x="2" y="16"/>
                    <a:pt x="3" y="16"/>
                  </a:cubicBezTo>
                  <a:cubicBezTo>
                    <a:pt x="12" y="11"/>
                    <a:pt x="21" y="6"/>
                    <a:pt x="30" y="1"/>
                  </a:cubicBezTo>
                  <a:cubicBezTo>
                    <a:pt x="31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46" name="Freeform 10674">
              <a:extLst>
                <a:ext uri="{FF2B5EF4-FFF2-40B4-BE49-F238E27FC236}">
                  <a16:creationId xmlns:a16="http://schemas.microsoft.com/office/drawing/2014/main" id="{E4923675-ACEB-4FFA-85E7-35EF341F5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5" y="33337"/>
              <a:ext cx="195263" cy="98425"/>
            </a:xfrm>
            <a:custGeom>
              <a:avLst/>
              <a:gdLst>
                <a:gd name="T0" fmla="*/ 50 w 52"/>
                <a:gd name="T1" fmla="*/ 0 h 26"/>
                <a:gd name="T2" fmla="*/ 1 w 52"/>
                <a:gd name="T3" fmla="*/ 24 h 26"/>
                <a:gd name="T4" fmla="*/ 2 w 52"/>
                <a:gd name="T5" fmla="*/ 25 h 26"/>
                <a:gd name="T6" fmla="*/ 51 w 52"/>
                <a:gd name="T7" fmla="*/ 1 h 26"/>
                <a:gd name="T8" fmla="*/ 50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50" y="0"/>
                  </a:moveTo>
                  <a:cubicBezTo>
                    <a:pt x="34" y="9"/>
                    <a:pt x="18" y="17"/>
                    <a:pt x="1" y="24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19" y="18"/>
                    <a:pt x="35" y="10"/>
                    <a:pt x="51" y="1"/>
                  </a:cubicBezTo>
                  <a:cubicBezTo>
                    <a:pt x="52" y="1"/>
                    <a:pt x="51" y="0"/>
                    <a:pt x="5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47" name="Freeform 10675">
              <a:extLst>
                <a:ext uri="{FF2B5EF4-FFF2-40B4-BE49-F238E27FC236}">
                  <a16:creationId xmlns:a16="http://schemas.microsoft.com/office/drawing/2014/main" id="{F190338E-4205-44E4-89C3-80CA8FC02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163" y="41275"/>
              <a:ext cx="184150" cy="85725"/>
            </a:xfrm>
            <a:custGeom>
              <a:avLst/>
              <a:gdLst>
                <a:gd name="T0" fmla="*/ 2 w 49"/>
                <a:gd name="T1" fmla="*/ 23 h 23"/>
                <a:gd name="T2" fmla="*/ 48 w 49"/>
                <a:gd name="T3" fmla="*/ 1 h 23"/>
                <a:gd name="T4" fmla="*/ 47 w 49"/>
                <a:gd name="T5" fmla="*/ 1 h 23"/>
                <a:gd name="T6" fmla="*/ 1 w 49"/>
                <a:gd name="T7" fmla="*/ 23 h 23"/>
                <a:gd name="T8" fmla="*/ 2 w 4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2" y="23"/>
                  </a:moveTo>
                  <a:cubicBezTo>
                    <a:pt x="17" y="15"/>
                    <a:pt x="32" y="8"/>
                    <a:pt x="48" y="1"/>
                  </a:cubicBezTo>
                  <a:cubicBezTo>
                    <a:pt x="49" y="0"/>
                    <a:pt x="47" y="0"/>
                    <a:pt x="47" y="1"/>
                  </a:cubicBezTo>
                  <a:cubicBezTo>
                    <a:pt x="31" y="8"/>
                    <a:pt x="16" y="15"/>
                    <a:pt x="1" y="23"/>
                  </a:cubicBezTo>
                  <a:cubicBezTo>
                    <a:pt x="0" y="23"/>
                    <a:pt x="2" y="23"/>
                    <a:pt x="2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48" name="Freeform 10676">
              <a:extLst>
                <a:ext uri="{FF2B5EF4-FFF2-40B4-BE49-F238E27FC236}">
                  <a16:creationId xmlns:a16="http://schemas.microsoft.com/office/drawing/2014/main" id="{2164D8CB-99B8-4BC7-BD14-E352B361B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390525"/>
              <a:ext cx="95250" cy="52388"/>
            </a:xfrm>
            <a:custGeom>
              <a:avLst/>
              <a:gdLst>
                <a:gd name="T0" fmla="*/ 2 w 25"/>
                <a:gd name="T1" fmla="*/ 14 h 14"/>
                <a:gd name="T2" fmla="*/ 24 w 25"/>
                <a:gd name="T3" fmla="*/ 2 h 14"/>
                <a:gd name="T4" fmla="*/ 23 w 25"/>
                <a:gd name="T5" fmla="*/ 1 h 14"/>
                <a:gd name="T6" fmla="*/ 2 w 25"/>
                <a:gd name="T7" fmla="*/ 13 h 14"/>
                <a:gd name="T8" fmla="*/ 2 w 2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" y="14"/>
                  </a:moveTo>
                  <a:cubicBezTo>
                    <a:pt x="9" y="10"/>
                    <a:pt x="16" y="5"/>
                    <a:pt x="24" y="2"/>
                  </a:cubicBezTo>
                  <a:cubicBezTo>
                    <a:pt x="25" y="1"/>
                    <a:pt x="24" y="0"/>
                    <a:pt x="23" y="1"/>
                  </a:cubicBezTo>
                  <a:cubicBezTo>
                    <a:pt x="15" y="4"/>
                    <a:pt x="8" y="8"/>
                    <a:pt x="2" y="13"/>
                  </a:cubicBezTo>
                  <a:cubicBezTo>
                    <a:pt x="0" y="13"/>
                    <a:pt x="1" y="14"/>
                    <a:pt x="2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49" name="Freeform 10677">
              <a:extLst>
                <a:ext uri="{FF2B5EF4-FFF2-40B4-BE49-F238E27FC236}">
                  <a16:creationId xmlns:a16="http://schemas.microsoft.com/office/drawing/2014/main" id="{63287F8B-51C3-42A5-9FB8-25C7468D5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371475"/>
              <a:ext cx="87313" cy="49213"/>
            </a:xfrm>
            <a:custGeom>
              <a:avLst/>
              <a:gdLst>
                <a:gd name="T0" fmla="*/ 21 w 23"/>
                <a:gd name="T1" fmla="*/ 1 h 13"/>
                <a:gd name="T2" fmla="*/ 1 w 23"/>
                <a:gd name="T3" fmla="*/ 12 h 13"/>
                <a:gd name="T4" fmla="*/ 2 w 23"/>
                <a:gd name="T5" fmla="*/ 13 h 13"/>
                <a:gd name="T6" fmla="*/ 21 w 23"/>
                <a:gd name="T7" fmla="*/ 2 h 13"/>
                <a:gd name="T8" fmla="*/ 21 w 23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21" y="1"/>
                  </a:moveTo>
                  <a:cubicBezTo>
                    <a:pt x="14" y="4"/>
                    <a:pt x="8" y="8"/>
                    <a:pt x="1" y="12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9" y="9"/>
                    <a:pt x="15" y="6"/>
                    <a:pt x="21" y="2"/>
                  </a:cubicBezTo>
                  <a:cubicBezTo>
                    <a:pt x="23" y="1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50" name="Freeform 10678">
              <a:extLst>
                <a:ext uri="{FF2B5EF4-FFF2-40B4-BE49-F238E27FC236}">
                  <a16:creationId xmlns:a16="http://schemas.microsoft.com/office/drawing/2014/main" id="{0A0EB48F-89B4-413A-AD9C-C77D15B1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00" y="41275"/>
              <a:ext cx="184150" cy="90488"/>
            </a:xfrm>
            <a:custGeom>
              <a:avLst/>
              <a:gdLst>
                <a:gd name="T0" fmla="*/ 46 w 49"/>
                <a:gd name="T1" fmla="*/ 1 h 24"/>
                <a:gd name="T2" fmla="*/ 1 w 49"/>
                <a:gd name="T3" fmla="*/ 23 h 24"/>
                <a:gd name="T4" fmla="*/ 2 w 49"/>
                <a:gd name="T5" fmla="*/ 23 h 24"/>
                <a:gd name="T6" fmla="*/ 47 w 49"/>
                <a:gd name="T7" fmla="*/ 1 h 24"/>
                <a:gd name="T8" fmla="*/ 46 w 49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4">
                  <a:moveTo>
                    <a:pt x="46" y="1"/>
                  </a:moveTo>
                  <a:cubicBezTo>
                    <a:pt x="31" y="8"/>
                    <a:pt x="16" y="15"/>
                    <a:pt x="1" y="23"/>
                  </a:cubicBezTo>
                  <a:cubicBezTo>
                    <a:pt x="0" y="23"/>
                    <a:pt x="1" y="24"/>
                    <a:pt x="2" y="23"/>
                  </a:cubicBezTo>
                  <a:cubicBezTo>
                    <a:pt x="17" y="16"/>
                    <a:pt x="32" y="9"/>
                    <a:pt x="47" y="1"/>
                  </a:cubicBezTo>
                  <a:cubicBezTo>
                    <a:pt x="49" y="1"/>
                    <a:pt x="47" y="0"/>
                    <a:pt x="4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51" name="Freeform 10679">
              <a:extLst>
                <a:ext uri="{FF2B5EF4-FFF2-40B4-BE49-F238E27FC236}">
                  <a16:creationId xmlns:a16="http://schemas.microsoft.com/office/drawing/2014/main" id="{05F10A41-34A7-4840-9924-721B3C1D2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3" y="41275"/>
              <a:ext cx="192088" cy="93663"/>
            </a:xfrm>
            <a:custGeom>
              <a:avLst/>
              <a:gdLst>
                <a:gd name="T0" fmla="*/ 3 w 51"/>
                <a:gd name="T1" fmla="*/ 25 h 25"/>
                <a:gd name="T2" fmla="*/ 49 w 51"/>
                <a:gd name="T3" fmla="*/ 2 h 25"/>
                <a:gd name="T4" fmla="*/ 48 w 51"/>
                <a:gd name="T5" fmla="*/ 1 h 25"/>
                <a:gd name="T6" fmla="*/ 2 w 51"/>
                <a:gd name="T7" fmla="*/ 24 h 25"/>
                <a:gd name="T8" fmla="*/ 3 w 51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5">
                  <a:moveTo>
                    <a:pt x="3" y="25"/>
                  </a:moveTo>
                  <a:cubicBezTo>
                    <a:pt x="18" y="17"/>
                    <a:pt x="34" y="9"/>
                    <a:pt x="49" y="2"/>
                  </a:cubicBezTo>
                  <a:cubicBezTo>
                    <a:pt x="51" y="1"/>
                    <a:pt x="49" y="0"/>
                    <a:pt x="48" y="1"/>
                  </a:cubicBezTo>
                  <a:cubicBezTo>
                    <a:pt x="33" y="8"/>
                    <a:pt x="17" y="16"/>
                    <a:pt x="2" y="24"/>
                  </a:cubicBezTo>
                  <a:cubicBezTo>
                    <a:pt x="0" y="24"/>
                    <a:pt x="2" y="25"/>
                    <a:pt x="3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52" name="Freeform 10680">
              <a:extLst>
                <a:ext uri="{FF2B5EF4-FFF2-40B4-BE49-F238E27FC236}">
                  <a16:creationId xmlns:a16="http://schemas.microsoft.com/office/drawing/2014/main" id="{C2E1F8BF-A763-4206-9631-64850B434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346075"/>
              <a:ext cx="79375" cy="38100"/>
            </a:xfrm>
            <a:custGeom>
              <a:avLst/>
              <a:gdLst>
                <a:gd name="T0" fmla="*/ 2 w 21"/>
                <a:gd name="T1" fmla="*/ 9 h 10"/>
                <a:gd name="T2" fmla="*/ 20 w 21"/>
                <a:gd name="T3" fmla="*/ 0 h 10"/>
                <a:gd name="T4" fmla="*/ 18 w 21"/>
                <a:gd name="T5" fmla="*/ 0 h 10"/>
                <a:gd name="T6" fmla="*/ 1 w 21"/>
                <a:gd name="T7" fmla="*/ 9 h 10"/>
                <a:gd name="T8" fmla="*/ 2 w 21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" y="9"/>
                  </a:moveTo>
                  <a:cubicBezTo>
                    <a:pt x="8" y="6"/>
                    <a:pt x="14" y="3"/>
                    <a:pt x="20" y="0"/>
                  </a:cubicBezTo>
                  <a:cubicBezTo>
                    <a:pt x="21" y="0"/>
                    <a:pt x="19" y="0"/>
                    <a:pt x="18" y="0"/>
                  </a:cubicBezTo>
                  <a:cubicBezTo>
                    <a:pt x="13" y="3"/>
                    <a:pt x="7" y="6"/>
                    <a:pt x="1" y="9"/>
                  </a:cubicBezTo>
                  <a:cubicBezTo>
                    <a:pt x="0" y="10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53" name="Freeform 10681">
              <a:extLst>
                <a:ext uri="{FF2B5EF4-FFF2-40B4-BE49-F238E27FC236}">
                  <a16:creationId xmlns:a16="http://schemas.microsoft.com/office/drawing/2014/main" id="{3B648F89-8D7D-41D5-B987-D80C4D727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312738"/>
              <a:ext cx="77788" cy="52388"/>
            </a:xfrm>
            <a:custGeom>
              <a:avLst/>
              <a:gdLst>
                <a:gd name="T0" fmla="*/ 19 w 21"/>
                <a:gd name="T1" fmla="*/ 1 h 14"/>
                <a:gd name="T2" fmla="*/ 1 w 21"/>
                <a:gd name="T3" fmla="*/ 13 h 14"/>
                <a:gd name="T4" fmla="*/ 2 w 21"/>
                <a:gd name="T5" fmla="*/ 13 h 14"/>
                <a:gd name="T6" fmla="*/ 20 w 21"/>
                <a:gd name="T7" fmla="*/ 1 h 14"/>
                <a:gd name="T8" fmla="*/ 19 w 21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19" y="1"/>
                  </a:moveTo>
                  <a:cubicBezTo>
                    <a:pt x="13" y="4"/>
                    <a:pt x="7" y="8"/>
                    <a:pt x="1" y="13"/>
                  </a:cubicBezTo>
                  <a:cubicBezTo>
                    <a:pt x="0" y="13"/>
                    <a:pt x="1" y="14"/>
                    <a:pt x="2" y="13"/>
                  </a:cubicBezTo>
                  <a:cubicBezTo>
                    <a:pt x="8" y="9"/>
                    <a:pt x="14" y="5"/>
                    <a:pt x="20" y="1"/>
                  </a:cubicBezTo>
                  <a:cubicBezTo>
                    <a:pt x="21" y="1"/>
                    <a:pt x="19" y="0"/>
                    <a:pt x="1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54" name="Freeform 10682">
              <a:extLst>
                <a:ext uri="{FF2B5EF4-FFF2-40B4-BE49-F238E27FC236}">
                  <a16:creationId xmlns:a16="http://schemas.microsoft.com/office/drawing/2014/main" id="{29F7A15E-F6D2-4548-AEB8-525971621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" y="44450"/>
              <a:ext cx="168275" cy="87313"/>
            </a:xfrm>
            <a:custGeom>
              <a:avLst/>
              <a:gdLst>
                <a:gd name="T0" fmla="*/ 43 w 45"/>
                <a:gd name="T1" fmla="*/ 0 h 23"/>
                <a:gd name="T2" fmla="*/ 2 w 45"/>
                <a:gd name="T3" fmla="*/ 22 h 23"/>
                <a:gd name="T4" fmla="*/ 3 w 45"/>
                <a:gd name="T5" fmla="*/ 23 h 23"/>
                <a:gd name="T6" fmla="*/ 44 w 45"/>
                <a:gd name="T7" fmla="*/ 1 h 23"/>
                <a:gd name="T8" fmla="*/ 43 w 4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43" y="0"/>
                  </a:moveTo>
                  <a:cubicBezTo>
                    <a:pt x="29" y="8"/>
                    <a:pt x="15" y="15"/>
                    <a:pt x="2" y="22"/>
                  </a:cubicBezTo>
                  <a:cubicBezTo>
                    <a:pt x="0" y="23"/>
                    <a:pt x="2" y="23"/>
                    <a:pt x="3" y="23"/>
                  </a:cubicBezTo>
                  <a:cubicBezTo>
                    <a:pt x="17" y="16"/>
                    <a:pt x="30" y="8"/>
                    <a:pt x="44" y="1"/>
                  </a:cubicBezTo>
                  <a:cubicBezTo>
                    <a:pt x="45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55" name="Freeform 10683">
              <a:extLst>
                <a:ext uri="{FF2B5EF4-FFF2-40B4-BE49-F238E27FC236}">
                  <a16:creationId xmlns:a16="http://schemas.microsoft.com/office/drawing/2014/main" id="{F08DDDA7-D244-4679-BF99-E3D62E90D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8" y="49212"/>
              <a:ext cx="184150" cy="85725"/>
            </a:xfrm>
            <a:custGeom>
              <a:avLst/>
              <a:gdLst>
                <a:gd name="T0" fmla="*/ 2 w 49"/>
                <a:gd name="T1" fmla="*/ 23 h 23"/>
                <a:gd name="T2" fmla="*/ 48 w 49"/>
                <a:gd name="T3" fmla="*/ 1 h 23"/>
                <a:gd name="T4" fmla="*/ 47 w 49"/>
                <a:gd name="T5" fmla="*/ 0 h 23"/>
                <a:gd name="T6" fmla="*/ 1 w 49"/>
                <a:gd name="T7" fmla="*/ 22 h 23"/>
                <a:gd name="T8" fmla="*/ 2 w 4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2" y="23"/>
                  </a:moveTo>
                  <a:cubicBezTo>
                    <a:pt x="18" y="16"/>
                    <a:pt x="33" y="9"/>
                    <a:pt x="48" y="1"/>
                  </a:cubicBezTo>
                  <a:cubicBezTo>
                    <a:pt x="49" y="0"/>
                    <a:pt x="47" y="0"/>
                    <a:pt x="47" y="0"/>
                  </a:cubicBezTo>
                  <a:cubicBezTo>
                    <a:pt x="32" y="8"/>
                    <a:pt x="17" y="16"/>
                    <a:pt x="1" y="22"/>
                  </a:cubicBezTo>
                  <a:cubicBezTo>
                    <a:pt x="0" y="22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56" name="Freeform 10684">
              <a:extLst>
                <a:ext uri="{FF2B5EF4-FFF2-40B4-BE49-F238E27FC236}">
                  <a16:creationId xmlns:a16="http://schemas.microsoft.com/office/drawing/2014/main" id="{293A021D-8F51-4F1D-AA20-7DBC8216D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266700"/>
              <a:ext cx="69850" cy="33338"/>
            </a:xfrm>
            <a:custGeom>
              <a:avLst/>
              <a:gdLst>
                <a:gd name="T0" fmla="*/ 3 w 19"/>
                <a:gd name="T1" fmla="*/ 8 h 9"/>
                <a:gd name="T2" fmla="*/ 17 w 19"/>
                <a:gd name="T3" fmla="*/ 1 h 9"/>
                <a:gd name="T4" fmla="*/ 16 w 19"/>
                <a:gd name="T5" fmla="*/ 1 h 9"/>
                <a:gd name="T6" fmla="*/ 1 w 19"/>
                <a:gd name="T7" fmla="*/ 8 h 9"/>
                <a:gd name="T8" fmla="*/ 3 w 19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3" y="8"/>
                  </a:moveTo>
                  <a:cubicBezTo>
                    <a:pt x="8" y="6"/>
                    <a:pt x="12" y="3"/>
                    <a:pt x="17" y="1"/>
                  </a:cubicBezTo>
                  <a:cubicBezTo>
                    <a:pt x="19" y="0"/>
                    <a:pt x="17" y="0"/>
                    <a:pt x="16" y="1"/>
                  </a:cubicBezTo>
                  <a:cubicBezTo>
                    <a:pt x="11" y="3"/>
                    <a:pt x="6" y="6"/>
                    <a:pt x="1" y="8"/>
                  </a:cubicBezTo>
                  <a:cubicBezTo>
                    <a:pt x="0" y="9"/>
                    <a:pt x="2" y="9"/>
                    <a:pt x="3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57" name="Freeform 10685">
              <a:extLst>
                <a:ext uri="{FF2B5EF4-FFF2-40B4-BE49-F238E27FC236}">
                  <a16:creationId xmlns:a16="http://schemas.microsoft.com/office/drawing/2014/main" id="{CE1C3852-196B-481F-8E95-5A0470295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244475"/>
              <a:ext cx="66675" cy="38100"/>
            </a:xfrm>
            <a:custGeom>
              <a:avLst/>
              <a:gdLst>
                <a:gd name="T0" fmla="*/ 15 w 18"/>
                <a:gd name="T1" fmla="*/ 0 h 10"/>
                <a:gd name="T2" fmla="*/ 1 w 18"/>
                <a:gd name="T3" fmla="*/ 9 h 10"/>
                <a:gd name="T4" fmla="*/ 3 w 18"/>
                <a:gd name="T5" fmla="*/ 10 h 10"/>
                <a:gd name="T6" fmla="*/ 17 w 18"/>
                <a:gd name="T7" fmla="*/ 1 h 10"/>
                <a:gd name="T8" fmla="*/ 15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5" y="0"/>
                  </a:moveTo>
                  <a:cubicBezTo>
                    <a:pt x="11" y="3"/>
                    <a:pt x="6" y="6"/>
                    <a:pt x="1" y="9"/>
                  </a:cubicBezTo>
                  <a:cubicBezTo>
                    <a:pt x="0" y="10"/>
                    <a:pt x="2" y="10"/>
                    <a:pt x="3" y="10"/>
                  </a:cubicBezTo>
                  <a:cubicBezTo>
                    <a:pt x="7" y="7"/>
                    <a:pt x="12" y="4"/>
                    <a:pt x="17" y="1"/>
                  </a:cubicBezTo>
                  <a:cubicBezTo>
                    <a:pt x="18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58" name="Freeform 10686">
              <a:extLst>
                <a:ext uri="{FF2B5EF4-FFF2-40B4-BE49-F238E27FC236}">
                  <a16:creationId xmlns:a16="http://schemas.microsoft.com/office/drawing/2014/main" id="{5122C2A3-AE23-4068-AD39-A16A21EE4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3" y="44450"/>
              <a:ext cx="158750" cy="82550"/>
            </a:xfrm>
            <a:custGeom>
              <a:avLst/>
              <a:gdLst>
                <a:gd name="T0" fmla="*/ 40 w 42"/>
                <a:gd name="T1" fmla="*/ 1 h 22"/>
                <a:gd name="T2" fmla="*/ 1 w 42"/>
                <a:gd name="T3" fmla="*/ 22 h 22"/>
                <a:gd name="T4" fmla="*/ 2 w 42"/>
                <a:gd name="T5" fmla="*/ 22 h 22"/>
                <a:gd name="T6" fmla="*/ 41 w 42"/>
                <a:gd name="T7" fmla="*/ 1 h 22"/>
                <a:gd name="T8" fmla="*/ 40 w 42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2">
                  <a:moveTo>
                    <a:pt x="40" y="1"/>
                  </a:moveTo>
                  <a:cubicBezTo>
                    <a:pt x="27" y="8"/>
                    <a:pt x="14" y="15"/>
                    <a:pt x="1" y="22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15" y="15"/>
                    <a:pt x="28" y="8"/>
                    <a:pt x="41" y="1"/>
                  </a:cubicBezTo>
                  <a:cubicBezTo>
                    <a:pt x="42" y="0"/>
                    <a:pt x="40" y="0"/>
                    <a:pt x="4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59" name="Freeform 10687">
              <a:extLst>
                <a:ext uri="{FF2B5EF4-FFF2-40B4-BE49-F238E27FC236}">
                  <a16:creationId xmlns:a16="http://schemas.microsoft.com/office/drawing/2014/main" id="{9023440B-B726-480B-B0B7-8F772A5D7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8" y="41275"/>
              <a:ext cx="179388" cy="90488"/>
            </a:xfrm>
            <a:custGeom>
              <a:avLst/>
              <a:gdLst>
                <a:gd name="T0" fmla="*/ 2 w 48"/>
                <a:gd name="T1" fmla="*/ 24 h 24"/>
                <a:gd name="T2" fmla="*/ 47 w 48"/>
                <a:gd name="T3" fmla="*/ 2 h 24"/>
                <a:gd name="T4" fmla="*/ 46 w 48"/>
                <a:gd name="T5" fmla="*/ 1 h 24"/>
                <a:gd name="T6" fmla="*/ 1 w 48"/>
                <a:gd name="T7" fmla="*/ 23 h 24"/>
                <a:gd name="T8" fmla="*/ 2 w 4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4">
                  <a:moveTo>
                    <a:pt x="2" y="24"/>
                  </a:moveTo>
                  <a:cubicBezTo>
                    <a:pt x="17" y="16"/>
                    <a:pt x="32" y="9"/>
                    <a:pt x="47" y="2"/>
                  </a:cubicBezTo>
                  <a:cubicBezTo>
                    <a:pt x="48" y="1"/>
                    <a:pt x="47" y="0"/>
                    <a:pt x="46" y="1"/>
                  </a:cubicBezTo>
                  <a:cubicBezTo>
                    <a:pt x="31" y="8"/>
                    <a:pt x="16" y="15"/>
                    <a:pt x="1" y="23"/>
                  </a:cubicBezTo>
                  <a:cubicBezTo>
                    <a:pt x="0" y="23"/>
                    <a:pt x="1" y="24"/>
                    <a:pt x="2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60" name="Freeform 10688">
              <a:extLst>
                <a:ext uri="{FF2B5EF4-FFF2-40B4-BE49-F238E27FC236}">
                  <a16:creationId xmlns:a16="http://schemas.microsoft.com/office/drawing/2014/main" id="{75F74CC2-C869-4D1E-BEBF-F76C025B6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206375"/>
              <a:ext cx="63500" cy="38100"/>
            </a:xfrm>
            <a:custGeom>
              <a:avLst/>
              <a:gdLst>
                <a:gd name="T0" fmla="*/ 2 w 17"/>
                <a:gd name="T1" fmla="*/ 9 h 10"/>
                <a:gd name="T2" fmla="*/ 15 w 17"/>
                <a:gd name="T3" fmla="*/ 2 h 10"/>
                <a:gd name="T4" fmla="*/ 15 w 17"/>
                <a:gd name="T5" fmla="*/ 1 h 10"/>
                <a:gd name="T6" fmla="*/ 1 w 17"/>
                <a:gd name="T7" fmla="*/ 8 h 10"/>
                <a:gd name="T8" fmla="*/ 2 w 17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2" y="9"/>
                  </a:moveTo>
                  <a:cubicBezTo>
                    <a:pt x="6" y="7"/>
                    <a:pt x="11" y="4"/>
                    <a:pt x="15" y="2"/>
                  </a:cubicBezTo>
                  <a:cubicBezTo>
                    <a:pt x="17" y="1"/>
                    <a:pt x="16" y="0"/>
                    <a:pt x="15" y="1"/>
                  </a:cubicBezTo>
                  <a:cubicBezTo>
                    <a:pt x="10" y="3"/>
                    <a:pt x="5" y="6"/>
                    <a:pt x="1" y="8"/>
                  </a:cubicBezTo>
                  <a:cubicBezTo>
                    <a:pt x="0" y="9"/>
                    <a:pt x="1" y="10"/>
                    <a:pt x="2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61" name="Freeform 10689">
              <a:extLst>
                <a:ext uri="{FF2B5EF4-FFF2-40B4-BE49-F238E27FC236}">
                  <a16:creationId xmlns:a16="http://schemas.microsoft.com/office/drawing/2014/main" id="{46411657-06FB-431D-99EA-223994178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180975"/>
              <a:ext cx="68263" cy="41275"/>
            </a:xfrm>
            <a:custGeom>
              <a:avLst/>
              <a:gdLst>
                <a:gd name="T0" fmla="*/ 16 w 18"/>
                <a:gd name="T1" fmla="*/ 1 h 11"/>
                <a:gd name="T2" fmla="*/ 1 w 18"/>
                <a:gd name="T3" fmla="*/ 9 h 11"/>
                <a:gd name="T4" fmla="*/ 2 w 18"/>
                <a:gd name="T5" fmla="*/ 10 h 11"/>
                <a:gd name="T6" fmla="*/ 16 w 18"/>
                <a:gd name="T7" fmla="*/ 2 h 11"/>
                <a:gd name="T8" fmla="*/ 16 w 1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6" y="1"/>
                  </a:moveTo>
                  <a:cubicBezTo>
                    <a:pt x="11" y="4"/>
                    <a:pt x="6" y="6"/>
                    <a:pt x="1" y="9"/>
                  </a:cubicBezTo>
                  <a:cubicBezTo>
                    <a:pt x="0" y="10"/>
                    <a:pt x="1" y="11"/>
                    <a:pt x="2" y="10"/>
                  </a:cubicBezTo>
                  <a:cubicBezTo>
                    <a:pt x="7" y="8"/>
                    <a:pt x="12" y="5"/>
                    <a:pt x="16" y="2"/>
                  </a:cubicBezTo>
                  <a:cubicBezTo>
                    <a:pt x="18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62" name="Freeform 10690">
              <a:extLst>
                <a:ext uri="{FF2B5EF4-FFF2-40B4-BE49-F238E27FC236}">
                  <a16:creationId xmlns:a16="http://schemas.microsoft.com/office/drawing/2014/main" id="{22772CDA-E638-44F9-9B74-412EF2558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33337"/>
              <a:ext cx="222250" cy="120650"/>
            </a:xfrm>
            <a:custGeom>
              <a:avLst/>
              <a:gdLst>
                <a:gd name="T0" fmla="*/ 57 w 59"/>
                <a:gd name="T1" fmla="*/ 0 h 32"/>
                <a:gd name="T2" fmla="*/ 1 w 59"/>
                <a:gd name="T3" fmla="*/ 31 h 32"/>
                <a:gd name="T4" fmla="*/ 2 w 59"/>
                <a:gd name="T5" fmla="*/ 32 h 32"/>
                <a:gd name="T6" fmla="*/ 58 w 59"/>
                <a:gd name="T7" fmla="*/ 1 h 32"/>
                <a:gd name="T8" fmla="*/ 57 w 59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2">
                  <a:moveTo>
                    <a:pt x="57" y="0"/>
                  </a:moveTo>
                  <a:cubicBezTo>
                    <a:pt x="38" y="11"/>
                    <a:pt x="19" y="21"/>
                    <a:pt x="1" y="31"/>
                  </a:cubicBezTo>
                  <a:cubicBezTo>
                    <a:pt x="0" y="32"/>
                    <a:pt x="1" y="32"/>
                    <a:pt x="2" y="32"/>
                  </a:cubicBezTo>
                  <a:cubicBezTo>
                    <a:pt x="21" y="21"/>
                    <a:pt x="39" y="11"/>
                    <a:pt x="58" y="1"/>
                  </a:cubicBezTo>
                  <a:cubicBezTo>
                    <a:pt x="59" y="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63" name="Freeform 10691">
              <a:extLst>
                <a:ext uri="{FF2B5EF4-FFF2-40B4-BE49-F238E27FC236}">
                  <a16:creationId xmlns:a16="http://schemas.microsoft.com/office/drawing/2014/main" id="{8E839D08-8770-41AD-A064-1ADCEC5C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30162"/>
              <a:ext cx="333375" cy="168275"/>
            </a:xfrm>
            <a:custGeom>
              <a:avLst/>
              <a:gdLst>
                <a:gd name="T0" fmla="*/ 3 w 89"/>
                <a:gd name="T1" fmla="*/ 45 h 45"/>
                <a:gd name="T2" fmla="*/ 88 w 89"/>
                <a:gd name="T3" fmla="*/ 1 h 45"/>
                <a:gd name="T4" fmla="*/ 87 w 89"/>
                <a:gd name="T5" fmla="*/ 0 h 45"/>
                <a:gd name="T6" fmla="*/ 2 w 89"/>
                <a:gd name="T7" fmla="*/ 43 h 45"/>
                <a:gd name="T8" fmla="*/ 3 w 89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5">
                  <a:moveTo>
                    <a:pt x="3" y="45"/>
                  </a:moveTo>
                  <a:cubicBezTo>
                    <a:pt x="31" y="31"/>
                    <a:pt x="59" y="15"/>
                    <a:pt x="88" y="1"/>
                  </a:cubicBezTo>
                  <a:cubicBezTo>
                    <a:pt x="89" y="1"/>
                    <a:pt x="88" y="0"/>
                    <a:pt x="87" y="0"/>
                  </a:cubicBezTo>
                  <a:cubicBezTo>
                    <a:pt x="58" y="14"/>
                    <a:pt x="30" y="30"/>
                    <a:pt x="2" y="43"/>
                  </a:cubicBezTo>
                  <a:cubicBezTo>
                    <a:pt x="0" y="44"/>
                    <a:pt x="2" y="45"/>
                    <a:pt x="3" y="4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64" name="Freeform 10692">
              <a:extLst>
                <a:ext uri="{FF2B5EF4-FFF2-40B4-BE49-F238E27FC236}">
                  <a16:creationId xmlns:a16="http://schemas.microsoft.com/office/drawing/2014/main" id="{0D975AA5-1141-4801-82D6-9185FAC4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8" y="33337"/>
              <a:ext cx="247650" cy="139700"/>
            </a:xfrm>
            <a:custGeom>
              <a:avLst/>
              <a:gdLst>
                <a:gd name="T0" fmla="*/ 63 w 66"/>
                <a:gd name="T1" fmla="*/ 1 h 37"/>
                <a:gd name="T2" fmla="*/ 2 w 66"/>
                <a:gd name="T3" fmla="*/ 36 h 37"/>
                <a:gd name="T4" fmla="*/ 3 w 66"/>
                <a:gd name="T5" fmla="*/ 36 h 37"/>
                <a:gd name="T6" fmla="*/ 65 w 66"/>
                <a:gd name="T7" fmla="*/ 1 h 37"/>
                <a:gd name="T8" fmla="*/ 63 w 66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7">
                  <a:moveTo>
                    <a:pt x="63" y="1"/>
                  </a:moveTo>
                  <a:cubicBezTo>
                    <a:pt x="43" y="13"/>
                    <a:pt x="22" y="24"/>
                    <a:pt x="2" y="36"/>
                  </a:cubicBezTo>
                  <a:cubicBezTo>
                    <a:pt x="0" y="36"/>
                    <a:pt x="2" y="37"/>
                    <a:pt x="3" y="36"/>
                  </a:cubicBezTo>
                  <a:cubicBezTo>
                    <a:pt x="24" y="25"/>
                    <a:pt x="44" y="14"/>
                    <a:pt x="65" y="1"/>
                  </a:cubicBezTo>
                  <a:cubicBezTo>
                    <a:pt x="66" y="1"/>
                    <a:pt x="64" y="0"/>
                    <a:pt x="6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65" name="Freeform 10693">
              <a:extLst>
                <a:ext uri="{FF2B5EF4-FFF2-40B4-BE49-F238E27FC236}">
                  <a16:creationId xmlns:a16="http://schemas.microsoft.com/office/drawing/2014/main" id="{86EE6D1C-2F96-4AC5-9301-46775985F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33337"/>
              <a:ext cx="187325" cy="101600"/>
            </a:xfrm>
            <a:custGeom>
              <a:avLst/>
              <a:gdLst>
                <a:gd name="T0" fmla="*/ 2 w 50"/>
                <a:gd name="T1" fmla="*/ 26 h 27"/>
                <a:gd name="T2" fmla="*/ 49 w 50"/>
                <a:gd name="T3" fmla="*/ 1 h 27"/>
                <a:gd name="T4" fmla="*/ 48 w 50"/>
                <a:gd name="T5" fmla="*/ 1 h 27"/>
                <a:gd name="T6" fmla="*/ 1 w 50"/>
                <a:gd name="T7" fmla="*/ 25 h 27"/>
                <a:gd name="T8" fmla="*/ 2 w 50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7">
                  <a:moveTo>
                    <a:pt x="2" y="26"/>
                  </a:moveTo>
                  <a:cubicBezTo>
                    <a:pt x="18" y="18"/>
                    <a:pt x="33" y="9"/>
                    <a:pt x="49" y="1"/>
                  </a:cubicBezTo>
                  <a:cubicBezTo>
                    <a:pt x="50" y="1"/>
                    <a:pt x="49" y="0"/>
                    <a:pt x="48" y="1"/>
                  </a:cubicBezTo>
                  <a:cubicBezTo>
                    <a:pt x="32" y="9"/>
                    <a:pt x="17" y="17"/>
                    <a:pt x="1" y="25"/>
                  </a:cubicBezTo>
                  <a:cubicBezTo>
                    <a:pt x="0" y="26"/>
                    <a:pt x="1" y="27"/>
                    <a:pt x="2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866" name="Group 7002">
            <a:extLst>
              <a:ext uri="{FF2B5EF4-FFF2-40B4-BE49-F238E27FC236}">
                <a16:creationId xmlns:a16="http://schemas.microsoft.com/office/drawing/2014/main" id="{2A960E39-7FA7-4663-84D3-3955B5C391B3}"/>
              </a:ext>
            </a:extLst>
          </p:cNvPr>
          <p:cNvGrpSpPr>
            <a:grpSpLocks/>
          </p:cNvGrpSpPr>
          <p:nvPr/>
        </p:nvGrpSpPr>
        <p:grpSpPr bwMode="auto">
          <a:xfrm>
            <a:off x="4845050" y="725488"/>
            <a:ext cx="1235075" cy="1057275"/>
            <a:chOff x="0" y="0"/>
            <a:chExt cx="1235075" cy="1057275"/>
          </a:xfrm>
        </p:grpSpPr>
        <p:sp>
          <p:nvSpPr>
            <p:cNvPr id="43867" name="Freeform 10694">
              <a:extLst>
                <a:ext uri="{FF2B5EF4-FFF2-40B4-BE49-F238E27FC236}">
                  <a16:creationId xmlns:a16="http://schemas.microsoft.com/office/drawing/2014/main" id="{FBB38190-22B8-4BA3-9659-73E11D415D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1235075" cy="1057275"/>
            </a:xfrm>
            <a:custGeom>
              <a:avLst/>
              <a:gdLst>
                <a:gd name="T0" fmla="*/ 279 w 329"/>
                <a:gd name="T1" fmla="*/ 34 h 281"/>
                <a:gd name="T2" fmla="*/ 187 w 329"/>
                <a:gd name="T3" fmla="*/ 2 h 281"/>
                <a:gd name="T4" fmla="*/ 140 w 329"/>
                <a:gd name="T5" fmla="*/ 4 h 281"/>
                <a:gd name="T6" fmla="*/ 122 w 329"/>
                <a:gd name="T7" fmla="*/ 6 h 281"/>
                <a:gd name="T8" fmla="*/ 89 w 329"/>
                <a:gd name="T9" fmla="*/ 14 h 281"/>
                <a:gd name="T10" fmla="*/ 16 w 329"/>
                <a:gd name="T11" fmla="*/ 66 h 281"/>
                <a:gd name="T12" fmla="*/ 5 w 329"/>
                <a:gd name="T13" fmla="*/ 96 h 281"/>
                <a:gd name="T14" fmla="*/ 3 w 329"/>
                <a:gd name="T15" fmla="*/ 98 h 281"/>
                <a:gd name="T16" fmla="*/ 1 w 329"/>
                <a:gd name="T17" fmla="*/ 113 h 281"/>
                <a:gd name="T18" fmla="*/ 2 w 329"/>
                <a:gd name="T19" fmla="*/ 126 h 281"/>
                <a:gd name="T20" fmla="*/ 3 w 329"/>
                <a:gd name="T21" fmla="*/ 126 h 281"/>
                <a:gd name="T22" fmla="*/ 4 w 329"/>
                <a:gd name="T23" fmla="*/ 133 h 281"/>
                <a:gd name="T24" fmla="*/ 23 w 329"/>
                <a:gd name="T25" fmla="*/ 179 h 281"/>
                <a:gd name="T26" fmla="*/ 36 w 329"/>
                <a:gd name="T27" fmla="*/ 196 h 281"/>
                <a:gd name="T28" fmla="*/ 54 w 329"/>
                <a:gd name="T29" fmla="*/ 208 h 281"/>
                <a:gd name="T30" fmla="*/ 71 w 329"/>
                <a:gd name="T31" fmla="*/ 220 h 281"/>
                <a:gd name="T32" fmla="*/ 70 w 329"/>
                <a:gd name="T33" fmla="*/ 224 h 281"/>
                <a:gd name="T34" fmla="*/ 71 w 329"/>
                <a:gd name="T35" fmla="*/ 268 h 281"/>
                <a:gd name="T36" fmla="*/ 71 w 329"/>
                <a:gd name="T37" fmla="*/ 281 h 281"/>
                <a:gd name="T38" fmla="*/ 77 w 329"/>
                <a:gd name="T39" fmla="*/ 273 h 281"/>
                <a:gd name="T40" fmla="*/ 96 w 329"/>
                <a:gd name="T41" fmla="*/ 258 h 281"/>
                <a:gd name="T42" fmla="*/ 100 w 329"/>
                <a:gd name="T43" fmla="*/ 255 h 281"/>
                <a:gd name="T44" fmla="*/ 100 w 329"/>
                <a:gd name="T45" fmla="*/ 256 h 281"/>
                <a:gd name="T46" fmla="*/ 102 w 329"/>
                <a:gd name="T47" fmla="*/ 255 h 281"/>
                <a:gd name="T48" fmla="*/ 139 w 329"/>
                <a:gd name="T49" fmla="*/ 237 h 281"/>
                <a:gd name="T50" fmla="*/ 235 w 329"/>
                <a:gd name="T51" fmla="*/ 227 h 281"/>
                <a:gd name="T52" fmla="*/ 266 w 329"/>
                <a:gd name="T53" fmla="*/ 210 h 281"/>
                <a:gd name="T54" fmla="*/ 265 w 329"/>
                <a:gd name="T55" fmla="*/ 212 h 281"/>
                <a:gd name="T56" fmla="*/ 286 w 329"/>
                <a:gd name="T57" fmla="*/ 198 h 281"/>
                <a:gd name="T58" fmla="*/ 316 w 329"/>
                <a:gd name="T59" fmla="*/ 165 h 281"/>
                <a:gd name="T60" fmla="*/ 324 w 329"/>
                <a:gd name="T61" fmla="*/ 142 h 281"/>
                <a:gd name="T62" fmla="*/ 119 w 329"/>
                <a:gd name="T63" fmla="*/ 5 h 281"/>
                <a:gd name="T64" fmla="*/ 119 w 329"/>
                <a:gd name="T65" fmla="*/ 5 h 281"/>
                <a:gd name="T66" fmla="*/ 3 w 329"/>
                <a:gd name="T67" fmla="*/ 129 h 281"/>
                <a:gd name="T68" fmla="*/ 3 w 329"/>
                <a:gd name="T69" fmla="*/ 128 h 281"/>
                <a:gd name="T70" fmla="*/ 137 w 329"/>
                <a:gd name="T71" fmla="*/ 11 h 281"/>
                <a:gd name="T72" fmla="*/ 6 w 329"/>
                <a:gd name="T73" fmla="*/ 125 h 281"/>
                <a:gd name="T74" fmla="*/ 6 w 329"/>
                <a:gd name="T75" fmla="*/ 126 h 281"/>
                <a:gd name="T76" fmla="*/ 304 w 329"/>
                <a:gd name="T77" fmla="*/ 166 h 281"/>
                <a:gd name="T78" fmla="*/ 233 w 329"/>
                <a:gd name="T79" fmla="*/ 217 h 281"/>
                <a:gd name="T80" fmla="*/ 109 w 329"/>
                <a:gd name="T81" fmla="*/ 238 h 281"/>
                <a:gd name="T82" fmla="*/ 77 w 329"/>
                <a:gd name="T83" fmla="*/ 220 h 281"/>
                <a:gd name="T84" fmla="*/ 74 w 329"/>
                <a:gd name="T85" fmla="*/ 218 h 281"/>
                <a:gd name="T86" fmla="*/ 40 w 329"/>
                <a:gd name="T87" fmla="*/ 189 h 281"/>
                <a:gd name="T88" fmla="*/ 8 w 329"/>
                <a:gd name="T89" fmla="*/ 117 h 281"/>
                <a:gd name="T90" fmla="*/ 10 w 329"/>
                <a:gd name="T91" fmla="*/ 113 h 281"/>
                <a:gd name="T92" fmla="*/ 20 w 329"/>
                <a:gd name="T93" fmla="*/ 78 h 281"/>
                <a:gd name="T94" fmla="*/ 33 w 329"/>
                <a:gd name="T95" fmla="*/ 56 h 281"/>
                <a:gd name="T96" fmla="*/ 45 w 329"/>
                <a:gd name="T97" fmla="*/ 48 h 281"/>
                <a:gd name="T98" fmla="*/ 67 w 329"/>
                <a:gd name="T99" fmla="*/ 30 h 281"/>
                <a:gd name="T100" fmla="*/ 70 w 329"/>
                <a:gd name="T101" fmla="*/ 30 h 281"/>
                <a:gd name="T102" fmla="*/ 108 w 329"/>
                <a:gd name="T103" fmla="*/ 16 h 281"/>
                <a:gd name="T104" fmla="*/ 155 w 329"/>
                <a:gd name="T105" fmla="*/ 10 h 281"/>
                <a:gd name="T106" fmla="*/ 265 w 329"/>
                <a:gd name="T107" fmla="*/ 37 h 281"/>
                <a:gd name="T108" fmla="*/ 292 w 329"/>
                <a:gd name="T109" fmla="*/ 5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9" h="281">
                  <a:moveTo>
                    <a:pt x="324" y="92"/>
                  </a:moveTo>
                  <a:cubicBezTo>
                    <a:pt x="320" y="78"/>
                    <a:pt x="294" y="34"/>
                    <a:pt x="279" y="34"/>
                  </a:cubicBezTo>
                  <a:cubicBezTo>
                    <a:pt x="277" y="22"/>
                    <a:pt x="233" y="9"/>
                    <a:pt x="223" y="8"/>
                  </a:cubicBezTo>
                  <a:cubicBezTo>
                    <a:pt x="210" y="8"/>
                    <a:pt x="199" y="2"/>
                    <a:pt x="187" y="2"/>
                  </a:cubicBezTo>
                  <a:cubicBezTo>
                    <a:pt x="170" y="3"/>
                    <a:pt x="148" y="8"/>
                    <a:pt x="132" y="4"/>
                  </a:cubicBezTo>
                  <a:cubicBezTo>
                    <a:pt x="134" y="4"/>
                    <a:pt x="137" y="4"/>
                    <a:pt x="140" y="4"/>
                  </a:cubicBezTo>
                  <a:cubicBezTo>
                    <a:pt x="136" y="3"/>
                    <a:pt x="120" y="0"/>
                    <a:pt x="114" y="6"/>
                  </a:cubicBezTo>
                  <a:cubicBezTo>
                    <a:pt x="115" y="6"/>
                    <a:pt x="120" y="6"/>
                    <a:pt x="122" y="6"/>
                  </a:cubicBezTo>
                  <a:cubicBezTo>
                    <a:pt x="118" y="8"/>
                    <a:pt x="110" y="11"/>
                    <a:pt x="106" y="7"/>
                  </a:cubicBezTo>
                  <a:cubicBezTo>
                    <a:pt x="100" y="9"/>
                    <a:pt x="94" y="14"/>
                    <a:pt x="89" y="14"/>
                  </a:cubicBezTo>
                  <a:cubicBezTo>
                    <a:pt x="77" y="14"/>
                    <a:pt x="64" y="25"/>
                    <a:pt x="52" y="31"/>
                  </a:cubicBezTo>
                  <a:cubicBezTo>
                    <a:pt x="38" y="40"/>
                    <a:pt x="20" y="49"/>
                    <a:pt x="16" y="66"/>
                  </a:cubicBezTo>
                  <a:cubicBezTo>
                    <a:pt x="13" y="76"/>
                    <a:pt x="7" y="85"/>
                    <a:pt x="5" y="95"/>
                  </a:cubicBezTo>
                  <a:cubicBezTo>
                    <a:pt x="5" y="95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4" y="97"/>
                    <a:pt x="3" y="97"/>
                    <a:pt x="3" y="98"/>
                  </a:cubicBezTo>
                  <a:cubicBezTo>
                    <a:pt x="2" y="100"/>
                    <a:pt x="2" y="102"/>
                    <a:pt x="1" y="106"/>
                  </a:cubicBezTo>
                  <a:cubicBezTo>
                    <a:pt x="1" y="108"/>
                    <a:pt x="1" y="110"/>
                    <a:pt x="1" y="113"/>
                  </a:cubicBezTo>
                  <a:cubicBezTo>
                    <a:pt x="1" y="117"/>
                    <a:pt x="1" y="120"/>
                    <a:pt x="2" y="124"/>
                  </a:cubicBezTo>
                  <a:cubicBezTo>
                    <a:pt x="2" y="125"/>
                    <a:pt x="2" y="125"/>
                    <a:pt x="2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2" y="125"/>
                    <a:pt x="0" y="129"/>
                    <a:pt x="1" y="130"/>
                  </a:cubicBezTo>
                  <a:cubicBezTo>
                    <a:pt x="2" y="132"/>
                    <a:pt x="3" y="133"/>
                    <a:pt x="4" y="133"/>
                  </a:cubicBezTo>
                  <a:cubicBezTo>
                    <a:pt x="4" y="139"/>
                    <a:pt x="5" y="145"/>
                    <a:pt x="8" y="151"/>
                  </a:cubicBezTo>
                  <a:cubicBezTo>
                    <a:pt x="11" y="160"/>
                    <a:pt x="14" y="173"/>
                    <a:pt x="23" y="179"/>
                  </a:cubicBezTo>
                  <a:cubicBezTo>
                    <a:pt x="24" y="180"/>
                    <a:pt x="30" y="190"/>
                    <a:pt x="26" y="185"/>
                  </a:cubicBezTo>
                  <a:cubicBezTo>
                    <a:pt x="28" y="189"/>
                    <a:pt x="32" y="193"/>
                    <a:pt x="36" y="196"/>
                  </a:cubicBezTo>
                  <a:cubicBezTo>
                    <a:pt x="35" y="195"/>
                    <a:pt x="34" y="194"/>
                    <a:pt x="34" y="193"/>
                  </a:cubicBezTo>
                  <a:cubicBezTo>
                    <a:pt x="39" y="197"/>
                    <a:pt x="51" y="202"/>
                    <a:pt x="54" y="208"/>
                  </a:cubicBezTo>
                  <a:cubicBezTo>
                    <a:pt x="54" y="207"/>
                    <a:pt x="53" y="206"/>
                    <a:pt x="53" y="205"/>
                  </a:cubicBezTo>
                  <a:cubicBezTo>
                    <a:pt x="55" y="207"/>
                    <a:pt x="72" y="219"/>
                    <a:pt x="71" y="220"/>
                  </a:cubicBezTo>
                  <a:cubicBezTo>
                    <a:pt x="69" y="220"/>
                    <a:pt x="68" y="220"/>
                    <a:pt x="68" y="219"/>
                  </a:cubicBezTo>
                  <a:cubicBezTo>
                    <a:pt x="68" y="219"/>
                    <a:pt x="70" y="224"/>
                    <a:pt x="70" y="224"/>
                  </a:cubicBezTo>
                  <a:cubicBezTo>
                    <a:pt x="72" y="233"/>
                    <a:pt x="72" y="244"/>
                    <a:pt x="70" y="250"/>
                  </a:cubicBezTo>
                  <a:cubicBezTo>
                    <a:pt x="71" y="254"/>
                    <a:pt x="75" y="261"/>
                    <a:pt x="71" y="268"/>
                  </a:cubicBezTo>
                  <a:cubicBezTo>
                    <a:pt x="72" y="259"/>
                    <a:pt x="71" y="265"/>
                    <a:pt x="70" y="266"/>
                  </a:cubicBezTo>
                  <a:cubicBezTo>
                    <a:pt x="71" y="271"/>
                    <a:pt x="71" y="281"/>
                    <a:pt x="71" y="281"/>
                  </a:cubicBezTo>
                  <a:cubicBezTo>
                    <a:pt x="74" y="279"/>
                    <a:pt x="77" y="274"/>
                    <a:pt x="80" y="272"/>
                  </a:cubicBezTo>
                  <a:cubicBezTo>
                    <a:pt x="79" y="272"/>
                    <a:pt x="78" y="273"/>
                    <a:pt x="77" y="273"/>
                  </a:cubicBezTo>
                  <a:cubicBezTo>
                    <a:pt x="78" y="272"/>
                    <a:pt x="89" y="263"/>
                    <a:pt x="97" y="258"/>
                  </a:cubicBezTo>
                  <a:cubicBezTo>
                    <a:pt x="96" y="258"/>
                    <a:pt x="96" y="258"/>
                    <a:pt x="96" y="258"/>
                  </a:cubicBezTo>
                  <a:cubicBezTo>
                    <a:pt x="96" y="258"/>
                    <a:pt x="97" y="257"/>
                    <a:pt x="98" y="257"/>
                  </a:cubicBezTo>
                  <a:cubicBezTo>
                    <a:pt x="99" y="256"/>
                    <a:pt x="100" y="256"/>
                    <a:pt x="100" y="255"/>
                  </a:cubicBezTo>
                  <a:cubicBezTo>
                    <a:pt x="100" y="256"/>
                    <a:pt x="100" y="256"/>
                    <a:pt x="99" y="256"/>
                  </a:cubicBezTo>
                  <a:cubicBezTo>
                    <a:pt x="100" y="256"/>
                    <a:pt x="100" y="256"/>
                    <a:pt x="100" y="256"/>
                  </a:cubicBezTo>
                  <a:cubicBezTo>
                    <a:pt x="100" y="256"/>
                    <a:pt x="100" y="255"/>
                    <a:pt x="100" y="255"/>
                  </a:cubicBezTo>
                  <a:cubicBezTo>
                    <a:pt x="102" y="255"/>
                    <a:pt x="102" y="254"/>
                    <a:pt x="102" y="255"/>
                  </a:cubicBezTo>
                  <a:cubicBezTo>
                    <a:pt x="109" y="251"/>
                    <a:pt x="118" y="245"/>
                    <a:pt x="116" y="245"/>
                  </a:cubicBezTo>
                  <a:cubicBezTo>
                    <a:pt x="117" y="238"/>
                    <a:pt x="146" y="236"/>
                    <a:pt x="139" y="237"/>
                  </a:cubicBezTo>
                  <a:cubicBezTo>
                    <a:pt x="157" y="236"/>
                    <a:pt x="179" y="244"/>
                    <a:pt x="195" y="236"/>
                  </a:cubicBezTo>
                  <a:cubicBezTo>
                    <a:pt x="200" y="236"/>
                    <a:pt x="234" y="225"/>
                    <a:pt x="235" y="227"/>
                  </a:cubicBezTo>
                  <a:cubicBezTo>
                    <a:pt x="234" y="227"/>
                    <a:pt x="233" y="228"/>
                    <a:pt x="232" y="228"/>
                  </a:cubicBezTo>
                  <a:cubicBezTo>
                    <a:pt x="241" y="231"/>
                    <a:pt x="258" y="215"/>
                    <a:pt x="266" y="210"/>
                  </a:cubicBezTo>
                  <a:cubicBezTo>
                    <a:pt x="263" y="213"/>
                    <a:pt x="261" y="215"/>
                    <a:pt x="258" y="217"/>
                  </a:cubicBezTo>
                  <a:cubicBezTo>
                    <a:pt x="260" y="216"/>
                    <a:pt x="265" y="213"/>
                    <a:pt x="265" y="212"/>
                  </a:cubicBezTo>
                  <a:cubicBezTo>
                    <a:pt x="265" y="213"/>
                    <a:pt x="264" y="214"/>
                    <a:pt x="263" y="214"/>
                  </a:cubicBezTo>
                  <a:cubicBezTo>
                    <a:pt x="268" y="206"/>
                    <a:pt x="278" y="203"/>
                    <a:pt x="286" y="198"/>
                  </a:cubicBezTo>
                  <a:cubicBezTo>
                    <a:pt x="297" y="191"/>
                    <a:pt x="302" y="180"/>
                    <a:pt x="310" y="171"/>
                  </a:cubicBezTo>
                  <a:cubicBezTo>
                    <a:pt x="314" y="176"/>
                    <a:pt x="312" y="164"/>
                    <a:pt x="316" y="165"/>
                  </a:cubicBezTo>
                  <a:cubicBezTo>
                    <a:pt x="308" y="163"/>
                    <a:pt x="321" y="160"/>
                    <a:pt x="320" y="159"/>
                  </a:cubicBezTo>
                  <a:cubicBezTo>
                    <a:pt x="321" y="153"/>
                    <a:pt x="324" y="148"/>
                    <a:pt x="324" y="142"/>
                  </a:cubicBezTo>
                  <a:cubicBezTo>
                    <a:pt x="329" y="128"/>
                    <a:pt x="328" y="107"/>
                    <a:pt x="324" y="92"/>
                  </a:cubicBezTo>
                  <a:close/>
                  <a:moveTo>
                    <a:pt x="119" y="5"/>
                  </a:moveTo>
                  <a:cubicBezTo>
                    <a:pt x="121" y="4"/>
                    <a:pt x="120" y="4"/>
                    <a:pt x="120" y="4"/>
                  </a:cubicBezTo>
                  <a:cubicBezTo>
                    <a:pt x="121" y="4"/>
                    <a:pt x="117" y="6"/>
                    <a:pt x="119" y="5"/>
                  </a:cubicBezTo>
                  <a:close/>
                  <a:moveTo>
                    <a:pt x="3" y="128"/>
                  </a:move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30"/>
                    <a:pt x="3" y="130"/>
                  </a:cubicBezTo>
                  <a:cubicBezTo>
                    <a:pt x="3" y="130"/>
                    <a:pt x="3" y="130"/>
                    <a:pt x="3" y="128"/>
                  </a:cubicBezTo>
                  <a:close/>
                  <a:moveTo>
                    <a:pt x="136" y="11"/>
                  </a:moveTo>
                  <a:cubicBezTo>
                    <a:pt x="136" y="11"/>
                    <a:pt x="136" y="11"/>
                    <a:pt x="137" y="11"/>
                  </a:cubicBezTo>
                  <a:cubicBezTo>
                    <a:pt x="131" y="11"/>
                    <a:pt x="134" y="11"/>
                    <a:pt x="136" y="11"/>
                  </a:cubicBezTo>
                  <a:close/>
                  <a:moveTo>
                    <a:pt x="6" y="125"/>
                  </a:moveTo>
                  <a:cubicBezTo>
                    <a:pt x="6" y="125"/>
                    <a:pt x="6" y="126"/>
                    <a:pt x="6" y="127"/>
                  </a:cubicBezTo>
                  <a:cubicBezTo>
                    <a:pt x="6" y="127"/>
                    <a:pt x="6" y="127"/>
                    <a:pt x="6" y="126"/>
                  </a:cubicBezTo>
                  <a:cubicBezTo>
                    <a:pt x="6" y="126"/>
                    <a:pt x="6" y="125"/>
                    <a:pt x="6" y="125"/>
                  </a:cubicBezTo>
                  <a:close/>
                  <a:moveTo>
                    <a:pt x="304" y="166"/>
                  </a:moveTo>
                  <a:cubicBezTo>
                    <a:pt x="295" y="177"/>
                    <a:pt x="285" y="187"/>
                    <a:pt x="273" y="195"/>
                  </a:cubicBezTo>
                  <a:cubicBezTo>
                    <a:pt x="265" y="200"/>
                    <a:pt x="233" y="217"/>
                    <a:pt x="233" y="217"/>
                  </a:cubicBezTo>
                  <a:cubicBezTo>
                    <a:pt x="191" y="241"/>
                    <a:pt x="142" y="215"/>
                    <a:pt x="103" y="245"/>
                  </a:cubicBezTo>
                  <a:cubicBezTo>
                    <a:pt x="102" y="243"/>
                    <a:pt x="111" y="240"/>
                    <a:pt x="109" y="238"/>
                  </a:cubicBezTo>
                  <a:cubicBezTo>
                    <a:pt x="97" y="248"/>
                    <a:pt x="86" y="255"/>
                    <a:pt x="76" y="269"/>
                  </a:cubicBezTo>
                  <a:cubicBezTo>
                    <a:pt x="80" y="256"/>
                    <a:pt x="84" y="228"/>
                    <a:pt x="77" y="220"/>
                  </a:cubicBezTo>
                  <a:cubicBezTo>
                    <a:pt x="75" y="218"/>
                    <a:pt x="74" y="216"/>
                    <a:pt x="72" y="214"/>
                  </a:cubicBezTo>
                  <a:cubicBezTo>
                    <a:pt x="73" y="215"/>
                    <a:pt x="74" y="216"/>
                    <a:pt x="74" y="218"/>
                  </a:cubicBezTo>
                  <a:cubicBezTo>
                    <a:pt x="67" y="211"/>
                    <a:pt x="54" y="203"/>
                    <a:pt x="50" y="198"/>
                  </a:cubicBezTo>
                  <a:cubicBezTo>
                    <a:pt x="48" y="195"/>
                    <a:pt x="32" y="188"/>
                    <a:pt x="40" y="189"/>
                  </a:cubicBezTo>
                  <a:cubicBezTo>
                    <a:pt x="23" y="178"/>
                    <a:pt x="7" y="154"/>
                    <a:pt x="6" y="131"/>
                  </a:cubicBezTo>
                  <a:cubicBezTo>
                    <a:pt x="7" y="128"/>
                    <a:pt x="8" y="123"/>
                    <a:pt x="8" y="117"/>
                  </a:cubicBezTo>
                  <a:cubicBezTo>
                    <a:pt x="8" y="119"/>
                    <a:pt x="8" y="118"/>
                    <a:pt x="8" y="115"/>
                  </a:cubicBezTo>
                  <a:cubicBezTo>
                    <a:pt x="9" y="114"/>
                    <a:pt x="10" y="113"/>
                    <a:pt x="10" y="113"/>
                  </a:cubicBezTo>
                  <a:cubicBezTo>
                    <a:pt x="11" y="109"/>
                    <a:pt x="9" y="104"/>
                    <a:pt x="11" y="100"/>
                  </a:cubicBezTo>
                  <a:cubicBezTo>
                    <a:pt x="14" y="92"/>
                    <a:pt x="17" y="85"/>
                    <a:pt x="20" y="78"/>
                  </a:cubicBezTo>
                  <a:cubicBezTo>
                    <a:pt x="22" y="75"/>
                    <a:pt x="34" y="56"/>
                    <a:pt x="34" y="55"/>
                  </a:cubicBezTo>
                  <a:cubicBezTo>
                    <a:pt x="33" y="55"/>
                    <a:pt x="33" y="56"/>
                    <a:pt x="33" y="56"/>
                  </a:cubicBezTo>
                  <a:cubicBezTo>
                    <a:pt x="35" y="53"/>
                    <a:pt x="47" y="49"/>
                    <a:pt x="45" y="48"/>
                  </a:cubicBezTo>
                  <a:cubicBezTo>
                    <a:pt x="46" y="47"/>
                    <a:pt x="45" y="48"/>
                    <a:pt x="45" y="48"/>
                  </a:cubicBezTo>
                  <a:cubicBezTo>
                    <a:pt x="51" y="43"/>
                    <a:pt x="62" y="28"/>
                    <a:pt x="67" y="27"/>
                  </a:cubicBezTo>
                  <a:cubicBezTo>
                    <a:pt x="67" y="27"/>
                    <a:pt x="67" y="30"/>
                    <a:pt x="67" y="30"/>
                  </a:cubicBezTo>
                  <a:cubicBezTo>
                    <a:pt x="70" y="28"/>
                    <a:pt x="73" y="26"/>
                    <a:pt x="76" y="24"/>
                  </a:cubicBezTo>
                  <a:cubicBezTo>
                    <a:pt x="77" y="25"/>
                    <a:pt x="69" y="30"/>
                    <a:pt x="70" y="30"/>
                  </a:cubicBezTo>
                  <a:cubicBezTo>
                    <a:pt x="75" y="26"/>
                    <a:pt x="101" y="16"/>
                    <a:pt x="99" y="20"/>
                  </a:cubicBezTo>
                  <a:cubicBezTo>
                    <a:pt x="102" y="18"/>
                    <a:pt x="105" y="17"/>
                    <a:pt x="108" y="16"/>
                  </a:cubicBezTo>
                  <a:cubicBezTo>
                    <a:pt x="106" y="17"/>
                    <a:pt x="105" y="17"/>
                    <a:pt x="104" y="18"/>
                  </a:cubicBezTo>
                  <a:cubicBezTo>
                    <a:pt x="121" y="20"/>
                    <a:pt x="139" y="12"/>
                    <a:pt x="155" y="10"/>
                  </a:cubicBezTo>
                  <a:cubicBezTo>
                    <a:pt x="176" y="7"/>
                    <a:pt x="199" y="13"/>
                    <a:pt x="219" y="19"/>
                  </a:cubicBezTo>
                  <a:cubicBezTo>
                    <a:pt x="235" y="23"/>
                    <a:pt x="250" y="30"/>
                    <a:pt x="265" y="37"/>
                  </a:cubicBezTo>
                  <a:cubicBezTo>
                    <a:pt x="263" y="38"/>
                    <a:pt x="293" y="57"/>
                    <a:pt x="293" y="58"/>
                  </a:cubicBezTo>
                  <a:cubicBezTo>
                    <a:pt x="295" y="60"/>
                    <a:pt x="294" y="60"/>
                    <a:pt x="292" y="59"/>
                  </a:cubicBezTo>
                  <a:cubicBezTo>
                    <a:pt x="321" y="82"/>
                    <a:pt x="325" y="138"/>
                    <a:pt x="304" y="1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68" name="Freeform 10695">
              <a:extLst>
                <a:ext uri="{FF2B5EF4-FFF2-40B4-BE49-F238E27FC236}">
                  <a16:creationId xmlns:a16="http://schemas.microsoft.com/office/drawing/2014/main" id="{BD016A5E-2C49-49A0-87BF-350B03771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5" y="646112"/>
              <a:ext cx="490538" cy="230188"/>
            </a:xfrm>
            <a:custGeom>
              <a:avLst/>
              <a:gdLst>
                <a:gd name="T0" fmla="*/ 129 w 131"/>
                <a:gd name="T1" fmla="*/ 0 h 61"/>
                <a:gd name="T2" fmla="*/ 1 w 131"/>
                <a:gd name="T3" fmla="*/ 59 h 61"/>
                <a:gd name="T4" fmla="*/ 2 w 131"/>
                <a:gd name="T5" fmla="*/ 61 h 61"/>
                <a:gd name="T6" fmla="*/ 130 w 131"/>
                <a:gd name="T7" fmla="*/ 2 h 61"/>
                <a:gd name="T8" fmla="*/ 129 w 13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61">
                  <a:moveTo>
                    <a:pt x="129" y="0"/>
                  </a:moveTo>
                  <a:cubicBezTo>
                    <a:pt x="86" y="19"/>
                    <a:pt x="43" y="38"/>
                    <a:pt x="1" y="59"/>
                  </a:cubicBezTo>
                  <a:cubicBezTo>
                    <a:pt x="0" y="60"/>
                    <a:pt x="1" y="61"/>
                    <a:pt x="2" y="61"/>
                  </a:cubicBezTo>
                  <a:cubicBezTo>
                    <a:pt x="44" y="39"/>
                    <a:pt x="87" y="20"/>
                    <a:pt x="130" y="2"/>
                  </a:cubicBezTo>
                  <a:cubicBezTo>
                    <a:pt x="131" y="1"/>
                    <a:pt x="130" y="0"/>
                    <a:pt x="12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69" name="Freeform 10696">
              <a:extLst>
                <a:ext uri="{FF2B5EF4-FFF2-40B4-BE49-F238E27FC236}">
                  <a16:creationId xmlns:a16="http://schemas.microsoft.com/office/drawing/2014/main" id="{9ECA0CCE-1AF9-4815-8979-4A4324268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563562"/>
              <a:ext cx="909638" cy="373063"/>
            </a:xfrm>
            <a:custGeom>
              <a:avLst/>
              <a:gdLst>
                <a:gd name="T0" fmla="*/ 2 w 242"/>
                <a:gd name="T1" fmla="*/ 99 h 99"/>
                <a:gd name="T2" fmla="*/ 240 w 242"/>
                <a:gd name="T3" fmla="*/ 1 h 99"/>
                <a:gd name="T4" fmla="*/ 240 w 242"/>
                <a:gd name="T5" fmla="*/ 0 h 99"/>
                <a:gd name="T6" fmla="*/ 1 w 242"/>
                <a:gd name="T7" fmla="*/ 99 h 99"/>
                <a:gd name="T8" fmla="*/ 2 w 242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99">
                  <a:moveTo>
                    <a:pt x="2" y="99"/>
                  </a:moveTo>
                  <a:cubicBezTo>
                    <a:pt x="82" y="66"/>
                    <a:pt x="159" y="30"/>
                    <a:pt x="240" y="1"/>
                  </a:cubicBezTo>
                  <a:cubicBezTo>
                    <a:pt x="242" y="0"/>
                    <a:pt x="240" y="0"/>
                    <a:pt x="240" y="0"/>
                  </a:cubicBezTo>
                  <a:cubicBezTo>
                    <a:pt x="159" y="29"/>
                    <a:pt x="81" y="66"/>
                    <a:pt x="1" y="99"/>
                  </a:cubicBezTo>
                  <a:cubicBezTo>
                    <a:pt x="0" y="99"/>
                    <a:pt x="2" y="99"/>
                    <a:pt x="2" y="9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70" name="Freeform 10697">
              <a:extLst>
                <a:ext uri="{FF2B5EF4-FFF2-40B4-BE49-F238E27FC236}">
                  <a16:creationId xmlns:a16="http://schemas.microsoft.com/office/drawing/2014/main" id="{4A474CD9-70EC-4FD1-93DD-D662CC306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466725"/>
              <a:ext cx="915988" cy="428625"/>
            </a:xfrm>
            <a:custGeom>
              <a:avLst/>
              <a:gdLst>
                <a:gd name="T0" fmla="*/ 241 w 244"/>
                <a:gd name="T1" fmla="*/ 1 h 114"/>
                <a:gd name="T2" fmla="*/ 1 w 244"/>
                <a:gd name="T3" fmla="*/ 114 h 114"/>
                <a:gd name="T4" fmla="*/ 2 w 244"/>
                <a:gd name="T5" fmla="*/ 114 h 114"/>
                <a:gd name="T6" fmla="*/ 243 w 244"/>
                <a:gd name="T7" fmla="*/ 1 h 114"/>
                <a:gd name="T8" fmla="*/ 241 w 244"/>
                <a:gd name="T9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14">
                  <a:moveTo>
                    <a:pt x="241" y="1"/>
                  </a:moveTo>
                  <a:cubicBezTo>
                    <a:pt x="163" y="41"/>
                    <a:pt x="81" y="75"/>
                    <a:pt x="1" y="114"/>
                  </a:cubicBezTo>
                  <a:cubicBezTo>
                    <a:pt x="0" y="114"/>
                    <a:pt x="2" y="114"/>
                    <a:pt x="2" y="114"/>
                  </a:cubicBezTo>
                  <a:cubicBezTo>
                    <a:pt x="82" y="76"/>
                    <a:pt x="164" y="41"/>
                    <a:pt x="243" y="1"/>
                  </a:cubicBezTo>
                  <a:cubicBezTo>
                    <a:pt x="244" y="0"/>
                    <a:pt x="242" y="0"/>
                    <a:pt x="24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71" name="Freeform 10698">
              <a:extLst>
                <a:ext uri="{FF2B5EF4-FFF2-40B4-BE49-F238E27FC236}">
                  <a16:creationId xmlns:a16="http://schemas.microsoft.com/office/drawing/2014/main" id="{383717DE-DA00-4C9A-A095-6D57B1D9D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439737"/>
              <a:ext cx="922338" cy="395288"/>
            </a:xfrm>
            <a:custGeom>
              <a:avLst/>
              <a:gdLst>
                <a:gd name="T0" fmla="*/ 2 w 246"/>
                <a:gd name="T1" fmla="*/ 105 h 105"/>
                <a:gd name="T2" fmla="*/ 245 w 246"/>
                <a:gd name="T3" fmla="*/ 1 h 105"/>
                <a:gd name="T4" fmla="*/ 244 w 246"/>
                <a:gd name="T5" fmla="*/ 0 h 105"/>
                <a:gd name="T6" fmla="*/ 1 w 246"/>
                <a:gd name="T7" fmla="*/ 104 h 105"/>
                <a:gd name="T8" fmla="*/ 2 w 246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105">
                  <a:moveTo>
                    <a:pt x="2" y="105"/>
                  </a:moveTo>
                  <a:cubicBezTo>
                    <a:pt x="82" y="68"/>
                    <a:pt x="164" y="35"/>
                    <a:pt x="245" y="1"/>
                  </a:cubicBezTo>
                  <a:cubicBezTo>
                    <a:pt x="246" y="1"/>
                    <a:pt x="245" y="0"/>
                    <a:pt x="244" y="0"/>
                  </a:cubicBezTo>
                  <a:cubicBezTo>
                    <a:pt x="163" y="34"/>
                    <a:pt x="81" y="67"/>
                    <a:pt x="1" y="104"/>
                  </a:cubicBezTo>
                  <a:cubicBezTo>
                    <a:pt x="0" y="104"/>
                    <a:pt x="1" y="105"/>
                    <a:pt x="2" y="10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72" name="Freeform 10699">
              <a:extLst>
                <a:ext uri="{FF2B5EF4-FFF2-40B4-BE49-F238E27FC236}">
                  <a16:creationId xmlns:a16="http://schemas.microsoft.com/office/drawing/2014/main" id="{9234B83A-C059-4EEE-988E-AB0FB7925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7" y="346075"/>
              <a:ext cx="949325" cy="458788"/>
            </a:xfrm>
            <a:custGeom>
              <a:avLst/>
              <a:gdLst>
                <a:gd name="T0" fmla="*/ 251 w 253"/>
                <a:gd name="T1" fmla="*/ 1 h 122"/>
                <a:gd name="T2" fmla="*/ 2 w 253"/>
                <a:gd name="T3" fmla="*/ 122 h 122"/>
                <a:gd name="T4" fmla="*/ 3 w 253"/>
                <a:gd name="T5" fmla="*/ 122 h 122"/>
                <a:gd name="T6" fmla="*/ 252 w 253"/>
                <a:gd name="T7" fmla="*/ 1 h 122"/>
                <a:gd name="T8" fmla="*/ 251 w 253"/>
                <a:gd name="T9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122">
                  <a:moveTo>
                    <a:pt x="251" y="1"/>
                  </a:moveTo>
                  <a:cubicBezTo>
                    <a:pt x="166" y="37"/>
                    <a:pt x="82" y="76"/>
                    <a:pt x="2" y="122"/>
                  </a:cubicBezTo>
                  <a:cubicBezTo>
                    <a:pt x="0" y="122"/>
                    <a:pt x="2" y="122"/>
                    <a:pt x="3" y="122"/>
                  </a:cubicBezTo>
                  <a:cubicBezTo>
                    <a:pt x="83" y="77"/>
                    <a:pt x="167" y="37"/>
                    <a:pt x="252" y="1"/>
                  </a:cubicBezTo>
                  <a:cubicBezTo>
                    <a:pt x="253" y="1"/>
                    <a:pt x="252" y="0"/>
                    <a:pt x="25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73" name="Freeform 10700">
              <a:extLst>
                <a:ext uri="{FF2B5EF4-FFF2-40B4-BE49-F238E27FC236}">
                  <a16:creationId xmlns:a16="http://schemas.microsoft.com/office/drawing/2014/main" id="{DBE43F4B-7A65-4EB8-AB57-28C7FC1AC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75" y="323850"/>
              <a:ext cx="971550" cy="450850"/>
            </a:xfrm>
            <a:custGeom>
              <a:avLst/>
              <a:gdLst>
                <a:gd name="T0" fmla="*/ 2 w 259"/>
                <a:gd name="T1" fmla="*/ 119 h 120"/>
                <a:gd name="T2" fmla="*/ 257 w 259"/>
                <a:gd name="T3" fmla="*/ 1 h 120"/>
                <a:gd name="T4" fmla="*/ 256 w 259"/>
                <a:gd name="T5" fmla="*/ 1 h 120"/>
                <a:gd name="T6" fmla="*/ 1 w 259"/>
                <a:gd name="T7" fmla="*/ 119 h 120"/>
                <a:gd name="T8" fmla="*/ 2 w 259"/>
                <a:gd name="T9" fmla="*/ 11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120">
                  <a:moveTo>
                    <a:pt x="2" y="119"/>
                  </a:moveTo>
                  <a:cubicBezTo>
                    <a:pt x="82" y="68"/>
                    <a:pt x="173" y="41"/>
                    <a:pt x="257" y="1"/>
                  </a:cubicBezTo>
                  <a:cubicBezTo>
                    <a:pt x="259" y="1"/>
                    <a:pt x="257" y="0"/>
                    <a:pt x="256" y="1"/>
                  </a:cubicBezTo>
                  <a:cubicBezTo>
                    <a:pt x="172" y="41"/>
                    <a:pt x="80" y="68"/>
                    <a:pt x="1" y="119"/>
                  </a:cubicBezTo>
                  <a:cubicBezTo>
                    <a:pt x="0" y="119"/>
                    <a:pt x="2" y="120"/>
                    <a:pt x="2" y="1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74" name="Freeform 10701">
              <a:extLst>
                <a:ext uri="{FF2B5EF4-FFF2-40B4-BE49-F238E27FC236}">
                  <a16:creationId xmlns:a16="http://schemas.microsoft.com/office/drawing/2014/main" id="{AE6952FB-8486-430A-AB6C-FD1332A51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62" y="247650"/>
              <a:ext cx="992188" cy="508000"/>
            </a:xfrm>
            <a:custGeom>
              <a:avLst/>
              <a:gdLst>
                <a:gd name="T0" fmla="*/ 261 w 264"/>
                <a:gd name="T1" fmla="*/ 0 h 135"/>
                <a:gd name="T2" fmla="*/ 2 w 264"/>
                <a:gd name="T3" fmla="*/ 135 h 135"/>
                <a:gd name="T4" fmla="*/ 3 w 264"/>
                <a:gd name="T5" fmla="*/ 135 h 135"/>
                <a:gd name="T6" fmla="*/ 262 w 264"/>
                <a:gd name="T7" fmla="*/ 1 h 135"/>
                <a:gd name="T8" fmla="*/ 261 w 264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135">
                  <a:moveTo>
                    <a:pt x="261" y="0"/>
                  </a:moveTo>
                  <a:cubicBezTo>
                    <a:pt x="176" y="48"/>
                    <a:pt x="86" y="86"/>
                    <a:pt x="2" y="135"/>
                  </a:cubicBezTo>
                  <a:cubicBezTo>
                    <a:pt x="0" y="135"/>
                    <a:pt x="2" y="135"/>
                    <a:pt x="3" y="135"/>
                  </a:cubicBezTo>
                  <a:cubicBezTo>
                    <a:pt x="88" y="87"/>
                    <a:pt x="177" y="48"/>
                    <a:pt x="262" y="1"/>
                  </a:cubicBezTo>
                  <a:cubicBezTo>
                    <a:pt x="264" y="0"/>
                    <a:pt x="262" y="0"/>
                    <a:pt x="26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75" name="Freeform 10702">
              <a:extLst>
                <a:ext uri="{FF2B5EF4-FFF2-40B4-BE49-F238E27FC236}">
                  <a16:creationId xmlns:a16="http://schemas.microsoft.com/office/drawing/2014/main" id="{8164DFB1-7428-44AF-AEA1-55C6CACDB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225425"/>
              <a:ext cx="1052513" cy="458788"/>
            </a:xfrm>
            <a:custGeom>
              <a:avLst/>
              <a:gdLst>
                <a:gd name="T0" fmla="*/ 2 w 280"/>
                <a:gd name="T1" fmla="*/ 121 h 122"/>
                <a:gd name="T2" fmla="*/ 278 w 280"/>
                <a:gd name="T3" fmla="*/ 2 h 122"/>
                <a:gd name="T4" fmla="*/ 277 w 280"/>
                <a:gd name="T5" fmla="*/ 1 h 122"/>
                <a:gd name="T6" fmla="*/ 1 w 280"/>
                <a:gd name="T7" fmla="*/ 120 h 122"/>
                <a:gd name="T8" fmla="*/ 2 w 280"/>
                <a:gd name="T9" fmla="*/ 1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22">
                  <a:moveTo>
                    <a:pt x="2" y="121"/>
                  </a:moveTo>
                  <a:cubicBezTo>
                    <a:pt x="92" y="76"/>
                    <a:pt x="188" y="45"/>
                    <a:pt x="278" y="2"/>
                  </a:cubicBezTo>
                  <a:cubicBezTo>
                    <a:pt x="280" y="2"/>
                    <a:pt x="279" y="0"/>
                    <a:pt x="277" y="1"/>
                  </a:cubicBezTo>
                  <a:cubicBezTo>
                    <a:pt x="187" y="43"/>
                    <a:pt x="91" y="75"/>
                    <a:pt x="1" y="120"/>
                  </a:cubicBezTo>
                  <a:cubicBezTo>
                    <a:pt x="0" y="121"/>
                    <a:pt x="1" y="122"/>
                    <a:pt x="2" y="1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76" name="Freeform 10703">
              <a:extLst>
                <a:ext uri="{FF2B5EF4-FFF2-40B4-BE49-F238E27FC236}">
                  <a16:creationId xmlns:a16="http://schemas.microsoft.com/office/drawing/2014/main" id="{233FC30B-4C91-4EDC-AB4D-1CD52E22B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198437"/>
              <a:ext cx="1028700" cy="471488"/>
            </a:xfrm>
            <a:custGeom>
              <a:avLst/>
              <a:gdLst>
                <a:gd name="T0" fmla="*/ 272 w 274"/>
                <a:gd name="T1" fmla="*/ 1 h 125"/>
                <a:gd name="T2" fmla="*/ 2 w 274"/>
                <a:gd name="T3" fmla="*/ 123 h 125"/>
                <a:gd name="T4" fmla="*/ 3 w 274"/>
                <a:gd name="T5" fmla="*/ 124 h 125"/>
                <a:gd name="T6" fmla="*/ 273 w 274"/>
                <a:gd name="T7" fmla="*/ 2 h 125"/>
                <a:gd name="T8" fmla="*/ 272 w 274"/>
                <a:gd name="T9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25">
                  <a:moveTo>
                    <a:pt x="272" y="1"/>
                  </a:moveTo>
                  <a:cubicBezTo>
                    <a:pt x="182" y="42"/>
                    <a:pt x="89" y="77"/>
                    <a:pt x="2" y="123"/>
                  </a:cubicBezTo>
                  <a:cubicBezTo>
                    <a:pt x="0" y="124"/>
                    <a:pt x="2" y="125"/>
                    <a:pt x="3" y="124"/>
                  </a:cubicBezTo>
                  <a:cubicBezTo>
                    <a:pt x="90" y="78"/>
                    <a:pt x="183" y="43"/>
                    <a:pt x="273" y="2"/>
                  </a:cubicBezTo>
                  <a:cubicBezTo>
                    <a:pt x="274" y="1"/>
                    <a:pt x="273" y="0"/>
                    <a:pt x="27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77" name="Freeform 10704">
              <a:extLst>
                <a:ext uri="{FF2B5EF4-FFF2-40B4-BE49-F238E27FC236}">
                  <a16:creationId xmlns:a16="http://schemas.microsoft.com/office/drawing/2014/main" id="{0B076ABD-57CE-402E-A0CD-21ED37D5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127000"/>
              <a:ext cx="1047750" cy="485775"/>
            </a:xfrm>
            <a:custGeom>
              <a:avLst/>
              <a:gdLst>
                <a:gd name="T0" fmla="*/ 256 w 279"/>
                <a:gd name="T1" fmla="*/ 1 h 129"/>
                <a:gd name="T2" fmla="*/ 1 w 279"/>
                <a:gd name="T3" fmla="*/ 129 h 129"/>
                <a:gd name="T4" fmla="*/ 1 w 279"/>
                <a:gd name="T5" fmla="*/ 129 h 129"/>
                <a:gd name="T6" fmla="*/ 126 w 279"/>
                <a:gd name="T7" fmla="*/ 78 h 129"/>
                <a:gd name="T8" fmla="*/ 277 w 279"/>
                <a:gd name="T9" fmla="*/ 16 h 129"/>
                <a:gd name="T10" fmla="*/ 276 w 279"/>
                <a:gd name="T11" fmla="*/ 16 h 129"/>
                <a:gd name="T12" fmla="*/ 146 w 279"/>
                <a:gd name="T13" fmla="*/ 68 h 129"/>
                <a:gd name="T14" fmla="*/ 83 w 279"/>
                <a:gd name="T15" fmla="*/ 96 h 129"/>
                <a:gd name="T16" fmla="*/ 49 w 279"/>
                <a:gd name="T17" fmla="*/ 110 h 129"/>
                <a:gd name="T18" fmla="*/ 35 w 279"/>
                <a:gd name="T19" fmla="*/ 116 h 129"/>
                <a:gd name="T20" fmla="*/ 28 w 279"/>
                <a:gd name="T21" fmla="*/ 119 h 129"/>
                <a:gd name="T22" fmla="*/ 8 w 279"/>
                <a:gd name="T23" fmla="*/ 125 h 129"/>
                <a:gd name="T24" fmla="*/ 257 w 279"/>
                <a:gd name="T25" fmla="*/ 1 h 129"/>
                <a:gd name="T26" fmla="*/ 256 w 279"/>
                <a:gd name="T27" fmla="*/ 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9" h="129">
                  <a:moveTo>
                    <a:pt x="256" y="1"/>
                  </a:moveTo>
                  <a:cubicBezTo>
                    <a:pt x="171" y="43"/>
                    <a:pt x="81" y="76"/>
                    <a:pt x="1" y="129"/>
                  </a:cubicBezTo>
                  <a:cubicBezTo>
                    <a:pt x="0" y="129"/>
                    <a:pt x="1" y="129"/>
                    <a:pt x="1" y="129"/>
                  </a:cubicBezTo>
                  <a:cubicBezTo>
                    <a:pt x="44" y="116"/>
                    <a:pt x="85" y="95"/>
                    <a:pt x="126" y="78"/>
                  </a:cubicBezTo>
                  <a:cubicBezTo>
                    <a:pt x="176" y="56"/>
                    <a:pt x="227" y="36"/>
                    <a:pt x="277" y="16"/>
                  </a:cubicBezTo>
                  <a:cubicBezTo>
                    <a:pt x="279" y="16"/>
                    <a:pt x="277" y="16"/>
                    <a:pt x="276" y="16"/>
                  </a:cubicBezTo>
                  <a:cubicBezTo>
                    <a:pt x="233" y="33"/>
                    <a:pt x="189" y="51"/>
                    <a:pt x="146" y="68"/>
                  </a:cubicBezTo>
                  <a:cubicBezTo>
                    <a:pt x="125" y="77"/>
                    <a:pt x="104" y="86"/>
                    <a:pt x="83" y="96"/>
                  </a:cubicBezTo>
                  <a:cubicBezTo>
                    <a:pt x="71" y="100"/>
                    <a:pt x="60" y="105"/>
                    <a:pt x="49" y="110"/>
                  </a:cubicBezTo>
                  <a:cubicBezTo>
                    <a:pt x="44" y="112"/>
                    <a:pt x="40" y="114"/>
                    <a:pt x="35" y="116"/>
                  </a:cubicBezTo>
                  <a:cubicBezTo>
                    <a:pt x="33" y="117"/>
                    <a:pt x="31" y="118"/>
                    <a:pt x="28" y="119"/>
                  </a:cubicBezTo>
                  <a:cubicBezTo>
                    <a:pt x="22" y="123"/>
                    <a:pt x="15" y="125"/>
                    <a:pt x="8" y="125"/>
                  </a:cubicBezTo>
                  <a:cubicBezTo>
                    <a:pt x="86" y="74"/>
                    <a:pt x="174" y="42"/>
                    <a:pt x="257" y="1"/>
                  </a:cubicBezTo>
                  <a:cubicBezTo>
                    <a:pt x="259" y="0"/>
                    <a:pt x="257" y="0"/>
                    <a:pt x="25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78" name="Freeform 10705">
              <a:extLst>
                <a:ext uri="{FF2B5EF4-FFF2-40B4-BE49-F238E27FC236}">
                  <a16:creationId xmlns:a16="http://schemas.microsoft.com/office/drawing/2014/main" id="{9593E53C-22CE-473A-B75D-A2BD759F9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" y="98425"/>
              <a:ext cx="960438" cy="401638"/>
            </a:xfrm>
            <a:custGeom>
              <a:avLst/>
              <a:gdLst>
                <a:gd name="T0" fmla="*/ 2 w 256"/>
                <a:gd name="T1" fmla="*/ 106 h 107"/>
                <a:gd name="T2" fmla="*/ 255 w 256"/>
                <a:gd name="T3" fmla="*/ 2 h 107"/>
                <a:gd name="T4" fmla="*/ 254 w 256"/>
                <a:gd name="T5" fmla="*/ 1 h 107"/>
                <a:gd name="T6" fmla="*/ 1 w 256"/>
                <a:gd name="T7" fmla="*/ 105 h 107"/>
                <a:gd name="T8" fmla="*/ 2 w 256"/>
                <a:gd name="T9" fmla="*/ 10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07">
                  <a:moveTo>
                    <a:pt x="2" y="106"/>
                  </a:moveTo>
                  <a:cubicBezTo>
                    <a:pt x="86" y="72"/>
                    <a:pt x="169" y="34"/>
                    <a:pt x="255" y="2"/>
                  </a:cubicBezTo>
                  <a:cubicBezTo>
                    <a:pt x="256" y="2"/>
                    <a:pt x="255" y="0"/>
                    <a:pt x="254" y="1"/>
                  </a:cubicBezTo>
                  <a:cubicBezTo>
                    <a:pt x="168" y="33"/>
                    <a:pt x="85" y="71"/>
                    <a:pt x="1" y="105"/>
                  </a:cubicBezTo>
                  <a:cubicBezTo>
                    <a:pt x="0" y="106"/>
                    <a:pt x="1" y="107"/>
                    <a:pt x="2" y="10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79" name="Freeform 10706">
              <a:extLst>
                <a:ext uri="{FF2B5EF4-FFF2-40B4-BE49-F238E27FC236}">
                  <a16:creationId xmlns:a16="http://schemas.microsoft.com/office/drawing/2014/main" id="{D3D42750-E4F3-4455-B600-DDB96D195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" y="71437"/>
              <a:ext cx="893763" cy="390525"/>
            </a:xfrm>
            <a:custGeom>
              <a:avLst/>
              <a:gdLst>
                <a:gd name="T0" fmla="*/ 236 w 238"/>
                <a:gd name="T1" fmla="*/ 0 h 104"/>
                <a:gd name="T2" fmla="*/ 2 w 238"/>
                <a:gd name="T3" fmla="*/ 103 h 104"/>
                <a:gd name="T4" fmla="*/ 3 w 238"/>
                <a:gd name="T5" fmla="*/ 103 h 104"/>
                <a:gd name="T6" fmla="*/ 237 w 238"/>
                <a:gd name="T7" fmla="*/ 1 h 104"/>
                <a:gd name="T8" fmla="*/ 236 w 238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04">
                  <a:moveTo>
                    <a:pt x="236" y="0"/>
                  </a:moveTo>
                  <a:cubicBezTo>
                    <a:pt x="156" y="31"/>
                    <a:pt x="79" y="66"/>
                    <a:pt x="2" y="103"/>
                  </a:cubicBezTo>
                  <a:cubicBezTo>
                    <a:pt x="0" y="104"/>
                    <a:pt x="2" y="104"/>
                    <a:pt x="3" y="103"/>
                  </a:cubicBezTo>
                  <a:cubicBezTo>
                    <a:pt x="80" y="67"/>
                    <a:pt x="157" y="31"/>
                    <a:pt x="237" y="1"/>
                  </a:cubicBezTo>
                  <a:cubicBezTo>
                    <a:pt x="238" y="0"/>
                    <a:pt x="237" y="0"/>
                    <a:pt x="23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80" name="Freeform 10707">
              <a:extLst>
                <a:ext uri="{FF2B5EF4-FFF2-40B4-BE49-F238E27FC236}">
                  <a16:creationId xmlns:a16="http://schemas.microsoft.com/office/drawing/2014/main" id="{5216F278-EE90-4E0C-AFAF-CFA8D3497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44450"/>
              <a:ext cx="885825" cy="400050"/>
            </a:xfrm>
            <a:custGeom>
              <a:avLst/>
              <a:gdLst>
                <a:gd name="T0" fmla="*/ 209 w 236"/>
                <a:gd name="T1" fmla="*/ 1 h 106"/>
                <a:gd name="T2" fmla="*/ 4 w 236"/>
                <a:gd name="T3" fmla="*/ 102 h 106"/>
                <a:gd name="T4" fmla="*/ 4 w 236"/>
                <a:gd name="T5" fmla="*/ 103 h 106"/>
                <a:gd name="T6" fmla="*/ 24 w 236"/>
                <a:gd name="T7" fmla="*/ 94 h 106"/>
                <a:gd name="T8" fmla="*/ 24 w 236"/>
                <a:gd name="T9" fmla="*/ 93 h 106"/>
                <a:gd name="T10" fmla="*/ 4 w 236"/>
                <a:gd name="T11" fmla="*/ 102 h 106"/>
                <a:gd name="T12" fmla="*/ 5 w 236"/>
                <a:gd name="T13" fmla="*/ 103 h 106"/>
                <a:gd name="T14" fmla="*/ 234 w 236"/>
                <a:gd name="T15" fmla="*/ 10 h 106"/>
                <a:gd name="T16" fmla="*/ 233 w 236"/>
                <a:gd name="T17" fmla="*/ 9 h 106"/>
                <a:gd name="T18" fmla="*/ 121 w 236"/>
                <a:gd name="T19" fmla="*/ 58 h 106"/>
                <a:gd name="T20" fmla="*/ 67 w 236"/>
                <a:gd name="T21" fmla="*/ 80 h 106"/>
                <a:gd name="T22" fmla="*/ 40 w 236"/>
                <a:gd name="T23" fmla="*/ 91 h 106"/>
                <a:gd name="T24" fmla="*/ 16 w 236"/>
                <a:gd name="T25" fmla="*/ 97 h 106"/>
                <a:gd name="T26" fmla="*/ 12 w 236"/>
                <a:gd name="T27" fmla="*/ 99 h 106"/>
                <a:gd name="T28" fmla="*/ 39 w 236"/>
                <a:gd name="T29" fmla="*/ 85 h 106"/>
                <a:gd name="T30" fmla="*/ 99 w 236"/>
                <a:gd name="T31" fmla="*/ 55 h 106"/>
                <a:gd name="T32" fmla="*/ 210 w 236"/>
                <a:gd name="T33" fmla="*/ 1 h 106"/>
                <a:gd name="T34" fmla="*/ 209 w 236"/>
                <a:gd name="T3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106">
                  <a:moveTo>
                    <a:pt x="209" y="1"/>
                  </a:moveTo>
                  <a:cubicBezTo>
                    <a:pt x="141" y="35"/>
                    <a:pt x="71" y="66"/>
                    <a:pt x="4" y="102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11" y="103"/>
                    <a:pt x="21" y="99"/>
                    <a:pt x="24" y="94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19" y="91"/>
                    <a:pt x="7" y="101"/>
                    <a:pt x="4" y="102"/>
                  </a:cubicBezTo>
                  <a:cubicBezTo>
                    <a:pt x="3" y="103"/>
                    <a:pt x="5" y="103"/>
                    <a:pt x="5" y="103"/>
                  </a:cubicBezTo>
                  <a:cubicBezTo>
                    <a:pt x="84" y="79"/>
                    <a:pt x="157" y="40"/>
                    <a:pt x="234" y="10"/>
                  </a:cubicBezTo>
                  <a:cubicBezTo>
                    <a:pt x="236" y="10"/>
                    <a:pt x="234" y="9"/>
                    <a:pt x="233" y="9"/>
                  </a:cubicBezTo>
                  <a:cubicBezTo>
                    <a:pt x="195" y="24"/>
                    <a:pt x="158" y="41"/>
                    <a:pt x="121" y="58"/>
                  </a:cubicBezTo>
                  <a:cubicBezTo>
                    <a:pt x="103" y="66"/>
                    <a:pt x="85" y="73"/>
                    <a:pt x="67" y="80"/>
                  </a:cubicBezTo>
                  <a:cubicBezTo>
                    <a:pt x="58" y="84"/>
                    <a:pt x="49" y="87"/>
                    <a:pt x="40" y="91"/>
                  </a:cubicBezTo>
                  <a:cubicBezTo>
                    <a:pt x="37" y="92"/>
                    <a:pt x="0" y="106"/>
                    <a:pt x="16" y="97"/>
                  </a:cubicBezTo>
                  <a:cubicBezTo>
                    <a:pt x="26" y="91"/>
                    <a:pt x="5" y="103"/>
                    <a:pt x="12" y="99"/>
                  </a:cubicBezTo>
                  <a:cubicBezTo>
                    <a:pt x="21" y="94"/>
                    <a:pt x="30" y="90"/>
                    <a:pt x="39" y="85"/>
                  </a:cubicBezTo>
                  <a:cubicBezTo>
                    <a:pt x="59" y="75"/>
                    <a:pt x="79" y="65"/>
                    <a:pt x="99" y="55"/>
                  </a:cubicBezTo>
                  <a:cubicBezTo>
                    <a:pt x="136" y="37"/>
                    <a:pt x="174" y="20"/>
                    <a:pt x="210" y="1"/>
                  </a:cubicBezTo>
                  <a:cubicBezTo>
                    <a:pt x="212" y="0"/>
                    <a:pt x="210" y="0"/>
                    <a:pt x="20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81" name="Freeform 10708">
              <a:extLst>
                <a:ext uri="{FF2B5EF4-FFF2-40B4-BE49-F238E27FC236}">
                  <a16:creationId xmlns:a16="http://schemas.microsoft.com/office/drawing/2014/main" id="{1FCE6E07-3DC6-4864-9AC2-FA17CBB04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30162"/>
              <a:ext cx="671513" cy="258763"/>
            </a:xfrm>
            <a:custGeom>
              <a:avLst/>
              <a:gdLst>
                <a:gd name="T0" fmla="*/ 2 w 179"/>
                <a:gd name="T1" fmla="*/ 69 h 69"/>
                <a:gd name="T2" fmla="*/ 178 w 179"/>
                <a:gd name="T3" fmla="*/ 1 h 69"/>
                <a:gd name="T4" fmla="*/ 177 w 179"/>
                <a:gd name="T5" fmla="*/ 1 h 69"/>
                <a:gd name="T6" fmla="*/ 1 w 179"/>
                <a:gd name="T7" fmla="*/ 68 h 69"/>
                <a:gd name="T8" fmla="*/ 2 w 179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69">
                  <a:moveTo>
                    <a:pt x="2" y="69"/>
                  </a:moveTo>
                  <a:cubicBezTo>
                    <a:pt x="60" y="46"/>
                    <a:pt x="118" y="20"/>
                    <a:pt x="178" y="1"/>
                  </a:cubicBezTo>
                  <a:cubicBezTo>
                    <a:pt x="179" y="1"/>
                    <a:pt x="178" y="0"/>
                    <a:pt x="177" y="1"/>
                  </a:cubicBezTo>
                  <a:cubicBezTo>
                    <a:pt x="117" y="20"/>
                    <a:pt x="60" y="45"/>
                    <a:pt x="1" y="68"/>
                  </a:cubicBezTo>
                  <a:cubicBezTo>
                    <a:pt x="0" y="69"/>
                    <a:pt x="1" y="69"/>
                    <a:pt x="2" y="6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82" name="Freeform 10709">
              <a:extLst>
                <a:ext uri="{FF2B5EF4-FFF2-40B4-BE49-F238E27FC236}">
                  <a16:creationId xmlns:a16="http://schemas.microsoft.com/office/drawing/2014/main" id="{38B6F5D5-3121-43F7-9275-5B684BF6C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41275"/>
              <a:ext cx="428625" cy="200025"/>
            </a:xfrm>
            <a:custGeom>
              <a:avLst/>
              <a:gdLst>
                <a:gd name="T0" fmla="*/ 111 w 114"/>
                <a:gd name="T1" fmla="*/ 0 h 53"/>
                <a:gd name="T2" fmla="*/ 2 w 114"/>
                <a:gd name="T3" fmla="*/ 53 h 53"/>
                <a:gd name="T4" fmla="*/ 3 w 114"/>
                <a:gd name="T5" fmla="*/ 53 h 53"/>
                <a:gd name="T6" fmla="*/ 113 w 114"/>
                <a:gd name="T7" fmla="*/ 0 h 53"/>
                <a:gd name="T8" fmla="*/ 111 w 11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53">
                  <a:moveTo>
                    <a:pt x="111" y="0"/>
                  </a:moveTo>
                  <a:cubicBezTo>
                    <a:pt x="76" y="20"/>
                    <a:pt x="38" y="35"/>
                    <a:pt x="2" y="53"/>
                  </a:cubicBezTo>
                  <a:cubicBezTo>
                    <a:pt x="0" y="53"/>
                    <a:pt x="2" y="53"/>
                    <a:pt x="3" y="53"/>
                  </a:cubicBezTo>
                  <a:cubicBezTo>
                    <a:pt x="40" y="35"/>
                    <a:pt x="78" y="21"/>
                    <a:pt x="113" y="0"/>
                  </a:cubicBezTo>
                  <a:cubicBezTo>
                    <a:pt x="114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883" name="Group 7019">
            <a:extLst>
              <a:ext uri="{FF2B5EF4-FFF2-40B4-BE49-F238E27FC236}">
                <a16:creationId xmlns:a16="http://schemas.microsoft.com/office/drawing/2014/main" id="{5A086D1B-EC7F-4DFC-AA96-7129F9BEC0FB}"/>
              </a:ext>
            </a:extLst>
          </p:cNvPr>
          <p:cNvGrpSpPr>
            <a:grpSpLocks/>
          </p:cNvGrpSpPr>
          <p:nvPr/>
        </p:nvGrpSpPr>
        <p:grpSpPr bwMode="auto">
          <a:xfrm>
            <a:off x="6435725" y="739775"/>
            <a:ext cx="1198563" cy="1016000"/>
            <a:chOff x="0" y="0"/>
            <a:chExt cx="1198563" cy="1016000"/>
          </a:xfrm>
        </p:grpSpPr>
        <p:sp>
          <p:nvSpPr>
            <p:cNvPr id="43884" name="Freeform 10710">
              <a:extLst>
                <a:ext uri="{FF2B5EF4-FFF2-40B4-BE49-F238E27FC236}">
                  <a16:creationId xmlns:a16="http://schemas.microsoft.com/office/drawing/2014/main" id="{8AFC8FB5-E626-4DCE-A5FA-0BB50D077C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250" y="112713"/>
              <a:ext cx="1012825" cy="839788"/>
            </a:xfrm>
            <a:custGeom>
              <a:avLst/>
              <a:gdLst>
                <a:gd name="T0" fmla="*/ 267 w 270"/>
                <a:gd name="T1" fmla="*/ 9 h 223"/>
                <a:gd name="T2" fmla="*/ 256 w 270"/>
                <a:gd name="T3" fmla="*/ 2 h 223"/>
                <a:gd name="T4" fmla="*/ 242 w 270"/>
                <a:gd name="T5" fmla="*/ 2 h 223"/>
                <a:gd name="T6" fmla="*/ 217 w 270"/>
                <a:gd name="T7" fmla="*/ 1 h 223"/>
                <a:gd name="T8" fmla="*/ 200 w 270"/>
                <a:gd name="T9" fmla="*/ 3 h 223"/>
                <a:gd name="T10" fmla="*/ 128 w 270"/>
                <a:gd name="T11" fmla="*/ 5 h 223"/>
                <a:gd name="T12" fmla="*/ 61 w 270"/>
                <a:gd name="T13" fmla="*/ 6 h 223"/>
                <a:gd name="T14" fmla="*/ 62 w 270"/>
                <a:gd name="T15" fmla="*/ 4 h 223"/>
                <a:gd name="T16" fmla="*/ 24 w 270"/>
                <a:gd name="T17" fmla="*/ 2 h 223"/>
                <a:gd name="T18" fmla="*/ 6 w 270"/>
                <a:gd name="T19" fmla="*/ 23 h 223"/>
                <a:gd name="T20" fmla="*/ 9 w 270"/>
                <a:gd name="T21" fmla="*/ 149 h 223"/>
                <a:gd name="T22" fmla="*/ 13 w 270"/>
                <a:gd name="T23" fmla="*/ 208 h 223"/>
                <a:gd name="T24" fmla="*/ 86 w 270"/>
                <a:gd name="T25" fmla="*/ 210 h 223"/>
                <a:gd name="T26" fmla="*/ 102 w 270"/>
                <a:gd name="T27" fmla="*/ 210 h 223"/>
                <a:gd name="T28" fmla="*/ 196 w 270"/>
                <a:gd name="T29" fmla="*/ 210 h 223"/>
                <a:gd name="T30" fmla="*/ 235 w 270"/>
                <a:gd name="T31" fmla="*/ 208 h 223"/>
                <a:gd name="T32" fmla="*/ 236 w 270"/>
                <a:gd name="T33" fmla="*/ 208 h 223"/>
                <a:gd name="T34" fmla="*/ 248 w 270"/>
                <a:gd name="T35" fmla="*/ 207 h 223"/>
                <a:gd name="T36" fmla="*/ 261 w 270"/>
                <a:gd name="T37" fmla="*/ 207 h 223"/>
                <a:gd name="T38" fmla="*/ 263 w 270"/>
                <a:gd name="T39" fmla="*/ 205 h 223"/>
                <a:gd name="T40" fmla="*/ 261 w 270"/>
                <a:gd name="T41" fmla="*/ 147 h 223"/>
                <a:gd name="T42" fmla="*/ 264 w 270"/>
                <a:gd name="T43" fmla="*/ 144 h 223"/>
                <a:gd name="T44" fmla="*/ 264 w 270"/>
                <a:gd name="T45" fmla="*/ 90 h 223"/>
                <a:gd name="T46" fmla="*/ 267 w 270"/>
                <a:gd name="T47" fmla="*/ 40 h 223"/>
                <a:gd name="T48" fmla="*/ 269 w 270"/>
                <a:gd name="T49" fmla="*/ 37 h 223"/>
                <a:gd name="T50" fmla="*/ 103 w 270"/>
                <a:gd name="T51" fmla="*/ 211 h 223"/>
                <a:gd name="T52" fmla="*/ 226 w 270"/>
                <a:gd name="T53" fmla="*/ 2 h 223"/>
                <a:gd name="T54" fmla="*/ 220 w 270"/>
                <a:gd name="T55" fmla="*/ 3 h 223"/>
                <a:gd name="T56" fmla="*/ 223 w 270"/>
                <a:gd name="T57" fmla="*/ 1 h 223"/>
                <a:gd name="T58" fmla="*/ 218 w 270"/>
                <a:gd name="T59" fmla="*/ 3 h 223"/>
                <a:gd name="T60" fmla="*/ 217 w 270"/>
                <a:gd name="T61" fmla="*/ 3 h 223"/>
                <a:gd name="T62" fmla="*/ 90 w 270"/>
                <a:gd name="T63" fmla="*/ 204 h 223"/>
                <a:gd name="T64" fmla="*/ 90 w 270"/>
                <a:gd name="T65" fmla="*/ 204 h 223"/>
                <a:gd name="T66" fmla="*/ 254 w 270"/>
                <a:gd name="T67" fmla="*/ 204 h 223"/>
                <a:gd name="T68" fmla="*/ 262 w 270"/>
                <a:gd name="T69" fmla="*/ 40 h 223"/>
                <a:gd name="T70" fmla="*/ 260 w 270"/>
                <a:gd name="T71" fmla="*/ 68 h 223"/>
                <a:gd name="T72" fmla="*/ 260 w 270"/>
                <a:gd name="T73" fmla="*/ 99 h 223"/>
                <a:gd name="T74" fmla="*/ 261 w 270"/>
                <a:gd name="T75" fmla="*/ 181 h 223"/>
                <a:gd name="T76" fmla="*/ 261 w 270"/>
                <a:gd name="T77" fmla="*/ 197 h 223"/>
                <a:gd name="T78" fmla="*/ 257 w 270"/>
                <a:gd name="T79" fmla="*/ 203 h 223"/>
                <a:gd name="T80" fmla="*/ 195 w 270"/>
                <a:gd name="T81" fmla="*/ 200 h 223"/>
                <a:gd name="T82" fmla="*/ 182 w 270"/>
                <a:gd name="T83" fmla="*/ 199 h 223"/>
                <a:gd name="T84" fmla="*/ 155 w 270"/>
                <a:gd name="T85" fmla="*/ 202 h 223"/>
                <a:gd name="T86" fmla="*/ 152 w 270"/>
                <a:gd name="T87" fmla="*/ 201 h 223"/>
                <a:gd name="T88" fmla="*/ 116 w 270"/>
                <a:gd name="T89" fmla="*/ 202 h 223"/>
                <a:gd name="T90" fmla="*/ 72 w 270"/>
                <a:gd name="T91" fmla="*/ 205 h 223"/>
                <a:gd name="T92" fmla="*/ 19 w 270"/>
                <a:gd name="T93" fmla="*/ 127 h 223"/>
                <a:gd name="T94" fmla="*/ 19 w 270"/>
                <a:gd name="T95" fmla="*/ 125 h 223"/>
                <a:gd name="T96" fmla="*/ 18 w 270"/>
                <a:gd name="T97" fmla="*/ 42 h 223"/>
                <a:gd name="T98" fmla="*/ 47 w 270"/>
                <a:gd name="T99" fmla="*/ 13 h 223"/>
                <a:gd name="T100" fmla="*/ 212 w 270"/>
                <a:gd name="T101" fmla="*/ 10 h 223"/>
                <a:gd name="T102" fmla="*/ 222 w 270"/>
                <a:gd name="T103" fmla="*/ 9 h 223"/>
                <a:gd name="T104" fmla="*/ 239 w 270"/>
                <a:gd name="T105" fmla="*/ 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0" h="223">
                  <a:moveTo>
                    <a:pt x="269" y="37"/>
                  </a:moveTo>
                  <a:cubicBezTo>
                    <a:pt x="270" y="28"/>
                    <a:pt x="267" y="9"/>
                    <a:pt x="267" y="9"/>
                  </a:cubicBezTo>
                  <a:cubicBezTo>
                    <a:pt x="265" y="6"/>
                    <a:pt x="254" y="6"/>
                    <a:pt x="253" y="2"/>
                  </a:cubicBezTo>
                  <a:cubicBezTo>
                    <a:pt x="257" y="3"/>
                    <a:pt x="255" y="2"/>
                    <a:pt x="256" y="2"/>
                  </a:cubicBezTo>
                  <a:cubicBezTo>
                    <a:pt x="249" y="0"/>
                    <a:pt x="245" y="2"/>
                    <a:pt x="238" y="2"/>
                  </a:cubicBezTo>
                  <a:cubicBezTo>
                    <a:pt x="239" y="2"/>
                    <a:pt x="241" y="2"/>
                    <a:pt x="242" y="2"/>
                  </a:cubicBezTo>
                  <a:cubicBezTo>
                    <a:pt x="240" y="3"/>
                    <a:pt x="238" y="3"/>
                    <a:pt x="235" y="3"/>
                  </a:cubicBezTo>
                  <a:cubicBezTo>
                    <a:pt x="235" y="3"/>
                    <a:pt x="222" y="0"/>
                    <a:pt x="217" y="1"/>
                  </a:cubicBezTo>
                  <a:cubicBezTo>
                    <a:pt x="218" y="2"/>
                    <a:pt x="218" y="2"/>
                    <a:pt x="217" y="3"/>
                  </a:cubicBezTo>
                  <a:cubicBezTo>
                    <a:pt x="212" y="2"/>
                    <a:pt x="206" y="4"/>
                    <a:pt x="200" y="3"/>
                  </a:cubicBezTo>
                  <a:cubicBezTo>
                    <a:pt x="205" y="4"/>
                    <a:pt x="170" y="4"/>
                    <a:pt x="178" y="3"/>
                  </a:cubicBezTo>
                  <a:cubicBezTo>
                    <a:pt x="164" y="3"/>
                    <a:pt x="141" y="0"/>
                    <a:pt x="128" y="5"/>
                  </a:cubicBezTo>
                  <a:cubicBezTo>
                    <a:pt x="123" y="3"/>
                    <a:pt x="97" y="8"/>
                    <a:pt x="93" y="5"/>
                  </a:cubicBezTo>
                  <a:cubicBezTo>
                    <a:pt x="88" y="2"/>
                    <a:pt x="73" y="4"/>
                    <a:pt x="61" y="6"/>
                  </a:cubicBezTo>
                  <a:cubicBezTo>
                    <a:pt x="64" y="4"/>
                    <a:pt x="67" y="4"/>
                    <a:pt x="70" y="3"/>
                  </a:cubicBezTo>
                  <a:cubicBezTo>
                    <a:pt x="68" y="3"/>
                    <a:pt x="63" y="3"/>
                    <a:pt x="62" y="4"/>
                  </a:cubicBezTo>
                  <a:cubicBezTo>
                    <a:pt x="63" y="4"/>
                    <a:pt x="64" y="3"/>
                    <a:pt x="64" y="4"/>
                  </a:cubicBezTo>
                  <a:cubicBezTo>
                    <a:pt x="52" y="10"/>
                    <a:pt x="37" y="0"/>
                    <a:pt x="24" y="2"/>
                  </a:cubicBezTo>
                  <a:cubicBezTo>
                    <a:pt x="19" y="2"/>
                    <a:pt x="8" y="14"/>
                    <a:pt x="8" y="13"/>
                  </a:cubicBezTo>
                  <a:cubicBezTo>
                    <a:pt x="7" y="16"/>
                    <a:pt x="6" y="19"/>
                    <a:pt x="6" y="23"/>
                  </a:cubicBezTo>
                  <a:cubicBezTo>
                    <a:pt x="9" y="14"/>
                    <a:pt x="9" y="34"/>
                    <a:pt x="6" y="29"/>
                  </a:cubicBezTo>
                  <a:cubicBezTo>
                    <a:pt x="14" y="67"/>
                    <a:pt x="0" y="114"/>
                    <a:pt x="9" y="149"/>
                  </a:cubicBezTo>
                  <a:cubicBezTo>
                    <a:pt x="1" y="156"/>
                    <a:pt x="15" y="173"/>
                    <a:pt x="8" y="181"/>
                  </a:cubicBezTo>
                  <a:cubicBezTo>
                    <a:pt x="10" y="191"/>
                    <a:pt x="2" y="202"/>
                    <a:pt x="13" y="208"/>
                  </a:cubicBezTo>
                  <a:cubicBezTo>
                    <a:pt x="38" y="223"/>
                    <a:pt x="67" y="202"/>
                    <a:pt x="93" y="210"/>
                  </a:cubicBezTo>
                  <a:cubicBezTo>
                    <a:pt x="91" y="210"/>
                    <a:pt x="88" y="210"/>
                    <a:pt x="86" y="210"/>
                  </a:cubicBezTo>
                  <a:cubicBezTo>
                    <a:pt x="89" y="212"/>
                    <a:pt x="103" y="215"/>
                    <a:pt x="109" y="210"/>
                  </a:cubicBezTo>
                  <a:cubicBezTo>
                    <a:pt x="108" y="211"/>
                    <a:pt x="103" y="210"/>
                    <a:pt x="102" y="210"/>
                  </a:cubicBezTo>
                  <a:cubicBezTo>
                    <a:pt x="109" y="206"/>
                    <a:pt x="126" y="213"/>
                    <a:pt x="132" y="209"/>
                  </a:cubicBezTo>
                  <a:cubicBezTo>
                    <a:pt x="153" y="204"/>
                    <a:pt x="175" y="211"/>
                    <a:pt x="196" y="210"/>
                  </a:cubicBezTo>
                  <a:cubicBezTo>
                    <a:pt x="210" y="210"/>
                    <a:pt x="221" y="208"/>
                    <a:pt x="235" y="208"/>
                  </a:cubicBezTo>
                  <a:cubicBezTo>
                    <a:pt x="235" y="208"/>
                    <a:pt x="235" y="208"/>
                    <a:pt x="235" y="208"/>
                  </a:cubicBezTo>
                  <a:cubicBezTo>
                    <a:pt x="235" y="208"/>
                    <a:pt x="235" y="208"/>
                    <a:pt x="235" y="208"/>
                  </a:cubicBezTo>
                  <a:cubicBezTo>
                    <a:pt x="235" y="208"/>
                    <a:pt x="236" y="208"/>
                    <a:pt x="236" y="208"/>
                  </a:cubicBezTo>
                  <a:cubicBezTo>
                    <a:pt x="237" y="208"/>
                    <a:pt x="238" y="208"/>
                    <a:pt x="239" y="208"/>
                  </a:cubicBezTo>
                  <a:cubicBezTo>
                    <a:pt x="244" y="208"/>
                    <a:pt x="237" y="211"/>
                    <a:pt x="248" y="207"/>
                  </a:cubicBezTo>
                  <a:cubicBezTo>
                    <a:pt x="248" y="207"/>
                    <a:pt x="247" y="207"/>
                    <a:pt x="247" y="207"/>
                  </a:cubicBezTo>
                  <a:cubicBezTo>
                    <a:pt x="252" y="206"/>
                    <a:pt x="258" y="205"/>
                    <a:pt x="261" y="207"/>
                  </a:cubicBezTo>
                  <a:cubicBezTo>
                    <a:pt x="262" y="207"/>
                    <a:pt x="260" y="206"/>
                    <a:pt x="259" y="204"/>
                  </a:cubicBezTo>
                  <a:cubicBezTo>
                    <a:pt x="260" y="205"/>
                    <a:pt x="262" y="205"/>
                    <a:pt x="263" y="205"/>
                  </a:cubicBezTo>
                  <a:cubicBezTo>
                    <a:pt x="259" y="200"/>
                    <a:pt x="263" y="158"/>
                    <a:pt x="264" y="148"/>
                  </a:cubicBezTo>
                  <a:cubicBezTo>
                    <a:pt x="262" y="148"/>
                    <a:pt x="261" y="153"/>
                    <a:pt x="261" y="147"/>
                  </a:cubicBezTo>
                  <a:cubicBezTo>
                    <a:pt x="265" y="151"/>
                    <a:pt x="260" y="142"/>
                    <a:pt x="263" y="148"/>
                  </a:cubicBezTo>
                  <a:cubicBezTo>
                    <a:pt x="263" y="146"/>
                    <a:pt x="263" y="145"/>
                    <a:pt x="264" y="144"/>
                  </a:cubicBezTo>
                  <a:cubicBezTo>
                    <a:pt x="265" y="126"/>
                    <a:pt x="260" y="108"/>
                    <a:pt x="264" y="89"/>
                  </a:cubicBezTo>
                  <a:cubicBezTo>
                    <a:pt x="264" y="89"/>
                    <a:pt x="264" y="90"/>
                    <a:pt x="264" y="90"/>
                  </a:cubicBezTo>
                  <a:cubicBezTo>
                    <a:pt x="265" y="81"/>
                    <a:pt x="261" y="68"/>
                    <a:pt x="267" y="60"/>
                  </a:cubicBezTo>
                  <a:cubicBezTo>
                    <a:pt x="262" y="65"/>
                    <a:pt x="266" y="41"/>
                    <a:pt x="267" y="40"/>
                  </a:cubicBezTo>
                  <a:cubicBezTo>
                    <a:pt x="267" y="41"/>
                    <a:pt x="268" y="42"/>
                    <a:pt x="268" y="43"/>
                  </a:cubicBezTo>
                  <a:cubicBezTo>
                    <a:pt x="269" y="46"/>
                    <a:pt x="269" y="36"/>
                    <a:pt x="269" y="37"/>
                  </a:cubicBezTo>
                  <a:close/>
                  <a:moveTo>
                    <a:pt x="104" y="211"/>
                  </a:moveTo>
                  <a:cubicBezTo>
                    <a:pt x="103" y="212"/>
                    <a:pt x="103" y="212"/>
                    <a:pt x="103" y="211"/>
                  </a:cubicBezTo>
                  <a:cubicBezTo>
                    <a:pt x="102" y="212"/>
                    <a:pt x="106" y="210"/>
                    <a:pt x="104" y="211"/>
                  </a:cubicBezTo>
                  <a:close/>
                  <a:moveTo>
                    <a:pt x="226" y="2"/>
                  </a:moveTo>
                  <a:cubicBezTo>
                    <a:pt x="224" y="2"/>
                    <a:pt x="222" y="3"/>
                    <a:pt x="223" y="4"/>
                  </a:cubicBezTo>
                  <a:cubicBezTo>
                    <a:pt x="222" y="3"/>
                    <a:pt x="221" y="3"/>
                    <a:pt x="220" y="3"/>
                  </a:cubicBezTo>
                  <a:cubicBezTo>
                    <a:pt x="222" y="2"/>
                    <a:pt x="224" y="2"/>
                    <a:pt x="226" y="2"/>
                  </a:cubicBezTo>
                  <a:close/>
                  <a:moveTo>
                    <a:pt x="223" y="1"/>
                  </a:moveTo>
                  <a:cubicBezTo>
                    <a:pt x="221" y="2"/>
                    <a:pt x="220" y="3"/>
                    <a:pt x="220" y="3"/>
                  </a:cubicBezTo>
                  <a:cubicBezTo>
                    <a:pt x="219" y="3"/>
                    <a:pt x="218" y="3"/>
                    <a:pt x="218" y="3"/>
                  </a:cubicBezTo>
                  <a:cubicBezTo>
                    <a:pt x="219" y="2"/>
                    <a:pt x="220" y="2"/>
                    <a:pt x="223" y="1"/>
                  </a:cubicBezTo>
                  <a:close/>
                  <a:moveTo>
                    <a:pt x="217" y="3"/>
                  </a:moveTo>
                  <a:cubicBezTo>
                    <a:pt x="215" y="4"/>
                    <a:pt x="211" y="4"/>
                    <a:pt x="217" y="3"/>
                  </a:cubicBezTo>
                  <a:close/>
                  <a:moveTo>
                    <a:pt x="90" y="204"/>
                  </a:moveTo>
                  <a:cubicBezTo>
                    <a:pt x="89" y="204"/>
                    <a:pt x="89" y="204"/>
                    <a:pt x="89" y="204"/>
                  </a:cubicBezTo>
                  <a:cubicBezTo>
                    <a:pt x="94" y="204"/>
                    <a:pt x="92" y="204"/>
                    <a:pt x="90" y="204"/>
                  </a:cubicBezTo>
                  <a:close/>
                  <a:moveTo>
                    <a:pt x="243" y="205"/>
                  </a:moveTo>
                  <a:cubicBezTo>
                    <a:pt x="246" y="205"/>
                    <a:pt x="250" y="204"/>
                    <a:pt x="254" y="204"/>
                  </a:cubicBezTo>
                  <a:cubicBezTo>
                    <a:pt x="251" y="205"/>
                    <a:pt x="247" y="205"/>
                    <a:pt x="243" y="205"/>
                  </a:cubicBezTo>
                  <a:close/>
                  <a:moveTo>
                    <a:pt x="262" y="40"/>
                  </a:moveTo>
                  <a:cubicBezTo>
                    <a:pt x="262" y="36"/>
                    <a:pt x="261" y="37"/>
                    <a:pt x="262" y="43"/>
                  </a:cubicBezTo>
                  <a:cubicBezTo>
                    <a:pt x="263" y="37"/>
                    <a:pt x="260" y="66"/>
                    <a:pt x="260" y="68"/>
                  </a:cubicBezTo>
                  <a:cubicBezTo>
                    <a:pt x="259" y="69"/>
                    <a:pt x="259" y="88"/>
                    <a:pt x="258" y="79"/>
                  </a:cubicBezTo>
                  <a:cubicBezTo>
                    <a:pt x="258" y="84"/>
                    <a:pt x="259" y="98"/>
                    <a:pt x="260" y="99"/>
                  </a:cubicBezTo>
                  <a:cubicBezTo>
                    <a:pt x="266" y="101"/>
                    <a:pt x="257" y="155"/>
                    <a:pt x="258" y="155"/>
                  </a:cubicBezTo>
                  <a:cubicBezTo>
                    <a:pt x="259" y="163"/>
                    <a:pt x="262" y="173"/>
                    <a:pt x="261" y="181"/>
                  </a:cubicBezTo>
                  <a:cubicBezTo>
                    <a:pt x="259" y="172"/>
                    <a:pt x="261" y="181"/>
                    <a:pt x="259" y="182"/>
                  </a:cubicBezTo>
                  <a:cubicBezTo>
                    <a:pt x="258" y="187"/>
                    <a:pt x="259" y="192"/>
                    <a:pt x="261" y="197"/>
                  </a:cubicBezTo>
                  <a:cubicBezTo>
                    <a:pt x="260" y="194"/>
                    <a:pt x="256" y="202"/>
                    <a:pt x="258" y="202"/>
                  </a:cubicBezTo>
                  <a:cubicBezTo>
                    <a:pt x="258" y="203"/>
                    <a:pt x="258" y="203"/>
                    <a:pt x="257" y="203"/>
                  </a:cubicBezTo>
                  <a:cubicBezTo>
                    <a:pt x="256" y="202"/>
                    <a:pt x="254" y="200"/>
                    <a:pt x="254" y="200"/>
                  </a:cubicBezTo>
                  <a:cubicBezTo>
                    <a:pt x="243" y="198"/>
                    <a:pt x="203" y="197"/>
                    <a:pt x="195" y="200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93" y="202"/>
                    <a:pt x="179" y="197"/>
                    <a:pt x="182" y="199"/>
                  </a:cubicBezTo>
                  <a:cubicBezTo>
                    <a:pt x="174" y="198"/>
                    <a:pt x="158" y="205"/>
                    <a:pt x="154" y="204"/>
                  </a:cubicBezTo>
                  <a:cubicBezTo>
                    <a:pt x="154" y="204"/>
                    <a:pt x="155" y="202"/>
                    <a:pt x="155" y="202"/>
                  </a:cubicBezTo>
                  <a:cubicBezTo>
                    <a:pt x="152" y="202"/>
                    <a:pt x="149" y="202"/>
                    <a:pt x="146" y="203"/>
                  </a:cubicBezTo>
                  <a:cubicBezTo>
                    <a:pt x="145" y="202"/>
                    <a:pt x="154" y="201"/>
                    <a:pt x="152" y="201"/>
                  </a:cubicBezTo>
                  <a:cubicBezTo>
                    <a:pt x="147" y="202"/>
                    <a:pt x="122" y="203"/>
                    <a:pt x="124" y="201"/>
                  </a:cubicBezTo>
                  <a:cubicBezTo>
                    <a:pt x="121" y="201"/>
                    <a:pt x="119" y="202"/>
                    <a:pt x="116" y="202"/>
                  </a:cubicBezTo>
                  <a:cubicBezTo>
                    <a:pt x="117" y="202"/>
                    <a:pt x="118" y="202"/>
                    <a:pt x="119" y="201"/>
                  </a:cubicBezTo>
                  <a:cubicBezTo>
                    <a:pt x="104" y="197"/>
                    <a:pt x="87" y="203"/>
                    <a:pt x="72" y="205"/>
                  </a:cubicBezTo>
                  <a:cubicBezTo>
                    <a:pt x="57" y="206"/>
                    <a:pt x="38" y="206"/>
                    <a:pt x="24" y="203"/>
                  </a:cubicBezTo>
                  <a:cubicBezTo>
                    <a:pt x="10" y="201"/>
                    <a:pt x="19" y="140"/>
                    <a:pt x="19" y="127"/>
                  </a:cubicBezTo>
                  <a:cubicBezTo>
                    <a:pt x="19" y="130"/>
                    <a:pt x="17" y="127"/>
                    <a:pt x="17" y="125"/>
                  </a:cubicBezTo>
                  <a:cubicBezTo>
                    <a:pt x="17" y="123"/>
                    <a:pt x="18" y="123"/>
                    <a:pt x="19" y="125"/>
                  </a:cubicBezTo>
                  <a:cubicBezTo>
                    <a:pt x="21" y="108"/>
                    <a:pt x="22" y="87"/>
                    <a:pt x="19" y="70"/>
                  </a:cubicBezTo>
                  <a:cubicBezTo>
                    <a:pt x="17" y="60"/>
                    <a:pt x="18" y="52"/>
                    <a:pt x="18" y="42"/>
                  </a:cubicBezTo>
                  <a:cubicBezTo>
                    <a:pt x="19" y="36"/>
                    <a:pt x="12" y="24"/>
                    <a:pt x="14" y="20"/>
                  </a:cubicBezTo>
                  <a:cubicBezTo>
                    <a:pt x="17" y="9"/>
                    <a:pt x="39" y="14"/>
                    <a:pt x="47" y="13"/>
                  </a:cubicBezTo>
                  <a:cubicBezTo>
                    <a:pt x="55" y="13"/>
                    <a:pt x="91" y="12"/>
                    <a:pt x="90" y="13"/>
                  </a:cubicBezTo>
                  <a:cubicBezTo>
                    <a:pt x="130" y="7"/>
                    <a:pt x="172" y="14"/>
                    <a:pt x="212" y="10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16" y="9"/>
                    <a:pt x="220" y="8"/>
                    <a:pt x="222" y="9"/>
                  </a:cubicBezTo>
                  <a:cubicBezTo>
                    <a:pt x="221" y="10"/>
                    <a:pt x="221" y="11"/>
                    <a:pt x="220" y="11"/>
                  </a:cubicBezTo>
                  <a:cubicBezTo>
                    <a:pt x="224" y="11"/>
                    <a:pt x="241" y="9"/>
                    <a:pt x="239" y="9"/>
                  </a:cubicBezTo>
                  <a:cubicBezTo>
                    <a:pt x="257" y="8"/>
                    <a:pt x="268" y="20"/>
                    <a:pt x="262" y="4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85" name="Freeform 10711">
              <a:extLst>
                <a:ext uri="{FF2B5EF4-FFF2-40B4-BE49-F238E27FC236}">
                  <a16:creationId xmlns:a16="http://schemas.microsoft.com/office/drawing/2014/main" id="{FBD53C48-56E2-4AFC-89FF-95A61403F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1198563" cy="1016000"/>
            </a:xfrm>
            <a:custGeom>
              <a:avLst/>
              <a:gdLst>
                <a:gd name="T0" fmla="*/ 319 w 319"/>
                <a:gd name="T1" fmla="*/ 201 h 270"/>
                <a:gd name="T2" fmla="*/ 314 w 319"/>
                <a:gd name="T3" fmla="*/ 155 h 270"/>
                <a:gd name="T4" fmla="*/ 319 w 319"/>
                <a:gd name="T5" fmla="*/ 69 h 270"/>
                <a:gd name="T6" fmla="*/ 314 w 319"/>
                <a:gd name="T7" fmla="*/ 38 h 270"/>
                <a:gd name="T8" fmla="*/ 308 w 319"/>
                <a:gd name="T9" fmla="*/ 20 h 270"/>
                <a:gd name="T10" fmla="*/ 295 w 319"/>
                <a:gd name="T11" fmla="*/ 10 h 270"/>
                <a:gd name="T12" fmla="*/ 287 w 319"/>
                <a:gd name="T13" fmla="*/ 7 h 270"/>
                <a:gd name="T14" fmla="*/ 265 w 319"/>
                <a:gd name="T15" fmla="*/ 8 h 270"/>
                <a:gd name="T16" fmla="*/ 265 w 319"/>
                <a:gd name="T17" fmla="*/ 8 h 270"/>
                <a:gd name="T18" fmla="*/ 216 w 319"/>
                <a:gd name="T19" fmla="*/ 7 h 270"/>
                <a:gd name="T20" fmla="*/ 200 w 319"/>
                <a:gd name="T21" fmla="*/ 5 h 270"/>
                <a:gd name="T22" fmla="*/ 168 w 319"/>
                <a:gd name="T23" fmla="*/ 9 h 270"/>
                <a:gd name="T24" fmla="*/ 165 w 319"/>
                <a:gd name="T25" fmla="*/ 7 h 270"/>
                <a:gd name="T26" fmla="*/ 122 w 319"/>
                <a:gd name="T27" fmla="*/ 8 h 270"/>
                <a:gd name="T28" fmla="*/ 48 w 319"/>
                <a:gd name="T29" fmla="*/ 8 h 270"/>
                <a:gd name="T30" fmla="*/ 8 w 319"/>
                <a:gd name="T31" fmla="*/ 66 h 270"/>
                <a:gd name="T32" fmla="*/ 9 w 319"/>
                <a:gd name="T33" fmla="*/ 128 h 270"/>
                <a:gd name="T34" fmla="*/ 20 w 319"/>
                <a:gd name="T35" fmla="*/ 260 h 270"/>
                <a:gd name="T36" fmla="*/ 118 w 319"/>
                <a:gd name="T37" fmla="*/ 266 h 270"/>
                <a:gd name="T38" fmla="*/ 252 w 319"/>
                <a:gd name="T39" fmla="*/ 266 h 270"/>
                <a:gd name="T40" fmla="*/ 318 w 319"/>
                <a:gd name="T41" fmla="*/ 206 h 270"/>
                <a:gd name="T42" fmla="*/ 265 w 319"/>
                <a:gd name="T43" fmla="*/ 11 h 270"/>
                <a:gd name="T44" fmla="*/ 265 w 319"/>
                <a:gd name="T45" fmla="*/ 11 h 270"/>
                <a:gd name="T46" fmla="*/ 265 w 319"/>
                <a:gd name="T47" fmla="*/ 11 h 270"/>
                <a:gd name="T48" fmla="*/ 265 w 319"/>
                <a:gd name="T49" fmla="*/ 11 h 270"/>
                <a:gd name="T50" fmla="*/ 99 w 319"/>
                <a:gd name="T51" fmla="*/ 9 h 270"/>
                <a:gd name="T52" fmla="*/ 94 w 319"/>
                <a:gd name="T53" fmla="*/ 9 h 270"/>
                <a:gd name="T54" fmla="*/ 90 w 319"/>
                <a:gd name="T55" fmla="*/ 9 h 270"/>
                <a:gd name="T56" fmla="*/ 270 w 319"/>
                <a:gd name="T57" fmla="*/ 259 h 270"/>
                <a:gd name="T58" fmla="*/ 272 w 319"/>
                <a:gd name="T59" fmla="*/ 259 h 270"/>
                <a:gd name="T60" fmla="*/ 314 w 319"/>
                <a:gd name="T61" fmla="*/ 205 h 270"/>
                <a:gd name="T62" fmla="*/ 312 w 319"/>
                <a:gd name="T63" fmla="*/ 209 h 270"/>
                <a:gd name="T64" fmla="*/ 304 w 319"/>
                <a:gd name="T65" fmla="*/ 247 h 270"/>
                <a:gd name="T66" fmla="*/ 269 w 319"/>
                <a:gd name="T67" fmla="*/ 257 h 270"/>
                <a:gd name="T68" fmla="*/ 248 w 319"/>
                <a:gd name="T69" fmla="*/ 257 h 270"/>
                <a:gd name="T70" fmla="*/ 222 w 319"/>
                <a:gd name="T71" fmla="*/ 256 h 270"/>
                <a:gd name="T72" fmla="*/ 119 w 319"/>
                <a:gd name="T73" fmla="*/ 257 h 270"/>
                <a:gd name="T74" fmla="*/ 83 w 319"/>
                <a:gd name="T75" fmla="*/ 259 h 270"/>
                <a:gd name="T76" fmla="*/ 84 w 319"/>
                <a:gd name="T77" fmla="*/ 257 h 270"/>
                <a:gd name="T78" fmla="*/ 23 w 319"/>
                <a:gd name="T79" fmla="*/ 253 h 270"/>
                <a:gd name="T80" fmla="*/ 20 w 319"/>
                <a:gd name="T81" fmla="*/ 242 h 270"/>
                <a:gd name="T82" fmla="*/ 20 w 319"/>
                <a:gd name="T83" fmla="*/ 145 h 270"/>
                <a:gd name="T84" fmla="*/ 18 w 319"/>
                <a:gd name="T85" fmla="*/ 67 h 270"/>
                <a:gd name="T86" fmla="*/ 95 w 319"/>
                <a:gd name="T87" fmla="*/ 16 h 270"/>
                <a:gd name="T88" fmla="*/ 113 w 319"/>
                <a:gd name="T89" fmla="*/ 16 h 270"/>
                <a:gd name="T90" fmla="*/ 141 w 319"/>
                <a:gd name="T91" fmla="*/ 15 h 270"/>
                <a:gd name="T92" fmla="*/ 265 w 319"/>
                <a:gd name="T93" fmla="*/ 15 h 270"/>
                <a:gd name="T94" fmla="*/ 280 w 319"/>
                <a:gd name="T95" fmla="*/ 13 h 270"/>
                <a:gd name="T96" fmla="*/ 282 w 319"/>
                <a:gd name="T97" fmla="*/ 13 h 270"/>
                <a:gd name="T98" fmla="*/ 294 w 319"/>
                <a:gd name="T99" fmla="*/ 13 h 270"/>
                <a:gd name="T100" fmla="*/ 298 w 319"/>
                <a:gd name="T101" fmla="*/ 12 h 270"/>
                <a:gd name="T102" fmla="*/ 317 w 319"/>
                <a:gd name="T103" fmla="*/ 78 h 270"/>
                <a:gd name="T104" fmla="*/ 314 w 319"/>
                <a:gd name="T105" fmla="*/ 78 h 270"/>
                <a:gd name="T106" fmla="*/ 314 w 319"/>
                <a:gd name="T107" fmla="*/ 104 h 270"/>
                <a:gd name="T108" fmla="*/ 310 w 319"/>
                <a:gd name="T109" fmla="*/ 146 h 270"/>
                <a:gd name="T110" fmla="*/ 312 w 319"/>
                <a:gd name="T111" fmla="*/ 180 h 270"/>
                <a:gd name="T112" fmla="*/ 108 w 319"/>
                <a:gd name="T113" fmla="*/ 17 h 270"/>
                <a:gd name="T114" fmla="*/ 108 w 319"/>
                <a:gd name="T115" fmla="*/ 1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9" h="270">
                  <a:moveTo>
                    <a:pt x="319" y="212"/>
                  </a:moveTo>
                  <a:cubicBezTo>
                    <a:pt x="319" y="208"/>
                    <a:pt x="319" y="205"/>
                    <a:pt x="319" y="201"/>
                  </a:cubicBezTo>
                  <a:cubicBezTo>
                    <a:pt x="318" y="202"/>
                    <a:pt x="318" y="204"/>
                    <a:pt x="318" y="205"/>
                  </a:cubicBezTo>
                  <a:cubicBezTo>
                    <a:pt x="314" y="190"/>
                    <a:pt x="312" y="170"/>
                    <a:pt x="314" y="155"/>
                  </a:cubicBezTo>
                  <a:cubicBezTo>
                    <a:pt x="315" y="156"/>
                    <a:pt x="316" y="157"/>
                    <a:pt x="316" y="158"/>
                  </a:cubicBezTo>
                  <a:cubicBezTo>
                    <a:pt x="316" y="144"/>
                    <a:pt x="319" y="68"/>
                    <a:pt x="319" y="69"/>
                  </a:cubicBezTo>
                  <a:cubicBezTo>
                    <a:pt x="319" y="66"/>
                    <a:pt x="319" y="64"/>
                    <a:pt x="319" y="62"/>
                  </a:cubicBezTo>
                  <a:cubicBezTo>
                    <a:pt x="316" y="57"/>
                    <a:pt x="315" y="44"/>
                    <a:pt x="314" y="38"/>
                  </a:cubicBezTo>
                  <a:cubicBezTo>
                    <a:pt x="317" y="48"/>
                    <a:pt x="314" y="38"/>
                    <a:pt x="315" y="36"/>
                  </a:cubicBezTo>
                  <a:cubicBezTo>
                    <a:pt x="315" y="30"/>
                    <a:pt x="313" y="25"/>
                    <a:pt x="308" y="20"/>
                  </a:cubicBezTo>
                  <a:cubicBezTo>
                    <a:pt x="312" y="25"/>
                    <a:pt x="297" y="5"/>
                    <a:pt x="301" y="10"/>
                  </a:cubicBezTo>
                  <a:cubicBezTo>
                    <a:pt x="298" y="8"/>
                    <a:pt x="296" y="8"/>
                    <a:pt x="295" y="10"/>
                  </a:cubicBezTo>
                  <a:cubicBezTo>
                    <a:pt x="294" y="9"/>
                    <a:pt x="292" y="9"/>
                    <a:pt x="291" y="9"/>
                  </a:cubicBezTo>
                  <a:cubicBezTo>
                    <a:pt x="290" y="8"/>
                    <a:pt x="289" y="7"/>
                    <a:pt x="287" y="7"/>
                  </a:cubicBezTo>
                  <a:cubicBezTo>
                    <a:pt x="291" y="7"/>
                    <a:pt x="277" y="7"/>
                    <a:pt x="277" y="7"/>
                  </a:cubicBezTo>
                  <a:cubicBezTo>
                    <a:pt x="273" y="7"/>
                    <a:pt x="269" y="7"/>
                    <a:pt x="265" y="8"/>
                  </a:cubicBezTo>
                  <a:cubicBezTo>
                    <a:pt x="265" y="8"/>
                    <a:pt x="265" y="8"/>
                    <a:pt x="265" y="8"/>
                  </a:cubicBezTo>
                  <a:cubicBezTo>
                    <a:pt x="265" y="8"/>
                    <a:pt x="265" y="8"/>
                    <a:pt x="265" y="8"/>
                  </a:cubicBezTo>
                  <a:cubicBezTo>
                    <a:pt x="261" y="8"/>
                    <a:pt x="257" y="8"/>
                    <a:pt x="253" y="8"/>
                  </a:cubicBezTo>
                  <a:cubicBezTo>
                    <a:pt x="249" y="8"/>
                    <a:pt x="223" y="5"/>
                    <a:pt x="216" y="7"/>
                  </a:cubicBezTo>
                  <a:cubicBezTo>
                    <a:pt x="217" y="7"/>
                    <a:pt x="217" y="6"/>
                    <a:pt x="217" y="6"/>
                  </a:cubicBezTo>
                  <a:cubicBezTo>
                    <a:pt x="217" y="6"/>
                    <a:pt x="198" y="10"/>
                    <a:pt x="200" y="5"/>
                  </a:cubicBezTo>
                  <a:cubicBezTo>
                    <a:pt x="191" y="5"/>
                    <a:pt x="173" y="12"/>
                    <a:pt x="167" y="11"/>
                  </a:cubicBezTo>
                  <a:cubicBezTo>
                    <a:pt x="168" y="10"/>
                    <a:pt x="168" y="10"/>
                    <a:pt x="168" y="9"/>
                  </a:cubicBezTo>
                  <a:cubicBezTo>
                    <a:pt x="168" y="9"/>
                    <a:pt x="162" y="10"/>
                    <a:pt x="157" y="10"/>
                  </a:cubicBezTo>
                  <a:cubicBezTo>
                    <a:pt x="157" y="9"/>
                    <a:pt x="167" y="8"/>
                    <a:pt x="165" y="7"/>
                  </a:cubicBezTo>
                  <a:cubicBezTo>
                    <a:pt x="159" y="9"/>
                    <a:pt x="130" y="9"/>
                    <a:pt x="132" y="7"/>
                  </a:cubicBezTo>
                  <a:cubicBezTo>
                    <a:pt x="128" y="8"/>
                    <a:pt x="125" y="8"/>
                    <a:pt x="122" y="8"/>
                  </a:cubicBezTo>
                  <a:cubicBezTo>
                    <a:pt x="123" y="8"/>
                    <a:pt x="124" y="8"/>
                    <a:pt x="126" y="7"/>
                  </a:cubicBezTo>
                  <a:cubicBezTo>
                    <a:pt x="100" y="0"/>
                    <a:pt x="73" y="12"/>
                    <a:pt x="48" y="8"/>
                  </a:cubicBezTo>
                  <a:cubicBezTo>
                    <a:pt x="36" y="6"/>
                    <a:pt x="25" y="8"/>
                    <a:pt x="18" y="19"/>
                  </a:cubicBezTo>
                  <a:cubicBezTo>
                    <a:pt x="10" y="31"/>
                    <a:pt x="4" y="51"/>
                    <a:pt x="8" y="66"/>
                  </a:cubicBezTo>
                  <a:cubicBezTo>
                    <a:pt x="13" y="84"/>
                    <a:pt x="8" y="106"/>
                    <a:pt x="8" y="126"/>
                  </a:cubicBezTo>
                  <a:cubicBezTo>
                    <a:pt x="9" y="120"/>
                    <a:pt x="10" y="134"/>
                    <a:pt x="9" y="128"/>
                  </a:cubicBezTo>
                  <a:cubicBezTo>
                    <a:pt x="7" y="150"/>
                    <a:pt x="4" y="176"/>
                    <a:pt x="7" y="197"/>
                  </a:cubicBezTo>
                  <a:cubicBezTo>
                    <a:pt x="10" y="217"/>
                    <a:pt x="0" y="245"/>
                    <a:pt x="20" y="260"/>
                  </a:cubicBezTo>
                  <a:cubicBezTo>
                    <a:pt x="33" y="270"/>
                    <a:pt x="54" y="268"/>
                    <a:pt x="69" y="267"/>
                  </a:cubicBezTo>
                  <a:cubicBezTo>
                    <a:pt x="79" y="266"/>
                    <a:pt x="118" y="266"/>
                    <a:pt x="118" y="266"/>
                  </a:cubicBezTo>
                  <a:cubicBezTo>
                    <a:pt x="164" y="260"/>
                    <a:pt x="215" y="263"/>
                    <a:pt x="262" y="265"/>
                  </a:cubicBezTo>
                  <a:cubicBezTo>
                    <a:pt x="261" y="267"/>
                    <a:pt x="252" y="265"/>
                    <a:pt x="252" y="266"/>
                  </a:cubicBezTo>
                  <a:cubicBezTo>
                    <a:pt x="268" y="266"/>
                    <a:pt x="283" y="270"/>
                    <a:pt x="298" y="264"/>
                  </a:cubicBezTo>
                  <a:cubicBezTo>
                    <a:pt x="318" y="256"/>
                    <a:pt x="319" y="225"/>
                    <a:pt x="318" y="206"/>
                  </a:cubicBezTo>
                  <a:cubicBezTo>
                    <a:pt x="318" y="207"/>
                    <a:pt x="319" y="211"/>
                    <a:pt x="319" y="212"/>
                  </a:cubicBezTo>
                  <a:close/>
                  <a:moveTo>
                    <a:pt x="265" y="11"/>
                  </a:moveTo>
                  <a:cubicBezTo>
                    <a:pt x="265" y="11"/>
                    <a:pt x="265" y="11"/>
                    <a:pt x="266" y="11"/>
                  </a:cubicBezTo>
                  <a:cubicBezTo>
                    <a:pt x="265" y="11"/>
                    <a:pt x="265" y="11"/>
                    <a:pt x="265" y="11"/>
                  </a:cubicBezTo>
                  <a:cubicBezTo>
                    <a:pt x="265" y="11"/>
                    <a:pt x="265" y="11"/>
                    <a:pt x="265" y="11"/>
                  </a:cubicBezTo>
                  <a:cubicBezTo>
                    <a:pt x="265" y="11"/>
                    <a:pt x="265" y="11"/>
                    <a:pt x="265" y="11"/>
                  </a:cubicBezTo>
                  <a:close/>
                  <a:moveTo>
                    <a:pt x="265" y="11"/>
                  </a:moveTo>
                  <a:cubicBezTo>
                    <a:pt x="265" y="11"/>
                    <a:pt x="265" y="11"/>
                    <a:pt x="265" y="11"/>
                  </a:cubicBezTo>
                  <a:cubicBezTo>
                    <a:pt x="265" y="11"/>
                    <a:pt x="265" y="11"/>
                    <a:pt x="265" y="11"/>
                  </a:cubicBezTo>
                  <a:close/>
                  <a:moveTo>
                    <a:pt x="99" y="9"/>
                  </a:moveTo>
                  <a:cubicBezTo>
                    <a:pt x="103" y="9"/>
                    <a:pt x="99" y="9"/>
                    <a:pt x="99" y="9"/>
                  </a:cubicBezTo>
                  <a:close/>
                  <a:moveTo>
                    <a:pt x="94" y="9"/>
                  </a:moveTo>
                  <a:cubicBezTo>
                    <a:pt x="94" y="9"/>
                    <a:pt x="92" y="9"/>
                    <a:pt x="91" y="9"/>
                  </a:cubicBezTo>
                  <a:cubicBezTo>
                    <a:pt x="91" y="9"/>
                    <a:pt x="90" y="9"/>
                    <a:pt x="90" y="9"/>
                  </a:cubicBezTo>
                  <a:cubicBezTo>
                    <a:pt x="91" y="9"/>
                    <a:pt x="92" y="9"/>
                    <a:pt x="94" y="9"/>
                  </a:cubicBezTo>
                  <a:close/>
                  <a:moveTo>
                    <a:pt x="270" y="259"/>
                  </a:moveTo>
                  <a:cubicBezTo>
                    <a:pt x="272" y="259"/>
                    <a:pt x="274" y="258"/>
                    <a:pt x="275" y="258"/>
                  </a:cubicBezTo>
                  <a:cubicBezTo>
                    <a:pt x="274" y="259"/>
                    <a:pt x="273" y="259"/>
                    <a:pt x="272" y="259"/>
                  </a:cubicBezTo>
                  <a:cubicBezTo>
                    <a:pt x="271" y="259"/>
                    <a:pt x="271" y="259"/>
                    <a:pt x="270" y="259"/>
                  </a:cubicBezTo>
                  <a:close/>
                  <a:moveTo>
                    <a:pt x="314" y="205"/>
                  </a:moveTo>
                  <a:cubicBezTo>
                    <a:pt x="313" y="204"/>
                    <a:pt x="312" y="203"/>
                    <a:pt x="312" y="202"/>
                  </a:cubicBezTo>
                  <a:cubicBezTo>
                    <a:pt x="311" y="199"/>
                    <a:pt x="312" y="209"/>
                    <a:pt x="312" y="209"/>
                  </a:cubicBezTo>
                  <a:cubicBezTo>
                    <a:pt x="311" y="218"/>
                    <a:pt x="308" y="250"/>
                    <a:pt x="303" y="250"/>
                  </a:cubicBezTo>
                  <a:cubicBezTo>
                    <a:pt x="307" y="244"/>
                    <a:pt x="303" y="249"/>
                    <a:pt x="304" y="247"/>
                  </a:cubicBezTo>
                  <a:cubicBezTo>
                    <a:pt x="301" y="252"/>
                    <a:pt x="296" y="258"/>
                    <a:pt x="290" y="259"/>
                  </a:cubicBezTo>
                  <a:cubicBezTo>
                    <a:pt x="288" y="260"/>
                    <a:pt x="276" y="256"/>
                    <a:pt x="269" y="257"/>
                  </a:cubicBezTo>
                  <a:cubicBezTo>
                    <a:pt x="270" y="258"/>
                    <a:pt x="270" y="258"/>
                    <a:pt x="269" y="258"/>
                  </a:cubicBezTo>
                  <a:cubicBezTo>
                    <a:pt x="262" y="257"/>
                    <a:pt x="255" y="258"/>
                    <a:pt x="248" y="257"/>
                  </a:cubicBezTo>
                  <a:cubicBezTo>
                    <a:pt x="254" y="258"/>
                    <a:pt x="237" y="258"/>
                    <a:pt x="235" y="258"/>
                  </a:cubicBezTo>
                  <a:cubicBezTo>
                    <a:pt x="233" y="258"/>
                    <a:pt x="213" y="256"/>
                    <a:pt x="222" y="256"/>
                  </a:cubicBezTo>
                  <a:cubicBezTo>
                    <a:pt x="204" y="256"/>
                    <a:pt x="179" y="253"/>
                    <a:pt x="162" y="258"/>
                  </a:cubicBezTo>
                  <a:cubicBezTo>
                    <a:pt x="158" y="256"/>
                    <a:pt x="120" y="260"/>
                    <a:pt x="119" y="257"/>
                  </a:cubicBezTo>
                  <a:cubicBezTo>
                    <a:pt x="120" y="257"/>
                    <a:pt x="122" y="257"/>
                    <a:pt x="123" y="257"/>
                  </a:cubicBezTo>
                  <a:cubicBezTo>
                    <a:pt x="114" y="250"/>
                    <a:pt x="93" y="258"/>
                    <a:pt x="83" y="259"/>
                  </a:cubicBezTo>
                  <a:cubicBezTo>
                    <a:pt x="86" y="257"/>
                    <a:pt x="90" y="256"/>
                    <a:pt x="94" y="256"/>
                  </a:cubicBezTo>
                  <a:cubicBezTo>
                    <a:pt x="91" y="256"/>
                    <a:pt x="85" y="256"/>
                    <a:pt x="84" y="257"/>
                  </a:cubicBezTo>
                  <a:cubicBezTo>
                    <a:pt x="85" y="257"/>
                    <a:pt x="86" y="256"/>
                    <a:pt x="87" y="257"/>
                  </a:cubicBezTo>
                  <a:cubicBezTo>
                    <a:pt x="77" y="261"/>
                    <a:pt x="31" y="261"/>
                    <a:pt x="23" y="253"/>
                  </a:cubicBezTo>
                  <a:cubicBezTo>
                    <a:pt x="26" y="251"/>
                    <a:pt x="20" y="245"/>
                    <a:pt x="22" y="250"/>
                  </a:cubicBezTo>
                  <a:cubicBezTo>
                    <a:pt x="21" y="250"/>
                    <a:pt x="16" y="235"/>
                    <a:pt x="20" y="242"/>
                  </a:cubicBezTo>
                  <a:cubicBezTo>
                    <a:pt x="13" y="226"/>
                    <a:pt x="13" y="206"/>
                    <a:pt x="16" y="189"/>
                  </a:cubicBezTo>
                  <a:cubicBezTo>
                    <a:pt x="15" y="186"/>
                    <a:pt x="19" y="155"/>
                    <a:pt x="20" y="145"/>
                  </a:cubicBezTo>
                  <a:cubicBezTo>
                    <a:pt x="20" y="132"/>
                    <a:pt x="22" y="109"/>
                    <a:pt x="18" y="100"/>
                  </a:cubicBezTo>
                  <a:cubicBezTo>
                    <a:pt x="23" y="95"/>
                    <a:pt x="18" y="74"/>
                    <a:pt x="18" y="67"/>
                  </a:cubicBezTo>
                  <a:cubicBezTo>
                    <a:pt x="18" y="56"/>
                    <a:pt x="16" y="35"/>
                    <a:pt x="21" y="26"/>
                  </a:cubicBezTo>
                  <a:cubicBezTo>
                    <a:pt x="29" y="8"/>
                    <a:pt x="81" y="11"/>
                    <a:pt x="95" y="16"/>
                  </a:cubicBezTo>
                  <a:cubicBezTo>
                    <a:pt x="92" y="15"/>
                    <a:pt x="89" y="15"/>
                    <a:pt x="86" y="15"/>
                  </a:cubicBezTo>
                  <a:cubicBezTo>
                    <a:pt x="91" y="17"/>
                    <a:pt x="106" y="21"/>
                    <a:pt x="113" y="16"/>
                  </a:cubicBezTo>
                  <a:cubicBezTo>
                    <a:pt x="112" y="17"/>
                    <a:pt x="107" y="15"/>
                    <a:pt x="105" y="16"/>
                  </a:cubicBezTo>
                  <a:cubicBezTo>
                    <a:pt x="108" y="14"/>
                    <a:pt x="137" y="12"/>
                    <a:pt x="141" y="15"/>
                  </a:cubicBezTo>
                  <a:cubicBezTo>
                    <a:pt x="150" y="20"/>
                    <a:pt x="194" y="17"/>
                    <a:pt x="209" y="17"/>
                  </a:cubicBezTo>
                  <a:cubicBezTo>
                    <a:pt x="228" y="18"/>
                    <a:pt x="246" y="15"/>
                    <a:pt x="265" y="15"/>
                  </a:cubicBezTo>
                  <a:cubicBezTo>
                    <a:pt x="267" y="15"/>
                    <a:pt x="270" y="15"/>
                    <a:pt x="272" y="15"/>
                  </a:cubicBezTo>
                  <a:cubicBezTo>
                    <a:pt x="275" y="15"/>
                    <a:pt x="264" y="19"/>
                    <a:pt x="280" y="13"/>
                  </a:cubicBezTo>
                  <a:cubicBezTo>
                    <a:pt x="279" y="13"/>
                    <a:pt x="276" y="15"/>
                    <a:pt x="274" y="14"/>
                  </a:cubicBezTo>
                  <a:cubicBezTo>
                    <a:pt x="277" y="14"/>
                    <a:pt x="280" y="13"/>
                    <a:pt x="282" y="13"/>
                  </a:cubicBezTo>
                  <a:cubicBezTo>
                    <a:pt x="284" y="13"/>
                    <a:pt x="287" y="13"/>
                    <a:pt x="289" y="13"/>
                  </a:cubicBezTo>
                  <a:cubicBezTo>
                    <a:pt x="290" y="13"/>
                    <a:pt x="292" y="13"/>
                    <a:pt x="294" y="13"/>
                  </a:cubicBezTo>
                  <a:cubicBezTo>
                    <a:pt x="293" y="13"/>
                    <a:pt x="293" y="13"/>
                    <a:pt x="293" y="12"/>
                  </a:cubicBezTo>
                  <a:cubicBezTo>
                    <a:pt x="296" y="12"/>
                    <a:pt x="298" y="12"/>
                    <a:pt x="298" y="12"/>
                  </a:cubicBezTo>
                  <a:cubicBezTo>
                    <a:pt x="311" y="8"/>
                    <a:pt x="315" y="66"/>
                    <a:pt x="313" y="77"/>
                  </a:cubicBezTo>
                  <a:cubicBezTo>
                    <a:pt x="316" y="78"/>
                    <a:pt x="316" y="71"/>
                    <a:pt x="317" y="78"/>
                  </a:cubicBezTo>
                  <a:cubicBezTo>
                    <a:pt x="314" y="76"/>
                    <a:pt x="315" y="79"/>
                    <a:pt x="315" y="80"/>
                  </a:cubicBezTo>
                  <a:cubicBezTo>
                    <a:pt x="315" y="79"/>
                    <a:pt x="315" y="79"/>
                    <a:pt x="314" y="78"/>
                  </a:cubicBezTo>
                  <a:cubicBezTo>
                    <a:pt x="314" y="79"/>
                    <a:pt x="316" y="84"/>
                    <a:pt x="314" y="80"/>
                  </a:cubicBezTo>
                  <a:cubicBezTo>
                    <a:pt x="313" y="88"/>
                    <a:pt x="312" y="96"/>
                    <a:pt x="314" y="104"/>
                  </a:cubicBezTo>
                  <a:cubicBezTo>
                    <a:pt x="315" y="118"/>
                    <a:pt x="314" y="133"/>
                    <a:pt x="311" y="147"/>
                  </a:cubicBezTo>
                  <a:cubicBezTo>
                    <a:pt x="310" y="146"/>
                    <a:pt x="310" y="146"/>
                    <a:pt x="310" y="146"/>
                  </a:cubicBezTo>
                  <a:cubicBezTo>
                    <a:pt x="309" y="158"/>
                    <a:pt x="314" y="171"/>
                    <a:pt x="310" y="183"/>
                  </a:cubicBezTo>
                  <a:cubicBezTo>
                    <a:pt x="311" y="182"/>
                    <a:pt x="311" y="181"/>
                    <a:pt x="312" y="180"/>
                  </a:cubicBezTo>
                  <a:cubicBezTo>
                    <a:pt x="312" y="184"/>
                    <a:pt x="317" y="203"/>
                    <a:pt x="314" y="205"/>
                  </a:cubicBezTo>
                  <a:close/>
                  <a:moveTo>
                    <a:pt x="108" y="17"/>
                  </a:moveTo>
                  <a:cubicBezTo>
                    <a:pt x="106" y="17"/>
                    <a:pt x="106" y="17"/>
                    <a:pt x="107" y="17"/>
                  </a:cubicBezTo>
                  <a:cubicBezTo>
                    <a:pt x="105" y="17"/>
                    <a:pt x="110" y="16"/>
                    <a:pt x="108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86" name="Freeform 10712">
              <a:extLst>
                <a:ext uri="{FF2B5EF4-FFF2-40B4-BE49-F238E27FC236}">
                  <a16:creationId xmlns:a16="http://schemas.microsoft.com/office/drawing/2014/main" id="{1BD5089A-06F1-432F-9BD7-1E2D6DE74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862" y="452438"/>
              <a:ext cx="863600" cy="390525"/>
            </a:xfrm>
            <a:custGeom>
              <a:avLst/>
              <a:gdLst>
                <a:gd name="T0" fmla="*/ 205 w 230"/>
                <a:gd name="T1" fmla="*/ 61 h 104"/>
                <a:gd name="T2" fmla="*/ 181 w 230"/>
                <a:gd name="T3" fmla="*/ 23 h 104"/>
                <a:gd name="T4" fmla="*/ 172 w 230"/>
                <a:gd name="T5" fmla="*/ 7 h 104"/>
                <a:gd name="T6" fmla="*/ 161 w 230"/>
                <a:gd name="T7" fmla="*/ 1 h 104"/>
                <a:gd name="T8" fmla="*/ 132 w 230"/>
                <a:gd name="T9" fmla="*/ 28 h 104"/>
                <a:gd name="T10" fmla="*/ 115 w 230"/>
                <a:gd name="T11" fmla="*/ 55 h 104"/>
                <a:gd name="T12" fmla="*/ 109 w 230"/>
                <a:gd name="T13" fmla="*/ 59 h 104"/>
                <a:gd name="T14" fmla="*/ 30 w 230"/>
                <a:gd name="T15" fmla="*/ 70 h 104"/>
                <a:gd name="T16" fmla="*/ 84 w 230"/>
                <a:gd name="T17" fmla="*/ 103 h 104"/>
                <a:gd name="T18" fmla="*/ 153 w 230"/>
                <a:gd name="T19" fmla="*/ 103 h 104"/>
                <a:gd name="T20" fmla="*/ 191 w 230"/>
                <a:gd name="T21" fmla="*/ 102 h 104"/>
                <a:gd name="T22" fmla="*/ 196 w 230"/>
                <a:gd name="T23" fmla="*/ 103 h 104"/>
                <a:gd name="T24" fmla="*/ 230 w 230"/>
                <a:gd name="T25" fmla="*/ 102 h 104"/>
                <a:gd name="T26" fmla="*/ 155 w 230"/>
                <a:gd name="T27" fmla="*/ 10 h 104"/>
                <a:gd name="T28" fmla="*/ 157 w 230"/>
                <a:gd name="T29" fmla="*/ 10 h 104"/>
                <a:gd name="T30" fmla="*/ 157 w 230"/>
                <a:gd name="T31" fmla="*/ 11 h 104"/>
                <a:gd name="T32" fmla="*/ 155 w 230"/>
                <a:gd name="T33" fmla="*/ 10 h 104"/>
                <a:gd name="T34" fmla="*/ 155 w 230"/>
                <a:gd name="T35" fmla="*/ 10 h 104"/>
                <a:gd name="T36" fmla="*/ 155 w 230"/>
                <a:gd name="T37" fmla="*/ 10 h 104"/>
                <a:gd name="T38" fmla="*/ 96 w 230"/>
                <a:gd name="T39" fmla="*/ 46 h 104"/>
                <a:gd name="T40" fmla="*/ 97 w 230"/>
                <a:gd name="T41" fmla="*/ 59 h 104"/>
                <a:gd name="T42" fmla="*/ 221 w 230"/>
                <a:gd name="T43" fmla="*/ 97 h 104"/>
                <a:gd name="T44" fmla="*/ 200 w 230"/>
                <a:gd name="T45" fmla="*/ 93 h 104"/>
                <a:gd name="T46" fmla="*/ 180 w 230"/>
                <a:gd name="T47" fmla="*/ 95 h 104"/>
                <a:gd name="T48" fmla="*/ 177 w 230"/>
                <a:gd name="T49" fmla="*/ 95 h 104"/>
                <a:gd name="T50" fmla="*/ 155 w 230"/>
                <a:gd name="T51" fmla="*/ 97 h 104"/>
                <a:gd name="T52" fmla="*/ 118 w 230"/>
                <a:gd name="T53" fmla="*/ 96 h 104"/>
                <a:gd name="T54" fmla="*/ 84 w 230"/>
                <a:gd name="T55" fmla="*/ 95 h 104"/>
                <a:gd name="T56" fmla="*/ 43 w 230"/>
                <a:gd name="T57" fmla="*/ 94 h 104"/>
                <a:gd name="T58" fmla="*/ 19 w 230"/>
                <a:gd name="T59" fmla="*/ 94 h 104"/>
                <a:gd name="T60" fmla="*/ 73 w 230"/>
                <a:gd name="T61" fmla="*/ 31 h 104"/>
                <a:gd name="T62" fmla="*/ 90 w 230"/>
                <a:gd name="T63" fmla="*/ 49 h 104"/>
                <a:gd name="T64" fmla="*/ 96 w 230"/>
                <a:gd name="T65" fmla="*/ 56 h 104"/>
                <a:gd name="T66" fmla="*/ 113 w 230"/>
                <a:gd name="T67" fmla="*/ 67 h 104"/>
                <a:gd name="T68" fmla="*/ 158 w 230"/>
                <a:gd name="T69" fmla="*/ 11 h 104"/>
                <a:gd name="T70" fmla="*/ 163 w 230"/>
                <a:gd name="T71" fmla="*/ 5 h 104"/>
                <a:gd name="T72" fmla="*/ 191 w 230"/>
                <a:gd name="T73" fmla="*/ 43 h 104"/>
                <a:gd name="T74" fmla="*/ 196 w 230"/>
                <a:gd name="T75" fmla="*/ 56 h 104"/>
                <a:gd name="T76" fmla="*/ 221 w 230"/>
                <a:gd name="T77" fmla="*/ 9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0" h="104">
                  <a:moveTo>
                    <a:pt x="225" y="93"/>
                  </a:moveTo>
                  <a:cubicBezTo>
                    <a:pt x="215" y="88"/>
                    <a:pt x="212" y="72"/>
                    <a:pt x="205" y="61"/>
                  </a:cubicBezTo>
                  <a:cubicBezTo>
                    <a:pt x="197" y="48"/>
                    <a:pt x="184" y="34"/>
                    <a:pt x="180" y="25"/>
                  </a:cubicBezTo>
                  <a:cubicBezTo>
                    <a:pt x="182" y="27"/>
                    <a:pt x="183" y="26"/>
                    <a:pt x="181" y="23"/>
                  </a:cubicBezTo>
                  <a:cubicBezTo>
                    <a:pt x="177" y="21"/>
                    <a:pt x="180" y="20"/>
                    <a:pt x="174" y="17"/>
                  </a:cubicBezTo>
                  <a:cubicBezTo>
                    <a:pt x="180" y="20"/>
                    <a:pt x="172" y="7"/>
                    <a:pt x="172" y="7"/>
                  </a:cubicBezTo>
                  <a:cubicBezTo>
                    <a:pt x="168" y="0"/>
                    <a:pt x="161" y="1"/>
                    <a:pt x="162" y="0"/>
                  </a:cubicBezTo>
                  <a:cubicBezTo>
                    <a:pt x="161" y="0"/>
                    <a:pt x="161" y="1"/>
                    <a:pt x="161" y="1"/>
                  </a:cubicBezTo>
                  <a:cubicBezTo>
                    <a:pt x="160" y="1"/>
                    <a:pt x="159" y="1"/>
                    <a:pt x="158" y="1"/>
                  </a:cubicBezTo>
                  <a:cubicBezTo>
                    <a:pt x="155" y="1"/>
                    <a:pt x="133" y="31"/>
                    <a:pt x="132" y="28"/>
                  </a:cubicBezTo>
                  <a:cubicBezTo>
                    <a:pt x="136" y="31"/>
                    <a:pt x="125" y="36"/>
                    <a:pt x="126" y="35"/>
                  </a:cubicBezTo>
                  <a:cubicBezTo>
                    <a:pt x="120" y="42"/>
                    <a:pt x="122" y="50"/>
                    <a:pt x="115" y="55"/>
                  </a:cubicBezTo>
                  <a:cubicBezTo>
                    <a:pt x="114" y="53"/>
                    <a:pt x="115" y="51"/>
                    <a:pt x="117" y="51"/>
                  </a:cubicBezTo>
                  <a:cubicBezTo>
                    <a:pt x="114" y="49"/>
                    <a:pt x="110" y="55"/>
                    <a:pt x="109" y="59"/>
                  </a:cubicBezTo>
                  <a:cubicBezTo>
                    <a:pt x="108" y="51"/>
                    <a:pt x="76" y="25"/>
                    <a:pt x="72" y="19"/>
                  </a:cubicBezTo>
                  <a:cubicBezTo>
                    <a:pt x="59" y="36"/>
                    <a:pt x="40" y="50"/>
                    <a:pt x="30" y="70"/>
                  </a:cubicBezTo>
                  <a:cubicBezTo>
                    <a:pt x="24" y="80"/>
                    <a:pt x="8" y="95"/>
                    <a:pt x="0" y="103"/>
                  </a:cubicBezTo>
                  <a:cubicBezTo>
                    <a:pt x="27" y="102"/>
                    <a:pt x="56" y="101"/>
                    <a:pt x="84" y="103"/>
                  </a:cubicBezTo>
                  <a:cubicBezTo>
                    <a:pt x="98" y="103"/>
                    <a:pt x="110" y="102"/>
                    <a:pt x="124" y="102"/>
                  </a:cubicBezTo>
                  <a:cubicBezTo>
                    <a:pt x="134" y="102"/>
                    <a:pt x="143" y="103"/>
                    <a:pt x="153" y="103"/>
                  </a:cubicBezTo>
                  <a:cubicBezTo>
                    <a:pt x="156" y="103"/>
                    <a:pt x="181" y="97"/>
                    <a:pt x="168" y="104"/>
                  </a:cubicBezTo>
                  <a:cubicBezTo>
                    <a:pt x="170" y="104"/>
                    <a:pt x="190" y="101"/>
                    <a:pt x="191" y="102"/>
                  </a:cubicBezTo>
                  <a:cubicBezTo>
                    <a:pt x="192" y="101"/>
                    <a:pt x="194" y="99"/>
                    <a:pt x="194" y="99"/>
                  </a:cubicBezTo>
                  <a:cubicBezTo>
                    <a:pt x="193" y="102"/>
                    <a:pt x="198" y="100"/>
                    <a:pt x="196" y="103"/>
                  </a:cubicBezTo>
                  <a:cubicBezTo>
                    <a:pt x="204" y="101"/>
                    <a:pt x="214" y="100"/>
                    <a:pt x="223" y="103"/>
                  </a:cubicBezTo>
                  <a:cubicBezTo>
                    <a:pt x="216" y="100"/>
                    <a:pt x="230" y="101"/>
                    <a:pt x="230" y="102"/>
                  </a:cubicBezTo>
                  <a:cubicBezTo>
                    <a:pt x="230" y="101"/>
                    <a:pt x="216" y="91"/>
                    <a:pt x="225" y="93"/>
                  </a:cubicBezTo>
                  <a:close/>
                  <a:moveTo>
                    <a:pt x="155" y="10"/>
                  </a:moveTo>
                  <a:cubicBezTo>
                    <a:pt x="156" y="9"/>
                    <a:pt x="156" y="8"/>
                    <a:pt x="157" y="8"/>
                  </a:cubicBezTo>
                  <a:cubicBezTo>
                    <a:pt x="157" y="9"/>
                    <a:pt x="157" y="9"/>
                    <a:pt x="157" y="10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7" y="10"/>
                    <a:pt x="157" y="11"/>
                    <a:pt x="157" y="11"/>
                  </a:cubicBezTo>
                  <a:cubicBezTo>
                    <a:pt x="157" y="11"/>
                    <a:pt x="157" y="11"/>
                    <a:pt x="157" y="12"/>
                  </a:cubicBezTo>
                  <a:cubicBezTo>
                    <a:pt x="156" y="11"/>
                    <a:pt x="156" y="10"/>
                    <a:pt x="155" y="10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3" y="9"/>
                    <a:pt x="153" y="8"/>
                    <a:pt x="153" y="8"/>
                  </a:cubicBezTo>
                  <a:cubicBezTo>
                    <a:pt x="152" y="8"/>
                    <a:pt x="154" y="9"/>
                    <a:pt x="155" y="10"/>
                  </a:cubicBezTo>
                  <a:close/>
                  <a:moveTo>
                    <a:pt x="96" y="46"/>
                  </a:moveTo>
                  <a:cubicBezTo>
                    <a:pt x="98" y="49"/>
                    <a:pt x="97" y="48"/>
                    <a:pt x="96" y="46"/>
                  </a:cubicBezTo>
                  <a:close/>
                  <a:moveTo>
                    <a:pt x="96" y="58"/>
                  </a:moveTo>
                  <a:cubicBezTo>
                    <a:pt x="95" y="57"/>
                    <a:pt x="98" y="59"/>
                    <a:pt x="97" y="59"/>
                  </a:cubicBezTo>
                  <a:cubicBezTo>
                    <a:pt x="96" y="58"/>
                    <a:pt x="96" y="58"/>
                    <a:pt x="96" y="58"/>
                  </a:cubicBezTo>
                  <a:close/>
                  <a:moveTo>
                    <a:pt x="221" y="97"/>
                  </a:moveTo>
                  <a:cubicBezTo>
                    <a:pt x="221" y="98"/>
                    <a:pt x="221" y="98"/>
                    <a:pt x="222" y="98"/>
                  </a:cubicBezTo>
                  <a:cubicBezTo>
                    <a:pt x="218" y="96"/>
                    <a:pt x="200" y="95"/>
                    <a:pt x="200" y="93"/>
                  </a:cubicBezTo>
                  <a:cubicBezTo>
                    <a:pt x="197" y="94"/>
                    <a:pt x="191" y="96"/>
                    <a:pt x="188" y="96"/>
                  </a:cubicBezTo>
                  <a:cubicBezTo>
                    <a:pt x="189" y="95"/>
                    <a:pt x="184" y="95"/>
                    <a:pt x="180" y="95"/>
                  </a:cubicBezTo>
                  <a:cubicBezTo>
                    <a:pt x="179" y="96"/>
                    <a:pt x="178" y="96"/>
                    <a:pt x="178" y="95"/>
                  </a:cubicBezTo>
                  <a:cubicBezTo>
                    <a:pt x="176" y="95"/>
                    <a:pt x="175" y="95"/>
                    <a:pt x="177" y="95"/>
                  </a:cubicBezTo>
                  <a:cubicBezTo>
                    <a:pt x="177" y="95"/>
                    <a:pt x="177" y="95"/>
                    <a:pt x="177" y="95"/>
                  </a:cubicBezTo>
                  <a:cubicBezTo>
                    <a:pt x="172" y="96"/>
                    <a:pt x="159" y="97"/>
                    <a:pt x="155" y="97"/>
                  </a:cubicBezTo>
                  <a:cubicBezTo>
                    <a:pt x="141" y="96"/>
                    <a:pt x="163" y="92"/>
                    <a:pt x="144" y="95"/>
                  </a:cubicBezTo>
                  <a:cubicBezTo>
                    <a:pt x="136" y="97"/>
                    <a:pt x="126" y="100"/>
                    <a:pt x="118" y="96"/>
                  </a:cubicBezTo>
                  <a:cubicBezTo>
                    <a:pt x="112" y="93"/>
                    <a:pt x="106" y="98"/>
                    <a:pt x="100" y="97"/>
                  </a:cubicBezTo>
                  <a:cubicBezTo>
                    <a:pt x="95" y="96"/>
                    <a:pt x="73" y="100"/>
                    <a:pt x="84" y="95"/>
                  </a:cubicBezTo>
                  <a:cubicBezTo>
                    <a:pt x="79" y="94"/>
                    <a:pt x="72" y="97"/>
                    <a:pt x="62" y="96"/>
                  </a:cubicBezTo>
                  <a:cubicBezTo>
                    <a:pt x="58" y="96"/>
                    <a:pt x="40" y="92"/>
                    <a:pt x="43" y="94"/>
                  </a:cubicBezTo>
                  <a:cubicBezTo>
                    <a:pt x="40" y="95"/>
                    <a:pt x="25" y="95"/>
                    <a:pt x="21" y="94"/>
                  </a:cubicBezTo>
                  <a:cubicBezTo>
                    <a:pt x="23" y="94"/>
                    <a:pt x="22" y="94"/>
                    <a:pt x="19" y="94"/>
                  </a:cubicBezTo>
                  <a:cubicBezTo>
                    <a:pt x="23" y="86"/>
                    <a:pt x="38" y="72"/>
                    <a:pt x="44" y="65"/>
                  </a:cubicBezTo>
                  <a:cubicBezTo>
                    <a:pt x="49" y="66"/>
                    <a:pt x="71" y="37"/>
                    <a:pt x="73" y="31"/>
                  </a:cubicBezTo>
                  <a:cubicBezTo>
                    <a:pt x="73" y="39"/>
                    <a:pt x="91" y="43"/>
                    <a:pt x="93" y="52"/>
                  </a:cubicBezTo>
                  <a:cubicBezTo>
                    <a:pt x="92" y="51"/>
                    <a:pt x="91" y="50"/>
                    <a:pt x="90" y="49"/>
                  </a:cubicBezTo>
                  <a:cubicBezTo>
                    <a:pt x="90" y="50"/>
                    <a:pt x="93" y="60"/>
                    <a:pt x="99" y="60"/>
                  </a:cubicBezTo>
                  <a:cubicBezTo>
                    <a:pt x="98" y="59"/>
                    <a:pt x="98" y="57"/>
                    <a:pt x="96" y="56"/>
                  </a:cubicBezTo>
                  <a:cubicBezTo>
                    <a:pt x="103" y="58"/>
                    <a:pt x="105" y="68"/>
                    <a:pt x="109" y="71"/>
                  </a:cubicBezTo>
                  <a:cubicBezTo>
                    <a:pt x="110" y="71"/>
                    <a:pt x="114" y="61"/>
                    <a:pt x="113" y="67"/>
                  </a:cubicBezTo>
                  <a:cubicBezTo>
                    <a:pt x="122" y="50"/>
                    <a:pt x="135" y="34"/>
                    <a:pt x="149" y="20"/>
                  </a:cubicBezTo>
                  <a:cubicBezTo>
                    <a:pt x="150" y="18"/>
                    <a:pt x="155" y="15"/>
                    <a:pt x="158" y="11"/>
                  </a:cubicBezTo>
                  <a:cubicBezTo>
                    <a:pt x="159" y="11"/>
                    <a:pt x="160" y="11"/>
                    <a:pt x="159" y="10"/>
                  </a:cubicBezTo>
                  <a:cubicBezTo>
                    <a:pt x="161" y="8"/>
                    <a:pt x="163" y="6"/>
                    <a:pt x="163" y="5"/>
                  </a:cubicBezTo>
                  <a:cubicBezTo>
                    <a:pt x="166" y="5"/>
                    <a:pt x="167" y="5"/>
                    <a:pt x="168" y="4"/>
                  </a:cubicBezTo>
                  <a:cubicBezTo>
                    <a:pt x="165" y="13"/>
                    <a:pt x="185" y="40"/>
                    <a:pt x="191" y="43"/>
                  </a:cubicBezTo>
                  <a:cubicBezTo>
                    <a:pt x="191" y="44"/>
                    <a:pt x="190" y="45"/>
                    <a:pt x="189" y="44"/>
                  </a:cubicBezTo>
                  <a:cubicBezTo>
                    <a:pt x="189" y="46"/>
                    <a:pt x="192" y="53"/>
                    <a:pt x="196" y="56"/>
                  </a:cubicBezTo>
                  <a:cubicBezTo>
                    <a:pt x="206" y="72"/>
                    <a:pt x="209" y="87"/>
                    <a:pt x="224" y="98"/>
                  </a:cubicBezTo>
                  <a:cubicBezTo>
                    <a:pt x="222" y="98"/>
                    <a:pt x="222" y="97"/>
                    <a:pt x="221" y="9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87" name="Freeform 10713">
              <a:extLst>
                <a:ext uri="{FF2B5EF4-FFF2-40B4-BE49-F238E27FC236}">
                  <a16:creationId xmlns:a16="http://schemas.microsoft.com/office/drawing/2014/main" id="{8F547B70-7185-4966-8567-24D9F59B8A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537" y="227013"/>
              <a:ext cx="236538" cy="244475"/>
            </a:xfrm>
            <a:custGeom>
              <a:avLst/>
              <a:gdLst>
                <a:gd name="T0" fmla="*/ 21 w 63"/>
                <a:gd name="T1" fmla="*/ 55 h 65"/>
                <a:gd name="T2" fmla="*/ 31 w 63"/>
                <a:gd name="T3" fmla="*/ 59 h 65"/>
                <a:gd name="T4" fmla="*/ 32 w 63"/>
                <a:gd name="T5" fmla="*/ 60 h 65"/>
                <a:gd name="T6" fmla="*/ 34 w 63"/>
                <a:gd name="T7" fmla="*/ 64 h 65"/>
                <a:gd name="T8" fmla="*/ 36 w 63"/>
                <a:gd name="T9" fmla="*/ 65 h 65"/>
                <a:gd name="T10" fmla="*/ 41 w 63"/>
                <a:gd name="T11" fmla="*/ 62 h 65"/>
                <a:gd name="T12" fmla="*/ 44 w 63"/>
                <a:gd name="T13" fmla="*/ 62 h 65"/>
                <a:gd name="T14" fmla="*/ 44 w 63"/>
                <a:gd name="T15" fmla="*/ 61 h 65"/>
                <a:gd name="T16" fmla="*/ 46 w 63"/>
                <a:gd name="T17" fmla="*/ 61 h 65"/>
                <a:gd name="T18" fmla="*/ 50 w 63"/>
                <a:gd name="T19" fmla="*/ 61 h 65"/>
                <a:gd name="T20" fmla="*/ 53 w 63"/>
                <a:gd name="T21" fmla="*/ 59 h 65"/>
                <a:gd name="T22" fmla="*/ 54 w 63"/>
                <a:gd name="T23" fmla="*/ 51 h 65"/>
                <a:gd name="T24" fmla="*/ 56 w 63"/>
                <a:gd name="T25" fmla="*/ 50 h 65"/>
                <a:gd name="T26" fmla="*/ 58 w 63"/>
                <a:gd name="T27" fmla="*/ 53 h 65"/>
                <a:gd name="T28" fmla="*/ 61 w 63"/>
                <a:gd name="T29" fmla="*/ 33 h 65"/>
                <a:gd name="T30" fmla="*/ 44 w 63"/>
                <a:gd name="T31" fmla="*/ 7 h 65"/>
                <a:gd name="T32" fmla="*/ 25 w 63"/>
                <a:gd name="T33" fmla="*/ 8 h 65"/>
                <a:gd name="T34" fmla="*/ 6 w 63"/>
                <a:gd name="T35" fmla="*/ 21 h 65"/>
                <a:gd name="T36" fmla="*/ 21 w 63"/>
                <a:gd name="T37" fmla="*/ 55 h 65"/>
                <a:gd name="T38" fmla="*/ 60 w 63"/>
                <a:gd name="T39" fmla="*/ 38 h 65"/>
                <a:gd name="T40" fmla="*/ 60 w 63"/>
                <a:gd name="T41" fmla="*/ 38 h 65"/>
                <a:gd name="T42" fmla="*/ 32 w 63"/>
                <a:gd name="T43" fmla="*/ 58 h 65"/>
                <a:gd name="T44" fmla="*/ 32 w 63"/>
                <a:gd name="T45" fmla="*/ 58 h 65"/>
                <a:gd name="T46" fmla="*/ 32 w 63"/>
                <a:gd name="T47" fmla="*/ 58 h 65"/>
                <a:gd name="T48" fmla="*/ 32 w 63"/>
                <a:gd name="T49" fmla="*/ 58 h 65"/>
                <a:gd name="T50" fmla="*/ 43 w 63"/>
                <a:gd name="T51" fmla="*/ 56 h 65"/>
                <a:gd name="T52" fmla="*/ 43 w 63"/>
                <a:gd name="T53" fmla="*/ 56 h 65"/>
                <a:gd name="T54" fmla="*/ 43 w 63"/>
                <a:gd name="T55" fmla="*/ 56 h 65"/>
                <a:gd name="T56" fmla="*/ 45 w 63"/>
                <a:gd name="T57" fmla="*/ 58 h 65"/>
                <a:gd name="T58" fmla="*/ 45 w 63"/>
                <a:gd name="T59" fmla="*/ 58 h 65"/>
                <a:gd name="T60" fmla="*/ 45 w 63"/>
                <a:gd name="T61" fmla="*/ 58 h 65"/>
                <a:gd name="T62" fmla="*/ 13 w 63"/>
                <a:gd name="T63" fmla="*/ 21 h 65"/>
                <a:gd name="T64" fmla="*/ 20 w 63"/>
                <a:gd name="T65" fmla="*/ 16 h 65"/>
                <a:gd name="T66" fmla="*/ 24 w 63"/>
                <a:gd name="T67" fmla="*/ 19 h 65"/>
                <a:gd name="T68" fmla="*/ 52 w 63"/>
                <a:gd name="T69" fmla="*/ 24 h 65"/>
                <a:gd name="T70" fmla="*/ 51 w 63"/>
                <a:gd name="T71" fmla="*/ 36 h 65"/>
                <a:gd name="T72" fmla="*/ 51 w 63"/>
                <a:gd name="T73" fmla="*/ 40 h 65"/>
                <a:gd name="T74" fmla="*/ 55 w 63"/>
                <a:gd name="T75" fmla="*/ 41 h 65"/>
                <a:gd name="T76" fmla="*/ 49 w 63"/>
                <a:gd name="T77" fmla="*/ 51 h 65"/>
                <a:gd name="T78" fmla="*/ 36 w 63"/>
                <a:gd name="T79" fmla="*/ 56 h 65"/>
                <a:gd name="T80" fmla="*/ 34 w 63"/>
                <a:gd name="T81" fmla="*/ 57 h 65"/>
                <a:gd name="T82" fmla="*/ 34 w 63"/>
                <a:gd name="T83" fmla="*/ 56 h 65"/>
                <a:gd name="T84" fmla="*/ 31 w 63"/>
                <a:gd name="T85" fmla="*/ 58 h 65"/>
                <a:gd name="T86" fmla="*/ 31 w 63"/>
                <a:gd name="T87" fmla="*/ 58 h 65"/>
                <a:gd name="T88" fmla="*/ 32 w 63"/>
                <a:gd name="T89" fmla="*/ 55 h 65"/>
                <a:gd name="T90" fmla="*/ 27 w 63"/>
                <a:gd name="T91" fmla="*/ 51 h 65"/>
                <a:gd name="T92" fmla="*/ 25 w 63"/>
                <a:gd name="T93" fmla="*/ 53 h 65"/>
                <a:gd name="T94" fmla="*/ 21 w 63"/>
                <a:gd name="T95" fmla="*/ 51 h 65"/>
                <a:gd name="T96" fmla="*/ 21 w 63"/>
                <a:gd name="T97" fmla="*/ 47 h 65"/>
                <a:gd name="T98" fmla="*/ 19 w 63"/>
                <a:gd name="T99" fmla="*/ 50 h 65"/>
                <a:gd name="T100" fmla="*/ 13 w 63"/>
                <a:gd name="T101" fmla="*/ 2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65">
                  <a:moveTo>
                    <a:pt x="21" y="55"/>
                  </a:moveTo>
                  <a:cubicBezTo>
                    <a:pt x="18" y="64"/>
                    <a:pt x="31" y="60"/>
                    <a:pt x="31" y="59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1"/>
                    <a:pt x="33" y="63"/>
                    <a:pt x="34" y="64"/>
                  </a:cubicBezTo>
                  <a:cubicBezTo>
                    <a:pt x="35" y="64"/>
                    <a:pt x="36" y="63"/>
                    <a:pt x="36" y="65"/>
                  </a:cubicBezTo>
                  <a:cubicBezTo>
                    <a:pt x="37" y="64"/>
                    <a:pt x="39" y="63"/>
                    <a:pt x="41" y="62"/>
                  </a:cubicBezTo>
                  <a:cubicBezTo>
                    <a:pt x="42" y="63"/>
                    <a:pt x="43" y="63"/>
                    <a:pt x="44" y="62"/>
                  </a:cubicBezTo>
                  <a:cubicBezTo>
                    <a:pt x="44" y="62"/>
                    <a:pt x="44" y="61"/>
                    <a:pt x="44" y="61"/>
                  </a:cubicBezTo>
                  <a:cubicBezTo>
                    <a:pt x="45" y="60"/>
                    <a:pt x="46" y="62"/>
                    <a:pt x="46" y="61"/>
                  </a:cubicBezTo>
                  <a:cubicBezTo>
                    <a:pt x="48" y="60"/>
                    <a:pt x="49" y="60"/>
                    <a:pt x="50" y="61"/>
                  </a:cubicBezTo>
                  <a:cubicBezTo>
                    <a:pt x="49" y="56"/>
                    <a:pt x="51" y="60"/>
                    <a:pt x="53" y="59"/>
                  </a:cubicBezTo>
                  <a:cubicBezTo>
                    <a:pt x="54" y="59"/>
                    <a:pt x="54" y="55"/>
                    <a:pt x="54" y="51"/>
                  </a:cubicBezTo>
                  <a:cubicBezTo>
                    <a:pt x="54" y="54"/>
                    <a:pt x="56" y="50"/>
                    <a:pt x="56" y="50"/>
                  </a:cubicBezTo>
                  <a:cubicBezTo>
                    <a:pt x="57" y="50"/>
                    <a:pt x="56" y="52"/>
                    <a:pt x="58" y="53"/>
                  </a:cubicBezTo>
                  <a:cubicBezTo>
                    <a:pt x="60" y="51"/>
                    <a:pt x="63" y="34"/>
                    <a:pt x="61" y="33"/>
                  </a:cubicBezTo>
                  <a:cubicBezTo>
                    <a:pt x="60" y="31"/>
                    <a:pt x="47" y="0"/>
                    <a:pt x="44" y="7"/>
                  </a:cubicBezTo>
                  <a:cubicBezTo>
                    <a:pt x="45" y="5"/>
                    <a:pt x="27" y="8"/>
                    <a:pt x="25" y="8"/>
                  </a:cubicBezTo>
                  <a:cubicBezTo>
                    <a:pt x="16" y="7"/>
                    <a:pt x="10" y="13"/>
                    <a:pt x="6" y="21"/>
                  </a:cubicBezTo>
                  <a:cubicBezTo>
                    <a:pt x="0" y="33"/>
                    <a:pt x="14" y="64"/>
                    <a:pt x="21" y="55"/>
                  </a:cubicBezTo>
                  <a:close/>
                  <a:moveTo>
                    <a:pt x="60" y="38"/>
                  </a:moveTo>
                  <a:cubicBezTo>
                    <a:pt x="60" y="38"/>
                    <a:pt x="58" y="38"/>
                    <a:pt x="60" y="38"/>
                  </a:cubicBezTo>
                  <a:close/>
                  <a:moveTo>
                    <a:pt x="32" y="58"/>
                  </a:move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2" y="58"/>
                  </a:cubicBezTo>
                  <a:close/>
                  <a:moveTo>
                    <a:pt x="43" y="56"/>
                  </a:moveTo>
                  <a:cubicBezTo>
                    <a:pt x="42" y="55"/>
                    <a:pt x="42" y="55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lose/>
                  <a:moveTo>
                    <a:pt x="45" y="58"/>
                  </a:moveTo>
                  <a:cubicBezTo>
                    <a:pt x="45" y="58"/>
                    <a:pt x="45" y="58"/>
                    <a:pt x="45" y="58"/>
                  </a:cubicBezTo>
                  <a:cubicBezTo>
                    <a:pt x="46" y="59"/>
                    <a:pt x="46" y="59"/>
                    <a:pt x="45" y="58"/>
                  </a:cubicBezTo>
                  <a:close/>
                  <a:moveTo>
                    <a:pt x="13" y="21"/>
                  </a:moveTo>
                  <a:cubicBezTo>
                    <a:pt x="16" y="27"/>
                    <a:pt x="20" y="16"/>
                    <a:pt x="20" y="16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31" y="2"/>
                    <a:pt x="47" y="25"/>
                    <a:pt x="52" y="24"/>
                  </a:cubicBezTo>
                  <a:cubicBezTo>
                    <a:pt x="50" y="28"/>
                    <a:pt x="59" y="40"/>
                    <a:pt x="51" y="36"/>
                  </a:cubicBezTo>
                  <a:cubicBezTo>
                    <a:pt x="53" y="38"/>
                    <a:pt x="53" y="39"/>
                    <a:pt x="51" y="40"/>
                  </a:cubicBezTo>
                  <a:cubicBezTo>
                    <a:pt x="54" y="41"/>
                    <a:pt x="52" y="41"/>
                    <a:pt x="55" y="41"/>
                  </a:cubicBezTo>
                  <a:cubicBezTo>
                    <a:pt x="49" y="42"/>
                    <a:pt x="54" y="48"/>
                    <a:pt x="49" y="51"/>
                  </a:cubicBezTo>
                  <a:cubicBezTo>
                    <a:pt x="48" y="52"/>
                    <a:pt x="41" y="54"/>
                    <a:pt x="36" y="56"/>
                  </a:cubicBezTo>
                  <a:cubicBezTo>
                    <a:pt x="36" y="56"/>
                    <a:pt x="35" y="56"/>
                    <a:pt x="34" y="57"/>
                  </a:cubicBezTo>
                  <a:cubicBezTo>
                    <a:pt x="34" y="57"/>
                    <a:pt x="34" y="56"/>
                    <a:pt x="34" y="56"/>
                  </a:cubicBezTo>
                  <a:cubicBezTo>
                    <a:pt x="32" y="56"/>
                    <a:pt x="32" y="57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0" y="57"/>
                    <a:pt x="30" y="56"/>
                    <a:pt x="32" y="55"/>
                  </a:cubicBezTo>
                  <a:cubicBezTo>
                    <a:pt x="27" y="56"/>
                    <a:pt x="27" y="56"/>
                    <a:pt x="27" y="51"/>
                  </a:cubicBezTo>
                  <a:cubicBezTo>
                    <a:pt x="26" y="51"/>
                    <a:pt x="27" y="52"/>
                    <a:pt x="25" y="53"/>
                  </a:cubicBezTo>
                  <a:cubicBezTo>
                    <a:pt x="25" y="47"/>
                    <a:pt x="26" y="52"/>
                    <a:pt x="21" y="51"/>
                  </a:cubicBezTo>
                  <a:cubicBezTo>
                    <a:pt x="22" y="50"/>
                    <a:pt x="22" y="48"/>
                    <a:pt x="21" y="47"/>
                  </a:cubicBezTo>
                  <a:cubicBezTo>
                    <a:pt x="20" y="48"/>
                    <a:pt x="20" y="49"/>
                    <a:pt x="19" y="50"/>
                  </a:cubicBezTo>
                  <a:cubicBezTo>
                    <a:pt x="16" y="41"/>
                    <a:pt x="11" y="35"/>
                    <a:pt x="13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88" name="Freeform 10714">
              <a:extLst>
                <a:ext uri="{FF2B5EF4-FFF2-40B4-BE49-F238E27FC236}">
                  <a16:creationId xmlns:a16="http://schemas.microsoft.com/office/drawing/2014/main" id="{98A9D300-5A44-4755-9A00-C1FAC6121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847725"/>
              <a:ext cx="233363" cy="138113"/>
            </a:xfrm>
            <a:custGeom>
              <a:avLst/>
              <a:gdLst>
                <a:gd name="T0" fmla="*/ 2 w 62"/>
                <a:gd name="T1" fmla="*/ 36 h 37"/>
                <a:gd name="T2" fmla="*/ 61 w 62"/>
                <a:gd name="T3" fmla="*/ 1 h 37"/>
                <a:gd name="T4" fmla="*/ 60 w 62"/>
                <a:gd name="T5" fmla="*/ 1 h 37"/>
                <a:gd name="T6" fmla="*/ 0 w 62"/>
                <a:gd name="T7" fmla="*/ 36 h 37"/>
                <a:gd name="T8" fmla="*/ 2 w 62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7">
                  <a:moveTo>
                    <a:pt x="2" y="36"/>
                  </a:moveTo>
                  <a:cubicBezTo>
                    <a:pt x="22" y="24"/>
                    <a:pt x="42" y="12"/>
                    <a:pt x="61" y="1"/>
                  </a:cubicBezTo>
                  <a:cubicBezTo>
                    <a:pt x="62" y="0"/>
                    <a:pt x="60" y="0"/>
                    <a:pt x="60" y="1"/>
                  </a:cubicBezTo>
                  <a:cubicBezTo>
                    <a:pt x="40" y="12"/>
                    <a:pt x="20" y="24"/>
                    <a:pt x="0" y="36"/>
                  </a:cubicBezTo>
                  <a:cubicBezTo>
                    <a:pt x="0" y="37"/>
                    <a:pt x="2" y="37"/>
                    <a:pt x="2" y="3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89" name="Freeform 10715">
              <a:extLst>
                <a:ext uri="{FF2B5EF4-FFF2-40B4-BE49-F238E27FC236}">
                  <a16:creationId xmlns:a16="http://schemas.microsoft.com/office/drawing/2014/main" id="{EBE26162-779A-4F03-A12F-1480A1BE6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" y="831850"/>
              <a:ext cx="233363" cy="153988"/>
            </a:xfrm>
            <a:custGeom>
              <a:avLst/>
              <a:gdLst>
                <a:gd name="T0" fmla="*/ 60 w 62"/>
                <a:gd name="T1" fmla="*/ 0 h 41"/>
                <a:gd name="T2" fmla="*/ 1 w 62"/>
                <a:gd name="T3" fmla="*/ 39 h 41"/>
                <a:gd name="T4" fmla="*/ 2 w 62"/>
                <a:gd name="T5" fmla="*/ 40 h 41"/>
                <a:gd name="T6" fmla="*/ 61 w 62"/>
                <a:gd name="T7" fmla="*/ 1 h 41"/>
                <a:gd name="T8" fmla="*/ 60 w 62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1">
                  <a:moveTo>
                    <a:pt x="60" y="0"/>
                  </a:moveTo>
                  <a:cubicBezTo>
                    <a:pt x="40" y="12"/>
                    <a:pt x="20" y="26"/>
                    <a:pt x="1" y="39"/>
                  </a:cubicBezTo>
                  <a:cubicBezTo>
                    <a:pt x="0" y="40"/>
                    <a:pt x="2" y="41"/>
                    <a:pt x="2" y="40"/>
                  </a:cubicBezTo>
                  <a:cubicBezTo>
                    <a:pt x="22" y="27"/>
                    <a:pt x="41" y="13"/>
                    <a:pt x="61" y="1"/>
                  </a:cubicBezTo>
                  <a:cubicBezTo>
                    <a:pt x="62" y="1"/>
                    <a:pt x="61" y="0"/>
                    <a:pt x="6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90" name="Freeform 10716">
              <a:extLst>
                <a:ext uri="{FF2B5EF4-FFF2-40B4-BE49-F238E27FC236}">
                  <a16:creationId xmlns:a16="http://schemas.microsoft.com/office/drawing/2014/main" id="{05127C0E-AD40-437A-B623-B9D6E4AF2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912" y="768350"/>
              <a:ext cx="98425" cy="52388"/>
            </a:xfrm>
            <a:custGeom>
              <a:avLst/>
              <a:gdLst>
                <a:gd name="T0" fmla="*/ 2 w 26"/>
                <a:gd name="T1" fmla="*/ 13 h 14"/>
                <a:gd name="T2" fmla="*/ 25 w 26"/>
                <a:gd name="T3" fmla="*/ 0 h 14"/>
                <a:gd name="T4" fmla="*/ 24 w 26"/>
                <a:gd name="T5" fmla="*/ 0 h 14"/>
                <a:gd name="T6" fmla="*/ 0 w 26"/>
                <a:gd name="T7" fmla="*/ 13 h 14"/>
                <a:gd name="T8" fmla="*/ 2 w 2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2" y="13"/>
                  </a:moveTo>
                  <a:cubicBezTo>
                    <a:pt x="10" y="9"/>
                    <a:pt x="17" y="4"/>
                    <a:pt x="25" y="0"/>
                  </a:cubicBezTo>
                  <a:cubicBezTo>
                    <a:pt x="26" y="0"/>
                    <a:pt x="24" y="0"/>
                    <a:pt x="24" y="0"/>
                  </a:cubicBezTo>
                  <a:cubicBezTo>
                    <a:pt x="16" y="4"/>
                    <a:pt x="8" y="9"/>
                    <a:pt x="0" y="13"/>
                  </a:cubicBezTo>
                  <a:cubicBezTo>
                    <a:pt x="0" y="14"/>
                    <a:pt x="2" y="14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91" name="Freeform 10717">
              <a:extLst>
                <a:ext uri="{FF2B5EF4-FFF2-40B4-BE49-F238E27FC236}">
                  <a16:creationId xmlns:a16="http://schemas.microsoft.com/office/drawing/2014/main" id="{5B0866FA-4850-4F76-A527-5FC24F0EB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200" y="873125"/>
              <a:ext cx="157163" cy="104775"/>
            </a:xfrm>
            <a:custGeom>
              <a:avLst/>
              <a:gdLst>
                <a:gd name="T0" fmla="*/ 3 w 42"/>
                <a:gd name="T1" fmla="*/ 27 h 28"/>
                <a:gd name="T2" fmla="*/ 41 w 42"/>
                <a:gd name="T3" fmla="*/ 1 h 28"/>
                <a:gd name="T4" fmla="*/ 39 w 42"/>
                <a:gd name="T5" fmla="*/ 1 h 28"/>
                <a:gd name="T6" fmla="*/ 1 w 42"/>
                <a:gd name="T7" fmla="*/ 26 h 28"/>
                <a:gd name="T8" fmla="*/ 3 w 42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8">
                  <a:moveTo>
                    <a:pt x="3" y="27"/>
                  </a:moveTo>
                  <a:cubicBezTo>
                    <a:pt x="15" y="18"/>
                    <a:pt x="28" y="10"/>
                    <a:pt x="41" y="1"/>
                  </a:cubicBezTo>
                  <a:cubicBezTo>
                    <a:pt x="42" y="1"/>
                    <a:pt x="40" y="0"/>
                    <a:pt x="39" y="1"/>
                  </a:cubicBezTo>
                  <a:cubicBezTo>
                    <a:pt x="27" y="9"/>
                    <a:pt x="14" y="18"/>
                    <a:pt x="1" y="26"/>
                  </a:cubicBezTo>
                  <a:cubicBezTo>
                    <a:pt x="0" y="27"/>
                    <a:pt x="2" y="28"/>
                    <a:pt x="3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92" name="Freeform 10718">
              <a:extLst>
                <a:ext uri="{FF2B5EF4-FFF2-40B4-BE49-F238E27FC236}">
                  <a16:creationId xmlns:a16="http://schemas.microsoft.com/office/drawing/2014/main" id="{7B587104-4525-4349-AFEA-7E1146E2E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262" y="873125"/>
              <a:ext cx="146050" cy="104775"/>
            </a:xfrm>
            <a:custGeom>
              <a:avLst/>
              <a:gdLst>
                <a:gd name="T0" fmla="*/ 37 w 39"/>
                <a:gd name="T1" fmla="*/ 1 h 28"/>
                <a:gd name="T2" fmla="*/ 1 w 39"/>
                <a:gd name="T3" fmla="*/ 26 h 28"/>
                <a:gd name="T4" fmla="*/ 3 w 39"/>
                <a:gd name="T5" fmla="*/ 27 h 28"/>
                <a:gd name="T6" fmla="*/ 38 w 39"/>
                <a:gd name="T7" fmla="*/ 1 h 28"/>
                <a:gd name="T8" fmla="*/ 37 w 39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8">
                  <a:moveTo>
                    <a:pt x="37" y="1"/>
                  </a:moveTo>
                  <a:cubicBezTo>
                    <a:pt x="25" y="9"/>
                    <a:pt x="13" y="18"/>
                    <a:pt x="1" y="26"/>
                  </a:cubicBezTo>
                  <a:cubicBezTo>
                    <a:pt x="0" y="27"/>
                    <a:pt x="2" y="28"/>
                    <a:pt x="3" y="27"/>
                  </a:cubicBezTo>
                  <a:cubicBezTo>
                    <a:pt x="14" y="18"/>
                    <a:pt x="26" y="10"/>
                    <a:pt x="38" y="1"/>
                  </a:cubicBezTo>
                  <a:cubicBezTo>
                    <a:pt x="39" y="1"/>
                    <a:pt x="38" y="0"/>
                    <a:pt x="3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93" name="Freeform 10719">
              <a:extLst>
                <a:ext uri="{FF2B5EF4-FFF2-40B4-BE49-F238E27FC236}">
                  <a16:creationId xmlns:a16="http://schemas.microsoft.com/office/drawing/2014/main" id="{77F69E36-CB42-4BD0-B683-A86501D3E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912" y="746125"/>
              <a:ext cx="98425" cy="58738"/>
            </a:xfrm>
            <a:custGeom>
              <a:avLst/>
              <a:gdLst>
                <a:gd name="T0" fmla="*/ 23 w 26"/>
                <a:gd name="T1" fmla="*/ 0 h 16"/>
                <a:gd name="T2" fmla="*/ 0 w 26"/>
                <a:gd name="T3" fmla="*/ 15 h 16"/>
                <a:gd name="T4" fmla="*/ 2 w 26"/>
                <a:gd name="T5" fmla="*/ 15 h 16"/>
                <a:gd name="T6" fmla="*/ 25 w 26"/>
                <a:gd name="T7" fmla="*/ 0 h 16"/>
                <a:gd name="T8" fmla="*/ 23 w 2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3" y="0"/>
                  </a:moveTo>
                  <a:cubicBezTo>
                    <a:pt x="16" y="5"/>
                    <a:pt x="8" y="10"/>
                    <a:pt x="0" y="15"/>
                  </a:cubicBezTo>
                  <a:cubicBezTo>
                    <a:pt x="0" y="16"/>
                    <a:pt x="2" y="15"/>
                    <a:pt x="2" y="15"/>
                  </a:cubicBezTo>
                  <a:cubicBezTo>
                    <a:pt x="10" y="10"/>
                    <a:pt x="17" y="5"/>
                    <a:pt x="25" y="0"/>
                  </a:cubicBezTo>
                  <a:cubicBezTo>
                    <a:pt x="26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94" name="Freeform 10720">
              <a:extLst>
                <a:ext uri="{FF2B5EF4-FFF2-40B4-BE49-F238E27FC236}">
                  <a16:creationId xmlns:a16="http://schemas.microsoft.com/office/drawing/2014/main" id="{2EFF4D5E-3918-44AD-9239-56B1CDAF1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2" y="688975"/>
              <a:ext cx="100013" cy="52388"/>
            </a:xfrm>
            <a:custGeom>
              <a:avLst/>
              <a:gdLst>
                <a:gd name="T0" fmla="*/ 2 w 27"/>
                <a:gd name="T1" fmla="*/ 13 h 14"/>
                <a:gd name="T2" fmla="*/ 26 w 27"/>
                <a:gd name="T3" fmla="*/ 0 h 14"/>
                <a:gd name="T4" fmla="*/ 25 w 27"/>
                <a:gd name="T5" fmla="*/ 0 h 14"/>
                <a:gd name="T6" fmla="*/ 1 w 27"/>
                <a:gd name="T7" fmla="*/ 13 h 14"/>
                <a:gd name="T8" fmla="*/ 2 w 27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" y="13"/>
                  </a:moveTo>
                  <a:cubicBezTo>
                    <a:pt x="10" y="9"/>
                    <a:pt x="18" y="5"/>
                    <a:pt x="26" y="0"/>
                  </a:cubicBezTo>
                  <a:cubicBezTo>
                    <a:pt x="27" y="0"/>
                    <a:pt x="25" y="0"/>
                    <a:pt x="25" y="0"/>
                  </a:cubicBezTo>
                  <a:cubicBezTo>
                    <a:pt x="17" y="5"/>
                    <a:pt x="9" y="9"/>
                    <a:pt x="1" y="13"/>
                  </a:cubicBezTo>
                  <a:cubicBezTo>
                    <a:pt x="0" y="14"/>
                    <a:pt x="2" y="14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95" name="Freeform 10721">
              <a:extLst>
                <a:ext uri="{FF2B5EF4-FFF2-40B4-BE49-F238E27FC236}">
                  <a16:creationId xmlns:a16="http://schemas.microsoft.com/office/drawing/2014/main" id="{C55E671B-2325-4EAD-A292-806C536D4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87" y="790575"/>
              <a:ext cx="66675" cy="38100"/>
            </a:xfrm>
            <a:custGeom>
              <a:avLst/>
              <a:gdLst>
                <a:gd name="T0" fmla="*/ 2 w 18"/>
                <a:gd name="T1" fmla="*/ 9 h 10"/>
                <a:gd name="T2" fmla="*/ 17 w 18"/>
                <a:gd name="T3" fmla="*/ 0 h 10"/>
                <a:gd name="T4" fmla="*/ 15 w 18"/>
                <a:gd name="T5" fmla="*/ 0 h 10"/>
                <a:gd name="T6" fmla="*/ 1 w 18"/>
                <a:gd name="T7" fmla="*/ 9 h 10"/>
                <a:gd name="T8" fmla="*/ 2 w 1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2" y="9"/>
                  </a:moveTo>
                  <a:cubicBezTo>
                    <a:pt x="7" y="6"/>
                    <a:pt x="12" y="3"/>
                    <a:pt x="17" y="0"/>
                  </a:cubicBezTo>
                  <a:cubicBezTo>
                    <a:pt x="18" y="0"/>
                    <a:pt x="16" y="0"/>
                    <a:pt x="15" y="0"/>
                  </a:cubicBez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2" y="10"/>
                    <a:pt x="2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96" name="Freeform 10722">
              <a:extLst>
                <a:ext uri="{FF2B5EF4-FFF2-40B4-BE49-F238E27FC236}">
                  <a16:creationId xmlns:a16="http://schemas.microsoft.com/office/drawing/2014/main" id="{BAEDD06F-63F2-4580-BDFE-7223F541A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" y="873125"/>
              <a:ext cx="153988" cy="98425"/>
            </a:xfrm>
            <a:custGeom>
              <a:avLst/>
              <a:gdLst>
                <a:gd name="T0" fmla="*/ 2 w 41"/>
                <a:gd name="T1" fmla="*/ 26 h 26"/>
                <a:gd name="T2" fmla="*/ 40 w 41"/>
                <a:gd name="T3" fmla="*/ 1 h 26"/>
                <a:gd name="T4" fmla="*/ 39 w 41"/>
                <a:gd name="T5" fmla="*/ 0 h 26"/>
                <a:gd name="T6" fmla="*/ 1 w 41"/>
                <a:gd name="T7" fmla="*/ 25 h 26"/>
                <a:gd name="T8" fmla="*/ 2 w 4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6">
                  <a:moveTo>
                    <a:pt x="2" y="26"/>
                  </a:moveTo>
                  <a:cubicBezTo>
                    <a:pt x="15" y="17"/>
                    <a:pt x="27" y="9"/>
                    <a:pt x="40" y="1"/>
                  </a:cubicBezTo>
                  <a:cubicBezTo>
                    <a:pt x="41" y="0"/>
                    <a:pt x="39" y="0"/>
                    <a:pt x="39" y="0"/>
                  </a:cubicBezTo>
                  <a:cubicBezTo>
                    <a:pt x="26" y="8"/>
                    <a:pt x="14" y="17"/>
                    <a:pt x="1" y="25"/>
                  </a:cubicBezTo>
                  <a:cubicBezTo>
                    <a:pt x="0" y="26"/>
                    <a:pt x="2" y="26"/>
                    <a:pt x="2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97" name="Freeform 10723">
              <a:extLst>
                <a:ext uri="{FF2B5EF4-FFF2-40B4-BE49-F238E27FC236}">
                  <a16:creationId xmlns:a16="http://schemas.microsoft.com/office/drawing/2014/main" id="{934FDC05-5660-45E8-9AEE-65F287A85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" y="869950"/>
              <a:ext cx="158750" cy="101600"/>
            </a:xfrm>
            <a:custGeom>
              <a:avLst/>
              <a:gdLst>
                <a:gd name="T0" fmla="*/ 40 w 42"/>
                <a:gd name="T1" fmla="*/ 1 h 27"/>
                <a:gd name="T2" fmla="*/ 1 w 42"/>
                <a:gd name="T3" fmla="*/ 27 h 27"/>
                <a:gd name="T4" fmla="*/ 2 w 42"/>
                <a:gd name="T5" fmla="*/ 27 h 27"/>
                <a:gd name="T6" fmla="*/ 41 w 42"/>
                <a:gd name="T7" fmla="*/ 1 h 27"/>
                <a:gd name="T8" fmla="*/ 40 w 42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40" y="1"/>
                  </a:moveTo>
                  <a:cubicBezTo>
                    <a:pt x="27" y="9"/>
                    <a:pt x="14" y="18"/>
                    <a:pt x="1" y="27"/>
                  </a:cubicBezTo>
                  <a:cubicBezTo>
                    <a:pt x="0" y="27"/>
                    <a:pt x="2" y="27"/>
                    <a:pt x="2" y="27"/>
                  </a:cubicBezTo>
                  <a:cubicBezTo>
                    <a:pt x="15" y="18"/>
                    <a:pt x="28" y="9"/>
                    <a:pt x="41" y="1"/>
                  </a:cubicBezTo>
                  <a:cubicBezTo>
                    <a:pt x="42" y="0"/>
                    <a:pt x="40" y="0"/>
                    <a:pt x="4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98" name="Freeform 10724">
              <a:extLst>
                <a:ext uri="{FF2B5EF4-FFF2-40B4-BE49-F238E27FC236}">
                  <a16:creationId xmlns:a16="http://schemas.microsoft.com/office/drawing/2014/main" id="{3CA3549B-F22C-493F-8E9D-26A0BCC6E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587" y="763588"/>
              <a:ext cx="101600" cy="60325"/>
            </a:xfrm>
            <a:custGeom>
              <a:avLst/>
              <a:gdLst>
                <a:gd name="T0" fmla="*/ 24 w 27"/>
                <a:gd name="T1" fmla="*/ 1 h 16"/>
                <a:gd name="T2" fmla="*/ 1 w 27"/>
                <a:gd name="T3" fmla="*/ 15 h 16"/>
                <a:gd name="T4" fmla="*/ 3 w 27"/>
                <a:gd name="T5" fmla="*/ 16 h 16"/>
                <a:gd name="T6" fmla="*/ 26 w 27"/>
                <a:gd name="T7" fmla="*/ 1 h 16"/>
                <a:gd name="T8" fmla="*/ 24 w 27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6">
                  <a:moveTo>
                    <a:pt x="24" y="1"/>
                  </a:moveTo>
                  <a:cubicBezTo>
                    <a:pt x="17" y="6"/>
                    <a:pt x="9" y="10"/>
                    <a:pt x="1" y="15"/>
                  </a:cubicBezTo>
                  <a:cubicBezTo>
                    <a:pt x="0" y="16"/>
                    <a:pt x="2" y="16"/>
                    <a:pt x="3" y="16"/>
                  </a:cubicBezTo>
                  <a:cubicBezTo>
                    <a:pt x="11" y="11"/>
                    <a:pt x="18" y="6"/>
                    <a:pt x="26" y="1"/>
                  </a:cubicBezTo>
                  <a:cubicBezTo>
                    <a:pt x="27" y="0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99" name="Freeform 10725">
              <a:extLst>
                <a:ext uri="{FF2B5EF4-FFF2-40B4-BE49-F238E27FC236}">
                  <a16:creationId xmlns:a16="http://schemas.microsoft.com/office/drawing/2014/main" id="{D1873CF2-69C7-4AE0-B440-52AF9C7B0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737" y="644525"/>
              <a:ext cx="93663" cy="63500"/>
            </a:xfrm>
            <a:custGeom>
              <a:avLst/>
              <a:gdLst>
                <a:gd name="T0" fmla="*/ 23 w 25"/>
                <a:gd name="T1" fmla="*/ 0 h 17"/>
                <a:gd name="T2" fmla="*/ 1 w 25"/>
                <a:gd name="T3" fmla="*/ 16 h 17"/>
                <a:gd name="T4" fmla="*/ 2 w 25"/>
                <a:gd name="T5" fmla="*/ 16 h 17"/>
                <a:gd name="T6" fmla="*/ 25 w 25"/>
                <a:gd name="T7" fmla="*/ 1 h 17"/>
                <a:gd name="T8" fmla="*/ 23 w 2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7">
                  <a:moveTo>
                    <a:pt x="23" y="0"/>
                  </a:moveTo>
                  <a:cubicBezTo>
                    <a:pt x="16" y="6"/>
                    <a:pt x="8" y="11"/>
                    <a:pt x="1" y="16"/>
                  </a:cubicBezTo>
                  <a:cubicBezTo>
                    <a:pt x="0" y="17"/>
                    <a:pt x="2" y="16"/>
                    <a:pt x="2" y="16"/>
                  </a:cubicBezTo>
                  <a:cubicBezTo>
                    <a:pt x="10" y="11"/>
                    <a:pt x="17" y="6"/>
                    <a:pt x="25" y="1"/>
                  </a:cubicBezTo>
                  <a:cubicBezTo>
                    <a:pt x="25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00" name="Freeform 10726">
              <a:extLst>
                <a:ext uri="{FF2B5EF4-FFF2-40B4-BE49-F238E27FC236}">
                  <a16:creationId xmlns:a16="http://schemas.microsoft.com/office/drawing/2014/main" id="{41B3FCDB-12F7-4CDB-A459-1257CBD0B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675" y="565150"/>
              <a:ext cx="96838" cy="52388"/>
            </a:xfrm>
            <a:custGeom>
              <a:avLst/>
              <a:gdLst>
                <a:gd name="T0" fmla="*/ 2 w 26"/>
                <a:gd name="T1" fmla="*/ 13 h 14"/>
                <a:gd name="T2" fmla="*/ 24 w 26"/>
                <a:gd name="T3" fmla="*/ 1 h 14"/>
                <a:gd name="T4" fmla="*/ 23 w 26"/>
                <a:gd name="T5" fmla="*/ 0 h 14"/>
                <a:gd name="T6" fmla="*/ 1 w 26"/>
                <a:gd name="T7" fmla="*/ 13 h 14"/>
                <a:gd name="T8" fmla="*/ 2 w 2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2" y="13"/>
                  </a:moveTo>
                  <a:cubicBezTo>
                    <a:pt x="10" y="9"/>
                    <a:pt x="17" y="5"/>
                    <a:pt x="24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16" y="5"/>
                    <a:pt x="9" y="9"/>
                    <a:pt x="1" y="13"/>
                  </a:cubicBezTo>
                  <a:cubicBezTo>
                    <a:pt x="0" y="14"/>
                    <a:pt x="2" y="14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01" name="Freeform 10727">
              <a:extLst>
                <a:ext uri="{FF2B5EF4-FFF2-40B4-BE49-F238E27FC236}">
                  <a16:creationId xmlns:a16="http://schemas.microsoft.com/office/drawing/2014/main" id="{6AFB9514-44D4-4118-AB72-964527CF5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" y="692150"/>
              <a:ext cx="228600" cy="139700"/>
            </a:xfrm>
            <a:custGeom>
              <a:avLst/>
              <a:gdLst>
                <a:gd name="T0" fmla="*/ 2 w 61"/>
                <a:gd name="T1" fmla="*/ 37 h 37"/>
                <a:gd name="T2" fmla="*/ 60 w 61"/>
                <a:gd name="T3" fmla="*/ 2 h 37"/>
                <a:gd name="T4" fmla="*/ 59 w 61"/>
                <a:gd name="T5" fmla="*/ 1 h 37"/>
                <a:gd name="T6" fmla="*/ 1 w 61"/>
                <a:gd name="T7" fmla="*/ 36 h 37"/>
                <a:gd name="T8" fmla="*/ 2 w 61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7">
                  <a:moveTo>
                    <a:pt x="2" y="37"/>
                  </a:moveTo>
                  <a:cubicBezTo>
                    <a:pt x="22" y="25"/>
                    <a:pt x="41" y="14"/>
                    <a:pt x="60" y="2"/>
                  </a:cubicBezTo>
                  <a:cubicBezTo>
                    <a:pt x="61" y="2"/>
                    <a:pt x="60" y="0"/>
                    <a:pt x="59" y="1"/>
                  </a:cubicBezTo>
                  <a:cubicBezTo>
                    <a:pt x="40" y="12"/>
                    <a:pt x="21" y="24"/>
                    <a:pt x="1" y="36"/>
                  </a:cubicBezTo>
                  <a:cubicBezTo>
                    <a:pt x="0" y="36"/>
                    <a:pt x="1" y="37"/>
                    <a:pt x="2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02" name="Freeform 10728">
              <a:extLst>
                <a:ext uri="{FF2B5EF4-FFF2-40B4-BE49-F238E27FC236}">
                  <a16:creationId xmlns:a16="http://schemas.microsoft.com/office/drawing/2014/main" id="{AD42F5D2-92F5-482E-818E-870DE95D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" y="881063"/>
              <a:ext cx="157163" cy="93663"/>
            </a:xfrm>
            <a:custGeom>
              <a:avLst/>
              <a:gdLst>
                <a:gd name="T0" fmla="*/ 3 w 42"/>
                <a:gd name="T1" fmla="*/ 25 h 25"/>
                <a:gd name="T2" fmla="*/ 41 w 42"/>
                <a:gd name="T3" fmla="*/ 1 h 25"/>
                <a:gd name="T4" fmla="*/ 39 w 42"/>
                <a:gd name="T5" fmla="*/ 1 h 25"/>
                <a:gd name="T6" fmla="*/ 1 w 42"/>
                <a:gd name="T7" fmla="*/ 25 h 25"/>
                <a:gd name="T8" fmla="*/ 3 w 42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5">
                  <a:moveTo>
                    <a:pt x="3" y="25"/>
                  </a:moveTo>
                  <a:cubicBezTo>
                    <a:pt x="15" y="17"/>
                    <a:pt x="28" y="9"/>
                    <a:pt x="41" y="1"/>
                  </a:cubicBezTo>
                  <a:cubicBezTo>
                    <a:pt x="42" y="0"/>
                    <a:pt x="40" y="1"/>
                    <a:pt x="39" y="1"/>
                  </a:cubicBezTo>
                  <a:cubicBezTo>
                    <a:pt x="26" y="9"/>
                    <a:pt x="14" y="17"/>
                    <a:pt x="1" y="25"/>
                  </a:cubicBezTo>
                  <a:cubicBezTo>
                    <a:pt x="0" y="25"/>
                    <a:pt x="2" y="25"/>
                    <a:pt x="3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03" name="Freeform 10729">
              <a:extLst>
                <a:ext uri="{FF2B5EF4-FFF2-40B4-BE49-F238E27FC236}">
                  <a16:creationId xmlns:a16="http://schemas.microsoft.com/office/drawing/2014/main" id="{57310D44-32E5-435D-ABF3-06A031D90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884238"/>
              <a:ext cx="134938" cy="98425"/>
            </a:xfrm>
            <a:custGeom>
              <a:avLst/>
              <a:gdLst>
                <a:gd name="T0" fmla="*/ 34 w 36"/>
                <a:gd name="T1" fmla="*/ 0 h 26"/>
                <a:gd name="T2" fmla="*/ 0 w 36"/>
                <a:gd name="T3" fmla="*/ 25 h 26"/>
                <a:gd name="T4" fmla="*/ 2 w 36"/>
                <a:gd name="T5" fmla="*/ 25 h 26"/>
                <a:gd name="T6" fmla="*/ 35 w 36"/>
                <a:gd name="T7" fmla="*/ 1 h 26"/>
                <a:gd name="T8" fmla="*/ 34 w 3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34" y="0"/>
                  </a:moveTo>
                  <a:cubicBezTo>
                    <a:pt x="23" y="9"/>
                    <a:pt x="12" y="17"/>
                    <a:pt x="0" y="25"/>
                  </a:cubicBezTo>
                  <a:cubicBezTo>
                    <a:pt x="0" y="26"/>
                    <a:pt x="2" y="26"/>
                    <a:pt x="2" y="25"/>
                  </a:cubicBezTo>
                  <a:cubicBezTo>
                    <a:pt x="13" y="17"/>
                    <a:pt x="24" y="9"/>
                    <a:pt x="35" y="1"/>
                  </a:cubicBezTo>
                  <a:cubicBezTo>
                    <a:pt x="36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04" name="Freeform 10730">
              <a:extLst>
                <a:ext uri="{FF2B5EF4-FFF2-40B4-BE49-F238E27FC236}">
                  <a16:creationId xmlns:a16="http://schemas.microsoft.com/office/drawing/2014/main" id="{F7A4D1B7-5EED-48A2-9AED-0366308A7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62" y="644525"/>
              <a:ext cx="290513" cy="190500"/>
            </a:xfrm>
            <a:custGeom>
              <a:avLst/>
              <a:gdLst>
                <a:gd name="T0" fmla="*/ 74 w 77"/>
                <a:gd name="T1" fmla="*/ 0 h 51"/>
                <a:gd name="T2" fmla="*/ 1 w 77"/>
                <a:gd name="T3" fmla="*/ 50 h 51"/>
                <a:gd name="T4" fmla="*/ 3 w 77"/>
                <a:gd name="T5" fmla="*/ 50 h 51"/>
                <a:gd name="T6" fmla="*/ 76 w 77"/>
                <a:gd name="T7" fmla="*/ 0 h 51"/>
                <a:gd name="T8" fmla="*/ 74 w 7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1">
                  <a:moveTo>
                    <a:pt x="74" y="0"/>
                  </a:moveTo>
                  <a:cubicBezTo>
                    <a:pt x="49" y="16"/>
                    <a:pt x="25" y="33"/>
                    <a:pt x="1" y="50"/>
                  </a:cubicBezTo>
                  <a:cubicBezTo>
                    <a:pt x="0" y="51"/>
                    <a:pt x="2" y="50"/>
                    <a:pt x="3" y="50"/>
                  </a:cubicBezTo>
                  <a:cubicBezTo>
                    <a:pt x="27" y="33"/>
                    <a:pt x="51" y="16"/>
                    <a:pt x="76" y="0"/>
                  </a:cubicBezTo>
                  <a:cubicBezTo>
                    <a:pt x="77" y="0"/>
                    <a:pt x="75" y="0"/>
                    <a:pt x="7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05" name="Freeform 10731">
              <a:extLst>
                <a:ext uri="{FF2B5EF4-FFF2-40B4-BE49-F238E27FC236}">
                  <a16:creationId xmlns:a16="http://schemas.microsoft.com/office/drawing/2014/main" id="{9B022463-36F4-461F-B559-031E4E8B6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912" y="482600"/>
              <a:ext cx="101600" cy="55563"/>
            </a:xfrm>
            <a:custGeom>
              <a:avLst/>
              <a:gdLst>
                <a:gd name="T0" fmla="*/ 25 w 27"/>
                <a:gd name="T1" fmla="*/ 1 h 15"/>
                <a:gd name="T2" fmla="*/ 1 w 27"/>
                <a:gd name="T3" fmla="*/ 14 h 15"/>
                <a:gd name="T4" fmla="*/ 3 w 27"/>
                <a:gd name="T5" fmla="*/ 15 h 15"/>
                <a:gd name="T6" fmla="*/ 26 w 27"/>
                <a:gd name="T7" fmla="*/ 1 h 15"/>
                <a:gd name="T8" fmla="*/ 25 w 27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25" y="1"/>
                  </a:moveTo>
                  <a:cubicBezTo>
                    <a:pt x="17" y="5"/>
                    <a:pt x="9" y="10"/>
                    <a:pt x="1" y="14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10" y="10"/>
                    <a:pt x="18" y="5"/>
                    <a:pt x="26" y="1"/>
                  </a:cubicBezTo>
                  <a:cubicBezTo>
                    <a:pt x="27" y="0"/>
                    <a:pt x="25" y="0"/>
                    <a:pt x="2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06" name="Freeform 10732">
              <a:extLst>
                <a:ext uri="{FF2B5EF4-FFF2-40B4-BE49-F238E27FC236}">
                  <a16:creationId xmlns:a16="http://schemas.microsoft.com/office/drawing/2014/main" id="{F2CE576C-B3B3-4513-91AB-F92D504CC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2" y="430213"/>
              <a:ext cx="111125" cy="55563"/>
            </a:xfrm>
            <a:custGeom>
              <a:avLst/>
              <a:gdLst>
                <a:gd name="T0" fmla="*/ 3 w 30"/>
                <a:gd name="T1" fmla="*/ 14 h 15"/>
                <a:gd name="T2" fmla="*/ 29 w 30"/>
                <a:gd name="T3" fmla="*/ 1 h 15"/>
                <a:gd name="T4" fmla="*/ 28 w 30"/>
                <a:gd name="T5" fmla="*/ 0 h 15"/>
                <a:gd name="T6" fmla="*/ 2 w 30"/>
                <a:gd name="T7" fmla="*/ 14 h 15"/>
                <a:gd name="T8" fmla="*/ 3 w 3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5">
                  <a:moveTo>
                    <a:pt x="3" y="14"/>
                  </a:moveTo>
                  <a:cubicBezTo>
                    <a:pt x="11" y="10"/>
                    <a:pt x="20" y="5"/>
                    <a:pt x="29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19" y="5"/>
                    <a:pt x="10" y="9"/>
                    <a:pt x="2" y="14"/>
                  </a:cubicBezTo>
                  <a:cubicBezTo>
                    <a:pt x="0" y="15"/>
                    <a:pt x="2" y="15"/>
                    <a:pt x="3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07" name="Freeform 10733">
              <a:extLst>
                <a:ext uri="{FF2B5EF4-FFF2-40B4-BE49-F238E27FC236}">
                  <a16:creationId xmlns:a16="http://schemas.microsoft.com/office/drawing/2014/main" id="{38560CC3-A474-4108-B6C9-99BA2C222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590550"/>
              <a:ext cx="395288" cy="244475"/>
            </a:xfrm>
            <a:custGeom>
              <a:avLst/>
              <a:gdLst>
                <a:gd name="T0" fmla="*/ 2 w 105"/>
                <a:gd name="T1" fmla="*/ 64 h 65"/>
                <a:gd name="T2" fmla="*/ 104 w 105"/>
                <a:gd name="T3" fmla="*/ 1 h 65"/>
                <a:gd name="T4" fmla="*/ 102 w 105"/>
                <a:gd name="T5" fmla="*/ 0 h 65"/>
                <a:gd name="T6" fmla="*/ 1 w 105"/>
                <a:gd name="T7" fmla="*/ 64 h 65"/>
                <a:gd name="T8" fmla="*/ 2 w 105"/>
                <a:gd name="T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5">
                  <a:moveTo>
                    <a:pt x="2" y="64"/>
                  </a:moveTo>
                  <a:cubicBezTo>
                    <a:pt x="35" y="42"/>
                    <a:pt x="69" y="21"/>
                    <a:pt x="104" y="1"/>
                  </a:cubicBezTo>
                  <a:cubicBezTo>
                    <a:pt x="105" y="0"/>
                    <a:pt x="103" y="0"/>
                    <a:pt x="102" y="0"/>
                  </a:cubicBezTo>
                  <a:cubicBezTo>
                    <a:pt x="68" y="21"/>
                    <a:pt x="34" y="42"/>
                    <a:pt x="1" y="64"/>
                  </a:cubicBezTo>
                  <a:cubicBezTo>
                    <a:pt x="0" y="65"/>
                    <a:pt x="1" y="65"/>
                    <a:pt x="2" y="6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08" name="Freeform 10734">
              <a:extLst>
                <a:ext uri="{FF2B5EF4-FFF2-40B4-BE49-F238E27FC236}">
                  <a16:creationId xmlns:a16="http://schemas.microsoft.com/office/drawing/2014/main" id="{FD72C3DA-970A-42B4-90C9-BBFCB2D13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" y="881063"/>
              <a:ext cx="150813" cy="96838"/>
            </a:xfrm>
            <a:custGeom>
              <a:avLst/>
              <a:gdLst>
                <a:gd name="T0" fmla="*/ 3 w 40"/>
                <a:gd name="T1" fmla="*/ 26 h 26"/>
                <a:gd name="T2" fmla="*/ 39 w 40"/>
                <a:gd name="T3" fmla="*/ 1 h 26"/>
                <a:gd name="T4" fmla="*/ 37 w 40"/>
                <a:gd name="T5" fmla="*/ 1 h 26"/>
                <a:gd name="T6" fmla="*/ 1 w 40"/>
                <a:gd name="T7" fmla="*/ 26 h 26"/>
                <a:gd name="T8" fmla="*/ 3 w 4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6">
                  <a:moveTo>
                    <a:pt x="3" y="26"/>
                  </a:moveTo>
                  <a:cubicBezTo>
                    <a:pt x="14" y="17"/>
                    <a:pt x="27" y="9"/>
                    <a:pt x="39" y="1"/>
                  </a:cubicBezTo>
                  <a:cubicBezTo>
                    <a:pt x="40" y="0"/>
                    <a:pt x="37" y="0"/>
                    <a:pt x="37" y="1"/>
                  </a:cubicBezTo>
                  <a:cubicBezTo>
                    <a:pt x="25" y="9"/>
                    <a:pt x="13" y="17"/>
                    <a:pt x="1" y="26"/>
                  </a:cubicBezTo>
                  <a:cubicBezTo>
                    <a:pt x="0" y="26"/>
                    <a:pt x="2" y="26"/>
                    <a:pt x="3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09" name="Freeform 10735">
              <a:extLst>
                <a:ext uri="{FF2B5EF4-FFF2-40B4-BE49-F238E27FC236}">
                  <a16:creationId xmlns:a16="http://schemas.microsoft.com/office/drawing/2014/main" id="{9B869923-40E6-4F34-B055-8BB233F9B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876300"/>
              <a:ext cx="146050" cy="106363"/>
            </a:xfrm>
            <a:custGeom>
              <a:avLst/>
              <a:gdLst>
                <a:gd name="T0" fmla="*/ 37 w 39"/>
                <a:gd name="T1" fmla="*/ 0 h 28"/>
                <a:gd name="T2" fmla="*/ 1 w 39"/>
                <a:gd name="T3" fmla="*/ 26 h 28"/>
                <a:gd name="T4" fmla="*/ 2 w 39"/>
                <a:gd name="T5" fmla="*/ 27 h 28"/>
                <a:gd name="T6" fmla="*/ 38 w 39"/>
                <a:gd name="T7" fmla="*/ 1 h 28"/>
                <a:gd name="T8" fmla="*/ 37 w 3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8">
                  <a:moveTo>
                    <a:pt x="37" y="0"/>
                  </a:moveTo>
                  <a:cubicBezTo>
                    <a:pt x="25" y="9"/>
                    <a:pt x="13" y="17"/>
                    <a:pt x="1" y="26"/>
                  </a:cubicBezTo>
                  <a:cubicBezTo>
                    <a:pt x="0" y="27"/>
                    <a:pt x="1" y="28"/>
                    <a:pt x="2" y="27"/>
                  </a:cubicBezTo>
                  <a:cubicBezTo>
                    <a:pt x="14" y="18"/>
                    <a:pt x="26" y="10"/>
                    <a:pt x="38" y="1"/>
                  </a:cubicBezTo>
                  <a:cubicBezTo>
                    <a:pt x="39" y="0"/>
                    <a:pt x="38" y="0"/>
                    <a:pt x="3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10" name="Freeform 10736">
              <a:extLst>
                <a:ext uri="{FF2B5EF4-FFF2-40B4-BE49-F238E27FC236}">
                  <a16:creationId xmlns:a16="http://schemas.microsoft.com/office/drawing/2014/main" id="{01EAD2F4-1973-4664-98D9-F64BC6402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87" y="568325"/>
              <a:ext cx="404813" cy="271463"/>
            </a:xfrm>
            <a:custGeom>
              <a:avLst/>
              <a:gdLst>
                <a:gd name="T0" fmla="*/ 106 w 108"/>
                <a:gd name="T1" fmla="*/ 1 h 72"/>
                <a:gd name="T2" fmla="*/ 0 w 108"/>
                <a:gd name="T3" fmla="*/ 72 h 72"/>
                <a:gd name="T4" fmla="*/ 2 w 108"/>
                <a:gd name="T5" fmla="*/ 71 h 72"/>
                <a:gd name="T6" fmla="*/ 107 w 108"/>
                <a:gd name="T7" fmla="*/ 1 h 72"/>
                <a:gd name="T8" fmla="*/ 106 w 108"/>
                <a:gd name="T9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72">
                  <a:moveTo>
                    <a:pt x="106" y="1"/>
                  </a:moveTo>
                  <a:cubicBezTo>
                    <a:pt x="70" y="23"/>
                    <a:pt x="35" y="47"/>
                    <a:pt x="0" y="72"/>
                  </a:cubicBezTo>
                  <a:cubicBezTo>
                    <a:pt x="0" y="72"/>
                    <a:pt x="2" y="72"/>
                    <a:pt x="2" y="71"/>
                  </a:cubicBezTo>
                  <a:cubicBezTo>
                    <a:pt x="37" y="47"/>
                    <a:pt x="71" y="23"/>
                    <a:pt x="107" y="1"/>
                  </a:cubicBezTo>
                  <a:cubicBezTo>
                    <a:pt x="108" y="0"/>
                    <a:pt x="106" y="1"/>
                    <a:pt x="10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11" name="Freeform 10737">
              <a:extLst>
                <a:ext uri="{FF2B5EF4-FFF2-40B4-BE49-F238E27FC236}">
                  <a16:creationId xmlns:a16="http://schemas.microsoft.com/office/drawing/2014/main" id="{674C9B18-0607-44E7-9E82-5D8D4F27B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5" y="376238"/>
              <a:ext cx="131763" cy="68263"/>
            </a:xfrm>
            <a:custGeom>
              <a:avLst/>
              <a:gdLst>
                <a:gd name="T0" fmla="*/ 32 w 35"/>
                <a:gd name="T1" fmla="*/ 1 h 18"/>
                <a:gd name="T2" fmla="*/ 1 w 35"/>
                <a:gd name="T3" fmla="*/ 18 h 18"/>
                <a:gd name="T4" fmla="*/ 3 w 35"/>
                <a:gd name="T5" fmla="*/ 18 h 18"/>
                <a:gd name="T6" fmla="*/ 33 w 35"/>
                <a:gd name="T7" fmla="*/ 1 h 18"/>
                <a:gd name="T8" fmla="*/ 32 w 35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8">
                  <a:moveTo>
                    <a:pt x="32" y="1"/>
                  </a:moveTo>
                  <a:cubicBezTo>
                    <a:pt x="22" y="6"/>
                    <a:pt x="12" y="12"/>
                    <a:pt x="1" y="18"/>
                  </a:cubicBezTo>
                  <a:cubicBezTo>
                    <a:pt x="0" y="18"/>
                    <a:pt x="2" y="18"/>
                    <a:pt x="3" y="18"/>
                  </a:cubicBezTo>
                  <a:cubicBezTo>
                    <a:pt x="13" y="12"/>
                    <a:pt x="23" y="7"/>
                    <a:pt x="33" y="1"/>
                  </a:cubicBezTo>
                  <a:cubicBezTo>
                    <a:pt x="35" y="0"/>
                    <a:pt x="33" y="0"/>
                    <a:pt x="3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12" name="Freeform 10738">
              <a:extLst>
                <a:ext uri="{FF2B5EF4-FFF2-40B4-BE49-F238E27FC236}">
                  <a16:creationId xmlns:a16="http://schemas.microsoft.com/office/drawing/2014/main" id="{C2124526-8653-4382-860A-D02DA311A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625" y="346075"/>
              <a:ext cx="131763" cy="65088"/>
            </a:xfrm>
            <a:custGeom>
              <a:avLst/>
              <a:gdLst>
                <a:gd name="T0" fmla="*/ 2 w 35"/>
                <a:gd name="T1" fmla="*/ 17 h 17"/>
                <a:gd name="T2" fmla="*/ 33 w 35"/>
                <a:gd name="T3" fmla="*/ 1 h 17"/>
                <a:gd name="T4" fmla="*/ 33 w 35"/>
                <a:gd name="T5" fmla="*/ 0 h 17"/>
                <a:gd name="T6" fmla="*/ 1 w 35"/>
                <a:gd name="T7" fmla="*/ 16 h 17"/>
                <a:gd name="T8" fmla="*/ 2 w 35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7">
                  <a:moveTo>
                    <a:pt x="2" y="17"/>
                  </a:moveTo>
                  <a:cubicBezTo>
                    <a:pt x="12" y="12"/>
                    <a:pt x="23" y="6"/>
                    <a:pt x="33" y="1"/>
                  </a:cubicBezTo>
                  <a:cubicBezTo>
                    <a:pt x="35" y="1"/>
                    <a:pt x="33" y="0"/>
                    <a:pt x="33" y="0"/>
                  </a:cubicBezTo>
                  <a:cubicBezTo>
                    <a:pt x="22" y="6"/>
                    <a:pt x="11" y="11"/>
                    <a:pt x="1" y="16"/>
                  </a:cubicBezTo>
                  <a:cubicBezTo>
                    <a:pt x="0" y="17"/>
                    <a:pt x="1" y="17"/>
                    <a:pt x="2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13" name="Freeform 10739">
              <a:extLst>
                <a:ext uri="{FF2B5EF4-FFF2-40B4-BE49-F238E27FC236}">
                  <a16:creationId xmlns:a16="http://schemas.microsoft.com/office/drawing/2014/main" id="{3565A653-72EF-4ABB-9D17-32EA7E15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" y="530225"/>
              <a:ext cx="515938" cy="304800"/>
            </a:xfrm>
            <a:custGeom>
              <a:avLst/>
              <a:gdLst>
                <a:gd name="T0" fmla="*/ 2 w 137"/>
                <a:gd name="T1" fmla="*/ 80 h 81"/>
                <a:gd name="T2" fmla="*/ 136 w 137"/>
                <a:gd name="T3" fmla="*/ 1 h 81"/>
                <a:gd name="T4" fmla="*/ 135 w 137"/>
                <a:gd name="T5" fmla="*/ 0 h 81"/>
                <a:gd name="T6" fmla="*/ 1 w 137"/>
                <a:gd name="T7" fmla="*/ 79 h 81"/>
                <a:gd name="T8" fmla="*/ 2 w 137"/>
                <a:gd name="T9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81">
                  <a:moveTo>
                    <a:pt x="2" y="80"/>
                  </a:moveTo>
                  <a:cubicBezTo>
                    <a:pt x="46" y="53"/>
                    <a:pt x="91" y="26"/>
                    <a:pt x="136" y="1"/>
                  </a:cubicBezTo>
                  <a:cubicBezTo>
                    <a:pt x="137" y="1"/>
                    <a:pt x="136" y="0"/>
                    <a:pt x="135" y="0"/>
                  </a:cubicBezTo>
                  <a:cubicBezTo>
                    <a:pt x="90" y="25"/>
                    <a:pt x="45" y="52"/>
                    <a:pt x="1" y="79"/>
                  </a:cubicBezTo>
                  <a:cubicBezTo>
                    <a:pt x="0" y="80"/>
                    <a:pt x="1" y="81"/>
                    <a:pt x="2" y="8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14" name="Freeform 10740">
              <a:extLst>
                <a:ext uri="{FF2B5EF4-FFF2-40B4-BE49-F238E27FC236}">
                  <a16:creationId xmlns:a16="http://schemas.microsoft.com/office/drawing/2014/main" id="{9E75DD31-EC93-4BC5-88B9-69195A84D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876300"/>
              <a:ext cx="134938" cy="87313"/>
            </a:xfrm>
            <a:custGeom>
              <a:avLst/>
              <a:gdLst>
                <a:gd name="T0" fmla="*/ 2 w 36"/>
                <a:gd name="T1" fmla="*/ 23 h 23"/>
                <a:gd name="T2" fmla="*/ 34 w 36"/>
                <a:gd name="T3" fmla="*/ 2 h 23"/>
                <a:gd name="T4" fmla="*/ 33 w 36"/>
                <a:gd name="T5" fmla="*/ 1 h 23"/>
                <a:gd name="T6" fmla="*/ 1 w 36"/>
                <a:gd name="T7" fmla="*/ 22 h 23"/>
                <a:gd name="T8" fmla="*/ 2 w 36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3">
                  <a:moveTo>
                    <a:pt x="2" y="23"/>
                  </a:moveTo>
                  <a:cubicBezTo>
                    <a:pt x="13" y="16"/>
                    <a:pt x="24" y="9"/>
                    <a:pt x="34" y="2"/>
                  </a:cubicBezTo>
                  <a:cubicBezTo>
                    <a:pt x="36" y="1"/>
                    <a:pt x="34" y="0"/>
                    <a:pt x="33" y="1"/>
                  </a:cubicBezTo>
                  <a:cubicBezTo>
                    <a:pt x="22" y="8"/>
                    <a:pt x="12" y="15"/>
                    <a:pt x="1" y="22"/>
                  </a:cubicBezTo>
                  <a:cubicBezTo>
                    <a:pt x="0" y="23"/>
                    <a:pt x="2" y="23"/>
                    <a:pt x="2" y="2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15" name="Freeform 10741">
              <a:extLst>
                <a:ext uri="{FF2B5EF4-FFF2-40B4-BE49-F238E27FC236}">
                  <a16:creationId xmlns:a16="http://schemas.microsoft.com/office/drawing/2014/main" id="{EE8B6E63-AFBA-41FB-A7B8-EC0189B49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2" y="881063"/>
              <a:ext cx="107950" cy="74613"/>
            </a:xfrm>
            <a:custGeom>
              <a:avLst/>
              <a:gdLst>
                <a:gd name="T0" fmla="*/ 26 w 29"/>
                <a:gd name="T1" fmla="*/ 1 h 20"/>
                <a:gd name="T2" fmla="*/ 1 w 29"/>
                <a:gd name="T3" fmla="*/ 19 h 20"/>
                <a:gd name="T4" fmla="*/ 3 w 29"/>
                <a:gd name="T5" fmla="*/ 19 h 20"/>
                <a:gd name="T6" fmla="*/ 27 w 29"/>
                <a:gd name="T7" fmla="*/ 2 h 20"/>
                <a:gd name="T8" fmla="*/ 26 w 29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0">
                  <a:moveTo>
                    <a:pt x="26" y="1"/>
                  </a:moveTo>
                  <a:cubicBezTo>
                    <a:pt x="18" y="7"/>
                    <a:pt x="9" y="13"/>
                    <a:pt x="1" y="19"/>
                  </a:cubicBezTo>
                  <a:cubicBezTo>
                    <a:pt x="0" y="19"/>
                    <a:pt x="2" y="20"/>
                    <a:pt x="3" y="19"/>
                  </a:cubicBezTo>
                  <a:cubicBezTo>
                    <a:pt x="11" y="13"/>
                    <a:pt x="19" y="8"/>
                    <a:pt x="27" y="2"/>
                  </a:cubicBezTo>
                  <a:cubicBezTo>
                    <a:pt x="29" y="1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16" name="Freeform 10742">
              <a:extLst>
                <a:ext uri="{FF2B5EF4-FFF2-40B4-BE49-F238E27FC236}">
                  <a16:creationId xmlns:a16="http://schemas.microsoft.com/office/drawing/2014/main" id="{4BFD3004-F3CE-47BA-B23F-CCB038636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" y="647700"/>
              <a:ext cx="292100" cy="187325"/>
            </a:xfrm>
            <a:custGeom>
              <a:avLst/>
              <a:gdLst>
                <a:gd name="T0" fmla="*/ 76 w 78"/>
                <a:gd name="T1" fmla="*/ 0 h 50"/>
                <a:gd name="T2" fmla="*/ 1 w 78"/>
                <a:gd name="T3" fmla="*/ 49 h 50"/>
                <a:gd name="T4" fmla="*/ 2 w 78"/>
                <a:gd name="T5" fmla="*/ 50 h 50"/>
                <a:gd name="T6" fmla="*/ 77 w 78"/>
                <a:gd name="T7" fmla="*/ 1 h 50"/>
                <a:gd name="T8" fmla="*/ 76 w 7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0">
                  <a:moveTo>
                    <a:pt x="76" y="0"/>
                  </a:moveTo>
                  <a:cubicBezTo>
                    <a:pt x="51" y="16"/>
                    <a:pt x="26" y="32"/>
                    <a:pt x="1" y="49"/>
                  </a:cubicBezTo>
                  <a:cubicBezTo>
                    <a:pt x="0" y="50"/>
                    <a:pt x="1" y="50"/>
                    <a:pt x="2" y="50"/>
                  </a:cubicBezTo>
                  <a:cubicBezTo>
                    <a:pt x="27" y="33"/>
                    <a:pt x="52" y="17"/>
                    <a:pt x="77" y="1"/>
                  </a:cubicBezTo>
                  <a:cubicBezTo>
                    <a:pt x="78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17" name="Freeform 10743">
              <a:extLst>
                <a:ext uri="{FF2B5EF4-FFF2-40B4-BE49-F238E27FC236}">
                  <a16:creationId xmlns:a16="http://schemas.microsoft.com/office/drawing/2014/main" id="{0295FF47-903C-44BA-BA77-EF6148E99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5" y="485775"/>
              <a:ext cx="153988" cy="98425"/>
            </a:xfrm>
            <a:custGeom>
              <a:avLst/>
              <a:gdLst>
                <a:gd name="T0" fmla="*/ 39 w 41"/>
                <a:gd name="T1" fmla="*/ 0 h 26"/>
                <a:gd name="T2" fmla="*/ 1 w 41"/>
                <a:gd name="T3" fmla="*/ 24 h 26"/>
                <a:gd name="T4" fmla="*/ 2 w 41"/>
                <a:gd name="T5" fmla="*/ 25 h 26"/>
                <a:gd name="T6" fmla="*/ 40 w 41"/>
                <a:gd name="T7" fmla="*/ 2 h 26"/>
                <a:gd name="T8" fmla="*/ 39 w 4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6">
                  <a:moveTo>
                    <a:pt x="39" y="0"/>
                  </a:moveTo>
                  <a:cubicBezTo>
                    <a:pt x="27" y="8"/>
                    <a:pt x="14" y="16"/>
                    <a:pt x="1" y="24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15" y="17"/>
                    <a:pt x="27" y="10"/>
                    <a:pt x="40" y="2"/>
                  </a:cubicBezTo>
                  <a:cubicBezTo>
                    <a:pt x="41" y="1"/>
                    <a:pt x="40" y="0"/>
                    <a:pt x="3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18" name="Freeform 10744">
              <a:extLst>
                <a:ext uri="{FF2B5EF4-FFF2-40B4-BE49-F238E27FC236}">
                  <a16:creationId xmlns:a16="http://schemas.microsoft.com/office/drawing/2014/main" id="{DFD830F0-7CF5-4CB1-B5B7-579D5E2C9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737" y="249238"/>
              <a:ext cx="115888" cy="71438"/>
            </a:xfrm>
            <a:custGeom>
              <a:avLst/>
              <a:gdLst>
                <a:gd name="T0" fmla="*/ 28 w 31"/>
                <a:gd name="T1" fmla="*/ 0 h 19"/>
                <a:gd name="T2" fmla="*/ 1 w 31"/>
                <a:gd name="T3" fmla="*/ 18 h 19"/>
                <a:gd name="T4" fmla="*/ 2 w 31"/>
                <a:gd name="T5" fmla="*/ 18 h 19"/>
                <a:gd name="T6" fmla="*/ 30 w 31"/>
                <a:gd name="T7" fmla="*/ 0 h 19"/>
                <a:gd name="T8" fmla="*/ 28 w 3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28" y="0"/>
                  </a:moveTo>
                  <a:cubicBezTo>
                    <a:pt x="19" y="6"/>
                    <a:pt x="10" y="12"/>
                    <a:pt x="1" y="18"/>
                  </a:cubicBezTo>
                  <a:cubicBezTo>
                    <a:pt x="0" y="19"/>
                    <a:pt x="2" y="19"/>
                    <a:pt x="2" y="18"/>
                  </a:cubicBezTo>
                  <a:cubicBezTo>
                    <a:pt x="12" y="12"/>
                    <a:pt x="21" y="7"/>
                    <a:pt x="30" y="0"/>
                  </a:cubicBezTo>
                  <a:cubicBezTo>
                    <a:pt x="31" y="0"/>
                    <a:pt x="29" y="0"/>
                    <a:pt x="2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19" name="Freeform 10745">
              <a:extLst>
                <a:ext uri="{FF2B5EF4-FFF2-40B4-BE49-F238E27FC236}">
                  <a16:creationId xmlns:a16="http://schemas.microsoft.com/office/drawing/2014/main" id="{814A3693-DCB6-4650-9268-91B7B9DA9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912" y="233363"/>
              <a:ext cx="112713" cy="52388"/>
            </a:xfrm>
            <a:custGeom>
              <a:avLst/>
              <a:gdLst>
                <a:gd name="T0" fmla="*/ 2 w 30"/>
                <a:gd name="T1" fmla="*/ 14 h 14"/>
                <a:gd name="T2" fmla="*/ 29 w 30"/>
                <a:gd name="T3" fmla="*/ 1 h 14"/>
                <a:gd name="T4" fmla="*/ 28 w 30"/>
                <a:gd name="T5" fmla="*/ 0 h 14"/>
                <a:gd name="T6" fmla="*/ 1 w 30"/>
                <a:gd name="T7" fmla="*/ 14 h 14"/>
                <a:gd name="T8" fmla="*/ 2 w 3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2" y="14"/>
                  </a:moveTo>
                  <a:cubicBezTo>
                    <a:pt x="11" y="10"/>
                    <a:pt x="20" y="5"/>
                    <a:pt x="29" y="1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19" y="5"/>
                    <a:pt x="10" y="9"/>
                    <a:pt x="1" y="14"/>
                  </a:cubicBezTo>
                  <a:cubicBezTo>
                    <a:pt x="0" y="14"/>
                    <a:pt x="1" y="14"/>
                    <a:pt x="2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20" name="Freeform 10746">
              <a:extLst>
                <a:ext uri="{FF2B5EF4-FFF2-40B4-BE49-F238E27FC236}">
                  <a16:creationId xmlns:a16="http://schemas.microsoft.com/office/drawing/2014/main" id="{BE82DA06-6104-47D2-A088-C7F4C32CB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87" y="590550"/>
              <a:ext cx="284163" cy="177800"/>
            </a:xfrm>
            <a:custGeom>
              <a:avLst/>
              <a:gdLst>
                <a:gd name="T0" fmla="*/ 3 w 76"/>
                <a:gd name="T1" fmla="*/ 46 h 47"/>
                <a:gd name="T2" fmla="*/ 75 w 76"/>
                <a:gd name="T3" fmla="*/ 2 h 47"/>
                <a:gd name="T4" fmla="*/ 74 w 76"/>
                <a:gd name="T5" fmla="*/ 1 h 47"/>
                <a:gd name="T6" fmla="*/ 1 w 76"/>
                <a:gd name="T7" fmla="*/ 46 h 47"/>
                <a:gd name="T8" fmla="*/ 3 w 76"/>
                <a:gd name="T9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7">
                  <a:moveTo>
                    <a:pt x="3" y="46"/>
                  </a:moveTo>
                  <a:cubicBezTo>
                    <a:pt x="27" y="31"/>
                    <a:pt x="51" y="16"/>
                    <a:pt x="75" y="2"/>
                  </a:cubicBezTo>
                  <a:cubicBezTo>
                    <a:pt x="76" y="1"/>
                    <a:pt x="75" y="0"/>
                    <a:pt x="74" y="1"/>
                  </a:cubicBezTo>
                  <a:cubicBezTo>
                    <a:pt x="50" y="15"/>
                    <a:pt x="25" y="30"/>
                    <a:pt x="1" y="46"/>
                  </a:cubicBezTo>
                  <a:cubicBezTo>
                    <a:pt x="0" y="46"/>
                    <a:pt x="2" y="47"/>
                    <a:pt x="3" y="4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21" name="Freeform 10747">
              <a:extLst>
                <a:ext uri="{FF2B5EF4-FFF2-40B4-BE49-F238E27FC236}">
                  <a16:creationId xmlns:a16="http://schemas.microsoft.com/office/drawing/2014/main" id="{92055430-E496-46ED-AC57-DEF570E0C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828675"/>
              <a:ext cx="98425" cy="63500"/>
            </a:xfrm>
            <a:custGeom>
              <a:avLst/>
              <a:gdLst>
                <a:gd name="T0" fmla="*/ 2 w 26"/>
                <a:gd name="T1" fmla="*/ 16 h 17"/>
                <a:gd name="T2" fmla="*/ 25 w 26"/>
                <a:gd name="T3" fmla="*/ 1 h 17"/>
                <a:gd name="T4" fmla="*/ 24 w 26"/>
                <a:gd name="T5" fmla="*/ 0 h 17"/>
                <a:gd name="T6" fmla="*/ 1 w 26"/>
                <a:gd name="T7" fmla="*/ 15 h 17"/>
                <a:gd name="T8" fmla="*/ 2 w 26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" y="16"/>
                  </a:moveTo>
                  <a:cubicBezTo>
                    <a:pt x="10" y="11"/>
                    <a:pt x="17" y="6"/>
                    <a:pt x="25" y="1"/>
                  </a:cubicBezTo>
                  <a:cubicBezTo>
                    <a:pt x="26" y="0"/>
                    <a:pt x="25" y="0"/>
                    <a:pt x="24" y="0"/>
                  </a:cubicBezTo>
                  <a:cubicBezTo>
                    <a:pt x="16" y="5"/>
                    <a:pt x="8" y="10"/>
                    <a:pt x="1" y="15"/>
                  </a:cubicBezTo>
                  <a:cubicBezTo>
                    <a:pt x="0" y="16"/>
                    <a:pt x="1" y="17"/>
                    <a:pt x="2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22" name="Freeform 10748">
              <a:extLst>
                <a:ext uri="{FF2B5EF4-FFF2-40B4-BE49-F238E27FC236}">
                  <a16:creationId xmlns:a16="http://schemas.microsoft.com/office/drawing/2014/main" id="{0A24348C-3387-4942-B620-083AF0BF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801688"/>
              <a:ext cx="96838" cy="63500"/>
            </a:xfrm>
            <a:custGeom>
              <a:avLst/>
              <a:gdLst>
                <a:gd name="T0" fmla="*/ 24 w 26"/>
                <a:gd name="T1" fmla="*/ 0 h 17"/>
                <a:gd name="T2" fmla="*/ 2 w 26"/>
                <a:gd name="T3" fmla="*/ 16 h 17"/>
                <a:gd name="T4" fmla="*/ 3 w 26"/>
                <a:gd name="T5" fmla="*/ 17 h 17"/>
                <a:gd name="T6" fmla="*/ 25 w 26"/>
                <a:gd name="T7" fmla="*/ 1 h 17"/>
                <a:gd name="T8" fmla="*/ 24 w 2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4" y="0"/>
                  </a:moveTo>
                  <a:cubicBezTo>
                    <a:pt x="16" y="5"/>
                    <a:pt x="9" y="11"/>
                    <a:pt x="2" y="16"/>
                  </a:cubicBezTo>
                  <a:cubicBezTo>
                    <a:pt x="0" y="17"/>
                    <a:pt x="2" y="17"/>
                    <a:pt x="3" y="17"/>
                  </a:cubicBezTo>
                  <a:cubicBezTo>
                    <a:pt x="10" y="11"/>
                    <a:pt x="18" y="6"/>
                    <a:pt x="25" y="1"/>
                  </a:cubicBezTo>
                  <a:cubicBezTo>
                    <a:pt x="26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23" name="Freeform 10749">
              <a:extLst>
                <a:ext uri="{FF2B5EF4-FFF2-40B4-BE49-F238E27FC236}">
                  <a16:creationId xmlns:a16="http://schemas.microsoft.com/office/drawing/2014/main" id="{1AA23142-8A92-4D83-9B79-07AB7C692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" y="576263"/>
              <a:ext cx="214313" cy="131763"/>
            </a:xfrm>
            <a:custGeom>
              <a:avLst/>
              <a:gdLst>
                <a:gd name="T0" fmla="*/ 55 w 57"/>
                <a:gd name="T1" fmla="*/ 0 h 35"/>
                <a:gd name="T2" fmla="*/ 1 w 57"/>
                <a:gd name="T3" fmla="*/ 34 h 35"/>
                <a:gd name="T4" fmla="*/ 2 w 57"/>
                <a:gd name="T5" fmla="*/ 35 h 35"/>
                <a:gd name="T6" fmla="*/ 56 w 57"/>
                <a:gd name="T7" fmla="*/ 1 h 35"/>
                <a:gd name="T8" fmla="*/ 55 w 5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5">
                  <a:moveTo>
                    <a:pt x="55" y="0"/>
                  </a:moveTo>
                  <a:cubicBezTo>
                    <a:pt x="37" y="11"/>
                    <a:pt x="19" y="22"/>
                    <a:pt x="1" y="34"/>
                  </a:cubicBezTo>
                  <a:cubicBezTo>
                    <a:pt x="0" y="35"/>
                    <a:pt x="2" y="35"/>
                    <a:pt x="2" y="35"/>
                  </a:cubicBezTo>
                  <a:cubicBezTo>
                    <a:pt x="20" y="23"/>
                    <a:pt x="38" y="12"/>
                    <a:pt x="56" y="1"/>
                  </a:cubicBezTo>
                  <a:cubicBezTo>
                    <a:pt x="57" y="0"/>
                    <a:pt x="56" y="0"/>
                    <a:pt x="5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24" name="Freeform 10750">
              <a:extLst>
                <a:ext uri="{FF2B5EF4-FFF2-40B4-BE49-F238E27FC236}">
                  <a16:creationId xmlns:a16="http://schemas.microsoft.com/office/drawing/2014/main" id="{920C15B9-1CA8-45A1-960C-4DB721607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87" y="166688"/>
              <a:ext cx="93663" cy="47625"/>
            </a:xfrm>
            <a:custGeom>
              <a:avLst/>
              <a:gdLst>
                <a:gd name="T0" fmla="*/ 22 w 25"/>
                <a:gd name="T1" fmla="*/ 0 h 13"/>
                <a:gd name="T2" fmla="*/ 1 w 25"/>
                <a:gd name="T3" fmla="*/ 13 h 13"/>
                <a:gd name="T4" fmla="*/ 3 w 25"/>
                <a:gd name="T5" fmla="*/ 13 h 13"/>
                <a:gd name="T6" fmla="*/ 24 w 25"/>
                <a:gd name="T7" fmla="*/ 1 h 13"/>
                <a:gd name="T8" fmla="*/ 22 w 2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3">
                  <a:moveTo>
                    <a:pt x="22" y="0"/>
                  </a:moveTo>
                  <a:cubicBezTo>
                    <a:pt x="15" y="4"/>
                    <a:pt x="8" y="8"/>
                    <a:pt x="1" y="13"/>
                  </a:cubicBezTo>
                  <a:cubicBezTo>
                    <a:pt x="0" y="13"/>
                    <a:pt x="2" y="13"/>
                    <a:pt x="3" y="13"/>
                  </a:cubicBezTo>
                  <a:cubicBezTo>
                    <a:pt x="10" y="9"/>
                    <a:pt x="17" y="5"/>
                    <a:pt x="24" y="1"/>
                  </a:cubicBezTo>
                  <a:cubicBezTo>
                    <a:pt x="25" y="0"/>
                    <a:pt x="23" y="0"/>
                    <a:pt x="2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25" name="Freeform 10751">
              <a:extLst>
                <a:ext uri="{FF2B5EF4-FFF2-40B4-BE49-F238E27FC236}">
                  <a16:creationId xmlns:a16="http://schemas.microsoft.com/office/drawing/2014/main" id="{427D03C1-FA02-48AB-8279-B33F8E1A0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5" y="142875"/>
              <a:ext cx="93663" cy="41275"/>
            </a:xfrm>
            <a:custGeom>
              <a:avLst/>
              <a:gdLst>
                <a:gd name="T0" fmla="*/ 2 w 25"/>
                <a:gd name="T1" fmla="*/ 11 h 11"/>
                <a:gd name="T2" fmla="*/ 24 w 25"/>
                <a:gd name="T3" fmla="*/ 2 h 11"/>
                <a:gd name="T4" fmla="*/ 23 w 25"/>
                <a:gd name="T5" fmla="*/ 1 h 11"/>
                <a:gd name="T6" fmla="*/ 1 w 25"/>
                <a:gd name="T7" fmla="*/ 10 h 11"/>
                <a:gd name="T8" fmla="*/ 2 w 2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">
                  <a:moveTo>
                    <a:pt x="2" y="11"/>
                  </a:moveTo>
                  <a:cubicBezTo>
                    <a:pt x="9" y="8"/>
                    <a:pt x="17" y="5"/>
                    <a:pt x="24" y="2"/>
                  </a:cubicBezTo>
                  <a:cubicBezTo>
                    <a:pt x="25" y="1"/>
                    <a:pt x="24" y="0"/>
                    <a:pt x="23" y="1"/>
                  </a:cubicBezTo>
                  <a:cubicBezTo>
                    <a:pt x="16" y="4"/>
                    <a:pt x="8" y="7"/>
                    <a:pt x="1" y="10"/>
                  </a:cubicBezTo>
                  <a:cubicBezTo>
                    <a:pt x="0" y="10"/>
                    <a:pt x="1" y="11"/>
                    <a:pt x="2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26" name="Freeform 10752">
              <a:extLst>
                <a:ext uri="{FF2B5EF4-FFF2-40B4-BE49-F238E27FC236}">
                  <a16:creationId xmlns:a16="http://schemas.microsoft.com/office/drawing/2014/main" id="{2FB21E9B-9DEE-43BA-9941-91F27E659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715963"/>
              <a:ext cx="88900" cy="55563"/>
            </a:xfrm>
            <a:custGeom>
              <a:avLst/>
              <a:gdLst>
                <a:gd name="T0" fmla="*/ 2 w 24"/>
                <a:gd name="T1" fmla="*/ 15 h 15"/>
                <a:gd name="T2" fmla="*/ 23 w 24"/>
                <a:gd name="T3" fmla="*/ 2 h 15"/>
                <a:gd name="T4" fmla="*/ 21 w 24"/>
                <a:gd name="T5" fmla="*/ 1 h 15"/>
                <a:gd name="T6" fmla="*/ 1 w 24"/>
                <a:gd name="T7" fmla="*/ 14 h 15"/>
                <a:gd name="T8" fmla="*/ 2 w 2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2" y="15"/>
                  </a:moveTo>
                  <a:cubicBezTo>
                    <a:pt x="9" y="10"/>
                    <a:pt x="16" y="6"/>
                    <a:pt x="23" y="2"/>
                  </a:cubicBezTo>
                  <a:cubicBezTo>
                    <a:pt x="24" y="1"/>
                    <a:pt x="22" y="0"/>
                    <a:pt x="21" y="1"/>
                  </a:cubicBezTo>
                  <a:cubicBezTo>
                    <a:pt x="15" y="5"/>
                    <a:pt x="8" y="9"/>
                    <a:pt x="1" y="14"/>
                  </a:cubicBezTo>
                  <a:cubicBezTo>
                    <a:pt x="0" y="14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27" name="Freeform 10753">
              <a:extLst>
                <a:ext uri="{FF2B5EF4-FFF2-40B4-BE49-F238E27FC236}">
                  <a16:creationId xmlns:a16="http://schemas.microsoft.com/office/drawing/2014/main" id="{F30B7E8E-C04E-4D2F-8445-1C161A50A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" y="708025"/>
              <a:ext cx="82550" cy="49213"/>
            </a:xfrm>
            <a:custGeom>
              <a:avLst/>
              <a:gdLst>
                <a:gd name="T0" fmla="*/ 20 w 22"/>
                <a:gd name="T1" fmla="*/ 1 h 13"/>
                <a:gd name="T2" fmla="*/ 2 w 22"/>
                <a:gd name="T3" fmla="*/ 12 h 13"/>
                <a:gd name="T4" fmla="*/ 3 w 22"/>
                <a:gd name="T5" fmla="*/ 13 h 13"/>
                <a:gd name="T6" fmla="*/ 21 w 22"/>
                <a:gd name="T7" fmla="*/ 1 h 13"/>
                <a:gd name="T8" fmla="*/ 20 w 2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20" y="1"/>
                  </a:moveTo>
                  <a:cubicBezTo>
                    <a:pt x="14" y="4"/>
                    <a:pt x="8" y="8"/>
                    <a:pt x="2" y="12"/>
                  </a:cubicBezTo>
                  <a:cubicBezTo>
                    <a:pt x="0" y="13"/>
                    <a:pt x="2" y="13"/>
                    <a:pt x="3" y="13"/>
                  </a:cubicBezTo>
                  <a:cubicBezTo>
                    <a:pt x="9" y="9"/>
                    <a:pt x="15" y="5"/>
                    <a:pt x="21" y="1"/>
                  </a:cubicBezTo>
                  <a:cubicBezTo>
                    <a:pt x="22" y="0"/>
                    <a:pt x="21" y="0"/>
                    <a:pt x="2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28" name="Freeform 10754">
              <a:extLst>
                <a:ext uri="{FF2B5EF4-FFF2-40B4-BE49-F238E27FC236}">
                  <a16:creationId xmlns:a16="http://schemas.microsoft.com/office/drawing/2014/main" id="{C5FABF32-9788-4979-83C7-F348DD107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2" y="65088"/>
              <a:ext cx="158750" cy="77788"/>
            </a:xfrm>
            <a:custGeom>
              <a:avLst/>
              <a:gdLst>
                <a:gd name="T0" fmla="*/ 2 w 42"/>
                <a:gd name="T1" fmla="*/ 20 h 21"/>
                <a:gd name="T2" fmla="*/ 28 w 42"/>
                <a:gd name="T3" fmla="*/ 7 h 21"/>
                <a:gd name="T4" fmla="*/ 38 w 42"/>
                <a:gd name="T5" fmla="*/ 2 h 21"/>
                <a:gd name="T6" fmla="*/ 21 w 42"/>
                <a:gd name="T7" fmla="*/ 13 h 21"/>
                <a:gd name="T8" fmla="*/ 14 w 42"/>
                <a:gd name="T9" fmla="*/ 15 h 21"/>
                <a:gd name="T10" fmla="*/ 24 w 42"/>
                <a:gd name="T11" fmla="*/ 8 h 21"/>
                <a:gd name="T12" fmla="*/ 37 w 42"/>
                <a:gd name="T13" fmla="*/ 3 h 21"/>
                <a:gd name="T14" fmla="*/ 38 w 42"/>
                <a:gd name="T15" fmla="*/ 2 h 21"/>
                <a:gd name="T16" fmla="*/ 29 w 42"/>
                <a:gd name="T17" fmla="*/ 9 h 21"/>
                <a:gd name="T18" fmla="*/ 14 w 42"/>
                <a:gd name="T19" fmla="*/ 20 h 21"/>
                <a:gd name="T20" fmla="*/ 15 w 42"/>
                <a:gd name="T21" fmla="*/ 21 h 21"/>
                <a:gd name="T22" fmla="*/ 42 w 42"/>
                <a:gd name="T23" fmla="*/ 1 h 21"/>
                <a:gd name="T24" fmla="*/ 40 w 42"/>
                <a:gd name="T25" fmla="*/ 0 h 21"/>
                <a:gd name="T26" fmla="*/ 11 w 42"/>
                <a:gd name="T27" fmla="*/ 16 h 21"/>
                <a:gd name="T28" fmla="*/ 12 w 42"/>
                <a:gd name="T29" fmla="*/ 17 h 21"/>
                <a:gd name="T30" fmla="*/ 42 w 42"/>
                <a:gd name="T31" fmla="*/ 1 h 21"/>
                <a:gd name="T32" fmla="*/ 40 w 42"/>
                <a:gd name="T33" fmla="*/ 0 h 21"/>
                <a:gd name="T34" fmla="*/ 1 w 42"/>
                <a:gd name="T35" fmla="*/ 19 h 21"/>
                <a:gd name="T36" fmla="*/ 2 w 42"/>
                <a:gd name="T3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1">
                  <a:moveTo>
                    <a:pt x="2" y="20"/>
                  </a:moveTo>
                  <a:cubicBezTo>
                    <a:pt x="10" y="16"/>
                    <a:pt x="19" y="11"/>
                    <a:pt x="28" y="7"/>
                  </a:cubicBezTo>
                  <a:cubicBezTo>
                    <a:pt x="31" y="6"/>
                    <a:pt x="36" y="4"/>
                    <a:pt x="38" y="2"/>
                  </a:cubicBezTo>
                  <a:cubicBezTo>
                    <a:pt x="33" y="7"/>
                    <a:pt x="28" y="10"/>
                    <a:pt x="21" y="13"/>
                  </a:cubicBezTo>
                  <a:cubicBezTo>
                    <a:pt x="19" y="15"/>
                    <a:pt x="17" y="15"/>
                    <a:pt x="14" y="15"/>
                  </a:cubicBezTo>
                  <a:cubicBezTo>
                    <a:pt x="17" y="12"/>
                    <a:pt x="21" y="10"/>
                    <a:pt x="24" y="8"/>
                  </a:cubicBezTo>
                  <a:cubicBezTo>
                    <a:pt x="28" y="6"/>
                    <a:pt x="32" y="5"/>
                    <a:pt x="37" y="3"/>
                  </a:cubicBezTo>
                  <a:cubicBezTo>
                    <a:pt x="39" y="2"/>
                    <a:pt x="40" y="2"/>
                    <a:pt x="38" y="2"/>
                  </a:cubicBezTo>
                  <a:cubicBezTo>
                    <a:pt x="35" y="5"/>
                    <a:pt x="32" y="7"/>
                    <a:pt x="29" y="9"/>
                  </a:cubicBezTo>
                  <a:cubicBezTo>
                    <a:pt x="24" y="13"/>
                    <a:pt x="19" y="16"/>
                    <a:pt x="14" y="20"/>
                  </a:cubicBezTo>
                  <a:cubicBezTo>
                    <a:pt x="13" y="21"/>
                    <a:pt x="15" y="21"/>
                    <a:pt x="15" y="21"/>
                  </a:cubicBezTo>
                  <a:cubicBezTo>
                    <a:pt x="24" y="14"/>
                    <a:pt x="33" y="8"/>
                    <a:pt x="42" y="1"/>
                  </a:cubicBezTo>
                  <a:cubicBezTo>
                    <a:pt x="42" y="0"/>
                    <a:pt x="41" y="0"/>
                    <a:pt x="40" y="0"/>
                  </a:cubicBezTo>
                  <a:cubicBezTo>
                    <a:pt x="30" y="4"/>
                    <a:pt x="19" y="8"/>
                    <a:pt x="11" y="16"/>
                  </a:cubicBezTo>
                  <a:cubicBezTo>
                    <a:pt x="11" y="16"/>
                    <a:pt x="11" y="17"/>
                    <a:pt x="12" y="17"/>
                  </a:cubicBezTo>
                  <a:cubicBezTo>
                    <a:pt x="24" y="16"/>
                    <a:pt x="33" y="8"/>
                    <a:pt x="42" y="1"/>
                  </a:cubicBezTo>
                  <a:cubicBezTo>
                    <a:pt x="42" y="0"/>
                    <a:pt x="41" y="0"/>
                    <a:pt x="40" y="0"/>
                  </a:cubicBezTo>
                  <a:cubicBezTo>
                    <a:pt x="27" y="6"/>
                    <a:pt x="14" y="13"/>
                    <a:pt x="1" y="19"/>
                  </a:cubicBezTo>
                  <a:cubicBezTo>
                    <a:pt x="0" y="20"/>
                    <a:pt x="1" y="21"/>
                    <a:pt x="2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29" name="Freeform 10755">
              <a:extLst>
                <a:ext uri="{FF2B5EF4-FFF2-40B4-BE49-F238E27FC236}">
                  <a16:creationId xmlns:a16="http://schemas.microsoft.com/office/drawing/2014/main" id="{48D2CD91-3A74-4D41-B9A5-3DB4CF809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620713"/>
              <a:ext cx="96838" cy="60325"/>
            </a:xfrm>
            <a:custGeom>
              <a:avLst/>
              <a:gdLst>
                <a:gd name="T0" fmla="*/ 2 w 26"/>
                <a:gd name="T1" fmla="*/ 16 h 16"/>
                <a:gd name="T2" fmla="*/ 25 w 26"/>
                <a:gd name="T3" fmla="*/ 1 h 16"/>
                <a:gd name="T4" fmla="*/ 24 w 26"/>
                <a:gd name="T5" fmla="*/ 0 h 16"/>
                <a:gd name="T6" fmla="*/ 1 w 26"/>
                <a:gd name="T7" fmla="*/ 15 h 16"/>
                <a:gd name="T8" fmla="*/ 2 w 2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" y="16"/>
                  </a:moveTo>
                  <a:cubicBezTo>
                    <a:pt x="10" y="11"/>
                    <a:pt x="17" y="6"/>
                    <a:pt x="25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16" y="5"/>
                    <a:pt x="8" y="10"/>
                    <a:pt x="1" y="15"/>
                  </a:cubicBezTo>
                  <a:cubicBezTo>
                    <a:pt x="0" y="16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30" name="Freeform 10756">
              <a:extLst>
                <a:ext uri="{FF2B5EF4-FFF2-40B4-BE49-F238E27FC236}">
                  <a16:creationId xmlns:a16="http://schemas.microsoft.com/office/drawing/2014/main" id="{AD8D1BE4-2907-4BF7-9F42-8C99C468F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579438"/>
              <a:ext cx="96838" cy="65088"/>
            </a:xfrm>
            <a:custGeom>
              <a:avLst/>
              <a:gdLst>
                <a:gd name="T0" fmla="*/ 24 w 26"/>
                <a:gd name="T1" fmla="*/ 1 h 17"/>
                <a:gd name="T2" fmla="*/ 1 w 26"/>
                <a:gd name="T3" fmla="*/ 16 h 17"/>
                <a:gd name="T4" fmla="*/ 2 w 26"/>
                <a:gd name="T5" fmla="*/ 16 h 17"/>
                <a:gd name="T6" fmla="*/ 25 w 26"/>
                <a:gd name="T7" fmla="*/ 1 h 17"/>
                <a:gd name="T8" fmla="*/ 24 w 26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4" y="1"/>
                  </a:moveTo>
                  <a:cubicBezTo>
                    <a:pt x="16" y="6"/>
                    <a:pt x="8" y="11"/>
                    <a:pt x="1" y="16"/>
                  </a:cubicBezTo>
                  <a:cubicBezTo>
                    <a:pt x="0" y="17"/>
                    <a:pt x="2" y="17"/>
                    <a:pt x="2" y="16"/>
                  </a:cubicBezTo>
                  <a:cubicBezTo>
                    <a:pt x="10" y="11"/>
                    <a:pt x="18" y="6"/>
                    <a:pt x="25" y="1"/>
                  </a:cubicBezTo>
                  <a:cubicBezTo>
                    <a:pt x="26" y="0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31" name="Freeform 10757">
              <a:extLst>
                <a:ext uri="{FF2B5EF4-FFF2-40B4-BE49-F238E27FC236}">
                  <a16:creationId xmlns:a16="http://schemas.microsoft.com/office/drawing/2014/main" id="{4B37F6BB-8694-4EB6-986E-DF4853EE8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" y="381000"/>
              <a:ext cx="93663" cy="55563"/>
            </a:xfrm>
            <a:custGeom>
              <a:avLst/>
              <a:gdLst>
                <a:gd name="T0" fmla="*/ 23 w 25"/>
                <a:gd name="T1" fmla="*/ 1 h 15"/>
                <a:gd name="T2" fmla="*/ 2 w 25"/>
                <a:gd name="T3" fmla="*/ 14 h 15"/>
                <a:gd name="T4" fmla="*/ 3 w 25"/>
                <a:gd name="T5" fmla="*/ 15 h 15"/>
                <a:gd name="T6" fmla="*/ 24 w 25"/>
                <a:gd name="T7" fmla="*/ 1 h 15"/>
                <a:gd name="T8" fmla="*/ 23 w 25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5">
                  <a:moveTo>
                    <a:pt x="23" y="1"/>
                  </a:moveTo>
                  <a:cubicBezTo>
                    <a:pt x="16" y="5"/>
                    <a:pt x="9" y="10"/>
                    <a:pt x="2" y="14"/>
                  </a:cubicBezTo>
                  <a:cubicBezTo>
                    <a:pt x="0" y="15"/>
                    <a:pt x="2" y="15"/>
                    <a:pt x="3" y="15"/>
                  </a:cubicBezTo>
                  <a:cubicBezTo>
                    <a:pt x="10" y="10"/>
                    <a:pt x="17" y="6"/>
                    <a:pt x="24" y="1"/>
                  </a:cubicBezTo>
                  <a:cubicBezTo>
                    <a:pt x="25" y="1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32" name="Freeform 10758">
              <a:extLst>
                <a:ext uri="{FF2B5EF4-FFF2-40B4-BE49-F238E27FC236}">
                  <a16:creationId xmlns:a16="http://schemas.microsoft.com/office/drawing/2014/main" id="{FBB95AD4-C368-452F-BA30-63801C983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487" y="49213"/>
              <a:ext cx="177800" cy="90488"/>
            </a:xfrm>
            <a:custGeom>
              <a:avLst/>
              <a:gdLst>
                <a:gd name="T0" fmla="*/ 45 w 47"/>
                <a:gd name="T1" fmla="*/ 0 h 24"/>
                <a:gd name="T2" fmla="*/ 1 w 47"/>
                <a:gd name="T3" fmla="*/ 24 h 24"/>
                <a:gd name="T4" fmla="*/ 2 w 47"/>
                <a:gd name="T5" fmla="*/ 24 h 24"/>
                <a:gd name="T6" fmla="*/ 46 w 47"/>
                <a:gd name="T7" fmla="*/ 0 h 24"/>
                <a:gd name="T8" fmla="*/ 45 w 4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4">
                  <a:moveTo>
                    <a:pt x="45" y="0"/>
                  </a:moveTo>
                  <a:cubicBezTo>
                    <a:pt x="30" y="8"/>
                    <a:pt x="16" y="16"/>
                    <a:pt x="1" y="24"/>
                  </a:cubicBezTo>
                  <a:cubicBezTo>
                    <a:pt x="0" y="24"/>
                    <a:pt x="2" y="24"/>
                    <a:pt x="2" y="24"/>
                  </a:cubicBezTo>
                  <a:cubicBezTo>
                    <a:pt x="17" y="16"/>
                    <a:pt x="31" y="8"/>
                    <a:pt x="46" y="0"/>
                  </a:cubicBezTo>
                  <a:cubicBezTo>
                    <a:pt x="47" y="0"/>
                    <a:pt x="45" y="0"/>
                    <a:pt x="4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33" name="Freeform 10759">
              <a:extLst>
                <a:ext uri="{FF2B5EF4-FFF2-40B4-BE49-F238E27FC236}">
                  <a16:creationId xmlns:a16="http://schemas.microsoft.com/office/drawing/2014/main" id="{0675E929-FB19-4F18-8984-F98FC09F3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750" y="49213"/>
              <a:ext cx="187325" cy="93663"/>
            </a:xfrm>
            <a:custGeom>
              <a:avLst/>
              <a:gdLst>
                <a:gd name="T0" fmla="*/ 2 w 50"/>
                <a:gd name="T1" fmla="*/ 24 h 25"/>
                <a:gd name="T2" fmla="*/ 49 w 50"/>
                <a:gd name="T3" fmla="*/ 1 h 25"/>
                <a:gd name="T4" fmla="*/ 48 w 50"/>
                <a:gd name="T5" fmla="*/ 0 h 25"/>
                <a:gd name="T6" fmla="*/ 1 w 50"/>
                <a:gd name="T7" fmla="*/ 23 h 25"/>
                <a:gd name="T8" fmla="*/ 2 w 50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" y="24"/>
                  </a:moveTo>
                  <a:cubicBezTo>
                    <a:pt x="18" y="17"/>
                    <a:pt x="33" y="9"/>
                    <a:pt x="49" y="1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32" y="8"/>
                    <a:pt x="17" y="15"/>
                    <a:pt x="1" y="23"/>
                  </a:cubicBezTo>
                  <a:cubicBezTo>
                    <a:pt x="0" y="24"/>
                    <a:pt x="1" y="25"/>
                    <a:pt x="2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34" name="Freeform 10760">
              <a:extLst>
                <a:ext uri="{FF2B5EF4-FFF2-40B4-BE49-F238E27FC236}">
                  <a16:creationId xmlns:a16="http://schemas.microsoft.com/office/drawing/2014/main" id="{AFF9E157-A266-4791-A49A-DFEFCB9C7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7" y="328613"/>
              <a:ext cx="150813" cy="82550"/>
            </a:xfrm>
            <a:custGeom>
              <a:avLst/>
              <a:gdLst>
                <a:gd name="T0" fmla="*/ 3 w 40"/>
                <a:gd name="T1" fmla="*/ 21 h 22"/>
                <a:gd name="T2" fmla="*/ 39 w 40"/>
                <a:gd name="T3" fmla="*/ 1 h 22"/>
                <a:gd name="T4" fmla="*/ 38 w 40"/>
                <a:gd name="T5" fmla="*/ 1 h 22"/>
                <a:gd name="T6" fmla="*/ 1 w 40"/>
                <a:gd name="T7" fmla="*/ 21 h 22"/>
                <a:gd name="T8" fmla="*/ 3 w 40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2">
                  <a:moveTo>
                    <a:pt x="3" y="21"/>
                  </a:moveTo>
                  <a:cubicBezTo>
                    <a:pt x="15" y="14"/>
                    <a:pt x="27" y="8"/>
                    <a:pt x="39" y="1"/>
                  </a:cubicBezTo>
                  <a:cubicBezTo>
                    <a:pt x="40" y="0"/>
                    <a:pt x="38" y="0"/>
                    <a:pt x="38" y="1"/>
                  </a:cubicBezTo>
                  <a:cubicBezTo>
                    <a:pt x="26" y="7"/>
                    <a:pt x="13" y="14"/>
                    <a:pt x="1" y="21"/>
                  </a:cubicBezTo>
                  <a:cubicBezTo>
                    <a:pt x="0" y="22"/>
                    <a:pt x="2" y="21"/>
                    <a:pt x="3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35" name="Freeform 10761">
              <a:extLst>
                <a:ext uri="{FF2B5EF4-FFF2-40B4-BE49-F238E27FC236}">
                  <a16:creationId xmlns:a16="http://schemas.microsoft.com/office/drawing/2014/main" id="{B95B769B-59A1-4D8D-B7B5-97CF491AE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496888"/>
              <a:ext cx="120650" cy="68263"/>
            </a:xfrm>
            <a:custGeom>
              <a:avLst/>
              <a:gdLst>
                <a:gd name="T0" fmla="*/ 2 w 32"/>
                <a:gd name="T1" fmla="*/ 17 h 18"/>
                <a:gd name="T2" fmla="*/ 31 w 32"/>
                <a:gd name="T3" fmla="*/ 0 h 18"/>
                <a:gd name="T4" fmla="*/ 30 w 32"/>
                <a:gd name="T5" fmla="*/ 0 h 18"/>
                <a:gd name="T6" fmla="*/ 0 w 32"/>
                <a:gd name="T7" fmla="*/ 17 h 18"/>
                <a:gd name="T8" fmla="*/ 2 w 32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2" y="17"/>
                  </a:moveTo>
                  <a:cubicBezTo>
                    <a:pt x="12" y="12"/>
                    <a:pt x="21" y="6"/>
                    <a:pt x="31" y="0"/>
                  </a:cubicBezTo>
                  <a:cubicBezTo>
                    <a:pt x="32" y="0"/>
                    <a:pt x="30" y="0"/>
                    <a:pt x="30" y="0"/>
                  </a:cubicBezTo>
                  <a:cubicBezTo>
                    <a:pt x="20" y="6"/>
                    <a:pt x="10" y="12"/>
                    <a:pt x="0" y="17"/>
                  </a:cubicBezTo>
                  <a:cubicBezTo>
                    <a:pt x="0" y="18"/>
                    <a:pt x="2" y="18"/>
                    <a:pt x="2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36" name="Freeform 10762">
              <a:extLst>
                <a:ext uri="{FF2B5EF4-FFF2-40B4-BE49-F238E27FC236}">
                  <a16:creationId xmlns:a16="http://schemas.microsoft.com/office/drawing/2014/main" id="{068C7460-191E-4F3F-9ECB-8973B69B2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452438"/>
              <a:ext cx="119063" cy="74613"/>
            </a:xfrm>
            <a:custGeom>
              <a:avLst/>
              <a:gdLst>
                <a:gd name="T0" fmla="*/ 30 w 32"/>
                <a:gd name="T1" fmla="*/ 1 h 20"/>
                <a:gd name="T2" fmla="*/ 2 w 32"/>
                <a:gd name="T3" fmla="*/ 18 h 20"/>
                <a:gd name="T4" fmla="*/ 3 w 32"/>
                <a:gd name="T5" fmla="*/ 19 h 20"/>
                <a:gd name="T6" fmla="*/ 31 w 32"/>
                <a:gd name="T7" fmla="*/ 1 h 20"/>
                <a:gd name="T8" fmla="*/ 30 w 3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30" y="1"/>
                  </a:moveTo>
                  <a:cubicBezTo>
                    <a:pt x="20" y="7"/>
                    <a:pt x="11" y="12"/>
                    <a:pt x="2" y="18"/>
                  </a:cubicBezTo>
                  <a:cubicBezTo>
                    <a:pt x="0" y="19"/>
                    <a:pt x="2" y="20"/>
                    <a:pt x="3" y="19"/>
                  </a:cubicBezTo>
                  <a:cubicBezTo>
                    <a:pt x="12" y="13"/>
                    <a:pt x="21" y="7"/>
                    <a:pt x="31" y="1"/>
                  </a:cubicBezTo>
                  <a:cubicBezTo>
                    <a:pt x="32" y="1"/>
                    <a:pt x="30" y="0"/>
                    <a:pt x="3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37" name="Freeform 10763">
              <a:extLst>
                <a:ext uri="{FF2B5EF4-FFF2-40B4-BE49-F238E27FC236}">
                  <a16:creationId xmlns:a16="http://schemas.microsoft.com/office/drawing/2014/main" id="{8A913305-70ED-4DBE-8126-CC8AE810F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" y="298450"/>
              <a:ext cx="139700" cy="77788"/>
            </a:xfrm>
            <a:custGeom>
              <a:avLst/>
              <a:gdLst>
                <a:gd name="T0" fmla="*/ 35 w 37"/>
                <a:gd name="T1" fmla="*/ 1 h 21"/>
                <a:gd name="T2" fmla="*/ 0 w 37"/>
                <a:gd name="T3" fmla="*/ 20 h 21"/>
                <a:gd name="T4" fmla="*/ 2 w 37"/>
                <a:gd name="T5" fmla="*/ 21 h 21"/>
                <a:gd name="T6" fmla="*/ 36 w 37"/>
                <a:gd name="T7" fmla="*/ 1 h 21"/>
                <a:gd name="T8" fmla="*/ 35 w 37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1">
                  <a:moveTo>
                    <a:pt x="35" y="1"/>
                  </a:moveTo>
                  <a:cubicBezTo>
                    <a:pt x="23" y="7"/>
                    <a:pt x="12" y="14"/>
                    <a:pt x="0" y="20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13" y="14"/>
                    <a:pt x="25" y="7"/>
                    <a:pt x="36" y="1"/>
                  </a:cubicBezTo>
                  <a:cubicBezTo>
                    <a:pt x="37" y="0"/>
                    <a:pt x="35" y="0"/>
                    <a:pt x="3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38" name="Freeform 10764">
              <a:extLst>
                <a:ext uri="{FF2B5EF4-FFF2-40B4-BE49-F238E27FC236}">
                  <a16:creationId xmlns:a16="http://schemas.microsoft.com/office/drawing/2014/main" id="{5623C664-89F3-49F4-9184-3472B2771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387" y="65088"/>
              <a:ext cx="131763" cy="77788"/>
            </a:xfrm>
            <a:custGeom>
              <a:avLst/>
              <a:gdLst>
                <a:gd name="T0" fmla="*/ 32 w 35"/>
                <a:gd name="T1" fmla="*/ 0 h 21"/>
                <a:gd name="T2" fmla="*/ 2 w 35"/>
                <a:gd name="T3" fmla="*/ 19 h 21"/>
                <a:gd name="T4" fmla="*/ 2 w 35"/>
                <a:gd name="T5" fmla="*/ 20 h 21"/>
                <a:gd name="T6" fmla="*/ 33 w 35"/>
                <a:gd name="T7" fmla="*/ 1 h 21"/>
                <a:gd name="T8" fmla="*/ 32 w 3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1">
                  <a:moveTo>
                    <a:pt x="32" y="0"/>
                  </a:moveTo>
                  <a:cubicBezTo>
                    <a:pt x="22" y="7"/>
                    <a:pt x="12" y="13"/>
                    <a:pt x="2" y="19"/>
                  </a:cubicBezTo>
                  <a:cubicBezTo>
                    <a:pt x="0" y="19"/>
                    <a:pt x="1" y="21"/>
                    <a:pt x="2" y="20"/>
                  </a:cubicBezTo>
                  <a:cubicBezTo>
                    <a:pt x="13" y="14"/>
                    <a:pt x="23" y="8"/>
                    <a:pt x="33" y="1"/>
                  </a:cubicBezTo>
                  <a:cubicBezTo>
                    <a:pt x="35" y="1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39" name="Freeform 10765">
              <a:extLst>
                <a:ext uri="{FF2B5EF4-FFF2-40B4-BE49-F238E27FC236}">
                  <a16:creationId xmlns:a16="http://schemas.microsoft.com/office/drawing/2014/main" id="{9461C0A7-29B0-4760-B70C-A85EF2234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" y="68263"/>
              <a:ext cx="142875" cy="74613"/>
            </a:xfrm>
            <a:custGeom>
              <a:avLst/>
              <a:gdLst>
                <a:gd name="T0" fmla="*/ 2 w 38"/>
                <a:gd name="T1" fmla="*/ 19 h 20"/>
                <a:gd name="T2" fmla="*/ 37 w 38"/>
                <a:gd name="T3" fmla="*/ 1 h 20"/>
                <a:gd name="T4" fmla="*/ 35 w 38"/>
                <a:gd name="T5" fmla="*/ 0 h 20"/>
                <a:gd name="T6" fmla="*/ 1 w 38"/>
                <a:gd name="T7" fmla="*/ 19 h 20"/>
                <a:gd name="T8" fmla="*/ 2 w 38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" y="19"/>
                  </a:moveTo>
                  <a:cubicBezTo>
                    <a:pt x="14" y="13"/>
                    <a:pt x="25" y="7"/>
                    <a:pt x="37" y="1"/>
                  </a:cubicBezTo>
                  <a:cubicBezTo>
                    <a:pt x="38" y="0"/>
                    <a:pt x="36" y="0"/>
                    <a:pt x="35" y="0"/>
                  </a:cubicBezTo>
                  <a:cubicBezTo>
                    <a:pt x="24" y="6"/>
                    <a:pt x="12" y="12"/>
                    <a:pt x="1" y="19"/>
                  </a:cubicBezTo>
                  <a:cubicBezTo>
                    <a:pt x="0" y="19"/>
                    <a:pt x="2" y="20"/>
                    <a:pt x="2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40" name="Freeform 10766">
              <a:extLst>
                <a:ext uri="{FF2B5EF4-FFF2-40B4-BE49-F238E27FC236}">
                  <a16:creationId xmlns:a16="http://schemas.microsoft.com/office/drawing/2014/main" id="{6DF81E7B-8AA7-4DF3-A79E-7E7B8F033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62" y="257175"/>
              <a:ext cx="119063" cy="66675"/>
            </a:xfrm>
            <a:custGeom>
              <a:avLst/>
              <a:gdLst>
                <a:gd name="T0" fmla="*/ 2 w 32"/>
                <a:gd name="T1" fmla="*/ 18 h 18"/>
                <a:gd name="T2" fmla="*/ 31 w 32"/>
                <a:gd name="T3" fmla="*/ 1 h 18"/>
                <a:gd name="T4" fmla="*/ 30 w 32"/>
                <a:gd name="T5" fmla="*/ 1 h 18"/>
                <a:gd name="T6" fmla="*/ 1 w 32"/>
                <a:gd name="T7" fmla="*/ 18 h 18"/>
                <a:gd name="T8" fmla="*/ 2 w 32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2" y="18"/>
                  </a:moveTo>
                  <a:cubicBezTo>
                    <a:pt x="12" y="12"/>
                    <a:pt x="22" y="6"/>
                    <a:pt x="31" y="1"/>
                  </a:cubicBezTo>
                  <a:cubicBezTo>
                    <a:pt x="32" y="0"/>
                    <a:pt x="30" y="1"/>
                    <a:pt x="30" y="1"/>
                  </a:cubicBezTo>
                  <a:cubicBezTo>
                    <a:pt x="20" y="6"/>
                    <a:pt x="10" y="12"/>
                    <a:pt x="1" y="18"/>
                  </a:cubicBezTo>
                  <a:cubicBezTo>
                    <a:pt x="0" y="18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41" name="Freeform 10767">
              <a:extLst>
                <a:ext uri="{FF2B5EF4-FFF2-40B4-BE49-F238E27FC236}">
                  <a16:creationId xmlns:a16="http://schemas.microsoft.com/office/drawing/2014/main" id="{A8F1BB47-FDDA-4F58-844F-1E7951B5D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" y="400050"/>
              <a:ext cx="98425" cy="52388"/>
            </a:xfrm>
            <a:custGeom>
              <a:avLst/>
              <a:gdLst>
                <a:gd name="T0" fmla="*/ 3 w 26"/>
                <a:gd name="T1" fmla="*/ 14 h 14"/>
                <a:gd name="T2" fmla="*/ 25 w 26"/>
                <a:gd name="T3" fmla="*/ 1 h 14"/>
                <a:gd name="T4" fmla="*/ 24 w 26"/>
                <a:gd name="T5" fmla="*/ 1 h 14"/>
                <a:gd name="T6" fmla="*/ 2 w 26"/>
                <a:gd name="T7" fmla="*/ 13 h 14"/>
                <a:gd name="T8" fmla="*/ 3 w 2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3" y="14"/>
                  </a:moveTo>
                  <a:cubicBezTo>
                    <a:pt x="10" y="9"/>
                    <a:pt x="18" y="5"/>
                    <a:pt x="25" y="1"/>
                  </a:cubicBezTo>
                  <a:cubicBezTo>
                    <a:pt x="26" y="0"/>
                    <a:pt x="24" y="0"/>
                    <a:pt x="24" y="1"/>
                  </a:cubicBezTo>
                  <a:cubicBezTo>
                    <a:pt x="16" y="5"/>
                    <a:pt x="9" y="9"/>
                    <a:pt x="2" y="13"/>
                  </a:cubicBezTo>
                  <a:cubicBezTo>
                    <a:pt x="0" y="14"/>
                    <a:pt x="2" y="14"/>
                    <a:pt x="3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42" name="Freeform 10768">
              <a:extLst>
                <a:ext uri="{FF2B5EF4-FFF2-40B4-BE49-F238E27FC236}">
                  <a16:creationId xmlns:a16="http://schemas.microsoft.com/office/drawing/2014/main" id="{6B08C3A5-F56E-424F-B85D-8D2BEE798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334963"/>
              <a:ext cx="90488" cy="57150"/>
            </a:xfrm>
            <a:custGeom>
              <a:avLst/>
              <a:gdLst>
                <a:gd name="T0" fmla="*/ 22 w 24"/>
                <a:gd name="T1" fmla="*/ 1 h 15"/>
                <a:gd name="T2" fmla="*/ 1 w 24"/>
                <a:gd name="T3" fmla="*/ 14 h 15"/>
                <a:gd name="T4" fmla="*/ 2 w 24"/>
                <a:gd name="T5" fmla="*/ 14 h 15"/>
                <a:gd name="T6" fmla="*/ 23 w 24"/>
                <a:gd name="T7" fmla="*/ 1 h 15"/>
                <a:gd name="T8" fmla="*/ 22 w 2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22" y="1"/>
                  </a:moveTo>
                  <a:cubicBezTo>
                    <a:pt x="15" y="5"/>
                    <a:pt x="8" y="10"/>
                    <a:pt x="1" y="14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9" y="10"/>
                    <a:pt x="16" y="5"/>
                    <a:pt x="23" y="1"/>
                  </a:cubicBezTo>
                  <a:cubicBezTo>
                    <a:pt x="24" y="0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43" name="Freeform 10769">
              <a:extLst>
                <a:ext uri="{FF2B5EF4-FFF2-40B4-BE49-F238E27FC236}">
                  <a16:creationId xmlns:a16="http://schemas.microsoft.com/office/drawing/2014/main" id="{B68B971F-9FB7-444E-9BAB-E7929167A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37" y="65088"/>
              <a:ext cx="146050" cy="77788"/>
            </a:xfrm>
            <a:custGeom>
              <a:avLst/>
              <a:gdLst>
                <a:gd name="T0" fmla="*/ 37 w 39"/>
                <a:gd name="T1" fmla="*/ 0 h 21"/>
                <a:gd name="T2" fmla="*/ 1 w 39"/>
                <a:gd name="T3" fmla="*/ 20 h 21"/>
                <a:gd name="T4" fmla="*/ 2 w 39"/>
                <a:gd name="T5" fmla="*/ 21 h 21"/>
                <a:gd name="T6" fmla="*/ 38 w 39"/>
                <a:gd name="T7" fmla="*/ 0 h 21"/>
                <a:gd name="T8" fmla="*/ 37 w 3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1">
                  <a:moveTo>
                    <a:pt x="37" y="0"/>
                  </a:moveTo>
                  <a:cubicBezTo>
                    <a:pt x="25" y="7"/>
                    <a:pt x="13" y="14"/>
                    <a:pt x="1" y="20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14" y="14"/>
                    <a:pt x="26" y="7"/>
                    <a:pt x="38" y="0"/>
                  </a:cubicBezTo>
                  <a:cubicBezTo>
                    <a:pt x="39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44" name="Freeform 10770">
              <a:extLst>
                <a:ext uri="{FF2B5EF4-FFF2-40B4-BE49-F238E27FC236}">
                  <a16:creationId xmlns:a16="http://schemas.microsoft.com/office/drawing/2014/main" id="{C222BDF5-B6C2-41FA-85A3-6A3E8CBAF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25" y="60325"/>
              <a:ext cx="152400" cy="87313"/>
            </a:xfrm>
            <a:custGeom>
              <a:avLst/>
              <a:gdLst>
                <a:gd name="T0" fmla="*/ 2 w 41"/>
                <a:gd name="T1" fmla="*/ 22 h 23"/>
                <a:gd name="T2" fmla="*/ 40 w 41"/>
                <a:gd name="T3" fmla="*/ 2 h 23"/>
                <a:gd name="T4" fmla="*/ 39 w 41"/>
                <a:gd name="T5" fmla="*/ 0 h 23"/>
                <a:gd name="T6" fmla="*/ 1 w 41"/>
                <a:gd name="T7" fmla="*/ 21 h 23"/>
                <a:gd name="T8" fmla="*/ 2 w 41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3">
                  <a:moveTo>
                    <a:pt x="2" y="22"/>
                  </a:moveTo>
                  <a:cubicBezTo>
                    <a:pt x="15" y="15"/>
                    <a:pt x="27" y="8"/>
                    <a:pt x="40" y="2"/>
                  </a:cubicBezTo>
                  <a:cubicBezTo>
                    <a:pt x="41" y="1"/>
                    <a:pt x="40" y="0"/>
                    <a:pt x="39" y="0"/>
                  </a:cubicBezTo>
                  <a:cubicBezTo>
                    <a:pt x="26" y="7"/>
                    <a:pt x="14" y="14"/>
                    <a:pt x="1" y="21"/>
                  </a:cubicBezTo>
                  <a:cubicBezTo>
                    <a:pt x="0" y="22"/>
                    <a:pt x="1" y="23"/>
                    <a:pt x="2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45" name="Freeform 10771">
              <a:extLst>
                <a:ext uri="{FF2B5EF4-FFF2-40B4-BE49-F238E27FC236}">
                  <a16:creationId xmlns:a16="http://schemas.microsoft.com/office/drawing/2014/main" id="{A3F0D0DE-A2F8-4DF2-9873-01242FE30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" y="298450"/>
              <a:ext cx="74613" cy="44450"/>
            </a:xfrm>
            <a:custGeom>
              <a:avLst/>
              <a:gdLst>
                <a:gd name="T0" fmla="*/ 2 w 20"/>
                <a:gd name="T1" fmla="*/ 12 h 12"/>
                <a:gd name="T2" fmla="*/ 19 w 20"/>
                <a:gd name="T3" fmla="*/ 2 h 12"/>
                <a:gd name="T4" fmla="*/ 18 w 20"/>
                <a:gd name="T5" fmla="*/ 1 h 12"/>
                <a:gd name="T6" fmla="*/ 1 w 20"/>
                <a:gd name="T7" fmla="*/ 11 h 12"/>
                <a:gd name="T8" fmla="*/ 2 w 2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2" y="12"/>
                  </a:moveTo>
                  <a:cubicBezTo>
                    <a:pt x="8" y="8"/>
                    <a:pt x="13" y="5"/>
                    <a:pt x="19" y="2"/>
                  </a:cubicBezTo>
                  <a:cubicBezTo>
                    <a:pt x="20" y="1"/>
                    <a:pt x="19" y="0"/>
                    <a:pt x="18" y="1"/>
                  </a:cubicBezTo>
                  <a:cubicBezTo>
                    <a:pt x="12" y="4"/>
                    <a:pt x="7" y="7"/>
                    <a:pt x="1" y="11"/>
                  </a:cubicBezTo>
                  <a:cubicBezTo>
                    <a:pt x="0" y="11"/>
                    <a:pt x="1" y="12"/>
                    <a:pt x="2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46" name="Freeform 10772">
              <a:extLst>
                <a:ext uri="{FF2B5EF4-FFF2-40B4-BE49-F238E27FC236}">
                  <a16:creationId xmlns:a16="http://schemas.microsoft.com/office/drawing/2014/main" id="{505594D1-2E7F-42FB-A8E8-7E0A30C29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271463"/>
              <a:ext cx="82550" cy="49213"/>
            </a:xfrm>
            <a:custGeom>
              <a:avLst/>
              <a:gdLst>
                <a:gd name="T0" fmla="*/ 19 w 22"/>
                <a:gd name="T1" fmla="*/ 1 h 13"/>
                <a:gd name="T2" fmla="*/ 0 w 22"/>
                <a:gd name="T3" fmla="*/ 13 h 13"/>
                <a:gd name="T4" fmla="*/ 2 w 22"/>
                <a:gd name="T5" fmla="*/ 13 h 13"/>
                <a:gd name="T6" fmla="*/ 21 w 22"/>
                <a:gd name="T7" fmla="*/ 1 h 13"/>
                <a:gd name="T8" fmla="*/ 19 w 2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3">
                  <a:moveTo>
                    <a:pt x="19" y="1"/>
                  </a:moveTo>
                  <a:cubicBezTo>
                    <a:pt x="13" y="5"/>
                    <a:pt x="7" y="9"/>
                    <a:pt x="0" y="13"/>
                  </a:cubicBezTo>
                  <a:cubicBezTo>
                    <a:pt x="0" y="13"/>
                    <a:pt x="2" y="13"/>
                    <a:pt x="2" y="13"/>
                  </a:cubicBezTo>
                  <a:cubicBezTo>
                    <a:pt x="8" y="9"/>
                    <a:pt x="14" y="5"/>
                    <a:pt x="21" y="1"/>
                  </a:cubicBezTo>
                  <a:cubicBezTo>
                    <a:pt x="22" y="0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47" name="Freeform 10773">
              <a:extLst>
                <a:ext uri="{FF2B5EF4-FFF2-40B4-BE49-F238E27FC236}">
                  <a16:creationId xmlns:a16="http://schemas.microsoft.com/office/drawing/2014/main" id="{83F17910-9E7C-4F79-8DC7-705B2F747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12" y="57150"/>
              <a:ext cx="138113" cy="82550"/>
            </a:xfrm>
            <a:custGeom>
              <a:avLst/>
              <a:gdLst>
                <a:gd name="T0" fmla="*/ 34 w 37"/>
                <a:gd name="T1" fmla="*/ 0 h 22"/>
                <a:gd name="T2" fmla="*/ 1 w 37"/>
                <a:gd name="T3" fmla="*/ 21 h 22"/>
                <a:gd name="T4" fmla="*/ 2 w 37"/>
                <a:gd name="T5" fmla="*/ 21 h 22"/>
                <a:gd name="T6" fmla="*/ 35 w 37"/>
                <a:gd name="T7" fmla="*/ 1 h 22"/>
                <a:gd name="T8" fmla="*/ 34 w 3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2">
                  <a:moveTo>
                    <a:pt x="34" y="0"/>
                  </a:moveTo>
                  <a:cubicBezTo>
                    <a:pt x="23" y="7"/>
                    <a:pt x="12" y="14"/>
                    <a:pt x="1" y="21"/>
                  </a:cubicBezTo>
                  <a:cubicBezTo>
                    <a:pt x="0" y="22"/>
                    <a:pt x="1" y="22"/>
                    <a:pt x="2" y="21"/>
                  </a:cubicBezTo>
                  <a:cubicBezTo>
                    <a:pt x="13" y="15"/>
                    <a:pt x="24" y="8"/>
                    <a:pt x="35" y="1"/>
                  </a:cubicBezTo>
                  <a:cubicBezTo>
                    <a:pt x="37" y="0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48" name="Freeform 10774">
              <a:extLst>
                <a:ext uri="{FF2B5EF4-FFF2-40B4-BE49-F238E27FC236}">
                  <a16:creationId xmlns:a16="http://schemas.microsoft.com/office/drawing/2014/main" id="{C4CD7BDA-38F6-4D01-B914-1DDE6974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12" y="57150"/>
              <a:ext cx="131763" cy="85725"/>
            </a:xfrm>
            <a:custGeom>
              <a:avLst/>
              <a:gdLst>
                <a:gd name="T0" fmla="*/ 2 w 35"/>
                <a:gd name="T1" fmla="*/ 22 h 23"/>
                <a:gd name="T2" fmla="*/ 34 w 35"/>
                <a:gd name="T3" fmla="*/ 1 h 23"/>
                <a:gd name="T4" fmla="*/ 33 w 35"/>
                <a:gd name="T5" fmla="*/ 0 h 23"/>
                <a:gd name="T6" fmla="*/ 1 w 35"/>
                <a:gd name="T7" fmla="*/ 22 h 23"/>
                <a:gd name="T8" fmla="*/ 2 w 3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3">
                  <a:moveTo>
                    <a:pt x="2" y="22"/>
                  </a:moveTo>
                  <a:cubicBezTo>
                    <a:pt x="13" y="15"/>
                    <a:pt x="23" y="8"/>
                    <a:pt x="34" y="1"/>
                  </a:cubicBezTo>
                  <a:cubicBezTo>
                    <a:pt x="35" y="0"/>
                    <a:pt x="33" y="0"/>
                    <a:pt x="33" y="0"/>
                  </a:cubicBezTo>
                  <a:cubicBezTo>
                    <a:pt x="22" y="7"/>
                    <a:pt x="11" y="15"/>
                    <a:pt x="1" y="22"/>
                  </a:cubicBezTo>
                  <a:cubicBezTo>
                    <a:pt x="0" y="22"/>
                    <a:pt x="1" y="23"/>
                    <a:pt x="2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49" name="Freeform 10775">
              <a:extLst>
                <a:ext uri="{FF2B5EF4-FFF2-40B4-BE49-F238E27FC236}">
                  <a16:creationId xmlns:a16="http://schemas.microsoft.com/office/drawing/2014/main" id="{89DD2181-D4DB-45FC-99E3-D535312F8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260350"/>
              <a:ext cx="76200" cy="38100"/>
            </a:xfrm>
            <a:custGeom>
              <a:avLst/>
              <a:gdLst>
                <a:gd name="T0" fmla="*/ 2 w 20"/>
                <a:gd name="T1" fmla="*/ 10 h 10"/>
                <a:gd name="T2" fmla="*/ 19 w 20"/>
                <a:gd name="T3" fmla="*/ 0 h 10"/>
                <a:gd name="T4" fmla="*/ 18 w 20"/>
                <a:gd name="T5" fmla="*/ 0 h 10"/>
                <a:gd name="T6" fmla="*/ 1 w 20"/>
                <a:gd name="T7" fmla="*/ 9 h 10"/>
                <a:gd name="T8" fmla="*/ 2 w 2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2" y="10"/>
                  </a:moveTo>
                  <a:cubicBezTo>
                    <a:pt x="8" y="6"/>
                    <a:pt x="14" y="3"/>
                    <a:pt x="19" y="0"/>
                  </a:cubicBezTo>
                  <a:cubicBezTo>
                    <a:pt x="20" y="0"/>
                    <a:pt x="18" y="0"/>
                    <a:pt x="18" y="0"/>
                  </a:cubicBezTo>
                  <a:cubicBezTo>
                    <a:pt x="12" y="3"/>
                    <a:pt x="7" y="6"/>
                    <a:pt x="1" y="9"/>
                  </a:cubicBezTo>
                  <a:cubicBezTo>
                    <a:pt x="0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50" name="Freeform 10776">
              <a:extLst>
                <a:ext uri="{FF2B5EF4-FFF2-40B4-BE49-F238E27FC236}">
                  <a16:creationId xmlns:a16="http://schemas.microsoft.com/office/drawing/2014/main" id="{39B4BD2F-CF00-43E7-BD84-0D8BBFBFF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" y="214313"/>
              <a:ext cx="66675" cy="49213"/>
            </a:xfrm>
            <a:custGeom>
              <a:avLst/>
              <a:gdLst>
                <a:gd name="T0" fmla="*/ 16 w 18"/>
                <a:gd name="T1" fmla="*/ 1 h 13"/>
                <a:gd name="T2" fmla="*/ 1 w 18"/>
                <a:gd name="T3" fmla="*/ 12 h 13"/>
                <a:gd name="T4" fmla="*/ 2 w 18"/>
                <a:gd name="T5" fmla="*/ 12 h 13"/>
                <a:gd name="T6" fmla="*/ 17 w 18"/>
                <a:gd name="T7" fmla="*/ 1 h 13"/>
                <a:gd name="T8" fmla="*/ 16 w 18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6" y="1"/>
                  </a:moveTo>
                  <a:cubicBezTo>
                    <a:pt x="11" y="4"/>
                    <a:pt x="6" y="8"/>
                    <a:pt x="1" y="12"/>
                  </a:cubicBezTo>
                  <a:cubicBezTo>
                    <a:pt x="0" y="13"/>
                    <a:pt x="2" y="13"/>
                    <a:pt x="2" y="12"/>
                  </a:cubicBezTo>
                  <a:cubicBezTo>
                    <a:pt x="7" y="8"/>
                    <a:pt x="12" y="5"/>
                    <a:pt x="17" y="1"/>
                  </a:cubicBezTo>
                  <a:cubicBezTo>
                    <a:pt x="18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51" name="Freeform 10777">
              <a:extLst>
                <a:ext uri="{FF2B5EF4-FFF2-40B4-BE49-F238E27FC236}">
                  <a16:creationId xmlns:a16="http://schemas.microsoft.com/office/drawing/2014/main" id="{97D34099-5604-4A94-886D-D97E72C5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7" y="57150"/>
              <a:ext cx="131763" cy="82550"/>
            </a:xfrm>
            <a:custGeom>
              <a:avLst/>
              <a:gdLst>
                <a:gd name="T0" fmla="*/ 32 w 35"/>
                <a:gd name="T1" fmla="*/ 0 h 22"/>
                <a:gd name="T2" fmla="*/ 1 w 35"/>
                <a:gd name="T3" fmla="*/ 20 h 22"/>
                <a:gd name="T4" fmla="*/ 2 w 35"/>
                <a:gd name="T5" fmla="*/ 21 h 22"/>
                <a:gd name="T6" fmla="*/ 34 w 35"/>
                <a:gd name="T7" fmla="*/ 1 h 22"/>
                <a:gd name="T8" fmla="*/ 32 w 35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2">
                  <a:moveTo>
                    <a:pt x="32" y="0"/>
                  </a:moveTo>
                  <a:cubicBezTo>
                    <a:pt x="22" y="7"/>
                    <a:pt x="12" y="14"/>
                    <a:pt x="1" y="20"/>
                  </a:cubicBezTo>
                  <a:cubicBezTo>
                    <a:pt x="0" y="21"/>
                    <a:pt x="2" y="22"/>
                    <a:pt x="2" y="21"/>
                  </a:cubicBezTo>
                  <a:cubicBezTo>
                    <a:pt x="13" y="15"/>
                    <a:pt x="24" y="8"/>
                    <a:pt x="34" y="1"/>
                  </a:cubicBezTo>
                  <a:cubicBezTo>
                    <a:pt x="35" y="0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52" name="Freeform 10778">
              <a:extLst>
                <a:ext uri="{FF2B5EF4-FFF2-40B4-BE49-F238E27FC236}">
                  <a16:creationId xmlns:a16="http://schemas.microsoft.com/office/drawing/2014/main" id="{EE09D26C-626A-4A10-B250-9BCD231E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" y="49213"/>
              <a:ext cx="266700" cy="165100"/>
            </a:xfrm>
            <a:custGeom>
              <a:avLst/>
              <a:gdLst>
                <a:gd name="T0" fmla="*/ 2 w 71"/>
                <a:gd name="T1" fmla="*/ 44 h 44"/>
                <a:gd name="T2" fmla="*/ 69 w 71"/>
                <a:gd name="T3" fmla="*/ 1 h 44"/>
                <a:gd name="T4" fmla="*/ 68 w 71"/>
                <a:gd name="T5" fmla="*/ 1 h 44"/>
                <a:gd name="T6" fmla="*/ 1 w 71"/>
                <a:gd name="T7" fmla="*/ 43 h 44"/>
                <a:gd name="T8" fmla="*/ 2 w 71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4">
                  <a:moveTo>
                    <a:pt x="2" y="44"/>
                  </a:moveTo>
                  <a:cubicBezTo>
                    <a:pt x="25" y="30"/>
                    <a:pt x="47" y="15"/>
                    <a:pt x="69" y="1"/>
                  </a:cubicBezTo>
                  <a:cubicBezTo>
                    <a:pt x="71" y="1"/>
                    <a:pt x="69" y="0"/>
                    <a:pt x="68" y="1"/>
                  </a:cubicBezTo>
                  <a:cubicBezTo>
                    <a:pt x="46" y="15"/>
                    <a:pt x="23" y="29"/>
                    <a:pt x="1" y="43"/>
                  </a:cubicBezTo>
                  <a:cubicBezTo>
                    <a:pt x="0" y="44"/>
                    <a:pt x="2" y="44"/>
                    <a:pt x="2" y="4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53" name="Freeform 10779">
              <a:extLst>
                <a:ext uri="{FF2B5EF4-FFF2-40B4-BE49-F238E27FC236}">
                  <a16:creationId xmlns:a16="http://schemas.microsoft.com/office/drawing/2014/main" id="{3CC8008F-3F1C-421D-A7C5-88A3BB38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" y="46038"/>
              <a:ext cx="217488" cy="146050"/>
            </a:xfrm>
            <a:custGeom>
              <a:avLst/>
              <a:gdLst>
                <a:gd name="T0" fmla="*/ 56 w 58"/>
                <a:gd name="T1" fmla="*/ 1 h 39"/>
                <a:gd name="T2" fmla="*/ 1 w 58"/>
                <a:gd name="T3" fmla="*/ 38 h 39"/>
                <a:gd name="T4" fmla="*/ 2 w 58"/>
                <a:gd name="T5" fmla="*/ 38 h 39"/>
                <a:gd name="T6" fmla="*/ 57 w 58"/>
                <a:gd name="T7" fmla="*/ 1 h 39"/>
                <a:gd name="T8" fmla="*/ 56 w 58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9">
                  <a:moveTo>
                    <a:pt x="56" y="1"/>
                  </a:moveTo>
                  <a:cubicBezTo>
                    <a:pt x="38" y="14"/>
                    <a:pt x="19" y="26"/>
                    <a:pt x="1" y="38"/>
                  </a:cubicBezTo>
                  <a:cubicBezTo>
                    <a:pt x="0" y="39"/>
                    <a:pt x="2" y="38"/>
                    <a:pt x="2" y="38"/>
                  </a:cubicBezTo>
                  <a:cubicBezTo>
                    <a:pt x="21" y="26"/>
                    <a:pt x="39" y="14"/>
                    <a:pt x="57" y="1"/>
                  </a:cubicBezTo>
                  <a:cubicBezTo>
                    <a:pt x="58" y="0"/>
                    <a:pt x="56" y="1"/>
                    <a:pt x="5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54" name="Freeform 10780">
              <a:extLst>
                <a:ext uri="{FF2B5EF4-FFF2-40B4-BE49-F238E27FC236}">
                  <a16:creationId xmlns:a16="http://schemas.microsoft.com/office/drawing/2014/main" id="{2539D1D1-00C5-4846-8D3F-BA72BC41C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46038"/>
              <a:ext cx="131763" cy="79375"/>
            </a:xfrm>
            <a:custGeom>
              <a:avLst/>
              <a:gdLst>
                <a:gd name="T0" fmla="*/ 3 w 35"/>
                <a:gd name="T1" fmla="*/ 21 h 21"/>
                <a:gd name="T2" fmla="*/ 34 w 35"/>
                <a:gd name="T3" fmla="*/ 1 h 21"/>
                <a:gd name="T4" fmla="*/ 32 w 35"/>
                <a:gd name="T5" fmla="*/ 0 h 21"/>
                <a:gd name="T6" fmla="*/ 2 w 35"/>
                <a:gd name="T7" fmla="*/ 20 h 21"/>
                <a:gd name="T8" fmla="*/ 3 w 3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1">
                  <a:moveTo>
                    <a:pt x="3" y="21"/>
                  </a:moveTo>
                  <a:cubicBezTo>
                    <a:pt x="13" y="14"/>
                    <a:pt x="23" y="7"/>
                    <a:pt x="34" y="1"/>
                  </a:cubicBezTo>
                  <a:cubicBezTo>
                    <a:pt x="35" y="0"/>
                    <a:pt x="33" y="0"/>
                    <a:pt x="32" y="0"/>
                  </a:cubicBezTo>
                  <a:cubicBezTo>
                    <a:pt x="22" y="7"/>
                    <a:pt x="12" y="13"/>
                    <a:pt x="2" y="20"/>
                  </a:cubicBezTo>
                  <a:cubicBezTo>
                    <a:pt x="0" y="21"/>
                    <a:pt x="2" y="21"/>
                    <a:pt x="3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3955" name="矩形 3">
            <a:extLst>
              <a:ext uri="{FF2B5EF4-FFF2-40B4-BE49-F238E27FC236}">
                <a16:creationId xmlns:a16="http://schemas.microsoft.com/office/drawing/2014/main" id="{9C402536-E2C3-4C39-88BE-CF67DDA87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4738" y="808295"/>
            <a:ext cx="3890963" cy="2571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200" dirty="0">
                <a:solidFill>
                  <a:srgbClr val="D9D9D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100</a:t>
            </a:r>
            <a:r>
              <a:rPr lang="zh-CN" altLang="en-US" sz="2200" dirty="0">
                <a:solidFill>
                  <a:srgbClr val="D9D9D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 number of exclusive icons</a:t>
            </a:r>
            <a:endParaRPr lang="en-US" altLang="zh-CN" sz="2200" dirty="0">
              <a:solidFill>
                <a:srgbClr val="D9D9D9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200" dirty="0">
                <a:solidFill>
                  <a:srgbClr val="D9D9D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Size can be stretched at will</a:t>
            </a:r>
            <a:endParaRPr lang="en-US" altLang="zh-CN" sz="2200" dirty="0">
              <a:solidFill>
                <a:srgbClr val="D9D9D9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200" dirty="0">
                <a:solidFill>
                  <a:srgbClr val="D9D9D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Colors can be replaced at will</a:t>
            </a:r>
          </a:p>
        </p:txBody>
      </p:sp>
    </p:spTree>
  </p:cSld>
  <p:clrMapOvr>
    <a:masterClrMapping/>
  </p:clrMapOvr>
  <p:transition spd="med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矩形 10">
            <a:extLst>
              <a:ext uri="{FF2B5EF4-FFF2-40B4-BE49-F238E27FC236}">
                <a16:creationId xmlns:a16="http://schemas.microsoft.com/office/drawing/2014/main" id="{44599AD5-605E-4E2D-AE64-E8C66D6D8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373438"/>
            <a:ext cx="51466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a subtitle to supplement the description of the specific content of the title</a:t>
            </a:r>
          </a:p>
        </p:txBody>
      </p:sp>
      <p:cxnSp>
        <p:nvCxnSpPr>
          <p:cNvPr id="16387" name="直接连接符 15">
            <a:extLst>
              <a:ext uri="{FF2B5EF4-FFF2-40B4-BE49-F238E27FC236}">
                <a16:creationId xmlns:a16="http://schemas.microsoft.com/office/drawing/2014/main" id="{26655B15-35D6-4F64-87B0-76D45EDC43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838700" y="3389313"/>
            <a:ext cx="4897438" cy="23812"/>
          </a:xfrm>
          <a:prstGeom prst="line">
            <a:avLst/>
          </a:prstGeom>
          <a:noFill/>
          <a:ln w="12700" cmpd="sng">
            <a:solidFill>
              <a:srgbClr val="D9D9D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388" name="矩形 5">
            <a:extLst>
              <a:ext uri="{FF2B5EF4-FFF2-40B4-BE49-F238E27FC236}">
                <a16:creationId xmlns:a16="http://schemas.microsoft.com/office/drawing/2014/main" id="{42B4A424-11A1-4453-A2D5-F4FEA1EBA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2559050"/>
            <a:ext cx="32623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zh-CN" altLang="en-US" sz="4000" b="1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a title</a:t>
            </a:r>
            <a:endParaRPr lang="en-US" altLang="zh-CN" sz="4000" b="1">
              <a:solidFill>
                <a:srgbClr val="F2F2F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6389" name="Group 5">
            <a:extLst>
              <a:ext uri="{FF2B5EF4-FFF2-40B4-BE49-F238E27FC236}">
                <a16:creationId xmlns:a16="http://schemas.microsoft.com/office/drawing/2014/main" id="{1A6F2B71-F359-43EB-8AC7-536D608A7298}"/>
              </a:ext>
            </a:extLst>
          </p:cNvPr>
          <p:cNvGrpSpPr>
            <a:grpSpLocks/>
          </p:cNvGrpSpPr>
          <p:nvPr/>
        </p:nvGrpSpPr>
        <p:grpSpPr bwMode="auto">
          <a:xfrm>
            <a:off x="2171700" y="1169988"/>
            <a:ext cx="2497138" cy="3394075"/>
            <a:chOff x="0" y="0"/>
            <a:chExt cx="569913" cy="774701"/>
          </a:xfrm>
        </p:grpSpPr>
        <p:sp>
          <p:nvSpPr>
            <p:cNvPr id="16390" name="Freeform 8996">
              <a:extLst>
                <a:ext uri="{FF2B5EF4-FFF2-40B4-BE49-F238E27FC236}">
                  <a16:creationId xmlns:a16="http://schemas.microsoft.com/office/drawing/2014/main" id="{A606C95F-0EDB-4943-8896-0FA71369FE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037" y="627063"/>
              <a:ext cx="247650" cy="147638"/>
            </a:xfrm>
            <a:custGeom>
              <a:avLst/>
              <a:gdLst>
                <a:gd name="T0" fmla="*/ 17 w 66"/>
                <a:gd name="T1" fmla="*/ 5 h 39"/>
                <a:gd name="T2" fmla="*/ 10 w 66"/>
                <a:gd name="T3" fmla="*/ 6 h 39"/>
                <a:gd name="T4" fmla="*/ 7 w 66"/>
                <a:gd name="T5" fmla="*/ 3 h 39"/>
                <a:gd name="T6" fmla="*/ 4 w 66"/>
                <a:gd name="T7" fmla="*/ 1 h 39"/>
                <a:gd name="T8" fmla="*/ 3 w 66"/>
                <a:gd name="T9" fmla="*/ 2 h 39"/>
                <a:gd name="T10" fmla="*/ 1 w 66"/>
                <a:gd name="T11" fmla="*/ 4 h 39"/>
                <a:gd name="T12" fmla="*/ 2 w 66"/>
                <a:gd name="T13" fmla="*/ 7 h 39"/>
                <a:gd name="T14" fmla="*/ 2 w 66"/>
                <a:gd name="T15" fmla="*/ 8 h 39"/>
                <a:gd name="T16" fmla="*/ 2 w 66"/>
                <a:gd name="T17" fmla="*/ 10 h 39"/>
                <a:gd name="T18" fmla="*/ 2 w 66"/>
                <a:gd name="T19" fmla="*/ 11 h 39"/>
                <a:gd name="T20" fmla="*/ 2 w 66"/>
                <a:gd name="T21" fmla="*/ 11 h 39"/>
                <a:gd name="T22" fmla="*/ 3 w 66"/>
                <a:gd name="T23" fmla="*/ 17 h 39"/>
                <a:gd name="T24" fmla="*/ 4 w 66"/>
                <a:gd name="T25" fmla="*/ 22 h 39"/>
                <a:gd name="T26" fmla="*/ 4 w 66"/>
                <a:gd name="T27" fmla="*/ 22 h 39"/>
                <a:gd name="T28" fmla="*/ 4 w 66"/>
                <a:gd name="T29" fmla="*/ 22 h 39"/>
                <a:gd name="T30" fmla="*/ 4 w 66"/>
                <a:gd name="T31" fmla="*/ 22 h 39"/>
                <a:gd name="T32" fmla="*/ 4 w 66"/>
                <a:gd name="T33" fmla="*/ 22 h 39"/>
                <a:gd name="T34" fmla="*/ 4 w 66"/>
                <a:gd name="T35" fmla="*/ 22 h 39"/>
                <a:gd name="T36" fmla="*/ 12 w 66"/>
                <a:gd name="T37" fmla="*/ 28 h 39"/>
                <a:gd name="T38" fmla="*/ 9 w 66"/>
                <a:gd name="T39" fmla="*/ 28 h 39"/>
                <a:gd name="T40" fmla="*/ 37 w 66"/>
                <a:gd name="T41" fmla="*/ 39 h 39"/>
                <a:gd name="T42" fmla="*/ 60 w 66"/>
                <a:gd name="T43" fmla="*/ 23 h 39"/>
                <a:gd name="T44" fmla="*/ 65 w 66"/>
                <a:gd name="T45" fmla="*/ 4 h 39"/>
                <a:gd name="T46" fmla="*/ 17 w 66"/>
                <a:gd name="T47" fmla="*/ 5 h 39"/>
                <a:gd name="T48" fmla="*/ 4 w 66"/>
                <a:gd name="T49" fmla="*/ 22 h 39"/>
                <a:gd name="T50" fmla="*/ 4 w 66"/>
                <a:gd name="T51" fmla="*/ 22 h 39"/>
                <a:gd name="T52" fmla="*/ 4 w 66"/>
                <a:gd name="T53" fmla="*/ 22 h 39"/>
                <a:gd name="T54" fmla="*/ 4 w 66"/>
                <a:gd name="T55" fmla="*/ 22 h 39"/>
                <a:gd name="T56" fmla="*/ 22 w 66"/>
                <a:gd name="T57" fmla="*/ 35 h 39"/>
                <a:gd name="T58" fmla="*/ 23 w 66"/>
                <a:gd name="T59" fmla="*/ 36 h 39"/>
                <a:gd name="T60" fmla="*/ 22 w 66"/>
                <a:gd name="T61" fmla="*/ 35 h 39"/>
                <a:gd name="T62" fmla="*/ 57 w 66"/>
                <a:gd name="T63" fmla="*/ 9 h 39"/>
                <a:gd name="T64" fmla="*/ 56 w 66"/>
                <a:gd name="T65" fmla="*/ 11 h 39"/>
                <a:gd name="T66" fmla="*/ 49 w 66"/>
                <a:gd name="T67" fmla="*/ 26 h 39"/>
                <a:gd name="T68" fmla="*/ 23 w 66"/>
                <a:gd name="T69" fmla="*/ 31 h 39"/>
                <a:gd name="T70" fmla="*/ 25 w 66"/>
                <a:gd name="T71" fmla="*/ 30 h 39"/>
                <a:gd name="T72" fmla="*/ 21 w 66"/>
                <a:gd name="T73" fmla="*/ 30 h 39"/>
                <a:gd name="T74" fmla="*/ 8 w 66"/>
                <a:gd name="T75" fmla="*/ 13 h 39"/>
                <a:gd name="T76" fmla="*/ 8 w 66"/>
                <a:gd name="T77" fmla="*/ 10 h 39"/>
                <a:gd name="T78" fmla="*/ 8 w 66"/>
                <a:gd name="T79" fmla="*/ 10 h 39"/>
                <a:gd name="T80" fmla="*/ 7 w 66"/>
                <a:gd name="T81" fmla="*/ 9 h 39"/>
                <a:gd name="T82" fmla="*/ 7 w 66"/>
                <a:gd name="T83" fmla="*/ 9 h 39"/>
                <a:gd name="T84" fmla="*/ 14 w 66"/>
                <a:gd name="T85" fmla="*/ 10 h 39"/>
                <a:gd name="T86" fmla="*/ 14 w 66"/>
                <a:gd name="T87" fmla="*/ 9 h 39"/>
                <a:gd name="T88" fmla="*/ 42 w 66"/>
                <a:gd name="T89" fmla="*/ 10 h 39"/>
                <a:gd name="T90" fmla="*/ 43 w 66"/>
                <a:gd name="T91" fmla="*/ 9 h 39"/>
                <a:gd name="T92" fmla="*/ 43 w 66"/>
                <a:gd name="T93" fmla="*/ 10 h 39"/>
                <a:gd name="T94" fmla="*/ 49 w 66"/>
                <a:gd name="T95" fmla="*/ 10 h 39"/>
                <a:gd name="T96" fmla="*/ 57 w 66"/>
                <a:gd name="T9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39">
                  <a:moveTo>
                    <a:pt x="17" y="5"/>
                  </a:moveTo>
                  <a:cubicBezTo>
                    <a:pt x="21" y="3"/>
                    <a:pt x="11" y="3"/>
                    <a:pt x="10" y="6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2"/>
                    <a:pt x="6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2"/>
                    <a:pt x="1" y="4"/>
                  </a:cubicBezTo>
                  <a:cubicBezTo>
                    <a:pt x="1" y="5"/>
                    <a:pt x="0" y="6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3"/>
                    <a:pt x="2" y="15"/>
                    <a:pt x="3" y="17"/>
                  </a:cubicBezTo>
                  <a:cubicBezTo>
                    <a:pt x="3" y="19"/>
                    <a:pt x="3" y="20"/>
                    <a:pt x="4" y="22"/>
                  </a:cubicBezTo>
                  <a:cubicBezTo>
                    <a:pt x="2" y="22"/>
                    <a:pt x="0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6" y="26"/>
                    <a:pt x="10" y="24"/>
                    <a:pt x="12" y="28"/>
                  </a:cubicBezTo>
                  <a:cubicBezTo>
                    <a:pt x="11" y="28"/>
                    <a:pt x="10" y="27"/>
                    <a:pt x="9" y="28"/>
                  </a:cubicBezTo>
                  <a:cubicBezTo>
                    <a:pt x="13" y="36"/>
                    <a:pt x="29" y="39"/>
                    <a:pt x="37" y="39"/>
                  </a:cubicBezTo>
                  <a:cubicBezTo>
                    <a:pt x="49" y="39"/>
                    <a:pt x="55" y="29"/>
                    <a:pt x="60" y="23"/>
                  </a:cubicBezTo>
                  <a:cubicBezTo>
                    <a:pt x="62" y="22"/>
                    <a:pt x="66" y="8"/>
                    <a:pt x="65" y="4"/>
                  </a:cubicBezTo>
                  <a:cubicBezTo>
                    <a:pt x="65" y="1"/>
                    <a:pt x="22" y="5"/>
                    <a:pt x="17" y="5"/>
                  </a:cubicBezTo>
                  <a:close/>
                  <a:moveTo>
                    <a:pt x="4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lose/>
                  <a:moveTo>
                    <a:pt x="22" y="35"/>
                  </a:moveTo>
                  <a:cubicBezTo>
                    <a:pt x="22" y="35"/>
                    <a:pt x="22" y="35"/>
                    <a:pt x="23" y="36"/>
                  </a:cubicBezTo>
                  <a:cubicBezTo>
                    <a:pt x="22" y="35"/>
                    <a:pt x="22" y="35"/>
                    <a:pt x="22" y="35"/>
                  </a:cubicBezTo>
                  <a:close/>
                  <a:moveTo>
                    <a:pt x="57" y="9"/>
                  </a:moveTo>
                  <a:cubicBezTo>
                    <a:pt x="57" y="10"/>
                    <a:pt x="57" y="10"/>
                    <a:pt x="56" y="11"/>
                  </a:cubicBezTo>
                  <a:cubicBezTo>
                    <a:pt x="59" y="10"/>
                    <a:pt x="52" y="24"/>
                    <a:pt x="49" y="26"/>
                  </a:cubicBezTo>
                  <a:cubicBezTo>
                    <a:pt x="47" y="29"/>
                    <a:pt x="26" y="38"/>
                    <a:pt x="23" y="31"/>
                  </a:cubicBezTo>
                  <a:cubicBezTo>
                    <a:pt x="24" y="31"/>
                    <a:pt x="25" y="31"/>
                    <a:pt x="25" y="30"/>
                  </a:cubicBezTo>
                  <a:cubicBezTo>
                    <a:pt x="27" y="29"/>
                    <a:pt x="18" y="31"/>
                    <a:pt x="21" y="30"/>
                  </a:cubicBezTo>
                  <a:cubicBezTo>
                    <a:pt x="17" y="31"/>
                    <a:pt x="9" y="20"/>
                    <a:pt x="8" y="13"/>
                  </a:cubicBezTo>
                  <a:cubicBezTo>
                    <a:pt x="8" y="13"/>
                    <a:pt x="8" y="12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12" y="10"/>
                    <a:pt x="14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6" y="12"/>
                    <a:pt x="42" y="10"/>
                    <a:pt x="42" y="10"/>
                  </a:cubicBezTo>
                  <a:cubicBezTo>
                    <a:pt x="42" y="10"/>
                    <a:pt x="43" y="9"/>
                    <a:pt x="43" y="9"/>
                  </a:cubicBezTo>
                  <a:cubicBezTo>
                    <a:pt x="44" y="10"/>
                    <a:pt x="45" y="10"/>
                    <a:pt x="43" y="10"/>
                  </a:cubicBezTo>
                  <a:cubicBezTo>
                    <a:pt x="46" y="16"/>
                    <a:pt x="49" y="3"/>
                    <a:pt x="49" y="10"/>
                  </a:cubicBezTo>
                  <a:cubicBezTo>
                    <a:pt x="49" y="13"/>
                    <a:pt x="64" y="0"/>
                    <a:pt x="57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1" name="Freeform 8997">
              <a:extLst>
                <a:ext uri="{FF2B5EF4-FFF2-40B4-BE49-F238E27FC236}">
                  <a16:creationId xmlns:a16="http://schemas.microsoft.com/office/drawing/2014/main" id="{14020A02-50A4-4F20-8A5D-00C36F4178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7" y="74613"/>
              <a:ext cx="412750" cy="296863"/>
            </a:xfrm>
            <a:custGeom>
              <a:avLst/>
              <a:gdLst>
                <a:gd name="T0" fmla="*/ 106 w 110"/>
                <a:gd name="T1" fmla="*/ 21 h 79"/>
                <a:gd name="T2" fmla="*/ 106 w 110"/>
                <a:gd name="T3" fmla="*/ 21 h 79"/>
                <a:gd name="T4" fmla="*/ 97 w 110"/>
                <a:gd name="T5" fmla="*/ 11 h 79"/>
                <a:gd name="T6" fmla="*/ 72 w 110"/>
                <a:gd name="T7" fmla="*/ 2 h 79"/>
                <a:gd name="T8" fmla="*/ 51 w 110"/>
                <a:gd name="T9" fmla="*/ 2 h 79"/>
                <a:gd name="T10" fmla="*/ 41 w 110"/>
                <a:gd name="T11" fmla="*/ 6 h 79"/>
                <a:gd name="T12" fmla="*/ 11 w 110"/>
                <a:gd name="T13" fmla="*/ 36 h 79"/>
                <a:gd name="T14" fmla="*/ 10 w 110"/>
                <a:gd name="T15" fmla="*/ 75 h 79"/>
                <a:gd name="T16" fmla="*/ 11 w 110"/>
                <a:gd name="T17" fmla="*/ 76 h 79"/>
                <a:gd name="T18" fmla="*/ 17 w 110"/>
                <a:gd name="T19" fmla="*/ 74 h 79"/>
                <a:gd name="T20" fmla="*/ 17 w 110"/>
                <a:gd name="T21" fmla="*/ 73 h 79"/>
                <a:gd name="T22" fmla="*/ 24 w 110"/>
                <a:gd name="T23" fmla="*/ 46 h 79"/>
                <a:gd name="T24" fmla="*/ 27 w 110"/>
                <a:gd name="T25" fmla="*/ 40 h 79"/>
                <a:gd name="T26" fmla="*/ 25 w 110"/>
                <a:gd name="T27" fmla="*/ 41 h 79"/>
                <a:gd name="T28" fmla="*/ 70 w 110"/>
                <a:gd name="T29" fmla="*/ 16 h 79"/>
                <a:gd name="T30" fmla="*/ 79 w 110"/>
                <a:gd name="T31" fmla="*/ 15 h 79"/>
                <a:gd name="T32" fmla="*/ 94 w 110"/>
                <a:gd name="T33" fmla="*/ 20 h 79"/>
                <a:gd name="T34" fmla="*/ 106 w 110"/>
                <a:gd name="T35" fmla="*/ 27 h 79"/>
                <a:gd name="T36" fmla="*/ 110 w 110"/>
                <a:gd name="T37" fmla="*/ 23 h 79"/>
                <a:gd name="T38" fmla="*/ 19 w 110"/>
                <a:gd name="T39" fmla="*/ 42 h 79"/>
                <a:gd name="T40" fmla="*/ 85 w 110"/>
                <a:gd name="T41" fmla="*/ 13 h 79"/>
                <a:gd name="T42" fmla="*/ 73 w 110"/>
                <a:gd name="T43" fmla="*/ 11 h 79"/>
                <a:gd name="T44" fmla="*/ 72 w 110"/>
                <a:gd name="T45" fmla="*/ 11 h 79"/>
                <a:gd name="T46" fmla="*/ 68 w 110"/>
                <a:gd name="T47" fmla="*/ 11 h 79"/>
                <a:gd name="T48" fmla="*/ 61 w 110"/>
                <a:gd name="T49" fmla="*/ 11 h 79"/>
                <a:gd name="T50" fmla="*/ 61 w 110"/>
                <a:gd name="T51" fmla="*/ 11 h 79"/>
                <a:gd name="T52" fmla="*/ 48 w 110"/>
                <a:gd name="T53" fmla="*/ 14 h 79"/>
                <a:gd name="T54" fmla="*/ 33 w 110"/>
                <a:gd name="T55" fmla="*/ 26 h 79"/>
                <a:gd name="T56" fmla="*/ 24 w 110"/>
                <a:gd name="T57" fmla="*/ 33 h 79"/>
                <a:gd name="T58" fmla="*/ 12 w 110"/>
                <a:gd name="T59" fmla="*/ 61 h 79"/>
                <a:gd name="T60" fmla="*/ 91 w 110"/>
                <a:gd name="T61" fmla="*/ 13 h 79"/>
                <a:gd name="T62" fmla="*/ 93 w 110"/>
                <a:gd name="T63" fmla="*/ 1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79">
                  <a:moveTo>
                    <a:pt x="109" y="25"/>
                  </a:moveTo>
                  <a:cubicBezTo>
                    <a:pt x="109" y="24"/>
                    <a:pt x="107" y="22"/>
                    <a:pt x="106" y="21"/>
                  </a:cubicBezTo>
                  <a:cubicBezTo>
                    <a:pt x="106" y="21"/>
                    <a:pt x="106" y="21"/>
                    <a:pt x="107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0"/>
                    <a:pt x="105" y="19"/>
                    <a:pt x="105" y="19"/>
                  </a:cubicBezTo>
                  <a:cubicBezTo>
                    <a:pt x="106" y="20"/>
                    <a:pt x="101" y="13"/>
                    <a:pt x="97" y="11"/>
                  </a:cubicBezTo>
                  <a:cubicBezTo>
                    <a:pt x="97" y="11"/>
                    <a:pt x="97" y="11"/>
                    <a:pt x="97" y="12"/>
                  </a:cubicBezTo>
                  <a:cubicBezTo>
                    <a:pt x="88" y="8"/>
                    <a:pt x="83" y="2"/>
                    <a:pt x="72" y="2"/>
                  </a:cubicBezTo>
                  <a:cubicBezTo>
                    <a:pt x="70" y="2"/>
                    <a:pt x="60" y="0"/>
                    <a:pt x="58" y="1"/>
                  </a:cubicBezTo>
                  <a:cubicBezTo>
                    <a:pt x="54" y="3"/>
                    <a:pt x="50" y="3"/>
                    <a:pt x="51" y="2"/>
                  </a:cubicBezTo>
                  <a:cubicBezTo>
                    <a:pt x="49" y="0"/>
                    <a:pt x="36" y="13"/>
                    <a:pt x="42" y="5"/>
                  </a:cubicBezTo>
                  <a:cubicBezTo>
                    <a:pt x="42" y="5"/>
                    <a:pt x="41" y="6"/>
                    <a:pt x="41" y="6"/>
                  </a:cubicBezTo>
                  <a:cubicBezTo>
                    <a:pt x="39" y="11"/>
                    <a:pt x="25" y="15"/>
                    <a:pt x="20" y="18"/>
                  </a:cubicBezTo>
                  <a:cubicBezTo>
                    <a:pt x="19" y="19"/>
                    <a:pt x="14" y="30"/>
                    <a:pt x="11" y="36"/>
                  </a:cubicBezTo>
                  <a:cubicBezTo>
                    <a:pt x="9" y="42"/>
                    <a:pt x="0" y="60"/>
                    <a:pt x="7" y="63"/>
                  </a:cubicBezTo>
                  <a:cubicBezTo>
                    <a:pt x="6" y="64"/>
                    <a:pt x="8" y="71"/>
                    <a:pt x="10" y="75"/>
                  </a:cubicBezTo>
                  <a:cubicBezTo>
                    <a:pt x="10" y="75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2" y="78"/>
                    <a:pt x="14" y="79"/>
                    <a:pt x="15" y="78"/>
                  </a:cubicBezTo>
                  <a:cubicBezTo>
                    <a:pt x="16" y="77"/>
                    <a:pt x="17" y="76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3"/>
                  </a:cubicBezTo>
                  <a:cubicBezTo>
                    <a:pt x="19" y="64"/>
                    <a:pt x="15" y="47"/>
                    <a:pt x="24" y="43"/>
                  </a:cubicBezTo>
                  <a:cubicBezTo>
                    <a:pt x="20" y="49"/>
                    <a:pt x="23" y="43"/>
                    <a:pt x="24" y="46"/>
                  </a:cubicBezTo>
                  <a:cubicBezTo>
                    <a:pt x="24" y="44"/>
                    <a:pt x="25" y="42"/>
                    <a:pt x="26" y="41"/>
                  </a:cubicBezTo>
                  <a:cubicBezTo>
                    <a:pt x="26" y="40"/>
                    <a:pt x="26" y="40"/>
                    <a:pt x="27" y="40"/>
                  </a:cubicBezTo>
                  <a:cubicBezTo>
                    <a:pt x="27" y="40"/>
                    <a:pt x="27" y="40"/>
                    <a:pt x="28" y="40"/>
                  </a:cubicBezTo>
                  <a:cubicBezTo>
                    <a:pt x="26" y="39"/>
                    <a:pt x="26" y="39"/>
                    <a:pt x="25" y="41"/>
                  </a:cubicBezTo>
                  <a:cubicBezTo>
                    <a:pt x="25" y="36"/>
                    <a:pt x="39" y="24"/>
                    <a:pt x="42" y="22"/>
                  </a:cubicBezTo>
                  <a:cubicBezTo>
                    <a:pt x="52" y="16"/>
                    <a:pt x="59" y="16"/>
                    <a:pt x="70" y="16"/>
                  </a:cubicBezTo>
                  <a:cubicBezTo>
                    <a:pt x="72" y="15"/>
                    <a:pt x="73" y="15"/>
                    <a:pt x="73" y="14"/>
                  </a:cubicBezTo>
                  <a:cubicBezTo>
                    <a:pt x="75" y="14"/>
                    <a:pt x="77" y="14"/>
                    <a:pt x="79" y="15"/>
                  </a:cubicBezTo>
                  <a:cubicBezTo>
                    <a:pt x="77" y="17"/>
                    <a:pt x="87" y="16"/>
                    <a:pt x="88" y="18"/>
                  </a:cubicBezTo>
                  <a:cubicBezTo>
                    <a:pt x="87" y="13"/>
                    <a:pt x="95" y="22"/>
                    <a:pt x="94" y="20"/>
                  </a:cubicBezTo>
                  <a:cubicBezTo>
                    <a:pt x="96" y="21"/>
                    <a:pt x="106" y="27"/>
                    <a:pt x="109" y="25"/>
                  </a:cubicBezTo>
                  <a:cubicBezTo>
                    <a:pt x="108" y="26"/>
                    <a:pt x="107" y="27"/>
                    <a:pt x="106" y="27"/>
                  </a:cubicBezTo>
                  <a:cubicBezTo>
                    <a:pt x="109" y="27"/>
                    <a:pt x="109" y="26"/>
                    <a:pt x="109" y="25"/>
                  </a:cubicBezTo>
                  <a:cubicBezTo>
                    <a:pt x="110" y="25"/>
                    <a:pt x="110" y="24"/>
                    <a:pt x="110" y="23"/>
                  </a:cubicBezTo>
                  <a:cubicBezTo>
                    <a:pt x="110" y="24"/>
                    <a:pt x="110" y="25"/>
                    <a:pt x="109" y="25"/>
                  </a:cubicBezTo>
                  <a:close/>
                  <a:moveTo>
                    <a:pt x="19" y="42"/>
                  </a:moveTo>
                  <a:cubicBezTo>
                    <a:pt x="20" y="41"/>
                    <a:pt x="20" y="41"/>
                    <a:pt x="19" y="42"/>
                  </a:cubicBezTo>
                  <a:close/>
                  <a:moveTo>
                    <a:pt x="85" y="13"/>
                  </a:moveTo>
                  <a:cubicBezTo>
                    <a:pt x="85" y="13"/>
                    <a:pt x="80" y="12"/>
                    <a:pt x="74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2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1" y="11"/>
                    <a:pt x="70" y="11"/>
                    <a:pt x="68" y="11"/>
                  </a:cubicBezTo>
                  <a:cubicBezTo>
                    <a:pt x="66" y="10"/>
                    <a:pt x="64" y="10"/>
                    <a:pt x="64" y="10"/>
                  </a:cubicBezTo>
                  <a:cubicBezTo>
                    <a:pt x="63" y="10"/>
                    <a:pt x="62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6" y="12"/>
                    <a:pt x="49" y="15"/>
                    <a:pt x="48" y="14"/>
                  </a:cubicBezTo>
                  <a:cubicBezTo>
                    <a:pt x="48" y="17"/>
                    <a:pt x="41" y="17"/>
                    <a:pt x="42" y="16"/>
                  </a:cubicBezTo>
                  <a:cubicBezTo>
                    <a:pt x="37" y="19"/>
                    <a:pt x="37" y="24"/>
                    <a:pt x="33" y="26"/>
                  </a:cubicBezTo>
                  <a:cubicBezTo>
                    <a:pt x="32" y="25"/>
                    <a:pt x="33" y="24"/>
                    <a:pt x="34" y="24"/>
                  </a:cubicBezTo>
                  <a:cubicBezTo>
                    <a:pt x="31" y="21"/>
                    <a:pt x="26" y="31"/>
                    <a:pt x="24" y="33"/>
                  </a:cubicBezTo>
                  <a:cubicBezTo>
                    <a:pt x="25" y="33"/>
                    <a:pt x="25" y="33"/>
                    <a:pt x="25" y="32"/>
                  </a:cubicBezTo>
                  <a:cubicBezTo>
                    <a:pt x="16" y="35"/>
                    <a:pt x="13" y="49"/>
                    <a:pt x="12" y="61"/>
                  </a:cubicBezTo>
                  <a:cubicBezTo>
                    <a:pt x="11" y="48"/>
                    <a:pt x="15" y="33"/>
                    <a:pt x="21" y="27"/>
                  </a:cubicBezTo>
                  <a:cubicBezTo>
                    <a:pt x="41" y="9"/>
                    <a:pt x="66" y="0"/>
                    <a:pt x="91" y="13"/>
                  </a:cubicBezTo>
                  <a:cubicBezTo>
                    <a:pt x="90" y="13"/>
                    <a:pt x="89" y="13"/>
                    <a:pt x="88" y="13"/>
                  </a:cubicBezTo>
                  <a:cubicBezTo>
                    <a:pt x="90" y="13"/>
                    <a:pt x="92" y="15"/>
                    <a:pt x="93" y="16"/>
                  </a:cubicBezTo>
                  <a:cubicBezTo>
                    <a:pt x="91" y="15"/>
                    <a:pt x="85" y="13"/>
                    <a:pt x="85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2" name="Freeform 8998">
              <a:extLst>
                <a:ext uri="{FF2B5EF4-FFF2-40B4-BE49-F238E27FC236}">
                  <a16:creationId xmlns:a16="http://schemas.microsoft.com/office/drawing/2014/main" id="{BDBE5CCD-38D6-4D98-9996-D0A083DD0E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569913" cy="646113"/>
            </a:xfrm>
            <a:custGeom>
              <a:avLst/>
              <a:gdLst>
                <a:gd name="T0" fmla="*/ 146 w 152"/>
                <a:gd name="T1" fmla="*/ 49 h 172"/>
                <a:gd name="T2" fmla="*/ 131 w 152"/>
                <a:gd name="T3" fmla="*/ 26 h 172"/>
                <a:gd name="T4" fmla="*/ 121 w 152"/>
                <a:gd name="T5" fmla="*/ 17 h 172"/>
                <a:gd name="T6" fmla="*/ 104 w 152"/>
                <a:gd name="T7" fmla="*/ 9 h 172"/>
                <a:gd name="T8" fmla="*/ 90 w 152"/>
                <a:gd name="T9" fmla="*/ 5 h 172"/>
                <a:gd name="T10" fmla="*/ 91 w 152"/>
                <a:gd name="T11" fmla="*/ 4 h 172"/>
                <a:gd name="T12" fmla="*/ 90 w 152"/>
                <a:gd name="T13" fmla="*/ 4 h 172"/>
                <a:gd name="T14" fmla="*/ 89 w 152"/>
                <a:gd name="T15" fmla="*/ 5 h 172"/>
                <a:gd name="T16" fmla="*/ 89 w 152"/>
                <a:gd name="T17" fmla="*/ 4 h 172"/>
                <a:gd name="T18" fmla="*/ 89 w 152"/>
                <a:gd name="T19" fmla="*/ 5 h 172"/>
                <a:gd name="T20" fmla="*/ 89 w 152"/>
                <a:gd name="T21" fmla="*/ 4 h 172"/>
                <a:gd name="T22" fmla="*/ 89 w 152"/>
                <a:gd name="T23" fmla="*/ 3 h 172"/>
                <a:gd name="T24" fmla="*/ 88 w 152"/>
                <a:gd name="T25" fmla="*/ 3 h 172"/>
                <a:gd name="T26" fmla="*/ 81 w 152"/>
                <a:gd name="T27" fmla="*/ 3 h 172"/>
                <a:gd name="T28" fmla="*/ 78 w 152"/>
                <a:gd name="T29" fmla="*/ 3 h 172"/>
                <a:gd name="T30" fmla="*/ 58 w 152"/>
                <a:gd name="T31" fmla="*/ 5 h 172"/>
                <a:gd name="T32" fmla="*/ 34 w 152"/>
                <a:gd name="T33" fmla="*/ 17 h 172"/>
                <a:gd name="T34" fmla="*/ 22 w 152"/>
                <a:gd name="T35" fmla="*/ 30 h 172"/>
                <a:gd name="T36" fmla="*/ 12 w 152"/>
                <a:gd name="T37" fmla="*/ 48 h 172"/>
                <a:gd name="T38" fmla="*/ 43 w 152"/>
                <a:gd name="T39" fmla="*/ 146 h 172"/>
                <a:gd name="T40" fmla="*/ 97 w 152"/>
                <a:gd name="T41" fmla="*/ 164 h 172"/>
                <a:gd name="T42" fmla="*/ 131 w 152"/>
                <a:gd name="T43" fmla="*/ 123 h 172"/>
                <a:gd name="T44" fmla="*/ 147 w 152"/>
                <a:gd name="T45" fmla="*/ 55 h 172"/>
                <a:gd name="T46" fmla="*/ 142 w 152"/>
                <a:gd name="T47" fmla="*/ 53 h 172"/>
                <a:gd name="T48" fmla="*/ 141 w 152"/>
                <a:gd name="T49" fmla="*/ 51 h 172"/>
                <a:gd name="T50" fmla="*/ 140 w 152"/>
                <a:gd name="T51" fmla="*/ 50 h 172"/>
                <a:gd name="T52" fmla="*/ 89 w 152"/>
                <a:gd name="T53" fmla="*/ 5 h 172"/>
                <a:gd name="T54" fmla="*/ 89 w 152"/>
                <a:gd name="T55" fmla="*/ 6 h 172"/>
                <a:gd name="T56" fmla="*/ 9 w 152"/>
                <a:gd name="T57" fmla="*/ 66 h 172"/>
                <a:gd name="T58" fmla="*/ 144 w 152"/>
                <a:gd name="T59" fmla="*/ 85 h 172"/>
                <a:gd name="T60" fmla="*/ 119 w 152"/>
                <a:gd name="T61" fmla="*/ 135 h 172"/>
                <a:gd name="T62" fmla="*/ 112 w 152"/>
                <a:gd name="T63" fmla="*/ 145 h 172"/>
                <a:gd name="T64" fmla="*/ 65 w 152"/>
                <a:gd name="T65" fmla="*/ 158 h 172"/>
                <a:gd name="T66" fmla="*/ 24 w 152"/>
                <a:gd name="T67" fmla="*/ 103 h 172"/>
                <a:gd name="T68" fmla="*/ 13 w 152"/>
                <a:gd name="T69" fmla="*/ 68 h 172"/>
                <a:gd name="T70" fmla="*/ 15 w 152"/>
                <a:gd name="T71" fmla="*/ 59 h 172"/>
                <a:gd name="T72" fmla="*/ 71 w 152"/>
                <a:gd name="T73" fmla="*/ 7 h 172"/>
                <a:gd name="T74" fmla="*/ 88 w 152"/>
                <a:gd name="T75" fmla="*/ 7 h 172"/>
                <a:gd name="T76" fmla="*/ 92 w 152"/>
                <a:gd name="T77" fmla="*/ 9 h 172"/>
                <a:gd name="T78" fmla="*/ 117 w 152"/>
                <a:gd name="T79" fmla="*/ 19 h 172"/>
                <a:gd name="T80" fmla="*/ 117 w 152"/>
                <a:gd name="T81" fmla="*/ 20 h 172"/>
                <a:gd name="T82" fmla="*/ 131 w 152"/>
                <a:gd name="T83" fmla="*/ 35 h 172"/>
                <a:gd name="T84" fmla="*/ 140 w 152"/>
                <a:gd name="T85" fmla="*/ 53 h 172"/>
                <a:gd name="T86" fmla="*/ 144 w 152"/>
                <a:gd name="T87" fmla="*/ 66 h 172"/>
                <a:gd name="T88" fmla="*/ 16 w 152"/>
                <a:gd name="T89" fmla="*/ 58 h 172"/>
                <a:gd name="T90" fmla="*/ 16 w 152"/>
                <a:gd name="T91" fmla="*/ 5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" h="172">
                  <a:moveTo>
                    <a:pt x="150" y="59"/>
                  </a:moveTo>
                  <a:cubicBezTo>
                    <a:pt x="149" y="58"/>
                    <a:pt x="144" y="47"/>
                    <a:pt x="146" y="49"/>
                  </a:cubicBezTo>
                  <a:cubicBezTo>
                    <a:pt x="145" y="47"/>
                    <a:pt x="140" y="38"/>
                    <a:pt x="140" y="38"/>
                  </a:cubicBezTo>
                  <a:cubicBezTo>
                    <a:pt x="137" y="37"/>
                    <a:pt x="134" y="28"/>
                    <a:pt x="131" y="26"/>
                  </a:cubicBezTo>
                  <a:cubicBezTo>
                    <a:pt x="127" y="22"/>
                    <a:pt x="122" y="20"/>
                    <a:pt x="119" y="16"/>
                  </a:cubicBezTo>
                  <a:cubicBezTo>
                    <a:pt x="120" y="17"/>
                    <a:pt x="121" y="17"/>
                    <a:pt x="121" y="17"/>
                  </a:cubicBezTo>
                  <a:cubicBezTo>
                    <a:pt x="120" y="16"/>
                    <a:pt x="119" y="16"/>
                    <a:pt x="117" y="15"/>
                  </a:cubicBezTo>
                  <a:cubicBezTo>
                    <a:pt x="122" y="19"/>
                    <a:pt x="104" y="9"/>
                    <a:pt x="104" y="9"/>
                  </a:cubicBezTo>
                  <a:cubicBezTo>
                    <a:pt x="102" y="8"/>
                    <a:pt x="94" y="8"/>
                    <a:pt x="98" y="6"/>
                  </a:cubicBezTo>
                  <a:cubicBezTo>
                    <a:pt x="97" y="6"/>
                    <a:pt x="94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1" y="5"/>
                    <a:pt x="91" y="4"/>
                  </a:cubicBezTo>
                  <a:cubicBezTo>
                    <a:pt x="91" y="4"/>
                    <a:pt x="90" y="5"/>
                    <a:pt x="90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89" y="3"/>
                    <a:pt x="89" y="3"/>
                  </a:cubicBezTo>
                  <a:cubicBezTo>
                    <a:pt x="89" y="4"/>
                    <a:pt x="89" y="4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5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2"/>
                    <a:pt x="88" y="2"/>
                    <a:pt x="88" y="3"/>
                  </a:cubicBezTo>
                  <a:cubicBezTo>
                    <a:pt x="86" y="2"/>
                    <a:pt x="84" y="3"/>
                    <a:pt x="83" y="3"/>
                  </a:cubicBezTo>
                  <a:cubicBezTo>
                    <a:pt x="82" y="3"/>
                    <a:pt x="81" y="3"/>
                    <a:pt x="81" y="3"/>
                  </a:cubicBezTo>
                  <a:cubicBezTo>
                    <a:pt x="80" y="3"/>
                    <a:pt x="79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7" y="1"/>
                    <a:pt x="74" y="0"/>
                    <a:pt x="75" y="1"/>
                  </a:cubicBezTo>
                  <a:cubicBezTo>
                    <a:pt x="72" y="0"/>
                    <a:pt x="63" y="4"/>
                    <a:pt x="58" y="5"/>
                  </a:cubicBezTo>
                  <a:cubicBezTo>
                    <a:pt x="54" y="5"/>
                    <a:pt x="40" y="13"/>
                    <a:pt x="41" y="12"/>
                  </a:cubicBezTo>
                  <a:cubicBezTo>
                    <a:pt x="43" y="14"/>
                    <a:pt x="32" y="19"/>
                    <a:pt x="34" y="17"/>
                  </a:cubicBezTo>
                  <a:cubicBezTo>
                    <a:pt x="26" y="23"/>
                    <a:pt x="26" y="30"/>
                    <a:pt x="21" y="35"/>
                  </a:cubicBezTo>
                  <a:cubicBezTo>
                    <a:pt x="20" y="34"/>
                    <a:pt x="23" y="30"/>
                    <a:pt x="22" y="30"/>
                  </a:cubicBezTo>
                  <a:cubicBezTo>
                    <a:pt x="21" y="33"/>
                    <a:pt x="15" y="47"/>
                    <a:pt x="13" y="45"/>
                  </a:cubicBezTo>
                  <a:cubicBezTo>
                    <a:pt x="12" y="57"/>
                    <a:pt x="12" y="49"/>
                    <a:pt x="12" y="48"/>
                  </a:cubicBezTo>
                  <a:cubicBezTo>
                    <a:pt x="0" y="61"/>
                    <a:pt x="9" y="91"/>
                    <a:pt x="17" y="105"/>
                  </a:cubicBezTo>
                  <a:cubicBezTo>
                    <a:pt x="24" y="118"/>
                    <a:pt x="34" y="137"/>
                    <a:pt x="43" y="146"/>
                  </a:cubicBezTo>
                  <a:cubicBezTo>
                    <a:pt x="42" y="147"/>
                    <a:pt x="42" y="147"/>
                    <a:pt x="43" y="147"/>
                  </a:cubicBezTo>
                  <a:cubicBezTo>
                    <a:pt x="47" y="167"/>
                    <a:pt x="80" y="172"/>
                    <a:pt x="97" y="164"/>
                  </a:cubicBezTo>
                  <a:cubicBezTo>
                    <a:pt x="105" y="159"/>
                    <a:pt x="116" y="152"/>
                    <a:pt x="120" y="143"/>
                  </a:cubicBezTo>
                  <a:cubicBezTo>
                    <a:pt x="122" y="140"/>
                    <a:pt x="131" y="121"/>
                    <a:pt x="131" y="123"/>
                  </a:cubicBezTo>
                  <a:cubicBezTo>
                    <a:pt x="135" y="112"/>
                    <a:pt x="144" y="105"/>
                    <a:pt x="146" y="93"/>
                  </a:cubicBezTo>
                  <a:cubicBezTo>
                    <a:pt x="148" y="80"/>
                    <a:pt x="152" y="68"/>
                    <a:pt x="147" y="55"/>
                  </a:cubicBezTo>
                  <a:cubicBezTo>
                    <a:pt x="149" y="54"/>
                    <a:pt x="148" y="59"/>
                    <a:pt x="150" y="59"/>
                  </a:cubicBezTo>
                  <a:close/>
                  <a:moveTo>
                    <a:pt x="142" y="53"/>
                  </a:moveTo>
                  <a:cubicBezTo>
                    <a:pt x="143" y="55"/>
                    <a:pt x="144" y="56"/>
                    <a:pt x="142" y="53"/>
                  </a:cubicBezTo>
                  <a:close/>
                  <a:moveTo>
                    <a:pt x="141" y="51"/>
                  </a:moveTo>
                  <a:cubicBezTo>
                    <a:pt x="141" y="51"/>
                    <a:pt x="141" y="52"/>
                    <a:pt x="141" y="52"/>
                  </a:cubicBezTo>
                  <a:cubicBezTo>
                    <a:pt x="141" y="52"/>
                    <a:pt x="141" y="51"/>
                    <a:pt x="140" y="50"/>
                  </a:cubicBezTo>
                  <a:cubicBezTo>
                    <a:pt x="141" y="51"/>
                    <a:pt x="141" y="51"/>
                    <a:pt x="141" y="51"/>
                  </a:cubicBezTo>
                  <a:close/>
                  <a:moveTo>
                    <a:pt x="89" y="5"/>
                  </a:moveTo>
                  <a:cubicBezTo>
                    <a:pt x="89" y="5"/>
                    <a:pt x="89" y="5"/>
                    <a:pt x="89" y="5"/>
                  </a:cubicBezTo>
                  <a:cubicBezTo>
                    <a:pt x="89" y="5"/>
                    <a:pt x="89" y="6"/>
                    <a:pt x="89" y="6"/>
                  </a:cubicBezTo>
                  <a:cubicBezTo>
                    <a:pt x="89" y="6"/>
                    <a:pt x="89" y="5"/>
                    <a:pt x="89" y="5"/>
                  </a:cubicBezTo>
                  <a:close/>
                  <a:moveTo>
                    <a:pt x="9" y="66"/>
                  </a:moveTo>
                  <a:cubicBezTo>
                    <a:pt x="10" y="64"/>
                    <a:pt x="10" y="63"/>
                    <a:pt x="9" y="66"/>
                  </a:cubicBezTo>
                  <a:close/>
                  <a:moveTo>
                    <a:pt x="144" y="85"/>
                  </a:moveTo>
                  <a:cubicBezTo>
                    <a:pt x="142" y="99"/>
                    <a:pt x="129" y="108"/>
                    <a:pt x="128" y="118"/>
                  </a:cubicBezTo>
                  <a:cubicBezTo>
                    <a:pt x="128" y="117"/>
                    <a:pt x="120" y="132"/>
                    <a:pt x="119" y="135"/>
                  </a:cubicBezTo>
                  <a:cubicBezTo>
                    <a:pt x="121" y="123"/>
                    <a:pt x="116" y="135"/>
                    <a:pt x="119" y="133"/>
                  </a:cubicBezTo>
                  <a:cubicBezTo>
                    <a:pt x="119" y="137"/>
                    <a:pt x="115" y="142"/>
                    <a:pt x="112" y="145"/>
                  </a:cubicBezTo>
                  <a:cubicBezTo>
                    <a:pt x="106" y="153"/>
                    <a:pt x="100" y="154"/>
                    <a:pt x="96" y="157"/>
                  </a:cubicBezTo>
                  <a:cubicBezTo>
                    <a:pt x="91" y="161"/>
                    <a:pt x="75" y="161"/>
                    <a:pt x="65" y="158"/>
                  </a:cubicBezTo>
                  <a:cubicBezTo>
                    <a:pt x="49" y="154"/>
                    <a:pt x="50" y="141"/>
                    <a:pt x="41" y="132"/>
                  </a:cubicBezTo>
                  <a:cubicBezTo>
                    <a:pt x="44" y="127"/>
                    <a:pt x="27" y="108"/>
                    <a:pt x="24" y="103"/>
                  </a:cubicBezTo>
                  <a:cubicBezTo>
                    <a:pt x="18" y="94"/>
                    <a:pt x="7" y="74"/>
                    <a:pt x="14" y="64"/>
                  </a:cubicBezTo>
                  <a:cubicBezTo>
                    <a:pt x="14" y="65"/>
                    <a:pt x="13" y="67"/>
                    <a:pt x="13" y="68"/>
                  </a:cubicBezTo>
                  <a:cubicBezTo>
                    <a:pt x="14" y="67"/>
                    <a:pt x="18" y="59"/>
                    <a:pt x="16" y="56"/>
                  </a:cubicBezTo>
                  <a:cubicBezTo>
                    <a:pt x="15" y="57"/>
                    <a:pt x="15" y="58"/>
                    <a:pt x="15" y="59"/>
                  </a:cubicBezTo>
                  <a:cubicBezTo>
                    <a:pt x="10" y="41"/>
                    <a:pt x="39" y="23"/>
                    <a:pt x="49" y="15"/>
                  </a:cubicBezTo>
                  <a:cubicBezTo>
                    <a:pt x="56" y="10"/>
                    <a:pt x="63" y="9"/>
                    <a:pt x="71" y="7"/>
                  </a:cubicBezTo>
                  <a:cubicBezTo>
                    <a:pt x="75" y="7"/>
                    <a:pt x="81" y="7"/>
                    <a:pt x="85" y="6"/>
                  </a:cubicBezTo>
                  <a:cubicBezTo>
                    <a:pt x="86" y="7"/>
                    <a:pt x="87" y="7"/>
                    <a:pt x="88" y="7"/>
                  </a:cubicBezTo>
                  <a:cubicBezTo>
                    <a:pt x="88" y="8"/>
                    <a:pt x="88" y="7"/>
                    <a:pt x="88" y="7"/>
                  </a:cubicBezTo>
                  <a:cubicBezTo>
                    <a:pt x="89" y="8"/>
                    <a:pt x="91" y="8"/>
                    <a:pt x="92" y="9"/>
                  </a:cubicBezTo>
                  <a:cubicBezTo>
                    <a:pt x="90" y="10"/>
                    <a:pt x="104" y="11"/>
                    <a:pt x="107" y="15"/>
                  </a:cubicBezTo>
                  <a:cubicBezTo>
                    <a:pt x="105" y="11"/>
                    <a:pt x="116" y="19"/>
                    <a:pt x="117" y="19"/>
                  </a:cubicBezTo>
                  <a:cubicBezTo>
                    <a:pt x="117" y="19"/>
                    <a:pt x="116" y="19"/>
                    <a:pt x="115" y="19"/>
                  </a:cubicBezTo>
                  <a:cubicBezTo>
                    <a:pt x="115" y="19"/>
                    <a:pt x="119" y="22"/>
                    <a:pt x="117" y="20"/>
                  </a:cubicBezTo>
                  <a:cubicBezTo>
                    <a:pt x="118" y="21"/>
                    <a:pt x="129" y="31"/>
                    <a:pt x="132" y="34"/>
                  </a:cubicBezTo>
                  <a:cubicBezTo>
                    <a:pt x="132" y="35"/>
                    <a:pt x="132" y="35"/>
                    <a:pt x="131" y="35"/>
                  </a:cubicBezTo>
                  <a:cubicBezTo>
                    <a:pt x="133" y="37"/>
                    <a:pt x="137" y="41"/>
                    <a:pt x="138" y="43"/>
                  </a:cubicBezTo>
                  <a:cubicBezTo>
                    <a:pt x="139" y="43"/>
                    <a:pt x="139" y="51"/>
                    <a:pt x="140" y="53"/>
                  </a:cubicBezTo>
                  <a:cubicBezTo>
                    <a:pt x="141" y="52"/>
                    <a:pt x="141" y="52"/>
                    <a:pt x="141" y="53"/>
                  </a:cubicBezTo>
                  <a:cubicBezTo>
                    <a:pt x="142" y="57"/>
                    <a:pt x="144" y="62"/>
                    <a:pt x="144" y="66"/>
                  </a:cubicBezTo>
                  <a:cubicBezTo>
                    <a:pt x="146" y="76"/>
                    <a:pt x="144" y="75"/>
                    <a:pt x="144" y="85"/>
                  </a:cubicBezTo>
                  <a:close/>
                  <a:moveTo>
                    <a:pt x="16" y="58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7"/>
                    <a:pt x="16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3" name="Freeform 8999">
              <a:extLst>
                <a:ext uri="{FF2B5EF4-FFF2-40B4-BE49-F238E27FC236}">
                  <a16:creationId xmlns:a16="http://schemas.microsoft.com/office/drawing/2014/main" id="{3D8F5D30-9F37-48C4-B66C-CA8869D17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12" y="714375"/>
              <a:ext cx="65088" cy="41275"/>
            </a:xfrm>
            <a:custGeom>
              <a:avLst/>
              <a:gdLst>
                <a:gd name="T0" fmla="*/ 16 w 17"/>
                <a:gd name="T1" fmla="*/ 1 h 11"/>
                <a:gd name="T2" fmla="*/ 1 w 17"/>
                <a:gd name="T3" fmla="*/ 10 h 11"/>
                <a:gd name="T4" fmla="*/ 2 w 17"/>
                <a:gd name="T5" fmla="*/ 10 h 11"/>
                <a:gd name="T6" fmla="*/ 16 w 17"/>
                <a:gd name="T7" fmla="*/ 1 h 11"/>
                <a:gd name="T8" fmla="*/ 16 w 1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1"/>
                  </a:moveTo>
                  <a:cubicBezTo>
                    <a:pt x="11" y="4"/>
                    <a:pt x="6" y="7"/>
                    <a:pt x="1" y="10"/>
                  </a:cubicBezTo>
                  <a:cubicBezTo>
                    <a:pt x="0" y="10"/>
                    <a:pt x="1" y="11"/>
                    <a:pt x="2" y="10"/>
                  </a:cubicBezTo>
                  <a:cubicBezTo>
                    <a:pt x="7" y="7"/>
                    <a:pt x="12" y="4"/>
                    <a:pt x="16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4" name="Freeform 9000">
              <a:extLst>
                <a:ext uri="{FF2B5EF4-FFF2-40B4-BE49-F238E27FC236}">
                  <a16:creationId xmlns:a16="http://schemas.microsoft.com/office/drawing/2014/main" id="{3653F99B-6DD6-4B1B-975A-18C1FC7CC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" y="657225"/>
              <a:ext cx="142875" cy="79375"/>
            </a:xfrm>
            <a:custGeom>
              <a:avLst/>
              <a:gdLst>
                <a:gd name="T0" fmla="*/ 2 w 38"/>
                <a:gd name="T1" fmla="*/ 21 h 21"/>
                <a:gd name="T2" fmla="*/ 37 w 38"/>
                <a:gd name="T3" fmla="*/ 1 h 21"/>
                <a:gd name="T4" fmla="*/ 37 w 38"/>
                <a:gd name="T5" fmla="*/ 0 h 21"/>
                <a:gd name="T6" fmla="*/ 1 w 38"/>
                <a:gd name="T7" fmla="*/ 20 h 21"/>
                <a:gd name="T8" fmla="*/ 2 w 3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2" y="21"/>
                  </a:moveTo>
                  <a:cubicBezTo>
                    <a:pt x="14" y="14"/>
                    <a:pt x="25" y="7"/>
                    <a:pt x="37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24" y="6"/>
                    <a:pt x="13" y="13"/>
                    <a:pt x="1" y="20"/>
                  </a:cubicBezTo>
                  <a:cubicBezTo>
                    <a:pt x="0" y="21"/>
                    <a:pt x="1" y="21"/>
                    <a:pt x="2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5" name="Freeform 9001">
              <a:extLst>
                <a:ext uri="{FF2B5EF4-FFF2-40B4-BE49-F238E27FC236}">
                  <a16:creationId xmlns:a16="http://schemas.microsoft.com/office/drawing/2014/main" id="{D3102ED5-D999-471A-AA12-7B6A871F1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" y="650875"/>
              <a:ext cx="117475" cy="77788"/>
            </a:xfrm>
            <a:custGeom>
              <a:avLst/>
              <a:gdLst>
                <a:gd name="T0" fmla="*/ 30 w 31"/>
                <a:gd name="T1" fmla="*/ 0 h 21"/>
                <a:gd name="T2" fmla="*/ 1 w 31"/>
                <a:gd name="T3" fmla="*/ 20 h 21"/>
                <a:gd name="T4" fmla="*/ 2 w 31"/>
                <a:gd name="T5" fmla="*/ 20 h 21"/>
                <a:gd name="T6" fmla="*/ 31 w 31"/>
                <a:gd name="T7" fmla="*/ 1 h 21"/>
                <a:gd name="T8" fmla="*/ 30 w 3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1">
                  <a:moveTo>
                    <a:pt x="30" y="0"/>
                  </a:moveTo>
                  <a:cubicBezTo>
                    <a:pt x="20" y="7"/>
                    <a:pt x="11" y="13"/>
                    <a:pt x="1" y="20"/>
                  </a:cubicBezTo>
                  <a:cubicBezTo>
                    <a:pt x="0" y="21"/>
                    <a:pt x="2" y="21"/>
                    <a:pt x="2" y="20"/>
                  </a:cubicBezTo>
                  <a:cubicBezTo>
                    <a:pt x="11" y="14"/>
                    <a:pt x="21" y="7"/>
                    <a:pt x="31" y="1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6" name="Freeform 9002">
              <a:extLst>
                <a:ext uri="{FF2B5EF4-FFF2-40B4-BE49-F238E27FC236}">
                  <a16:creationId xmlns:a16="http://schemas.microsoft.com/office/drawing/2014/main" id="{C36FB722-DFC1-48B7-99B1-6BB4F89B7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" y="657225"/>
              <a:ext cx="87313" cy="53975"/>
            </a:xfrm>
            <a:custGeom>
              <a:avLst/>
              <a:gdLst>
                <a:gd name="T0" fmla="*/ 2 w 23"/>
                <a:gd name="T1" fmla="*/ 13 h 14"/>
                <a:gd name="T2" fmla="*/ 22 w 23"/>
                <a:gd name="T3" fmla="*/ 0 h 14"/>
                <a:gd name="T4" fmla="*/ 21 w 23"/>
                <a:gd name="T5" fmla="*/ 0 h 14"/>
                <a:gd name="T6" fmla="*/ 1 w 23"/>
                <a:gd name="T7" fmla="*/ 13 h 14"/>
                <a:gd name="T8" fmla="*/ 2 w 2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2" y="13"/>
                  </a:moveTo>
                  <a:cubicBezTo>
                    <a:pt x="9" y="9"/>
                    <a:pt x="15" y="5"/>
                    <a:pt x="22" y="0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5" y="4"/>
                    <a:pt x="8" y="8"/>
                    <a:pt x="1" y="13"/>
                  </a:cubicBezTo>
                  <a:cubicBezTo>
                    <a:pt x="0" y="13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7" name="Freeform 9003">
              <a:extLst>
                <a:ext uri="{FF2B5EF4-FFF2-40B4-BE49-F238E27FC236}">
                  <a16:creationId xmlns:a16="http://schemas.microsoft.com/office/drawing/2014/main" id="{0C9EFF44-CA44-4DEF-AD7D-55FEA8F2F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" y="657225"/>
              <a:ext cx="63500" cy="41275"/>
            </a:xfrm>
            <a:custGeom>
              <a:avLst/>
              <a:gdLst>
                <a:gd name="T0" fmla="*/ 15 w 17"/>
                <a:gd name="T1" fmla="*/ 0 h 11"/>
                <a:gd name="T2" fmla="*/ 1 w 17"/>
                <a:gd name="T3" fmla="*/ 10 h 11"/>
                <a:gd name="T4" fmla="*/ 2 w 17"/>
                <a:gd name="T5" fmla="*/ 11 h 11"/>
                <a:gd name="T6" fmla="*/ 16 w 17"/>
                <a:gd name="T7" fmla="*/ 1 h 11"/>
                <a:gd name="T8" fmla="*/ 15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5" y="0"/>
                  </a:moveTo>
                  <a:cubicBezTo>
                    <a:pt x="11" y="3"/>
                    <a:pt x="6" y="7"/>
                    <a:pt x="1" y="10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7" y="7"/>
                    <a:pt x="12" y="4"/>
                    <a:pt x="16" y="1"/>
                  </a:cubicBezTo>
                  <a:cubicBezTo>
                    <a:pt x="17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8" name="Freeform 9004">
              <a:extLst>
                <a:ext uri="{FF2B5EF4-FFF2-40B4-BE49-F238E27FC236}">
                  <a16:creationId xmlns:a16="http://schemas.microsoft.com/office/drawing/2014/main" id="{DD7B8859-D35C-4D57-9661-73F5194E9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12" y="555625"/>
              <a:ext cx="112713" cy="49213"/>
            </a:xfrm>
            <a:custGeom>
              <a:avLst/>
              <a:gdLst>
                <a:gd name="T0" fmla="*/ 2 w 30"/>
                <a:gd name="T1" fmla="*/ 13 h 13"/>
                <a:gd name="T2" fmla="*/ 22 w 30"/>
                <a:gd name="T3" fmla="*/ 3 h 13"/>
                <a:gd name="T4" fmla="*/ 25 w 30"/>
                <a:gd name="T5" fmla="*/ 2 h 13"/>
                <a:gd name="T6" fmla="*/ 24 w 30"/>
                <a:gd name="T7" fmla="*/ 4 h 13"/>
                <a:gd name="T8" fmla="*/ 16 w 30"/>
                <a:gd name="T9" fmla="*/ 10 h 13"/>
                <a:gd name="T10" fmla="*/ 17 w 30"/>
                <a:gd name="T11" fmla="*/ 11 h 13"/>
                <a:gd name="T12" fmla="*/ 29 w 30"/>
                <a:gd name="T13" fmla="*/ 1 h 13"/>
                <a:gd name="T14" fmla="*/ 29 w 30"/>
                <a:gd name="T15" fmla="*/ 0 h 13"/>
                <a:gd name="T16" fmla="*/ 1 w 30"/>
                <a:gd name="T17" fmla="*/ 12 h 13"/>
                <a:gd name="T18" fmla="*/ 2 w 30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3">
                  <a:moveTo>
                    <a:pt x="2" y="13"/>
                  </a:moveTo>
                  <a:cubicBezTo>
                    <a:pt x="8" y="9"/>
                    <a:pt x="15" y="6"/>
                    <a:pt x="22" y="3"/>
                  </a:cubicBezTo>
                  <a:cubicBezTo>
                    <a:pt x="23" y="3"/>
                    <a:pt x="24" y="2"/>
                    <a:pt x="25" y="2"/>
                  </a:cubicBezTo>
                  <a:cubicBezTo>
                    <a:pt x="30" y="1"/>
                    <a:pt x="25" y="3"/>
                    <a:pt x="24" y="4"/>
                  </a:cubicBezTo>
                  <a:cubicBezTo>
                    <a:pt x="21" y="6"/>
                    <a:pt x="19" y="8"/>
                    <a:pt x="16" y="10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21" y="8"/>
                    <a:pt x="25" y="4"/>
                    <a:pt x="29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19" y="3"/>
                    <a:pt x="10" y="7"/>
                    <a:pt x="1" y="12"/>
                  </a:cubicBezTo>
                  <a:cubicBezTo>
                    <a:pt x="0" y="12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9" name="Freeform 9005">
              <a:extLst>
                <a:ext uri="{FF2B5EF4-FFF2-40B4-BE49-F238E27FC236}">
                  <a16:creationId xmlns:a16="http://schemas.microsoft.com/office/drawing/2014/main" id="{FBE468A6-47E3-4DAC-84FA-86E37C58F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" y="657225"/>
              <a:ext cx="36513" cy="23813"/>
            </a:xfrm>
            <a:custGeom>
              <a:avLst/>
              <a:gdLst>
                <a:gd name="T0" fmla="*/ 2 w 10"/>
                <a:gd name="T1" fmla="*/ 5 h 6"/>
                <a:gd name="T2" fmla="*/ 10 w 10"/>
                <a:gd name="T3" fmla="*/ 0 h 6"/>
                <a:gd name="T4" fmla="*/ 9 w 10"/>
                <a:gd name="T5" fmla="*/ 0 h 6"/>
                <a:gd name="T6" fmla="*/ 1 w 10"/>
                <a:gd name="T7" fmla="*/ 5 h 6"/>
                <a:gd name="T8" fmla="*/ 2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5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4" y="3"/>
                    <a:pt x="1" y="5"/>
                  </a:cubicBezTo>
                  <a:cubicBezTo>
                    <a:pt x="0" y="5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0" name="Freeform 9006">
              <a:extLst>
                <a:ext uri="{FF2B5EF4-FFF2-40B4-BE49-F238E27FC236}">
                  <a16:creationId xmlns:a16="http://schemas.microsoft.com/office/drawing/2014/main" id="{DB389CAF-BB80-4983-8EBD-B0A07CD6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" y="484188"/>
              <a:ext cx="239713" cy="125413"/>
            </a:xfrm>
            <a:custGeom>
              <a:avLst/>
              <a:gdLst>
                <a:gd name="T0" fmla="*/ 2 w 64"/>
                <a:gd name="T1" fmla="*/ 32 h 33"/>
                <a:gd name="T2" fmla="*/ 52 w 64"/>
                <a:gd name="T3" fmla="*/ 5 h 33"/>
                <a:gd name="T4" fmla="*/ 39 w 64"/>
                <a:gd name="T5" fmla="*/ 17 h 33"/>
                <a:gd name="T6" fmla="*/ 15 w 64"/>
                <a:gd name="T7" fmla="*/ 32 h 33"/>
                <a:gd name="T8" fmla="*/ 16 w 64"/>
                <a:gd name="T9" fmla="*/ 32 h 33"/>
                <a:gd name="T10" fmla="*/ 60 w 64"/>
                <a:gd name="T11" fmla="*/ 2 h 33"/>
                <a:gd name="T12" fmla="*/ 59 w 64"/>
                <a:gd name="T13" fmla="*/ 2 h 33"/>
                <a:gd name="T14" fmla="*/ 1 w 64"/>
                <a:gd name="T15" fmla="*/ 32 h 33"/>
                <a:gd name="T16" fmla="*/ 2 w 64"/>
                <a:gd name="T1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33">
                  <a:moveTo>
                    <a:pt x="2" y="32"/>
                  </a:moveTo>
                  <a:cubicBezTo>
                    <a:pt x="18" y="22"/>
                    <a:pt x="34" y="12"/>
                    <a:pt x="52" y="5"/>
                  </a:cubicBezTo>
                  <a:cubicBezTo>
                    <a:pt x="64" y="0"/>
                    <a:pt x="42" y="15"/>
                    <a:pt x="39" y="17"/>
                  </a:cubicBezTo>
                  <a:cubicBezTo>
                    <a:pt x="31" y="22"/>
                    <a:pt x="23" y="27"/>
                    <a:pt x="15" y="32"/>
                  </a:cubicBezTo>
                  <a:cubicBezTo>
                    <a:pt x="14" y="33"/>
                    <a:pt x="16" y="32"/>
                    <a:pt x="16" y="32"/>
                  </a:cubicBezTo>
                  <a:cubicBezTo>
                    <a:pt x="31" y="23"/>
                    <a:pt x="46" y="13"/>
                    <a:pt x="60" y="2"/>
                  </a:cubicBezTo>
                  <a:cubicBezTo>
                    <a:pt x="61" y="1"/>
                    <a:pt x="59" y="2"/>
                    <a:pt x="59" y="2"/>
                  </a:cubicBezTo>
                  <a:cubicBezTo>
                    <a:pt x="38" y="9"/>
                    <a:pt x="19" y="20"/>
                    <a:pt x="1" y="32"/>
                  </a:cubicBezTo>
                  <a:cubicBezTo>
                    <a:pt x="0" y="33"/>
                    <a:pt x="1" y="33"/>
                    <a:pt x="2" y="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1" name="Freeform 9007">
              <a:extLst>
                <a:ext uri="{FF2B5EF4-FFF2-40B4-BE49-F238E27FC236}">
                  <a16:creationId xmlns:a16="http://schemas.microsoft.com/office/drawing/2014/main" id="{D13BA227-1B25-4F39-9B46-2B9F776FA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" y="417513"/>
              <a:ext cx="293688" cy="192088"/>
            </a:xfrm>
            <a:custGeom>
              <a:avLst/>
              <a:gdLst>
                <a:gd name="T0" fmla="*/ 76 w 78"/>
                <a:gd name="T1" fmla="*/ 0 h 51"/>
                <a:gd name="T2" fmla="*/ 1 w 78"/>
                <a:gd name="T3" fmla="*/ 50 h 51"/>
                <a:gd name="T4" fmla="*/ 2 w 78"/>
                <a:gd name="T5" fmla="*/ 51 h 51"/>
                <a:gd name="T6" fmla="*/ 77 w 78"/>
                <a:gd name="T7" fmla="*/ 1 h 51"/>
                <a:gd name="T8" fmla="*/ 76 w 78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1">
                  <a:moveTo>
                    <a:pt x="76" y="0"/>
                  </a:moveTo>
                  <a:cubicBezTo>
                    <a:pt x="51" y="17"/>
                    <a:pt x="26" y="34"/>
                    <a:pt x="1" y="50"/>
                  </a:cubicBezTo>
                  <a:cubicBezTo>
                    <a:pt x="0" y="51"/>
                    <a:pt x="1" y="51"/>
                    <a:pt x="2" y="51"/>
                  </a:cubicBezTo>
                  <a:cubicBezTo>
                    <a:pt x="27" y="34"/>
                    <a:pt x="52" y="18"/>
                    <a:pt x="77" y="1"/>
                  </a:cubicBezTo>
                  <a:cubicBezTo>
                    <a:pt x="78" y="0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2" name="Freeform 9008">
              <a:extLst>
                <a:ext uri="{FF2B5EF4-FFF2-40B4-BE49-F238E27FC236}">
                  <a16:creationId xmlns:a16="http://schemas.microsoft.com/office/drawing/2014/main" id="{A00FB3ED-4CE1-49F0-8DBB-2BC60DBAC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2" y="398463"/>
              <a:ext cx="327025" cy="184150"/>
            </a:xfrm>
            <a:custGeom>
              <a:avLst/>
              <a:gdLst>
                <a:gd name="T0" fmla="*/ 2 w 87"/>
                <a:gd name="T1" fmla="*/ 49 h 49"/>
                <a:gd name="T2" fmla="*/ 86 w 87"/>
                <a:gd name="T3" fmla="*/ 0 h 49"/>
                <a:gd name="T4" fmla="*/ 86 w 87"/>
                <a:gd name="T5" fmla="*/ 0 h 49"/>
                <a:gd name="T6" fmla="*/ 1 w 87"/>
                <a:gd name="T7" fmla="*/ 49 h 49"/>
                <a:gd name="T8" fmla="*/ 2 w 87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9">
                  <a:moveTo>
                    <a:pt x="2" y="49"/>
                  </a:moveTo>
                  <a:cubicBezTo>
                    <a:pt x="30" y="33"/>
                    <a:pt x="56" y="14"/>
                    <a:pt x="86" y="0"/>
                  </a:cubicBezTo>
                  <a:cubicBezTo>
                    <a:pt x="87" y="0"/>
                    <a:pt x="86" y="0"/>
                    <a:pt x="86" y="0"/>
                  </a:cubicBezTo>
                  <a:cubicBezTo>
                    <a:pt x="56" y="13"/>
                    <a:pt x="29" y="33"/>
                    <a:pt x="1" y="49"/>
                  </a:cubicBezTo>
                  <a:cubicBezTo>
                    <a:pt x="0" y="49"/>
                    <a:pt x="1" y="49"/>
                    <a:pt x="2" y="4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3" name="Freeform 9009">
              <a:extLst>
                <a:ext uri="{FF2B5EF4-FFF2-40B4-BE49-F238E27FC236}">
                  <a16:creationId xmlns:a16="http://schemas.microsoft.com/office/drawing/2014/main" id="{29974F43-8C7E-4B61-9F2F-A0A4790E9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330200"/>
              <a:ext cx="360363" cy="233363"/>
            </a:xfrm>
            <a:custGeom>
              <a:avLst/>
              <a:gdLst>
                <a:gd name="T0" fmla="*/ 94 w 96"/>
                <a:gd name="T1" fmla="*/ 0 h 62"/>
                <a:gd name="T2" fmla="*/ 1 w 96"/>
                <a:gd name="T3" fmla="*/ 61 h 62"/>
                <a:gd name="T4" fmla="*/ 2 w 96"/>
                <a:gd name="T5" fmla="*/ 61 h 62"/>
                <a:gd name="T6" fmla="*/ 95 w 96"/>
                <a:gd name="T7" fmla="*/ 0 h 62"/>
                <a:gd name="T8" fmla="*/ 94 w 9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2">
                  <a:moveTo>
                    <a:pt x="94" y="0"/>
                  </a:moveTo>
                  <a:cubicBezTo>
                    <a:pt x="64" y="22"/>
                    <a:pt x="32" y="41"/>
                    <a:pt x="1" y="61"/>
                  </a:cubicBezTo>
                  <a:cubicBezTo>
                    <a:pt x="0" y="62"/>
                    <a:pt x="2" y="62"/>
                    <a:pt x="2" y="61"/>
                  </a:cubicBezTo>
                  <a:cubicBezTo>
                    <a:pt x="33" y="41"/>
                    <a:pt x="65" y="22"/>
                    <a:pt x="95" y="0"/>
                  </a:cubicBezTo>
                  <a:cubicBezTo>
                    <a:pt x="96" y="0"/>
                    <a:pt x="94" y="0"/>
                    <a:pt x="9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4" name="Freeform 9010">
              <a:extLst>
                <a:ext uri="{FF2B5EF4-FFF2-40B4-BE49-F238E27FC236}">
                  <a16:creationId xmlns:a16="http://schemas.microsoft.com/office/drawing/2014/main" id="{AEAAD218-634B-4006-86F1-052941C68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327025"/>
              <a:ext cx="371475" cy="203200"/>
            </a:xfrm>
            <a:custGeom>
              <a:avLst/>
              <a:gdLst>
                <a:gd name="T0" fmla="*/ 2 w 99"/>
                <a:gd name="T1" fmla="*/ 53 h 54"/>
                <a:gd name="T2" fmla="*/ 98 w 99"/>
                <a:gd name="T3" fmla="*/ 0 h 54"/>
                <a:gd name="T4" fmla="*/ 98 w 99"/>
                <a:gd name="T5" fmla="*/ 0 h 54"/>
                <a:gd name="T6" fmla="*/ 1 w 99"/>
                <a:gd name="T7" fmla="*/ 53 h 54"/>
                <a:gd name="T8" fmla="*/ 2 w 99"/>
                <a:gd name="T9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4">
                  <a:moveTo>
                    <a:pt x="2" y="53"/>
                  </a:moveTo>
                  <a:cubicBezTo>
                    <a:pt x="33" y="34"/>
                    <a:pt x="63" y="13"/>
                    <a:pt x="98" y="0"/>
                  </a:cubicBezTo>
                  <a:cubicBezTo>
                    <a:pt x="99" y="0"/>
                    <a:pt x="98" y="0"/>
                    <a:pt x="98" y="0"/>
                  </a:cubicBezTo>
                  <a:cubicBezTo>
                    <a:pt x="63" y="13"/>
                    <a:pt x="32" y="34"/>
                    <a:pt x="1" y="53"/>
                  </a:cubicBezTo>
                  <a:cubicBezTo>
                    <a:pt x="0" y="54"/>
                    <a:pt x="1" y="54"/>
                    <a:pt x="2" y="5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5" name="Freeform 9011">
              <a:extLst>
                <a:ext uri="{FF2B5EF4-FFF2-40B4-BE49-F238E27FC236}">
                  <a16:creationId xmlns:a16="http://schemas.microsoft.com/office/drawing/2014/main" id="{505070AA-33E1-47E8-85A6-7F121CA4E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266700"/>
              <a:ext cx="396875" cy="247650"/>
            </a:xfrm>
            <a:custGeom>
              <a:avLst/>
              <a:gdLst>
                <a:gd name="T0" fmla="*/ 2 w 106"/>
                <a:gd name="T1" fmla="*/ 57 h 66"/>
                <a:gd name="T2" fmla="*/ 41 w 106"/>
                <a:gd name="T3" fmla="*/ 33 h 66"/>
                <a:gd name="T4" fmla="*/ 69 w 106"/>
                <a:gd name="T5" fmla="*/ 16 h 66"/>
                <a:gd name="T6" fmla="*/ 86 w 106"/>
                <a:gd name="T7" fmla="*/ 7 h 66"/>
                <a:gd name="T8" fmla="*/ 95 w 106"/>
                <a:gd name="T9" fmla="*/ 9 h 66"/>
                <a:gd name="T10" fmla="*/ 6 w 106"/>
                <a:gd name="T11" fmla="*/ 65 h 66"/>
                <a:gd name="T12" fmla="*/ 7 w 106"/>
                <a:gd name="T13" fmla="*/ 66 h 66"/>
                <a:gd name="T14" fmla="*/ 105 w 106"/>
                <a:gd name="T15" fmla="*/ 1 h 66"/>
                <a:gd name="T16" fmla="*/ 105 w 106"/>
                <a:gd name="T17" fmla="*/ 0 h 66"/>
                <a:gd name="T18" fmla="*/ 1 w 106"/>
                <a:gd name="T19" fmla="*/ 57 h 66"/>
                <a:gd name="T20" fmla="*/ 2 w 106"/>
                <a:gd name="T21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" h="66">
                  <a:moveTo>
                    <a:pt x="2" y="57"/>
                  </a:moveTo>
                  <a:cubicBezTo>
                    <a:pt x="15" y="50"/>
                    <a:pt x="28" y="41"/>
                    <a:pt x="41" y="33"/>
                  </a:cubicBezTo>
                  <a:cubicBezTo>
                    <a:pt x="50" y="27"/>
                    <a:pt x="59" y="21"/>
                    <a:pt x="69" y="16"/>
                  </a:cubicBezTo>
                  <a:cubicBezTo>
                    <a:pt x="74" y="13"/>
                    <a:pt x="80" y="10"/>
                    <a:pt x="86" y="7"/>
                  </a:cubicBezTo>
                  <a:cubicBezTo>
                    <a:pt x="91" y="3"/>
                    <a:pt x="94" y="4"/>
                    <a:pt x="95" y="9"/>
                  </a:cubicBezTo>
                  <a:cubicBezTo>
                    <a:pt x="69" y="32"/>
                    <a:pt x="34" y="45"/>
                    <a:pt x="6" y="65"/>
                  </a:cubicBezTo>
                  <a:cubicBezTo>
                    <a:pt x="6" y="66"/>
                    <a:pt x="7" y="66"/>
                    <a:pt x="7" y="66"/>
                  </a:cubicBezTo>
                  <a:cubicBezTo>
                    <a:pt x="39" y="42"/>
                    <a:pt x="77" y="28"/>
                    <a:pt x="105" y="1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66" y="12"/>
                    <a:pt x="36" y="38"/>
                    <a:pt x="1" y="57"/>
                  </a:cubicBezTo>
                  <a:cubicBezTo>
                    <a:pt x="0" y="57"/>
                    <a:pt x="1" y="57"/>
                    <a:pt x="2" y="5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6" name="Freeform 9012">
              <a:extLst>
                <a:ext uri="{FF2B5EF4-FFF2-40B4-BE49-F238E27FC236}">
                  <a16:creationId xmlns:a16="http://schemas.microsoft.com/office/drawing/2014/main" id="{033D229E-BE42-4C9B-8190-9D2E41842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" y="206375"/>
              <a:ext cx="415925" cy="260350"/>
            </a:xfrm>
            <a:custGeom>
              <a:avLst/>
              <a:gdLst>
                <a:gd name="T0" fmla="*/ 109 w 111"/>
                <a:gd name="T1" fmla="*/ 0 h 69"/>
                <a:gd name="T2" fmla="*/ 0 w 111"/>
                <a:gd name="T3" fmla="*/ 69 h 69"/>
                <a:gd name="T4" fmla="*/ 1 w 111"/>
                <a:gd name="T5" fmla="*/ 69 h 69"/>
                <a:gd name="T6" fmla="*/ 110 w 111"/>
                <a:gd name="T7" fmla="*/ 1 h 69"/>
                <a:gd name="T8" fmla="*/ 109 w 111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9">
                  <a:moveTo>
                    <a:pt x="109" y="0"/>
                  </a:moveTo>
                  <a:cubicBezTo>
                    <a:pt x="72" y="22"/>
                    <a:pt x="35" y="43"/>
                    <a:pt x="0" y="69"/>
                  </a:cubicBezTo>
                  <a:cubicBezTo>
                    <a:pt x="0" y="69"/>
                    <a:pt x="1" y="69"/>
                    <a:pt x="1" y="69"/>
                  </a:cubicBezTo>
                  <a:cubicBezTo>
                    <a:pt x="36" y="43"/>
                    <a:pt x="73" y="22"/>
                    <a:pt x="110" y="1"/>
                  </a:cubicBezTo>
                  <a:cubicBezTo>
                    <a:pt x="111" y="0"/>
                    <a:pt x="109" y="0"/>
                    <a:pt x="10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7" name="Freeform 9013">
              <a:extLst>
                <a:ext uri="{FF2B5EF4-FFF2-40B4-BE49-F238E27FC236}">
                  <a16:creationId xmlns:a16="http://schemas.microsoft.com/office/drawing/2014/main" id="{4946F781-08F3-4E36-8FD7-CED2DBD51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206375"/>
              <a:ext cx="423863" cy="247650"/>
            </a:xfrm>
            <a:custGeom>
              <a:avLst/>
              <a:gdLst>
                <a:gd name="T0" fmla="*/ 2 w 113"/>
                <a:gd name="T1" fmla="*/ 66 h 66"/>
                <a:gd name="T2" fmla="*/ 113 w 113"/>
                <a:gd name="T3" fmla="*/ 1 h 66"/>
                <a:gd name="T4" fmla="*/ 112 w 113"/>
                <a:gd name="T5" fmla="*/ 1 h 66"/>
                <a:gd name="T6" fmla="*/ 1 w 113"/>
                <a:gd name="T7" fmla="*/ 65 h 66"/>
                <a:gd name="T8" fmla="*/ 2 w 113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66">
                  <a:moveTo>
                    <a:pt x="2" y="66"/>
                  </a:moveTo>
                  <a:cubicBezTo>
                    <a:pt x="39" y="45"/>
                    <a:pt x="76" y="23"/>
                    <a:pt x="113" y="1"/>
                  </a:cubicBezTo>
                  <a:cubicBezTo>
                    <a:pt x="113" y="0"/>
                    <a:pt x="112" y="0"/>
                    <a:pt x="112" y="1"/>
                  </a:cubicBezTo>
                  <a:cubicBezTo>
                    <a:pt x="75" y="22"/>
                    <a:pt x="39" y="45"/>
                    <a:pt x="1" y="65"/>
                  </a:cubicBezTo>
                  <a:cubicBezTo>
                    <a:pt x="0" y="66"/>
                    <a:pt x="1" y="66"/>
                    <a:pt x="2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8" name="Freeform 9014">
              <a:extLst>
                <a:ext uri="{FF2B5EF4-FFF2-40B4-BE49-F238E27FC236}">
                  <a16:creationId xmlns:a16="http://schemas.microsoft.com/office/drawing/2014/main" id="{32126653-919B-44B4-92E2-D2063080B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" y="184150"/>
              <a:ext cx="427038" cy="247650"/>
            </a:xfrm>
            <a:custGeom>
              <a:avLst/>
              <a:gdLst>
                <a:gd name="T0" fmla="*/ 112 w 114"/>
                <a:gd name="T1" fmla="*/ 0 h 66"/>
                <a:gd name="T2" fmla="*/ 1 w 114"/>
                <a:gd name="T3" fmla="*/ 65 h 66"/>
                <a:gd name="T4" fmla="*/ 2 w 114"/>
                <a:gd name="T5" fmla="*/ 66 h 66"/>
                <a:gd name="T6" fmla="*/ 113 w 114"/>
                <a:gd name="T7" fmla="*/ 0 h 66"/>
                <a:gd name="T8" fmla="*/ 112 w 114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66">
                  <a:moveTo>
                    <a:pt x="112" y="0"/>
                  </a:moveTo>
                  <a:cubicBezTo>
                    <a:pt x="75" y="22"/>
                    <a:pt x="35" y="39"/>
                    <a:pt x="1" y="65"/>
                  </a:cubicBezTo>
                  <a:cubicBezTo>
                    <a:pt x="0" y="66"/>
                    <a:pt x="1" y="66"/>
                    <a:pt x="2" y="66"/>
                  </a:cubicBezTo>
                  <a:cubicBezTo>
                    <a:pt x="36" y="40"/>
                    <a:pt x="76" y="23"/>
                    <a:pt x="113" y="0"/>
                  </a:cubicBezTo>
                  <a:cubicBezTo>
                    <a:pt x="114" y="0"/>
                    <a:pt x="112" y="0"/>
                    <a:pt x="1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9" name="Freeform 9015">
              <a:extLst>
                <a:ext uri="{FF2B5EF4-FFF2-40B4-BE49-F238E27FC236}">
                  <a16:creationId xmlns:a16="http://schemas.microsoft.com/office/drawing/2014/main" id="{497DB805-E20E-47B3-A34E-DC3B44385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" y="173038"/>
              <a:ext cx="436563" cy="247650"/>
            </a:xfrm>
            <a:custGeom>
              <a:avLst/>
              <a:gdLst>
                <a:gd name="T0" fmla="*/ 2 w 116"/>
                <a:gd name="T1" fmla="*/ 66 h 66"/>
                <a:gd name="T2" fmla="*/ 115 w 116"/>
                <a:gd name="T3" fmla="*/ 1 h 66"/>
                <a:gd name="T4" fmla="*/ 115 w 116"/>
                <a:gd name="T5" fmla="*/ 0 h 66"/>
                <a:gd name="T6" fmla="*/ 1 w 116"/>
                <a:gd name="T7" fmla="*/ 65 h 66"/>
                <a:gd name="T8" fmla="*/ 2 w 116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6">
                  <a:moveTo>
                    <a:pt x="2" y="66"/>
                  </a:moveTo>
                  <a:cubicBezTo>
                    <a:pt x="40" y="46"/>
                    <a:pt x="77" y="23"/>
                    <a:pt x="115" y="1"/>
                  </a:cubicBezTo>
                  <a:cubicBezTo>
                    <a:pt x="116" y="1"/>
                    <a:pt x="115" y="0"/>
                    <a:pt x="115" y="0"/>
                  </a:cubicBezTo>
                  <a:cubicBezTo>
                    <a:pt x="77" y="22"/>
                    <a:pt x="40" y="45"/>
                    <a:pt x="1" y="65"/>
                  </a:cubicBezTo>
                  <a:cubicBezTo>
                    <a:pt x="0" y="66"/>
                    <a:pt x="1" y="66"/>
                    <a:pt x="2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0" name="Freeform 9016">
              <a:extLst>
                <a:ext uri="{FF2B5EF4-FFF2-40B4-BE49-F238E27FC236}">
                  <a16:creationId xmlns:a16="http://schemas.microsoft.com/office/drawing/2014/main" id="{18B0EAD2-E833-4061-A97E-CFCE65FF9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" y="138113"/>
              <a:ext cx="423863" cy="268288"/>
            </a:xfrm>
            <a:custGeom>
              <a:avLst/>
              <a:gdLst>
                <a:gd name="T0" fmla="*/ 112 w 113"/>
                <a:gd name="T1" fmla="*/ 0 h 71"/>
                <a:gd name="T2" fmla="*/ 1 w 113"/>
                <a:gd name="T3" fmla="*/ 70 h 71"/>
                <a:gd name="T4" fmla="*/ 2 w 113"/>
                <a:gd name="T5" fmla="*/ 70 h 71"/>
                <a:gd name="T6" fmla="*/ 112 w 113"/>
                <a:gd name="T7" fmla="*/ 0 h 71"/>
                <a:gd name="T8" fmla="*/ 112 w 113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71">
                  <a:moveTo>
                    <a:pt x="112" y="0"/>
                  </a:moveTo>
                  <a:cubicBezTo>
                    <a:pt x="74" y="22"/>
                    <a:pt x="36" y="44"/>
                    <a:pt x="1" y="70"/>
                  </a:cubicBezTo>
                  <a:cubicBezTo>
                    <a:pt x="0" y="71"/>
                    <a:pt x="1" y="71"/>
                    <a:pt x="2" y="70"/>
                  </a:cubicBezTo>
                  <a:cubicBezTo>
                    <a:pt x="37" y="44"/>
                    <a:pt x="75" y="23"/>
                    <a:pt x="112" y="0"/>
                  </a:cubicBezTo>
                  <a:cubicBezTo>
                    <a:pt x="113" y="0"/>
                    <a:pt x="112" y="0"/>
                    <a:pt x="1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1" name="Freeform 9017">
              <a:extLst>
                <a:ext uri="{FF2B5EF4-FFF2-40B4-BE49-F238E27FC236}">
                  <a16:creationId xmlns:a16="http://schemas.microsoft.com/office/drawing/2014/main" id="{E94885BD-7B34-4055-95BD-0DDB9825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" y="115888"/>
              <a:ext cx="423863" cy="249238"/>
            </a:xfrm>
            <a:custGeom>
              <a:avLst/>
              <a:gdLst>
                <a:gd name="T0" fmla="*/ 2 w 113"/>
                <a:gd name="T1" fmla="*/ 66 h 66"/>
                <a:gd name="T2" fmla="*/ 112 w 113"/>
                <a:gd name="T3" fmla="*/ 1 h 66"/>
                <a:gd name="T4" fmla="*/ 111 w 113"/>
                <a:gd name="T5" fmla="*/ 1 h 66"/>
                <a:gd name="T6" fmla="*/ 1 w 113"/>
                <a:gd name="T7" fmla="*/ 65 h 66"/>
                <a:gd name="T8" fmla="*/ 2 w 113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66">
                  <a:moveTo>
                    <a:pt x="2" y="66"/>
                  </a:moveTo>
                  <a:cubicBezTo>
                    <a:pt x="39" y="46"/>
                    <a:pt x="75" y="23"/>
                    <a:pt x="112" y="1"/>
                  </a:cubicBezTo>
                  <a:cubicBezTo>
                    <a:pt x="113" y="1"/>
                    <a:pt x="111" y="0"/>
                    <a:pt x="111" y="1"/>
                  </a:cubicBezTo>
                  <a:cubicBezTo>
                    <a:pt x="74" y="22"/>
                    <a:pt x="39" y="45"/>
                    <a:pt x="1" y="65"/>
                  </a:cubicBezTo>
                  <a:cubicBezTo>
                    <a:pt x="0" y="66"/>
                    <a:pt x="2" y="66"/>
                    <a:pt x="2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2" name="Freeform 9018">
              <a:extLst>
                <a:ext uri="{FF2B5EF4-FFF2-40B4-BE49-F238E27FC236}">
                  <a16:creationId xmlns:a16="http://schemas.microsoft.com/office/drawing/2014/main" id="{9620EBC1-35C0-427C-AD4B-0306BC08B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93663"/>
              <a:ext cx="401638" cy="252413"/>
            </a:xfrm>
            <a:custGeom>
              <a:avLst/>
              <a:gdLst>
                <a:gd name="T0" fmla="*/ 105 w 107"/>
                <a:gd name="T1" fmla="*/ 0 h 67"/>
                <a:gd name="T2" fmla="*/ 0 w 107"/>
                <a:gd name="T3" fmla="*/ 67 h 67"/>
                <a:gd name="T4" fmla="*/ 1 w 107"/>
                <a:gd name="T5" fmla="*/ 67 h 67"/>
                <a:gd name="T6" fmla="*/ 106 w 107"/>
                <a:gd name="T7" fmla="*/ 0 h 67"/>
                <a:gd name="T8" fmla="*/ 105 w 107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67">
                  <a:moveTo>
                    <a:pt x="105" y="0"/>
                  </a:moveTo>
                  <a:cubicBezTo>
                    <a:pt x="71" y="24"/>
                    <a:pt x="35" y="44"/>
                    <a:pt x="0" y="67"/>
                  </a:cubicBezTo>
                  <a:cubicBezTo>
                    <a:pt x="0" y="67"/>
                    <a:pt x="1" y="67"/>
                    <a:pt x="1" y="67"/>
                  </a:cubicBezTo>
                  <a:cubicBezTo>
                    <a:pt x="36" y="44"/>
                    <a:pt x="72" y="24"/>
                    <a:pt x="106" y="0"/>
                  </a:cubicBezTo>
                  <a:cubicBezTo>
                    <a:pt x="107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3" name="Freeform 9019">
              <a:extLst>
                <a:ext uri="{FF2B5EF4-FFF2-40B4-BE49-F238E27FC236}">
                  <a16:creationId xmlns:a16="http://schemas.microsoft.com/office/drawing/2014/main" id="{64B9ACC5-0344-43D5-BE33-82BEF85C1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85725"/>
              <a:ext cx="409575" cy="241300"/>
            </a:xfrm>
            <a:custGeom>
              <a:avLst/>
              <a:gdLst>
                <a:gd name="T0" fmla="*/ 2 w 109"/>
                <a:gd name="T1" fmla="*/ 63 h 64"/>
                <a:gd name="T2" fmla="*/ 108 w 109"/>
                <a:gd name="T3" fmla="*/ 1 h 64"/>
                <a:gd name="T4" fmla="*/ 108 w 109"/>
                <a:gd name="T5" fmla="*/ 0 h 64"/>
                <a:gd name="T6" fmla="*/ 1 w 109"/>
                <a:gd name="T7" fmla="*/ 63 h 64"/>
                <a:gd name="T8" fmla="*/ 2 w 109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64">
                  <a:moveTo>
                    <a:pt x="2" y="63"/>
                  </a:moveTo>
                  <a:cubicBezTo>
                    <a:pt x="39" y="46"/>
                    <a:pt x="72" y="19"/>
                    <a:pt x="108" y="1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71" y="19"/>
                    <a:pt x="38" y="45"/>
                    <a:pt x="1" y="63"/>
                  </a:cubicBezTo>
                  <a:cubicBezTo>
                    <a:pt x="0" y="63"/>
                    <a:pt x="1" y="64"/>
                    <a:pt x="2" y="6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4" name="Freeform 9020">
              <a:extLst>
                <a:ext uri="{FF2B5EF4-FFF2-40B4-BE49-F238E27FC236}">
                  <a16:creationId xmlns:a16="http://schemas.microsoft.com/office/drawing/2014/main" id="{F6EDCB84-8537-4BFD-B48A-B5AE35AA3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50825"/>
              <a:ext cx="63500" cy="49213"/>
            </a:xfrm>
            <a:custGeom>
              <a:avLst/>
              <a:gdLst>
                <a:gd name="T0" fmla="*/ 15 w 17"/>
                <a:gd name="T1" fmla="*/ 1 h 13"/>
                <a:gd name="T2" fmla="*/ 1 w 17"/>
                <a:gd name="T3" fmla="*/ 12 h 13"/>
                <a:gd name="T4" fmla="*/ 2 w 17"/>
                <a:gd name="T5" fmla="*/ 13 h 13"/>
                <a:gd name="T6" fmla="*/ 16 w 17"/>
                <a:gd name="T7" fmla="*/ 1 h 13"/>
                <a:gd name="T8" fmla="*/ 15 w 1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5" y="1"/>
                  </a:moveTo>
                  <a:cubicBezTo>
                    <a:pt x="10" y="4"/>
                    <a:pt x="6" y="8"/>
                    <a:pt x="1" y="12"/>
                  </a:cubicBezTo>
                  <a:cubicBezTo>
                    <a:pt x="0" y="13"/>
                    <a:pt x="1" y="13"/>
                    <a:pt x="2" y="13"/>
                  </a:cubicBezTo>
                  <a:cubicBezTo>
                    <a:pt x="6" y="9"/>
                    <a:pt x="11" y="5"/>
                    <a:pt x="16" y="1"/>
                  </a:cubicBezTo>
                  <a:cubicBezTo>
                    <a:pt x="17" y="1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5" name="Freeform 9021">
              <a:extLst>
                <a:ext uri="{FF2B5EF4-FFF2-40B4-BE49-F238E27FC236}">
                  <a16:creationId xmlns:a16="http://schemas.microsoft.com/office/drawing/2014/main" id="{6F042D44-054B-439E-BD12-7F3C3EB2F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" y="127000"/>
              <a:ext cx="146050" cy="95250"/>
            </a:xfrm>
            <a:custGeom>
              <a:avLst/>
              <a:gdLst>
                <a:gd name="T0" fmla="*/ 37 w 39"/>
                <a:gd name="T1" fmla="*/ 0 h 25"/>
                <a:gd name="T2" fmla="*/ 0 w 39"/>
                <a:gd name="T3" fmla="*/ 25 h 25"/>
                <a:gd name="T4" fmla="*/ 1 w 39"/>
                <a:gd name="T5" fmla="*/ 25 h 25"/>
                <a:gd name="T6" fmla="*/ 38 w 39"/>
                <a:gd name="T7" fmla="*/ 0 h 25"/>
                <a:gd name="T8" fmla="*/ 37 w 39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37" y="0"/>
                  </a:moveTo>
                  <a:cubicBezTo>
                    <a:pt x="25" y="8"/>
                    <a:pt x="12" y="16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3" y="16"/>
                    <a:pt x="26" y="8"/>
                    <a:pt x="38" y="0"/>
                  </a:cubicBezTo>
                  <a:cubicBezTo>
                    <a:pt x="39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6" name="Freeform 9022">
              <a:extLst>
                <a:ext uri="{FF2B5EF4-FFF2-40B4-BE49-F238E27FC236}">
                  <a16:creationId xmlns:a16="http://schemas.microsoft.com/office/drawing/2014/main" id="{569B9E3F-0309-4A2F-9CA3-8CAE24A7A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7" y="74613"/>
              <a:ext cx="26988" cy="15875"/>
            </a:xfrm>
            <a:custGeom>
              <a:avLst/>
              <a:gdLst>
                <a:gd name="T0" fmla="*/ 2 w 7"/>
                <a:gd name="T1" fmla="*/ 3 h 4"/>
                <a:gd name="T2" fmla="*/ 6 w 7"/>
                <a:gd name="T3" fmla="*/ 0 h 4"/>
                <a:gd name="T4" fmla="*/ 5 w 7"/>
                <a:gd name="T5" fmla="*/ 0 h 4"/>
                <a:gd name="T6" fmla="*/ 1 w 7"/>
                <a:gd name="T7" fmla="*/ 3 h 4"/>
                <a:gd name="T8" fmla="*/ 2 w 7"/>
                <a:gd name="T9" fmla="*/ 3 h 4"/>
                <a:gd name="T10" fmla="*/ 6 w 7"/>
                <a:gd name="T11" fmla="*/ 0 h 4"/>
                <a:gd name="T12" fmla="*/ 5 w 7"/>
                <a:gd name="T13" fmla="*/ 0 h 4"/>
                <a:gd name="T14" fmla="*/ 1 w 7"/>
                <a:gd name="T15" fmla="*/ 3 h 4"/>
                <a:gd name="T16" fmla="*/ 2 w 7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2" y="3"/>
                  </a:moveTo>
                  <a:cubicBezTo>
                    <a:pt x="4" y="2"/>
                    <a:pt x="5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1"/>
                    <a:pt x="3" y="2"/>
                    <a:pt x="1" y="3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7" name="Freeform 9023">
              <a:extLst>
                <a:ext uri="{FF2B5EF4-FFF2-40B4-BE49-F238E27FC236}">
                  <a16:creationId xmlns:a16="http://schemas.microsoft.com/office/drawing/2014/main" id="{4F3D2035-C01A-4179-8C08-E57985F3C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27000"/>
              <a:ext cx="142875" cy="95250"/>
            </a:xfrm>
            <a:custGeom>
              <a:avLst/>
              <a:gdLst>
                <a:gd name="T0" fmla="*/ 1 w 38"/>
                <a:gd name="T1" fmla="*/ 25 h 25"/>
                <a:gd name="T2" fmla="*/ 37 w 38"/>
                <a:gd name="T3" fmla="*/ 1 h 25"/>
                <a:gd name="T4" fmla="*/ 36 w 38"/>
                <a:gd name="T5" fmla="*/ 1 h 25"/>
                <a:gd name="T6" fmla="*/ 0 w 38"/>
                <a:gd name="T7" fmla="*/ 25 h 25"/>
                <a:gd name="T8" fmla="*/ 1 w 3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5">
                  <a:moveTo>
                    <a:pt x="1" y="25"/>
                  </a:moveTo>
                  <a:cubicBezTo>
                    <a:pt x="13" y="17"/>
                    <a:pt x="25" y="9"/>
                    <a:pt x="37" y="1"/>
                  </a:cubicBezTo>
                  <a:cubicBezTo>
                    <a:pt x="38" y="0"/>
                    <a:pt x="36" y="0"/>
                    <a:pt x="36" y="1"/>
                  </a:cubicBezTo>
                  <a:cubicBezTo>
                    <a:pt x="24" y="9"/>
                    <a:pt x="12" y="17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8" name="Freeform 9024">
              <a:extLst>
                <a:ext uri="{FF2B5EF4-FFF2-40B4-BE49-F238E27FC236}">
                  <a16:creationId xmlns:a16="http://schemas.microsoft.com/office/drawing/2014/main" id="{58F63393-E9BA-45E3-A16D-F959E3C20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244475"/>
              <a:ext cx="55563" cy="33338"/>
            </a:xfrm>
            <a:custGeom>
              <a:avLst/>
              <a:gdLst>
                <a:gd name="T0" fmla="*/ 1 w 15"/>
                <a:gd name="T1" fmla="*/ 9 h 9"/>
                <a:gd name="T2" fmla="*/ 14 w 15"/>
                <a:gd name="T3" fmla="*/ 2 h 9"/>
                <a:gd name="T4" fmla="*/ 13 w 15"/>
                <a:gd name="T5" fmla="*/ 1 h 9"/>
                <a:gd name="T6" fmla="*/ 0 w 15"/>
                <a:gd name="T7" fmla="*/ 8 h 9"/>
                <a:gd name="T8" fmla="*/ 1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" y="9"/>
                  </a:moveTo>
                  <a:cubicBezTo>
                    <a:pt x="5" y="6"/>
                    <a:pt x="10" y="4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9" y="3"/>
                    <a:pt x="5" y="6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9" name="Freeform 9025">
              <a:extLst>
                <a:ext uri="{FF2B5EF4-FFF2-40B4-BE49-F238E27FC236}">
                  <a16:creationId xmlns:a16="http://schemas.microsoft.com/office/drawing/2014/main" id="{A75201B6-CF12-4211-9F0E-5CB7D1634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0163"/>
              <a:ext cx="307975" cy="220663"/>
            </a:xfrm>
            <a:custGeom>
              <a:avLst/>
              <a:gdLst>
                <a:gd name="T0" fmla="*/ 81 w 82"/>
                <a:gd name="T1" fmla="*/ 0 h 59"/>
                <a:gd name="T2" fmla="*/ 0 w 82"/>
                <a:gd name="T3" fmla="*/ 58 h 59"/>
                <a:gd name="T4" fmla="*/ 2 w 82"/>
                <a:gd name="T5" fmla="*/ 59 h 59"/>
                <a:gd name="T6" fmla="*/ 82 w 82"/>
                <a:gd name="T7" fmla="*/ 0 h 59"/>
                <a:gd name="T8" fmla="*/ 81 w 82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9">
                  <a:moveTo>
                    <a:pt x="81" y="0"/>
                  </a:moveTo>
                  <a:cubicBezTo>
                    <a:pt x="55" y="20"/>
                    <a:pt x="26" y="37"/>
                    <a:pt x="0" y="58"/>
                  </a:cubicBezTo>
                  <a:cubicBezTo>
                    <a:pt x="0" y="59"/>
                    <a:pt x="1" y="59"/>
                    <a:pt x="2" y="59"/>
                  </a:cubicBezTo>
                  <a:cubicBezTo>
                    <a:pt x="27" y="37"/>
                    <a:pt x="56" y="21"/>
                    <a:pt x="82" y="0"/>
                  </a:cubicBezTo>
                  <a:cubicBezTo>
                    <a:pt x="82" y="0"/>
                    <a:pt x="81" y="0"/>
                    <a:pt x="8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0" name="Freeform 9026">
              <a:extLst>
                <a:ext uri="{FF2B5EF4-FFF2-40B4-BE49-F238E27FC236}">
                  <a16:creationId xmlns:a16="http://schemas.microsoft.com/office/drawing/2014/main" id="{84A0273E-44F6-4711-9413-20DF6FFE9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5400"/>
              <a:ext cx="296863" cy="188913"/>
            </a:xfrm>
            <a:custGeom>
              <a:avLst/>
              <a:gdLst>
                <a:gd name="T0" fmla="*/ 1 w 79"/>
                <a:gd name="T1" fmla="*/ 49 h 50"/>
                <a:gd name="T2" fmla="*/ 78 w 79"/>
                <a:gd name="T3" fmla="*/ 1 h 50"/>
                <a:gd name="T4" fmla="*/ 77 w 79"/>
                <a:gd name="T5" fmla="*/ 0 h 50"/>
                <a:gd name="T6" fmla="*/ 1 w 79"/>
                <a:gd name="T7" fmla="*/ 48 h 50"/>
                <a:gd name="T8" fmla="*/ 1 w 79"/>
                <a:gd name="T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0">
                  <a:moveTo>
                    <a:pt x="1" y="49"/>
                  </a:moveTo>
                  <a:cubicBezTo>
                    <a:pt x="27" y="34"/>
                    <a:pt x="50" y="13"/>
                    <a:pt x="78" y="1"/>
                  </a:cubicBezTo>
                  <a:cubicBezTo>
                    <a:pt x="79" y="0"/>
                    <a:pt x="78" y="0"/>
                    <a:pt x="77" y="0"/>
                  </a:cubicBezTo>
                  <a:cubicBezTo>
                    <a:pt x="49" y="12"/>
                    <a:pt x="27" y="33"/>
                    <a:pt x="1" y="48"/>
                  </a:cubicBezTo>
                  <a:cubicBezTo>
                    <a:pt x="0" y="49"/>
                    <a:pt x="1" y="50"/>
                    <a:pt x="1" y="4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1" name="Freeform 9027">
              <a:extLst>
                <a:ext uri="{FF2B5EF4-FFF2-40B4-BE49-F238E27FC236}">
                  <a16:creationId xmlns:a16="http://schemas.microsoft.com/office/drawing/2014/main" id="{D99B7E0B-276D-46F7-AF11-0FCDEDC49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1113"/>
              <a:ext cx="198438" cy="165100"/>
            </a:xfrm>
            <a:custGeom>
              <a:avLst/>
              <a:gdLst>
                <a:gd name="T0" fmla="*/ 52 w 53"/>
                <a:gd name="T1" fmla="*/ 0 h 44"/>
                <a:gd name="T2" fmla="*/ 0 w 53"/>
                <a:gd name="T3" fmla="*/ 43 h 44"/>
                <a:gd name="T4" fmla="*/ 1 w 53"/>
                <a:gd name="T5" fmla="*/ 43 h 44"/>
                <a:gd name="T6" fmla="*/ 53 w 53"/>
                <a:gd name="T7" fmla="*/ 1 h 44"/>
                <a:gd name="T8" fmla="*/ 52 w 5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4">
                  <a:moveTo>
                    <a:pt x="52" y="0"/>
                  </a:moveTo>
                  <a:cubicBezTo>
                    <a:pt x="34" y="14"/>
                    <a:pt x="16" y="28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18" y="28"/>
                    <a:pt x="35" y="14"/>
                    <a:pt x="53" y="1"/>
                  </a:cubicBezTo>
                  <a:cubicBezTo>
                    <a:pt x="53" y="0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med"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AutoShape 1">
            <a:extLst>
              <a:ext uri="{FF2B5EF4-FFF2-40B4-BE49-F238E27FC236}">
                <a16:creationId xmlns:a16="http://schemas.microsoft.com/office/drawing/2014/main" id="{6C1AE39E-743E-4C71-8394-BBD6FBE90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450" y="1211263"/>
            <a:ext cx="5899150" cy="69532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800" b="1" dirty="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title</a:t>
            </a:r>
            <a:endParaRPr lang="zh-CN" altLang="en-US" sz="1800" dirty="0">
              <a:solidFill>
                <a:srgbClr val="F2F2F2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7411" name="AutoShape 2">
            <a:extLst>
              <a:ext uri="{FF2B5EF4-FFF2-40B4-BE49-F238E27FC236}">
                <a16:creationId xmlns:a16="http://schemas.microsoft.com/office/drawing/2014/main" id="{735AC15A-0619-4E9B-B8A7-F0CD38A00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1450" y="2043113"/>
            <a:ext cx="5499100" cy="287337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note message to add a clearer title</a:t>
            </a:r>
            <a:endParaRPr lang="zh-CN" altLang="en-US" sz="1800">
              <a:solidFill>
                <a:srgbClr val="F2F2F2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pic>
        <p:nvPicPr>
          <p:cNvPr id="17412" name="Group 3">
            <a:extLst>
              <a:ext uri="{FF2B5EF4-FFF2-40B4-BE49-F238E27FC236}">
                <a16:creationId xmlns:a16="http://schemas.microsoft.com/office/drawing/2014/main" id="{025A4A8D-70DC-442C-B974-69B173C7512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3450" y="2932113"/>
            <a:ext cx="2889250" cy="276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3" name="AutoShape 6">
            <a:extLst>
              <a:ext uri="{FF2B5EF4-FFF2-40B4-BE49-F238E27FC236}">
                <a16:creationId xmlns:a16="http://schemas.microsoft.com/office/drawing/2014/main" id="{58591AF0-00DD-4C67-BDF2-0A9CFD2D5B3F}"/>
              </a:ext>
            </a:extLst>
          </p:cNvPr>
          <p:cNvSpPr>
            <a:spLocks/>
          </p:cNvSpPr>
          <p:nvPr/>
        </p:nvSpPr>
        <p:spPr bwMode="auto">
          <a:xfrm>
            <a:off x="1050925" y="4224338"/>
            <a:ext cx="2527300" cy="1355725"/>
          </a:xfrm>
          <a:custGeom>
            <a:avLst/>
            <a:gdLst>
              <a:gd name="T0" fmla="*/ 17576 w 21600"/>
              <a:gd name="T1" fmla="*/ 540 h 21600"/>
              <a:gd name="T2" fmla="*/ 17594 w 21600"/>
              <a:gd name="T3" fmla="*/ 1456 h 21600"/>
              <a:gd name="T4" fmla="*/ 10800 w 21600"/>
              <a:gd name="T5" fmla="*/ 14128 h 21600"/>
              <a:gd name="T6" fmla="*/ 4005 w 21600"/>
              <a:gd name="T7" fmla="*/ 1456 h 21600"/>
              <a:gd name="T8" fmla="*/ 4022 w 21600"/>
              <a:gd name="T9" fmla="*/ 540 h 21600"/>
              <a:gd name="T10" fmla="*/ 27 w 21600"/>
              <a:gd name="T11" fmla="*/ 0 h 21600"/>
              <a:gd name="T12" fmla="*/ 0 w 21600"/>
              <a:gd name="T13" fmla="*/ 1456 h 21600"/>
              <a:gd name="T14" fmla="*/ 10800 w 21600"/>
              <a:gd name="T15" fmla="*/ 21599 h 21600"/>
              <a:gd name="T16" fmla="*/ 21600 w 21600"/>
              <a:gd name="T17" fmla="*/ 1456 h 21600"/>
              <a:gd name="T18" fmla="*/ 21571 w 21600"/>
              <a:gd name="T19" fmla="*/ 0 h 21600"/>
              <a:gd name="T20" fmla="*/ 17576 w 21600"/>
              <a:gd name="T21" fmla="*/ 54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600" h="21600">
                <a:moveTo>
                  <a:pt x="17576" y="540"/>
                </a:moveTo>
                <a:cubicBezTo>
                  <a:pt x="17588" y="844"/>
                  <a:pt x="17594" y="1150"/>
                  <a:pt x="17594" y="1456"/>
                </a:cubicBezTo>
                <a:cubicBezTo>
                  <a:pt x="17594" y="8454"/>
                  <a:pt x="14552" y="14128"/>
                  <a:pt x="10800" y="14128"/>
                </a:cubicBezTo>
                <a:cubicBezTo>
                  <a:pt x="7046" y="14128"/>
                  <a:pt x="4005" y="8454"/>
                  <a:pt x="4005" y="1456"/>
                </a:cubicBezTo>
                <a:cubicBezTo>
                  <a:pt x="4005" y="1150"/>
                  <a:pt x="4010" y="844"/>
                  <a:pt x="4022" y="540"/>
                </a:cubicBezTo>
                <a:lnTo>
                  <a:pt x="27" y="0"/>
                </a:lnTo>
                <a:cubicBezTo>
                  <a:pt x="8" y="484"/>
                  <a:pt x="0" y="969"/>
                  <a:pt x="0" y="1456"/>
                </a:cubicBezTo>
                <a:cubicBezTo>
                  <a:pt x="0" y="12580"/>
                  <a:pt x="4834" y="21599"/>
                  <a:pt x="10800" y="21599"/>
                </a:cubicBezTo>
                <a:cubicBezTo>
                  <a:pt x="16764" y="21599"/>
                  <a:pt x="21600" y="12580"/>
                  <a:pt x="21600" y="1456"/>
                </a:cubicBezTo>
                <a:cubicBezTo>
                  <a:pt x="21600" y="969"/>
                  <a:pt x="21590" y="484"/>
                  <a:pt x="21571" y="0"/>
                </a:cubicBezTo>
                <a:lnTo>
                  <a:pt x="17576" y="540"/>
                </a:ln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 cmpd="sng">
            <a:solidFill>
              <a:schemeClr val="bg1"/>
            </a:solidFill>
            <a:bevel/>
            <a:headEnd/>
            <a:tailEnd/>
          </a:ln>
        </p:spPr>
        <p:txBody>
          <a:bodyPr lIns="0" tIns="0" rIns="0" bIns="0" anchor="ctr"/>
          <a:lstStyle/>
          <a:p>
            <a:endParaRPr lang="zh-CN" altLang="en-US"/>
          </a:p>
        </p:txBody>
      </p:sp>
      <p:sp>
        <p:nvSpPr>
          <p:cNvPr id="17414" name="AutoShape 8">
            <a:extLst>
              <a:ext uri="{FF2B5EF4-FFF2-40B4-BE49-F238E27FC236}">
                <a16:creationId xmlns:a16="http://schemas.microsoft.com/office/drawing/2014/main" id="{DD5EF467-ABAD-4284-9DA0-96A8E9167F1D}"/>
              </a:ext>
            </a:extLst>
          </p:cNvPr>
          <p:cNvSpPr>
            <a:spLocks/>
          </p:cNvSpPr>
          <p:nvPr/>
        </p:nvSpPr>
        <p:spPr bwMode="auto">
          <a:xfrm>
            <a:off x="4610100" y="2951163"/>
            <a:ext cx="2730500" cy="2730500"/>
          </a:xfrm>
          <a:custGeom>
            <a:avLst/>
            <a:gdLst>
              <a:gd name="T0" fmla="*/ 16796 w 19679"/>
              <a:gd name="T1" fmla="*/ 2881 h 19679"/>
              <a:gd name="T2" fmla="*/ 16796 w 19679"/>
              <a:gd name="T3" fmla="*/ 16796 h 19679"/>
              <a:gd name="T4" fmla="*/ 2881 w 19679"/>
              <a:gd name="T5" fmla="*/ 16796 h 19679"/>
              <a:gd name="T6" fmla="*/ 2881 w 19679"/>
              <a:gd name="T7" fmla="*/ 2881 h 19679"/>
              <a:gd name="T8" fmla="*/ 16796 w 19679"/>
              <a:gd name="T9" fmla="*/ 2881 h 19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noFill/>
          <a:ln w="25400" cmpd="sng">
            <a:solidFill>
              <a:srgbClr val="C0C0C0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7415" name="AutoShape 9">
            <a:extLst>
              <a:ext uri="{FF2B5EF4-FFF2-40B4-BE49-F238E27FC236}">
                <a16:creationId xmlns:a16="http://schemas.microsoft.com/office/drawing/2014/main" id="{5B0DCC47-86C6-4876-859C-A3B92BDC4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0150" y="3806825"/>
            <a:ext cx="1930400" cy="101917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8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</a:t>
            </a:r>
            <a:endParaRPr lang="zh-CN" altLang="en-US" sz="4800" b="1">
              <a:solidFill>
                <a:schemeClr val="bg1"/>
              </a:solidFill>
              <a:latin typeface="Bodoni MT Black" panose="02070A03080606020203" pitchFamily="18" charset="0"/>
              <a:ea typeface="宋体" panose="02010600030101010101" pitchFamily="2" charset="-122"/>
              <a:sym typeface="Bodoni MT Black" panose="02070A03080606020203" pitchFamily="18" charset="0"/>
            </a:endParaRPr>
          </a:p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b="1">
                <a:solidFill>
                  <a:schemeClr val="bg1"/>
                </a:solidFill>
                <a:latin typeface="Bodoni MT Black" panose="02070A03080606020203" pitchFamily="18" charset="0"/>
                <a:ea typeface="宋体" panose="02010600030101010101" pitchFamily="2" charset="-122"/>
                <a:sym typeface="Bodoni MT Black" panose="02070A03080606020203" pitchFamily="18" charset="0"/>
              </a:rPr>
              <a:t>TITLE</a:t>
            </a:r>
            <a:endParaRPr lang="en-US" altLang="zh-CN" sz="180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7416" name="AutoShape 10">
            <a:extLst>
              <a:ext uri="{FF2B5EF4-FFF2-40B4-BE49-F238E27FC236}">
                <a16:creationId xmlns:a16="http://schemas.microsoft.com/office/drawing/2014/main" id="{6C2287ED-C249-4A60-A2BB-8658B4B1FED5}"/>
              </a:ext>
            </a:extLst>
          </p:cNvPr>
          <p:cNvSpPr>
            <a:spLocks/>
          </p:cNvSpPr>
          <p:nvPr/>
        </p:nvSpPr>
        <p:spPr bwMode="auto">
          <a:xfrm>
            <a:off x="4711700" y="3317875"/>
            <a:ext cx="2527300" cy="2262188"/>
          </a:xfrm>
          <a:custGeom>
            <a:avLst/>
            <a:gdLst>
              <a:gd name="T0" fmla="*/ 14965 w 21600"/>
              <a:gd name="T1" fmla="*/ 3543 h 21600"/>
              <a:gd name="T2" fmla="*/ 17584 w 21600"/>
              <a:gd name="T3" fmla="*/ 9528 h 21600"/>
              <a:gd name="T4" fmla="*/ 10800 w 21600"/>
              <a:gd name="T5" fmla="*/ 17111 h 21600"/>
              <a:gd name="T6" fmla="*/ 4015 w 21600"/>
              <a:gd name="T7" fmla="*/ 9528 h 21600"/>
              <a:gd name="T8" fmla="*/ 6633 w 21600"/>
              <a:gd name="T9" fmla="*/ 3543 h 21600"/>
              <a:gd name="T10" fmla="*/ 4167 w 21600"/>
              <a:gd name="T11" fmla="*/ 0 h 21600"/>
              <a:gd name="T12" fmla="*/ 0 w 21600"/>
              <a:gd name="T13" fmla="*/ 9528 h 21600"/>
              <a:gd name="T14" fmla="*/ 10800 w 21600"/>
              <a:gd name="T15" fmla="*/ 21600 h 21600"/>
              <a:gd name="T16" fmla="*/ 21600 w 21600"/>
              <a:gd name="T17" fmla="*/ 9528 h 21600"/>
              <a:gd name="T18" fmla="*/ 17431 w 21600"/>
              <a:gd name="T19" fmla="*/ 0 h 21600"/>
              <a:gd name="T20" fmla="*/ 14965 w 21600"/>
              <a:gd name="T21" fmla="*/ 354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600" h="21600">
                <a:moveTo>
                  <a:pt x="14965" y="3543"/>
                </a:moveTo>
                <a:cubicBezTo>
                  <a:pt x="16617" y="4979"/>
                  <a:pt x="17584" y="7188"/>
                  <a:pt x="17584" y="9528"/>
                </a:cubicBezTo>
                <a:cubicBezTo>
                  <a:pt x="17584" y="13715"/>
                  <a:pt x="14546" y="17111"/>
                  <a:pt x="10800" y="17111"/>
                </a:cubicBezTo>
                <a:cubicBezTo>
                  <a:pt x="7052" y="17111"/>
                  <a:pt x="4015" y="13715"/>
                  <a:pt x="4015" y="9528"/>
                </a:cubicBezTo>
                <a:cubicBezTo>
                  <a:pt x="4015" y="7188"/>
                  <a:pt x="4981" y="4979"/>
                  <a:pt x="6633" y="3543"/>
                </a:cubicBezTo>
                <a:lnTo>
                  <a:pt x="4167" y="0"/>
                </a:lnTo>
                <a:cubicBezTo>
                  <a:pt x="1537" y="2286"/>
                  <a:pt x="0" y="5803"/>
                  <a:pt x="0" y="9528"/>
                </a:cubicBezTo>
                <a:cubicBezTo>
                  <a:pt x="0" y="16194"/>
                  <a:pt x="4834" y="21600"/>
                  <a:pt x="10800" y="21600"/>
                </a:cubicBezTo>
                <a:cubicBezTo>
                  <a:pt x="16764" y="21600"/>
                  <a:pt x="21600" y="16194"/>
                  <a:pt x="21600" y="9528"/>
                </a:cubicBezTo>
                <a:cubicBezTo>
                  <a:pt x="21600" y="5803"/>
                  <a:pt x="20061" y="2286"/>
                  <a:pt x="17431" y="0"/>
                </a:cubicBezTo>
                <a:lnTo>
                  <a:pt x="14965" y="3543"/>
                </a:lnTo>
                <a:close/>
              </a:path>
            </a:pathLst>
          </a:custGeom>
          <a:blipFill dpi="0" rotWithShape="0">
            <a:blip r:embed="rId4"/>
            <a:srcRect/>
            <a:tile tx="0" ty="0" sx="100000" sy="100000" flip="none" algn="tl"/>
          </a:blipFill>
          <a:ln w="9525" cmpd="sng">
            <a:solidFill>
              <a:srgbClr val="00B0F0"/>
            </a:solidFill>
            <a:bevel/>
            <a:headEnd/>
            <a:tailEnd/>
          </a:ln>
        </p:spPr>
        <p:txBody>
          <a:bodyPr lIns="0" tIns="0" rIns="0" bIns="0" anchor="ctr"/>
          <a:lstStyle/>
          <a:p>
            <a:endParaRPr lang="zh-CN" altLang="en-US"/>
          </a:p>
        </p:txBody>
      </p:sp>
      <p:sp>
        <p:nvSpPr>
          <p:cNvPr id="17417" name="AutoShape 12">
            <a:extLst>
              <a:ext uri="{FF2B5EF4-FFF2-40B4-BE49-F238E27FC236}">
                <a16:creationId xmlns:a16="http://schemas.microsoft.com/office/drawing/2014/main" id="{1B3A1B68-17C6-477D-9B75-0AFAD60EA7E6}"/>
              </a:ext>
            </a:extLst>
          </p:cNvPr>
          <p:cNvSpPr>
            <a:spLocks/>
          </p:cNvSpPr>
          <p:nvPr/>
        </p:nvSpPr>
        <p:spPr bwMode="auto">
          <a:xfrm>
            <a:off x="8270875" y="2951163"/>
            <a:ext cx="2730500" cy="2730500"/>
          </a:xfrm>
          <a:custGeom>
            <a:avLst/>
            <a:gdLst>
              <a:gd name="T0" fmla="*/ 16796 w 19679"/>
              <a:gd name="T1" fmla="*/ 2881 h 19679"/>
              <a:gd name="T2" fmla="*/ 16796 w 19679"/>
              <a:gd name="T3" fmla="*/ 16796 h 19679"/>
              <a:gd name="T4" fmla="*/ 2881 w 19679"/>
              <a:gd name="T5" fmla="*/ 16796 h 19679"/>
              <a:gd name="T6" fmla="*/ 2881 w 19679"/>
              <a:gd name="T7" fmla="*/ 2881 h 19679"/>
              <a:gd name="T8" fmla="*/ 16796 w 19679"/>
              <a:gd name="T9" fmla="*/ 2881 h 19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noFill/>
          <a:ln w="25400" cmpd="sng">
            <a:solidFill>
              <a:srgbClr val="C0C0C0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7418" name="AutoShape 13">
            <a:extLst>
              <a:ext uri="{FF2B5EF4-FFF2-40B4-BE49-F238E27FC236}">
                <a16:creationId xmlns:a16="http://schemas.microsoft.com/office/drawing/2014/main" id="{E91D6AD3-5E05-4B31-BBA1-C864D5189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70925" y="3806825"/>
            <a:ext cx="1930400" cy="101917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8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</a:t>
            </a:r>
            <a:endParaRPr lang="zh-CN" altLang="en-US" sz="4800" b="1">
              <a:solidFill>
                <a:schemeClr val="bg1"/>
              </a:solidFill>
              <a:latin typeface="Bodoni MT Black" panose="02070A03080606020203" pitchFamily="18" charset="0"/>
              <a:ea typeface="宋体" panose="02010600030101010101" pitchFamily="2" charset="-122"/>
              <a:sym typeface="Bodoni MT Black" panose="02070A03080606020203" pitchFamily="18" charset="0"/>
            </a:endParaRPr>
          </a:p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b="1">
                <a:solidFill>
                  <a:schemeClr val="bg1"/>
                </a:solidFill>
                <a:latin typeface="Bodoni MT Black" panose="02070A03080606020203" pitchFamily="18" charset="0"/>
                <a:ea typeface="宋体" panose="02010600030101010101" pitchFamily="2" charset="-122"/>
                <a:sym typeface="Bodoni MT Black" panose="02070A03080606020203" pitchFamily="18" charset="0"/>
              </a:rPr>
              <a:t>TITLE</a:t>
            </a:r>
            <a:endParaRPr lang="en-US" altLang="zh-CN" sz="180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7419" name="AutoShape 14">
            <a:extLst>
              <a:ext uri="{FF2B5EF4-FFF2-40B4-BE49-F238E27FC236}">
                <a16:creationId xmlns:a16="http://schemas.microsoft.com/office/drawing/2014/main" id="{F99DBDDA-64B5-488C-A83B-28E2798FDBB3}"/>
              </a:ext>
            </a:extLst>
          </p:cNvPr>
          <p:cNvSpPr>
            <a:spLocks/>
          </p:cNvSpPr>
          <p:nvPr/>
        </p:nvSpPr>
        <p:spPr bwMode="auto">
          <a:xfrm>
            <a:off x="8478838" y="4600575"/>
            <a:ext cx="2312987" cy="979488"/>
          </a:xfrm>
          <a:custGeom>
            <a:avLst/>
            <a:gdLst>
              <a:gd name="T0" fmla="*/ 16855 w 21600"/>
              <a:gd name="T1" fmla="*/ 0 h 21600"/>
              <a:gd name="T2" fmla="*/ 10800 w 21600"/>
              <a:gd name="T3" fmla="*/ 9351 h 21600"/>
              <a:gd name="T4" fmla="*/ 4744 w 21600"/>
              <a:gd name="T5" fmla="*/ 0 h 21600"/>
              <a:gd name="T6" fmla="*/ 0 w 21600"/>
              <a:gd name="T7" fmla="*/ 4926 h 21600"/>
              <a:gd name="T8" fmla="*/ 10800 w 21600"/>
              <a:gd name="T9" fmla="*/ 21599 h 21600"/>
              <a:gd name="T10" fmla="*/ 21599 w 21600"/>
              <a:gd name="T11" fmla="*/ 4926 h 21600"/>
              <a:gd name="T12" fmla="*/ 16855 w 21600"/>
              <a:gd name="T13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600" h="21600">
                <a:moveTo>
                  <a:pt x="16855" y="0"/>
                </a:moveTo>
                <a:cubicBezTo>
                  <a:pt x="15800" y="5682"/>
                  <a:pt x="13425" y="9351"/>
                  <a:pt x="10800" y="9351"/>
                </a:cubicBezTo>
                <a:cubicBezTo>
                  <a:pt x="8174" y="9351"/>
                  <a:pt x="5799" y="5682"/>
                  <a:pt x="4744" y="0"/>
                </a:cubicBezTo>
                <a:lnTo>
                  <a:pt x="0" y="4926"/>
                </a:lnTo>
                <a:cubicBezTo>
                  <a:pt x="1881" y="15057"/>
                  <a:pt x="6119" y="21599"/>
                  <a:pt x="10800" y="21599"/>
                </a:cubicBezTo>
                <a:cubicBezTo>
                  <a:pt x="15480" y="21599"/>
                  <a:pt x="19718" y="15057"/>
                  <a:pt x="21599" y="4926"/>
                </a:cubicBezTo>
                <a:lnTo>
                  <a:pt x="16855" y="0"/>
                </a:ln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 cmpd="sng">
            <a:solidFill>
              <a:schemeClr val="bg1"/>
            </a:solidFill>
            <a:bevel/>
            <a:headEnd/>
            <a:tailEnd/>
          </a:ln>
        </p:spPr>
        <p:txBody>
          <a:bodyPr lIns="0" tIns="0" rIns="0" bIns="0" anchor="ctr"/>
          <a:lstStyle/>
          <a:p>
            <a:endParaRPr lang="zh-CN" altLang="en-US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0" grpId="0" autoUpdateAnimBg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矩形 1">
            <a:extLst>
              <a:ext uri="{FF2B5EF4-FFF2-40B4-BE49-F238E27FC236}">
                <a16:creationId xmlns:a16="http://schemas.microsoft.com/office/drawing/2014/main" id="{15181600-CF0E-44E9-B4F2-3F46E316E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3378200"/>
            <a:ext cx="3449638" cy="879475"/>
          </a:xfrm>
          <a:prstGeom prst="rect">
            <a:avLst/>
          </a:pr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zh-CN" sz="400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endParaRPr lang="zh-CN" altLang="en-US" sz="4000">
              <a:solidFill>
                <a:srgbClr val="F2F2F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435" name="矩形 2">
            <a:extLst>
              <a:ext uri="{FF2B5EF4-FFF2-40B4-BE49-F238E27FC236}">
                <a16:creationId xmlns:a16="http://schemas.microsoft.com/office/drawing/2014/main" id="{97211667-3D85-46BD-91A1-FE9636EA0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5963" y="3378200"/>
            <a:ext cx="3451225" cy="879475"/>
          </a:xfrm>
          <a:prstGeom prst="rect">
            <a:avLst/>
          </a:pr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4000"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endParaRPr lang="zh-CN" altLang="en-US" sz="40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436" name="矩形 3">
            <a:extLst>
              <a:ext uri="{FF2B5EF4-FFF2-40B4-BE49-F238E27FC236}">
                <a16:creationId xmlns:a16="http://schemas.microsoft.com/office/drawing/2014/main" id="{D25A5FAF-7A9E-4249-A237-253228C4D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4872038"/>
            <a:ext cx="2617788" cy="879475"/>
          </a:xfrm>
          <a:prstGeom prst="rect">
            <a:avLst/>
          </a:pr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4000">
                <a:solidFill>
                  <a:srgbClr val="F2F2F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35%</a:t>
            </a:r>
            <a:endParaRPr lang="zh-CN" altLang="en-US" sz="4000">
              <a:solidFill>
                <a:srgbClr val="F2F2F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437" name="矩形 4">
            <a:extLst>
              <a:ext uri="{FF2B5EF4-FFF2-40B4-BE49-F238E27FC236}">
                <a16:creationId xmlns:a16="http://schemas.microsoft.com/office/drawing/2014/main" id="{AA7A4548-DBD2-4375-870B-7C0976494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4113" y="4872038"/>
            <a:ext cx="4283075" cy="879475"/>
          </a:xfrm>
          <a:prstGeom prst="rect">
            <a:avLst/>
          </a:pr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US" altLang="zh-CN" sz="4000">
                <a:latin typeface="微软雅黑" panose="020B0503020204020204" pitchFamily="34" charset="-122"/>
                <a:ea typeface="微软雅黑" panose="020B0503020204020204" pitchFamily="34" charset="-122"/>
              </a:rPr>
              <a:t>65%</a:t>
            </a:r>
            <a:endParaRPr lang="zh-CN" altLang="en-US" sz="40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8438" name="直接连接符 6">
            <a:extLst>
              <a:ext uri="{FF2B5EF4-FFF2-40B4-BE49-F238E27FC236}">
                <a16:creationId xmlns:a16="http://schemas.microsoft.com/office/drawing/2014/main" id="{0E39A06E-9E53-4E7D-8A0F-A5163E136B4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616325" y="4257675"/>
            <a:ext cx="0" cy="612775"/>
          </a:xfrm>
          <a:prstGeom prst="line">
            <a:avLst/>
          </a:prstGeom>
          <a:noFill/>
          <a:ln w="6350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439" name="直接连接符 7">
            <a:extLst>
              <a:ext uri="{FF2B5EF4-FFF2-40B4-BE49-F238E27FC236}">
                <a16:creationId xmlns:a16="http://schemas.microsoft.com/office/drawing/2014/main" id="{5267F975-FA9D-40A7-843D-26F84327C71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34113" y="4257675"/>
            <a:ext cx="831850" cy="614363"/>
          </a:xfrm>
          <a:prstGeom prst="line">
            <a:avLst/>
          </a:prstGeom>
          <a:noFill/>
          <a:ln w="6350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440" name="矩形 9">
            <a:extLst>
              <a:ext uri="{FF2B5EF4-FFF2-40B4-BE49-F238E27FC236}">
                <a16:creationId xmlns:a16="http://schemas.microsoft.com/office/drawing/2014/main" id="{9EFA7ADF-ACF7-4CF0-9C98-512A1760A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5850" y="3633788"/>
            <a:ext cx="7810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Title</a:t>
            </a:r>
            <a:r>
              <a:rPr lang="en-US" altLang="zh-CN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441" name="矩形 10">
            <a:extLst>
              <a:ext uri="{FF2B5EF4-FFF2-40B4-BE49-F238E27FC236}">
                <a16:creationId xmlns:a16="http://schemas.microsoft.com/office/drawing/2014/main" id="{CA273802-C1B6-46C3-BA6C-FE047F502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5850" y="5186363"/>
            <a:ext cx="7810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Title</a:t>
            </a:r>
            <a:r>
              <a:rPr lang="en-US" altLang="zh-CN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442" name="AutoShape 1">
            <a:extLst>
              <a:ext uri="{FF2B5EF4-FFF2-40B4-BE49-F238E27FC236}">
                <a16:creationId xmlns:a16="http://schemas.microsoft.com/office/drawing/2014/main" id="{2B777631-130A-4F44-A4D6-98A80E4DD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3125" y="1258888"/>
            <a:ext cx="6020572" cy="69532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title</a:t>
            </a:r>
            <a:endParaRPr lang="zh-CN" altLang="en-US" sz="1800" dirty="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8443" name="AutoShape 2">
            <a:extLst>
              <a:ext uri="{FF2B5EF4-FFF2-40B4-BE49-F238E27FC236}">
                <a16:creationId xmlns:a16="http://schemas.microsoft.com/office/drawing/2014/main" id="{B0018974-07C5-4E83-A4FC-21BC29BE0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3125" y="2090738"/>
            <a:ext cx="5499100" cy="287337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note message to add a clearer title</a:t>
            </a:r>
            <a:endParaRPr lang="zh-CN" altLang="en-US" sz="180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42" grpId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AutoShape 3">
            <a:extLst>
              <a:ext uri="{FF2B5EF4-FFF2-40B4-BE49-F238E27FC236}">
                <a16:creationId xmlns:a16="http://schemas.microsoft.com/office/drawing/2014/main" id="{161605CD-C5C4-4C78-8B97-CA6D82CF9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7623" y="4339427"/>
            <a:ext cx="3114964" cy="1741487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Standard</a:t>
            </a:r>
            <a:r>
              <a:rPr lang="en-US" altLang="zh-CN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 </a:t>
            </a:r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Problem</a:t>
            </a:r>
            <a:endParaRPr lang="zh-CN" altLang="en-US" sz="4400" b="1" dirty="0">
              <a:solidFill>
                <a:schemeClr val="bg1"/>
              </a:solidFill>
              <a:latin typeface="Bodoni MT Black" panose="02070A03080606020203" pitchFamily="18" charset="0"/>
              <a:ea typeface="宋体" panose="02010600030101010101" pitchFamily="2" charset="-122"/>
              <a:sym typeface="Bodoni MT Black" panose="02070A03080606020203" pitchFamily="18" charset="0"/>
            </a:endParaRPr>
          </a:p>
        </p:txBody>
      </p:sp>
      <p:sp>
        <p:nvSpPr>
          <p:cNvPr id="19459" name="AutoShape 24">
            <a:extLst>
              <a:ext uri="{FF2B5EF4-FFF2-40B4-BE49-F238E27FC236}">
                <a16:creationId xmlns:a16="http://schemas.microsoft.com/office/drawing/2014/main" id="{1E265DC3-EA40-4C15-B54D-B3D63E62D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9988" y="1687513"/>
            <a:ext cx="3836987" cy="44767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title</a:t>
            </a:r>
            <a:endParaRPr lang="zh-CN" altLang="en-US" sz="180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9460" name="AutoShape 25">
            <a:extLst>
              <a:ext uri="{FF2B5EF4-FFF2-40B4-BE49-F238E27FC236}">
                <a16:creationId xmlns:a16="http://schemas.microsoft.com/office/drawing/2014/main" id="{B99976A5-71F4-4C9D-83B0-7D846EE29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9988" y="2211388"/>
            <a:ext cx="5499100" cy="287337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comments to add a more clear lying title</a:t>
            </a:r>
            <a:endParaRPr lang="zh-CN" altLang="en-US" sz="180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9461" name="AutoShape 26">
            <a:extLst>
              <a:ext uri="{FF2B5EF4-FFF2-40B4-BE49-F238E27FC236}">
                <a16:creationId xmlns:a16="http://schemas.microsoft.com/office/drawing/2014/main" id="{AFE8713C-80D6-41F2-890E-B3404145B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9988" y="3233738"/>
            <a:ext cx="3836987" cy="44767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title</a:t>
            </a:r>
            <a:endParaRPr lang="zh-CN" altLang="en-US" sz="180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9462" name="AutoShape 27">
            <a:extLst>
              <a:ext uri="{FF2B5EF4-FFF2-40B4-BE49-F238E27FC236}">
                <a16:creationId xmlns:a16="http://schemas.microsoft.com/office/drawing/2014/main" id="{61EDB7BF-3850-496E-9ABE-55F727E62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9988" y="3757613"/>
            <a:ext cx="5499100" cy="287337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comments to add a more clear lying title</a:t>
            </a:r>
            <a:endParaRPr lang="zh-CN" altLang="en-US" sz="180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9463" name="AutoShape 28">
            <a:extLst>
              <a:ext uri="{FF2B5EF4-FFF2-40B4-BE49-F238E27FC236}">
                <a16:creationId xmlns:a16="http://schemas.microsoft.com/office/drawing/2014/main" id="{746A058A-E209-4905-B2E4-D4F7DA184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9988" y="4903788"/>
            <a:ext cx="3836987" cy="44767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a title</a:t>
            </a:r>
            <a:endParaRPr lang="zh-CN" altLang="en-US" sz="180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9464" name="AutoShape 29">
            <a:extLst>
              <a:ext uri="{FF2B5EF4-FFF2-40B4-BE49-F238E27FC236}">
                <a16:creationId xmlns:a16="http://schemas.microsoft.com/office/drawing/2014/main" id="{20CAECCA-8871-48EF-9FD0-736234C4E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9988" y="5426075"/>
            <a:ext cx="5499100" cy="287338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45719" tIns="45719" rIns="45719" bIns="45719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Click to add comments to add a more clear lying title</a:t>
            </a:r>
            <a:endParaRPr lang="zh-CN" altLang="en-US" sz="1800">
              <a:solidFill>
                <a:schemeClr val="bg1"/>
              </a:solidFill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grpSp>
        <p:nvGrpSpPr>
          <p:cNvPr id="19465" name="Group 9">
            <a:extLst>
              <a:ext uri="{FF2B5EF4-FFF2-40B4-BE49-F238E27FC236}">
                <a16:creationId xmlns:a16="http://schemas.microsoft.com/office/drawing/2014/main" id="{050AF58B-C81E-4FAF-8EC1-C56BA91CCDD5}"/>
              </a:ext>
            </a:extLst>
          </p:cNvPr>
          <p:cNvGrpSpPr>
            <a:grpSpLocks/>
          </p:cNvGrpSpPr>
          <p:nvPr/>
        </p:nvGrpSpPr>
        <p:grpSpPr bwMode="auto">
          <a:xfrm>
            <a:off x="1755775" y="1784350"/>
            <a:ext cx="2584450" cy="2643188"/>
            <a:chOff x="0" y="0"/>
            <a:chExt cx="558800" cy="571500"/>
          </a:xfrm>
        </p:grpSpPr>
        <p:sp>
          <p:nvSpPr>
            <p:cNvPr id="19466" name="Freeform 9411">
              <a:extLst>
                <a:ext uri="{FF2B5EF4-FFF2-40B4-BE49-F238E27FC236}">
                  <a16:creationId xmlns:a16="http://schemas.microsoft.com/office/drawing/2014/main" id="{164BD5CD-31D4-41F4-BD00-100979AE8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93663"/>
              <a:ext cx="457200" cy="331788"/>
            </a:xfrm>
            <a:custGeom>
              <a:avLst/>
              <a:gdLst>
                <a:gd name="T0" fmla="*/ 120 w 122"/>
                <a:gd name="T1" fmla="*/ 76 h 88"/>
                <a:gd name="T2" fmla="*/ 118 w 122"/>
                <a:gd name="T3" fmla="*/ 19 h 88"/>
                <a:gd name="T4" fmla="*/ 117 w 122"/>
                <a:gd name="T5" fmla="*/ 13 h 88"/>
                <a:gd name="T6" fmla="*/ 116 w 122"/>
                <a:gd name="T7" fmla="*/ 13 h 88"/>
                <a:gd name="T8" fmla="*/ 116 w 122"/>
                <a:gd name="T9" fmla="*/ 37 h 88"/>
                <a:gd name="T10" fmla="*/ 117 w 122"/>
                <a:gd name="T11" fmla="*/ 53 h 88"/>
                <a:gd name="T12" fmla="*/ 116 w 122"/>
                <a:gd name="T13" fmla="*/ 55 h 88"/>
                <a:gd name="T14" fmla="*/ 116 w 122"/>
                <a:gd name="T15" fmla="*/ 69 h 88"/>
                <a:gd name="T16" fmla="*/ 89 w 122"/>
                <a:gd name="T17" fmla="*/ 81 h 88"/>
                <a:gd name="T18" fmla="*/ 15 w 122"/>
                <a:gd name="T19" fmla="*/ 83 h 88"/>
                <a:gd name="T20" fmla="*/ 7 w 122"/>
                <a:gd name="T21" fmla="*/ 51 h 88"/>
                <a:gd name="T22" fmla="*/ 12 w 122"/>
                <a:gd name="T23" fmla="*/ 6 h 88"/>
                <a:gd name="T24" fmla="*/ 15 w 122"/>
                <a:gd name="T25" fmla="*/ 6 h 88"/>
                <a:gd name="T26" fmla="*/ 44 w 122"/>
                <a:gd name="T27" fmla="*/ 4 h 88"/>
                <a:gd name="T28" fmla="*/ 56 w 122"/>
                <a:gd name="T29" fmla="*/ 4 h 88"/>
                <a:gd name="T30" fmla="*/ 69 w 122"/>
                <a:gd name="T31" fmla="*/ 4 h 88"/>
                <a:gd name="T32" fmla="*/ 103 w 122"/>
                <a:gd name="T33" fmla="*/ 3 h 88"/>
                <a:gd name="T34" fmla="*/ 118 w 122"/>
                <a:gd name="T35" fmla="*/ 9 h 88"/>
                <a:gd name="T36" fmla="*/ 117 w 122"/>
                <a:gd name="T37" fmla="*/ 6 h 88"/>
                <a:gd name="T38" fmla="*/ 89 w 122"/>
                <a:gd name="T39" fmla="*/ 1 h 88"/>
                <a:gd name="T40" fmla="*/ 89 w 122"/>
                <a:gd name="T41" fmla="*/ 2 h 88"/>
                <a:gd name="T42" fmla="*/ 63 w 122"/>
                <a:gd name="T43" fmla="*/ 2 h 88"/>
                <a:gd name="T44" fmla="*/ 44 w 122"/>
                <a:gd name="T45" fmla="*/ 2 h 88"/>
                <a:gd name="T46" fmla="*/ 43 w 122"/>
                <a:gd name="T47" fmla="*/ 1 h 88"/>
                <a:gd name="T48" fmla="*/ 29 w 122"/>
                <a:gd name="T49" fmla="*/ 0 h 88"/>
                <a:gd name="T50" fmla="*/ 16 w 122"/>
                <a:gd name="T51" fmla="*/ 2 h 88"/>
                <a:gd name="T52" fmla="*/ 15 w 122"/>
                <a:gd name="T53" fmla="*/ 2 h 88"/>
                <a:gd name="T54" fmla="*/ 12 w 122"/>
                <a:gd name="T55" fmla="*/ 2 h 88"/>
                <a:gd name="T56" fmla="*/ 3 w 122"/>
                <a:gd name="T57" fmla="*/ 37 h 88"/>
                <a:gd name="T58" fmla="*/ 4 w 122"/>
                <a:gd name="T59" fmla="*/ 64 h 88"/>
                <a:gd name="T60" fmla="*/ 2 w 122"/>
                <a:gd name="T61" fmla="*/ 79 h 88"/>
                <a:gd name="T62" fmla="*/ 9 w 122"/>
                <a:gd name="T63" fmla="*/ 86 h 88"/>
                <a:gd name="T64" fmla="*/ 89 w 122"/>
                <a:gd name="T65" fmla="*/ 86 h 88"/>
                <a:gd name="T66" fmla="*/ 118 w 122"/>
                <a:gd name="T6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2" h="88">
                  <a:moveTo>
                    <a:pt x="120" y="73"/>
                  </a:moveTo>
                  <a:cubicBezTo>
                    <a:pt x="120" y="73"/>
                    <a:pt x="120" y="76"/>
                    <a:pt x="120" y="76"/>
                  </a:cubicBezTo>
                  <a:cubicBezTo>
                    <a:pt x="116" y="65"/>
                    <a:pt x="121" y="49"/>
                    <a:pt x="121" y="37"/>
                  </a:cubicBezTo>
                  <a:cubicBezTo>
                    <a:pt x="120" y="33"/>
                    <a:pt x="119" y="26"/>
                    <a:pt x="118" y="19"/>
                  </a:cubicBezTo>
                  <a:cubicBezTo>
                    <a:pt x="117" y="17"/>
                    <a:pt x="117" y="15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6"/>
                    <a:pt x="116" y="23"/>
                    <a:pt x="116" y="26"/>
                  </a:cubicBezTo>
                  <a:cubicBezTo>
                    <a:pt x="116" y="27"/>
                    <a:pt x="117" y="36"/>
                    <a:pt x="116" y="37"/>
                  </a:cubicBezTo>
                  <a:cubicBezTo>
                    <a:pt x="118" y="38"/>
                    <a:pt x="114" y="44"/>
                    <a:pt x="115" y="43"/>
                  </a:cubicBezTo>
                  <a:cubicBezTo>
                    <a:pt x="115" y="45"/>
                    <a:pt x="117" y="50"/>
                    <a:pt x="117" y="53"/>
                  </a:cubicBezTo>
                  <a:cubicBezTo>
                    <a:pt x="117" y="54"/>
                    <a:pt x="117" y="55"/>
                    <a:pt x="117" y="58"/>
                  </a:cubicBezTo>
                  <a:cubicBezTo>
                    <a:pt x="117" y="58"/>
                    <a:pt x="116" y="54"/>
                    <a:pt x="116" y="55"/>
                  </a:cubicBezTo>
                  <a:cubicBezTo>
                    <a:pt x="118" y="60"/>
                    <a:pt x="117" y="66"/>
                    <a:pt x="117" y="70"/>
                  </a:cubicBezTo>
                  <a:cubicBezTo>
                    <a:pt x="116" y="70"/>
                    <a:pt x="116" y="69"/>
                    <a:pt x="116" y="69"/>
                  </a:cubicBezTo>
                  <a:cubicBezTo>
                    <a:pt x="114" y="75"/>
                    <a:pt x="118" y="80"/>
                    <a:pt x="108" y="82"/>
                  </a:cubicBezTo>
                  <a:cubicBezTo>
                    <a:pt x="102" y="83"/>
                    <a:pt x="95" y="82"/>
                    <a:pt x="89" y="81"/>
                  </a:cubicBezTo>
                  <a:cubicBezTo>
                    <a:pt x="79" y="81"/>
                    <a:pt x="61" y="78"/>
                    <a:pt x="54" y="82"/>
                  </a:cubicBezTo>
                  <a:cubicBezTo>
                    <a:pt x="42" y="79"/>
                    <a:pt x="27" y="87"/>
                    <a:pt x="15" y="83"/>
                  </a:cubicBezTo>
                  <a:cubicBezTo>
                    <a:pt x="6" y="80"/>
                    <a:pt x="7" y="76"/>
                    <a:pt x="7" y="69"/>
                  </a:cubicBezTo>
                  <a:cubicBezTo>
                    <a:pt x="7" y="66"/>
                    <a:pt x="7" y="51"/>
                    <a:pt x="7" y="51"/>
                  </a:cubicBezTo>
                  <a:cubicBezTo>
                    <a:pt x="6" y="44"/>
                    <a:pt x="8" y="37"/>
                    <a:pt x="6" y="30"/>
                  </a:cubicBezTo>
                  <a:cubicBezTo>
                    <a:pt x="5" y="24"/>
                    <a:pt x="4" y="9"/>
                    <a:pt x="12" y="6"/>
                  </a:cubicBezTo>
                  <a:cubicBezTo>
                    <a:pt x="6" y="10"/>
                    <a:pt x="15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7" y="6"/>
                    <a:pt x="24" y="4"/>
                    <a:pt x="23" y="5"/>
                  </a:cubicBezTo>
                  <a:cubicBezTo>
                    <a:pt x="28" y="4"/>
                    <a:pt x="41" y="5"/>
                    <a:pt x="44" y="4"/>
                  </a:cubicBezTo>
                  <a:cubicBezTo>
                    <a:pt x="51" y="4"/>
                    <a:pt x="38" y="4"/>
                    <a:pt x="48" y="3"/>
                  </a:cubicBezTo>
                  <a:cubicBezTo>
                    <a:pt x="51" y="3"/>
                    <a:pt x="54" y="3"/>
                    <a:pt x="56" y="4"/>
                  </a:cubicBezTo>
                  <a:cubicBezTo>
                    <a:pt x="56" y="4"/>
                    <a:pt x="64" y="5"/>
                    <a:pt x="61" y="5"/>
                  </a:cubicBezTo>
                  <a:cubicBezTo>
                    <a:pt x="62" y="5"/>
                    <a:pt x="68" y="4"/>
                    <a:pt x="69" y="4"/>
                  </a:cubicBezTo>
                  <a:cubicBezTo>
                    <a:pt x="70" y="2"/>
                    <a:pt x="91" y="4"/>
                    <a:pt x="95" y="4"/>
                  </a:cubicBezTo>
                  <a:cubicBezTo>
                    <a:pt x="93" y="3"/>
                    <a:pt x="102" y="3"/>
                    <a:pt x="103" y="3"/>
                  </a:cubicBezTo>
                  <a:cubicBezTo>
                    <a:pt x="99" y="3"/>
                    <a:pt x="102" y="3"/>
                    <a:pt x="103" y="4"/>
                  </a:cubicBezTo>
                  <a:cubicBezTo>
                    <a:pt x="109" y="5"/>
                    <a:pt x="112" y="5"/>
                    <a:pt x="118" y="9"/>
                  </a:cubicBezTo>
                  <a:cubicBezTo>
                    <a:pt x="118" y="9"/>
                    <a:pt x="118" y="8"/>
                    <a:pt x="118" y="8"/>
                  </a:cubicBezTo>
                  <a:cubicBezTo>
                    <a:pt x="117" y="7"/>
                    <a:pt x="117" y="6"/>
                    <a:pt x="117" y="6"/>
                  </a:cubicBezTo>
                  <a:cubicBezTo>
                    <a:pt x="115" y="5"/>
                    <a:pt x="111" y="4"/>
                    <a:pt x="109" y="3"/>
                  </a:cubicBezTo>
                  <a:cubicBezTo>
                    <a:pt x="108" y="4"/>
                    <a:pt x="91" y="2"/>
                    <a:pt x="89" y="1"/>
                  </a:cubicBezTo>
                  <a:cubicBezTo>
                    <a:pt x="90" y="2"/>
                    <a:pt x="90" y="3"/>
                    <a:pt x="89" y="3"/>
                  </a:cubicBezTo>
                  <a:cubicBezTo>
                    <a:pt x="90" y="1"/>
                    <a:pt x="87" y="3"/>
                    <a:pt x="89" y="2"/>
                  </a:cubicBezTo>
                  <a:cubicBezTo>
                    <a:pt x="87" y="2"/>
                    <a:pt x="83" y="1"/>
                    <a:pt x="80" y="2"/>
                  </a:cubicBezTo>
                  <a:cubicBezTo>
                    <a:pt x="73" y="3"/>
                    <a:pt x="67" y="2"/>
                    <a:pt x="63" y="2"/>
                  </a:cubicBezTo>
                  <a:cubicBezTo>
                    <a:pt x="60" y="1"/>
                    <a:pt x="56" y="3"/>
                    <a:pt x="53" y="1"/>
                  </a:cubicBezTo>
                  <a:cubicBezTo>
                    <a:pt x="55" y="3"/>
                    <a:pt x="44" y="2"/>
                    <a:pt x="44" y="2"/>
                  </a:cubicBezTo>
                  <a:cubicBezTo>
                    <a:pt x="45" y="1"/>
                    <a:pt x="45" y="1"/>
                    <a:pt x="46" y="1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4" y="1"/>
                    <a:pt x="32" y="0"/>
                    <a:pt x="29" y="0"/>
                  </a:cubicBezTo>
                  <a:cubicBezTo>
                    <a:pt x="29" y="0"/>
                    <a:pt x="28" y="0"/>
                    <a:pt x="29" y="0"/>
                  </a:cubicBezTo>
                  <a:cubicBezTo>
                    <a:pt x="26" y="1"/>
                    <a:pt x="23" y="1"/>
                    <a:pt x="21" y="2"/>
                  </a:cubicBezTo>
                  <a:cubicBezTo>
                    <a:pt x="22" y="1"/>
                    <a:pt x="19" y="2"/>
                    <a:pt x="16" y="2"/>
                  </a:cubicBezTo>
                  <a:cubicBezTo>
                    <a:pt x="17" y="2"/>
                    <a:pt x="17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2" y="2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4" y="4"/>
                    <a:pt x="2" y="15"/>
                    <a:pt x="2" y="19"/>
                  </a:cubicBezTo>
                  <a:cubicBezTo>
                    <a:pt x="2" y="25"/>
                    <a:pt x="4" y="32"/>
                    <a:pt x="3" y="37"/>
                  </a:cubicBezTo>
                  <a:cubicBezTo>
                    <a:pt x="2" y="41"/>
                    <a:pt x="2" y="48"/>
                    <a:pt x="4" y="50"/>
                  </a:cubicBezTo>
                  <a:cubicBezTo>
                    <a:pt x="3" y="49"/>
                    <a:pt x="4" y="61"/>
                    <a:pt x="4" y="64"/>
                  </a:cubicBezTo>
                  <a:cubicBezTo>
                    <a:pt x="0" y="56"/>
                    <a:pt x="2" y="63"/>
                    <a:pt x="3" y="62"/>
                  </a:cubicBezTo>
                  <a:cubicBezTo>
                    <a:pt x="6" y="67"/>
                    <a:pt x="0" y="73"/>
                    <a:pt x="2" y="79"/>
                  </a:cubicBezTo>
                  <a:cubicBezTo>
                    <a:pt x="2" y="80"/>
                    <a:pt x="8" y="85"/>
                    <a:pt x="7" y="85"/>
                  </a:cubicBezTo>
                  <a:cubicBezTo>
                    <a:pt x="8" y="85"/>
                    <a:pt x="12" y="88"/>
                    <a:pt x="9" y="86"/>
                  </a:cubicBezTo>
                  <a:cubicBezTo>
                    <a:pt x="26" y="88"/>
                    <a:pt x="46" y="86"/>
                    <a:pt x="64" y="85"/>
                  </a:cubicBezTo>
                  <a:cubicBezTo>
                    <a:pt x="66" y="88"/>
                    <a:pt x="84" y="86"/>
                    <a:pt x="89" y="86"/>
                  </a:cubicBezTo>
                  <a:cubicBezTo>
                    <a:pt x="98" y="85"/>
                    <a:pt x="112" y="87"/>
                    <a:pt x="119" y="80"/>
                  </a:cubicBezTo>
                  <a:cubicBezTo>
                    <a:pt x="116" y="88"/>
                    <a:pt x="119" y="81"/>
                    <a:pt x="118" y="84"/>
                  </a:cubicBezTo>
                  <a:cubicBezTo>
                    <a:pt x="119" y="82"/>
                    <a:pt x="122" y="75"/>
                    <a:pt x="120" y="7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7" name="Freeform 9412">
              <a:extLst>
                <a:ext uri="{FF2B5EF4-FFF2-40B4-BE49-F238E27FC236}">
                  <a16:creationId xmlns:a16="http://schemas.microsoft.com/office/drawing/2014/main" id="{902DE650-8134-492C-890B-F60FBEB8D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0"/>
              <a:ext cx="558800" cy="571500"/>
            </a:xfrm>
            <a:custGeom>
              <a:avLst/>
              <a:gdLst>
                <a:gd name="T0" fmla="*/ 147 w 149"/>
                <a:gd name="T1" fmla="*/ 20 h 152"/>
                <a:gd name="T2" fmla="*/ 139 w 149"/>
                <a:gd name="T3" fmla="*/ 40 h 152"/>
                <a:gd name="T4" fmla="*/ 139 w 149"/>
                <a:gd name="T5" fmla="*/ 53 h 152"/>
                <a:gd name="T6" fmla="*/ 138 w 149"/>
                <a:gd name="T7" fmla="*/ 66 h 152"/>
                <a:gd name="T8" fmla="*/ 140 w 149"/>
                <a:gd name="T9" fmla="*/ 75 h 152"/>
                <a:gd name="T10" fmla="*/ 139 w 149"/>
                <a:gd name="T11" fmla="*/ 77 h 152"/>
                <a:gd name="T12" fmla="*/ 139 w 149"/>
                <a:gd name="T13" fmla="*/ 91 h 152"/>
                <a:gd name="T14" fmla="*/ 136 w 149"/>
                <a:gd name="T15" fmla="*/ 113 h 152"/>
                <a:gd name="T16" fmla="*/ 131 w 149"/>
                <a:gd name="T17" fmla="*/ 115 h 152"/>
                <a:gd name="T18" fmla="*/ 118 w 149"/>
                <a:gd name="T19" fmla="*/ 114 h 152"/>
                <a:gd name="T20" fmla="*/ 105 w 149"/>
                <a:gd name="T21" fmla="*/ 115 h 152"/>
                <a:gd name="T22" fmla="*/ 103 w 149"/>
                <a:gd name="T23" fmla="*/ 114 h 152"/>
                <a:gd name="T24" fmla="*/ 94 w 149"/>
                <a:gd name="T25" fmla="*/ 114 h 152"/>
                <a:gd name="T26" fmla="*/ 92 w 149"/>
                <a:gd name="T27" fmla="*/ 117 h 152"/>
                <a:gd name="T28" fmla="*/ 104 w 149"/>
                <a:gd name="T29" fmla="*/ 128 h 152"/>
                <a:gd name="T30" fmla="*/ 111 w 149"/>
                <a:gd name="T31" fmla="*/ 135 h 152"/>
                <a:gd name="T32" fmla="*/ 111 w 149"/>
                <a:gd name="T33" fmla="*/ 145 h 152"/>
                <a:gd name="T34" fmla="*/ 103 w 149"/>
                <a:gd name="T35" fmla="*/ 145 h 152"/>
                <a:gd name="T36" fmla="*/ 92 w 149"/>
                <a:gd name="T37" fmla="*/ 135 h 152"/>
                <a:gd name="T38" fmla="*/ 67 w 149"/>
                <a:gd name="T39" fmla="*/ 125 h 152"/>
                <a:gd name="T40" fmla="*/ 51 w 149"/>
                <a:gd name="T41" fmla="*/ 142 h 152"/>
                <a:gd name="T42" fmla="*/ 36 w 149"/>
                <a:gd name="T43" fmla="*/ 141 h 152"/>
                <a:gd name="T44" fmla="*/ 56 w 149"/>
                <a:gd name="T45" fmla="*/ 120 h 152"/>
                <a:gd name="T46" fmla="*/ 62 w 149"/>
                <a:gd name="T47" fmla="*/ 114 h 152"/>
                <a:gd name="T48" fmla="*/ 56 w 149"/>
                <a:gd name="T49" fmla="*/ 114 h 152"/>
                <a:gd name="T50" fmla="*/ 18 w 149"/>
                <a:gd name="T51" fmla="*/ 114 h 152"/>
                <a:gd name="T52" fmla="*/ 12 w 149"/>
                <a:gd name="T53" fmla="*/ 39 h 152"/>
                <a:gd name="T54" fmla="*/ 7 w 149"/>
                <a:gd name="T55" fmla="*/ 17 h 152"/>
                <a:gd name="T56" fmla="*/ 17 w 149"/>
                <a:gd name="T57" fmla="*/ 15 h 152"/>
                <a:gd name="T58" fmla="*/ 30 w 149"/>
                <a:gd name="T59" fmla="*/ 15 h 152"/>
                <a:gd name="T60" fmla="*/ 43 w 149"/>
                <a:gd name="T61" fmla="*/ 7 h 152"/>
                <a:gd name="T62" fmla="*/ 50 w 149"/>
                <a:gd name="T63" fmla="*/ 5 h 152"/>
                <a:gd name="T64" fmla="*/ 105 w 149"/>
                <a:gd name="T65" fmla="*/ 7 h 152"/>
                <a:gd name="T66" fmla="*/ 123 w 149"/>
                <a:gd name="T67" fmla="*/ 15 h 152"/>
                <a:gd name="T68" fmla="*/ 135 w 149"/>
                <a:gd name="T69" fmla="*/ 11 h 152"/>
                <a:gd name="T70" fmla="*/ 117 w 149"/>
                <a:gd name="T71" fmla="*/ 9 h 152"/>
                <a:gd name="T72" fmla="*/ 100 w 149"/>
                <a:gd name="T73" fmla="*/ 2 h 152"/>
                <a:gd name="T74" fmla="*/ 74 w 149"/>
                <a:gd name="T75" fmla="*/ 4 h 152"/>
                <a:gd name="T76" fmla="*/ 73 w 149"/>
                <a:gd name="T77" fmla="*/ 5 h 152"/>
                <a:gd name="T78" fmla="*/ 71 w 149"/>
                <a:gd name="T79" fmla="*/ 4 h 152"/>
                <a:gd name="T80" fmla="*/ 52 w 149"/>
                <a:gd name="T81" fmla="*/ 2 h 152"/>
                <a:gd name="T82" fmla="*/ 49 w 149"/>
                <a:gd name="T83" fmla="*/ 2 h 152"/>
                <a:gd name="T84" fmla="*/ 1 w 149"/>
                <a:gd name="T85" fmla="*/ 18 h 152"/>
                <a:gd name="T86" fmla="*/ 9 w 149"/>
                <a:gd name="T87" fmla="*/ 38 h 152"/>
                <a:gd name="T88" fmla="*/ 8 w 149"/>
                <a:gd name="T89" fmla="*/ 62 h 152"/>
                <a:gd name="T90" fmla="*/ 8 w 149"/>
                <a:gd name="T91" fmla="*/ 86 h 152"/>
                <a:gd name="T92" fmla="*/ 12 w 149"/>
                <a:gd name="T93" fmla="*/ 114 h 152"/>
                <a:gd name="T94" fmla="*/ 51 w 149"/>
                <a:gd name="T95" fmla="*/ 119 h 152"/>
                <a:gd name="T96" fmla="*/ 40 w 149"/>
                <a:gd name="T97" fmla="*/ 150 h 152"/>
                <a:gd name="T98" fmla="*/ 53 w 149"/>
                <a:gd name="T99" fmla="*/ 146 h 152"/>
                <a:gd name="T100" fmla="*/ 76 w 149"/>
                <a:gd name="T101" fmla="*/ 121 h 152"/>
                <a:gd name="T102" fmla="*/ 109 w 149"/>
                <a:gd name="T103" fmla="*/ 150 h 152"/>
                <a:gd name="T104" fmla="*/ 115 w 149"/>
                <a:gd name="T105" fmla="*/ 144 h 152"/>
                <a:gd name="T106" fmla="*/ 97 w 149"/>
                <a:gd name="T107" fmla="*/ 117 h 152"/>
                <a:gd name="T108" fmla="*/ 107 w 149"/>
                <a:gd name="T109" fmla="*/ 117 h 152"/>
                <a:gd name="T110" fmla="*/ 123 w 149"/>
                <a:gd name="T111" fmla="*/ 117 h 152"/>
                <a:gd name="T112" fmla="*/ 131 w 149"/>
                <a:gd name="T113" fmla="*/ 118 h 152"/>
                <a:gd name="T114" fmla="*/ 141 w 149"/>
                <a:gd name="T115" fmla="*/ 67 h 152"/>
                <a:gd name="T116" fmla="*/ 140 w 149"/>
                <a:gd name="T117" fmla="*/ 54 h 152"/>
                <a:gd name="T118" fmla="*/ 140 w 149"/>
                <a:gd name="T119" fmla="*/ 44 h 152"/>
                <a:gd name="T120" fmla="*/ 141 w 149"/>
                <a:gd name="T121" fmla="*/ 38 h 152"/>
                <a:gd name="T122" fmla="*/ 148 w 149"/>
                <a:gd name="T123" fmla="*/ 2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" h="152">
                  <a:moveTo>
                    <a:pt x="147" y="18"/>
                  </a:moveTo>
                  <a:cubicBezTo>
                    <a:pt x="146" y="18"/>
                    <a:pt x="147" y="20"/>
                    <a:pt x="147" y="20"/>
                  </a:cubicBezTo>
                  <a:cubicBezTo>
                    <a:pt x="147" y="20"/>
                    <a:pt x="147" y="22"/>
                    <a:pt x="147" y="24"/>
                  </a:cubicBezTo>
                  <a:cubicBezTo>
                    <a:pt x="141" y="20"/>
                    <a:pt x="140" y="39"/>
                    <a:pt x="139" y="40"/>
                  </a:cubicBezTo>
                  <a:cubicBezTo>
                    <a:pt x="140" y="39"/>
                    <a:pt x="140" y="42"/>
                    <a:pt x="139" y="44"/>
                  </a:cubicBezTo>
                  <a:cubicBezTo>
                    <a:pt x="138" y="42"/>
                    <a:pt x="139" y="51"/>
                    <a:pt x="139" y="53"/>
                  </a:cubicBezTo>
                  <a:cubicBezTo>
                    <a:pt x="139" y="57"/>
                    <a:pt x="139" y="62"/>
                    <a:pt x="139" y="67"/>
                  </a:cubicBezTo>
                  <a:cubicBezTo>
                    <a:pt x="139" y="67"/>
                    <a:pt x="138" y="66"/>
                    <a:pt x="138" y="66"/>
                  </a:cubicBezTo>
                  <a:cubicBezTo>
                    <a:pt x="139" y="69"/>
                    <a:pt x="139" y="73"/>
                    <a:pt x="139" y="76"/>
                  </a:cubicBezTo>
                  <a:cubicBezTo>
                    <a:pt x="139" y="76"/>
                    <a:pt x="140" y="76"/>
                    <a:pt x="140" y="75"/>
                  </a:cubicBezTo>
                  <a:cubicBezTo>
                    <a:pt x="141" y="76"/>
                    <a:pt x="140" y="78"/>
                    <a:pt x="140" y="78"/>
                  </a:cubicBezTo>
                  <a:cubicBezTo>
                    <a:pt x="140" y="78"/>
                    <a:pt x="139" y="77"/>
                    <a:pt x="139" y="77"/>
                  </a:cubicBezTo>
                  <a:cubicBezTo>
                    <a:pt x="139" y="77"/>
                    <a:pt x="139" y="78"/>
                    <a:pt x="139" y="78"/>
                  </a:cubicBezTo>
                  <a:cubicBezTo>
                    <a:pt x="139" y="82"/>
                    <a:pt x="138" y="87"/>
                    <a:pt x="139" y="91"/>
                  </a:cubicBezTo>
                  <a:cubicBezTo>
                    <a:pt x="141" y="97"/>
                    <a:pt x="142" y="109"/>
                    <a:pt x="136" y="114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3"/>
                    <a:pt x="136" y="113"/>
                    <a:pt x="137" y="112"/>
                  </a:cubicBezTo>
                  <a:cubicBezTo>
                    <a:pt x="135" y="114"/>
                    <a:pt x="133" y="115"/>
                    <a:pt x="131" y="115"/>
                  </a:cubicBezTo>
                  <a:cubicBezTo>
                    <a:pt x="134" y="115"/>
                    <a:pt x="130" y="115"/>
                    <a:pt x="129" y="115"/>
                  </a:cubicBezTo>
                  <a:cubicBezTo>
                    <a:pt x="127" y="114"/>
                    <a:pt x="121" y="115"/>
                    <a:pt x="118" y="114"/>
                  </a:cubicBezTo>
                  <a:cubicBezTo>
                    <a:pt x="118" y="114"/>
                    <a:pt x="119" y="115"/>
                    <a:pt x="119" y="115"/>
                  </a:cubicBezTo>
                  <a:cubicBezTo>
                    <a:pt x="117" y="115"/>
                    <a:pt x="107" y="117"/>
                    <a:pt x="105" y="115"/>
                  </a:cubicBezTo>
                  <a:cubicBezTo>
                    <a:pt x="105" y="115"/>
                    <a:pt x="107" y="114"/>
                    <a:pt x="107" y="114"/>
                  </a:cubicBezTo>
                  <a:cubicBezTo>
                    <a:pt x="106" y="114"/>
                    <a:pt x="102" y="114"/>
                    <a:pt x="103" y="114"/>
                  </a:cubicBezTo>
                  <a:cubicBezTo>
                    <a:pt x="100" y="114"/>
                    <a:pt x="97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3" y="114"/>
                    <a:pt x="91" y="114"/>
                    <a:pt x="91" y="115"/>
                  </a:cubicBezTo>
                  <a:cubicBezTo>
                    <a:pt x="91" y="116"/>
                    <a:pt x="97" y="121"/>
                    <a:pt x="92" y="117"/>
                  </a:cubicBezTo>
                  <a:cubicBezTo>
                    <a:pt x="94" y="119"/>
                    <a:pt x="96" y="121"/>
                    <a:pt x="98" y="124"/>
                  </a:cubicBezTo>
                  <a:cubicBezTo>
                    <a:pt x="100" y="124"/>
                    <a:pt x="104" y="126"/>
                    <a:pt x="104" y="128"/>
                  </a:cubicBezTo>
                  <a:cubicBezTo>
                    <a:pt x="101" y="125"/>
                    <a:pt x="103" y="127"/>
                    <a:pt x="102" y="127"/>
                  </a:cubicBezTo>
                  <a:cubicBezTo>
                    <a:pt x="105" y="129"/>
                    <a:pt x="109" y="133"/>
                    <a:pt x="111" y="135"/>
                  </a:cubicBezTo>
                  <a:cubicBezTo>
                    <a:pt x="111" y="136"/>
                    <a:pt x="112" y="140"/>
                    <a:pt x="111" y="143"/>
                  </a:cubicBezTo>
                  <a:cubicBezTo>
                    <a:pt x="111" y="143"/>
                    <a:pt x="111" y="143"/>
                    <a:pt x="111" y="145"/>
                  </a:cubicBezTo>
                  <a:cubicBezTo>
                    <a:pt x="111" y="146"/>
                    <a:pt x="110" y="147"/>
                    <a:pt x="110" y="147"/>
                  </a:cubicBezTo>
                  <a:cubicBezTo>
                    <a:pt x="108" y="146"/>
                    <a:pt x="105" y="145"/>
                    <a:pt x="103" y="145"/>
                  </a:cubicBezTo>
                  <a:cubicBezTo>
                    <a:pt x="99" y="145"/>
                    <a:pt x="93" y="138"/>
                    <a:pt x="91" y="134"/>
                  </a:cubicBezTo>
                  <a:cubicBezTo>
                    <a:pt x="92" y="135"/>
                    <a:pt x="90" y="133"/>
                    <a:pt x="92" y="135"/>
                  </a:cubicBezTo>
                  <a:cubicBezTo>
                    <a:pt x="89" y="130"/>
                    <a:pt x="86" y="125"/>
                    <a:pt x="81" y="122"/>
                  </a:cubicBezTo>
                  <a:cubicBezTo>
                    <a:pt x="75" y="117"/>
                    <a:pt x="72" y="121"/>
                    <a:pt x="67" y="125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2" y="121"/>
                    <a:pt x="54" y="144"/>
                    <a:pt x="51" y="142"/>
                  </a:cubicBezTo>
                  <a:cubicBezTo>
                    <a:pt x="51" y="142"/>
                    <a:pt x="51" y="141"/>
                    <a:pt x="52" y="141"/>
                  </a:cubicBezTo>
                  <a:cubicBezTo>
                    <a:pt x="49" y="142"/>
                    <a:pt x="38" y="152"/>
                    <a:pt x="36" y="141"/>
                  </a:cubicBezTo>
                  <a:cubicBezTo>
                    <a:pt x="37" y="143"/>
                    <a:pt x="38" y="144"/>
                    <a:pt x="40" y="144"/>
                  </a:cubicBezTo>
                  <a:cubicBezTo>
                    <a:pt x="30" y="138"/>
                    <a:pt x="50" y="125"/>
                    <a:pt x="56" y="120"/>
                  </a:cubicBezTo>
                  <a:cubicBezTo>
                    <a:pt x="54" y="121"/>
                    <a:pt x="60" y="115"/>
                    <a:pt x="60" y="114"/>
                  </a:cubicBezTo>
                  <a:cubicBezTo>
                    <a:pt x="61" y="114"/>
                    <a:pt x="62" y="114"/>
                    <a:pt x="62" y="114"/>
                  </a:cubicBezTo>
                  <a:cubicBezTo>
                    <a:pt x="60" y="114"/>
                    <a:pt x="58" y="114"/>
                    <a:pt x="55" y="113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3" y="115"/>
                    <a:pt x="49" y="113"/>
                    <a:pt x="46" y="114"/>
                  </a:cubicBezTo>
                  <a:cubicBezTo>
                    <a:pt x="42" y="116"/>
                    <a:pt x="24" y="117"/>
                    <a:pt x="18" y="114"/>
                  </a:cubicBezTo>
                  <a:cubicBezTo>
                    <a:pt x="7" y="115"/>
                    <a:pt x="16" y="75"/>
                    <a:pt x="13" y="70"/>
                  </a:cubicBezTo>
                  <a:cubicBezTo>
                    <a:pt x="18" y="64"/>
                    <a:pt x="12" y="46"/>
                    <a:pt x="12" y="39"/>
                  </a:cubicBezTo>
                  <a:cubicBezTo>
                    <a:pt x="13" y="33"/>
                    <a:pt x="13" y="30"/>
                    <a:pt x="9" y="25"/>
                  </a:cubicBezTo>
                  <a:cubicBezTo>
                    <a:pt x="6" y="22"/>
                    <a:pt x="3" y="21"/>
                    <a:pt x="7" y="17"/>
                  </a:cubicBezTo>
                  <a:cubicBezTo>
                    <a:pt x="10" y="15"/>
                    <a:pt x="14" y="14"/>
                    <a:pt x="18" y="14"/>
                  </a:cubicBezTo>
                  <a:cubicBezTo>
                    <a:pt x="18" y="14"/>
                    <a:pt x="18" y="15"/>
                    <a:pt x="17" y="15"/>
                  </a:cubicBezTo>
                  <a:cubicBezTo>
                    <a:pt x="24" y="15"/>
                    <a:pt x="30" y="16"/>
                    <a:pt x="35" y="12"/>
                  </a:cubicBezTo>
                  <a:cubicBezTo>
                    <a:pt x="34" y="14"/>
                    <a:pt x="32" y="15"/>
                    <a:pt x="30" y="15"/>
                  </a:cubicBezTo>
                  <a:cubicBezTo>
                    <a:pt x="30" y="16"/>
                    <a:pt x="34" y="15"/>
                    <a:pt x="31" y="16"/>
                  </a:cubicBezTo>
                  <a:cubicBezTo>
                    <a:pt x="35" y="15"/>
                    <a:pt x="40" y="10"/>
                    <a:pt x="43" y="7"/>
                  </a:cubicBezTo>
                  <a:cubicBezTo>
                    <a:pt x="42" y="7"/>
                    <a:pt x="40" y="8"/>
                    <a:pt x="39" y="8"/>
                  </a:cubicBezTo>
                  <a:cubicBezTo>
                    <a:pt x="41" y="6"/>
                    <a:pt x="47" y="5"/>
                    <a:pt x="50" y="5"/>
                  </a:cubicBezTo>
                  <a:cubicBezTo>
                    <a:pt x="51" y="5"/>
                    <a:pt x="56" y="6"/>
                    <a:pt x="57" y="6"/>
                  </a:cubicBezTo>
                  <a:cubicBezTo>
                    <a:pt x="73" y="6"/>
                    <a:pt x="89" y="6"/>
                    <a:pt x="105" y="7"/>
                  </a:cubicBezTo>
                  <a:cubicBezTo>
                    <a:pt x="109" y="7"/>
                    <a:pt x="112" y="6"/>
                    <a:pt x="115" y="10"/>
                  </a:cubicBezTo>
                  <a:cubicBezTo>
                    <a:pt x="117" y="13"/>
                    <a:pt x="118" y="15"/>
                    <a:pt x="123" y="15"/>
                  </a:cubicBezTo>
                  <a:cubicBezTo>
                    <a:pt x="128" y="15"/>
                    <a:pt x="135" y="13"/>
                    <a:pt x="139" y="14"/>
                  </a:cubicBezTo>
                  <a:cubicBezTo>
                    <a:pt x="139" y="14"/>
                    <a:pt x="139" y="11"/>
                    <a:pt x="135" y="11"/>
                  </a:cubicBezTo>
                  <a:cubicBezTo>
                    <a:pt x="135" y="11"/>
                    <a:pt x="129" y="12"/>
                    <a:pt x="128" y="12"/>
                  </a:cubicBezTo>
                  <a:cubicBezTo>
                    <a:pt x="124" y="12"/>
                    <a:pt x="121" y="12"/>
                    <a:pt x="117" y="9"/>
                  </a:cubicBezTo>
                  <a:cubicBezTo>
                    <a:pt x="114" y="6"/>
                    <a:pt x="111" y="3"/>
                    <a:pt x="106" y="3"/>
                  </a:cubicBezTo>
                  <a:cubicBezTo>
                    <a:pt x="103" y="4"/>
                    <a:pt x="99" y="3"/>
                    <a:pt x="100" y="2"/>
                  </a:cubicBezTo>
                  <a:cubicBezTo>
                    <a:pt x="100" y="3"/>
                    <a:pt x="90" y="2"/>
                    <a:pt x="89" y="2"/>
                  </a:cubicBezTo>
                  <a:cubicBezTo>
                    <a:pt x="86" y="2"/>
                    <a:pt x="76" y="7"/>
                    <a:pt x="74" y="4"/>
                  </a:cubicBezTo>
                  <a:cubicBezTo>
                    <a:pt x="75" y="5"/>
                    <a:pt x="72" y="6"/>
                    <a:pt x="72" y="5"/>
                  </a:cubicBezTo>
                  <a:cubicBezTo>
                    <a:pt x="71" y="5"/>
                    <a:pt x="73" y="5"/>
                    <a:pt x="73" y="5"/>
                  </a:cubicBezTo>
                  <a:cubicBezTo>
                    <a:pt x="72" y="4"/>
                    <a:pt x="69" y="5"/>
                    <a:pt x="67" y="5"/>
                  </a:cubicBezTo>
                  <a:cubicBezTo>
                    <a:pt x="68" y="4"/>
                    <a:pt x="71" y="4"/>
                    <a:pt x="71" y="4"/>
                  </a:cubicBezTo>
                  <a:cubicBezTo>
                    <a:pt x="68" y="4"/>
                    <a:pt x="65" y="4"/>
                    <a:pt x="61" y="4"/>
                  </a:cubicBezTo>
                  <a:cubicBezTo>
                    <a:pt x="60" y="4"/>
                    <a:pt x="50" y="3"/>
                    <a:pt x="52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48" y="2"/>
                    <a:pt x="48" y="2"/>
                    <a:pt x="49" y="2"/>
                  </a:cubicBezTo>
                  <a:cubicBezTo>
                    <a:pt x="39" y="0"/>
                    <a:pt x="35" y="11"/>
                    <a:pt x="26" y="11"/>
                  </a:cubicBezTo>
                  <a:cubicBezTo>
                    <a:pt x="20" y="11"/>
                    <a:pt x="2" y="10"/>
                    <a:pt x="1" y="18"/>
                  </a:cubicBezTo>
                  <a:cubicBezTo>
                    <a:pt x="0" y="22"/>
                    <a:pt x="3" y="24"/>
                    <a:pt x="6" y="26"/>
                  </a:cubicBezTo>
                  <a:cubicBezTo>
                    <a:pt x="10" y="29"/>
                    <a:pt x="9" y="33"/>
                    <a:pt x="9" y="38"/>
                  </a:cubicBezTo>
                  <a:cubicBezTo>
                    <a:pt x="9" y="43"/>
                    <a:pt x="8" y="47"/>
                    <a:pt x="9" y="52"/>
                  </a:cubicBezTo>
                  <a:cubicBezTo>
                    <a:pt x="9" y="54"/>
                    <a:pt x="9" y="66"/>
                    <a:pt x="8" y="62"/>
                  </a:cubicBezTo>
                  <a:cubicBezTo>
                    <a:pt x="10" y="69"/>
                    <a:pt x="8" y="77"/>
                    <a:pt x="8" y="84"/>
                  </a:cubicBezTo>
                  <a:cubicBezTo>
                    <a:pt x="9" y="81"/>
                    <a:pt x="9" y="86"/>
                    <a:pt x="8" y="86"/>
                  </a:cubicBezTo>
                  <a:cubicBezTo>
                    <a:pt x="8" y="88"/>
                    <a:pt x="7" y="95"/>
                    <a:pt x="7" y="100"/>
                  </a:cubicBezTo>
                  <a:cubicBezTo>
                    <a:pt x="8" y="105"/>
                    <a:pt x="9" y="110"/>
                    <a:pt x="12" y="114"/>
                  </a:cubicBezTo>
                  <a:cubicBezTo>
                    <a:pt x="14" y="116"/>
                    <a:pt x="25" y="121"/>
                    <a:pt x="24" y="119"/>
                  </a:cubicBezTo>
                  <a:cubicBezTo>
                    <a:pt x="33" y="119"/>
                    <a:pt x="42" y="119"/>
                    <a:pt x="51" y="119"/>
                  </a:cubicBezTo>
                  <a:cubicBezTo>
                    <a:pt x="44" y="126"/>
                    <a:pt x="37" y="128"/>
                    <a:pt x="34" y="139"/>
                  </a:cubicBezTo>
                  <a:cubicBezTo>
                    <a:pt x="33" y="144"/>
                    <a:pt x="35" y="149"/>
                    <a:pt x="40" y="150"/>
                  </a:cubicBezTo>
                  <a:cubicBezTo>
                    <a:pt x="43" y="151"/>
                    <a:pt x="46" y="149"/>
                    <a:pt x="48" y="148"/>
                  </a:cubicBezTo>
                  <a:cubicBezTo>
                    <a:pt x="49" y="147"/>
                    <a:pt x="54" y="142"/>
                    <a:pt x="53" y="146"/>
                  </a:cubicBezTo>
                  <a:cubicBezTo>
                    <a:pt x="57" y="141"/>
                    <a:pt x="62" y="133"/>
                    <a:pt x="67" y="130"/>
                  </a:cubicBezTo>
                  <a:cubicBezTo>
                    <a:pt x="69" y="128"/>
                    <a:pt x="74" y="124"/>
                    <a:pt x="76" y="121"/>
                  </a:cubicBezTo>
                  <a:cubicBezTo>
                    <a:pt x="76" y="123"/>
                    <a:pt x="86" y="134"/>
                    <a:pt x="88" y="136"/>
                  </a:cubicBezTo>
                  <a:cubicBezTo>
                    <a:pt x="93" y="143"/>
                    <a:pt x="99" y="150"/>
                    <a:pt x="109" y="150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12" y="149"/>
                    <a:pt x="116" y="148"/>
                    <a:pt x="115" y="144"/>
                  </a:cubicBezTo>
                  <a:cubicBezTo>
                    <a:pt x="115" y="149"/>
                    <a:pt x="113" y="128"/>
                    <a:pt x="111" y="130"/>
                  </a:cubicBezTo>
                  <a:cubicBezTo>
                    <a:pt x="111" y="131"/>
                    <a:pt x="101" y="118"/>
                    <a:pt x="97" y="117"/>
                  </a:cubicBezTo>
                  <a:cubicBezTo>
                    <a:pt x="100" y="117"/>
                    <a:pt x="106" y="116"/>
                    <a:pt x="103" y="117"/>
                  </a:cubicBezTo>
                  <a:cubicBezTo>
                    <a:pt x="107" y="117"/>
                    <a:pt x="107" y="117"/>
                    <a:pt x="107" y="117"/>
                  </a:cubicBezTo>
                  <a:cubicBezTo>
                    <a:pt x="106" y="117"/>
                    <a:pt x="106" y="117"/>
                    <a:pt x="105" y="117"/>
                  </a:cubicBezTo>
                  <a:cubicBezTo>
                    <a:pt x="111" y="116"/>
                    <a:pt x="120" y="117"/>
                    <a:pt x="123" y="117"/>
                  </a:cubicBezTo>
                  <a:cubicBezTo>
                    <a:pt x="126" y="118"/>
                    <a:pt x="130" y="117"/>
                    <a:pt x="133" y="117"/>
                  </a:cubicBezTo>
                  <a:cubicBezTo>
                    <a:pt x="133" y="117"/>
                    <a:pt x="131" y="118"/>
                    <a:pt x="131" y="118"/>
                  </a:cubicBezTo>
                  <a:cubicBezTo>
                    <a:pt x="140" y="117"/>
                    <a:pt x="142" y="108"/>
                    <a:pt x="142" y="100"/>
                  </a:cubicBezTo>
                  <a:cubicBezTo>
                    <a:pt x="142" y="89"/>
                    <a:pt x="142" y="75"/>
                    <a:pt x="141" y="67"/>
                  </a:cubicBezTo>
                  <a:cubicBezTo>
                    <a:pt x="139" y="69"/>
                    <a:pt x="140" y="67"/>
                    <a:pt x="140" y="64"/>
                  </a:cubicBezTo>
                  <a:cubicBezTo>
                    <a:pt x="140" y="57"/>
                    <a:pt x="140" y="61"/>
                    <a:pt x="140" y="54"/>
                  </a:cubicBezTo>
                  <a:cubicBezTo>
                    <a:pt x="141" y="60"/>
                    <a:pt x="140" y="55"/>
                    <a:pt x="141" y="54"/>
                  </a:cubicBezTo>
                  <a:cubicBezTo>
                    <a:pt x="142" y="51"/>
                    <a:pt x="141" y="47"/>
                    <a:pt x="140" y="44"/>
                  </a:cubicBezTo>
                  <a:cubicBezTo>
                    <a:pt x="141" y="47"/>
                    <a:pt x="141" y="37"/>
                    <a:pt x="142" y="37"/>
                  </a:cubicBezTo>
                  <a:cubicBezTo>
                    <a:pt x="141" y="37"/>
                    <a:pt x="141" y="38"/>
                    <a:pt x="141" y="38"/>
                  </a:cubicBezTo>
                  <a:cubicBezTo>
                    <a:pt x="140" y="34"/>
                    <a:pt x="143" y="29"/>
                    <a:pt x="145" y="26"/>
                  </a:cubicBezTo>
                  <a:cubicBezTo>
                    <a:pt x="147" y="24"/>
                    <a:pt x="149" y="25"/>
                    <a:pt x="148" y="21"/>
                  </a:cubicBezTo>
                  <a:cubicBezTo>
                    <a:pt x="148" y="20"/>
                    <a:pt x="148" y="19"/>
                    <a:pt x="147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8" name="Freeform 9413">
              <a:extLst>
                <a:ext uri="{FF2B5EF4-FFF2-40B4-BE49-F238E27FC236}">
                  <a16:creationId xmlns:a16="http://schemas.microsoft.com/office/drawing/2014/main" id="{9C28E234-CF25-42A7-80A1-516B55C744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225" y="187325"/>
              <a:ext cx="87313" cy="200025"/>
            </a:xfrm>
            <a:custGeom>
              <a:avLst/>
              <a:gdLst>
                <a:gd name="T0" fmla="*/ 23 w 23"/>
                <a:gd name="T1" fmla="*/ 41 h 53"/>
                <a:gd name="T2" fmla="*/ 22 w 23"/>
                <a:gd name="T3" fmla="*/ 30 h 53"/>
                <a:gd name="T4" fmla="*/ 21 w 23"/>
                <a:gd name="T5" fmla="*/ 10 h 53"/>
                <a:gd name="T6" fmla="*/ 7 w 23"/>
                <a:gd name="T7" fmla="*/ 4 h 53"/>
                <a:gd name="T8" fmla="*/ 3 w 23"/>
                <a:gd name="T9" fmla="*/ 29 h 53"/>
                <a:gd name="T10" fmla="*/ 4 w 23"/>
                <a:gd name="T11" fmla="*/ 33 h 53"/>
                <a:gd name="T12" fmla="*/ 3 w 23"/>
                <a:gd name="T13" fmla="*/ 41 h 53"/>
                <a:gd name="T14" fmla="*/ 6 w 23"/>
                <a:gd name="T15" fmla="*/ 48 h 53"/>
                <a:gd name="T16" fmla="*/ 12 w 23"/>
                <a:gd name="T17" fmla="*/ 51 h 53"/>
                <a:gd name="T18" fmla="*/ 12 w 23"/>
                <a:gd name="T19" fmla="*/ 52 h 53"/>
                <a:gd name="T20" fmla="*/ 13 w 23"/>
                <a:gd name="T21" fmla="*/ 52 h 53"/>
                <a:gd name="T22" fmla="*/ 15 w 23"/>
                <a:gd name="T23" fmla="*/ 52 h 53"/>
                <a:gd name="T24" fmla="*/ 20 w 23"/>
                <a:gd name="T25" fmla="*/ 47 h 53"/>
                <a:gd name="T26" fmla="*/ 23 w 23"/>
                <a:gd name="T27" fmla="*/ 46 h 53"/>
                <a:gd name="T28" fmla="*/ 22 w 23"/>
                <a:gd name="T29" fmla="*/ 40 h 53"/>
                <a:gd name="T30" fmla="*/ 23 w 23"/>
                <a:gd name="T31" fmla="*/ 41 h 53"/>
                <a:gd name="T32" fmla="*/ 19 w 23"/>
                <a:gd name="T33" fmla="*/ 35 h 53"/>
                <a:gd name="T34" fmla="*/ 19 w 23"/>
                <a:gd name="T35" fmla="*/ 35 h 53"/>
                <a:gd name="T36" fmla="*/ 15 w 23"/>
                <a:gd name="T37" fmla="*/ 48 h 53"/>
                <a:gd name="T38" fmla="*/ 14 w 23"/>
                <a:gd name="T39" fmla="*/ 49 h 53"/>
                <a:gd name="T40" fmla="*/ 13 w 23"/>
                <a:gd name="T41" fmla="*/ 50 h 53"/>
                <a:gd name="T42" fmla="*/ 12 w 23"/>
                <a:gd name="T43" fmla="*/ 50 h 53"/>
                <a:gd name="T44" fmla="*/ 13 w 23"/>
                <a:gd name="T45" fmla="*/ 50 h 53"/>
                <a:gd name="T46" fmla="*/ 13 w 23"/>
                <a:gd name="T47" fmla="*/ 50 h 53"/>
                <a:gd name="T48" fmla="*/ 11 w 23"/>
                <a:gd name="T49" fmla="*/ 51 h 53"/>
                <a:gd name="T50" fmla="*/ 5 w 23"/>
                <a:gd name="T51" fmla="*/ 40 h 53"/>
                <a:gd name="T52" fmla="*/ 6 w 23"/>
                <a:gd name="T53" fmla="*/ 40 h 53"/>
                <a:gd name="T54" fmla="*/ 7 w 23"/>
                <a:gd name="T55" fmla="*/ 36 h 53"/>
                <a:gd name="T56" fmla="*/ 6 w 23"/>
                <a:gd name="T57" fmla="*/ 35 h 53"/>
                <a:gd name="T58" fmla="*/ 7 w 23"/>
                <a:gd name="T59" fmla="*/ 34 h 53"/>
                <a:gd name="T60" fmla="*/ 6 w 23"/>
                <a:gd name="T61" fmla="*/ 30 h 53"/>
                <a:gd name="T62" fmla="*/ 6 w 23"/>
                <a:gd name="T63" fmla="*/ 30 h 53"/>
                <a:gd name="T64" fmla="*/ 6 w 23"/>
                <a:gd name="T65" fmla="*/ 15 h 53"/>
                <a:gd name="T66" fmla="*/ 6 w 23"/>
                <a:gd name="T67" fmla="*/ 10 h 53"/>
                <a:gd name="T68" fmla="*/ 7 w 23"/>
                <a:gd name="T69" fmla="*/ 11 h 53"/>
                <a:gd name="T70" fmla="*/ 10 w 23"/>
                <a:gd name="T71" fmla="*/ 7 h 53"/>
                <a:gd name="T72" fmla="*/ 11 w 23"/>
                <a:gd name="T73" fmla="*/ 8 h 53"/>
                <a:gd name="T74" fmla="*/ 18 w 23"/>
                <a:gd name="T75" fmla="*/ 9 h 53"/>
                <a:gd name="T76" fmla="*/ 18 w 23"/>
                <a:gd name="T77" fmla="*/ 19 h 53"/>
                <a:gd name="T78" fmla="*/ 19 w 23"/>
                <a:gd name="T79" fmla="*/ 33 h 53"/>
                <a:gd name="T80" fmla="*/ 18 w 23"/>
                <a:gd name="T81" fmla="*/ 33 h 53"/>
                <a:gd name="T82" fmla="*/ 19 w 23"/>
                <a:gd name="T83" fmla="*/ 35 h 53"/>
                <a:gd name="T84" fmla="*/ 22 w 23"/>
                <a:gd name="T85" fmla="*/ 33 h 53"/>
                <a:gd name="T86" fmla="*/ 22 w 23"/>
                <a:gd name="T87" fmla="*/ 3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53">
                  <a:moveTo>
                    <a:pt x="23" y="41"/>
                  </a:moveTo>
                  <a:cubicBezTo>
                    <a:pt x="23" y="41"/>
                    <a:pt x="23" y="30"/>
                    <a:pt x="22" y="30"/>
                  </a:cubicBezTo>
                  <a:cubicBezTo>
                    <a:pt x="20" y="24"/>
                    <a:pt x="23" y="17"/>
                    <a:pt x="21" y="10"/>
                  </a:cubicBezTo>
                  <a:cubicBezTo>
                    <a:pt x="20" y="5"/>
                    <a:pt x="11" y="0"/>
                    <a:pt x="7" y="4"/>
                  </a:cubicBezTo>
                  <a:cubicBezTo>
                    <a:pt x="0" y="10"/>
                    <a:pt x="2" y="21"/>
                    <a:pt x="3" y="29"/>
                  </a:cubicBezTo>
                  <a:cubicBezTo>
                    <a:pt x="2" y="27"/>
                    <a:pt x="2" y="33"/>
                    <a:pt x="4" y="33"/>
                  </a:cubicBezTo>
                  <a:cubicBezTo>
                    <a:pt x="1" y="35"/>
                    <a:pt x="5" y="40"/>
                    <a:pt x="3" y="41"/>
                  </a:cubicBezTo>
                  <a:cubicBezTo>
                    <a:pt x="4" y="41"/>
                    <a:pt x="5" y="48"/>
                    <a:pt x="6" y="48"/>
                  </a:cubicBezTo>
                  <a:cubicBezTo>
                    <a:pt x="7" y="50"/>
                    <a:pt x="11" y="51"/>
                    <a:pt x="12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3" y="52"/>
                  </a:cubicBezTo>
                  <a:cubicBezTo>
                    <a:pt x="13" y="53"/>
                    <a:pt x="15" y="53"/>
                    <a:pt x="15" y="52"/>
                  </a:cubicBezTo>
                  <a:cubicBezTo>
                    <a:pt x="16" y="52"/>
                    <a:pt x="23" y="50"/>
                    <a:pt x="20" y="47"/>
                  </a:cubicBezTo>
                  <a:cubicBezTo>
                    <a:pt x="22" y="47"/>
                    <a:pt x="22" y="47"/>
                    <a:pt x="23" y="46"/>
                  </a:cubicBezTo>
                  <a:cubicBezTo>
                    <a:pt x="23" y="43"/>
                    <a:pt x="20" y="42"/>
                    <a:pt x="22" y="40"/>
                  </a:cubicBezTo>
                  <a:cubicBezTo>
                    <a:pt x="22" y="40"/>
                    <a:pt x="22" y="41"/>
                    <a:pt x="23" y="41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19" y="39"/>
                    <a:pt x="21" y="45"/>
                    <a:pt x="15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" y="49"/>
                    <a:pt x="13" y="50"/>
                    <a:pt x="13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2" y="51"/>
                    <a:pt x="11" y="51"/>
                  </a:cubicBezTo>
                  <a:cubicBezTo>
                    <a:pt x="11" y="49"/>
                    <a:pt x="6" y="41"/>
                    <a:pt x="5" y="40"/>
                  </a:cubicBezTo>
                  <a:cubicBezTo>
                    <a:pt x="5" y="39"/>
                    <a:pt x="6" y="39"/>
                    <a:pt x="6" y="40"/>
                  </a:cubicBezTo>
                  <a:cubicBezTo>
                    <a:pt x="5" y="38"/>
                    <a:pt x="5" y="37"/>
                    <a:pt x="7" y="36"/>
                  </a:cubicBezTo>
                  <a:cubicBezTo>
                    <a:pt x="7" y="35"/>
                    <a:pt x="7" y="35"/>
                    <a:pt x="6" y="35"/>
                  </a:cubicBezTo>
                  <a:cubicBezTo>
                    <a:pt x="6" y="35"/>
                    <a:pt x="7" y="34"/>
                    <a:pt x="7" y="34"/>
                  </a:cubicBezTo>
                  <a:cubicBezTo>
                    <a:pt x="7" y="34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0"/>
                    <a:pt x="5" y="14"/>
                    <a:pt x="6" y="15"/>
                  </a:cubicBezTo>
                  <a:cubicBezTo>
                    <a:pt x="5" y="13"/>
                    <a:pt x="6" y="12"/>
                    <a:pt x="6" y="10"/>
                  </a:cubicBezTo>
                  <a:cubicBezTo>
                    <a:pt x="7" y="13"/>
                    <a:pt x="7" y="11"/>
                    <a:pt x="7" y="11"/>
                  </a:cubicBezTo>
                  <a:cubicBezTo>
                    <a:pt x="5" y="9"/>
                    <a:pt x="12" y="9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3" y="7"/>
                    <a:pt x="15" y="7"/>
                    <a:pt x="18" y="9"/>
                  </a:cubicBezTo>
                  <a:cubicBezTo>
                    <a:pt x="17" y="12"/>
                    <a:pt x="19" y="16"/>
                    <a:pt x="18" y="19"/>
                  </a:cubicBezTo>
                  <a:cubicBezTo>
                    <a:pt x="18" y="21"/>
                    <a:pt x="20" y="32"/>
                    <a:pt x="19" y="33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9" y="34"/>
                    <a:pt x="19" y="35"/>
                    <a:pt x="19" y="35"/>
                  </a:cubicBezTo>
                  <a:close/>
                  <a:moveTo>
                    <a:pt x="22" y="33"/>
                  </a:moveTo>
                  <a:cubicBezTo>
                    <a:pt x="22" y="33"/>
                    <a:pt x="21" y="33"/>
                    <a:pt x="22" y="3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9" name="Freeform 9414">
              <a:extLst>
                <a:ext uri="{FF2B5EF4-FFF2-40B4-BE49-F238E27FC236}">
                  <a16:creationId xmlns:a16="http://schemas.microsoft.com/office/drawing/2014/main" id="{56CC1F4F-5BE2-4D82-B27B-F0567ABAA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537" y="134938"/>
              <a:ext cx="88900" cy="252413"/>
            </a:xfrm>
            <a:custGeom>
              <a:avLst/>
              <a:gdLst>
                <a:gd name="T0" fmla="*/ 22 w 24"/>
                <a:gd name="T1" fmla="*/ 45 h 67"/>
                <a:gd name="T2" fmla="*/ 2 w 24"/>
                <a:gd name="T3" fmla="*/ 9 h 67"/>
                <a:gd name="T4" fmla="*/ 2 w 24"/>
                <a:gd name="T5" fmla="*/ 32 h 67"/>
                <a:gd name="T6" fmla="*/ 3 w 24"/>
                <a:gd name="T7" fmla="*/ 51 h 67"/>
                <a:gd name="T8" fmla="*/ 8 w 24"/>
                <a:gd name="T9" fmla="*/ 63 h 67"/>
                <a:gd name="T10" fmla="*/ 6 w 24"/>
                <a:gd name="T11" fmla="*/ 47 h 67"/>
                <a:gd name="T12" fmla="*/ 6 w 24"/>
                <a:gd name="T13" fmla="*/ 41 h 67"/>
                <a:gd name="T14" fmla="*/ 6 w 24"/>
                <a:gd name="T15" fmla="*/ 34 h 67"/>
                <a:gd name="T16" fmla="*/ 5 w 24"/>
                <a:gd name="T17" fmla="*/ 16 h 67"/>
                <a:gd name="T18" fmla="*/ 5 w 24"/>
                <a:gd name="T19" fmla="*/ 15 h 67"/>
                <a:gd name="T20" fmla="*/ 11 w 24"/>
                <a:gd name="T21" fmla="*/ 5 h 67"/>
                <a:gd name="T22" fmla="*/ 19 w 24"/>
                <a:gd name="T23" fmla="*/ 17 h 67"/>
                <a:gd name="T24" fmla="*/ 19 w 24"/>
                <a:gd name="T25" fmla="*/ 42 h 67"/>
                <a:gd name="T26" fmla="*/ 18 w 24"/>
                <a:gd name="T27" fmla="*/ 44 h 67"/>
                <a:gd name="T28" fmla="*/ 18 w 24"/>
                <a:gd name="T29" fmla="*/ 44 h 67"/>
                <a:gd name="T30" fmla="*/ 13 w 24"/>
                <a:gd name="T31" fmla="*/ 63 h 67"/>
                <a:gd name="T32" fmla="*/ 8 w 24"/>
                <a:gd name="T33" fmla="*/ 63 h 67"/>
                <a:gd name="T34" fmla="*/ 11 w 24"/>
                <a:gd name="T35" fmla="*/ 65 h 67"/>
                <a:gd name="T36" fmla="*/ 11 w 24"/>
                <a:gd name="T37" fmla="*/ 65 h 67"/>
                <a:gd name="T38" fmla="*/ 13 w 24"/>
                <a:gd name="T39" fmla="*/ 66 h 67"/>
                <a:gd name="T40" fmla="*/ 11 w 24"/>
                <a:gd name="T41" fmla="*/ 66 h 67"/>
                <a:gd name="T42" fmla="*/ 16 w 24"/>
                <a:gd name="T43" fmla="*/ 67 h 67"/>
                <a:gd name="T44" fmla="*/ 16 w 24"/>
                <a:gd name="T45" fmla="*/ 65 h 67"/>
                <a:gd name="T46" fmla="*/ 16 w 24"/>
                <a:gd name="T47" fmla="*/ 64 h 67"/>
                <a:gd name="T48" fmla="*/ 17 w 24"/>
                <a:gd name="T49" fmla="*/ 64 h 67"/>
                <a:gd name="T50" fmla="*/ 17 w 24"/>
                <a:gd name="T51" fmla="*/ 64 h 67"/>
                <a:gd name="T52" fmla="*/ 21 w 24"/>
                <a:gd name="T53" fmla="*/ 59 h 67"/>
                <a:gd name="T54" fmla="*/ 22 w 24"/>
                <a:gd name="T55" fmla="*/ 50 h 67"/>
                <a:gd name="T56" fmla="*/ 11 w 24"/>
                <a:gd name="T57" fmla="*/ 64 h 67"/>
                <a:gd name="T58" fmla="*/ 12 w 24"/>
                <a:gd name="T59" fmla="*/ 64 h 67"/>
                <a:gd name="T60" fmla="*/ 13 w 24"/>
                <a:gd name="T61" fmla="*/ 66 h 67"/>
                <a:gd name="T62" fmla="*/ 13 w 24"/>
                <a:gd name="T63" fmla="*/ 66 h 67"/>
                <a:gd name="T64" fmla="*/ 13 w 24"/>
                <a:gd name="T65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67">
                  <a:moveTo>
                    <a:pt x="23" y="51"/>
                  </a:moveTo>
                  <a:cubicBezTo>
                    <a:pt x="23" y="49"/>
                    <a:pt x="23" y="47"/>
                    <a:pt x="22" y="45"/>
                  </a:cubicBezTo>
                  <a:cubicBezTo>
                    <a:pt x="19" y="44"/>
                    <a:pt x="23" y="15"/>
                    <a:pt x="22" y="10"/>
                  </a:cubicBezTo>
                  <a:cubicBezTo>
                    <a:pt x="20" y="0"/>
                    <a:pt x="6" y="1"/>
                    <a:pt x="2" y="9"/>
                  </a:cubicBezTo>
                  <a:cubicBezTo>
                    <a:pt x="0" y="13"/>
                    <a:pt x="2" y="17"/>
                    <a:pt x="2" y="22"/>
                  </a:cubicBezTo>
                  <a:cubicBezTo>
                    <a:pt x="2" y="24"/>
                    <a:pt x="4" y="34"/>
                    <a:pt x="2" y="32"/>
                  </a:cubicBezTo>
                  <a:cubicBezTo>
                    <a:pt x="3" y="35"/>
                    <a:pt x="2" y="39"/>
                    <a:pt x="4" y="39"/>
                  </a:cubicBezTo>
                  <a:cubicBezTo>
                    <a:pt x="2" y="40"/>
                    <a:pt x="2" y="49"/>
                    <a:pt x="3" y="51"/>
                  </a:cubicBezTo>
                  <a:cubicBezTo>
                    <a:pt x="4" y="53"/>
                    <a:pt x="2" y="53"/>
                    <a:pt x="3" y="57"/>
                  </a:cubicBezTo>
                  <a:cubicBezTo>
                    <a:pt x="3" y="58"/>
                    <a:pt x="6" y="61"/>
                    <a:pt x="8" y="63"/>
                  </a:cubicBezTo>
                  <a:cubicBezTo>
                    <a:pt x="8" y="61"/>
                    <a:pt x="5" y="49"/>
                    <a:pt x="4" y="47"/>
                  </a:cubicBezTo>
                  <a:cubicBezTo>
                    <a:pt x="5" y="45"/>
                    <a:pt x="5" y="48"/>
                    <a:pt x="6" y="47"/>
                  </a:cubicBezTo>
                  <a:cubicBezTo>
                    <a:pt x="5" y="45"/>
                    <a:pt x="5" y="43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ubicBezTo>
                    <a:pt x="6" y="40"/>
                    <a:pt x="6" y="40"/>
                    <a:pt x="7" y="41"/>
                  </a:cubicBezTo>
                  <a:cubicBezTo>
                    <a:pt x="6" y="40"/>
                    <a:pt x="7" y="35"/>
                    <a:pt x="6" y="34"/>
                  </a:cubicBezTo>
                  <a:cubicBezTo>
                    <a:pt x="7" y="36"/>
                    <a:pt x="7" y="35"/>
                    <a:pt x="6" y="36"/>
                  </a:cubicBezTo>
                  <a:cubicBezTo>
                    <a:pt x="7" y="35"/>
                    <a:pt x="5" y="16"/>
                    <a:pt x="5" y="16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9" y="14"/>
                    <a:pt x="2" y="8"/>
                    <a:pt x="6" y="11"/>
                  </a:cubicBezTo>
                  <a:cubicBezTo>
                    <a:pt x="4" y="9"/>
                    <a:pt x="11" y="7"/>
                    <a:pt x="11" y="5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6" y="5"/>
                    <a:pt x="18" y="12"/>
                    <a:pt x="19" y="17"/>
                  </a:cubicBezTo>
                  <a:cubicBezTo>
                    <a:pt x="20" y="20"/>
                    <a:pt x="19" y="26"/>
                    <a:pt x="17" y="28"/>
                  </a:cubicBezTo>
                  <a:cubicBezTo>
                    <a:pt x="18" y="28"/>
                    <a:pt x="20" y="41"/>
                    <a:pt x="19" y="42"/>
                  </a:cubicBezTo>
                  <a:cubicBezTo>
                    <a:pt x="19" y="39"/>
                    <a:pt x="19" y="42"/>
                    <a:pt x="18" y="41"/>
                  </a:cubicBezTo>
                  <a:cubicBezTo>
                    <a:pt x="18" y="42"/>
                    <a:pt x="19" y="43"/>
                    <a:pt x="18" y="44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50"/>
                    <a:pt x="21" y="62"/>
                    <a:pt x="13" y="63"/>
                  </a:cubicBezTo>
                  <a:cubicBezTo>
                    <a:pt x="12" y="63"/>
                    <a:pt x="12" y="64"/>
                    <a:pt x="12" y="64"/>
                  </a:cubicBezTo>
                  <a:cubicBezTo>
                    <a:pt x="10" y="64"/>
                    <a:pt x="9" y="64"/>
                    <a:pt x="8" y="63"/>
                  </a:cubicBezTo>
                  <a:cubicBezTo>
                    <a:pt x="9" y="64"/>
                    <a:pt x="10" y="65"/>
                    <a:pt x="9" y="64"/>
                  </a:cubicBezTo>
                  <a:cubicBezTo>
                    <a:pt x="10" y="65"/>
                    <a:pt x="10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2" y="65"/>
                    <a:pt x="11" y="66"/>
                    <a:pt x="11" y="66"/>
                  </a:cubicBezTo>
                  <a:cubicBezTo>
                    <a:pt x="10" y="67"/>
                    <a:pt x="12" y="67"/>
                    <a:pt x="14" y="66"/>
                  </a:cubicBezTo>
                  <a:cubicBezTo>
                    <a:pt x="15" y="66"/>
                    <a:pt x="15" y="67"/>
                    <a:pt x="16" y="67"/>
                  </a:cubicBezTo>
                  <a:cubicBezTo>
                    <a:pt x="16" y="66"/>
                    <a:pt x="16" y="66"/>
                    <a:pt x="17" y="66"/>
                  </a:cubicBezTo>
                  <a:cubicBezTo>
                    <a:pt x="17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5"/>
                    <a:pt x="17" y="66"/>
                    <a:pt x="17" y="66"/>
                  </a:cubicBezTo>
                  <a:cubicBezTo>
                    <a:pt x="19" y="64"/>
                    <a:pt x="23" y="62"/>
                    <a:pt x="21" y="59"/>
                  </a:cubicBezTo>
                  <a:cubicBezTo>
                    <a:pt x="22" y="59"/>
                    <a:pt x="22" y="58"/>
                    <a:pt x="23" y="57"/>
                  </a:cubicBezTo>
                  <a:cubicBezTo>
                    <a:pt x="24" y="54"/>
                    <a:pt x="21" y="53"/>
                    <a:pt x="22" y="50"/>
                  </a:cubicBezTo>
                  <a:cubicBezTo>
                    <a:pt x="23" y="50"/>
                    <a:pt x="22" y="51"/>
                    <a:pt x="23" y="51"/>
                  </a:cubicBezTo>
                  <a:close/>
                  <a:moveTo>
                    <a:pt x="11" y="64"/>
                  </a:move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1" y="64"/>
                  </a:cubicBezTo>
                  <a:close/>
                  <a:moveTo>
                    <a:pt x="13" y="66"/>
                  </a:move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0" name="Freeform 9415">
              <a:extLst>
                <a:ext uri="{FF2B5EF4-FFF2-40B4-BE49-F238E27FC236}">
                  <a16:creationId xmlns:a16="http://schemas.microsoft.com/office/drawing/2014/main" id="{1B29C549-8329-4B62-AF5C-885656788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087" y="233363"/>
              <a:ext cx="96838" cy="153988"/>
            </a:xfrm>
            <a:custGeom>
              <a:avLst/>
              <a:gdLst>
                <a:gd name="T0" fmla="*/ 23 w 26"/>
                <a:gd name="T1" fmla="*/ 32 h 41"/>
                <a:gd name="T2" fmla="*/ 21 w 26"/>
                <a:gd name="T3" fmla="*/ 8 h 41"/>
                <a:gd name="T4" fmla="*/ 15 w 26"/>
                <a:gd name="T5" fmla="*/ 4 h 41"/>
                <a:gd name="T6" fmla="*/ 4 w 26"/>
                <a:gd name="T7" fmla="*/ 7 h 41"/>
                <a:gd name="T8" fmla="*/ 4 w 26"/>
                <a:gd name="T9" fmla="*/ 29 h 41"/>
                <a:gd name="T10" fmla="*/ 12 w 26"/>
                <a:gd name="T11" fmla="*/ 39 h 41"/>
                <a:gd name="T12" fmla="*/ 13 w 26"/>
                <a:gd name="T13" fmla="*/ 39 h 41"/>
                <a:gd name="T14" fmla="*/ 13 w 26"/>
                <a:gd name="T15" fmla="*/ 39 h 41"/>
                <a:gd name="T16" fmla="*/ 14 w 26"/>
                <a:gd name="T17" fmla="*/ 40 h 41"/>
                <a:gd name="T18" fmla="*/ 13 w 26"/>
                <a:gd name="T19" fmla="*/ 40 h 41"/>
                <a:gd name="T20" fmla="*/ 14 w 26"/>
                <a:gd name="T21" fmla="*/ 41 h 41"/>
                <a:gd name="T22" fmla="*/ 17 w 26"/>
                <a:gd name="T23" fmla="*/ 39 h 41"/>
                <a:gd name="T24" fmla="*/ 17 w 26"/>
                <a:gd name="T25" fmla="*/ 40 h 41"/>
                <a:gd name="T26" fmla="*/ 18 w 26"/>
                <a:gd name="T27" fmla="*/ 39 h 41"/>
                <a:gd name="T28" fmla="*/ 21 w 26"/>
                <a:gd name="T29" fmla="*/ 37 h 41"/>
                <a:gd name="T30" fmla="*/ 22 w 26"/>
                <a:gd name="T31" fmla="*/ 36 h 41"/>
                <a:gd name="T32" fmla="*/ 22 w 26"/>
                <a:gd name="T33" fmla="*/ 32 h 41"/>
                <a:gd name="T34" fmla="*/ 22 w 26"/>
                <a:gd name="T35" fmla="*/ 31 h 41"/>
                <a:gd name="T36" fmla="*/ 23 w 26"/>
                <a:gd name="T37" fmla="*/ 32 h 41"/>
                <a:gd name="T38" fmla="*/ 20 w 26"/>
                <a:gd name="T39" fmla="*/ 29 h 41"/>
                <a:gd name="T40" fmla="*/ 20 w 26"/>
                <a:gd name="T41" fmla="*/ 29 h 41"/>
                <a:gd name="T42" fmla="*/ 19 w 26"/>
                <a:gd name="T43" fmla="*/ 34 h 41"/>
                <a:gd name="T44" fmla="*/ 14 w 26"/>
                <a:gd name="T45" fmla="*/ 37 h 41"/>
                <a:gd name="T46" fmla="*/ 13 w 26"/>
                <a:gd name="T47" fmla="*/ 37 h 41"/>
                <a:gd name="T48" fmla="*/ 13 w 26"/>
                <a:gd name="T49" fmla="*/ 37 h 41"/>
                <a:gd name="T50" fmla="*/ 13 w 26"/>
                <a:gd name="T51" fmla="*/ 37 h 41"/>
                <a:gd name="T52" fmla="*/ 13 w 26"/>
                <a:gd name="T53" fmla="*/ 38 h 41"/>
                <a:gd name="T54" fmla="*/ 13 w 26"/>
                <a:gd name="T55" fmla="*/ 38 h 41"/>
                <a:gd name="T56" fmla="*/ 13 w 26"/>
                <a:gd name="T57" fmla="*/ 38 h 41"/>
                <a:gd name="T58" fmla="*/ 13 w 26"/>
                <a:gd name="T59" fmla="*/ 37 h 41"/>
                <a:gd name="T60" fmla="*/ 7 w 26"/>
                <a:gd name="T61" fmla="*/ 33 h 41"/>
                <a:gd name="T62" fmla="*/ 7 w 26"/>
                <a:gd name="T63" fmla="*/ 33 h 41"/>
                <a:gd name="T64" fmla="*/ 7 w 26"/>
                <a:gd name="T65" fmla="*/ 33 h 41"/>
                <a:gd name="T66" fmla="*/ 5 w 26"/>
                <a:gd name="T67" fmla="*/ 24 h 41"/>
                <a:gd name="T68" fmla="*/ 6 w 26"/>
                <a:gd name="T69" fmla="*/ 21 h 41"/>
                <a:gd name="T70" fmla="*/ 7 w 26"/>
                <a:gd name="T71" fmla="*/ 10 h 41"/>
                <a:gd name="T72" fmla="*/ 10 w 26"/>
                <a:gd name="T73" fmla="*/ 7 h 41"/>
                <a:gd name="T74" fmla="*/ 12 w 26"/>
                <a:gd name="T75" fmla="*/ 8 h 41"/>
                <a:gd name="T76" fmla="*/ 22 w 26"/>
                <a:gd name="T77" fmla="*/ 24 h 41"/>
                <a:gd name="T78" fmla="*/ 20 w 26"/>
                <a:gd name="T7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1">
                  <a:moveTo>
                    <a:pt x="23" y="32"/>
                  </a:moveTo>
                  <a:cubicBezTo>
                    <a:pt x="26" y="29"/>
                    <a:pt x="22" y="8"/>
                    <a:pt x="21" y="8"/>
                  </a:cubicBezTo>
                  <a:cubicBezTo>
                    <a:pt x="20" y="9"/>
                    <a:pt x="18" y="0"/>
                    <a:pt x="15" y="4"/>
                  </a:cubicBezTo>
                  <a:cubicBezTo>
                    <a:pt x="10" y="4"/>
                    <a:pt x="7" y="2"/>
                    <a:pt x="4" y="7"/>
                  </a:cubicBezTo>
                  <a:cubicBezTo>
                    <a:pt x="2" y="12"/>
                    <a:pt x="0" y="29"/>
                    <a:pt x="4" y="29"/>
                  </a:cubicBezTo>
                  <a:cubicBezTo>
                    <a:pt x="0" y="31"/>
                    <a:pt x="8" y="37"/>
                    <a:pt x="12" y="39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cubicBezTo>
                    <a:pt x="13" y="40"/>
                    <a:pt x="13" y="41"/>
                    <a:pt x="14" y="41"/>
                  </a:cubicBezTo>
                  <a:cubicBezTo>
                    <a:pt x="14" y="41"/>
                    <a:pt x="15" y="40"/>
                    <a:pt x="17" y="39"/>
                  </a:cubicBezTo>
                  <a:cubicBezTo>
                    <a:pt x="17" y="39"/>
                    <a:pt x="17" y="40"/>
                    <a:pt x="17" y="40"/>
                  </a:cubicBezTo>
                  <a:cubicBezTo>
                    <a:pt x="17" y="40"/>
                    <a:pt x="17" y="39"/>
                    <a:pt x="18" y="39"/>
                  </a:cubicBezTo>
                  <a:cubicBezTo>
                    <a:pt x="19" y="38"/>
                    <a:pt x="21" y="37"/>
                    <a:pt x="21" y="37"/>
                  </a:cubicBezTo>
                  <a:cubicBezTo>
                    <a:pt x="20" y="35"/>
                    <a:pt x="22" y="36"/>
                    <a:pt x="22" y="36"/>
                  </a:cubicBezTo>
                  <a:cubicBezTo>
                    <a:pt x="22" y="36"/>
                    <a:pt x="22" y="32"/>
                    <a:pt x="22" y="32"/>
                  </a:cubicBezTo>
                  <a:cubicBezTo>
                    <a:pt x="22" y="32"/>
                    <a:pt x="22" y="31"/>
                    <a:pt x="22" y="31"/>
                  </a:cubicBezTo>
                  <a:cubicBezTo>
                    <a:pt x="23" y="31"/>
                    <a:pt x="22" y="32"/>
                    <a:pt x="23" y="32"/>
                  </a:cubicBezTo>
                  <a:close/>
                  <a:moveTo>
                    <a:pt x="20" y="29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31"/>
                    <a:pt x="20" y="33"/>
                    <a:pt x="19" y="34"/>
                  </a:cubicBezTo>
                  <a:cubicBezTo>
                    <a:pt x="18" y="34"/>
                    <a:pt x="15" y="36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1" y="37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1"/>
                    <a:pt x="4" y="26"/>
                    <a:pt x="5" y="24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17"/>
                    <a:pt x="6" y="14"/>
                    <a:pt x="7" y="10"/>
                  </a:cubicBezTo>
                  <a:cubicBezTo>
                    <a:pt x="8" y="13"/>
                    <a:pt x="10" y="6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4" y="2"/>
                    <a:pt x="23" y="19"/>
                    <a:pt x="22" y="24"/>
                  </a:cubicBezTo>
                  <a:cubicBezTo>
                    <a:pt x="22" y="26"/>
                    <a:pt x="22" y="27"/>
                    <a:pt x="20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1" name="Freeform 9416">
              <a:extLst>
                <a:ext uri="{FF2B5EF4-FFF2-40B4-BE49-F238E27FC236}">
                  <a16:creationId xmlns:a16="http://schemas.microsoft.com/office/drawing/2014/main" id="{5A6F7C1C-4FE5-46FC-8851-B7C068DA5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49213"/>
              <a:ext cx="79375" cy="44450"/>
            </a:xfrm>
            <a:custGeom>
              <a:avLst/>
              <a:gdLst>
                <a:gd name="T0" fmla="*/ 5 w 21"/>
                <a:gd name="T1" fmla="*/ 11 h 12"/>
                <a:gd name="T2" fmla="*/ 19 w 21"/>
                <a:gd name="T3" fmla="*/ 2 h 12"/>
                <a:gd name="T4" fmla="*/ 17 w 21"/>
                <a:gd name="T5" fmla="*/ 1 h 12"/>
                <a:gd name="T6" fmla="*/ 2 w 21"/>
                <a:gd name="T7" fmla="*/ 10 h 12"/>
                <a:gd name="T8" fmla="*/ 5 w 2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5" y="11"/>
                  </a:moveTo>
                  <a:cubicBezTo>
                    <a:pt x="9" y="8"/>
                    <a:pt x="14" y="5"/>
                    <a:pt x="19" y="2"/>
                  </a:cubicBezTo>
                  <a:cubicBezTo>
                    <a:pt x="21" y="1"/>
                    <a:pt x="18" y="0"/>
                    <a:pt x="17" y="1"/>
                  </a:cubicBezTo>
                  <a:cubicBezTo>
                    <a:pt x="12" y="4"/>
                    <a:pt x="7" y="6"/>
                    <a:pt x="2" y="10"/>
                  </a:cubicBezTo>
                  <a:cubicBezTo>
                    <a:pt x="0" y="11"/>
                    <a:pt x="3" y="12"/>
                    <a:pt x="5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2" name="Freeform 9417">
              <a:extLst>
                <a:ext uri="{FF2B5EF4-FFF2-40B4-BE49-F238E27FC236}">
                  <a16:creationId xmlns:a16="http://schemas.microsoft.com/office/drawing/2014/main" id="{6E645439-AA0C-41DB-A7DD-72F8E1E7B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" y="530225"/>
              <a:ext cx="30163" cy="19050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0 h 5"/>
                <a:gd name="T4" fmla="*/ 7 w 8"/>
                <a:gd name="T5" fmla="*/ 0 h 5"/>
                <a:gd name="T6" fmla="*/ 1 w 8"/>
                <a:gd name="T7" fmla="*/ 4 h 5"/>
                <a:gd name="T8" fmla="*/ 1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4" y="3"/>
                    <a:pt x="6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3" name="Freeform 9418">
              <a:extLst>
                <a:ext uri="{FF2B5EF4-FFF2-40B4-BE49-F238E27FC236}">
                  <a16:creationId xmlns:a16="http://schemas.microsoft.com/office/drawing/2014/main" id="{883DF203-FFD9-4629-8D96-66189F1D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" y="503238"/>
              <a:ext cx="52388" cy="38100"/>
            </a:xfrm>
            <a:custGeom>
              <a:avLst/>
              <a:gdLst>
                <a:gd name="T0" fmla="*/ 13 w 14"/>
                <a:gd name="T1" fmla="*/ 1 h 10"/>
                <a:gd name="T2" fmla="*/ 0 w 14"/>
                <a:gd name="T3" fmla="*/ 10 h 10"/>
                <a:gd name="T4" fmla="*/ 1 w 14"/>
                <a:gd name="T5" fmla="*/ 10 h 10"/>
                <a:gd name="T6" fmla="*/ 14 w 14"/>
                <a:gd name="T7" fmla="*/ 1 h 10"/>
                <a:gd name="T8" fmla="*/ 13 w 1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3" y="1"/>
                  </a:moveTo>
                  <a:cubicBezTo>
                    <a:pt x="9" y="3"/>
                    <a:pt x="4" y="6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6"/>
                    <a:pt x="9" y="4"/>
                    <a:pt x="14" y="1"/>
                  </a:cubicBezTo>
                  <a:cubicBezTo>
                    <a:pt x="14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4" name="Freeform 9419">
              <a:extLst>
                <a:ext uri="{FF2B5EF4-FFF2-40B4-BE49-F238E27FC236}">
                  <a16:creationId xmlns:a16="http://schemas.microsoft.com/office/drawing/2014/main" id="{F3781462-E6D8-4EDB-A3E2-E9B45F990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7" y="417513"/>
              <a:ext cx="79375" cy="22225"/>
            </a:xfrm>
            <a:custGeom>
              <a:avLst/>
              <a:gdLst>
                <a:gd name="T0" fmla="*/ 1 w 21"/>
                <a:gd name="T1" fmla="*/ 5 h 6"/>
                <a:gd name="T2" fmla="*/ 19 w 21"/>
                <a:gd name="T3" fmla="*/ 0 h 6"/>
                <a:gd name="T4" fmla="*/ 16 w 21"/>
                <a:gd name="T5" fmla="*/ 1 h 6"/>
                <a:gd name="T6" fmla="*/ 19 w 21"/>
                <a:gd name="T7" fmla="*/ 1 h 6"/>
                <a:gd name="T8" fmla="*/ 17 w 21"/>
                <a:gd name="T9" fmla="*/ 4 h 6"/>
                <a:gd name="T10" fmla="*/ 18 w 21"/>
                <a:gd name="T11" fmla="*/ 4 h 6"/>
                <a:gd name="T12" fmla="*/ 21 w 21"/>
                <a:gd name="T13" fmla="*/ 0 h 6"/>
                <a:gd name="T14" fmla="*/ 21 w 21"/>
                <a:gd name="T15" fmla="*/ 0 h 6"/>
                <a:gd name="T16" fmla="*/ 16 w 21"/>
                <a:gd name="T17" fmla="*/ 3 h 6"/>
                <a:gd name="T18" fmla="*/ 21 w 21"/>
                <a:gd name="T19" fmla="*/ 0 h 6"/>
                <a:gd name="T20" fmla="*/ 21 w 21"/>
                <a:gd name="T21" fmla="*/ 0 h 6"/>
                <a:gd name="T22" fmla="*/ 1 w 21"/>
                <a:gd name="T23" fmla="*/ 5 h 6"/>
                <a:gd name="T24" fmla="*/ 1 w 21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6">
                  <a:moveTo>
                    <a:pt x="1" y="5"/>
                  </a:moveTo>
                  <a:cubicBezTo>
                    <a:pt x="7" y="2"/>
                    <a:pt x="13" y="1"/>
                    <a:pt x="19" y="0"/>
                  </a:cubicBezTo>
                  <a:cubicBezTo>
                    <a:pt x="21" y="0"/>
                    <a:pt x="16" y="5"/>
                    <a:pt x="16" y="1"/>
                  </a:cubicBezTo>
                  <a:cubicBezTo>
                    <a:pt x="17" y="0"/>
                    <a:pt x="20" y="0"/>
                    <a:pt x="19" y="1"/>
                  </a:cubicBezTo>
                  <a:cubicBezTo>
                    <a:pt x="19" y="2"/>
                    <a:pt x="18" y="3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9" y="3"/>
                    <a:pt x="20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5" y="0"/>
                    <a:pt x="16" y="3"/>
                  </a:cubicBezTo>
                  <a:cubicBezTo>
                    <a:pt x="16" y="6"/>
                    <a:pt x="21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7" y="2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5" name="Freeform 9420">
              <a:extLst>
                <a:ext uri="{FF2B5EF4-FFF2-40B4-BE49-F238E27FC236}">
                  <a16:creationId xmlns:a16="http://schemas.microsoft.com/office/drawing/2014/main" id="{642D7D9D-5F4D-4128-B786-9FC189AD6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474663"/>
              <a:ext cx="60325" cy="33338"/>
            </a:xfrm>
            <a:custGeom>
              <a:avLst/>
              <a:gdLst>
                <a:gd name="T0" fmla="*/ 1 w 16"/>
                <a:gd name="T1" fmla="*/ 9 h 9"/>
                <a:gd name="T2" fmla="*/ 15 w 16"/>
                <a:gd name="T3" fmla="*/ 0 h 9"/>
                <a:gd name="T4" fmla="*/ 15 w 16"/>
                <a:gd name="T5" fmla="*/ 0 h 9"/>
                <a:gd name="T6" fmla="*/ 1 w 16"/>
                <a:gd name="T7" fmla="*/ 8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6" y="6"/>
                    <a:pt x="11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3"/>
                    <a:pt x="6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6" name="Freeform 9421">
              <a:extLst>
                <a:ext uri="{FF2B5EF4-FFF2-40B4-BE49-F238E27FC236}">
                  <a16:creationId xmlns:a16="http://schemas.microsoft.com/office/drawing/2014/main" id="{6450A88A-C4F4-4C28-AF9B-444497B79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469900"/>
              <a:ext cx="60325" cy="41275"/>
            </a:xfrm>
            <a:custGeom>
              <a:avLst/>
              <a:gdLst>
                <a:gd name="T0" fmla="*/ 15 w 16"/>
                <a:gd name="T1" fmla="*/ 0 h 11"/>
                <a:gd name="T2" fmla="*/ 1 w 16"/>
                <a:gd name="T3" fmla="*/ 11 h 11"/>
                <a:gd name="T4" fmla="*/ 1 w 16"/>
                <a:gd name="T5" fmla="*/ 11 h 11"/>
                <a:gd name="T6" fmla="*/ 16 w 16"/>
                <a:gd name="T7" fmla="*/ 1 h 11"/>
                <a:gd name="T8" fmla="*/ 15 w 1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5" y="0"/>
                  </a:moveTo>
                  <a:cubicBezTo>
                    <a:pt x="10" y="4"/>
                    <a:pt x="5" y="7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7"/>
                    <a:pt x="11" y="4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7" name="Freeform 9422">
              <a:extLst>
                <a:ext uri="{FF2B5EF4-FFF2-40B4-BE49-F238E27FC236}">
                  <a16:creationId xmlns:a16="http://schemas.microsoft.com/office/drawing/2014/main" id="{9897B467-EB39-4504-B991-C23B0F5A6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2" y="387350"/>
              <a:ext cx="90488" cy="49213"/>
            </a:xfrm>
            <a:custGeom>
              <a:avLst/>
              <a:gdLst>
                <a:gd name="T0" fmla="*/ 23 w 24"/>
                <a:gd name="T1" fmla="*/ 0 h 13"/>
                <a:gd name="T2" fmla="*/ 1 w 24"/>
                <a:gd name="T3" fmla="*/ 13 h 13"/>
                <a:gd name="T4" fmla="*/ 2 w 24"/>
                <a:gd name="T5" fmla="*/ 13 h 13"/>
                <a:gd name="T6" fmla="*/ 24 w 24"/>
                <a:gd name="T7" fmla="*/ 0 h 13"/>
                <a:gd name="T8" fmla="*/ 23 w 2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3">
                  <a:moveTo>
                    <a:pt x="23" y="0"/>
                  </a:moveTo>
                  <a:cubicBezTo>
                    <a:pt x="16" y="5"/>
                    <a:pt x="8" y="8"/>
                    <a:pt x="1" y="13"/>
                  </a:cubicBezTo>
                  <a:cubicBezTo>
                    <a:pt x="0" y="13"/>
                    <a:pt x="1" y="13"/>
                    <a:pt x="2" y="13"/>
                  </a:cubicBezTo>
                  <a:cubicBezTo>
                    <a:pt x="9" y="8"/>
                    <a:pt x="17" y="5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8" name="Freeform 9423">
              <a:extLst>
                <a:ext uri="{FF2B5EF4-FFF2-40B4-BE49-F238E27FC236}">
                  <a16:creationId xmlns:a16="http://schemas.microsoft.com/office/drawing/2014/main" id="{6AE3F0CF-C6F3-4647-90B8-EDB4FCA9B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" y="365125"/>
              <a:ext cx="46038" cy="19050"/>
            </a:xfrm>
            <a:custGeom>
              <a:avLst/>
              <a:gdLst>
                <a:gd name="T0" fmla="*/ 1 w 12"/>
                <a:gd name="T1" fmla="*/ 5 h 5"/>
                <a:gd name="T2" fmla="*/ 12 w 12"/>
                <a:gd name="T3" fmla="*/ 1 h 5"/>
                <a:gd name="T4" fmla="*/ 11 w 12"/>
                <a:gd name="T5" fmla="*/ 0 h 5"/>
                <a:gd name="T6" fmla="*/ 1 w 12"/>
                <a:gd name="T7" fmla="*/ 5 h 5"/>
                <a:gd name="T8" fmla="*/ 1 w 1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5" y="4"/>
                    <a:pt x="8" y="2"/>
                    <a:pt x="12" y="1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8" y="2"/>
                    <a:pt x="4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9" name="Freeform 9424">
              <a:extLst>
                <a:ext uri="{FF2B5EF4-FFF2-40B4-BE49-F238E27FC236}">
                  <a16:creationId xmlns:a16="http://schemas.microsoft.com/office/drawing/2014/main" id="{74C3D8E1-CE0F-4E9D-9F50-CBD3FE095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" y="406400"/>
              <a:ext cx="52388" cy="25400"/>
            </a:xfrm>
            <a:custGeom>
              <a:avLst/>
              <a:gdLst>
                <a:gd name="T0" fmla="*/ 1 w 14"/>
                <a:gd name="T1" fmla="*/ 7 h 7"/>
                <a:gd name="T2" fmla="*/ 14 w 14"/>
                <a:gd name="T3" fmla="*/ 1 h 7"/>
                <a:gd name="T4" fmla="*/ 13 w 14"/>
                <a:gd name="T5" fmla="*/ 0 h 7"/>
                <a:gd name="T6" fmla="*/ 1 w 14"/>
                <a:gd name="T7" fmla="*/ 7 h 7"/>
                <a:gd name="T8" fmla="*/ 1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5" y="5"/>
                    <a:pt x="9" y="3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0" name="Freeform 9425">
              <a:extLst>
                <a:ext uri="{FF2B5EF4-FFF2-40B4-BE49-F238E27FC236}">
                  <a16:creationId xmlns:a16="http://schemas.microsoft.com/office/drawing/2014/main" id="{3DED648C-D99F-49FC-BE91-2DF1BD50B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" y="447675"/>
              <a:ext cx="52388" cy="30163"/>
            </a:xfrm>
            <a:custGeom>
              <a:avLst/>
              <a:gdLst>
                <a:gd name="T0" fmla="*/ 1 w 14"/>
                <a:gd name="T1" fmla="*/ 7 h 8"/>
                <a:gd name="T2" fmla="*/ 14 w 14"/>
                <a:gd name="T3" fmla="*/ 0 h 8"/>
                <a:gd name="T4" fmla="*/ 13 w 14"/>
                <a:gd name="T5" fmla="*/ 0 h 8"/>
                <a:gd name="T6" fmla="*/ 0 w 14"/>
                <a:gd name="T7" fmla="*/ 7 h 8"/>
                <a:gd name="T8" fmla="*/ 1 w 14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7"/>
                  </a:moveTo>
                  <a:cubicBezTo>
                    <a:pt x="5" y="5"/>
                    <a:pt x="9" y="3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9" y="2"/>
                    <a:pt x="5" y="4"/>
                    <a:pt x="0" y="7"/>
                  </a:cubicBezTo>
                  <a:cubicBezTo>
                    <a:pt x="0" y="7"/>
                    <a:pt x="0" y="8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1" name="Freeform 9426">
              <a:extLst>
                <a:ext uri="{FF2B5EF4-FFF2-40B4-BE49-F238E27FC236}">
                  <a16:creationId xmlns:a16="http://schemas.microsoft.com/office/drawing/2014/main" id="{1504CCB2-43C8-4E19-ADD7-AD30E980E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12" y="538163"/>
              <a:ext cx="25400" cy="19050"/>
            </a:xfrm>
            <a:custGeom>
              <a:avLst/>
              <a:gdLst>
                <a:gd name="T0" fmla="*/ 1 w 7"/>
                <a:gd name="T1" fmla="*/ 4 h 5"/>
                <a:gd name="T2" fmla="*/ 6 w 7"/>
                <a:gd name="T3" fmla="*/ 1 h 5"/>
                <a:gd name="T4" fmla="*/ 6 w 7"/>
                <a:gd name="T5" fmla="*/ 1 h 5"/>
                <a:gd name="T6" fmla="*/ 0 w 7"/>
                <a:gd name="T7" fmla="*/ 4 h 5"/>
                <a:gd name="T8" fmla="*/ 1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1" y="4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2" name="Freeform 9427">
              <a:extLst>
                <a:ext uri="{FF2B5EF4-FFF2-40B4-BE49-F238E27FC236}">
                  <a16:creationId xmlns:a16="http://schemas.microsoft.com/office/drawing/2014/main" id="{7B70135A-747D-4CA2-9D45-DDA529E2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12" y="406400"/>
              <a:ext cx="90488" cy="63500"/>
            </a:xfrm>
            <a:custGeom>
              <a:avLst/>
              <a:gdLst>
                <a:gd name="T0" fmla="*/ 23 w 24"/>
                <a:gd name="T1" fmla="*/ 1 h 17"/>
                <a:gd name="T2" fmla="*/ 0 w 24"/>
                <a:gd name="T3" fmla="*/ 16 h 17"/>
                <a:gd name="T4" fmla="*/ 1 w 24"/>
                <a:gd name="T5" fmla="*/ 16 h 17"/>
                <a:gd name="T6" fmla="*/ 23 w 24"/>
                <a:gd name="T7" fmla="*/ 1 h 17"/>
                <a:gd name="T8" fmla="*/ 23 w 2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23" y="1"/>
                  </a:moveTo>
                  <a:cubicBezTo>
                    <a:pt x="15" y="6"/>
                    <a:pt x="8" y="11"/>
                    <a:pt x="0" y="16"/>
                  </a:cubicBezTo>
                  <a:cubicBezTo>
                    <a:pt x="0" y="16"/>
                    <a:pt x="0" y="17"/>
                    <a:pt x="1" y="16"/>
                  </a:cubicBezTo>
                  <a:cubicBezTo>
                    <a:pt x="8" y="11"/>
                    <a:pt x="16" y="6"/>
                    <a:pt x="23" y="1"/>
                  </a:cubicBezTo>
                  <a:cubicBezTo>
                    <a:pt x="24" y="1"/>
                    <a:pt x="23" y="0"/>
                    <a:pt x="2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3" name="Freeform 9428">
              <a:extLst>
                <a:ext uri="{FF2B5EF4-FFF2-40B4-BE49-F238E27FC236}">
                  <a16:creationId xmlns:a16="http://schemas.microsoft.com/office/drawing/2014/main" id="{B492F2AB-C88E-4E64-8416-C979157D2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315913"/>
              <a:ext cx="38100" cy="222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1 w 10"/>
                <a:gd name="T5" fmla="*/ 6 h 6"/>
                <a:gd name="T6" fmla="*/ 9 w 10"/>
                <a:gd name="T7" fmla="*/ 0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4" y="4"/>
                    <a:pt x="7" y="2"/>
                    <a:pt x="9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4" name="Freeform 9429">
              <a:extLst>
                <a:ext uri="{FF2B5EF4-FFF2-40B4-BE49-F238E27FC236}">
                  <a16:creationId xmlns:a16="http://schemas.microsoft.com/office/drawing/2014/main" id="{1CD8AB5F-ABA7-4527-BC2E-7B46CA147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" y="282575"/>
              <a:ext cx="30163" cy="14288"/>
            </a:xfrm>
            <a:custGeom>
              <a:avLst/>
              <a:gdLst>
                <a:gd name="T0" fmla="*/ 0 w 8"/>
                <a:gd name="T1" fmla="*/ 4 h 4"/>
                <a:gd name="T2" fmla="*/ 7 w 8"/>
                <a:gd name="T3" fmla="*/ 1 h 4"/>
                <a:gd name="T4" fmla="*/ 7 w 8"/>
                <a:gd name="T5" fmla="*/ 1 h 4"/>
                <a:gd name="T6" fmla="*/ 0 w 8"/>
                <a:gd name="T7" fmla="*/ 3 h 4"/>
                <a:gd name="T8" fmla="*/ 0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5" name="Freeform 9430">
              <a:extLst>
                <a:ext uri="{FF2B5EF4-FFF2-40B4-BE49-F238E27FC236}">
                  <a16:creationId xmlns:a16="http://schemas.microsoft.com/office/drawing/2014/main" id="{D93C0E8D-3058-4E4D-8981-63A972B1F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" y="338138"/>
              <a:ext cx="55563" cy="30163"/>
            </a:xfrm>
            <a:custGeom>
              <a:avLst/>
              <a:gdLst>
                <a:gd name="T0" fmla="*/ 1 w 15"/>
                <a:gd name="T1" fmla="*/ 8 h 8"/>
                <a:gd name="T2" fmla="*/ 14 w 15"/>
                <a:gd name="T3" fmla="*/ 0 h 8"/>
                <a:gd name="T4" fmla="*/ 14 w 15"/>
                <a:gd name="T5" fmla="*/ 0 h 8"/>
                <a:gd name="T6" fmla="*/ 0 w 15"/>
                <a:gd name="T7" fmla="*/ 7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5" y="5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9" y="2"/>
                    <a:pt x="5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6" name="Freeform 9431">
              <a:extLst>
                <a:ext uri="{FF2B5EF4-FFF2-40B4-BE49-F238E27FC236}">
                  <a16:creationId xmlns:a16="http://schemas.microsoft.com/office/drawing/2014/main" id="{6A8C656F-1CB7-47E3-A80D-188AF7B87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403225"/>
              <a:ext cx="107950" cy="58738"/>
            </a:xfrm>
            <a:custGeom>
              <a:avLst/>
              <a:gdLst>
                <a:gd name="T0" fmla="*/ 1 w 29"/>
                <a:gd name="T1" fmla="*/ 16 h 16"/>
                <a:gd name="T2" fmla="*/ 28 w 29"/>
                <a:gd name="T3" fmla="*/ 0 h 16"/>
                <a:gd name="T4" fmla="*/ 28 w 29"/>
                <a:gd name="T5" fmla="*/ 0 h 16"/>
                <a:gd name="T6" fmla="*/ 0 w 29"/>
                <a:gd name="T7" fmla="*/ 16 h 16"/>
                <a:gd name="T8" fmla="*/ 1 w 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1" y="16"/>
                  </a:moveTo>
                  <a:cubicBezTo>
                    <a:pt x="10" y="11"/>
                    <a:pt x="19" y="5"/>
                    <a:pt x="28" y="0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19" y="5"/>
                    <a:pt x="9" y="11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7" name="Freeform 9433">
              <a:extLst>
                <a:ext uri="{FF2B5EF4-FFF2-40B4-BE49-F238E27FC236}">
                  <a16:creationId xmlns:a16="http://schemas.microsoft.com/office/drawing/2014/main" id="{75181739-BCF3-4C25-BD39-AD2993C9D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50" y="398462"/>
              <a:ext cx="117475" cy="71438"/>
            </a:xfrm>
            <a:custGeom>
              <a:avLst/>
              <a:gdLst>
                <a:gd name="T0" fmla="*/ 30 w 31"/>
                <a:gd name="T1" fmla="*/ 0 h 19"/>
                <a:gd name="T2" fmla="*/ 1 w 31"/>
                <a:gd name="T3" fmla="*/ 19 h 19"/>
                <a:gd name="T4" fmla="*/ 1 w 31"/>
                <a:gd name="T5" fmla="*/ 19 h 19"/>
                <a:gd name="T6" fmla="*/ 30 w 31"/>
                <a:gd name="T7" fmla="*/ 1 h 19"/>
                <a:gd name="T8" fmla="*/ 30 w 3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30" y="0"/>
                  </a:moveTo>
                  <a:cubicBezTo>
                    <a:pt x="20" y="7"/>
                    <a:pt x="10" y="13"/>
                    <a:pt x="1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1" y="13"/>
                    <a:pt x="21" y="7"/>
                    <a:pt x="30" y="1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8" name="Freeform 9434">
              <a:extLst>
                <a:ext uri="{FF2B5EF4-FFF2-40B4-BE49-F238E27FC236}">
                  <a16:creationId xmlns:a16="http://schemas.microsoft.com/office/drawing/2014/main" id="{5EF15D51-C178-4B6A-91B0-57566F9D1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12" y="323850"/>
              <a:ext cx="63500" cy="36513"/>
            </a:xfrm>
            <a:custGeom>
              <a:avLst/>
              <a:gdLst>
                <a:gd name="T0" fmla="*/ 16 w 17"/>
                <a:gd name="T1" fmla="*/ 0 h 10"/>
                <a:gd name="T2" fmla="*/ 1 w 17"/>
                <a:gd name="T3" fmla="*/ 10 h 10"/>
                <a:gd name="T4" fmla="*/ 1 w 17"/>
                <a:gd name="T5" fmla="*/ 10 h 10"/>
                <a:gd name="T6" fmla="*/ 16 w 17"/>
                <a:gd name="T7" fmla="*/ 0 h 10"/>
                <a:gd name="T8" fmla="*/ 16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cubicBezTo>
                    <a:pt x="11" y="3"/>
                    <a:pt x="6" y="6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6" y="7"/>
                    <a:pt x="11" y="4"/>
                    <a:pt x="16" y="0"/>
                  </a:cubicBezTo>
                  <a:cubicBezTo>
                    <a:pt x="17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9" name="Freeform 9435">
              <a:extLst>
                <a:ext uri="{FF2B5EF4-FFF2-40B4-BE49-F238E27FC236}">
                  <a16:creationId xmlns:a16="http://schemas.microsoft.com/office/drawing/2014/main" id="{485BC723-01DF-4C40-9D33-E7007ECE8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255587"/>
              <a:ext cx="30163" cy="15875"/>
            </a:xfrm>
            <a:custGeom>
              <a:avLst/>
              <a:gdLst>
                <a:gd name="T0" fmla="*/ 7 w 8"/>
                <a:gd name="T1" fmla="*/ 0 h 4"/>
                <a:gd name="T2" fmla="*/ 1 w 8"/>
                <a:gd name="T3" fmla="*/ 3 h 4"/>
                <a:gd name="T4" fmla="*/ 1 w 8"/>
                <a:gd name="T5" fmla="*/ 4 h 4"/>
                <a:gd name="T6" fmla="*/ 8 w 8"/>
                <a:gd name="T7" fmla="*/ 0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1"/>
                    <a:pt x="3" y="2"/>
                    <a:pt x="1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0" name="Freeform 9436">
              <a:extLst>
                <a:ext uri="{FF2B5EF4-FFF2-40B4-BE49-F238E27FC236}">
                  <a16:creationId xmlns:a16="http://schemas.microsoft.com/office/drawing/2014/main" id="{D822FF69-2ADF-49D6-8016-398AB962B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233362"/>
              <a:ext cx="30163" cy="14288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7 w 8"/>
                <a:gd name="T5" fmla="*/ 0 h 4"/>
                <a:gd name="T6" fmla="*/ 0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1" name="Freeform 9437">
              <a:extLst>
                <a:ext uri="{FF2B5EF4-FFF2-40B4-BE49-F238E27FC236}">
                  <a16:creationId xmlns:a16="http://schemas.microsoft.com/office/drawing/2014/main" id="{8A593DFD-8CF1-47AB-8E1F-5E74B0F6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7" y="293687"/>
              <a:ext cx="58738" cy="25400"/>
            </a:xfrm>
            <a:custGeom>
              <a:avLst/>
              <a:gdLst>
                <a:gd name="T0" fmla="*/ 1 w 16"/>
                <a:gd name="T1" fmla="*/ 7 h 7"/>
                <a:gd name="T2" fmla="*/ 15 w 16"/>
                <a:gd name="T3" fmla="*/ 0 h 7"/>
                <a:gd name="T4" fmla="*/ 15 w 16"/>
                <a:gd name="T5" fmla="*/ 0 h 7"/>
                <a:gd name="T6" fmla="*/ 1 w 16"/>
                <a:gd name="T7" fmla="*/ 7 h 7"/>
                <a:gd name="T8" fmla="*/ 1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6" y="5"/>
                    <a:pt x="11" y="2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2" name="Freeform 9438">
              <a:extLst>
                <a:ext uri="{FF2B5EF4-FFF2-40B4-BE49-F238E27FC236}">
                  <a16:creationId xmlns:a16="http://schemas.microsoft.com/office/drawing/2014/main" id="{938625A4-085C-47CA-8F89-28D10A202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" y="338137"/>
              <a:ext cx="49213" cy="22225"/>
            </a:xfrm>
            <a:custGeom>
              <a:avLst/>
              <a:gdLst>
                <a:gd name="T0" fmla="*/ 1 w 13"/>
                <a:gd name="T1" fmla="*/ 6 h 6"/>
                <a:gd name="T2" fmla="*/ 12 w 13"/>
                <a:gd name="T3" fmla="*/ 0 h 6"/>
                <a:gd name="T4" fmla="*/ 12 w 13"/>
                <a:gd name="T5" fmla="*/ 0 h 6"/>
                <a:gd name="T6" fmla="*/ 0 w 13"/>
                <a:gd name="T7" fmla="*/ 6 h 6"/>
                <a:gd name="T8" fmla="*/ 1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" y="6"/>
                  </a:moveTo>
                  <a:cubicBezTo>
                    <a:pt x="5" y="4"/>
                    <a:pt x="9" y="2"/>
                    <a:pt x="12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3" name="Freeform 9439">
              <a:extLst>
                <a:ext uri="{FF2B5EF4-FFF2-40B4-BE49-F238E27FC236}">
                  <a16:creationId xmlns:a16="http://schemas.microsoft.com/office/drawing/2014/main" id="{920913C0-657B-483B-B1FB-8F3ADB586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" y="406400"/>
              <a:ext cx="53975" cy="30163"/>
            </a:xfrm>
            <a:custGeom>
              <a:avLst/>
              <a:gdLst>
                <a:gd name="T0" fmla="*/ 1 w 14"/>
                <a:gd name="T1" fmla="*/ 8 h 8"/>
                <a:gd name="T2" fmla="*/ 13 w 14"/>
                <a:gd name="T3" fmla="*/ 1 h 8"/>
                <a:gd name="T4" fmla="*/ 13 w 14"/>
                <a:gd name="T5" fmla="*/ 1 h 8"/>
                <a:gd name="T6" fmla="*/ 0 w 14"/>
                <a:gd name="T7" fmla="*/ 7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9" y="3"/>
                    <a:pt x="5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4" name="Freeform 9440">
              <a:extLst>
                <a:ext uri="{FF2B5EF4-FFF2-40B4-BE49-F238E27FC236}">
                  <a16:creationId xmlns:a16="http://schemas.microsoft.com/office/drawing/2014/main" id="{E8D23746-6B49-4EFD-8800-5A1793502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" y="406400"/>
              <a:ext cx="55563" cy="30163"/>
            </a:xfrm>
            <a:custGeom>
              <a:avLst/>
              <a:gdLst>
                <a:gd name="T0" fmla="*/ 14 w 15"/>
                <a:gd name="T1" fmla="*/ 0 h 8"/>
                <a:gd name="T2" fmla="*/ 1 w 15"/>
                <a:gd name="T3" fmla="*/ 8 h 8"/>
                <a:gd name="T4" fmla="*/ 1 w 15"/>
                <a:gd name="T5" fmla="*/ 8 h 8"/>
                <a:gd name="T6" fmla="*/ 15 w 15"/>
                <a:gd name="T7" fmla="*/ 0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10" y="3"/>
                    <a:pt x="5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0" y="3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5" name="Freeform 9441">
              <a:extLst>
                <a:ext uri="{FF2B5EF4-FFF2-40B4-BE49-F238E27FC236}">
                  <a16:creationId xmlns:a16="http://schemas.microsoft.com/office/drawing/2014/main" id="{08E16DE7-D35B-407C-A1A4-48DC7DCCD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338137"/>
              <a:ext cx="44450" cy="30163"/>
            </a:xfrm>
            <a:custGeom>
              <a:avLst/>
              <a:gdLst>
                <a:gd name="T0" fmla="*/ 11 w 12"/>
                <a:gd name="T1" fmla="*/ 1 h 8"/>
                <a:gd name="T2" fmla="*/ 0 w 12"/>
                <a:gd name="T3" fmla="*/ 8 h 8"/>
                <a:gd name="T4" fmla="*/ 1 w 12"/>
                <a:gd name="T5" fmla="*/ 8 h 8"/>
                <a:gd name="T6" fmla="*/ 12 w 12"/>
                <a:gd name="T7" fmla="*/ 1 h 8"/>
                <a:gd name="T8" fmla="*/ 11 w 1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1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6"/>
                    <a:pt x="8" y="3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6" name="Freeform 9442">
              <a:extLst>
                <a:ext uri="{FF2B5EF4-FFF2-40B4-BE49-F238E27FC236}">
                  <a16:creationId xmlns:a16="http://schemas.microsoft.com/office/drawing/2014/main" id="{93EDDC22-7D81-49B9-AC62-796BBD542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7" y="288925"/>
              <a:ext cx="58738" cy="34925"/>
            </a:xfrm>
            <a:custGeom>
              <a:avLst/>
              <a:gdLst>
                <a:gd name="T0" fmla="*/ 15 w 16"/>
                <a:gd name="T1" fmla="*/ 0 h 9"/>
                <a:gd name="T2" fmla="*/ 1 w 16"/>
                <a:gd name="T3" fmla="*/ 8 h 9"/>
                <a:gd name="T4" fmla="*/ 1 w 16"/>
                <a:gd name="T5" fmla="*/ 8 h 9"/>
                <a:gd name="T6" fmla="*/ 15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5" y="6"/>
                    <a:pt x="1" y="8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6" y="6"/>
                    <a:pt x="11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7" name="Freeform 9443">
              <a:extLst>
                <a:ext uri="{FF2B5EF4-FFF2-40B4-BE49-F238E27FC236}">
                  <a16:creationId xmlns:a16="http://schemas.microsoft.com/office/drawing/2014/main" id="{BF54F5E7-5301-4BEC-91A1-7F557B50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" y="214312"/>
              <a:ext cx="30163" cy="26988"/>
            </a:xfrm>
            <a:custGeom>
              <a:avLst/>
              <a:gdLst>
                <a:gd name="T0" fmla="*/ 1 w 8"/>
                <a:gd name="T1" fmla="*/ 3 h 7"/>
                <a:gd name="T2" fmla="*/ 8 w 8"/>
                <a:gd name="T3" fmla="*/ 1 h 7"/>
                <a:gd name="T4" fmla="*/ 7 w 8"/>
                <a:gd name="T5" fmla="*/ 0 h 7"/>
                <a:gd name="T6" fmla="*/ 1 w 8"/>
                <a:gd name="T7" fmla="*/ 7 h 7"/>
                <a:gd name="T8" fmla="*/ 1 w 8"/>
                <a:gd name="T9" fmla="*/ 7 h 7"/>
                <a:gd name="T10" fmla="*/ 8 w 8"/>
                <a:gd name="T11" fmla="*/ 1 h 7"/>
                <a:gd name="T12" fmla="*/ 8 w 8"/>
                <a:gd name="T13" fmla="*/ 0 h 7"/>
                <a:gd name="T14" fmla="*/ 1 w 8"/>
                <a:gd name="T15" fmla="*/ 2 h 7"/>
                <a:gd name="T16" fmla="*/ 1 w 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1" y="3"/>
                  </a:moveTo>
                  <a:cubicBezTo>
                    <a:pt x="3" y="2"/>
                    <a:pt x="6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3"/>
                    <a:pt x="4" y="5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6"/>
                    <a:pt x="7" y="4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8" name="Freeform 9444">
              <a:extLst>
                <a:ext uri="{FF2B5EF4-FFF2-40B4-BE49-F238E27FC236}">
                  <a16:creationId xmlns:a16="http://schemas.microsoft.com/office/drawing/2014/main" id="{A0960620-9892-4A66-A0E7-74819C51D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" y="214312"/>
              <a:ext cx="30163" cy="19050"/>
            </a:xfrm>
            <a:custGeom>
              <a:avLst/>
              <a:gdLst>
                <a:gd name="T0" fmla="*/ 1 w 8"/>
                <a:gd name="T1" fmla="*/ 3 h 5"/>
                <a:gd name="T2" fmla="*/ 8 w 8"/>
                <a:gd name="T3" fmla="*/ 1 h 5"/>
                <a:gd name="T4" fmla="*/ 7 w 8"/>
                <a:gd name="T5" fmla="*/ 0 h 5"/>
                <a:gd name="T6" fmla="*/ 1 w 8"/>
                <a:gd name="T7" fmla="*/ 4 h 5"/>
                <a:gd name="T8" fmla="*/ 1 w 8"/>
                <a:gd name="T9" fmla="*/ 4 h 5"/>
                <a:gd name="T10" fmla="*/ 8 w 8"/>
                <a:gd name="T11" fmla="*/ 1 h 5"/>
                <a:gd name="T12" fmla="*/ 8 w 8"/>
                <a:gd name="T13" fmla="*/ 0 h 5"/>
                <a:gd name="T14" fmla="*/ 1 w 8"/>
                <a:gd name="T15" fmla="*/ 3 h 5"/>
                <a:gd name="T16" fmla="*/ 1 w 8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3" y="2"/>
                    <a:pt x="6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2"/>
                    <a:pt x="3" y="3"/>
                    <a:pt x="1" y="4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4" y="4"/>
                    <a:pt x="6" y="3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9" name="Freeform 9445">
              <a:extLst>
                <a:ext uri="{FF2B5EF4-FFF2-40B4-BE49-F238E27FC236}">
                  <a16:creationId xmlns:a16="http://schemas.microsoft.com/office/drawing/2014/main" id="{D24BB537-1A10-49E9-B3F5-469BF3887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12" y="271462"/>
              <a:ext cx="41275" cy="17463"/>
            </a:xfrm>
            <a:custGeom>
              <a:avLst/>
              <a:gdLst>
                <a:gd name="T0" fmla="*/ 1 w 11"/>
                <a:gd name="T1" fmla="*/ 5 h 5"/>
                <a:gd name="T2" fmla="*/ 11 w 11"/>
                <a:gd name="T3" fmla="*/ 0 h 5"/>
                <a:gd name="T4" fmla="*/ 10 w 11"/>
                <a:gd name="T5" fmla="*/ 0 h 5"/>
                <a:gd name="T6" fmla="*/ 0 w 11"/>
                <a:gd name="T7" fmla="*/ 5 h 5"/>
                <a:gd name="T8" fmla="*/ 1 w 1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cubicBezTo>
                    <a:pt x="4" y="3"/>
                    <a:pt x="7" y="1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7" y="1"/>
                    <a:pt x="3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0" name="Freeform 9446">
              <a:extLst>
                <a:ext uri="{FF2B5EF4-FFF2-40B4-BE49-F238E27FC236}">
                  <a16:creationId xmlns:a16="http://schemas.microsoft.com/office/drawing/2014/main" id="{D8DF4350-05D0-448F-8F54-A7E2698AE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304800"/>
              <a:ext cx="55563" cy="30163"/>
            </a:xfrm>
            <a:custGeom>
              <a:avLst/>
              <a:gdLst>
                <a:gd name="T0" fmla="*/ 1 w 15"/>
                <a:gd name="T1" fmla="*/ 8 h 8"/>
                <a:gd name="T2" fmla="*/ 15 w 15"/>
                <a:gd name="T3" fmla="*/ 1 h 8"/>
                <a:gd name="T4" fmla="*/ 14 w 15"/>
                <a:gd name="T5" fmla="*/ 0 h 8"/>
                <a:gd name="T6" fmla="*/ 1 w 15"/>
                <a:gd name="T7" fmla="*/ 7 h 8"/>
                <a:gd name="T8" fmla="*/ 1 w 1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" y="8"/>
                  </a:moveTo>
                  <a:cubicBezTo>
                    <a:pt x="5" y="5"/>
                    <a:pt x="10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2"/>
                    <a:pt x="5" y="5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1" name="Freeform 9447">
              <a:extLst>
                <a:ext uri="{FF2B5EF4-FFF2-40B4-BE49-F238E27FC236}">
                  <a16:creationId xmlns:a16="http://schemas.microsoft.com/office/drawing/2014/main" id="{FC3541EC-2481-4CD1-87DE-5F150DC0D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349250"/>
              <a:ext cx="41275" cy="23813"/>
            </a:xfrm>
            <a:custGeom>
              <a:avLst/>
              <a:gdLst>
                <a:gd name="T0" fmla="*/ 1 w 11"/>
                <a:gd name="T1" fmla="*/ 6 h 6"/>
                <a:gd name="T2" fmla="*/ 10 w 11"/>
                <a:gd name="T3" fmla="*/ 1 h 6"/>
                <a:gd name="T4" fmla="*/ 9 w 11"/>
                <a:gd name="T5" fmla="*/ 0 h 6"/>
                <a:gd name="T6" fmla="*/ 1 w 11"/>
                <a:gd name="T7" fmla="*/ 5 h 6"/>
                <a:gd name="T8" fmla="*/ 1 w 1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6"/>
                  </a:moveTo>
                  <a:cubicBezTo>
                    <a:pt x="4" y="4"/>
                    <a:pt x="7" y="2"/>
                    <a:pt x="10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2" name="Freeform 9448">
              <a:extLst>
                <a:ext uri="{FF2B5EF4-FFF2-40B4-BE49-F238E27FC236}">
                  <a16:creationId xmlns:a16="http://schemas.microsoft.com/office/drawing/2014/main" id="{94D9CE2F-8915-4973-9F3E-0A1DD02A9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" y="409575"/>
              <a:ext cx="46038" cy="22225"/>
            </a:xfrm>
            <a:custGeom>
              <a:avLst/>
              <a:gdLst>
                <a:gd name="T0" fmla="*/ 1 w 12"/>
                <a:gd name="T1" fmla="*/ 6 h 6"/>
                <a:gd name="T2" fmla="*/ 11 w 12"/>
                <a:gd name="T3" fmla="*/ 0 h 6"/>
                <a:gd name="T4" fmla="*/ 11 w 12"/>
                <a:gd name="T5" fmla="*/ 0 h 6"/>
                <a:gd name="T6" fmla="*/ 1 w 12"/>
                <a:gd name="T7" fmla="*/ 5 h 6"/>
                <a:gd name="T8" fmla="*/ 1 w 1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4" y="4"/>
                    <a:pt x="1" y="5"/>
                  </a:cubicBezTo>
                  <a:cubicBezTo>
                    <a:pt x="0" y="6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3" name="Freeform 9449">
              <a:extLst>
                <a:ext uri="{FF2B5EF4-FFF2-40B4-BE49-F238E27FC236}">
                  <a16:creationId xmlns:a16="http://schemas.microsoft.com/office/drawing/2014/main" id="{15BBF7DC-4D54-4875-A76E-E5B95D0CA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0" y="409575"/>
              <a:ext cx="38100" cy="22225"/>
            </a:xfrm>
            <a:custGeom>
              <a:avLst/>
              <a:gdLst>
                <a:gd name="T0" fmla="*/ 9 w 10"/>
                <a:gd name="T1" fmla="*/ 0 h 6"/>
                <a:gd name="T2" fmla="*/ 0 w 10"/>
                <a:gd name="T3" fmla="*/ 6 h 6"/>
                <a:gd name="T4" fmla="*/ 1 w 10"/>
                <a:gd name="T5" fmla="*/ 6 h 6"/>
                <a:gd name="T6" fmla="*/ 9 w 10"/>
                <a:gd name="T7" fmla="*/ 1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9" y="1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4" name="Freeform 9450">
              <a:extLst>
                <a:ext uri="{FF2B5EF4-FFF2-40B4-BE49-F238E27FC236}">
                  <a16:creationId xmlns:a16="http://schemas.microsoft.com/office/drawing/2014/main" id="{2BDD117D-28B9-43D0-B485-A4910FE61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346075"/>
              <a:ext cx="41275" cy="26988"/>
            </a:xfrm>
            <a:custGeom>
              <a:avLst/>
              <a:gdLst>
                <a:gd name="T0" fmla="*/ 10 w 11"/>
                <a:gd name="T1" fmla="*/ 1 h 7"/>
                <a:gd name="T2" fmla="*/ 0 w 11"/>
                <a:gd name="T3" fmla="*/ 7 h 7"/>
                <a:gd name="T4" fmla="*/ 1 w 11"/>
                <a:gd name="T5" fmla="*/ 7 h 7"/>
                <a:gd name="T6" fmla="*/ 10 w 11"/>
                <a:gd name="T7" fmla="*/ 1 h 7"/>
                <a:gd name="T8" fmla="*/ 10 w 11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1"/>
                  </a:moveTo>
                  <a:cubicBezTo>
                    <a:pt x="6" y="3"/>
                    <a:pt x="3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1" y="0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5" name="Freeform 9451">
              <a:extLst>
                <a:ext uri="{FF2B5EF4-FFF2-40B4-BE49-F238E27FC236}">
                  <a16:creationId xmlns:a16="http://schemas.microsoft.com/office/drawing/2014/main" id="{9253D1C2-D3A6-4699-94B9-A9FD18D4B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" y="296862"/>
              <a:ext cx="57150" cy="30163"/>
            </a:xfrm>
            <a:custGeom>
              <a:avLst/>
              <a:gdLst>
                <a:gd name="T0" fmla="*/ 14 w 15"/>
                <a:gd name="T1" fmla="*/ 0 h 8"/>
                <a:gd name="T2" fmla="*/ 0 w 15"/>
                <a:gd name="T3" fmla="*/ 8 h 8"/>
                <a:gd name="T4" fmla="*/ 1 w 15"/>
                <a:gd name="T5" fmla="*/ 8 h 8"/>
                <a:gd name="T6" fmla="*/ 14 w 15"/>
                <a:gd name="T7" fmla="*/ 0 h 8"/>
                <a:gd name="T8" fmla="*/ 14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14" y="0"/>
                  </a:moveTo>
                  <a:cubicBezTo>
                    <a:pt x="9" y="3"/>
                    <a:pt x="5" y="5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5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6" name="Freeform 9452">
              <a:extLst>
                <a:ext uri="{FF2B5EF4-FFF2-40B4-BE49-F238E27FC236}">
                  <a16:creationId xmlns:a16="http://schemas.microsoft.com/office/drawing/2014/main" id="{68CA16B3-39AE-4A9F-B1CF-FC0BE15F6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" y="255587"/>
              <a:ext cx="38100" cy="22225"/>
            </a:xfrm>
            <a:custGeom>
              <a:avLst/>
              <a:gdLst>
                <a:gd name="T0" fmla="*/ 9 w 10"/>
                <a:gd name="T1" fmla="*/ 0 h 6"/>
                <a:gd name="T2" fmla="*/ 1 w 10"/>
                <a:gd name="T3" fmla="*/ 5 h 6"/>
                <a:gd name="T4" fmla="*/ 1 w 10"/>
                <a:gd name="T5" fmla="*/ 6 h 6"/>
                <a:gd name="T6" fmla="*/ 10 w 10"/>
                <a:gd name="T7" fmla="*/ 1 h 6"/>
                <a:gd name="T8" fmla="*/ 9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0"/>
                  </a:moveTo>
                  <a:cubicBezTo>
                    <a:pt x="6" y="2"/>
                    <a:pt x="4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7" name="Freeform 9453">
              <a:extLst>
                <a:ext uri="{FF2B5EF4-FFF2-40B4-BE49-F238E27FC236}">
                  <a16:creationId xmlns:a16="http://schemas.microsoft.com/office/drawing/2014/main" id="{F05F3303-CBB0-465E-8D95-124C263A1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" y="165100"/>
              <a:ext cx="33338" cy="22225"/>
            </a:xfrm>
            <a:custGeom>
              <a:avLst/>
              <a:gdLst>
                <a:gd name="T0" fmla="*/ 8 w 9"/>
                <a:gd name="T1" fmla="*/ 0 h 6"/>
                <a:gd name="T2" fmla="*/ 1 w 9"/>
                <a:gd name="T3" fmla="*/ 5 h 6"/>
                <a:gd name="T4" fmla="*/ 1 w 9"/>
                <a:gd name="T5" fmla="*/ 5 h 6"/>
                <a:gd name="T6" fmla="*/ 9 w 9"/>
                <a:gd name="T7" fmla="*/ 1 h 6"/>
                <a:gd name="T8" fmla="*/ 8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4" y="4"/>
                    <a:pt x="6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8" name="Freeform 9454">
              <a:extLst>
                <a:ext uri="{FF2B5EF4-FFF2-40B4-BE49-F238E27FC236}">
                  <a16:creationId xmlns:a16="http://schemas.microsoft.com/office/drawing/2014/main" id="{313713D3-B0CF-4A4E-BF50-3133AD6A1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150812"/>
              <a:ext cx="30163" cy="11113"/>
            </a:xfrm>
            <a:custGeom>
              <a:avLst/>
              <a:gdLst>
                <a:gd name="T0" fmla="*/ 1 w 8"/>
                <a:gd name="T1" fmla="*/ 3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3 h 3"/>
                <a:gd name="T8" fmla="*/ 1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9" name="Freeform 9455">
              <a:extLst>
                <a:ext uri="{FF2B5EF4-FFF2-40B4-BE49-F238E27FC236}">
                  <a16:creationId xmlns:a16="http://schemas.microsoft.com/office/drawing/2014/main" id="{D6A29020-8927-49B1-BEBB-253133DBA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" y="252412"/>
              <a:ext cx="55563" cy="25400"/>
            </a:xfrm>
            <a:custGeom>
              <a:avLst/>
              <a:gdLst>
                <a:gd name="T0" fmla="*/ 1 w 15"/>
                <a:gd name="T1" fmla="*/ 7 h 7"/>
                <a:gd name="T2" fmla="*/ 15 w 15"/>
                <a:gd name="T3" fmla="*/ 0 h 7"/>
                <a:gd name="T4" fmla="*/ 14 w 15"/>
                <a:gd name="T5" fmla="*/ 0 h 7"/>
                <a:gd name="T6" fmla="*/ 1 w 15"/>
                <a:gd name="T7" fmla="*/ 7 h 7"/>
                <a:gd name="T8" fmla="*/ 1 w 1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6" y="5"/>
                    <a:pt x="10" y="2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0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0" name="Freeform 9456">
              <a:extLst>
                <a:ext uri="{FF2B5EF4-FFF2-40B4-BE49-F238E27FC236}">
                  <a16:creationId xmlns:a16="http://schemas.microsoft.com/office/drawing/2014/main" id="{005ECA83-6548-4F17-B743-5A6FE11C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296862"/>
              <a:ext cx="60325" cy="30163"/>
            </a:xfrm>
            <a:custGeom>
              <a:avLst/>
              <a:gdLst>
                <a:gd name="T0" fmla="*/ 1 w 16"/>
                <a:gd name="T1" fmla="*/ 8 h 8"/>
                <a:gd name="T2" fmla="*/ 15 w 16"/>
                <a:gd name="T3" fmla="*/ 0 h 8"/>
                <a:gd name="T4" fmla="*/ 15 w 16"/>
                <a:gd name="T5" fmla="*/ 0 h 8"/>
                <a:gd name="T6" fmla="*/ 0 w 16"/>
                <a:gd name="T7" fmla="*/ 8 h 8"/>
                <a:gd name="T8" fmla="*/ 1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5" y="5"/>
                    <a:pt x="10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5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1" name="Freeform 9457">
              <a:extLst>
                <a:ext uri="{FF2B5EF4-FFF2-40B4-BE49-F238E27FC236}">
                  <a16:creationId xmlns:a16="http://schemas.microsoft.com/office/drawing/2014/main" id="{5FE17381-DA9D-44E4-BD13-6DE5094AD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84175"/>
              <a:ext cx="33338" cy="14288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7 w 9"/>
                <a:gd name="T5" fmla="*/ 0 h 4"/>
                <a:gd name="T6" fmla="*/ 1 w 9"/>
                <a:gd name="T7" fmla="*/ 4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3"/>
                    <a:pt x="6" y="2"/>
                    <a:pt x="8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2" name="Freeform 9458">
              <a:extLst>
                <a:ext uri="{FF2B5EF4-FFF2-40B4-BE49-F238E27FC236}">
                  <a16:creationId xmlns:a16="http://schemas.microsoft.com/office/drawing/2014/main" id="{83254838-FB4D-4C83-AC49-21B02C1DB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379412"/>
              <a:ext cx="30163" cy="19050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4 h 5"/>
                <a:gd name="T4" fmla="*/ 1 w 8"/>
                <a:gd name="T5" fmla="*/ 4 h 5"/>
                <a:gd name="T6" fmla="*/ 7 w 8"/>
                <a:gd name="T7" fmla="*/ 0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4" y="1"/>
                    <a:pt x="2" y="3"/>
                    <a:pt x="0" y="4"/>
                  </a:cubicBezTo>
                  <a:cubicBezTo>
                    <a:pt x="0" y="4"/>
                    <a:pt x="0" y="5"/>
                    <a:pt x="1" y="4"/>
                  </a:cubicBezTo>
                  <a:cubicBezTo>
                    <a:pt x="3" y="3"/>
                    <a:pt x="5" y="1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3" name="Freeform 9459">
              <a:extLst>
                <a:ext uri="{FF2B5EF4-FFF2-40B4-BE49-F238E27FC236}">
                  <a16:creationId xmlns:a16="http://schemas.microsoft.com/office/drawing/2014/main" id="{644DBAAA-EA15-489B-BE79-E0C401BA1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82575"/>
              <a:ext cx="60325" cy="33338"/>
            </a:xfrm>
            <a:custGeom>
              <a:avLst/>
              <a:gdLst>
                <a:gd name="T0" fmla="*/ 15 w 16"/>
                <a:gd name="T1" fmla="*/ 0 h 9"/>
                <a:gd name="T2" fmla="*/ 1 w 16"/>
                <a:gd name="T3" fmla="*/ 9 h 9"/>
                <a:gd name="T4" fmla="*/ 2 w 16"/>
                <a:gd name="T5" fmla="*/ 9 h 9"/>
                <a:gd name="T6" fmla="*/ 16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6" y="6"/>
                    <a:pt x="1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4" name="Freeform 9460">
              <a:extLst>
                <a:ext uri="{FF2B5EF4-FFF2-40B4-BE49-F238E27FC236}">
                  <a16:creationId xmlns:a16="http://schemas.microsoft.com/office/drawing/2014/main" id="{FACC2D37-ADCA-4B78-9CB6-04EF37215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233362"/>
              <a:ext cx="60325" cy="33338"/>
            </a:xfrm>
            <a:custGeom>
              <a:avLst/>
              <a:gdLst>
                <a:gd name="T0" fmla="*/ 15 w 16"/>
                <a:gd name="T1" fmla="*/ 0 h 9"/>
                <a:gd name="T2" fmla="*/ 1 w 16"/>
                <a:gd name="T3" fmla="*/ 8 h 9"/>
                <a:gd name="T4" fmla="*/ 2 w 16"/>
                <a:gd name="T5" fmla="*/ 9 h 9"/>
                <a:gd name="T6" fmla="*/ 16 w 16"/>
                <a:gd name="T7" fmla="*/ 0 h 9"/>
                <a:gd name="T8" fmla="*/ 15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1" y="3"/>
                    <a:pt x="6" y="5"/>
                    <a:pt x="1" y="8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6" y="6"/>
                    <a:pt x="11" y="3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5" name="Freeform 9461">
              <a:extLst>
                <a:ext uri="{FF2B5EF4-FFF2-40B4-BE49-F238E27FC236}">
                  <a16:creationId xmlns:a16="http://schemas.microsoft.com/office/drawing/2014/main" id="{0D01B311-6190-4041-A92E-C4D1786F1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" y="98425"/>
              <a:ext cx="49213" cy="30163"/>
            </a:xfrm>
            <a:custGeom>
              <a:avLst/>
              <a:gdLst>
                <a:gd name="T0" fmla="*/ 12 w 13"/>
                <a:gd name="T1" fmla="*/ 0 h 8"/>
                <a:gd name="T2" fmla="*/ 0 w 13"/>
                <a:gd name="T3" fmla="*/ 7 h 8"/>
                <a:gd name="T4" fmla="*/ 1 w 13"/>
                <a:gd name="T5" fmla="*/ 8 h 8"/>
                <a:gd name="T6" fmla="*/ 13 w 13"/>
                <a:gd name="T7" fmla="*/ 0 h 8"/>
                <a:gd name="T8" fmla="*/ 12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9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6" name="Freeform 9462">
              <a:extLst>
                <a:ext uri="{FF2B5EF4-FFF2-40B4-BE49-F238E27FC236}">
                  <a16:creationId xmlns:a16="http://schemas.microsoft.com/office/drawing/2014/main" id="{9802EA0D-2550-4C82-9DFF-C094600FE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82550"/>
              <a:ext cx="26988" cy="22225"/>
            </a:xfrm>
            <a:custGeom>
              <a:avLst/>
              <a:gdLst>
                <a:gd name="T0" fmla="*/ 5 w 7"/>
                <a:gd name="T1" fmla="*/ 4 h 6"/>
                <a:gd name="T2" fmla="*/ 1 w 7"/>
                <a:gd name="T3" fmla="*/ 5 h 6"/>
                <a:gd name="T4" fmla="*/ 2 w 7"/>
                <a:gd name="T5" fmla="*/ 5 h 6"/>
                <a:gd name="T6" fmla="*/ 7 w 7"/>
                <a:gd name="T7" fmla="*/ 0 h 6"/>
                <a:gd name="T8" fmla="*/ 6 w 7"/>
                <a:gd name="T9" fmla="*/ 0 h 6"/>
                <a:gd name="T10" fmla="*/ 1 w 7"/>
                <a:gd name="T11" fmla="*/ 5 h 6"/>
                <a:gd name="T12" fmla="*/ 1 w 7"/>
                <a:gd name="T13" fmla="*/ 6 h 6"/>
                <a:gd name="T14" fmla="*/ 6 w 7"/>
                <a:gd name="T15" fmla="*/ 4 h 6"/>
                <a:gd name="T16" fmla="*/ 5 w 7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5" y="4"/>
                  </a:moveTo>
                  <a:cubicBezTo>
                    <a:pt x="4" y="4"/>
                    <a:pt x="2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2"/>
                    <a:pt x="5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1"/>
                    <a:pt x="0" y="2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4" y="5"/>
                    <a:pt x="6" y="4"/>
                  </a:cubicBezTo>
                  <a:cubicBezTo>
                    <a:pt x="6" y="4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7" name="Freeform 9463">
              <a:extLst>
                <a:ext uri="{FF2B5EF4-FFF2-40B4-BE49-F238E27FC236}">
                  <a16:creationId xmlns:a16="http://schemas.microsoft.com/office/drawing/2014/main" id="{C3DA20DD-A306-418F-A6C7-B27A1667B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" y="79375"/>
              <a:ext cx="71438" cy="33338"/>
            </a:xfrm>
            <a:custGeom>
              <a:avLst/>
              <a:gdLst>
                <a:gd name="T0" fmla="*/ 1 w 19"/>
                <a:gd name="T1" fmla="*/ 9 h 9"/>
                <a:gd name="T2" fmla="*/ 18 w 19"/>
                <a:gd name="T3" fmla="*/ 1 h 9"/>
                <a:gd name="T4" fmla="*/ 18 w 19"/>
                <a:gd name="T5" fmla="*/ 0 h 9"/>
                <a:gd name="T6" fmla="*/ 1 w 19"/>
                <a:gd name="T7" fmla="*/ 9 h 9"/>
                <a:gd name="T8" fmla="*/ 1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7" y="6"/>
                    <a:pt x="13" y="4"/>
                    <a:pt x="18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8" name="Freeform 9464">
              <a:extLst>
                <a:ext uri="{FF2B5EF4-FFF2-40B4-BE49-F238E27FC236}">
                  <a16:creationId xmlns:a16="http://schemas.microsoft.com/office/drawing/2014/main" id="{79D9C6E7-BAB3-43E9-B14F-64B09F188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195262"/>
              <a:ext cx="66675" cy="34925"/>
            </a:xfrm>
            <a:custGeom>
              <a:avLst/>
              <a:gdLst>
                <a:gd name="T0" fmla="*/ 1 w 18"/>
                <a:gd name="T1" fmla="*/ 9 h 9"/>
                <a:gd name="T2" fmla="*/ 18 w 18"/>
                <a:gd name="T3" fmla="*/ 0 h 9"/>
                <a:gd name="T4" fmla="*/ 17 w 18"/>
                <a:gd name="T5" fmla="*/ 0 h 9"/>
                <a:gd name="T6" fmla="*/ 1 w 18"/>
                <a:gd name="T7" fmla="*/ 9 h 9"/>
                <a:gd name="T8" fmla="*/ 1 w 1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" y="9"/>
                  </a:moveTo>
                  <a:cubicBezTo>
                    <a:pt x="7" y="6"/>
                    <a:pt x="12" y="3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3"/>
                    <a:pt x="6" y="6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9" name="Freeform 9465">
              <a:extLst>
                <a:ext uri="{FF2B5EF4-FFF2-40B4-BE49-F238E27FC236}">
                  <a16:creationId xmlns:a16="http://schemas.microsoft.com/office/drawing/2014/main" id="{9E593FC4-ED95-428F-953D-05DA23A31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7" y="241300"/>
              <a:ext cx="68263" cy="36513"/>
            </a:xfrm>
            <a:custGeom>
              <a:avLst/>
              <a:gdLst>
                <a:gd name="T0" fmla="*/ 1 w 18"/>
                <a:gd name="T1" fmla="*/ 9 h 10"/>
                <a:gd name="T2" fmla="*/ 18 w 18"/>
                <a:gd name="T3" fmla="*/ 1 h 10"/>
                <a:gd name="T4" fmla="*/ 17 w 18"/>
                <a:gd name="T5" fmla="*/ 1 h 10"/>
                <a:gd name="T6" fmla="*/ 1 w 18"/>
                <a:gd name="T7" fmla="*/ 9 h 10"/>
                <a:gd name="T8" fmla="*/ 1 w 1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7" y="6"/>
                    <a:pt x="12" y="4"/>
                    <a:pt x="18" y="1"/>
                  </a:cubicBezTo>
                  <a:cubicBezTo>
                    <a:pt x="18" y="0"/>
                    <a:pt x="17" y="0"/>
                    <a:pt x="17" y="1"/>
                  </a:cubicBezTo>
                  <a:cubicBezTo>
                    <a:pt x="11" y="3"/>
                    <a:pt x="6" y="6"/>
                    <a:pt x="1" y="9"/>
                  </a:cubicBezTo>
                  <a:cubicBezTo>
                    <a:pt x="0" y="10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0" name="Freeform 9466">
              <a:extLst>
                <a:ext uri="{FF2B5EF4-FFF2-40B4-BE49-F238E27FC236}">
                  <a16:creationId xmlns:a16="http://schemas.microsoft.com/office/drawing/2014/main" id="{30046916-769F-431C-ADE8-DAFB816B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7" y="233362"/>
              <a:ext cx="57150" cy="33338"/>
            </a:xfrm>
            <a:custGeom>
              <a:avLst/>
              <a:gdLst>
                <a:gd name="T0" fmla="*/ 14 w 15"/>
                <a:gd name="T1" fmla="*/ 0 h 9"/>
                <a:gd name="T2" fmla="*/ 1 w 15"/>
                <a:gd name="T3" fmla="*/ 8 h 9"/>
                <a:gd name="T4" fmla="*/ 1 w 15"/>
                <a:gd name="T5" fmla="*/ 9 h 9"/>
                <a:gd name="T6" fmla="*/ 14 w 15"/>
                <a:gd name="T7" fmla="*/ 0 h 9"/>
                <a:gd name="T8" fmla="*/ 14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cubicBezTo>
                    <a:pt x="9" y="3"/>
                    <a:pt x="5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6" y="6"/>
                    <a:pt x="10" y="3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1" name="Freeform 9467">
              <a:extLst>
                <a:ext uri="{FF2B5EF4-FFF2-40B4-BE49-F238E27FC236}">
                  <a16:creationId xmlns:a16="http://schemas.microsoft.com/office/drawing/2014/main" id="{0EB51173-85B3-4032-A2FE-9B1B78905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" y="165100"/>
              <a:ext cx="79375" cy="49213"/>
            </a:xfrm>
            <a:custGeom>
              <a:avLst/>
              <a:gdLst>
                <a:gd name="T0" fmla="*/ 20 w 21"/>
                <a:gd name="T1" fmla="*/ 1 h 13"/>
                <a:gd name="T2" fmla="*/ 1 w 21"/>
                <a:gd name="T3" fmla="*/ 12 h 13"/>
                <a:gd name="T4" fmla="*/ 1 w 21"/>
                <a:gd name="T5" fmla="*/ 13 h 13"/>
                <a:gd name="T6" fmla="*/ 20 w 21"/>
                <a:gd name="T7" fmla="*/ 1 h 13"/>
                <a:gd name="T8" fmla="*/ 20 w 21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3">
                  <a:moveTo>
                    <a:pt x="20" y="1"/>
                  </a:moveTo>
                  <a:cubicBezTo>
                    <a:pt x="13" y="5"/>
                    <a:pt x="7" y="8"/>
                    <a:pt x="1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8" y="9"/>
                    <a:pt x="14" y="5"/>
                    <a:pt x="20" y="1"/>
                  </a:cubicBezTo>
                  <a:cubicBezTo>
                    <a:pt x="21" y="1"/>
                    <a:pt x="20" y="0"/>
                    <a:pt x="20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2" name="Freeform 9468">
              <a:extLst>
                <a:ext uri="{FF2B5EF4-FFF2-40B4-BE49-F238E27FC236}">
                  <a16:creationId xmlns:a16="http://schemas.microsoft.com/office/drawing/2014/main" id="{DBD95FDE-5A34-4216-900E-219FE4636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62" y="44450"/>
              <a:ext cx="134938" cy="60325"/>
            </a:xfrm>
            <a:custGeom>
              <a:avLst/>
              <a:gdLst>
                <a:gd name="T0" fmla="*/ 1 w 36"/>
                <a:gd name="T1" fmla="*/ 15 h 16"/>
                <a:gd name="T2" fmla="*/ 31 w 36"/>
                <a:gd name="T3" fmla="*/ 2 h 16"/>
                <a:gd name="T4" fmla="*/ 31 w 36"/>
                <a:gd name="T5" fmla="*/ 3 h 16"/>
                <a:gd name="T6" fmla="*/ 24 w 36"/>
                <a:gd name="T7" fmla="*/ 7 h 16"/>
                <a:gd name="T8" fmla="*/ 12 w 36"/>
                <a:gd name="T9" fmla="*/ 15 h 16"/>
                <a:gd name="T10" fmla="*/ 12 w 36"/>
                <a:gd name="T11" fmla="*/ 16 h 16"/>
                <a:gd name="T12" fmla="*/ 36 w 36"/>
                <a:gd name="T13" fmla="*/ 1 h 16"/>
                <a:gd name="T14" fmla="*/ 35 w 36"/>
                <a:gd name="T15" fmla="*/ 0 h 16"/>
                <a:gd name="T16" fmla="*/ 1 w 36"/>
                <a:gd name="T17" fmla="*/ 15 h 16"/>
                <a:gd name="T18" fmla="*/ 1 w 36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6">
                  <a:moveTo>
                    <a:pt x="1" y="15"/>
                  </a:moveTo>
                  <a:cubicBezTo>
                    <a:pt x="11" y="10"/>
                    <a:pt x="20" y="6"/>
                    <a:pt x="31" y="2"/>
                  </a:cubicBezTo>
                  <a:cubicBezTo>
                    <a:pt x="34" y="1"/>
                    <a:pt x="33" y="2"/>
                    <a:pt x="31" y="3"/>
                  </a:cubicBezTo>
                  <a:cubicBezTo>
                    <a:pt x="29" y="5"/>
                    <a:pt x="27" y="6"/>
                    <a:pt x="24" y="7"/>
                  </a:cubicBezTo>
                  <a:cubicBezTo>
                    <a:pt x="20" y="10"/>
                    <a:pt x="16" y="13"/>
                    <a:pt x="12" y="15"/>
                  </a:cubicBezTo>
                  <a:cubicBezTo>
                    <a:pt x="11" y="15"/>
                    <a:pt x="12" y="16"/>
                    <a:pt x="12" y="16"/>
                  </a:cubicBezTo>
                  <a:cubicBezTo>
                    <a:pt x="20" y="11"/>
                    <a:pt x="28" y="6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23" y="4"/>
                    <a:pt x="12" y="9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3" name="Freeform 9469">
              <a:extLst>
                <a:ext uri="{FF2B5EF4-FFF2-40B4-BE49-F238E27FC236}">
                  <a16:creationId xmlns:a16="http://schemas.microsoft.com/office/drawing/2014/main" id="{0865CDDE-B593-4FD7-B551-AF8A8309A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153987"/>
              <a:ext cx="52388" cy="26988"/>
            </a:xfrm>
            <a:custGeom>
              <a:avLst/>
              <a:gdLst>
                <a:gd name="T0" fmla="*/ 1 w 14"/>
                <a:gd name="T1" fmla="*/ 7 h 7"/>
                <a:gd name="T2" fmla="*/ 13 w 14"/>
                <a:gd name="T3" fmla="*/ 0 h 7"/>
                <a:gd name="T4" fmla="*/ 13 w 14"/>
                <a:gd name="T5" fmla="*/ 0 h 7"/>
                <a:gd name="T6" fmla="*/ 1 w 14"/>
                <a:gd name="T7" fmla="*/ 7 h 7"/>
                <a:gd name="T8" fmla="*/ 1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" y="7"/>
                  </a:moveTo>
                  <a:cubicBezTo>
                    <a:pt x="5" y="5"/>
                    <a:pt x="9" y="3"/>
                    <a:pt x="13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4" name="Freeform 9470">
              <a:extLst>
                <a:ext uri="{FF2B5EF4-FFF2-40B4-BE49-F238E27FC236}">
                  <a16:creationId xmlns:a16="http://schemas.microsoft.com/office/drawing/2014/main" id="{0A239EC5-670A-49CA-946E-F0B6DA50A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" y="211137"/>
              <a:ext cx="30163" cy="14288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0 h 4"/>
                <a:gd name="T4" fmla="*/ 7 w 8"/>
                <a:gd name="T5" fmla="*/ 0 h 4"/>
                <a:gd name="T6" fmla="*/ 0 w 8"/>
                <a:gd name="T7" fmla="*/ 4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5" name="Freeform 9471">
              <a:extLst>
                <a:ext uri="{FF2B5EF4-FFF2-40B4-BE49-F238E27FC236}">
                  <a16:creationId xmlns:a16="http://schemas.microsoft.com/office/drawing/2014/main" id="{5A653B40-C81E-458F-8CD2-CA7B93441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85750"/>
              <a:ext cx="25400" cy="15875"/>
            </a:xfrm>
            <a:custGeom>
              <a:avLst/>
              <a:gdLst>
                <a:gd name="T0" fmla="*/ 1 w 7"/>
                <a:gd name="T1" fmla="*/ 4 h 4"/>
                <a:gd name="T2" fmla="*/ 6 w 7"/>
                <a:gd name="T3" fmla="*/ 1 h 4"/>
                <a:gd name="T4" fmla="*/ 6 w 7"/>
                <a:gd name="T5" fmla="*/ 0 h 4"/>
                <a:gd name="T6" fmla="*/ 1 w 7"/>
                <a:gd name="T7" fmla="*/ 4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3" y="3"/>
                    <a:pt x="5" y="2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2"/>
                    <a:pt x="2" y="3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6" name="Freeform 9472">
              <a:extLst>
                <a:ext uri="{FF2B5EF4-FFF2-40B4-BE49-F238E27FC236}">
                  <a16:creationId xmlns:a16="http://schemas.microsoft.com/office/drawing/2014/main" id="{496C3098-E445-4C4F-BAAB-B0D22D229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206375"/>
              <a:ext cx="22225" cy="15875"/>
            </a:xfrm>
            <a:custGeom>
              <a:avLst/>
              <a:gdLst>
                <a:gd name="T0" fmla="*/ 5 w 6"/>
                <a:gd name="T1" fmla="*/ 0 h 4"/>
                <a:gd name="T2" fmla="*/ 0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5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7" name="Freeform 9473">
              <a:extLst>
                <a:ext uri="{FF2B5EF4-FFF2-40B4-BE49-F238E27FC236}">
                  <a16:creationId xmlns:a16="http://schemas.microsoft.com/office/drawing/2014/main" id="{CF4A1EB6-C698-46F3-A65F-58B4902E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50" y="150812"/>
              <a:ext cx="36513" cy="19050"/>
            </a:xfrm>
            <a:custGeom>
              <a:avLst/>
              <a:gdLst>
                <a:gd name="T0" fmla="*/ 9 w 10"/>
                <a:gd name="T1" fmla="*/ 0 h 5"/>
                <a:gd name="T2" fmla="*/ 1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2"/>
                    <a:pt x="3" y="3"/>
                    <a:pt x="1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8" name="Freeform 9474">
              <a:extLst>
                <a:ext uri="{FF2B5EF4-FFF2-40B4-BE49-F238E27FC236}">
                  <a16:creationId xmlns:a16="http://schemas.microsoft.com/office/drawing/2014/main" id="{FDB93340-A47D-48ED-B45F-AC51A0C0E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" y="44450"/>
              <a:ext cx="142875" cy="53975"/>
            </a:xfrm>
            <a:custGeom>
              <a:avLst/>
              <a:gdLst>
                <a:gd name="T0" fmla="*/ 1 w 38"/>
                <a:gd name="T1" fmla="*/ 14 h 14"/>
                <a:gd name="T2" fmla="*/ 32 w 38"/>
                <a:gd name="T3" fmla="*/ 2 h 14"/>
                <a:gd name="T4" fmla="*/ 28 w 38"/>
                <a:gd name="T5" fmla="*/ 6 h 14"/>
                <a:gd name="T6" fmla="*/ 14 w 38"/>
                <a:gd name="T7" fmla="*/ 14 h 14"/>
                <a:gd name="T8" fmla="*/ 15 w 38"/>
                <a:gd name="T9" fmla="*/ 14 h 14"/>
                <a:gd name="T10" fmla="*/ 37 w 38"/>
                <a:gd name="T11" fmla="*/ 0 h 14"/>
                <a:gd name="T12" fmla="*/ 37 w 38"/>
                <a:gd name="T13" fmla="*/ 0 h 14"/>
                <a:gd name="T14" fmla="*/ 1 w 38"/>
                <a:gd name="T15" fmla="*/ 14 h 14"/>
                <a:gd name="T16" fmla="*/ 1 w 38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4">
                  <a:moveTo>
                    <a:pt x="1" y="14"/>
                  </a:moveTo>
                  <a:cubicBezTo>
                    <a:pt x="11" y="9"/>
                    <a:pt x="21" y="5"/>
                    <a:pt x="32" y="2"/>
                  </a:cubicBezTo>
                  <a:cubicBezTo>
                    <a:pt x="38" y="0"/>
                    <a:pt x="29" y="5"/>
                    <a:pt x="28" y="6"/>
                  </a:cubicBezTo>
                  <a:cubicBezTo>
                    <a:pt x="23" y="9"/>
                    <a:pt x="19" y="11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22" y="10"/>
                    <a:pt x="30" y="5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4" y="3"/>
                    <a:pt x="12" y="8"/>
                    <a:pt x="1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9" name="Freeform 9475">
              <a:extLst>
                <a:ext uri="{FF2B5EF4-FFF2-40B4-BE49-F238E27FC236}">
                  <a16:creationId xmlns:a16="http://schemas.microsoft.com/office/drawing/2014/main" id="{28517DEC-6B52-4D0E-B8E8-EC5D333D1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19050"/>
              <a:ext cx="117475" cy="82550"/>
            </a:xfrm>
            <a:custGeom>
              <a:avLst/>
              <a:gdLst>
                <a:gd name="T0" fmla="*/ 30 w 31"/>
                <a:gd name="T1" fmla="*/ 0 h 22"/>
                <a:gd name="T2" fmla="*/ 0 w 31"/>
                <a:gd name="T3" fmla="*/ 21 h 22"/>
                <a:gd name="T4" fmla="*/ 1 w 31"/>
                <a:gd name="T5" fmla="*/ 21 h 22"/>
                <a:gd name="T6" fmla="*/ 30 w 31"/>
                <a:gd name="T7" fmla="*/ 0 h 22"/>
                <a:gd name="T8" fmla="*/ 30 w 31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0" y="0"/>
                  </a:moveTo>
                  <a:cubicBezTo>
                    <a:pt x="21" y="8"/>
                    <a:pt x="11" y="15"/>
                    <a:pt x="0" y="21"/>
                  </a:cubicBezTo>
                  <a:cubicBezTo>
                    <a:pt x="0" y="21"/>
                    <a:pt x="0" y="22"/>
                    <a:pt x="1" y="21"/>
                  </a:cubicBezTo>
                  <a:cubicBezTo>
                    <a:pt x="11" y="15"/>
                    <a:pt x="21" y="8"/>
                    <a:pt x="30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0" name="Freeform 9476">
              <a:extLst>
                <a:ext uri="{FF2B5EF4-FFF2-40B4-BE49-F238E27FC236}">
                  <a16:creationId xmlns:a16="http://schemas.microsoft.com/office/drawing/2014/main" id="{3DB87B4B-4D12-4F34-BE11-639C64BBC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0" y="14287"/>
              <a:ext cx="195263" cy="84138"/>
            </a:xfrm>
            <a:custGeom>
              <a:avLst/>
              <a:gdLst>
                <a:gd name="T0" fmla="*/ 1 w 52"/>
                <a:gd name="T1" fmla="*/ 22 h 22"/>
                <a:gd name="T2" fmla="*/ 51 w 52"/>
                <a:gd name="T3" fmla="*/ 0 h 22"/>
                <a:gd name="T4" fmla="*/ 51 w 52"/>
                <a:gd name="T5" fmla="*/ 0 h 22"/>
                <a:gd name="T6" fmla="*/ 1 w 52"/>
                <a:gd name="T7" fmla="*/ 22 h 22"/>
                <a:gd name="T8" fmla="*/ 1 w 5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2">
                  <a:moveTo>
                    <a:pt x="1" y="22"/>
                  </a:moveTo>
                  <a:cubicBezTo>
                    <a:pt x="17" y="13"/>
                    <a:pt x="34" y="6"/>
                    <a:pt x="51" y="0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33" y="6"/>
                    <a:pt x="17" y="13"/>
                    <a:pt x="1" y="22"/>
                  </a:cubicBezTo>
                  <a:cubicBezTo>
                    <a:pt x="0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1" name="Freeform 9477">
              <a:extLst>
                <a:ext uri="{FF2B5EF4-FFF2-40B4-BE49-F238E27FC236}">
                  <a16:creationId xmlns:a16="http://schemas.microsoft.com/office/drawing/2014/main" id="{199DA3C3-1583-4295-8CE1-F3E6C039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73037"/>
              <a:ext cx="25400" cy="14288"/>
            </a:xfrm>
            <a:custGeom>
              <a:avLst/>
              <a:gdLst>
                <a:gd name="T0" fmla="*/ 1 w 7"/>
                <a:gd name="T1" fmla="*/ 3 h 4"/>
                <a:gd name="T2" fmla="*/ 6 w 7"/>
                <a:gd name="T3" fmla="*/ 0 h 4"/>
                <a:gd name="T4" fmla="*/ 6 w 7"/>
                <a:gd name="T5" fmla="*/ 0 h 4"/>
                <a:gd name="T6" fmla="*/ 1 w 7"/>
                <a:gd name="T7" fmla="*/ 3 h 4"/>
                <a:gd name="T8" fmla="*/ 1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3" y="2"/>
                    <a:pt x="5" y="1"/>
                    <a:pt x="6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0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2" name="Freeform 9478">
              <a:extLst>
                <a:ext uri="{FF2B5EF4-FFF2-40B4-BE49-F238E27FC236}">
                  <a16:creationId xmlns:a16="http://schemas.microsoft.com/office/drawing/2014/main" id="{A6E2C922-6B1E-46F5-B590-25F7E3348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1925"/>
              <a:ext cx="25400" cy="14288"/>
            </a:xfrm>
            <a:custGeom>
              <a:avLst/>
              <a:gdLst>
                <a:gd name="T0" fmla="*/ 5 w 7"/>
                <a:gd name="T1" fmla="*/ 0 h 4"/>
                <a:gd name="T2" fmla="*/ 0 w 7"/>
                <a:gd name="T3" fmla="*/ 4 h 4"/>
                <a:gd name="T4" fmla="*/ 1 w 7"/>
                <a:gd name="T5" fmla="*/ 4 h 4"/>
                <a:gd name="T6" fmla="*/ 6 w 7"/>
                <a:gd name="T7" fmla="*/ 1 h 4"/>
                <a:gd name="T8" fmla="*/ 5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3" name="Freeform 9479">
              <a:extLst>
                <a:ext uri="{FF2B5EF4-FFF2-40B4-BE49-F238E27FC236}">
                  <a16:creationId xmlns:a16="http://schemas.microsoft.com/office/drawing/2014/main" id="{BDB7D1EC-ADC3-436F-94DD-54269914D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14287"/>
              <a:ext cx="153988" cy="84138"/>
            </a:xfrm>
            <a:custGeom>
              <a:avLst/>
              <a:gdLst>
                <a:gd name="T0" fmla="*/ 40 w 41"/>
                <a:gd name="T1" fmla="*/ 0 h 22"/>
                <a:gd name="T2" fmla="*/ 1 w 41"/>
                <a:gd name="T3" fmla="*/ 22 h 22"/>
                <a:gd name="T4" fmla="*/ 1 w 41"/>
                <a:gd name="T5" fmla="*/ 22 h 22"/>
                <a:gd name="T6" fmla="*/ 41 w 41"/>
                <a:gd name="T7" fmla="*/ 0 h 22"/>
                <a:gd name="T8" fmla="*/ 40 w 41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2">
                  <a:moveTo>
                    <a:pt x="40" y="0"/>
                  </a:moveTo>
                  <a:cubicBezTo>
                    <a:pt x="27" y="7"/>
                    <a:pt x="14" y="15"/>
                    <a:pt x="1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4" y="15"/>
                    <a:pt x="28" y="8"/>
                    <a:pt x="41" y="0"/>
                  </a:cubicBezTo>
                  <a:cubicBezTo>
                    <a:pt x="41" y="0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4" name="Freeform 9480">
              <a:extLst>
                <a:ext uri="{FF2B5EF4-FFF2-40B4-BE49-F238E27FC236}">
                  <a16:creationId xmlns:a16="http://schemas.microsoft.com/office/drawing/2014/main" id="{3B731C93-D922-43E4-9292-BB4721F0E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" y="14287"/>
              <a:ext cx="157163" cy="84138"/>
            </a:xfrm>
            <a:custGeom>
              <a:avLst/>
              <a:gdLst>
                <a:gd name="T0" fmla="*/ 1 w 42"/>
                <a:gd name="T1" fmla="*/ 22 h 22"/>
                <a:gd name="T2" fmla="*/ 42 w 42"/>
                <a:gd name="T3" fmla="*/ 1 h 22"/>
                <a:gd name="T4" fmla="*/ 41 w 42"/>
                <a:gd name="T5" fmla="*/ 0 h 22"/>
                <a:gd name="T6" fmla="*/ 1 w 42"/>
                <a:gd name="T7" fmla="*/ 22 h 22"/>
                <a:gd name="T8" fmla="*/ 1 w 4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cubicBezTo>
                    <a:pt x="14" y="15"/>
                    <a:pt x="28" y="7"/>
                    <a:pt x="42" y="1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27" y="7"/>
                    <a:pt x="14" y="14"/>
                    <a:pt x="1" y="22"/>
                  </a:cubicBezTo>
                  <a:cubicBezTo>
                    <a:pt x="0" y="22"/>
                    <a:pt x="0" y="22"/>
                    <a:pt x="1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5" name="Freeform 9481">
              <a:extLst>
                <a:ext uri="{FF2B5EF4-FFF2-40B4-BE49-F238E27FC236}">
                  <a16:creationId xmlns:a16="http://schemas.microsoft.com/office/drawing/2014/main" id="{D9FB117C-B42D-417A-87D3-08CDC96E1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142875"/>
              <a:ext cx="34925" cy="14288"/>
            </a:xfrm>
            <a:custGeom>
              <a:avLst/>
              <a:gdLst>
                <a:gd name="T0" fmla="*/ 1 w 9"/>
                <a:gd name="T1" fmla="*/ 4 h 4"/>
                <a:gd name="T2" fmla="*/ 8 w 9"/>
                <a:gd name="T3" fmla="*/ 0 h 4"/>
                <a:gd name="T4" fmla="*/ 8 w 9"/>
                <a:gd name="T5" fmla="*/ 0 h 4"/>
                <a:gd name="T6" fmla="*/ 1 w 9"/>
                <a:gd name="T7" fmla="*/ 3 h 4"/>
                <a:gd name="T8" fmla="*/ 1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4"/>
                  </a:moveTo>
                  <a:cubicBezTo>
                    <a:pt x="4" y="2"/>
                    <a:pt x="6" y="1"/>
                    <a:pt x="8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6" name="Freeform 9482">
              <a:extLst>
                <a:ext uri="{FF2B5EF4-FFF2-40B4-BE49-F238E27FC236}">
                  <a16:creationId xmlns:a16="http://schemas.microsoft.com/office/drawing/2014/main" id="{B5F700D6-3180-4D5A-925A-50A03578D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9050"/>
              <a:ext cx="190500" cy="112713"/>
            </a:xfrm>
            <a:custGeom>
              <a:avLst/>
              <a:gdLst>
                <a:gd name="T0" fmla="*/ 50 w 51"/>
                <a:gd name="T1" fmla="*/ 0 h 30"/>
                <a:gd name="T2" fmla="*/ 1 w 51"/>
                <a:gd name="T3" fmla="*/ 30 h 30"/>
                <a:gd name="T4" fmla="*/ 2 w 51"/>
                <a:gd name="T5" fmla="*/ 30 h 30"/>
                <a:gd name="T6" fmla="*/ 51 w 51"/>
                <a:gd name="T7" fmla="*/ 0 h 30"/>
                <a:gd name="T8" fmla="*/ 50 w 5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0">
                  <a:moveTo>
                    <a:pt x="50" y="0"/>
                  </a:moveTo>
                  <a:cubicBezTo>
                    <a:pt x="34" y="11"/>
                    <a:pt x="17" y="19"/>
                    <a:pt x="1" y="30"/>
                  </a:cubicBezTo>
                  <a:cubicBezTo>
                    <a:pt x="0" y="30"/>
                    <a:pt x="1" y="30"/>
                    <a:pt x="2" y="30"/>
                  </a:cubicBezTo>
                  <a:cubicBezTo>
                    <a:pt x="18" y="19"/>
                    <a:pt x="35" y="11"/>
                    <a:pt x="51" y="0"/>
                  </a:cubicBezTo>
                  <a:cubicBezTo>
                    <a:pt x="51" y="0"/>
                    <a:pt x="51" y="0"/>
                    <a:pt x="5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7" name="Freeform 9483">
              <a:extLst>
                <a:ext uri="{FF2B5EF4-FFF2-40B4-BE49-F238E27FC236}">
                  <a16:creationId xmlns:a16="http://schemas.microsoft.com/office/drawing/2014/main" id="{0AD41FB7-AA0C-4788-8392-0D04EDB82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14287"/>
              <a:ext cx="184150" cy="98425"/>
            </a:xfrm>
            <a:custGeom>
              <a:avLst/>
              <a:gdLst>
                <a:gd name="T0" fmla="*/ 1 w 49"/>
                <a:gd name="T1" fmla="*/ 26 h 26"/>
                <a:gd name="T2" fmla="*/ 49 w 49"/>
                <a:gd name="T3" fmla="*/ 1 h 26"/>
                <a:gd name="T4" fmla="*/ 48 w 49"/>
                <a:gd name="T5" fmla="*/ 0 h 26"/>
                <a:gd name="T6" fmla="*/ 1 w 49"/>
                <a:gd name="T7" fmla="*/ 26 h 26"/>
                <a:gd name="T8" fmla="*/ 1 w 49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6">
                  <a:moveTo>
                    <a:pt x="1" y="26"/>
                  </a:moveTo>
                  <a:cubicBezTo>
                    <a:pt x="17" y="17"/>
                    <a:pt x="32" y="8"/>
                    <a:pt x="49" y="1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32" y="7"/>
                    <a:pt x="16" y="17"/>
                    <a:pt x="1" y="26"/>
                  </a:cubicBezTo>
                  <a:cubicBezTo>
                    <a:pt x="0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8" name="Freeform 9484">
              <a:extLst>
                <a:ext uri="{FF2B5EF4-FFF2-40B4-BE49-F238E27FC236}">
                  <a16:creationId xmlns:a16="http://schemas.microsoft.com/office/drawing/2014/main" id="{04E18BCF-556B-4865-83FD-85FBDAA19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22225"/>
              <a:ext cx="134938" cy="82550"/>
            </a:xfrm>
            <a:custGeom>
              <a:avLst/>
              <a:gdLst>
                <a:gd name="T0" fmla="*/ 35 w 36"/>
                <a:gd name="T1" fmla="*/ 0 h 22"/>
                <a:gd name="T2" fmla="*/ 1 w 36"/>
                <a:gd name="T3" fmla="*/ 21 h 22"/>
                <a:gd name="T4" fmla="*/ 1 w 36"/>
                <a:gd name="T5" fmla="*/ 21 h 22"/>
                <a:gd name="T6" fmla="*/ 36 w 36"/>
                <a:gd name="T7" fmla="*/ 0 h 22"/>
                <a:gd name="T8" fmla="*/ 35 w 3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2">
                  <a:moveTo>
                    <a:pt x="35" y="0"/>
                  </a:moveTo>
                  <a:cubicBezTo>
                    <a:pt x="24" y="7"/>
                    <a:pt x="12" y="13"/>
                    <a:pt x="1" y="21"/>
                  </a:cubicBezTo>
                  <a:cubicBezTo>
                    <a:pt x="0" y="21"/>
                    <a:pt x="1" y="22"/>
                    <a:pt x="1" y="21"/>
                  </a:cubicBezTo>
                  <a:cubicBezTo>
                    <a:pt x="12" y="14"/>
                    <a:pt x="24" y="7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9539" name="Group 83">
            <a:extLst>
              <a:ext uri="{FF2B5EF4-FFF2-40B4-BE49-F238E27FC236}">
                <a16:creationId xmlns:a16="http://schemas.microsoft.com/office/drawing/2014/main" id="{F2D96CE2-2324-482C-A785-E9A9D0B5CB6D}"/>
              </a:ext>
            </a:extLst>
          </p:cNvPr>
          <p:cNvGrpSpPr>
            <a:grpSpLocks/>
          </p:cNvGrpSpPr>
          <p:nvPr/>
        </p:nvGrpSpPr>
        <p:grpSpPr bwMode="auto">
          <a:xfrm>
            <a:off x="5275263" y="4916488"/>
            <a:ext cx="703262" cy="693737"/>
            <a:chOff x="0" y="0"/>
            <a:chExt cx="454025" cy="447675"/>
          </a:xfrm>
        </p:grpSpPr>
        <p:sp>
          <p:nvSpPr>
            <p:cNvPr id="19540" name="Freeform 9614">
              <a:extLst>
                <a:ext uri="{FF2B5EF4-FFF2-40B4-BE49-F238E27FC236}">
                  <a16:creationId xmlns:a16="http://schemas.microsoft.com/office/drawing/2014/main" id="{4C4E78C0-92C1-4F70-AFF8-45FF04FAB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54025" cy="447675"/>
            </a:xfrm>
            <a:custGeom>
              <a:avLst/>
              <a:gdLst>
                <a:gd name="T0" fmla="*/ 108 w 121"/>
                <a:gd name="T1" fmla="*/ 78 h 119"/>
                <a:gd name="T2" fmla="*/ 94 w 121"/>
                <a:gd name="T3" fmla="*/ 66 h 119"/>
                <a:gd name="T4" fmla="*/ 92 w 121"/>
                <a:gd name="T5" fmla="*/ 64 h 119"/>
                <a:gd name="T6" fmla="*/ 97 w 121"/>
                <a:gd name="T7" fmla="*/ 70 h 119"/>
                <a:gd name="T8" fmla="*/ 109 w 121"/>
                <a:gd name="T9" fmla="*/ 99 h 119"/>
                <a:gd name="T10" fmla="*/ 107 w 121"/>
                <a:gd name="T11" fmla="*/ 99 h 119"/>
                <a:gd name="T12" fmla="*/ 85 w 121"/>
                <a:gd name="T13" fmla="*/ 110 h 119"/>
                <a:gd name="T14" fmla="*/ 83 w 121"/>
                <a:gd name="T15" fmla="*/ 108 h 119"/>
                <a:gd name="T16" fmla="*/ 76 w 121"/>
                <a:gd name="T17" fmla="*/ 101 h 119"/>
                <a:gd name="T18" fmla="*/ 70 w 121"/>
                <a:gd name="T19" fmla="*/ 94 h 119"/>
                <a:gd name="T20" fmla="*/ 60 w 121"/>
                <a:gd name="T21" fmla="*/ 87 h 119"/>
                <a:gd name="T22" fmla="*/ 51 w 121"/>
                <a:gd name="T23" fmla="*/ 93 h 119"/>
                <a:gd name="T24" fmla="*/ 47 w 121"/>
                <a:gd name="T25" fmla="*/ 99 h 119"/>
                <a:gd name="T26" fmla="*/ 46 w 121"/>
                <a:gd name="T27" fmla="*/ 100 h 119"/>
                <a:gd name="T28" fmla="*/ 40 w 121"/>
                <a:gd name="T29" fmla="*/ 106 h 119"/>
                <a:gd name="T30" fmla="*/ 16 w 121"/>
                <a:gd name="T31" fmla="*/ 100 h 119"/>
                <a:gd name="T32" fmla="*/ 19 w 121"/>
                <a:gd name="T33" fmla="*/ 78 h 119"/>
                <a:gd name="T34" fmla="*/ 29 w 121"/>
                <a:gd name="T35" fmla="*/ 67 h 119"/>
                <a:gd name="T36" fmla="*/ 29 w 121"/>
                <a:gd name="T37" fmla="*/ 68 h 119"/>
                <a:gd name="T38" fmla="*/ 33 w 121"/>
                <a:gd name="T39" fmla="*/ 57 h 119"/>
                <a:gd name="T40" fmla="*/ 18 w 121"/>
                <a:gd name="T41" fmla="*/ 40 h 119"/>
                <a:gd name="T42" fmla="*/ 49 w 121"/>
                <a:gd name="T43" fmla="*/ 23 h 119"/>
                <a:gd name="T44" fmla="*/ 85 w 121"/>
                <a:gd name="T45" fmla="*/ 10 h 119"/>
                <a:gd name="T46" fmla="*/ 91 w 121"/>
                <a:gd name="T47" fmla="*/ 9 h 119"/>
                <a:gd name="T48" fmla="*/ 100 w 121"/>
                <a:gd name="T49" fmla="*/ 14 h 119"/>
                <a:gd name="T50" fmla="*/ 98 w 121"/>
                <a:gd name="T51" fmla="*/ 49 h 119"/>
                <a:gd name="T52" fmla="*/ 92 w 121"/>
                <a:gd name="T53" fmla="*/ 59 h 119"/>
                <a:gd name="T54" fmla="*/ 112 w 121"/>
                <a:gd name="T55" fmla="*/ 39 h 119"/>
                <a:gd name="T56" fmla="*/ 116 w 121"/>
                <a:gd name="T57" fmla="*/ 33 h 119"/>
                <a:gd name="T58" fmla="*/ 110 w 121"/>
                <a:gd name="T59" fmla="*/ 20 h 119"/>
                <a:gd name="T60" fmla="*/ 109 w 121"/>
                <a:gd name="T61" fmla="*/ 18 h 119"/>
                <a:gd name="T62" fmla="*/ 95 w 121"/>
                <a:gd name="T63" fmla="*/ 6 h 119"/>
                <a:gd name="T64" fmla="*/ 80 w 121"/>
                <a:gd name="T65" fmla="*/ 10 h 119"/>
                <a:gd name="T66" fmla="*/ 50 w 121"/>
                <a:gd name="T67" fmla="*/ 18 h 119"/>
                <a:gd name="T68" fmla="*/ 27 w 121"/>
                <a:gd name="T69" fmla="*/ 5 h 119"/>
                <a:gd name="T70" fmla="*/ 15 w 121"/>
                <a:gd name="T71" fmla="*/ 44 h 119"/>
                <a:gd name="T72" fmla="*/ 25 w 121"/>
                <a:gd name="T73" fmla="*/ 67 h 119"/>
                <a:gd name="T74" fmla="*/ 14 w 121"/>
                <a:gd name="T75" fmla="*/ 103 h 119"/>
                <a:gd name="T76" fmla="*/ 37 w 121"/>
                <a:gd name="T77" fmla="*/ 113 h 119"/>
                <a:gd name="T78" fmla="*/ 68 w 121"/>
                <a:gd name="T79" fmla="*/ 97 h 119"/>
                <a:gd name="T80" fmla="*/ 82 w 121"/>
                <a:gd name="T81" fmla="*/ 110 h 119"/>
                <a:gd name="T82" fmla="*/ 114 w 121"/>
                <a:gd name="T83" fmla="*/ 94 h 119"/>
                <a:gd name="T84" fmla="*/ 113 w 121"/>
                <a:gd name="T85" fmla="*/ 83 h 119"/>
                <a:gd name="T86" fmla="*/ 89 w 121"/>
                <a:gd name="T87" fmla="*/ 9 h 119"/>
                <a:gd name="T88" fmla="*/ 85 w 121"/>
                <a:gd name="T89" fmla="*/ 7 h 119"/>
                <a:gd name="T90" fmla="*/ 82 w 121"/>
                <a:gd name="T91" fmla="*/ 9 h 119"/>
                <a:gd name="T92" fmla="*/ 82 w 121"/>
                <a:gd name="T93" fmla="*/ 9 h 119"/>
                <a:gd name="T94" fmla="*/ 82 w 121"/>
                <a:gd name="T95" fmla="*/ 9 h 119"/>
                <a:gd name="T96" fmla="*/ 39 w 121"/>
                <a:gd name="T97" fmla="*/ 107 h 119"/>
                <a:gd name="T98" fmla="*/ 39 w 121"/>
                <a:gd name="T99" fmla="*/ 107 h 119"/>
                <a:gd name="T100" fmla="*/ 41 w 121"/>
                <a:gd name="T101" fmla="*/ 106 h 119"/>
                <a:gd name="T102" fmla="*/ 41 w 121"/>
                <a:gd name="T103" fmla="*/ 10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1" h="119">
                  <a:moveTo>
                    <a:pt x="113" y="83"/>
                  </a:moveTo>
                  <a:cubicBezTo>
                    <a:pt x="112" y="81"/>
                    <a:pt x="111" y="80"/>
                    <a:pt x="108" y="78"/>
                  </a:cubicBezTo>
                  <a:cubicBezTo>
                    <a:pt x="110" y="80"/>
                    <a:pt x="106" y="75"/>
                    <a:pt x="106" y="74"/>
                  </a:cubicBezTo>
                  <a:cubicBezTo>
                    <a:pt x="103" y="71"/>
                    <a:pt x="98" y="69"/>
                    <a:pt x="94" y="66"/>
                  </a:cubicBezTo>
                  <a:cubicBezTo>
                    <a:pt x="95" y="66"/>
                    <a:pt x="90" y="59"/>
                    <a:pt x="88" y="60"/>
                  </a:cubicBezTo>
                  <a:cubicBezTo>
                    <a:pt x="88" y="60"/>
                    <a:pt x="91" y="62"/>
                    <a:pt x="92" y="64"/>
                  </a:cubicBezTo>
                  <a:cubicBezTo>
                    <a:pt x="90" y="64"/>
                    <a:pt x="95" y="68"/>
                    <a:pt x="94" y="67"/>
                  </a:cubicBezTo>
                  <a:cubicBezTo>
                    <a:pt x="95" y="67"/>
                    <a:pt x="96" y="69"/>
                    <a:pt x="97" y="70"/>
                  </a:cubicBezTo>
                  <a:cubicBezTo>
                    <a:pt x="104" y="76"/>
                    <a:pt x="121" y="88"/>
                    <a:pt x="108" y="98"/>
                  </a:cubicBezTo>
                  <a:cubicBezTo>
                    <a:pt x="109" y="99"/>
                    <a:pt x="111" y="97"/>
                    <a:pt x="109" y="99"/>
                  </a:cubicBezTo>
                  <a:cubicBezTo>
                    <a:pt x="109" y="97"/>
                    <a:pt x="107" y="101"/>
                    <a:pt x="108" y="98"/>
                  </a:cubicBezTo>
                  <a:cubicBezTo>
                    <a:pt x="108" y="99"/>
                    <a:pt x="107" y="99"/>
                    <a:pt x="107" y="99"/>
                  </a:cubicBezTo>
                  <a:cubicBezTo>
                    <a:pt x="105" y="101"/>
                    <a:pt x="102" y="103"/>
                    <a:pt x="100" y="105"/>
                  </a:cubicBezTo>
                  <a:cubicBezTo>
                    <a:pt x="97" y="109"/>
                    <a:pt x="91" y="113"/>
                    <a:pt x="85" y="110"/>
                  </a:cubicBezTo>
                  <a:cubicBezTo>
                    <a:pt x="87" y="110"/>
                    <a:pt x="83" y="107"/>
                    <a:pt x="82" y="107"/>
                  </a:cubicBezTo>
                  <a:cubicBezTo>
                    <a:pt x="82" y="107"/>
                    <a:pt x="83" y="108"/>
                    <a:pt x="83" y="108"/>
                  </a:cubicBezTo>
                  <a:cubicBezTo>
                    <a:pt x="81" y="105"/>
                    <a:pt x="77" y="104"/>
                    <a:pt x="76" y="100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5" y="100"/>
                    <a:pt x="68" y="95"/>
                    <a:pt x="69" y="94"/>
                  </a:cubicBezTo>
                  <a:cubicBezTo>
                    <a:pt x="69" y="94"/>
                    <a:pt x="70" y="94"/>
                    <a:pt x="70" y="94"/>
                  </a:cubicBezTo>
                  <a:cubicBezTo>
                    <a:pt x="72" y="95"/>
                    <a:pt x="67" y="91"/>
                    <a:pt x="68" y="92"/>
                  </a:cubicBezTo>
                  <a:cubicBezTo>
                    <a:pt x="66" y="90"/>
                    <a:pt x="63" y="88"/>
                    <a:pt x="60" y="87"/>
                  </a:cubicBezTo>
                  <a:cubicBezTo>
                    <a:pt x="58" y="87"/>
                    <a:pt x="55" y="90"/>
                    <a:pt x="54" y="89"/>
                  </a:cubicBezTo>
                  <a:cubicBezTo>
                    <a:pt x="53" y="90"/>
                    <a:pt x="52" y="94"/>
                    <a:pt x="51" y="93"/>
                  </a:cubicBezTo>
                  <a:cubicBezTo>
                    <a:pt x="53" y="91"/>
                    <a:pt x="51" y="93"/>
                    <a:pt x="51" y="92"/>
                  </a:cubicBezTo>
                  <a:cubicBezTo>
                    <a:pt x="49" y="94"/>
                    <a:pt x="48" y="97"/>
                    <a:pt x="47" y="99"/>
                  </a:cubicBezTo>
                  <a:cubicBezTo>
                    <a:pt x="47" y="99"/>
                    <a:pt x="47" y="98"/>
                    <a:pt x="48" y="98"/>
                  </a:cubicBezTo>
                  <a:cubicBezTo>
                    <a:pt x="48" y="99"/>
                    <a:pt x="47" y="99"/>
                    <a:pt x="46" y="100"/>
                  </a:cubicBezTo>
                  <a:cubicBezTo>
                    <a:pt x="46" y="101"/>
                    <a:pt x="41" y="103"/>
                    <a:pt x="40" y="105"/>
                  </a:cubicBezTo>
                  <a:cubicBezTo>
                    <a:pt x="40" y="105"/>
                    <a:pt x="40" y="106"/>
                    <a:pt x="40" y="106"/>
                  </a:cubicBezTo>
                  <a:cubicBezTo>
                    <a:pt x="35" y="109"/>
                    <a:pt x="30" y="114"/>
                    <a:pt x="23" y="108"/>
                  </a:cubicBezTo>
                  <a:cubicBezTo>
                    <a:pt x="25" y="107"/>
                    <a:pt x="19" y="103"/>
                    <a:pt x="16" y="100"/>
                  </a:cubicBezTo>
                  <a:cubicBezTo>
                    <a:pt x="15" y="98"/>
                    <a:pt x="10" y="91"/>
                    <a:pt x="10" y="91"/>
                  </a:cubicBezTo>
                  <a:cubicBezTo>
                    <a:pt x="11" y="88"/>
                    <a:pt x="15" y="76"/>
                    <a:pt x="19" y="78"/>
                  </a:cubicBezTo>
                  <a:cubicBezTo>
                    <a:pt x="18" y="78"/>
                    <a:pt x="18" y="78"/>
                    <a:pt x="17" y="79"/>
                  </a:cubicBezTo>
                  <a:cubicBezTo>
                    <a:pt x="22" y="78"/>
                    <a:pt x="27" y="70"/>
                    <a:pt x="29" y="67"/>
                  </a:cubicBezTo>
                  <a:cubicBezTo>
                    <a:pt x="28" y="68"/>
                    <a:pt x="28" y="69"/>
                    <a:pt x="27" y="71"/>
                  </a:cubicBezTo>
                  <a:cubicBezTo>
                    <a:pt x="27" y="70"/>
                    <a:pt x="29" y="68"/>
                    <a:pt x="29" y="68"/>
                  </a:cubicBezTo>
                  <a:cubicBezTo>
                    <a:pt x="27" y="71"/>
                    <a:pt x="31" y="64"/>
                    <a:pt x="31" y="64"/>
                  </a:cubicBezTo>
                  <a:cubicBezTo>
                    <a:pt x="33" y="62"/>
                    <a:pt x="34" y="60"/>
                    <a:pt x="33" y="57"/>
                  </a:cubicBezTo>
                  <a:cubicBezTo>
                    <a:pt x="31" y="51"/>
                    <a:pt x="23" y="46"/>
                    <a:pt x="20" y="43"/>
                  </a:cubicBezTo>
                  <a:cubicBezTo>
                    <a:pt x="23" y="47"/>
                    <a:pt x="15" y="39"/>
                    <a:pt x="18" y="40"/>
                  </a:cubicBezTo>
                  <a:cubicBezTo>
                    <a:pt x="0" y="29"/>
                    <a:pt x="23" y="5"/>
                    <a:pt x="38" y="12"/>
                  </a:cubicBezTo>
                  <a:cubicBezTo>
                    <a:pt x="38" y="15"/>
                    <a:pt x="47" y="21"/>
                    <a:pt x="49" y="23"/>
                  </a:cubicBezTo>
                  <a:cubicBezTo>
                    <a:pt x="53" y="27"/>
                    <a:pt x="57" y="38"/>
                    <a:pt x="64" y="33"/>
                  </a:cubicBezTo>
                  <a:cubicBezTo>
                    <a:pt x="71" y="28"/>
                    <a:pt x="77" y="12"/>
                    <a:pt x="85" y="10"/>
                  </a:cubicBezTo>
                  <a:cubicBezTo>
                    <a:pt x="84" y="11"/>
                    <a:pt x="83" y="12"/>
                    <a:pt x="82" y="12"/>
                  </a:cubicBezTo>
                  <a:cubicBezTo>
                    <a:pt x="84" y="12"/>
                    <a:pt x="89" y="10"/>
                    <a:pt x="91" y="9"/>
                  </a:cubicBezTo>
                  <a:cubicBezTo>
                    <a:pt x="91" y="9"/>
                    <a:pt x="89" y="8"/>
                    <a:pt x="88" y="9"/>
                  </a:cubicBezTo>
                  <a:cubicBezTo>
                    <a:pt x="91" y="6"/>
                    <a:pt x="99" y="13"/>
                    <a:pt x="100" y="14"/>
                  </a:cubicBezTo>
                  <a:cubicBezTo>
                    <a:pt x="106" y="17"/>
                    <a:pt x="114" y="25"/>
                    <a:pt x="112" y="33"/>
                  </a:cubicBezTo>
                  <a:cubicBezTo>
                    <a:pt x="110" y="40"/>
                    <a:pt x="104" y="45"/>
                    <a:pt x="98" y="49"/>
                  </a:cubicBezTo>
                  <a:cubicBezTo>
                    <a:pt x="94" y="51"/>
                    <a:pt x="91" y="58"/>
                    <a:pt x="87" y="59"/>
                  </a:cubicBezTo>
                  <a:cubicBezTo>
                    <a:pt x="87" y="59"/>
                    <a:pt x="91" y="59"/>
                    <a:pt x="92" y="59"/>
                  </a:cubicBezTo>
                  <a:cubicBezTo>
                    <a:pt x="95" y="58"/>
                    <a:pt x="98" y="53"/>
                    <a:pt x="102" y="51"/>
                  </a:cubicBezTo>
                  <a:cubicBezTo>
                    <a:pt x="105" y="48"/>
                    <a:pt x="111" y="44"/>
                    <a:pt x="112" y="39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3" y="36"/>
                    <a:pt x="118" y="32"/>
                    <a:pt x="116" y="33"/>
                  </a:cubicBezTo>
                  <a:cubicBezTo>
                    <a:pt x="117" y="27"/>
                    <a:pt x="110" y="22"/>
                    <a:pt x="109" y="20"/>
                  </a:cubicBezTo>
                  <a:cubicBezTo>
                    <a:pt x="109" y="20"/>
                    <a:pt x="110" y="20"/>
                    <a:pt x="110" y="20"/>
                  </a:cubicBezTo>
                  <a:cubicBezTo>
                    <a:pt x="109" y="18"/>
                    <a:pt x="108" y="17"/>
                    <a:pt x="106" y="16"/>
                  </a:cubicBezTo>
                  <a:cubicBezTo>
                    <a:pt x="106" y="16"/>
                    <a:pt x="110" y="18"/>
                    <a:pt x="109" y="18"/>
                  </a:cubicBezTo>
                  <a:cubicBezTo>
                    <a:pt x="107" y="17"/>
                    <a:pt x="98" y="9"/>
                    <a:pt x="99" y="8"/>
                  </a:cubicBezTo>
                  <a:cubicBezTo>
                    <a:pt x="98" y="8"/>
                    <a:pt x="97" y="7"/>
                    <a:pt x="95" y="6"/>
                  </a:cubicBezTo>
                  <a:cubicBezTo>
                    <a:pt x="96" y="7"/>
                    <a:pt x="96" y="7"/>
                    <a:pt x="97" y="7"/>
                  </a:cubicBezTo>
                  <a:cubicBezTo>
                    <a:pt x="91" y="0"/>
                    <a:pt x="84" y="6"/>
                    <a:pt x="80" y="10"/>
                  </a:cubicBezTo>
                  <a:cubicBezTo>
                    <a:pt x="76" y="14"/>
                    <a:pt x="68" y="20"/>
                    <a:pt x="66" y="25"/>
                  </a:cubicBezTo>
                  <a:cubicBezTo>
                    <a:pt x="62" y="37"/>
                    <a:pt x="54" y="21"/>
                    <a:pt x="50" y="18"/>
                  </a:cubicBezTo>
                  <a:cubicBezTo>
                    <a:pt x="44" y="13"/>
                    <a:pt x="38" y="2"/>
                    <a:pt x="28" y="5"/>
                  </a:cubicBezTo>
                  <a:cubicBezTo>
                    <a:pt x="32" y="4"/>
                    <a:pt x="25" y="7"/>
                    <a:pt x="27" y="5"/>
                  </a:cubicBezTo>
                  <a:cubicBezTo>
                    <a:pt x="19" y="9"/>
                    <a:pt x="11" y="16"/>
                    <a:pt x="7" y="24"/>
                  </a:cubicBezTo>
                  <a:cubicBezTo>
                    <a:pt x="2" y="34"/>
                    <a:pt x="11" y="37"/>
                    <a:pt x="15" y="44"/>
                  </a:cubicBezTo>
                  <a:cubicBezTo>
                    <a:pt x="19" y="45"/>
                    <a:pt x="27" y="55"/>
                    <a:pt x="29" y="59"/>
                  </a:cubicBezTo>
                  <a:cubicBezTo>
                    <a:pt x="29" y="59"/>
                    <a:pt x="26" y="66"/>
                    <a:pt x="25" y="67"/>
                  </a:cubicBezTo>
                  <a:cubicBezTo>
                    <a:pt x="23" y="69"/>
                    <a:pt x="16" y="76"/>
                    <a:pt x="16" y="74"/>
                  </a:cubicBezTo>
                  <a:cubicBezTo>
                    <a:pt x="7" y="85"/>
                    <a:pt x="4" y="91"/>
                    <a:pt x="14" y="103"/>
                  </a:cubicBezTo>
                  <a:cubicBezTo>
                    <a:pt x="20" y="111"/>
                    <a:pt x="30" y="119"/>
                    <a:pt x="40" y="110"/>
                  </a:cubicBezTo>
                  <a:cubicBezTo>
                    <a:pt x="40" y="112"/>
                    <a:pt x="36" y="113"/>
                    <a:pt x="37" y="113"/>
                  </a:cubicBezTo>
                  <a:cubicBezTo>
                    <a:pt x="46" y="108"/>
                    <a:pt x="54" y="84"/>
                    <a:pt x="67" y="95"/>
                  </a:cubicBezTo>
                  <a:cubicBezTo>
                    <a:pt x="67" y="95"/>
                    <a:pt x="65" y="94"/>
                    <a:pt x="68" y="97"/>
                  </a:cubicBezTo>
                  <a:cubicBezTo>
                    <a:pt x="67" y="94"/>
                    <a:pt x="75" y="103"/>
                    <a:pt x="77" y="105"/>
                  </a:cubicBezTo>
                  <a:cubicBezTo>
                    <a:pt x="76" y="105"/>
                    <a:pt x="81" y="109"/>
                    <a:pt x="82" y="110"/>
                  </a:cubicBezTo>
                  <a:cubicBezTo>
                    <a:pt x="81" y="110"/>
                    <a:pt x="81" y="110"/>
                    <a:pt x="80" y="110"/>
                  </a:cubicBezTo>
                  <a:cubicBezTo>
                    <a:pt x="93" y="118"/>
                    <a:pt x="108" y="105"/>
                    <a:pt x="114" y="94"/>
                  </a:cubicBezTo>
                  <a:cubicBezTo>
                    <a:pt x="114" y="94"/>
                    <a:pt x="113" y="86"/>
                    <a:pt x="112" y="84"/>
                  </a:cubicBezTo>
                  <a:cubicBezTo>
                    <a:pt x="115" y="88"/>
                    <a:pt x="112" y="84"/>
                    <a:pt x="113" y="83"/>
                  </a:cubicBezTo>
                  <a:close/>
                  <a:moveTo>
                    <a:pt x="89" y="9"/>
                  </a:moveTo>
                  <a:cubicBezTo>
                    <a:pt x="89" y="9"/>
                    <a:pt x="89" y="9"/>
                    <a:pt x="89" y="9"/>
                  </a:cubicBezTo>
                  <a:cubicBezTo>
                    <a:pt x="89" y="9"/>
                    <a:pt x="90" y="9"/>
                    <a:pt x="89" y="9"/>
                  </a:cubicBezTo>
                  <a:close/>
                  <a:moveTo>
                    <a:pt x="85" y="7"/>
                  </a:moveTo>
                  <a:cubicBezTo>
                    <a:pt x="87" y="6"/>
                    <a:pt x="85" y="7"/>
                    <a:pt x="85" y="7"/>
                  </a:cubicBezTo>
                  <a:close/>
                  <a:moveTo>
                    <a:pt x="82" y="9"/>
                  </a:moveTo>
                  <a:cubicBezTo>
                    <a:pt x="82" y="9"/>
                    <a:pt x="83" y="8"/>
                    <a:pt x="83" y="8"/>
                  </a:cubicBezTo>
                  <a:cubicBezTo>
                    <a:pt x="83" y="8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lose/>
                  <a:moveTo>
                    <a:pt x="39" y="107"/>
                  </a:moveTo>
                  <a:cubicBezTo>
                    <a:pt x="39" y="107"/>
                    <a:pt x="39" y="107"/>
                    <a:pt x="39" y="107"/>
                  </a:cubicBezTo>
                  <a:cubicBezTo>
                    <a:pt x="39" y="107"/>
                    <a:pt x="39" y="107"/>
                    <a:pt x="39" y="107"/>
                  </a:cubicBezTo>
                  <a:close/>
                  <a:moveTo>
                    <a:pt x="41" y="105"/>
                  </a:moveTo>
                  <a:cubicBezTo>
                    <a:pt x="41" y="105"/>
                    <a:pt x="41" y="105"/>
                    <a:pt x="41" y="106"/>
                  </a:cubicBezTo>
                  <a:cubicBezTo>
                    <a:pt x="41" y="105"/>
                    <a:pt x="41" y="105"/>
                    <a:pt x="42" y="104"/>
                  </a:cubicBezTo>
                  <a:cubicBezTo>
                    <a:pt x="41" y="105"/>
                    <a:pt x="41" y="105"/>
                    <a:pt x="41" y="10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1" name="Freeform 9615">
              <a:extLst>
                <a:ext uri="{FF2B5EF4-FFF2-40B4-BE49-F238E27FC236}">
                  <a16:creationId xmlns:a16="http://schemas.microsoft.com/office/drawing/2014/main" id="{C75F26CA-B4B6-453D-BA8C-BC70B5B6A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13" y="382588"/>
              <a:ext cx="60325" cy="34925"/>
            </a:xfrm>
            <a:custGeom>
              <a:avLst/>
              <a:gdLst>
                <a:gd name="T0" fmla="*/ 1 w 16"/>
                <a:gd name="T1" fmla="*/ 9 h 9"/>
                <a:gd name="T2" fmla="*/ 15 w 16"/>
                <a:gd name="T3" fmla="*/ 0 h 9"/>
                <a:gd name="T4" fmla="*/ 15 w 16"/>
                <a:gd name="T5" fmla="*/ 0 h 9"/>
                <a:gd name="T6" fmla="*/ 0 w 16"/>
                <a:gd name="T7" fmla="*/ 9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5" y="6"/>
                    <a:pt x="10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2" name="Freeform 9616">
              <a:extLst>
                <a:ext uri="{FF2B5EF4-FFF2-40B4-BE49-F238E27FC236}">
                  <a16:creationId xmlns:a16="http://schemas.microsoft.com/office/drawing/2014/main" id="{703CC4D6-2800-40D6-83C6-E81F09DDA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8" y="357188"/>
              <a:ext cx="85725" cy="55563"/>
            </a:xfrm>
            <a:custGeom>
              <a:avLst/>
              <a:gdLst>
                <a:gd name="T0" fmla="*/ 21 w 23"/>
                <a:gd name="T1" fmla="*/ 0 h 15"/>
                <a:gd name="T2" fmla="*/ 1 w 23"/>
                <a:gd name="T3" fmla="*/ 15 h 15"/>
                <a:gd name="T4" fmla="*/ 1 w 23"/>
                <a:gd name="T5" fmla="*/ 15 h 15"/>
                <a:gd name="T6" fmla="*/ 22 w 23"/>
                <a:gd name="T7" fmla="*/ 1 h 15"/>
                <a:gd name="T8" fmla="*/ 21 w 2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1" y="0"/>
                  </a:moveTo>
                  <a:cubicBezTo>
                    <a:pt x="15" y="5"/>
                    <a:pt x="8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8" y="10"/>
                    <a:pt x="15" y="6"/>
                    <a:pt x="22" y="1"/>
                  </a:cubicBezTo>
                  <a:cubicBezTo>
                    <a:pt x="23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3" name="Freeform 9617">
              <a:extLst>
                <a:ext uri="{FF2B5EF4-FFF2-40B4-BE49-F238E27FC236}">
                  <a16:creationId xmlns:a16="http://schemas.microsoft.com/office/drawing/2014/main" id="{45353198-8F5D-4DA2-8FEA-1DD7949C1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" y="330200"/>
              <a:ext cx="115888" cy="71438"/>
            </a:xfrm>
            <a:custGeom>
              <a:avLst/>
              <a:gdLst>
                <a:gd name="T0" fmla="*/ 1 w 31"/>
                <a:gd name="T1" fmla="*/ 18 h 19"/>
                <a:gd name="T2" fmla="*/ 30 w 31"/>
                <a:gd name="T3" fmla="*/ 1 h 19"/>
                <a:gd name="T4" fmla="*/ 30 w 31"/>
                <a:gd name="T5" fmla="*/ 1 h 19"/>
                <a:gd name="T6" fmla="*/ 0 w 31"/>
                <a:gd name="T7" fmla="*/ 18 h 19"/>
                <a:gd name="T8" fmla="*/ 1 w 31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1" y="18"/>
                  </a:moveTo>
                  <a:cubicBezTo>
                    <a:pt x="10" y="12"/>
                    <a:pt x="20" y="6"/>
                    <a:pt x="30" y="1"/>
                  </a:cubicBezTo>
                  <a:cubicBezTo>
                    <a:pt x="31" y="0"/>
                    <a:pt x="30" y="0"/>
                    <a:pt x="30" y="1"/>
                  </a:cubicBezTo>
                  <a:cubicBezTo>
                    <a:pt x="19" y="6"/>
                    <a:pt x="10" y="12"/>
                    <a:pt x="0" y="18"/>
                  </a:cubicBezTo>
                  <a:cubicBezTo>
                    <a:pt x="0" y="19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4" name="Freeform 9618">
              <a:extLst>
                <a:ext uri="{FF2B5EF4-FFF2-40B4-BE49-F238E27FC236}">
                  <a16:creationId xmlns:a16="http://schemas.microsoft.com/office/drawing/2014/main" id="{7FC2D55B-0F3A-4190-8D1B-80DEE83E2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311150"/>
              <a:ext cx="123825" cy="76200"/>
            </a:xfrm>
            <a:custGeom>
              <a:avLst/>
              <a:gdLst>
                <a:gd name="T0" fmla="*/ 32 w 33"/>
                <a:gd name="T1" fmla="*/ 0 h 20"/>
                <a:gd name="T2" fmla="*/ 1 w 33"/>
                <a:gd name="T3" fmla="*/ 19 h 20"/>
                <a:gd name="T4" fmla="*/ 1 w 33"/>
                <a:gd name="T5" fmla="*/ 20 h 20"/>
                <a:gd name="T6" fmla="*/ 33 w 33"/>
                <a:gd name="T7" fmla="*/ 0 h 20"/>
                <a:gd name="T8" fmla="*/ 32 w 33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32" y="0"/>
                  </a:moveTo>
                  <a:cubicBezTo>
                    <a:pt x="22" y="6"/>
                    <a:pt x="11" y="12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2" y="13"/>
                    <a:pt x="22" y="7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5" name="Freeform 9619">
              <a:extLst>
                <a:ext uri="{FF2B5EF4-FFF2-40B4-BE49-F238E27FC236}">
                  <a16:creationId xmlns:a16="http://schemas.microsoft.com/office/drawing/2014/main" id="{96368DC7-D4F1-4318-91DC-D0C9DE130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292100"/>
              <a:ext cx="131763" cy="76200"/>
            </a:xfrm>
            <a:custGeom>
              <a:avLst/>
              <a:gdLst>
                <a:gd name="T0" fmla="*/ 1 w 35"/>
                <a:gd name="T1" fmla="*/ 20 h 20"/>
                <a:gd name="T2" fmla="*/ 35 w 35"/>
                <a:gd name="T3" fmla="*/ 1 h 20"/>
                <a:gd name="T4" fmla="*/ 34 w 35"/>
                <a:gd name="T5" fmla="*/ 1 h 20"/>
                <a:gd name="T6" fmla="*/ 1 w 35"/>
                <a:gd name="T7" fmla="*/ 20 h 20"/>
                <a:gd name="T8" fmla="*/ 1 w 3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0">
                  <a:moveTo>
                    <a:pt x="1" y="20"/>
                  </a:moveTo>
                  <a:cubicBezTo>
                    <a:pt x="12" y="13"/>
                    <a:pt x="23" y="7"/>
                    <a:pt x="35" y="1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23" y="7"/>
                    <a:pt x="12" y="13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6" name="Freeform 9620">
              <a:extLst>
                <a:ext uri="{FF2B5EF4-FFF2-40B4-BE49-F238E27FC236}">
                  <a16:creationId xmlns:a16="http://schemas.microsoft.com/office/drawing/2014/main" id="{8F81E073-A901-4FC8-8585-985038A69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277813"/>
              <a:ext cx="123825" cy="74613"/>
            </a:xfrm>
            <a:custGeom>
              <a:avLst/>
              <a:gdLst>
                <a:gd name="T0" fmla="*/ 32 w 33"/>
                <a:gd name="T1" fmla="*/ 1 h 20"/>
                <a:gd name="T2" fmla="*/ 0 w 33"/>
                <a:gd name="T3" fmla="*/ 20 h 20"/>
                <a:gd name="T4" fmla="*/ 1 w 33"/>
                <a:gd name="T5" fmla="*/ 20 h 20"/>
                <a:gd name="T6" fmla="*/ 32 w 33"/>
                <a:gd name="T7" fmla="*/ 1 h 20"/>
                <a:gd name="T8" fmla="*/ 32 w 33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32" y="1"/>
                  </a:moveTo>
                  <a:cubicBezTo>
                    <a:pt x="21" y="7"/>
                    <a:pt x="11" y="14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1" y="14"/>
                    <a:pt x="22" y="7"/>
                    <a:pt x="32" y="1"/>
                  </a:cubicBezTo>
                  <a:cubicBezTo>
                    <a:pt x="33" y="0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7" name="Freeform 9621">
              <a:extLst>
                <a:ext uri="{FF2B5EF4-FFF2-40B4-BE49-F238E27FC236}">
                  <a16:creationId xmlns:a16="http://schemas.microsoft.com/office/drawing/2014/main" id="{7EC01265-2900-4B10-A38A-1E13FAFB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261938"/>
              <a:ext cx="128588" cy="79375"/>
            </a:xfrm>
            <a:custGeom>
              <a:avLst/>
              <a:gdLst>
                <a:gd name="T0" fmla="*/ 1 w 34"/>
                <a:gd name="T1" fmla="*/ 21 h 21"/>
                <a:gd name="T2" fmla="*/ 34 w 34"/>
                <a:gd name="T3" fmla="*/ 1 h 21"/>
                <a:gd name="T4" fmla="*/ 33 w 34"/>
                <a:gd name="T5" fmla="*/ 0 h 21"/>
                <a:gd name="T6" fmla="*/ 0 w 34"/>
                <a:gd name="T7" fmla="*/ 21 h 21"/>
                <a:gd name="T8" fmla="*/ 1 w 3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1">
                  <a:moveTo>
                    <a:pt x="1" y="21"/>
                  </a:moveTo>
                  <a:cubicBezTo>
                    <a:pt x="12" y="14"/>
                    <a:pt x="23" y="7"/>
                    <a:pt x="34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22" y="7"/>
                    <a:pt x="11" y="14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8" name="Freeform 9622">
              <a:extLst>
                <a:ext uri="{FF2B5EF4-FFF2-40B4-BE49-F238E27FC236}">
                  <a16:creationId xmlns:a16="http://schemas.microsoft.com/office/drawing/2014/main" id="{007FA322-5043-4367-AF60-CA501712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8" y="382588"/>
              <a:ext cx="79375" cy="38100"/>
            </a:xfrm>
            <a:custGeom>
              <a:avLst/>
              <a:gdLst>
                <a:gd name="T0" fmla="*/ 1 w 21"/>
                <a:gd name="T1" fmla="*/ 10 h 10"/>
                <a:gd name="T2" fmla="*/ 20 w 21"/>
                <a:gd name="T3" fmla="*/ 0 h 10"/>
                <a:gd name="T4" fmla="*/ 19 w 21"/>
                <a:gd name="T5" fmla="*/ 0 h 10"/>
                <a:gd name="T6" fmla="*/ 1 w 21"/>
                <a:gd name="T7" fmla="*/ 10 h 10"/>
                <a:gd name="T8" fmla="*/ 1 w 2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" y="10"/>
                  </a:moveTo>
                  <a:cubicBezTo>
                    <a:pt x="8" y="7"/>
                    <a:pt x="14" y="4"/>
                    <a:pt x="20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3" y="4"/>
                    <a:pt x="7" y="7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9" name="Freeform 9623">
              <a:extLst>
                <a:ext uri="{FF2B5EF4-FFF2-40B4-BE49-F238E27FC236}">
                  <a16:creationId xmlns:a16="http://schemas.microsoft.com/office/drawing/2014/main" id="{C4ACD89F-ACE7-48D3-9889-7D3F243F3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39713"/>
              <a:ext cx="247650" cy="173038"/>
            </a:xfrm>
            <a:custGeom>
              <a:avLst/>
              <a:gdLst>
                <a:gd name="T0" fmla="*/ 65 w 66"/>
                <a:gd name="T1" fmla="*/ 0 h 46"/>
                <a:gd name="T2" fmla="*/ 1 w 66"/>
                <a:gd name="T3" fmla="*/ 46 h 46"/>
                <a:gd name="T4" fmla="*/ 1 w 66"/>
                <a:gd name="T5" fmla="*/ 46 h 46"/>
                <a:gd name="T6" fmla="*/ 66 w 66"/>
                <a:gd name="T7" fmla="*/ 1 h 46"/>
                <a:gd name="T8" fmla="*/ 65 w 6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6">
                  <a:moveTo>
                    <a:pt x="65" y="0"/>
                  </a:moveTo>
                  <a:cubicBezTo>
                    <a:pt x="42" y="14"/>
                    <a:pt x="21" y="29"/>
                    <a:pt x="1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21" y="29"/>
                    <a:pt x="43" y="14"/>
                    <a:pt x="66" y="1"/>
                  </a:cubicBezTo>
                  <a:cubicBezTo>
                    <a:pt x="66" y="0"/>
                    <a:pt x="65" y="0"/>
                    <a:pt x="6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0" name="Freeform 9624">
              <a:extLst>
                <a:ext uri="{FF2B5EF4-FFF2-40B4-BE49-F238E27FC236}">
                  <a16:creationId xmlns:a16="http://schemas.microsoft.com/office/drawing/2014/main" id="{A8DF38D6-7C2F-4E70-9EA3-5288A9B4D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3" y="244475"/>
              <a:ext cx="269875" cy="157163"/>
            </a:xfrm>
            <a:custGeom>
              <a:avLst/>
              <a:gdLst>
                <a:gd name="T0" fmla="*/ 1 w 72"/>
                <a:gd name="T1" fmla="*/ 42 h 42"/>
                <a:gd name="T2" fmla="*/ 71 w 72"/>
                <a:gd name="T3" fmla="*/ 0 h 42"/>
                <a:gd name="T4" fmla="*/ 71 w 72"/>
                <a:gd name="T5" fmla="*/ 0 h 42"/>
                <a:gd name="T6" fmla="*/ 1 w 72"/>
                <a:gd name="T7" fmla="*/ 42 h 42"/>
                <a:gd name="T8" fmla="*/ 1 w 72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1" y="42"/>
                  </a:moveTo>
                  <a:cubicBezTo>
                    <a:pt x="25" y="28"/>
                    <a:pt x="48" y="14"/>
                    <a:pt x="71" y="0"/>
                  </a:cubicBezTo>
                  <a:cubicBezTo>
                    <a:pt x="72" y="0"/>
                    <a:pt x="71" y="0"/>
                    <a:pt x="71" y="0"/>
                  </a:cubicBezTo>
                  <a:cubicBezTo>
                    <a:pt x="47" y="14"/>
                    <a:pt x="24" y="28"/>
                    <a:pt x="1" y="42"/>
                  </a:cubicBezTo>
                  <a:cubicBezTo>
                    <a:pt x="0" y="42"/>
                    <a:pt x="1" y="42"/>
                    <a:pt x="1" y="4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1" name="Freeform 9625">
              <a:extLst>
                <a:ext uri="{FF2B5EF4-FFF2-40B4-BE49-F238E27FC236}">
                  <a16:creationId xmlns:a16="http://schemas.microsoft.com/office/drawing/2014/main" id="{E7026A82-54A2-4B96-81BB-4488A22B8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206375"/>
              <a:ext cx="288925" cy="192088"/>
            </a:xfrm>
            <a:custGeom>
              <a:avLst/>
              <a:gdLst>
                <a:gd name="T0" fmla="*/ 76 w 77"/>
                <a:gd name="T1" fmla="*/ 0 h 51"/>
                <a:gd name="T2" fmla="*/ 1 w 77"/>
                <a:gd name="T3" fmla="*/ 51 h 51"/>
                <a:gd name="T4" fmla="*/ 1 w 77"/>
                <a:gd name="T5" fmla="*/ 51 h 51"/>
                <a:gd name="T6" fmla="*/ 76 w 77"/>
                <a:gd name="T7" fmla="*/ 0 h 51"/>
                <a:gd name="T8" fmla="*/ 76 w 7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1">
                  <a:moveTo>
                    <a:pt x="76" y="0"/>
                  </a:moveTo>
                  <a:cubicBezTo>
                    <a:pt x="50" y="16"/>
                    <a:pt x="25" y="33"/>
                    <a:pt x="1" y="51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26" y="33"/>
                    <a:pt x="51" y="16"/>
                    <a:pt x="76" y="0"/>
                  </a:cubicBezTo>
                  <a:cubicBezTo>
                    <a:pt x="77" y="0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2" name="Freeform 9626">
              <a:extLst>
                <a:ext uri="{FF2B5EF4-FFF2-40B4-BE49-F238E27FC236}">
                  <a16:creationId xmlns:a16="http://schemas.microsoft.com/office/drawing/2014/main" id="{6C099E68-D3FF-48CA-A2B5-C789CB8E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168275"/>
              <a:ext cx="336550" cy="219075"/>
            </a:xfrm>
            <a:custGeom>
              <a:avLst/>
              <a:gdLst>
                <a:gd name="T0" fmla="*/ 1 w 90"/>
                <a:gd name="T1" fmla="*/ 58 h 58"/>
                <a:gd name="T2" fmla="*/ 90 w 90"/>
                <a:gd name="T3" fmla="*/ 0 h 58"/>
                <a:gd name="T4" fmla="*/ 89 w 90"/>
                <a:gd name="T5" fmla="*/ 0 h 58"/>
                <a:gd name="T6" fmla="*/ 0 w 90"/>
                <a:gd name="T7" fmla="*/ 57 h 58"/>
                <a:gd name="T8" fmla="*/ 1 w 90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58">
                  <a:moveTo>
                    <a:pt x="1" y="58"/>
                  </a:moveTo>
                  <a:cubicBezTo>
                    <a:pt x="30" y="38"/>
                    <a:pt x="59" y="18"/>
                    <a:pt x="90" y="0"/>
                  </a:cubicBezTo>
                  <a:cubicBezTo>
                    <a:pt x="90" y="0"/>
                    <a:pt x="90" y="0"/>
                    <a:pt x="89" y="0"/>
                  </a:cubicBezTo>
                  <a:cubicBezTo>
                    <a:pt x="59" y="18"/>
                    <a:pt x="30" y="38"/>
                    <a:pt x="0" y="57"/>
                  </a:cubicBezTo>
                  <a:cubicBezTo>
                    <a:pt x="0" y="58"/>
                    <a:pt x="0" y="58"/>
                    <a:pt x="1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3" name="Freeform 9627">
              <a:extLst>
                <a:ext uri="{FF2B5EF4-FFF2-40B4-BE49-F238E27FC236}">
                  <a16:creationId xmlns:a16="http://schemas.microsoft.com/office/drawing/2014/main" id="{101E61D8-F1CC-4B9A-89B0-0D5BE1285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3" y="134938"/>
              <a:ext cx="365125" cy="244475"/>
            </a:xfrm>
            <a:custGeom>
              <a:avLst/>
              <a:gdLst>
                <a:gd name="T0" fmla="*/ 96 w 97"/>
                <a:gd name="T1" fmla="*/ 1 h 65"/>
                <a:gd name="T2" fmla="*/ 0 w 97"/>
                <a:gd name="T3" fmla="*/ 64 h 65"/>
                <a:gd name="T4" fmla="*/ 1 w 97"/>
                <a:gd name="T5" fmla="*/ 64 h 65"/>
                <a:gd name="T6" fmla="*/ 97 w 97"/>
                <a:gd name="T7" fmla="*/ 1 h 65"/>
                <a:gd name="T8" fmla="*/ 96 w 97"/>
                <a:gd name="T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65">
                  <a:moveTo>
                    <a:pt x="96" y="1"/>
                  </a:moveTo>
                  <a:cubicBezTo>
                    <a:pt x="64" y="21"/>
                    <a:pt x="31" y="40"/>
                    <a:pt x="0" y="64"/>
                  </a:cubicBezTo>
                  <a:cubicBezTo>
                    <a:pt x="0" y="64"/>
                    <a:pt x="0" y="65"/>
                    <a:pt x="1" y="64"/>
                  </a:cubicBezTo>
                  <a:cubicBezTo>
                    <a:pt x="31" y="41"/>
                    <a:pt x="64" y="21"/>
                    <a:pt x="97" y="1"/>
                  </a:cubicBezTo>
                  <a:cubicBezTo>
                    <a:pt x="97" y="1"/>
                    <a:pt x="97" y="0"/>
                    <a:pt x="9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4" name="Freeform 9628">
              <a:extLst>
                <a:ext uri="{FF2B5EF4-FFF2-40B4-BE49-F238E27FC236}">
                  <a16:creationId xmlns:a16="http://schemas.microsoft.com/office/drawing/2014/main" id="{C23F9851-51B5-460E-93D4-643BEBE60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12713"/>
              <a:ext cx="393700" cy="236538"/>
            </a:xfrm>
            <a:custGeom>
              <a:avLst/>
              <a:gdLst>
                <a:gd name="T0" fmla="*/ 1 w 105"/>
                <a:gd name="T1" fmla="*/ 63 h 63"/>
                <a:gd name="T2" fmla="*/ 104 w 105"/>
                <a:gd name="T3" fmla="*/ 0 h 63"/>
                <a:gd name="T4" fmla="*/ 104 w 105"/>
                <a:gd name="T5" fmla="*/ 0 h 63"/>
                <a:gd name="T6" fmla="*/ 1 w 105"/>
                <a:gd name="T7" fmla="*/ 63 h 63"/>
                <a:gd name="T8" fmla="*/ 1 w 105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3">
                  <a:moveTo>
                    <a:pt x="1" y="63"/>
                  </a:moveTo>
                  <a:cubicBezTo>
                    <a:pt x="34" y="39"/>
                    <a:pt x="68" y="18"/>
                    <a:pt x="104" y="0"/>
                  </a:cubicBezTo>
                  <a:cubicBezTo>
                    <a:pt x="105" y="0"/>
                    <a:pt x="104" y="0"/>
                    <a:pt x="104" y="0"/>
                  </a:cubicBezTo>
                  <a:cubicBezTo>
                    <a:pt x="68" y="18"/>
                    <a:pt x="34" y="39"/>
                    <a:pt x="1" y="63"/>
                  </a:cubicBezTo>
                  <a:cubicBezTo>
                    <a:pt x="0" y="63"/>
                    <a:pt x="1" y="63"/>
                    <a:pt x="1" y="6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5" name="Freeform 9629">
              <a:extLst>
                <a:ext uri="{FF2B5EF4-FFF2-40B4-BE49-F238E27FC236}">
                  <a16:creationId xmlns:a16="http://schemas.microsoft.com/office/drawing/2014/main" id="{66C21D8A-0383-4830-9E38-23793763D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82550"/>
              <a:ext cx="376238" cy="263525"/>
            </a:xfrm>
            <a:custGeom>
              <a:avLst/>
              <a:gdLst>
                <a:gd name="T0" fmla="*/ 99 w 100"/>
                <a:gd name="T1" fmla="*/ 0 h 70"/>
                <a:gd name="T2" fmla="*/ 0 w 100"/>
                <a:gd name="T3" fmla="*/ 69 h 70"/>
                <a:gd name="T4" fmla="*/ 1 w 100"/>
                <a:gd name="T5" fmla="*/ 70 h 70"/>
                <a:gd name="T6" fmla="*/ 99 w 100"/>
                <a:gd name="T7" fmla="*/ 0 h 70"/>
                <a:gd name="T8" fmla="*/ 99 w 100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0">
                  <a:moveTo>
                    <a:pt x="99" y="0"/>
                  </a:moveTo>
                  <a:cubicBezTo>
                    <a:pt x="65" y="21"/>
                    <a:pt x="32" y="45"/>
                    <a:pt x="0" y="69"/>
                  </a:cubicBezTo>
                  <a:cubicBezTo>
                    <a:pt x="0" y="70"/>
                    <a:pt x="1" y="70"/>
                    <a:pt x="1" y="70"/>
                  </a:cubicBezTo>
                  <a:cubicBezTo>
                    <a:pt x="33" y="45"/>
                    <a:pt x="65" y="22"/>
                    <a:pt x="99" y="0"/>
                  </a:cubicBezTo>
                  <a:cubicBezTo>
                    <a:pt x="100" y="0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6" name="Freeform 9630">
              <a:extLst>
                <a:ext uri="{FF2B5EF4-FFF2-40B4-BE49-F238E27FC236}">
                  <a16:creationId xmlns:a16="http://schemas.microsoft.com/office/drawing/2014/main" id="{A07717AB-7EE1-4B50-A48A-1C4C3EAB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82550"/>
              <a:ext cx="361950" cy="222250"/>
            </a:xfrm>
            <a:custGeom>
              <a:avLst/>
              <a:gdLst>
                <a:gd name="T0" fmla="*/ 1 w 96"/>
                <a:gd name="T1" fmla="*/ 59 h 59"/>
                <a:gd name="T2" fmla="*/ 96 w 96"/>
                <a:gd name="T3" fmla="*/ 0 h 59"/>
                <a:gd name="T4" fmla="*/ 95 w 96"/>
                <a:gd name="T5" fmla="*/ 0 h 59"/>
                <a:gd name="T6" fmla="*/ 1 w 96"/>
                <a:gd name="T7" fmla="*/ 59 h 59"/>
                <a:gd name="T8" fmla="*/ 1 w 96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9">
                  <a:moveTo>
                    <a:pt x="1" y="59"/>
                  </a:moveTo>
                  <a:cubicBezTo>
                    <a:pt x="34" y="41"/>
                    <a:pt x="64" y="19"/>
                    <a:pt x="96" y="0"/>
                  </a:cubicBezTo>
                  <a:cubicBezTo>
                    <a:pt x="96" y="0"/>
                    <a:pt x="96" y="0"/>
                    <a:pt x="95" y="0"/>
                  </a:cubicBezTo>
                  <a:cubicBezTo>
                    <a:pt x="64" y="19"/>
                    <a:pt x="33" y="41"/>
                    <a:pt x="1" y="59"/>
                  </a:cubicBezTo>
                  <a:cubicBezTo>
                    <a:pt x="0" y="59"/>
                    <a:pt x="1" y="59"/>
                    <a:pt x="1" y="5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7" name="Freeform 9631">
              <a:extLst>
                <a:ext uri="{FF2B5EF4-FFF2-40B4-BE49-F238E27FC236}">
                  <a16:creationId xmlns:a16="http://schemas.microsoft.com/office/drawing/2014/main" id="{A800B21B-E6CA-4A88-A4D0-EA96D8A86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" y="60325"/>
              <a:ext cx="282575" cy="179388"/>
            </a:xfrm>
            <a:custGeom>
              <a:avLst/>
              <a:gdLst>
                <a:gd name="T0" fmla="*/ 74 w 75"/>
                <a:gd name="T1" fmla="*/ 0 h 48"/>
                <a:gd name="T2" fmla="*/ 1 w 75"/>
                <a:gd name="T3" fmla="*/ 47 h 48"/>
                <a:gd name="T4" fmla="*/ 1 w 75"/>
                <a:gd name="T5" fmla="*/ 47 h 48"/>
                <a:gd name="T6" fmla="*/ 75 w 75"/>
                <a:gd name="T7" fmla="*/ 1 h 48"/>
                <a:gd name="T8" fmla="*/ 74 w 75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8">
                  <a:moveTo>
                    <a:pt x="74" y="0"/>
                  </a:moveTo>
                  <a:cubicBezTo>
                    <a:pt x="49" y="15"/>
                    <a:pt x="24" y="30"/>
                    <a:pt x="1" y="47"/>
                  </a:cubicBezTo>
                  <a:cubicBezTo>
                    <a:pt x="0" y="47"/>
                    <a:pt x="1" y="48"/>
                    <a:pt x="1" y="47"/>
                  </a:cubicBezTo>
                  <a:cubicBezTo>
                    <a:pt x="25" y="30"/>
                    <a:pt x="50" y="15"/>
                    <a:pt x="75" y="1"/>
                  </a:cubicBezTo>
                  <a:cubicBezTo>
                    <a:pt x="75" y="0"/>
                    <a:pt x="75" y="0"/>
                    <a:pt x="7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8" name="Freeform 9632">
              <a:extLst>
                <a:ext uri="{FF2B5EF4-FFF2-40B4-BE49-F238E27FC236}">
                  <a16:creationId xmlns:a16="http://schemas.microsoft.com/office/drawing/2014/main" id="{CAD4FB17-C651-417E-959A-2994A1553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60325"/>
              <a:ext cx="280988" cy="160338"/>
            </a:xfrm>
            <a:custGeom>
              <a:avLst/>
              <a:gdLst>
                <a:gd name="T0" fmla="*/ 1 w 75"/>
                <a:gd name="T1" fmla="*/ 43 h 43"/>
                <a:gd name="T2" fmla="*/ 74 w 75"/>
                <a:gd name="T3" fmla="*/ 1 h 43"/>
                <a:gd name="T4" fmla="*/ 74 w 75"/>
                <a:gd name="T5" fmla="*/ 0 h 43"/>
                <a:gd name="T6" fmla="*/ 0 w 75"/>
                <a:gd name="T7" fmla="*/ 42 h 43"/>
                <a:gd name="T8" fmla="*/ 1 w 75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3">
                  <a:moveTo>
                    <a:pt x="1" y="43"/>
                  </a:moveTo>
                  <a:cubicBezTo>
                    <a:pt x="25" y="29"/>
                    <a:pt x="50" y="15"/>
                    <a:pt x="74" y="1"/>
                  </a:cubicBezTo>
                  <a:cubicBezTo>
                    <a:pt x="75" y="1"/>
                    <a:pt x="74" y="0"/>
                    <a:pt x="74" y="0"/>
                  </a:cubicBezTo>
                  <a:cubicBezTo>
                    <a:pt x="50" y="15"/>
                    <a:pt x="25" y="29"/>
                    <a:pt x="0" y="42"/>
                  </a:cubicBezTo>
                  <a:cubicBezTo>
                    <a:pt x="0" y="43"/>
                    <a:pt x="0" y="43"/>
                    <a:pt x="1" y="4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9" name="Freeform 9634">
              <a:extLst>
                <a:ext uri="{FF2B5EF4-FFF2-40B4-BE49-F238E27FC236}">
                  <a16:creationId xmlns:a16="http://schemas.microsoft.com/office/drawing/2014/main" id="{128950C3-40BF-4B2D-B5B9-B31FBCFB8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" y="41275"/>
              <a:ext cx="263525" cy="157163"/>
            </a:xfrm>
            <a:custGeom>
              <a:avLst/>
              <a:gdLst>
                <a:gd name="T0" fmla="*/ 69 w 70"/>
                <a:gd name="T1" fmla="*/ 1 h 42"/>
                <a:gd name="T2" fmla="*/ 1 w 70"/>
                <a:gd name="T3" fmla="*/ 42 h 42"/>
                <a:gd name="T4" fmla="*/ 1 w 70"/>
                <a:gd name="T5" fmla="*/ 42 h 42"/>
                <a:gd name="T6" fmla="*/ 69 w 70"/>
                <a:gd name="T7" fmla="*/ 1 h 42"/>
                <a:gd name="T8" fmla="*/ 69 w 70"/>
                <a:gd name="T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42">
                  <a:moveTo>
                    <a:pt x="69" y="1"/>
                  </a:moveTo>
                  <a:cubicBezTo>
                    <a:pt x="46" y="14"/>
                    <a:pt x="23" y="27"/>
                    <a:pt x="1" y="42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23" y="28"/>
                    <a:pt x="46" y="14"/>
                    <a:pt x="69" y="1"/>
                  </a:cubicBezTo>
                  <a:cubicBezTo>
                    <a:pt x="70" y="1"/>
                    <a:pt x="69" y="0"/>
                    <a:pt x="6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0" name="Freeform 9635">
              <a:extLst>
                <a:ext uri="{FF2B5EF4-FFF2-40B4-BE49-F238E27FC236}">
                  <a16:creationId xmlns:a16="http://schemas.microsoft.com/office/drawing/2014/main" id="{61E502D8-E812-44D7-9DC6-C50B6C2A7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" y="41275"/>
              <a:ext cx="128588" cy="66675"/>
            </a:xfrm>
            <a:custGeom>
              <a:avLst/>
              <a:gdLst>
                <a:gd name="T0" fmla="*/ 1 w 34"/>
                <a:gd name="T1" fmla="*/ 18 h 18"/>
                <a:gd name="T2" fmla="*/ 33 w 34"/>
                <a:gd name="T3" fmla="*/ 1 h 18"/>
                <a:gd name="T4" fmla="*/ 33 w 34"/>
                <a:gd name="T5" fmla="*/ 0 h 18"/>
                <a:gd name="T6" fmla="*/ 0 w 34"/>
                <a:gd name="T7" fmla="*/ 18 h 18"/>
                <a:gd name="T8" fmla="*/ 1 w 3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8"/>
                  </a:moveTo>
                  <a:cubicBezTo>
                    <a:pt x="11" y="12"/>
                    <a:pt x="22" y="6"/>
                    <a:pt x="33" y="1"/>
                  </a:cubicBezTo>
                  <a:cubicBezTo>
                    <a:pt x="34" y="1"/>
                    <a:pt x="33" y="0"/>
                    <a:pt x="33" y="0"/>
                  </a:cubicBezTo>
                  <a:cubicBezTo>
                    <a:pt x="22" y="6"/>
                    <a:pt x="11" y="12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1" name="Freeform 9636">
              <a:extLst>
                <a:ext uri="{FF2B5EF4-FFF2-40B4-BE49-F238E27FC236}">
                  <a16:creationId xmlns:a16="http://schemas.microsoft.com/office/drawing/2014/main" id="{213C090F-AF21-42A3-A228-A9EDC8D3B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115888"/>
              <a:ext cx="127000" cy="74613"/>
            </a:xfrm>
            <a:custGeom>
              <a:avLst/>
              <a:gdLst>
                <a:gd name="T0" fmla="*/ 1 w 34"/>
                <a:gd name="T1" fmla="*/ 20 h 20"/>
                <a:gd name="T2" fmla="*/ 34 w 34"/>
                <a:gd name="T3" fmla="*/ 1 h 20"/>
                <a:gd name="T4" fmla="*/ 33 w 34"/>
                <a:gd name="T5" fmla="*/ 1 h 20"/>
                <a:gd name="T6" fmla="*/ 0 w 34"/>
                <a:gd name="T7" fmla="*/ 20 h 20"/>
                <a:gd name="T8" fmla="*/ 1 w 3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0">
                  <a:moveTo>
                    <a:pt x="1" y="20"/>
                  </a:moveTo>
                  <a:cubicBezTo>
                    <a:pt x="12" y="14"/>
                    <a:pt x="23" y="7"/>
                    <a:pt x="34" y="1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22" y="7"/>
                    <a:pt x="11" y="13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2" name="Freeform 9637">
              <a:extLst>
                <a:ext uri="{FF2B5EF4-FFF2-40B4-BE49-F238E27FC236}">
                  <a16:creationId xmlns:a16="http://schemas.microsoft.com/office/drawing/2014/main" id="{027A288A-414D-49C4-8DA0-B4B7DF90F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101600"/>
              <a:ext cx="115888" cy="71438"/>
            </a:xfrm>
            <a:custGeom>
              <a:avLst/>
              <a:gdLst>
                <a:gd name="T0" fmla="*/ 30 w 31"/>
                <a:gd name="T1" fmla="*/ 0 h 19"/>
                <a:gd name="T2" fmla="*/ 0 w 31"/>
                <a:gd name="T3" fmla="*/ 19 h 19"/>
                <a:gd name="T4" fmla="*/ 1 w 31"/>
                <a:gd name="T5" fmla="*/ 19 h 19"/>
                <a:gd name="T6" fmla="*/ 31 w 31"/>
                <a:gd name="T7" fmla="*/ 0 h 19"/>
                <a:gd name="T8" fmla="*/ 30 w 3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30" y="0"/>
                  </a:moveTo>
                  <a:cubicBezTo>
                    <a:pt x="20" y="6"/>
                    <a:pt x="10" y="12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1" y="12"/>
                    <a:pt x="21" y="6"/>
                    <a:pt x="31" y="0"/>
                  </a:cubicBezTo>
                  <a:cubicBezTo>
                    <a:pt x="31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3" name="Freeform 9638">
              <a:extLst>
                <a:ext uri="{FF2B5EF4-FFF2-40B4-BE49-F238E27FC236}">
                  <a16:creationId xmlns:a16="http://schemas.microsoft.com/office/drawing/2014/main" id="{176E7942-AA61-4B6C-AE15-85841DDEB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" y="22225"/>
              <a:ext cx="60325" cy="38100"/>
            </a:xfrm>
            <a:custGeom>
              <a:avLst/>
              <a:gdLst>
                <a:gd name="T0" fmla="*/ 4 w 16"/>
                <a:gd name="T1" fmla="*/ 6 h 10"/>
                <a:gd name="T2" fmla="*/ 10 w 16"/>
                <a:gd name="T3" fmla="*/ 4 h 10"/>
                <a:gd name="T4" fmla="*/ 13 w 16"/>
                <a:gd name="T5" fmla="*/ 2 h 10"/>
                <a:gd name="T6" fmla="*/ 13 w 16"/>
                <a:gd name="T7" fmla="*/ 2 h 10"/>
                <a:gd name="T8" fmla="*/ 0 w 16"/>
                <a:gd name="T9" fmla="*/ 9 h 10"/>
                <a:gd name="T10" fmla="*/ 1 w 16"/>
                <a:gd name="T11" fmla="*/ 9 h 10"/>
                <a:gd name="T12" fmla="*/ 15 w 16"/>
                <a:gd name="T13" fmla="*/ 1 h 10"/>
                <a:gd name="T14" fmla="*/ 15 w 16"/>
                <a:gd name="T15" fmla="*/ 1 h 10"/>
                <a:gd name="T16" fmla="*/ 3 w 16"/>
                <a:gd name="T17" fmla="*/ 6 h 10"/>
                <a:gd name="T18" fmla="*/ 4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4" y="6"/>
                  </a:moveTo>
                  <a:cubicBezTo>
                    <a:pt x="6" y="5"/>
                    <a:pt x="8" y="5"/>
                    <a:pt x="10" y="4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5" y="1"/>
                    <a:pt x="13" y="1"/>
                    <a:pt x="13" y="2"/>
                  </a:cubicBezTo>
                  <a:cubicBezTo>
                    <a:pt x="9" y="4"/>
                    <a:pt x="4" y="7"/>
                    <a:pt x="0" y="9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6" y="7"/>
                    <a:pt x="10" y="4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ubicBezTo>
                    <a:pt x="11" y="2"/>
                    <a:pt x="7" y="4"/>
                    <a:pt x="3" y="6"/>
                  </a:cubicBezTo>
                  <a:cubicBezTo>
                    <a:pt x="3" y="7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4" name="Freeform 9639">
              <a:extLst>
                <a:ext uri="{FF2B5EF4-FFF2-40B4-BE49-F238E27FC236}">
                  <a16:creationId xmlns:a16="http://schemas.microsoft.com/office/drawing/2014/main" id="{349EA330-CD8F-4885-A5B5-A84A8991F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" y="96838"/>
              <a:ext cx="127000" cy="68263"/>
            </a:xfrm>
            <a:custGeom>
              <a:avLst/>
              <a:gdLst>
                <a:gd name="T0" fmla="*/ 1 w 34"/>
                <a:gd name="T1" fmla="*/ 18 h 18"/>
                <a:gd name="T2" fmla="*/ 33 w 34"/>
                <a:gd name="T3" fmla="*/ 0 h 18"/>
                <a:gd name="T4" fmla="*/ 33 w 34"/>
                <a:gd name="T5" fmla="*/ 0 h 18"/>
                <a:gd name="T6" fmla="*/ 1 w 34"/>
                <a:gd name="T7" fmla="*/ 17 h 18"/>
                <a:gd name="T8" fmla="*/ 1 w 3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8"/>
                  </a:moveTo>
                  <a:cubicBezTo>
                    <a:pt x="12" y="12"/>
                    <a:pt x="23" y="6"/>
                    <a:pt x="33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22" y="6"/>
                    <a:pt x="12" y="12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5" name="Freeform 9640">
              <a:extLst>
                <a:ext uri="{FF2B5EF4-FFF2-40B4-BE49-F238E27FC236}">
                  <a16:creationId xmlns:a16="http://schemas.microsoft.com/office/drawing/2014/main" id="{8511890D-56DC-4034-A956-73332664B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77788"/>
              <a:ext cx="123825" cy="68263"/>
            </a:xfrm>
            <a:custGeom>
              <a:avLst/>
              <a:gdLst>
                <a:gd name="T0" fmla="*/ 32 w 33"/>
                <a:gd name="T1" fmla="*/ 0 h 18"/>
                <a:gd name="T2" fmla="*/ 1 w 33"/>
                <a:gd name="T3" fmla="*/ 17 h 18"/>
                <a:gd name="T4" fmla="*/ 1 w 33"/>
                <a:gd name="T5" fmla="*/ 17 h 18"/>
                <a:gd name="T6" fmla="*/ 33 w 33"/>
                <a:gd name="T7" fmla="*/ 0 h 18"/>
                <a:gd name="T8" fmla="*/ 32 w 3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2" y="0"/>
                  </a:moveTo>
                  <a:cubicBezTo>
                    <a:pt x="22" y="5"/>
                    <a:pt x="11" y="11"/>
                    <a:pt x="1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11" y="11"/>
                    <a:pt x="22" y="6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6" name="Freeform 9641">
              <a:extLst>
                <a:ext uri="{FF2B5EF4-FFF2-40B4-BE49-F238E27FC236}">
                  <a16:creationId xmlns:a16="http://schemas.microsoft.com/office/drawing/2014/main" id="{D0EA353C-B594-4A80-8B1D-9A81B7B2E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71438"/>
              <a:ext cx="125413" cy="63500"/>
            </a:xfrm>
            <a:custGeom>
              <a:avLst/>
              <a:gdLst>
                <a:gd name="T0" fmla="*/ 1 w 33"/>
                <a:gd name="T1" fmla="*/ 17 h 17"/>
                <a:gd name="T2" fmla="*/ 32 w 33"/>
                <a:gd name="T3" fmla="*/ 1 h 17"/>
                <a:gd name="T4" fmla="*/ 32 w 33"/>
                <a:gd name="T5" fmla="*/ 0 h 17"/>
                <a:gd name="T6" fmla="*/ 0 w 33"/>
                <a:gd name="T7" fmla="*/ 16 h 17"/>
                <a:gd name="T8" fmla="*/ 1 w 3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7">
                  <a:moveTo>
                    <a:pt x="1" y="17"/>
                  </a:moveTo>
                  <a:cubicBezTo>
                    <a:pt x="12" y="12"/>
                    <a:pt x="22" y="6"/>
                    <a:pt x="32" y="1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21" y="6"/>
                    <a:pt x="11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7" name="Freeform 9642">
              <a:extLst>
                <a:ext uri="{FF2B5EF4-FFF2-40B4-BE49-F238E27FC236}">
                  <a16:creationId xmlns:a16="http://schemas.microsoft.com/office/drawing/2014/main" id="{73CE5ABB-7C63-4D22-B812-B8219E3EF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41275"/>
              <a:ext cx="119063" cy="77788"/>
            </a:xfrm>
            <a:custGeom>
              <a:avLst/>
              <a:gdLst>
                <a:gd name="T0" fmla="*/ 31 w 32"/>
                <a:gd name="T1" fmla="*/ 1 h 21"/>
                <a:gd name="T2" fmla="*/ 0 w 32"/>
                <a:gd name="T3" fmla="*/ 21 h 21"/>
                <a:gd name="T4" fmla="*/ 1 w 32"/>
                <a:gd name="T5" fmla="*/ 21 h 21"/>
                <a:gd name="T6" fmla="*/ 32 w 32"/>
                <a:gd name="T7" fmla="*/ 1 h 21"/>
                <a:gd name="T8" fmla="*/ 31 w 32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1" y="1"/>
                  </a:moveTo>
                  <a:cubicBezTo>
                    <a:pt x="22" y="8"/>
                    <a:pt x="11" y="14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1" y="15"/>
                    <a:pt x="22" y="9"/>
                    <a:pt x="32" y="1"/>
                  </a:cubicBezTo>
                  <a:cubicBezTo>
                    <a:pt x="32" y="1"/>
                    <a:pt x="32" y="0"/>
                    <a:pt x="3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8" name="Freeform 9643">
              <a:extLst>
                <a:ext uri="{FF2B5EF4-FFF2-40B4-BE49-F238E27FC236}">
                  <a16:creationId xmlns:a16="http://schemas.microsoft.com/office/drawing/2014/main" id="{F3AAF67D-A38A-4804-AD76-22E000319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41275"/>
              <a:ext cx="120650" cy="55563"/>
            </a:xfrm>
            <a:custGeom>
              <a:avLst/>
              <a:gdLst>
                <a:gd name="T0" fmla="*/ 1 w 32"/>
                <a:gd name="T1" fmla="*/ 15 h 15"/>
                <a:gd name="T2" fmla="*/ 31 w 32"/>
                <a:gd name="T3" fmla="*/ 1 h 15"/>
                <a:gd name="T4" fmla="*/ 31 w 32"/>
                <a:gd name="T5" fmla="*/ 1 h 15"/>
                <a:gd name="T6" fmla="*/ 0 w 32"/>
                <a:gd name="T7" fmla="*/ 14 h 15"/>
                <a:gd name="T8" fmla="*/ 1 w 3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1" y="15"/>
                  </a:moveTo>
                  <a:cubicBezTo>
                    <a:pt x="11" y="9"/>
                    <a:pt x="21" y="4"/>
                    <a:pt x="31" y="1"/>
                  </a:cubicBezTo>
                  <a:cubicBezTo>
                    <a:pt x="32" y="1"/>
                    <a:pt x="32" y="0"/>
                    <a:pt x="31" y="1"/>
                  </a:cubicBezTo>
                  <a:cubicBezTo>
                    <a:pt x="20" y="4"/>
                    <a:pt x="10" y="9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9" name="Freeform 9644">
              <a:extLst>
                <a:ext uri="{FF2B5EF4-FFF2-40B4-BE49-F238E27FC236}">
                  <a16:creationId xmlns:a16="http://schemas.microsoft.com/office/drawing/2014/main" id="{9EEDAF3A-6A82-4F81-9B92-F8EB4D1A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30163"/>
              <a:ext cx="101600" cy="55563"/>
            </a:xfrm>
            <a:custGeom>
              <a:avLst/>
              <a:gdLst>
                <a:gd name="T0" fmla="*/ 25 w 27"/>
                <a:gd name="T1" fmla="*/ 0 h 15"/>
                <a:gd name="T2" fmla="*/ 0 w 27"/>
                <a:gd name="T3" fmla="*/ 15 h 15"/>
                <a:gd name="T4" fmla="*/ 1 w 27"/>
                <a:gd name="T5" fmla="*/ 15 h 15"/>
                <a:gd name="T6" fmla="*/ 26 w 27"/>
                <a:gd name="T7" fmla="*/ 1 h 15"/>
                <a:gd name="T8" fmla="*/ 25 w 2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25" y="0"/>
                  </a:moveTo>
                  <a:cubicBezTo>
                    <a:pt x="17" y="5"/>
                    <a:pt x="9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9" y="10"/>
                    <a:pt x="18" y="5"/>
                    <a:pt x="26" y="1"/>
                  </a:cubicBezTo>
                  <a:cubicBezTo>
                    <a:pt x="27" y="0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0" name="Freeform 9645">
              <a:extLst>
                <a:ext uri="{FF2B5EF4-FFF2-40B4-BE49-F238E27FC236}">
                  <a16:creationId xmlns:a16="http://schemas.microsoft.com/office/drawing/2014/main" id="{9F6C074B-38C8-478D-8347-D400105B5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30163"/>
              <a:ext cx="33338" cy="14288"/>
            </a:xfrm>
            <a:custGeom>
              <a:avLst/>
              <a:gdLst>
                <a:gd name="T0" fmla="*/ 1 w 9"/>
                <a:gd name="T1" fmla="*/ 3 h 4"/>
                <a:gd name="T2" fmla="*/ 9 w 9"/>
                <a:gd name="T3" fmla="*/ 1 h 4"/>
                <a:gd name="T4" fmla="*/ 9 w 9"/>
                <a:gd name="T5" fmla="*/ 0 h 4"/>
                <a:gd name="T6" fmla="*/ 1 w 9"/>
                <a:gd name="T7" fmla="*/ 3 h 4"/>
                <a:gd name="T8" fmla="*/ 1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3"/>
                  </a:moveTo>
                  <a:cubicBezTo>
                    <a:pt x="4" y="2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9571" name="Group 115">
            <a:extLst>
              <a:ext uri="{FF2B5EF4-FFF2-40B4-BE49-F238E27FC236}">
                <a16:creationId xmlns:a16="http://schemas.microsoft.com/office/drawing/2014/main" id="{18957067-1C94-4E53-AA2B-97E044C6599D}"/>
              </a:ext>
            </a:extLst>
          </p:cNvPr>
          <p:cNvGrpSpPr>
            <a:grpSpLocks/>
          </p:cNvGrpSpPr>
          <p:nvPr/>
        </p:nvGrpSpPr>
        <p:grpSpPr bwMode="auto">
          <a:xfrm>
            <a:off x="5249863" y="3354388"/>
            <a:ext cx="874712" cy="757237"/>
            <a:chOff x="0" y="0"/>
            <a:chExt cx="307975" cy="266700"/>
          </a:xfrm>
        </p:grpSpPr>
        <p:sp>
          <p:nvSpPr>
            <p:cNvPr id="19572" name="Freeform 10250">
              <a:extLst>
                <a:ext uri="{FF2B5EF4-FFF2-40B4-BE49-F238E27FC236}">
                  <a16:creationId xmlns:a16="http://schemas.microsoft.com/office/drawing/2014/main" id="{2CA00AD5-6CFA-4EBD-B559-A21101266A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307975" cy="266700"/>
            </a:xfrm>
            <a:custGeom>
              <a:avLst/>
              <a:gdLst>
                <a:gd name="T0" fmla="*/ 53 w 82"/>
                <a:gd name="T1" fmla="*/ 17 h 71"/>
                <a:gd name="T2" fmla="*/ 39 w 82"/>
                <a:gd name="T3" fmla="*/ 37 h 71"/>
                <a:gd name="T4" fmla="*/ 18 w 82"/>
                <a:gd name="T5" fmla="*/ 30 h 71"/>
                <a:gd name="T6" fmla="*/ 9 w 82"/>
                <a:gd name="T7" fmla="*/ 27 h 71"/>
                <a:gd name="T8" fmla="*/ 5 w 82"/>
                <a:gd name="T9" fmla="*/ 31 h 71"/>
                <a:gd name="T10" fmla="*/ 1 w 82"/>
                <a:gd name="T11" fmla="*/ 37 h 71"/>
                <a:gd name="T12" fmla="*/ 0 w 82"/>
                <a:gd name="T13" fmla="*/ 42 h 71"/>
                <a:gd name="T14" fmla="*/ 3 w 82"/>
                <a:gd name="T15" fmla="*/ 47 h 71"/>
                <a:gd name="T16" fmla="*/ 20 w 82"/>
                <a:gd name="T17" fmla="*/ 58 h 71"/>
                <a:gd name="T18" fmla="*/ 24 w 82"/>
                <a:gd name="T19" fmla="*/ 60 h 71"/>
                <a:gd name="T20" fmla="*/ 33 w 82"/>
                <a:gd name="T21" fmla="*/ 66 h 71"/>
                <a:gd name="T22" fmla="*/ 38 w 82"/>
                <a:gd name="T23" fmla="*/ 71 h 71"/>
                <a:gd name="T24" fmla="*/ 46 w 82"/>
                <a:gd name="T25" fmla="*/ 66 h 71"/>
                <a:gd name="T26" fmla="*/ 54 w 82"/>
                <a:gd name="T27" fmla="*/ 57 h 71"/>
                <a:gd name="T28" fmla="*/ 58 w 82"/>
                <a:gd name="T29" fmla="*/ 49 h 71"/>
                <a:gd name="T30" fmla="*/ 62 w 82"/>
                <a:gd name="T31" fmla="*/ 43 h 71"/>
                <a:gd name="T32" fmla="*/ 69 w 82"/>
                <a:gd name="T33" fmla="*/ 34 h 71"/>
                <a:gd name="T34" fmla="*/ 70 w 82"/>
                <a:gd name="T35" fmla="*/ 7 h 71"/>
                <a:gd name="T36" fmla="*/ 57 w 82"/>
                <a:gd name="T37" fmla="*/ 51 h 71"/>
                <a:gd name="T38" fmla="*/ 66 w 82"/>
                <a:gd name="T39" fmla="*/ 38 h 71"/>
                <a:gd name="T40" fmla="*/ 66 w 82"/>
                <a:gd name="T41" fmla="*/ 38 h 71"/>
                <a:gd name="T42" fmla="*/ 64 w 82"/>
                <a:gd name="T43" fmla="*/ 38 h 71"/>
                <a:gd name="T44" fmla="*/ 61 w 82"/>
                <a:gd name="T45" fmla="*/ 41 h 71"/>
                <a:gd name="T46" fmla="*/ 59 w 82"/>
                <a:gd name="T47" fmla="*/ 45 h 71"/>
                <a:gd name="T48" fmla="*/ 44 w 82"/>
                <a:gd name="T49" fmla="*/ 65 h 71"/>
                <a:gd name="T50" fmla="*/ 36 w 82"/>
                <a:gd name="T51" fmla="*/ 68 h 71"/>
                <a:gd name="T52" fmla="*/ 28 w 82"/>
                <a:gd name="T53" fmla="*/ 62 h 71"/>
                <a:gd name="T54" fmla="*/ 17 w 82"/>
                <a:gd name="T55" fmla="*/ 55 h 71"/>
                <a:gd name="T56" fmla="*/ 1 w 82"/>
                <a:gd name="T57" fmla="*/ 43 h 71"/>
                <a:gd name="T58" fmla="*/ 2 w 82"/>
                <a:gd name="T59" fmla="*/ 39 h 71"/>
                <a:gd name="T60" fmla="*/ 7 w 82"/>
                <a:gd name="T61" fmla="*/ 31 h 71"/>
                <a:gd name="T62" fmla="*/ 10 w 82"/>
                <a:gd name="T63" fmla="*/ 28 h 71"/>
                <a:gd name="T64" fmla="*/ 13 w 82"/>
                <a:gd name="T65" fmla="*/ 30 h 71"/>
                <a:gd name="T66" fmla="*/ 14 w 82"/>
                <a:gd name="T67" fmla="*/ 30 h 71"/>
                <a:gd name="T68" fmla="*/ 18 w 82"/>
                <a:gd name="T69" fmla="*/ 33 h 71"/>
                <a:gd name="T70" fmla="*/ 32 w 82"/>
                <a:gd name="T71" fmla="*/ 42 h 71"/>
                <a:gd name="T72" fmla="*/ 45 w 82"/>
                <a:gd name="T73" fmla="*/ 33 h 71"/>
                <a:gd name="T74" fmla="*/ 54 w 82"/>
                <a:gd name="T75" fmla="*/ 21 h 71"/>
                <a:gd name="T76" fmla="*/ 61 w 82"/>
                <a:gd name="T77" fmla="*/ 10 h 71"/>
                <a:gd name="T78" fmla="*/ 72 w 82"/>
                <a:gd name="T79" fmla="*/ 24 h 71"/>
                <a:gd name="T80" fmla="*/ 62 w 82"/>
                <a:gd name="T81" fmla="*/ 4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2" h="71">
                  <a:moveTo>
                    <a:pt x="70" y="7"/>
                  </a:moveTo>
                  <a:cubicBezTo>
                    <a:pt x="64" y="0"/>
                    <a:pt x="55" y="11"/>
                    <a:pt x="53" y="17"/>
                  </a:cubicBezTo>
                  <a:cubicBezTo>
                    <a:pt x="51" y="21"/>
                    <a:pt x="48" y="25"/>
                    <a:pt x="45" y="29"/>
                  </a:cubicBezTo>
                  <a:cubicBezTo>
                    <a:pt x="44" y="30"/>
                    <a:pt x="39" y="38"/>
                    <a:pt x="39" y="37"/>
                  </a:cubicBezTo>
                  <a:cubicBezTo>
                    <a:pt x="33" y="47"/>
                    <a:pt x="22" y="32"/>
                    <a:pt x="16" y="29"/>
                  </a:cubicBezTo>
                  <a:cubicBezTo>
                    <a:pt x="17" y="29"/>
                    <a:pt x="18" y="30"/>
                    <a:pt x="18" y="30"/>
                  </a:cubicBezTo>
                  <a:cubicBezTo>
                    <a:pt x="18" y="29"/>
                    <a:pt x="13" y="28"/>
                    <a:pt x="14" y="28"/>
                  </a:cubicBezTo>
                  <a:cubicBezTo>
                    <a:pt x="12" y="27"/>
                    <a:pt x="9" y="26"/>
                    <a:pt x="9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30"/>
                    <a:pt x="6" y="29"/>
                    <a:pt x="5" y="31"/>
                  </a:cubicBezTo>
                  <a:cubicBezTo>
                    <a:pt x="4" y="34"/>
                    <a:pt x="2" y="36"/>
                    <a:pt x="1" y="38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2" y="36"/>
                    <a:pt x="0" y="41"/>
                    <a:pt x="0" y="42"/>
                  </a:cubicBezTo>
                  <a:cubicBezTo>
                    <a:pt x="0" y="42"/>
                    <a:pt x="1" y="45"/>
                    <a:pt x="1" y="45"/>
                  </a:cubicBezTo>
                  <a:cubicBezTo>
                    <a:pt x="2" y="45"/>
                    <a:pt x="5" y="48"/>
                    <a:pt x="3" y="47"/>
                  </a:cubicBezTo>
                  <a:cubicBezTo>
                    <a:pt x="4" y="47"/>
                    <a:pt x="6" y="48"/>
                    <a:pt x="8" y="49"/>
                  </a:cubicBezTo>
                  <a:cubicBezTo>
                    <a:pt x="10" y="51"/>
                    <a:pt x="16" y="55"/>
                    <a:pt x="20" y="58"/>
                  </a:cubicBezTo>
                  <a:cubicBezTo>
                    <a:pt x="19" y="57"/>
                    <a:pt x="24" y="60"/>
                    <a:pt x="24" y="60"/>
                  </a:cubicBezTo>
                  <a:cubicBezTo>
                    <a:pt x="22" y="59"/>
                    <a:pt x="24" y="60"/>
                    <a:pt x="24" y="60"/>
                  </a:cubicBezTo>
                  <a:cubicBezTo>
                    <a:pt x="25" y="61"/>
                    <a:pt x="26" y="62"/>
                    <a:pt x="27" y="62"/>
                  </a:cubicBezTo>
                  <a:cubicBezTo>
                    <a:pt x="26" y="62"/>
                    <a:pt x="32" y="66"/>
                    <a:pt x="33" y="66"/>
                  </a:cubicBezTo>
                  <a:cubicBezTo>
                    <a:pt x="36" y="67"/>
                    <a:pt x="36" y="70"/>
                    <a:pt x="39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39" y="71"/>
                    <a:pt x="43" y="69"/>
                    <a:pt x="41" y="71"/>
                  </a:cubicBezTo>
                  <a:cubicBezTo>
                    <a:pt x="42" y="71"/>
                    <a:pt x="45" y="67"/>
                    <a:pt x="46" y="66"/>
                  </a:cubicBezTo>
                  <a:cubicBezTo>
                    <a:pt x="47" y="65"/>
                    <a:pt x="51" y="60"/>
                    <a:pt x="51" y="60"/>
                  </a:cubicBezTo>
                  <a:cubicBezTo>
                    <a:pt x="50" y="59"/>
                    <a:pt x="54" y="57"/>
                    <a:pt x="54" y="57"/>
                  </a:cubicBezTo>
                  <a:cubicBezTo>
                    <a:pt x="54" y="56"/>
                    <a:pt x="55" y="53"/>
                    <a:pt x="56" y="52"/>
                  </a:cubicBezTo>
                  <a:cubicBezTo>
                    <a:pt x="56" y="51"/>
                    <a:pt x="57" y="51"/>
                    <a:pt x="58" y="49"/>
                  </a:cubicBezTo>
                  <a:cubicBezTo>
                    <a:pt x="58" y="49"/>
                    <a:pt x="57" y="51"/>
                    <a:pt x="57" y="51"/>
                  </a:cubicBezTo>
                  <a:cubicBezTo>
                    <a:pt x="58" y="48"/>
                    <a:pt x="61" y="45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5" y="42"/>
                    <a:pt x="67" y="37"/>
                    <a:pt x="69" y="34"/>
                  </a:cubicBezTo>
                  <a:cubicBezTo>
                    <a:pt x="71" y="30"/>
                    <a:pt x="74" y="25"/>
                    <a:pt x="76" y="22"/>
                  </a:cubicBezTo>
                  <a:cubicBezTo>
                    <a:pt x="82" y="15"/>
                    <a:pt x="78" y="8"/>
                    <a:pt x="70" y="7"/>
                  </a:cubicBezTo>
                  <a:close/>
                  <a:moveTo>
                    <a:pt x="56" y="51"/>
                  </a:moveTo>
                  <a:cubicBezTo>
                    <a:pt x="56" y="51"/>
                    <a:pt x="57" y="51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lose/>
                  <a:moveTo>
                    <a:pt x="66" y="38"/>
                  </a:moveTo>
                  <a:cubicBezTo>
                    <a:pt x="66" y="38"/>
                    <a:pt x="66" y="38"/>
                    <a:pt x="66" y="38"/>
                  </a:cubicBezTo>
                  <a:cubicBezTo>
                    <a:pt x="65" y="39"/>
                    <a:pt x="65" y="38"/>
                    <a:pt x="66" y="38"/>
                  </a:cubicBezTo>
                  <a:close/>
                  <a:moveTo>
                    <a:pt x="72" y="24"/>
                  </a:moveTo>
                  <a:cubicBezTo>
                    <a:pt x="70" y="28"/>
                    <a:pt x="67" y="35"/>
                    <a:pt x="64" y="38"/>
                  </a:cubicBezTo>
                  <a:cubicBezTo>
                    <a:pt x="64" y="37"/>
                    <a:pt x="64" y="37"/>
                    <a:pt x="65" y="36"/>
                  </a:cubicBezTo>
                  <a:cubicBezTo>
                    <a:pt x="64" y="37"/>
                    <a:pt x="61" y="39"/>
                    <a:pt x="61" y="41"/>
                  </a:cubicBezTo>
                  <a:cubicBezTo>
                    <a:pt x="62" y="40"/>
                    <a:pt x="62" y="40"/>
                    <a:pt x="62" y="39"/>
                  </a:cubicBezTo>
                  <a:cubicBezTo>
                    <a:pt x="62" y="42"/>
                    <a:pt x="60" y="44"/>
                    <a:pt x="59" y="45"/>
                  </a:cubicBezTo>
                  <a:cubicBezTo>
                    <a:pt x="56" y="48"/>
                    <a:pt x="54" y="53"/>
                    <a:pt x="51" y="56"/>
                  </a:cubicBezTo>
                  <a:cubicBezTo>
                    <a:pt x="49" y="59"/>
                    <a:pt x="47" y="62"/>
                    <a:pt x="44" y="65"/>
                  </a:cubicBezTo>
                  <a:cubicBezTo>
                    <a:pt x="44" y="66"/>
                    <a:pt x="40" y="69"/>
                    <a:pt x="39" y="70"/>
                  </a:cubicBezTo>
                  <a:cubicBezTo>
                    <a:pt x="38" y="70"/>
                    <a:pt x="38" y="69"/>
                    <a:pt x="36" y="68"/>
                  </a:cubicBezTo>
                  <a:cubicBezTo>
                    <a:pt x="37" y="68"/>
                    <a:pt x="35" y="67"/>
                    <a:pt x="35" y="67"/>
                  </a:cubicBezTo>
                  <a:cubicBezTo>
                    <a:pt x="35" y="66"/>
                    <a:pt x="29" y="63"/>
                    <a:pt x="28" y="62"/>
                  </a:cubicBezTo>
                  <a:cubicBezTo>
                    <a:pt x="27" y="62"/>
                    <a:pt x="23" y="58"/>
                    <a:pt x="23" y="58"/>
                  </a:cubicBezTo>
                  <a:cubicBezTo>
                    <a:pt x="20" y="57"/>
                    <a:pt x="19" y="56"/>
                    <a:pt x="17" y="55"/>
                  </a:cubicBezTo>
                  <a:cubicBezTo>
                    <a:pt x="17" y="55"/>
                    <a:pt x="17" y="55"/>
                    <a:pt x="18" y="55"/>
                  </a:cubicBezTo>
                  <a:cubicBezTo>
                    <a:pt x="16" y="53"/>
                    <a:pt x="0" y="44"/>
                    <a:pt x="1" y="43"/>
                  </a:cubicBezTo>
                  <a:cubicBezTo>
                    <a:pt x="1" y="42"/>
                    <a:pt x="2" y="38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3" y="37"/>
                    <a:pt x="3" y="38"/>
                  </a:cubicBezTo>
                  <a:cubicBezTo>
                    <a:pt x="3" y="38"/>
                    <a:pt x="6" y="33"/>
                    <a:pt x="7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10" y="28"/>
                    <a:pt x="10" y="28"/>
                  </a:cubicBezTo>
                  <a:cubicBezTo>
                    <a:pt x="10" y="28"/>
                    <a:pt x="12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7" y="32"/>
                    <a:pt x="18" y="33"/>
                  </a:cubicBezTo>
                  <a:cubicBezTo>
                    <a:pt x="19" y="33"/>
                    <a:pt x="23" y="36"/>
                    <a:pt x="22" y="36"/>
                  </a:cubicBezTo>
                  <a:cubicBezTo>
                    <a:pt x="24" y="38"/>
                    <a:pt x="28" y="41"/>
                    <a:pt x="32" y="42"/>
                  </a:cubicBezTo>
                  <a:cubicBezTo>
                    <a:pt x="32" y="46"/>
                    <a:pt x="40" y="40"/>
                    <a:pt x="41" y="39"/>
                  </a:cubicBezTo>
                  <a:cubicBezTo>
                    <a:pt x="41" y="39"/>
                    <a:pt x="44" y="35"/>
                    <a:pt x="45" y="33"/>
                  </a:cubicBezTo>
                  <a:cubicBezTo>
                    <a:pt x="44" y="38"/>
                    <a:pt x="45" y="34"/>
                    <a:pt x="45" y="34"/>
                  </a:cubicBezTo>
                  <a:cubicBezTo>
                    <a:pt x="45" y="30"/>
                    <a:pt x="52" y="23"/>
                    <a:pt x="54" y="21"/>
                  </a:cubicBezTo>
                  <a:cubicBezTo>
                    <a:pt x="52" y="22"/>
                    <a:pt x="55" y="19"/>
                    <a:pt x="55" y="18"/>
                  </a:cubicBezTo>
                  <a:cubicBezTo>
                    <a:pt x="57" y="15"/>
                    <a:pt x="60" y="13"/>
                    <a:pt x="61" y="10"/>
                  </a:cubicBezTo>
                  <a:cubicBezTo>
                    <a:pt x="64" y="5"/>
                    <a:pt x="70" y="10"/>
                    <a:pt x="73" y="12"/>
                  </a:cubicBezTo>
                  <a:cubicBezTo>
                    <a:pt x="79" y="15"/>
                    <a:pt x="75" y="19"/>
                    <a:pt x="72" y="24"/>
                  </a:cubicBezTo>
                  <a:close/>
                  <a:moveTo>
                    <a:pt x="62" y="40"/>
                  </a:moveTo>
                  <a:cubicBezTo>
                    <a:pt x="62" y="39"/>
                    <a:pt x="62" y="39"/>
                    <a:pt x="62" y="40"/>
                  </a:cubicBezTo>
                  <a:cubicBezTo>
                    <a:pt x="62" y="39"/>
                    <a:pt x="62" y="40"/>
                    <a:pt x="62" y="4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3" name="Freeform 10251">
              <a:extLst>
                <a:ext uri="{FF2B5EF4-FFF2-40B4-BE49-F238E27FC236}">
                  <a16:creationId xmlns:a16="http://schemas.microsoft.com/office/drawing/2014/main" id="{5C32BF11-1912-43E0-A587-FDE1DB140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" y="244475"/>
              <a:ext cx="25400" cy="11113"/>
            </a:xfrm>
            <a:custGeom>
              <a:avLst/>
              <a:gdLst>
                <a:gd name="T0" fmla="*/ 1 w 7"/>
                <a:gd name="T1" fmla="*/ 3 h 3"/>
                <a:gd name="T2" fmla="*/ 7 w 7"/>
                <a:gd name="T3" fmla="*/ 0 h 3"/>
                <a:gd name="T4" fmla="*/ 6 w 7"/>
                <a:gd name="T5" fmla="*/ 0 h 3"/>
                <a:gd name="T6" fmla="*/ 1 w 7"/>
                <a:gd name="T7" fmla="*/ 3 h 3"/>
                <a:gd name="T8" fmla="*/ 1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3" y="2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4" name="Freeform 10252">
              <a:extLst>
                <a:ext uri="{FF2B5EF4-FFF2-40B4-BE49-F238E27FC236}">
                  <a16:creationId xmlns:a16="http://schemas.microsoft.com/office/drawing/2014/main" id="{C38BE62D-8A26-43C2-BA69-68923FE8B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8" y="219075"/>
              <a:ext cx="57150" cy="33338"/>
            </a:xfrm>
            <a:custGeom>
              <a:avLst/>
              <a:gdLst>
                <a:gd name="T0" fmla="*/ 14 w 15"/>
                <a:gd name="T1" fmla="*/ 0 h 9"/>
                <a:gd name="T2" fmla="*/ 0 w 15"/>
                <a:gd name="T3" fmla="*/ 9 h 9"/>
                <a:gd name="T4" fmla="*/ 1 w 15"/>
                <a:gd name="T5" fmla="*/ 9 h 9"/>
                <a:gd name="T6" fmla="*/ 15 w 15"/>
                <a:gd name="T7" fmla="*/ 0 h 9"/>
                <a:gd name="T8" fmla="*/ 14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cubicBezTo>
                    <a:pt x="9" y="3"/>
                    <a:pt x="5" y="5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5" y="6"/>
                    <a:pt x="10" y="3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5" name="Freeform 10253">
              <a:extLst>
                <a:ext uri="{FF2B5EF4-FFF2-40B4-BE49-F238E27FC236}">
                  <a16:creationId xmlns:a16="http://schemas.microsoft.com/office/drawing/2014/main" id="{4C4E1677-C91E-44EF-AD4F-1CD74089A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200025"/>
              <a:ext cx="79375" cy="44450"/>
            </a:xfrm>
            <a:custGeom>
              <a:avLst/>
              <a:gdLst>
                <a:gd name="T0" fmla="*/ 1 w 21"/>
                <a:gd name="T1" fmla="*/ 12 h 12"/>
                <a:gd name="T2" fmla="*/ 21 w 21"/>
                <a:gd name="T3" fmla="*/ 0 h 12"/>
                <a:gd name="T4" fmla="*/ 21 w 21"/>
                <a:gd name="T5" fmla="*/ 0 h 12"/>
                <a:gd name="T6" fmla="*/ 1 w 21"/>
                <a:gd name="T7" fmla="*/ 12 h 12"/>
                <a:gd name="T8" fmla="*/ 1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" y="12"/>
                  </a:moveTo>
                  <a:cubicBezTo>
                    <a:pt x="8" y="9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4"/>
                    <a:pt x="8" y="8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6" name="Freeform 10254">
              <a:extLst>
                <a:ext uri="{FF2B5EF4-FFF2-40B4-BE49-F238E27FC236}">
                  <a16:creationId xmlns:a16="http://schemas.microsoft.com/office/drawing/2014/main" id="{3883E3CB-5493-4C46-A718-F7FA7BDAD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8" y="184150"/>
              <a:ext cx="98425" cy="57150"/>
            </a:xfrm>
            <a:custGeom>
              <a:avLst/>
              <a:gdLst>
                <a:gd name="T0" fmla="*/ 25 w 26"/>
                <a:gd name="T1" fmla="*/ 0 h 15"/>
                <a:gd name="T2" fmla="*/ 1 w 26"/>
                <a:gd name="T3" fmla="*/ 15 h 15"/>
                <a:gd name="T4" fmla="*/ 1 w 26"/>
                <a:gd name="T5" fmla="*/ 15 h 15"/>
                <a:gd name="T6" fmla="*/ 25 w 26"/>
                <a:gd name="T7" fmla="*/ 0 h 15"/>
                <a:gd name="T8" fmla="*/ 25 w 2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25" y="0"/>
                  </a:moveTo>
                  <a:cubicBezTo>
                    <a:pt x="17" y="4"/>
                    <a:pt x="8" y="9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9" y="9"/>
                    <a:pt x="17" y="5"/>
                    <a:pt x="25" y="0"/>
                  </a:cubicBezTo>
                  <a:cubicBezTo>
                    <a:pt x="26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7" name="Freeform 10255">
              <a:extLst>
                <a:ext uri="{FF2B5EF4-FFF2-40B4-BE49-F238E27FC236}">
                  <a16:creationId xmlns:a16="http://schemas.microsoft.com/office/drawing/2014/main" id="{EC835EF9-247F-45ED-A983-51BFBD3C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161925"/>
              <a:ext cx="127000" cy="71438"/>
            </a:xfrm>
            <a:custGeom>
              <a:avLst/>
              <a:gdLst>
                <a:gd name="T0" fmla="*/ 1 w 34"/>
                <a:gd name="T1" fmla="*/ 18 h 19"/>
                <a:gd name="T2" fmla="*/ 33 w 34"/>
                <a:gd name="T3" fmla="*/ 1 h 19"/>
                <a:gd name="T4" fmla="*/ 33 w 34"/>
                <a:gd name="T5" fmla="*/ 0 h 19"/>
                <a:gd name="T6" fmla="*/ 1 w 34"/>
                <a:gd name="T7" fmla="*/ 18 h 19"/>
                <a:gd name="T8" fmla="*/ 1 w 34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9">
                  <a:moveTo>
                    <a:pt x="1" y="18"/>
                  </a:moveTo>
                  <a:cubicBezTo>
                    <a:pt x="12" y="13"/>
                    <a:pt x="22" y="6"/>
                    <a:pt x="33" y="1"/>
                  </a:cubicBezTo>
                  <a:cubicBezTo>
                    <a:pt x="34" y="1"/>
                    <a:pt x="33" y="0"/>
                    <a:pt x="33" y="0"/>
                  </a:cubicBezTo>
                  <a:cubicBezTo>
                    <a:pt x="22" y="6"/>
                    <a:pt x="12" y="12"/>
                    <a:pt x="1" y="18"/>
                  </a:cubicBezTo>
                  <a:cubicBezTo>
                    <a:pt x="0" y="18"/>
                    <a:pt x="1" y="19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8" name="Freeform 10256">
              <a:extLst>
                <a:ext uri="{FF2B5EF4-FFF2-40B4-BE49-F238E27FC236}">
                  <a16:creationId xmlns:a16="http://schemas.microsoft.com/office/drawing/2014/main" id="{EA06A0FE-F714-4AA5-BAB3-85F0720C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139700"/>
              <a:ext cx="153988" cy="90488"/>
            </a:xfrm>
            <a:custGeom>
              <a:avLst/>
              <a:gdLst>
                <a:gd name="T0" fmla="*/ 40 w 41"/>
                <a:gd name="T1" fmla="*/ 0 h 24"/>
                <a:gd name="T2" fmla="*/ 1 w 41"/>
                <a:gd name="T3" fmla="*/ 23 h 24"/>
                <a:gd name="T4" fmla="*/ 1 w 41"/>
                <a:gd name="T5" fmla="*/ 23 h 24"/>
                <a:gd name="T6" fmla="*/ 41 w 41"/>
                <a:gd name="T7" fmla="*/ 0 h 24"/>
                <a:gd name="T8" fmla="*/ 40 w 41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4">
                  <a:moveTo>
                    <a:pt x="40" y="0"/>
                  </a:moveTo>
                  <a:cubicBezTo>
                    <a:pt x="27" y="8"/>
                    <a:pt x="14" y="15"/>
                    <a:pt x="1" y="23"/>
                  </a:cubicBezTo>
                  <a:cubicBezTo>
                    <a:pt x="0" y="23"/>
                    <a:pt x="1" y="24"/>
                    <a:pt x="1" y="23"/>
                  </a:cubicBezTo>
                  <a:cubicBezTo>
                    <a:pt x="14" y="15"/>
                    <a:pt x="27" y="8"/>
                    <a:pt x="41" y="0"/>
                  </a:cubicBezTo>
                  <a:cubicBezTo>
                    <a:pt x="41" y="0"/>
                    <a:pt x="41" y="0"/>
                    <a:pt x="4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9" name="Freeform 10257">
              <a:extLst>
                <a:ext uri="{FF2B5EF4-FFF2-40B4-BE49-F238E27FC236}">
                  <a16:creationId xmlns:a16="http://schemas.microsoft.com/office/drawing/2014/main" id="{0EC4867A-7342-4D0C-9AE8-FCCA51F5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117475"/>
              <a:ext cx="192088" cy="93663"/>
            </a:xfrm>
            <a:custGeom>
              <a:avLst/>
              <a:gdLst>
                <a:gd name="T0" fmla="*/ 0 w 51"/>
                <a:gd name="T1" fmla="*/ 25 h 25"/>
                <a:gd name="T2" fmla="*/ 51 w 51"/>
                <a:gd name="T3" fmla="*/ 0 h 25"/>
                <a:gd name="T4" fmla="*/ 50 w 51"/>
                <a:gd name="T5" fmla="*/ 0 h 25"/>
                <a:gd name="T6" fmla="*/ 0 w 51"/>
                <a:gd name="T7" fmla="*/ 25 h 25"/>
                <a:gd name="T8" fmla="*/ 0 w 51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5">
                  <a:moveTo>
                    <a:pt x="0" y="25"/>
                  </a:moveTo>
                  <a:cubicBezTo>
                    <a:pt x="18" y="17"/>
                    <a:pt x="34" y="8"/>
                    <a:pt x="51" y="0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34" y="8"/>
                    <a:pt x="17" y="17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0" name="Freeform 10258">
              <a:extLst>
                <a:ext uri="{FF2B5EF4-FFF2-40B4-BE49-F238E27FC236}">
                  <a16:creationId xmlns:a16="http://schemas.microsoft.com/office/drawing/2014/main" id="{F69DF7BD-5810-4623-87A5-6B29E2E6A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82550"/>
              <a:ext cx="214313" cy="123825"/>
            </a:xfrm>
            <a:custGeom>
              <a:avLst/>
              <a:gdLst>
                <a:gd name="T0" fmla="*/ 56 w 57"/>
                <a:gd name="T1" fmla="*/ 0 h 33"/>
                <a:gd name="T2" fmla="*/ 1 w 57"/>
                <a:gd name="T3" fmla="*/ 33 h 33"/>
                <a:gd name="T4" fmla="*/ 1 w 57"/>
                <a:gd name="T5" fmla="*/ 33 h 33"/>
                <a:gd name="T6" fmla="*/ 56 w 57"/>
                <a:gd name="T7" fmla="*/ 0 h 33"/>
                <a:gd name="T8" fmla="*/ 56 w 57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3">
                  <a:moveTo>
                    <a:pt x="56" y="0"/>
                  </a:moveTo>
                  <a:cubicBezTo>
                    <a:pt x="37" y="10"/>
                    <a:pt x="18" y="20"/>
                    <a:pt x="1" y="33"/>
                  </a:cubicBezTo>
                  <a:cubicBezTo>
                    <a:pt x="0" y="33"/>
                    <a:pt x="1" y="33"/>
                    <a:pt x="1" y="33"/>
                  </a:cubicBezTo>
                  <a:cubicBezTo>
                    <a:pt x="18" y="20"/>
                    <a:pt x="37" y="10"/>
                    <a:pt x="56" y="0"/>
                  </a:cubicBezTo>
                  <a:cubicBezTo>
                    <a:pt x="57" y="0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1" name="Freeform 10259">
              <a:extLst>
                <a:ext uri="{FF2B5EF4-FFF2-40B4-BE49-F238E27FC236}">
                  <a16:creationId xmlns:a16="http://schemas.microsoft.com/office/drawing/2014/main" id="{CCEFCCFF-5D65-48CE-A99F-F624E3C06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3" y="76200"/>
              <a:ext cx="120650" cy="55563"/>
            </a:xfrm>
            <a:custGeom>
              <a:avLst/>
              <a:gdLst>
                <a:gd name="T0" fmla="*/ 1 w 32"/>
                <a:gd name="T1" fmla="*/ 15 h 15"/>
                <a:gd name="T2" fmla="*/ 32 w 32"/>
                <a:gd name="T3" fmla="*/ 1 h 15"/>
                <a:gd name="T4" fmla="*/ 32 w 32"/>
                <a:gd name="T5" fmla="*/ 0 h 15"/>
                <a:gd name="T6" fmla="*/ 1 w 32"/>
                <a:gd name="T7" fmla="*/ 15 h 15"/>
                <a:gd name="T8" fmla="*/ 1 w 3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1" y="15"/>
                  </a:moveTo>
                  <a:cubicBezTo>
                    <a:pt x="11" y="10"/>
                    <a:pt x="21" y="5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1" y="5"/>
                    <a:pt x="11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2" name="Freeform 10260">
              <a:extLst>
                <a:ext uri="{FF2B5EF4-FFF2-40B4-BE49-F238E27FC236}">
                  <a16:creationId xmlns:a16="http://schemas.microsoft.com/office/drawing/2014/main" id="{C22B557F-8B04-4D97-8446-3BEEF23A7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58750"/>
              <a:ext cx="71438" cy="36513"/>
            </a:xfrm>
            <a:custGeom>
              <a:avLst/>
              <a:gdLst>
                <a:gd name="T0" fmla="*/ 1 w 19"/>
                <a:gd name="T1" fmla="*/ 9 h 10"/>
                <a:gd name="T2" fmla="*/ 19 w 19"/>
                <a:gd name="T3" fmla="*/ 0 h 10"/>
                <a:gd name="T4" fmla="*/ 18 w 19"/>
                <a:gd name="T5" fmla="*/ 0 h 10"/>
                <a:gd name="T6" fmla="*/ 1 w 19"/>
                <a:gd name="T7" fmla="*/ 9 h 10"/>
                <a:gd name="T8" fmla="*/ 1 w 1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" y="9"/>
                  </a:moveTo>
                  <a:cubicBezTo>
                    <a:pt x="7" y="6"/>
                    <a:pt x="13" y="3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2" y="3"/>
                    <a:pt x="7" y="6"/>
                    <a:pt x="1" y="9"/>
                  </a:cubicBezTo>
                  <a:cubicBezTo>
                    <a:pt x="0" y="9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3" name="Freeform 10261">
              <a:extLst>
                <a:ext uri="{FF2B5EF4-FFF2-40B4-BE49-F238E27FC236}">
                  <a16:creationId xmlns:a16="http://schemas.microsoft.com/office/drawing/2014/main" id="{758B6DB0-65BA-4ED6-AD66-0E3E0EB4E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147638"/>
              <a:ext cx="63500" cy="41275"/>
            </a:xfrm>
            <a:custGeom>
              <a:avLst/>
              <a:gdLst>
                <a:gd name="T0" fmla="*/ 16 w 17"/>
                <a:gd name="T1" fmla="*/ 0 h 11"/>
                <a:gd name="T2" fmla="*/ 0 w 17"/>
                <a:gd name="T3" fmla="*/ 11 h 11"/>
                <a:gd name="T4" fmla="*/ 1 w 17"/>
                <a:gd name="T5" fmla="*/ 11 h 11"/>
                <a:gd name="T6" fmla="*/ 17 w 17"/>
                <a:gd name="T7" fmla="*/ 0 h 11"/>
                <a:gd name="T8" fmla="*/ 16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0"/>
                  </a:moveTo>
                  <a:cubicBezTo>
                    <a:pt x="11" y="4"/>
                    <a:pt x="6" y="7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" y="7"/>
                    <a:pt x="11" y="4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4" name="Freeform 10262">
              <a:extLst>
                <a:ext uri="{FF2B5EF4-FFF2-40B4-BE49-F238E27FC236}">
                  <a16:creationId xmlns:a16="http://schemas.microsoft.com/office/drawing/2014/main" id="{0CCDDEE4-3256-4378-B747-98B5BA171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52388"/>
              <a:ext cx="98425" cy="49213"/>
            </a:xfrm>
            <a:custGeom>
              <a:avLst/>
              <a:gdLst>
                <a:gd name="T0" fmla="*/ 25 w 26"/>
                <a:gd name="T1" fmla="*/ 0 h 13"/>
                <a:gd name="T2" fmla="*/ 0 w 26"/>
                <a:gd name="T3" fmla="*/ 12 h 13"/>
                <a:gd name="T4" fmla="*/ 0 w 26"/>
                <a:gd name="T5" fmla="*/ 13 h 13"/>
                <a:gd name="T6" fmla="*/ 26 w 26"/>
                <a:gd name="T7" fmla="*/ 0 h 13"/>
                <a:gd name="T8" fmla="*/ 25 w 2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3">
                  <a:moveTo>
                    <a:pt x="25" y="0"/>
                  </a:moveTo>
                  <a:cubicBezTo>
                    <a:pt x="17" y="4"/>
                    <a:pt x="8" y="8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9" y="8"/>
                    <a:pt x="17" y="4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5" name="Freeform 10263">
              <a:extLst>
                <a:ext uri="{FF2B5EF4-FFF2-40B4-BE49-F238E27FC236}">
                  <a16:creationId xmlns:a16="http://schemas.microsoft.com/office/drawing/2014/main" id="{176759E3-FB96-4BC3-9934-D3C9F7BD8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3" y="49213"/>
              <a:ext cx="90488" cy="41275"/>
            </a:xfrm>
            <a:custGeom>
              <a:avLst/>
              <a:gdLst>
                <a:gd name="T0" fmla="*/ 0 w 24"/>
                <a:gd name="T1" fmla="*/ 11 h 11"/>
                <a:gd name="T2" fmla="*/ 24 w 24"/>
                <a:gd name="T3" fmla="*/ 0 h 11"/>
                <a:gd name="T4" fmla="*/ 23 w 24"/>
                <a:gd name="T5" fmla="*/ 0 h 11"/>
                <a:gd name="T6" fmla="*/ 0 w 24"/>
                <a:gd name="T7" fmla="*/ 10 h 11"/>
                <a:gd name="T8" fmla="*/ 0 w 2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0" y="11"/>
                  </a:moveTo>
                  <a:cubicBezTo>
                    <a:pt x="8" y="7"/>
                    <a:pt x="16" y="3"/>
                    <a:pt x="24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15" y="3"/>
                    <a:pt x="8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6" name="Freeform 10264">
              <a:extLst>
                <a:ext uri="{FF2B5EF4-FFF2-40B4-BE49-F238E27FC236}">
                  <a16:creationId xmlns:a16="http://schemas.microsoft.com/office/drawing/2014/main" id="{AFEEB677-ED3A-407A-8AA3-D04F7A2A5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0" y="142875"/>
              <a:ext cx="71438" cy="38100"/>
            </a:xfrm>
            <a:custGeom>
              <a:avLst/>
              <a:gdLst>
                <a:gd name="T0" fmla="*/ 1 w 19"/>
                <a:gd name="T1" fmla="*/ 9 h 10"/>
                <a:gd name="T2" fmla="*/ 19 w 19"/>
                <a:gd name="T3" fmla="*/ 0 h 10"/>
                <a:gd name="T4" fmla="*/ 19 w 19"/>
                <a:gd name="T5" fmla="*/ 0 h 10"/>
                <a:gd name="T6" fmla="*/ 1 w 19"/>
                <a:gd name="T7" fmla="*/ 9 h 10"/>
                <a:gd name="T8" fmla="*/ 1 w 1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" y="9"/>
                  </a:moveTo>
                  <a:cubicBezTo>
                    <a:pt x="7" y="6"/>
                    <a:pt x="13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3"/>
                    <a:pt x="7" y="6"/>
                    <a:pt x="1" y="9"/>
                  </a:cubicBezTo>
                  <a:cubicBezTo>
                    <a:pt x="0" y="10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7" name="Freeform 10265">
              <a:extLst>
                <a:ext uri="{FF2B5EF4-FFF2-40B4-BE49-F238E27FC236}">
                  <a16:creationId xmlns:a16="http://schemas.microsoft.com/office/drawing/2014/main" id="{56959D7F-1F13-49E8-B5D5-5DC6C542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3" y="131763"/>
              <a:ext cx="68263" cy="38100"/>
            </a:xfrm>
            <a:custGeom>
              <a:avLst/>
              <a:gdLst>
                <a:gd name="T0" fmla="*/ 18 w 18"/>
                <a:gd name="T1" fmla="*/ 0 h 10"/>
                <a:gd name="T2" fmla="*/ 0 w 18"/>
                <a:gd name="T3" fmla="*/ 10 h 10"/>
                <a:gd name="T4" fmla="*/ 0 w 18"/>
                <a:gd name="T5" fmla="*/ 10 h 10"/>
                <a:gd name="T6" fmla="*/ 18 w 18"/>
                <a:gd name="T7" fmla="*/ 0 h 10"/>
                <a:gd name="T8" fmla="*/ 18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2" y="3"/>
                    <a:pt x="6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7"/>
                    <a:pt x="12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8" name="Freeform 10266">
              <a:extLst>
                <a:ext uri="{FF2B5EF4-FFF2-40B4-BE49-F238E27FC236}">
                  <a16:creationId xmlns:a16="http://schemas.microsoft.com/office/drawing/2014/main" id="{A87BE280-9A82-451A-A457-A350FCA77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" y="30163"/>
              <a:ext cx="44450" cy="26988"/>
            </a:xfrm>
            <a:custGeom>
              <a:avLst/>
              <a:gdLst>
                <a:gd name="T0" fmla="*/ 11 w 12"/>
                <a:gd name="T1" fmla="*/ 1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1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8" y="3"/>
                    <a:pt x="12" y="1"/>
                  </a:cubicBezTo>
                  <a:cubicBezTo>
                    <a:pt x="12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9" name="Freeform 10267">
              <a:extLst>
                <a:ext uri="{FF2B5EF4-FFF2-40B4-BE49-F238E27FC236}">
                  <a16:creationId xmlns:a16="http://schemas.microsoft.com/office/drawing/2014/main" id="{2C999D47-E8AC-499B-BDD1-C4EBF256C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26988"/>
              <a:ext cx="30163" cy="14288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8 w 8"/>
                <a:gd name="T5" fmla="*/ 0 h 4"/>
                <a:gd name="T6" fmla="*/ 0 w 8"/>
                <a:gd name="T7" fmla="*/ 3 h 4"/>
                <a:gd name="T8" fmla="*/ 1 w 8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3" y="3"/>
                    <a:pt x="5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0" name="Freeform 10268">
              <a:extLst>
                <a:ext uri="{FF2B5EF4-FFF2-40B4-BE49-F238E27FC236}">
                  <a16:creationId xmlns:a16="http://schemas.microsoft.com/office/drawing/2014/main" id="{80500A8F-99BA-4654-A45E-51B3CB7F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" y="117475"/>
              <a:ext cx="60325" cy="30163"/>
            </a:xfrm>
            <a:custGeom>
              <a:avLst/>
              <a:gdLst>
                <a:gd name="T0" fmla="*/ 0 w 16"/>
                <a:gd name="T1" fmla="*/ 8 h 8"/>
                <a:gd name="T2" fmla="*/ 15 w 16"/>
                <a:gd name="T3" fmla="*/ 1 h 8"/>
                <a:gd name="T4" fmla="*/ 15 w 16"/>
                <a:gd name="T5" fmla="*/ 1 h 8"/>
                <a:gd name="T6" fmla="*/ 0 w 16"/>
                <a:gd name="T7" fmla="*/ 8 h 8"/>
                <a:gd name="T8" fmla="*/ 0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5" y="6"/>
                    <a:pt x="10" y="3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ubicBezTo>
                    <a:pt x="10" y="3"/>
                    <a:pt x="5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1" name="Freeform 10269">
              <a:extLst>
                <a:ext uri="{FF2B5EF4-FFF2-40B4-BE49-F238E27FC236}">
                  <a16:creationId xmlns:a16="http://schemas.microsoft.com/office/drawing/2014/main" id="{CD895603-4890-4236-AFCB-08155464E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109538"/>
              <a:ext cx="36513" cy="222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1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7" y="2"/>
                    <a:pt x="3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7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9592" name="Group 136">
            <a:extLst>
              <a:ext uri="{FF2B5EF4-FFF2-40B4-BE49-F238E27FC236}">
                <a16:creationId xmlns:a16="http://schemas.microsoft.com/office/drawing/2014/main" id="{4362FCBA-4CF5-48F7-BF83-C8BAFC5E73EC}"/>
              </a:ext>
            </a:extLst>
          </p:cNvPr>
          <p:cNvGrpSpPr>
            <a:grpSpLocks/>
          </p:cNvGrpSpPr>
          <p:nvPr/>
        </p:nvGrpSpPr>
        <p:grpSpPr bwMode="auto">
          <a:xfrm>
            <a:off x="5275263" y="2024063"/>
            <a:ext cx="703262" cy="693737"/>
            <a:chOff x="0" y="0"/>
            <a:chExt cx="454025" cy="447675"/>
          </a:xfrm>
        </p:grpSpPr>
        <p:sp>
          <p:nvSpPr>
            <p:cNvPr id="19593" name="Freeform 9614">
              <a:extLst>
                <a:ext uri="{FF2B5EF4-FFF2-40B4-BE49-F238E27FC236}">
                  <a16:creationId xmlns:a16="http://schemas.microsoft.com/office/drawing/2014/main" id="{A4114BB6-C3CF-4FFB-B839-D91D4EDC8A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454025" cy="447675"/>
            </a:xfrm>
            <a:custGeom>
              <a:avLst/>
              <a:gdLst>
                <a:gd name="T0" fmla="*/ 108 w 121"/>
                <a:gd name="T1" fmla="*/ 78 h 119"/>
                <a:gd name="T2" fmla="*/ 94 w 121"/>
                <a:gd name="T3" fmla="*/ 66 h 119"/>
                <a:gd name="T4" fmla="*/ 92 w 121"/>
                <a:gd name="T5" fmla="*/ 64 h 119"/>
                <a:gd name="T6" fmla="*/ 97 w 121"/>
                <a:gd name="T7" fmla="*/ 70 h 119"/>
                <a:gd name="T8" fmla="*/ 109 w 121"/>
                <a:gd name="T9" fmla="*/ 99 h 119"/>
                <a:gd name="T10" fmla="*/ 107 w 121"/>
                <a:gd name="T11" fmla="*/ 99 h 119"/>
                <a:gd name="T12" fmla="*/ 85 w 121"/>
                <a:gd name="T13" fmla="*/ 110 h 119"/>
                <a:gd name="T14" fmla="*/ 83 w 121"/>
                <a:gd name="T15" fmla="*/ 108 h 119"/>
                <a:gd name="T16" fmla="*/ 76 w 121"/>
                <a:gd name="T17" fmla="*/ 101 h 119"/>
                <a:gd name="T18" fmla="*/ 70 w 121"/>
                <a:gd name="T19" fmla="*/ 94 h 119"/>
                <a:gd name="T20" fmla="*/ 60 w 121"/>
                <a:gd name="T21" fmla="*/ 87 h 119"/>
                <a:gd name="T22" fmla="*/ 51 w 121"/>
                <a:gd name="T23" fmla="*/ 93 h 119"/>
                <a:gd name="T24" fmla="*/ 47 w 121"/>
                <a:gd name="T25" fmla="*/ 99 h 119"/>
                <a:gd name="T26" fmla="*/ 46 w 121"/>
                <a:gd name="T27" fmla="*/ 100 h 119"/>
                <a:gd name="T28" fmla="*/ 40 w 121"/>
                <a:gd name="T29" fmla="*/ 106 h 119"/>
                <a:gd name="T30" fmla="*/ 16 w 121"/>
                <a:gd name="T31" fmla="*/ 100 h 119"/>
                <a:gd name="T32" fmla="*/ 19 w 121"/>
                <a:gd name="T33" fmla="*/ 78 h 119"/>
                <a:gd name="T34" fmla="*/ 29 w 121"/>
                <a:gd name="T35" fmla="*/ 67 h 119"/>
                <a:gd name="T36" fmla="*/ 29 w 121"/>
                <a:gd name="T37" fmla="*/ 68 h 119"/>
                <a:gd name="T38" fmla="*/ 33 w 121"/>
                <a:gd name="T39" fmla="*/ 57 h 119"/>
                <a:gd name="T40" fmla="*/ 18 w 121"/>
                <a:gd name="T41" fmla="*/ 40 h 119"/>
                <a:gd name="T42" fmla="*/ 49 w 121"/>
                <a:gd name="T43" fmla="*/ 23 h 119"/>
                <a:gd name="T44" fmla="*/ 85 w 121"/>
                <a:gd name="T45" fmla="*/ 10 h 119"/>
                <a:gd name="T46" fmla="*/ 91 w 121"/>
                <a:gd name="T47" fmla="*/ 9 h 119"/>
                <a:gd name="T48" fmla="*/ 100 w 121"/>
                <a:gd name="T49" fmla="*/ 14 h 119"/>
                <a:gd name="T50" fmla="*/ 98 w 121"/>
                <a:gd name="T51" fmla="*/ 49 h 119"/>
                <a:gd name="T52" fmla="*/ 92 w 121"/>
                <a:gd name="T53" fmla="*/ 59 h 119"/>
                <a:gd name="T54" fmla="*/ 112 w 121"/>
                <a:gd name="T55" fmla="*/ 39 h 119"/>
                <a:gd name="T56" fmla="*/ 116 w 121"/>
                <a:gd name="T57" fmla="*/ 33 h 119"/>
                <a:gd name="T58" fmla="*/ 110 w 121"/>
                <a:gd name="T59" fmla="*/ 20 h 119"/>
                <a:gd name="T60" fmla="*/ 109 w 121"/>
                <a:gd name="T61" fmla="*/ 18 h 119"/>
                <a:gd name="T62" fmla="*/ 95 w 121"/>
                <a:gd name="T63" fmla="*/ 6 h 119"/>
                <a:gd name="T64" fmla="*/ 80 w 121"/>
                <a:gd name="T65" fmla="*/ 10 h 119"/>
                <a:gd name="T66" fmla="*/ 50 w 121"/>
                <a:gd name="T67" fmla="*/ 18 h 119"/>
                <a:gd name="T68" fmla="*/ 27 w 121"/>
                <a:gd name="T69" fmla="*/ 5 h 119"/>
                <a:gd name="T70" fmla="*/ 15 w 121"/>
                <a:gd name="T71" fmla="*/ 44 h 119"/>
                <a:gd name="T72" fmla="*/ 25 w 121"/>
                <a:gd name="T73" fmla="*/ 67 h 119"/>
                <a:gd name="T74" fmla="*/ 14 w 121"/>
                <a:gd name="T75" fmla="*/ 103 h 119"/>
                <a:gd name="T76" fmla="*/ 37 w 121"/>
                <a:gd name="T77" fmla="*/ 113 h 119"/>
                <a:gd name="T78" fmla="*/ 68 w 121"/>
                <a:gd name="T79" fmla="*/ 97 h 119"/>
                <a:gd name="T80" fmla="*/ 82 w 121"/>
                <a:gd name="T81" fmla="*/ 110 h 119"/>
                <a:gd name="T82" fmla="*/ 114 w 121"/>
                <a:gd name="T83" fmla="*/ 94 h 119"/>
                <a:gd name="T84" fmla="*/ 113 w 121"/>
                <a:gd name="T85" fmla="*/ 83 h 119"/>
                <a:gd name="T86" fmla="*/ 89 w 121"/>
                <a:gd name="T87" fmla="*/ 9 h 119"/>
                <a:gd name="T88" fmla="*/ 85 w 121"/>
                <a:gd name="T89" fmla="*/ 7 h 119"/>
                <a:gd name="T90" fmla="*/ 82 w 121"/>
                <a:gd name="T91" fmla="*/ 9 h 119"/>
                <a:gd name="T92" fmla="*/ 82 w 121"/>
                <a:gd name="T93" fmla="*/ 9 h 119"/>
                <a:gd name="T94" fmla="*/ 82 w 121"/>
                <a:gd name="T95" fmla="*/ 9 h 119"/>
                <a:gd name="T96" fmla="*/ 39 w 121"/>
                <a:gd name="T97" fmla="*/ 107 h 119"/>
                <a:gd name="T98" fmla="*/ 39 w 121"/>
                <a:gd name="T99" fmla="*/ 107 h 119"/>
                <a:gd name="T100" fmla="*/ 41 w 121"/>
                <a:gd name="T101" fmla="*/ 106 h 119"/>
                <a:gd name="T102" fmla="*/ 41 w 121"/>
                <a:gd name="T103" fmla="*/ 10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1" h="119">
                  <a:moveTo>
                    <a:pt x="113" y="83"/>
                  </a:moveTo>
                  <a:cubicBezTo>
                    <a:pt x="112" y="81"/>
                    <a:pt x="111" y="80"/>
                    <a:pt x="108" y="78"/>
                  </a:cubicBezTo>
                  <a:cubicBezTo>
                    <a:pt x="110" y="80"/>
                    <a:pt x="106" y="75"/>
                    <a:pt x="106" y="74"/>
                  </a:cubicBezTo>
                  <a:cubicBezTo>
                    <a:pt x="103" y="71"/>
                    <a:pt x="98" y="69"/>
                    <a:pt x="94" y="66"/>
                  </a:cubicBezTo>
                  <a:cubicBezTo>
                    <a:pt x="95" y="66"/>
                    <a:pt x="90" y="59"/>
                    <a:pt x="88" y="60"/>
                  </a:cubicBezTo>
                  <a:cubicBezTo>
                    <a:pt x="88" y="60"/>
                    <a:pt x="91" y="62"/>
                    <a:pt x="92" y="64"/>
                  </a:cubicBezTo>
                  <a:cubicBezTo>
                    <a:pt x="90" y="64"/>
                    <a:pt x="95" y="68"/>
                    <a:pt x="94" y="67"/>
                  </a:cubicBezTo>
                  <a:cubicBezTo>
                    <a:pt x="95" y="67"/>
                    <a:pt x="96" y="69"/>
                    <a:pt x="97" y="70"/>
                  </a:cubicBezTo>
                  <a:cubicBezTo>
                    <a:pt x="104" y="76"/>
                    <a:pt x="121" y="88"/>
                    <a:pt x="108" y="98"/>
                  </a:cubicBezTo>
                  <a:cubicBezTo>
                    <a:pt x="109" y="99"/>
                    <a:pt x="111" y="97"/>
                    <a:pt x="109" y="99"/>
                  </a:cubicBezTo>
                  <a:cubicBezTo>
                    <a:pt x="109" y="97"/>
                    <a:pt x="107" y="101"/>
                    <a:pt x="108" y="98"/>
                  </a:cubicBezTo>
                  <a:cubicBezTo>
                    <a:pt x="108" y="99"/>
                    <a:pt x="107" y="99"/>
                    <a:pt x="107" y="99"/>
                  </a:cubicBezTo>
                  <a:cubicBezTo>
                    <a:pt x="105" y="101"/>
                    <a:pt x="102" y="103"/>
                    <a:pt x="100" y="105"/>
                  </a:cubicBezTo>
                  <a:cubicBezTo>
                    <a:pt x="97" y="109"/>
                    <a:pt x="91" y="113"/>
                    <a:pt x="85" y="110"/>
                  </a:cubicBezTo>
                  <a:cubicBezTo>
                    <a:pt x="87" y="110"/>
                    <a:pt x="83" y="107"/>
                    <a:pt x="82" y="107"/>
                  </a:cubicBezTo>
                  <a:cubicBezTo>
                    <a:pt x="82" y="107"/>
                    <a:pt x="83" y="108"/>
                    <a:pt x="83" y="108"/>
                  </a:cubicBezTo>
                  <a:cubicBezTo>
                    <a:pt x="81" y="105"/>
                    <a:pt x="77" y="104"/>
                    <a:pt x="76" y="100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5" y="100"/>
                    <a:pt x="68" y="95"/>
                    <a:pt x="69" y="94"/>
                  </a:cubicBezTo>
                  <a:cubicBezTo>
                    <a:pt x="69" y="94"/>
                    <a:pt x="70" y="94"/>
                    <a:pt x="70" y="94"/>
                  </a:cubicBezTo>
                  <a:cubicBezTo>
                    <a:pt x="72" y="95"/>
                    <a:pt x="67" y="91"/>
                    <a:pt x="68" y="92"/>
                  </a:cubicBezTo>
                  <a:cubicBezTo>
                    <a:pt x="66" y="90"/>
                    <a:pt x="63" y="88"/>
                    <a:pt x="60" y="87"/>
                  </a:cubicBezTo>
                  <a:cubicBezTo>
                    <a:pt x="58" y="87"/>
                    <a:pt x="55" y="90"/>
                    <a:pt x="54" y="89"/>
                  </a:cubicBezTo>
                  <a:cubicBezTo>
                    <a:pt x="53" y="90"/>
                    <a:pt x="52" y="94"/>
                    <a:pt x="51" y="93"/>
                  </a:cubicBezTo>
                  <a:cubicBezTo>
                    <a:pt x="53" y="91"/>
                    <a:pt x="51" y="93"/>
                    <a:pt x="51" y="92"/>
                  </a:cubicBezTo>
                  <a:cubicBezTo>
                    <a:pt x="49" y="94"/>
                    <a:pt x="48" y="97"/>
                    <a:pt x="47" y="99"/>
                  </a:cubicBezTo>
                  <a:cubicBezTo>
                    <a:pt x="47" y="99"/>
                    <a:pt x="47" y="98"/>
                    <a:pt x="48" y="98"/>
                  </a:cubicBezTo>
                  <a:cubicBezTo>
                    <a:pt x="48" y="99"/>
                    <a:pt x="47" y="99"/>
                    <a:pt x="46" y="100"/>
                  </a:cubicBezTo>
                  <a:cubicBezTo>
                    <a:pt x="46" y="101"/>
                    <a:pt x="41" y="103"/>
                    <a:pt x="40" y="105"/>
                  </a:cubicBezTo>
                  <a:cubicBezTo>
                    <a:pt x="40" y="105"/>
                    <a:pt x="40" y="106"/>
                    <a:pt x="40" y="106"/>
                  </a:cubicBezTo>
                  <a:cubicBezTo>
                    <a:pt x="35" y="109"/>
                    <a:pt x="30" y="114"/>
                    <a:pt x="23" y="108"/>
                  </a:cubicBezTo>
                  <a:cubicBezTo>
                    <a:pt x="25" y="107"/>
                    <a:pt x="19" y="103"/>
                    <a:pt x="16" y="100"/>
                  </a:cubicBezTo>
                  <a:cubicBezTo>
                    <a:pt x="15" y="98"/>
                    <a:pt x="10" y="91"/>
                    <a:pt x="10" y="91"/>
                  </a:cubicBezTo>
                  <a:cubicBezTo>
                    <a:pt x="11" y="88"/>
                    <a:pt x="15" y="76"/>
                    <a:pt x="19" y="78"/>
                  </a:cubicBezTo>
                  <a:cubicBezTo>
                    <a:pt x="18" y="78"/>
                    <a:pt x="18" y="78"/>
                    <a:pt x="17" y="79"/>
                  </a:cubicBezTo>
                  <a:cubicBezTo>
                    <a:pt x="22" y="78"/>
                    <a:pt x="27" y="70"/>
                    <a:pt x="29" y="67"/>
                  </a:cubicBezTo>
                  <a:cubicBezTo>
                    <a:pt x="28" y="68"/>
                    <a:pt x="28" y="69"/>
                    <a:pt x="27" y="71"/>
                  </a:cubicBezTo>
                  <a:cubicBezTo>
                    <a:pt x="27" y="70"/>
                    <a:pt x="29" y="68"/>
                    <a:pt x="29" y="68"/>
                  </a:cubicBezTo>
                  <a:cubicBezTo>
                    <a:pt x="27" y="71"/>
                    <a:pt x="31" y="64"/>
                    <a:pt x="31" y="64"/>
                  </a:cubicBezTo>
                  <a:cubicBezTo>
                    <a:pt x="33" y="62"/>
                    <a:pt x="34" y="60"/>
                    <a:pt x="33" y="57"/>
                  </a:cubicBezTo>
                  <a:cubicBezTo>
                    <a:pt x="31" y="51"/>
                    <a:pt x="23" y="46"/>
                    <a:pt x="20" y="43"/>
                  </a:cubicBezTo>
                  <a:cubicBezTo>
                    <a:pt x="23" y="47"/>
                    <a:pt x="15" y="39"/>
                    <a:pt x="18" y="40"/>
                  </a:cubicBezTo>
                  <a:cubicBezTo>
                    <a:pt x="0" y="29"/>
                    <a:pt x="23" y="5"/>
                    <a:pt x="38" y="12"/>
                  </a:cubicBezTo>
                  <a:cubicBezTo>
                    <a:pt x="38" y="15"/>
                    <a:pt x="47" y="21"/>
                    <a:pt x="49" y="23"/>
                  </a:cubicBezTo>
                  <a:cubicBezTo>
                    <a:pt x="53" y="27"/>
                    <a:pt x="57" y="38"/>
                    <a:pt x="64" y="33"/>
                  </a:cubicBezTo>
                  <a:cubicBezTo>
                    <a:pt x="71" y="28"/>
                    <a:pt x="77" y="12"/>
                    <a:pt x="85" y="10"/>
                  </a:cubicBezTo>
                  <a:cubicBezTo>
                    <a:pt x="84" y="11"/>
                    <a:pt x="83" y="12"/>
                    <a:pt x="82" y="12"/>
                  </a:cubicBezTo>
                  <a:cubicBezTo>
                    <a:pt x="84" y="12"/>
                    <a:pt x="89" y="10"/>
                    <a:pt x="91" y="9"/>
                  </a:cubicBezTo>
                  <a:cubicBezTo>
                    <a:pt x="91" y="9"/>
                    <a:pt x="89" y="8"/>
                    <a:pt x="88" y="9"/>
                  </a:cubicBezTo>
                  <a:cubicBezTo>
                    <a:pt x="91" y="6"/>
                    <a:pt x="99" y="13"/>
                    <a:pt x="100" y="14"/>
                  </a:cubicBezTo>
                  <a:cubicBezTo>
                    <a:pt x="106" y="17"/>
                    <a:pt x="114" y="25"/>
                    <a:pt x="112" y="33"/>
                  </a:cubicBezTo>
                  <a:cubicBezTo>
                    <a:pt x="110" y="40"/>
                    <a:pt x="104" y="45"/>
                    <a:pt x="98" y="49"/>
                  </a:cubicBezTo>
                  <a:cubicBezTo>
                    <a:pt x="94" y="51"/>
                    <a:pt x="91" y="58"/>
                    <a:pt x="87" y="59"/>
                  </a:cubicBezTo>
                  <a:cubicBezTo>
                    <a:pt x="87" y="59"/>
                    <a:pt x="91" y="59"/>
                    <a:pt x="92" y="59"/>
                  </a:cubicBezTo>
                  <a:cubicBezTo>
                    <a:pt x="95" y="58"/>
                    <a:pt x="98" y="53"/>
                    <a:pt x="102" y="51"/>
                  </a:cubicBezTo>
                  <a:cubicBezTo>
                    <a:pt x="105" y="48"/>
                    <a:pt x="111" y="44"/>
                    <a:pt x="112" y="39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3" y="36"/>
                    <a:pt x="118" y="32"/>
                    <a:pt x="116" y="33"/>
                  </a:cubicBezTo>
                  <a:cubicBezTo>
                    <a:pt x="117" y="27"/>
                    <a:pt x="110" y="22"/>
                    <a:pt x="109" y="20"/>
                  </a:cubicBezTo>
                  <a:cubicBezTo>
                    <a:pt x="109" y="20"/>
                    <a:pt x="110" y="20"/>
                    <a:pt x="110" y="20"/>
                  </a:cubicBezTo>
                  <a:cubicBezTo>
                    <a:pt x="109" y="18"/>
                    <a:pt x="108" y="17"/>
                    <a:pt x="106" y="16"/>
                  </a:cubicBezTo>
                  <a:cubicBezTo>
                    <a:pt x="106" y="16"/>
                    <a:pt x="110" y="18"/>
                    <a:pt x="109" y="18"/>
                  </a:cubicBezTo>
                  <a:cubicBezTo>
                    <a:pt x="107" y="17"/>
                    <a:pt x="98" y="9"/>
                    <a:pt x="99" y="8"/>
                  </a:cubicBezTo>
                  <a:cubicBezTo>
                    <a:pt x="98" y="8"/>
                    <a:pt x="97" y="7"/>
                    <a:pt x="95" y="6"/>
                  </a:cubicBezTo>
                  <a:cubicBezTo>
                    <a:pt x="96" y="7"/>
                    <a:pt x="96" y="7"/>
                    <a:pt x="97" y="7"/>
                  </a:cubicBezTo>
                  <a:cubicBezTo>
                    <a:pt x="91" y="0"/>
                    <a:pt x="84" y="6"/>
                    <a:pt x="80" y="10"/>
                  </a:cubicBezTo>
                  <a:cubicBezTo>
                    <a:pt x="76" y="14"/>
                    <a:pt x="68" y="20"/>
                    <a:pt x="66" y="25"/>
                  </a:cubicBezTo>
                  <a:cubicBezTo>
                    <a:pt x="62" y="37"/>
                    <a:pt x="54" y="21"/>
                    <a:pt x="50" y="18"/>
                  </a:cubicBezTo>
                  <a:cubicBezTo>
                    <a:pt x="44" y="13"/>
                    <a:pt x="38" y="2"/>
                    <a:pt x="28" y="5"/>
                  </a:cubicBezTo>
                  <a:cubicBezTo>
                    <a:pt x="32" y="4"/>
                    <a:pt x="25" y="7"/>
                    <a:pt x="27" y="5"/>
                  </a:cubicBezTo>
                  <a:cubicBezTo>
                    <a:pt x="19" y="9"/>
                    <a:pt x="11" y="16"/>
                    <a:pt x="7" y="24"/>
                  </a:cubicBezTo>
                  <a:cubicBezTo>
                    <a:pt x="2" y="34"/>
                    <a:pt x="11" y="37"/>
                    <a:pt x="15" y="44"/>
                  </a:cubicBezTo>
                  <a:cubicBezTo>
                    <a:pt x="19" y="45"/>
                    <a:pt x="27" y="55"/>
                    <a:pt x="29" y="59"/>
                  </a:cubicBezTo>
                  <a:cubicBezTo>
                    <a:pt x="29" y="59"/>
                    <a:pt x="26" y="66"/>
                    <a:pt x="25" y="67"/>
                  </a:cubicBezTo>
                  <a:cubicBezTo>
                    <a:pt x="23" y="69"/>
                    <a:pt x="16" y="76"/>
                    <a:pt x="16" y="74"/>
                  </a:cubicBezTo>
                  <a:cubicBezTo>
                    <a:pt x="7" y="85"/>
                    <a:pt x="4" y="91"/>
                    <a:pt x="14" y="103"/>
                  </a:cubicBezTo>
                  <a:cubicBezTo>
                    <a:pt x="20" y="111"/>
                    <a:pt x="30" y="119"/>
                    <a:pt x="40" y="110"/>
                  </a:cubicBezTo>
                  <a:cubicBezTo>
                    <a:pt x="40" y="112"/>
                    <a:pt x="36" y="113"/>
                    <a:pt x="37" y="113"/>
                  </a:cubicBezTo>
                  <a:cubicBezTo>
                    <a:pt x="46" y="108"/>
                    <a:pt x="54" y="84"/>
                    <a:pt x="67" y="95"/>
                  </a:cubicBezTo>
                  <a:cubicBezTo>
                    <a:pt x="67" y="95"/>
                    <a:pt x="65" y="94"/>
                    <a:pt x="68" y="97"/>
                  </a:cubicBezTo>
                  <a:cubicBezTo>
                    <a:pt x="67" y="94"/>
                    <a:pt x="75" y="103"/>
                    <a:pt x="77" y="105"/>
                  </a:cubicBezTo>
                  <a:cubicBezTo>
                    <a:pt x="76" y="105"/>
                    <a:pt x="81" y="109"/>
                    <a:pt x="82" y="110"/>
                  </a:cubicBezTo>
                  <a:cubicBezTo>
                    <a:pt x="81" y="110"/>
                    <a:pt x="81" y="110"/>
                    <a:pt x="80" y="110"/>
                  </a:cubicBezTo>
                  <a:cubicBezTo>
                    <a:pt x="93" y="118"/>
                    <a:pt x="108" y="105"/>
                    <a:pt x="114" y="94"/>
                  </a:cubicBezTo>
                  <a:cubicBezTo>
                    <a:pt x="114" y="94"/>
                    <a:pt x="113" y="86"/>
                    <a:pt x="112" y="84"/>
                  </a:cubicBezTo>
                  <a:cubicBezTo>
                    <a:pt x="115" y="88"/>
                    <a:pt x="112" y="84"/>
                    <a:pt x="113" y="83"/>
                  </a:cubicBezTo>
                  <a:close/>
                  <a:moveTo>
                    <a:pt x="89" y="9"/>
                  </a:moveTo>
                  <a:cubicBezTo>
                    <a:pt x="89" y="9"/>
                    <a:pt x="89" y="9"/>
                    <a:pt x="89" y="9"/>
                  </a:cubicBezTo>
                  <a:cubicBezTo>
                    <a:pt x="89" y="9"/>
                    <a:pt x="90" y="9"/>
                    <a:pt x="89" y="9"/>
                  </a:cubicBezTo>
                  <a:close/>
                  <a:moveTo>
                    <a:pt x="85" y="7"/>
                  </a:moveTo>
                  <a:cubicBezTo>
                    <a:pt x="87" y="6"/>
                    <a:pt x="85" y="7"/>
                    <a:pt x="85" y="7"/>
                  </a:cubicBezTo>
                  <a:close/>
                  <a:moveTo>
                    <a:pt x="82" y="9"/>
                  </a:moveTo>
                  <a:cubicBezTo>
                    <a:pt x="82" y="9"/>
                    <a:pt x="83" y="8"/>
                    <a:pt x="83" y="8"/>
                  </a:cubicBezTo>
                  <a:cubicBezTo>
                    <a:pt x="83" y="8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lose/>
                  <a:moveTo>
                    <a:pt x="39" y="107"/>
                  </a:moveTo>
                  <a:cubicBezTo>
                    <a:pt x="39" y="107"/>
                    <a:pt x="39" y="107"/>
                    <a:pt x="39" y="107"/>
                  </a:cubicBezTo>
                  <a:cubicBezTo>
                    <a:pt x="39" y="107"/>
                    <a:pt x="39" y="107"/>
                    <a:pt x="39" y="107"/>
                  </a:cubicBezTo>
                  <a:close/>
                  <a:moveTo>
                    <a:pt x="41" y="105"/>
                  </a:moveTo>
                  <a:cubicBezTo>
                    <a:pt x="41" y="105"/>
                    <a:pt x="41" y="105"/>
                    <a:pt x="41" y="106"/>
                  </a:cubicBezTo>
                  <a:cubicBezTo>
                    <a:pt x="41" y="105"/>
                    <a:pt x="41" y="105"/>
                    <a:pt x="42" y="104"/>
                  </a:cubicBezTo>
                  <a:cubicBezTo>
                    <a:pt x="41" y="105"/>
                    <a:pt x="41" y="105"/>
                    <a:pt x="41" y="10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4" name="Freeform 9615">
              <a:extLst>
                <a:ext uri="{FF2B5EF4-FFF2-40B4-BE49-F238E27FC236}">
                  <a16:creationId xmlns:a16="http://schemas.microsoft.com/office/drawing/2014/main" id="{16507F78-60D9-470B-8465-5DEA8BBAC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13" y="382588"/>
              <a:ext cx="60325" cy="34925"/>
            </a:xfrm>
            <a:custGeom>
              <a:avLst/>
              <a:gdLst>
                <a:gd name="T0" fmla="*/ 1 w 16"/>
                <a:gd name="T1" fmla="*/ 9 h 9"/>
                <a:gd name="T2" fmla="*/ 15 w 16"/>
                <a:gd name="T3" fmla="*/ 0 h 9"/>
                <a:gd name="T4" fmla="*/ 15 w 16"/>
                <a:gd name="T5" fmla="*/ 0 h 9"/>
                <a:gd name="T6" fmla="*/ 0 w 16"/>
                <a:gd name="T7" fmla="*/ 9 h 9"/>
                <a:gd name="T8" fmla="*/ 1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5" y="6"/>
                    <a:pt x="10" y="3"/>
                    <a:pt x="15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2"/>
                    <a:pt x="5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5" name="Freeform 9616">
              <a:extLst>
                <a:ext uri="{FF2B5EF4-FFF2-40B4-BE49-F238E27FC236}">
                  <a16:creationId xmlns:a16="http://schemas.microsoft.com/office/drawing/2014/main" id="{EE791268-2032-4522-9313-FC3F21536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38" y="357188"/>
              <a:ext cx="85725" cy="55563"/>
            </a:xfrm>
            <a:custGeom>
              <a:avLst/>
              <a:gdLst>
                <a:gd name="T0" fmla="*/ 21 w 23"/>
                <a:gd name="T1" fmla="*/ 0 h 15"/>
                <a:gd name="T2" fmla="*/ 1 w 23"/>
                <a:gd name="T3" fmla="*/ 15 h 15"/>
                <a:gd name="T4" fmla="*/ 1 w 23"/>
                <a:gd name="T5" fmla="*/ 15 h 15"/>
                <a:gd name="T6" fmla="*/ 22 w 23"/>
                <a:gd name="T7" fmla="*/ 1 h 15"/>
                <a:gd name="T8" fmla="*/ 21 w 2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21" y="0"/>
                  </a:moveTo>
                  <a:cubicBezTo>
                    <a:pt x="15" y="5"/>
                    <a:pt x="8" y="10"/>
                    <a:pt x="1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8" y="10"/>
                    <a:pt x="15" y="6"/>
                    <a:pt x="22" y="1"/>
                  </a:cubicBezTo>
                  <a:cubicBezTo>
                    <a:pt x="23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6" name="Freeform 9617">
              <a:extLst>
                <a:ext uri="{FF2B5EF4-FFF2-40B4-BE49-F238E27FC236}">
                  <a16:creationId xmlns:a16="http://schemas.microsoft.com/office/drawing/2014/main" id="{1CC88E22-7A6C-4B09-AC70-080A3BA6C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" y="330200"/>
              <a:ext cx="115888" cy="71438"/>
            </a:xfrm>
            <a:custGeom>
              <a:avLst/>
              <a:gdLst>
                <a:gd name="T0" fmla="*/ 1 w 31"/>
                <a:gd name="T1" fmla="*/ 18 h 19"/>
                <a:gd name="T2" fmla="*/ 30 w 31"/>
                <a:gd name="T3" fmla="*/ 1 h 19"/>
                <a:gd name="T4" fmla="*/ 30 w 31"/>
                <a:gd name="T5" fmla="*/ 1 h 19"/>
                <a:gd name="T6" fmla="*/ 0 w 31"/>
                <a:gd name="T7" fmla="*/ 18 h 19"/>
                <a:gd name="T8" fmla="*/ 1 w 31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1" y="18"/>
                  </a:moveTo>
                  <a:cubicBezTo>
                    <a:pt x="10" y="12"/>
                    <a:pt x="20" y="6"/>
                    <a:pt x="30" y="1"/>
                  </a:cubicBezTo>
                  <a:cubicBezTo>
                    <a:pt x="31" y="0"/>
                    <a:pt x="30" y="0"/>
                    <a:pt x="30" y="1"/>
                  </a:cubicBezTo>
                  <a:cubicBezTo>
                    <a:pt x="19" y="6"/>
                    <a:pt x="10" y="12"/>
                    <a:pt x="0" y="18"/>
                  </a:cubicBezTo>
                  <a:cubicBezTo>
                    <a:pt x="0" y="19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7" name="Freeform 9618">
              <a:extLst>
                <a:ext uri="{FF2B5EF4-FFF2-40B4-BE49-F238E27FC236}">
                  <a16:creationId xmlns:a16="http://schemas.microsoft.com/office/drawing/2014/main" id="{8BBC1238-3B7F-4ED3-8D38-0F67E1807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311150"/>
              <a:ext cx="123825" cy="76200"/>
            </a:xfrm>
            <a:custGeom>
              <a:avLst/>
              <a:gdLst>
                <a:gd name="T0" fmla="*/ 32 w 33"/>
                <a:gd name="T1" fmla="*/ 0 h 20"/>
                <a:gd name="T2" fmla="*/ 1 w 33"/>
                <a:gd name="T3" fmla="*/ 19 h 20"/>
                <a:gd name="T4" fmla="*/ 1 w 33"/>
                <a:gd name="T5" fmla="*/ 20 h 20"/>
                <a:gd name="T6" fmla="*/ 33 w 33"/>
                <a:gd name="T7" fmla="*/ 0 h 20"/>
                <a:gd name="T8" fmla="*/ 32 w 33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32" y="0"/>
                  </a:moveTo>
                  <a:cubicBezTo>
                    <a:pt x="22" y="6"/>
                    <a:pt x="11" y="12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2" y="13"/>
                    <a:pt x="22" y="7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8" name="Freeform 9619">
              <a:extLst>
                <a:ext uri="{FF2B5EF4-FFF2-40B4-BE49-F238E27FC236}">
                  <a16:creationId xmlns:a16="http://schemas.microsoft.com/office/drawing/2014/main" id="{B1D1049C-A06B-4552-850F-F08F5AB62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292100"/>
              <a:ext cx="131763" cy="76200"/>
            </a:xfrm>
            <a:custGeom>
              <a:avLst/>
              <a:gdLst>
                <a:gd name="T0" fmla="*/ 1 w 35"/>
                <a:gd name="T1" fmla="*/ 20 h 20"/>
                <a:gd name="T2" fmla="*/ 35 w 35"/>
                <a:gd name="T3" fmla="*/ 1 h 20"/>
                <a:gd name="T4" fmla="*/ 34 w 35"/>
                <a:gd name="T5" fmla="*/ 1 h 20"/>
                <a:gd name="T6" fmla="*/ 1 w 35"/>
                <a:gd name="T7" fmla="*/ 20 h 20"/>
                <a:gd name="T8" fmla="*/ 1 w 3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0">
                  <a:moveTo>
                    <a:pt x="1" y="20"/>
                  </a:moveTo>
                  <a:cubicBezTo>
                    <a:pt x="12" y="13"/>
                    <a:pt x="23" y="7"/>
                    <a:pt x="35" y="1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23" y="7"/>
                    <a:pt x="12" y="13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9" name="Freeform 9620">
              <a:extLst>
                <a:ext uri="{FF2B5EF4-FFF2-40B4-BE49-F238E27FC236}">
                  <a16:creationId xmlns:a16="http://schemas.microsoft.com/office/drawing/2014/main" id="{5C213095-6DE8-4393-82E6-53724328D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" y="277813"/>
              <a:ext cx="123825" cy="74613"/>
            </a:xfrm>
            <a:custGeom>
              <a:avLst/>
              <a:gdLst>
                <a:gd name="T0" fmla="*/ 32 w 33"/>
                <a:gd name="T1" fmla="*/ 1 h 20"/>
                <a:gd name="T2" fmla="*/ 0 w 33"/>
                <a:gd name="T3" fmla="*/ 20 h 20"/>
                <a:gd name="T4" fmla="*/ 1 w 33"/>
                <a:gd name="T5" fmla="*/ 20 h 20"/>
                <a:gd name="T6" fmla="*/ 32 w 33"/>
                <a:gd name="T7" fmla="*/ 1 h 20"/>
                <a:gd name="T8" fmla="*/ 32 w 33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32" y="1"/>
                  </a:moveTo>
                  <a:cubicBezTo>
                    <a:pt x="21" y="7"/>
                    <a:pt x="11" y="14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1" y="14"/>
                    <a:pt x="22" y="7"/>
                    <a:pt x="32" y="1"/>
                  </a:cubicBezTo>
                  <a:cubicBezTo>
                    <a:pt x="33" y="0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0" name="Freeform 9621">
              <a:extLst>
                <a:ext uri="{FF2B5EF4-FFF2-40B4-BE49-F238E27FC236}">
                  <a16:creationId xmlns:a16="http://schemas.microsoft.com/office/drawing/2014/main" id="{C0B9F368-DEE6-4813-A0C7-5DD7FB985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3" y="261938"/>
              <a:ext cx="128588" cy="79375"/>
            </a:xfrm>
            <a:custGeom>
              <a:avLst/>
              <a:gdLst>
                <a:gd name="T0" fmla="*/ 1 w 34"/>
                <a:gd name="T1" fmla="*/ 21 h 21"/>
                <a:gd name="T2" fmla="*/ 34 w 34"/>
                <a:gd name="T3" fmla="*/ 1 h 21"/>
                <a:gd name="T4" fmla="*/ 33 w 34"/>
                <a:gd name="T5" fmla="*/ 0 h 21"/>
                <a:gd name="T6" fmla="*/ 0 w 34"/>
                <a:gd name="T7" fmla="*/ 21 h 21"/>
                <a:gd name="T8" fmla="*/ 1 w 3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1">
                  <a:moveTo>
                    <a:pt x="1" y="21"/>
                  </a:moveTo>
                  <a:cubicBezTo>
                    <a:pt x="12" y="14"/>
                    <a:pt x="23" y="7"/>
                    <a:pt x="34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22" y="7"/>
                    <a:pt x="11" y="14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1" name="Freeform 9622">
              <a:extLst>
                <a:ext uri="{FF2B5EF4-FFF2-40B4-BE49-F238E27FC236}">
                  <a16:creationId xmlns:a16="http://schemas.microsoft.com/office/drawing/2014/main" id="{B8A9752B-AF29-4FAD-8B14-8C85A3921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8" y="382588"/>
              <a:ext cx="79375" cy="38100"/>
            </a:xfrm>
            <a:custGeom>
              <a:avLst/>
              <a:gdLst>
                <a:gd name="T0" fmla="*/ 1 w 21"/>
                <a:gd name="T1" fmla="*/ 10 h 10"/>
                <a:gd name="T2" fmla="*/ 20 w 21"/>
                <a:gd name="T3" fmla="*/ 0 h 10"/>
                <a:gd name="T4" fmla="*/ 19 w 21"/>
                <a:gd name="T5" fmla="*/ 0 h 10"/>
                <a:gd name="T6" fmla="*/ 1 w 21"/>
                <a:gd name="T7" fmla="*/ 10 h 10"/>
                <a:gd name="T8" fmla="*/ 1 w 2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" y="10"/>
                  </a:moveTo>
                  <a:cubicBezTo>
                    <a:pt x="8" y="7"/>
                    <a:pt x="14" y="4"/>
                    <a:pt x="20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3" y="4"/>
                    <a:pt x="7" y="7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2" name="Freeform 9623">
              <a:extLst>
                <a:ext uri="{FF2B5EF4-FFF2-40B4-BE49-F238E27FC236}">
                  <a16:creationId xmlns:a16="http://schemas.microsoft.com/office/drawing/2014/main" id="{CF2D094C-13D0-4061-90BA-F81253CA2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3" y="239713"/>
              <a:ext cx="247650" cy="173038"/>
            </a:xfrm>
            <a:custGeom>
              <a:avLst/>
              <a:gdLst>
                <a:gd name="T0" fmla="*/ 65 w 66"/>
                <a:gd name="T1" fmla="*/ 0 h 46"/>
                <a:gd name="T2" fmla="*/ 1 w 66"/>
                <a:gd name="T3" fmla="*/ 46 h 46"/>
                <a:gd name="T4" fmla="*/ 1 w 66"/>
                <a:gd name="T5" fmla="*/ 46 h 46"/>
                <a:gd name="T6" fmla="*/ 66 w 66"/>
                <a:gd name="T7" fmla="*/ 1 h 46"/>
                <a:gd name="T8" fmla="*/ 65 w 6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6">
                  <a:moveTo>
                    <a:pt x="65" y="0"/>
                  </a:moveTo>
                  <a:cubicBezTo>
                    <a:pt x="42" y="14"/>
                    <a:pt x="21" y="29"/>
                    <a:pt x="1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21" y="29"/>
                    <a:pt x="43" y="14"/>
                    <a:pt x="66" y="1"/>
                  </a:cubicBezTo>
                  <a:cubicBezTo>
                    <a:pt x="66" y="0"/>
                    <a:pt x="65" y="0"/>
                    <a:pt x="6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3" name="Freeform 9624">
              <a:extLst>
                <a:ext uri="{FF2B5EF4-FFF2-40B4-BE49-F238E27FC236}">
                  <a16:creationId xmlns:a16="http://schemas.microsoft.com/office/drawing/2014/main" id="{FB022BB9-22C9-4EE4-BB0F-B5A623DB0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3" y="244475"/>
              <a:ext cx="269875" cy="157163"/>
            </a:xfrm>
            <a:custGeom>
              <a:avLst/>
              <a:gdLst>
                <a:gd name="T0" fmla="*/ 1 w 72"/>
                <a:gd name="T1" fmla="*/ 42 h 42"/>
                <a:gd name="T2" fmla="*/ 71 w 72"/>
                <a:gd name="T3" fmla="*/ 0 h 42"/>
                <a:gd name="T4" fmla="*/ 71 w 72"/>
                <a:gd name="T5" fmla="*/ 0 h 42"/>
                <a:gd name="T6" fmla="*/ 1 w 72"/>
                <a:gd name="T7" fmla="*/ 42 h 42"/>
                <a:gd name="T8" fmla="*/ 1 w 72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1" y="42"/>
                  </a:moveTo>
                  <a:cubicBezTo>
                    <a:pt x="25" y="28"/>
                    <a:pt x="48" y="14"/>
                    <a:pt x="71" y="0"/>
                  </a:cubicBezTo>
                  <a:cubicBezTo>
                    <a:pt x="72" y="0"/>
                    <a:pt x="71" y="0"/>
                    <a:pt x="71" y="0"/>
                  </a:cubicBezTo>
                  <a:cubicBezTo>
                    <a:pt x="47" y="14"/>
                    <a:pt x="24" y="28"/>
                    <a:pt x="1" y="42"/>
                  </a:cubicBezTo>
                  <a:cubicBezTo>
                    <a:pt x="0" y="42"/>
                    <a:pt x="1" y="42"/>
                    <a:pt x="1" y="4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4" name="Freeform 9625">
              <a:extLst>
                <a:ext uri="{FF2B5EF4-FFF2-40B4-BE49-F238E27FC236}">
                  <a16:creationId xmlns:a16="http://schemas.microsoft.com/office/drawing/2014/main" id="{7CA07ABB-5401-4476-B090-30399D7C8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" y="206375"/>
              <a:ext cx="288925" cy="192088"/>
            </a:xfrm>
            <a:custGeom>
              <a:avLst/>
              <a:gdLst>
                <a:gd name="T0" fmla="*/ 76 w 77"/>
                <a:gd name="T1" fmla="*/ 0 h 51"/>
                <a:gd name="T2" fmla="*/ 1 w 77"/>
                <a:gd name="T3" fmla="*/ 51 h 51"/>
                <a:gd name="T4" fmla="*/ 1 w 77"/>
                <a:gd name="T5" fmla="*/ 51 h 51"/>
                <a:gd name="T6" fmla="*/ 76 w 77"/>
                <a:gd name="T7" fmla="*/ 0 h 51"/>
                <a:gd name="T8" fmla="*/ 76 w 7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1">
                  <a:moveTo>
                    <a:pt x="76" y="0"/>
                  </a:moveTo>
                  <a:cubicBezTo>
                    <a:pt x="50" y="16"/>
                    <a:pt x="25" y="33"/>
                    <a:pt x="1" y="51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26" y="33"/>
                    <a:pt x="51" y="16"/>
                    <a:pt x="76" y="0"/>
                  </a:cubicBezTo>
                  <a:cubicBezTo>
                    <a:pt x="77" y="0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5" name="Freeform 9626">
              <a:extLst>
                <a:ext uri="{FF2B5EF4-FFF2-40B4-BE49-F238E27FC236}">
                  <a16:creationId xmlns:a16="http://schemas.microsoft.com/office/drawing/2014/main" id="{5BBACDE0-14D7-4369-B7B7-A196107A7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168275"/>
              <a:ext cx="336550" cy="219075"/>
            </a:xfrm>
            <a:custGeom>
              <a:avLst/>
              <a:gdLst>
                <a:gd name="T0" fmla="*/ 1 w 90"/>
                <a:gd name="T1" fmla="*/ 58 h 58"/>
                <a:gd name="T2" fmla="*/ 90 w 90"/>
                <a:gd name="T3" fmla="*/ 0 h 58"/>
                <a:gd name="T4" fmla="*/ 89 w 90"/>
                <a:gd name="T5" fmla="*/ 0 h 58"/>
                <a:gd name="T6" fmla="*/ 0 w 90"/>
                <a:gd name="T7" fmla="*/ 57 h 58"/>
                <a:gd name="T8" fmla="*/ 1 w 90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58">
                  <a:moveTo>
                    <a:pt x="1" y="58"/>
                  </a:moveTo>
                  <a:cubicBezTo>
                    <a:pt x="30" y="38"/>
                    <a:pt x="59" y="18"/>
                    <a:pt x="90" y="0"/>
                  </a:cubicBezTo>
                  <a:cubicBezTo>
                    <a:pt x="90" y="0"/>
                    <a:pt x="90" y="0"/>
                    <a:pt x="89" y="0"/>
                  </a:cubicBezTo>
                  <a:cubicBezTo>
                    <a:pt x="59" y="18"/>
                    <a:pt x="30" y="38"/>
                    <a:pt x="0" y="57"/>
                  </a:cubicBezTo>
                  <a:cubicBezTo>
                    <a:pt x="0" y="58"/>
                    <a:pt x="0" y="58"/>
                    <a:pt x="1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6" name="Freeform 9627">
              <a:extLst>
                <a:ext uri="{FF2B5EF4-FFF2-40B4-BE49-F238E27FC236}">
                  <a16:creationId xmlns:a16="http://schemas.microsoft.com/office/drawing/2014/main" id="{137A0220-655A-4AD2-8B13-074DBCEFD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3" y="134938"/>
              <a:ext cx="365125" cy="244475"/>
            </a:xfrm>
            <a:custGeom>
              <a:avLst/>
              <a:gdLst>
                <a:gd name="T0" fmla="*/ 96 w 97"/>
                <a:gd name="T1" fmla="*/ 1 h 65"/>
                <a:gd name="T2" fmla="*/ 0 w 97"/>
                <a:gd name="T3" fmla="*/ 64 h 65"/>
                <a:gd name="T4" fmla="*/ 1 w 97"/>
                <a:gd name="T5" fmla="*/ 64 h 65"/>
                <a:gd name="T6" fmla="*/ 97 w 97"/>
                <a:gd name="T7" fmla="*/ 1 h 65"/>
                <a:gd name="T8" fmla="*/ 96 w 97"/>
                <a:gd name="T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65">
                  <a:moveTo>
                    <a:pt x="96" y="1"/>
                  </a:moveTo>
                  <a:cubicBezTo>
                    <a:pt x="64" y="21"/>
                    <a:pt x="31" y="40"/>
                    <a:pt x="0" y="64"/>
                  </a:cubicBezTo>
                  <a:cubicBezTo>
                    <a:pt x="0" y="64"/>
                    <a:pt x="0" y="65"/>
                    <a:pt x="1" y="64"/>
                  </a:cubicBezTo>
                  <a:cubicBezTo>
                    <a:pt x="31" y="41"/>
                    <a:pt x="64" y="21"/>
                    <a:pt x="97" y="1"/>
                  </a:cubicBezTo>
                  <a:cubicBezTo>
                    <a:pt x="97" y="1"/>
                    <a:pt x="97" y="0"/>
                    <a:pt x="9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7" name="Freeform 9628">
              <a:extLst>
                <a:ext uri="{FF2B5EF4-FFF2-40B4-BE49-F238E27FC236}">
                  <a16:creationId xmlns:a16="http://schemas.microsoft.com/office/drawing/2014/main" id="{2936DB9B-BE9E-42BE-9C28-95DA36448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112713"/>
              <a:ext cx="393700" cy="236538"/>
            </a:xfrm>
            <a:custGeom>
              <a:avLst/>
              <a:gdLst>
                <a:gd name="T0" fmla="*/ 1 w 105"/>
                <a:gd name="T1" fmla="*/ 63 h 63"/>
                <a:gd name="T2" fmla="*/ 104 w 105"/>
                <a:gd name="T3" fmla="*/ 0 h 63"/>
                <a:gd name="T4" fmla="*/ 104 w 105"/>
                <a:gd name="T5" fmla="*/ 0 h 63"/>
                <a:gd name="T6" fmla="*/ 1 w 105"/>
                <a:gd name="T7" fmla="*/ 63 h 63"/>
                <a:gd name="T8" fmla="*/ 1 w 105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3">
                  <a:moveTo>
                    <a:pt x="1" y="63"/>
                  </a:moveTo>
                  <a:cubicBezTo>
                    <a:pt x="34" y="39"/>
                    <a:pt x="68" y="18"/>
                    <a:pt x="104" y="0"/>
                  </a:cubicBezTo>
                  <a:cubicBezTo>
                    <a:pt x="105" y="0"/>
                    <a:pt x="104" y="0"/>
                    <a:pt x="104" y="0"/>
                  </a:cubicBezTo>
                  <a:cubicBezTo>
                    <a:pt x="68" y="18"/>
                    <a:pt x="34" y="39"/>
                    <a:pt x="1" y="63"/>
                  </a:cubicBezTo>
                  <a:cubicBezTo>
                    <a:pt x="0" y="63"/>
                    <a:pt x="1" y="63"/>
                    <a:pt x="1" y="6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8" name="Freeform 9629">
              <a:extLst>
                <a:ext uri="{FF2B5EF4-FFF2-40B4-BE49-F238E27FC236}">
                  <a16:creationId xmlns:a16="http://schemas.microsoft.com/office/drawing/2014/main" id="{6E3D3B8E-12EE-425A-A40A-A88C0DA2D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82550"/>
              <a:ext cx="376238" cy="263525"/>
            </a:xfrm>
            <a:custGeom>
              <a:avLst/>
              <a:gdLst>
                <a:gd name="T0" fmla="*/ 99 w 100"/>
                <a:gd name="T1" fmla="*/ 0 h 70"/>
                <a:gd name="T2" fmla="*/ 0 w 100"/>
                <a:gd name="T3" fmla="*/ 69 h 70"/>
                <a:gd name="T4" fmla="*/ 1 w 100"/>
                <a:gd name="T5" fmla="*/ 70 h 70"/>
                <a:gd name="T6" fmla="*/ 99 w 100"/>
                <a:gd name="T7" fmla="*/ 0 h 70"/>
                <a:gd name="T8" fmla="*/ 99 w 100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0">
                  <a:moveTo>
                    <a:pt x="99" y="0"/>
                  </a:moveTo>
                  <a:cubicBezTo>
                    <a:pt x="65" y="21"/>
                    <a:pt x="32" y="45"/>
                    <a:pt x="0" y="69"/>
                  </a:cubicBezTo>
                  <a:cubicBezTo>
                    <a:pt x="0" y="70"/>
                    <a:pt x="1" y="70"/>
                    <a:pt x="1" y="70"/>
                  </a:cubicBezTo>
                  <a:cubicBezTo>
                    <a:pt x="33" y="45"/>
                    <a:pt x="65" y="22"/>
                    <a:pt x="99" y="0"/>
                  </a:cubicBezTo>
                  <a:cubicBezTo>
                    <a:pt x="100" y="0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9" name="Freeform 9630">
              <a:extLst>
                <a:ext uri="{FF2B5EF4-FFF2-40B4-BE49-F238E27FC236}">
                  <a16:creationId xmlns:a16="http://schemas.microsoft.com/office/drawing/2014/main" id="{69CF1EC3-8E26-4B65-A3EE-F8C77989C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82550"/>
              <a:ext cx="361950" cy="222250"/>
            </a:xfrm>
            <a:custGeom>
              <a:avLst/>
              <a:gdLst>
                <a:gd name="T0" fmla="*/ 1 w 96"/>
                <a:gd name="T1" fmla="*/ 59 h 59"/>
                <a:gd name="T2" fmla="*/ 96 w 96"/>
                <a:gd name="T3" fmla="*/ 0 h 59"/>
                <a:gd name="T4" fmla="*/ 95 w 96"/>
                <a:gd name="T5" fmla="*/ 0 h 59"/>
                <a:gd name="T6" fmla="*/ 1 w 96"/>
                <a:gd name="T7" fmla="*/ 59 h 59"/>
                <a:gd name="T8" fmla="*/ 1 w 96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9">
                  <a:moveTo>
                    <a:pt x="1" y="59"/>
                  </a:moveTo>
                  <a:cubicBezTo>
                    <a:pt x="34" y="41"/>
                    <a:pt x="64" y="19"/>
                    <a:pt x="96" y="0"/>
                  </a:cubicBezTo>
                  <a:cubicBezTo>
                    <a:pt x="96" y="0"/>
                    <a:pt x="96" y="0"/>
                    <a:pt x="95" y="0"/>
                  </a:cubicBezTo>
                  <a:cubicBezTo>
                    <a:pt x="64" y="19"/>
                    <a:pt x="33" y="41"/>
                    <a:pt x="1" y="59"/>
                  </a:cubicBezTo>
                  <a:cubicBezTo>
                    <a:pt x="0" y="59"/>
                    <a:pt x="1" y="59"/>
                    <a:pt x="1" y="5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0" name="Freeform 9631">
              <a:extLst>
                <a:ext uri="{FF2B5EF4-FFF2-40B4-BE49-F238E27FC236}">
                  <a16:creationId xmlns:a16="http://schemas.microsoft.com/office/drawing/2014/main" id="{6DD9B6A3-48D5-487C-9BF6-6255AE28D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" y="60325"/>
              <a:ext cx="282575" cy="179388"/>
            </a:xfrm>
            <a:custGeom>
              <a:avLst/>
              <a:gdLst>
                <a:gd name="T0" fmla="*/ 74 w 75"/>
                <a:gd name="T1" fmla="*/ 0 h 48"/>
                <a:gd name="T2" fmla="*/ 1 w 75"/>
                <a:gd name="T3" fmla="*/ 47 h 48"/>
                <a:gd name="T4" fmla="*/ 1 w 75"/>
                <a:gd name="T5" fmla="*/ 47 h 48"/>
                <a:gd name="T6" fmla="*/ 75 w 75"/>
                <a:gd name="T7" fmla="*/ 1 h 48"/>
                <a:gd name="T8" fmla="*/ 74 w 75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8">
                  <a:moveTo>
                    <a:pt x="74" y="0"/>
                  </a:moveTo>
                  <a:cubicBezTo>
                    <a:pt x="49" y="15"/>
                    <a:pt x="24" y="30"/>
                    <a:pt x="1" y="47"/>
                  </a:cubicBezTo>
                  <a:cubicBezTo>
                    <a:pt x="0" y="47"/>
                    <a:pt x="1" y="48"/>
                    <a:pt x="1" y="47"/>
                  </a:cubicBezTo>
                  <a:cubicBezTo>
                    <a:pt x="25" y="30"/>
                    <a:pt x="50" y="15"/>
                    <a:pt x="75" y="1"/>
                  </a:cubicBezTo>
                  <a:cubicBezTo>
                    <a:pt x="75" y="0"/>
                    <a:pt x="75" y="0"/>
                    <a:pt x="7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1" name="Freeform 9632">
              <a:extLst>
                <a:ext uri="{FF2B5EF4-FFF2-40B4-BE49-F238E27FC236}">
                  <a16:creationId xmlns:a16="http://schemas.microsoft.com/office/drawing/2014/main" id="{2A24A7D3-265F-472B-AAB7-389E2C44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3" y="60325"/>
              <a:ext cx="280988" cy="160338"/>
            </a:xfrm>
            <a:custGeom>
              <a:avLst/>
              <a:gdLst>
                <a:gd name="T0" fmla="*/ 1 w 75"/>
                <a:gd name="T1" fmla="*/ 43 h 43"/>
                <a:gd name="T2" fmla="*/ 74 w 75"/>
                <a:gd name="T3" fmla="*/ 1 h 43"/>
                <a:gd name="T4" fmla="*/ 74 w 75"/>
                <a:gd name="T5" fmla="*/ 0 h 43"/>
                <a:gd name="T6" fmla="*/ 0 w 75"/>
                <a:gd name="T7" fmla="*/ 42 h 43"/>
                <a:gd name="T8" fmla="*/ 1 w 75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3">
                  <a:moveTo>
                    <a:pt x="1" y="43"/>
                  </a:moveTo>
                  <a:cubicBezTo>
                    <a:pt x="25" y="29"/>
                    <a:pt x="50" y="15"/>
                    <a:pt x="74" y="1"/>
                  </a:cubicBezTo>
                  <a:cubicBezTo>
                    <a:pt x="75" y="1"/>
                    <a:pt x="74" y="0"/>
                    <a:pt x="74" y="0"/>
                  </a:cubicBezTo>
                  <a:cubicBezTo>
                    <a:pt x="50" y="15"/>
                    <a:pt x="25" y="29"/>
                    <a:pt x="0" y="42"/>
                  </a:cubicBezTo>
                  <a:cubicBezTo>
                    <a:pt x="0" y="43"/>
                    <a:pt x="0" y="43"/>
                    <a:pt x="1" y="4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2" name="Freeform 9634">
              <a:extLst>
                <a:ext uri="{FF2B5EF4-FFF2-40B4-BE49-F238E27FC236}">
                  <a16:creationId xmlns:a16="http://schemas.microsoft.com/office/drawing/2014/main" id="{D13DEDA0-6673-4321-A0CC-C1154B16D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" y="41275"/>
              <a:ext cx="263525" cy="157163"/>
            </a:xfrm>
            <a:custGeom>
              <a:avLst/>
              <a:gdLst>
                <a:gd name="T0" fmla="*/ 69 w 70"/>
                <a:gd name="T1" fmla="*/ 1 h 42"/>
                <a:gd name="T2" fmla="*/ 1 w 70"/>
                <a:gd name="T3" fmla="*/ 42 h 42"/>
                <a:gd name="T4" fmla="*/ 1 w 70"/>
                <a:gd name="T5" fmla="*/ 42 h 42"/>
                <a:gd name="T6" fmla="*/ 69 w 70"/>
                <a:gd name="T7" fmla="*/ 1 h 42"/>
                <a:gd name="T8" fmla="*/ 69 w 70"/>
                <a:gd name="T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42">
                  <a:moveTo>
                    <a:pt x="69" y="1"/>
                  </a:moveTo>
                  <a:cubicBezTo>
                    <a:pt x="46" y="14"/>
                    <a:pt x="23" y="27"/>
                    <a:pt x="1" y="42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23" y="28"/>
                    <a:pt x="46" y="14"/>
                    <a:pt x="69" y="1"/>
                  </a:cubicBezTo>
                  <a:cubicBezTo>
                    <a:pt x="70" y="1"/>
                    <a:pt x="69" y="0"/>
                    <a:pt x="6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3" name="Freeform 9635">
              <a:extLst>
                <a:ext uri="{FF2B5EF4-FFF2-40B4-BE49-F238E27FC236}">
                  <a16:creationId xmlns:a16="http://schemas.microsoft.com/office/drawing/2014/main" id="{ECDA2886-0D0F-4C19-B3CF-C4D72F89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" y="41275"/>
              <a:ext cx="128588" cy="66675"/>
            </a:xfrm>
            <a:custGeom>
              <a:avLst/>
              <a:gdLst>
                <a:gd name="T0" fmla="*/ 1 w 34"/>
                <a:gd name="T1" fmla="*/ 18 h 18"/>
                <a:gd name="T2" fmla="*/ 33 w 34"/>
                <a:gd name="T3" fmla="*/ 1 h 18"/>
                <a:gd name="T4" fmla="*/ 33 w 34"/>
                <a:gd name="T5" fmla="*/ 0 h 18"/>
                <a:gd name="T6" fmla="*/ 0 w 34"/>
                <a:gd name="T7" fmla="*/ 18 h 18"/>
                <a:gd name="T8" fmla="*/ 1 w 3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8"/>
                  </a:moveTo>
                  <a:cubicBezTo>
                    <a:pt x="11" y="12"/>
                    <a:pt x="22" y="6"/>
                    <a:pt x="33" y="1"/>
                  </a:cubicBezTo>
                  <a:cubicBezTo>
                    <a:pt x="34" y="1"/>
                    <a:pt x="33" y="0"/>
                    <a:pt x="33" y="0"/>
                  </a:cubicBezTo>
                  <a:cubicBezTo>
                    <a:pt x="22" y="6"/>
                    <a:pt x="11" y="12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4" name="Freeform 9636">
              <a:extLst>
                <a:ext uri="{FF2B5EF4-FFF2-40B4-BE49-F238E27FC236}">
                  <a16:creationId xmlns:a16="http://schemas.microsoft.com/office/drawing/2014/main" id="{BE7C09A0-470A-40CF-B2E8-EDE9AE23B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115888"/>
              <a:ext cx="127000" cy="74613"/>
            </a:xfrm>
            <a:custGeom>
              <a:avLst/>
              <a:gdLst>
                <a:gd name="T0" fmla="*/ 1 w 34"/>
                <a:gd name="T1" fmla="*/ 20 h 20"/>
                <a:gd name="T2" fmla="*/ 34 w 34"/>
                <a:gd name="T3" fmla="*/ 1 h 20"/>
                <a:gd name="T4" fmla="*/ 33 w 34"/>
                <a:gd name="T5" fmla="*/ 1 h 20"/>
                <a:gd name="T6" fmla="*/ 0 w 34"/>
                <a:gd name="T7" fmla="*/ 20 h 20"/>
                <a:gd name="T8" fmla="*/ 1 w 3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0">
                  <a:moveTo>
                    <a:pt x="1" y="20"/>
                  </a:moveTo>
                  <a:cubicBezTo>
                    <a:pt x="12" y="14"/>
                    <a:pt x="23" y="7"/>
                    <a:pt x="34" y="1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22" y="7"/>
                    <a:pt x="11" y="13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5" name="Freeform 9637">
              <a:extLst>
                <a:ext uri="{FF2B5EF4-FFF2-40B4-BE49-F238E27FC236}">
                  <a16:creationId xmlns:a16="http://schemas.microsoft.com/office/drawing/2014/main" id="{519CA4A9-64FB-4E6D-A359-371828435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101600"/>
              <a:ext cx="115888" cy="71438"/>
            </a:xfrm>
            <a:custGeom>
              <a:avLst/>
              <a:gdLst>
                <a:gd name="T0" fmla="*/ 30 w 31"/>
                <a:gd name="T1" fmla="*/ 0 h 19"/>
                <a:gd name="T2" fmla="*/ 0 w 31"/>
                <a:gd name="T3" fmla="*/ 19 h 19"/>
                <a:gd name="T4" fmla="*/ 1 w 31"/>
                <a:gd name="T5" fmla="*/ 19 h 19"/>
                <a:gd name="T6" fmla="*/ 31 w 31"/>
                <a:gd name="T7" fmla="*/ 0 h 19"/>
                <a:gd name="T8" fmla="*/ 30 w 3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30" y="0"/>
                  </a:moveTo>
                  <a:cubicBezTo>
                    <a:pt x="20" y="6"/>
                    <a:pt x="10" y="12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1" y="12"/>
                    <a:pt x="21" y="6"/>
                    <a:pt x="31" y="0"/>
                  </a:cubicBezTo>
                  <a:cubicBezTo>
                    <a:pt x="31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6" name="Freeform 9638">
              <a:extLst>
                <a:ext uri="{FF2B5EF4-FFF2-40B4-BE49-F238E27FC236}">
                  <a16:creationId xmlns:a16="http://schemas.microsoft.com/office/drawing/2014/main" id="{B71E9AD0-ECC0-4277-808B-0C771989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" y="22225"/>
              <a:ext cx="60325" cy="38100"/>
            </a:xfrm>
            <a:custGeom>
              <a:avLst/>
              <a:gdLst>
                <a:gd name="T0" fmla="*/ 4 w 16"/>
                <a:gd name="T1" fmla="*/ 6 h 10"/>
                <a:gd name="T2" fmla="*/ 10 w 16"/>
                <a:gd name="T3" fmla="*/ 4 h 10"/>
                <a:gd name="T4" fmla="*/ 13 w 16"/>
                <a:gd name="T5" fmla="*/ 2 h 10"/>
                <a:gd name="T6" fmla="*/ 13 w 16"/>
                <a:gd name="T7" fmla="*/ 2 h 10"/>
                <a:gd name="T8" fmla="*/ 0 w 16"/>
                <a:gd name="T9" fmla="*/ 9 h 10"/>
                <a:gd name="T10" fmla="*/ 1 w 16"/>
                <a:gd name="T11" fmla="*/ 9 h 10"/>
                <a:gd name="T12" fmla="*/ 15 w 16"/>
                <a:gd name="T13" fmla="*/ 1 h 10"/>
                <a:gd name="T14" fmla="*/ 15 w 16"/>
                <a:gd name="T15" fmla="*/ 1 h 10"/>
                <a:gd name="T16" fmla="*/ 3 w 16"/>
                <a:gd name="T17" fmla="*/ 6 h 10"/>
                <a:gd name="T18" fmla="*/ 4 w 1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0">
                  <a:moveTo>
                    <a:pt x="4" y="6"/>
                  </a:moveTo>
                  <a:cubicBezTo>
                    <a:pt x="6" y="5"/>
                    <a:pt x="8" y="5"/>
                    <a:pt x="10" y="4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5" y="1"/>
                    <a:pt x="13" y="1"/>
                    <a:pt x="13" y="2"/>
                  </a:cubicBezTo>
                  <a:cubicBezTo>
                    <a:pt x="9" y="4"/>
                    <a:pt x="4" y="7"/>
                    <a:pt x="0" y="9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6" y="7"/>
                    <a:pt x="10" y="4"/>
                    <a:pt x="15" y="1"/>
                  </a:cubicBezTo>
                  <a:cubicBezTo>
                    <a:pt x="16" y="1"/>
                    <a:pt x="15" y="0"/>
                    <a:pt x="15" y="1"/>
                  </a:cubicBezTo>
                  <a:cubicBezTo>
                    <a:pt x="11" y="2"/>
                    <a:pt x="7" y="4"/>
                    <a:pt x="3" y="6"/>
                  </a:cubicBezTo>
                  <a:cubicBezTo>
                    <a:pt x="3" y="7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7" name="Freeform 9639">
              <a:extLst>
                <a:ext uri="{FF2B5EF4-FFF2-40B4-BE49-F238E27FC236}">
                  <a16:creationId xmlns:a16="http://schemas.microsoft.com/office/drawing/2014/main" id="{84A24C16-D055-4CB7-B42A-068CD0B84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2" y="96838"/>
              <a:ext cx="127000" cy="68263"/>
            </a:xfrm>
            <a:custGeom>
              <a:avLst/>
              <a:gdLst>
                <a:gd name="T0" fmla="*/ 1 w 34"/>
                <a:gd name="T1" fmla="*/ 18 h 18"/>
                <a:gd name="T2" fmla="*/ 33 w 34"/>
                <a:gd name="T3" fmla="*/ 0 h 18"/>
                <a:gd name="T4" fmla="*/ 33 w 34"/>
                <a:gd name="T5" fmla="*/ 0 h 18"/>
                <a:gd name="T6" fmla="*/ 1 w 34"/>
                <a:gd name="T7" fmla="*/ 17 h 18"/>
                <a:gd name="T8" fmla="*/ 1 w 3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1" y="18"/>
                  </a:moveTo>
                  <a:cubicBezTo>
                    <a:pt x="12" y="12"/>
                    <a:pt x="23" y="6"/>
                    <a:pt x="33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22" y="6"/>
                    <a:pt x="12" y="12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8" name="Freeform 9640">
              <a:extLst>
                <a:ext uri="{FF2B5EF4-FFF2-40B4-BE49-F238E27FC236}">
                  <a16:creationId xmlns:a16="http://schemas.microsoft.com/office/drawing/2014/main" id="{0FFDD0AE-B887-4E5A-9FE0-9880EAACE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" y="77788"/>
              <a:ext cx="123825" cy="68263"/>
            </a:xfrm>
            <a:custGeom>
              <a:avLst/>
              <a:gdLst>
                <a:gd name="T0" fmla="*/ 32 w 33"/>
                <a:gd name="T1" fmla="*/ 0 h 18"/>
                <a:gd name="T2" fmla="*/ 1 w 33"/>
                <a:gd name="T3" fmla="*/ 17 h 18"/>
                <a:gd name="T4" fmla="*/ 1 w 33"/>
                <a:gd name="T5" fmla="*/ 17 h 18"/>
                <a:gd name="T6" fmla="*/ 33 w 33"/>
                <a:gd name="T7" fmla="*/ 0 h 18"/>
                <a:gd name="T8" fmla="*/ 32 w 3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2" y="0"/>
                  </a:moveTo>
                  <a:cubicBezTo>
                    <a:pt x="22" y="5"/>
                    <a:pt x="11" y="11"/>
                    <a:pt x="1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11" y="11"/>
                    <a:pt x="22" y="6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9" name="Freeform 9641">
              <a:extLst>
                <a:ext uri="{FF2B5EF4-FFF2-40B4-BE49-F238E27FC236}">
                  <a16:creationId xmlns:a16="http://schemas.microsoft.com/office/drawing/2014/main" id="{8B08DA2F-5B24-4011-AB0C-2EB4F906B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" y="71438"/>
              <a:ext cx="125413" cy="63500"/>
            </a:xfrm>
            <a:custGeom>
              <a:avLst/>
              <a:gdLst>
                <a:gd name="T0" fmla="*/ 1 w 33"/>
                <a:gd name="T1" fmla="*/ 17 h 17"/>
                <a:gd name="T2" fmla="*/ 32 w 33"/>
                <a:gd name="T3" fmla="*/ 1 h 17"/>
                <a:gd name="T4" fmla="*/ 32 w 33"/>
                <a:gd name="T5" fmla="*/ 0 h 17"/>
                <a:gd name="T6" fmla="*/ 0 w 33"/>
                <a:gd name="T7" fmla="*/ 16 h 17"/>
                <a:gd name="T8" fmla="*/ 1 w 3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7">
                  <a:moveTo>
                    <a:pt x="1" y="17"/>
                  </a:moveTo>
                  <a:cubicBezTo>
                    <a:pt x="12" y="12"/>
                    <a:pt x="22" y="6"/>
                    <a:pt x="32" y="1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21" y="6"/>
                    <a:pt x="11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20" name="Freeform 9642">
              <a:extLst>
                <a:ext uri="{FF2B5EF4-FFF2-40B4-BE49-F238E27FC236}">
                  <a16:creationId xmlns:a16="http://schemas.microsoft.com/office/drawing/2014/main" id="{D8F8A5F7-BB14-4E5E-82BF-87ACFC0C9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41275"/>
              <a:ext cx="119063" cy="77788"/>
            </a:xfrm>
            <a:custGeom>
              <a:avLst/>
              <a:gdLst>
                <a:gd name="T0" fmla="*/ 31 w 32"/>
                <a:gd name="T1" fmla="*/ 1 h 21"/>
                <a:gd name="T2" fmla="*/ 0 w 32"/>
                <a:gd name="T3" fmla="*/ 21 h 21"/>
                <a:gd name="T4" fmla="*/ 1 w 32"/>
                <a:gd name="T5" fmla="*/ 21 h 21"/>
                <a:gd name="T6" fmla="*/ 32 w 32"/>
                <a:gd name="T7" fmla="*/ 1 h 21"/>
                <a:gd name="T8" fmla="*/ 31 w 32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1" y="1"/>
                  </a:moveTo>
                  <a:cubicBezTo>
                    <a:pt x="22" y="8"/>
                    <a:pt x="11" y="14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1" y="15"/>
                    <a:pt x="22" y="9"/>
                    <a:pt x="32" y="1"/>
                  </a:cubicBezTo>
                  <a:cubicBezTo>
                    <a:pt x="32" y="1"/>
                    <a:pt x="32" y="0"/>
                    <a:pt x="3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21" name="Freeform 9643">
              <a:extLst>
                <a:ext uri="{FF2B5EF4-FFF2-40B4-BE49-F238E27FC236}">
                  <a16:creationId xmlns:a16="http://schemas.microsoft.com/office/drawing/2014/main" id="{84CDB528-4B1A-42B3-B680-75DDEA421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41275"/>
              <a:ext cx="120650" cy="55563"/>
            </a:xfrm>
            <a:custGeom>
              <a:avLst/>
              <a:gdLst>
                <a:gd name="T0" fmla="*/ 1 w 32"/>
                <a:gd name="T1" fmla="*/ 15 h 15"/>
                <a:gd name="T2" fmla="*/ 31 w 32"/>
                <a:gd name="T3" fmla="*/ 1 h 15"/>
                <a:gd name="T4" fmla="*/ 31 w 32"/>
                <a:gd name="T5" fmla="*/ 1 h 15"/>
                <a:gd name="T6" fmla="*/ 0 w 32"/>
                <a:gd name="T7" fmla="*/ 14 h 15"/>
                <a:gd name="T8" fmla="*/ 1 w 3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1" y="15"/>
                  </a:moveTo>
                  <a:cubicBezTo>
                    <a:pt x="11" y="9"/>
                    <a:pt x="21" y="4"/>
                    <a:pt x="31" y="1"/>
                  </a:cubicBezTo>
                  <a:cubicBezTo>
                    <a:pt x="32" y="1"/>
                    <a:pt x="32" y="0"/>
                    <a:pt x="31" y="1"/>
                  </a:cubicBezTo>
                  <a:cubicBezTo>
                    <a:pt x="20" y="4"/>
                    <a:pt x="10" y="9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22" name="Freeform 9644">
              <a:extLst>
                <a:ext uri="{FF2B5EF4-FFF2-40B4-BE49-F238E27FC236}">
                  <a16:creationId xmlns:a16="http://schemas.microsoft.com/office/drawing/2014/main" id="{7A25BBE6-F479-4ECD-B0C0-057005D1C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" y="30163"/>
              <a:ext cx="101600" cy="55563"/>
            </a:xfrm>
            <a:custGeom>
              <a:avLst/>
              <a:gdLst>
                <a:gd name="T0" fmla="*/ 25 w 27"/>
                <a:gd name="T1" fmla="*/ 0 h 15"/>
                <a:gd name="T2" fmla="*/ 0 w 27"/>
                <a:gd name="T3" fmla="*/ 15 h 15"/>
                <a:gd name="T4" fmla="*/ 1 w 27"/>
                <a:gd name="T5" fmla="*/ 15 h 15"/>
                <a:gd name="T6" fmla="*/ 26 w 27"/>
                <a:gd name="T7" fmla="*/ 1 h 15"/>
                <a:gd name="T8" fmla="*/ 25 w 2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25" y="0"/>
                  </a:moveTo>
                  <a:cubicBezTo>
                    <a:pt x="17" y="5"/>
                    <a:pt x="9" y="10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9" y="10"/>
                    <a:pt x="18" y="5"/>
                    <a:pt x="26" y="1"/>
                  </a:cubicBezTo>
                  <a:cubicBezTo>
                    <a:pt x="27" y="0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23" name="Freeform 9645">
              <a:extLst>
                <a:ext uri="{FF2B5EF4-FFF2-40B4-BE49-F238E27FC236}">
                  <a16:creationId xmlns:a16="http://schemas.microsoft.com/office/drawing/2014/main" id="{4712C8D9-4C90-491D-8D46-916EC37DF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30163"/>
              <a:ext cx="33338" cy="14288"/>
            </a:xfrm>
            <a:custGeom>
              <a:avLst/>
              <a:gdLst>
                <a:gd name="T0" fmla="*/ 1 w 9"/>
                <a:gd name="T1" fmla="*/ 3 h 4"/>
                <a:gd name="T2" fmla="*/ 9 w 9"/>
                <a:gd name="T3" fmla="*/ 1 h 4"/>
                <a:gd name="T4" fmla="*/ 9 w 9"/>
                <a:gd name="T5" fmla="*/ 0 h 4"/>
                <a:gd name="T6" fmla="*/ 1 w 9"/>
                <a:gd name="T7" fmla="*/ 3 h 4"/>
                <a:gd name="T8" fmla="*/ 1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1" y="3"/>
                  </a:moveTo>
                  <a:cubicBezTo>
                    <a:pt x="4" y="2"/>
                    <a:pt x="6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3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10" presetID="23" presetClass="entr" presetSubtype="32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200"/>
                            </p:stCondLst>
                            <p:childTnLst>
                              <p:par>
                                <p:cTn id="15" presetID="23" presetClass="entr" presetSubtype="32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9" grpId="0" autoUpdateAnimBg="0"/>
      <p:bldP spid="19461" grpId="0" autoUpdateAnimBg="0"/>
      <p:bldP spid="19463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平行四边形 2">
            <a:extLst>
              <a:ext uri="{FF2B5EF4-FFF2-40B4-BE49-F238E27FC236}">
                <a16:creationId xmlns:a16="http://schemas.microsoft.com/office/drawing/2014/main" id="{0368498A-D14A-4A77-8E3D-C441BAC4E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1263" y="2535238"/>
            <a:ext cx="6096000" cy="1076325"/>
          </a:xfrm>
          <a:prstGeom prst="parallelogram">
            <a:avLst>
              <a:gd name="adj" fmla="val 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zh-CN" altLang="en-US" sz="4400" b="1" i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endParaRPr lang="en-US" altLang="zh-CN" sz="44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483" name="矩形 10">
            <a:extLst>
              <a:ext uri="{FF2B5EF4-FFF2-40B4-BE49-F238E27FC236}">
                <a16:creationId xmlns:a16="http://schemas.microsoft.com/office/drawing/2014/main" id="{B8ABD0A4-D4CE-4EB8-8B6E-45A14603C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0763" y="3659188"/>
            <a:ext cx="51466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a subtitle to supplement the description of the specific content of the title</a:t>
            </a:r>
          </a:p>
        </p:txBody>
      </p:sp>
      <p:cxnSp>
        <p:nvCxnSpPr>
          <p:cNvPr id="20484" name="直接连接符 15">
            <a:extLst>
              <a:ext uri="{FF2B5EF4-FFF2-40B4-BE49-F238E27FC236}">
                <a16:creationId xmlns:a16="http://schemas.microsoft.com/office/drawing/2014/main" id="{00E3C871-94D8-4828-AD99-2797B292A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830763" y="3675063"/>
            <a:ext cx="4897437" cy="23812"/>
          </a:xfrm>
          <a:prstGeom prst="line">
            <a:avLst/>
          </a:prstGeom>
          <a:noFill/>
          <a:ln w="12700" cmpd="sng">
            <a:solidFill>
              <a:srgbClr val="D9D9D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0485" name="矩形 5">
            <a:extLst>
              <a:ext uri="{FF2B5EF4-FFF2-40B4-BE49-F238E27FC236}">
                <a16:creationId xmlns:a16="http://schemas.microsoft.com/office/drawing/2014/main" id="{B0FE6330-DFE4-4027-AF34-CF0683159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0763" y="2844800"/>
            <a:ext cx="326231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zh-CN" altLang="en-US" sz="4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add a title</a:t>
            </a:r>
            <a:endParaRPr lang="en-US" altLang="zh-CN" sz="4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0486" name="Group 6">
            <a:extLst>
              <a:ext uri="{FF2B5EF4-FFF2-40B4-BE49-F238E27FC236}">
                <a16:creationId xmlns:a16="http://schemas.microsoft.com/office/drawing/2014/main" id="{5438480F-6881-4B92-8BB5-EEF63EF9396B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2008188"/>
            <a:ext cx="2235200" cy="2857500"/>
            <a:chOff x="0" y="0"/>
            <a:chExt cx="650875" cy="831850"/>
          </a:xfrm>
        </p:grpSpPr>
        <p:sp>
          <p:nvSpPr>
            <p:cNvPr id="20487" name="Freeform 9375">
              <a:extLst>
                <a:ext uri="{FF2B5EF4-FFF2-40B4-BE49-F238E27FC236}">
                  <a16:creationId xmlns:a16="http://schemas.microsoft.com/office/drawing/2014/main" id="{D11B8C18-4E68-463E-BD7E-3803822F7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650875" cy="828675"/>
            </a:xfrm>
            <a:custGeom>
              <a:avLst/>
              <a:gdLst>
                <a:gd name="T0" fmla="*/ 166 w 173"/>
                <a:gd name="T1" fmla="*/ 128 h 220"/>
                <a:gd name="T2" fmla="*/ 160 w 173"/>
                <a:gd name="T3" fmla="*/ 68 h 220"/>
                <a:gd name="T4" fmla="*/ 145 w 173"/>
                <a:gd name="T5" fmla="*/ 69 h 220"/>
                <a:gd name="T6" fmla="*/ 133 w 173"/>
                <a:gd name="T7" fmla="*/ 71 h 220"/>
                <a:gd name="T8" fmla="*/ 106 w 173"/>
                <a:gd name="T9" fmla="*/ 70 h 220"/>
                <a:gd name="T10" fmla="*/ 158 w 173"/>
                <a:gd name="T11" fmla="*/ 72 h 220"/>
                <a:gd name="T12" fmla="*/ 163 w 173"/>
                <a:gd name="T13" fmla="*/ 78 h 220"/>
                <a:gd name="T14" fmla="*/ 163 w 173"/>
                <a:gd name="T15" fmla="*/ 95 h 220"/>
                <a:gd name="T16" fmla="*/ 163 w 173"/>
                <a:gd name="T17" fmla="*/ 121 h 220"/>
                <a:gd name="T18" fmla="*/ 163 w 173"/>
                <a:gd name="T19" fmla="*/ 128 h 220"/>
                <a:gd name="T20" fmla="*/ 163 w 173"/>
                <a:gd name="T21" fmla="*/ 143 h 220"/>
                <a:gd name="T22" fmla="*/ 163 w 173"/>
                <a:gd name="T23" fmla="*/ 158 h 220"/>
                <a:gd name="T24" fmla="*/ 163 w 173"/>
                <a:gd name="T25" fmla="*/ 188 h 220"/>
                <a:gd name="T26" fmla="*/ 161 w 173"/>
                <a:gd name="T27" fmla="*/ 200 h 220"/>
                <a:gd name="T28" fmla="*/ 161 w 173"/>
                <a:gd name="T29" fmla="*/ 201 h 220"/>
                <a:gd name="T30" fmla="*/ 153 w 173"/>
                <a:gd name="T31" fmla="*/ 209 h 220"/>
                <a:gd name="T32" fmla="*/ 123 w 173"/>
                <a:gd name="T33" fmla="*/ 210 h 220"/>
                <a:gd name="T34" fmla="*/ 58 w 173"/>
                <a:gd name="T35" fmla="*/ 211 h 220"/>
                <a:gd name="T36" fmla="*/ 35 w 173"/>
                <a:gd name="T37" fmla="*/ 213 h 220"/>
                <a:gd name="T38" fmla="*/ 36 w 173"/>
                <a:gd name="T39" fmla="*/ 212 h 220"/>
                <a:gd name="T40" fmla="*/ 7 w 173"/>
                <a:gd name="T41" fmla="*/ 197 h 220"/>
                <a:gd name="T42" fmla="*/ 8 w 173"/>
                <a:gd name="T43" fmla="*/ 188 h 220"/>
                <a:gd name="T44" fmla="*/ 9 w 173"/>
                <a:gd name="T45" fmla="*/ 75 h 220"/>
                <a:gd name="T46" fmla="*/ 24 w 173"/>
                <a:gd name="T47" fmla="*/ 9 h 220"/>
                <a:gd name="T48" fmla="*/ 35 w 173"/>
                <a:gd name="T49" fmla="*/ 10 h 220"/>
                <a:gd name="T50" fmla="*/ 53 w 173"/>
                <a:gd name="T51" fmla="*/ 10 h 220"/>
                <a:gd name="T52" fmla="*/ 101 w 173"/>
                <a:gd name="T53" fmla="*/ 57 h 220"/>
                <a:gd name="T54" fmla="*/ 100 w 173"/>
                <a:gd name="T55" fmla="*/ 61 h 220"/>
                <a:gd name="T56" fmla="*/ 102 w 173"/>
                <a:gd name="T57" fmla="*/ 60 h 220"/>
                <a:gd name="T58" fmla="*/ 102 w 173"/>
                <a:gd name="T59" fmla="*/ 58 h 220"/>
                <a:gd name="T60" fmla="*/ 102 w 173"/>
                <a:gd name="T61" fmla="*/ 58 h 220"/>
                <a:gd name="T62" fmla="*/ 105 w 173"/>
                <a:gd name="T63" fmla="*/ 54 h 220"/>
                <a:gd name="T64" fmla="*/ 106 w 173"/>
                <a:gd name="T65" fmla="*/ 28 h 220"/>
                <a:gd name="T66" fmla="*/ 101 w 173"/>
                <a:gd name="T67" fmla="*/ 7 h 220"/>
                <a:gd name="T68" fmla="*/ 101 w 173"/>
                <a:gd name="T69" fmla="*/ 7 h 220"/>
                <a:gd name="T70" fmla="*/ 70 w 173"/>
                <a:gd name="T71" fmla="*/ 6 h 220"/>
                <a:gd name="T72" fmla="*/ 63 w 173"/>
                <a:gd name="T73" fmla="*/ 6 h 220"/>
                <a:gd name="T74" fmla="*/ 47 w 173"/>
                <a:gd name="T75" fmla="*/ 4 h 220"/>
                <a:gd name="T76" fmla="*/ 44 w 173"/>
                <a:gd name="T77" fmla="*/ 5 h 220"/>
                <a:gd name="T78" fmla="*/ 2 w 173"/>
                <a:gd name="T79" fmla="*/ 46 h 220"/>
                <a:gd name="T80" fmla="*/ 3 w 173"/>
                <a:gd name="T81" fmla="*/ 115 h 220"/>
                <a:gd name="T82" fmla="*/ 23 w 173"/>
                <a:gd name="T83" fmla="*/ 219 h 220"/>
                <a:gd name="T84" fmla="*/ 149 w 173"/>
                <a:gd name="T85" fmla="*/ 215 h 220"/>
                <a:gd name="T86" fmla="*/ 168 w 173"/>
                <a:gd name="T87" fmla="*/ 157 h 220"/>
                <a:gd name="T88" fmla="*/ 32 w 173"/>
                <a:gd name="T89" fmla="*/ 10 h 220"/>
                <a:gd name="T90" fmla="*/ 32 w 173"/>
                <a:gd name="T91" fmla="*/ 10 h 220"/>
                <a:gd name="T92" fmla="*/ 101 w 173"/>
                <a:gd name="T93" fmla="*/ 59 h 220"/>
                <a:gd name="T94" fmla="*/ 101 w 173"/>
                <a:gd name="T95" fmla="*/ 59 h 220"/>
                <a:gd name="T96" fmla="*/ 26 w 173"/>
                <a:gd name="T97" fmla="*/ 5 h 220"/>
                <a:gd name="T98" fmla="*/ 21 w 173"/>
                <a:gd name="T99" fmla="*/ 5 h 220"/>
                <a:gd name="T100" fmla="*/ 20 w 173"/>
                <a:gd name="T101" fmla="*/ 5 h 220"/>
                <a:gd name="T102" fmla="*/ 155 w 173"/>
                <a:gd name="T103" fmla="*/ 209 h 220"/>
                <a:gd name="T104" fmla="*/ 155 w 173"/>
                <a:gd name="T105" fmla="*/ 209 h 220"/>
                <a:gd name="T106" fmla="*/ 163 w 173"/>
                <a:gd name="T107" fmla="*/ 18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3" h="220">
                  <a:moveTo>
                    <a:pt x="166" y="138"/>
                  </a:moveTo>
                  <a:cubicBezTo>
                    <a:pt x="166" y="138"/>
                    <a:pt x="166" y="130"/>
                    <a:pt x="166" y="128"/>
                  </a:cubicBezTo>
                  <a:cubicBezTo>
                    <a:pt x="166" y="128"/>
                    <a:pt x="167" y="129"/>
                    <a:pt x="167" y="130"/>
                  </a:cubicBezTo>
                  <a:cubicBezTo>
                    <a:pt x="167" y="119"/>
                    <a:pt x="170" y="71"/>
                    <a:pt x="160" y="68"/>
                  </a:cubicBezTo>
                  <a:cubicBezTo>
                    <a:pt x="164" y="72"/>
                    <a:pt x="158" y="69"/>
                    <a:pt x="157" y="69"/>
                  </a:cubicBezTo>
                  <a:cubicBezTo>
                    <a:pt x="148" y="69"/>
                    <a:pt x="153" y="69"/>
                    <a:pt x="145" y="69"/>
                  </a:cubicBezTo>
                  <a:cubicBezTo>
                    <a:pt x="152" y="67"/>
                    <a:pt x="145" y="69"/>
                    <a:pt x="144" y="68"/>
                  </a:cubicBezTo>
                  <a:cubicBezTo>
                    <a:pt x="140" y="68"/>
                    <a:pt x="137" y="69"/>
                    <a:pt x="133" y="71"/>
                  </a:cubicBezTo>
                  <a:cubicBezTo>
                    <a:pt x="134" y="70"/>
                    <a:pt x="113" y="70"/>
                    <a:pt x="107" y="69"/>
                  </a:cubicBezTo>
                  <a:cubicBezTo>
                    <a:pt x="108" y="69"/>
                    <a:pt x="107" y="70"/>
                    <a:pt x="106" y="70"/>
                  </a:cubicBezTo>
                  <a:cubicBezTo>
                    <a:pt x="110" y="74"/>
                    <a:pt x="127" y="69"/>
                    <a:pt x="128" y="73"/>
                  </a:cubicBezTo>
                  <a:cubicBezTo>
                    <a:pt x="128" y="70"/>
                    <a:pt x="158" y="72"/>
                    <a:pt x="158" y="72"/>
                  </a:cubicBezTo>
                  <a:cubicBezTo>
                    <a:pt x="161" y="71"/>
                    <a:pt x="165" y="78"/>
                    <a:pt x="165" y="79"/>
                  </a:cubicBezTo>
                  <a:cubicBezTo>
                    <a:pt x="162" y="76"/>
                    <a:pt x="165" y="83"/>
                    <a:pt x="163" y="78"/>
                  </a:cubicBezTo>
                  <a:cubicBezTo>
                    <a:pt x="163" y="80"/>
                    <a:pt x="163" y="81"/>
                    <a:pt x="163" y="81"/>
                  </a:cubicBezTo>
                  <a:cubicBezTo>
                    <a:pt x="163" y="85"/>
                    <a:pt x="162" y="90"/>
                    <a:pt x="163" y="95"/>
                  </a:cubicBezTo>
                  <a:cubicBezTo>
                    <a:pt x="164" y="104"/>
                    <a:pt x="164" y="114"/>
                    <a:pt x="163" y="123"/>
                  </a:cubicBezTo>
                  <a:cubicBezTo>
                    <a:pt x="162" y="121"/>
                    <a:pt x="162" y="124"/>
                    <a:pt x="163" y="121"/>
                  </a:cubicBezTo>
                  <a:cubicBezTo>
                    <a:pt x="162" y="124"/>
                    <a:pt x="162" y="127"/>
                    <a:pt x="162" y="130"/>
                  </a:cubicBezTo>
                  <a:cubicBezTo>
                    <a:pt x="162" y="129"/>
                    <a:pt x="162" y="128"/>
                    <a:pt x="163" y="128"/>
                  </a:cubicBezTo>
                  <a:cubicBezTo>
                    <a:pt x="163" y="133"/>
                    <a:pt x="164" y="140"/>
                    <a:pt x="162" y="145"/>
                  </a:cubicBezTo>
                  <a:cubicBezTo>
                    <a:pt x="162" y="144"/>
                    <a:pt x="163" y="144"/>
                    <a:pt x="163" y="143"/>
                  </a:cubicBezTo>
                  <a:cubicBezTo>
                    <a:pt x="163" y="146"/>
                    <a:pt x="166" y="158"/>
                    <a:pt x="165" y="160"/>
                  </a:cubicBezTo>
                  <a:cubicBezTo>
                    <a:pt x="164" y="159"/>
                    <a:pt x="164" y="158"/>
                    <a:pt x="163" y="158"/>
                  </a:cubicBezTo>
                  <a:cubicBezTo>
                    <a:pt x="162" y="156"/>
                    <a:pt x="163" y="163"/>
                    <a:pt x="164" y="162"/>
                  </a:cubicBezTo>
                  <a:cubicBezTo>
                    <a:pt x="163" y="167"/>
                    <a:pt x="163" y="182"/>
                    <a:pt x="163" y="188"/>
                  </a:cubicBezTo>
                  <a:cubicBezTo>
                    <a:pt x="163" y="188"/>
                    <a:pt x="163" y="189"/>
                    <a:pt x="162" y="188"/>
                  </a:cubicBezTo>
                  <a:cubicBezTo>
                    <a:pt x="162" y="191"/>
                    <a:pt x="162" y="197"/>
                    <a:pt x="161" y="200"/>
                  </a:cubicBezTo>
                  <a:cubicBezTo>
                    <a:pt x="161" y="199"/>
                    <a:pt x="162" y="198"/>
                    <a:pt x="162" y="197"/>
                  </a:cubicBezTo>
                  <a:cubicBezTo>
                    <a:pt x="163" y="198"/>
                    <a:pt x="163" y="200"/>
                    <a:pt x="161" y="201"/>
                  </a:cubicBezTo>
                  <a:cubicBezTo>
                    <a:pt x="161" y="203"/>
                    <a:pt x="155" y="206"/>
                    <a:pt x="152" y="208"/>
                  </a:cubicBezTo>
                  <a:cubicBezTo>
                    <a:pt x="153" y="209"/>
                    <a:pt x="157" y="206"/>
                    <a:pt x="153" y="209"/>
                  </a:cubicBezTo>
                  <a:cubicBezTo>
                    <a:pt x="149" y="210"/>
                    <a:pt x="142" y="210"/>
                    <a:pt x="140" y="210"/>
                  </a:cubicBezTo>
                  <a:cubicBezTo>
                    <a:pt x="144" y="211"/>
                    <a:pt x="118" y="211"/>
                    <a:pt x="123" y="210"/>
                  </a:cubicBezTo>
                  <a:cubicBezTo>
                    <a:pt x="112" y="210"/>
                    <a:pt x="95" y="208"/>
                    <a:pt x="85" y="211"/>
                  </a:cubicBezTo>
                  <a:cubicBezTo>
                    <a:pt x="83" y="211"/>
                    <a:pt x="58" y="213"/>
                    <a:pt x="58" y="211"/>
                  </a:cubicBezTo>
                  <a:cubicBezTo>
                    <a:pt x="59" y="211"/>
                    <a:pt x="60" y="211"/>
                    <a:pt x="60" y="211"/>
                  </a:cubicBezTo>
                  <a:cubicBezTo>
                    <a:pt x="54" y="207"/>
                    <a:pt x="41" y="213"/>
                    <a:pt x="35" y="213"/>
                  </a:cubicBezTo>
                  <a:cubicBezTo>
                    <a:pt x="37" y="213"/>
                    <a:pt x="39" y="212"/>
                    <a:pt x="41" y="211"/>
                  </a:cubicBezTo>
                  <a:cubicBezTo>
                    <a:pt x="40" y="212"/>
                    <a:pt x="37" y="212"/>
                    <a:pt x="36" y="212"/>
                  </a:cubicBezTo>
                  <a:cubicBezTo>
                    <a:pt x="35" y="212"/>
                    <a:pt x="26" y="213"/>
                    <a:pt x="22" y="212"/>
                  </a:cubicBezTo>
                  <a:cubicBezTo>
                    <a:pt x="16" y="210"/>
                    <a:pt x="5" y="205"/>
                    <a:pt x="7" y="197"/>
                  </a:cubicBezTo>
                  <a:cubicBezTo>
                    <a:pt x="9" y="198"/>
                    <a:pt x="8" y="190"/>
                    <a:pt x="7" y="195"/>
                  </a:cubicBezTo>
                  <a:cubicBezTo>
                    <a:pt x="7" y="194"/>
                    <a:pt x="7" y="183"/>
                    <a:pt x="8" y="188"/>
                  </a:cubicBezTo>
                  <a:cubicBezTo>
                    <a:pt x="5" y="159"/>
                    <a:pt x="16" y="124"/>
                    <a:pt x="9" y="97"/>
                  </a:cubicBezTo>
                  <a:cubicBezTo>
                    <a:pt x="12" y="93"/>
                    <a:pt x="9" y="80"/>
                    <a:pt x="9" y="75"/>
                  </a:cubicBezTo>
                  <a:cubicBezTo>
                    <a:pt x="8" y="66"/>
                    <a:pt x="10" y="58"/>
                    <a:pt x="9" y="49"/>
                  </a:cubicBezTo>
                  <a:cubicBezTo>
                    <a:pt x="7" y="38"/>
                    <a:pt x="1" y="3"/>
                    <a:pt x="24" y="9"/>
                  </a:cubicBezTo>
                  <a:cubicBezTo>
                    <a:pt x="22" y="9"/>
                    <a:pt x="20" y="10"/>
                    <a:pt x="19" y="10"/>
                  </a:cubicBezTo>
                  <a:cubicBezTo>
                    <a:pt x="21" y="10"/>
                    <a:pt x="31" y="12"/>
                    <a:pt x="35" y="10"/>
                  </a:cubicBezTo>
                  <a:cubicBezTo>
                    <a:pt x="34" y="10"/>
                    <a:pt x="31" y="9"/>
                    <a:pt x="30" y="9"/>
                  </a:cubicBezTo>
                  <a:cubicBezTo>
                    <a:pt x="35" y="7"/>
                    <a:pt x="50" y="12"/>
                    <a:pt x="53" y="10"/>
                  </a:cubicBezTo>
                  <a:cubicBezTo>
                    <a:pt x="65" y="7"/>
                    <a:pt x="81" y="5"/>
                    <a:pt x="94" y="9"/>
                  </a:cubicBezTo>
                  <a:cubicBezTo>
                    <a:pt x="104" y="13"/>
                    <a:pt x="105" y="45"/>
                    <a:pt x="101" y="57"/>
                  </a:cubicBezTo>
                  <a:cubicBezTo>
                    <a:pt x="101" y="57"/>
                    <a:pt x="101" y="57"/>
                    <a:pt x="100" y="57"/>
                  </a:cubicBezTo>
                  <a:cubicBezTo>
                    <a:pt x="100" y="57"/>
                    <a:pt x="99" y="59"/>
                    <a:pt x="100" y="61"/>
                  </a:cubicBezTo>
                  <a:cubicBezTo>
                    <a:pt x="100" y="61"/>
                    <a:pt x="100" y="60"/>
                    <a:pt x="101" y="60"/>
                  </a:cubicBezTo>
                  <a:cubicBezTo>
                    <a:pt x="101" y="62"/>
                    <a:pt x="101" y="62"/>
                    <a:pt x="102" y="60"/>
                  </a:cubicBezTo>
                  <a:cubicBezTo>
                    <a:pt x="101" y="60"/>
                    <a:pt x="101" y="59"/>
                    <a:pt x="101" y="59"/>
                  </a:cubicBezTo>
                  <a:cubicBezTo>
                    <a:pt x="102" y="59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3" y="57"/>
                    <a:pt x="105" y="56"/>
                    <a:pt x="105" y="54"/>
                  </a:cubicBezTo>
                  <a:cubicBezTo>
                    <a:pt x="105" y="55"/>
                    <a:pt x="106" y="47"/>
                    <a:pt x="106" y="47"/>
                  </a:cubicBezTo>
                  <a:cubicBezTo>
                    <a:pt x="104" y="41"/>
                    <a:pt x="105" y="33"/>
                    <a:pt x="106" y="28"/>
                  </a:cubicBezTo>
                  <a:cubicBezTo>
                    <a:pt x="106" y="28"/>
                    <a:pt x="104" y="11"/>
                    <a:pt x="102" y="8"/>
                  </a:cubicBezTo>
                  <a:cubicBezTo>
                    <a:pt x="102" y="8"/>
                    <a:pt x="101" y="7"/>
                    <a:pt x="101" y="7"/>
                  </a:cubicBezTo>
                  <a:cubicBezTo>
                    <a:pt x="101" y="7"/>
                    <a:pt x="102" y="7"/>
                    <a:pt x="102" y="7"/>
                  </a:cubicBezTo>
                  <a:cubicBezTo>
                    <a:pt x="102" y="7"/>
                    <a:pt x="101" y="7"/>
                    <a:pt x="101" y="7"/>
                  </a:cubicBezTo>
                  <a:cubicBezTo>
                    <a:pt x="97" y="6"/>
                    <a:pt x="89" y="1"/>
                    <a:pt x="91" y="3"/>
                  </a:cubicBezTo>
                  <a:cubicBezTo>
                    <a:pt x="85" y="2"/>
                    <a:pt x="73" y="7"/>
                    <a:pt x="70" y="6"/>
                  </a:cubicBezTo>
                  <a:cubicBezTo>
                    <a:pt x="70" y="6"/>
                    <a:pt x="71" y="4"/>
                    <a:pt x="71" y="4"/>
                  </a:cubicBezTo>
                  <a:cubicBezTo>
                    <a:pt x="68" y="5"/>
                    <a:pt x="66" y="5"/>
                    <a:pt x="63" y="6"/>
                  </a:cubicBezTo>
                  <a:cubicBezTo>
                    <a:pt x="63" y="5"/>
                    <a:pt x="69" y="4"/>
                    <a:pt x="68" y="4"/>
                  </a:cubicBezTo>
                  <a:cubicBezTo>
                    <a:pt x="64" y="5"/>
                    <a:pt x="46" y="6"/>
                    <a:pt x="47" y="4"/>
                  </a:cubicBezTo>
                  <a:cubicBezTo>
                    <a:pt x="45" y="5"/>
                    <a:pt x="43" y="5"/>
                    <a:pt x="41" y="5"/>
                  </a:cubicBezTo>
                  <a:cubicBezTo>
                    <a:pt x="42" y="5"/>
                    <a:pt x="43" y="5"/>
                    <a:pt x="44" y="5"/>
                  </a:cubicBezTo>
                  <a:cubicBezTo>
                    <a:pt x="34" y="0"/>
                    <a:pt x="15" y="2"/>
                    <a:pt x="7" y="9"/>
                  </a:cubicBezTo>
                  <a:cubicBezTo>
                    <a:pt x="0" y="20"/>
                    <a:pt x="2" y="33"/>
                    <a:pt x="2" y="46"/>
                  </a:cubicBezTo>
                  <a:cubicBezTo>
                    <a:pt x="2" y="69"/>
                    <a:pt x="2" y="91"/>
                    <a:pt x="2" y="113"/>
                  </a:cubicBezTo>
                  <a:cubicBezTo>
                    <a:pt x="2" y="110"/>
                    <a:pt x="3" y="115"/>
                    <a:pt x="3" y="115"/>
                  </a:cubicBezTo>
                  <a:cubicBezTo>
                    <a:pt x="0" y="138"/>
                    <a:pt x="1" y="168"/>
                    <a:pt x="1" y="193"/>
                  </a:cubicBezTo>
                  <a:cubicBezTo>
                    <a:pt x="1" y="207"/>
                    <a:pt x="8" y="218"/>
                    <a:pt x="23" y="219"/>
                  </a:cubicBezTo>
                  <a:cubicBezTo>
                    <a:pt x="30" y="219"/>
                    <a:pt x="57" y="218"/>
                    <a:pt x="57" y="218"/>
                  </a:cubicBezTo>
                  <a:cubicBezTo>
                    <a:pt x="87" y="212"/>
                    <a:pt x="119" y="220"/>
                    <a:pt x="149" y="215"/>
                  </a:cubicBezTo>
                  <a:cubicBezTo>
                    <a:pt x="149" y="215"/>
                    <a:pt x="149" y="215"/>
                    <a:pt x="149" y="216"/>
                  </a:cubicBezTo>
                  <a:cubicBezTo>
                    <a:pt x="173" y="208"/>
                    <a:pt x="170" y="174"/>
                    <a:pt x="168" y="157"/>
                  </a:cubicBezTo>
                  <a:cubicBezTo>
                    <a:pt x="167" y="161"/>
                    <a:pt x="165" y="142"/>
                    <a:pt x="166" y="138"/>
                  </a:cubicBezTo>
                  <a:close/>
                  <a:moveTo>
                    <a:pt x="32" y="10"/>
                  </a:moveTo>
                  <a:cubicBezTo>
                    <a:pt x="30" y="10"/>
                    <a:pt x="31" y="10"/>
                    <a:pt x="31" y="10"/>
                  </a:cubicBezTo>
                  <a:cubicBezTo>
                    <a:pt x="30" y="10"/>
                    <a:pt x="33" y="10"/>
                    <a:pt x="32" y="10"/>
                  </a:cubicBezTo>
                  <a:close/>
                  <a:moveTo>
                    <a:pt x="101" y="59"/>
                  </a:move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8"/>
                    <a:pt x="101" y="58"/>
                  </a:cubicBezTo>
                  <a:cubicBezTo>
                    <a:pt x="101" y="59"/>
                    <a:pt x="101" y="59"/>
                    <a:pt x="101" y="59"/>
                  </a:cubicBezTo>
                  <a:close/>
                  <a:moveTo>
                    <a:pt x="26" y="5"/>
                  </a:moveTo>
                  <a:cubicBezTo>
                    <a:pt x="29" y="4"/>
                    <a:pt x="27" y="4"/>
                    <a:pt x="26" y="5"/>
                  </a:cubicBezTo>
                  <a:close/>
                  <a:moveTo>
                    <a:pt x="23" y="5"/>
                  </a:moveTo>
                  <a:cubicBezTo>
                    <a:pt x="23" y="5"/>
                    <a:pt x="21" y="5"/>
                    <a:pt x="21" y="5"/>
                  </a:cubicBezTo>
                  <a:cubicBezTo>
                    <a:pt x="21" y="5"/>
                    <a:pt x="22" y="5"/>
                    <a:pt x="23" y="5"/>
                  </a:cubicBezTo>
                  <a:close/>
                  <a:moveTo>
                    <a:pt x="20" y="5"/>
                  </a:moveTo>
                  <a:cubicBezTo>
                    <a:pt x="21" y="5"/>
                    <a:pt x="21" y="5"/>
                    <a:pt x="20" y="5"/>
                  </a:cubicBezTo>
                  <a:close/>
                  <a:moveTo>
                    <a:pt x="155" y="209"/>
                  </a:moveTo>
                  <a:cubicBezTo>
                    <a:pt x="156" y="208"/>
                    <a:pt x="157" y="208"/>
                    <a:pt x="158" y="207"/>
                  </a:cubicBezTo>
                  <a:cubicBezTo>
                    <a:pt x="158" y="208"/>
                    <a:pt x="157" y="208"/>
                    <a:pt x="155" y="209"/>
                  </a:cubicBezTo>
                  <a:close/>
                  <a:moveTo>
                    <a:pt x="163" y="190"/>
                  </a:moveTo>
                  <a:cubicBezTo>
                    <a:pt x="163" y="189"/>
                    <a:pt x="163" y="189"/>
                    <a:pt x="163" y="189"/>
                  </a:cubicBezTo>
                  <a:cubicBezTo>
                    <a:pt x="163" y="189"/>
                    <a:pt x="163" y="190"/>
                    <a:pt x="163" y="19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88" name="Freeform 9376">
              <a:extLst>
                <a:ext uri="{FF2B5EF4-FFF2-40B4-BE49-F238E27FC236}">
                  <a16:creationId xmlns:a16="http://schemas.microsoft.com/office/drawing/2014/main" id="{3C3A32BA-7DFD-4A65-ADEA-F88EE85B60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463" y="0"/>
              <a:ext cx="244475" cy="252413"/>
            </a:xfrm>
            <a:custGeom>
              <a:avLst/>
              <a:gdLst>
                <a:gd name="T0" fmla="*/ 5 w 65"/>
                <a:gd name="T1" fmla="*/ 30 h 67"/>
                <a:gd name="T2" fmla="*/ 12 w 65"/>
                <a:gd name="T3" fmla="*/ 58 h 67"/>
                <a:gd name="T4" fmla="*/ 6 w 65"/>
                <a:gd name="T5" fmla="*/ 39 h 67"/>
                <a:gd name="T6" fmla="*/ 8 w 65"/>
                <a:gd name="T7" fmla="*/ 39 h 67"/>
                <a:gd name="T8" fmla="*/ 10 w 65"/>
                <a:gd name="T9" fmla="*/ 33 h 67"/>
                <a:gd name="T10" fmla="*/ 8 w 65"/>
                <a:gd name="T11" fmla="*/ 32 h 67"/>
                <a:gd name="T12" fmla="*/ 9 w 65"/>
                <a:gd name="T13" fmla="*/ 24 h 67"/>
                <a:gd name="T14" fmla="*/ 8 w 65"/>
                <a:gd name="T15" fmla="*/ 17 h 67"/>
                <a:gd name="T16" fmla="*/ 9 w 65"/>
                <a:gd name="T17" fmla="*/ 12 h 67"/>
                <a:gd name="T18" fmla="*/ 13 w 65"/>
                <a:gd name="T19" fmla="*/ 16 h 67"/>
                <a:gd name="T20" fmla="*/ 18 w 65"/>
                <a:gd name="T21" fmla="*/ 21 h 67"/>
                <a:gd name="T22" fmla="*/ 23 w 65"/>
                <a:gd name="T23" fmla="*/ 31 h 67"/>
                <a:gd name="T24" fmla="*/ 50 w 65"/>
                <a:gd name="T25" fmla="*/ 55 h 67"/>
                <a:gd name="T26" fmla="*/ 49 w 65"/>
                <a:gd name="T27" fmla="*/ 56 h 67"/>
                <a:gd name="T28" fmla="*/ 50 w 65"/>
                <a:gd name="T29" fmla="*/ 57 h 67"/>
                <a:gd name="T30" fmla="*/ 54 w 65"/>
                <a:gd name="T31" fmla="*/ 59 h 67"/>
                <a:gd name="T32" fmla="*/ 52 w 65"/>
                <a:gd name="T33" fmla="*/ 59 h 67"/>
                <a:gd name="T34" fmla="*/ 49 w 65"/>
                <a:gd name="T35" fmla="*/ 57 h 67"/>
                <a:gd name="T36" fmla="*/ 47 w 65"/>
                <a:gd name="T37" fmla="*/ 57 h 67"/>
                <a:gd name="T38" fmla="*/ 48 w 65"/>
                <a:gd name="T39" fmla="*/ 59 h 67"/>
                <a:gd name="T40" fmla="*/ 20 w 65"/>
                <a:gd name="T41" fmla="*/ 57 h 67"/>
                <a:gd name="T42" fmla="*/ 18 w 65"/>
                <a:gd name="T43" fmla="*/ 59 h 67"/>
                <a:gd name="T44" fmla="*/ 13 w 65"/>
                <a:gd name="T45" fmla="*/ 59 h 67"/>
                <a:gd name="T46" fmla="*/ 17 w 65"/>
                <a:gd name="T47" fmla="*/ 60 h 67"/>
                <a:gd name="T48" fmla="*/ 20 w 65"/>
                <a:gd name="T49" fmla="*/ 62 h 67"/>
                <a:gd name="T50" fmla="*/ 32 w 65"/>
                <a:gd name="T51" fmla="*/ 62 h 67"/>
                <a:gd name="T52" fmla="*/ 34 w 65"/>
                <a:gd name="T53" fmla="*/ 65 h 67"/>
                <a:gd name="T54" fmla="*/ 41 w 65"/>
                <a:gd name="T55" fmla="*/ 62 h 67"/>
                <a:gd name="T56" fmla="*/ 40 w 65"/>
                <a:gd name="T57" fmla="*/ 64 h 67"/>
                <a:gd name="T58" fmla="*/ 48 w 65"/>
                <a:gd name="T59" fmla="*/ 63 h 67"/>
                <a:gd name="T60" fmla="*/ 47 w 65"/>
                <a:gd name="T61" fmla="*/ 63 h 67"/>
                <a:gd name="T62" fmla="*/ 65 w 65"/>
                <a:gd name="T63" fmla="*/ 63 h 67"/>
                <a:gd name="T64" fmla="*/ 4 w 65"/>
                <a:gd name="T65" fmla="*/ 0 h 67"/>
                <a:gd name="T66" fmla="*/ 4 w 65"/>
                <a:gd name="T67" fmla="*/ 23 h 67"/>
                <a:gd name="T68" fmla="*/ 5 w 65"/>
                <a:gd name="T69" fmla="*/ 30 h 67"/>
                <a:gd name="T70" fmla="*/ 18 w 65"/>
                <a:gd name="T71" fmla="*/ 61 h 67"/>
                <a:gd name="T72" fmla="*/ 18 w 65"/>
                <a:gd name="T73" fmla="*/ 60 h 67"/>
                <a:gd name="T74" fmla="*/ 18 w 65"/>
                <a:gd name="T75" fmla="*/ 60 h 67"/>
                <a:gd name="T76" fmla="*/ 18 w 65"/>
                <a:gd name="T77" fmla="*/ 61 h 67"/>
                <a:gd name="T78" fmla="*/ 23 w 65"/>
                <a:gd name="T79" fmla="*/ 61 h 67"/>
                <a:gd name="T80" fmla="*/ 23 w 65"/>
                <a:gd name="T81" fmla="*/ 61 h 67"/>
                <a:gd name="T82" fmla="*/ 23 w 65"/>
                <a:gd name="T83" fmla="*/ 61 h 67"/>
                <a:gd name="T84" fmla="*/ 23 w 65"/>
                <a:gd name="T85" fmla="*/ 61 h 67"/>
                <a:gd name="T86" fmla="*/ 23 w 65"/>
                <a:gd name="T87" fmla="*/ 61 h 67"/>
                <a:gd name="T88" fmla="*/ 55 w 65"/>
                <a:gd name="T89" fmla="*/ 62 h 67"/>
                <a:gd name="T90" fmla="*/ 55 w 65"/>
                <a:gd name="T91" fmla="*/ 62 h 67"/>
                <a:gd name="T92" fmla="*/ 9 w 65"/>
                <a:gd name="T93" fmla="*/ 24 h 67"/>
                <a:gd name="T94" fmla="*/ 7 w 65"/>
                <a:gd name="T95" fmla="*/ 25 h 67"/>
                <a:gd name="T96" fmla="*/ 9 w 65"/>
                <a:gd name="T97" fmla="*/ 2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67">
                  <a:moveTo>
                    <a:pt x="5" y="30"/>
                  </a:moveTo>
                  <a:cubicBezTo>
                    <a:pt x="0" y="32"/>
                    <a:pt x="3" y="52"/>
                    <a:pt x="12" y="58"/>
                  </a:cubicBezTo>
                  <a:cubicBezTo>
                    <a:pt x="13" y="55"/>
                    <a:pt x="7" y="42"/>
                    <a:pt x="6" y="39"/>
                  </a:cubicBezTo>
                  <a:cubicBezTo>
                    <a:pt x="7" y="39"/>
                    <a:pt x="8" y="38"/>
                    <a:pt x="8" y="39"/>
                  </a:cubicBezTo>
                  <a:cubicBezTo>
                    <a:pt x="7" y="36"/>
                    <a:pt x="7" y="35"/>
                    <a:pt x="10" y="33"/>
                  </a:cubicBezTo>
                  <a:cubicBezTo>
                    <a:pt x="9" y="33"/>
                    <a:pt x="8" y="32"/>
                    <a:pt x="8" y="32"/>
                  </a:cubicBezTo>
                  <a:cubicBezTo>
                    <a:pt x="8" y="31"/>
                    <a:pt x="10" y="26"/>
                    <a:pt x="9" y="24"/>
                  </a:cubicBezTo>
                  <a:cubicBezTo>
                    <a:pt x="10" y="22"/>
                    <a:pt x="7" y="19"/>
                    <a:pt x="8" y="17"/>
                  </a:cubicBezTo>
                  <a:cubicBezTo>
                    <a:pt x="9" y="19"/>
                    <a:pt x="9" y="15"/>
                    <a:pt x="9" y="12"/>
                  </a:cubicBezTo>
                  <a:cubicBezTo>
                    <a:pt x="10" y="16"/>
                    <a:pt x="12" y="16"/>
                    <a:pt x="13" y="16"/>
                  </a:cubicBezTo>
                  <a:cubicBezTo>
                    <a:pt x="13" y="20"/>
                    <a:pt x="14" y="19"/>
                    <a:pt x="18" y="21"/>
                  </a:cubicBezTo>
                  <a:cubicBezTo>
                    <a:pt x="14" y="20"/>
                    <a:pt x="22" y="26"/>
                    <a:pt x="23" y="31"/>
                  </a:cubicBezTo>
                  <a:cubicBezTo>
                    <a:pt x="31" y="35"/>
                    <a:pt x="42" y="54"/>
                    <a:pt x="50" y="55"/>
                  </a:cubicBezTo>
                  <a:cubicBezTo>
                    <a:pt x="50" y="55"/>
                    <a:pt x="49" y="56"/>
                    <a:pt x="49" y="56"/>
                  </a:cubicBezTo>
                  <a:cubicBezTo>
                    <a:pt x="49" y="56"/>
                    <a:pt x="54" y="58"/>
                    <a:pt x="50" y="57"/>
                  </a:cubicBezTo>
                  <a:cubicBezTo>
                    <a:pt x="52" y="57"/>
                    <a:pt x="53" y="58"/>
                    <a:pt x="54" y="59"/>
                  </a:cubicBezTo>
                  <a:cubicBezTo>
                    <a:pt x="53" y="58"/>
                    <a:pt x="51" y="58"/>
                    <a:pt x="52" y="59"/>
                  </a:cubicBezTo>
                  <a:cubicBezTo>
                    <a:pt x="46" y="55"/>
                    <a:pt x="53" y="59"/>
                    <a:pt x="49" y="57"/>
                  </a:cubicBezTo>
                  <a:cubicBezTo>
                    <a:pt x="49" y="57"/>
                    <a:pt x="47" y="57"/>
                    <a:pt x="47" y="57"/>
                  </a:cubicBezTo>
                  <a:cubicBezTo>
                    <a:pt x="47" y="57"/>
                    <a:pt x="48" y="59"/>
                    <a:pt x="48" y="59"/>
                  </a:cubicBezTo>
                  <a:cubicBezTo>
                    <a:pt x="46" y="56"/>
                    <a:pt x="25" y="58"/>
                    <a:pt x="20" y="57"/>
                  </a:cubicBezTo>
                  <a:cubicBezTo>
                    <a:pt x="19" y="58"/>
                    <a:pt x="18" y="58"/>
                    <a:pt x="18" y="59"/>
                  </a:cubicBezTo>
                  <a:cubicBezTo>
                    <a:pt x="17" y="57"/>
                    <a:pt x="14" y="58"/>
                    <a:pt x="13" y="59"/>
                  </a:cubicBezTo>
                  <a:cubicBezTo>
                    <a:pt x="14" y="60"/>
                    <a:pt x="16" y="60"/>
                    <a:pt x="17" y="60"/>
                  </a:cubicBezTo>
                  <a:cubicBezTo>
                    <a:pt x="16" y="62"/>
                    <a:pt x="18" y="62"/>
                    <a:pt x="20" y="62"/>
                  </a:cubicBezTo>
                  <a:cubicBezTo>
                    <a:pt x="23" y="65"/>
                    <a:pt x="29" y="67"/>
                    <a:pt x="32" y="62"/>
                  </a:cubicBezTo>
                  <a:cubicBezTo>
                    <a:pt x="32" y="66"/>
                    <a:pt x="32" y="62"/>
                    <a:pt x="34" y="65"/>
                  </a:cubicBezTo>
                  <a:cubicBezTo>
                    <a:pt x="38" y="65"/>
                    <a:pt x="38" y="60"/>
                    <a:pt x="41" y="62"/>
                  </a:cubicBezTo>
                  <a:cubicBezTo>
                    <a:pt x="42" y="63"/>
                    <a:pt x="40" y="62"/>
                    <a:pt x="40" y="64"/>
                  </a:cubicBezTo>
                  <a:cubicBezTo>
                    <a:pt x="42" y="65"/>
                    <a:pt x="44" y="61"/>
                    <a:pt x="48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9" y="65"/>
                    <a:pt x="65" y="64"/>
                    <a:pt x="65" y="63"/>
                  </a:cubicBezTo>
                  <a:cubicBezTo>
                    <a:pt x="42" y="46"/>
                    <a:pt x="27" y="19"/>
                    <a:pt x="4" y="0"/>
                  </a:cubicBezTo>
                  <a:cubicBezTo>
                    <a:pt x="6" y="8"/>
                    <a:pt x="3" y="13"/>
                    <a:pt x="4" y="23"/>
                  </a:cubicBezTo>
                  <a:cubicBezTo>
                    <a:pt x="1" y="19"/>
                    <a:pt x="2" y="29"/>
                    <a:pt x="5" y="30"/>
                  </a:cubicBezTo>
                  <a:close/>
                  <a:moveTo>
                    <a:pt x="18" y="61"/>
                  </a:moveTo>
                  <a:cubicBezTo>
                    <a:pt x="18" y="61"/>
                    <a:pt x="18" y="60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61"/>
                    <a:pt x="18" y="61"/>
                  </a:cubicBezTo>
                  <a:close/>
                  <a:moveTo>
                    <a:pt x="23" y="61"/>
                  </a:move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lose/>
                  <a:moveTo>
                    <a:pt x="55" y="62"/>
                  </a:moveTo>
                  <a:cubicBezTo>
                    <a:pt x="54" y="62"/>
                    <a:pt x="53" y="61"/>
                    <a:pt x="55" y="62"/>
                  </a:cubicBezTo>
                  <a:close/>
                  <a:moveTo>
                    <a:pt x="9" y="24"/>
                  </a:moveTo>
                  <a:cubicBezTo>
                    <a:pt x="9" y="26"/>
                    <a:pt x="9" y="25"/>
                    <a:pt x="7" y="25"/>
                  </a:cubicBezTo>
                  <a:cubicBezTo>
                    <a:pt x="8" y="25"/>
                    <a:pt x="8" y="25"/>
                    <a:pt x="9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89" name="Freeform 9377">
              <a:extLst>
                <a:ext uri="{FF2B5EF4-FFF2-40B4-BE49-F238E27FC236}">
                  <a16:creationId xmlns:a16="http://schemas.microsoft.com/office/drawing/2014/main" id="{DB1D3983-A47A-4717-AD80-E04AACF3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50" y="785813"/>
              <a:ext cx="68263" cy="26988"/>
            </a:xfrm>
            <a:custGeom>
              <a:avLst/>
              <a:gdLst>
                <a:gd name="T0" fmla="*/ 2 w 18"/>
                <a:gd name="T1" fmla="*/ 7 h 7"/>
                <a:gd name="T2" fmla="*/ 13 w 18"/>
                <a:gd name="T3" fmla="*/ 2 h 7"/>
                <a:gd name="T4" fmla="*/ 16 w 18"/>
                <a:gd name="T5" fmla="*/ 1 h 7"/>
                <a:gd name="T6" fmla="*/ 14 w 18"/>
                <a:gd name="T7" fmla="*/ 3 h 7"/>
                <a:gd name="T8" fmla="*/ 8 w 18"/>
                <a:gd name="T9" fmla="*/ 7 h 7"/>
                <a:gd name="T10" fmla="*/ 9 w 18"/>
                <a:gd name="T11" fmla="*/ 7 h 7"/>
                <a:gd name="T12" fmla="*/ 18 w 18"/>
                <a:gd name="T13" fmla="*/ 1 h 7"/>
                <a:gd name="T14" fmla="*/ 17 w 18"/>
                <a:gd name="T15" fmla="*/ 0 h 7"/>
                <a:gd name="T16" fmla="*/ 1 w 18"/>
                <a:gd name="T17" fmla="*/ 7 h 7"/>
                <a:gd name="T18" fmla="*/ 2 w 18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7">
                  <a:moveTo>
                    <a:pt x="2" y="7"/>
                  </a:moveTo>
                  <a:cubicBezTo>
                    <a:pt x="6" y="5"/>
                    <a:pt x="9" y="4"/>
                    <a:pt x="13" y="2"/>
                  </a:cubicBezTo>
                  <a:cubicBezTo>
                    <a:pt x="14" y="2"/>
                    <a:pt x="15" y="1"/>
                    <a:pt x="16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2" y="4"/>
                    <a:pt x="10" y="6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2" y="5"/>
                    <a:pt x="15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2"/>
                    <a:pt x="6" y="5"/>
                    <a:pt x="1" y="7"/>
                  </a:cubicBezTo>
                  <a:cubicBezTo>
                    <a:pt x="0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0" name="Freeform 9378">
              <a:extLst>
                <a:ext uri="{FF2B5EF4-FFF2-40B4-BE49-F238E27FC236}">
                  <a16:creationId xmlns:a16="http://schemas.microsoft.com/office/drawing/2014/main" id="{6BD68407-14C3-4086-BB90-9BF6FDC0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50" y="711200"/>
              <a:ext cx="131763" cy="96838"/>
            </a:xfrm>
            <a:custGeom>
              <a:avLst/>
              <a:gdLst>
                <a:gd name="T0" fmla="*/ 34 w 35"/>
                <a:gd name="T1" fmla="*/ 0 h 26"/>
                <a:gd name="T2" fmla="*/ 1 w 35"/>
                <a:gd name="T3" fmla="*/ 25 h 26"/>
                <a:gd name="T4" fmla="*/ 2 w 35"/>
                <a:gd name="T5" fmla="*/ 26 h 26"/>
                <a:gd name="T6" fmla="*/ 35 w 35"/>
                <a:gd name="T7" fmla="*/ 1 h 26"/>
                <a:gd name="T8" fmla="*/ 34 w 3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4" y="0"/>
                  </a:moveTo>
                  <a:cubicBezTo>
                    <a:pt x="23" y="9"/>
                    <a:pt x="12" y="17"/>
                    <a:pt x="1" y="25"/>
                  </a:cubicBezTo>
                  <a:cubicBezTo>
                    <a:pt x="0" y="26"/>
                    <a:pt x="2" y="26"/>
                    <a:pt x="2" y="26"/>
                  </a:cubicBezTo>
                  <a:cubicBezTo>
                    <a:pt x="13" y="17"/>
                    <a:pt x="24" y="10"/>
                    <a:pt x="35" y="1"/>
                  </a:cubicBezTo>
                  <a:cubicBezTo>
                    <a:pt x="35" y="1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1" name="Freeform 9379">
              <a:extLst>
                <a:ext uri="{FF2B5EF4-FFF2-40B4-BE49-F238E27FC236}">
                  <a16:creationId xmlns:a16="http://schemas.microsoft.com/office/drawing/2014/main" id="{23602971-1FBF-4CA1-89C6-20DF43C09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3" y="669925"/>
              <a:ext cx="255588" cy="138113"/>
            </a:xfrm>
            <a:custGeom>
              <a:avLst/>
              <a:gdLst>
                <a:gd name="T0" fmla="*/ 2 w 68"/>
                <a:gd name="T1" fmla="*/ 37 h 37"/>
                <a:gd name="T2" fmla="*/ 67 w 68"/>
                <a:gd name="T3" fmla="*/ 1 h 37"/>
                <a:gd name="T4" fmla="*/ 67 w 68"/>
                <a:gd name="T5" fmla="*/ 1 h 37"/>
                <a:gd name="T6" fmla="*/ 1 w 68"/>
                <a:gd name="T7" fmla="*/ 36 h 37"/>
                <a:gd name="T8" fmla="*/ 2 w 6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7">
                  <a:moveTo>
                    <a:pt x="2" y="37"/>
                  </a:moveTo>
                  <a:cubicBezTo>
                    <a:pt x="24" y="26"/>
                    <a:pt x="43" y="8"/>
                    <a:pt x="67" y="1"/>
                  </a:cubicBezTo>
                  <a:cubicBezTo>
                    <a:pt x="68" y="1"/>
                    <a:pt x="67" y="0"/>
                    <a:pt x="67" y="1"/>
                  </a:cubicBezTo>
                  <a:cubicBezTo>
                    <a:pt x="42" y="7"/>
                    <a:pt x="24" y="25"/>
                    <a:pt x="1" y="36"/>
                  </a:cubicBezTo>
                  <a:cubicBezTo>
                    <a:pt x="0" y="37"/>
                    <a:pt x="2" y="37"/>
                    <a:pt x="2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2" name="Freeform 9380">
              <a:extLst>
                <a:ext uri="{FF2B5EF4-FFF2-40B4-BE49-F238E27FC236}">
                  <a16:creationId xmlns:a16="http://schemas.microsoft.com/office/drawing/2014/main" id="{52C058F6-E7CA-418B-968A-B8C7020FB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8" y="639763"/>
              <a:ext cx="255588" cy="168275"/>
            </a:xfrm>
            <a:custGeom>
              <a:avLst/>
              <a:gdLst>
                <a:gd name="T0" fmla="*/ 67 w 68"/>
                <a:gd name="T1" fmla="*/ 1 h 45"/>
                <a:gd name="T2" fmla="*/ 0 w 68"/>
                <a:gd name="T3" fmla="*/ 44 h 45"/>
                <a:gd name="T4" fmla="*/ 2 w 68"/>
                <a:gd name="T5" fmla="*/ 44 h 45"/>
                <a:gd name="T6" fmla="*/ 68 w 68"/>
                <a:gd name="T7" fmla="*/ 1 h 45"/>
                <a:gd name="T8" fmla="*/ 67 w 68"/>
                <a:gd name="T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5">
                  <a:moveTo>
                    <a:pt x="67" y="1"/>
                  </a:moveTo>
                  <a:cubicBezTo>
                    <a:pt x="44" y="15"/>
                    <a:pt x="20" y="26"/>
                    <a:pt x="0" y="44"/>
                  </a:cubicBezTo>
                  <a:cubicBezTo>
                    <a:pt x="0" y="45"/>
                    <a:pt x="1" y="45"/>
                    <a:pt x="2" y="44"/>
                  </a:cubicBezTo>
                  <a:cubicBezTo>
                    <a:pt x="21" y="26"/>
                    <a:pt x="46" y="15"/>
                    <a:pt x="68" y="1"/>
                  </a:cubicBezTo>
                  <a:cubicBezTo>
                    <a:pt x="68" y="0"/>
                    <a:pt x="67" y="0"/>
                    <a:pt x="6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3" name="Freeform 9381">
              <a:extLst>
                <a:ext uri="{FF2B5EF4-FFF2-40B4-BE49-F238E27FC236}">
                  <a16:creationId xmlns:a16="http://schemas.microsoft.com/office/drawing/2014/main" id="{9552B45D-D167-4848-959F-801FB6339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13" y="612775"/>
              <a:ext cx="322263" cy="192088"/>
            </a:xfrm>
            <a:custGeom>
              <a:avLst/>
              <a:gdLst>
                <a:gd name="T0" fmla="*/ 2 w 86"/>
                <a:gd name="T1" fmla="*/ 51 h 51"/>
                <a:gd name="T2" fmla="*/ 85 w 86"/>
                <a:gd name="T3" fmla="*/ 0 h 51"/>
                <a:gd name="T4" fmla="*/ 85 w 86"/>
                <a:gd name="T5" fmla="*/ 0 h 51"/>
                <a:gd name="T6" fmla="*/ 1 w 86"/>
                <a:gd name="T7" fmla="*/ 50 h 51"/>
                <a:gd name="T8" fmla="*/ 2 w 86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1">
                  <a:moveTo>
                    <a:pt x="2" y="51"/>
                  </a:moveTo>
                  <a:cubicBezTo>
                    <a:pt x="30" y="34"/>
                    <a:pt x="57" y="16"/>
                    <a:pt x="85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56" y="15"/>
                    <a:pt x="29" y="34"/>
                    <a:pt x="1" y="50"/>
                  </a:cubicBezTo>
                  <a:cubicBezTo>
                    <a:pt x="0" y="51"/>
                    <a:pt x="2" y="51"/>
                    <a:pt x="2" y="5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4" name="Freeform 9382">
              <a:extLst>
                <a:ext uri="{FF2B5EF4-FFF2-40B4-BE49-F238E27FC236}">
                  <a16:creationId xmlns:a16="http://schemas.microsoft.com/office/drawing/2014/main" id="{E0093EC7-A35A-4BDE-ABD6-F8A1D7BF6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" y="582613"/>
              <a:ext cx="349250" cy="222250"/>
            </a:xfrm>
            <a:custGeom>
              <a:avLst/>
              <a:gdLst>
                <a:gd name="T0" fmla="*/ 92 w 93"/>
                <a:gd name="T1" fmla="*/ 0 h 59"/>
                <a:gd name="T2" fmla="*/ 1 w 93"/>
                <a:gd name="T3" fmla="*/ 58 h 59"/>
                <a:gd name="T4" fmla="*/ 2 w 93"/>
                <a:gd name="T5" fmla="*/ 59 h 59"/>
                <a:gd name="T6" fmla="*/ 92 w 93"/>
                <a:gd name="T7" fmla="*/ 0 h 59"/>
                <a:gd name="T8" fmla="*/ 92 w 9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59">
                  <a:moveTo>
                    <a:pt x="92" y="0"/>
                  </a:moveTo>
                  <a:cubicBezTo>
                    <a:pt x="62" y="21"/>
                    <a:pt x="30" y="38"/>
                    <a:pt x="1" y="58"/>
                  </a:cubicBezTo>
                  <a:cubicBezTo>
                    <a:pt x="0" y="59"/>
                    <a:pt x="1" y="59"/>
                    <a:pt x="2" y="59"/>
                  </a:cubicBezTo>
                  <a:cubicBezTo>
                    <a:pt x="31" y="38"/>
                    <a:pt x="63" y="21"/>
                    <a:pt x="92" y="0"/>
                  </a:cubicBezTo>
                  <a:cubicBezTo>
                    <a:pt x="93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5" name="Freeform 9383">
              <a:extLst>
                <a:ext uri="{FF2B5EF4-FFF2-40B4-BE49-F238E27FC236}">
                  <a16:creationId xmlns:a16="http://schemas.microsoft.com/office/drawing/2014/main" id="{253F6F28-E0E5-4959-A4F4-AC3E7668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560388"/>
              <a:ext cx="428625" cy="247650"/>
            </a:xfrm>
            <a:custGeom>
              <a:avLst/>
              <a:gdLst>
                <a:gd name="T0" fmla="*/ 1 w 114"/>
                <a:gd name="T1" fmla="*/ 66 h 66"/>
                <a:gd name="T2" fmla="*/ 54 w 114"/>
                <a:gd name="T3" fmla="*/ 34 h 66"/>
                <a:gd name="T4" fmla="*/ 113 w 114"/>
                <a:gd name="T5" fmla="*/ 1 h 66"/>
                <a:gd name="T6" fmla="*/ 112 w 114"/>
                <a:gd name="T7" fmla="*/ 0 h 66"/>
                <a:gd name="T8" fmla="*/ 71 w 114"/>
                <a:gd name="T9" fmla="*/ 23 h 66"/>
                <a:gd name="T10" fmla="*/ 0 w 114"/>
                <a:gd name="T11" fmla="*/ 65 h 66"/>
                <a:gd name="T12" fmla="*/ 1 w 114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66">
                  <a:moveTo>
                    <a:pt x="1" y="66"/>
                  </a:moveTo>
                  <a:cubicBezTo>
                    <a:pt x="19" y="55"/>
                    <a:pt x="37" y="45"/>
                    <a:pt x="54" y="34"/>
                  </a:cubicBezTo>
                  <a:cubicBezTo>
                    <a:pt x="73" y="23"/>
                    <a:pt x="91" y="8"/>
                    <a:pt x="113" y="1"/>
                  </a:cubicBezTo>
                  <a:cubicBezTo>
                    <a:pt x="114" y="0"/>
                    <a:pt x="113" y="0"/>
                    <a:pt x="112" y="0"/>
                  </a:cubicBezTo>
                  <a:cubicBezTo>
                    <a:pt x="97" y="6"/>
                    <a:pt x="84" y="14"/>
                    <a:pt x="71" y="23"/>
                  </a:cubicBezTo>
                  <a:cubicBezTo>
                    <a:pt x="48" y="38"/>
                    <a:pt x="24" y="51"/>
                    <a:pt x="0" y="65"/>
                  </a:cubicBezTo>
                  <a:cubicBezTo>
                    <a:pt x="0" y="66"/>
                    <a:pt x="1" y="66"/>
                    <a:pt x="1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6" name="Freeform 9384">
              <a:extLst>
                <a:ext uri="{FF2B5EF4-FFF2-40B4-BE49-F238E27FC236}">
                  <a16:creationId xmlns:a16="http://schemas.microsoft.com/office/drawing/2014/main" id="{3C0F0102-1B64-4B32-B501-2DD9E2890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477838"/>
              <a:ext cx="558800" cy="346075"/>
            </a:xfrm>
            <a:custGeom>
              <a:avLst/>
              <a:gdLst>
                <a:gd name="T0" fmla="*/ 147 w 149"/>
                <a:gd name="T1" fmla="*/ 0 h 92"/>
                <a:gd name="T2" fmla="*/ 3 w 149"/>
                <a:gd name="T3" fmla="*/ 89 h 92"/>
                <a:gd name="T4" fmla="*/ 3 w 149"/>
                <a:gd name="T5" fmla="*/ 90 h 92"/>
                <a:gd name="T6" fmla="*/ 121 w 149"/>
                <a:gd name="T7" fmla="*/ 24 h 92"/>
                <a:gd name="T8" fmla="*/ 133 w 149"/>
                <a:gd name="T9" fmla="*/ 19 h 92"/>
                <a:gd name="T10" fmla="*/ 126 w 149"/>
                <a:gd name="T11" fmla="*/ 27 h 92"/>
                <a:gd name="T12" fmla="*/ 94 w 149"/>
                <a:gd name="T13" fmla="*/ 47 h 92"/>
                <a:gd name="T14" fmla="*/ 30 w 149"/>
                <a:gd name="T15" fmla="*/ 88 h 92"/>
                <a:gd name="T16" fmla="*/ 31 w 149"/>
                <a:gd name="T17" fmla="*/ 88 h 92"/>
                <a:gd name="T18" fmla="*/ 146 w 149"/>
                <a:gd name="T19" fmla="*/ 15 h 92"/>
                <a:gd name="T20" fmla="*/ 146 w 149"/>
                <a:gd name="T21" fmla="*/ 14 h 92"/>
                <a:gd name="T22" fmla="*/ 21 w 149"/>
                <a:gd name="T23" fmla="*/ 80 h 92"/>
                <a:gd name="T24" fmla="*/ 16 w 149"/>
                <a:gd name="T25" fmla="*/ 81 h 92"/>
                <a:gd name="T26" fmla="*/ 34 w 149"/>
                <a:gd name="T27" fmla="*/ 69 h 92"/>
                <a:gd name="T28" fmla="*/ 72 w 149"/>
                <a:gd name="T29" fmla="*/ 46 h 92"/>
                <a:gd name="T30" fmla="*/ 148 w 149"/>
                <a:gd name="T31" fmla="*/ 1 h 92"/>
                <a:gd name="T32" fmla="*/ 147 w 149"/>
                <a:gd name="T3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92">
                  <a:moveTo>
                    <a:pt x="147" y="0"/>
                  </a:moveTo>
                  <a:cubicBezTo>
                    <a:pt x="100" y="31"/>
                    <a:pt x="49" y="56"/>
                    <a:pt x="3" y="89"/>
                  </a:cubicBezTo>
                  <a:cubicBezTo>
                    <a:pt x="2" y="90"/>
                    <a:pt x="3" y="90"/>
                    <a:pt x="3" y="90"/>
                  </a:cubicBezTo>
                  <a:cubicBezTo>
                    <a:pt x="44" y="70"/>
                    <a:pt x="80" y="43"/>
                    <a:pt x="121" y="24"/>
                  </a:cubicBezTo>
                  <a:cubicBezTo>
                    <a:pt x="125" y="23"/>
                    <a:pt x="129" y="21"/>
                    <a:pt x="133" y="19"/>
                  </a:cubicBezTo>
                  <a:cubicBezTo>
                    <a:pt x="149" y="13"/>
                    <a:pt x="127" y="26"/>
                    <a:pt x="126" y="27"/>
                  </a:cubicBezTo>
                  <a:cubicBezTo>
                    <a:pt x="116" y="34"/>
                    <a:pt x="105" y="41"/>
                    <a:pt x="94" y="47"/>
                  </a:cubicBezTo>
                  <a:cubicBezTo>
                    <a:pt x="73" y="61"/>
                    <a:pt x="51" y="74"/>
                    <a:pt x="30" y="88"/>
                  </a:cubicBezTo>
                  <a:cubicBezTo>
                    <a:pt x="29" y="88"/>
                    <a:pt x="30" y="89"/>
                    <a:pt x="31" y="88"/>
                  </a:cubicBezTo>
                  <a:cubicBezTo>
                    <a:pt x="69" y="63"/>
                    <a:pt x="108" y="40"/>
                    <a:pt x="146" y="15"/>
                  </a:cubicBezTo>
                  <a:cubicBezTo>
                    <a:pt x="147" y="14"/>
                    <a:pt x="146" y="14"/>
                    <a:pt x="146" y="14"/>
                  </a:cubicBezTo>
                  <a:cubicBezTo>
                    <a:pt x="101" y="29"/>
                    <a:pt x="62" y="57"/>
                    <a:pt x="21" y="80"/>
                  </a:cubicBezTo>
                  <a:cubicBezTo>
                    <a:pt x="18" y="81"/>
                    <a:pt x="0" y="92"/>
                    <a:pt x="16" y="81"/>
                  </a:cubicBezTo>
                  <a:cubicBezTo>
                    <a:pt x="22" y="77"/>
                    <a:pt x="28" y="73"/>
                    <a:pt x="34" y="69"/>
                  </a:cubicBezTo>
                  <a:cubicBezTo>
                    <a:pt x="47" y="61"/>
                    <a:pt x="59" y="54"/>
                    <a:pt x="72" y="46"/>
                  </a:cubicBezTo>
                  <a:cubicBezTo>
                    <a:pt x="97" y="31"/>
                    <a:pt x="123" y="17"/>
                    <a:pt x="148" y="1"/>
                  </a:cubicBezTo>
                  <a:cubicBezTo>
                    <a:pt x="149" y="0"/>
                    <a:pt x="147" y="0"/>
                    <a:pt x="14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7" name="Freeform 9385">
              <a:extLst>
                <a:ext uri="{FF2B5EF4-FFF2-40B4-BE49-F238E27FC236}">
                  <a16:creationId xmlns:a16="http://schemas.microsoft.com/office/drawing/2014/main" id="{4B2524CB-08B2-4187-8172-D7D073A3F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439738"/>
              <a:ext cx="593725" cy="350838"/>
            </a:xfrm>
            <a:custGeom>
              <a:avLst/>
              <a:gdLst>
                <a:gd name="T0" fmla="*/ 156 w 158"/>
                <a:gd name="T1" fmla="*/ 1 h 93"/>
                <a:gd name="T2" fmla="*/ 1 w 158"/>
                <a:gd name="T3" fmla="*/ 92 h 93"/>
                <a:gd name="T4" fmla="*/ 2 w 158"/>
                <a:gd name="T5" fmla="*/ 93 h 93"/>
                <a:gd name="T6" fmla="*/ 156 w 158"/>
                <a:gd name="T7" fmla="*/ 8 h 93"/>
                <a:gd name="T8" fmla="*/ 155 w 158"/>
                <a:gd name="T9" fmla="*/ 8 h 93"/>
                <a:gd name="T10" fmla="*/ 8 w 158"/>
                <a:gd name="T11" fmla="*/ 89 h 93"/>
                <a:gd name="T12" fmla="*/ 37 w 158"/>
                <a:gd name="T13" fmla="*/ 68 h 93"/>
                <a:gd name="T14" fmla="*/ 74 w 158"/>
                <a:gd name="T15" fmla="*/ 46 h 93"/>
                <a:gd name="T16" fmla="*/ 157 w 158"/>
                <a:gd name="T17" fmla="*/ 1 h 93"/>
                <a:gd name="T18" fmla="*/ 156 w 158"/>
                <a:gd name="T19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93">
                  <a:moveTo>
                    <a:pt x="156" y="1"/>
                  </a:moveTo>
                  <a:cubicBezTo>
                    <a:pt x="103" y="30"/>
                    <a:pt x="49" y="56"/>
                    <a:pt x="1" y="92"/>
                  </a:cubicBezTo>
                  <a:cubicBezTo>
                    <a:pt x="0" y="93"/>
                    <a:pt x="1" y="93"/>
                    <a:pt x="2" y="93"/>
                  </a:cubicBezTo>
                  <a:cubicBezTo>
                    <a:pt x="56" y="69"/>
                    <a:pt x="102" y="32"/>
                    <a:pt x="156" y="8"/>
                  </a:cubicBezTo>
                  <a:cubicBezTo>
                    <a:pt x="157" y="8"/>
                    <a:pt x="156" y="7"/>
                    <a:pt x="155" y="8"/>
                  </a:cubicBezTo>
                  <a:cubicBezTo>
                    <a:pt x="104" y="31"/>
                    <a:pt x="59" y="66"/>
                    <a:pt x="8" y="89"/>
                  </a:cubicBezTo>
                  <a:cubicBezTo>
                    <a:pt x="17" y="85"/>
                    <a:pt x="28" y="74"/>
                    <a:pt x="37" y="68"/>
                  </a:cubicBezTo>
                  <a:cubicBezTo>
                    <a:pt x="50" y="60"/>
                    <a:pt x="62" y="53"/>
                    <a:pt x="74" y="46"/>
                  </a:cubicBezTo>
                  <a:cubicBezTo>
                    <a:pt x="102" y="30"/>
                    <a:pt x="129" y="16"/>
                    <a:pt x="157" y="1"/>
                  </a:cubicBezTo>
                  <a:cubicBezTo>
                    <a:pt x="158" y="1"/>
                    <a:pt x="156" y="0"/>
                    <a:pt x="15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8" name="Freeform 9386">
              <a:extLst>
                <a:ext uri="{FF2B5EF4-FFF2-40B4-BE49-F238E27FC236}">
                  <a16:creationId xmlns:a16="http://schemas.microsoft.com/office/drawing/2014/main" id="{E2956BF8-09E4-4602-B346-BDA340341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406400"/>
              <a:ext cx="608013" cy="304800"/>
            </a:xfrm>
            <a:custGeom>
              <a:avLst/>
              <a:gdLst>
                <a:gd name="T0" fmla="*/ 2 w 162"/>
                <a:gd name="T1" fmla="*/ 81 h 81"/>
                <a:gd name="T2" fmla="*/ 161 w 162"/>
                <a:gd name="T3" fmla="*/ 1 h 81"/>
                <a:gd name="T4" fmla="*/ 161 w 162"/>
                <a:gd name="T5" fmla="*/ 0 h 81"/>
                <a:gd name="T6" fmla="*/ 1 w 162"/>
                <a:gd name="T7" fmla="*/ 80 h 81"/>
                <a:gd name="T8" fmla="*/ 2 w 162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1">
                  <a:moveTo>
                    <a:pt x="2" y="81"/>
                  </a:moveTo>
                  <a:cubicBezTo>
                    <a:pt x="56" y="55"/>
                    <a:pt x="106" y="24"/>
                    <a:pt x="161" y="1"/>
                  </a:cubicBezTo>
                  <a:cubicBezTo>
                    <a:pt x="162" y="0"/>
                    <a:pt x="161" y="0"/>
                    <a:pt x="161" y="0"/>
                  </a:cubicBezTo>
                  <a:cubicBezTo>
                    <a:pt x="106" y="24"/>
                    <a:pt x="55" y="55"/>
                    <a:pt x="1" y="80"/>
                  </a:cubicBezTo>
                  <a:cubicBezTo>
                    <a:pt x="0" y="81"/>
                    <a:pt x="1" y="81"/>
                    <a:pt x="2" y="8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9" name="Freeform 9387">
              <a:extLst>
                <a:ext uri="{FF2B5EF4-FFF2-40B4-BE49-F238E27FC236}">
                  <a16:creationId xmlns:a16="http://schemas.microsoft.com/office/drawing/2014/main" id="{BCF1BCF6-D0C7-4CA7-9EDF-C6F7FAC2B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338138"/>
              <a:ext cx="608013" cy="357188"/>
            </a:xfrm>
            <a:custGeom>
              <a:avLst/>
              <a:gdLst>
                <a:gd name="T0" fmla="*/ 161 w 162"/>
                <a:gd name="T1" fmla="*/ 0 h 95"/>
                <a:gd name="T2" fmla="*/ 0 w 162"/>
                <a:gd name="T3" fmla="*/ 94 h 95"/>
                <a:gd name="T4" fmla="*/ 1 w 162"/>
                <a:gd name="T5" fmla="*/ 95 h 95"/>
                <a:gd name="T6" fmla="*/ 162 w 162"/>
                <a:gd name="T7" fmla="*/ 1 h 95"/>
                <a:gd name="T8" fmla="*/ 161 w 162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95">
                  <a:moveTo>
                    <a:pt x="161" y="0"/>
                  </a:moveTo>
                  <a:cubicBezTo>
                    <a:pt x="107" y="31"/>
                    <a:pt x="51" y="59"/>
                    <a:pt x="0" y="94"/>
                  </a:cubicBezTo>
                  <a:cubicBezTo>
                    <a:pt x="0" y="95"/>
                    <a:pt x="1" y="95"/>
                    <a:pt x="1" y="95"/>
                  </a:cubicBezTo>
                  <a:cubicBezTo>
                    <a:pt x="52" y="59"/>
                    <a:pt x="108" y="32"/>
                    <a:pt x="162" y="1"/>
                  </a:cubicBezTo>
                  <a:cubicBezTo>
                    <a:pt x="162" y="1"/>
                    <a:pt x="162" y="0"/>
                    <a:pt x="16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0" name="Freeform 9388">
              <a:extLst>
                <a:ext uri="{FF2B5EF4-FFF2-40B4-BE49-F238E27FC236}">
                  <a16:creationId xmlns:a16="http://schemas.microsoft.com/office/drawing/2014/main" id="{67F32865-9420-48D2-8D98-146FF6843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15913"/>
              <a:ext cx="600075" cy="307975"/>
            </a:xfrm>
            <a:custGeom>
              <a:avLst/>
              <a:gdLst>
                <a:gd name="T0" fmla="*/ 1 w 160"/>
                <a:gd name="T1" fmla="*/ 82 h 82"/>
                <a:gd name="T2" fmla="*/ 159 w 160"/>
                <a:gd name="T3" fmla="*/ 1 h 82"/>
                <a:gd name="T4" fmla="*/ 159 w 160"/>
                <a:gd name="T5" fmla="*/ 0 h 82"/>
                <a:gd name="T6" fmla="*/ 1 w 160"/>
                <a:gd name="T7" fmla="*/ 81 h 82"/>
                <a:gd name="T8" fmla="*/ 1 w 160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82">
                  <a:moveTo>
                    <a:pt x="1" y="82"/>
                  </a:moveTo>
                  <a:cubicBezTo>
                    <a:pt x="56" y="58"/>
                    <a:pt x="105" y="24"/>
                    <a:pt x="159" y="1"/>
                  </a:cubicBezTo>
                  <a:cubicBezTo>
                    <a:pt x="160" y="1"/>
                    <a:pt x="160" y="0"/>
                    <a:pt x="159" y="0"/>
                  </a:cubicBezTo>
                  <a:cubicBezTo>
                    <a:pt x="104" y="23"/>
                    <a:pt x="55" y="58"/>
                    <a:pt x="1" y="81"/>
                  </a:cubicBezTo>
                  <a:cubicBezTo>
                    <a:pt x="0" y="82"/>
                    <a:pt x="0" y="82"/>
                    <a:pt x="1" y="8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1" name="Freeform 9389">
              <a:extLst>
                <a:ext uri="{FF2B5EF4-FFF2-40B4-BE49-F238E27FC236}">
                  <a16:creationId xmlns:a16="http://schemas.microsoft.com/office/drawing/2014/main" id="{537FD5B8-4391-4499-B763-6E44155DD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71463"/>
              <a:ext cx="585788" cy="330200"/>
            </a:xfrm>
            <a:custGeom>
              <a:avLst/>
              <a:gdLst>
                <a:gd name="T0" fmla="*/ 155 w 156"/>
                <a:gd name="T1" fmla="*/ 0 h 88"/>
                <a:gd name="T2" fmla="*/ 0 w 156"/>
                <a:gd name="T3" fmla="*/ 87 h 88"/>
                <a:gd name="T4" fmla="*/ 1 w 156"/>
                <a:gd name="T5" fmla="*/ 88 h 88"/>
                <a:gd name="T6" fmla="*/ 155 w 156"/>
                <a:gd name="T7" fmla="*/ 1 h 88"/>
                <a:gd name="T8" fmla="*/ 155 w 156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88">
                  <a:moveTo>
                    <a:pt x="155" y="0"/>
                  </a:moveTo>
                  <a:cubicBezTo>
                    <a:pt x="104" y="31"/>
                    <a:pt x="48" y="52"/>
                    <a:pt x="0" y="87"/>
                  </a:cubicBezTo>
                  <a:cubicBezTo>
                    <a:pt x="0" y="88"/>
                    <a:pt x="1" y="88"/>
                    <a:pt x="1" y="88"/>
                  </a:cubicBezTo>
                  <a:cubicBezTo>
                    <a:pt x="48" y="53"/>
                    <a:pt x="105" y="32"/>
                    <a:pt x="155" y="1"/>
                  </a:cubicBezTo>
                  <a:cubicBezTo>
                    <a:pt x="156" y="1"/>
                    <a:pt x="155" y="0"/>
                    <a:pt x="15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2" name="Freeform 9390">
              <a:extLst>
                <a:ext uri="{FF2B5EF4-FFF2-40B4-BE49-F238E27FC236}">
                  <a16:creationId xmlns:a16="http://schemas.microsoft.com/office/drawing/2014/main" id="{98E1CBB5-9685-4111-91B1-8C4438C09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266700"/>
              <a:ext cx="544513" cy="266700"/>
            </a:xfrm>
            <a:custGeom>
              <a:avLst/>
              <a:gdLst>
                <a:gd name="T0" fmla="*/ 2 w 145"/>
                <a:gd name="T1" fmla="*/ 71 h 71"/>
                <a:gd name="T2" fmla="*/ 145 w 145"/>
                <a:gd name="T3" fmla="*/ 1 h 71"/>
                <a:gd name="T4" fmla="*/ 144 w 145"/>
                <a:gd name="T5" fmla="*/ 0 h 71"/>
                <a:gd name="T6" fmla="*/ 1 w 145"/>
                <a:gd name="T7" fmla="*/ 70 h 71"/>
                <a:gd name="T8" fmla="*/ 2 w 145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71">
                  <a:moveTo>
                    <a:pt x="2" y="71"/>
                  </a:moveTo>
                  <a:cubicBezTo>
                    <a:pt x="50" y="49"/>
                    <a:pt x="96" y="21"/>
                    <a:pt x="145" y="1"/>
                  </a:cubicBezTo>
                  <a:cubicBezTo>
                    <a:pt x="145" y="0"/>
                    <a:pt x="145" y="0"/>
                    <a:pt x="144" y="0"/>
                  </a:cubicBezTo>
                  <a:cubicBezTo>
                    <a:pt x="95" y="21"/>
                    <a:pt x="49" y="48"/>
                    <a:pt x="1" y="70"/>
                  </a:cubicBezTo>
                  <a:cubicBezTo>
                    <a:pt x="0" y="71"/>
                    <a:pt x="1" y="71"/>
                    <a:pt x="2" y="7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3" name="Freeform 9391">
              <a:extLst>
                <a:ext uri="{FF2B5EF4-FFF2-40B4-BE49-F238E27FC236}">
                  <a16:creationId xmlns:a16="http://schemas.microsoft.com/office/drawing/2014/main" id="{4EFB83BE-6200-4483-9A67-09AFFEBD9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266700"/>
              <a:ext cx="423863" cy="249238"/>
            </a:xfrm>
            <a:custGeom>
              <a:avLst/>
              <a:gdLst>
                <a:gd name="T0" fmla="*/ 112 w 113"/>
                <a:gd name="T1" fmla="*/ 0 h 66"/>
                <a:gd name="T2" fmla="*/ 1 w 113"/>
                <a:gd name="T3" fmla="*/ 65 h 66"/>
                <a:gd name="T4" fmla="*/ 2 w 113"/>
                <a:gd name="T5" fmla="*/ 65 h 66"/>
                <a:gd name="T6" fmla="*/ 113 w 113"/>
                <a:gd name="T7" fmla="*/ 1 h 66"/>
                <a:gd name="T8" fmla="*/ 112 w 11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66">
                  <a:moveTo>
                    <a:pt x="112" y="0"/>
                  </a:moveTo>
                  <a:cubicBezTo>
                    <a:pt x="73" y="19"/>
                    <a:pt x="37" y="42"/>
                    <a:pt x="1" y="65"/>
                  </a:cubicBezTo>
                  <a:cubicBezTo>
                    <a:pt x="0" y="65"/>
                    <a:pt x="1" y="66"/>
                    <a:pt x="2" y="65"/>
                  </a:cubicBezTo>
                  <a:cubicBezTo>
                    <a:pt x="38" y="42"/>
                    <a:pt x="74" y="20"/>
                    <a:pt x="113" y="1"/>
                  </a:cubicBezTo>
                  <a:cubicBezTo>
                    <a:pt x="113" y="0"/>
                    <a:pt x="113" y="0"/>
                    <a:pt x="1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4" name="Freeform 9392">
              <a:extLst>
                <a:ext uri="{FF2B5EF4-FFF2-40B4-BE49-F238E27FC236}">
                  <a16:creationId xmlns:a16="http://schemas.microsoft.com/office/drawing/2014/main" id="{108E6ED2-B227-46E3-9399-72F33CE9B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192088"/>
              <a:ext cx="38100" cy="25400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6 h 7"/>
                <a:gd name="T4" fmla="*/ 1 w 10"/>
                <a:gd name="T5" fmla="*/ 6 h 7"/>
                <a:gd name="T6" fmla="*/ 9 w 10"/>
                <a:gd name="T7" fmla="*/ 2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ubicBezTo>
                    <a:pt x="4" y="5"/>
                    <a:pt x="6" y="3"/>
                    <a:pt x="9" y="2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5" name="Freeform 9393">
              <a:extLst>
                <a:ext uri="{FF2B5EF4-FFF2-40B4-BE49-F238E27FC236}">
                  <a16:creationId xmlns:a16="http://schemas.microsoft.com/office/drawing/2014/main" id="{B60CD7D4-ED28-49FB-B757-4509C105C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63" y="184150"/>
              <a:ext cx="68263" cy="26988"/>
            </a:xfrm>
            <a:custGeom>
              <a:avLst/>
              <a:gdLst>
                <a:gd name="T0" fmla="*/ 2 w 18"/>
                <a:gd name="T1" fmla="*/ 7 h 7"/>
                <a:gd name="T2" fmla="*/ 17 w 18"/>
                <a:gd name="T3" fmla="*/ 1 h 7"/>
                <a:gd name="T4" fmla="*/ 17 w 18"/>
                <a:gd name="T5" fmla="*/ 0 h 7"/>
                <a:gd name="T6" fmla="*/ 1 w 18"/>
                <a:gd name="T7" fmla="*/ 7 h 7"/>
                <a:gd name="T8" fmla="*/ 2 w 1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7"/>
                  </a:moveTo>
                  <a:cubicBezTo>
                    <a:pt x="7" y="5"/>
                    <a:pt x="12" y="3"/>
                    <a:pt x="17" y="1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2" y="2"/>
                    <a:pt x="6" y="5"/>
                    <a:pt x="1" y="7"/>
                  </a:cubicBezTo>
                  <a:cubicBezTo>
                    <a:pt x="0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6" name="Freeform 9394">
              <a:extLst>
                <a:ext uri="{FF2B5EF4-FFF2-40B4-BE49-F238E27FC236}">
                  <a16:creationId xmlns:a16="http://schemas.microsoft.com/office/drawing/2014/main" id="{C5B1D442-AC02-43CD-B71B-305E3C635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66700"/>
              <a:ext cx="363538" cy="188913"/>
            </a:xfrm>
            <a:custGeom>
              <a:avLst/>
              <a:gdLst>
                <a:gd name="T0" fmla="*/ 2 w 97"/>
                <a:gd name="T1" fmla="*/ 50 h 50"/>
                <a:gd name="T2" fmla="*/ 96 w 97"/>
                <a:gd name="T3" fmla="*/ 0 h 50"/>
                <a:gd name="T4" fmla="*/ 95 w 97"/>
                <a:gd name="T5" fmla="*/ 0 h 50"/>
                <a:gd name="T6" fmla="*/ 1 w 97"/>
                <a:gd name="T7" fmla="*/ 50 h 50"/>
                <a:gd name="T8" fmla="*/ 2 w 9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0">
                  <a:moveTo>
                    <a:pt x="2" y="50"/>
                  </a:moveTo>
                  <a:cubicBezTo>
                    <a:pt x="34" y="35"/>
                    <a:pt x="65" y="17"/>
                    <a:pt x="96" y="0"/>
                  </a:cubicBezTo>
                  <a:cubicBezTo>
                    <a:pt x="97" y="0"/>
                    <a:pt x="96" y="0"/>
                    <a:pt x="95" y="0"/>
                  </a:cubicBezTo>
                  <a:cubicBezTo>
                    <a:pt x="64" y="16"/>
                    <a:pt x="34" y="35"/>
                    <a:pt x="1" y="50"/>
                  </a:cubicBezTo>
                  <a:cubicBezTo>
                    <a:pt x="0" y="50"/>
                    <a:pt x="2" y="50"/>
                    <a:pt x="2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7" name="Freeform 9395">
              <a:extLst>
                <a:ext uri="{FF2B5EF4-FFF2-40B4-BE49-F238E27FC236}">
                  <a16:creationId xmlns:a16="http://schemas.microsoft.com/office/drawing/2014/main" id="{25A277A5-93CA-4B92-9F92-FD90C7D80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41300"/>
              <a:ext cx="338138" cy="179388"/>
            </a:xfrm>
            <a:custGeom>
              <a:avLst/>
              <a:gdLst>
                <a:gd name="T0" fmla="*/ 89 w 90"/>
                <a:gd name="T1" fmla="*/ 0 h 48"/>
                <a:gd name="T2" fmla="*/ 1 w 90"/>
                <a:gd name="T3" fmla="*/ 48 h 48"/>
                <a:gd name="T4" fmla="*/ 2 w 90"/>
                <a:gd name="T5" fmla="*/ 48 h 48"/>
                <a:gd name="T6" fmla="*/ 89 w 90"/>
                <a:gd name="T7" fmla="*/ 0 h 48"/>
                <a:gd name="T8" fmla="*/ 89 w 9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8">
                  <a:moveTo>
                    <a:pt x="89" y="0"/>
                  </a:moveTo>
                  <a:cubicBezTo>
                    <a:pt x="59" y="16"/>
                    <a:pt x="28" y="29"/>
                    <a:pt x="1" y="48"/>
                  </a:cubicBezTo>
                  <a:cubicBezTo>
                    <a:pt x="0" y="48"/>
                    <a:pt x="1" y="48"/>
                    <a:pt x="2" y="48"/>
                  </a:cubicBezTo>
                  <a:cubicBezTo>
                    <a:pt x="29" y="29"/>
                    <a:pt x="60" y="16"/>
                    <a:pt x="89" y="0"/>
                  </a:cubicBezTo>
                  <a:cubicBezTo>
                    <a:pt x="90" y="0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8" name="Freeform 9396">
              <a:extLst>
                <a:ext uri="{FF2B5EF4-FFF2-40B4-BE49-F238E27FC236}">
                  <a16:creationId xmlns:a16="http://schemas.microsoft.com/office/drawing/2014/main" id="{ADBC31C2-2D92-48EF-876A-D0D3A96ED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" y="150813"/>
              <a:ext cx="100013" cy="52388"/>
            </a:xfrm>
            <a:custGeom>
              <a:avLst/>
              <a:gdLst>
                <a:gd name="T0" fmla="*/ 26 w 27"/>
                <a:gd name="T1" fmla="*/ 0 h 14"/>
                <a:gd name="T2" fmla="*/ 0 w 27"/>
                <a:gd name="T3" fmla="*/ 14 h 14"/>
                <a:gd name="T4" fmla="*/ 1 w 27"/>
                <a:gd name="T5" fmla="*/ 14 h 14"/>
                <a:gd name="T6" fmla="*/ 27 w 27"/>
                <a:gd name="T7" fmla="*/ 0 h 14"/>
                <a:gd name="T8" fmla="*/ 26 w 2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6" y="0"/>
                  </a:moveTo>
                  <a:cubicBezTo>
                    <a:pt x="17" y="5"/>
                    <a:pt x="9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0" y="9"/>
                    <a:pt x="18" y="5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9" name="Freeform 9397">
              <a:extLst>
                <a:ext uri="{FF2B5EF4-FFF2-40B4-BE49-F238E27FC236}">
                  <a16:creationId xmlns:a16="http://schemas.microsoft.com/office/drawing/2014/main" id="{C2A81383-A89C-4308-AF1D-2C5E45892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134938"/>
              <a:ext cx="104775" cy="52388"/>
            </a:xfrm>
            <a:custGeom>
              <a:avLst/>
              <a:gdLst>
                <a:gd name="T0" fmla="*/ 2 w 28"/>
                <a:gd name="T1" fmla="*/ 13 h 14"/>
                <a:gd name="T2" fmla="*/ 27 w 28"/>
                <a:gd name="T3" fmla="*/ 1 h 14"/>
                <a:gd name="T4" fmla="*/ 27 w 28"/>
                <a:gd name="T5" fmla="*/ 1 h 14"/>
                <a:gd name="T6" fmla="*/ 1 w 28"/>
                <a:gd name="T7" fmla="*/ 13 h 14"/>
                <a:gd name="T8" fmla="*/ 2 w 2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4">
                  <a:moveTo>
                    <a:pt x="2" y="13"/>
                  </a:moveTo>
                  <a:cubicBezTo>
                    <a:pt x="10" y="9"/>
                    <a:pt x="19" y="5"/>
                    <a:pt x="27" y="1"/>
                  </a:cubicBezTo>
                  <a:cubicBezTo>
                    <a:pt x="28" y="1"/>
                    <a:pt x="27" y="0"/>
                    <a:pt x="27" y="1"/>
                  </a:cubicBezTo>
                  <a:cubicBezTo>
                    <a:pt x="18" y="4"/>
                    <a:pt x="10" y="9"/>
                    <a:pt x="1" y="13"/>
                  </a:cubicBezTo>
                  <a:cubicBezTo>
                    <a:pt x="0" y="13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0" name="Freeform 9398">
              <a:extLst>
                <a:ext uri="{FF2B5EF4-FFF2-40B4-BE49-F238E27FC236}">
                  <a16:creationId xmlns:a16="http://schemas.microsoft.com/office/drawing/2014/main" id="{53B062EC-FB83-468F-AEFB-8F3022A5F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11138"/>
              <a:ext cx="341313" cy="184150"/>
            </a:xfrm>
            <a:custGeom>
              <a:avLst/>
              <a:gdLst>
                <a:gd name="T0" fmla="*/ 2 w 91"/>
                <a:gd name="T1" fmla="*/ 49 h 49"/>
                <a:gd name="T2" fmla="*/ 91 w 91"/>
                <a:gd name="T3" fmla="*/ 1 h 49"/>
                <a:gd name="T4" fmla="*/ 90 w 91"/>
                <a:gd name="T5" fmla="*/ 0 h 49"/>
                <a:gd name="T6" fmla="*/ 1 w 91"/>
                <a:gd name="T7" fmla="*/ 48 h 49"/>
                <a:gd name="T8" fmla="*/ 2 w 91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49">
                  <a:moveTo>
                    <a:pt x="2" y="49"/>
                  </a:moveTo>
                  <a:cubicBezTo>
                    <a:pt x="32" y="33"/>
                    <a:pt x="61" y="16"/>
                    <a:pt x="91" y="1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60" y="16"/>
                    <a:pt x="31" y="33"/>
                    <a:pt x="1" y="48"/>
                  </a:cubicBezTo>
                  <a:cubicBezTo>
                    <a:pt x="0" y="49"/>
                    <a:pt x="1" y="49"/>
                    <a:pt x="2" y="4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1" name="Freeform 9399">
              <a:extLst>
                <a:ext uri="{FF2B5EF4-FFF2-40B4-BE49-F238E27FC236}">
                  <a16:creationId xmlns:a16="http://schemas.microsoft.com/office/drawing/2014/main" id="{FDA1A1D4-CD6A-4297-8428-A48195C91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338138" cy="192088"/>
            </a:xfrm>
            <a:custGeom>
              <a:avLst/>
              <a:gdLst>
                <a:gd name="T0" fmla="*/ 89 w 90"/>
                <a:gd name="T1" fmla="*/ 0 h 51"/>
                <a:gd name="T2" fmla="*/ 1 w 90"/>
                <a:gd name="T3" fmla="*/ 50 h 51"/>
                <a:gd name="T4" fmla="*/ 2 w 90"/>
                <a:gd name="T5" fmla="*/ 51 h 51"/>
                <a:gd name="T6" fmla="*/ 90 w 90"/>
                <a:gd name="T7" fmla="*/ 1 h 51"/>
                <a:gd name="T8" fmla="*/ 89 w 90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51">
                  <a:moveTo>
                    <a:pt x="89" y="0"/>
                  </a:moveTo>
                  <a:cubicBezTo>
                    <a:pt x="59" y="17"/>
                    <a:pt x="30" y="33"/>
                    <a:pt x="1" y="50"/>
                  </a:cubicBezTo>
                  <a:cubicBezTo>
                    <a:pt x="0" y="51"/>
                    <a:pt x="1" y="51"/>
                    <a:pt x="2" y="51"/>
                  </a:cubicBezTo>
                  <a:cubicBezTo>
                    <a:pt x="31" y="33"/>
                    <a:pt x="60" y="17"/>
                    <a:pt x="90" y="1"/>
                  </a:cubicBezTo>
                  <a:cubicBezTo>
                    <a:pt x="90" y="0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2" name="Freeform 9400">
              <a:extLst>
                <a:ext uri="{FF2B5EF4-FFF2-40B4-BE49-F238E27FC236}">
                  <a16:creationId xmlns:a16="http://schemas.microsoft.com/office/drawing/2014/main" id="{792B91C6-4905-444B-9D0D-FA9E0A6EE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98425"/>
              <a:ext cx="63500" cy="36513"/>
            </a:xfrm>
            <a:custGeom>
              <a:avLst/>
              <a:gdLst>
                <a:gd name="T0" fmla="*/ 16 w 17"/>
                <a:gd name="T1" fmla="*/ 1 h 10"/>
                <a:gd name="T2" fmla="*/ 1 w 17"/>
                <a:gd name="T3" fmla="*/ 9 h 10"/>
                <a:gd name="T4" fmla="*/ 2 w 17"/>
                <a:gd name="T5" fmla="*/ 10 h 10"/>
                <a:gd name="T6" fmla="*/ 17 w 17"/>
                <a:gd name="T7" fmla="*/ 1 h 10"/>
                <a:gd name="T8" fmla="*/ 16 w 1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6" y="1"/>
                  </a:moveTo>
                  <a:cubicBezTo>
                    <a:pt x="11" y="4"/>
                    <a:pt x="6" y="6"/>
                    <a:pt x="1" y="9"/>
                  </a:cubicBezTo>
                  <a:cubicBezTo>
                    <a:pt x="0" y="10"/>
                    <a:pt x="2" y="10"/>
                    <a:pt x="2" y="10"/>
                  </a:cubicBezTo>
                  <a:cubicBezTo>
                    <a:pt x="7" y="7"/>
                    <a:pt x="12" y="4"/>
                    <a:pt x="17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3" name="Freeform 9401">
              <a:extLst>
                <a:ext uri="{FF2B5EF4-FFF2-40B4-BE49-F238E27FC236}">
                  <a16:creationId xmlns:a16="http://schemas.microsoft.com/office/drawing/2014/main" id="{131CAB6B-9957-489D-B16F-3F0229DE8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" y="85725"/>
              <a:ext cx="49213" cy="26988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1 h 7"/>
                <a:gd name="T4" fmla="*/ 12 w 13"/>
                <a:gd name="T5" fmla="*/ 0 h 7"/>
                <a:gd name="T6" fmla="*/ 0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4" name="Freeform 9402">
              <a:extLst>
                <a:ext uri="{FF2B5EF4-FFF2-40B4-BE49-F238E27FC236}">
                  <a16:creationId xmlns:a16="http://schemas.microsoft.com/office/drawing/2014/main" id="{EE1F8791-43AF-4E27-B54E-853F23AA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39700"/>
              <a:ext cx="349250" cy="179388"/>
            </a:xfrm>
            <a:custGeom>
              <a:avLst/>
              <a:gdLst>
                <a:gd name="T0" fmla="*/ 2 w 93"/>
                <a:gd name="T1" fmla="*/ 48 h 48"/>
                <a:gd name="T2" fmla="*/ 92 w 93"/>
                <a:gd name="T3" fmla="*/ 0 h 48"/>
                <a:gd name="T4" fmla="*/ 91 w 93"/>
                <a:gd name="T5" fmla="*/ 0 h 48"/>
                <a:gd name="T6" fmla="*/ 1 w 93"/>
                <a:gd name="T7" fmla="*/ 47 h 48"/>
                <a:gd name="T8" fmla="*/ 2 w 93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48">
                  <a:moveTo>
                    <a:pt x="2" y="48"/>
                  </a:moveTo>
                  <a:cubicBezTo>
                    <a:pt x="32" y="32"/>
                    <a:pt x="62" y="16"/>
                    <a:pt x="92" y="0"/>
                  </a:cubicBezTo>
                  <a:cubicBezTo>
                    <a:pt x="93" y="0"/>
                    <a:pt x="92" y="0"/>
                    <a:pt x="91" y="0"/>
                  </a:cubicBezTo>
                  <a:cubicBezTo>
                    <a:pt x="61" y="16"/>
                    <a:pt x="31" y="32"/>
                    <a:pt x="1" y="47"/>
                  </a:cubicBezTo>
                  <a:cubicBezTo>
                    <a:pt x="0" y="48"/>
                    <a:pt x="2" y="48"/>
                    <a:pt x="2" y="4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5" name="Freeform 9403">
              <a:extLst>
                <a:ext uri="{FF2B5EF4-FFF2-40B4-BE49-F238E27FC236}">
                  <a16:creationId xmlns:a16="http://schemas.microsoft.com/office/drawing/2014/main" id="{E1733B4C-12E1-4B18-8883-F766AF4E4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101600"/>
              <a:ext cx="352425" cy="200025"/>
            </a:xfrm>
            <a:custGeom>
              <a:avLst/>
              <a:gdLst>
                <a:gd name="T0" fmla="*/ 92 w 94"/>
                <a:gd name="T1" fmla="*/ 0 h 53"/>
                <a:gd name="T2" fmla="*/ 1 w 94"/>
                <a:gd name="T3" fmla="*/ 52 h 53"/>
                <a:gd name="T4" fmla="*/ 2 w 94"/>
                <a:gd name="T5" fmla="*/ 53 h 53"/>
                <a:gd name="T6" fmla="*/ 93 w 94"/>
                <a:gd name="T7" fmla="*/ 0 h 53"/>
                <a:gd name="T8" fmla="*/ 92 w 9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3">
                  <a:moveTo>
                    <a:pt x="92" y="0"/>
                  </a:moveTo>
                  <a:cubicBezTo>
                    <a:pt x="62" y="18"/>
                    <a:pt x="31" y="34"/>
                    <a:pt x="1" y="52"/>
                  </a:cubicBezTo>
                  <a:cubicBezTo>
                    <a:pt x="0" y="53"/>
                    <a:pt x="1" y="53"/>
                    <a:pt x="2" y="53"/>
                  </a:cubicBezTo>
                  <a:cubicBezTo>
                    <a:pt x="32" y="35"/>
                    <a:pt x="63" y="19"/>
                    <a:pt x="93" y="0"/>
                  </a:cubicBezTo>
                  <a:cubicBezTo>
                    <a:pt x="94" y="0"/>
                    <a:pt x="93" y="0"/>
                    <a:pt x="9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6" name="Freeform 9404">
              <a:extLst>
                <a:ext uri="{FF2B5EF4-FFF2-40B4-BE49-F238E27FC236}">
                  <a16:creationId xmlns:a16="http://schemas.microsoft.com/office/drawing/2014/main" id="{3382CDB6-664F-4934-8499-B4BBAAF84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71438"/>
              <a:ext cx="352425" cy="180975"/>
            </a:xfrm>
            <a:custGeom>
              <a:avLst/>
              <a:gdLst>
                <a:gd name="T0" fmla="*/ 2 w 94"/>
                <a:gd name="T1" fmla="*/ 47 h 48"/>
                <a:gd name="T2" fmla="*/ 93 w 94"/>
                <a:gd name="T3" fmla="*/ 1 h 48"/>
                <a:gd name="T4" fmla="*/ 93 w 94"/>
                <a:gd name="T5" fmla="*/ 1 h 48"/>
                <a:gd name="T6" fmla="*/ 1 w 94"/>
                <a:gd name="T7" fmla="*/ 47 h 48"/>
                <a:gd name="T8" fmla="*/ 2 w 94"/>
                <a:gd name="T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8">
                  <a:moveTo>
                    <a:pt x="2" y="47"/>
                  </a:moveTo>
                  <a:cubicBezTo>
                    <a:pt x="32" y="32"/>
                    <a:pt x="61" y="14"/>
                    <a:pt x="93" y="1"/>
                  </a:cubicBezTo>
                  <a:cubicBezTo>
                    <a:pt x="94" y="1"/>
                    <a:pt x="93" y="0"/>
                    <a:pt x="93" y="1"/>
                  </a:cubicBezTo>
                  <a:cubicBezTo>
                    <a:pt x="61" y="13"/>
                    <a:pt x="32" y="31"/>
                    <a:pt x="1" y="47"/>
                  </a:cubicBezTo>
                  <a:cubicBezTo>
                    <a:pt x="0" y="47"/>
                    <a:pt x="1" y="48"/>
                    <a:pt x="2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7" name="Freeform 9405">
              <a:extLst>
                <a:ext uri="{FF2B5EF4-FFF2-40B4-BE49-F238E27FC236}">
                  <a16:creationId xmlns:a16="http://schemas.microsoft.com/office/drawing/2014/main" id="{E5DDE387-E678-499C-BA3D-68983FCB6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8100"/>
              <a:ext cx="333375" cy="179388"/>
            </a:xfrm>
            <a:custGeom>
              <a:avLst/>
              <a:gdLst>
                <a:gd name="T0" fmla="*/ 88 w 89"/>
                <a:gd name="T1" fmla="*/ 1 h 48"/>
                <a:gd name="T2" fmla="*/ 1 w 89"/>
                <a:gd name="T3" fmla="*/ 48 h 48"/>
                <a:gd name="T4" fmla="*/ 2 w 89"/>
                <a:gd name="T5" fmla="*/ 48 h 48"/>
                <a:gd name="T6" fmla="*/ 88 w 89"/>
                <a:gd name="T7" fmla="*/ 2 h 48"/>
                <a:gd name="T8" fmla="*/ 88 w 8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88" y="1"/>
                  </a:moveTo>
                  <a:cubicBezTo>
                    <a:pt x="59" y="16"/>
                    <a:pt x="29" y="30"/>
                    <a:pt x="1" y="48"/>
                  </a:cubicBezTo>
                  <a:cubicBezTo>
                    <a:pt x="0" y="48"/>
                    <a:pt x="1" y="48"/>
                    <a:pt x="2" y="48"/>
                  </a:cubicBezTo>
                  <a:cubicBezTo>
                    <a:pt x="30" y="31"/>
                    <a:pt x="59" y="17"/>
                    <a:pt x="88" y="2"/>
                  </a:cubicBezTo>
                  <a:cubicBezTo>
                    <a:pt x="89" y="1"/>
                    <a:pt x="88" y="0"/>
                    <a:pt x="8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8" name="Freeform 9406">
              <a:extLst>
                <a:ext uri="{FF2B5EF4-FFF2-40B4-BE49-F238E27FC236}">
                  <a16:creationId xmlns:a16="http://schemas.microsoft.com/office/drawing/2014/main" id="{CBD8BF28-ED67-4F80-A1E8-655163D71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0163"/>
              <a:ext cx="333375" cy="169863"/>
            </a:xfrm>
            <a:custGeom>
              <a:avLst/>
              <a:gdLst>
                <a:gd name="T0" fmla="*/ 2 w 89"/>
                <a:gd name="T1" fmla="*/ 44 h 45"/>
                <a:gd name="T2" fmla="*/ 88 w 89"/>
                <a:gd name="T3" fmla="*/ 1 h 45"/>
                <a:gd name="T4" fmla="*/ 87 w 89"/>
                <a:gd name="T5" fmla="*/ 1 h 45"/>
                <a:gd name="T6" fmla="*/ 1 w 89"/>
                <a:gd name="T7" fmla="*/ 44 h 45"/>
                <a:gd name="T8" fmla="*/ 2 w 89"/>
                <a:gd name="T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5">
                  <a:moveTo>
                    <a:pt x="2" y="44"/>
                  </a:moveTo>
                  <a:cubicBezTo>
                    <a:pt x="32" y="32"/>
                    <a:pt x="59" y="14"/>
                    <a:pt x="88" y="1"/>
                  </a:cubicBezTo>
                  <a:cubicBezTo>
                    <a:pt x="89" y="0"/>
                    <a:pt x="87" y="0"/>
                    <a:pt x="87" y="1"/>
                  </a:cubicBezTo>
                  <a:cubicBezTo>
                    <a:pt x="58" y="14"/>
                    <a:pt x="31" y="32"/>
                    <a:pt x="1" y="44"/>
                  </a:cubicBezTo>
                  <a:cubicBezTo>
                    <a:pt x="0" y="44"/>
                    <a:pt x="1" y="45"/>
                    <a:pt x="2" y="4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9" name="Freeform 9407">
              <a:extLst>
                <a:ext uri="{FF2B5EF4-FFF2-40B4-BE49-F238E27FC236}">
                  <a16:creationId xmlns:a16="http://schemas.microsoft.com/office/drawing/2014/main" id="{A411C797-02E5-4B4C-9361-D32D7543F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6988"/>
              <a:ext cx="254000" cy="142875"/>
            </a:xfrm>
            <a:custGeom>
              <a:avLst/>
              <a:gdLst>
                <a:gd name="T0" fmla="*/ 67 w 68"/>
                <a:gd name="T1" fmla="*/ 0 h 38"/>
                <a:gd name="T2" fmla="*/ 1 w 68"/>
                <a:gd name="T3" fmla="*/ 37 h 38"/>
                <a:gd name="T4" fmla="*/ 2 w 68"/>
                <a:gd name="T5" fmla="*/ 37 h 38"/>
                <a:gd name="T6" fmla="*/ 68 w 68"/>
                <a:gd name="T7" fmla="*/ 1 h 38"/>
                <a:gd name="T8" fmla="*/ 67 w 68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8">
                  <a:moveTo>
                    <a:pt x="67" y="0"/>
                  </a:moveTo>
                  <a:cubicBezTo>
                    <a:pt x="46" y="14"/>
                    <a:pt x="23" y="24"/>
                    <a:pt x="1" y="37"/>
                  </a:cubicBezTo>
                  <a:cubicBezTo>
                    <a:pt x="0" y="38"/>
                    <a:pt x="1" y="38"/>
                    <a:pt x="2" y="37"/>
                  </a:cubicBezTo>
                  <a:cubicBezTo>
                    <a:pt x="24" y="25"/>
                    <a:pt x="47" y="15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0" name="Freeform 9408">
              <a:extLst>
                <a:ext uri="{FF2B5EF4-FFF2-40B4-BE49-F238E27FC236}">
                  <a16:creationId xmlns:a16="http://schemas.microsoft.com/office/drawing/2014/main" id="{CE3E3733-30D9-4FF1-8575-DF811536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30163"/>
              <a:ext cx="209550" cy="109538"/>
            </a:xfrm>
            <a:custGeom>
              <a:avLst/>
              <a:gdLst>
                <a:gd name="T0" fmla="*/ 2 w 56"/>
                <a:gd name="T1" fmla="*/ 29 h 29"/>
                <a:gd name="T2" fmla="*/ 55 w 56"/>
                <a:gd name="T3" fmla="*/ 1 h 29"/>
                <a:gd name="T4" fmla="*/ 54 w 56"/>
                <a:gd name="T5" fmla="*/ 0 h 29"/>
                <a:gd name="T6" fmla="*/ 1 w 56"/>
                <a:gd name="T7" fmla="*/ 28 h 29"/>
                <a:gd name="T8" fmla="*/ 2 w 56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9">
                  <a:moveTo>
                    <a:pt x="2" y="29"/>
                  </a:moveTo>
                  <a:cubicBezTo>
                    <a:pt x="20" y="20"/>
                    <a:pt x="37" y="9"/>
                    <a:pt x="55" y="1"/>
                  </a:cubicBezTo>
                  <a:cubicBezTo>
                    <a:pt x="56" y="1"/>
                    <a:pt x="55" y="0"/>
                    <a:pt x="54" y="0"/>
                  </a:cubicBezTo>
                  <a:cubicBezTo>
                    <a:pt x="36" y="9"/>
                    <a:pt x="19" y="19"/>
                    <a:pt x="1" y="28"/>
                  </a:cubicBezTo>
                  <a:cubicBezTo>
                    <a:pt x="0" y="28"/>
                    <a:pt x="1" y="29"/>
                    <a:pt x="2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1" name="Freeform 9409">
              <a:extLst>
                <a:ext uri="{FF2B5EF4-FFF2-40B4-BE49-F238E27FC236}">
                  <a16:creationId xmlns:a16="http://schemas.microsoft.com/office/drawing/2014/main" id="{3662AC96-F147-4694-9D09-207862F23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6988"/>
              <a:ext cx="146050" cy="82550"/>
            </a:xfrm>
            <a:custGeom>
              <a:avLst/>
              <a:gdLst>
                <a:gd name="T0" fmla="*/ 38 w 39"/>
                <a:gd name="T1" fmla="*/ 0 h 22"/>
                <a:gd name="T2" fmla="*/ 1 w 39"/>
                <a:gd name="T3" fmla="*/ 21 h 22"/>
                <a:gd name="T4" fmla="*/ 1 w 39"/>
                <a:gd name="T5" fmla="*/ 22 h 22"/>
                <a:gd name="T6" fmla="*/ 38 w 39"/>
                <a:gd name="T7" fmla="*/ 1 h 22"/>
                <a:gd name="T8" fmla="*/ 38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38" y="0"/>
                  </a:moveTo>
                  <a:cubicBezTo>
                    <a:pt x="25" y="7"/>
                    <a:pt x="13" y="14"/>
                    <a:pt x="1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3" y="14"/>
                    <a:pt x="26" y="8"/>
                    <a:pt x="38" y="1"/>
                  </a:cubicBezTo>
                  <a:cubicBezTo>
                    <a:pt x="39" y="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2" name="Freeform 9410">
              <a:extLst>
                <a:ext uri="{FF2B5EF4-FFF2-40B4-BE49-F238E27FC236}">
                  <a16:creationId xmlns:a16="http://schemas.microsoft.com/office/drawing/2014/main" id="{28D96EC1-3FDB-4295-80D5-FB09D17EE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6988"/>
              <a:ext cx="138113" cy="74613"/>
            </a:xfrm>
            <a:custGeom>
              <a:avLst/>
              <a:gdLst>
                <a:gd name="T0" fmla="*/ 2 w 37"/>
                <a:gd name="T1" fmla="*/ 19 h 20"/>
                <a:gd name="T2" fmla="*/ 36 w 37"/>
                <a:gd name="T3" fmla="*/ 0 h 20"/>
                <a:gd name="T4" fmla="*/ 36 w 37"/>
                <a:gd name="T5" fmla="*/ 0 h 20"/>
                <a:gd name="T6" fmla="*/ 1 w 37"/>
                <a:gd name="T7" fmla="*/ 19 h 20"/>
                <a:gd name="T8" fmla="*/ 2 w 3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0">
                  <a:moveTo>
                    <a:pt x="2" y="19"/>
                  </a:moveTo>
                  <a:cubicBezTo>
                    <a:pt x="13" y="13"/>
                    <a:pt x="25" y="6"/>
                    <a:pt x="36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24" y="6"/>
                    <a:pt x="13" y="12"/>
                    <a:pt x="1" y="19"/>
                  </a:cubicBezTo>
                  <a:cubicBezTo>
                    <a:pt x="0" y="20"/>
                    <a:pt x="2" y="20"/>
                    <a:pt x="2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med"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组合 3">
            <a:extLst>
              <a:ext uri="{FF2B5EF4-FFF2-40B4-BE49-F238E27FC236}">
                <a16:creationId xmlns:a16="http://schemas.microsoft.com/office/drawing/2014/main" id="{0858CC0D-899B-4EC0-B034-88552DF1F3BE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2075" y="2127250"/>
            <a:ext cx="3876675" cy="387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7" name="Text Box 7">
            <a:extLst>
              <a:ext uri="{FF2B5EF4-FFF2-40B4-BE49-F238E27FC236}">
                <a16:creationId xmlns:a16="http://schemas.microsoft.com/office/drawing/2014/main" id="{A39945D7-845C-4C95-8A5F-8122A4EB10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350" y="1812925"/>
            <a:ext cx="2988104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</a:t>
            </a:r>
          </a:p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</a:t>
            </a:r>
          </a:p>
        </p:txBody>
      </p:sp>
      <p:sp>
        <p:nvSpPr>
          <p:cNvPr id="21508" name="Text Box 8">
            <a:extLst>
              <a:ext uri="{FF2B5EF4-FFF2-40B4-BE49-F238E27FC236}">
                <a16:creationId xmlns:a16="http://schemas.microsoft.com/office/drawing/2014/main" id="{86E17C62-13C4-4BB8-A918-89B5B2A80A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8584" y="4476750"/>
            <a:ext cx="2760791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</a:t>
            </a:r>
          </a:p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</a:t>
            </a:r>
          </a:p>
        </p:txBody>
      </p:sp>
      <p:sp>
        <p:nvSpPr>
          <p:cNvPr id="21509" name="Text Box 9">
            <a:extLst>
              <a:ext uri="{FF2B5EF4-FFF2-40B4-BE49-F238E27FC236}">
                <a16:creationId xmlns:a16="http://schemas.microsoft.com/office/drawing/2014/main" id="{E2DCA403-8B6B-479E-BBD9-24EAE3A1A2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9413" y="4403725"/>
            <a:ext cx="2988104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</a:t>
            </a:r>
          </a:p>
          <a:p>
            <a:pPr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text message</a:t>
            </a:r>
          </a:p>
        </p:txBody>
      </p:sp>
      <p:grpSp>
        <p:nvGrpSpPr>
          <p:cNvPr id="21510" name="Group 6">
            <a:extLst>
              <a:ext uri="{FF2B5EF4-FFF2-40B4-BE49-F238E27FC236}">
                <a16:creationId xmlns:a16="http://schemas.microsoft.com/office/drawing/2014/main" id="{383579DC-6716-41F0-99B3-98F11B8B4D89}"/>
              </a:ext>
            </a:extLst>
          </p:cNvPr>
          <p:cNvGrpSpPr>
            <a:grpSpLocks/>
          </p:cNvGrpSpPr>
          <p:nvPr/>
        </p:nvGrpSpPr>
        <p:grpSpPr bwMode="auto">
          <a:xfrm>
            <a:off x="5003800" y="1651000"/>
            <a:ext cx="1631950" cy="1612900"/>
            <a:chOff x="0" y="0"/>
            <a:chExt cx="1631950" cy="1612900"/>
          </a:xfrm>
        </p:grpSpPr>
        <p:grpSp>
          <p:nvGrpSpPr>
            <p:cNvPr id="21511" name="Group 7">
              <a:extLst>
                <a:ext uri="{FF2B5EF4-FFF2-40B4-BE49-F238E27FC236}">
                  <a16:creationId xmlns:a16="http://schemas.microsoft.com/office/drawing/2014/main" id="{E3ED215E-06EF-44D3-9FCE-F5B3D8574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1631950" cy="1612900"/>
              <a:chOff x="0" y="0"/>
              <a:chExt cx="1110" cy="1096"/>
            </a:xfrm>
          </p:grpSpPr>
          <p:grpSp>
            <p:nvGrpSpPr>
              <p:cNvPr id="21512" name="Group 8">
                <a:extLst>
                  <a:ext uri="{FF2B5EF4-FFF2-40B4-BE49-F238E27FC236}">
                    <a16:creationId xmlns:a16="http://schemas.microsoft.com/office/drawing/2014/main" id="{5DE7D7A2-B6A5-4D88-8C33-4D2A8D82B3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1110" cy="1096"/>
                <a:chOff x="0" y="0"/>
                <a:chExt cx="1110" cy="1096"/>
              </a:xfrm>
            </p:grpSpPr>
            <p:sp>
              <p:nvSpPr>
                <p:cNvPr id="21513" name="Oval 12">
                  <a:extLst>
                    <a:ext uri="{FF2B5EF4-FFF2-40B4-BE49-F238E27FC236}">
                      <a16:creationId xmlns:a16="http://schemas.microsoft.com/office/drawing/2014/main" id="{78C1F6E5-766B-4CF5-B094-84D56D2750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110" cy="1096"/>
                </a:xfrm>
                <a:prstGeom prst="ellipse">
                  <a:avLst/>
                </a:prstGeom>
                <a:solidFill>
                  <a:schemeClr val="tx1">
                    <a:alpha val="9999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1514" name="Oval 13">
                  <a:extLst>
                    <a:ext uri="{FF2B5EF4-FFF2-40B4-BE49-F238E27FC236}">
                      <a16:creationId xmlns:a16="http://schemas.microsoft.com/office/drawing/2014/main" id="{7A18A09D-DA27-40E6-9CD0-ED5E7B7897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" y="25"/>
                  <a:ext cx="1062" cy="1048"/>
                </a:xfrm>
                <a:prstGeom prst="ellipse">
                  <a:avLst/>
                </a:prstGeom>
                <a:solidFill>
                  <a:schemeClr val="tx1">
                    <a:alpha val="9999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grpSp>
            <p:nvGrpSpPr>
              <p:cNvPr id="21515" name="Group 11">
                <a:extLst>
                  <a:ext uri="{FF2B5EF4-FFF2-40B4-BE49-F238E27FC236}">
                    <a16:creationId xmlns:a16="http://schemas.microsoft.com/office/drawing/2014/main" id="{82B2A230-8521-4140-9F4D-A51EBCB470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" y="48"/>
                <a:ext cx="1026" cy="1014"/>
                <a:chOff x="0" y="0"/>
                <a:chExt cx="1110" cy="1096"/>
              </a:xfrm>
            </p:grpSpPr>
            <p:sp>
              <p:nvSpPr>
                <p:cNvPr id="21516" name="Oval 15">
                  <a:extLst>
                    <a:ext uri="{FF2B5EF4-FFF2-40B4-BE49-F238E27FC236}">
                      <a16:creationId xmlns:a16="http://schemas.microsoft.com/office/drawing/2014/main" id="{B6041661-26DA-4CEC-B657-FBEDC7DE48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110" cy="1096"/>
                </a:xfrm>
                <a:prstGeom prst="ellipse">
                  <a:avLst/>
                </a:prstGeom>
                <a:solidFill>
                  <a:schemeClr val="tx1">
                    <a:alpha val="9999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1517" name="Oval 16">
                  <a:extLst>
                    <a:ext uri="{FF2B5EF4-FFF2-40B4-BE49-F238E27FC236}">
                      <a16:creationId xmlns:a16="http://schemas.microsoft.com/office/drawing/2014/main" id="{5276E791-ADC3-4C61-B7D2-1703B17B9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" y="25"/>
                  <a:ext cx="1062" cy="1048"/>
                </a:xfrm>
                <a:prstGeom prst="ellipse">
                  <a:avLst/>
                </a:prstGeom>
                <a:solidFill>
                  <a:srgbClr val="3333CC">
                    <a:alpha val="999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sp>
          <p:nvSpPr>
            <p:cNvPr id="21518" name="Oval 32">
              <a:extLst>
                <a:ext uri="{FF2B5EF4-FFF2-40B4-BE49-F238E27FC236}">
                  <a16:creationId xmlns:a16="http://schemas.microsoft.com/office/drawing/2014/main" id="{BE13837B-26D0-4472-A124-DDA72DD99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677" y="113323"/>
              <a:ext cx="1398488" cy="1385277"/>
            </a:xfrm>
            <a:prstGeom prst="ellipse">
              <a:avLst/>
            </a:prstGeom>
            <a:solidFill>
              <a:srgbClr val="000000"/>
            </a:solidFill>
            <a:ln w="38100" cmpd="sng">
              <a:solidFill>
                <a:srgbClr val="F8F8F8">
                  <a:alpha val="73999"/>
                </a:srgbClr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519" name="Rectangle 34">
              <a:extLst>
                <a:ext uri="{FF2B5EF4-FFF2-40B4-BE49-F238E27FC236}">
                  <a16:creationId xmlns:a16="http://schemas.microsoft.com/office/drawing/2014/main" id="{261180B5-28C2-461B-8056-9F5FC2EC5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4" y="501803"/>
              <a:ext cx="14509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32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32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Text</a:t>
              </a:r>
            </a:p>
          </p:txBody>
        </p:sp>
      </p:grpSp>
      <p:grpSp>
        <p:nvGrpSpPr>
          <p:cNvPr id="21520" name="Group 16">
            <a:extLst>
              <a:ext uri="{FF2B5EF4-FFF2-40B4-BE49-F238E27FC236}">
                <a16:creationId xmlns:a16="http://schemas.microsoft.com/office/drawing/2014/main" id="{97BD5789-E163-4352-A919-4D1D77CB982F}"/>
              </a:ext>
            </a:extLst>
          </p:cNvPr>
          <p:cNvGrpSpPr>
            <a:grpSpLocks/>
          </p:cNvGrpSpPr>
          <p:nvPr/>
        </p:nvGrpSpPr>
        <p:grpSpPr bwMode="auto">
          <a:xfrm>
            <a:off x="6367463" y="3857625"/>
            <a:ext cx="1631950" cy="1612900"/>
            <a:chOff x="0" y="0"/>
            <a:chExt cx="1631950" cy="1612900"/>
          </a:xfrm>
        </p:grpSpPr>
        <p:grpSp>
          <p:nvGrpSpPr>
            <p:cNvPr id="21521" name="Group 17">
              <a:extLst>
                <a:ext uri="{FF2B5EF4-FFF2-40B4-BE49-F238E27FC236}">
                  <a16:creationId xmlns:a16="http://schemas.microsoft.com/office/drawing/2014/main" id="{BFAA8171-FEC5-4AB9-BC8C-7DAA74ED5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1631950" cy="1612900"/>
              <a:chOff x="0" y="0"/>
              <a:chExt cx="1110" cy="1096"/>
            </a:xfrm>
          </p:grpSpPr>
          <p:grpSp>
            <p:nvGrpSpPr>
              <p:cNvPr id="21522" name="Group 18">
                <a:extLst>
                  <a:ext uri="{FF2B5EF4-FFF2-40B4-BE49-F238E27FC236}">
                    <a16:creationId xmlns:a16="http://schemas.microsoft.com/office/drawing/2014/main" id="{CA0A8187-B9EF-4467-8A3E-3E2A87AABD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1110" cy="1096"/>
                <a:chOff x="0" y="0"/>
                <a:chExt cx="1110" cy="1096"/>
              </a:xfrm>
            </p:grpSpPr>
            <p:sp>
              <p:nvSpPr>
                <p:cNvPr id="21523" name="Oval 12">
                  <a:extLst>
                    <a:ext uri="{FF2B5EF4-FFF2-40B4-BE49-F238E27FC236}">
                      <a16:creationId xmlns:a16="http://schemas.microsoft.com/office/drawing/2014/main" id="{734ECB10-45D0-417B-AB5F-79E86AED41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110" cy="1096"/>
                </a:xfrm>
                <a:prstGeom prst="ellipse">
                  <a:avLst/>
                </a:prstGeom>
                <a:solidFill>
                  <a:schemeClr val="tx1">
                    <a:alpha val="9999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1524" name="Oval 13">
                  <a:extLst>
                    <a:ext uri="{FF2B5EF4-FFF2-40B4-BE49-F238E27FC236}">
                      <a16:creationId xmlns:a16="http://schemas.microsoft.com/office/drawing/2014/main" id="{CBF35A21-8391-4D57-B229-12FF655616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" y="25"/>
                  <a:ext cx="1062" cy="1048"/>
                </a:xfrm>
                <a:prstGeom prst="ellipse">
                  <a:avLst/>
                </a:prstGeom>
                <a:solidFill>
                  <a:schemeClr val="tx1">
                    <a:alpha val="9999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grpSp>
            <p:nvGrpSpPr>
              <p:cNvPr id="21525" name="Group 21">
                <a:extLst>
                  <a:ext uri="{FF2B5EF4-FFF2-40B4-BE49-F238E27FC236}">
                    <a16:creationId xmlns:a16="http://schemas.microsoft.com/office/drawing/2014/main" id="{8266F648-A0E4-4C30-A1F3-9FFA5630ED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" y="48"/>
                <a:ext cx="1026" cy="1014"/>
                <a:chOff x="0" y="0"/>
                <a:chExt cx="1110" cy="1096"/>
              </a:xfrm>
            </p:grpSpPr>
            <p:sp>
              <p:nvSpPr>
                <p:cNvPr id="21526" name="Oval 15">
                  <a:extLst>
                    <a:ext uri="{FF2B5EF4-FFF2-40B4-BE49-F238E27FC236}">
                      <a16:creationId xmlns:a16="http://schemas.microsoft.com/office/drawing/2014/main" id="{2813812F-3436-4D1D-82B0-118554170E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110" cy="1096"/>
                </a:xfrm>
                <a:prstGeom prst="ellipse">
                  <a:avLst/>
                </a:prstGeom>
                <a:solidFill>
                  <a:schemeClr val="tx1">
                    <a:alpha val="9999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1527" name="Oval 16">
                  <a:extLst>
                    <a:ext uri="{FF2B5EF4-FFF2-40B4-BE49-F238E27FC236}">
                      <a16:creationId xmlns:a16="http://schemas.microsoft.com/office/drawing/2014/main" id="{65A1110B-78E6-4E0A-ABE3-1919822083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" y="25"/>
                  <a:ext cx="1062" cy="1048"/>
                </a:xfrm>
                <a:prstGeom prst="ellipse">
                  <a:avLst/>
                </a:prstGeom>
                <a:solidFill>
                  <a:srgbClr val="3333CC">
                    <a:alpha val="999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sp>
          <p:nvSpPr>
            <p:cNvPr id="21528" name="Oval 32">
              <a:extLst>
                <a:ext uri="{FF2B5EF4-FFF2-40B4-BE49-F238E27FC236}">
                  <a16:creationId xmlns:a16="http://schemas.microsoft.com/office/drawing/2014/main" id="{FB30F6A7-99EF-4090-9C01-96B013EB3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677" y="113323"/>
              <a:ext cx="1398488" cy="1385277"/>
            </a:xfrm>
            <a:prstGeom prst="ellipse">
              <a:avLst/>
            </a:prstGeom>
            <a:solidFill>
              <a:schemeClr val="tx1"/>
            </a:solidFill>
            <a:ln w="38100" cmpd="sng">
              <a:solidFill>
                <a:srgbClr val="F8F8F8">
                  <a:alpha val="73999"/>
                </a:srgbClr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529" name="Rectangle 34">
              <a:extLst>
                <a:ext uri="{FF2B5EF4-FFF2-40B4-BE49-F238E27FC236}">
                  <a16:creationId xmlns:a16="http://schemas.microsoft.com/office/drawing/2014/main" id="{9A1C7CD7-5701-45A7-80F6-00090192E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4" y="501803"/>
              <a:ext cx="14509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32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32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Text</a:t>
              </a:r>
            </a:p>
          </p:txBody>
        </p:sp>
      </p:grpSp>
      <p:grpSp>
        <p:nvGrpSpPr>
          <p:cNvPr id="21530" name="Group 26">
            <a:extLst>
              <a:ext uri="{FF2B5EF4-FFF2-40B4-BE49-F238E27FC236}">
                <a16:creationId xmlns:a16="http://schemas.microsoft.com/office/drawing/2014/main" id="{603BC2F5-4173-4FC8-A92F-9C8FC9261066}"/>
              </a:ext>
            </a:extLst>
          </p:cNvPr>
          <p:cNvGrpSpPr>
            <a:grpSpLocks/>
          </p:cNvGrpSpPr>
          <p:nvPr/>
        </p:nvGrpSpPr>
        <p:grpSpPr bwMode="auto">
          <a:xfrm>
            <a:off x="3567113" y="3857625"/>
            <a:ext cx="1631950" cy="1612900"/>
            <a:chOff x="0" y="0"/>
            <a:chExt cx="1631950" cy="1612900"/>
          </a:xfrm>
        </p:grpSpPr>
        <p:grpSp>
          <p:nvGrpSpPr>
            <p:cNvPr id="21531" name="Group 27">
              <a:extLst>
                <a:ext uri="{FF2B5EF4-FFF2-40B4-BE49-F238E27FC236}">
                  <a16:creationId xmlns:a16="http://schemas.microsoft.com/office/drawing/2014/main" id="{C3C1D382-3F98-476B-8FCB-0A6FBAA564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1631950" cy="1612900"/>
              <a:chOff x="0" y="0"/>
              <a:chExt cx="1110" cy="1096"/>
            </a:xfrm>
          </p:grpSpPr>
          <p:grpSp>
            <p:nvGrpSpPr>
              <p:cNvPr id="21532" name="Group 28">
                <a:extLst>
                  <a:ext uri="{FF2B5EF4-FFF2-40B4-BE49-F238E27FC236}">
                    <a16:creationId xmlns:a16="http://schemas.microsoft.com/office/drawing/2014/main" id="{9C8CBB0F-F00E-40EF-BABE-B87C81EE99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1110" cy="1096"/>
                <a:chOff x="0" y="0"/>
                <a:chExt cx="1110" cy="1096"/>
              </a:xfrm>
            </p:grpSpPr>
            <p:sp>
              <p:nvSpPr>
                <p:cNvPr id="21533" name="Oval 12">
                  <a:extLst>
                    <a:ext uri="{FF2B5EF4-FFF2-40B4-BE49-F238E27FC236}">
                      <a16:creationId xmlns:a16="http://schemas.microsoft.com/office/drawing/2014/main" id="{E184CA13-AAB9-4566-870B-D91CB747B7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110" cy="1096"/>
                </a:xfrm>
                <a:prstGeom prst="ellipse">
                  <a:avLst/>
                </a:prstGeom>
                <a:solidFill>
                  <a:schemeClr val="tx1">
                    <a:alpha val="9999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1534" name="Oval 13">
                  <a:extLst>
                    <a:ext uri="{FF2B5EF4-FFF2-40B4-BE49-F238E27FC236}">
                      <a16:creationId xmlns:a16="http://schemas.microsoft.com/office/drawing/2014/main" id="{BB7E7254-00D7-48F2-B128-5DA9318025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" y="25"/>
                  <a:ext cx="1062" cy="1048"/>
                </a:xfrm>
                <a:prstGeom prst="ellipse">
                  <a:avLst/>
                </a:prstGeom>
                <a:solidFill>
                  <a:schemeClr val="tx1">
                    <a:alpha val="9999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grpSp>
            <p:nvGrpSpPr>
              <p:cNvPr id="21535" name="Group 31">
                <a:extLst>
                  <a:ext uri="{FF2B5EF4-FFF2-40B4-BE49-F238E27FC236}">
                    <a16:creationId xmlns:a16="http://schemas.microsoft.com/office/drawing/2014/main" id="{89049EE9-A81D-4C51-8710-738C274BA5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" y="48"/>
                <a:ext cx="1026" cy="1014"/>
                <a:chOff x="0" y="0"/>
                <a:chExt cx="1110" cy="1096"/>
              </a:xfrm>
            </p:grpSpPr>
            <p:sp>
              <p:nvSpPr>
                <p:cNvPr id="21536" name="Oval 15">
                  <a:extLst>
                    <a:ext uri="{FF2B5EF4-FFF2-40B4-BE49-F238E27FC236}">
                      <a16:creationId xmlns:a16="http://schemas.microsoft.com/office/drawing/2014/main" id="{E59B9AEE-CF49-4111-8C6C-C5027A3EEB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110" cy="1096"/>
                </a:xfrm>
                <a:prstGeom prst="ellipse">
                  <a:avLst/>
                </a:prstGeom>
                <a:solidFill>
                  <a:schemeClr val="tx1">
                    <a:alpha val="9999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1537" name="Oval 16">
                  <a:extLst>
                    <a:ext uri="{FF2B5EF4-FFF2-40B4-BE49-F238E27FC236}">
                      <a16:creationId xmlns:a16="http://schemas.microsoft.com/office/drawing/2014/main" id="{9150758D-2605-4EEE-AF7F-922F836304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" y="25"/>
                  <a:ext cx="1062" cy="1048"/>
                </a:xfrm>
                <a:prstGeom prst="ellipse">
                  <a:avLst/>
                </a:prstGeom>
                <a:solidFill>
                  <a:srgbClr val="3333CC">
                    <a:alpha val="999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Char char="•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anose="020B0604020202020204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Font typeface="Arial" panose="020B0604020202020204" pitchFamily="34" charset="0"/>
                    <a:buNone/>
                  </a:pPr>
                  <a:endParaRPr lang="zh-CN" altLang="zh-CN" sz="1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sp>
          <p:nvSpPr>
            <p:cNvPr id="21538" name="Oval 32">
              <a:extLst>
                <a:ext uri="{FF2B5EF4-FFF2-40B4-BE49-F238E27FC236}">
                  <a16:creationId xmlns:a16="http://schemas.microsoft.com/office/drawing/2014/main" id="{AAAAAE29-BE8C-4E07-BD81-D86B17264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677" y="113323"/>
              <a:ext cx="1398488" cy="1385277"/>
            </a:xfrm>
            <a:prstGeom prst="ellipse">
              <a:avLst/>
            </a:prstGeom>
            <a:solidFill>
              <a:schemeClr val="tx1"/>
            </a:solidFill>
            <a:ln w="38100" cmpd="sng">
              <a:solidFill>
                <a:srgbClr val="F8F8F8">
                  <a:alpha val="73999"/>
                </a:srgbClr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539" name="Rectangle 34">
              <a:extLst>
                <a:ext uri="{FF2B5EF4-FFF2-40B4-BE49-F238E27FC236}">
                  <a16:creationId xmlns:a16="http://schemas.microsoft.com/office/drawing/2014/main" id="{D57D0EC3-3999-4E02-B3AA-C68439DAF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4" y="501803"/>
              <a:ext cx="14509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32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32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Text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500"/>
                                        <p:tgtEl>
                                          <p:spTgt spid="21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5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1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7" grpId="0" autoUpdateAnimBg="0"/>
      <p:bldP spid="21508" grpId="0" autoUpdateAnimBg="0"/>
      <p:bldP spid="21509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AutoShape 5">
            <a:extLst>
              <a:ext uri="{FF2B5EF4-FFF2-40B4-BE49-F238E27FC236}">
                <a16:creationId xmlns:a16="http://schemas.microsoft.com/office/drawing/2014/main" id="{AA341C48-89FA-4F3F-B3DA-CBDF12C84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2671763"/>
            <a:ext cx="1420813" cy="101917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</a:t>
            </a:r>
            <a:endParaRPr lang="zh-CN" altLang="en-US" sz="36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Bodoni MT Black" panose="02070A03080606020203" pitchFamily="18" charset="0"/>
            </a:endParaRPr>
          </a:p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4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Bodoni MT Black" panose="02070A03080606020203" pitchFamily="18" charset="0"/>
              </a:rPr>
              <a:t>Title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Calibri" panose="020F0502020204030204" pitchFamily="34" charset="0"/>
            </a:endParaRPr>
          </a:p>
        </p:txBody>
      </p:sp>
      <p:grpSp>
        <p:nvGrpSpPr>
          <p:cNvPr id="22531" name="Group 3">
            <a:extLst>
              <a:ext uri="{FF2B5EF4-FFF2-40B4-BE49-F238E27FC236}">
                <a16:creationId xmlns:a16="http://schemas.microsoft.com/office/drawing/2014/main" id="{13D36F47-B4D0-4270-BDC1-26D04463C236}"/>
              </a:ext>
            </a:extLst>
          </p:cNvPr>
          <p:cNvGrpSpPr>
            <a:grpSpLocks/>
          </p:cNvGrpSpPr>
          <p:nvPr/>
        </p:nvGrpSpPr>
        <p:grpSpPr bwMode="auto">
          <a:xfrm>
            <a:off x="2349500" y="3686175"/>
            <a:ext cx="1744663" cy="2122488"/>
            <a:chOff x="0" y="0"/>
            <a:chExt cx="1744663" cy="2122488"/>
          </a:xfrm>
        </p:grpSpPr>
        <p:sp>
          <p:nvSpPr>
            <p:cNvPr id="22532" name="AutoShape 17">
              <a:extLst>
                <a:ext uri="{FF2B5EF4-FFF2-40B4-BE49-F238E27FC236}">
                  <a16:creationId xmlns:a16="http://schemas.microsoft.com/office/drawing/2014/main" id="{15F940F6-D05E-46E5-A2DA-771C2BB65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0"/>
              <a:ext cx="1744663" cy="2122488"/>
            </a:xfrm>
            <a:prstGeom prst="roundRect">
              <a:avLst>
                <a:gd name="adj" fmla="val 8574"/>
              </a:avLst>
            </a:prstGeom>
            <a:solidFill>
              <a:srgbClr val="FFFFFF">
                <a:alpha val="68999"/>
              </a:srgbClr>
            </a:solidFill>
            <a:ln w="12700" cmpd="sng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 b="1">
                <a:solidFill>
                  <a:srgbClr val="000000"/>
                </a:solidFill>
                <a:latin typeface="Bodoni MT Black" panose="02070A03080606020203" pitchFamily="18" charset="0"/>
                <a:ea typeface="宋体" panose="02010600030101010101" pitchFamily="2" charset="-122"/>
                <a:sym typeface="Bodoni MT Black" panose="02070A03080606020203" pitchFamily="18" charset="0"/>
              </a:endParaRPr>
            </a:p>
          </p:txBody>
        </p:sp>
        <p:sp>
          <p:nvSpPr>
            <p:cNvPr id="22533" name="AutoShape 18">
              <a:extLst>
                <a:ext uri="{FF2B5EF4-FFF2-40B4-BE49-F238E27FC236}">
                  <a16:creationId xmlns:a16="http://schemas.microsoft.com/office/drawing/2014/main" id="{7025001F-4037-43EE-8870-C89BC0266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8" y="360520"/>
              <a:ext cx="1657107" cy="1401447"/>
            </a:xfrm>
            <a:custGeom>
              <a:avLst/>
              <a:gdLst>
                <a:gd name="T0" fmla="*/ 2147483646 w 21600"/>
                <a:gd name="T1" fmla="*/ 2147483646 h 21600"/>
                <a:gd name="T2" fmla="*/ 2147483646 w 21600"/>
                <a:gd name="T3" fmla="*/ 2147483646 h 21600"/>
                <a:gd name="T4" fmla="*/ 2147483646 w 21600"/>
                <a:gd name="T5" fmla="*/ 2147483646 h 21600"/>
                <a:gd name="T6" fmla="*/ 2147483646 w 21600"/>
                <a:gd name="T7" fmla="*/ 2147483646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600"/>
                  </a:ln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Click to add content</a:t>
              </a:r>
              <a:endParaRPr lang="en-US" altLang="zh-CN" sz="1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Click to add content</a:t>
              </a:r>
              <a:endParaRPr lang="zh-CN" altLang="en-US" b="1" dirty="0">
                <a:solidFill>
                  <a:srgbClr val="000000"/>
                </a:solidFill>
                <a:latin typeface="Bodoni MT Black" panose="02070A03080606020203" pitchFamily="18" charset="0"/>
                <a:ea typeface="宋体" panose="02010600030101010101" pitchFamily="2" charset="-122"/>
                <a:sym typeface="Bodoni MT Black" panose="02070A03080606020203" pitchFamily="18" charset="0"/>
              </a:endParaRPr>
            </a:p>
          </p:txBody>
        </p:sp>
      </p:grpSp>
      <p:grpSp>
        <p:nvGrpSpPr>
          <p:cNvPr id="22534" name="Group 6">
            <a:extLst>
              <a:ext uri="{FF2B5EF4-FFF2-40B4-BE49-F238E27FC236}">
                <a16:creationId xmlns:a16="http://schemas.microsoft.com/office/drawing/2014/main" id="{5A011937-BDCA-4665-B513-829F1DAF7D0A}"/>
              </a:ext>
            </a:extLst>
          </p:cNvPr>
          <p:cNvGrpSpPr>
            <a:grpSpLocks/>
          </p:cNvGrpSpPr>
          <p:nvPr/>
        </p:nvGrpSpPr>
        <p:grpSpPr bwMode="auto">
          <a:xfrm>
            <a:off x="5427663" y="3656013"/>
            <a:ext cx="1743075" cy="2122487"/>
            <a:chOff x="0" y="0"/>
            <a:chExt cx="1743075" cy="2122488"/>
          </a:xfrm>
        </p:grpSpPr>
        <p:sp>
          <p:nvSpPr>
            <p:cNvPr id="22535" name="AutoShape 21">
              <a:extLst>
                <a:ext uri="{FF2B5EF4-FFF2-40B4-BE49-F238E27FC236}">
                  <a16:creationId xmlns:a16="http://schemas.microsoft.com/office/drawing/2014/main" id="{FE9820D3-C7D8-4368-B870-5E41C9C30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0"/>
              <a:ext cx="1743075" cy="2122488"/>
            </a:xfrm>
            <a:prstGeom prst="roundRect">
              <a:avLst>
                <a:gd name="adj" fmla="val 8574"/>
              </a:avLst>
            </a:prstGeom>
            <a:solidFill>
              <a:srgbClr val="FFFFFF">
                <a:alpha val="68999"/>
              </a:srgbClr>
            </a:solidFill>
            <a:ln w="12700" cmpd="sng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 b="1">
                <a:solidFill>
                  <a:srgbClr val="000000"/>
                </a:solidFill>
                <a:latin typeface="Bodoni MT Black" panose="02070A03080606020203" pitchFamily="18" charset="0"/>
                <a:ea typeface="宋体" panose="02010600030101010101" pitchFamily="2" charset="-122"/>
                <a:sym typeface="Bodoni MT Black" panose="02070A03080606020203" pitchFamily="18" charset="0"/>
              </a:endParaRPr>
            </a:p>
          </p:txBody>
        </p:sp>
        <p:sp>
          <p:nvSpPr>
            <p:cNvPr id="22536" name="AutoShape 22">
              <a:extLst>
                <a:ext uri="{FF2B5EF4-FFF2-40B4-BE49-F238E27FC236}">
                  <a16:creationId xmlns:a16="http://schemas.microsoft.com/office/drawing/2014/main" id="{C8788B7C-AADC-49BF-BA03-AA9BF2853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8" y="360520"/>
              <a:ext cx="1655599" cy="1401447"/>
            </a:xfrm>
            <a:custGeom>
              <a:avLst/>
              <a:gdLst>
                <a:gd name="T0" fmla="*/ 2147483646 w 21600"/>
                <a:gd name="T1" fmla="*/ 2147483646 h 21600"/>
                <a:gd name="T2" fmla="*/ 2147483646 w 21600"/>
                <a:gd name="T3" fmla="*/ 2147483646 h 21600"/>
                <a:gd name="T4" fmla="*/ 2147483646 w 21600"/>
                <a:gd name="T5" fmla="*/ 2147483646 h 21600"/>
                <a:gd name="T6" fmla="*/ 2147483646 w 21600"/>
                <a:gd name="T7" fmla="*/ 2147483646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Click to add content</a:t>
              </a:r>
              <a:endParaRPr lang="en-US" altLang="zh-CN" sz="1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Click to add content</a:t>
              </a:r>
              <a:endParaRPr lang="zh-CN" altLang="en-US" b="1" dirty="0">
                <a:solidFill>
                  <a:srgbClr val="000000"/>
                </a:solidFill>
                <a:latin typeface="Bodoni MT Black" panose="02070A03080606020203" pitchFamily="18" charset="0"/>
                <a:ea typeface="宋体" panose="02010600030101010101" pitchFamily="2" charset="-122"/>
                <a:sym typeface="Bodoni MT Black" panose="02070A03080606020203" pitchFamily="18" charset="0"/>
              </a:endParaRPr>
            </a:p>
          </p:txBody>
        </p:sp>
      </p:grpSp>
      <p:grpSp>
        <p:nvGrpSpPr>
          <p:cNvPr id="22537" name="Group 9">
            <a:extLst>
              <a:ext uri="{FF2B5EF4-FFF2-40B4-BE49-F238E27FC236}">
                <a16:creationId xmlns:a16="http://schemas.microsoft.com/office/drawing/2014/main" id="{72F1E6AB-B537-4172-B409-7634E5E9EC32}"/>
              </a:ext>
            </a:extLst>
          </p:cNvPr>
          <p:cNvGrpSpPr>
            <a:grpSpLocks/>
          </p:cNvGrpSpPr>
          <p:nvPr/>
        </p:nvGrpSpPr>
        <p:grpSpPr bwMode="auto">
          <a:xfrm>
            <a:off x="8415338" y="3656013"/>
            <a:ext cx="1743075" cy="2122487"/>
            <a:chOff x="0" y="0"/>
            <a:chExt cx="1743075" cy="2122488"/>
          </a:xfrm>
        </p:grpSpPr>
        <p:sp>
          <p:nvSpPr>
            <p:cNvPr id="22538" name="AutoShape 25">
              <a:extLst>
                <a:ext uri="{FF2B5EF4-FFF2-40B4-BE49-F238E27FC236}">
                  <a16:creationId xmlns:a16="http://schemas.microsoft.com/office/drawing/2014/main" id="{2C64B23C-C55D-4926-BE6D-E069028DC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0"/>
              <a:ext cx="1743075" cy="2122488"/>
            </a:xfrm>
            <a:prstGeom prst="roundRect">
              <a:avLst>
                <a:gd name="adj" fmla="val 8574"/>
              </a:avLst>
            </a:prstGeom>
            <a:solidFill>
              <a:srgbClr val="FFFFFF">
                <a:alpha val="68999"/>
              </a:srgbClr>
            </a:solidFill>
            <a:ln w="12700" cmpd="sng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 b="1">
                <a:solidFill>
                  <a:srgbClr val="000000"/>
                </a:solidFill>
                <a:latin typeface="Bodoni MT Black" panose="02070A03080606020203" pitchFamily="18" charset="0"/>
                <a:ea typeface="宋体" panose="02010600030101010101" pitchFamily="2" charset="-122"/>
                <a:sym typeface="Bodoni MT Black" panose="02070A03080606020203" pitchFamily="18" charset="0"/>
              </a:endParaRPr>
            </a:p>
          </p:txBody>
        </p:sp>
        <p:sp>
          <p:nvSpPr>
            <p:cNvPr id="22539" name="AutoShape 26">
              <a:extLst>
                <a:ext uri="{FF2B5EF4-FFF2-40B4-BE49-F238E27FC236}">
                  <a16:creationId xmlns:a16="http://schemas.microsoft.com/office/drawing/2014/main" id="{F4C7305E-96A4-40EE-B790-C510C4706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8" y="360520"/>
              <a:ext cx="1655599" cy="1401447"/>
            </a:xfrm>
            <a:custGeom>
              <a:avLst/>
              <a:gdLst>
                <a:gd name="T0" fmla="*/ 2147483646 w 21600"/>
                <a:gd name="T1" fmla="*/ 2147483646 h 21600"/>
                <a:gd name="T2" fmla="*/ 2147483646 w 21600"/>
                <a:gd name="T3" fmla="*/ 2147483646 h 21600"/>
                <a:gd name="T4" fmla="*/ 2147483646 w 21600"/>
                <a:gd name="T5" fmla="*/ 2147483646 h 21600"/>
                <a:gd name="T6" fmla="*/ 2147483646 w 21600"/>
                <a:gd name="T7" fmla="*/ 2147483646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>
              <a:lvl1pPr>
                <a:lnSpc>
                  <a:spcPct val="90000"/>
                </a:lnSpc>
                <a:spcBef>
                  <a:spcPts val="1000"/>
                </a:spcBef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Click to add content</a:t>
              </a:r>
              <a:endParaRPr lang="en-US" altLang="zh-CN" sz="1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Click to add content</a:t>
              </a:r>
              <a:endParaRPr lang="zh-CN" altLang="en-US" b="1" dirty="0">
                <a:solidFill>
                  <a:srgbClr val="000000"/>
                </a:solidFill>
                <a:latin typeface="Bodoni MT Black" panose="02070A03080606020203" pitchFamily="18" charset="0"/>
                <a:ea typeface="宋体" panose="02010600030101010101" pitchFamily="2" charset="-122"/>
                <a:sym typeface="Bodoni MT Black" panose="02070A03080606020203" pitchFamily="18" charset="0"/>
              </a:endParaRPr>
            </a:p>
            <a:p>
              <a:pPr algn="ctr" eaLnBrk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1800" dirty="0">
                <a:solidFill>
                  <a:srgbClr val="000000"/>
                </a:solidFill>
                <a:ea typeface="宋体" panose="02010600030101010101" pitchFamily="2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22540" name="AutoShape 5">
            <a:extLst>
              <a:ext uri="{FF2B5EF4-FFF2-40B4-BE49-F238E27FC236}">
                <a16:creationId xmlns:a16="http://schemas.microsoft.com/office/drawing/2014/main" id="{2377DA12-10DF-4368-9B29-0355221A4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650" y="2671763"/>
            <a:ext cx="1420813" cy="101917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</a:t>
            </a:r>
            <a:endParaRPr lang="zh-CN" altLang="en-US" sz="36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Bodoni MT Black" panose="02070A03080606020203" pitchFamily="18" charset="0"/>
            </a:endParaRPr>
          </a:p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4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Bodoni MT Black" panose="02070A03080606020203" pitchFamily="18" charset="0"/>
              </a:rPr>
              <a:t>Title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Calibri" panose="020F0502020204030204" pitchFamily="34" charset="0"/>
            </a:endParaRPr>
          </a:p>
        </p:txBody>
      </p:sp>
      <p:sp>
        <p:nvSpPr>
          <p:cNvPr id="22541" name="AutoShape 5">
            <a:extLst>
              <a:ext uri="{FF2B5EF4-FFF2-40B4-BE49-F238E27FC236}">
                <a16:creationId xmlns:a16="http://schemas.microsoft.com/office/drawing/2014/main" id="{651519CF-4E95-49D5-BEA5-57E9AB37C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6938" y="2671763"/>
            <a:ext cx="1419225" cy="1019175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3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Title</a:t>
            </a:r>
            <a:endParaRPr lang="zh-CN" altLang="en-US" sz="36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Bodoni MT Black" panose="02070A03080606020203" pitchFamily="18" charset="0"/>
            </a:endParaRPr>
          </a:p>
          <a:p>
            <a:pPr algn="ctr" eaLnBrk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4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Bodoni MT Black" panose="02070A03080606020203" pitchFamily="18" charset="0"/>
              </a:rPr>
              <a:t>Title</a:t>
            </a: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Calibri" panose="020F0502020204030204" pitchFamily="34" charset="0"/>
            </a:endParaRPr>
          </a:p>
        </p:txBody>
      </p:sp>
      <p:grpSp>
        <p:nvGrpSpPr>
          <p:cNvPr id="22542" name="Group 14">
            <a:extLst>
              <a:ext uri="{FF2B5EF4-FFF2-40B4-BE49-F238E27FC236}">
                <a16:creationId xmlns:a16="http://schemas.microsoft.com/office/drawing/2014/main" id="{5C633EFB-E955-4DC4-B47E-85413EC1C066}"/>
              </a:ext>
            </a:extLst>
          </p:cNvPr>
          <p:cNvGrpSpPr>
            <a:grpSpLocks/>
          </p:cNvGrpSpPr>
          <p:nvPr/>
        </p:nvGrpSpPr>
        <p:grpSpPr bwMode="auto">
          <a:xfrm>
            <a:off x="5368925" y="1077913"/>
            <a:ext cx="1593850" cy="1276350"/>
            <a:chOff x="0" y="0"/>
            <a:chExt cx="836613" cy="669925"/>
          </a:xfrm>
        </p:grpSpPr>
        <p:sp>
          <p:nvSpPr>
            <p:cNvPr id="22543" name="Freeform 8918">
              <a:extLst>
                <a:ext uri="{FF2B5EF4-FFF2-40B4-BE49-F238E27FC236}">
                  <a16:creationId xmlns:a16="http://schemas.microsoft.com/office/drawing/2014/main" id="{78FDB23D-E430-487C-8195-F8FA75183C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836613" cy="669925"/>
            </a:xfrm>
            <a:custGeom>
              <a:avLst/>
              <a:gdLst>
                <a:gd name="T0" fmla="*/ 218 w 223"/>
                <a:gd name="T1" fmla="*/ 91 h 178"/>
                <a:gd name="T2" fmla="*/ 221 w 223"/>
                <a:gd name="T3" fmla="*/ 60 h 178"/>
                <a:gd name="T4" fmla="*/ 206 w 223"/>
                <a:gd name="T5" fmla="*/ 34 h 178"/>
                <a:gd name="T6" fmla="*/ 207 w 223"/>
                <a:gd name="T7" fmla="*/ 34 h 178"/>
                <a:gd name="T8" fmla="*/ 218 w 223"/>
                <a:gd name="T9" fmla="*/ 72 h 178"/>
                <a:gd name="T10" fmla="*/ 214 w 223"/>
                <a:gd name="T11" fmla="*/ 113 h 178"/>
                <a:gd name="T12" fmla="*/ 218 w 223"/>
                <a:gd name="T13" fmla="*/ 129 h 178"/>
                <a:gd name="T14" fmla="*/ 217 w 223"/>
                <a:gd name="T15" fmla="*/ 134 h 178"/>
                <a:gd name="T16" fmla="*/ 181 w 223"/>
                <a:gd name="T17" fmla="*/ 169 h 178"/>
                <a:gd name="T18" fmla="*/ 171 w 223"/>
                <a:gd name="T19" fmla="*/ 169 h 178"/>
                <a:gd name="T20" fmla="*/ 144 w 223"/>
                <a:gd name="T21" fmla="*/ 168 h 178"/>
                <a:gd name="T22" fmla="*/ 125 w 223"/>
                <a:gd name="T23" fmla="*/ 168 h 178"/>
                <a:gd name="T24" fmla="*/ 94 w 223"/>
                <a:gd name="T25" fmla="*/ 167 h 178"/>
                <a:gd name="T26" fmla="*/ 73 w 223"/>
                <a:gd name="T27" fmla="*/ 168 h 178"/>
                <a:gd name="T28" fmla="*/ 59 w 223"/>
                <a:gd name="T29" fmla="*/ 169 h 178"/>
                <a:gd name="T30" fmla="*/ 36 w 223"/>
                <a:gd name="T31" fmla="*/ 169 h 178"/>
                <a:gd name="T32" fmla="*/ 34 w 223"/>
                <a:gd name="T33" fmla="*/ 169 h 178"/>
                <a:gd name="T34" fmla="*/ 15 w 223"/>
                <a:gd name="T35" fmla="*/ 133 h 178"/>
                <a:gd name="T36" fmla="*/ 15 w 223"/>
                <a:gd name="T37" fmla="*/ 76 h 178"/>
                <a:gd name="T38" fmla="*/ 14 w 223"/>
                <a:gd name="T39" fmla="*/ 32 h 178"/>
                <a:gd name="T40" fmla="*/ 25 w 223"/>
                <a:gd name="T41" fmla="*/ 13 h 178"/>
                <a:gd name="T42" fmla="*/ 97 w 223"/>
                <a:gd name="T43" fmla="*/ 13 h 178"/>
                <a:gd name="T44" fmla="*/ 68 w 223"/>
                <a:gd name="T45" fmla="*/ 20 h 178"/>
                <a:gd name="T46" fmla="*/ 22 w 223"/>
                <a:gd name="T47" fmla="*/ 84 h 178"/>
                <a:gd name="T48" fmla="*/ 41 w 223"/>
                <a:gd name="T49" fmla="*/ 151 h 178"/>
                <a:gd name="T50" fmla="*/ 40 w 223"/>
                <a:gd name="T51" fmla="*/ 79 h 178"/>
                <a:gd name="T52" fmla="*/ 40 w 223"/>
                <a:gd name="T53" fmla="*/ 60 h 178"/>
                <a:gd name="T54" fmla="*/ 48 w 223"/>
                <a:gd name="T55" fmla="*/ 35 h 178"/>
                <a:gd name="T56" fmla="*/ 187 w 223"/>
                <a:gd name="T57" fmla="*/ 33 h 178"/>
                <a:gd name="T58" fmla="*/ 190 w 223"/>
                <a:gd name="T59" fmla="*/ 33 h 178"/>
                <a:gd name="T60" fmla="*/ 202 w 223"/>
                <a:gd name="T61" fmla="*/ 34 h 178"/>
                <a:gd name="T62" fmla="*/ 208 w 223"/>
                <a:gd name="T63" fmla="*/ 33 h 178"/>
                <a:gd name="T64" fmla="*/ 203 w 223"/>
                <a:gd name="T65" fmla="*/ 31 h 178"/>
                <a:gd name="T66" fmla="*/ 157 w 223"/>
                <a:gd name="T67" fmla="*/ 31 h 178"/>
                <a:gd name="T68" fmla="*/ 107 w 223"/>
                <a:gd name="T69" fmla="*/ 30 h 178"/>
                <a:gd name="T70" fmla="*/ 107 w 223"/>
                <a:gd name="T71" fmla="*/ 29 h 178"/>
                <a:gd name="T72" fmla="*/ 86 w 223"/>
                <a:gd name="T73" fmla="*/ 30 h 178"/>
                <a:gd name="T74" fmla="*/ 77 w 223"/>
                <a:gd name="T75" fmla="*/ 31 h 178"/>
                <a:gd name="T76" fmla="*/ 50 w 223"/>
                <a:gd name="T77" fmla="*/ 30 h 178"/>
                <a:gd name="T78" fmla="*/ 33 w 223"/>
                <a:gd name="T79" fmla="*/ 38 h 178"/>
                <a:gd name="T80" fmla="*/ 33 w 223"/>
                <a:gd name="T81" fmla="*/ 149 h 178"/>
                <a:gd name="T82" fmla="*/ 28 w 223"/>
                <a:gd name="T83" fmla="*/ 57 h 178"/>
                <a:gd name="T84" fmla="*/ 68 w 223"/>
                <a:gd name="T85" fmla="*/ 24 h 178"/>
                <a:gd name="T86" fmla="*/ 54 w 223"/>
                <a:gd name="T87" fmla="*/ 2 h 178"/>
                <a:gd name="T88" fmla="*/ 8 w 223"/>
                <a:gd name="T89" fmla="*/ 30 h 178"/>
                <a:gd name="T90" fmla="*/ 13 w 223"/>
                <a:gd name="T91" fmla="*/ 168 h 178"/>
                <a:gd name="T92" fmla="*/ 113 w 223"/>
                <a:gd name="T93" fmla="*/ 174 h 178"/>
                <a:gd name="T94" fmla="*/ 125 w 223"/>
                <a:gd name="T95" fmla="*/ 173 h 178"/>
                <a:gd name="T96" fmla="*/ 169 w 223"/>
                <a:gd name="T97" fmla="*/ 173 h 178"/>
                <a:gd name="T98" fmla="*/ 218 w 223"/>
                <a:gd name="T99" fmla="*/ 160 h 178"/>
                <a:gd name="T100" fmla="*/ 41 w 223"/>
                <a:gd name="T101" fmla="*/ 56 h 178"/>
                <a:gd name="T102" fmla="*/ 202 w 223"/>
                <a:gd name="T103" fmla="*/ 32 h 178"/>
                <a:gd name="T104" fmla="*/ 35 w 223"/>
                <a:gd name="T105" fmla="*/ 66 h 178"/>
                <a:gd name="T106" fmla="*/ 34 w 223"/>
                <a:gd name="T107" fmla="*/ 170 h 178"/>
                <a:gd name="T108" fmla="*/ 34 w 223"/>
                <a:gd name="T109" fmla="*/ 17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178">
                  <a:moveTo>
                    <a:pt x="218" y="114"/>
                  </a:moveTo>
                  <a:cubicBezTo>
                    <a:pt x="214" y="121"/>
                    <a:pt x="218" y="97"/>
                    <a:pt x="218" y="99"/>
                  </a:cubicBezTo>
                  <a:cubicBezTo>
                    <a:pt x="218" y="96"/>
                    <a:pt x="218" y="94"/>
                    <a:pt x="218" y="91"/>
                  </a:cubicBezTo>
                  <a:cubicBezTo>
                    <a:pt x="219" y="101"/>
                    <a:pt x="219" y="92"/>
                    <a:pt x="220" y="90"/>
                  </a:cubicBezTo>
                  <a:cubicBezTo>
                    <a:pt x="221" y="85"/>
                    <a:pt x="220" y="77"/>
                    <a:pt x="219" y="72"/>
                  </a:cubicBezTo>
                  <a:cubicBezTo>
                    <a:pt x="220" y="77"/>
                    <a:pt x="220" y="63"/>
                    <a:pt x="221" y="60"/>
                  </a:cubicBezTo>
                  <a:cubicBezTo>
                    <a:pt x="220" y="60"/>
                    <a:pt x="218" y="48"/>
                    <a:pt x="218" y="46"/>
                  </a:cubicBezTo>
                  <a:cubicBezTo>
                    <a:pt x="216" y="39"/>
                    <a:pt x="213" y="34"/>
                    <a:pt x="206" y="34"/>
                  </a:cubicBezTo>
                  <a:cubicBezTo>
                    <a:pt x="206" y="34"/>
                    <a:pt x="206" y="34"/>
                    <a:pt x="206" y="34"/>
                  </a:cubicBezTo>
                  <a:cubicBezTo>
                    <a:pt x="207" y="34"/>
                    <a:pt x="207" y="34"/>
                    <a:pt x="207" y="34"/>
                  </a:cubicBezTo>
                  <a:cubicBezTo>
                    <a:pt x="207" y="34"/>
                    <a:pt x="207" y="34"/>
                    <a:pt x="207" y="34"/>
                  </a:cubicBezTo>
                  <a:cubicBezTo>
                    <a:pt x="207" y="34"/>
                    <a:pt x="207" y="34"/>
                    <a:pt x="207" y="34"/>
                  </a:cubicBezTo>
                  <a:cubicBezTo>
                    <a:pt x="207" y="35"/>
                    <a:pt x="206" y="35"/>
                    <a:pt x="206" y="35"/>
                  </a:cubicBezTo>
                  <a:cubicBezTo>
                    <a:pt x="217" y="37"/>
                    <a:pt x="217" y="58"/>
                    <a:pt x="218" y="62"/>
                  </a:cubicBezTo>
                  <a:cubicBezTo>
                    <a:pt x="216" y="65"/>
                    <a:pt x="218" y="69"/>
                    <a:pt x="218" y="72"/>
                  </a:cubicBezTo>
                  <a:cubicBezTo>
                    <a:pt x="216" y="68"/>
                    <a:pt x="218" y="71"/>
                    <a:pt x="217" y="74"/>
                  </a:cubicBezTo>
                  <a:cubicBezTo>
                    <a:pt x="217" y="78"/>
                    <a:pt x="217" y="83"/>
                    <a:pt x="217" y="88"/>
                  </a:cubicBezTo>
                  <a:cubicBezTo>
                    <a:pt x="217" y="91"/>
                    <a:pt x="216" y="114"/>
                    <a:pt x="214" y="113"/>
                  </a:cubicBezTo>
                  <a:cubicBezTo>
                    <a:pt x="215" y="113"/>
                    <a:pt x="216" y="120"/>
                    <a:pt x="215" y="117"/>
                  </a:cubicBezTo>
                  <a:cubicBezTo>
                    <a:pt x="216" y="121"/>
                    <a:pt x="216" y="126"/>
                    <a:pt x="216" y="131"/>
                  </a:cubicBezTo>
                  <a:cubicBezTo>
                    <a:pt x="217" y="131"/>
                    <a:pt x="218" y="128"/>
                    <a:pt x="218" y="129"/>
                  </a:cubicBezTo>
                  <a:cubicBezTo>
                    <a:pt x="220" y="133"/>
                    <a:pt x="218" y="129"/>
                    <a:pt x="218" y="134"/>
                  </a:cubicBezTo>
                  <a:cubicBezTo>
                    <a:pt x="218" y="133"/>
                    <a:pt x="217" y="132"/>
                    <a:pt x="217" y="131"/>
                  </a:cubicBezTo>
                  <a:cubicBezTo>
                    <a:pt x="217" y="132"/>
                    <a:pt x="217" y="133"/>
                    <a:pt x="217" y="134"/>
                  </a:cubicBezTo>
                  <a:cubicBezTo>
                    <a:pt x="217" y="141"/>
                    <a:pt x="217" y="149"/>
                    <a:pt x="216" y="157"/>
                  </a:cubicBezTo>
                  <a:cubicBezTo>
                    <a:pt x="213" y="174"/>
                    <a:pt x="192" y="171"/>
                    <a:pt x="180" y="169"/>
                  </a:cubicBezTo>
                  <a:cubicBezTo>
                    <a:pt x="182" y="169"/>
                    <a:pt x="181" y="169"/>
                    <a:pt x="181" y="169"/>
                  </a:cubicBezTo>
                  <a:cubicBezTo>
                    <a:pt x="181" y="169"/>
                    <a:pt x="182" y="169"/>
                    <a:pt x="183" y="169"/>
                  </a:cubicBezTo>
                  <a:cubicBezTo>
                    <a:pt x="178" y="168"/>
                    <a:pt x="173" y="168"/>
                    <a:pt x="168" y="168"/>
                  </a:cubicBezTo>
                  <a:cubicBezTo>
                    <a:pt x="169" y="168"/>
                    <a:pt x="170" y="169"/>
                    <a:pt x="171" y="169"/>
                  </a:cubicBezTo>
                  <a:cubicBezTo>
                    <a:pt x="167" y="169"/>
                    <a:pt x="163" y="169"/>
                    <a:pt x="159" y="169"/>
                  </a:cubicBezTo>
                  <a:cubicBezTo>
                    <a:pt x="161" y="169"/>
                    <a:pt x="165" y="169"/>
                    <a:pt x="166" y="168"/>
                  </a:cubicBezTo>
                  <a:cubicBezTo>
                    <a:pt x="164" y="169"/>
                    <a:pt x="148" y="169"/>
                    <a:pt x="144" y="168"/>
                  </a:cubicBezTo>
                  <a:cubicBezTo>
                    <a:pt x="145" y="168"/>
                    <a:pt x="146" y="169"/>
                    <a:pt x="147" y="169"/>
                  </a:cubicBezTo>
                  <a:cubicBezTo>
                    <a:pt x="142" y="169"/>
                    <a:pt x="125" y="173"/>
                    <a:pt x="121" y="169"/>
                  </a:cubicBezTo>
                  <a:cubicBezTo>
                    <a:pt x="121" y="169"/>
                    <a:pt x="125" y="168"/>
                    <a:pt x="125" y="168"/>
                  </a:cubicBezTo>
                  <a:cubicBezTo>
                    <a:pt x="124" y="168"/>
                    <a:pt x="116" y="168"/>
                    <a:pt x="118" y="168"/>
                  </a:cubicBezTo>
                  <a:cubicBezTo>
                    <a:pt x="113" y="168"/>
                    <a:pt x="108" y="168"/>
                    <a:pt x="104" y="169"/>
                  </a:cubicBezTo>
                  <a:cubicBezTo>
                    <a:pt x="102" y="169"/>
                    <a:pt x="91" y="168"/>
                    <a:pt x="94" y="167"/>
                  </a:cubicBezTo>
                  <a:cubicBezTo>
                    <a:pt x="91" y="168"/>
                    <a:pt x="80" y="169"/>
                    <a:pt x="86" y="166"/>
                  </a:cubicBezTo>
                  <a:cubicBezTo>
                    <a:pt x="85" y="166"/>
                    <a:pt x="84" y="166"/>
                    <a:pt x="82" y="166"/>
                  </a:cubicBezTo>
                  <a:cubicBezTo>
                    <a:pt x="85" y="168"/>
                    <a:pt x="74" y="170"/>
                    <a:pt x="73" y="168"/>
                  </a:cubicBezTo>
                  <a:cubicBezTo>
                    <a:pt x="78" y="168"/>
                    <a:pt x="74" y="168"/>
                    <a:pt x="75" y="167"/>
                  </a:cubicBezTo>
                  <a:cubicBezTo>
                    <a:pt x="68" y="168"/>
                    <a:pt x="62" y="169"/>
                    <a:pt x="55" y="169"/>
                  </a:cubicBezTo>
                  <a:cubicBezTo>
                    <a:pt x="56" y="169"/>
                    <a:pt x="58" y="169"/>
                    <a:pt x="59" y="169"/>
                  </a:cubicBezTo>
                  <a:cubicBezTo>
                    <a:pt x="57" y="169"/>
                    <a:pt x="54" y="170"/>
                    <a:pt x="52" y="170"/>
                  </a:cubicBezTo>
                  <a:cubicBezTo>
                    <a:pt x="57" y="168"/>
                    <a:pt x="46" y="170"/>
                    <a:pt x="46" y="170"/>
                  </a:cubicBezTo>
                  <a:cubicBezTo>
                    <a:pt x="43" y="170"/>
                    <a:pt x="39" y="170"/>
                    <a:pt x="36" y="169"/>
                  </a:cubicBezTo>
                  <a:cubicBezTo>
                    <a:pt x="35" y="170"/>
                    <a:pt x="35" y="170"/>
                    <a:pt x="34" y="170"/>
                  </a:cubicBezTo>
                  <a:cubicBezTo>
                    <a:pt x="33" y="170"/>
                    <a:pt x="32" y="170"/>
                    <a:pt x="31" y="169"/>
                  </a:cubicBezTo>
                  <a:cubicBezTo>
                    <a:pt x="32" y="169"/>
                    <a:pt x="33" y="169"/>
                    <a:pt x="34" y="169"/>
                  </a:cubicBezTo>
                  <a:cubicBezTo>
                    <a:pt x="33" y="169"/>
                    <a:pt x="32" y="169"/>
                    <a:pt x="31" y="169"/>
                  </a:cubicBezTo>
                  <a:cubicBezTo>
                    <a:pt x="24" y="168"/>
                    <a:pt x="17" y="166"/>
                    <a:pt x="15" y="160"/>
                  </a:cubicBezTo>
                  <a:cubicBezTo>
                    <a:pt x="14" y="151"/>
                    <a:pt x="14" y="141"/>
                    <a:pt x="15" y="133"/>
                  </a:cubicBezTo>
                  <a:cubicBezTo>
                    <a:pt x="16" y="136"/>
                    <a:pt x="16" y="129"/>
                    <a:pt x="16" y="136"/>
                  </a:cubicBezTo>
                  <a:cubicBezTo>
                    <a:pt x="17" y="126"/>
                    <a:pt x="15" y="117"/>
                    <a:pt x="15" y="108"/>
                  </a:cubicBezTo>
                  <a:cubicBezTo>
                    <a:pt x="16" y="97"/>
                    <a:pt x="17" y="86"/>
                    <a:pt x="15" y="76"/>
                  </a:cubicBezTo>
                  <a:cubicBezTo>
                    <a:pt x="15" y="75"/>
                    <a:pt x="16" y="74"/>
                    <a:pt x="16" y="73"/>
                  </a:cubicBezTo>
                  <a:cubicBezTo>
                    <a:pt x="16" y="69"/>
                    <a:pt x="16" y="64"/>
                    <a:pt x="15" y="60"/>
                  </a:cubicBezTo>
                  <a:cubicBezTo>
                    <a:pt x="15" y="54"/>
                    <a:pt x="9" y="34"/>
                    <a:pt x="14" y="32"/>
                  </a:cubicBezTo>
                  <a:cubicBezTo>
                    <a:pt x="14" y="33"/>
                    <a:pt x="14" y="35"/>
                    <a:pt x="14" y="36"/>
                  </a:cubicBezTo>
                  <a:cubicBezTo>
                    <a:pt x="21" y="23"/>
                    <a:pt x="16" y="13"/>
                    <a:pt x="35" y="9"/>
                  </a:cubicBezTo>
                  <a:cubicBezTo>
                    <a:pt x="32" y="10"/>
                    <a:pt x="28" y="12"/>
                    <a:pt x="25" y="13"/>
                  </a:cubicBezTo>
                  <a:cubicBezTo>
                    <a:pt x="27" y="12"/>
                    <a:pt x="33" y="11"/>
                    <a:pt x="34" y="10"/>
                  </a:cubicBezTo>
                  <a:cubicBezTo>
                    <a:pt x="33" y="11"/>
                    <a:pt x="32" y="11"/>
                    <a:pt x="31" y="11"/>
                  </a:cubicBezTo>
                  <a:cubicBezTo>
                    <a:pt x="44" y="3"/>
                    <a:pt x="83" y="6"/>
                    <a:pt x="97" y="13"/>
                  </a:cubicBezTo>
                  <a:cubicBezTo>
                    <a:pt x="93" y="15"/>
                    <a:pt x="101" y="13"/>
                    <a:pt x="101" y="18"/>
                  </a:cubicBezTo>
                  <a:cubicBezTo>
                    <a:pt x="100" y="17"/>
                    <a:pt x="87" y="18"/>
                    <a:pt x="87" y="18"/>
                  </a:cubicBezTo>
                  <a:cubicBezTo>
                    <a:pt x="80" y="18"/>
                    <a:pt x="74" y="19"/>
                    <a:pt x="68" y="20"/>
                  </a:cubicBezTo>
                  <a:cubicBezTo>
                    <a:pt x="69" y="20"/>
                    <a:pt x="50" y="21"/>
                    <a:pt x="58" y="19"/>
                  </a:cubicBezTo>
                  <a:cubicBezTo>
                    <a:pt x="37" y="17"/>
                    <a:pt x="21" y="15"/>
                    <a:pt x="20" y="40"/>
                  </a:cubicBezTo>
                  <a:cubicBezTo>
                    <a:pt x="20" y="49"/>
                    <a:pt x="17" y="78"/>
                    <a:pt x="22" y="84"/>
                  </a:cubicBezTo>
                  <a:cubicBezTo>
                    <a:pt x="18" y="89"/>
                    <a:pt x="21" y="101"/>
                    <a:pt x="22" y="107"/>
                  </a:cubicBezTo>
                  <a:cubicBezTo>
                    <a:pt x="23" y="117"/>
                    <a:pt x="19" y="141"/>
                    <a:pt x="21" y="145"/>
                  </a:cubicBezTo>
                  <a:cubicBezTo>
                    <a:pt x="21" y="154"/>
                    <a:pt x="39" y="162"/>
                    <a:pt x="41" y="151"/>
                  </a:cubicBezTo>
                  <a:cubicBezTo>
                    <a:pt x="43" y="144"/>
                    <a:pt x="41" y="136"/>
                    <a:pt x="40" y="128"/>
                  </a:cubicBezTo>
                  <a:cubicBezTo>
                    <a:pt x="39" y="110"/>
                    <a:pt x="36" y="88"/>
                    <a:pt x="40" y="70"/>
                  </a:cubicBezTo>
                  <a:cubicBezTo>
                    <a:pt x="40" y="73"/>
                    <a:pt x="40" y="76"/>
                    <a:pt x="40" y="79"/>
                  </a:cubicBezTo>
                  <a:cubicBezTo>
                    <a:pt x="41" y="79"/>
                    <a:pt x="40" y="74"/>
                    <a:pt x="42" y="78"/>
                  </a:cubicBezTo>
                  <a:cubicBezTo>
                    <a:pt x="40" y="70"/>
                    <a:pt x="43" y="58"/>
                    <a:pt x="40" y="51"/>
                  </a:cubicBezTo>
                  <a:cubicBezTo>
                    <a:pt x="41" y="54"/>
                    <a:pt x="39" y="57"/>
                    <a:pt x="40" y="60"/>
                  </a:cubicBezTo>
                  <a:cubicBezTo>
                    <a:pt x="38" y="54"/>
                    <a:pt x="38" y="47"/>
                    <a:pt x="40" y="41"/>
                  </a:cubicBezTo>
                  <a:cubicBezTo>
                    <a:pt x="40" y="38"/>
                    <a:pt x="42" y="35"/>
                    <a:pt x="44" y="34"/>
                  </a:cubicBezTo>
                  <a:cubicBezTo>
                    <a:pt x="46" y="34"/>
                    <a:pt x="55" y="35"/>
                    <a:pt x="48" y="35"/>
                  </a:cubicBezTo>
                  <a:cubicBezTo>
                    <a:pt x="69" y="34"/>
                    <a:pt x="90" y="36"/>
                    <a:pt x="111" y="37"/>
                  </a:cubicBezTo>
                  <a:cubicBezTo>
                    <a:pt x="127" y="37"/>
                    <a:pt x="141" y="36"/>
                    <a:pt x="156" y="34"/>
                  </a:cubicBezTo>
                  <a:cubicBezTo>
                    <a:pt x="164" y="33"/>
                    <a:pt x="176" y="32"/>
                    <a:pt x="187" y="33"/>
                  </a:cubicBezTo>
                  <a:cubicBezTo>
                    <a:pt x="187" y="31"/>
                    <a:pt x="188" y="29"/>
                    <a:pt x="191" y="31"/>
                  </a:cubicBezTo>
                  <a:cubicBezTo>
                    <a:pt x="189" y="31"/>
                    <a:pt x="188" y="31"/>
                    <a:pt x="187" y="33"/>
                  </a:cubicBezTo>
                  <a:cubicBezTo>
                    <a:pt x="188" y="33"/>
                    <a:pt x="189" y="33"/>
                    <a:pt x="190" y="33"/>
                  </a:cubicBezTo>
                  <a:cubicBezTo>
                    <a:pt x="192" y="34"/>
                    <a:pt x="194" y="34"/>
                    <a:pt x="197" y="33"/>
                  </a:cubicBezTo>
                  <a:cubicBezTo>
                    <a:pt x="198" y="33"/>
                    <a:pt x="200" y="34"/>
                    <a:pt x="201" y="34"/>
                  </a:cubicBezTo>
                  <a:cubicBezTo>
                    <a:pt x="202" y="34"/>
                    <a:pt x="202" y="34"/>
                    <a:pt x="202" y="34"/>
                  </a:cubicBezTo>
                  <a:cubicBezTo>
                    <a:pt x="202" y="34"/>
                    <a:pt x="204" y="34"/>
                    <a:pt x="205" y="34"/>
                  </a:cubicBezTo>
                  <a:cubicBezTo>
                    <a:pt x="204" y="34"/>
                    <a:pt x="204" y="33"/>
                    <a:pt x="205" y="34"/>
                  </a:cubicBezTo>
                  <a:cubicBezTo>
                    <a:pt x="206" y="33"/>
                    <a:pt x="208" y="33"/>
                    <a:pt x="208" y="33"/>
                  </a:cubicBezTo>
                  <a:cubicBezTo>
                    <a:pt x="204" y="32"/>
                    <a:pt x="203" y="32"/>
                    <a:pt x="207" y="33"/>
                  </a:cubicBezTo>
                  <a:cubicBezTo>
                    <a:pt x="206" y="33"/>
                    <a:pt x="205" y="33"/>
                    <a:pt x="203" y="33"/>
                  </a:cubicBezTo>
                  <a:cubicBezTo>
                    <a:pt x="204" y="32"/>
                    <a:pt x="204" y="31"/>
                    <a:pt x="203" y="31"/>
                  </a:cubicBezTo>
                  <a:cubicBezTo>
                    <a:pt x="201" y="30"/>
                    <a:pt x="199" y="30"/>
                    <a:pt x="196" y="30"/>
                  </a:cubicBezTo>
                  <a:cubicBezTo>
                    <a:pt x="196" y="30"/>
                    <a:pt x="185" y="30"/>
                    <a:pt x="182" y="30"/>
                  </a:cubicBezTo>
                  <a:cubicBezTo>
                    <a:pt x="175" y="30"/>
                    <a:pt x="165" y="31"/>
                    <a:pt x="157" y="31"/>
                  </a:cubicBezTo>
                  <a:cubicBezTo>
                    <a:pt x="151" y="31"/>
                    <a:pt x="142" y="31"/>
                    <a:pt x="136" y="30"/>
                  </a:cubicBezTo>
                  <a:cubicBezTo>
                    <a:pt x="131" y="29"/>
                    <a:pt x="124" y="33"/>
                    <a:pt x="126" y="29"/>
                  </a:cubicBezTo>
                  <a:cubicBezTo>
                    <a:pt x="126" y="31"/>
                    <a:pt x="109" y="29"/>
                    <a:pt x="107" y="30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8" y="29"/>
                    <a:pt x="108" y="29"/>
                    <a:pt x="109" y="29"/>
                  </a:cubicBezTo>
                  <a:cubicBezTo>
                    <a:pt x="108" y="29"/>
                    <a:pt x="108" y="29"/>
                    <a:pt x="107" y="29"/>
                  </a:cubicBezTo>
                  <a:cubicBezTo>
                    <a:pt x="107" y="29"/>
                    <a:pt x="108" y="29"/>
                    <a:pt x="108" y="29"/>
                  </a:cubicBezTo>
                  <a:cubicBezTo>
                    <a:pt x="106" y="29"/>
                    <a:pt x="106" y="29"/>
                    <a:pt x="107" y="29"/>
                  </a:cubicBezTo>
                  <a:cubicBezTo>
                    <a:pt x="100" y="29"/>
                    <a:pt x="93" y="29"/>
                    <a:pt x="86" y="30"/>
                  </a:cubicBezTo>
                  <a:cubicBezTo>
                    <a:pt x="85" y="30"/>
                    <a:pt x="78" y="32"/>
                    <a:pt x="76" y="33"/>
                  </a:cubicBezTo>
                  <a:cubicBezTo>
                    <a:pt x="76" y="32"/>
                    <a:pt x="76" y="31"/>
                    <a:pt x="74" y="31"/>
                  </a:cubicBezTo>
                  <a:cubicBezTo>
                    <a:pt x="75" y="31"/>
                    <a:pt x="76" y="31"/>
                    <a:pt x="77" y="31"/>
                  </a:cubicBezTo>
                  <a:cubicBezTo>
                    <a:pt x="74" y="31"/>
                    <a:pt x="70" y="32"/>
                    <a:pt x="67" y="32"/>
                  </a:cubicBezTo>
                  <a:cubicBezTo>
                    <a:pt x="67" y="31"/>
                    <a:pt x="68" y="31"/>
                    <a:pt x="69" y="31"/>
                  </a:cubicBezTo>
                  <a:cubicBezTo>
                    <a:pt x="64" y="31"/>
                    <a:pt x="54" y="31"/>
                    <a:pt x="50" y="30"/>
                  </a:cubicBezTo>
                  <a:cubicBezTo>
                    <a:pt x="47" y="28"/>
                    <a:pt x="35" y="34"/>
                    <a:pt x="38" y="30"/>
                  </a:cubicBezTo>
                  <a:cubicBezTo>
                    <a:pt x="33" y="33"/>
                    <a:pt x="34" y="38"/>
                    <a:pt x="34" y="42"/>
                  </a:cubicBezTo>
                  <a:cubicBezTo>
                    <a:pt x="34" y="41"/>
                    <a:pt x="34" y="40"/>
                    <a:pt x="33" y="38"/>
                  </a:cubicBezTo>
                  <a:cubicBezTo>
                    <a:pt x="30" y="53"/>
                    <a:pt x="34" y="73"/>
                    <a:pt x="33" y="89"/>
                  </a:cubicBezTo>
                  <a:cubicBezTo>
                    <a:pt x="32" y="100"/>
                    <a:pt x="37" y="111"/>
                    <a:pt x="34" y="122"/>
                  </a:cubicBezTo>
                  <a:cubicBezTo>
                    <a:pt x="33" y="128"/>
                    <a:pt x="39" y="145"/>
                    <a:pt x="33" y="149"/>
                  </a:cubicBezTo>
                  <a:cubicBezTo>
                    <a:pt x="25" y="154"/>
                    <a:pt x="31" y="117"/>
                    <a:pt x="28" y="115"/>
                  </a:cubicBezTo>
                  <a:cubicBezTo>
                    <a:pt x="28" y="113"/>
                    <a:pt x="28" y="97"/>
                    <a:pt x="29" y="96"/>
                  </a:cubicBezTo>
                  <a:cubicBezTo>
                    <a:pt x="27" y="83"/>
                    <a:pt x="29" y="70"/>
                    <a:pt x="28" y="57"/>
                  </a:cubicBezTo>
                  <a:cubicBezTo>
                    <a:pt x="28" y="63"/>
                    <a:pt x="27" y="49"/>
                    <a:pt x="28" y="55"/>
                  </a:cubicBezTo>
                  <a:cubicBezTo>
                    <a:pt x="28" y="48"/>
                    <a:pt x="24" y="23"/>
                    <a:pt x="36" y="24"/>
                  </a:cubicBezTo>
                  <a:cubicBezTo>
                    <a:pt x="41" y="24"/>
                    <a:pt x="70" y="28"/>
                    <a:pt x="68" y="24"/>
                  </a:cubicBezTo>
                  <a:cubicBezTo>
                    <a:pt x="80" y="23"/>
                    <a:pt x="95" y="26"/>
                    <a:pt x="105" y="25"/>
                  </a:cubicBezTo>
                  <a:cubicBezTo>
                    <a:pt x="108" y="26"/>
                    <a:pt x="111" y="24"/>
                    <a:pt x="112" y="21"/>
                  </a:cubicBezTo>
                  <a:cubicBezTo>
                    <a:pt x="99" y="2"/>
                    <a:pt x="76" y="0"/>
                    <a:pt x="54" y="2"/>
                  </a:cubicBezTo>
                  <a:cubicBezTo>
                    <a:pt x="44" y="3"/>
                    <a:pt x="33" y="4"/>
                    <a:pt x="23" y="7"/>
                  </a:cubicBezTo>
                  <a:cubicBezTo>
                    <a:pt x="17" y="8"/>
                    <a:pt x="12" y="12"/>
                    <a:pt x="11" y="18"/>
                  </a:cubicBezTo>
                  <a:cubicBezTo>
                    <a:pt x="10" y="20"/>
                    <a:pt x="9" y="36"/>
                    <a:pt x="8" y="30"/>
                  </a:cubicBezTo>
                  <a:cubicBezTo>
                    <a:pt x="7" y="55"/>
                    <a:pt x="11" y="80"/>
                    <a:pt x="9" y="105"/>
                  </a:cubicBezTo>
                  <a:cubicBezTo>
                    <a:pt x="8" y="122"/>
                    <a:pt x="0" y="168"/>
                    <a:pt x="23" y="173"/>
                  </a:cubicBezTo>
                  <a:cubicBezTo>
                    <a:pt x="21" y="176"/>
                    <a:pt x="13" y="168"/>
                    <a:pt x="13" y="168"/>
                  </a:cubicBezTo>
                  <a:cubicBezTo>
                    <a:pt x="17" y="174"/>
                    <a:pt x="28" y="178"/>
                    <a:pt x="35" y="176"/>
                  </a:cubicBezTo>
                  <a:cubicBezTo>
                    <a:pt x="43" y="175"/>
                    <a:pt x="59" y="171"/>
                    <a:pt x="64" y="172"/>
                  </a:cubicBezTo>
                  <a:cubicBezTo>
                    <a:pt x="80" y="177"/>
                    <a:pt x="95" y="173"/>
                    <a:pt x="113" y="174"/>
                  </a:cubicBezTo>
                  <a:cubicBezTo>
                    <a:pt x="107" y="172"/>
                    <a:pt x="121" y="173"/>
                    <a:pt x="121" y="173"/>
                  </a:cubicBezTo>
                  <a:cubicBezTo>
                    <a:pt x="120" y="173"/>
                    <a:pt x="119" y="173"/>
                    <a:pt x="118" y="173"/>
                  </a:cubicBezTo>
                  <a:cubicBezTo>
                    <a:pt x="125" y="173"/>
                    <a:pt x="125" y="173"/>
                    <a:pt x="125" y="173"/>
                  </a:cubicBezTo>
                  <a:cubicBezTo>
                    <a:pt x="124" y="173"/>
                    <a:pt x="123" y="173"/>
                    <a:pt x="121" y="172"/>
                  </a:cubicBezTo>
                  <a:cubicBezTo>
                    <a:pt x="137" y="170"/>
                    <a:pt x="155" y="171"/>
                    <a:pt x="172" y="172"/>
                  </a:cubicBezTo>
                  <a:cubicBezTo>
                    <a:pt x="171" y="173"/>
                    <a:pt x="170" y="173"/>
                    <a:pt x="169" y="173"/>
                  </a:cubicBezTo>
                  <a:cubicBezTo>
                    <a:pt x="174" y="173"/>
                    <a:pt x="192" y="173"/>
                    <a:pt x="192" y="173"/>
                  </a:cubicBezTo>
                  <a:cubicBezTo>
                    <a:pt x="194" y="170"/>
                    <a:pt x="202" y="174"/>
                    <a:pt x="205" y="173"/>
                  </a:cubicBezTo>
                  <a:cubicBezTo>
                    <a:pt x="211" y="171"/>
                    <a:pt x="216" y="166"/>
                    <a:pt x="218" y="160"/>
                  </a:cubicBezTo>
                  <a:cubicBezTo>
                    <a:pt x="223" y="146"/>
                    <a:pt x="220" y="128"/>
                    <a:pt x="218" y="114"/>
                  </a:cubicBezTo>
                  <a:close/>
                  <a:moveTo>
                    <a:pt x="41" y="56"/>
                  </a:moveTo>
                  <a:cubicBezTo>
                    <a:pt x="41" y="61"/>
                    <a:pt x="40" y="55"/>
                    <a:pt x="41" y="56"/>
                  </a:cubicBezTo>
                  <a:close/>
                  <a:moveTo>
                    <a:pt x="202" y="32"/>
                  </a:moveTo>
                  <a:cubicBezTo>
                    <a:pt x="202" y="32"/>
                    <a:pt x="202" y="32"/>
                    <a:pt x="202" y="32"/>
                  </a:cubicBezTo>
                  <a:cubicBezTo>
                    <a:pt x="202" y="32"/>
                    <a:pt x="202" y="32"/>
                    <a:pt x="202" y="32"/>
                  </a:cubicBezTo>
                  <a:cubicBezTo>
                    <a:pt x="202" y="32"/>
                    <a:pt x="202" y="32"/>
                    <a:pt x="202" y="32"/>
                  </a:cubicBezTo>
                  <a:close/>
                  <a:moveTo>
                    <a:pt x="35" y="66"/>
                  </a:moveTo>
                  <a:cubicBezTo>
                    <a:pt x="35" y="64"/>
                    <a:pt x="35" y="64"/>
                    <a:pt x="35" y="66"/>
                  </a:cubicBezTo>
                  <a:close/>
                  <a:moveTo>
                    <a:pt x="35" y="75"/>
                  </a:moveTo>
                  <a:cubicBezTo>
                    <a:pt x="35" y="73"/>
                    <a:pt x="35" y="73"/>
                    <a:pt x="35" y="75"/>
                  </a:cubicBezTo>
                  <a:close/>
                  <a:moveTo>
                    <a:pt x="34" y="170"/>
                  </a:moveTo>
                  <a:cubicBezTo>
                    <a:pt x="35" y="170"/>
                    <a:pt x="36" y="170"/>
                    <a:pt x="37" y="170"/>
                  </a:cubicBezTo>
                  <a:cubicBezTo>
                    <a:pt x="37" y="170"/>
                    <a:pt x="37" y="170"/>
                    <a:pt x="38" y="171"/>
                  </a:cubicBezTo>
                  <a:cubicBezTo>
                    <a:pt x="37" y="171"/>
                    <a:pt x="36" y="170"/>
                    <a:pt x="34" y="17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4" name="Freeform 8919">
              <a:extLst>
                <a:ext uri="{FF2B5EF4-FFF2-40B4-BE49-F238E27FC236}">
                  <a16:creationId xmlns:a16="http://schemas.microsoft.com/office/drawing/2014/main" id="{CF877C31-A3DA-4B2D-99A8-49738C6F9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" y="617537"/>
              <a:ext cx="38100" cy="19050"/>
            </a:xfrm>
            <a:custGeom>
              <a:avLst/>
              <a:gdLst>
                <a:gd name="T0" fmla="*/ 9 w 10"/>
                <a:gd name="T1" fmla="*/ 0 h 5"/>
                <a:gd name="T2" fmla="*/ 0 w 10"/>
                <a:gd name="T3" fmla="*/ 5 h 5"/>
                <a:gd name="T4" fmla="*/ 1 w 10"/>
                <a:gd name="T5" fmla="*/ 5 h 5"/>
                <a:gd name="T6" fmla="*/ 10 w 10"/>
                <a:gd name="T7" fmla="*/ 0 h 5"/>
                <a:gd name="T8" fmla="*/ 9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5" name="Freeform 8920">
              <a:extLst>
                <a:ext uri="{FF2B5EF4-FFF2-40B4-BE49-F238E27FC236}">
                  <a16:creationId xmlns:a16="http://schemas.microsoft.com/office/drawing/2014/main" id="{DB6D6ACB-8E32-4288-B4DA-F8D9B664C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500" y="579437"/>
              <a:ext cx="112713" cy="60325"/>
            </a:xfrm>
            <a:custGeom>
              <a:avLst/>
              <a:gdLst>
                <a:gd name="T0" fmla="*/ 1 w 30"/>
                <a:gd name="T1" fmla="*/ 15 h 16"/>
                <a:gd name="T2" fmla="*/ 29 w 30"/>
                <a:gd name="T3" fmla="*/ 1 h 16"/>
                <a:gd name="T4" fmla="*/ 28 w 30"/>
                <a:gd name="T5" fmla="*/ 0 h 16"/>
                <a:gd name="T6" fmla="*/ 1 w 30"/>
                <a:gd name="T7" fmla="*/ 15 h 16"/>
                <a:gd name="T8" fmla="*/ 1 w 30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6">
                  <a:moveTo>
                    <a:pt x="1" y="15"/>
                  </a:moveTo>
                  <a:cubicBezTo>
                    <a:pt x="10" y="10"/>
                    <a:pt x="20" y="6"/>
                    <a:pt x="29" y="1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19" y="5"/>
                    <a:pt x="10" y="10"/>
                    <a:pt x="1" y="15"/>
                  </a:cubicBezTo>
                  <a:cubicBezTo>
                    <a:pt x="0" y="15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6" name="Freeform 8921">
              <a:extLst>
                <a:ext uri="{FF2B5EF4-FFF2-40B4-BE49-F238E27FC236}">
                  <a16:creationId xmlns:a16="http://schemas.microsoft.com/office/drawing/2014/main" id="{F6AA3EA0-752C-4F6C-8E8C-48A86F40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350" y="546100"/>
              <a:ext cx="173038" cy="93663"/>
            </a:xfrm>
            <a:custGeom>
              <a:avLst/>
              <a:gdLst>
                <a:gd name="T0" fmla="*/ 45 w 46"/>
                <a:gd name="T1" fmla="*/ 0 h 25"/>
                <a:gd name="T2" fmla="*/ 1 w 46"/>
                <a:gd name="T3" fmla="*/ 24 h 25"/>
                <a:gd name="T4" fmla="*/ 2 w 46"/>
                <a:gd name="T5" fmla="*/ 24 h 25"/>
                <a:gd name="T6" fmla="*/ 45 w 46"/>
                <a:gd name="T7" fmla="*/ 1 h 25"/>
                <a:gd name="T8" fmla="*/ 45 w 4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5">
                  <a:moveTo>
                    <a:pt x="45" y="0"/>
                  </a:moveTo>
                  <a:cubicBezTo>
                    <a:pt x="30" y="9"/>
                    <a:pt x="15" y="16"/>
                    <a:pt x="1" y="24"/>
                  </a:cubicBezTo>
                  <a:cubicBezTo>
                    <a:pt x="0" y="24"/>
                    <a:pt x="1" y="25"/>
                    <a:pt x="2" y="24"/>
                  </a:cubicBezTo>
                  <a:cubicBezTo>
                    <a:pt x="16" y="16"/>
                    <a:pt x="31" y="9"/>
                    <a:pt x="45" y="1"/>
                  </a:cubicBezTo>
                  <a:cubicBezTo>
                    <a:pt x="46" y="0"/>
                    <a:pt x="45" y="0"/>
                    <a:pt x="4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7" name="Freeform 8922">
              <a:extLst>
                <a:ext uri="{FF2B5EF4-FFF2-40B4-BE49-F238E27FC236}">
                  <a16:creationId xmlns:a16="http://schemas.microsoft.com/office/drawing/2014/main" id="{C9A4406B-9AED-4CDB-8028-15984B59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" y="530225"/>
              <a:ext cx="214313" cy="106363"/>
            </a:xfrm>
            <a:custGeom>
              <a:avLst/>
              <a:gdLst>
                <a:gd name="T0" fmla="*/ 2 w 57"/>
                <a:gd name="T1" fmla="*/ 27 h 28"/>
                <a:gd name="T2" fmla="*/ 56 w 57"/>
                <a:gd name="T3" fmla="*/ 1 h 28"/>
                <a:gd name="T4" fmla="*/ 55 w 57"/>
                <a:gd name="T5" fmla="*/ 0 h 28"/>
                <a:gd name="T6" fmla="*/ 1 w 57"/>
                <a:gd name="T7" fmla="*/ 27 h 28"/>
                <a:gd name="T8" fmla="*/ 2 w 5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8">
                  <a:moveTo>
                    <a:pt x="2" y="27"/>
                  </a:moveTo>
                  <a:cubicBezTo>
                    <a:pt x="20" y="18"/>
                    <a:pt x="37" y="9"/>
                    <a:pt x="56" y="1"/>
                  </a:cubicBezTo>
                  <a:cubicBezTo>
                    <a:pt x="57" y="0"/>
                    <a:pt x="55" y="0"/>
                    <a:pt x="55" y="0"/>
                  </a:cubicBezTo>
                  <a:cubicBezTo>
                    <a:pt x="37" y="8"/>
                    <a:pt x="19" y="18"/>
                    <a:pt x="1" y="27"/>
                  </a:cubicBezTo>
                  <a:cubicBezTo>
                    <a:pt x="0" y="28"/>
                    <a:pt x="2" y="28"/>
                    <a:pt x="2" y="2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8" name="Freeform 8923">
              <a:extLst>
                <a:ext uri="{FF2B5EF4-FFF2-40B4-BE49-F238E27FC236}">
                  <a16:creationId xmlns:a16="http://schemas.microsoft.com/office/drawing/2014/main" id="{F557102C-A521-4CFD-9461-7C6CAAD70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25" y="500062"/>
              <a:ext cx="258763" cy="136525"/>
            </a:xfrm>
            <a:custGeom>
              <a:avLst/>
              <a:gdLst>
                <a:gd name="T0" fmla="*/ 67 w 69"/>
                <a:gd name="T1" fmla="*/ 0 h 36"/>
                <a:gd name="T2" fmla="*/ 1 w 69"/>
                <a:gd name="T3" fmla="*/ 35 h 36"/>
                <a:gd name="T4" fmla="*/ 2 w 69"/>
                <a:gd name="T5" fmla="*/ 35 h 36"/>
                <a:gd name="T6" fmla="*/ 68 w 69"/>
                <a:gd name="T7" fmla="*/ 1 h 36"/>
                <a:gd name="T8" fmla="*/ 67 w 69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6">
                  <a:moveTo>
                    <a:pt x="67" y="0"/>
                  </a:moveTo>
                  <a:cubicBezTo>
                    <a:pt x="45" y="12"/>
                    <a:pt x="23" y="23"/>
                    <a:pt x="1" y="35"/>
                  </a:cubicBezTo>
                  <a:cubicBezTo>
                    <a:pt x="0" y="36"/>
                    <a:pt x="2" y="36"/>
                    <a:pt x="2" y="35"/>
                  </a:cubicBezTo>
                  <a:cubicBezTo>
                    <a:pt x="24" y="23"/>
                    <a:pt x="46" y="12"/>
                    <a:pt x="68" y="1"/>
                  </a:cubicBezTo>
                  <a:cubicBezTo>
                    <a:pt x="69" y="0"/>
                    <a:pt x="68" y="0"/>
                    <a:pt x="6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9" name="Freeform 8924">
              <a:extLst>
                <a:ext uri="{FF2B5EF4-FFF2-40B4-BE49-F238E27FC236}">
                  <a16:creationId xmlns:a16="http://schemas.microsoft.com/office/drawing/2014/main" id="{D1058C51-3788-407D-AB67-F23D9F804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" y="477837"/>
              <a:ext cx="319088" cy="158750"/>
            </a:xfrm>
            <a:custGeom>
              <a:avLst/>
              <a:gdLst>
                <a:gd name="T0" fmla="*/ 2 w 85"/>
                <a:gd name="T1" fmla="*/ 42 h 42"/>
                <a:gd name="T2" fmla="*/ 84 w 85"/>
                <a:gd name="T3" fmla="*/ 0 h 42"/>
                <a:gd name="T4" fmla="*/ 83 w 85"/>
                <a:gd name="T5" fmla="*/ 0 h 42"/>
                <a:gd name="T6" fmla="*/ 1 w 85"/>
                <a:gd name="T7" fmla="*/ 42 h 42"/>
                <a:gd name="T8" fmla="*/ 2 w 85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2">
                  <a:moveTo>
                    <a:pt x="2" y="42"/>
                  </a:moveTo>
                  <a:cubicBezTo>
                    <a:pt x="28" y="27"/>
                    <a:pt x="55" y="12"/>
                    <a:pt x="84" y="0"/>
                  </a:cubicBezTo>
                  <a:cubicBezTo>
                    <a:pt x="85" y="0"/>
                    <a:pt x="84" y="0"/>
                    <a:pt x="83" y="0"/>
                  </a:cubicBezTo>
                  <a:cubicBezTo>
                    <a:pt x="55" y="12"/>
                    <a:pt x="28" y="26"/>
                    <a:pt x="1" y="42"/>
                  </a:cubicBezTo>
                  <a:cubicBezTo>
                    <a:pt x="0" y="42"/>
                    <a:pt x="1" y="42"/>
                    <a:pt x="2" y="4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0" name="Freeform 8925">
              <a:extLst>
                <a:ext uri="{FF2B5EF4-FFF2-40B4-BE49-F238E27FC236}">
                  <a16:creationId xmlns:a16="http://schemas.microsoft.com/office/drawing/2014/main" id="{6E907A34-4A6F-4BB4-8943-24349F100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" y="441325"/>
              <a:ext cx="341313" cy="198438"/>
            </a:xfrm>
            <a:custGeom>
              <a:avLst/>
              <a:gdLst>
                <a:gd name="T0" fmla="*/ 89 w 91"/>
                <a:gd name="T1" fmla="*/ 0 h 53"/>
                <a:gd name="T2" fmla="*/ 0 w 91"/>
                <a:gd name="T3" fmla="*/ 52 h 53"/>
                <a:gd name="T4" fmla="*/ 1 w 91"/>
                <a:gd name="T5" fmla="*/ 52 h 53"/>
                <a:gd name="T6" fmla="*/ 90 w 91"/>
                <a:gd name="T7" fmla="*/ 1 h 53"/>
                <a:gd name="T8" fmla="*/ 89 w 9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53">
                  <a:moveTo>
                    <a:pt x="89" y="0"/>
                  </a:moveTo>
                  <a:cubicBezTo>
                    <a:pt x="59" y="17"/>
                    <a:pt x="30" y="34"/>
                    <a:pt x="0" y="52"/>
                  </a:cubicBezTo>
                  <a:cubicBezTo>
                    <a:pt x="0" y="53"/>
                    <a:pt x="1" y="53"/>
                    <a:pt x="1" y="52"/>
                  </a:cubicBezTo>
                  <a:cubicBezTo>
                    <a:pt x="30" y="34"/>
                    <a:pt x="60" y="18"/>
                    <a:pt x="90" y="1"/>
                  </a:cubicBezTo>
                  <a:cubicBezTo>
                    <a:pt x="91" y="0"/>
                    <a:pt x="90" y="0"/>
                    <a:pt x="8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1" name="Freeform 8926">
              <a:extLst>
                <a:ext uri="{FF2B5EF4-FFF2-40B4-BE49-F238E27FC236}">
                  <a16:creationId xmlns:a16="http://schemas.microsoft.com/office/drawing/2014/main" id="{AB105F5D-F101-4D04-ACA2-98E81954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" y="425450"/>
              <a:ext cx="461963" cy="219075"/>
            </a:xfrm>
            <a:custGeom>
              <a:avLst/>
              <a:gdLst>
                <a:gd name="T0" fmla="*/ 2 w 123"/>
                <a:gd name="T1" fmla="*/ 58 h 58"/>
                <a:gd name="T2" fmla="*/ 122 w 123"/>
                <a:gd name="T3" fmla="*/ 1 h 58"/>
                <a:gd name="T4" fmla="*/ 122 w 123"/>
                <a:gd name="T5" fmla="*/ 0 h 58"/>
                <a:gd name="T6" fmla="*/ 1 w 123"/>
                <a:gd name="T7" fmla="*/ 58 h 58"/>
                <a:gd name="T8" fmla="*/ 2 w 123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58">
                  <a:moveTo>
                    <a:pt x="2" y="58"/>
                  </a:moveTo>
                  <a:cubicBezTo>
                    <a:pt x="41" y="36"/>
                    <a:pt x="80" y="16"/>
                    <a:pt x="122" y="1"/>
                  </a:cubicBezTo>
                  <a:cubicBezTo>
                    <a:pt x="123" y="0"/>
                    <a:pt x="122" y="0"/>
                    <a:pt x="122" y="0"/>
                  </a:cubicBezTo>
                  <a:cubicBezTo>
                    <a:pt x="80" y="15"/>
                    <a:pt x="40" y="36"/>
                    <a:pt x="1" y="58"/>
                  </a:cubicBezTo>
                  <a:cubicBezTo>
                    <a:pt x="0" y="58"/>
                    <a:pt x="2" y="58"/>
                    <a:pt x="2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2" name="Freeform 8927">
              <a:extLst>
                <a:ext uri="{FF2B5EF4-FFF2-40B4-BE49-F238E27FC236}">
                  <a16:creationId xmlns:a16="http://schemas.microsoft.com/office/drawing/2014/main" id="{9ECAF101-8039-4975-93FC-D1EA2EEC9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398462"/>
              <a:ext cx="488950" cy="246063"/>
            </a:xfrm>
            <a:custGeom>
              <a:avLst/>
              <a:gdLst>
                <a:gd name="T0" fmla="*/ 2 w 130"/>
                <a:gd name="T1" fmla="*/ 64 h 65"/>
                <a:gd name="T2" fmla="*/ 122 w 130"/>
                <a:gd name="T3" fmla="*/ 3 h 65"/>
                <a:gd name="T4" fmla="*/ 77 w 130"/>
                <a:gd name="T5" fmla="*/ 31 h 65"/>
                <a:gd name="T6" fmla="*/ 20 w 130"/>
                <a:gd name="T7" fmla="*/ 65 h 65"/>
                <a:gd name="T8" fmla="*/ 21 w 130"/>
                <a:gd name="T9" fmla="*/ 65 h 65"/>
                <a:gd name="T10" fmla="*/ 129 w 130"/>
                <a:gd name="T11" fmla="*/ 1 h 65"/>
                <a:gd name="T12" fmla="*/ 129 w 130"/>
                <a:gd name="T13" fmla="*/ 0 h 65"/>
                <a:gd name="T14" fmla="*/ 1 w 130"/>
                <a:gd name="T15" fmla="*/ 64 h 65"/>
                <a:gd name="T16" fmla="*/ 2 w 130"/>
                <a:gd name="T17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5">
                  <a:moveTo>
                    <a:pt x="2" y="64"/>
                  </a:moveTo>
                  <a:cubicBezTo>
                    <a:pt x="41" y="42"/>
                    <a:pt x="80" y="20"/>
                    <a:pt x="122" y="3"/>
                  </a:cubicBezTo>
                  <a:cubicBezTo>
                    <a:pt x="108" y="9"/>
                    <a:pt x="92" y="23"/>
                    <a:pt x="77" y="31"/>
                  </a:cubicBezTo>
                  <a:cubicBezTo>
                    <a:pt x="58" y="42"/>
                    <a:pt x="39" y="53"/>
                    <a:pt x="20" y="65"/>
                  </a:cubicBezTo>
                  <a:cubicBezTo>
                    <a:pt x="19" y="65"/>
                    <a:pt x="21" y="65"/>
                    <a:pt x="21" y="65"/>
                  </a:cubicBezTo>
                  <a:cubicBezTo>
                    <a:pt x="57" y="43"/>
                    <a:pt x="94" y="23"/>
                    <a:pt x="129" y="1"/>
                  </a:cubicBezTo>
                  <a:cubicBezTo>
                    <a:pt x="130" y="0"/>
                    <a:pt x="129" y="0"/>
                    <a:pt x="129" y="0"/>
                  </a:cubicBezTo>
                  <a:cubicBezTo>
                    <a:pt x="84" y="18"/>
                    <a:pt x="42" y="40"/>
                    <a:pt x="1" y="64"/>
                  </a:cubicBezTo>
                  <a:cubicBezTo>
                    <a:pt x="0" y="64"/>
                    <a:pt x="1" y="64"/>
                    <a:pt x="2" y="6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3" name="Freeform 8928">
              <a:extLst>
                <a:ext uri="{FF2B5EF4-FFF2-40B4-BE49-F238E27FC236}">
                  <a16:creationId xmlns:a16="http://schemas.microsoft.com/office/drawing/2014/main" id="{041EF47A-C564-4A98-BFB7-812869EEF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" y="334962"/>
              <a:ext cx="550863" cy="304800"/>
            </a:xfrm>
            <a:custGeom>
              <a:avLst/>
              <a:gdLst>
                <a:gd name="T0" fmla="*/ 146 w 147"/>
                <a:gd name="T1" fmla="*/ 0 h 81"/>
                <a:gd name="T2" fmla="*/ 1 w 147"/>
                <a:gd name="T3" fmla="*/ 80 h 81"/>
                <a:gd name="T4" fmla="*/ 2 w 147"/>
                <a:gd name="T5" fmla="*/ 80 h 81"/>
                <a:gd name="T6" fmla="*/ 146 w 147"/>
                <a:gd name="T7" fmla="*/ 0 h 81"/>
                <a:gd name="T8" fmla="*/ 146 w 147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81">
                  <a:moveTo>
                    <a:pt x="146" y="0"/>
                  </a:moveTo>
                  <a:cubicBezTo>
                    <a:pt x="97" y="26"/>
                    <a:pt x="49" y="52"/>
                    <a:pt x="1" y="80"/>
                  </a:cubicBezTo>
                  <a:cubicBezTo>
                    <a:pt x="0" y="80"/>
                    <a:pt x="2" y="81"/>
                    <a:pt x="2" y="80"/>
                  </a:cubicBezTo>
                  <a:cubicBezTo>
                    <a:pt x="49" y="52"/>
                    <a:pt x="98" y="26"/>
                    <a:pt x="146" y="0"/>
                  </a:cubicBezTo>
                  <a:cubicBezTo>
                    <a:pt x="147" y="0"/>
                    <a:pt x="146" y="0"/>
                    <a:pt x="14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4" name="Freeform 8929">
              <a:extLst>
                <a:ext uri="{FF2B5EF4-FFF2-40B4-BE49-F238E27FC236}">
                  <a16:creationId xmlns:a16="http://schemas.microsoft.com/office/drawing/2014/main" id="{8C15DDC1-F547-4B4E-9154-36420BB25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315912"/>
              <a:ext cx="671513" cy="331788"/>
            </a:xfrm>
            <a:custGeom>
              <a:avLst/>
              <a:gdLst>
                <a:gd name="T0" fmla="*/ 1 w 179"/>
                <a:gd name="T1" fmla="*/ 88 h 88"/>
                <a:gd name="T2" fmla="*/ 178 w 179"/>
                <a:gd name="T3" fmla="*/ 1 h 88"/>
                <a:gd name="T4" fmla="*/ 178 w 179"/>
                <a:gd name="T5" fmla="*/ 0 h 88"/>
                <a:gd name="T6" fmla="*/ 1 w 179"/>
                <a:gd name="T7" fmla="*/ 87 h 88"/>
                <a:gd name="T8" fmla="*/ 1 w 179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88">
                  <a:moveTo>
                    <a:pt x="1" y="88"/>
                  </a:moveTo>
                  <a:cubicBezTo>
                    <a:pt x="59" y="55"/>
                    <a:pt x="116" y="23"/>
                    <a:pt x="178" y="1"/>
                  </a:cubicBezTo>
                  <a:cubicBezTo>
                    <a:pt x="179" y="0"/>
                    <a:pt x="178" y="0"/>
                    <a:pt x="178" y="0"/>
                  </a:cubicBezTo>
                  <a:cubicBezTo>
                    <a:pt x="115" y="22"/>
                    <a:pt x="58" y="55"/>
                    <a:pt x="1" y="87"/>
                  </a:cubicBezTo>
                  <a:cubicBezTo>
                    <a:pt x="0" y="87"/>
                    <a:pt x="1" y="88"/>
                    <a:pt x="1" y="8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5" name="Freeform 8930">
              <a:extLst>
                <a:ext uri="{FF2B5EF4-FFF2-40B4-BE49-F238E27FC236}">
                  <a16:creationId xmlns:a16="http://schemas.microsoft.com/office/drawing/2014/main" id="{1D8FDA13-1840-4171-A521-34C9B5960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" y="263525"/>
              <a:ext cx="701675" cy="387350"/>
            </a:xfrm>
            <a:custGeom>
              <a:avLst/>
              <a:gdLst>
                <a:gd name="T0" fmla="*/ 186 w 187"/>
                <a:gd name="T1" fmla="*/ 1 h 103"/>
                <a:gd name="T2" fmla="*/ 0 w 187"/>
                <a:gd name="T3" fmla="*/ 102 h 103"/>
                <a:gd name="T4" fmla="*/ 1 w 187"/>
                <a:gd name="T5" fmla="*/ 102 h 103"/>
                <a:gd name="T6" fmla="*/ 186 w 187"/>
                <a:gd name="T7" fmla="*/ 1 h 103"/>
                <a:gd name="T8" fmla="*/ 186 w 187"/>
                <a:gd name="T9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03">
                  <a:moveTo>
                    <a:pt x="186" y="1"/>
                  </a:moveTo>
                  <a:cubicBezTo>
                    <a:pt x="123" y="33"/>
                    <a:pt x="59" y="63"/>
                    <a:pt x="0" y="102"/>
                  </a:cubicBezTo>
                  <a:cubicBezTo>
                    <a:pt x="0" y="102"/>
                    <a:pt x="1" y="103"/>
                    <a:pt x="1" y="102"/>
                  </a:cubicBezTo>
                  <a:cubicBezTo>
                    <a:pt x="60" y="63"/>
                    <a:pt x="124" y="34"/>
                    <a:pt x="186" y="1"/>
                  </a:cubicBezTo>
                  <a:cubicBezTo>
                    <a:pt x="187" y="1"/>
                    <a:pt x="186" y="0"/>
                    <a:pt x="18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6" name="Freeform 8931">
              <a:extLst>
                <a:ext uri="{FF2B5EF4-FFF2-40B4-BE49-F238E27FC236}">
                  <a16:creationId xmlns:a16="http://schemas.microsoft.com/office/drawing/2014/main" id="{124B5D2B-2325-4217-9573-043729267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" y="249237"/>
              <a:ext cx="736600" cy="382588"/>
            </a:xfrm>
            <a:custGeom>
              <a:avLst/>
              <a:gdLst>
                <a:gd name="T0" fmla="*/ 2 w 196"/>
                <a:gd name="T1" fmla="*/ 102 h 102"/>
                <a:gd name="T2" fmla="*/ 195 w 196"/>
                <a:gd name="T3" fmla="*/ 1 h 102"/>
                <a:gd name="T4" fmla="*/ 195 w 196"/>
                <a:gd name="T5" fmla="*/ 0 h 102"/>
                <a:gd name="T6" fmla="*/ 1 w 196"/>
                <a:gd name="T7" fmla="*/ 101 h 102"/>
                <a:gd name="T8" fmla="*/ 2 w 196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02">
                  <a:moveTo>
                    <a:pt x="2" y="102"/>
                  </a:moveTo>
                  <a:cubicBezTo>
                    <a:pt x="66" y="69"/>
                    <a:pt x="125" y="24"/>
                    <a:pt x="195" y="1"/>
                  </a:cubicBezTo>
                  <a:cubicBezTo>
                    <a:pt x="196" y="1"/>
                    <a:pt x="196" y="0"/>
                    <a:pt x="195" y="0"/>
                  </a:cubicBezTo>
                  <a:cubicBezTo>
                    <a:pt x="125" y="23"/>
                    <a:pt x="66" y="68"/>
                    <a:pt x="1" y="101"/>
                  </a:cubicBezTo>
                  <a:cubicBezTo>
                    <a:pt x="0" y="102"/>
                    <a:pt x="1" y="102"/>
                    <a:pt x="2" y="10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7" name="Freeform 8932">
              <a:extLst>
                <a:ext uri="{FF2B5EF4-FFF2-40B4-BE49-F238E27FC236}">
                  <a16:creationId xmlns:a16="http://schemas.microsoft.com/office/drawing/2014/main" id="{315D1936-BC0C-403A-88F6-52C2F152D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203200"/>
              <a:ext cx="742950" cy="428625"/>
            </a:xfrm>
            <a:custGeom>
              <a:avLst/>
              <a:gdLst>
                <a:gd name="T0" fmla="*/ 196 w 198"/>
                <a:gd name="T1" fmla="*/ 0 h 114"/>
                <a:gd name="T2" fmla="*/ 0 w 198"/>
                <a:gd name="T3" fmla="*/ 112 h 114"/>
                <a:gd name="T4" fmla="*/ 1 w 198"/>
                <a:gd name="T5" fmla="*/ 113 h 114"/>
                <a:gd name="T6" fmla="*/ 197 w 198"/>
                <a:gd name="T7" fmla="*/ 1 h 114"/>
                <a:gd name="T8" fmla="*/ 196 w 19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14">
                  <a:moveTo>
                    <a:pt x="196" y="0"/>
                  </a:moveTo>
                  <a:cubicBezTo>
                    <a:pt x="130" y="36"/>
                    <a:pt x="64" y="72"/>
                    <a:pt x="0" y="112"/>
                  </a:cubicBezTo>
                  <a:cubicBezTo>
                    <a:pt x="0" y="113"/>
                    <a:pt x="1" y="114"/>
                    <a:pt x="1" y="113"/>
                  </a:cubicBezTo>
                  <a:cubicBezTo>
                    <a:pt x="65" y="73"/>
                    <a:pt x="131" y="37"/>
                    <a:pt x="197" y="1"/>
                  </a:cubicBezTo>
                  <a:cubicBezTo>
                    <a:pt x="198" y="0"/>
                    <a:pt x="197" y="0"/>
                    <a:pt x="19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8" name="Freeform 8933">
              <a:extLst>
                <a:ext uri="{FF2B5EF4-FFF2-40B4-BE49-F238E27FC236}">
                  <a16:creationId xmlns:a16="http://schemas.microsoft.com/office/drawing/2014/main" id="{A56325B1-5C3F-4AF2-8FDE-BC202023A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188912"/>
              <a:ext cx="668338" cy="304800"/>
            </a:xfrm>
            <a:custGeom>
              <a:avLst/>
              <a:gdLst>
                <a:gd name="T0" fmla="*/ 2 w 178"/>
                <a:gd name="T1" fmla="*/ 80 h 81"/>
                <a:gd name="T2" fmla="*/ 177 w 178"/>
                <a:gd name="T3" fmla="*/ 0 h 81"/>
                <a:gd name="T4" fmla="*/ 177 w 178"/>
                <a:gd name="T5" fmla="*/ 0 h 81"/>
                <a:gd name="T6" fmla="*/ 1 w 178"/>
                <a:gd name="T7" fmla="*/ 80 h 81"/>
                <a:gd name="T8" fmla="*/ 2 w 178"/>
                <a:gd name="T9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81">
                  <a:moveTo>
                    <a:pt x="2" y="80"/>
                  </a:moveTo>
                  <a:cubicBezTo>
                    <a:pt x="58" y="50"/>
                    <a:pt x="115" y="19"/>
                    <a:pt x="177" y="0"/>
                  </a:cubicBezTo>
                  <a:cubicBezTo>
                    <a:pt x="178" y="0"/>
                    <a:pt x="178" y="0"/>
                    <a:pt x="177" y="0"/>
                  </a:cubicBezTo>
                  <a:cubicBezTo>
                    <a:pt x="115" y="19"/>
                    <a:pt x="58" y="49"/>
                    <a:pt x="1" y="80"/>
                  </a:cubicBezTo>
                  <a:cubicBezTo>
                    <a:pt x="0" y="81"/>
                    <a:pt x="1" y="80"/>
                    <a:pt x="2" y="8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9" name="Freeform 8934">
              <a:extLst>
                <a:ext uri="{FF2B5EF4-FFF2-40B4-BE49-F238E27FC236}">
                  <a16:creationId xmlns:a16="http://schemas.microsoft.com/office/drawing/2014/main" id="{6B064792-7168-41D9-A21B-B3F3959A9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515937"/>
              <a:ext cx="71438" cy="33338"/>
            </a:xfrm>
            <a:custGeom>
              <a:avLst/>
              <a:gdLst>
                <a:gd name="T0" fmla="*/ 2 w 19"/>
                <a:gd name="T1" fmla="*/ 9 h 9"/>
                <a:gd name="T2" fmla="*/ 18 w 19"/>
                <a:gd name="T3" fmla="*/ 1 h 9"/>
                <a:gd name="T4" fmla="*/ 17 w 19"/>
                <a:gd name="T5" fmla="*/ 0 h 9"/>
                <a:gd name="T6" fmla="*/ 1 w 19"/>
                <a:gd name="T7" fmla="*/ 9 h 9"/>
                <a:gd name="T8" fmla="*/ 2 w 1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2" y="9"/>
                  </a:moveTo>
                  <a:cubicBezTo>
                    <a:pt x="8" y="6"/>
                    <a:pt x="13" y="4"/>
                    <a:pt x="18" y="1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2" y="3"/>
                    <a:pt x="7" y="6"/>
                    <a:pt x="1" y="9"/>
                  </a:cubicBezTo>
                  <a:cubicBezTo>
                    <a:pt x="0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0" name="Freeform 8935">
              <a:extLst>
                <a:ext uri="{FF2B5EF4-FFF2-40B4-BE49-F238E27FC236}">
                  <a16:creationId xmlns:a16="http://schemas.microsoft.com/office/drawing/2014/main" id="{C672D364-5B39-4853-80C9-7724031D3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504825"/>
              <a:ext cx="71438" cy="41275"/>
            </a:xfrm>
            <a:custGeom>
              <a:avLst/>
              <a:gdLst>
                <a:gd name="T0" fmla="*/ 17 w 19"/>
                <a:gd name="T1" fmla="*/ 0 h 11"/>
                <a:gd name="T2" fmla="*/ 0 w 19"/>
                <a:gd name="T3" fmla="*/ 10 h 11"/>
                <a:gd name="T4" fmla="*/ 1 w 19"/>
                <a:gd name="T5" fmla="*/ 11 h 11"/>
                <a:gd name="T6" fmla="*/ 18 w 19"/>
                <a:gd name="T7" fmla="*/ 0 h 11"/>
                <a:gd name="T8" fmla="*/ 17 w 1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7" y="0"/>
                  </a:moveTo>
                  <a:cubicBezTo>
                    <a:pt x="12" y="3"/>
                    <a:pt x="6" y="7"/>
                    <a:pt x="0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7" y="7"/>
                    <a:pt x="13" y="4"/>
                    <a:pt x="18" y="0"/>
                  </a:cubicBezTo>
                  <a:cubicBezTo>
                    <a:pt x="19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1" name="Freeform 8936">
              <a:extLst>
                <a:ext uri="{FF2B5EF4-FFF2-40B4-BE49-F238E27FC236}">
                  <a16:creationId xmlns:a16="http://schemas.microsoft.com/office/drawing/2014/main" id="{C3F70E12-632B-4429-9459-0F0E5DD7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" y="153987"/>
              <a:ext cx="615950" cy="323850"/>
            </a:xfrm>
            <a:custGeom>
              <a:avLst/>
              <a:gdLst>
                <a:gd name="T0" fmla="*/ 2 w 164"/>
                <a:gd name="T1" fmla="*/ 76 h 86"/>
                <a:gd name="T2" fmla="*/ 94 w 164"/>
                <a:gd name="T3" fmla="*/ 31 h 86"/>
                <a:gd name="T4" fmla="*/ 130 w 164"/>
                <a:gd name="T5" fmla="*/ 13 h 86"/>
                <a:gd name="T6" fmla="*/ 147 w 164"/>
                <a:gd name="T7" fmla="*/ 9 h 86"/>
                <a:gd name="T8" fmla="*/ 136 w 164"/>
                <a:gd name="T9" fmla="*/ 13 h 86"/>
                <a:gd name="T10" fmla="*/ 146 w 164"/>
                <a:gd name="T11" fmla="*/ 10 h 86"/>
                <a:gd name="T12" fmla="*/ 100 w 164"/>
                <a:gd name="T13" fmla="*/ 35 h 86"/>
                <a:gd name="T14" fmla="*/ 2 w 164"/>
                <a:gd name="T15" fmla="*/ 86 h 86"/>
                <a:gd name="T16" fmla="*/ 2 w 164"/>
                <a:gd name="T17" fmla="*/ 86 h 86"/>
                <a:gd name="T18" fmla="*/ 160 w 164"/>
                <a:gd name="T19" fmla="*/ 3 h 86"/>
                <a:gd name="T20" fmla="*/ 160 w 164"/>
                <a:gd name="T21" fmla="*/ 3 h 86"/>
                <a:gd name="T22" fmla="*/ 133 w 164"/>
                <a:gd name="T23" fmla="*/ 16 h 86"/>
                <a:gd name="T24" fmla="*/ 133 w 164"/>
                <a:gd name="T25" fmla="*/ 16 h 86"/>
                <a:gd name="T26" fmla="*/ 160 w 164"/>
                <a:gd name="T27" fmla="*/ 3 h 86"/>
                <a:gd name="T28" fmla="*/ 160 w 164"/>
                <a:gd name="T29" fmla="*/ 3 h 86"/>
                <a:gd name="T30" fmla="*/ 140 w 164"/>
                <a:gd name="T31" fmla="*/ 5 h 86"/>
                <a:gd name="T32" fmla="*/ 81 w 164"/>
                <a:gd name="T33" fmla="*/ 36 h 86"/>
                <a:gd name="T34" fmla="*/ 1 w 164"/>
                <a:gd name="T35" fmla="*/ 75 h 86"/>
                <a:gd name="T36" fmla="*/ 2 w 164"/>
                <a:gd name="T37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4" h="86">
                  <a:moveTo>
                    <a:pt x="2" y="76"/>
                  </a:moveTo>
                  <a:cubicBezTo>
                    <a:pt x="30" y="55"/>
                    <a:pt x="62" y="44"/>
                    <a:pt x="94" y="31"/>
                  </a:cubicBezTo>
                  <a:cubicBezTo>
                    <a:pt x="106" y="26"/>
                    <a:pt x="118" y="20"/>
                    <a:pt x="130" y="13"/>
                  </a:cubicBezTo>
                  <a:cubicBezTo>
                    <a:pt x="135" y="10"/>
                    <a:pt x="164" y="0"/>
                    <a:pt x="147" y="9"/>
                  </a:cubicBezTo>
                  <a:cubicBezTo>
                    <a:pt x="145" y="10"/>
                    <a:pt x="131" y="18"/>
                    <a:pt x="136" y="13"/>
                  </a:cubicBezTo>
                  <a:cubicBezTo>
                    <a:pt x="141" y="9"/>
                    <a:pt x="162" y="1"/>
                    <a:pt x="146" y="10"/>
                  </a:cubicBezTo>
                  <a:cubicBezTo>
                    <a:pt x="131" y="19"/>
                    <a:pt x="116" y="27"/>
                    <a:pt x="100" y="35"/>
                  </a:cubicBezTo>
                  <a:cubicBezTo>
                    <a:pt x="67" y="52"/>
                    <a:pt x="34" y="68"/>
                    <a:pt x="2" y="86"/>
                  </a:cubicBezTo>
                  <a:cubicBezTo>
                    <a:pt x="1" y="86"/>
                    <a:pt x="2" y="86"/>
                    <a:pt x="2" y="86"/>
                  </a:cubicBezTo>
                  <a:cubicBezTo>
                    <a:pt x="54" y="57"/>
                    <a:pt x="109" y="3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55" y="2"/>
                    <a:pt x="131" y="10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42" y="17"/>
                    <a:pt x="153" y="7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54" y="2"/>
                    <a:pt x="145" y="1"/>
                    <a:pt x="140" y="5"/>
                  </a:cubicBezTo>
                  <a:cubicBezTo>
                    <a:pt x="122" y="18"/>
                    <a:pt x="102" y="27"/>
                    <a:pt x="81" y="36"/>
                  </a:cubicBezTo>
                  <a:cubicBezTo>
                    <a:pt x="53" y="47"/>
                    <a:pt x="25" y="57"/>
                    <a:pt x="1" y="75"/>
                  </a:cubicBezTo>
                  <a:cubicBezTo>
                    <a:pt x="0" y="76"/>
                    <a:pt x="1" y="76"/>
                    <a:pt x="2" y="7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2" name="Freeform 8937">
              <a:extLst>
                <a:ext uri="{FF2B5EF4-FFF2-40B4-BE49-F238E27FC236}">
                  <a16:creationId xmlns:a16="http://schemas.microsoft.com/office/drawing/2014/main" id="{0CB49CC8-183C-4F14-A2A9-2C47F2A7D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463550"/>
              <a:ext cx="71438" cy="41275"/>
            </a:xfrm>
            <a:custGeom>
              <a:avLst/>
              <a:gdLst>
                <a:gd name="T0" fmla="*/ 1 w 19"/>
                <a:gd name="T1" fmla="*/ 10 h 11"/>
                <a:gd name="T2" fmla="*/ 18 w 19"/>
                <a:gd name="T3" fmla="*/ 0 h 11"/>
                <a:gd name="T4" fmla="*/ 18 w 19"/>
                <a:gd name="T5" fmla="*/ 0 h 11"/>
                <a:gd name="T6" fmla="*/ 0 w 19"/>
                <a:gd name="T7" fmla="*/ 10 h 11"/>
                <a:gd name="T8" fmla="*/ 1 w 19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" y="10"/>
                  </a:moveTo>
                  <a:cubicBezTo>
                    <a:pt x="7" y="7"/>
                    <a:pt x="13" y="4"/>
                    <a:pt x="18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2" y="3"/>
                    <a:pt x="6" y="6"/>
                    <a:pt x="0" y="10"/>
                  </a:cubicBezTo>
                  <a:cubicBezTo>
                    <a:pt x="0" y="10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3" name="Freeform 8938">
              <a:extLst>
                <a:ext uri="{FF2B5EF4-FFF2-40B4-BE49-F238E27FC236}">
                  <a16:creationId xmlns:a16="http://schemas.microsoft.com/office/drawing/2014/main" id="{FFCAF9C4-7E27-4EE8-B669-46AD94AA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" y="477837"/>
              <a:ext cx="41275" cy="22225"/>
            </a:xfrm>
            <a:custGeom>
              <a:avLst/>
              <a:gdLst>
                <a:gd name="T0" fmla="*/ 2 w 11"/>
                <a:gd name="T1" fmla="*/ 6 h 6"/>
                <a:gd name="T2" fmla="*/ 10 w 11"/>
                <a:gd name="T3" fmla="*/ 0 h 6"/>
                <a:gd name="T4" fmla="*/ 9 w 11"/>
                <a:gd name="T5" fmla="*/ 0 h 6"/>
                <a:gd name="T6" fmla="*/ 1 w 11"/>
                <a:gd name="T7" fmla="*/ 5 h 6"/>
                <a:gd name="T8" fmla="*/ 1 w 11"/>
                <a:gd name="T9" fmla="*/ 6 h 6"/>
                <a:gd name="T10" fmla="*/ 10 w 11"/>
                <a:gd name="T11" fmla="*/ 0 h 6"/>
                <a:gd name="T12" fmla="*/ 9 w 11"/>
                <a:gd name="T13" fmla="*/ 0 h 6"/>
                <a:gd name="T14" fmla="*/ 1 w 11"/>
                <a:gd name="T15" fmla="*/ 5 h 6"/>
                <a:gd name="T16" fmla="*/ 2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2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6" y="2"/>
                    <a:pt x="3" y="3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4"/>
                    <a:pt x="7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6" y="2"/>
                    <a:pt x="3" y="3"/>
                    <a:pt x="1" y="5"/>
                  </a:cubicBezTo>
                  <a:cubicBezTo>
                    <a:pt x="0" y="6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4" name="Freeform 8939">
              <a:extLst>
                <a:ext uri="{FF2B5EF4-FFF2-40B4-BE49-F238E27FC236}">
                  <a16:creationId xmlns:a16="http://schemas.microsoft.com/office/drawing/2014/main" id="{4A8CF01A-770F-4978-A932-3DC7FF38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463550"/>
              <a:ext cx="74613" cy="44450"/>
            </a:xfrm>
            <a:custGeom>
              <a:avLst/>
              <a:gdLst>
                <a:gd name="T0" fmla="*/ 18 w 20"/>
                <a:gd name="T1" fmla="*/ 1 h 12"/>
                <a:gd name="T2" fmla="*/ 1 w 20"/>
                <a:gd name="T3" fmla="*/ 11 h 12"/>
                <a:gd name="T4" fmla="*/ 1 w 20"/>
                <a:gd name="T5" fmla="*/ 12 h 12"/>
                <a:gd name="T6" fmla="*/ 19 w 20"/>
                <a:gd name="T7" fmla="*/ 2 h 12"/>
                <a:gd name="T8" fmla="*/ 18 w 20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8" y="1"/>
                  </a:moveTo>
                  <a:cubicBezTo>
                    <a:pt x="12" y="4"/>
                    <a:pt x="6" y="7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7" y="8"/>
                    <a:pt x="13" y="5"/>
                    <a:pt x="19" y="2"/>
                  </a:cubicBezTo>
                  <a:cubicBezTo>
                    <a:pt x="20" y="1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5" name="Freeform 8940">
              <a:extLst>
                <a:ext uri="{FF2B5EF4-FFF2-40B4-BE49-F238E27FC236}">
                  <a16:creationId xmlns:a16="http://schemas.microsoft.com/office/drawing/2014/main" id="{2E9547B4-005A-46E8-9A49-A4AAE369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75" y="120650"/>
              <a:ext cx="608013" cy="320675"/>
            </a:xfrm>
            <a:custGeom>
              <a:avLst/>
              <a:gdLst>
                <a:gd name="T0" fmla="*/ 161 w 162"/>
                <a:gd name="T1" fmla="*/ 1 h 85"/>
                <a:gd name="T2" fmla="*/ 1 w 162"/>
                <a:gd name="T3" fmla="*/ 84 h 85"/>
                <a:gd name="T4" fmla="*/ 2 w 162"/>
                <a:gd name="T5" fmla="*/ 85 h 85"/>
                <a:gd name="T6" fmla="*/ 161 w 162"/>
                <a:gd name="T7" fmla="*/ 1 h 85"/>
                <a:gd name="T8" fmla="*/ 161 w 162"/>
                <a:gd name="T9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161" y="1"/>
                  </a:moveTo>
                  <a:cubicBezTo>
                    <a:pt x="107" y="27"/>
                    <a:pt x="53" y="55"/>
                    <a:pt x="1" y="84"/>
                  </a:cubicBezTo>
                  <a:cubicBezTo>
                    <a:pt x="0" y="85"/>
                    <a:pt x="1" y="85"/>
                    <a:pt x="2" y="85"/>
                  </a:cubicBezTo>
                  <a:cubicBezTo>
                    <a:pt x="54" y="55"/>
                    <a:pt x="107" y="28"/>
                    <a:pt x="161" y="1"/>
                  </a:cubicBezTo>
                  <a:cubicBezTo>
                    <a:pt x="162" y="1"/>
                    <a:pt x="161" y="0"/>
                    <a:pt x="161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6" name="Freeform 8941">
              <a:extLst>
                <a:ext uri="{FF2B5EF4-FFF2-40B4-BE49-F238E27FC236}">
                  <a16:creationId xmlns:a16="http://schemas.microsoft.com/office/drawing/2014/main" id="{D55D66EF-DF82-403F-8A17-B43BC1BF2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12712"/>
              <a:ext cx="588963" cy="271463"/>
            </a:xfrm>
            <a:custGeom>
              <a:avLst/>
              <a:gdLst>
                <a:gd name="T0" fmla="*/ 2 w 157"/>
                <a:gd name="T1" fmla="*/ 72 h 72"/>
                <a:gd name="T2" fmla="*/ 156 w 157"/>
                <a:gd name="T3" fmla="*/ 1 h 72"/>
                <a:gd name="T4" fmla="*/ 155 w 157"/>
                <a:gd name="T5" fmla="*/ 1 h 72"/>
                <a:gd name="T6" fmla="*/ 1 w 157"/>
                <a:gd name="T7" fmla="*/ 71 h 72"/>
                <a:gd name="T8" fmla="*/ 2 w 157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72">
                  <a:moveTo>
                    <a:pt x="2" y="72"/>
                  </a:moveTo>
                  <a:cubicBezTo>
                    <a:pt x="53" y="49"/>
                    <a:pt x="104" y="25"/>
                    <a:pt x="156" y="1"/>
                  </a:cubicBezTo>
                  <a:cubicBezTo>
                    <a:pt x="157" y="1"/>
                    <a:pt x="156" y="0"/>
                    <a:pt x="155" y="1"/>
                  </a:cubicBezTo>
                  <a:cubicBezTo>
                    <a:pt x="104" y="24"/>
                    <a:pt x="53" y="48"/>
                    <a:pt x="1" y="71"/>
                  </a:cubicBezTo>
                  <a:cubicBezTo>
                    <a:pt x="0" y="72"/>
                    <a:pt x="1" y="72"/>
                    <a:pt x="2" y="7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7" name="Freeform 8942">
              <a:extLst>
                <a:ext uri="{FF2B5EF4-FFF2-40B4-BE49-F238E27FC236}">
                  <a16:creationId xmlns:a16="http://schemas.microsoft.com/office/drawing/2014/main" id="{B7DB5EA3-7B5A-4E30-9906-4F3747A20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" y="406400"/>
              <a:ext cx="69850" cy="38100"/>
            </a:xfrm>
            <a:custGeom>
              <a:avLst/>
              <a:gdLst>
                <a:gd name="T0" fmla="*/ 2 w 19"/>
                <a:gd name="T1" fmla="*/ 10 h 10"/>
                <a:gd name="T2" fmla="*/ 18 w 19"/>
                <a:gd name="T3" fmla="*/ 0 h 10"/>
                <a:gd name="T4" fmla="*/ 17 w 19"/>
                <a:gd name="T5" fmla="*/ 0 h 10"/>
                <a:gd name="T6" fmla="*/ 1 w 19"/>
                <a:gd name="T7" fmla="*/ 10 h 10"/>
                <a:gd name="T8" fmla="*/ 2 w 1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2" y="10"/>
                  </a:moveTo>
                  <a:cubicBezTo>
                    <a:pt x="7" y="7"/>
                    <a:pt x="13" y="4"/>
                    <a:pt x="18" y="0"/>
                  </a:cubicBezTo>
                  <a:cubicBezTo>
                    <a:pt x="19" y="0"/>
                    <a:pt x="17" y="0"/>
                    <a:pt x="17" y="0"/>
                  </a:cubicBezTo>
                  <a:cubicBezTo>
                    <a:pt x="11" y="4"/>
                    <a:pt x="6" y="7"/>
                    <a:pt x="1" y="10"/>
                  </a:cubicBezTo>
                  <a:cubicBezTo>
                    <a:pt x="0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8" name="Freeform 8943">
              <a:extLst>
                <a:ext uri="{FF2B5EF4-FFF2-40B4-BE49-F238E27FC236}">
                  <a16:creationId xmlns:a16="http://schemas.microsoft.com/office/drawing/2014/main" id="{3F1F5F46-F769-4683-9FB2-7E5CB91BB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" y="384175"/>
              <a:ext cx="63500" cy="41275"/>
            </a:xfrm>
            <a:custGeom>
              <a:avLst/>
              <a:gdLst>
                <a:gd name="T0" fmla="*/ 16 w 17"/>
                <a:gd name="T1" fmla="*/ 0 h 11"/>
                <a:gd name="T2" fmla="*/ 1 w 17"/>
                <a:gd name="T3" fmla="*/ 10 h 11"/>
                <a:gd name="T4" fmla="*/ 2 w 17"/>
                <a:gd name="T5" fmla="*/ 10 h 11"/>
                <a:gd name="T6" fmla="*/ 16 w 17"/>
                <a:gd name="T7" fmla="*/ 1 h 11"/>
                <a:gd name="T8" fmla="*/ 16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6" y="0"/>
                  </a:moveTo>
                  <a:cubicBezTo>
                    <a:pt x="11" y="3"/>
                    <a:pt x="6" y="6"/>
                    <a:pt x="1" y="10"/>
                  </a:cubicBezTo>
                  <a:cubicBezTo>
                    <a:pt x="0" y="10"/>
                    <a:pt x="1" y="11"/>
                    <a:pt x="2" y="10"/>
                  </a:cubicBezTo>
                  <a:cubicBezTo>
                    <a:pt x="7" y="7"/>
                    <a:pt x="12" y="4"/>
                    <a:pt x="16" y="1"/>
                  </a:cubicBezTo>
                  <a:cubicBezTo>
                    <a:pt x="17" y="1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9" name="Freeform 8944">
              <a:extLst>
                <a:ext uri="{FF2B5EF4-FFF2-40B4-BE49-F238E27FC236}">
                  <a16:creationId xmlns:a16="http://schemas.microsoft.com/office/drawing/2014/main" id="{9080F7CC-0B3D-4E82-8E25-5C98893D6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" y="120650"/>
              <a:ext cx="477838" cy="236538"/>
            </a:xfrm>
            <a:custGeom>
              <a:avLst/>
              <a:gdLst>
                <a:gd name="T0" fmla="*/ 125 w 127"/>
                <a:gd name="T1" fmla="*/ 0 h 63"/>
                <a:gd name="T2" fmla="*/ 0 w 127"/>
                <a:gd name="T3" fmla="*/ 63 h 63"/>
                <a:gd name="T4" fmla="*/ 1 w 127"/>
                <a:gd name="T5" fmla="*/ 63 h 63"/>
                <a:gd name="T6" fmla="*/ 126 w 127"/>
                <a:gd name="T7" fmla="*/ 0 h 63"/>
                <a:gd name="T8" fmla="*/ 125 w 12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63">
                  <a:moveTo>
                    <a:pt x="125" y="0"/>
                  </a:moveTo>
                  <a:cubicBezTo>
                    <a:pt x="83" y="21"/>
                    <a:pt x="41" y="40"/>
                    <a:pt x="0" y="63"/>
                  </a:cubicBezTo>
                  <a:cubicBezTo>
                    <a:pt x="0" y="63"/>
                    <a:pt x="1" y="63"/>
                    <a:pt x="1" y="63"/>
                  </a:cubicBezTo>
                  <a:cubicBezTo>
                    <a:pt x="42" y="40"/>
                    <a:pt x="84" y="21"/>
                    <a:pt x="126" y="0"/>
                  </a:cubicBezTo>
                  <a:cubicBezTo>
                    <a:pt x="127" y="0"/>
                    <a:pt x="125" y="0"/>
                    <a:pt x="1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0" name="Freeform 8945">
              <a:extLst>
                <a:ext uri="{FF2B5EF4-FFF2-40B4-BE49-F238E27FC236}">
                  <a16:creationId xmlns:a16="http://schemas.microsoft.com/office/drawing/2014/main" id="{68B2DD01-8FF7-4CC7-9C4A-CE90CDE1C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20650"/>
              <a:ext cx="428625" cy="203200"/>
            </a:xfrm>
            <a:custGeom>
              <a:avLst/>
              <a:gdLst>
                <a:gd name="T0" fmla="*/ 2 w 114"/>
                <a:gd name="T1" fmla="*/ 54 h 54"/>
                <a:gd name="T2" fmla="*/ 113 w 114"/>
                <a:gd name="T3" fmla="*/ 0 h 54"/>
                <a:gd name="T4" fmla="*/ 113 w 114"/>
                <a:gd name="T5" fmla="*/ 0 h 54"/>
                <a:gd name="T6" fmla="*/ 1 w 114"/>
                <a:gd name="T7" fmla="*/ 54 h 54"/>
                <a:gd name="T8" fmla="*/ 2 w 114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54">
                  <a:moveTo>
                    <a:pt x="2" y="54"/>
                  </a:moveTo>
                  <a:cubicBezTo>
                    <a:pt x="38" y="35"/>
                    <a:pt x="75" y="17"/>
                    <a:pt x="113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75" y="16"/>
                    <a:pt x="37" y="35"/>
                    <a:pt x="1" y="54"/>
                  </a:cubicBezTo>
                  <a:cubicBezTo>
                    <a:pt x="0" y="54"/>
                    <a:pt x="1" y="54"/>
                    <a:pt x="2" y="5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1" name="Freeform 8946">
              <a:extLst>
                <a:ext uri="{FF2B5EF4-FFF2-40B4-BE49-F238E27FC236}">
                  <a16:creationId xmlns:a16="http://schemas.microsoft.com/office/drawing/2014/main" id="{886A5FDA-C227-47A7-B319-F2D0CABD5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" y="334962"/>
              <a:ext cx="63500" cy="41275"/>
            </a:xfrm>
            <a:custGeom>
              <a:avLst/>
              <a:gdLst>
                <a:gd name="T0" fmla="*/ 15 w 17"/>
                <a:gd name="T1" fmla="*/ 1 h 11"/>
                <a:gd name="T2" fmla="*/ 1 w 17"/>
                <a:gd name="T3" fmla="*/ 10 h 11"/>
                <a:gd name="T4" fmla="*/ 2 w 17"/>
                <a:gd name="T5" fmla="*/ 11 h 11"/>
                <a:gd name="T6" fmla="*/ 16 w 17"/>
                <a:gd name="T7" fmla="*/ 4 h 11"/>
                <a:gd name="T8" fmla="*/ 15 w 17"/>
                <a:gd name="T9" fmla="*/ 3 h 11"/>
                <a:gd name="T10" fmla="*/ 1 w 17"/>
                <a:gd name="T11" fmla="*/ 10 h 11"/>
                <a:gd name="T12" fmla="*/ 2 w 17"/>
                <a:gd name="T13" fmla="*/ 11 h 11"/>
                <a:gd name="T14" fmla="*/ 16 w 17"/>
                <a:gd name="T15" fmla="*/ 1 h 11"/>
                <a:gd name="T16" fmla="*/ 15 w 1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15" y="1"/>
                  </a:moveTo>
                  <a:cubicBezTo>
                    <a:pt x="10" y="4"/>
                    <a:pt x="5" y="7"/>
                    <a:pt x="1" y="10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7" y="9"/>
                    <a:pt x="11" y="6"/>
                    <a:pt x="16" y="4"/>
                  </a:cubicBezTo>
                  <a:cubicBezTo>
                    <a:pt x="17" y="3"/>
                    <a:pt x="16" y="2"/>
                    <a:pt x="15" y="3"/>
                  </a:cubicBezTo>
                  <a:cubicBezTo>
                    <a:pt x="11" y="5"/>
                    <a:pt x="6" y="8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6" y="7"/>
                    <a:pt x="11" y="4"/>
                    <a:pt x="16" y="1"/>
                  </a:cubicBezTo>
                  <a:cubicBezTo>
                    <a:pt x="17" y="1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2" name="Freeform 8947">
              <a:extLst>
                <a:ext uri="{FF2B5EF4-FFF2-40B4-BE49-F238E27FC236}">
                  <a16:creationId xmlns:a16="http://schemas.microsoft.com/office/drawing/2014/main" id="{6DE76EB5-CA66-4475-A179-47C4FCD3E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" y="342900"/>
              <a:ext cx="60325" cy="33338"/>
            </a:xfrm>
            <a:custGeom>
              <a:avLst/>
              <a:gdLst>
                <a:gd name="T0" fmla="*/ 15 w 16"/>
                <a:gd name="T1" fmla="*/ 0 h 9"/>
                <a:gd name="T2" fmla="*/ 1 w 16"/>
                <a:gd name="T3" fmla="*/ 9 h 9"/>
                <a:gd name="T4" fmla="*/ 2 w 16"/>
                <a:gd name="T5" fmla="*/ 9 h 9"/>
                <a:gd name="T6" fmla="*/ 15 w 16"/>
                <a:gd name="T7" fmla="*/ 1 h 9"/>
                <a:gd name="T8" fmla="*/ 14 w 16"/>
                <a:gd name="T9" fmla="*/ 1 h 9"/>
                <a:gd name="T10" fmla="*/ 1 w 16"/>
                <a:gd name="T11" fmla="*/ 9 h 9"/>
                <a:gd name="T12" fmla="*/ 2 w 16"/>
                <a:gd name="T13" fmla="*/ 9 h 9"/>
                <a:gd name="T14" fmla="*/ 16 w 16"/>
                <a:gd name="T15" fmla="*/ 0 h 9"/>
                <a:gd name="T16" fmla="*/ 15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5" y="0"/>
                  </a:moveTo>
                  <a:cubicBezTo>
                    <a:pt x="10" y="3"/>
                    <a:pt x="5" y="6"/>
                    <a:pt x="1" y="9"/>
                  </a:cubicBezTo>
                  <a:cubicBezTo>
                    <a:pt x="0" y="9"/>
                    <a:pt x="2" y="9"/>
                    <a:pt x="2" y="9"/>
                  </a:cubicBezTo>
                  <a:cubicBezTo>
                    <a:pt x="7" y="6"/>
                    <a:pt x="11" y="4"/>
                    <a:pt x="15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0" y="4"/>
                    <a:pt x="5" y="6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7" y="6"/>
                    <a:pt x="11" y="3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3" name="Freeform 8948">
              <a:extLst>
                <a:ext uri="{FF2B5EF4-FFF2-40B4-BE49-F238E27FC236}">
                  <a16:creationId xmlns:a16="http://schemas.microsoft.com/office/drawing/2014/main" id="{E019355E-1AB6-48A6-BC7A-ABDF94B71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" y="125412"/>
              <a:ext cx="349250" cy="190500"/>
            </a:xfrm>
            <a:custGeom>
              <a:avLst/>
              <a:gdLst>
                <a:gd name="T0" fmla="*/ 91 w 93"/>
                <a:gd name="T1" fmla="*/ 0 h 51"/>
                <a:gd name="T2" fmla="*/ 0 w 93"/>
                <a:gd name="T3" fmla="*/ 50 h 51"/>
                <a:gd name="T4" fmla="*/ 1 w 93"/>
                <a:gd name="T5" fmla="*/ 50 h 51"/>
                <a:gd name="T6" fmla="*/ 92 w 93"/>
                <a:gd name="T7" fmla="*/ 1 h 51"/>
                <a:gd name="T8" fmla="*/ 91 w 9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51">
                  <a:moveTo>
                    <a:pt x="91" y="0"/>
                  </a:moveTo>
                  <a:cubicBezTo>
                    <a:pt x="60" y="15"/>
                    <a:pt x="30" y="32"/>
                    <a:pt x="0" y="50"/>
                  </a:cubicBezTo>
                  <a:cubicBezTo>
                    <a:pt x="0" y="50"/>
                    <a:pt x="1" y="51"/>
                    <a:pt x="1" y="50"/>
                  </a:cubicBezTo>
                  <a:cubicBezTo>
                    <a:pt x="31" y="33"/>
                    <a:pt x="60" y="16"/>
                    <a:pt x="92" y="1"/>
                  </a:cubicBezTo>
                  <a:cubicBezTo>
                    <a:pt x="93" y="1"/>
                    <a:pt x="92" y="0"/>
                    <a:pt x="9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4" name="Freeform 8949">
              <a:extLst>
                <a:ext uri="{FF2B5EF4-FFF2-40B4-BE49-F238E27FC236}">
                  <a16:creationId xmlns:a16="http://schemas.microsoft.com/office/drawing/2014/main" id="{3A6C8CFA-437F-4AA4-A9C9-6552D600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25412"/>
              <a:ext cx="288925" cy="138113"/>
            </a:xfrm>
            <a:custGeom>
              <a:avLst/>
              <a:gdLst>
                <a:gd name="T0" fmla="*/ 1 w 77"/>
                <a:gd name="T1" fmla="*/ 37 h 37"/>
                <a:gd name="T2" fmla="*/ 76 w 77"/>
                <a:gd name="T3" fmla="*/ 1 h 37"/>
                <a:gd name="T4" fmla="*/ 75 w 77"/>
                <a:gd name="T5" fmla="*/ 0 h 37"/>
                <a:gd name="T6" fmla="*/ 1 w 77"/>
                <a:gd name="T7" fmla="*/ 36 h 37"/>
                <a:gd name="T8" fmla="*/ 1 w 77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1" y="37"/>
                  </a:moveTo>
                  <a:cubicBezTo>
                    <a:pt x="26" y="25"/>
                    <a:pt x="51" y="12"/>
                    <a:pt x="76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50" y="12"/>
                    <a:pt x="25" y="24"/>
                    <a:pt x="1" y="36"/>
                  </a:cubicBezTo>
                  <a:cubicBezTo>
                    <a:pt x="0" y="37"/>
                    <a:pt x="1" y="37"/>
                    <a:pt x="1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5" name="Freeform 8950">
              <a:extLst>
                <a:ext uri="{FF2B5EF4-FFF2-40B4-BE49-F238E27FC236}">
                  <a16:creationId xmlns:a16="http://schemas.microsoft.com/office/drawing/2014/main" id="{B8332AB2-DBD0-4AB2-A0E6-C52EC6BEF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79400"/>
              <a:ext cx="55563" cy="33338"/>
            </a:xfrm>
            <a:custGeom>
              <a:avLst/>
              <a:gdLst>
                <a:gd name="T0" fmla="*/ 12 w 15"/>
                <a:gd name="T1" fmla="*/ 1 h 9"/>
                <a:gd name="T2" fmla="*/ 0 w 15"/>
                <a:gd name="T3" fmla="*/ 8 h 9"/>
                <a:gd name="T4" fmla="*/ 1 w 15"/>
                <a:gd name="T5" fmla="*/ 9 h 9"/>
                <a:gd name="T6" fmla="*/ 14 w 15"/>
                <a:gd name="T7" fmla="*/ 3 h 9"/>
                <a:gd name="T8" fmla="*/ 13 w 15"/>
                <a:gd name="T9" fmla="*/ 2 h 9"/>
                <a:gd name="T10" fmla="*/ 1 w 15"/>
                <a:gd name="T11" fmla="*/ 8 h 9"/>
                <a:gd name="T12" fmla="*/ 1 w 15"/>
                <a:gd name="T13" fmla="*/ 9 h 9"/>
                <a:gd name="T14" fmla="*/ 13 w 15"/>
                <a:gd name="T15" fmla="*/ 1 h 9"/>
                <a:gd name="T16" fmla="*/ 12 w 15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">
                  <a:moveTo>
                    <a:pt x="12" y="1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7"/>
                    <a:pt x="10" y="5"/>
                    <a:pt x="14" y="3"/>
                  </a:cubicBezTo>
                  <a:cubicBezTo>
                    <a:pt x="15" y="2"/>
                    <a:pt x="14" y="1"/>
                    <a:pt x="13" y="2"/>
                  </a:cubicBezTo>
                  <a:cubicBezTo>
                    <a:pt x="9" y="4"/>
                    <a:pt x="5" y="6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5" y="6"/>
                    <a:pt x="9" y="4"/>
                    <a:pt x="13" y="1"/>
                  </a:cubicBezTo>
                  <a:cubicBezTo>
                    <a:pt x="14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6" name="Freeform 8951">
              <a:extLst>
                <a:ext uri="{FF2B5EF4-FFF2-40B4-BE49-F238E27FC236}">
                  <a16:creationId xmlns:a16="http://schemas.microsoft.com/office/drawing/2014/main" id="{E8C251B0-7AAF-4969-ACD7-40F7BE20B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20650"/>
              <a:ext cx="247650" cy="134938"/>
            </a:xfrm>
            <a:custGeom>
              <a:avLst/>
              <a:gdLst>
                <a:gd name="T0" fmla="*/ 64 w 66"/>
                <a:gd name="T1" fmla="*/ 0 h 36"/>
                <a:gd name="T2" fmla="*/ 1 w 66"/>
                <a:gd name="T3" fmla="*/ 34 h 36"/>
                <a:gd name="T4" fmla="*/ 1 w 66"/>
                <a:gd name="T5" fmla="*/ 35 h 36"/>
                <a:gd name="T6" fmla="*/ 65 w 66"/>
                <a:gd name="T7" fmla="*/ 1 h 36"/>
                <a:gd name="T8" fmla="*/ 64 w 6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6">
                  <a:moveTo>
                    <a:pt x="64" y="0"/>
                  </a:moveTo>
                  <a:cubicBezTo>
                    <a:pt x="43" y="11"/>
                    <a:pt x="21" y="22"/>
                    <a:pt x="1" y="34"/>
                  </a:cubicBezTo>
                  <a:cubicBezTo>
                    <a:pt x="0" y="35"/>
                    <a:pt x="0" y="36"/>
                    <a:pt x="1" y="35"/>
                  </a:cubicBezTo>
                  <a:cubicBezTo>
                    <a:pt x="22" y="23"/>
                    <a:pt x="43" y="12"/>
                    <a:pt x="65" y="1"/>
                  </a:cubicBezTo>
                  <a:cubicBezTo>
                    <a:pt x="66" y="0"/>
                    <a:pt x="65" y="0"/>
                    <a:pt x="6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7" name="Freeform 8952">
              <a:extLst>
                <a:ext uri="{FF2B5EF4-FFF2-40B4-BE49-F238E27FC236}">
                  <a16:creationId xmlns:a16="http://schemas.microsoft.com/office/drawing/2014/main" id="{4D7F9767-A9E9-4D91-A11E-686869050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" y="120650"/>
              <a:ext cx="190500" cy="98425"/>
            </a:xfrm>
            <a:custGeom>
              <a:avLst/>
              <a:gdLst>
                <a:gd name="T0" fmla="*/ 2 w 51"/>
                <a:gd name="T1" fmla="*/ 25 h 26"/>
                <a:gd name="T2" fmla="*/ 50 w 51"/>
                <a:gd name="T3" fmla="*/ 0 h 26"/>
                <a:gd name="T4" fmla="*/ 49 w 51"/>
                <a:gd name="T5" fmla="*/ 0 h 26"/>
                <a:gd name="T6" fmla="*/ 1 w 51"/>
                <a:gd name="T7" fmla="*/ 25 h 26"/>
                <a:gd name="T8" fmla="*/ 2 w 51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6">
                  <a:moveTo>
                    <a:pt x="2" y="25"/>
                  </a:moveTo>
                  <a:cubicBezTo>
                    <a:pt x="18" y="17"/>
                    <a:pt x="34" y="9"/>
                    <a:pt x="50" y="0"/>
                  </a:cubicBezTo>
                  <a:cubicBezTo>
                    <a:pt x="51" y="0"/>
                    <a:pt x="50" y="0"/>
                    <a:pt x="49" y="0"/>
                  </a:cubicBezTo>
                  <a:cubicBezTo>
                    <a:pt x="33" y="8"/>
                    <a:pt x="17" y="17"/>
                    <a:pt x="1" y="25"/>
                  </a:cubicBezTo>
                  <a:cubicBezTo>
                    <a:pt x="0" y="25"/>
                    <a:pt x="2" y="26"/>
                    <a:pt x="2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8" name="Freeform 8953">
              <a:extLst>
                <a:ext uri="{FF2B5EF4-FFF2-40B4-BE49-F238E27FC236}">
                  <a16:creationId xmlns:a16="http://schemas.microsoft.com/office/drawing/2014/main" id="{28DB020D-44C2-486C-AB48-D4E8C0D58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" y="233362"/>
              <a:ext cx="33338" cy="22225"/>
            </a:xfrm>
            <a:custGeom>
              <a:avLst/>
              <a:gdLst>
                <a:gd name="T0" fmla="*/ 7 w 9"/>
                <a:gd name="T1" fmla="*/ 0 h 6"/>
                <a:gd name="T2" fmla="*/ 0 w 9"/>
                <a:gd name="T3" fmla="*/ 5 h 6"/>
                <a:gd name="T4" fmla="*/ 1 w 9"/>
                <a:gd name="T5" fmla="*/ 5 h 6"/>
                <a:gd name="T6" fmla="*/ 8 w 9"/>
                <a:gd name="T7" fmla="*/ 2 h 6"/>
                <a:gd name="T8" fmla="*/ 8 w 9"/>
                <a:gd name="T9" fmla="*/ 1 h 6"/>
                <a:gd name="T10" fmla="*/ 1 w 9"/>
                <a:gd name="T11" fmla="*/ 5 h 6"/>
                <a:gd name="T12" fmla="*/ 1 w 9"/>
                <a:gd name="T13" fmla="*/ 5 h 6"/>
                <a:gd name="T14" fmla="*/ 8 w 9"/>
                <a:gd name="T15" fmla="*/ 1 h 6"/>
                <a:gd name="T16" fmla="*/ 7 w 9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7" y="0"/>
                  </a:moveTo>
                  <a:cubicBezTo>
                    <a:pt x="5" y="2"/>
                    <a:pt x="2" y="3"/>
                    <a:pt x="0" y="5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4" y="4"/>
                    <a:pt x="6" y="3"/>
                    <a:pt x="8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5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9" name="Freeform 8954">
              <a:extLst>
                <a:ext uri="{FF2B5EF4-FFF2-40B4-BE49-F238E27FC236}">
                  <a16:creationId xmlns:a16="http://schemas.microsoft.com/office/drawing/2014/main" id="{EBFC466F-B3C9-4947-866A-D509CB57D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20650"/>
              <a:ext cx="150813" cy="82550"/>
            </a:xfrm>
            <a:custGeom>
              <a:avLst/>
              <a:gdLst>
                <a:gd name="T0" fmla="*/ 38 w 40"/>
                <a:gd name="T1" fmla="*/ 1 h 22"/>
                <a:gd name="T2" fmla="*/ 1 w 40"/>
                <a:gd name="T3" fmla="*/ 21 h 22"/>
                <a:gd name="T4" fmla="*/ 2 w 40"/>
                <a:gd name="T5" fmla="*/ 21 h 22"/>
                <a:gd name="T6" fmla="*/ 39 w 40"/>
                <a:gd name="T7" fmla="*/ 1 h 22"/>
                <a:gd name="T8" fmla="*/ 38 w 40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2">
                  <a:moveTo>
                    <a:pt x="38" y="1"/>
                  </a:moveTo>
                  <a:cubicBezTo>
                    <a:pt x="26" y="7"/>
                    <a:pt x="13" y="14"/>
                    <a:pt x="1" y="21"/>
                  </a:cubicBezTo>
                  <a:cubicBezTo>
                    <a:pt x="0" y="22"/>
                    <a:pt x="2" y="22"/>
                    <a:pt x="2" y="21"/>
                  </a:cubicBezTo>
                  <a:cubicBezTo>
                    <a:pt x="14" y="14"/>
                    <a:pt x="27" y="8"/>
                    <a:pt x="39" y="1"/>
                  </a:cubicBezTo>
                  <a:cubicBezTo>
                    <a:pt x="40" y="0"/>
                    <a:pt x="38" y="0"/>
                    <a:pt x="3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0" name="Freeform 8955">
              <a:extLst>
                <a:ext uri="{FF2B5EF4-FFF2-40B4-BE49-F238E27FC236}">
                  <a16:creationId xmlns:a16="http://schemas.microsoft.com/office/drawing/2014/main" id="{672CDEED-730F-400D-B14F-C9F74D509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" y="120650"/>
              <a:ext cx="98425" cy="52388"/>
            </a:xfrm>
            <a:custGeom>
              <a:avLst/>
              <a:gdLst>
                <a:gd name="T0" fmla="*/ 1 w 26"/>
                <a:gd name="T1" fmla="*/ 14 h 14"/>
                <a:gd name="T2" fmla="*/ 25 w 26"/>
                <a:gd name="T3" fmla="*/ 1 h 14"/>
                <a:gd name="T4" fmla="*/ 25 w 26"/>
                <a:gd name="T5" fmla="*/ 0 h 14"/>
                <a:gd name="T6" fmla="*/ 1 w 26"/>
                <a:gd name="T7" fmla="*/ 13 h 14"/>
                <a:gd name="T8" fmla="*/ 1 w 2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1" y="14"/>
                  </a:moveTo>
                  <a:cubicBezTo>
                    <a:pt x="9" y="10"/>
                    <a:pt x="17" y="5"/>
                    <a:pt x="25" y="1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17" y="4"/>
                    <a:pt x="9" y="9"/>
                    <a:pt x="1" y="13"/>
                  </a:cubicBezTo>
                  <a:cubicBezTo>
                    <a:pt x="0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1" name="Freeform 8956">
              <a:extLst>
                <a:ext uri="{FF2B5EF4-FFF2-40B4-BE49-F238E27FC236}">
                  <a16:creationId xmlns:a16="http://schemas.microsoft.com/office/drawing/2014/main" id="{2CDCA7ED-1FA5-48B7-A30F-DC7217C1D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180975"/>
              <a:ext cx="44450" cy="33338"/>
            </a:xfrm>
            <a:custGeom>
              <a:avLst/>
              <a:gdLst>
                <a:gd name="T0" fmla="*/ 10 w 12"/>
                <a:gd name="T1" fmla="*/ 0 h 9"/>
                <a:gd name="T2" fmla="*/ 1 w 12"/>
                <a:gd name="T3" fmla="*/ 8 h 9"/>
                <a:gd name="T4" fmla="*/ 2 w 12"/>
                <a:gd name="T5" fmla="*/ 9 h 9"/>
                <a:gd name="T6" fmla="*/ 11 w 12"/>
                <a:gd name="T7" fmla="*/ 5 h 9"/>
                <a:gd name="T8" fmla="*/ 10 w 12"/>
                <a:gd name="T9" fmla="*/ 4 h 9"/>
                <a:gd name="T10" fmla="*/ 1 w 12"/>
                <a:gd name="T11" fmla="*/ 8 h 9"/>
                <a:gd name="T12" fmla="*/ 2 w 12"/>
                <a:gd name="T13" fmla="*/ 9 h 9"/>
                <a:gd name="T14" fmla="*/ 11 w 12"/>
                <a:gd name="T15" fmla="*/ 0 h 9"/>
                <a:gd name="T16" fmla="*/ 10 w 12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9">
                  <a:moveTo>
                    <a:pt x="10" y="0"/>
                  </a:moveTo>
                  <a:cubicBezTo>
                    <a:pt x="7" y="2"/>
                    <a:pt x="4" y="5"/>
                    <a:pt x="1" y="8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5" y="8"/>
                    <a:pt x="8" y="6"/>
                    <a:pt x="11" y="5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7" y="6"/>
                    <a:pt x="4" y="7"/>
                    <a:pt x="1" y="8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5" y="6"/>
                    <a:pt x="8" y="3"/>
                    <a:pt x="11" y="0"/>
                  </a:cubicBezTo>
                  <a:cubicBezTo>
                    <a:pt x="12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2" name="Freeform 8957">
              <a:extLst>
                <a:ext uri="{FF2B5EF4-FFF2-40B4-BE49-F238E27FC236}">
                  <a16:creationId xmlns:a16="http://schemas.microsoft.com/office/drawing/2014/main" id="{4125B03A-6FE5-4349-B639-87091F752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37" y="117475"/>
              <a:ext cx="68263" cy="36513"/>
            </a:xfrm>
            <a:custGeom>
              <a:avLst/>
              <a:gdLst>
                <a:gd name="T0" fmla="*/ 17 w 18"/>
                <a:gd name="T1" fmla="*/ 0 h 10"/>
                <a:gd name="T2" fmla="*/ 1 w 18"/>
                <a:gd name="T3" fmla="*/ 8 h 10"/>
                <a:gd name="T4" fmla="*/ 2 w 18"/>
                <a:gd name="T5" fmla="*/ 9 h 10"/>
                <a:gd name="T6" fmla="*/ 17 w 18"/>
                <a:gd name="T7" fmla="*/ 1 h 10"/>
                <a:gd name="T8" fmla="*/ 17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7" y="0"/>
                  </a:moveTo>
                  <a:cubicBezTo>
                    <a:pt x="12" y="3"/>
                    <a:pt x="6" y="6"/>
                    <a:pt x="1" y="8"/>
                  </a:cubicBezTo>
                  <a:cubicBezTo>
                    <a:pt x="0" y="9"/>
                    <a:pt x="1" y="10"/>
                    <a:pt x="2" y="9"/>
                  </a:cubicBezTo>
                  <a:cubicBezTo>
                    <a:pt x="7" y="6"/>
                    <a:pt x="12" y="4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3" name="Freeform 8958">
              <a:extLst>
                <a:ext uri="{FF2B5EF4-FFF2-40B4-BE49-F238E27FC236}">
                  <a16:creationId xmlns:a16="http://schemas.microsoft.com/office/drawing/2014/main" id="{A9B52D32-D536-4CB3-9FF1-7F204D88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" y="34925"/>
              <a:ext cx="107950" cy="44450"/>
            </a:xfrm>
            <a:custGeom>
              <a:avLst/>
              <a:gdLst>
                <a:gd name="T0" fmla="*/ 1 w 29"/>
                <a:gd name="T1" fmla="*/ 11 h 12"/>
                <a:gd name="T2" fmla="*/ 23 w 29"/>
                <a:gd name="T3" fmla="*/ 2 h 12"/>
                <a:gd name="T4" fmla="*/ 26 w 29"/>
                <a:gd name="T5" fmla="*/ 1 h 12"/>
                <a:gd name="T6" fmla="*/ 22 w 29"/>
                <a:gd name="T7" fmla="*/ 4 h 12"/>
                <a:gd name="T8" fmla="*/ 10 w 29"/>
                <a:gd name="T9" fmla="*/ 11 h 12"/>
                <a:gd name="T10" fmla="*/ 11 w 29"/>
                <a:gd name="T11" fmla="*/ 12 h 12"/>
                <a:gd name="T12" fmla="*/ 29 w 29"/>
                <a:gd name="T13" fmla="*/ 1 h 12"/>
                <a:gd name="T14" fmla="*/ 28 w 29"/>
                <a:gd name="T15" fmla="*/ 0 h 12"/>
                <a:gd name="T16" fmla="*/ 0 w 29"/>
                <a:gd name="T17" fmla="*/ 11 h 12"/>
                <a:gd name="T18" fmla="*/ 1 w 29"/>
                <a:gd name="T1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2">
                  <a:moveTo>
                    <a:pt x="1" y="11"/>
                  </a:moveTo>
                  <a:cubicBezTo>
                    <a:pt x="8" y="8"/>
                    <a:pt x="15" y="5"/>
                    <a:pt x="23" y="2"/>
                  </a:cubicBezTo>
                  <a:cubicBezTo>
                    <a:pt x="23" y="2"/>
                    <a:pt x="27" y="1"/>
                    <a:pt x="26" y="1"/>
                  </a:cubicBezTo>
                  <a:cubicBezTo>
                    <a:pt x="25" y="2"/>
                    <a:pt x="23" y="3"/>
                    <a:pt x="22" y="4"/>
                  </a:cubicBezTo>
                  <a:cubicBezTo>
                    <a:pt x="18" y="7"/>
                    <a:pt x="14" y="9"/>
                    <a:pt x="10" y="11"/>
                  </a:cubicBezTo>
                  <a:cubicBezTo>
                    <a:pt x="9" y="11"/>
                    <a:pt x="10" y="12"/>
                    <a:pt x="11" y="12"/>
                  </a:cubicBezTo>
                  <a:cubicBezTo>
                    <a:pt x="17" y="8"/>
                    <a:pt x="23" y="5"/>
                    <a:pt x="29" y="1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18" y="2"/>
                    <a:pt x="9" y="6"/>
                    <a:pt x="0" y="11"/>
                  </a:cubicBezTo>
                  <a:cubicBezTo>
                    <a:pt x="0" y="11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4" name="Freeform 8959">
              <a:extLst>
                <a:ext uri="{FF2B5EF4-FFF2-40B4-BE49-F238E27FC236}">
                  <a16:creationId xmlns:a16="http://schemas.microsoft.com/office/drawing/2014/main" id="{2B4C9DF1-6EEA-42B1-8856-8FBAFBDDF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158750"/>
              <a:ext cx="55563" cy="19050"/>
            </a:xfrm>
            <a:custGeom>
              <a:avLst/>
              <a:gdLst>
                <a:gd name="T0" fmla="*/ 2 w 15"/>
                <a:gd name="T1" fmla="*/ 5 h 5"/>
                <a:gd name="T2" fmla="*/ 14 w 15"/>
                <a:gd name="T3" fmla="*/ 0 h 5"/>
                <a:gd name="T4" fmla="*/ 14 w 15"/>
                <a:gd name="T5" fmla="*/ 0 h 5"/>
                <a:gd name="T6" fmla="*/ 1 w 15"/>
                <a:gd name="T7" fmla="*/ 4 h 5"/>
                <a:gd name="T8" fmla="*/ 2 w 1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2" y="5"/>
                  </a:moveTo>
                  <a:cubicBezTo>
                    <a:pt x="6" y="4"/>
                    <a:pt x="10" y="2"/>
                    <a:pt x="14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0" y="1"/>
                    <a:pt x="6" y="3"/>
                    <a:pt x="1" y="4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5" name="Freeform 8960">
              <a:extLst>
                <a:ext uri="{FF2B5EF4-FFF2-40B4-BE49-F238E27FC236}">
                  <a16:creationId xmlns:a16="http://schemas.microsoft.com/office/drawing/2014/main" id="{6997186C-FC5C-4DAA-9FFD-38DD4856D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25412"/>
              <a:ext cx="60325" cy="41275"/>
            </a:xfrm>
            <a:custGeom>
              <a:avLst/>
              <a:gdLst>
                <a:gd name="T0" fmla="*/ 14 w 16"/>
                <a:gd name="T1" fmla="*/ 1 h 11"/>
                <a:gd name="T2" fmla="*/ 0 w 16"/>
                <a:gd name="T3" fmla="*/ 11 h 11"/>
                <a:gd name="T4" fmla="*/ 2 w 16"/>
                <a:gd name="T5" fmla="*/ 11 h 11"/>
                <a:gd name="T6" fmla="*/ 15 w 16"/>
                <a:gd name="T7" fmla="*/ 1 h 11"/>
                <a:gd name="T8" fmla="*/ 14 w 1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4" y="1"/>
                  </a:moveTo>
                  <a:cubicBezTo>
                    <a:pt x="9" y="4"/>
                    <a:pt x="5" y="7"/>
                    <a:pt x="0" y="11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6" y="7"/>
                    <a:pt x="10" y="4"/>
                    <a:pt x="15" y="1"/>
                  </a:cubicBezTo>
                  <a:cubicBezTo>
                    <a:pt x="16" y="0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6" name="Freeform 8961">
              <a:extLst>
                <a:ext uri="{FF2B5EF4-FFF2-40B4-BE49-F238E27FC236}">
                  <a16:creationId xmlns:a16="http://schemas.microsoft.com/office/drawing/2014/main" id="{8A744B7C-0FC3-4302-B289-A2BA58C6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" y="7937"/>
              <a:ext cx="146050" cy="71438"/>
            </a:xfrm>
            <a:custGeom>
              <a:avLst/>
              <a:gdLst>
                <a:gd name="T0" fmla="*/ 2 w 39"/>
                <a:gd name="T1" fmla="*/ 18 h 19"/>
                <a:gd name="T2" fmla="*/ 31 w 39"/>
                <a:gd name="T3" fmla="*/ 4 h 19"/>
                <a:gd name="T4" fmla="*/ 33 w 39"/>
                <a:gd name="T5" fmla="*/ 4 h 19"/>
                <a:gd name="T6" fmla="*/ 27 w 39"/>
                <a:gd name="T7" fmla="*/ 8 h 19"/>
                <a:gd name="T8" fmla="*/ 9 w 39"/>
                <a:gd name="T9" fmla="*/ 17 h 19"/>
                <a:gd name="T10" fmla="*/ 10 w 39"/>
                <a:gd name="T11" fmla="*/ 18 h 19"/>
                <a:gd name="T12" fmla="*/ 38 w 39"/>
                <a:gd name="T13" fmla="*/ 2 h 19"/>
                <a:gd name="T14" fmla="*/ 37 w 39"/>
                <a:gd name="T15" fmla="*/ 1 h 19"/>
                <a:gd name="T16" fmla="*/ 1 w 39"/>
                <a:gd name="T17" fmla="*/ 17 h 19"/>
                <a:gd name="T18" fmla="*/ 2 w 39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2" y="18"/>
                  </a:moveTo>
                  <a:cubicBezTo>
                    <a:pt x="12" y="14"/>
                    <a:pt x="21" y="8"/>
                    <a:pt x="31" y="4"/>
                  </a:cubicBezTo>
                  <a:cubicBezTo>
                    <a:pt x="32" y="4"/>
                    <a:pt x="38" y="0"/>
                    <a:pt x="33" y="4"/>
                  </a:cubicBezTo>
                  <a:cubicBezTo>
                    <a:pt x="31" y="5"/>
                    <a:pt x="29" y="7"/>
                    <a:pt x="27" y="8"/>
                  </a:cubicBezTo>
                  <a:cubicBezTo>
                    <a:pt x="21" y="12"/>
                    <a:pt x="15" y="15"/>
                    <a:pt x="9" y="17"/>
                  </a:cubicBezTo>
                  <a:cubicBezTo>
                    <a:pt x="8" y="18"/>
                    <a:pt x="9" y="19"/>
                    <a:pt x="10" y="18"/>
                  </a:cubicBezTo>
                  <a:cubicBezTo>
                    <a:pt x="19" y="13"/>
                    <a:pt x="29" y="8"/>
                    <a:pt x="38" y="2"/>
                  </a:cubicBezTo>
                  <a:cubicBezTo>
                    <a:pt x="39" y="1"/>
                    <a:pt x="38" y="1"/>
                    <a:pt x="37" y="1"/>
                  </a:cubicBezTo>
                  <a:cubicBezTo>
                    <a:pt x="25" y="5"/>
                    <a:pt x="14" y="12"/>
                    <a:pt x="1" y="17"/>
                  </a:cubicBezTo>
                  <a:cubicBezTo>
                    <a:pt x="0" y="17"/>
                    <a:pt x="1" y="18"/>
                    <a:pt x="2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7" name="Freeform 8962">
              <a:extLst>
                <a:ext uri="{FF2B5EF4-FFF2-40B4-BE49-F238E27FC236}">
                  <a16:creationId xmlns:a16="http://schemas.microsoft.com/office/drawing/2014/main" id="{B88F52DE-AB16-4047-9649-C5166390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" y="0"/>
              <a:ext cx="211138" cy="87313"/>
            </a:xfrm>
            <a:custGeom>
              <a:avLst/>
              <a:gdLst>
                <a:gd name="T0" fmla="*/ 22 w 56"/>
                <a:gd name="T1" fmla="*/ 6 h 23"/>
                <a:gd name="T2" fmla="*/ 2 w 56"/>
                <a:gd name="T3" fmla="*/ 20 h 23"/>
                <a:gd name="T4" fmla="*/ 3 w 56"/>
                <a:gd name="T5" fmla="*/ 20 h 23"/>
                <a:gd name="T6" fmla="*/ 34 w 56"/>
                <a:gd name="T7" fmla="*/ 6 h 23"/>
                <a:gd name="T8" fmla="*/ 31 w 56"/>
                <a:gd name="T9" fmla="*/ 8 h 23"/>
                <a:gd name="T10" fmla="*/ 21 w 56"/>
                <a:gd name="T11" fmla="*/ 13 h 23"/>
                <a:gd name="T12" fmla="*/ 5 w 56"/>
                <a:gd name="T13" fmla="*/ 22 h 23"/>
                <a:gd name="T14" fmla="*/ 6 w 56"/>
                <a:gd name="T15" fmla="*/ 23 h 23"/>
                <a:gd name="T16" fmla="*/ 39 w 56"/>
                <a:gd name="T17" fmla="*/ 7 h 23"/>
                <a:gd name="T18" fmla="*/ 51 w 56"/>
                <a:gd name="T19" fmla="*/ 2 h 23"/>
                <a:gd name="T20" fmla="*/ 43 w 56"/>
                <a:gd name="T21" fmla="*/ 8 h 23"/>
                <a:gd name="T22" fmla="*/ 22 w 56"/>
                <a:gd name="T23" fmla="*/ 20 h 23"/>
                <a:gd name="T24" fmla="*/ 23 w 56"/>
                <a:gd name="T25" fmla="*/ 21 h 23"/>
                <a:gd name="T26" fmla="*/ 55 w 56"/>
                <a:gd name="T27" fmla="*/ 1 h 23"/>
                <a:gd name="T28" fmla="*/ 54 w 56"/>
                <a:gd name="T29" fmla="*/ 1 h 23"/>
                <a:gd name="T30" fmla="*/ 18 w 56"/>
                <a:gd name="T31" fmla="*/ 17 h 23"/>
                <a:gd name="T32" fmla="*/ 9 w 56"/>
                <a:gd name="T33" fmla="*/ 21 h 23"/>
                <a:gd name="T34" fmla="*/ 22 w 56"/>
                <a:gd name="T35" fmla="*/ 14 h 23"/>
                <a:gd name="T36" fmla="*/ 41 w 56"/>
                <a:gd name="T37" fmla="*/ 2 h 23"/>
                <a:gd name="T38" fmla="*/ 40 w 56"/>
                <a:gd name="T39" fmla="*/ 2 h 23"/>
                <a:gd name="T40" fmla="*/ 18 w 56"/>
                <a:gd name="T41" fmla="*/ 13 h 23"/>
                <a:gd name="T42" fmla="*/ 8 w 56"/>
                <a:gd name="T43" fmla="*/ 15 h 23"/>
                <a:gd name="T44" fmla="*/ 23 w 56"/>
                <a:gd name="T45" fmla="*/ 7 h 23"/>
                <a:gd name="T46" fmla="*/ 22 w 56"/>
                <a:gd name="T4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" h="23">
                  <a:moveTo>
                    <a:pt x="22" y="6"/>
                  </a:moveTo>
                  <a:cubicBezTo>
                    <a:pt x="14" y="9"/>
                    <a:pt x="8" y="13"/>
                    <a:pt x="2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14" y="17"/>
                    <a:pt x="24" y="11"/>
                    <a:pt x="34" y="6"/>
                  </a:cubicBezTo>
                  <a:cubicBezTo>
                    <a:pt x="43" y="1"/>
                    <a:pt x="30" y="8"/>
                    <a:pt x="31" y="8"/>
                  </a:cubicBezTo>
                  <a:cubicBezTo>
                    <a:pt x="27" y="9"/>
                    <a:pt x="24" y="11"/>
                    <a:pt x="21" y="13"/>
                  </a:cubicBezTo>
                  <a:cubicBezTo>
                    <a:pt x="15" y="16"/>
                    <a:pt x="10" y="19"/>
                    <a:pt x="5" y="22"/>
                  </a:cubicBezTo>
                  <a:cubicBezTo>
                    <a:pt x="4" y="23"/>
                    <a:pt x="5" y="23"/>
                    <a:pt x="6" y="23"/>
                  </a:cubicBezTo>
                  <a:cubicBezTo>
                    <a:pt x="17" y="19"/>
                    <a:pt x="28" y="12"/>
                    <a:pt x="39" y="7"/>
                  </a:cubicBezTo>
                  <a:cubicBezTo>
                    <a:pt x="43" y="5"/>
                    <a:pt x="47" y="4"/>
                    <a:pt x="51" y="2"/>
                  </a:cubicBezTo>
                  <a:cubicBezTo>
                    <a:pt x="53" y="2"/>
                    <a:pt x="39" y="11"/>
                    <a:pt x="43" y="8"/>
                  </a:cubicBezTo>
                  <a:cubicBezTo>
                    <a:pt x="36" y="12"/>
                    <a:pt x="29" y="16"/>
                    <a:pt x="22" y="20"/>
                  </a:cubicBezTo>
                  <a:cubicBezTo>
                    <a:pt x="21" y="20"/>
                    <a:pt x="22" y="21"/>
                    <a:pt x="23" y="21"/>
                  </a:cubicBezTo>
                  <a:cubicBezTo>
                    <a:pt x="33" y="14"/>
                    <a:pt x="45" y="10"/>
                    <a:pt x="55" y="1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41" y="4"/>
                    <a:pt x="30" y="11"/>
                    <a:pt x="18" y="17"/>
                  </a:cubicBezTo>
                  <a:cubicBezTo>
                    <a:pt x="15" y="18"/>
                    <a:pt x="11" y="19"/>
                    <a:pt x="9" y="21"/>
                  </a:cubicBezTo>
                  <a:cubicBezTo>
                    <a:pt x="13" y="18"/>
                    <a:pt x="17" y="16"/>
                    <a:pt x="22" y="14"/>
                  </a:cubicBezTo>
                  <a:cubicBezTo>
                    <a:pt x="28" y="10"/>
                    <a:pt x="35" y="7"/>
                    <a:pt x="41" y="2"/>
                  </a:cubicBezTo>
                  <a:cubicBezTo>
                    <a:pt x="41" y="2"/>
                    <a:pt x="40" y="1"/>
                    <a:pt x="40" y="2"/>
                  </a:cubicBezTo>
                  <a:cubicBezTo>
                    <a:pt x="32" y="5"/>
                    <a:pt x="25" y="9"/>
                    <a:pt x="18" y="13"/>
                  </a:cubicBezTo>
                  <a:cubicBezTo>
                    <a:pt x="16" y="14"/>
                    <a:pt x="0" y="23"/>
                    <a:pt x="8" y="15"/>
                  </a:cubicBezTo>
                  <a:cubicBezTo>
                    <a:pt x="12" y="12"/>
                    <a:pt x="18" y="9"/>
                    <a:pt x="23" y="7"/>
                  </a:cubicBezTo>
                  <a:cubicBezTo>
                    <a:pt x="24" y="6"/>
                    <a:pt x="23" y="6"/>
                    <a:pt x="2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2588" name="Group 60">
            <a:extLst>
              <a:ext uri="{FF2B5EF4-FFF2-40B4-BE49-F238E27FC236}">
                <a16:creationId xmlns:a16="http://schemas.microsoft.com/office/drawing/2014/main" id="{05ACBF0D-5C2B-4C37-A266-FA917A4FFB18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946150"/>
            <a:ext cx="1279525" cy="1541463"/>
            <a:chOff x="0" y="0"/>
            <a:chExt cx="671513" cy="809625"/>
          </a:xfrm>
        </p:grpSpPr>
        <p:sp>
          <p:nvSpPr>
            <p:cNvPr id="22589" name="Freeform 9255">
              <a:extLst>
                <a:ext uri="{FF2B5EF4-FFF2-40B4-BE49-F238E27FC236}">
                  <a16:creationId xmlns:a16="http://schemas.microsoft.com/office/drawing/2014/main" id="{B45E63C3-8699-4314-B848-273509013F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68262"/>
              <a:ext cx="671513" cy="741363"/>
            </a:xfrm>
            <a:custGeom>
              <a:avLst/>
              <a:gdLst>
                <a:gd name="T0" fmla="*/ 169 w 179"/>
                <a:gd name="T1" fmla="*/ 117 h 197"/>
                <a:gd name="T2" fmla="*/ 171 w 179"/>
                <a:gd name="T3" fmla="*/ 52 h 197"/>
                <a:gd name="T4" fmla="*/ 166 w 179"/>
                <a:gd name="T5" fmla="*/ 21 h 197"/>
                <a:gd name="T6" fmla="*/ 157 w 179"/>
                <a:gd name="T7" fmla="*/ 14 h 197"/>
                <a:gd name="T8" fmla="*/ 157 w 179"/>
                <a:gd name="T9" fmla="*/ 14 h 197"/>
                <a:gd name="T10" fmla="*/ 157 w 179"/>
                <a:gd name="T11" fmla="*/ 13 h 197"/>
                <a:gd name="T12" fmla="*/ 157 w 179"/>
                <a:gd name="T13" fmla="*/ 13 h 197"/>
                <a:gd name="T14" fmla="*/ 157 w 179"/>
                <a:gd name="T15" fmla="*/ 13 h 197"/>
                <a:gd name="T16" fmla="*/ 157 w 179"/>
                <a:gd name="T17" fmla="*/ 14 h 197"/>
                <a:gd name="T18" fmla="*/ 157 w 179"/>
                <a:gd name="T19" fmla="*/ 14 h 197"/>
                <a:gd name="T20" fmla="*/ 157 w 179"/>
                <a:gd name="T21" fmla="*/ 17 h 197"/>
                <a:gd name="T22" fmla="*/ 154 w 179"/>
                <a:gd name="T23" fmla="*/ 18 h 197"/>
                <a:gd name="T24" fmla="*/ 141 w 179"/>
                <a:gd name="T25" fmla="*/ 32 h 197"/>
                <a:gd name="T26" fmla="*/ 119 w 179"/>
                <a:gd name="T27" fmla="*/ 37 h 197"/>
                <a:gd name="T28" fmla="*/ 110 w 179"/>
                <a:gd name="T29" fmla="*/ 35 h 197"/>
                <a:gd name="T30" fmla="*/ 82 w 179"/>
                <a:gd name="T31" fmla="*/ 37 h 197"/>
                <a:gd name="T32" fmla="*/ 60 w 179"/>
                <a:gd name="T33" fmla="*/ 37 h 197"/>
                <a:gd name="T34" fmla="*/ 44 w 179"/>
                <a:gd name="T35" fmla="*/ 36 h 197"/>
                <a:gd name="T36" fmla="*/ 5 w 179"/>
                <a:gd name="T37" fmla="*/ 93 h 197"/>
                <a:gd name="T38" fmla="*/ 26 w 179"/>
                <a:gd name="T39" fmla="*/ 197 h 197"/>
                <a:gd name="T40" fmla="*/ 110 w 179"/>
                <a:gd name="T41" fmla="*/ 196 h 197"/>
                <a:gd name="T42" fmla="*/ 111 w 179"/>
                <a:gd name="T43" fmla="*/ 196 h 197"/>
                <a:gd name="T44" fmla="*/ 162 w 179"/>
                <a:gd name="T45" fmla="*/ 194 h 197"/>
                <a:gd name="T46" fmla="*/ 167 w 179"/>
                <a:gd name="T47" fmla="*/ 60 h 197"/>
                <a:gd name="T48" fmla="*/ 166 w 179"/>
                <a:gd name="T49" fmla="*/ 101 h 197"/>
                <a:gd name="T50" fmla="*/ 168 w 179"/>
                <a:gd name="T51" fmla="*/ 139 h 197"/>
                <a:gd name="T52" fmla="*/ 167 w 179"/>
                <a:gd name="T53" fmla="*/ 138 h 197"/>
                <a:gd name="T54" fmla="*/ 167 w 179"/>
                <a:gd name="T55" fmla="*/ 142 h 197"/>
                <a:gd name="T56" fmla="*/ 166 w 179"/>
                <a:gd name="T57" fmla="*/ 180 h 197"/>
                <a:gd name="T58" fmla="*/ 158 w 179"/>
                <a:gd name="T59" fmla="*/ 188 h 197"/>
                <a:gd name="T60" fmla="*/ 129 w 179"/>
                <a:gd name="T61" fmla="*/ 189 h 197"/>
                <a:gd name="T62" fmla="*/ 66 w 179"/>
                <a:gd name="T63" fmla="*/ 190 h 197"/>
                <a:gd name="T64" fmla="*/ 41 w 179"/>
                <a:gd name="T65" fmla="*/ 190 h 197"/>
                <a:gd name="T66" fmla="*/ 13 w 179"/>
                <a:gd name="T67" fmla="*/ 181 h 197"/>
                <a:gd name="T68" fmla="*/ 11 w 179"/>
                <a:gd name="T69" fmla="*/ 174 h 197"/>
                <a:gd name="T70" fmla="*/ 13 w 179"/>
                <a:gd name="T71" fmla="*/ 119 h 197"/>
                <a:gd name="T72" fmla="*/ 17 w 179"/>
                <a:gd name="T73" fmla="*/ 19 h 197"/>
                <a:gd name="T74" fmla="*/ 48 w 179"/>
                <a:gd name="T75" fmla="*/ 41 h 197"/>
                <a:gd name="T76" fmla="*/ 145 w 179"/>
                <a:gd name="T77" fmla="*/ 36 h 197"/>
                <a:gd name="T78" fmla="*/ 156 w 179"/>
                <a:gd name="T79" fmla="*/ 26 h 197"/>
                <a:gd name="T80" fmla="*/ 157 w 179"/>
                <a:gd name="T81" fmla="*/ 24 h 197"/>
                <a:gd name="T82" fmla="*/ 158 w 179"/>
                <a:gd name="T83" fmla="*/ 18 h 197"/>
                <a:gd name="T84" fmla="*/ 160 w 179"/>
                <a:gd name="T85" fmla="*/ 17 h 197"/>
                <a:gd name="T86" fmla="*/ 167 w 179"/>
                <a:gd name="T87" fmla="*/ 5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9" h="197">
                  <a:moveTo>
                    <a:pt x="171" y="136"/>
                  </a:moveTo>
                  <a:cubicBezTo>
                    <a:pt x="170" y="143"/>
                    <a:pt x="170" y="133"/>
                    <a:pt x="170" y="133"/>
                  </a:cubicBezTo>
                  <a:cubicBezTo>
                    <a:pt x="168" y="128"/>
                    <a:pt x="169" y="122"/>
                    <a:pt x="169" y="117"/>
                  </a:cubicBezTo>
                  <a:cubicBezTo>
                    <a:pt x="170" y="118"/>
                    <a:pt x="169" y="109"/>
                    <a:pt x="169" y="107"/>
                  </a:cubicBezTo>
                  <a:cubicBezTo>
                    <a:pt x="170" y="108"/>
                    <a:pt x="170" y="108"/>
                    <a:pt x="171" y="109"/>
                  </a:cubicBezTo>
                  <a:cubicBezTo>
                    <a:pt x="170" y="100"/>
                    <a:pt x="169" y="51"/>
                    <a:pt x="171" y="52"/>
                  </a:cubicBezTo>
                  <a:cubicBezTo>
                    <a:pt x="171" y="47"/>
                    <a:pt x="170" y="38"/>
                    <a:pt x="170" y="32"/>
                  </a:cubicBezTo>
                  <a:cubicBezTo>
                    <a:pt x="171" y="39"/>
                    <a:pt x="170" y="32"/>
                    <a:pt x="171" y="31"/>
                  </a:cubicBezTo>
                  <a:cubicBezTo>
                    <a:pt x="171" y="27"/>
                    <a:pt x="170" y="24"/>
                    <a:pt x="166" y="21"/>
                  </a:cubicBezTo>
                  <a:cubicBezTo>
                    <a:pt x="170" y="24"/>
                    <a:pt x="159" y="11"/>
                    <a:pt x="162" y="14"/>
                  </a:cubicBezTo>
                  <a:cubicBezTo>
                    <a:pt x="160" y="14"/>
                    <a:pt x="159" y="14"/>
                    <a:pt x="158" y="14"/>
                  </a:cubicBezTo>
                  <a:cubicBezTo>
                    <a:pt x="158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3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6" y="13"/>
                    <a:pt x="157" y="13"/>
                  </a:cubicBezTo>
                  <a:cubicBezTo>
                    <a:pt x="156" y="14"/>
                    <a:pt x="156" y="14"/>
                    <a:pt x="156" y="15"/>
                  </a:cubicBezTo>
                  <a:cubicBezTo>
                    <a:pt x="156" y="15"/>
                    <a:pt x="156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6" y="15"/>
                    <a:pt x="157" y="15"/>
                    <a:pt x="157" y="16"/>
                  </a:cubicBezTo>
                  <a:cubicBezTo>
                    <a:pt x="157" y="16"/>
                    <a:pt x="157" y="16"/>
                    <a:pt x="157" y="17"/>
                  </a:cubicBezTo>
                  <a:cubicBezTo>
                    <a:pt x="156" y="17"/>
                    <a:pt x="155" y="16"/>
                    <a:pt x="155" y="17"/>
                  </a:cubicBezTo>
                  <a:cubicBezTo>
                    <a:pt x="155" y="16"/>
                    <a:pt x="155" y="16"/>
                    <a:pt x="156" y="15"/>
                  </a:cubicBezTo>
                  <a:cubicBezTo>
                    <a:pt x="155" y="16"/>
                    <a:pt x="154" y="15"/>
                    <a:pt x="154" y="18"/>
                  </a:cubicBezTo>
                  <a:cubicBezTo>
                    <a:pt x="154" y="18"/>
                    <a:pt x="154" y="19"/>
                    <a:pt x="154" y="21"/>
                  </a:cubicBezTo>
                  <a:cubicBezTo>
                    <a:pt x="152" y="22"/>
                    <a:pt x="152" y="21"/>
                    <a:pt x="153" y="19"/>
                  </a:cubicBezTo>
                  <a:cubicBezTo>
                    <a:pt x="148" y="27"/>
                    <a:pt x="152" y="29"/>
                    <a:pt x="141" y="32"/>
                  </a:cubicBezTo>
                  <a:cubicBezTo>
                    <a:pt x="139" y="32"/>
                    <a:pt x="124" y="35"/>
                    <a:pt x="120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6"/>
                    <a:pt x="119" y="37"/>
                    <a:pt x="119" y="37"/>
                  </a:cubicBezTo>
                  <a:cubicBezTo>
                    <a:pt x="119" y="37"/>
                    <a:pt x="119" y="36"/>
                    <a:pt x="119" y="36"/>
                  </a:cubicBezTo>
                  <a:cubicBezTo>
                    <a:pt x="116" y="37"/>
                    <a:pt x="110" y="35"/>
                    <a:pt x="109" y="34"/>
                  </a:cubicBezTo>
                  <a:cubicBezTo>
                    <a:pt x="110" y="34"/>
                    <a:pt x="108" y="34"/>
                    <a:pt x="110" y="35"/>
                  </a:cubicBezTo>
                  <a:cubicBezTo>
                    <a:pt x="103" y="34"/>
                    <a:pt x="92" y="38"/>
                    <a:pt x="88" y="37"/>
                  </a:cubicBezTo>
                  <a:cubicBezTo>
                    <a:pt x="88" y="37"/>
                    <a:pt x="89" y="36"/>
                    <a:pt x="89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2" y="37"/>
                    <a:pt x="87" y="35"/>
                    <a:pt x="87" y="35"/>
                  </a:cubicBezTo>
                  <a:cubicBezTo>
                    <a:pt x="83" y="36"/>
                    <a:pt x="64" y="38"/>
                    <a:pt x="66" y="36"/>
                  </a:cubicBezTo>
                  <a:cubicBezTo>
                    <a:pt x="64" y="37"/>
                    <a:pt x="62" y="37"/>
                    <a:pt x="60" y="37"/>
                  </a:cubicBezTo>
                  <a:cubicBezTo>
                    <a:pt x="60" y="37"/>
                    <a:pt x="61" y="37"/>
                    <a:pt x="62" y="36"/>
                  </a:cubicBezTo>
                  <a:cubicBezTo>
                    <a:pt x="56" y="35"/>
                    <a:pt x="50" y="37"/>
                    <a:pt x="45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39" y="35"/>
                    <a:pt x="35" y="32"/>
                    <a:pt x="31" y="30"/>
                  </a:cubicBezTo>
                  <a:cubicBezTo>
                    <a:pt x="28" y="28"/>
                    <a:pt x="19" y="13"/>
                    <a:pt x="23" y="13"/>
                  </a:cubicBezTo>
                  <a:cubicBezTo>
                    <a:pt x="0" y="0"/>
                    <a:pt x="5" y="85"/>
                    <a:pt x="5" y="93"/>
                  </a:cubicBezTo>
                  <a:cubicBezTo>
                    <a:pt x="5" y="94"/>
                    <a:pt x="7" y="113"/>
                    <a:pt x="6" y="121"/>
                  </a:cubicBezTo>
                  <a:cubicBezTo>
                    <a:pt x="5" y="137"/>
                    <a:pt x="3" y="156"/>
                    <a:pt x="5" y="172"/>
                  </a:cubicBezTo>
                  <a:cubicBezTo>
                    <a:pt x="6" y="186"/>
                    <a:pt x="10" y="197"/>
                    <a:pt x="26" y="197"/>
                  </a:cubicBezTo>
                  <a:cubicBezTo>
                    <a:pt x="34" y="197"/>
                    <a:pt x="41" y="196"/>
                    <a:pt x="48" y="195"/>
                  </a:cubicBezTo>
                  <a:cubicBezTo>
                    <a:pt x="51" y="195"/>
                    <a:pt x="65" y="194"/>
                    <a:pt x="62" y="196"/>
                  </a:cubicBezTo>
                  <a:cubicBezTo>
                    <a:pt x="78" y="194"/>
                    <a:pt x="94" y="195"/>
                    <a:pt x="110" y="196"/>
                  </a:cubicBezTo>
                  <a:cubicBezTo>
                    <a:pt x="110" y="196"/>
                    <a:pt x="111" y="196"/>
                    <a:pt x="111" y="196"/>
                  </a:cubicBezTo>
                  <a:cubicBezTo>
                    <a:pt x="111" y="196"/>
                    <a:pt x="111" y="196"/>
                    <a:pt x="111" y="196"/>
                  </a:cubicBezTo>
                  <a:cubicBezTo>
                    <a:pt x="111" y="196"/>
                    <a:pt x="111" y="196"/>
                    <a:pt x="111" y="196"/>
                  </a:cubicBezTo>
                  <a:cubicBezTo>
                    <a:pt x="125" y="197"/>
                    <a:pt x="140" y="197"/>
                    <a:pt x="155" y="195"/>
                  </a:cubicBezTo>
                  <a:cubicBezTo>
                    <a:pt x="155" y="197"/>
                    <a:pt x="148" y="195"/>
                    <a:pt x="148" y="197"/>
                  </a:cubicBezTo>
                  <a:cubicBezTo>
                    <a:pt x="151" y="196"/>
                    <a:pt x="162" y="194"/>
                    <a:pt x="162" y="194"/>
                  </a:cubicBezTo>
                  <a:cubicBezTo>
                    <a:pt x="179" y="184"/>
                    <a:pt x="172" y="146"/>
                    <a:pt x="171" y="136"/>
                  </a:cubicBezTo>
                  <a:close/>
                  <a:moveTo>
                    <a:pt x="168" y="58"/>
                  </a:moveTo>
                  <a:cubicBezTo>
                    <a:pt x="168" y="59"/>
                    <a:pt x="167" y="60"/>
                    <a:pt x="167" y="60"/>
                  </a:cubicBezTo>
                  <a:cubicBezTo>
                    <a:pt x="167" y="65"/>
                    <a:pt x="166" y="69"/>
                    <a:pt x="167" y="74"/>
                  </a:cubicBezTo>
                  <a:cubicBezTo>
                    <a:pt x="167" y="83"/>
                    <a:pt x="168" y="93"/>
                    <a:pt x="167" y="102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6" y="109"/>
                    <a:pt x="169" y="118"/>
                    <a:pt x="165" y="124"/>
                  </a:cubicBezTo>
                  <a:cubicBezTo>
                    <a:pt x="166" y="124"/>
                    <a:pt x="166" y="123"/>
                    <a:pt x="167" y="123"/>
                  </a:cubicBezTo>
                  <a:cubicBezTo>
                    <a:pt x="167" y="125"/>
                    <a:pt x="169" y="138"/>
                    <a:pt x="168" y="139"/>
                  </a:cubicBezTo>
                  <a:cubicBezTo>
                    <a:pt x="167" y="139"/>
                    <a:pt x="167" y="139"/>
                    <a:pt x="167" y="138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67" y="138"/>
                    <a:pt x="166" y="138"/>
                    <a:pt x="166" y="137"/>
                  </a:cubicBezTo>
                  <a:cubicBezTo>
                    <a:pt x="165" y="135"/>
                    <a:pt x="166" y="143"/>
                    <a:pt x="167" y="142"/>
                  </a:cubicBezTo>
                  <a:cubicBezTo>
                    <a:pt x="167" y="146"/>
                    <a:pt x="167" y="162"/>
                    <a:pt x="168" y="168"/>
                  </a:cubicBezTo>
                  <a:cubicBezTo>
                    <a:pt x="167" y="168"/>
                    <a:pt x="167" y="169"/>
                    <a:pt x="167" y="168"/>
                  </a:cubicBezTo>
                  <a:cubicBezTo>
                    <a:pt x="167" y="171"/>
                    <a:pt x="167" y="177"/>
                    <a:pt x="166" y="180"/>
                  </a:cubicBezTo>
                  <a:cubicBezTo>
                    <a:pt x="167" y="179"/>
                    <a:pt x="167" y="178"/>
                    <a:pt x="167" y="177"/>
                  </a:cubicBezTo>
                  <a:cubicBezTo>
                    <a:pt x="168" y="178"/>
                    <a:pt x="168" y="180"/>
                    <a:pt x="166" y="182"/>
                  </a:cubicBezTo>
                  <a:cubicBezTo>
                    <a:pt x="167" y="183"/>
                    <a:pt x="161" y="186"/>
                    <a:pt x="158" y="188"/>
                  </a:cubicBezTo>
                  <a:cubicBezTo>
                    <a:pt x="158" y="188"/>
                    <a:pt x="160" y="188"/>
                    <a:pt x="161" y="188"/>
                  </a:cubicBezTo>
                  <a:cubicBezTo>
                    <a:pt x="157" y="189"/>
                    <a:pt x="151" y="191"/>
                    <a:pt x="146" y="190"/>
                  </a:cubicBezTo>
                  <a:cubicBezTo>
                    <a:pt x="149" y="191"/>
                    <a:pt x="123" y="190"/>
                    <a:pt x="129" y="189"/>
                  </a:cubicBezTo>
                  <a:cubicBezTo>
                    <a:pt x="118" y="189"/>
                    <a:pt x="101" y="187"/>
                    <a:pt x="91" y="190"/>
                  </a:cubicBezTo>
                  <a:cubicBezTo>
                    <a:pt x="88" y="189"/>
                    <a:pt x="64" y="192"/>
                    <a:pt x="63" y="190"/>
                  </a:cubicBezTo>
                  <a:cubicBezTo>
                    <a:pt x="64" y="190"/>
                    <a:pt x="65" y="190"/>
                    <a:pt x="66" y="190"/>
                  </a:cubicBezTo>
                  <a:cubicBezTo>
                    <a:pt x="60" y="185"/>
                    <a:pt x="47" y="191"/>
                    <a:pt x="40" y="191"/>
                  </a:cubicBezTo>
                  <a:cubicBezTo>
                    <a:pt x="42" y="190"/>
                    <a:pt x="45" y="190"/>
                    <a:pt x="47" y="189"/>
                  </a:cubicBezTo>
                  <a:cubicBezTo>
                    <a:pt x="45" y="189"/>
                    <a:pt x="42" y="189"/>
                    <a:pt x="41" y="190"/>
                  </a:cubicBezTo>
                  <a:cubicBezTo>
                    <a:pt x="39" y="190"/>
                    <a:pt x="30" y="191"/>
                    <a:pt x="27" y="191"/>
                  </a:cubicBezTo>
                  <a:cubicBezTo>
                    <a:pt x="22" y="190"/>
                    <a:pt x="15" y="187"/>
                    <a:pt x="12" y="182"/>
                  </a:cubicBezTo>
                  <a:cubicBezTo>
                    <a:pt x="12" y="182"/>
                    <a:pt x="13" y="182"/>
                    <a:pt x="13" y="181"/>
                  </a:cubicBezTo>
                  <a:cubicBezTo>
                    <a:pt x="13" y="182"/>
                    <a:pt x="12" y="181"/>
                    <a:pt x="11" y="180"/>
                  </a:cubicBezTo>
                  <a:cubicBezTo>
                    <a:pt x="11" y="179"/>
                    <a:pt x="11" y="178"/>
                    <a:pt x="11" y="177"/>
                  </a:cubicBezTo>
                  <a:cubicBezTo>
                    <a:pt x="13" y="177"/>
                    <a:pt x="12" y="170"/>
                    <a:pt x="11" y="174"/>
                  </a:cubicBezTo>
                  <a:cubicBezTo>
                    <a:pt x="11" y="172"/>
                    <a:pt x="11" y="169"/>
                    <a:pt x="11" y="166"/>
                  </a:cubicBezTo>
                  <a:cubicBezTo>
                    <a:pt x="12" y="168"/>
                    <a:pt x="11" y="156"/>
                    <a:pt x="11" y="153"/>
                  </a:cubicBezTo>
                  <a:cubicBezTo>
                    <a:pt x="12" y="142"/>
                    <a:pt x="12" y="130"/>
                    <a:pt x="13" y="119"/>
                  </a:cubicBezTo>
                  <a:cubicBezTo>
                    <a:pt x="13" y="108"/>
                    <a:pt x="18" y="84"/>
                    <a:pt x="12" y="76"/>
                  </a:cubicBezTo>
                  <a:cubicBezTo>
                    <a:pt x="16" y="73"/>
                    <a:pt x="11" y="50"/>
                    <a:pt x="11" y="45"/>
                  </a:cubicBezTo>
                  <a:cubicBezTo>
                    <a:pt x="11" y="34"/>
                    <a:pt x="14" y="29"/>
                    <a:pt x="17" y="19"/>
                  </a:cubicBezTo>
                  <a:cubicBezTo>
                    <a:pt x="13" y="30"/>
                    <a:pt x="37" y="38"/>
                    <a:pt x="42" y="41"/>
                  </a:cubicBezTo>
                  <a:cubicBezTo>
                    <a:pt x="26" y="38"/>
                    <a:pt x="49" y="45"/>
                    <a:pt x="54" y="42"/>
                  </a:cubicBezTo>
                  <a:cubicBezTo>
                    <a:pt x="53" y="43"/>
                    <a:pt x="49" y="42"/>
                    <a:pt x="48" y="41"/>
                  </a:cubicBezTo>
                  <a:cubicBezTo>
                    <a:pt x="54" y="40"/>
                    <a:pt x="67" y="45"/>
                    <a:pt x="71" y="42"/>
                  </a:cubicBezTo>
                  <a:cubicBezTo>
                    <a:pt x="84" y="39"/>
                    <a:pt x="99" y="40"/>
                    <a:pt x="112" y="41"/>
                  </a:cubicBezTo>
                  <a:cubicBezTo>
                    <a:pt x="124" y="43"/>
                    <a:pt x="134" y="40"/>
                    <a:pt x="145" y="36"/>
                  </a:cubicBezTo>
                  <a:cubicBezTo>
                    <a:pt x="147" y="36"/>
                    <a:pt x="155" y="33"/>
                    <a:pt x="153" y="31"/>
                  </a:cubicBezTo>
                  <a:cubicBezTo>
                    <a:pt x="154" y="29"/>
                    <a:pt x="155" y="27"/>
                    <a:pt x="155" y="26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6" y="24"/>
                    <a:pt x="157" y="24"/>
                    <a:pt x="157" y="24"/>
                  </a:cubicBezTo>
                  <a:cubicBezTo>
                    <a:pt x="158" y="23"/>
                    <a:pt x="158" y="23"/>
                    <a:pt x="159" y="22"/>
                  </a:cubicBezTo>
                  <a:cubicBezTo>
                    <a:pt x="159" y="22"/>
                    <a:pt x="159" y="21"/>
                    <a:pt x="158" y="21"/>
                  </a:cubicBezTo>
                  <a:cubicBezTo>
                    <a:pt x="157" y="20"/>
                    <a:pt x="157" y="19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8" y="17"/>
                    <a:pt x="158" y="17"/>
                    <a:pt x="159" y="17"/>
                  </a:cubicBezTo>
                  <a:cubicBezTo>
                    <a:pt x="159" y="17"/>
                    <a:pt x="159" y="17"/>
                    <a:pt x="160" y="17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3" y="18"/>
                    <a:pt x="165" y="19"/>
                    <a:pt x="166" y="22"/>
                  </a:cubicBezTo>
                  <a:cubicBezTo>
                    <a:pt x="170" y="32"/>
                    <a:pt x="169" y="47"/>
                    <a:pt x="167" y="57"/>
                  </a:cubicBezTo>
                  <a:cubicBezTo>
                    <a:pt x="169" y="58"/>
                    <a:pt x="169" y="54"/>
                    <a:pt x="169" y="58"/>
                  </a:cubicBezTo>
                  <a:cubicBezTo>
                    <a:pt x="166" y="55"/>
                    <a:pt x="169" y="62"/>
                    <a:pt x="168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0" name="Freeform 9256">
              <a:extLst>
                <a:ext uri="{FF2B5EF4-FFF2-40B4-BE49-F238E27FC236}">
                  <a16:creationId xmlns:a16="http://schemas.microsoft.com/office/drawing/2014/main" id="{57BAC84C-C87B-4431-9F7A-57AB82324B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3" y="0"/>
              <a:ext cx="500063" cy="200025"/>
            </a:xfrm>
            <a:custGeom>
              <a:avLst/>
              <a:gdLst>
                <a:gd name="T0" fmla="*/ 20 w 133"/>
                <a:gd name="T1" fmla="*/ 45 h 53"/>
                <a:gd name="T2" fmla="*/ 22 w 133"/>
                <a:gd name="T3" fmla="*/ 46 h 53"/>
                <a:gd name="T4" fmla="*/ 44 w 133"/>
                <a:gd name="T5" fmla="*/ 47 h 53"/>
                <a:gd name="T6" fmla="*/ 57 w 133"/>
                <a:gd name="T7" fmla="*/ 47 h 53"/>
                <a:gd name="T8" fmla="*/ 115 w 133"/>
                <a:gd name="T9" fmla="*/ 48 h 53"/>
                <a:gd name="T10" fmla="*/ 126 w 133"/>
                <a:gd name="T11" fmla="*/ 25 h 53"/>
                <a:gd name="T12" fmla="*/ 74 w 133"/>
                <a:gd name="T13" fmla="*/ 1 h 53"/>
                <a:gd name="T14" fmla="*/ 40 w 133"/>
                <a:gd name="T15" fmla="*/ 10 h 53"/>
                <a:gd name="T16" fmla="*/ 24 w 133"/>
                <a:gd name="T17" fmla="*/ 20 h 53"/>
                <a:gd name="T18" fmla="*/ 25 w 133"/>
                <a:gd name="T19" fmla="*/ 43 h 53"/>
                <a:gd name="T20" fmla="*/ 25 w 133"/>
                <a:gd name="T21" fmla="*/ 43 h 53"/>
                <a:gd name="T22" fmla="*/ 26 w 133"/>
                <a:gd name="T23" fmla="*/ 44 h 53"/>
                <a:gd name="T24" fmla="*/ 26 w 133"/>
                <a:gd name="T25" fmla="*/ 43 h 53"/>
                <a:gd name="T26" fmla="*/ 32 w 133"/>
                <a:gd name="T27" fmla="*/ 45 h 53"/>
                <a:gd name="T28" fmla="*/ 33 w 133"/>
                <a:gd name="T29" fmla="*/ 44 h 53"/>
                <a:gd name="T30" fmla="*/ 62 w 133"/>
                <a:gd name="T31" fmla="*/ 36 h 53"/>
                <a:gd name="T32" fmla="*/ 61 w 133"/>
                <a:gd name="T33" fmla="*/ 31 h 53"/>
                <a:gd name="T34" fmla="*/ 60 w 133"/>
                <a:gd name="T35" fmla="*/ 23 h 53"/>
                <a:gd name="T36" fmla="*/ 63 w 133"/>
                <a:gd name="T37" fmla="*/ 19 h 53"/>
                <a:gd name="T38" fmla="*/ 65 w 133"/>
                <a:gd name="T39" fmla="*/ 21 h 53"/>
                <a:gd name="T40" fmla="*/ 77 w 133"/>
                <a:gd name="T41" fmla="*/ 23 h 53"/>
                <a:gd name="T42" fmla="*/ 65 w 133"/>
                <a:gd name="T43" fmla="*/ 36 h 53"/>
                <a:gd name="T44" fmla="*/ 62 w 133"/>
                <a:gd name="T45" fmla="*/ 17 h 53"/>
                <a:gd name="T46" fmla="*/ 68 w 133"/>
                <a:gd name="T47" fmla="*/ 42 h 53"/>
                <a:gd name="T48" fmla="*/ 68 w 133"/>
                <a:gd name="T49" fmla="*/ 42 h 53"/>
                <a:gd name="T50" fmla="*/ 49 w 133"/>
                <a:gd name="T51" fmla="*/ 9 h 53"/>
                <a:gd name="T52" fmla="*/ 14 w 133"/>
                <a:gd name="T53" fmla="*/ 32 h 53"/>
                <a:gd name="T54" fmla="*/ 19 w 133"/>
                <a:gd name="T55" fmla="*/ 25 h 53"/>
                <a:gd name="T56" fmla="*/ 44 w 133"/>
                <a:gd name="T57" fmla="*/ 16 h 53"/>
                <a:gd name="T58" fmla="*/ 63 w 133"/>
                <a:gd name="T59" fmla="*/ 6 h 53"/>
                <a:gd name="T60" fmla="*/ 84 w 133"/>
                <a:gd name="T61" fmla="*/ 7 h 53"/>
                <a:gd name="T62" fmla="*/ 89 w 133"/>
                <a:gd name="T63" fmla="*/ 10 h 53"/>
                <a:gd name="T64" fmla="*/ 94 w 133"/>
                <a:gd name="T65" fmla="*/ 12 h 53"/>
                <a:gd name="T66" fmla="*/ 117 w 133"/>
                <a:gd name="T67" fmla="*/ 27 h 53"/>
                <a:gd name="T68" fmla="*/ 76 w 133"/>
                <a:gd name="T69" fmla="*/ 42 h 53"/>
                <a:gd name="T70" fmla="*/ 72 w 133"/>
                <a:gd name="T71" fmla="*/ 41 h 53"/>
                <a:gd name="T72" fmla="*/ 82 w 133"/>
                <a:gd name="T73" fmla="*/ 39 h 53"/>
                <a:gd name="T74" fmla="*/ 72 w 133"/>
                <a:gd name="T75" fmla="*/ 14 h 53"/>
                <a:gd name="T76" fmla="*/ 70 w 133"/>
                <a:gd name="T77" fmla="*/ 15 h 53"/>
                <a:gd name="T78" fmla="*/ 61 w 133"/>
                <a:gd name="T79" fmla="*/ 17 h 53"/>
                <a:gd name="T80" fmla="*/ 60 w 133"/>
                <a:gd name="T81" fmla="*/ 16 h 53"/>
                <a:gd name="T82" fmla="*/ 58 w 133"/>
                <a:gd name="T83" fmla="*/ 15 h 53"/>
                <a:gd name="T84" fmla="*/ 57 w 133"/>
                <a:gd name="T85" fmla="*/ 18 h 53"/>
                <a:gd name="T86" fmla="*/ 57 w 133"/>
                <a:gd name="T87" fmla="*/ 19 h 53"/>
                <a:gd name="T88" fmla="*/ 56 w 133"/>
                <a:gd name="T89" fmla="*/ 19 h 53"/>
                <a:gd name="T90" fmla="*/ 56 w 133"/>
                <a:gd name="T91" fmla="*/ 22 h 53"/>
                <a:gd name="T92" fmla="*/ 55 w 133"/>
                <a:gd name="T93" fmla="*/ 30 h 53"/>
                <a:gd name="T94" fmla="*/ 55 w 133"/>
                <a:gd name="T95" fmla="*/ 36 h 53"/>
                <a:gd name="T96" fmla="*/ 59 w 133"/>
                <a:gd name="T97" fmla="*/ 37 h 53"/>
                <a:gd name="T98" fmla="*/ 56 w 133"/>
                <a:gd name="T99" fmla="*/ 43 h 53"/>
                <a:gd name="T100" fmla="*/ 32 w 133"/>
                <a:gd name="T101" fmla="*/ 42 h 53"/>
                <a:gd name="T102" fmla="*/ 26 w 133"/>
                <a:gd name="T103" fmla="*/ 43 h 53"/>
                <a:gd name="T104" fmla="*/ 25 w 133"/>
                <a:gd name="T105" fmla="*/ 43 h 53"/>
                <a:gd name="T106" fmla="*/ 23 w 133"/>
                <a:gd name="T107" fmla="*/ 44 h 53"/>
                <a:gd name="T108" fmla="*/ 24 w 133"/>
                <a:gd name="T109" fmla="*/ 45 h 53"/>
                <a:gd name="T110" fmla="*/ 23 w 133"/>
                <a:gd name="T111" fmla="*/ 45 h 53"/>
                <a:gd name="T112" fmla="*/ 22 w 133"/>
                <a:gd name="T113" fmla="*/ 44 h 53"/>
                <a:gd name="T114" fmla="*/ 22 w 133"/>
                <a:gd name="T115" fmla="*/ 43 h 53"/>
                <a:gd name="T116" fmla="*/ 21 w 133"/>
                <a:gd name="T117" fmla="*/ 43 h 53"/>
                <a:gd name="T118" fmla="*/ 58 w 133"/>
                <a:gd name="T119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" h="53">
                  <a:moveTo>
                    <a:pt x="15" y="44"/>
                  </a:moveTo>
                  <a:cubicBezTo>
                    <a:pt x="15" y="43"/>
                    <a:pt x="18" y="44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1" y="45"/>
                  </a:cubicBezTo>
                  <a:cubicBezTo>
                    <a:pt x="21" y="45"/>
                    <a:pt x="22" y="45"/>
                    <a:pt x="22" y="45"/>
                  </a:cubicBezTo>
                  <a:cubicBezTo>
                    <a:pt x="20" y="46"/>
                    <a:pt x="20" y="46"/>
                    <a:pt x="22" y="46"/>
                  </a:cubicBezTo>
                  <a:cubicBezTo>
                    <a:pt x="23" y="46"/>
                    <a:pt x="23" y="46"/>
                    <a:pt x="23" y="45"/>
                  </a:cubicBezTo>
                  <a:cubicBezTo>
                    <a:pt x="23" y="45"/>
                    <a:pt x="24" y="45"/>
                    <a:pt x="24" y="45"/>
                  </a:cubicBezTo>
                  <a:cubicBezTo>
                    <a:pt x="25" y="48"/>
                    <a:pt x="39" y="52"/>
                    <a:pt x="44" y="47"/>
                  </a:cubicBezTo>
                  <a:cubicBezTo>
                    <a:pt x="45" y="49"/>
                    <a:pt x="46" y="48"/>
                    <a:pt x="48" y="49"/>
                  </a:cubicBezTo>
                  <a:cubicBezTo>
                    <a:pt x="53" y="49"/>
                    <a:pt x="56" y="45"/>
                    <a:pt x="59" y="46"/>
                  </a:cubicBezTo>
                  <a:cubicBezTo>
                    <a:pt x="59" y="47"/>
                    <a:pt x="58" y="48"/>
                    <a:pt x="57" y="47"/>
                  </a:cubicBezTo>
                  <a:cubicBezTo>
                    <a:pt x="58" y="52"/>
                    <a:pt x="65" y="46"/>
                    <a:pt x="69" y="47"/>
                  </a:cubicBezTo>
                  <a:cubicBezTo>
                    <a:pt x="67" y="50"/>
                    <a:pt x="84" y="48"/>
                    <a:pt x="86" y="48"/>
                  </a:cubicBezTo>
                  <a:cubicBezTo>
                    <a:pt x="95" y="48"/>
                    <a:pt x="107" y="53"/>
                    <a:pt x="115" y="48"/>
                  </a:cubicBezTo>
                  <a:cubicBezTo>
                    <a:pt x="116" y="49"/>
                    <a:pt x="128" y="44"/>
                    <a:pt x="126" y="42"/>
                  </a:cubicBezTo>
                  <a:cubicBezTo>
                    <a:pt x="124" y="41"/>
                    <a:pt x="128" y="40"/>
                    <a:pt x="129" y="39"/>
                  </a:cubicBezTo>
                  <a:cubicBezTo>
                    <a:pt x="133" y="36"/>
                    <a:pt x="128" y="29"/>
                    <a:pt x="126" y="25"/>
                  </a:cubicBezTo>
                  <a:cubicBezTo>
                    <a:pt x="123" y="21"/>
                    <a:pt x="113" y="21"/>
                    <a:pt x="108" y="20"/>
                  </a:cubicBezTo>
                  <a:cubicBezTo>
                    <a:pt x="100" y="20"/>
                    <a:pt x="96" y="10"/>
                    <a:pt x="91" y="6"/>
                  </a:cubicBezTo>
                  <a:cubicBezTo>
                    <a:pt x="86" y="0"/>
                    <a:pt x="81" y="1"/>
                    <a:pt x="74" y="1"/>
                  </a:cubicBezTo>
                  <a:cubicBezTo>
                    <a:pt x="69" y="1"/>
                    <a:pt x="65" y="1"/>
                    <a:pt x="61" y="1"/>
                  </a:cubicBezTo>
                  <a:cubicBezTo>
                    <a:pt x="57" y="1"/>
                    <a:pt x="47" y="6"/>
                    <a:pt x="51" y="1"/>
                  </a:cubicBezTo>
                  <a:cubicBezTo>
                    <a:pt x="50" y="2"/>
                    <a:pt x="41" y="8"/>
                    <a:pt x="40" y="10"/>
                  </a:cubicBezTo>
                  <a:cubicBezTo>
                    <a:pt x="41" y="10"/>
                    <a:pt x="41" y="12"/>
                    <a:pt x="41" y="12"/>
                  </a:cubicBezTo>
                  <a:cubicBezTo>
                    <a:pt x="39" y="13"/>
                    <a:pt x="36" y="20"/>
                    <a:pt x="36" y="20"/>
                  </a:cubicBezTo>
                  <a:cubicBezTo>
                    <a:pt x="36" y="19"/>
                    <a:pt x="23" y="20"/>
                    <a:pt x="24" y="20"/>
                  </a:cubicBezTo>
                  <a:cubicBezTo>
                    <a:pt x="18" y="21"/>
                    <a:pt x="0" y="34"/>
                    <a:pt x="15" y="44"/>
                  </a:cubicBezTo>
                  <a:close/>
                  <a:moveTo>
                    <a:pt x="25" y="44"/>
                  </a:moveTo>
                  <a:cubicBezTo>
                    <a:pt x="25" y="44"/>
                    <a:pt x="25" y="44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lose/>
                  <a:moveTo>
                    <a:pt x="26" y="44"/>
                  </a:moveTo>
                  <a:cubicBezTo>
                    <a:pt x="26" y="44"/>
                    <a:pt x="25" y="44"/>
                    <a:pt x="25" y="44"/>
                  </a:cubicBezTo>
                  <a:cubicBezTo>
                    <a:pt x="25" y="44"/>
                    <a:pt x="25" y="44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4"/>
                  </a:cubicBezTo>
                  <a:close/>
                  <a:moveTo>
                    <a:pt x="32" y="45"/>
                  </a:moveTo>
                  <a:cubicBezTo>
                    <a:pt x="32" y="45"/>
                    <a:pt x="32" y="45"/>
                    <a:pt x="32" y="44"/>
                  </a:cubicBez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2" y="45"/>
                    <a:pt x="32" y="45"/>
                  </a:cubicBezTo>
                  <a:close/>
                  <a:moveTo>
                    <a:pt x="65" y="36"/>
                  </a:moveTo>
                  <a:cubicBezTo>
                    <a:pt x="64" y="36"/>
                    <a:pt x="63" y="36"/>
                    <a:pt x="62" y="36"/>
                  </a:cubicBezTo>
                  <a:cubicBezTo>
                    <a:pt x="65" y="35"/>
                    <a:pt x="62" y="34"/>
                    <a:pt x="61" y="34"/>
                  </a:cubicBezTo>
                  <a:cubicBezTo>
                    <a:pt x="62" y="35"/>
                    <a:pt x="61" y="35"/>
                    <a:pt x="59" y="34"/>
                  </a:cubicBezTo>
                  <a:cubicBezTo>
                    <a:pt x="64" y="31"/>
                    <a:pt x="57" y="33"/>
                    <a:pt x="61" y="31"/>
                  </a:cubicBezTo>
                  <a:cubicBezTo>
                    <a:pt x="60" y="30"/>
                    <a:pt x="59" y="30"/>
                    <a:pt x="58" y="30"/>
                  </a:cubicBezTo>
                  <a:cubicBezTo>
                    <a:pt x="58" y="30"/>
                    <a:pt x="58" y="26"/>
                    <a:pt x="59" y="23"/>
                  </a:cubicBezTo>
                  <a:cubicBezTo>
                    <a:pt x="59" y="23"/>
                    <a:pt x="60" y="23"/>
                    <a:pt x="60" y="23"/>
                  </a:cubicBezTo>
                  <a:cubicBezTo>
                    <a:pt x="60" y="24"/>
                    <a:pt x="60" y="22"/>
                    <a:pt x="60" y="22"/>
                  </a:cubicBezTo>
                  <a:cubicBezTo>
                    <a:pt x="60" y="22"/>
                    <a:pt x="61" y="21"/>
                    <a:pt x="63" y="22"/>
                  </a:cubicBezTo>
                  <a:cubicBezTo>
                    <a:pt x="61" y="20"/>
                    <a:pt x="64" y="23"/>
                    <a:pt x="63" y="19"/>
                  </a:cubicBezTo>
                  <a:cubicBezTo>
                    <a:pt x="64" y="21"/>
                    <a:pt x="62" y="21"/>
                    <a:pt x="65" y="21"/>
                  </a:cubicBezTo>
                  <a:cubicBezTo>
                    <a:pt x="65" y="21"/>
                    <a:pt x="65" y="21"/>
                    <a:pt x="64" y="20"/>
                  </a:cubicBezTo>
                  <a:cubicBezTo>
                    <a:pt x="65" y="20"/>
                    <a:pt x="65" y="21"/>
                    <a:pt x="65" y="21"/>
                  </a:cubicBezTo>
                  <a:cubicBezTo>
                    <a:pt x="65" y="20"/>
                    <a:pt x="66" y="17"/>
                    <a:pt x="66" y="18"/>
                  </a:cubicBezTo>
                  <a:cubicBezTo>
                    <a:pt x="67" y="20"/>
                    <a:pt x="66" y="17"/>
                    <a:pt x="66" y="20"/>
                  </a:cubicBezTo>
                  <a:cubicBezTo>
                    <a:pt x="69" y="20"/>
                    <a:pt x="75" y="18"/>
                    <a:pt x="77" y="23"/>
                  </a:cubicBezTo>
                  <a:cubicBezTo>
                    <a:pt x="77" y="24"/>
                    <a:pt x="78" y="26"/>
                    <a:pt x="78" y="27"/>
                  </a:cubicBezTo>
                  <a:cubicBezTo>
                    <a:pt x="77" y="27"/>
                    <a:pt x="79" y="31"/>
                    <a:pt x="78" y="32"/>
                  </a:cubicBezTo>
                  <a:cubicBezTo>
                    <a:pt x="76" y="34"/>
                    <a:pt x="64" y="39"/>
                    <a:pt x="65" y="36"/>
                  </a:cubicBezTo>
                  <a:close/>
                  <a:moveTo>
                    <a:pt x="62" y="17"/>
                  </a:moveTo>
                  <a:cubicBezTo>
                    <a:pt x="62" y="17"/>
                    <a:pt x="62" y="17"/>
                    <a:pt x="63" y="17"/>
                  </a:cubicBezTo>
                  <a:cubicBezTo>
                    <a:pt x="63" y="17"/>
                    <a:pt x="62" y="17"/>
                    <a:pt x="62" y="17"/>
                  </a:cubicBezTo>
                  <a:close/>
                  <a:moveTo>
                    <a:pt x="71" y="18"/>
                  </a:moveTo>
                  <a:cubicBezTo>
                    <a:pt x="71" y="18"/>
                    <a:pt x="71" y="17"/>
                    <a:pt x="71" y="18"/>
                  </a:cubicBezTo>
                  <a:close/>
                  <a:moveTo>
                    <a:pt x="68" y="42"/>
                  </a:moveTo>
                  <a:cubicBezTo>
                    <a:pt x="69" y="42"/>
                    <a:pt x="70" y="42"/>
                    <a:pt x="71" y="41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0" y="42"/>
                    <a:pt x="69" y="42"/>
                    <a:pt x="68" y="42"/>
                  </a:cubicBezTo>
                  <a:close/>
                  <a:moveTo>
                    <a:pt x="77" y="47"/>
                  </a:moveTo>
                  <a:cubicBezTo>
                    <a:pt x="76" y="47"/>
                    <a:pt x="76" y="46"/>
                    <a:pt x="77" y="47"/>
                  </a:cubicBezTo>
                  <a:close/>
                  <a:moveTo>
                    <a:pt x="49" y="9"/>
                  </a:moveTo>
                  <a:cubicBezTo>
                    <a:pt x="49" y="10"/>
                    <a:pt x="48" y="10"/>
                    <a:pt x="47" y="9"/>
                  </a:cubicBezTo>
                  <a:cubicBezTo>
                    <a:pt x="48" y="9"/>
                    <a:pt x="48" y="9"/>
                    <a:pt x="49" y="9"/>
                  </a:cubicBezTo>
                  <a:close/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28"/>
                    <a:pt x="14" y="25"/>
                    <a:pt x="19" y="25"/>
                  </a:cubicBezTo>
                  <a:cubicBezTo>
                    <a:pt x="19" y="27"/>
                    <a:pt x="25" y="22"/>
                    <a:pt x="27" y="24"/>
                  </a:cubicBezTo>
                  <a:cubicBezTo>
                    <a:pt x="24" y="20"/>
                    <a:pt x="33" y="25"/>
                    <a:pt x="32" y="24"/>
                  </a:cubicBezTo>
                  <a:cubicBezTo>
                    <a:pt x="37" y="25"/>
                    <a:pt x="43" y="19"/>
                    <a:pt x="44" y="16"/>
                  </a:cubicBezTo>
                  <a:cubicBezTo>
                    <a:pt x="44" y="17"/>
                    <a:pt x="45" y="15"/>
                    <a:pt x="45" y="14"/>
                  </a:cubicBezTo>
                  <a:cubicBezTo>
                    <a:pt x="43" y="8"/>
                    <a:pt x="48" y="12"/>
                    <a:pt x="49" y="9"/>
                  </a:cubicBezTo>
                  <a:cubicBezTo>
                    <a:pt x="53" y="9"/>
                    <a:pt x="60" y="7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5"/>
                    <a:pt x="65" y="5"/>
                    <a:pt x="65" y="5"/>
                  </a:cubicBezTo>
                  <a:cubicBezTo>
                    <a:pt x="72" y="3"/>
                    <a:pt x="81" y="8"/>
                    <a:pt x="84" y="7"/>
                  </a:cubicBezTo>
                  <a:cubicBezTo>
                    <a:pt x="84" y="7"/>
                    <a:pt x="85" y="7"/>
                    <a:pt x="85" y="7"/>
                  </a:cubicBezTo>
                  <a:cubicBezTo>
                    <a:pt x="87" y="8"/>
                    <a:pt x="86" y="9"/>
                    <a:pt x="85" y="8"/>
                  </a:cubicBezTo>
                  <a:cubicBezTo>
                    <a:pt x="85" y="9"/>
                    <a:pt x="87" y="10"/>
                    <a:pt x="89" y="10"/>
                  </a:cubicBezTo>
                  <a:cubicBezTo>
                    <a:pt x="89" y="11"/>
                    <a:pt x="90" y="11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2" y="11"/>
                    <a:pt x="93" y="12"/>
                    <a:pt x="94" y="12"/>
                  </a:cubicBezTo>
                  <a:cubicBezTo>
                    <a:pt x="88" y="11"/>
                    <a:pt x="92" y="13"/>
                    <a:pt x="92" y="12"/>
                  </a:cubicBezTo>
                  <a:cubicBezTo>
                    <a:pt x="91" y="13"/>
                    <a:pt x="103" y="26"/>
                    <a:pt x="106" y="27"/>
                  </a:cubicBezTo>
                  <a:cubicBezTo>
                    <a:pt x="106" y="26"/>
                    <a:pt x="113" y="27"/>
                    <a:pt x="117" y="27"/>
                  </a:cubicBezTo>
                  <a:cubicBezTo>
                    <a:pt x="127" y="29"/>
                    <a:pt x="123" y="34"/>
                    <a:pt x="118" y="40"/>
                  </a:cubicBezTo>
                  <a:cubicBezTo>
                    <a:pt x="114" y="46"/>
                    <a:pt x="104" y="39"/>
                    <a:pt x="99" y="44"/>
                  </a:cubicBezTo>
                  <a:cubicBezTo>
                    <a:pt x="92" y="40"/>
                    <a:pt x="82" y="47"/>
                    <a:pt x="76" y="42"/>
                  </a:cubicBezTo>
                  <a:cubicBezTo>
                    <a:pt x="82" y="42"/>
                    <a:pt x="76" y="43"/>
                    <a:pt x="78" y="41"/>
                  </a:cubicBezTo>
                  <a:cubicBezTo>
                    <a:pt x="76" y="42"/>
                    <a:pt x="74" y="42"/>
                    <a:pt x="72" y="42"/>
                  </a:cubicBezTo>
                  <a:cubicBezTo>
                    <a:pt x="72" y="42"/>
                    <a:pt x="72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3" y="41"/>
                    <a:pt x="74" y="40"/>
                    <a:pt x="74" y="39"/>
                  </a:cubicBezTo>
                  <a:cubicBezTo>
                    <a:pt x="74" y="42"/>
                    <a:pt x="79" y="38"/>
                    <a:pt x="82" y="39"/>
                  </a:cubicBezTo>
                  <a:cubicBezTo>
                    <a:pt x="82" y="36"/>
                    <a:pt x="86" y="30"/>
                    <a:pt x="85" y="26"/>
                  </a:cubicBezTo>
                  <a:cubicBezTo>
                    <a:pt x="83" y="22"/>
                    <a:pt x="82" y="21"/>
                    <a:pt x="81" y="17"/>
                  </a:cubicBezTo>
                  <a:cubicBezTo>
                    <a:pt x="81" y="17"/>
                    <a:pt x="72" y="15"/>
                    <a:pt x="72" y="14"/>
                  </a:cubicBezTo>
                  <a:cubicBezTo>
                    <a:pt x="73" y="14"/>
                    <a:pt x="73" y="14"/>
                    <a:pt x="73" y="12"/>
                  </a:cubicBezTo>
                  <a:cubicBezTo>
                    <a:pt x="72" y="14"/>
                    <a:pt x="71" y="14"/>
                    <a:pt x="70" y="13"/>
                  </a:cubicBezTo>
                  <a:cubicBezTo>
                    <a:pt x="70" y="14"/>
                    <a:pt x="70" y="14"/>
                    <a:pt x="70" y="15"/>
                  </a:cubicBezTo>
                  <a:cubicBezTo>
                    <a:pt x="70" y="13"/>
                    <a:pt x="65" y="14"/>
                    <a:pt x="61" y="16"/>
                  </a:cubicBezTo>
                  <a:cubicBezTo>
                    <a:pt x="61" y="16"/>
                    <a:pt x="61" y="17"/>
                    <a:pt x="62" y="17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1" y="17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5"/>
                    <a:pt x="59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4"/>
                    <a:pt x="57" y="10"/>
                    <a:pt x="59" y="17"/>
                  </a:cubicBezTo>
                  <a:cubicBezTo>
                    <a:pt x="58" y="18"/>
                    <a:pt x="57" y="18"/>
                    <a:pt x="57" y="18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6" y="18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6" y="19"/>
                    <a:pt x="57" y="19"/>
                    <a:pt x="57" y="19"/>
                  </a:cubicBezTo>
                  <a:cubicBezTo>
                    <a:pt x="56" y="19"/>
                    <a:pt x="55" y="20"/>
                    <a:pt x="55" y="20"/>
                  </a:cubicBezTo>
                  <a:cubicBezTo>
                    <a:pt x="55" y="20"/>
                    <a:pt x="56" y="21"/>
                    <a:pt x="56" y="22"/>
                  </a:cubicBezTo>
                  <a:cubicBezTo>
                    <a:pt x="56" y="24"/>
                    <a:pt x="54" y="29"/>
                    <a:pt x="54" y="29"/>
                  </a:cubicBezTo>
                  <a:cubicBezTo>
                    <a:pt x="55" y="30"/>
                    <a:pt x="56" y="30"/>
                    <a:pt x="57" y="30"/>
                  </a:cubicBezTo>
                  <a:cubicBezTo>
                    <a:pt x="56" y="31"/>
                    <a:pt x="56" y="31"/>
                    <a:pt x="55" y="30"/>
                  </a:cubicBezTo>
                  <a:cubicBezTo>
                    <a:pt x="57" y="32"/>
                    <a:pt x="57" y="33"/>
                    <a:pt x="54" y="34"/>
                  </a:cubicBezTo>
                  <a:cubicBezTo>
                    <a:pt x="55" y="35"/>
                    <a:pt x="56" y="35"/>
                    <a:pt x="56" y="34"/>
                  </a:cubicBezTo>
                  <a:cubicBezTo>
                    <a:pt x="55" y="35"/>
                    <a:pt x="54" y="36"/>
                    <a:pt x="55" y="36"/>
                  </a:cubicBezTo>
                  <a:cubicBezTo>
                    <a:pt x="56" y="36"/>
                    <a:pt x="57" y="36"/>
                    <a:pt x="58" y="36"/>
                  </a:cubicBezTo>
                  <a:cubicBezTo>
                    <a:pt x="57" y="37"/>
                    <a:pt x="57" y="38"/>
                    <a:pt x="57" y="39"/>
                  </a:cubicBezTo>
                  <a:cubicBezTo>
                    <a:pt x="58" y="39"/>
                    <a:pt x="58" y="38"/>
                    <a:pt x="59" y="37"/>
                  </a:cubicBezTo>
                  <a:cubicBezTo>
                    <a:pt x="59" y="40"/>
                    <a:pt x="61" y="40"/>
                    <a:pt x="62" y="42"/>
                  </a:cubicBezTo>
                  <a:cubicBezTo>
                    <a:pt x="63" y="42"/>
                    <a:pt x="64" y="43"/>
                    <a:pt x="65" y="43"/>
                  </a:cubicBezTo>
                  <a:cubicBezTo>
                    <a:pt x="62" y="43"/>
                    <a:pt x="59" y="43"/>
                    <a:pt x="56" y="43"/>
                  </a:cubicBezTo>
                  <a:cubicBezTo>
                    <a:pt x="49" y="43"/>
                    <a:pt x="39" y="39"/>
                    <a:pt x="33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3"/>
                    <a:pt x="32" y="43"/>
                    <a:pt x="31" y="43"/>
                  </a:cubicBezTo>
                  <a:cubicBezTo>
                    <a:pt x="31" y="43"/>
                    <a:pt x="30" y="43"/>
                    <a:pt x="30" y="43"/>
                  </a:cubicBezTo>
                  <a:cubicBezTo>
                    <a:pt x="28" y="42"/>
                    <a:pt x="27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5" y="43"/>
                  </a:cubicBezTo>
                  <a:cubicBezTo>
                    <a:pt x="26" y="42"/>
                    <a:pt x="24" y="43"/>
                    <a:pt x="23" y="44"/>
                  </a:cubicBezTo>
                  <a:cubicBezTo>
                    <a:pt x="23" y="44"/>
                    <a:pt x="22" y="44"/>
                    <a:pt x="22" y="44"/>
                  </a:cubicBezTo>
                  <a:cubicBezTo>
                    <a:pt x="22" y="44"/>
                    <a:pt x="23" y="44"/>
                    <a:pt x="23" y="44"/>
                  </a:cubicBezTo>
                  <a:cubicBezTo>
                    <a:pt x="23" y="44"/>
                    <a:pt x="22" y="44"/>
                    <a:pt x="22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4" y="44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5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3" y="42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1" y="43"/>
                  </a:cubicBezTo>
                  <a:cubicBezTo>
                    <a:pt x="18" y="43"/>
                    <a:pt x="14" y="41"/>
                    <a:pt x="13" y="39"/>
                  </a:cubicBezTo>
                  <a:cubicBezTo>
                    <a:pt x="14" y="38"/>
                    <a:pt x="14" y="35"/>
                    <a:pt x="14" y="32"/>
                  </a:cubicBezTo>
                  <a:close/>
                  <a:moveTo>
                    <a:pt x="58" y="16"/>
                  </a:moveTo>
                  <a:cubicBezTo>
                    <a:pt x="58" y="16"/>
                    <a:pt x="58" y="16"/>
                    <a:pt x="58" y="15"/>
                  </a:cubicBezTo>
                  <a:cubicBezTo>
                    <a:pt x="58" y="15"/>
                    <a:pt x="58" y="16"/>
                    <a:pt x="58" y="1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1" name="Freeform 9257">
              <a:extLst>
                <a:ext uri="{FF2B5EF4-FFF2-40B4-BE49-F238E27FC236}">
                  <a16:creationId xmlns:a16="http://schemas.microsoft.com/office/drawing/2014/main" id="{137632AF-47F2-4298-8167-2D22F68A1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8" y="757237"/>
              <a:ext cx="63500" cy="33338"/>
            </a:xfrm>
            <a:custGeom>
              <a:avLst/>
              <a:gdLst>
                <a:gd name="T0" fmla="*/ 2 w 17"/>
                <a:gd name="T1" fmla="*/ 9 h 9"/>
                <a:gd name="T2" fmla="*/ 16 w 17"/>
                <a:gd name="T3" fmla="*/ 1 h 9"/>
                <a:gd name="T4" fmla="*/ 16 w 17"/>
                <a:gd name="T5" fmla="*/ 0 h 9"/>
                <a:gd name="T6" fmla="*/ 1 w 17"/>
                <a:gd name="T7" fmla="*/ 9 h 9"/>
                <a:gd name="T8" fmla="*/ 2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2" y="9"/>
                  </a:moveTo>
                  <a:cubicBezTo>
                    <a:pt x="6" y="6"/>
                    <a:pt x="11" y="3"/>
                    <a:pt x="16" y="1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0" y="3"/>
                    <a:pt x="5" y="5"/>
                    <a:pt x="1" y="9"/>
                  </a:cubicBezTo>
                  <a:cubicBezTo>
                    <a:pt x="0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2" name="Freeform 9258">
              <a:extLst>
                <a:ext uri="{FF2B5EF4-FFF2-40B4-BE49-F238E27FC236}">
                  <a16:creationId xmlns:a16="http://schemas.microsoft.com/office/drawing/2014/main" id="{6B1B976B-AA78-41F7-B4EB-BB61E7794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" y="730250"/>
              <a:ext cx="93663" cy="60325"/>
            </a:xfrm>
            <a:custGeom>
              <a:avLst/>
              <a:gdLst>
                <a:gd name="T0" fmla="*/ 23 w 25"/>
                <a:gd name="T1" fmla="*/ 0 h 16"/>
                <a:gd name="T2" fmla="*/ 0 w 25"/>
                <a:gd name="T3" fmla="*/ 16 h 16"/>
                <a:gd name="T4" fmla="*/ 2 w 25"/>
                <a:gd name="T5" fmla="*/ 16 h 16"/>
                <a:gd name="T6" fmla="*/ 24 w 25"/>
                <a:gd name="T7" fmla="*/ 0 h 16"/>
                <a:gd name="T8" fmla="*/ 23 w 2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3" y="0"/>
                  </a:moveTo>
                  <a:cubicBezTo>
                    <a:pt x="16" y="5"/>
                    <a:pt x="8" y="11"/>
                    <a:pt x="0" y="16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9" y="11"/>
                    <a:pt x="17" y="6"/>
                    <a:pt x="24" y="0"/>
                  </a:cubicBezTo>
                  <a:cubicBezTo>
                    <a:pt x="25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3" name="Freeform 9259">
              <a:extLst>
                <a:ext uri="{FF2B5EF4-FFF2-40B4-BE49-F238E27FC236}">
                  <a16:creationId xmlns:a16="http://schemas.microsoft.com/office/drawing/2014/main" id="{96582A78-CA8F-41A8-A53E-8AE3132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8" y="700087"/>
              <a:ext cx="146050" cy="90488"/>
            </a:xfrm>
            <a:custGeom>
              <a:avLst/>
              <a:gdLst>
                <a:gd name="T0" fmla="*/ 1 w 39"/>
                <a:gd name="T1" fmla="*/ 24 h 24"/>
                <a:gd name="T2" fmla="*/ 38 w 39"/>
                <a:gd name="T3" fmla="*/ 1 h 24"/>
                <a:gd name="T4" fmla="*/ 37 w 39"/>
                <a:gd name="T5" fmla="*/ 0 h 24"/>
                <a:gd name="T6" fmla="*/ 0 w 39"/>
                <a:gd name="T7" fmla="*/ 24 h 24"/>
                <a:gd name="T8" fmla="*/ 1 w 3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4">
                  <a:moveTo>
                    <a:pt x="1" y="24"/>
                  </a:moveTo>
                  <a:cubicBezTo>
                    <a:pt x="13" y="16"/>
                    <a:pt x="25" y="8"/>
                    <a:pt x="38" y="1"/>
                  </a:cubicBezTo>
                  <a:cubicBezTo>
                    <a:pt x="39" y="0"/>
                    <a:pt x="38" y="0"/>
                    <a:pt x="37" y="0"/>
                  </a:cubicBezTo>
                  <a:cubicBezTo>
                    <a:pt x="25" y="7"/>
                    <a:pt x="13" y="16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4" name="Freeform 9260">
              <a:extLst>
                <a:ext uri="{FF2B5EF4-FFF2-40B4-BE49-F238E27FC236}">
                  <a16:creationId xmlns:a16="http://schemas.microsoft.com/office/drawing/2014/main" id="{53D2FCCB-0DA3-45F5-A009-293FE0B02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0" y="650875"/>
              <a:ext cx="217488" cy="142875"/>
            </a:xfrm>
            <a:custGeom>
              <a:avLst/>
              <a:gdLst>
                <a:gd name="T0" fmla="*/ 57 w 58"/>
                <a:gd name="T1" fmla="*/ 1 h 38"/>
                <a:gd name="T2" fmla="*/ 1 w 58"/>
                <a:gd name="T3" fmla="*/ 37 h 38"/>
                <a:gd name="T4" fmla="*/ 2 w 58"/>
                <a:gd name="T5" fmla="*/ 38 h 38"/>
                <a:gd name="T6" fmla="*/ 58 w 58"/>
                <a:gd name="T7" fmla="*/ 1 h 38"/>
                <a:gd name="T8" fmla="*/ 57 w 58"/>
                <a:gd name="T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8">
                  <a:moveTo>
                    <a:pt x="57" y="1"/>
                  </a:moveTo>
                  <a:cubicBezTo>
                    <a:pt x="39" y="14"/>
                    <a:pt x="19" y="24"/>
                    <a:pt x="1" y="37"/>
                  </a:cubicBezTo>
                  <a:cubicBezTo>
                    <a:pt x="0" y="38"/>
                    <a:pt x="1" y="38"/>
                    <a:pt x="2" y="38"/>
                  </a:cubicBezTo>
                  <a:cubicBezTo>
                    <a:pt x="20" y="25"/>
                    <a:pt x="40" y="15"/>
                    <a:pt x="58" y="1"/>
                  </a:cubicBezTo>
                  <a:cubicBezTo>
                    <a:pt x="58" y="1"/>
                    <a:pt x="57" y="0"/>
                    <a:pt x="5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5" name="Freeform 9261">
              <a:extLst>
                <a:ext uri="{FF2B5EF4-FFF2-40B4-BE49-F238E27FC236}">
                  <a16:creationId xmlns:a16="http://schemas.microsoft.com/office/drawing/2014/main" id="{B85067C8-FE8F-40DE-A65B-D110CF6CE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00" y="628650"/>
              <a:ext cx="274638" cy="165100"/>
            </a:xfrm>
            <a:custGeom>
              <a:avLst/>
              <a:gdLst>
                <a:gd name="T0" fmla="*/ 2 w 73"/>
                <a:gd name="T1" fmla="*/ 44 h 44"/>
                <a:gd name="T2" fmla="*/ 73 w 73"/>
                <a:gd name="T3" fmla="*/ 1 h 44"/>
                <a:gd name="T4" fmla="*/ 72 w 73"/>
                <a:gd name="T5" fmla="*/ 1 h 44"/>
                <a:gd name="T6" fmla="*/ 1 w 73"/>
                <a:gd name="T7" fmla="*/ 43 h 44"/>
                <a:gd name="T8" fmla="*/ 2 w 73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4">
                  <a:moveTo>
                    <a:pt x="2" y="44"/>
                  </a:moveTo>
                  <a:cubicBezTo>
                    <a:pt x="24" y="28"/>
                    <a:pt x="47" y="13"/>
                    <a:pt x="73" y="1"/>
                  </a:cubicBezTo>
                  <a:cubicBezTo>
                    <a:pt x="73" y="1"/>
                    <a:pt x="73" y="0"/>
                    <a:pt x="72" y="1"/>
                  </a:cubicBezTo>
                  <a:cubicBezTo>
                    <a:pt x="47" y="12"/>
                    <a:pt x="24" y="28"/>
                    <a:pt x="1" y="43"/>
                  </a:cubicBezTo>
                  <a:cubicBezTo>
                    <a:pt x="0" y="44"/>
                    <a:pt x="1" y="44"/>
                    <a:pt x="2" y="4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6" name="Freeform 9262">
              <a:extLst>
                <a:ext uri="{FF2B5EF4-FFF2-40B4-BE49-F238E27FC236}">
                  <a16:creationId xmlns:a16="http://schemas.microsoft.com/office/drawing/2014/main" id="{5E743C01-13AF-4ECF-9819-BB5B2DB9F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8" y="606425"/>
              <a:ext cx="288925" cy="187325"/>
            </a:xfrm>
            <a:custGeom>
              <a:avLst/>
              <a:gdLst>
                <a:gd name="T0" fmla="*/ 75 w 77"/>
                <a:gd name="T1" fmla="*/ 1 h 50"/>
                <a:gd name="T2" fmla="*/ 0 w 77"/>
                <a:gd name="T3" fmla="*/ 50 h 50"/>
                <a:gd name="T4" fmla="*/ 1 w 77"/>
                <a:gd name="T5" fmla="*/ 50 h 50"/>
                <a:gd name="T6" fmla="*/ 76 w 77"/>
                <a:gd name="T7" fmla="*/ 1 h 50"/>
                <a:gd name="T8" fmla="*/ 75 w 77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0">
                  <a:moveTo>
                    <a:pt x="75" y="1"/>
                  </a:moveTo>
                  <a:cubicBezTo>
                    <a:pt x="50" y="17"/>
                    <a:pt x="25" y="33"/>
                    <a:pt x="0" y="50"/>
                  </a:cubicBezTo>
                  <a:cubicBezTo>
                    <a:pt x="0" y="50"/>
                    <a:pt x="1" y="50"/>
                    <a:pt x="1" y="50"/>
                  </a:cubicBezTo>
                  <a:cubicBezTo>
                    <a:pt x="26" y="33"/>
                    <a:pt x="51" y="17"/>
                    <a:pt x="76" y="1"/>
                  </a:cubicBezTo>
                  <a:cubicBezTo>
                    <a:pt x="77" y="0"/>
                    <a:pt x="76" y="0"/>
                    <a:pt x="75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7" name="Freeform 9263">
              <a:extLst>
                <a:ext uri="{FF2B5EF4-FFF2-40B4-BE49-F238E27FC236}">
                  <a16:creationId xmlns:a16="http://schemas.microsoft.com/office/drawing/2014/main" id="{24DD4850-F260-4DFC-8C5F-A274C4665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8" y="576262"/>
              <a:ext cx="349250" cy="217488"/>
            </a:xfrm>
            <a:custGeom>
              <a:avLst/>
              <a:gdLst>
                <a:gd name="T0" fmla="*/ 2 w 93"/>
                <a:gd name="T1" fmla="*/ 58 h 58"/>
                <a:gd name="T2" fmla="*/ 93 w 93"/>
                <a:gd name="T3" fmla="*/ 0 h 58"/>
                <a:gd name="T4" fmla="*/ 92 w 93"/>
                <a:gd name="T5" fmla="*/ 0 h 58"/>
                <a:gd name="T6" fmla="*/ 1 w 93"/>
                <a:gd name="T7" fmla="*/ 58 h 58"/>
                <a:gd name="T8" fmla="*/ 2 w 93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58">
                  <a:moveTo>
                    <a:pt x="2" y="58"/>
                  </a:moveTo>
                  <a:cubicBezTo>
                    <a:pt x="32" y="38"/>
                    <a:pt x="61" y="18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60" y="18"/>
                    <a:pt x="31" y="38"/>
                    <a:pt x="1" y="58"/>
                  </a:cubicBezTo>
                  <a:cubicBezTo>
                    <a:pt x="0" y="58"/>
                    <a:pt x="2" y="58"/>
                    <a:pt x="2" y="5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8" name="Freeform 9264">
              <a:extLst>
                <a:ext uri="{FF2B5EF4-FFF2-40B4-BE49-F238E27FC236}">
                  <a16:creationId xmlns:a16="http://schemas.microsoft.com/office/drawing/2014/main" id="{E85F6095-4CBF-41B6-9E15-E0B8709F9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8" y="557212"/>
              <a:ext cx="374650" cy="236538"/>
            </a:xfrm>
            <a:custGeom>
              <a:avLst/>
              <a:gdLst>
                <a:gd name="T0" fmla="*/ 98 w 100"/>
                <a:gd name="T1" fmla="*/ 0 h 63"/>
                <a:gd name="T2" fmla="*/ 1 w 100"/>
                <a:gd name="T3" fmla="*/ 62 h 63"/>
                <a:gd name="T4" fmla="*/ 2 w 100"/>
                <a:gd name="T5" fmla="*/ 62 h 63"/>
                <a:gd name="T6" fmla="*/ 99 w 100"/>
                <a:gd name="T7" fmla="*/ 1 h 63"/>
                <a:gd name="T8" fmla="*/ 98 w 10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3">
                  <a:moveTo>
                    <a:pt x="98" y="0"/>
                  </a:moveTo>
                  <a:cubicBezTo>
                    <a:pt x="66" y="22"/>
                    <a:pt x="33" y="41"/>
                    <a:pt x="1" y="62"/>
                  </a:cubicBezTo>
                  <a:cubicBezTo>
                    <a:pt x="0" y="62"/>
                    <a:pt x="1" y="63"/>
                    <a:pt x="2" y="62"/>
                  </a:cubicBezTo>
                  <a:cubicBezTo>
                    <a:pt x="34" y="41"/>
                    <a:pt x="67" y="22"/>
                    <a:pt x="99" y="1"/>
                  </a:cubicBezTo>
                  <a:cubicBezTo>
                    <a:pt x="100" y="0"/>
                    <a:pt x="99" y="0"/>
                    <a:pt x="9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9" name="Freeform 9265">
              <a:extLst>
                <a:ext uri="{FF2B5EF4-FFF2-40B4-BE49-F238E27FC236}">
                  <a16:creationId xmlns:a16="http://schemas.microsoft.com/office/drawing/2014/main" id="{3CBB9EC4-55DF-4408-87F6-263E59B8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515937"/>
              <a:ext cx="446088" cy="274638"/>
            </a:xfrm>
            <a:custGeom>
              <a:avLst/>
              <a:gdLst>
                <a:gd name="T0" fmla="*/ 2 w 119"/>
                <a:gd name="T1" fmla="*/ 73 h 73"/>
                <a:gd name="T2" fmla="*/ 119 w 119"/>
                <a:gd name="T3" fmla="*/ 1 h 73"/>
                <a:gd name="T4" fmla="*/ 118 w 119"/>
                <a:gd name="T5" fmla="*/ 1 h 73"/>
                <a:gd name="T6" fmla="*/ 1 w 119"/>
                <a:gd name="T7" fmla="*/ 73 h 73"/>
                <a:gd name="T8" fmla="*/ 2 w 119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73">
                  <a:moveTo>
                    <a:pt x="2" y="73"/>
                  </a:moveTo>
                  <a:cubicBezTo>
                    <a:pt x="40" y="48"/>
                    <a:pt x="77" y="21"/>
                    <a:pt x="119" y="1"/>
                  </a:cubicBezTo>
                  <a:cubicBezTo>
                    <a:pt x="119" y="1"/>
                    <a:pt x="119" y="0"/>
                    <a:pt x="118" y="1"/>
                  </a:cubicBezTo>
                  <a:cubicBezTo>
                    <a:pt x="77" y="21"/>
                    <a:pt x="40" y="48"/>
                    <a:pt x="1" y="73"/>
                  </a:cubicBezTo>
                  <a:cubicBezTo>
                    <a:pt x="0" y="73"/>
                    <a:pt x="2" y="73"/>
                    <a:pt x="2" y="7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0" name="Freeform 9266">
              <a:extLst>
                <a:ext uri="{FF2B5EF4-FFF2-40B4-BE49-F238E27FC236}">
                  <a16:creationId xmlns:a16="http://schemas.microsoft.com/office/drawing/2014/main" id="{F833BFE5-0B8C-408A-9F8F-9A4CDC8E0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8" y="488950"/>
              <a:ext cx="479425" cy="304800"/>
            </a:xfrm>
            <a:custGeom>
              <a:avLst/>
              <a:gdLst>
                <a:gd name="T0" fmla="*/ 126 w 128"/>
                <a:gd name="T1" fmla="*/ 0 h 81"/>
                <a:gd name="T2" fmla="*/ 1 w 128"/>
                <a:gd name="T3" fmla="*/ 80 h 81"/>
                <a:gd name="T4" fmla="*/ 2 w 128"/>
                <a:gd name="T5" fmla="*/ 81 h 81"/>
                <a:gd name="T6" fmla="*/ 127 w 128"/>
                <a:gd name="T7" fmla="*/ 1 h 81"/>
                <a:gd name="T8" fmla="*/ 126 w 128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81">
                  <a:moveTo>
                    <a:pt x="126" y="0"/>
                  </a:moveTo>
                  <a:cubicBezTo>
                    <a:pt x="84" y="26"/>
                    <a:pt x="42" y="52"/>
                    <a:pt x="1" y="80"/>
                  </a:cubicBezTo>
                  <a:cubicBezTo>
                    <a:pt x="0" y="80"/>
                    <a:pt x="2" y="81"/>
                    <a:pt x="2" y="81"/>
                  </a:cubicBezTo>
                  <a:cubicBezTo>
                    <a:pt x="43" y="53"/>
                    <a:pt x="85" y="27"/>
                    <a:pt x="127" y="1"/>
                  </a:cubicBezTo>
                  <a:cubicBezTo>
                    <a:pt x="128" y="0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1" name="Freeform 9267">
              <a:extLst>
                <a:ext uri="{FF2B5EF4-FFF2-40B4-BE49-F238E27FC236}">
                  <a16:creationId xmlns:a16="http://schemas.microsoft.com/office/drawing/2014/main" id="{3C4DF22E-4855-43F8-90ED-B1609C12E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474662"/>
              <a:ext cx="528638" cy="315913"/>
            </a:xfrm>
            <a:custGeom>
              <a:avLst/>
              <a:gdLst>
                <a:gd name="T0" fmla="*/ 2 w 141"/>
                <a:gd name="T1" fmla="*/ 83 h 84"/>
                <a:gd name="T2" fmla="*/ 140 w 141"/>
                <a:gd name="T3" fmla="*/ 1 h 84"/>
                <a:gd name="T4" fmla="*/ 139 w 141"/>
                <a:gd name="T5" fmla="*/ 1 h 84"/>
                <a:gd name="T6" fmla="*/ 1 w 141"/>
                <a:gd name="T7" fmla="*/ 83 h 84"/>
                <a:gd name="T8" fmla="*/ 2 w 141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84">
                  <a:moveTo>
                    <a:pt x="2" y="83"/>
                  </a:moveTo>
                  <a:cubicBezTo>
                    <a:pt x="47" y="55"/>
                    <a:pt x="92" y="26"/>
                    <a:pt x="140" y="1"/>
                  </a:cubicBezTo>
                  <a:cubicBezTo>
                    <a:pt x="141" y="1"/>
                    <a:pt x="140" y="0"/>
                    <a:pt x="139" y="1"/>
                  </a:cubicBezTo>
                  <a:cubicBezTo>
                    <a:pt x="92" y="25"/>
                    <a:pt x="47" y="55"/>
                    <a:pt x="1" y="83"/>
                  </a:cubicBezTo>
                  <a:cubicBezTo>
                    <a:pt x="0" y="83"/>
                    <a:pt x="1" y="84"/>
                    <a:pt x="2" y="8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2" name="Freeform 9268">
              <a:extLst>
                <a:ext uri="{FF2B5EF4-FFF2-40B4-BE49-F238E27FC236}">
                  <a16:creationId xmlns:a16="http://schemas.microsoft.com/office/drawing/2014/main" id="{8C45601A-3B4A-48B0-825B-58DFFC89F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25" y="471487"/>
              <a:ext cx="544513" cy="319088"/>
            </a:xfrm>
            <a:custGeom>
              <a:avLst/>
              <a:gdLst>
                <a:gd name="T0" fmla="*/ 143 w 145"/>
                <a:gd name="T1" fmla="*/ 0 h 85"/>
                <a:gd name="T2" fmla="*/ 1 w 145"/>
                <a:gd name="T3" fmla="*/ 84 h 85"/>
                <a:gd name="T4" fmla="*/ 1 w 145"/>
                <a:gd name="T5" fmla="*/ 85 h 85"/>
                <a:gd name="T6" fmla="*/ 144 w 145"/>
                <a:gd name="T7" fmla="*/ 0 h 85"/>
                <a:gd name="T8" fmla="*/ 143 w 145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85">
                  <a:moveTo>
                    <a:pt x="143" y="0"/>
                  </a:moveTo>
                  <a:cubicBezTo>
                    <a:pt x="96" y="29"/>
                    <a:pt x="47" y="55"/>
                    <a:pt x="1" y="84"/>
                  </a:cubicBezTo>
                  <a:cubicBezTo>
                    <a:pt x="0" y="85"/>
                    <a:pt x="1" y="85"/>
                    <a:pt x="1" y="85"/>
                  </a:cubicBezTo>
                  <a:cubicBezTo>
                    <a:pt x="48" y="55"/>
                    <a:pt x="97" y="30"/>
                    <a:pt x="144" y="0"/>
                  </a:cubicBezTo>
                  <a:cubicBezTo>
                    <a:pt x="145" y="0"/>
                    <a:pt x="143" y="0"/>
                    <a:pt x="14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3" name="Freeform 9269">
              <a:extLst>
                <a:ext uri="{FF2B5EF4-FFF2-40B4-BE49-F238E27FC236}">
                  <a16:creationId xmlns:a16="http://schemas.microsoft.com/office/drawing/2014/main" id="{5D6F7B8A-8050-400C-9E2B-21DC3CD4A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422275"/>
              <a:ext cx="593725" cy="330200"/>
            </a:xfrm>
            <a:custGeom>
              <a:avLst/>
              <a:gdLst>
                <a:gd name="T0" fmla="*/ 2 w 158"/>
                <a:gd name="T1" fmla="*/ 88 h 88"/>
                <a:gd name="T2" fmla="*/ 158 w 158"/>
                <a:gd name="T3" fmla="*/ 1 h 88"/>
                <a:gd name="T4" fmla="*/ 157 w 158"/>
                <a:gd name="T5" fmla="*/ 0 h 88"/>
                <a:gd name="T6" fmla="*/ 1 w 158"/>
                <a:gd name="T7" fmla="*/ 87 h 88"/>
                <a:gd name="T8" fmla="*/ 2 w 158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88">
                  <a:moveTo>
                    <a:pt x="2" y="88"/>
                  </a:moveTo>
                  <a:cubicBezTo>
                    <a:pt x="55" y="61"/>
                    <a:pt x="104" y="27"/>
                    <a:pt x="158" y="1"/>
                  </a:cubicBezTo>
                  <a:cubicBezTo>
                    <a:pt x="158" y="1"/>
                    <a:pt x="158" y="0"/>
                    <a:pt x="157" y="0"/>
                  </a:cubicBezTo>
                  <a:cubicBezTo>
                    <a:pt x="103" y="26"/>
                    <a:pt x="54" y="61"/>
                    <a:pt x="1" y="87"/>
                  </a:cubicBezTo>
                  <a:cubicBezTo>
                    <a:pt x="0" y="87"/>
                    <a:pt x="1" y="88"/>
                    <a:pt x="2" y="8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4" name="Freeform 9270">
              <a:extLst>
                <a:ext uri="{FF2B5EF4-FFF2-40B4-BE49-F238E27FC236}">
                  <a16:creationId xmlns:a16="http://schemas.microsoft.com/office/drawing/2014/main" id="{788ED972-AA88-446A-BD56-7BD38B32C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58775"/>
              <a:ext cx="596900" cy="368300"/>
            </a:xfrm>
            <a:custGeom>
              <a:avLst/>
              <a:gdLst>
                <a:gd name="T0" fmla="*/ 157 w 159"/>
                <a:gd name="T1" fmla="*/ 0 h 98"/>
                <a:gd name="T2" fmla="*/ 1 w 159"/>
                <a:gd name="T3" fmla="*/ 97 h 98"/>
                <a:gd name="T4" fmla="*/ 2 w 159"/>
                <a:gd name="T5" fmla="*/ 98 h 98"/>
                <a:gd name="T6" fmla="*/ 158 w 159"/>
                <a:gd name="T7" fmla="*/ 1 h 98"/>
                <a:gd name="T8" fmla="*/ 157 w 159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98">
                  <a:moveTo>
                    <a:pt x="157" y="0"/>
                  </a:moveTo>
                  <a:cubicBezTo>
                    <a:pt x="105" y="33"/>
                    <a:pt x="50" y="59"/>
                    <a:pt x="1" y="97"/>
                  </a:cubicBezTo>
                  <a:cubicBezTo>
                    <a:pt x="0" y="98"/>
                    <a:pt x="2" y="98"/>
                    <a:pt x="2" y="98"/>
                  </a:cubicBezTo>
                  <a:cubicBezTo>
                    <a:pt x="51" y="60"/>
                    <a:pt x="106" y="33"/>
                    <a:pt x="158" y="1"/>
                  </a:cubicBezTo>
                  <a:cubicBezTo>
                    <a:pt x="159" y="0"/>
                    <a:pt x="158" y="0"/>
                    <a:pt x="15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5" name="Freeform 9271">
              <a:extLst>
                <a:ext uri="{FF2B5EF4-FFF2-40B4-BE49-F238E27FC236}">
                  <a16:creationId xmlns:a16="http://schemas.microsoft.com/office/drawing/2014/main" id="{D1D98287-8428-458D-88A3-78A5EBB08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50837"/>
              <a:ext cx="600075" cy="338138"/>
            </a:xfrm>
            <a:custGeom>
              <a:avLst/>
              <a:gdLst>
                <a:gd name="T0" fmla="*/ 1 w 160"/>
                <a:gd name="T1" fmla="*/ 90 h 90"/>
                <a:gd name="T2" fmla="*/ 159 w 160"/>
                <a:gd name="T3" fmla="*/ 1 h 90"/>
                <a:gd name="T4" fmla="*/ 158 w 160"/>
                <a:gd name="T5" fmla="*/ 0 h 90"/>
                <a:gd name="T6" fmla="*/ 1 w 160"/>
                <a:gd name="T7" fmla="*/ 89 h 90"/>
                <a:gd name="T8" fmla="*/ 1 w 160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90">
                  <a:moveTo>
                    <a:pt x="1" y="90"/>
                  </a:moveTo>
                  <a:cubicBezTo>
                    <a:pt x="54" y="61"/>
                    <a:pt x="103" y="24"/>
                    <a:pt x="159" y="1"/>
                  </a:cubicBezTo>
                  <a:cubicBezTo>
                    <a:pt x="160" y="0"/>
                    <a:pt x="159" y="0"/>
                    <a:pt x="158" y="0"/>
                  </a:cubicBezTo>
                  <a:cubicBezTo>
                    <a:pt x="102" y="23"/>
                    <a:pt x="54" y="60"/>
                    <a:pt x="1" y="89"/>
                  </a:cubicBezTo>
                  <a:cubicBezTo>
                    <a:pt x="0" y="90"/>
                    <a:pt x="0" y="90"/>
                    <a:pt x="1" y="9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6" name="Freeform 9272">
              <a:extLst>
                <a:ext uri="{FF2B5EF4-FFF2-40B4-BE49-F238E27FC236}">
                  <a16:creationId xmlns:a16="http://schemas.microsoft.com/office/drawing/2014/main" id="{911E4021-B6C4-47C5-B06A-3F962278D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331787"/>
              <a:ext cx="536575" cy="342900"/>
            </a:xfrm>
            <a:custGeom>
              <a:avLst/>
              <a:gdLst>
                <a:gd name="T0" fmla="*/ 2 w 143"/>
                <a:gd name="T1" fmla="*/ 79 h 91"/>
                <a:gd name="T2" fmla="*/ 71 w 143"/>
                <a:gd name="T3" fmla="*/ 39 h 91"/>
                <a:gd name="T4" fmla="*/ 135 w 143"/>
                <a:gd name="T5" fmla="*/ 5 h 91"/>
                <a:gd name="T6" fmla="*/ 1 w 143"/>
                <a:gd name="T7" fmla="*/ 90 h 91"/>
                <a:gd name="T8" fmla="*/ 2 w 143"/>
                <a:gd name="T9" fmla="*/ 90 h 91"/>
                <a:gd name="T10" fmla="*/ 142 w 143"/>
                <a:gd name="T11" fmla="*/ 1 h 91"/>
                <a:gd name="T12" fmla="*/ 141 w 143"/>
                <a:gd name="T13" fmla="*/ 0 h 91"/>
                <a:gd name="T14" fmla="*/ 1 w 143"/>
                <a:gd name="T15" fmla="*/ 78 h 91"/>
                <a:gd name="T16" fmla="*/ 2 w 143"/>
                <a:gd name="T17" fmla="*/ 7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91">
                  <a:moveTo>
                    <a:pt x="2" y="79"/>
                  </a:moveTo>
                  <a:cubicBezTo>
                    <a:pt x="25" y="67"/>
                    <a:pt x="48" y="53"/>
                    <a:pt x="71" y="39"/>
                  </a:cubicBezTo>
                  <a:cubicBezTo>
                    <a:pt x="92" y="27"/>
                    <a:pt x="116" y="17"/>
                    <a:pt x="135" y="5"/>
                  </a:cubicBezTo>
                  <a:cubicBezTo>
                    <a:pt x="91" y="34"/>
                    <a:pt x="44" y="58"/>
                    <a:pt x="1" y="90"/>
                  </a:cubicBezTo>
                  <a:cubicBezTo>
                    <a:pt x="0" y="90"/>
                    <a:pt x="1" y="91"/>
                    <a:pt x="2" y="90"/>
                  </a:cubicBezTo>
                  <a:cubicBezTo>
                    <a:pt x="46" y="57"/>
                    <a:pt x="96" y="32"/>
                    <a:pt x="142" y="1"/>
                  </a:cubicBezTo>
                  <a:cubicBezTo>
                    <a:pt x="143" y="1"/>
                    <a:pt x="142" y="0"/>
                    <a:pt x="141" y="0"/>
                  </a:cubicBezTo>
                  <a:cubicBezTo>
                    <a:pt x="93" y="23"/>
                    <a:pt x="49" y="53"/>
                    <a:pt x="1" y="78"/>
                  </a:cubicBezTo>
                  <a:cubicBezTo>
                    <a:pt x="0" y="79"/>
                    <a:pt x="1" y="79"/>
                    <a:pt x="2" y="7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7" name="Freeform 9273">
              <a:extLst>
                <a:ext uri="{FF2B5EF4-FFF2-40B4-BE49-F238E27FC236}">
                  <a16:creationId xmlns:a16="http://schemas.microsoft.com/office/drawing/2014/main" id="{86436E8A-4F3D-416B-AEF2-A1BEAF8A6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8" y="257175"/>
              <a:ext cx="566738" cy="349250"/>
            </a:xfrm>
            <a:custGeom>
              <a:avLst/>
              <a:gdLst>
                <a:gd name="T0" fmla="*/ 2 w 151"/>
                <a:gd name="T1" fmla="*/ 82 h 93"/>
                <a:gd name="T2" fmla="*/ 69 w 151"/>
                <a:gd name="T3" fmla="*/ 42 h 93"/>
                <a:gd name="T4" fmla="*/ 105 w 151"/>
                <a:gd name="T5" fmla="*/ 21 h 93"/>
                <a:gd name="T6" fmla="*/ 131 w 151"/>
                <a:gd name="T7" fmla="*/ 9 h 93"/>
                <a:gd name="T8" fmla="*/ 143 w 151"/>
                <a:gd name="T9" fmla="*/ 5 h 93"/>
                <a:gd name="T10" fmla="*/ 0 w 151"/>
                <a:gd name="T11" fmla="*/ 93 h 93"/>
                <a:gd name="T12" fmla="*/ 1 w 151"/>
                <a:gd name="T13" fmla="*/ 93 h 93"/>
                <a:gd name="T14" fmla="*/ 150 w 151"/>
                <a:gd name="T15" fmla="*/ 1 h 93"/>
                <a:gd name="T16" fmla="*/ 150 w 151"/>
                <a:gd name="T17" fmla="*/ 0 h 93"/>
                <a:gd name="T18" fmla="*/ 1 w 151"/>
                <a:gd name="T19" fmla="*/ 81 h 93"/>
                <a:gd name="T20" fmla="*/ 2 w 151"/>
                <a:gd name="T21" fmla="*/ 8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93">
                  <a:moveTo>
                    <a:pt x="2" y="82"/>
                  </a:moveTo>
                  <a:cubicBezTo>
                    <a:pt x="24" y="69"/>
                    <a:pt x="46" y="55"/>
                    <a:pt x="69" y="42"/>
                  </a:cubicBezTo>
                  <a:cubicBezTo>
                    <a:pt x="81" y="34"/>
                    <a:pt x="93" y="28"/>
                    <a:pt x="105" y="21"/>
                  </a:cubicBezTo>
                  <a:cubicBezTo>
                    <a:pt x="114" y="17"/>
                    <a:pt x="122" y="13"/>
                    <a:pt x="131" y="9"/>
                  </a:cubicBezTo>
                  <a:cubicBezTo>
                    <a:pt x="129" y="10"/>
                    <a:pt x="148" y="1"/>
                    <a:pt x="143" y="5"/>
                  </a:cubicBezTo>
                  <a:cubicBezTo>
                    <a:pt x="98" y="37"/>
                    <a:pt x="46" y="61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50" y="60"/>
                    <a:pt x="103" y="34"/>
                    <a:pt x="150" y="1"/>
                  </a:cubicBezTo>
                  <a:cubicBezTo>
                    <a:pt x="151" y="0"/>
                    <a:pt x="150" y="0"/>
                    <a:pt x="150" y="0"/>
                  </a:cubicBezTo>
                  <a:cubicBezTo>
                    <a:pt x="97" y="21"/>
                    <a:pt x="50" y="52"/>
                    <a:pt x="1" y="81"/>
                  </a:cubicBezTo>
                  <a:cubicBezTo>
                    <a:pt x="1" y="82"/>
                    <a:pt x="2" y="82"/>
                    <a:pt x="2" y="8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8" name="Freeform 9274">
              <a:extLst>
                <a:ext uri="{FF2B5EF4-FFF2-40B4-BE49-F238E27FC236}">
                  <a16:creationId xmlns:a16="http://schemas.microsoft.com/office/drawing/2014/main" id="{FF9D3F68-16C4-44F2-977B-480181E24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88912"/>
              <a:ext cx="588963" cy="338138"/>
            </a:xfrm>
            <a:custGeom>
              <a:avLst/>
              <a:gdLst>
                <a:gd name="T0" fmla="*/ 156 w 157"/>
                <a:gd name="T1" fmla="*/ 1 h 90"/>
                <a:gd name="T2" fmla="*/ 1 w 157"/>
                <a:gd name="T3" fmla="*/ 89 h 90"/>
                <a:gd name="T4" fmla="*/ 1 w 157"/>
                <a:gd name="T5" fmla="*/ 90 h 90"/>
                <a:gd name="T6" fmla="*/ 157 w 157"/>
                <a:gd name="T7" fmla="*/ 1 h 90"/>
                <a:gd name="T8" fmla="*/ 156 w 157"/>
                <a:gd name="T9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90">
                  <a:moveTo>
                    <a:pt x="156" y="1"/>
                  </a:moveTo>
                  <a:cubicBezTo>
                    <a:pt x="104" y="29"/>
                    <a:pt x="50" y="56"/>
                    <a:pt x="1" y="89"/>
                  </a:cubicBezTo>
                  <a:cubicBezTo>
                    <a:pt x="0" y="90"/>
                    <a:pt x="1" y="90"/>
                    <a:pt x="1" y="90"/>
                  </a:cubicBezTo>
                  <a:cubicBezTo>
                    <a:pt x="51" y="57"/>
                    <a:pt x="104" y="30"/>
                    <a:pt x="157" y="1"/>
                  </a:cubicBezTo>
                  <a:cubicBezTo>
                    <a:pt x="157" y="1"/>
                    <a:pt x="157" y="0"/>
                    <a:pt x="15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9" name="Freeform 9275">
              <a:extLst>
                <a:ext uri="{FF2B5EF4-FFF2-40B4-BE49-F238E27FC236}">
                  <a16:creationId xmlns:a16="http://schemas.microsoft.com/office/drawing/2014/main" id="{BF53DB1A-E4F7-4243-99A6-4068A4734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85737"/>
              <a:ext cx="590550" cy="319088"/>
            </a:xfrm>
            <a:custGeom>
              <a:avLst/>
              <a:gdLst>
                <a:gd name="T0" fmla="*/ 2 w 157"/>
                <a:gd name="T1" fmla="*/ 85 h 85"/>
                <a:gd name="T2" fmla="*/ 157 w 157"/>
                <a:gd name="T3" fmla="*/ 1 h 85"/>
                <a:gd name="T4" fmla="*/ 156 w 157"/>
                <a:gd name="T5" fmla="*/ 0 h 85"/>
                <a:gd name="T6" fmla="*/ 1 w 157"/>
                <a:gd name="T7" fmla="*/ 85 h 85"/>
                <a:gd name="T8" fmla="*/ 2 w 157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85">
                  <a:moveTo>
                    <a:pt x="2" y="85"/>
                  </a:moveTo>
                  <a:cubicBezTo>
                    <a:pt x="53" y="56"/>
                    <a:pt x="103" y="25"/>
                    <a:pt x="157" y="1"/>
                  </a:cubicBezTo>
                  <a:cubicBezTo>
                    <a:pt x="157" y="1"/>
                    <a:pt x="157" y="0"/>
                    <a:pt x="156" y="0"/>
                  </a:cubicBezTo>
                  <a:cubicBezTo>
                    <a:pt x="102" y="25"/>
                    <a:pt x="52" y="55"/>
                    <a:pt x="1" y="85"/>
                  </a:cubicBezTo>
                  <a:cubicBezTo>
                    <a:pt x="0" y="85"/>
                    <a:pt x="2" y="85"/>
                    <a:pt x="2" y="8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0" name="Freeform 9276">
              <a:extLst>
                <a:ext uri="{FF2B5EF4-FFF2-40B4-BE49-F238E27FC236}">
                  <a16:creationId xmlns:a16="http://schemas.microsoft.com/office/drawing/2014/main" id="{144738F1-0299-4636-AA66-868D739F9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9862"/>
              <a:ext cx="585788" cy="315913"/>
            </a:xfrm>
            <a:custGeom>
              <a:avLst/>
              <a:gdLst>
                <a:gd name="T0" fmla="*/ 155 w 156"/>
                <a:gd name="T1" fmla="*/ 0 h 84"/>
                <a:gd name="T2" fmla="*/ 1 w 156"/>
                <a:gd name="T3" fmla="*/ 84 h 84"/>
                <a:gd name="T4" fmla="*/ 2 w 156"/>
                <a:gd name="T5" fmla="*/ 84 h 84"/>
                <a:gd name="T6" fmla="*/ 156 w 156"/>
                <a:gd name="T7" fmla="*/ 1 h 84"/>
                <a:gd name="T8" fmla="*/ 155 w 156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84">
                  <a:moveTo>
                    <a:pt x="155" y="0"/>
                  </a:moveTo>
                  <a:cubicBezTo>
                    <a:pt x="104" y="28"/>
                    <a:pt x="51" y="54"/>
                    <a:pt x="1" y="84"/>
                  </a:cubicBezTo>
                  <a:cubicBezTo>
                    <a:pt x="0" y="84"/>
                    <a:pt x="2" y="84"/>
                    <a:pt x="2" y="84"/>
                  </a:cubicBezTo>
                  <a:cubicBezTo>
                    <a:pt x="52" y="54"/>
                    <a:pt x="105" y="29"/>
                    <a:pt x="156" y="1"/>
                  </a:cubicBezTo>
                  <a:cubicBezTo>
                    <a:pt x="156" y="0"/>
                    <a:pt x="155" y="0"/>
                    <a:pt x="15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1" name="Freeform 9277">
              <a:extLst>
                <a:ext uri="{FF2B5EF4-FFF2-40B4-BE49-F238E27FC236}">
                  <a16:creationId xmlns:a16="http://schemas.microsoft.com/office/drawing/2014/main" id="{076EDA09-2919-4D0E-B4E4-82FB5422C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1925"/>
              <a:ext cx="585788" cy="315913"/>
            </a:xfrm>
            <a:custGeom>
              <a:avLst/>
              <a:gdLst>
                <a:gd name="T0" fmla="*/ 2 w 156"/>
                <a:gd name="T1" fmla="*/ 84 h 84"/>
                <a:gd name="T2" fmla="*/ 155 w 156"/>
                <a:gd name="T3" fmla="*/ 1 h 84"/>
                <a:gd name="T4" fmla="*/ 154 w 156"/>
                <a:gd name="T5" fmla="*/ 1 h 84"/>
                <a:gd name="T6" fmla="*/ 1 w 156"/>
                <a:gd name="T7" fmla="*/ 83 h 84"/>
                <a:gd name="T8" fmla="*/ 2 w 156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84">
                  <a:moveTo>
                    <a:pt x="2" y="84"/>
                  </a:moveTo>
                  <a:cubicBezTo>
                    <a:pt x="53" y="58"/>
                    <a:pt x="103" y="26"/>
                    <a:pt x="155" y="1"/>
                  </a:cubicBezTo>
                  <a:cubicBezTo>
                    <a:pt x="156" y="1"/>
                    <a:pt x="155" y="0"/>
                    <a:pt x="154" y="1"/>
                  </a:cubicBezTo>
                  <a:cubicBezTo>
                    <a:pt x="102" y="26"/>
                    <a:pt x="53" y="57"/>
                    <a:pt x="1" y="83"/>
                  </a:cubicBezTo>
                  <a:cubicBezTo>
                    <a:pt x="0" y="83"/>
                    <a:pt x="1" y="84"/>
                    <a:pt x="2" y="8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2" name="Freeform 9278">
              <a:extLst>
                <a:ext uri="{FF2B5EF4-FFF2-40B4-BE49-F238E27FC236}">
                  <a16:creationId xmlns:a16="http://schemas.microsoft.com/office/drawing/2014/main" id="{2B6E02EE-8681-4CA5-90FE-9D6337644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" y="215900"/>
              <a:ext cx="439738" cy="239713"/>
            </a:xfrm>
            <a:custGeom>
              <a:avLst/>
              <a:gdLst>
                <a:gd name="T0" fmla="*/ 115 w 117"/>
                <a:gd name="T1" fmla="*/ 0 h 64"/>
                <a:gd name="T2" fmla="*/ 0 w 117"/>
                <a:gd name="T3" fmla="*/ 63 h 64"/>
                <a:gd name="T4" fmla="*/ 1 w 117"/>
                <a:gd name="T5" fmla="*/ 64 h 64"/>
                <a:gd name="T6" fmla="*/ 116 w 117"/>
                <a:gd name="T7" fmla="*/ 1 h 64"/>
                <a:gd name="T8" fmla="*/ 115 w 117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64">
                  <a:moveTo>
                    <a:pt x="115" y="0"/>
                  </a:moveTo>
                  <a:cubicBezTo>
                    <a:pt x="76" y="21"/>
                    <a:pt x="37" y="40"/>
                    <a:pt x="0" y="63"/>
                  </a:cubicBezTo>
                  <a:cubicBezTo>
                    <a:pt x="0" y="64"/>
                    <a:pt x="1" y="64"/>
                    <a:pt x="1" y="64"/>
                  </a:cubicBezTo>
                  <a:cubicBezTo>
                    <a:pt x="38" y="40"/>
                    <a:pt x="77" y="21"/>
                    <a:pt x="116" y="1"/>
                  </a:cubicBezTo>
                  <a:cubicBezTo>
                    <a:pt x="117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3" name="Freeform 9279">
              <a:extLst>
                <a:ext uri="{FF2B5EF4-FFF2-40B4-BE49-F238E27FC236}">
                  <a16:creationId xmlns:a16="http://schemas.microsoft.com/office/drawing/2014/main" id="{F6DC66B4-13C7-400C-B443-66C4D9F71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9075"/>
              <a:ext cx="385763" cy="206375"/>
            </a:xfrm>
            <a:custGeom>
              <a:avLst/>
              <a:gdLst>
                <a:gd name="T0" fmla="*/ 2 w 103"/>
                <a:gd name="T1" fmla="*/ 55 h 55"/>
                <a:gd name="T2" fmla="*/ 103 w 103"/>
                <a:gd name="T3" fmla="*/ 1 h 55"/>
                <a:gd name="T4" fmla="*/ 102 w 103"/>
                <a:gd name="T5" fmla="*/ 1 h 55"/>
                <a:gd name="T6" fmla="*/ 1 w 103"/>
                <a:gd name="T7" fmla="*/ 55 h 55"/>
                <a:gd name="T8" fmla="*/ 2 w 103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55">
                  <a:moveTo>
                    <a:pt x="2" y="55"/>
                  </a:moveTo>
                  <a:cubicBezTo>
                    <a:pt x="36" y="38"/>
                    <a:pt x="68" y="18"/>
                    <a:pt x="103" y="1"/>
                  </a:cubicBezTo>
                  <a:cubicBezTo>
                    <a:pt x="103" y="0"/>
                    <a:pt x="102" y="0"/>
                    <a:pt x="102" y="1"/>
                  </a:cubicBezTo>
                  <a:cubicBezTo>
                    <a:pt x="68" y="18"/>
                    <a:pt x="35" y="38"/>
                    <a:pt x="1" y="55"/>
                  </a:cubicBezTo>
                  <a:cubicBezTo>
                    <a:pt x="0" y="55"/>
                    <a:pt x="1" y="55"/>
                    <a:pt x="2" y="5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4" name="Freeform 9280">
              <a:extLst>
                <a:ext uri="{FF2B5EF4-FFF2-40B4-BE49-F238E27FC236}">
                  <a16:creationId xmlns:a16="http://schemas.microsoft.com/office/drawing/2014/main" id="{79895198-27F6-49AC-B011-D19EBFE8D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9075"/>
              <a:ext cx="319088" cy="184150"/>
            </a:xfrm>
            <a:custGeom>
              <a:avLst/>
              <a:gdLst>
                <a:gd name="T0" fmla="*/ 84 w 85"/>
                <a:gd name="T1" fmla="*/ 0 h 49"/>
                <a:gd name="T2" fmla="*/ 1 w 85"/>
                <a:gd name="T3" fmla="*/ 48 h 49"/>
                <a:gd name="T4" fmla="*/ 2 w 85"/>
                <a:gd name="T5" fmla="*/ 49 h 49"/>
                <a:gd name="T6" fmla="*/ 84 w 85"/>
                <a:gd name="T7" fmla="*/ 1 h 49"/>
                <a:gd name="T8" fmla="*/ 84 w 85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9">
                  <a:moveTo>
                    <a:pt x="84" y="0"/>
                  </a:moveTo>
                  <a:cubicBezTo>
                    <a:pt x="56" y="16"/>
                    <a:pt x="28" y="31"/>
                    <a:pt x="1" y="48"/>
                  </a:cubicBezTo>
                  <a:cubicBezTo>
                    <a:pt x="0" y="49"/>
                    <a:pt x="1" y="49"/>
                    <a:pt x="2" y="49"/>
                  </a:cubicBezTo>
                  <a:cubicBezTo>
                    <a:pt x="29" y="32"/>
                    <a:pt x="57" y="17"/>
                    <a:pt x="84" y="1"/>
                  </a:cubicBezTo>
                  <a:cubicBezTo>
                    <a:pt x="85" y="0"/>
                    <a:pt x="84" y="0"/>
                    <a:pt x="8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5" name="Freeform 9281">
              <a:extLst>
                <a:ext uri="{FF2B5EF4-FFF2-40B4-BE49-F238E27FC236}">
                  <a16:creationId xmlns:a16="http://schemas.microsoft.com/office/drawing/2014/main" id="{4A835DE1-CC4D-4CD0-A12C-10E112B37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" y="120650"/>
              <a:ext cx="115888" cy="60325"/>
            </a:xfrm>
            <a:custGeom>
              <a:avLst/>
              <a:gdLst>
                <a:gd name="T0" fmla="*/ 29 w 31"/>
                <a:gd name="T1" fmla="*/ 1 h 16"/>
                <a:gd name="T2" fmla="*/ 1 w 31"/>
                <a:gd name="T3" fmla="*/ 15 h 16"/>
                <a:gd name="T4" fmla="*/ 1 w 31"/>
                <a:gd name="T5" fmla="*/ 16 h 16"/>
                <a:gd name="T6" fmla="*/ 30 w 31"/>
                <a:gd name="T7" fmla="*/ 1 h 16"/>
                <a:gd name="T8" fmla="*/ 29 w 31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6">
                  <a:moveTo>
                    <a:pt x="29" y="1"/>
                  </a:moveTo>
                  <a:cubicBezTo>
                    <a:pt x="20" y="6"/>
                    <a:pt x="10" y="10"/>
                    <a:pt x="1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1" y="11"/>
                    <a:pt x="20" y="6"/>
                    <a:pt x="30" y="1"/>
                  </a:cubicBezTo>
                  <a:cubicBezTo>
                    <a:pt x="31" y="1"/>
                    <a:pt x="29" y="0"/>
                    <a:pt x="2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6" name="Freeform 9282">
              <a:extLst>
                <a:ext uri="{FF2B5EF4-FFF2-40B4-BE49-F238E27FC236}">
                  <a16:creationId xmlns:a16="http://schemas.microsoft.com/office/drawing/2014/main" id="{B5EE532E-DB59-4C96-AEB6-85F8546C6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" y="95250"/>
              <a:ext cx="142875" cy="74613"/>
            </a:xfrm>
            <a:custGeom>
              <a:avLst/>
              <a:gdLst>
                <a:gd name="T0" fmla="*/ 1 w 38"/>
                <a:gd name="T1" fmla="*/ 20 h 20"/>
                <a:gd name="T2" fmla="*/ 37 w 38"/>
                <a:gd name="T3" fmla="*/ 0 h 20"/>
                <a:gd name="T4" fmla="*/ 37 w 38"/>
                <a:gd name="T5" fmla="*/ 0 h 20"/>
                <a:gd name="T6" fmla="*/ 0 w 38"/>
                <a:gd name="T7" fmla="*/ 19 h 20"/>
                <a:gd name="T8" fmla="*/ 1 w 38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1" y="20"/>
                  </a:moveTo>
                  <a:cubicBezTo>
                    <a:pt x="13" y="13"/>
                    <a:pt x="25" y="6"/>
                    <a:pt x="37" y="0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25" y="6"/>
                    <a:pt x="12" y="12"/>
                    <a:pt x="0" y="19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7" name="Freeform 9283">
              <a:extLst>
                <a:ext uri="{FF2B5EF4-FFF2-40B4-BE49-F238E27FC236}">
                  <a16:creationId xmlns:a16="http://schemas.microsoft.com/office/drawing/2014/main" id="{15A28012-8407-4C02-942F-A5C26673E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15900"/>
              <a:ext cx="247650" cy="134938"/>
            </a:xfrm>
            <a:custGeom>
              <a:avLst/>
              <a:gdLst>
                <a:gd name="T0" fmla="*/ 2 w 66"/>
                <a:gd name="T1" fmla="*/ 36 h 36"/>
                <a:gd name="T2" fmla="*/ 65 w 66"/>
                <a:gd name="T3" fmla="*/ 1 h 36"/>
                <a:gd name="T4" fmla="*/ 64 w 66"/>
                <a:gd name="T5" fmla="*/ 1 h 36"/>
                <a:gd name="T6" fmla="*/ 1 w 66"/>
                <a:gd name="T7" fmla="*/ 35 h 36"/>
                <a:gd name="T8" fmla="*/ 2 w 6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6">
                  <a:moveTo>
                    <a:pt x="2" y="36"/>
                  </a:moveTo>
                  <a:cubicBezTo>
                    <a:pt x="23" y="25"/>
                    <a:pt x="44" y="13"/>
                    <a:pt x="65" y="1"/>
                  </a:cubicBezTo>
                  <a:cubicBezTo>
                    <a:pt x="66" y="0"/>
                    <a:pt x="65" y="0"/>
                    <a:pt x="64" y="1"/>
                  </a:cubicBezTo>
                  <a:cubicBezTo>
                    <a:pt x="43" y="13"/>
                    <a:pt x="22" y="25"/>
                    <a:pt x="1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8" name="Freeform 9284">
              <a:extLst>
                <a:ext uri="{FF2B5EF4-FFF2-40B4-BE49-F238E27FC236}">
                  <a16:creationId xmlns:a16="http://schemas.microsoft.com/office/drawing/2014/main" id="{26AA6052-002E-4D5E-9C6C-CE29E13D5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22250"/>
              <a:ext cx="165100" cy="79375"/>
            </a:xfrm>
            <a:custGeom>
              <a:avLst/>
              <a:gdLst>
                <a:gd name="T0" fmla="*/ 42 w 44"/>
                <a:gd name="T1" fmla="*/ 0 h 21"/>
                <a:gd name="T2" fmla="*/ 1 w 44"/>
                <a:gd name="T3" fmla="*/ 20 h 21"/>
                <a:gd name="T4" fmla="*/ 2 w 44"/>
                <a:gd name="T5" fmla="*/ 21 h 21"/>
                <a:gd name="T6" fmla="*/ 43 w 44"/>
                <a:gd name="T7" fmla="*/ 0 h 21"/>
                <a:gd name="T8" fmla="*/ 42 w 4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1">
                  <a:moveTo>
                    <a:pt x="42" y="0"/>
                  </a:moveTo>
                  <a:cubicBezTo>
                    <a:pt x="28" y="7"/>
                    <a:pt x="14" y="13"/>
                    <a:pt x="1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15" y="13"/>
                    <a:pt x="29" y="7"/>
                    <a:pt x="43" y="0"/>
                  </a:cubicBezTo>
                  <a:cubicBezTo>
                    <a:pt x="44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9" name="Freeform 9285">
              <a:extLst>
                <a:ext uri="{FF2B5EF4-FFF2-40B4-BE49-F238E27FC236}">
                  <a16:creationId xmlns:a16="http://schemas.microsoft.com/office/drawing/2014/main" id="{854AB3BE-F334-478A-8EB5-8F212D799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39700"/>
              <a:ext cx="52388" cy="30163"/>
            </a:xfrm>
            <a:custGeom>
              <a:avLst/>
              <a:gdLst>
                <a:gd name="T0" fmla="*/ 13 w 14"/>
                <a:gd name="T1" fmla="*/ 0 h 8"/>
                <a:gd name="T2" fmla="*/ 1 w 14"/>
                <a:gd name="T3" fmla="*/ 7 h 8"/>
                <a:gd name="T4" fmla="*/ 2 w 14"/>
                <a:gd name="T5" fmla="*/ 8 h 8"/>
                <a:gd name="T6" fmla="*/ 14 w 14"/>
                <a:gd name="T7" fmla="*/ 1 h 8"/>
                <a:gd name="T8" fmla="*/ 13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cubicBezTo>
                    <a:pt x="9" y="3"/>
                    <a:pt x="5" y="5"/>
                    <a:pt x="1" y="7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6" y="6"/>
                    <a:pt x="10" y="3"/>
                    <a:pt x="14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0" name="Freeform 9286">
              <a:extLst>
                <a:ext uri="{FF2B5EF4-FFF2-40B4-BE49-F238E27FC236}">
                  <a16:creationId xmlns:a16="http://schemas.microsoft.com/office/drawing/2014/main" id="{789DDC50-3D40-497B-9E92-BDF5C5ADE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84137"/>
              <a:ext cx="82550" cy="44450"/>
            </a:xfrm>
            <a:custGeom>
              <a:avLst/>
              <a:gdLst>
                <a:gd name="T0" fmla="*/ 21 w 22"/>
                <a:gd name="T1" fmla="*/ 0 h 12"/>
                <a:gd name="T2" fmla="*/ 0 w 22"/>
                <a:gd name="T3" fmla="*/ 11 h 12"/>
                <a:gd name="T4" fmla="*/ 1 w 22"/>
                <a:gd name="T5" fmla="*/ 12 h 12"/>
                <a:gd name="T6" fmla="*/ 21 w 22"/>
                <a:gd name="T7" fmla="*/ 1 h 12"/>
                <a:gd name="T8" fmla="*/ 21 w 2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8" y="8"/>
                    <a:pt x="15" y="4"/>
                    <a:pt x="21" y="1"/>
                  </a:cubicBezTo>
                  <a:cubicBezTo>
                    <a:pt x="2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1" name="Freeform 9287">
              <a:extLst>
                <a:ext uri="{FF2B5EF4-FFF2-40B4-BE49-F238E27FC236}">
                  <a16:creationId xmlns:a16="http://schemas.microsoft.com/office/drawing/2014/main" id="{604BDB8C-58E4-42C8-B204-BB41FB3C3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" y="79375"/>
              <a:ext cx="74613" cy="38100"/>
            </a:xfrm>
            <a:custGeom>
              <a:avLst/>
              <a:gdLst>
                <a:gd name="T0" fmla="*/ 2 w 20"/>
                <a:gd name="T1" fmla="*/ 9 h 10"/>
                <a:gd name="T2" fmla="*/ 19 w 20"/>
                <a:gd name="T3" fmla="*/ 0 h 10"/>
                <a:gd name="T4" fmla="*/ 18 w 20"/>
                <a:gd name="T5" fmla="*/ 0 h 10"/>
                <a:gd name="T6" fmla="*/ 1 w 20"/>
                <a:gd name="T7" fmla="*/ 9 h 10"/>
                <a:gd name="T8" fmla="*/ 2 w 2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2" y="9"/>
                  </a:moveTo>
                  <a:cubicBezTo>
                    <a:pt x="7" y="6"/>
                    <a:pt x="13" y="3"/>
                    <a:pt x="19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2" y="3"/>
                    <a:pt x="7" y="6"/>
                    <a:pt x="1" y="9"/>
                  </a:cubicBezTo>
                  <a:cubicBezTo>
                    <a:pt x="0" y="9"/>
                    <a:pt x="1" y="10"/>
                    <a:pt x="2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2" name="Freeform 9288">
              <a:extLst>
                <a:ext uri="{FF2B5EF4-FFF2-40B4-BE49-F238E27FC236}">
                  <a16:creationId xmlns:a16="http://schemas.microsoft.com/office/drawing/2014/main" id="{D5278B54-79FE-4834-8B7B-7A3C50E43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50" y="142875"/>
              <a:ext cx="53975" cy="30163"/>
            </a:xfrm>
            <a:custGeom>
              <a:avLst/>
              <a:gdLst>
                <a:gd name="T0" fmla="*/ 1 w 14"/>
                <a:gd name="T1" fmla="*/ 8 h 8"/>
                <a:gd name="T2" fmla="*/ 13 w 14"/>
                <a:gd name="T3" fmla="*/ 1 h 8"/>
                <a:gd name="T4" fmla="*/ 13 w 14"/>
                <a:gd name="T5" fmla="*/ 0 h 8"/>
                <a:gd name="T6" fmla="*/ 1 w 14"/>
                <a:gd name="T7" fmla="*/ 7 h 8"/>
                <a:gd name="T8" fmla="*/ 1 w 1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9" y="2"/>
                    <a:pt x="5" y="5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3" name="Freeform 9289">
              <a:extLst>
                <a:ext uri="{FF2B5EF4-FFF2-40B4-BE49-F238E27FC236}">
                  <a16:creationId xmlns:a16="http://schemas.microsoft.com/office/drawing/2014/main" id="{47A6B7B9-F281-4E3E-B39C-A4B81A9DF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219075"/>
              <a:ext cx="146050" cy="71438"/>
            </a:xfrm>
            <a:custGeom>
              <a:avLst/>
              <a:gdLst>
                <a:gd name="T0" fmla="*/ 1 w 39"/>
                <a:gd name="T1" fmla="*/ 19 h 19"/>
                <a:gd name="T2" fmla="*/ 38 w 39"/>
                <a:gd name="T3" fmla="*/ 1 h 19"/>
                <a:gd name="T4" fmla="*/ 38 w 39"/>
                <a:gd name="T5" fmla="*/ 0 h 19"/>
                <a:gd name="T6" fmla="*/ 1 w 39"/>
                <a:gd name="T7" fmla="*/ 18 h 19"/>
                <a:gd name="T8" fmla="*/ 1 w 39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9">
                  <a:moveTo>
                    <a:pt x="1" y="19"/>
                  </a:moveTo>
                  <a:cubicBezTo>
                    <a:pt x="14" y="13"/>
                    <a:pt x="26" y="7"/>
                    <a:pt x="38" y="1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25" y="7"/>
                    <a:pt x="13" y="13"/>
                    <a:pt x="1" y="18"/>
                  </a:cubicBezTo>
                  <a:cubicBezTo>
                    <a:pt x="0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4" name="Freeform 9290">
              <a:extLst>
                <a:ext uri="{FF2B5EF4-FFF2-40B4-BE49-F238E27FC236}">
                  <a16:creationId xmlns:a16="http://schemas.microsoft.com/office/drawing/2014/main" id="{B913427F-CDE8-4AAF-8196-D4FEBC76E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211137"/>
              <a:ext cx="98425" cy="52388"/>
            </a:xfrm>
            <a:custGeom>
              <a:avLst/>
              <a:gdLst>
                <a:gd name="T0" fmla="*/ 25 w 26"/>
                <a:gd name="T1" fmla="*/ 0 h 14"/>
                <a:gd name="T2" fmla="*/ 1 w 26"/>
                <a:gd name="T3" fmla="*/ 13 h 14"/>
                <a:gd name="T4" fmla="*/ 2 w 26"/>
                <a:gd name="T5" fmla="*/ 13 h 14"/>
                <a:gd name="T6" fmla="*/ 26 w 26"/>
                <a:gd name="T7" fmla="*/ 0 h 14"/>
                <a:gd name="T8" fmla="*/ 25 w 2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25" y="0"/>
                  </a:moveTo>
                  <a:cubicBezTo>
                    <a:pt x="17" y="5"/>
                    <a:pt x="9" y="9"/>
                    <a:pt x="1" y="13"/>
                  </a:cubicBezTo>
                  <a:cubicBezTo>
                    <a:pt x="0" y="14"/>
                    <a:pt x="2" y="13"/>
                    <a:pt x="2" y="13"/>
                  </a:cubicBezTo>
                  <a:cubicBezTo>
                    <a:pt x="10" y="9"/>
                    <a:pt x="18" y="5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5" name="Freeform 9291">
              <a:extLst>
                <a:ext uri="{FF2B5EF4-FFF2-40B4-BE49-F238E27FC236}">
                  <a16:creationId xmlns:a16="http://schemas.microsoft.com/office/drawing/2014/main" id="{6A007A1E-250B-4E67-9C9A-67CF28BBE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" y="117475"/>
              <a:ext cx="96838" cy="63500"/>
            </a:xfrm>
            <a:custGeom>
              <a:avLst/>
              <a:gdLst>
                <a:gd name="T0" fmla="*/ 25 w 26"/>
                <a:gd name="T1" fmla="*/ 0 h 17"/>
                <a:gd name="T2" fmla="*/ 0 w 26"/>
                <a:gd name="T3" fmla="*/ 16 h 17"/>
                <a:gd name="T4" fmla="*/ 1 w 26"/>
                <a:gd name="T5" fmla="*/ 16 h 17"/>
                <a:gd name="T6" fmla="*/ 26 w 26"/>
                <a:gd name="T7" fmla="*/ 1 h 17"/>
                <a:gd name="T8" fmla="*/ 25 w 2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">
                  <a:moveTo>
                    <a:pt x="25" y="0"/>
                  </a:moveTo>
                  <a:cubicBezTo>
                    <a:pt x="16" y="5"/>
                    <a:pt x="8" y="10"/>
                    <a:pt x="0" y="16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9" y="11"/>
                    <a:pt x="17" y="6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6" name="Freeform 9292">
              <a:extLst>
                <a:ext uri="{FF2B5EF4-FFF2-40B4-BE49-F238E27FC236}">
                  <a16:creationId xmlns:a16="http://schemas.microsoft.com/office/drawing/2014/main" id="{F3CD3EEA-FD17-47EE-9E1A-253593A5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" y="42862"/>
              <a:ext cx="52388" cy="28575"/>
            </a:xfrm>
            <a:custGeom>
              <a:avLst/>
              <a:gdLst>
                <a:gd name="T0" fmla="*/ 13 w 14"/>
                <a:gd name="T1" fmla="*/ 0 h 8"/>
                <a:gd name="T2" fmla="*/ 1 w 14"/>
                <a:gd name="T3" fmla="*/ 7 h 8"/>
                <a:gd name="T4" fmla="*/ 2 w 14"/>
                <a:gd name="T5" fmla="*/ 7 h 8"/>
                <a:gd name="T6" fmla="*/ 13 w 14"/>
                <a:gd name="T7" fmla="*/ 1 h 8"/>
                <a:gd name="T8" fmla="*/ 13 w 1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cubicBezTo>
                    <a:pt x="9" y="2"/>
                    <a:pt x="5" y="4"/>
                    <a:pt x="1" y="7"/>
                  </a:cubicBezTo>
                  <a:cubicBezTo>
                    <a:pt x="0" y="7"/>
                    <a:pt x="1" y="8"/>
                    <a:pt x="2" y="7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4" y="1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7" name="Freeform 9293">
              <a:extLst>
                <a:ext uri="{FF2B5EF4-FFF2-40B4-BE49-F238E27FC236}">
                  <a16:creationId xmlns:a16="http://schemas.microsoft.com/office/drawing/2014/main" id="{5BF2D1E7-19E0-4DE9-A1FE-16E3C25CE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8" y="42862"/>
              <a:ext cx="49213" cy="22225"/>
            </a:xfrm>
            <a:custGeom>
              <a:avLst/>
              <a:gdLst>
                <a:gd name="T0" fmla="*/ 2 w 13"/>
                <a:gd name="T1" fmla="*/ 6 h 6"/>
                <a:gd name="T2" fmla="*/ 12 w 13"/>
                <a:gd name="T3" fmla="*/ 1 h 6"/>
                <a:gd name="T4" fmla="*/ 11 w 13"/>
                <a:gd name="T5" fmla="*/ 0 h 6"/>
                <a:gd name="T6" fmla="*/ 1 w 13"/>
                <a:gd name="T7" fmla="*/ 5 h 6"/>
                <a:gd name="T8" fmla="*/ 2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2" y="6"/>
                  </a:moveTo>
                  <a:cubicBezTo>
                    <a:pt x="5" y="4"/>
                    <a:pt x="8" y="2"/>
                    <a:pt x="12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8" y="2"/>
                    <a:pt x="4" y="3"/>
                    <a:pt x="1" y="5"/>
                  </a:cubicBezTo>
                  <a:cubicBezTo>
                    <a:pt x="0" y="6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8" name="Freeform 9294">
              <a:extLst>
                <a:ext uri="{FF2B5EF4-FFF2-40B4-BE49-F238E27FC236}">
                  <a16:creationId xmlns:a16="http://schemas.microsoft.com/office/drawing/2014/main" id="{853FFAEE-FD00-4060-BB04-D40CCE7EA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75" y="101600"/>
              <a:ext cx="120650" cy="71438"/>
            </a:xfrm>
            <a:custGeom>
              <a:avLst/>
              <a:gdLst>
                <a:gd name="T0" fmla="*/ 1 w 32"/>
                <a:gd name="T1" fmla="*/ 18 h 19"/>
                <a:gd name="T2" fmla="*/ 31 w 32"/>
                <a:gd name="T3" fmla="*/ 2 h 19"/>
                <a:gd name="T4" fmla="*/ 31 w 32"/>
                <a:gd name="T5" fmla="*/ 1 h 19"/>
                <a:gd name="T6" fmla="*/ 0 w 32"/>
                <a:gd name="T7" fmla="*/ 18 h 19"/>
                <a:gd name="T8" fmla="*/ 1 w 32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9">
                  <a:moveTo>
                    <a:pt x="1" y="18"/>
                  </a:moveTo>
                  <a:cubicBezTo>
                    <a:pt x="11" y="13"/>
                    <a:pt x="21" y="7"/>
                    <a:pt x="31" y="2"/>
                  </a:cubicBezTo>
                  <a:cubicBezTo>
                    <a:pt x="32" y="1"/>
                    <a:pt x="31" y="0"/>
                    <a:pt x="31" y="1"/>
                  </a:cubicBezTo>
                  <a:cubicBezTo>
                    <a:pt x="21" y="6"/>
                    <a:pt x="10" y="12"/>
                    <a:pt x="0" y="18"/>
                  </a:cubicBezTo>
                  <a:cubicBezTo>
                    <a:pt x="0" y="18"/>
                    <a:pt x="0" y="19"/>
                    <a:pt x="1" y="1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9" name="Freeform 9295">
              <a:extLst>
                <a:ext uri="{FF2B5EF4-FFF2-40B4-BE49-F238E27FC236}">
                  <a16:creationId xmlns:a16="http://schemas.microsoft.com/office/drawing/2014/main" id="{A7B1B6CF-39E5-4708-9AB1-A386848A1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200025"/>
              <a:ext cx="88900" cy="52388"/>
            </a:xfrm>
            <a:custGeom>
              <a:avLst/>
              <a:gdLst>
                <a:gd name="T0" fmla="*/ 2 w 24"/>
                <a:gd name="T1" fmla="*/ 13 h 14"/>
                <a:gd name="T2" fmla="*/ 24 w 24"/>
                <a:gd name="T3" fmla="*/ 1 h 14"/>
                <a:gd name="T4" fmla="*/ 23 w 24"/>
                <a:gd name="T5" fmla="*/ 1 h 14"/>
                <a:gd name="T6" fmla="*/ 1 w 24"/>
                <a:gd name="T7" fmla="*/ 13 h 14"/>
                <a:gd name="T8" fmla="*/ 2 w 2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2" y="13"/>
                  </a:moveTo>
                  <a:cubicBezTo>
                    <a:pt x="9" y="9"/>
                    <a:pt x="16" y="5"/>
                    <a:pt x="24" y="1"/>
                  </a:cubicBezTo>
                  <a:cubicBezTo>
                    <a:pt x="24" y="0"/>
                    <a:pt x="23" y="1"/>
                    <a:pt x="23" y="1"/>
                  </a:cubicBezTo>
                  <a:cubicBezTo>
                    <a:pt x="15" y="5"/>
                    <a:pt x="8" y="9"/>
                    <a:pt x="1" y="13"/>
                  </a:cubicBezTo>
                  <a:cubicBezTo>
                    <a:pt x="0" y="14"/>
                    <a:pt x="1" y="13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30" name="Freeform 9296">
              <a:extLst>
                <a:ext uri="{FF2B5EF4-FFF2-40B4-BE49-F238E27FC236}">
                  <a16:creationId xmlns:a16="http://schemas.microsoft.com/office/drawing/2014/main" id="{4422451E-7BCB-489F-9B14-71B8BFE1E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3" y="166687"/>
              <a:ext cx="52388" cy="33338"/>
            </a:xfrm>
            <a:custGeom>
              <a:avLst/>
              <a:gdLst>
                <a:gd name="T0" fmla="*/ 13 w 14"/>
                <a:gd name="T1" fmla="*/ 0 h 9"/>
                <a:gd name="T2" fmla="*/ 1 w 14"/>
                <a:gd name="T3" fmla="*/ 8 h 9"/>
                <a:gd name="T4" fmla="*/ 1 w 14"/>
                <a:gd name="T5" fmla="*/ 9 h 9"/>
                <a:gd name="T6" fmla="*/ 14 w 14"/>
                <a:gd name="T7" fmla="*/ 1 h 9"/>
                <a:gd name="T8" fmla="*/ 13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3" y="0"/>
                  </a:moveTo>
                  <a:cubicBezTo>
                    <a:pt x="9" y="3"/>
                    <a:pt x="5" y="6"/>
                    <a:pt x="1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5" y="6"/>
                    <a:pt x="10" y="4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31" name="Freeform 9297">
              <a:extLst>
                <a:ext uri="{FF2B5EF4-FFF2-40B4-BE49-F238E27FC236}">
                  <a16:creationId xmlns:a16="http://schemas.microsoft.com/office/drawing/2014/main" id="{569F4ED7-C377-4C6F-B0D3-723BBFAF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" y="19050"/>
              <a:ext cx="225425" cy="123825"/>
            </a:xfrm>
            <a:custGeom>
              <a:avLst/>
              <a:gdLst>
                <a:gd name="T0" fmla="*/ 59 w 60"/>
                <a:gd name="T1" fmla="*/ 0 h 33"/>
                <a:gd name="T2" fmla="*/ 1 w 60"/>
                <a:gd name="T3" fmla="*/ 32 h 33"/>
                <a:gd name="T4" fmla="*/ 1 w 60"/>
                <a:gd name="T5" fmla="*/ 33 h 33"/>
                <a:gd name="T6" fmla="*/ 60 w 60"/>
                <a:gd name="T7" fmla="*/ 0 h 33"/>
                <a:gd name="T8" fmla="*/ 59 w 60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3">
                  <a:moveTo>
                    <a:pt x="59" y="0"/>
                  </a:moveTo>
                  <a:cubicBezTo>
                    <a:pt x="39" y="10"/>
                    <a:pt x="20" y="21"/>
                    <a:pt x="1" y="32"/>
                  </a:cubicBezTo>
                  <a:cubicBezTo>
                    <a:pt x="0" y="33"/>
                    <a:pt x="1" y="33"/>
                    <a:pt x="1" y="33"/>
                  </a:cubicBezTo>
                  <a:cubicBezTo>
                    <a:pt x="20" y="21"/>
                    <a:pt x="40" y="11"/>
                    <a:pt x="60" y="0"/>
                  </a:cubicBezTo>
                  <a:cubicBezTo>
                    <a:pt x="60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32" name="Freeform 9298">
              <a:extLst>
                <a:ext uri="{FF2B5EF4-FFF2-40B4-BE49-F238E27FC236}">
                  <a16:creationId xmlns:a16="http://schemas.microsoft.com/office/drawing/2014/main" id="{6630AB7D-AF94-49F8-A8D9-3CC606332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" y="15875"/>
              <a:ext cx="225425" cy="123825"/>
            </a:xfrm>
            <a:custGeom>
              <a:avLst/>
              <a:gdLst>
                <a:gd name="T0" fmla="*/ 2 w 60"/>
                <a:gd name="T1" fmla="*/ 33 h 33"/>
                <a:gd name="T2" fmla="*/ 59 w 60"/>
                <a:gd name="T3" fmla="*/ 1 h 33"/>
                <a:gd name="T4" fmla="*/ 58 w 60"/>
                <a:gd name="T5" fmla="*/ 0 h 33"/>
                <a:gd name="T6" fmla="*/ 1 w 60"/>
                <a:gd name="T7" fmla="*/ 32 h 33"/>
                <a:gd name="T8" fmla="*/ 2 w 60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3">
                  <a:moveTo>
                    <a:pt x="2" y="33"/>
                  </a:moveTo>
                  <a:cubicBezTo>
                    <a:pt x="21" y="21"/>
                    <a:pt x="40" y="11"/>
                    <a:pt x="59" y="1"/>
                  </a:cubicBezTo>
                  <a:cubicBezTo>
                    <a:pt x="60" y="0"/>
                    <a:pt x="59" y="0"/>
                    <a:pt x="58" y="0"/>
                  </a:cubicBezTo>
                  <a:cubicBezTo>
                    <a:pt x="39" y="11"/>
                    <a:pt x="20" y="21"/>
                    <a:pt x="1" y="32"/>
                  </a:cubicBezTo>
                  <a:cubicBezTo>
                    <a:pt x="0" y="33"/>
                    <a:pt x="2" y="33"/>
                    <a:pt x="2" y="3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33" name="Freeform 9299">
              <a:extLst>
                <a:ext uri="{FF2B5EF4-FFF2-40B4-BE49-F238E27FC236}">
                  <a16:creationId xmlns:a16="http://schemas.microsoft.com/office/drawing/2014/main" id="{98963FB5-C8E1-410C-8541-6B62CC325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1925"/>
              <a:ext cx="44450" cy="26988"/>
            </a:xfrm>
            <a:custGeom>
              <a:avLst/>
              <a:gdLst>
                <a:gd name="T0" fmla="*/ 2 w 12"/>
                <a:gd name="T1" fmla="*/ 7 h 7"/>
                <a:gd name="T2" fmla="*/ 11 w 12"/>
                <a:gd name="T3" fmla="*/ 1 h 7"/>
                <a:gd name="T4" fmla="*/ 11 w 12"/>
                <a:gd name="T5" fmla="*/ 1 h 7"/>
                <a:gd name="T6" fmla="*/ 1 w 12"/>
                <a:gd name="T7" fmla="*/ 6 h 7"/>
                <a:gd name="T8" fmla="*/ 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2" y="7"/>
                  </a:moveTo>
                  <a:cubicBezTo>
                    <a:pt x="5" y="5"/>
                    <a:pt x="8" y="3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0" y="7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2634" name="Group 106">
            <a:extLst>
              <a:ext uri="{FF2B5EF4-FFF2-40B4-BE49-F238E27FC236}">
                <a16:creationId xmlns:a16="http://schemas.microsoft.com/office/drawing/2014/main" id="{58E0E7EE-3157-4072-87A3-D918EC79A58E}"/>
              </a:ext>
            </a:extLst>
          </p:cNvPr>
          <p:cNvGrpSpPr>
            <a:grpSpLocks/>
          </p:cNvGrpSpPr>
          <p:nvPr/>
        </p:nvGrpSpPr>
        <p:grpSpPr bwMode="auto">
          <a:xfrm>
            <a:off x="8567738" y="923925"/>
            <a:ext cx="1239837" cy="1584325"/>
            <a:chOff x="0" y="0"/>
            <a:chExt cx="650875" cy="831850"/>
          </a:xfrm>
        </p:grpSpPr>
        <p:sp>
          <p:nvSpPr>
            <p:cNvPr id="22635" name="Freeform 9375">
              <a:extLst>
                <a:ext uri="{FF2B5EF4-FFF2-40B4-BE49-F238E27FC236}">
                  <a16:creationId xmlns:a16="http://schemas.microsoft.com/office/drawing/2014/main" id="{7D0F2995-23DB-4B14-9415-DC0C5DC40A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3175"/>
              <a:ext cx="650875" cy="828675"/>
            </a:xfrm>
            <a:custGeom>
              <a:avLst/>
              <a:gdLst>
                <a:gd name="T0" fmla="*/ 166 w 173"/>
                <a:gd name="T1" fmla="*/ 128 h 220"/>
                <a:gd name="T2" fmla="*/ 160 w 173"/>
                <a:gd name="T3" fmla="*/ 68 h 220"/>
                <a:gd name="T4" fmla="*/ 145 w 173"/>
                <a:gd name="T5" fmla="*/ 69 h 220"/>
                <a:gd name="T6" fmla="*/ 133 w 173"/>
                <a:gd name="T7" fmla="*/ 71 h 220"/>
                <a:gd name="T8" fmla="*/ 106 w 173"/>
                <a:gd name="T9" fmla="*/ 70 h 220"/>
                <a:gd name="T10" fmla="*/ 158 w 173"/>
                <a:gd name="T11" fmla="*/ 72 h 220"/>
                <a:gd name="T12" fmla="*/ 163 w 173"/>
                <a:gd name="T13" fmla="*/ 78 h 220"/>
                <a:gd name="T14" fmla="*/ 163 w 173"/>
                <a:gd name="T15" fmla="*/ 95 h 220"/>
                <a:gd name="T16" fmla="*/ 163 w 173"/>
                <a:gd name="T17" fmla="*/ 121 h 220"/>
                <a:gd name="T18" fmla="*/ 163 w 173"/>
                <a:gd name="T19" fmla="*/ 128 h 220"/>
                <a:gd name="T20" fmla="*/ 163 w 173"/>
                <a:gd name="T21" fmla="*/ 143 h 220"/>
                <a:gd name="T22" fmla="*/ 163 w 173"/>
                <a:gd name="T23" fmla="*/ 158 h 220"/>
                <a:gd name="T24" fmla="*/ 163 w 173"/>
                <a:gd name="T25" fmla="*/ 188 h 220"/>
                <a:gd name="T26" fmla="*/ 161 w 173"/>
                <a:gd name="T27" fmla="*/ 200 h 220"/>
                <a:gd name="T28" fmla="*/ 161 w 173"/>
                <a:gd name="T29" fmla="*/ 201 h 220"/>
                <a:gd name="T30" fmla="*/ 153 w 173"/>
                <a:gd name="T31" fmla="*/ 209 h 220"/>
                <a:gd name="T32" fmla="*/ 123 w 173"/>
                <a:gd name="T33" fmla="*/ 210 h 220"/>
                <a:gd name="T34" fmla="*/ 58 w 173"/>
                <a:gd name="T35" fmla="*/ 211 h 220"/>
                <a:gd name="T36" fmla="*/ 35 w 173"/>
                <a:gd name="T37" fmla="*/ 213 h 220"/>
                <a:gd name="T38" fmla="*/ 36 w 173"/>
                <a:gd name="T39" fmla="*/ 212 h 220"/>
                <a:gd name="T40" fmla="*/ 7 w 173"/>
                <a:gd name="T41" fmla="*/ 197 h 220"/>
                <a:gd name="T42" fmla="*/ 8 w 173"/>
                <a:gd name="T43" fmla="*/ 188 h 220"/>
                <a:gd name="T44" fmla="*/ 9 w 173"/>
                <a:gd name="T45" fmla="*/ 75 h 220"/>
                <a:gd name="T46" fmla="*/ 24 w 173"/>
                <a:gd name="T47" fmla="*/ 9 h 220"/>
                <a:gd name="T48" fmla="*/ 35 w 173"/>
                <a:gd name="T49" fmla="*/ 10 h 220"/>
                <a:gd name="T50" fmla="*/ 53 w 173"/>
                <a:gd name="T51" fmla="*/ 10 h 220"/>
                <a:gd name="T52" fmla="*/ 101 w 173"/>
                <a:gd name="T53" fmla="*/ 57 h 220"/>
                <a:gd name="T54" fmla="*/ 100 w 173"/>
                <a:gd name="T55" fmla="*/ 61 h 220"/>
                <a:gd name="T56" fmla="*/ 102 w 173"/>
                <a:gd name="T57" fmla="*/ 60 h 220"/>
                <a:gd name="T58" fmla="*/ 102 w 173"/>
                <a:gd name="T59" fmla="*/ 58 h 220"/>
                <a:gd name="T60" fmla="*/ 102 w 173"/>
                <a:gd name="T61" fmla="*/ 58 h 220"/>
                <a:gd name="T62" fmla="*/ 105 w 173"/>
                <a:gd name="T63" fmla="*/ 54 h 220"/>
                <a:gd name="T64" fmla="*/ 106 w 173"/>
                <a:gd name="T65" fmla="*/ 28 h 220"/>
                <a:gd name="T66" fmla="*/ 101 w 173"/>
                <a:gd name="T67" fmla="*/ 7 h 220"/>
                <a:gd name="T68" fmla="*/ 101 w 173"/>
                <a:gd name="T69" fmla="*/ 7 h 220"/>
                <a:gd name="T70" fmla="*/ 70 w 173"/>
                <a:gd name="T71" fmla="*/ 6 h 220"/>
                <a:gd name="T72" fmla="*/ 63 w 173"/>
                <a:gd name="T73" fmla="*/ 6 h 220"/>
                <a:gd name="T74" fmla="*/ 47 w 173"/>
                <a:gd name="T75" fmla="*/ 4 h 220"/>
                <a:gd name="T76" fmla="*/ 44 w 173"/>
                <a:gd name="T77" fmla="*/ 5 h 220"/>
                <a:gd name="T78" fmla="*/ 2 w 173"/>
                <a:gd name="T79" fmla="*/ 46 h 220"/>
                <a:gd name="T80" fmla="*/ 3 w 173"/>
                <a:gd name="T81" fmla="*/ 115 h 220"/>
                <a:gd name="T82" fmla="*/ 23 w 173"/>
                <a:gd name="T83" fmla="*/ 219 h 220"/>
                <a:gd name="T84" fmla="*/ 149 w 173"/>
                <a:gd name="T85" fmla="*/ 215 h 220"/>
                <a:gd name="T86" fmla="*/ 168 w 173"/>
                <a:gd name="T87" fmla="*/ 157 h 220"/>
                <a:gd name="T88" fmla="*/ 32 w 173"/>
                <a:gd name="T89" fmla="*/ 10 h 220"/>
                <a:gd name="T90" fmla="*/ 32 w 173"/>
                <a:gd name="T91" fmla="*/ 10 h 220"/>
                <a:gd name="T92" fmla="*/ 101 w 173"/>
                <a:gd name="T93" fmla="*/ 59 h 220"/>
                <a:gd name="T94" fmla="*/ 101 w 173"/>
                <a:gd name="T95" fmla="*/ 59 h 220"/>
                <a:gd name="T96" fmla="*/ 26 w 173"/>
                <a:gd name="T97" fmla="*/ 5 h 220"/>
                <a:gd name="T98" fmla="*/ 21 w 173"/>
                <a:gd name="T99" fmla="*/ 5 h 220"/>
                <a:gd name="T100" fmla="*/ 20 w 173"/>
                <a:gd name="T101" fmla="*/ 5 h 220"/>
                <a:gd name="T102" fmla="*/ 155 w 173"/>
                <a:gd name="T103" fmla="*/ 209 h 220"/>
                <a:gd name="T104" fmla="*/ 155 w 173"/>
                <a:gd name="T105" fmla="*/ 209 h 220"/>
                <a:gd name="T106" fmla="*/ 163 w 173"/>
                <a:gd name="T107" fmla="*/ 18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3" h="220">
                  <a:moveTo>
                    <a:pt x="166" y="138"/>
                  </a:moveTo>
                  <a:cubicBezTo>
                    <a:pt x="166" y="138"/>
                    <a:pt x="166" y="130"/>
                    <a:pt x="166" y="128"/>
                  </a:cubicBezTo>
                  <a:cubicBezTo>
                    <a:pt x="166" y="128"/>
                    <a:pt x="167" y="129"/>
                    <a:pt x="167" y="130"/>
                  </a:cubicBezTo>
                  <a:cubicBezTo>
                    <a:pt x="167" y="119"/>
                    <a:pt x="170" y="71"/>
                    <a:pt x="160" y="68"/>
                  </a:cubicBezTo>
                  <a:cubicBezTo>
                    <a:pt x="164" y="72"/>
                    <a:pt x="158" y="69"/>
                    <a:pt x="157" y="69"/>
                  </a:cubicBezTo>
                  <a:cubicBezTo>
                    <a:pt x="148" y="69"/>
                    <a:pt x="153" y="69"/>
                    <a:pt x="145" y="69"/>
                  </a:cubicBezTo>
                  <a:cubicBezTo>
                    <a:pt x="152" y="67"/>
                    <a:pt x="145" y="69"/>
                    <a:pt x="144" y="68"/>
                  </a:cubicBezTo>
                  <a:cubicBezTo>
                    <a:pt x="140" y="68"/>
                    <a:pt x="137" y="69"/>
                    <a:pt x="133" y="71"/>
                  </a:cubicBezTo>
                  <a:cubicBezTo>
                    <a:pt x="134" y="70"/>
                    <a:pt x="113" y="70"/>
                    <a:pt x="107" y="69"/>
                  </a:cubicBezTo>
                  <a:cubicBezTo>
                    <a:pt x="108" y="69"/>
                    <a:pt x="107" y="70"/>
                    <a:pt x="106" y="70"/>
                  </a:cubicBezTo>
                  <a:cubicBezTo>
                    <a:pt x="110" y="74"/>
                    <a:pt x="127" y="69"/>
                    <a:pt x="128" y="73"/>
                  </a:cubicBezTo>
                  <a:cubicBezTo>
                    <a:pt x="128" y="70"/>
                    <a:pt x="158" y="72"/>
                    <a:pt x="158" y="72"/>
                  </a:cubicBezTo>
                  <a:cubicBezTo>
                    <a:pt x="161" y="71"/>
                    <a:pt x="165" y="78"/>
                    <a:pt x="165" y="79"/>
                  </a:cubicBezTo>
                  <a:cubicBezTo>
                    <a:pt x="162" y="76"/>
                    <a:pt x="165" y="83"/>
                    <a:pt x="163" y="78"/>
                  </a:cubicBezTo>
                  <a:cubicBezTo>
                    <a:pt x="163" y="80"/>
                    <a:pt x="163" y="81"/>
                    <a:pt x="163" y="81"/>
                  </a:cubicBezTo>
                  <a:cubicBezTo>
                    <a:pt x="163" y="85"/>
                    <a:pt x="162" y="90"/>
                    <a:pt x="163" y="95"/>
                  </a:cubicBezTo>
                  <a:cubicBezTo>
                    <a:pt x="164" y="104"/>
                    <a:pt x="164" y="114"/>
                    <a:pt x="163" y="123"/>
                  </a:cubicBezTo>
                  <a:cubicBezTo>
                    <a:pt x="162" y="121"/>
                    <a:pt x="162" y="124"/>
                    <a:pt x="163" y="121"/>
                  </a:cubicBezTo>
                  <a:cubicBezTo>
                    <a:pt x="162" y="124"/>
                    <a:pt x="162" y="127"/>
                    <a:pt x="162" y="130"/>
                  </a:cubicBezTo>
                  <a:cubicBezTo>
                    <a:pt x="162" y="129"/>
                    <a:pt x="162" y="128"/>
                    <a:pt x="163" y="128"/>
                  </a:cubicBezTo>
                  <a:cubicBezTo>
                    <a:pt x="163" y="133"/>
                    <a:pt x="164" y="140"/>
                    <a:pt x="162" y="145"/>
                  </a:cubicBezTo>
                  <a:cubicBezTo>
                    <a:pt x="162" y="144"/>
                    <a:pt x="163" y="144"/>
                    <a:pt x="163" y="143"/>
                  </a:cubicBezTo>
                  <a:cubicBezTo>
                    <a:pt x="163" y="146"/>
                    <a:pt x="166" y="158"/>
                    <a:pt x="165" y="160"/>
                  </a:cubicBezTo>
                  <a:cubicBezTo>
                    <a:pt x="164" y="159"/>
                    <a:pt x="164" y="158"/>
                    <a:pt x="163" y="158"/>
                  </a:cubicBezTo>
                  <a:cubicBezTo>
                    <a:pt x="162" y="156"/>
                    <a:pt x="163" y="163"/>
                    <a:pt x="164" y="162"/>
                  </a:cubicBezTo>
                  <a:cubicBezTo>
                    <a:pt x="163" y="167"/>
                    <a:pt x="163" y="182"/>
                    <a:pt x="163" y="188"/>
                  </a:cubicBezTo>
                  <a:cubicBezTo>
                    <a:pt x="163" y="188"/>
                    <a:pt x="163" y="189"/>
                    <a:pt x="162" y="188"/>
                  </a:cubicBezTo>
                  <a:cubicBezTo>
                    <a:pt x="162" y="191"/>
                    <a:pt x="162" y="197"/>
                    <a:pt x="161" y="200"/>
                  </a:cubicBezTo>
                  <a:cubicBezTo>
                    <a:pt x="161" y="199"/>
                    <a:pt x="162" y="198"/>
                    <a:pt x="162" y="197"/>
                  </a:cubicBezTo>
                  <a:cubicBezTo>
                    <a:pt x="163" y="198"/>
                    <a:pt x="163" y="200"/>
                    <a:pt x="161" y="201"/>
                  </a:cubicBezTo>
                  <a:cubicBezTo>
                    <a:pt x="161" y="203"/>
                    <a:pt x="155" y="206"/>
                    <a:pt x="152" y="208"/>
                  </a:cubicBezTo>
                  <a:cubicBezTo>
                    <a:pt x="153" y="209"/>
                    <a:pt x="157" y="206"/>
                    <a:pt x="153" y="209"/>
                  </a:cubicBezTo>
                  <a:cubicBezTo>
                    <a:pt x="149" y="210"/>
                    <a:pt x="142" y="210"/>
                    <a:pt x="140" y="210"/>
                  </a:cubicBezTo>
                  <a:cubicBezTo>
                    <a:pt x="144" y="211"/>
                    <a:pt x="118" y="211"/>
                    <a:pt x="123" y="210"/>
                  </a:cubicBezTo>
                  <a:cubicBezTo>
                    <a:pt x="112" y="210"/>
                    <a:pt x="95" y="208"/>
                    <a:pt x="85" y="211"/>
                  </a:cubicBezTo>
                  <a:cubicBezTo>
                    <a:pt x="83" y="211"/>
                    <a:pt x="58" y="213"/>
                    <a:pt x="58" y="211"/>
                  </a:cubicBezTo>
                  <a:cubicBezTo>
                    <a:pt x="59" y="211"/>
                    <a:pt x="60" y="211"/>
                    <a:pt x="60" y="211"/>
                  </a:cubicBezTo>
                  <a:cubicBezTo>
                    <a:pt x="54" y="207"/>
                    <a:pt x="41" y="213"/>
                    <a:pt x="35" y="213"/>
                  </a:cubicBezTo>
                  <a:cubicBezTo>
                    <a:pt x="37" y="213"/>
                    <a:pt x="39" y="212"/>
                    <a:pt x="41" y="211"/>
                  </a:cubicBezTo>
                  <a:cubicBezTo>
                    <a:pt x="40" y="212"/>
                    <a:pt x="37" y="212"/>
                    <a:pt x="36" y="212"/>
                  </a:cubicBezTo>
                  <a:cubicBezTo>
                    <a:pt x="35" y="212"/>
                    <a:pt x="26" y="213"/>
                    <a:pt x="22" y="212"/>
                  </a:cubicBezTo>
                  <a:cubicBezTo>
                    <a:pt x="16" y="210"/>
                    <a:pt x="5" y="205"/>
                    <a:pt x="7" y="197"/>
                  </a:cubicBezTo>
                  <a:cubicBezTo>
                    <a:pt x="9" y="198"/>
                    <a:pt x="8" y="190"/>
                    <a:pt x="7" y="195"/>
                  </a:cubicBezTo>
                  <a:cubicBezTo>
                    <a:pt x="7" y="194"/>
                    <a:pt x="7" y="183"/>
                    <a:pt x="8" y="188"/>
                  </a:cubicBezTo>
                  <a:cubicBezTo>
                    <a:pt x="5" y="159"/>
                    <a:pt x="16" y="124"/>
                    <a:pt x="9" y="97"/>
                  </a:cubicBezTo>
                  <a:cubicBezTo>
                    <a:pt x="12" y="93"/>
                    <a:pt x="9" y="80"/>
                    <a:pt x="9" y="75"/>
                  </a:cubicBezTo>
                  <a:cubicBezTo>
                    <a:pt x="8" y="66"/>
                    <a:pt x="10" y="58"/>
                    <a:pt x="9" y="49"/>
                  </a:cubicBezTo>
                  <a:cubicBezTo>
                    <a:pt x="7" y="38"/>
                    <a:pt x="1" y="3"/>
                    <a:pt x="24" y="9"/>
                  </a:cubicBezTo>
                  <a:cubicBezTo>
                    <a:pt x="22" y="9"/>
                    <a:pt x="20" y="10"/>
                    <a:pt x="19" y="10"/>
                  </a:cubicBezTo>
                  <a:cubicBezTo>
                    <a:pt x="21" y="10"/>
                    <a:pt x="31" y="12"/>
                    <a:pt x="35" y="10"/>
                  </a:cubicBezTo>
                  <a:cubicBezTo>
                    <a:pt x="34" y="10"/>
                    <a:pt x="31" y="9"/>
                    <a:pt x="30" y="9"/>
                  </a:cubicBezTo>
                  <a:cubicBezTo>
                    <a:pt x="35" y="7"/>
                    <a:pt x="50" y="12"/>
                    <a:pt x="53" y="10"/>
                  </a:cubicBezTo>
                  <a:cubicBezTo>
                    <a:pt x="65" y="7"/>
                    <a:pt x="81" y="5"/>
                    <a:pt x="94" y="9"/>
                  </a:cubicBezTo>
                  <a:cubicBezTo>
                    <a:pt x="104" y="13"/>
                    <a:pt x="105" y="45"/>
                    <a:pt x="101" y="57"/>
                  </a:cubicBezTo>
                  <a:cubicBezTo>
                    <a:pt x="101" y="57"/>
                    <a:pt x="101" y="57"/>
                    <a:pt x="100" y="57"/>
                  </a:cubicBezTo>
                  <a:cubicBezTo>
                    <a:pt x="100" y="57"/>
                    <a:pt x="99" y="59"/>
                    <a:pt x="100" y="61"/>
                  </a:cubicBezTo>
                  <a:cubicBezTo>
                    <a:pt x="100" y="61"/>
                    <a:pt x="100" y="60"/>
                    <a:pt x="101" y="60"/>
                  </a:cubicBezTo>
                  <a:cubicBezTo>
                    <a:pt x="101" y="62"/>
                    <a:pt x="101" y="62"/>
                    <a:pt x="102" y="60"/>
                  </a:cubicBezTo>
                  <a:cubicBezTo>
                    <a:pt x="101" y="60"/>
                    <a:pt x="101" y="59"/>
                    <a:pt x="101" y="59"/>
                  </a:cubicBezTo>
                  <a:cubicBezTo>
                    <a:pt x="102" y="59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3" y="57"/>
                    <a:pt x="105" y="56"/>
                    <a:pt x="105" y="54"/>
                  </a:cubicBezTo>
                  <a:cubicBezTo>
                    <a:pt x="105" y="55"/>
                    <a:pt x="106" y="47"/>
                    <a:pt x="106" y="47"/>
                  </a:cubicBezTo>
                  <a:cubicBezTo>
                    <a:pt x="104" y="41"/>
                    <a:pt x="105" y="33"/>
                    <a:pt x="106" y="28"/>
                  </a:cubicBezTo>
                  <a:cubicBezTo>
                    <a:pt x="106" y="28"/>
                    <a:pt x="104" y="11"/>
                    <a:pt x="102" y="8"/>
                  </a:cubicBezTo>
                  <a:cubicBezTo>
                    <a:pt x="102" y="8"/>
                    <a:pt x="101" y="7"/>
                    <a:pt x="101" y="7"/>
                  </a:cubicBezTo>
                  <a:cubicBezTo>
                    <a:pt x="101" y="7"/>
                    <a:pt x="102" y="7"/>
                    <a:pt x="102" y="7"/>
                  </a:cubicBezTo>
                  <a:cubicBezTo>
                    <a:pt x="102" y="7"/>
                    <a:pt x="101" y="7"/>
                    <a:pt x="101" y="7"/>
                  </a:cubicBezTo>
                  <a:cubicBezTo>
                    <a:pt x="97" y="6"/>
                    <a:pt x="89" y="1"/>
                    <a:pt x="91" y="3"/>
                  </a:cubicBezTo>
                  <a:cubicBezTo>
                    <a:pt x="85" y="2"/>
                    <a:pt x="73" y="7"/>
                    <a:pt x="70" y="6"/>
                  </a:cubicBezTo>
                  <a:cubicBezTo>
                    <a:pt x="70" y="6"/>
                    <a:pt x="71" y="4"/>
                    <a:pt x="71" y="4"/>
                  </a:cubicBezTo>
                  <a:cubicBezTo>
                    <a:pt x="68" y="5"/>
                    <a:pt x="66" y="5"/>
                    <a:pt x="63" y="6"/>
                  </a:cubicBezTo>
                  <a:cubicBezTo>
                    <a:pt x="63" y="5"/>
                    <a:pt x="69" y="4"/>
                    <a:pt x="68" y="4"/>
                  </a:cubicBezTo>
                  <a:cubicBezTo>
                    <a:pt x="64" y="5"/>
                    <a:pt x="46" y="6"/>
                    <a:pt x="47" y="4"/>
                  </a:cubicBezTo>
                  <a:cubicBezTo>
                    <a:pt x="45" y="5"/>
                    <a:pt x="43" y="5"/>
                    <a:pt x="41" y="5"/>
                  </a:cubicBezTo>
                  <a:cubicBezTo>
                    <a:pt x="42" y="5"/>
                    <a:pt x="43" y="5"/>
                    <a:pt x="44" y="5"/>
                  </a:cubicBezTo>
                  <a:cubicBezTo>
                    <a:pt x="34" y="0"/>
                    <a:pt x="15" y="2"/>
                    <a:pt x="7" y="9"/>
                  </a:cubicBezTo>
                  <a:cubicBezTo>
                    <a:pt x="0" y="20"/>
                    <a:pt x="2" y="33"/>
                    <a:pt x="2" y="46"/>
                  </a:cubicBezTo>
                  <a:cubicBezTo>
                    <a:pt x="2" y="69"/>
                    <a:pt x="2" y="91"/>
                    <a:pt x="2" y="113"/>
                  </a:cubicBezTo>
                  <a:cubicBezTo>
                    <a:pt x="2" y="110"/>
                    <a:pt x="3" y="115"/>
                    <a:pt x="3" y="115"/>
                  </a:cubicBezTo>
                  <a:cubicBezTo>
                    <a:pt x="0" y="138"/>
                    <a:pt x="1" y="168"/>
                    <a:pt x="1" y="193"/>
                  </a:cubicBezTo>
                  <a:cubicBezTo>
                    <a:pt x="1" y="207"/>
                    <a:pt x="8" y="218"/>
                    <a:pt x="23" y="219"/>
                  </a:cubicBezTo>
                  <a:cubicBezTo>
                    <a:pt x="30" y="219"/>
                    <a:pt x="57" y="218"/>
                    <a:pt x="57" y="218"/>
                  </a:cubicBezTo>
                  <a:cubicBezTo>
                    <a:pt x="87" y="212"/>
                    <a:pt x="119" y="220"/>
                    <a:pt x="149" y="215"/>
                  </a:cubicBezTo>
                  <a:cubicBezTo>
                    <a:pt x="149" y="215"/>
                    <a:pt x="149" y="215"/>
                    <a:pt x="149" y="216"/>
                  </a:cubicBezTo>
                  <a:cubicBezTo>
                    <a:pt x="173" y="208"/>
                    <a:pt x="170" y="174"/>
                    <a:pt x="168" y="157"/>
                  </a:cubicBezTo>
                  <a:cubicBezTo>
                    <a:pt x="167" y="161"/>
                    <a:pt x="165" y="142"/>
                    <a:pt x="166" y="138"/>
                  </a:cubicBezTo>
                  <a:close/>
                  <a:moveTo>
                    <a:pt x="32" y="10"/>
                  </a:moveTo>
                  <a:cubicBezTo>
                    <a:pt x="30" y="10"/>
                    <a:pt x="31" y="10"/>
                    <a:pt x="31" y="10"/>
                  </a:cubicBezTo>
                  <a:cubicBezTo>
                    <a:pt x="30" y="10"/>
                    <a:pt x="33" y="10"/>
                    <a:pt x="32" y="10"/>
                  </a:cubicBezTo>
                  <a:close/>
                  <a:moveTo>
                    <a:pt x="101" y="59"/>
                  </a:move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8"/>
                    <a:pt x="101" y="58"/>
                  </a:cubicBezTo>
                  <a:cubicBezTo>
                    <a:pt x="101" y="59"/>
                    <a:pt x="101" y="59"/>
                    <a:pt x="101" y="59"/>
                  </a:cubicBezTo>
                  <a:close/>
                  <a:moveTo>
                    <a:pt x="26" y="5"/>
                  </a:moveTo>
                  <a:cubicBezTo>
                    <a:pt x="29" y="4"/>
                    <a:pt x="27" y="4"/>
                    <a:pt x="26" y="5"/>
                  </a:cubicBezTo>
                  <a:close/>
                  <a:moveTo>
                    <a:pt x="23" y="5"/>
                  </a:moveTo>
                  <a:cubicBezTo>
                    <a:pt x="23" y="5"/>
                    <a:pt x="21" y="5"/>
                    <a:pt x="21" y="5"/>
                  </a:cubicBezTo>
                  <a:cubicBezTo>
                    <a:pt x="21" y="5"/>
                    <a:pt x="22" y="5"/>
                    <a:pt x="23" y="5"/>
                  </a:cubicBezTo>
                  <a:close/>
                  <a:moveTo>
                    <a:pt x="20" y="5"/>
                  </a:moveTo>
                  <a:cubicBezTo>
                    <a:pt x="21" y="5"/>
                    <a:pt x="21" y="5"/>
                    <a:pt x="20" y="5"/>
                  </a:cubicBezTo>
                  <a:close/>
                  <a:moveTo>
                    <a:pt x="155" y="209"/>
                  </a:moveTo>
                  <a:cubicBezTo>
                    <a:pt x="156" y="208"/>
                    <a:pt x="157" y="208"/>
                    <a:pt x="158" y="207"/>
                  </a:cubicBezTo>
                  <a:cubicBezTo>
                    <a:pt x="158" y="208"/>
                    <a:pt x="157" y="208"/>
                    <a:pt x="155" y="209"/>
                  </a:cubicBezTo>
                  <a:close/>
                  <a:moveTo>
                    <a:pt x="163" y="190"/>
                  </a:moveTo>
                  <a:cubicBezTo>
                    <a:pt x="163" y="189"/>
                    <a:pt x="163" y="189"/>
                    <a:pt x="163" y="189"/>
                  </a:cubicBezTo>
                  <a:cubicBezTo>
                    <a:pt x="163" y="189"/>
                    <a:pt x="163" y="190"/>
                    <a:pt x="163" y="19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36" name="Freeform 9376">
              <a:extLst>
                <a:ext uri="{FF2B5EF4-FFF2-40B4-BE49-F238E27FC236}">
                  <a16:creationId xmlns:a16="http://schemas.microsoft.com/office/drawing/2014/main" id="{D193821F-AA80-4CC1-B5A7-F69045A6D3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463" y="0"/>
              <a:ext cx="244475" cy="252413"/>
            </a:xfrm>
            <a:custGeom>
              <a:avLst/>
              <a:gdLst>
                <a:gd name="T0" fmla="*/ 5 w 65"/>
                <a:gd name="T1" fmla="*/ 30 h 67"/>
                <a:gd name="T2" fmla="*/ 12 w 65"/>
                <a:gd name="T3" fmla="*/ 58 h 67"/>
                <a:gd name="T4" fmla="*/ 6 w 65"/>
                <a:gd name="T5" fmla="*/ 39 h 67"/>
                <a:gd name="T6" fmla="*/ 8 w 65"/>
                <a:gd name="T7" fmla="*/ 39 h 67"/>
                <a:gd name="T8" fmla="*/ 10 w 65"/>
                <a:gd name="T9" fmla="*/ 33 h 67"/>
                <a:gd name="T10" fmla="*/ 8 w 65"/>
                <a:gd name="T11" fmla="*/ 32 h 67"/>
                <a:gd name="T12" fmla="*/ 9 w 65"/>
                <a:gd name="T13" fmla="*/ 24 h 67"/>
                <a:gd name="T14" fmla="*/ 8 w 65"/>
                <a:gd name="T15" fmla="*/ 17 h 67"/>
                <a:gd name="T16" fmla="*/ 9 w 65"/>
                <a:gd name="T17" fmla="*/ 12 h 67"/>
                <a:gd name="T18" fmla="*/ 13 w 65"/>
                <a:gd name="T19" fmla="*/ 16 h 67"/>
                <a:gd name="T20" fmla="*/ 18 w 65"/>
                <a:gd name="T21" fmla="*/ 21 h 67"/>
                <a:gd name="T22" fmla="*/ 23 w 65"/>
                <a:gd name="T23" fmla="*/ 31 h 67"/>
                <a:gd name="T24" fmla="*/ 50 w 65"/>
                <a:gd name="T25" fmla="*/ 55 h 67"/>
                <a:gd name="T26" fmla="*/ 49 w 65"/>
                <a:gd name="T27" fmla="*/ 56 h 67"/>
                <a:gd name="T28" fmla="*/ 50 w 65"/>
                <a:gd name="T29" fmla="*/ 57 h 67"/>
                <a:gd name="T30" fmla="*/ 54 w 65"/>
                <a:gd name="T31" fmla="*/ 59 h 67"/>
                <a:gd name="T32" fmla="*/ 52 w 65"/>
                <a:gd name="T33" fmla="*/ 59 h 67"/>
                <a:gd name="T34" fmla="*/ 49 w 65"/>
                <a:gd name="T35" fmla="*/ 57 h 67"/>
                <a:gd name="T36" fmla="*/ 47 w 65"/>
                <a:gd name="T37" fmla="*/ 57 h 67"/>
                <a:gd name="T38" fmla="*/ 48 w 65"/>
                <a:gd name="T39" fmla="*/ 59 h 67"/>
                <a:gd name="T40" fmla="*/ 20 w 65"/>
                <a:gd name="T41" fmla="*/ 57 h 67"/>
                <a:gd name="T42" fmla="*/ 18 w 65"/>
                <a:gd name="T43" fmla="*/ 59 h 67"/>
                <a:gd name="T44" fmla="*/ 13 w 65"/>
                <a:gd name="T45" fmla="*/ 59 h 67"/>
                <a:gd name="T46" fmla="*/ 17 w 65"/>
                <a:gd name="T47" fmla="*/ 60 h 67"/>
                <a:gd name="T48" fmla="*/ 20 w 65"/>
                <a:gd name="T49" fmla="*/ 62 h 67"/>
                <a:gd name="T50" fmla="*/ 32 w 65"/>
                <a:gd name="T51" fmla="*/ 62 h 67"/>
                <a:gd name="T52" fmla="*/ 34 w 65"/>
                <a:gd name="T53" fmla="*/ 65 h 67"/>
                <a:gd name="T54" fmla="*/ 41 w 65"/>
                <a:gd name="T55" fmla="*/ 62 h 67"/>
                <a:gd name="T56" fmla="*/ 40 w 65"/>
                <a:gd name="T57" fmla="*/ 64 h 67"/>
                <a:gd name="T58" fmla="*/ 48 w 65"/>
                <a:gd name="T59" fmla="*/ 63 h 67"/>
                <a:gd name="T60" fmla="*/ 47 w 65"/>
                <a:gd name="T61" fmla="*/ 63 h 67"/>
                <a:gd name="T62" fmla="*/ 65 w 65"/>
                <a:gd name="T63" fmla="*/ 63 h 67"/>
                <a:gd name="T64" fmla="*/ 4 w 65"/>
                <a:gd name="T65" fmla="*/ 0 h 67"/>
                <a:gd name="T66" fmla="*/ 4 w 65"/>
                <a:gd name="T67" fmla="*/ 23 h 67"/>
                <a:gd name="T68" fmla="*/ 5 w 65"/>
                <a:gd name="T69" fmla="*/ 30 h 67"/>
                <a:gd name="T70" fmla="*/ 18 w 65"/>
                <a:gd name="T71" fmla="*/ 61 h 67"/>
                <a:gd name="T72" fmla="*/ 18 w 65"/>
                <a:gd name="T73" fmla="*/ 60 h 67"/>
                <a:gd name="T74" fmla="*/ 18 w 65"/>
                <a:gd name="T75" fmla="*/ 60 h 67"/>
                <a:gd name="T76" fmla="*/ 18 w 65"/>
                <a:gd name="T77" fmla="*/ 61 h 67"/>
                <a:gd name="T78" fmla="*/ 23 w 65"/>
                <a:gd name="T79" fmla="*/ 61 h 67"/>
                <a:gd name="T80" fmla="*/ 23 w 65"/>
                <a:gd name="T81" fmla="*/ 61 h 67"/>
                <a:gd name="T82" fmla="*/ 23 w 65"/>
                <a:gd name="T83" fmla="*/ 61 h 67"/>
                <a:gd name="T84" fmla="*/ 23 w 65"/>
                <a:gd name="T85" fmla="*/ 61 h 67"/>
                <a:gd name="T86" fmla="*/ 23 w 65"/>
                <a:gd name="T87" fmla="*/ 61 h 67"/>
                <a:gd name="T88" fmla="*/ 55 w 65"/>
                <a:gd name="T89" fmla="*/ 62 h 67"/>
                <a:gd name="T90" fmla="*/ 55 w 65"/>
                <a:gd name="T91" fmla="*/ 62 h 67"/>
                <a:gd name="T92" fmla="*/ 9 w 65"/>
                <a:gd name="T93" fmla="*/ 24 h 67"/>
                <a:gd name="T94" fmla="*/ 7 w 65"/>
                <a:gd name="T95" fmla="*/ 25 h 67"/>
                <a:gd name="T96" fmla="*/ 9 w 65"/>
                <a:gd name="T97" fmla="*/ 2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67">
                  <a:moveTo>
                    <a:pt x="5" y="30"/>
                  </a:moveTo>
                  <a:cubicBezTo>
                    <a:pt x="0" y="32"/>
                    <a:pt x="3" y="52"/>
                    <a:pt x="12" y="58"/>
                  </a:cubicBezTo>
                  <a:cubicBezTo>
                    <a:pt x="13" y="55"/>
                    <a:pt x="7" y="42"/>
                    <a:pt x="6" y="39"/>
                  </a:cubicBezTo>
                  <a:cubicBezTo>
                    <a:pt x="7" y="39"/>
                    <a:pt x="8" y="38"/>
                    <a:pt x="8" y="39"/>
                  </a:cubicBezTo>
                  <a:cubicBezTo>
                    <a:pt x="7" y="36"/>
                    <a:pt x="7" y="35"/>
                    <a:pt x="10" y="33"/>
                  </a:cubicBezTo>
                  <a:cubicBezTo>
                    <a:pt x="9" y="33"/>
                    <a:pt x="8" y="32"/>
                    <a:pt x="8" y="32"/>
                  </a:cubicBezTo>
                  <a:cubicBezTo>
                    <a:pt x="8" y="31"/>
                    <a:pt x="10" y="26"/>
                    <a:pt x="9" y="24"/>
                  </a:cubicBezTo>
                  <a:cubicBezTo>
                    <a:pt x="10" y="22"/>
                    <a:pt x="7" y="19"/>
                    <a:pt x="8" y="17"/>
                  </a:cubicBezTo>
                  <a:cubicBezTo>
                    <a:pt x="9" y="19"/>
                    <a:pt x="9" y="15"/>
                    <a:pt x="9" y="12"/>
                  </a:cubicBezTo>
                  <a:cubicBezTo>
                    <a:pt x="10" y="16"/>
                    <a:pt x="12" y="16"/>
                    <a:pt x="13" y="16"/>
                  </a:cubicBezTo>
                  <a:cubicBezTo>
                    <a:pt x="13" y="20"/>
                    <a:pt x="14" y="19"/>
                    <a:pt x="18" y="21"/>
                  </a:cubicBezTo>
                  <a:cubicBezTo>
                    <a:pt x="14" y="20"/>
                    <a:pt x="22" y="26"/>
                    <a:pt x="23" y="31"/>
                  </a:cubicBezTo>
                  <a:cubicBezTo>
                    <a:pt x="31" y="35"/>
                    <a:pt x="42" y="54"/>
                    <a:pt x="50" y="55"/>
                  </a:cubicBezTo>
                  <a:cubicBezTo>
                    <a:pt x="50" y="55"/>
                    <a:pt x="49" y="56"/>
                    <a:pt x="49" y="56"/>
                  </a:cubicBezTo>
                  <a:cubicBezTo>
                    <a:pt x="49" y="56"/>
                    <a:pt x="54" y="58"/>
                    <a:pt x="50" y="57"/>
                  </a:cubicBezTo>
                  <a:cubicBezTo>
                    <a:pt x="52" y="57"/>
                    <a:pt x="53" y="58"/>
                    <a:pt x="54" y="59"/>
                  </a:cubicBezTo>
                  <a:cubicBezTo>
                    <a:pt x="53" y="58"/>
                    <a:pt x="51" y="58"/>
                    <a:pt x="52" y="59"/>
                  </a:cubicBezTo>
                  <a:cubicBezTo>
                    <a:pt x="46" y="55"/>
                    <a:pt x="53" y="59"/>
                    <a:pt x="49" y="57"/>
                  </a:cubicBezTo>
                  <a:cubicBezTo>
                    <a:pt x="49" y="57"/>
                    <a:pt x="47" y="57"/>
                    <a:pt x="47" y="57"/>
                  </a:cubicBezTo>
                  <a:cubicBezTo>
                    <a:pt x="47" y="57"/>
                    <a:pt x="48" y="59"/>
                    <a:pt x="48" y="59"/>
                  </a:cubicBezTo>
                  <a:cubicBezTo>
                    <a:pt x="46" y="56"/>
                    <a:pt x="25" y="58"/>
                    <a:pt x="20" y="57"/>
                  </a:cubicBezTo>
                  <a:cubicBezTo>
                    <a:pt x="19" y="58"/>
                    <a:pt x="18" y="58"/>
                    <a:pt x="18" y="59"/>
                  </a:cubicBezTo>
                  <a:cubicBezTo>
                    <a:pt x="17" y="57"/>
                    <a:pt x="14" y="58"/>
                    <a:pt x="13" y="59"/>
                  </a:cubicBezTo>
                  <a:cubicBezTo>
                    <a:pt x="14" y="60"/>
                    <a:pt x="16" y="60"/>
                    <a:pt x="17" y="60"/>
                  </a:cubicBezTo>
                  <a:cubicBezTo>
                    <a:pt x="16" y="62"/>
                    <a:pt x="18" y="62"/>
                    <a:pt x="20" y="62"/>
                  </a:cubicBezTo>
                  <a:cubicBezTo>
                    <a:pt x="23" y="65"/>
                    <a:pt x="29" y="67"/>
                    <a:pt x="32" y="62"/>
                  </a:cubicBezTo>
                  <a:cubicBezTo>
                    <a:pt x="32" y="66"/>
                    <a:pt x="32" y="62"/>
                    <a:pt x="34" y="65"/>
                  </a:cubicBezTo>
                  <a:cubicBezTo>
                    <a:pt x="38" y="65"/>
                    <a:pt x="38" y="60"/>
                    <a:pt x="41" y="62"/>
                  </a:cubicBezTo>
                  <a:cubicBezTo>
                    <a:pt x="42" y="63"/>
                    <a:pt x="40" y="62"/>
                    <a:pt x="40" y="64"/>
                  </a:cubicBezTo>
                  <a:cubicBezTo>
                    <a:pt x="42" y="65"/>
                    <a:pt x="44" y="61"/>
                    <a:pt x="48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9" y="65"/>
                    <a:pt x="65" y="64"/>
                    <a:pt x="65" y="63"/>
                  </a:cubicBezTo>
                  <a:cubicBezTo>
                    <a:pt x="42" y="46"/>
                    <a:pt x="27" y="19"/>
                    <a:pt x="4" y="0"/>
                  </a:cubicBezTo>
                  <a:cubicBezTo>
                    <a:pt x="6" y="8"/>
                    <a:pt x="3" y="13"/>
                    <a:pt x="4" y="23"/>
                  </a:cubicBezTo>
                  <a:cubicBezTo>
                    <a:pt x="1" y="19"/>
                    <a:pt x="2" y="29"/>
                    <a:pt x="5" y="30"/>
                  </a:cubicBezTo>
                  <a:close/>
                  <a:moveTo>
                    <a:pt x="18" y="61"/>
                  </a:moveTo>
                  <a:cubicBezTo>
                    <a:pt x="18" y="61"/>
                    <a:pt x="18" y="60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61"/>
                    <a:pt x="18" y="61"/>
                  </a:cubicBezTo>
                  <a:close/>
                  <a:moveTo>
                    <a:pt x="23" y="61"/>
                  </a:move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lose/>
                  <a:moveTo>
                    <a:pt x="55" y="62"/>
                  </a:moveTo>
                  <a:cubicBezTo>
                    <a:pt x="54" y="62"/>
                    <a:pt x="53" y="61"/>
                    <a:pt x="55" y="62"/>
                  </a:cubicBezTo>
                  <a:close/>
                  <a:moveTo>
                    <a:pt x="9" y="24"/>
                  </a:moveTo>
                  <a:cubicBezTo>
                    <a:pt x="9" y="26"/>
                    <a:pt x="9" y="25"/>
                    <a:pt x="7" y="25"/>
                  </a:cubicBezTo>
                  <a:cubicBezTo>
                    <a:pt x="8" y="25"/>
                    <a:pt x="8" y="25"/>
                    <a:pt x="9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37" name="Freeform 9377">
              <a:extLst>
                <a:ext uri="{FF2B5EF4-FFF2-40B4-BE49-F238E27FC236}">
                  <a16:creationId xmlns:a16="http://schemas.microsoft.com/office/drawing/2014/main" id="{FF2C21B9-2EAC-49D1-9780-FA4AD4FB9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50" y="785813"/>
              <a:ext cx="68263" cy="26988"/>
            </a:xfrm>
            <a:custGeom>
              <a:avLst/>
              <a:gdLst>
                <a:gd name="T0" fmla="*/ 2 w 18"/>
                <a:gd name="T1" fmla="*/ 7 h 7"/>
                <a:gd name="T2" fmla="*/ 13 w 18"/>
                <a:gd name="T3" fmla="*/ 2 h 7"/>
                <a:gd name="T4" fmla="*/ 16 w 18"/>
                <a:gd name="T5" fmla="*/ 1 h 7"/>
                <a:gd name="T6" fmla="*/ 14 w 18"/>
                <a:gd name="T7" fmla="*/ 3 h 7"/>
                <a:gd name="T8" fmla="*/ 8 w 18"/>
                <a:gd name="T9" fmla="*/ 7 h 7"/>
                <a:gd name="T10" fmla="*/ 9 w 18"/>
                <a:gd name="T11" fmla="*/ 7 h 7"/>
                <a:gd name="T12" fmla="*/ 18 w 18"/>
                <a:gd name="T13" fmla="*/ 1 h 7"/>
                <a:gd name="T14" fmla="*/ 17 w 18"/>
                <a:gd name="T15" fmla="*/ 0 h 7"/>
                <a:gd name="T16" fmla="*/ 1 w 18"/>
                <a:gd name="T17" fmla="*/ 7 h 7"/>
                <a:gd name="T18" fmla="*/ 2 w 18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7">
                  <a:moveTo>
                    <a:pt x="2" y="7"/>
                  </a:moveTo>
                  <a:cubicBezTo>
                    <a:pt x="6" y="5"/>
                    <a:pt x="9" y="4"/>
                    <a:pt x="13" y="2"/>
                  </a:cubicBezTo>
                  <a:cubicBezTo>
                    <a:pt x="14" y="2"/>
                    <a:pt x="15" y="1"/>
                    <a:pt x="16" y="1"/>
                  </a:cubicBezTo>
                  <a:cubicBezTo>
                    <a:pt x="15" y="1"/>
                    <a:pt x="15" y="2"/>
                    <a:pt x="14" y="3"/>
                  </a:cubicBezTo>
                  <a:cubicBezTo>
                    <a:pt x="12" y="4"/>
                    <a:pt x="10" y="6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2" y="5"/>
                    <a:pt x="15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2" y="2"/>
                    <a:pt x="6" y="5"/>
                    <a:pt x="1" y="7"/>
                  </a:cubicBezTo>
                  <a:cubicBezTo>
                    <a:pt x="0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38" name="Freeform 9378">
              <a:extLst>
                <a:ext uri="{FF2B5EF4-FFF2-40B4-BE49-F238E27FC236}">
                  <a16:creationId xmlns:a16="http://schemas.microsoft.com/office/drawing/2014/main" id="{B32A4744-DB6D-4717-896A-E02C8E433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50" y="711200"/>
              <a:ext cx="131763" cy="96838"/>
            </a:xfrm>
            <a:custGeom>
              <a:avLst/>
              <a:gdLst>
                <a:gd name="T0" fmla="*/ 34 w 35"/>
                <a:gd name="T1" fmla="*/ 0 h 26"/>
                <a:gd name="T2" fmla="*/ 1 w 35"/>
                <a:gd name="T3" fmla="*/ 25 h 26"/>
                <a:gd name="T4" fmla="*/ 2 w 35"/>
                <a:gd name="T5" fmla="*/ 26 h 26"/>
                <a:gd name="T6" fmla="*/ 35 w 35"/>
                <a:gd name="T7" fmla="*/ 1 h 26"/>
                <a:gd name="T8" fmla="*/ 34 w 3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4" y="0"/>
                  </a:moveTo>
                  <a:cubicBezTo>
                    <a:pt x="23" y="9"/>
                    <a:pt x="12" y="17"/>
                    <a:pt x="1" y="25"/>
                  </a:cubicBezTo>
                  <a:cubicBezTo>
                    <a:pt x="0" y="26"/>
                    <a:pt x="2" y="26"/>
                    <a:pt x="2" y="26"/>
                  </a:cubicBezTo>
                  <a:cubicBezTo>
                    <a:pt x="13" y="17"/>
                    <a:pt x="24" y="10"/>
                    <a:pt x="35" y="1"/>
                  </a:cubicBezTo>
                  <a:cubicBezTo>
                    <a:pt x="35" y="1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39" name="Freeform 9379">
              <a:extLst>
                <a:ext uri="{FF2B5EF4-FFF2-40B4-BE49-F238E27FC236}">
                  <a16:creationId xmlns:a16="http://schemas.microsoft.com/office/drawing/2014/main" id="{F9E21259-3AD0-4185-94A3-1264FB7A4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3" y="669925"/>
              <a:ext cx="255588" cy="138113"/>
            </a:xfrm>
            <a:custGeom>
              <a:avLst/>
              <a:gdLst>
                <a:gd name="T0" fmla="*/ 2 w 68"/>
                <a:gd name="T1" fmla="*/ 37 h 37"/>
                <a:gd name="T2" fmla="*/ 67 w 68"/>
                <a:gd name="T3" fmla="*/ 1 h 37"/>
                <a:gd name="T4" fmla="*/ 67 w 68"/>
                <a:gd name="T5" fmla="*/ 1 h 37"/>
                <a:gd name="T6" fmla="*/ 1 w 68"/>
                <a:gd name="T7" fmla="*/ 36 h 37"/>
                <a:gd name="T8" fmla="*/ 2 w 68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7">
                  <a:moveTo>
                    <a:pt x="2" y="37"/>
                  </a:moveTo>
                  <a:cubicBezTo>
                    <a:pt x="24" y="26"/>
                    <a:pt x="43" y="8"/>
                    <a:pt x="67" y="1"/>
                  </a:cubicBezTo>
                  <a:cubicBezTo>
                    <a:pt x="68" y="1"/>
                    <a:pt x="67" y="0"/>
                    <a:pt x="67" y="1"/>
                  </a:cubicBezTo>
                  <a:cubicBezTo>
                    <a:pt x="42" y="7"/>
                    <a:pt x="24" y="25"/>
                    <a:pt x="1" y="36"/>
                  </a:cubicBezTo>
                  <a:cubicBezTo>
                    <a:pt x="0" y="37"/>
                    <a:pt x="2" y="37"/>
                    <a:pt x="2" y="3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0" name="Freeform 9380">
              <a:extLst>
                <a:ext uri="{FF2B5EF4-FFF2-40B4-BE49-F238E27FC236}">
                  <a16:creationId xmlns:a16="http://schemas.microsoft.com/office/drawing/2014/main" id="{6B060630-D78E-47BF-AA54-6B92FAD8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8" y="639763"/>
              <a:ext cx="255588" cy="168275"/>
            </a:xfrm>
            <a:custGeom>
              <a:avLst/>
              <a:gdLst>
                <a:gd name="T0" fmla="*/ 67 w 68"/>
                <a:gd name="T1" fmla="*/ 1 h 45"/>
                <a:gd name="T2" fmla="*/ 0 w 68"/>
                <a:gd name="T3" fmla="*/ 44 h 45"/>
                <a:gd name="T4" fmla="*/ 2 w 68"/>
                <a:gd name="T5" fmla="*/ 44 h 45"/>
                <a:gd name="T6" fmla="*/ 68 w 68"/>
                <a:gd name="T7" fmla="*/ 1 h 45"/>
                <a:gd name="T8" fmla="*/ 67 w 68"/>
                <a:gd name="T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5">
                  <a:moveTo>
                    <a:pt x="67" y="1"/>
                  </a:moveTo>
                  <a:cubicBezTo>
                    <a:pt x="44" y="15"/>
                    <a:pt x="20" y="26"/>
                    <a:pt x="0" y="44"/>
                  </a:cubicBezTo>
                  <a:cubicBezTo>
                    <a:pt x="0" y="45"/>
                    <a:pt x="1" y="45"/>
                    <a:pt x="2" y="44"/>
                  </a:cubicBezTo>
                  <a:cubicBezTo>
                    <a:pt x="21" y="26"/>
                    <a:pt x="46" y="15"/>
                    <a:pt x="68" y="1"/>
                  </a:cubicBezTo>
                  <a:cubicBezTo>
                    <a:pt x="68" y="0"/>
                    <a:pt x="67" y="0"/>
                    <a:pt x="67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1" name="Freeform 9381">
              <a:extLst>
                <a:ext uri="{FF2B5EF4-FFF2-40B4-BE49-F238E27FC236}">
                  <a16:creationId xmlns:a16="http://schemas.microsoft.com/office/drawing/2014/main" id="{7A448C0F-426F-4C32-B41D-9FFB2F786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13" y="612775"/>
              <a:ext cx="322263" cy="192088"/>
            </a:xfrm>
            <a:custGeom>
              <a:avLst/>
              <a:gdLst>
                <a:gd name="T0" fmla="*/ 2 w 86"/>
                <a:gd name="T1" fmla="*/ 51 h 51"/>
                <a:gd name="T2" fmla="*/ 85 w 86"/>
                <a:gd name="T3" fmla="*/ 0 h 51"/>
                <a:gd name="T4" fmla="*/ 85 w 86"/>
                <a:gd name="T5" fmla="*/ 0 h 51"/>
                <a:gd name="T6" fmla="*/ 1 w 86"/>
                <a:gd name="T7" fmla="*/ 50 h 51"/>
                <a:gd name="T8" fmla="*/ 2 w 86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1">
                  <a:moveTo>
                    <a:pt x="2" y="51"/>
                  </a:moveTo>
                  <a:cubicBezTo>
                    <a:pt x="30" y="34"/>
                    <a:pt x="57" y="16"/>
                    <a:pt x="85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56" y="15"/>
                    <a:pt x="29" y="34"/>
                    <a:pt x="1" y="50"/>
                  </a:cubicBezTo>
                  <a:cubicBezTo>
                    <a:pt x="0" y="51"/>
                    <a:pt x="2" y="51"/>
                    <a:pt x="2" y="5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2" name="Freeform 9382">
              <a:extLst>
                <a:ext uri="{FF2B5EF4-FFF2-40B4-BE49-F238E27FC236}">
                  <a16:creationId xmlns:a16="http://schemas.microsoft.com/office/drawing/2014/main" id="{869A15EE-7D1A-4177-B0B3-9AABB1C77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" y="582613"/>
              <a:ext cx="349250" cy="222250"/>
            </a:xfrm>
            <a:custGeom>
              <a:avLst/>
              <a:gdLst>
                <a:gd name="T0" fmla="*/ 92 w 93"/>
                <a:gd name="T1" fmla="*/ 0 h 59"/>
                <a:gd name="T2" fmla="*/ 1 w 93"/>
                <a:gd name="T3" fmla="*/ 58 h 59"/>
                <a:gd name="T4" fmla="*/ 2 w 93"/>
                <a:gd name="T5" fmla="*/ 59 h 59"/>
                <a:gd name="T6" fmla="*/ 92 w 93"/>
                <a:gd name="T7" fmla="*/ 0 h 59"/>
                <a:gd name="T8" fmla="*/ 92 w 9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59">
                  <a:moveTo>
                    <a:pt x="92" y="0"/>
                  </a:moveTo>
                  <a:cubicBezTo>
                    <a:pt x="62" y="21"/>
                    <a:pt x="30" y="38"/>
                    <a:pt x="1" y="58"/>
                  </a:cubicBezTo>
                  <a:cubicBezTo>
                    <a:pt x="0" y="59"/>
                    <a:pt x="1" y="59"/>
                    <a:pt x="2" y="59"/>
                  </a:cubicBezTo>
                  <a:cubicBezTo>
                    <a:pt x="31" y="38"/>
                    <a:pt x="63" y="21"/>
                    <a:pt x="92" y="0"/>
                  </a:cubicBezTo>
                  <a:cubicBezTo>
                    <a:pt x="93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3" name="Freeform 9383">
              <a:extLst>
                <a:ext uri="{FF2B5EF4-FFF2-40B4-BE49-F238E27FC236}">
                  <a16:creationId xmlns:a16="http://schemas.microsoft.com/office/drawing/2014/main" id="{9B22741A-D8E8-4AB9-86E4-59D1F3E5E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" y="560388"/>
              <a:ext cx="428625" cy="247650"/>
            </a:xfrm>
            <a:custGeom>
              <a:avLst/>
              <a:gdLst>
                <a:gd name="T0" fmla="*/ 1 w 114"/>
                <a:gd name="T1" fmla="*/ 66 h 66"/>
                <a:gd name="T2" fmla="*/ 54 w 114"/>
                <a:gd name="T3" fmla="*/ 34 h 66"/>
                <a:gd name="T4" fmla="*/ 113 w 114"/>
                <a:gd name="T5" fmla="*/ 1 h 66"/>
                <a:gd name="T6" fmla="*/ 112 w 114"/>
                <a:gd name="T7" fmla="*/ 0 h 66"/>
                <a:gd name="T8" fmla="*/ 71 w 114"/>
                <a:gd name="T9" fmla="*/ 23 h 66"/>
                <a:gd name="T10" fmla="*/ 0 w 114"/>
                <a:gd name="T11" fmla="*/ 65 h 66"/>
                <a:gd name="T12" fmla="*/ 1 w 114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66">
                  <a:moveTo>
                    <a:pt x="1" y="66"/>
                  </a:moveTo>
                  <a:cubicBezTo>
                    <a:pt x="19" y="55"/>
                    <a:pt x="37" y="45"/>
                    <a:pt x="54" y="34"/>
                  </a:cubicBezTo>
                  <a:cubicBezTo>
                    <a:pt x="73" y="23"/>
                    <a:pt x="91" y="8"/>
                    <a:pt x="113" y="1"/>
                  </a:cubicBezTo>
                  <a:cubicBezTo>
                    <a:pt x="114" y="0"/>
                    <a:pt x="113" y="0"/>
                    <a:pt x="112" y="0"/>
                  </a:cubicBezTo>
                  <a:cubicBezTo>
                    <a:pt x="97" y="6"/>
                    <a:pt x="84" y="14"/>
                    <a:pt x="71" y="23"/>
                  </a:cubicBezTo>
                  <a:cubicBezTo>
                    <a:pt x="48" y="38"/>
                    <a:pt x="24" y="51"/>
                    <a:pt x="0" y="65"/>
                  </a:cubicBezTo>
                  <a:cubicBezTo>
                    <a:pt x="0" y="66"/>
                    <a:pt x="1" y="66"/>
                    <a:pt x="1" y="6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4" name="Freeform 9384">
              <a:extLst>
                <a:ext uri="{FF2B5EF4-FFF2-40B4-BE49-F238E27FC236}">
                  <a16:creationId xmlns:a16="http://schemas.microsoft.com/office/drawing/2014/main" id="{40DC98FD-1153-4C51-9B8A-722746004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8" y="477838"/>
              <a:ext cx="558800" cy="346075"/>
            </a:xfrm>
            <a:custGeom>
              <a:avLst/>
              <a:gdLst>
                <a:gd name="T0" fmla="*/ 147 w 149"/>
                <a:gd name="T1" fmla="*/ 0 h 92"/>
                <a:gd name="T2" fmla="*/ 3 w 149"/>
                <a:gd name="T3" fmla="*/ 89 h 92"/>
                <a:gd name="T4" fmla="*/ 3 w 149"/>
                <a:gd name="T5" fmla="*/ 90 h 92"/>
                <a:gd name="T6" fmla="*/ 121 w 149"/>
                <a:gd name="T7" fmla="*/ 24 h 92"/>
                <a:gd name="T8" fmla="*/ 133 w 149"/>
                <a:gd name="T9" fmla="*/ 19 h 92"/>
                <a:gd name="T10" fmla="*/ 126 w 149"/>
                <a:gd name="T11" fmla="*/ 27 h 92"/>
                <a:gd name="T12" fmla="*/ 94 w 149"/>
                <a:gd name="T13" fmla="*/ 47 h 92"/>
                <a:gd name="T14" fmla="*/ 30 w 149"/>
                <a:gd name="T15" fmla="*/ 88 h 92"/>
                <a:gd name="T16" fmla="*/ 31 w 149"/>
                <a:gd name="T17" fmla="*/ 88 h 92"/>
                <a:gd name="T18" fmla="*/ 146 w 149"/>
                <a:gd name="T19" fmla="*/ 15 h 92"/>
                <a:gd name="T20" fmla="*/ 146 w 149"/>
                <a:gd name="T21" fmla="*/ 14 h 92"/>
                <a:gd name="T22" fmla="*/ 21 w 149"/>
                <a:gd name="T23" fmla="*/ 80 h 92"/>
                <a:gd name="T24" fmla="*/ 16 w 149"/>
                <a:gd name="T25" fmla="*/ 81 h 92"/>
                <a:gd name="T26" fmla="*/ 34 w 149"/>
                <a:gd name="T27" fmla="*/ 69 h 92"/>
                <a:gd name="T28" fmla="*/ 72 w 149"/>
                <a:gd name="T29" fmla="*/ 46 h 92"/>
                <a:gd name="T30" fmla="*/ 148 w 149"/>
                <a:gd name="T31" fmla="*/ 1 h 92"/>
                <a:gd name="T32" fmla="*/ 147 w 149"/>
                <a:gd name="T3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92">
                  <a:moveTo>
                    <a:pt x="147" y="0"/>
                  </a:moveTo>
                  <a:cubicBezTo>
                    <a:pt x="100" y="31"/>
                    <a:pt x="49" y="56"/>
                    <a:pt x="3" y="89"/>
                  </a:cubicBezTo>
                  <a:cubicBezTo>
                    <a:pt x="2" y="90"/>
                    <a:pt x="3" y="90"/>
                    <a:pt x="3" y="90"/>
                  </a:cubicBezTo>
                  <a:cubicBezTo>
                    <a:pt x="44" y="70"/>
                    <a:pt x="80" y="43"/>
                    <a:pt x="121" y="24"/>
                  </a:cubicBezTo>
                  <a:cubicBezTo>
                    <a:pt x="125" y="23"/>
                    <a:pt x="129" y="21"/>
                    <a:pt x="133" y="19"/>
                  </a:cubicBezTo>
                  <a:cubicBezTo>
                    <a:pt x="149" y="13"/>
                    <a:pt x="127" y="26"/>
                    <a:pt x="126" y="27"/>
                  </a:cubicBezTo>
                  <a:cubicBezTo>
                    <a:pt x="116" y="34"/>
                    <a:pt x="105" y="41"/>
                    <a:pt x="94" y="47"/>
                  </a:cubicBezTo>
                  <a:cubicBezTo>
                    <a:pt x="73" y="61"/>
                    <a:pt x="51" y="74"/>
                    <a:pt x="30" y="88"/>
                  </a:cubicBezTo>
                  <a:cubicBezTo>
                    <a:pt x="29" y="88"/>
                    <a:pt x="30" y="89"/>
                    <a:pt x="31" y="88"/>
                  </a:cubicBezTo>
                  <a:cubicBezTo>
                    <a:pt x="69" y="63"/>
                    <a:pt x="108" y="40"/>
                    <a:pt x="146" y="15"/>
                  </a:cubicBezTo>
                  <a:cubicBezTo>
                    <a:pt x="147" y="14"/>
                    <a:pt x="146" y="14"/>
                    <a:pt x="146" y="14"/>
                  </a:cubicBezTo>
                  <a:cubicBezTo>
                    <a:pt x="101" y="29"/>
                    <a:pt x="62" y="57"/>
                    <a:pt x="21" y="80"/>
                  </a:cubicBezTo>
                  <a:cubicBezTo>
                    <a:pt x="18" y="81"/>
                    <a:pt x="0" y="92"/>
                    <a:pt x="16" y="81"/>
                  </a:cubicBezTo>
                  <a:cubicBezTo>
                    <a:pt x="22" y="77"/>
                    <a:pt x="28" y="73"/>
                    <a:pt x="34" y="69"/>
                  </a:cubicBezTo>
                  <a:cubicBezTo>
                    <a:pt x="47" y="61"/>
                    <a:pt x="59" y="54"/>
                    <a:pt x="72" y="46"/>
                  </a:cubicBezTo>
                  <a:cubicBezTo>
                    <a:pt x="97" y="31"/>
                    <a:pt x="123" y="17"/>
                    <a:pt x="148" y="1"/>
                  </a:cubicBezTo>
                  <a:cubicBezTo>
                    <a:pt x="149" y="0"/>
                    <a:pt x="147" y="0"/>
                    <a:pt x="14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5" name="Freeform 9385">
              <a:extLst>
                <a:ext uri="{FF2B5EF4-FFF2-40B4-BE49-F238E27FC236}">
                  <a16:creationId xmlns:a16="http://schemas.microsoft.com/office/drawing/2014/main" id="{D165652D-E1E6-4793-8DA4-D1DA51C0B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3" y="439738"/>
              <a:ext cx="593725" cy="350838"/>
            </a:xfrm>
            <a:custGeom>
              <a:avLst/>
              <a:gdLst>
                <a:gd name="T0" fmla="*/ 156 w 158"/>
                <a:gd name="T1" fmla="*/ 1 h 93"/>
                <a:gd name="T2" fmla="*/ 1 w 158"/>
                <a:gd name="T3" fmla="*/ 92 h 93"/>
                <a:gd name="T4" fmla="*/ 2 w 158"/>
                <a:gd name="T5" fmla="*/ 93 h 93"/>
                <a:gd name="T6" fmla="*/ 156 w 158"/>
                <a:gd name="T7" fmla="*/ 8 h 93"/>
                <a:gd name="T8" fmla="*/ 155 w 158"/>
                <a:gd name="T9" fmla="*/ 8 h 93"/>
                <a:gd name="T10" fmla="*/ 8 w 158"/>
                <a:gd name="T11" fmla="*/ 89 h 93"/>
                <a:gd name="T12" fmla="*/ 37 w 158"/>
                <a:gd name="T13" fmla="*/ 68 h 93"/>
                <a:gd name="T14" fmla="*/ 74 w 158"/>
                <a:gd name="T15" fmla="*/ 46 h 93"/>
                <a:gd name="T16" fmla="*/ 157 w 158"/>
                <a:gd name="T17" fmla="*/ 1 h 93"/>
                <a:gd name="T18" fmla="*/ 156 w 158"/>
                <a:gd name="T19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93">
                  <a:moveTo>
                    <a:pt x="156" y="1"/>
                  </a:moveTo>
                  <a:cubicBezTo>
                    <a:pt x="103" y="30"/>
                    <a:pt x="49" y="56"/>
                    <a:pt x="1" y="92"/>
                  </a:cubicBezTo>
                  <a:cubicBezTo>
                    <a:pt x="0" y="93"/>
                    <a:pt x="1" y="93"/>
                    <a:pt x="2" y="93"/>
                  </a:cubicBezTo>
                  <a:cubicBezTo>
                    <a:pt x="56" y="69"/>
                    <a:pt x="102" y="32"/>
                    <a:pt x="156" y="8"/>
                  </a:cubicBezTo>
                  <a:cubicBezTo>
                    <a:pt x="157" y="8"/>
                    <a:pt x="156" y="7"/>
                    <a:pt x="155" y="8"/>
                  </a:cubicBezTo>
                  <a:cubicBezTo>
                    <a:pt x="104" y="31"/>
                    <a:pt x="59" y="66"/>
                    <a:pt x="8" y="89"/>
                  </a:cubicBezTo>
                  <a:cubicBezTo>
                    <a:pt x="17" y="85"/>
                    <a:pt x="28" y="74"/>
                    <a:pt x="37" y="68"/>
                  </a:cubicBezTo>
                  <a:cubicBezTo>
                    <a:pt x="50" y="60"/>
                    <a:pt x="62" y="53"/>
                    <a:pt x="74" y="46"/>
                  </a:cubicBezTo>
                  <a:cubicBezTo>
                    <a:pt x="102" y="30"/>
                    <a:pt x="129" y="16"/>
                    <a:pt x="157" y="1"/>
                  </a:cubicBezTo>
                  <a:cubicBezTo>
                    <a:pt x="158" y="1"/>
                    <a:pt x="156" y="0"/>
                    <a:pt x="15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6" name="Freeform 9386">
              <a:extLst>
                <a:ext uri="{FF2B5EF4-FFF2-40B4-BE49-F238E27FC236}">
                  <a16:creationId xmlns:a16="http://schemas.microsoft.com/office/drawing/2014/main" id="{FC68D765-8BEA-49E3-AB12-7B98CB06D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406400"/>
              <a:ext cx="608013" cy="304800"/>
            </a:xfrm>
            <a:custGeom>
              <a:avLst/>
              <a:gdLst>
                <a:gd name="T0" fmla="*/ 2 w 162"/>
                <a:gd name="T1" fmla="*/ 81 h 81"/>
                <a:gd name="T2" fmla="*/ 161 w 162"/>
                <a:gd name="T3" fmla="*/ 1 h 81"/>
                <a:gd name="T4" fmla="*/ 161 w 162"/>
                <a:gd name="T5" fmla="*/ 0 h 81"/>
                <a:gd name="T6" fmla="*/ 1 w 162"/>
                <a:gd name="T7" fmla="*/ 80 h 81"/>
                <a:gd name="T8" fmla="*/ 2 w 162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1">
                  <a:moveTo>
                    <a:pt x="2" y="81"/>
                  </a:moveTo>
                  <a:cubicBezTo>
                    <a:pt x="56" y="55"/>
                    <a:pt x="106" y="24"/>
                    <a:pt x="161" y="1"/>
                  </a:cubicBezTo>
                  <a:cubicBezTo>
                    <a:pt x="162" y="0"/>
                    <a:pt x="161" y="0"/>
                    <a:pt x="161" y="0"/>
                  </a:cubicBezTo>
                  <a:cubicBezTo>
                    <a:pt x="106" y="24"/>
                    <a:pt x="55" y="55"/>
                    <a:pt x="1" y="80"/>
                  </a:cubicBezTo>
                  <a:cubicBezTo>
                    <a:pt x="0" y="81"/>
                    <a:pt x="1" y="81"/>
                    <a:pt x="2" y="8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7" name="Freeform 9387">
              <a:extLst>
                <a:ext uri="{FF2B5EF4-FFF2-40B4-BE49-F238E27FC236}">
                  <a16:creationId xmlns:a16="http://schemas.microsoft.com/office/drawing/2014/main" id="{CAA35D83-8A26-4DA4-BFA5-34E7CFCE4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338138"/>
              <a:ext cx="608013" cy="357188"/>
            </a:xfrm>
            <a:custGeom>
              <a:avLst/>
              <a:gdLst>
                <a:gd name="T0" fmla="*/ 161 w 162"/>
                <a:gd name="T1" fmla="*/ 0 h 95"/>
                <a:gd name="T2" fmla="*/ 0 w 162"/>
                <a:gd name="T3" fmla="*/ 94 h 95"/>
                <a:gd name="T4" fmla="*/ 1 w 162"/>
                <a:gd name="T5" fmla="*/ 95 h 95"/>
                <a:gd name="T6" fmla="*/ 162 w 162"/>
                <a:gd name="T7" fmla="*/ 1 h 95"/>
                <a:gd name="T8" fmla="*/ 161 w 162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95">
                  <a:moveTo>
                    <a:pt x="161" y="0"/>
                  </a:moveTo>
                  <a:cubicBezTo>
                    <a:pt x="107" y="31"/>
                    <a:pt x="51" y="59"/>
                    <a:pt x="0" y="94"/>
                  </a:cubicBezTo>
                  <a:cubicBezTo>
                    <a:pt x="0" y="95"/>
                    <a:pt x="1" y="95"/>
                    <a:pt x="1" y="95"/>
                  </a:cubicBezTo>
                  <a:cubicBezTo>
                    <a:pt x="52" y="59"/>
                    <a:pt x="108" y="32"/>
                    <a:pt x="162" y="1"/>
                  </a:cubicBezTo>
                  <a:cubicBezTo>
                    <a:pt x="162" y="1"/>
                    <a:pt x="162" y="0"/>
                    <a:pt x="161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8" name="Freeform 9388">
              <a:extLst>
                <a:ext uri="{FF2B5EF4-FFF2-40B4-BE49-F238E27FC236}">
                  <a16:creationId xmlns:a16="http://schemas.microsoft.com/office/drawing/2014/main" id="{1144C8B2-D5DA-4E03-95C0-7F243EF7A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15913"/>
              <a:ext cx="600075" cy="307975"/>
            </a:xfrm>
            <a:custGeom>
              <a:avLst/>
              <a:gdLst>
                <a:gd name="T0" fmla="*/ 1 w 160"/>
                <a:gd name="T1" fmla="*/ 82 h 82"/>
                <a:gd name="T2" fmla="*/ 159 w 160"/>
                <a:gd name="T3" fmla="*/ 1 h 82"/>
                <a:gd name="T4" fmla="*/ 159 w 160"/>
                <a:gd name="T5" fmla="*/ 0 h 82"/>
                <a:gd name="T6" fmla="*/ 1 w 160"/>
                <a:gd name="T7" fmla="*/ 81 h 82"/>
                <a:gd name="T8" fmla="*/ 1 w 160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82">
                  <a:moveTo>
                    <a:pt x="1" y="82"/>
                  </a:moveTo>
                  <a:cubicBezTo>
                    <a:pt x="56" y="58"/>
                    <a:pt x="105" y="24"/>
                    <a:pt x="159" y="1"/>
                  </a:cubicBezTo>
                  <a:cubicBezTo>
                    <a:pt x="160" y="1"/>
                    <a:pt x="160" y="0"/>
                    <a:pt x="159" y="0"/>
                  </a:cubicBezTo>
                  <a:cubicBezTo>
                    <a:pt x="104" y="23"/>
                    <a:pt x="55" y="58"/>
                    <a:pt x="1" y="81"/>
                  </a:cubicBezTo>
                  <a:cubicBezTo>
                    <a:pt x="0" y="82"/>
                    <a:pt x="0" y="82"/>
                    <a:pt x="1" y="8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9" name="Freeform 9389">
              <a:extLst>
                <a:ext uri="{FF2B5EF4-FFF2-40B4-BE49-F238E27FC236}">
                  <a16:creationId xmlns:a16="http://schemas.microsoft.com/office/drawing/2014/main" id="{CBFAB563-C6F7-4F44-8250-E7BAF4DE2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71463"/>
              <a:ext cx="585788" cy="330200"/>
            </a:xfrm>
            <a:custGeom>
              <a:avLst/>
              <a:gdLst>
                <a:gd name="T0" fmla="*/ 155 w 156"/>
                <a:gd name="T1" fmla="*/ 0 h 88"/>
                <a:gd name="T2" fmla="*/ 0 w 156"/>
                <a:gd name="T3" fmla="*/ 87 h 88"/>
                <a:gd name="T4" fmla="*/ 1 w 156"/>
                <a:gd name="T5" fmla="*/ 88 h 88"/>
                <a:gd name="T6" fmla="*/ 155 w 156"/>
                <a:gd name="T7" fmla="*/ 1 h 88"/>
                <a:gd name="T8" fmla="*/ 155 w 156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88">
                  <a:moveTo>
                    <a:pt x="155" y="0"/>
                  </a:moveTo>
                  <a:cubicBezTo>
                    <a:pt x="104" y="31"/>
                    <a:pt x="48" y="52"/>
                    <a:pt x="0" y="87"/>
                  </a:cubicBezTo>
                  <a:cubicBezTo>
                    <a:pt x="0" y="88"/>
                    <a:pt x="1" y="88"/>
                    <a:pt x="1" y="88"/>
                  </a:cubicBezTo>
                  <a:cubicBezTo>
                    <a:pt x="48" y="53"/>
                    <a:pt x="105" y="32"/>
                    <a:pt x="155" y="1"/>
                  </a:cubicBezTo>
                  <a:cubicBezTo>
                    <a:pt x="156" y="1"/>
                    <a:pt x="155" y="0"/>
                    <a:pt x="155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0" name="Freeform 9390">
              <a:extLst>
                <a:ext uri="{FF2B5EF4-FFF2-40B4-BE49-F238E27FC236}">
                  <a16:creationId xmlns:a16="http://schemas.microsoft.com/office/drawing/2014/main" id="{292911E7-1572-49DC-8106-D1532A155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266700"/>
              <a:ext cx="544513" cy="266700"/>
            </a:xfrm>
            <a:custGeom>
              <a:avLst/>
              <a:gdLst>
                <a:gd name="T0" fmla="*/ 2 w 145"/>
                <a:gd name="T1" fmla="*/ 71 h 71"/>
                <a:gd name="T2" fmla="*/ 145 w 145"/>
                <a:gd name="T3" fmla="*/ 1 h 71"/>
                <a:gd name="T4" fmla="*/ 144 w 145"/>
                <a:gd name="T5" fmla="*/ 0 h 71"/>
                <a:gd name="T6" fmla="*/ 1 w 145"/>
                <a:gd name="T7" fmla="*/ 70 h 71"/>
                <a:gd name="T8" fmla="*/ 2 w 145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71">
                  <a:moveTo>
                    <a:pt x="2" y="71"/>
                  </a:moveTo>
                  <a:cubicBezTo>
                    <a:pt x="50" y="49"/>
                    <a:pt x="96" y="21"/>
                    <a:pt x="145" y="1"/>
                  </a:cubicBezTo>
                  <a:cubicBezTo>
                    <a:pt x="145" y="0"/>
                    <a:pt x="145" y="0"/>
                    <a:pt x="144" y="0"/>
                  </a:cubicBezTo>
                  <a:cubicBezTo>
                    <a:pt x="95" y="21"/>
                    <a:pt x="49" y="48"/>
                    <a:pt x="1" y="70"/>
                  </a:cubicBezTo>
                  <a:cubicBezTo>
                    <a:pt x="0" y="71"/>
                    <a:pt x="1" y="71"/>
                    <a:pt x="2" y="7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1" name="Freeform 9391">
              <a:extLst>
                <a:ext uri="{FF2B5EF4-FFF2-40B4-BE49-F238E27FC236}">
                  <a16:creationId xmlns:a16="http://schemas.microsoft.com/office/drawing/2014/main" id="{D6950818-D3ED-43BA-9D1B-D85A9523D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266700"/>
              <a:ext cx="423863" cy="249238"/>
            </a:xfrm>
            <a:custGeom>
              <a:avLst/>
              <a:gdLst>
                <a:gd name="T0" fmla="*/ 112 w 113"/>
                <a:gd name="T1" fmla="*/ 0 h 66"/>
                <a:gd name="T2" fmla="*/ 1 w 113"/>
                <a:gd name="T3" fmla="*/ 65 h 66"/>
                <a:gd name="T4" fmla="*/ 2 w 113"/>
                <a:gd name="T5" fmla="*/ 65 h 66"/>
                <a:gd name="T6" fmla="*/ 113 w 113"/>
                <a:gd name="T7" fmla="*/ 1 h 66"/>
                <a:gd name="T8" fmla="*/ 112 w 11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66">
                  <a:moveTo>
                    <a:pt x="112" y="0"/>
                  </a:moveTo>
                  <a:cubicBezTo>
                    <a:pt x="73" y="19"/>
                    <a:pt x="37" y="42"/>
                    <a:pt x="1" y="65"/>
                  </a:cubicBezTo>
                  <a:cubicBezTo>
                    <a:pt x="0" y="65"/>
                    <a:pt x="1" y="66"/>
                    <a:pt x="2" y="65"/>
                  </a:cubicBezTo>
                  <a:cubicBezTo>
                    <a:pt x="38" y="42"/>
                    <a:pt x="74" y="20"/>
                    <a:pt x="113" y="1"/>
                  </a:cubicBezTo>
                  <a:cubicBezTo>
                    <a:pt x="113" y="0"/>
                    <a:pt x="113" y="0"/>
                    <a:pt x="11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2" name="Freeform 9392">
              <a:extLst>
                <a:ext uri="{FF2B5EF4-FFF2-40B4-BE49-F238E27FC236}">
                  <a16:creationId xmlns:a16="http://schemas.microsoft.com/office/drawing/2014/main" id="{A3285F6E-EA5D-4252-9D3B-DD25A6E0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3" y="192088"/>
              <a:ext cx="38100" cy="25400"/>
            </a:xfrm>
            <a:custGeom>
              <a:avLst/>
              <a:gdLst>
                <a:gd name="T0" fmla="*/ 9 w 10"/>
                <a:gd name="T1" fmla="*/ 1 h 7"/>
                <a:gd name="T2" fmla="*/ 0 w 10"/>
                <a:gd name="T3" fmla="*/ 6 h 7"/>
                <a:gd name="T4" fmla="*/ 1 w 10"/>
                <a:gd name="T5" fmla="*/ 6 h 7"/>
                <a:gd name="T6" fmla="*/ 9 w 10"/>
                <a:gd name="T7" fmla="*/ 2 h 7"/>
                <a:gd name="T8" fmla="*/ 9 w 10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1"/>
                  </a:moveTo>
                  <a:cubicBezTo>
                    <a:pt x="6" y="2"/>
                    <a:pt x="3" y="4"/>
                    <a:pt x="0" y="6"/>
                  </a:cubicBezTo>
                  <a:cubicBezTo>
                    <a:pt x="0" y="6"/>
                    <a:pt x="0" y="7"/>
                    <a:pt x="1" y="6"/>
                  </a:cubicBezTo>
                  <a:cubicBezTo>
                    <a:pt x="4" y="5"/>
                    <a:pt x="6" y="3"/>
                    <a:pt x="9" y="2"/>
                  </a:cubicBezTo>
                  <a:cubicBezTo>
                    <a:pt x="10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3" name="Freeform 9393">
              <a:extLst>
                <a:ext uri="{FF2B5EF4-FFF2-40B4-BE49-F238E27FC236}">
                  <a16:creationId xmlns:a16="http://schemas.microsoft.com/office/drawing/2014/main" id="{3BF0C0E7-C5A5-44AA-B85B-FE0BD53A9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63" y="184150"/>
              <a:ext cx="68263" cy="26988"/>
            </a:xfrm>
            <a:custGeom>
              <a:avLst/>
              <a:gdLst>
                <a:gd name="T0" fmla="*/ 2 w 18"/>
                <a:gd name="T1" fmla="*/ 7 h 7"/>
                <a:gd name="T2" fmla="*/ 17 w 18"/>
                <a:gd name="T3" fmla="*/ 1 h 7"/>
                <a:gd name="T4" fmla="*/ 17 w 18"/>
                <a:gd name="T5" fmla="*/ 0 h 7"/>
                <a:gd name="T6" fmla="*/ 1 w 18"/>
                <a:gd name="T7" fmla="*/ 7 h 7"/>
                <a:gd name="T8" fmla="*/ 2 w 1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7"/>
                  </a:moveTo>
                  <a:cubicBezTo>
                    <a:pt x="7" y="5"/>
                    <a:pt x="12" y="3"/>
                    <a:pt x="17" y="1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2" y="2"/>
                    <a:pt x="6" y="5"/>
                    <a:pt x="1" y="7"/>
                  </a:cubicBezTo>
                  <a:cubicBezTo>
                    <a:pt x="0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4" name="Freeform 9394">
              <a:extLst>
                <a:ext uri="{FF2B5EF4-FFF2-40B4-BE49-F238E27FC236}">
                  <a16:creationId xmlns:a16="http://schemas.microsoft.com/office/drawing/2014/main" id="{3AAFB9B8-D18E-48DC-8C6C-C96E9853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266700"/>
              <a:ext cx="363538" cy="188913"/>
            </a:xfrm>
            <a:custGeom>
              <a:avLst/>
              <a:gdLst>
                <a:gd name="T0" fmla="*/ 2 w 97"/>
                <a:gd name="T1" fmla="*/ 50 h 50"/>
                <a:gd name="T2" fmla="*/ 96 w 97"/>
                <a:gd name="T3" fmla="*/ 0 h 50"/>
                <a:gd name="T4" fmla="*/ 95 w 97"/>
                <a:gd name="T5" fmla="*/ 0 h 50"/>
                <a:gd name="T6" fmla="*/ 1 w 97"/>
                <a:gd name="T7" fmla="*/ 50 h 50"/>
                <a:gd name="T8" fmla="*/ 2 w 9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0">
                  <a:moveTo>
                    <a:pt x="2" y="50"/>
                  </a:moveTo>
                  <a:cubicBezTo>
                    <a:pt x="34" y="35"/>
                    <a:pt x="65" y="17"/>
                    <a:pt x="96" y="0"/>
                  </a:cubicBezTo>
                  <a:cubicBezTo>
                    <a:pt x="97" y="0"/>
                    <a:pt x="96" y="0"/>
                    <a:pt x="95" y="0"/>
                  </a:cubicBezTo>
                  <a:cubicBezTo>
                    <a:pt x="64" y="16"/>
                    <a:pt x="34" y="35"/>
                    <a:pt x="1" y="50"/>
                  </a:cubicBezTo>
                  <a:cubicBezTo>
                    <a:pt x="0" y="50"/>
                    <a:pt x="2" y="50"/>
                    <a:pt x="2" y="5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5" name="Freeform 9395">
              <a:extLst>
                <a:ext uri="{FF2B5EF4-FFF2-40B4-BE49-F238E27FC236}">
                  <a16:creationId xmlns:a16="http://schemas.microsoft.com/office/drawing/2014/main" id="{2A638695-02BD-4098-9551-A11A8444C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41300"/>
              <a:ext cx="338138" cy="179388"/>
            </a:xfrm>
            <a:custGeom>
              <a:avLst/>
              <a:gdLst>
                <a:gd name="T0" fmla="*/ 89 w 90"/>
                <a:gd name="T1" fmla="*/ 0 h 48"/>
                <a:gd name="T2" fmla="*/ 1 w 90"/>
                <a:gd name="T3" fmla="*/ 48 h 48"/>
                <a:gd name="T4" fmla="*/ 2 w 90"/>
                <a:gd name="T5" fmla="*/ 48 h 48"/>
                <a:gd name="T6" fmla="*/ 89 w 90"/>
                <a:gd name="T7" fmla="*/ 0 h 48"/>
                <a:gd name="T8" fmla="*/ 89 w 9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8">
                  <a:moveTo>
                    <a:pt x="89" y="0"/>
                  </a:moveTo>
                  <a:cubicBezTo>
                    <a:pt x="59" y="16"/>
                    <a:pt x="28" y="29"/>
                    <a:pt x="1" y="48"/>
                  </a:cubicBezTo>
                  <a:cubicBezTo>
                    <a:pt x="0" y="48"/>
                    <a:pt x="1" y="48"/>
                    <a:pt x="2" y="48"/>
                  </a:cubicBezTo>
                  <a:cubicBezTo>
                    <a:pt x="29" y="29"/>
                    <a:pt x="60" y="16"/>
                    <a:pt x="89" y="0"/>
                  </a:cubicBezTo>
                  <a:cubicBezTo>
                    <a:pt x="90" y="0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6" name="Freeform 9396">
              <a:extLst>
                <a:ext uri="{FF2B5EF4-FFF2-40B4-BE49-F238E27FC236}">
                  <a16:creationId xmlns:a16="http://schemas.microsoft.com/office/drawing/2014/main" id="{A497BB01-974D-45A1-ADBD-C7895AF6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" y="150813"/>
              <a:ext cx="100013" cy="52388"/>
            </a:xfrm>
            <a:custGeom>
              <a:avLst/>
              <a:gdLst>
                <a:gd name="T0" fmla="*/ 26 w 27"/>
                <a:gd name="T1" fmla="*/ 0 h 14"/>
                <a:gd name="T2" fmla="*/ 0 w 27"/>
                <a:gd name="T3" fmla="*/ 14 h 14"/>
                <a:gd name="T4" fmla="*/ 1 w 27"/>
                <a:gd name="T5" fmla="*/ 14 h 14"/>
                <a:gd name="T6" fmla="*/ 27 w 27"/>
                <a:gd name="T7" fmla="*/ 0 h 14"/>
                <a:gd name="T8" fmla="*/ 26 w 2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6" y="0"/>
                  </a:moveTo>
                  <a:cubicBezTo>
                    <a:pt x="17" y="5"/>
                    <a:pt x="9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0" y="9"/>
                    <a:pt x="18" y="5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7" name="Freeform 9397">
              <a:extLst>
                <a:ext uri="{FF2B5EF4-FFF2-40B4-BE49-F238E27FC236}">
                  <a16:creationId xmlns:a16="http://schemas.microsoft.com/office/drawing/2014/main" id="{6D0DD4E2-C31C-4C43-8703-1BB2075D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134938"/>
              <a:ext cx="104775" cy="52388"/>
            </a:xfrm>
            <a:custGeom>
              <a:avLst/>
              <a:gdLst>
                <a:gd name="T0" fmla="*/ 2 w 28"/>
                <a:gd name="T1" fmla="*/ 13 h 14"/>
                <a:gd name="T2" fmla="*/ 27 w 28"/>
                <a:gd name="T3" fmla="*/ 1 h 14"/>
                <a:gd name="T4" fmla="*/ 27 w 28"/>
                <a:gd name="T5" fmla="*/ 1 h 14"/>
                <a:gd name="T6" fmla="*/ 1 w 28"/>
                <a:gd name="T7" fmla="*/ 13 h 14"/>
                <a:gd name="T8" fmla="*/ 2 w 2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4">
                  <a:moveTo>
                    <a:pt x="2" y="13"/>
                  </a:moveTo>
                  <a:cubicBezTo>
                    <a:pt x="10" y="9"/>
                    <a:pt x="19" y="5"/>
                    <a:pt x="27" y="1"/>
                  </a:cubicBezTo>
                  <a:cubicBezTo>
                    <a:pt x="28" y="1"/>
                    <a:pt x="27" y="0"/>
                    <a:pt x="27" y="1"/>
                  </a:cubicBezTo>
                  <a:cubicBezTo>
                    <a:pt x="18" y="4"/>
                    <a:pt x="10" y="9"/>
                    <a:pt x="1" y="13"/>
                  </a:cubicBezTo>
                  <a:cubicBezTo>
                    <a:pt x="0" y="13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8" name="Freeform 9398">
              <a:extLst>
                <a:ext uri="{FF2B5EF4-FFF2-40B4-BE49-F238E27FC236}">
                  <a16:creationId xmlns:a16="http://schemas.microsoft.com/office/drawing/2014/main" id="{D071434A-1BE0-44B1-9C7E-827FFD628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211138"/>
              <a:ext cx="341313" cy="184150"/>
            </a:xfrm>
            <a:custGeom>
              <a:avLst/>
              <a:gdLst>
                <a:gd name="T0" fmla="*/ 2 w 91"/>
                <a:gd name="T1" fmla="*/ 49 h 49"/>
                <a:gd name="T2" fmla="*/ 91 w 91"/>
                <a:gd name="T3" fmla="*/ 1 h 49"/>
                <a:gd name="T4" fmla="*/ 90 w 91"/>
                <a:gd name="T5" fmla="*/ 0 h 49"/>
                <a:gd name="T6" fmla="*/ 1 w 91"/>
                <a:gd name="T7" fmla="*/ 48 h 49"/>
                <a:gd name="T8" fmla="*/ 2 w 91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49">
                  <a:moveTo>
                    <a:pt x="2" y="49"/>
                  </a:moveTo>
                  <a:cubicBezTo>
                    <a:pt x="32" y="33"/>
                    <a:pt x="61" y="16"/>
                    <a:pt x="91" y="1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60" y="16"/>
                    <a:pt x="31" y="33"/>
                    <a:pt x="1" y="48"/>
                  </a:cubicBezTo>
                  <a:cubicBezTo>
                    <a:pt x="0" y="49"/>
                    <a:pt x="1" y="49"/>
                    <a:pt x="2" y="4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9" name="Freeform 9399">
              <a:extLst>
                <a:ext uri="{FF2B5EF4-FFF2-40B4-BE49-F238E27FC236}">
                  <a16:creationId xmlns:a16="http://schemas.microsoft.com/office/drawing/2014/main" id="{451D11C4-BDAB-4F57-819D-F62214250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165100"/>
              <a:ext cx="338138" cy="192088"/>
            </a:xfrm>
            <a:custGeom>
              <a:avLst/>
              <a:gdLst>
                <a:gd name="T0" fmla="*/ 89 w 90"/>
                <a:gd name="T1" fmla="*/ 0 h 51"/>
                <a:gd name="T2" fmla="*/ 1 w 90"/>
                <a:gd name="T3" fmla="*/ 50 h 51"/>
                <a:gd name="T4" fmla="*/ 2 w 90"/>
                <a:gd name="T5" fmla="*/ 51 h 51"/>
                <a:gd name="T6" fmla="*/ 90 w 90"/>
                <a:gd name="T7" fmla="*/ 1 h 51"/>
                <a:gd name="T8" fmla="*/ 89 w 90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51">
                  <a:moveTo>
                    <a:pt x="89" y="0"/>
                  </a:moveTo>
                  <a:cubicBezTo>
                    <a:pt x="59" y="17"/>
                    <a:pt x="30" y="33"/>
                    <a:pt x="1" y="50"/>
                  </a:cubicBezTo>
                  <a:cubicBezTo>
                    <a:pt x="0" y="51"/>
                    <a:pt x="1" y="51"/>
                    <a:pt x="2" y="51"/>
                  </a:cubicBezTo>
                  <a:cubicBezTo>
                    <a:pt x="31" y="33"/>
                    <a:pt x="60" y="17"/>
                    <a:pt x="90" y="1"/>
                  </a:cubicBezTo>
                  <a:cubicBezTo>
                    <a:pt x="90" y="0"/>
                    <a:pt x="89" y="0"/>
                    <a:pt x="89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0" name="Freeform 9400">
              <a:extLst>
                <a:ext uri="{FF2B5EF4-FFF2-40B4-BE49-F238E27FC236}">
                  <a16:creationId xmlns:a16="http://schemas.microsoft.com/office/drawing/2014/main" id="{DC449F00-34D8-43D2-9AB4-0A8A3FB12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" y="98425"/>
              <a:ext cx="63500" cy="36513"/>
            </a:xfrm>
            <a:custGeom>
              <a:avLst/>
              <a:gdLst>
                <a:gd name="T0" fmla="*/ 16 w 17"/>
                <a:gd name="T1" fmla="*/ 1 h 10"/>
                <a:gd name="T2" fmla="*/ 1 w 17"/>
                <a:gd name="T3" fmla="*/ 9 h 10"/>
                <a:gd name="T4" fmla="*/ 2 w 17"/>
                <a:gd name="T5" fmla="*/ 10 h 10"/>
                <a:gd name="T6" fmla="*/ 17 w 17"/>
                <a:gd name="T7" fmla="*/ 1 h 10"/>
                <a:gd name="T8" fmla="*/ 16 w 17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6" y="1"/>
                  </a:moveTo>
                  <a:cubicBezTo>
                    <a:pt x="11" y="4"/>
                    <a:pt x="6" y="6"/>
                    <a:pt x="1" y="9"/>
                  </a:cubicBezTo>
                  <a:cubicBezTo>
                    <a:pt x="0" y="10"/>
                    <a:pt x="2" y="10"/>
                    <a:pt x="2" y="10"/>
                  </a:cubicBezTo>
                  <a:cubicBezTo>
                    <a:pt x="7" y="7"/>
                    <a:pt x="12" y="4"/>
                    <a:pt x="17" y="1"/>
                  </a:cubicBezTo>
                  <a:cubicBezTo>
                    <a:pt x="17" y="1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1" name="Freeform 9401">
              <a:extLst>
                <a:ext uri="{FF2B5EF4-FFF2-40B4-BE49-F238E27FC236}">
                  <a16:creationId xmlns:a16="http://schemas.microsoft.com/office/drawing/2014/main" id="{5A782C94-FBEB-43E8-BA50-3BFABF468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" y="85725"/>
              <a:ext cx="49213" cy="26988"/>
            </a:xfrm>
            <a:custGeom>
              <a:avLst/>
              <a:gdLst>
                <a:gd name="T0" fmla="*/ 1 w 13"/>
                <a:gd name="T1" fmla="*/ 7 h 7"/>
                <a:gd name="T2" fmla="*/ 13 w 13"/>
                <a:gd name="T3" fmla="*/ 1 h 7"/>
                <a:gd name="T4" fmla="*/ 12 w 13"/>
                <a:gd name="T5" fmla="*/ 0 h 7"/>
                <a:gd name="T6" fmla="*/ 0 w 13"/>
                <a:gd name="T7" fmla="*/ 6 h 7"/>
                <a:gd name="T8" fmla="*/ 1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" y="7"/>
                  </a:moveTo>
                  <a:cubicBezTo>
                    <a:pt x="5" y="5"/>
                    <a:pt x="9" y="3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2" name="Freeform 9402">
              <a:extLst>
                <a:ext uri="{FF2B5EF4-FFF2-40B4-BE49-F238E27FC236}">
                  <a16:creationId xmlns:a16="http://schemas.microsoft.com/office/drawing/2014/main" id="{41D5CE5C-5BCB-44EB-AAA2-3842A9F34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" y="139700"/>
              <a:ext cx="349250" cy="179388"/>
            </a:xfrm>
            <a:custGeom>
              <a:avLst/>
              <a:gdLst>
                <a:gd name="T0" fmla="*/ 2 w 93"/>
                <a:gd name="T1" fmla="*/ 48 h 48"/>
                <a:gd name="T2" fmla="*/ 92 w 93"/>
                <a:gd name="T3" fmla="*/ 0 h 48"/>
                <a:gd name="T4" fmla="*/ 91 w 93"/>
                <a:gd name="T5" fmla="*/ 0 h 48"/>
                <a:gd name="T6" fmla="*/ 1 w 93"/>
                <a:gd name="T7" fmla="*/ 47 h 48"/>
                <a:gd name="T8" fmla="*/ 2 w 93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48">
                  <a:moveTo>
                    <a:pt x="2" y="48"/>
                  </a:moveTo>
                  <a:cubicBezTo>
                    <a:pt x="32" y="32"/>
                    <a:pt x="62" y="16"/>
                    <a:pt x="92" y="0"/>
                  </a:cubicBezTo>
                  <a:cubicBezTo>
                    <a:pt x="93" y="0"/>
                    <a:pt x="92" y="0"/>
                    <a:pt x="91" y="0"/>
                  </a:cubicBezTo>
                  <a:cubicBezTo>
                    <a:pt x="61" y="16"/>
                    <a:pt x="31" y="32"/>
                    <a:pt x="1" y="47"/>
                  </a:cubicBezTo>
                  <a:cubicBezTo>
                    <a:pt x="0" y="48"/>
                    <a:pt x="2" y="48"/>
                    <a:pt x="2" y="4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3" name="Freeform 9403">
              <a:extLst>
                <a:ext uri="{FF2B5EF4-FFF2-40B4-BE49-F238E27FC236}">
                  <a16:creationId xmlns:a16="http://schemas.microsoft.com/office/drawing/2014/main" id="{70103AED-817C-4516-B03C-061392952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8" y="101600"/>
              <a:ext cx="352425" cy="200025"/>
            </a:xfrm>
            <a:custGeom>
              <a:avLst/>
              <a:gdLst>
                <a:gd name="T0" fmla="*/ 92 w 94"/>
                <a:gd name="T1" fmla="*/ 0 h 53"/>
                <a:gd name="T2" fmla="*/ 1 w 94"/>
                <a:gd name="T3" fmla="*/ 52 h 53"/>
                <a:gd name="T4" fmla="*/ 2 w 94"/>
                <a:gd name="T5" fmla="*/ 53 h 53"/>
                <a:gd name="T6" fmla="*/ 93 w 94"/>
                <a:gd name="T7" fmla="*/ 0 h 53"/>
                <a:gd name="T8" fmla="*/ 92 w 9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3">
                  <a:moveTo>
                    <a:pt x="92" y="0"/>
                  </a:moveTo>
                  <a:cubicBezTo>
                    <a:pt x="62" y="18"/>
                    <a:pt x="31" y="34"/>
                    <a:pt x="1" y="52"/>
                  </a:cubicBezTo>
                  <a:cubicBezTo>
                    <a:pt x="0" y="53"/>
                    <a:pt x="1" y="53"/>
                    <a:pt x="2" y="53"/>
                  </a:cubicBezTo>
                  <a:cubicBezTo>
                    <a:pt x="32" y="35"/>
                    <a:pt x="63" y="19"/>
                    <a:pt x="93" y="0"/>
                  </a:cubicBezTo>
                  <a:cubicBezTo>
                    <a:pt x="94" y="0"/>
                    <a:pt x="93" y="0"/>
                    <a:pt x="92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4" name="Freeform 9404">
              <a:extLst>
                <a:ext uri="{FF2B5EF4-FFF2-40B4-BE49-F238E27FC236}">
                  <a16:creationId xmlns:a16="http://schemas.microsoft.com/office/drawing/2014/main" id="{F9EAA863-8EE6-4A9C-9A60-0B38AA32B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71438"/>
              <a:ext cx="352425" cy="180975"/>
            </a:xfrm>
            <a:custGeom>
              <a:avLst/>
              <a:gdLst>
                <a:gd name="T0" fmla="*/ 2 w 94"/>
                <a:gd name="T1" fmla="*/ 47 h 48"/>
                <a:gd name="T2" fmla="*/ 93 w 94"/>
                <a:gd name="T3" fmla="*/ 1 h 48"/>
                <a:gd name="T4" fmla="*/ 93 w 94"/>
                <a:gd name="T5" fmla="*/ 1 h 48"/>
                <a:gd name="T6" fmla="*/ 1 w 94"/>
                <a:gd name="T7" fmla="*/ 47 h 48"/>
                <a:gd name="T8" fmla="*/ 2 w 94"/>
                <a:gd name="T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8">
                  <a:moveTo>
                    <a:pt x="2" y="47"/>
                  </a:moveTo>
                  <a:cubicBezTo>
                    <a:pt x="32" y="32"/>
                    <a:pt x="61" y="14"/>
                    <a:pt x="93" y="1"/>
                  </a:cubicBezTo>
                  <a:cubicBezTo>
                    <a:pt x="94" y="1"/>
                    <a:pt x="93" y="0"/>
                    <a:pt x="93" y="1"/>
                  </a:cubicBezTo>
                  <a:cubicBezTo>
                    <a:pt x="61" y="13"/>
                    <a:pt x="32" y="31"/>
                    <a:pt x="1" y="47"/>
                  </a:cubicBezTo>
                  <a:cubicBezTo>
                    <a:pt x="0" y="47"/>
                    <a:pt x="1" y="48"/>
                    <a:pt x="2" y="47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5" name="Freeform 9405">
              <a:extLst>
                <a:ext uri="{FF2B5EF4-FFF2-40B4-BE49-F238E27FC236}">
                  <a16:creationId xmlns:a16="http://schemas.microsoft.com/office/drawing/2014/main" id="{A213202B-F594-4C06-B4C7-6BD035731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8100"/>
              <a:ext cx="333375" cy="179388"/>
            </a:xfrm>
            <a:custGeom>
              <a:avLst/>
              <a:gdLst>
                <a:gd name="T0" fmla="*/ 88 w 89"/>
                <a:gd name="T1" fmla="*/ 1 h 48"/>
                <a:gd name="T2" fmla="*/ 1 w 89"/>
                <a:gd name="T3" fmla="*/ 48 h 48"/>
                <a:gd name="T4" fmla="*/ 2 w 89"/>
                <a:gd name="T5" fmla="*/ 48 h 48"/>
                <a:gd name="T6" fmla="*/ 88 w 89"/>
                <a:gd name="T7" fmla="*/ 2 h 48"/>
                <a:gd name="T8" fmla="*/ 88 w 8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88" y="1"/>
                  </a:moveTo>
                  <a:cubicBezTo>
                    <a:pt x="59" y="16"/>
                    <a:pt x="29" y="30"/>
                    <a:pt x="1" y="48"/>
                  </a:cubicBezTo>
                  <a:cubicBezTo>
                    <a:pt x="0" y="48"/>
                    <a:pt x="1" y="48"/>
                    <a:pt x="2" y="48"/>
                  </a:cubicBezTo>
                  <a:cubicBezTo>
                    <a:pt x="30" y="31"/>
                    <a:pt x="59" y="17"/>
                    <a:pt x="88" y="2"/>
                  </a:cubicBezTo>
                  <a:cubicBezTo>
                    <a:pt x="89" y="1"/>
                    <a:pt x="88" y="0"/>
                    <a:pt x="88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6" name="Freeform 9406">
              <a:extLst>
                <a:ext uri="{FF2B5EF4-FFF2-40B4-BE49-F238E27FC236}">
                  <a16:creationId xmlns:a16="http://schemas.microsoft.com/office/drawing/2014/main" id="{9EF53CF8-5A3A-47B2-8522-779D7D647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30163"/>
              <a:ext cx="333375" cy="169863"/>
            </a:xfrm>
            <a:custGeom>
              <a:avLst/>
              <a:gdLst>
                <a:gd name="T0" fmla="*/ 2 w 89"/>
                <a:gd name="T1" fmla="*/ 44 h 45"/>
                <a:gd name="T2" fmla="*/ 88 w 89"/>
                <a:gd name="T3" fmla="*/ 1 h 45"/>
                <a:gd name="T4" fmla="*/ 87 w 89"/>
                <a:gd name="T5" fmla="*/ 1 h 45"/>
                <a:gd name="T6" fmla="*/ 1 w 89"/>
                <a:gd name="T7" fmla="*/ 44 h 45"/>
                <a:gd name="T8" fmla="*/ 2 w 89"/>
                <a:gd name="T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5">
                  <a:moveTo>
                    <a:pt x="2" y="44"/>
                  </a:moveTo>
                  <a:cubicBezTo>
                    <a:pt x="32" y="32"/>
                    <a:pt x="59" y="14"/>
                    <a:pt x="88" y="1"/>
                  </a:cubicBezTo>
                  <a:cubicBezTo>
                    <a:pt x="89" y="0"/>
                    <a:pt x="87" y="0"/>
                    <a:pt x="87" y="1"/>
                  </a:cubicBezTo>
                  <a:cubicBezTo>
                    <a:pt x="58" y="14"/>
                    <a:pt x="31" y="32"/>
                    <a:pt x="1" y="44"/>
                  </a:cubicBezTo>
                  <a:cubicBezTo>
                    <a:pt x="0" y="44"/>
                    <a:pt x="1" y="45"/>
                    <a:pt x="2" y="4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7" name="Freeform 9407">
              <a:extLst>
                <a:ext uri="{FF2B5EF4-FFF2-40B4-BE49-F238E27FC236}">
                  <a16:creationId xmlns:a16="http://schemas.microsoft.com/office/drawing/2014/main" id="{A97C8143-CF39-4FED-9551-7A94CF15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3" y="26988"/>
              <a:ext cx="254000" cy="142875"/>
            </a:xfrm>
            <a:custGeom>
              <a:avLst/>
              <a:gdLst>
                <a:gd name="T0" fmla="*/ 67 w 68"/>
                <a:gd name="T1" fmla="*/ 0 h 38"/>
                <a:gd name="T2" fmla="*/ 1 w 68"/>
                <a:gd name="T3" fmla="*/ 37 h 38"/>
                <a:gd name="T4" fmla="*/ 2 w 68"/>
                <a:gd name="T5" fmla="*/ 37 h 38"/>
                <a:gd name="T6" fmla="*/ 68 w 68"/>
                <a:gd name="T7" fmla="*/ 1 h 38"/>
                <a:gd name="T8" fmla="*/ 67 w 68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8">
                  <a:moveTo>
                    <a:pt x="67" y="0"/>
                  </a:moveTo>
                  <a:cubicBezTo>
                    <a:pt x="46" y="14"/>
                    <a:pt x="23" y="24"/>
                    <a:pt x="1" y="37"/>
                  </a:cubicBezTo>
                  <a:cubicBezTo>
                    <a:pt x="0" y="38"/>
                    <a:pt x="1" y="38"/>
                    <a:pt x="2" y="37"/>
                  </a:cubicBezTo>
                  <a:cubicBezTo>
                    <a:pt x="24" y="25"/>
                    <a:pt x="47" y="15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8" name="Freeform 9408">
              <a:extLst>
                <a:ext uri="{FF2B5EF4-FFF2-40B4-BE49-F238E27FC236}">
                  <a16:creationId xmlns:a16="http://schemas.microsoft.com/office/drawing/2014/main" id="{E29584E2-39EC-4A28-9960-EA43E3160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" y="30163"/>
              <a:ext cx="209550" cy="109538"/>
            </a:xfrm>
            <a:custGeom>
              <a:avLst/>
              <a:gdLst>
                <a:gd name="T0" fmla="*/ 2 w 56"/>
                <a:gd name="T1" fmla="*/ 29 h 29"/>
                <a:gd name="T2" fmla="*/ 55 w 56"/>
                <a:gd name="T3" fmla="*/ 1 h 29"/>
                <a:gd name="T4" fmla="*/ 54 w 56"/>
                <a:gd name="T5" fmla="*/ 0 h 29"/>
                <a:gd name="T6" fmla="*/ 1 w 56"/>
                <a:gd name="T7" fmla="*/ 28 h 29"/>
                <a:gd name="T8" fmla="*/ 2 w 56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9">
                  <a:moveTo>
                    <a:pt x="2" y="29"/>
                  </a:moveTo>
                  <a:cubicBezTo>
                    <a:pt x="20" y="20"/>
                    <a:pt x="37" y="9"/>
                    <a:pt x="55" y="1"/>
                  </a:cubicBezTo>
                  <a:cubicBezTo>
                    <a:pt x="56" y="1"/>
                    <a:pt x="55" y="0"/>
                    <a:pt x="54" y="0"/>
                  </a:cubicBezTo>
                  <a:cubicBezTo>
                    <a:pt x="36" y="9"/>
                    <a:pt x="19" y="19"/>
                    <a:pt x="1" y="28"/>
                  </a:cubicBezTo>
                  <a:cubicBezTo>
                    <a:pt x="0" y="28"/>
                    <a:pt x="1" y="29"/>
                    <a:pt x="2" y="2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9" name="Freeform 9409">
              <a:extLst>
                <a:ext uri="{FF2B5EF4-FFF2-40B4-BE49-F238E27FC236}">
                  <a16:creationId xmlns:a16="http://schemas.microsoft.com/office/drawing/2014/main" id="{5C365715-4CEF-486D-AADD-0D76BB31F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26988"/>
              <a:ext cx="146050" cy="82550"/>
            </a:xfrm>
            <a:custGeom>
              <a:avLst/>
              <a:gdLst>
                <a:gd name="T0" fmla="*/ 38 w 39"/>
                <a:gd name="T1" fmla="*/ 0 h 22"/>
                <a:gd name="T2" fmla="*/ 1 w 39"/>
                <a:gd name="T3" fmla="*/ 21 h 22"/>
                <a:gd name="T4" fmla="*/ 1 w 39"/>
                <a:gd name="T5" fmla="*/ 22 h 22"/>
                <a:gd name="T6" fmla="*/ 38 w 39"/>
                <a:gd name="T7" fmla="*/ 1 h 22"/>
                <a:gd name="T8" fmla="*/ 38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38" y="0"/>
                  </a:moveTo>
                  <a:cubicBezTo>
                    <a:pt x="25" y="7"/>
                    <a:pt x="13" y="14"/>
                    <a:pt x="1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3" y="14"/>
                    <a:pt x="26" y="8"/>
                    <a:pt x="38" y="1"/>
                  </a:cubicBezTo>
                  <a:cubicBezTo>
                    <a:pt x="39" y="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70" name="Freeform 9410">
              <a:extLst>
                <a:ext uri="{FF2B5EF4-FFF2-40B4-BE49-F238E27FC236}">
                  <a16:creationId xmlns:a16="http://schemas.microsoft.com/office/drawing/2014/main" id="{44CFB381-DE6A-4DF3-BABD-D72AF1F6E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6988"/>
              <a:ext cx="138113" cy="74613"/>
            </a:xfrm>
            <a:custGeom>
              <a:avLst/>
              <a:gdLst>
                <a:gd name="T0" fmla="*/ 2 w 37"/>
                <a:gd name="T1" fmla="*/ 19 h 20"/>
                <a:gd name="T2" fmla="*/ 36 w 37"/>
                <a:gd name="T3" fmla="*/ 0 h 20"/>
                <a:gd name="T4" fmla="*/ 36 w 37"/>
                <a:gd name="T5" fmla="*/ 0 h 20"/>
                <a:gd name="T6" fmla="*/ 1 w 37"/>
                <a:gd name="T7" fmla="*/ 19 h 20"/>
                <a:gd name="T8" fmla="*/ 2 w 37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0">
                  <a:moveTo>
                    <a:pt x="2" y="19"/>
                  </a:moveTo>
                  <a:cubicBezTo>
                    <a:pt x="13" y="13"/>
                    <a:pt x="25" y="6"/>
                    <a:pt x="36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24" y="6"/>
                    <a:pt x="13" y="12"/>
                    <a:pt x="1" y="19"/>
                  </a:cubicBezTo>
                  <a:cubicBezTo>
                    <a:pt x="0" y="20"/>
                    <a:pt x="2" y="20"/>
                    <a:pt x="2" y="1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med"/>
</p:sld>
</file>

<file path=ppt/theme/theme1.xml><?xml version="1.0" encoding="utf-8"?>
<a:theme xmlns:a="http://schemas.openxmlformats.org/drawingml/2006/main" name="1_https://www.freeppt7.com">
  <a:themeElements>
    <a:clrScheme name="1_Office 主题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1_Office 主题">
      <a:majorFont>
        <a:latin typeface="Calibri Light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lnDef>
  </a:objectDefaults>
  <a:extraClrSchemeLst>
    <a:extraClrScheme>
      <a:clrScheme name="1_Office 主题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https://www.freeppt7.com">
  <a:themeElements>
    <a:clrScheme name="2_Office 主题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2_Office 主题">
      <a:majorFont>
        <a:latin typeface="Calibri Light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lnDef>
  </a:objectDefaults>
  <a:extraClrSchemeLst>
    <a:extraClrScheme>
      <a:clrScheme name="2_Office 主题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https://www.freeppt7.com">
  <a:themeElements>
    <a:clrScheme name="3_Office 主题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3_Office 主题">
      <a:majorFont>
        <a:latin typeface="Calibri Light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lnDef>
  </a:objectDefaults>
  <a:extraClrSchemeLst>
    <a:extraClrScheme>
      <a:clrScheme name="3_Office 主题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4_Office 主题">
  <a:themeElements>
    <a:clrScheme name="4_Office 主题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4_Office 主题">
      <a:majorFont>
        <a:latin typeface="Calibri Light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lnDef>
  </a:objectDefaults>
  <a:extraClrSchemeLst>
    <a:extraClrScheme>
      <a:clrScheme name="4_Office 主题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5_Office 主题">
  <a:themeElements>
    <a:clrScheme name="5_Office 主题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5_Office 主题">
      <a:majorFont>
        <a:latin typeface="Calibri Light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lnDef>
  </a:objectDefaults>
  <a:extraClrSchemeLst>
    <a:extraClrScheme>
      <a:clrScheme name="5_Office 主题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6_Office 主题">
  <a:themeElements>
    <a:clrScheme name="6_Office 主题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6_Office 主题">
      <a:majorFont>
        <a:latin typeface="Calibri Light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lnDef>
  </a:objectDefaults>
  <a:extraClrSchemeLst>
    <a:extraClrScheme>
      <a:clrScheme name="6_Office 主题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7_Office 主题">
  <a:themeElements>
    <a:clrScheme name="7_Office 主题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7_Office 主题">
      <a:majorFont>
        <a:latin typeface="Calibri Light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lnDef>
  </a:objectDefaults>
  <a:extraClrSchemeLst>
    <a:extraClrScheme>
      <a:clrScheme name="7_Office 主题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8_Office 主题">
  <a:themeElements>
    <a:clrScheme name="8_Office 主题 1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8_Office 主题">
      <a:majorFont>
        <a:latin typeface="Calibri Light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tabLst/>
          <a:defRPr kumimoji="0" lang="en-US" alt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alibri" panose="020F0502020204030204" pitchFamily="34" charset="0"/>
          </a:defRPr>
        </a:defPPr>
      </a:lstStyle>
    </a:lnDef>
  </a:objectDefaults>
  <a:extraClrSchemeLst>
    <a:extraClrScheme>
      <a:clrScheme name="8_Office 主题 1">
        <a:dk1>
          <a:srgbClr val="000000"/>
        </a:dk1>
        <a:lt1>
          <a:srgbClr val="FFFFFF"/>
        </a:lt1>
        <a:dk2>
          <a:srgbClr val="44546A"/>
        </a:dk2>
        <a:lt2>
          <a:srgbClr val="E7E6E6"/>
        </a:lt2>
        <a:accent1>
          <a:srgbClr val="5B9BD5"/>
        </a:accent1>
        <a:accent2>
          <a:srgbClr val="ED7D31"/>
        </a:accent2>
        <a:accent3>
          <a:srgbClr val="FFFFFF"/>
        </a:accent3>
        <a:accent4>
          <a:srgbClr val="000000"/>
        </a:accent4>
        <a:accent5>
          <a:srgbClr val="B5CBE7"/>
        </a:accent5>
        <a:accent6>
          <a:srgbClr val="D7712B"/>
        </a:accent6>
        <a:hlink>
          <a:srgbClr val="0563C1"/>
        </a:hlink>
        <a:folHlink>
          <a:srgbClr val="954F7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14</TotalTime>
  <Pages>0</Pages>
  <Words>601</Words>
  <Characters>0</Characters>
  <Application>Microsoft Office PowerPoint</Application>
  <DocSecurity>0</DocSecurity>
  <PresentationFormat>宽屏</PresentationFormat>
  <Lines>0</Lines>
  <Paragraphs>137</Paragraphs>
  <Slides>23</Slides>
  <Notes>0</Notes>
  <HiddenSlides>0</HiddenSlides>
  <MMClips>0</MMClips>
  <ScaleCrop>false</ScaleCrop>
  <HeadingPairs>
    <vt:vector size="8" baseType="variant">
      <vt:variant>
        <vt:lpstr>已用的字体</vt:lpstr>
      </vt:variant>
      <vt:variant>
        <vt:i4>5</vt:i4>
      </vt:variant>
      <vt:variant>
        <vt:lpstr>主题</vt:lpstr>
      </vt:variant>
      <vt:variant>
        <vt:i4>8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23</vt:i4>
      </vt:variant>
    </vt:vector>
  </HeadingPairs>
  <TitlesOfParts>
    <vt:vector size="37" baseType="lpstr">
      <vt:lpstr>微软雅黑</vt:lpstr>
      <vt:lpstr>Arial</vt:lpstr>
      <vt:lpstr>Bodoni MT Black</vt:lpstr>
      <vt:lpstr>Calibri</vt:lpstr>
      <vt:lpstr>Calibri Light</vt:lpstr>
      <vt:lpstr>1_https://www.freeppt7.com</vt:lpstr>
      <vt:lpstr>2_https://www.freeppt7.com</vt:lpstr>
      <vt:lpstr>3_https://www.freeppt7.com</vt:lpstr>
      <vt:lpstr>4_Office 主题</vt:lpstr>
      <vt:lpstr>5_Office 主题</vt:lpstr>
      <vt:lpstr>6_Office 主题</vt:lpstr>
      <vt:lpstr>7_Office 主题</vt:lpstr>
      <vt:lpstr>8_Office 主题</vt:lpstr>
      <vt:lpstr>Microsoft Excel Chart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>www.freeppt7.com</Company>
  <LinksUpToDate>false</LinksUpToDate>
  <CharactersWithSpaces>0</CharactersWithSpaces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</dc:title>
  <dc:subject/>
  <dc:creator>www.freeppt7.com</dc:creator>
  <cp:keywords>https:/www.freeppt7.com</cp:keywords>
  <dc:description/>
  <cp:lastModifiedBy>宇 之灵</cp:lastModifiedBy>
  <cp:revision>117</cp:revision>
  <dcterms:created xsi:type="dcterms:W3CDTF">2013-08-29T10:54:42Z</dcterms:created>
  <dcterms:modified xsi:type="dcterms:W3CDTF">2020-01-06T13:58:22Z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2052-9.1.0.4518</vt:lpwstr>
  </property>
</Properties>
</file>